
<file path=[Content_Types].xml><?xml version="1.0" encoding="utf-8"?>
<Types xmlns="http://schemas.openxmlformats.org/package/2006/content-types">
  <Default Extension="EE5CACC0" ContentType="image/png"/>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tags/tag5.xml" ContentType="application/vnd.openxmlformats-officedocument.presentationml.tags+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8.xml" ContentType="application/vnd.openxmlformats-officedocument.presentationml.tags+xml"/>
  <Override PartName="/ppt/notesSlides/notesSlide26.xml" ContentType="application/vnd.openxmlformats-officedocument.presentationml.notesSlide+xml"/>
  <Override PartName="/ppt/tags/tag9.xml" ContentType="application/vnd.openxmlformats-officedocument.presentationml.tags+xml"/>
  <Override PartName="/ppt/notesSlides/notesSlide27.xml" ContentType="application/vnd.openxmlformats-officedocument.presentationml.notesSlide+xml"/>
  <Override PartName="/ppt/tags/tag10.xml" ContentType="application/vnd.openxmlformats-officedocument.presentationml.tags+xml"/>
  <Override PartName="/ppt/notesSlides/notesSlide28.xml" ContentType="application/vnd.openxmlformats-officedocument.presentationml.notesSlide+xml"/>
  <Override PartName="/ppt/tags/tag11.xml" ContentType="application/vnd.openxmlformats-officedocument.presentationml.tags+xml"/>
  <Override PartName="/ppt/notesSlides/notesSlide29.xml" ContentType="application/vnd.openxmlformats-officedocument.presentationml.notesSlide+xml"/>
  <Override PartName="/ppt/tags/tag12.xml" ContentType="application/vnd.openxmlformats-officedocument.presentationml.tags+xml"/>
  <Override PartName="/ppt/notesSlides/notesSlide30.xml" ContentType="application/vnd.openxmlformats-officedocument.presentationml.notesSlide+xml"/>
  <Override PartName="/ppt/tags/tag13.xml" ContentType="application/vnd.openxmlformats-officedocument.presentationml.tags+xml"/>
  <Override PartName="/ppt/notesSlides/notesSlide3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4.xml" ContentType="application/vnd.openxmlformats-officedocument.presentationml.tags+xml"/>
  <Override PartName="/ppt/notesSlides/notesSlide3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tags/tag15.xml" ContentType="application/vnd.openxmlformats-officedocument.presentationml.tags+xml"/>
  <Override PartName="/ppt/notesSlides/notesSlide3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tags/tag16.xml" ContentType="application/vnd.openxmlformats-officedocument.presentationml.tags+xml"/>
  <Override PartName="/ppt/notesSlides/notesSlide3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tags/tag17.xml" ContentType="application/vnd.openxmlformats-officedocument.presentationml.tags+xml"/>
  <Override PartName="/ppt/notesSlides/notesSlide3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tags/tag18.xml" ContentType="application/vnd.openxmlformats-officedocument.presentationml.tags+xml"/>
  <Override PartName="/ppt/notesSlides/notesSlide38.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tags/tag19.xml" ContentType="application/vnd.openxmlformats-officedocument.presentationml.tags+xml"/>
  <Override PartName="/ppt/notesSlides/notesSlide3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tags/tag20.xml" ContentType="application/vnd.openxmlformats-officedocument.presentationml.tags+xml"/>
  <Override PartName="/ppt/notesSlides/notesSlide40.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tags/tag21.xml" ContentType="application/vnd.openxmlformats-officedocument.presentationml.tags+xml"/>
  <Override PartName="/ppt/notesSlides/notesSlide4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tags/tag22.xml" ContentType="application/vnd.openxmlformats-officedocument.presentationml.tags+xml"/>
  <Override PartName="/ppt/notesSlides/notesSlide42.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tags/tag23.xml" ContentType="application/vnd.openxmlformats-officedocument.presentationml.tags+xml"/>
  <Override PartName="/ppt/notesSlides/notesSlide43.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tags/tag24.xml" ContentType="application/vnd.openxmlformats-officedocument.presentationml.tags+xml"/>
  <Override PartName="/ppt/notesSlides/notesSlide44.xml" ContentType="application/vnd.openxmlformats-officedocument.presentationml.notesSlide+xml"/>
  <Override PartName="/ppt/tags/tag25.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26.xml" ContentType="application/vnd.openxmlformats-officedocument.presentationml.tags+xml"/>
  <Override PartName="/ppt/notesSlides/notesSlide47.xml" ContentType="application/vnd.openxmlformats-officedocument.presentationml.notesSlide+xml"/>
  <Override PartName="/ppt/tags/tag27.xml" ContentType="application/vnd.openxmlformats-officedocument.presentationml.tags+xml"/>
  <Override PartName="/ppt/notesSlides/notesSlide48.xml" ContentType="application/vnd.openxmlformats-officedocument.presentationml.notesSlide+xml"/>
  <Override PartName="/ppt/tags/tag28.xml" ContentType="application/vnd.openxmlformats-officedocument.presentationml.tags+xml"/>
  <Override PartName="/ppt/notesSlides/notesSlide49.xml" ContentType="application/vnd.openxmlformats-officedocument.presentationml.notesSlide+xml"/>
  <Override PartName="/ppt/tags/tag29.xml" ContentType="application/vnd.openxmlformats-officedocument.presentationml.tags+xml"/>
  <Override PartName="/ppt/notesSlides/notesSlide50.xml" ContentType="application/vnd.openxmlformats-officedocument.presentationml.notesSlide+xml"/>
  <Override PartName="/ppt/tags/tag30.xml" ContentType="application/vnd.openxmlformats-officedocument.presentationml.tags+xml"/>
  <Override PartName="/ppt/notesSlides/notesSlide51.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0.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1.xml" ContentType="application/vnd.openxmlformats-officedocument.themeOverr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2.xml" ContentType="application/vnd.openxmlformats-officedocument.themeOverr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3.xml" ContentType="application/vnd.openxmlformats-officedocument.themeOverr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5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4.xml" ContentType="application/vnd.openxmlformats-officedocument.themeOverr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25.xml" ContentType="application/vnd.openxmlformats-officedocument.themeOverride+xml"/>
  <Override PartName="/ppt/notesSlides/notesSlide5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26.xml" ContentType="application/vnd.openxmlformats-officedocument.themeOverride+xml"/>
  <Override PartName="/ppt/notesSlides/notesSlide54.xml" ContentType="application/vnd.openxmlformats-officedocument.presentationml.notesSlide+xml"/>
  <Override PartName="/ppt/tags/tag31.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32.xml" ContentType="application/vnd.openxmlformats-officedocument.presentationml.tags+xml"/>
  <Override PartName="/ppt/notesSlides/notesSlide58.xml" ContentType="application/vnd.openxmlformats-officedocument.presentationml.notesSlide+xml"/>
  <Override PartName="/ppt/tags/tag33.xml" ContentType="application/vnd.openxmlformats-officedocument.presentationml.tags+xml"/>
  <Override PartName="/ppt/notesSlides/notesSlide59.xml" ContentType="application/vnd.openxmlformats-officedocument.presentationml.notesSlide+xml"/>
  <Override PartName="/ppt/tags/tag34.xml" ContentType="application/vnd.openxmlformats-officedocument.presentationml.tags+xml"/>
  <Override PartName="/ppt/notesSlides/notesSlide60.xml" ContentType="application/vnd.openxmlformats-officedocument.presentationml.notesSlide+xml"/>
  <Override PartName="/ppt/tags/tag35.xml" ContentType="application/vnd.openxmlformats-officedocument.presentationml.tags+xml"/>
  <Override PartName="/ppt/notesSlides/notesSlide61.xml" ContentType="application/vnd.openxmlformats-officedocument.presentationml.notesSlide+xml"/>
  <Override PartName="/ppt/tags/tag36.xml" ContentType="application/vnd.openxmlformats-officedocument.presentationml.tags+xml"/>
  <Override PartName="/ppt/notesSlides/notesSlide62.xml" ContentType="application/vnd.openxmlformats-officedocument.presentationml.notesSlide+xml"/>
  <Override PartName="/ppt/tags/tag37.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tags/tag38.xml" ContentType="application/vnd.openxmlformats-officedocument.presentationml.tags+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8360" r:id="rId1"/>
  </p:sldMasterIdLst>
  <p:notesMasterIdLst>
    <p:notesMasterId r:id="rId69"/>
  </p:notesMasterIdLst>
  <p:handoutMasterIdLst>
    <p:handoutMasterId r:id="rId70"/>
  </p:handoutMasterIdLst>
  <p:sldIdLst>
    <p:sldId id="9577" r:id="rId2"/>
    <p:sldId id="9650" r:id="rId3"/>
    <p:sldId id="9752" r:id="rId4"/>
    <p:sldId id="9648" r:id="rId5"/>
    <p:sldId id="9649" r:id="rId6"/>
    <p:sldId id="9841" r:id="rId7"/>
    <p:sldId id="9823" r:id="rId8"/>
    <p:sldId id="9902" r:id="rId9"/>
    <p:sldId id="9661" r:id="rId10"/>
    <p:sldId id="9796" r:id="rId11"/>
    <p:sldId id="9822" r:id="rId12"/>
    <p:sldId id="9820" r:id="rId13"/>
    <p:sldId id="9821" r:id="rId14"/>
    <p:sldId id="9756" r:id="rId15"/>
    <p:sldId id="9814" r:id="rId16"/>
    <p:sldId id="9813" r:id="rId17"/>
    <p:sldId id="9492" r:id="rId18"/>
    <p:sldId id="9817" r:id="rId19"/>
    <p:sldId id="9818" r:id="rId20"/>
    <p:sldId id="9652" r:id="rId21"/>
    <p:sldId id="9654" r:id="rId22"/>
    <p:sldId id="9653" r:id="rId23"/>
    <p:sldId id="6244" r:id="rId24"/>
    <p:sldId id="9734" r:id="rId25"/>
    <p:sldId id="9816" r:id="rId26"/>
    <p:sldId id="9803" r:id="rId27"/>
    <p:sldId id="9805" r:id="rId28"/>
    <p:sldId id="9804" r:id="rId29"/>
    <p:sldId id="9797" r:id="rId30"/>
    <p:sldId id="9824" r:id="rId31"/>
    <p:sldId id="9807" r:id="rId32"/>
    <p:sldId id="9808" r:id="rId33"/>
    <p:sldId id="9809" r:id="rId34"/>
    <p:sldId id="9806" r:id="rId35"/>
    <p:sldId id="9830" r:id="rId36"/>
    <p:sldId id="9832" r:id="rId37"/>
    <p:sldId id="9833" r:id="rId38"/>
    <p:sldId id="9834" r:id="rId39"/>
    <p:sldId id="9837" r:id="rId40"/>
    <p:sldId id="9836" r:id="rId41"/>
    <p:sldId id="9835" r:id="rId42"/>
    <p:sldId id="9838" r:id="rId43"/>
    <p:sldId id="9839" r:id="rId44"/>
    <p:sldId id="9842" r:id="rId45"/>
    <p:sldId id="9825" r:id="rId46"/>
    <p:sldId id="9800" r:id="rId47"/>
    <p:sldId id="9827" r:id="rId48"/>
    <p:sldId id="9633" r:id="rId49"/>
    <p:sldId id="9634" r:id="rId50"/>
    <p:sldId id="9646" r:id="rId51"/>
    <p:sldId id="9441" r:id="rId52"/>
    <p:sldId id="9533" r:id="rId53"/>
    <p:sldId id="9565" r:id="rId54"/>
    <p:sldId id="9370" r:id="rId55"/>
    <p:sldId id="9811" r:id="rId56"/>
    <p:sldId id="9812" r:id="rId57"/>
    <p:sldId id="9810" r:id="rId58"/>
    <p:sldId id="9826" r:id="rId59"/>
    <p:sldId id="9625" r:id="rId60"/>
    <p:sldId id="9627" r:id="rId61"/>
    <p:sldId id="9629" r:id="rId62"/>
    <p:sldId id="9638" r:id="rId63"/>
    <p:sldId id="9802" r:id="rId64"/>
    <p:sldId id="9748" r:id="rId65"/>
    <p:sldId id="9740" r:id="rId66"/>
    <p:sldId id="9840" r:id="rId67"/>
    <p:sldId id="9743" r:id="rId68"/>
  </p:sldIdLst>
  <p:sldSz cx="9144000" cy="5143500" type="screen16x9"/>
  <p:notesSz cx="6858000" cy="9144000"/>
  <p:defaultTex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000000"/>
    <a:srgbClr val="FF6600"/>
    <a:srgbClr val="FF6699"/>
    <a:srgbClr val="CC99FF"/>
    <a:srgbClr val="00F0F0"/>
    <a:srgbClr val="4BD0FF"/>
    <a:srgbClr val="66FF99"/>
    <a:srgbClr val="99CCFF"/>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865" autoAdjust="0"/>
    <p:restoredTop sz="83031" autoAdjust="0"/>
  </p:normalViewPr>
  <p:slideViewPr>
    <p:cSldViewPr>
      <p:cViewPr varScale="1">
        <p:scale>
          <a:sx n="109" d="100"/>
          <a:sy n="109" d="100"/>
        </p:scale>
        <p:origin x="1194" y="78"/>
      </p:cViewPr>
      <p:guideLst>
        <p:guide orient="horz" pos="2160"/>
        <p:guide pos="2880"/>
        <p:guide orient="horz" pos="1620"/>
      </p:guideLst>
    </p:cSldViewPr>
  </p:slideViewPr>
  <p:outlineViewPr>
    <p:cViewPr>
      <p:scale>
        <a:sx n="33" d="100"/>
        <a:sy n="33" d="100"/>
      </p:scale>
      <p:origin x="0" y="-2424"/>
    </p:cViewPr>
  </p:outlineViewPr>
  <p:notesTextViewPr>
    <p:cViewPr>
      <p:scale>
        <a:sx n="25" d="100"/>
        <a:sy n="25"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Data\Energy\Energy%20Data\SWT%20Statistical%20Review%20of%20World%20Energy%20Data%20(2024).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Data\Energy\Energy%20Data\SWT%20Statistical%20Review%20of%20World%20Energy%20Data%20(2024).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Data\Energy\Energy%20Data\SWT%20Statistical%20Review%20of%20World%20Energy%20Data%20(2024).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Data\Energy\Energy%20Data\SWT%20Statistical%20Review%20of%20World%20Energy%20Data%20(2024).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tinkers\Desktop\Cumulative%20Prod.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Users\tinkers\Desktop\Cumulative%20Prod.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Users\mcmahont\Box\TORA%20-%20WTX%20Permian%20Basin\McMahon\Overview\2025_08_01\Basin%20Comparison\Cumulative%20Prod.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C:\Users\mcmahont\Box\TORA%20-%20WTX%20Permian%20Basin\McMahon\Overview\2025_08_01\Basin%20Comparison\Cumulative%20Prod.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C:\Users\mcmahont\Box\TORA%20-%20WTX%20Permian%20Basin\McMahon\Overview\2025_08_01\Basin%20Comparison\Cumulative%20Prod.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C:\Users\mcmahont\Box\TORA%20-%20WTX%20Permian%20Basin\McMahon\Overview\2025_08_01\Basin%20Comparison\Cumulative%20Prod.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C:\Users\mcmahont\Box\TORA%20-%20WTX%20Permian%20Basin\McMahon\Overview\2025_08_01\Basin%20Comparison\Cumulative%20Prod.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C:\Users\mcmahont\Box\TORA%20-%20WTX%20Permian%20Basin\McMahon\Overview\2025_08_01\Basin%20Comparison\Cumulative%20Prod.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C:\Users\mcmahont\Box\TORA%20-%20WTX%20Permian%20Basin\McMahon\Overview\2025_08_01\Basin%20Comparison\Cumulative%20Prod.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file:///C:\Users\mcmahont\Box\TORA%20-%20WTX%20Permian%20Basin\McMahon\Overview\2025_08_01\Basin%20Comparison\Cumulative%20Prod.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5.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6.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7.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8.xlsx"/></Relationships>
</file>

<file path=ppt/charts/_rels/chart24.xml.rels><?xml version="1.0" encoding="UTF-8" standalone="yes"?>
<Relationships xmlns="http://schemas.openxmlformats.org/package/2006/relationships"><Relationship Id="rId3" Type="http://schemas.openxmlformats.org/officeDocument/2006/relationships/oleObject" Target="file:///C:\Data\Energy\Energy%20Data\SWT%20Statistical%20Review%20of%20World%20Energy%20Data%20(2024).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file:///C:\Data\Energy\Energy%20Data\SWT%20Statistical%20Review%20of%20World%20Energy%20Data%20(2024).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oleObject" Target="file:///C:\Data\Energy\Energy%20Data\SWT%20Statistical%20Review%20of%20World%20Energy%20Data%20(2024).xlsx" TargetMode="Externa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oleObject" Target="file:///C:\Data\Energy\Energy%20Data\SWT%20Statistical%20Review%20of%20World%20Energy%20Data%20(202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0"/>
          <c:order val="0"/>
          <c:tx>
            <c:strRef>
              <c:f>' ST Primary Energy Scenarios'!$B$316</c:f>
              <c:strCache>
                <c:ptCount val="1"/>
                <c:pt idx="0">
                  <c:v>Coal</c:v>
                </c:pt>
              </c:strCache>
            </c:strRef>
          </c:tx>
          <c:spPr>
            <a:solidFill>
              <a:schemeClr val="bg1">
                <a:lumMod val="50000"/>
              </a:schemeClr>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Scenarios'!$C$316:$DI$316</c:f>
              <c:numCache>
                <c:formatCode>0</c:formatCode>
                <c:ptCount val="111"/>
                <c:pt idx="0">
                  <c:v>58.239701551199687</c:v>
                </c:pt>
                <c:pt idx="1">
                  <c:v>58.893950141939968</c:v>
                </c:pt>
                <c:pt idx="2">
                  <c:v>57.943863650467392</c:v>
                </c:pt>
                <c:pt idx="3">
                  <c:v>58.799318148913699</c:v>
                </c:pt>
                <c:pt idx="4">
                  <c:v>60.649200289707551</c:v>
                </c:pt>
                <c:pt idx="5">
                  <c:v>61.513216254500662</c:v>
                </c:pt>
                <c:pt idx="6">
                  <c:v>61.150995713581551</c:v>
                </c:pt>
                <c:pt idx="7">
                  <c:v>61.805613701195057</c:v>
                </c:pt>
                <c:pt idx="8">
                  <c:v>63.66085030150191</c:v>
                </c:pt>
                <c:pt idx="9">
                  <c:v>63.707153269978335</c:v>
                </c:pt>
                <c:pt idx="10">
                  <c:v>64.963566096834256</c:v>
                </c:pt>
                <c:pt idx="11">
                  <c:v>67.319232886171449</c:v>
                </c:pt>
                <c:pt idx="12">
                  <c:v>69.362688222647677</c:v>
                </c:pt>
                <c:pt idx="13">
                  <c:v>70.082968464784244</c:v>
                </c:pt>
                <c:pt idx="14">
                  <c:v>73.334086996649717</c:v>
                </c:pt>
                <c:pt idx="15">
                  <c:v>75.160021926669401</c:v>
                </c:pt>
                <c:pt idx="16">
                  <c:v>76.168811791215035</c:v>
                </c:pt>
                <c:pt idx="17">
                  <c:v>77.02353603559925</c:v>
                </c:pt>
                <c:pt idx="18">
                  <c:v>79.383501707784546</c:v>
                </c:pt>
                <c:pt idx="19">
                  <c:v>82.830383999732931</c:v>
                </c:pt>
                <c:pt idx="20">
                  <c:v>86.388256318321339</c:v>
                </c:pt>
                <c:pt idx="21">
                  <c:v>87.34974997829346</c:v>
                </c:pt>
                <c:pt idx="22">
                  <c:v>90.822553846073788</c:v>
                </c:pt>
                <c:pt idx="23">
                  <c:v>93.539084258505113</c:v>
                </c:pt>
                <c:pt idx="24">
                  <c:v>94.431780655210332</c:v>
                </c:pt>
                <c:pt idx="25">
                  <c:v>93.298343154527942</c:v>
                </c:pt>
                <c:pt idx="26">
                  <c:v>92.402665324491025</c:v>
                </c:pt>
                <c:pt idx="27">
                  <c:v>92.042216812314052</c:v>
                </c:pt>
                <c:pt idx="28">
                  <c:v>92.483799427015271</c:v>
                </c:pt>
                <c:pt idx="29">
                  <c:v>92.848571240061574</c:v>
                </c:pt>
                <c:pt idx="30">
                  <c:v>93.512696593883334</c:v>
                </c:pt>
                <c:pt idx="31">
                  <c:v>95.732637756085055</c:v>
                </c:pt>
                <c:pt idx="32">
                  <c:v>95.57019637904358</c:v>
                </c:pt>
                <c:pt idx="33">
                  <c:v>94.968471688737026</c:v>
                </c:pt>
                <c:pt idx="34">
                  <c:v>95.372859239886594</c:v>
                </c:pt>
                <c:pt idx="35">
                  <c:v>98.789356500947548</c:v>
                </c:pt>
                <c:pt idx="36">
                  <c:v>100.31298093631483</c:v>
                </c:pt>
                <c:pt idx="37">
                  <c:v>104.28333630816687</c:v>
                </c:pt>
                <c:pt idx="38">
                  <c:v>113.44078601018781</c:v>
                </c:pt>
                <c:pt idx="39">
                  <c:v>121.28341553613143</c:v>
                </c:pt>
                <c:pt idx="40">
                  <c:v>130.28675353805943</c:v>
                </c:pt>
                <c:pt idx="41">
                  <c:v>137.06340394170559</c:v>
                </c:pt>
                <c:pt idx="42">
                  <c:v>144.84205199403905</c:v>
                </c:pt>
                <c:pt idx="43">
                  <c:v>146.82976701526309</c:v>
                </c:pt>
                <c:pt idx="44">
                  <c:v>144.68396467049274</c:v>
                </c:pt>
                <c:pt idx="45">
                  <c:v>151.15792124822681</c:v>
                </c:pt>
                <c:pt idx="46">
                  <c:v>158.18687348599389</c:v>
                </c:pt>
                <c:pt idx="47">
                  <c:v>158.61957881744726</c:v>
                </c:pt>
                <c:pt idx="48">
                  <c:v>160.95327343869317</c:v>
                </c:pt>
                <c:pt idx="49">
                  <c:v>161.61542242886588</c:v>
                </c:pt>
                <c:pt idx="50">
                  <c:v>157.24982434001893</c:v>
                </c:pt>
                <c:pt idx="51">
                  <c:v>153.85269999562462</c:v>
                </c:pt>
                <c:pt idx="52">
                  <c:v>155.49581669779198</c:v>
                </c:pt>
                <c:pt idx="53">
                  <c:v>157.87005939011686</c:v>
                </c:pt>
                <c:pt idx="54">
                  <c:v>156.94979540623666</c:v>
                </c:pt>
                <c:pt idx="55">
                  <c:v>152.2680691138595</c:v>
                </c:pt>
                <c:pt idx="56">
                  <c:v>160.56029079177054</c:v>
                </c:pt>
                <c:pt idx="57">
                  <c:v>161.52884324480033</c:v>
                </c:pt>
                <c:pt idx="58">
                  <c:v>164.03374602588048</c:v>
                </c:pt>
                <c:pt idx="59">
                  <c:v>174.48659363025425</c:v>
                </c:pt>
                <c:pt idx="60">
                  <c:v>177.11003702279598</c:v>
                </c:pt>
                <c:pt idx="61">
                  <c:v>179.82344335227327</c:v>
                </c:pt>
                <c:pt idx="62">
                  <c:v>182.62993847382972</c:v>
                </c:pt>
                <c:pt idx="63">
                  <c:v>185.53277117220549</c:v>
                </c:pt>
                <c:pt idx="64">
                  <c:v>188.53531834032924</c:v>
                </c:pt>
                <c:pt idx="65">
                  <c:v>190.79569555796695</c:v>
                </c:pt>
                <c:pt idx="66">
                  <c:v>193.1331264990161</c:v>
                </c:pt>
                <c:pt idx="67">
                  <c:v>195.55026960586488</c:v>
                </c:pt>
                <c:pt idx="68">
                  <c:v>198.04989000852109</c:v>
                </c:pt>
                <c:pt idx="69">
                  <c:v>200.63486398065405</c:v>
                </c:pt>
                <c:pt idx="70">
                  <c:v>203.06029228457751</c:v>
                </c:pt>
                <c:pt idx="71">
                  <c:v>205.57440100143748</c:v>
                </c:pt>
                <c:pt idx="72">
                  <c:v>208.18059210833545</c:v>
                </c:pt>
                <c:pt idx="73">
                  <c:v>210.88241410093849</c:v>
                </c:pt>
                <c:pt idx="74">
                  <c:v>213.68356842645559</c:v>
                </c:pt>
                <c:pt idx="75">
                  <c:v>215.56545307481997</c:v>
                </c:pt>
                <c:pt idx="76">
                  <c:v>217.53026237856551</c:v>
                </c:pt>
                <c:pt idx="77">
                  <c:v>219.58098102876713</c:v>
                </c:pt>
                <c:pt idx="78">
                  <c:v>221.72071496398374</c:v>
                </c:pt>
                <c:pt idx="79">
                  <c:v>223.9526962113645</c:v>
                </c:pt>
                <c:pt idx="80">
                  <c:v>225.75417213879811</c:v>
                </c:pt>
                <c:pt idx="81">
                  <c:v>227.63708142708063</c:v>
                </c:pt>
                <c:pt idx="82">
                  <c:v>229.6041672414259</c:v>
                </c:pt>
                <c:pt idx="83">
                  <c:v>231.65827500212404</c:v>
                </c:pt>
                <c:pt idx="84">
                  <c:v>233.80235610867101</c:v>
                </c:pt>
                <c:pt idx="85">
                  <c:v>234.75612110255616</c:v>
                </c:pt>
                <c:pt idx="86">
                  <c:v>235.78057615945428</c:v>
                </c:pt>
                <c:pt idx="87">
                  <c:v>236.87744281950242</c:v>
                </c:pt>
                <c:pt idx="88">
                  <c:v>238.04849851932511</c:v>
                </c:pt>
                <c:pt idx="89">
                  <c:v>239.29557821488075</c:v>
                </c:pt>
                <c:pt idx="90">
                  <c:v>240.02295521227859</c:v>
                </c:pt>
                <c:pt idx="91">
                  <c:v>240.8180555736817</c:v>
                </c:pt>
                <c:pt idx="92">
                  <c:v>241.6822110845757</c:v>
                </c:pt>
                <c:pt idx="93">
                  <c:v>242.61679347696239</c:v>
                </c:pt>
                <c:pt idx="94">
                  <c:v>243.62321543422325</c:v>
                </c:pt>
                <c:pt idx="95">
                  <c:v>243.334877924647</c:v>
                </c:pt>
                <c:pt idx="96">
                  <c:v>243.1100335404835</c:v>
                </c:pt>
                <c:pt idx="97">
                  <c:v>242.94899890275946</c:v>
                </c:pt>
                <c:pt idx="98">
                  <c:v>242.85210988781876</c:v>
                </c:pt>
                <c:pt idx="99">
                  <c:v>242.81972182939691</c:v>
                </c:pt>
                <c:pt idx="100">
                  <c:v>242.4554452612862</c:v>
                </c:pt>
                <c:pt idx="101">
                  <c:v>242.14534408619065</c:v>
                </c:pt>
                <c:pt idx="102">
                  <c:v>241.88946670889027</c:v>
                </c:pt>
                <c:pt idx="103">
                  <c:v>241.68787408813111</c:v>
                </c:pt>
                <c:pt idx="104">
                  <c:v>241.54063977610596</c:v>
                </c:pt>
                <c:pt idx="105">
                  <c:v>240.2895634708766</c:v>
                </c:pt>
                <c:pt idx="106">
                  <c:v>239.08856005368293</c:v>
                </c:pt>
                <c:pt idx="107">
                  <c:v>237.93704410273594</c:v>
                </c:pt>
                <c:pt idx="108">
                  <c:v>236.83444309248446</c:v>
                </c:pt>
                <c:pt idx="109">
                  <c:v>235.78019719653099</c:v>
                </c:pt>
                <c:pt idx="110">
                  <c:v>234.77375909424796</c:v>
                </c:pt>
              </c:numCache>
            </c:numRef>
          </c:val>
          <c:extLst>
            <c:ext xmlns:c16="http://schemas.microsoft.com/office/drawing/2014/chart" uri="{C3380CC4-5D6E-409C-BE32-E72D297353CC}">
              <c16:uniqueId val="{00000000-C14C-4902-913F-D7CCCBDA7025}"/>
            </c:ext>
          </c:extLst>
        </c:ser>
        <c:ser>
          <c:idx val="2"/>
          <c:order val="1"/>
          <c:tx>
            <c:strRef>
              <c:f>' ST Primary Energy Scenarios'!$B$317</c:f>
              <c:strCache>
                <c:ptCount val="1"/>
                <c:pt idx="0">
                  <c:v>Oil</c:v>
                </c:pt>
              </c:strCache>
            </c:strRef>
          </c:tx>
          <c:spPr>
            <a:solidFill>
              <a:srgbClr val="00B05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Scenarios'!$C$317:$DI$317</c:f>
              <c:numCache>
                <c:formatCode>0</c:formatCode>
                <c:ptCount val="111"/>
                <c:pt idx="0">
                  <c:v>64.845066607915214</c:v>
                </c:pt>
                <c:pt idx="1">
                  <c:v>69.938637498373282</c:v>
                </c:pt>
                <c:pt idx="2">
                  <c:v>74.80738392539206</c:v>
                </c:pt>
                <c:pt idx="3">
                  <c:v>81.04062664565572</c:v>
                </c:pt>
                <c:pt idx="4">
                  <c:v>88.006226663288544</c:v>
                </c:pt>
                <c:pt idx="5">
                  <c:v>96.021763312859548</c:v>
                </c:pt>
                <c:pt idx="6">
                  <c:v>101.22447374395597</c:v>
                </c:pt>
                <c:pt idx="7">
                  <c:v>109.19295725722986</c:v>
                </c:pt>
                <c:pt idx="8">
                  <c:v>117.79969081663876</c:v>
                </c:pt>
                <c:pt idx="9">
                  <c:v>116.00873449661958</c:v>
                </c:pt>
                <c:pt idx="10">
                  <c:v>115.17244797393141</c:v>
                </c:pt>
                <c:pt idx="11">
                  <c:v>122.61582664491289</c:v>
                </c:pt>
                <c:pt idx="12">
                  <c:v>126.68304812733913</c:v>
                </c:pt>
                <c:pt idx="13">
                  <c:v>132.13433819635247</c:v>
                </c:pt>
                <c:pt idx="14">
                  <c:v>133.85616058448431</c:v>
                </c:pt>
                <c:pt idx="15">
                  <c:v>128.0207998298356</c:v>
                </c:pt>
                <c:pt idx="16">
                  <c:v>123.4645413376129</c:v>
                </c:pt>
                <c:pt idx="17">
                  <c:v>119.77418166710777</c:v>
                </c:pt>
                <c:pt idx="18">
                  <c:v>119.15913686633212</c:v>
                </c:pt>
                <c:pt idx="19">
                  <c:v>121.04773090574963</c:v>
                </c:pt>
                <c:pt idx="20">
                  <c:v>121.27072677282922</c:v>
                </c:pt>
                <c:pt idx="21">
                  <c:v>124.98452185293354</c:v>
                </c:pt>
                <c:pt idx="22">
                  <c:v>127.84697712997877</c:v>
                </c:pt>
                <c:pt idx="23">
                  <c:v>131.8640974980226</c:v>
                </c:pt>
                <c:pt idx="24">
                  <c:v>133.95372636152752</c:v>
                </c:pt>
                <c:pt idx="25">
                  <c:v>135.38880732794496</c:v>
                </c:pt>
                <c:pt idx="26">
                  <c:v>135.67905031442933</c:v>
                </c:pt>
                <c:pt idx="27">
                  <c:v>137.49434468799518</c:v>
                </c:pt>
                <c:pt idx="28">
                  <c:v>136.8884546789086</c:v>
                </c:pt>
                <c:pt idx="29">
                  <c:v>139.86836158685765</c:v>
                </c:pt>
                <c:pt idx="30">
                  <c:v>141.9548165433589</c:v>
                </c:pt>
                <c:pt idx="31">
                  <c:v>145.17581062290628</c:v>
                </c:pt>
                <c:pt idx="32">
                  <c:v>149.11949656547586</c:v>
                </c:pt>
                <c:pt idx="33">
                  <c:v>149.70180405522842</c:v>
                </c:pt>
                <c:pt idx="34">
                  <c:v>152.16040023927417</c:v>
                </c:pt>
                <c:pt idx="35">
                  <c:v>154.74035469767841</c:v>
                </c:pt>
                <c:pt idx="36">
                  <c:v>156.11818589494214</c:v>
                </c:pt>
                <c:pt idx="37">
                  <c:v>157.14265502408671</c:v>
                </c:pt>
                <c:pt idx="38">
                  <c:v>160.48818941909849</c:v>
                </c:pt>
                <c:pt idx="39">
                  <c:v>166.92171019266243</c:v>
                </c:pt>
                <c:pt idx="40">
                  <c:v>169.07598675607005</c:v>
                </c:pt>
                <c:pt idx="41">
                  <c:v>170.88755222723557</c:v>
                </c:pt>
                <c:pt idx="42">
                  <c:v>172.88194626619224</c:v>
                </c:pt>
                <c:pt idx="43">
                  <c:v>171.46436681025079</c:v>
                </c:pt>
                <c:pt idx="44">
                  <c:v>167.6378537865894</c:v>
                </c:pt>
                <c:pt idx="45">
                  <c:v>173.00962082114711</c:v>
                </c:pt>
                <c:pt idx="46">
                  <c:v>174.24115583417733</c:v>
                </c:pt>
                <c:pt idx="47">
                  <c:v>176.99161849704979</c:v>
                </c:pt>
                <c:pt idx="48">
                  <c:v>178.75570876542042</c:v>
                </c:pt>
                <c:pt idx="49">
                  <c:v>180.04258224547084</c:v>
                </c:pt>
                <c:pt idx="50">
                  <c:v>183.51795851559291</c:v>
                </c:pt>
                <c:pt idx="51">
                  <c:v>187.41906797552656</c:v>
                </c:pt>
                <c:pt idx="52">
                  <c:v>190.72370072398189</c:v>
                </c:pt>
                <c:pt idx="53">
                  <c:v>192.67700151880126</c:v>
                </c:pt>
                <c:pt idx="54">
                  <c:v>193.02814041692909</c:v>
                </c:pt>
                <c:pt idx="55">
                  <c:v>175.48446547265485</c:v>
                </c:pt>
                <c:pt idx="56">
                  <c:v>185.50978653940547</c:v>
                </c:pt>
                <c:pt idx="57">
                  <c:v>191.61661998822092</c:v>
                </c:pt>
                <c:pt idx="58">
                  <c:v>196.43040605900023</c:v>
                </c:pt>
                <c:pt idx="59">
                  <c:v>208.94769075891824</c:v>
                </c:pt>
                <c:pt idx="60">
                  <c:v>212.0892641446072</c:v>
                </c:pt>
                <c:pt idx="61">
                  <c:v>215.33856814464016</c:v>
                </c:pt>
                <c:pt idx="62">
                  <c:v>218.69934597045994</c:v>
                </c:pt>
                <c:pt idx="63">
                  <c:v>222.17548804169769</c:v>
                </c:pt>
                <c:pt idx="64">
                  <c:v>225.77103818753656</c:v>
                </c:pt>
                <c:pt idx="65">
                  <c:v>228.93894546976961</c:v>
                </c:pt>
                <c:pt idx="66">
                  <c:v>232.21136454636536</c:v>
                </c:pt>
                <c:pt idx="67">
                  <c:v>235.59209412828631</c:v>
                </c:pt>
                <c:pt idx="68">
                  <c:v>239.08508993143653</c:v>
                </c:pt>
                <c:pt idx="69">
                  <c:v>242.69447150475855</c:v>
                </c:pt>
                <c:pt idx="70">
                  <c:v>246.12406680286543</c:v>
                </c:pt>
                <c:pt idx="71">
                  <c:v>249.67422071300422</c:v>
                </c:pt>
                <c:pt idx="72">
                  <c:v>253.34976335281507</c:v>
                </c:pt>
                <c:pt idx="73">
                  <c:v>257.15573966306067</c:v>
                </c:pt>
                <c:pt idx="74">
                  <c:v>261.0974192486479</c:v>
                </c:pt>
                <c:pt idx="75">
                  <c:v>264.19665986480999</c:v>
                </c:pt>
                <c:pt idx="76">
                  <c:v>267.41425539433902</c:v>
                </c:pt>
                <c:pt idx="77">
                  <c:v>270.75488583503085</c:v>
                </c:pt>
                <c:pt idx="78">
                  <c:v>274.22343176274762</c:v>
                </c:pt>
                <c:pt idx="79">
                  <c:v>277.82498298266609</c:v>
                </c:pt>
                <c:pt idx="80">
                  <c:v>280.91019172196565</c:v>
                </c:pt>
                <c:pt idx="81">
                  <c:v>284.11321176641388</c:v>
                </c:pt>
                <c:pt idx="82">
                  <c:v>287.43847287030695</c:v>
                </c:pt>
                <c:pt idx="83">
                  <c:v>290.89058079571305</c:v>
                </c:pt>
                <c:pt idx="84">
                  <c:v>294.47432429852199</c:v>
                </c:pt>
                <c:pt idx="85">
                  <c:v>296.87630542122241</c:v>
                </c:pt>
                <c:pt idx="86">
                  <c:v>299.38269763880885</c:v>
                </c:pt>
                <c:pt idx="87">
                  <c:v>301.99686865652365</c:v>
                </c:pt>
                <c:pt idx="88">
                  <c:v>304.72230266797663</c:v>
                </c:pt>
                <c:pt idx="89">
                  <c:v>307.56260431782147</c:v>
                </c:pt>
                <c:pt idx="90">
                  <c:v>309.75027149125577</c:v>
                </c:pt>
                <c:pt idx="91">
                  <c:v>312.03838659525599</c:v>
                </c:pt>
                <c:pt idx="92">
                  <c:v>314.42981838727559</c:v>
                </c:pt>
                <c:pt idx="93">
                  <c:v>316.92752496899237</c:v>
                </c:pt>
                <c:pt idx="94">
                  <c:v>319.53455650992271</c:v>
                </c:pt>
                <c:pt idx="95">
                  <c:v>320.78140744778739</c:v>
                </c:pt>
                <c:pt idx="96">
                  <c:v>322.11679888935686</c:v>
                </c:pt>
                <c:pt idx="97">
                  <c:v>323.54245014528425</c:v>
                </c:pt>
                <c:pt idx="98">
                  <c:v>325.06012798733968</c:v>
                </c:pt>
                <c:pt idx="99">
                  <c:v>326.67164779659078</c:v>
                </c:pt>
                <c:pt idx="100">
                  <c:v>327.84237944173356</c:v>
                </c:pt>
                <c:pt idx="101">
                  <c:v>329.0901917100656</c:v>
                </c:pt>
                <c:pt idx="102">
                  <c:v>330.41628019169184</c:v>
                </c:pt>
                <c:pt idx="103">
                  <c:v>331.82187047135648</c:v>
                </c:pt>
                <c:pt idx="104">
                  <c:v>333.3082187355098</c:v>
                </c:pt>
                <c:pt idx="105">
                  <c:v>333.61399241416541</c:v>
                </c:pt>
                <c:pt idx="106">
                  <c:v>333.98094112161738</c:v>
                </c:pt>
                <c:pt idx="107">
                  <c:v>334.40940911769229</c:v>
                </c:pt>
                <c:pt idx="108">
                  <c:v>334.89975336237012</c:v>
                </c:pt>
                <c:pt idx="109">
                  <c:v>335.45234363680572</c:v>
                </c:pt>
                <c:pt idx="110">
                  <c:v>336.06756266723102</c:v>
                </c:pt>
              </c:numCache>
            </c:numRef>
          </c:val>
          <c:extLst>
            <c:ext xmlns:c16="http://schemas.microsoft.com/office/drawing/2014/chart" uri="{C3380CC4-5D6E-409C-BE32-E72D297353CC}">
              <c16:uniqueId val="{00000001-C14C-4902-913F-D7CCCBDA7025}"/>
            </c:ext>
          </c:extLst>
        </c:ser>
        <c:ser>
          <c:idx val="1"/>
          <c:order val="2"/>
          <c:tx>
            <c:strRef>
              <c:f>' ST Primary Energy Scenarios'!$B$318</c:f>
              <c:strCache>
                <c:ptCount val="1"/>
                <c:pt idx="0">
                  <c:v>Nat Gas</c:v>
                </c:pt>
              </c:strCache>
            </c:strRef>
          </c:tx>
          <c:spPr>
            <a:solidFill>
              <a:srgbClr val="FF000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Scenarios'!$C$318:$DI$318</c:f>
              <c:numCache>
                <c:formatCode>0</c:formatCode>
                <c:ptCount val="111"/>
                <c:pt idx="0">
                  <c:v>22.693753776526137</c:v>
                </c:pt>
                <c:pt idx="1">
                  <c:v>24.727731693761598</c:v>
                </c:pt>
                <c:pt idx="2">
                  <c:v>26.546609607343271</c:v>
                </c:pt>
                <c:pt idx="3">
                  <c:v>28.959651415199914</c:v>
                </c:pt>
                <c:pt idx="4">
                  <c:v>31.800361092083222</c:v>
                </c:pt>
                <c:pt idx="5">
                  <c:v>34.613310343098419</c:v>
                </c:pt>
                <c:pt idx="6">
                  <c:v>37.055483672378614</c:v>
                </c:pt>
                <c:pt idx="7">
                  <c:v>39.102167836026638</c:v>
                </c:pt>
                <c:pt idx="8">
                  <c:v>40.96019754846202</c:v>
                </c:pt>
                <c:pt idx="9">
                  <c:v>41.975493399375409</c:v>
                </c:pt>
                <c:pt idx="10">
                  <c:v>41.975050566121354</c:v>
                </c:pt>
                <c:pt idx="11">
                  <c:v>44.474899707311124</c:v>
                </c:pt>
                <c:pt idx="12">
                  <c:v>45.935418375214795</c:v>
                </c:pt>
                <c:pt idx="13">
                  <c:v>47.858210852926277</c:v>
                </c:pt>
                <c:pt idx="14">
                  <c:v>50.824905450075221</c:v>
                </c:pt>
                <c:pt idx="15">
                  <c:v>51.253059311824472</c:v>
                </c:pt>
                <c:pt idx="16">
                  <c:v>51.825146128319375</c:v>
                </c:pt>
                <c:pt idx="17">
                  <c:v>52.091033259745814</c:v>
                </c:pt>
                <c:pt idx="18">
                  <c:v>52.933778443531537</c:v>
                </c:pt>
                <c:pt idx="19">
                  <c:v>57.249632974686278</c:v>
                </c:pt>
                <c:pt idx="20">
                  <c:v>58.543981733237047</c:v>
                </c:pt>
                <c:pt idx="21">
                  <c:v>59.115985825866119</c:v>
                </c:pt>
                <c:pt idx="22">
                  <c:v>62.214811357255485</c:v>
                </c:pt>
                <c:pt idx="23">
                  <c:v>65.119835343891737</c:v>
                </c:pt>
                <c:pt idx="24">
                  <c:v>67.999140733731565</c:v>
                </c:pt>
                <c:pt idx="25">
                  <c:v>70.132138740084883</c:v>
                </c:pt>
                <c:pt idx="26">
                  <c:v>71.902211738570713</c:v>
                </c:pt>
                <c:pt idx="27">
                  <c:v>72.22853936336287</c:v>
                </c:pt>
                <c:pt idx="28">
                  <c:v>72.955735603549783</c:v>
                </c:pt>
                <c:pt idx="29">
                  <c:v>73.40260741319662</c:v>
                </c:pt>
                <c:pt idx="30">
                  <c:v>75.97617085011143</c:v>
                </c:pt>
                <c:pt idx="31">
                  <c:v>79.773318833272697</c:v>
                </c:pt>
                <c:pt idx="32">
                  <c:v>79.309409814961782</c:v>
                </c:pt>
                <c:pt idx="33">
                  <c:v>80.762394367107845</c:v>
                </c:pt>
                <c:pt idx="34">
                  <c:v>83.058849529836152</c:v>
                </c:pt>
                <c:pt idx="35">
                  <c:v>86.379328444912971</c:v>
                </c:pt>
                <c:pt idx="36">
                  <c:v>87.540595824915727</c:v>
                </c:pt>
                <c:pt idx="37">
                  <c:v>90.101833212725523</c:v>
                </c:pt>
                <c:pt idx="38">
                  <c:v>92.619838487972629</c:v>
                </c:pt>
                <c:pt idx="39">
                  <c:v>96.243387232232635</c:v>
                </c:pt>
                <c:pt idx="40">
                  <c:v>98.780340488510774</c:v>
                </c:pt>
                <c:pt idx="41">
                  <c:v>101.38100437729372</c:v>
                </c:pt>
                <c:pt idx="42">
                  <c:v>105.53653627518906</c:v>
                </c:pt>
                <c:pt idx="43">
                  <c:v>108.09608034377379</c:v>
                </c:pt>
                <c:pt idx="44">
                  <c:v>105.86051734635475</c:v>
                </c:pt>
                <c:pt idx="45">
                  <c:v>113.73775575290165</c:v>
                </c:pt>
                <c:pt idx="46">
                  <c:v>116.45682610281438</c:v>
                </c:pt>
                <c:pt idx="47">
                  <c:v>119.53128737021325</c:v>
                </c:pt>
                <c:pt idx="48">
                  <c:v>121.39480630721846</c:v>
                </c:pt>
                <c:pt idx="49">
                  <c:v>122.26211596871144</c:v>
                </c:pt>
                <c:pt idx="50">
                  <c:v>125.10759979107024</c:v>
                </c:pt>
                <c:pt idx="51">
                  <c:v>126.82565712639826</c:v>
                </c:pt>
                <c:pt idx="52">
                  <c:v>131.46325616655849</c:v>
                </c:pt>
                <c:pt idx="53">
                  <c:v>137.95718418950764</c:v>
                </c:pt>
                <c:pt idx="54">
                  <c:v>140.70403408817492</c:v>
                </c:pt>
                <c:pt idx="55">
                  <c:v>139.37073316610622</c:v>
                </c:pt>
                <c:pt idx="56">
                  <c:v>144.86046148359583</c:v>
                </c:pt>
                <c:pt idx="57">
                  <c:v>144.31276422042356</c:v>
                </c:pt>
                <c:pt idx="58">
                  <c:v>144.36625694241229</c:v>
                </c:pt>
                <c:pt idx="59">
                  <c:v>155.10919318435751</c:v>
                </c:pt>
                <c:pt idx="60">
                  <c:v>159.02361775620633</c:v>
                </c:pt>
                <c:pt idx="61">
                  <c:v>163.08264479909795</c:v>
                </c:pt>
                <c:pt idx="62">
                  <c:v>167.2924688287919</c:v>
                </c:pt>
                <c:pt idx="63">
                  <c:v>171.6595738011317</c:v>
                </c:pt>
                <c:pt idx="64">
                  <c:v>176.19074752351486</c:v>
                </c:pt>
                <c:pt idx="65">
                  <c:v>180.46219300376231</c:v>
                </c:pt>
                <c:pt idx="66">
                  <c:v>184.88501279182188</c:v>
                </c:pt>
                <c:pt idx="67">
                  <c:v>189.46571547345289</c:v>
                </c:pt>
                <c:pt idx="68">
                  <c:v>194.21112287766667</c:v>
                </c:pt>
                <c:pt idx="69">
                  <c:v>199.12838619558289</c:v>
                </c:pt>
                <c:pt idx="70">
                  <c:v>203.97599379246128</c:v>
                </c:pt>
                <c:pt idx="71">
                  <c:v>209.00196187299088</c:v>
                </c:pt>
                <c:pt idx="72">
                  <c:v>214.21449148571594</c:v>
                </c:pt>
                <c:pt idx="73">
                  <c:v>219.6222067268809</c:v>
                </c:pt>
                <c:pt idx="74">
                  <c:v>225.23417780707436</c:v>
                </c:pt>
                <c:pt idx="75">
                  <c:v>230.43747248196672</c:v>
                </c:pt>
                <c:pt idx="76">
                  <c:v>235.83290596947145</c:v>
                </c:pt>
                <c:pt idx="77">
                  <c:v>241.42943431129453</c:v>
                </c:pt>
                <c:pt idx="78">
                  <c:v>247.23647503942433</c:v>
                </c:pt>
                <c:pt idx="79">
                  <c:v>253.26393191120397</c:v>
                </c:pt>
                <c:pt idx="80">
                  <c:v>258.91881563869481</c:v>
                </c:pt>
                <c:pt idx="81">
                  <c:v>264.77782619349136</c:v>
                </c:pt>
                <c:pt idx="82">
                  <c:v>270.85019123261793</c:v>
                </c:pt>
                <c:pt idx="83">
                  <c:v>277.14559199819746</c:v>
                </c:pt>
                <c:pt idx="84">
                  <c:v>283.67418625692528</c:v>
                </c:pt>
                <c:pt idx="85">
                  <c:v>289.45809950543594</c:v>
                </c:pt>
                <c:pt idx="86">
                  <c:v>295.44364512911619</c:v>
                </c:pt>
                <c:pt idx="87">
                  <c:v>301.63947853420217</c:v>
                </c:pt>
                <c:pt idx="88">
                  <c:v>308.05465004127848</c:v>
                </c:pt>
                <c:pt idx="89">
                  <c:v>314.69862320527943</c:v>
                </c:pt>
                <c:pt idx="90">
                  <c:v>320.78259386719765</c:v>
                </c:pt>
                <c:pt idx="91">
                  <c:v>327.07316135429687</c:v>
                </c:pt>
                <c:pt idx="92">
                  <c:v>333.57876442202354</c:v>
                </c:pt>
                <c:pt idx="93">
                  <c:v>340.30820148475226</c:v>
                </c:pt>
                <c:pt idx="94">
                  <c:v>347.27064608562227</c:v>
                </c:pt>
                <c:pt idx="95">
                  <c:v>353.21755379654599</c:v>
                </c:pt>
                <c:pt idx="96">
                  <c:v>359.35965018798646</c:v>
                </c:pt>
                <c:pt idx="97">
                  <c:v>365.70428971164074</c:v>
                </c:pt>
                <c:pt idx="98">
                  <c:v>372.25910937332594</c:v>
                </c:pt>
                <c:pt idx="99">
                  <c:v>379.03203961728349</c:v>
                </c:pt>
                <c:pt idx="100">
                  <c:v>385.4006295474008</c:v>
                </c:pt>
                <c:pt idx="101">
                  <c:v>391.96303573536426</c:v>
                </c:pt>
                <c:pt idx="102">
                  <c:v>398.72591091977387</c:v>
                </c:pt>
                <c:pt idx="103">
                  <c:v>405.69614007033317</c:v>
                </c:pt>
                <c:pt idx="104">
                  <c:v>412.88084851297009</c:v>
                </c:pt>
                <c:pt idx="105">
                  <c:v>419.13336214974794</c:v>
                </c:pt>
                <c:pt idx="106">
                  <c:v>425.55815324700103</c:v>
                </c:pt>
                <c:pt idx="107">
                  <c:v>432.16040872748442</c:v>
                </c:pt>
                <c:pt idx="108">
                  <c:v>438.94547319616709</c:v>
                </c:pt>
                <c:pt idx="109">
                  <c:v>445.91885373881502</c:v>
                </c:pt>
                <c:pt idx="110">
                  <c:v>453.08622486662358</c:v>
                </c:pt>
              </c:numCache>
            </c:numRef>
          </c:val>
          <c:extLst>
            <c:ext xmlns:c16="http://schemas.microsoft.com/office/drawing/2014/chart" uri="{C3380CC4-5D6E-409C-BE32-E72D297353CC}">
              <c16:uniqueId val="{00000002-C14C-4902-913F-D7CCCBDA7025}"/>
            </c:ext>
          </c:extLst>
        </c:ser>
        <c:ser>
          <c:idx val="3"/>
          <c:order val="3"/>
          <c:tx>
            <c:strRef>
              <c:f>' ST Primary Energy Scenarios'!$B$319</c:f>
              <c:strCache>
                <c:ptCount val="1"/>
                <c:pt idx="0">
                  <c:v>Nuclear</c:v>
                </c:pt>
              </c:strCache>
            </c:strRef>
          </c:tx>
          <c:spPr>
            <a:solidFill>
              <a:srgbClr val="FF990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Scenarios'!$C$319:$DI$319</c:f>
              <c:numCache>
                <c:formatCode>0</c:formatCode>
                <c:ptCount val="111"/>
                <c:pt idx="0">
                  <c:v>0.26088965412054677</c:v>
                </c:pt>
                <c:pt idx="1">
                  <c:v>0.351737912002136</c:v>
                </c:pt>
                <c:pt idx="2">
                  <c:v>0.41887862945441157</c:v>
                </c:pt>
                <c:pt idx="3">
                  <c:v>0.53233877794991713</c:v>
                </c:pt>
                <c:pt idx="4">
                  <c:v>0.6311208813713165</c:v>
                </c:pt>
                <c:pt idx="5">
                  <c:v>0.80570887372596189</c:v>
                </c:pt>
                <c:pt idx="6">
                  <c:v>1.1206340607604943</c:v>
                </c:pt>
                <c:pt idx="7">
                  <c:v>1.554477330064401</c:v>
                </c:pt>
                <c:pt idx="8">
                  <c:v>2.0828655630466528</c:v>
                </c:pt>
                <c:pt idx="9">
                  <c:v>2.7233343459374737</c:v>
                </c:pt>
                <c:pt idx="10">
                  <c:v>3.7780192294158041</c:v>
                </c:pt>
                <c:pt idx="11">
                  <c:v>4.4197617400932359</c:v>
                </c:pt>
                <c:pt idx="12">
                  <c:v>5.5012949105002917</c:v>
                </c:pt>
                <c:pt idx="13">
                  <c:v>6.3925233548798133</c:v>
                </c:pt>
                <c:pt idx="14">
                  <c:v>6.6485687170643359</c:v>
                </c:pt>
                <c:pt idx="15">
                  <c:v>7.2723441831185482</c:v>
                </c:pt>
                <c:pt idx="16">
                  <c:v>8.5883143479004502</c:v>
                </c:pt>
                <c:pt idx="17">
                  <c:v>9.3179427015129477</c:v>
                </c:pt>
                <c:pt idx="18">
                  <c:v>10.560452525736764</c:v>
                </c:pt>
                <c:pt idx="19">
                  <c:v>12.815483964048326</c:v>
                </c:pt>
                <c:pt idx="20">
                  <c:v>15.209414707962424</c:v>
                </c:pt>
                <c:pt idx="21">
                  <c:v>16.290311037679203</c:v>
                </c:pt>
                <c:pt idx="22">
                  <c:v>17.72039212542586</c:v>
                </c:pt>
                <c:pt idx="23">
                  <c:v>19.319212965900078</c:v>
                </c:pt>
                <c:pt idx="24">
                  <c:v>19.868387523107231</c:v>
                </c:pt>
                <c:pt idx="25">
                  <c:v>20.436194519512355</c:v>
                </c:pt>
                <c:pt idx="26">
                  <c:v>21.413918556179851</c:v>
                </c:pt>
                <c:pt idx="27">
                  <c:v>21.576469690538943</c:v>
                </c:pt>
                <c:pt idx="28">
                  <c:v>22.319530824199319</c:v>
                </c:pt>
                <c:pt idx="29">
                  <c:v>22.73849224060541</c:v>
                </c:pt>
                <c:pt idx="30">
                  <c:v>23.724767316540238</c:v>
                </c:pt>
                <c:pt idx="31">
                  <c:v>24.583700604096521</c:v>
                </c:pt>
                <c:pt idx="32">
                  <c:v>24.414635040797293</c:v>
                </c:pt>
                <c:pt idx="33">
                  <c:v>24.834786674764473</c:v>
                </c:pt>
                <c:pt idx="34">
                  <c:v>25.779788546205964</c:v>
                </c:pt>
                <c:pt idx="35">
                  <c:v>26.361657595261931</c:v>
                </c:pt>
                <c:pt idx="36">
                  <c:v>26.930006455630064</c:v>
                </c:pt>
                <c:pt idx="37">
                  <c:v>27.18387509137392</c:v>
                </c:pt>
                <c:pt idx="38">
                  <c:v>26.462361743673682</c:v>
                </c:pt>
                <c:pt idx="39">
                  <c:v>27.488772166892886</c:v>
                </c:pt>
                <c:pt idx="40">
                  <c:v>27.38647217862308</c:v>
                </c:pt>
                <c:pt idx="41">
                  <c:v>27.55339889600873</c:v>
                </c:pt>
                <c:pt idx="42">
                  <c:v>26.823010405525565</c:v>
                </c:pt>
                <c:pt idx="43">
                  <c:v>26.573766518384218</c:v>
                </c:pt>
                <c:pt idx="44">
                  <c:v>26.036028534173965</c:v>
                </c:pt>
                <c:pt idx="45">
                  <c:v>26.543127864599228</c:v>
                </c:pt>
                <c:pt idx="46">
                  <c:v>25.277351450407878</c:v>
                </c:pt>
                <c:pt idx="47">
                  <c:v>23.401326407678425</c:v>
                </c:pt>
                <c:pt idx="48">
                  <c:v>23.446104012429714</c:v>
                </c:pt>
                <c:pt idx="49">
                  <c:v>23.781628865748644</c:v>
                </c:pt>
                <c:pt idx="50">
                  <c:v>23.958381021395326</c:v>
                </c:pt>
                <c:pt idx="51">
                  <c:v>24.17095785588026</c:v>
                </c:pt>
                <c:pt idx="52">
                  <c:v>24.243405120447278</c:v>
                </c:pt>
                <c:pt idx="53">
                  <c:v>24.679470701143146</c:v>
                </c:pt>
                <c:pt idx="54">
                  <c:v>25.458413166925311</c:v>
                </c:pt>
                <c:pt idx="55">
                  <c:v>24.396717382362112</c:v>
                </c:pt>
                <c:pt idx="56">
                  <c:v>25.333451399579644</c:v>
                </c:pt>
                <c:pt idx="57">
                  <c:v>24.133946623653173</c:v>
                </c:pt>
                <c:pt idx="58">
                  <c:v>24.567039774730802</c:v>
                </c:pt>
                <c:pt idx="59">
                  <c:v>26.78914058519938</c:v>
                </c:pt>
                <c:pt idx="60">
                  <c:v>27.875135161869338</c:v>
                </c:pt>
                <c:pt idx="61">
                  <c:v>29.013305337078954</c:v>
                </c:pt>
                <c:pt idx="62">
                  <c:v>30.206469118751869</c:v>
                </c:pt>
                <c:pt idx="63">
                  <c:v>31.457609171505904</c:v>
                </c:pt>
                <c:pt idx="64">
                  <c:v>32.769882992437829</c:v>
                </c:pt>
                <c:pt idx="65">
                  <c:v>34.30053986767107</c:v>
                </c:pt>
                <c:pt idx="66">
                  <c:v>35.9119811939035</c:v>
                </c:pt>
                <c:pt idx="67">
                  <c:v>37.608951325519598</c:v>
                </c:pt>
                <c:pt idx="68">
                  <c:v>39.3964982425858</c:v>
                </c:pt>
                <c:pt idx="69">
                  <c:v>41.279994285628234</c:v>
                </c:pt>
                <c:pt idx="70">
                  <c:v>43.212405670510961</c:v>
                </c:pt>
                <c:pt idx="71">
                  <c:v>45.248343211978465</c:v>
                </c:pt>
                <c:pt idx="72">
                  <c:v>47.394080163380409</c:v>
                </c:pt>
                <c:pt idx="73">
                  <c:v>49.656308993563385</c:v>
                </c:pt>
                <c:pt idx="74">
                  <c:v>52.042171409183794</c:v>
                </c:pt>
                <c:pt idx="75">
                  <c:v>54.679164837505489</c:v>
                </c:pt>
                <c:pt idx="76">
                  <c:v>57.467304254572568</c:v>
                </c:pt>
                <c:pt idx="77">
                  <c:v>60.416323365730747</c:v>
                </c:pt>
                <c:pt idx="78">
                  <c:v>63.536644077214042</c:v>
                </c:pt>
                <c:pt idx="79">
                  <c:v>66.839428430327729</c:v>
                </c:pt>
                <c:pt idx="80">
                  <c:v>70.173097557147273</c:v>
                </c:pt>
                <c:pt idx="81">
                  <c:v>73.694707798957921</c:v>
                </c:pt>
                <c:pt idx="82">
                  <c:v>77.416135588026592</c:v>
                </c:pt>
                <c:pt idx="83">
                  <c:v>81.350077474585333</c:v>
                </c:pt>
                <c:pt idx="84">
                  <c:v>85.51011023586959</c:v>
                </c:pt>
                <c:pt idx="85">
                  <c:v>89.955759511021611</c:v>
                </c:pt>
                <c:pt idx="86">
                  <c:v>94.659355049266011</c:v>
                </c:pt>
                <c:pt idx="87">
                  <c:v>99.637469532451078</c:v>
                </c:pt>
                <c:pt idx="88">
                  <c:v>104.90782826183938</c:v>
                </c:pt>
                <c:pt idx="89">
                  <c:v>110.48939372652494</c:v>
                </c:pt>
                <c:pt idx="90">
                  <c:v>116.11335190574898</c:v>
                </c:pt>
                <c:pt idx="91">
                  <c:v>122.05677644960491</c:v>
                </c:pt>
                <c:pt idx="92">
                  <c:v>128.33969498290719</c:v>
                </c:pt>
                <c:pt idx="93">
                  <c:v>134.98348690418806</c:v>
                </c:pt>
                <c:pt idx="94">
                  <c:v>142.01097911546637</c:v>
                </c:pt>
                <c:pt idx="95">
                  <c:v>149.35393314214517</c:v>
                </c:pt>
                <c:pt idx="96">
                  <c:v>157.1173827443605</c:v>
                </c:pt>
                <c:pt idx="97">
                  <c:v>165.32765950759034</c:v>
                </c:pt>
                <c:pt idx="98">
                  <c:v>174.01285629128031</c:v>
                </c:pt>
                <c:pt idx="99">
                  <c:v>183.20295017379692</c:v>
                </c:pt>
                <c:pt idx="100">
                  <c:v>192.6147312109145</c:v>
                </c:pt>
                <c:pt idx="101">
                  <c:v>202.55488925052347</c:v>
                </c:pt>
                <c:pt idx="102">
                  <c:v>213.05543412719069</c:v>
                </c:pt>
                <c:pt idx="103">
                  <c:v>224.15042736154416</c:v>
                </c:pt>
                <c:pt idx="104">
                  <c:v>235.87611866573582</c:v>
                </c:pt>
                <c:pt idx="105">
                  <c:v>248.07690041956241</c:v>
                </c:pt>
                <c:pt idx="106">
                  <c:v>260.95635223186872</c:v>
                </c:pt>
                <c:pt idx="107">
                  <c:v>274.55464559059897</c:v>
                </c:pt>
                <c:pt idx="108">
                  <c:v>288.91444437942323</c:v>
                </c:pt>
                <c:pt idx="109">
                  <c:v>304.08106461716648</c:v>
                </c:pt>
                <c:pt idx="110">
                  <c:v>320.10264465187242</c:v>
                </c:pt>
              </c:numCache>
            </c:numRef>
          </c:val>
          <c:extLst>
            <c:ext xmlns:c16="http://schemas.microsoft.com/office/drawing/2014/chart" uri="{C3380CC4-5D6E-409C-BE32-E72D297353CC}">
              <c16:uniqueId val="{00000003-C14C-4902-913F-D7CCCBDA7025}"/>
            </c:ext>
          </c:extLst>
        </c:ser>
        <c:ser>
          <c:idx val="4"/>
          <c:order val="4"/>
          <c:tx>
            <c:strRef>
              <c:f>' ST Primary Energy Scenarios'!$B$320</c:f>
              <c:strCache>
                <c:ptCount val="1"/>
                <c:pt idx="0">
                  <c:v>Hydro</c:v>
                </c:pt>
              </c:strCache>
            </c:strRef>
          </c:tx>
          <c:spPr>
            <a:solidFill>
              <a:srgbClr val="0066FF"/>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Scenarios'!$C$320:$DI$320</c:f>
              <c:numCache>
                <c:formatCode>0</c:formatCode>
                <c:ptCount val="111"/>
                <c:pt idx="0">
                  <c:v>8.985685919266416</c:v>
                </c:pt>
                <c:pt idx="1">
                  <c:v>9.5225233495016255</c:v>
                </c:pt>
                <c:pt idx="2">
                  <c:v>9.7935499749200972</c:v>
                </c:pt>
                <c:pt idx="3">
                  <c:v>10.201575608387429</c:v>
                </c:pt>
                <c:pt idx="4">
                  <c:v>10.751159339002697</c:v>
                </c:pt>
                <c:pt idx="5">
                  <c:v>11.218428019265957</c:v>
                </c:pt>
                <c:pt idx="6">
                  <c:v>11.761817873651125</c:v>
                </c:pt>
                <c:pt idx="7">
                  <c:v>12.415442891351631</c:v>
                </c:pt>
                <c:pt idx="8">
                  <c:v>12.6083242866207</c:v>
                </c:pt>
                <c:pt idx="9">
                  <c:v>13.881477392213128</c:v>
                </c:pt>
                <c:pt idx="10">
                  <c:v>14.14036046916226</c:v>
                </c:pt>
                <c:pt idx="11">
                  <c:v>13.984831879404737</c:v>
                </c:pt>
                <c:pt idx="12">
                  <c:v>14.389666853014205</c:v>
                </c:pt>
                <c:pt idx="13">
                  <c:v>15.483319118699001</c:v>
                </c:pt>
                <c:pt idx="14">
                  <c:v>16.316679114202998</c:v>
                </c:pt>
                <c:pt idx="15">
                  <c:v>16.578710635640164</c:v>
                </c:pt>
                <c:pt idx="16">
                  <c:v>16.951076742176156</c:v>
                </c:pt>
                <c:pt idx="17">
                  <c:v>17.424393618368413</c:v>
                </c:pt>
                <c:pt idx="18">
                  <c:v>18.17797279099068</c:v>
                </c:pt>
                <c:pt idx="19">
                  <c:v>18.615818664387916</c:v>
                </c:pt>
                <c:pt idx="20">
                  <c:v>19.114340206779161</c:v>
                </c:pt>
                <c:pt idx="21">
                  <c:v>19.394958579243394</c:v>
                </c:pt>
                <c:pt idx="22">
                  <c:v>19.694925722399603</c:v>
                </c:pt>
                <c:pt idx="23">
                  <c:v>20.308074379421669</c:v>
                </c:pt>
                <c:pt idx="24">
                  <c:v>20.237029450454429</c:v>
                </c:pt>
                <c:pt idx="25">
                  <c:v>20.892762721594409</c:v>
                </c:pt>
                <c:pt idx="26">
                  <c:v>21.376470238970796</c:v>
                </c:pt>
                <c:pt idx="27">
                  <c:v>21.398271354843018</c:v>
                </c:pt>
                <c:pt idx="28">
                  <c:v>22.76773423008126</c:v>
                </c:pt>
                <c:pt idx="29">
                  <c:v>22.845841468828439</c:v>
                </c:pt>
                <c:pt idx="30">
                  <c:v>24.289335307294095</c:v>
                </c:pt>
                <c:pt idx="31">
                  <c:v>24.874520236502576</c:v>
                </c:pt>
                <c:pt idx="32">
                  <c:v>25.329404881185837</c:v>
                </c:pt>
                <c:pt idx="33">
                  <c:v>25.546324781729709</c:v>
                </c:pt>
                <c:pt idx="34">
                  <c:v>25.645317554453868</c:v>
                </c:pt>
                <c:pt idx="35">
                  <c:v>26.069279910513615</c:v>
                </c:pt>
                <c:pt idx="36">
                  <c:v>25.095702482116849</c:v>
                </c:pt>
                <c:pt idx="37">
                  <c:v>25.592908169027851</c:v>
                </c:pt>
                <c:pt idx="38">
                  <c:v>25.429478225925777</c:v>
                </c:pt>
                <c:pt idx="39">
                  <c:v>27.115677441891421</c:v>
                </c:pt>
                <c:pt idx="40">
                  <c:v>27.952499714990154</c:v>
                </c:pt>
                <c:pt idx="41">
                  <c:v>28.973375712368579</c:v>
                </c:pt>
                <c:pt idx="42">
                  <c:v>29.232351511377601</c:v>
                </c:pt>
                <c:pt idx="43">
                  <c:v>30.931605446880894</c:v>
                </c:pt>
                <c:pt idx="44">
                  <c:v>30.564759229777678</c:v>
                </c:pt>
                <c:pt idx="45">
                  <c:v>32.281060351734595</c:v>
                </c:pt>
                <c:pt idx="46">
                  <c:v>32.753815081291805</c:v>
                </c:pt>
                <c:pt idx="47">
                  <c:v>34.053004894462674</c:v>
                </c:pt>
                <c:pt idx="48">
                  <c:v>35.144452681964594</c:v>
                </c:pt>
                <c:pt idx="49">
                  <c:v>35.964208493346405</c:v>
                </c:pt>
                <c:pt idx="50">
                  <c:v>35.677378748711362</c:v>
                </c:pt>
                <c:pt idx="51">
                  <c:v>36.620127925147926</c:v>
                </c:pt>
                <c:pt idx="52">
                  <c:v>36.870770435779605</c:v>
                </c:pt>
                <c:pt idx="53">
                  <c:v>37.686129444919345</c:v>
                </c:pt>
                <c:pt idx="54">
                  <c:v>38.292606660366076</c:v>
                </c:pt>
                <c:pt idx="55">
                  <c:v>39.008994180666278</c:v>
                </c:pt>
                <c:pt idx="56">
                  <c:v>38.082232433866182</c:v>
                </c:pt>
                <c:pt idx="57">
                  <c:v>38.419259753118467</c:v>
                </c:pt>
                <c:pt idx="58">
                  <c:v>37.544505489007008</c:v>
                </c:pt>
                <c:pt idx="59">
                  <c:v>40.137671024993566</c:v>
                </c:pt>
                <c:pt idx="60">
                  <c:v>40.945878919870516</c:v>
                </c:pt>
                <c:pt idx="61">
                  <c:v>41.78209890455441</c:v>
                </c:pt>
                <c:pt idx="62">
                  <c:v>42.647427083039595</c:v>
                </c:pt>
                <c:pt idx="63">
                  <c:v>43.543006582604583</c:v>
                </c:pt>
                <c:pt idx="64">
                  <c:v>44.470029713092167</c:v>
                </c:pt>
                <c:pt idx="65">
                  <c:v>45.321070596007331</c:v>
                </c:pt>
                <c:pt idx="66">
                  <c:v>46.200347875573073</c:v>
                </c:pt>
                <c:pt idx="67">
                  <c:v>47.108988619610599</c:v>
                </c:pt>
                <c:pt idx="68">
                  <c:v>48.048170259595963</c:v>
                </c:pt>
                <c:pt idx="69">
                  <c:v>49.019122985459887</c:v>
                </c:pt>
                <c:pt idx="70">
                  <c:v>49.9621396351871</c:v>
                </c:pt>
                <c:pt idx="71">
                  <c:v>50.938006224240233</c:v>
                </c:pt>
                <c:pt idx="72">
                  <c:v>51.94814389851112</c:v>
                </c:pt>
                <c:pt idx="73">
                  <c:v>52.994042150242969</c:v>
                </c:pt>
                <c:pt idx="74">
                  <c:v>54.077262255711432</c:v>
                </c:pt>
                <c:pt idx="75">
                  <c:v>54.995242846390639</c:v>
                </c:pt>
                <c:pt idx="76">
                  <c:v>55.945871103772944</c:v>
                </c:pt>
                <c:pt idx="77">
                  <c:v>56.930562075753592</c:v>
                </c:pt>
                <c:pt idx="78">
                  <c:v>57.950797205818809</c:v>
                </c:pt>
                <c:pt idx="79">
                  <c:v>59.0081275243937</c:v>
                </c:pt>
                <c:pt idx="80">
                  <c:v>59.964431034237826</c:v>
                </c:pt>
                <c:pt idx="81">
                  <c:v>60.95415775706293</c:v>
                </c:pt>
                <c:pt idx="82">
                  <c:v>61.978703303989569</c:v>
                </c:pt>
                <c:pt idx="83">
                  <c:v>63.039524942977813</c:v>
                </c:pt>
                <c:pt idx="84">
                  <c:v>64.138144360600648</c:v>
                </c:pt>
                <c:pt idx="85">
                  <c:v>64.988211671226821</c:v>
                </c:pt>
                <c:pt idx="86">
                  <c:v>65.86820672259887</c:v>
                </c:pt>
                <c:pt idx="87">
                  <c:v>66.779271216652589</c:v>
                </c:pt>
                <c:pt idx="88">
                  <c:v>67.722591640026465</c:v>
                </c:pt>
                <c:pt idx="89">
                  <c:v>68.699401025561059</c:v>
                </c:pt>
                <c:pt idx="90">
                  <c:v>69.53784207793116</c:v>
                </c:pt>
                <c:pt idx="91">
                  <c:v>70.405669103491775</c:v>
                </c:pt>
                <c:pt idx="92">
                  <c:v>71.303922936211393</c:v>
                </c:pt>
                <c:pt idx="93">
                  <c:v>72.233681703471632</c:v>
                </c:pt>
                <c:pt idx="94">
                  <c:v>73.196062162104141</c:v>
                </c:pt>
                <c:pt idx="95">
                  <c:v>73.85392702013543</c:v>
                </c:pt>
                <c:pt idx="96">
                  <c:v>74.537066816045311</c:v>
                </c:pt>
                <c:pt idx="97">
                  <c:v>75.246224394943809</c:v>
                </c:pt>
                <c:pt idx="98">
                  <c:v>75.982165150596501</c:v>
                </c:pt>
                <c:pt idx="99">
                  <c:v>76.745677706610977</c:v>
                </c:pt>
                <c:pt idx="100">
                  <c:v>77.41089611519611</c:v>
                </c:pt>
                <c:pt idx="101">
                  <c:v>78.099177463545772</c:v>
                </c:pt>
                <c:pt idx="102">
                  <c:v>78.811116188220609</c:v>
                </c:pt>
                <c:pt idx="103">
                  <c:v>79.547322705897201</c:v>
                </c:pt>
                <c:pt idx="104">
                  <c:v>80.308423839900399</c:v>
                </c:pt>
                <c:pt idx="105">
                  <c:v>80.790128951645841</c:v>
                </c:pt>
                <c:pt idx="106">
                  <c:v>81.289544888485324</c:v>
                </c:pt>
                <c:pt idx="107">
                  <c:v>81.806998842717476</c:v>
                </c:pt>
                <c:pt idx="108">
                  <c:v>82.342825233316219</c:v>
                </c:pt>
                <c:pt idx="109">
                  <c:v>82.897365856784589</c:v>
                </c:pt>
                <c:pt idx="110">
                  <c:v>83.470970041213121</c:v>
                </c:pt>
              </c:numCache>
            </c:numRef>
          </c:val>
          <c:extLst>
            <c:ext xmlns:c16="http://schemas.microsoft.com/office/drawing/2014/chart" uri="{C3380CC4-5D6E-409C-BE32-E72D297353CC}">
              <c16:uniqueId val="{00000004-C14C-4902-913F-D7CCCBDA7025}"/>
            </c:ext>
          </c:extLst>
        </c:ser>
        <c:ser>
          <c:idx val="5"/>
          <c:order val="5"/>
          <c:tx>
            <c:strRef>
              <c:f>' ST Primary Energy Scenarios'!$B$321</c:f>
              <c:strCache>
                <c:ptCount val="1"/>
                <c:pt idx="0">
                  <c:v>Wind</c:v>
                </c:pt>
              </c:strCache>
            </c:strRef>
          </c:tx>
          <c:spPr>
            <a:solidFill>
              <a:srgbClr val="FFCC66"/>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Scenarios'!$C$321:$DI$321</c:f>
              <c:numCache>
                <c:formatCode>0</c:formatCode>
                <c:ptCount val="111"/>
                <c:pt idx="0">
                  <c:v>0</c:v>
                </c:pt>
                <c:pt idx="1">
                  <c:v>0</c:v>
                </c:pt>
                <c:pt idx="2">
                  <c:v>0</c:v>
                </c:pt>
                <c:pt idx="3">
                  <c:v>0</c:v>
                </c:pt>
                <c:pt idx="4">
                  <c:v>0</c:v>
                </c:pt>
                <c:pt idx="5">
                  <c:v>0</c:v>
                </c:pt>
                <c:pt idx="6">
                  <c:v>0</c:v>
                </c:pt>
                <c:pt idx="7">
                  <c:v>0</c:v>
                </c:pt>
                <c:pt idx="8">
                  <c:v>0</c:v>
                </c:pt>
                <c:pt idx="9">
                  <c:v>0</c:v>
                </c:pt>
                <c:pt idx="10">
                  <c:v>0</c:v>
                </c:pt>
                <c:pt idx="11">
                  <c:v>0</c:v>
                </c:pt>
                <c:pt idx="12">
                  <c:v>0</c:v>
                </c:pt>
                <c:pt idx="13">
                  <c:v>3.1935484003042802E-5</c:v>
                </c:pt>
                <c:pt idx="14">
                  <c:v>6.3870968006085604E-5</c:v>
                </c:pt>
                <c:pt idx="15">
                  <c:v>1.117741921916604E-4</c:v>
                </c:pt>
                <c:pt idx="16">
                  <c:v>1.117741921916604E-4</c:v>
                </c:pt>
                <c:pt idx="17">
                  <c:v>1.969354780158028E-4</c:v>
                </c:pt>
                <c:pt idx="18">
                  <c:v>3.4910751674033236E-4</c:v>
                </c:pt>
                <c:pt idx="19">
                  <c:v>4.7643011930631474E-4</c:v>
                </c:pt>
                <c:pt idx="20">
                  <c:v>6.8363438822416356E-4</c:v>
                </c:pt>
                <c:pt idx="21">
                  <c:v>1.477881764913036E-3</c:v>
                </c:pt>
                <c:pt idx="22">
                  <c:v>2.0798171626665862E-3</c:v>
                </c:pt>
                <c:pt idx="23">
                  <c:v>3.5297205022288836E-3</c:v>
                </c:pt>
                <c:pt idx="24">
                  <c:v>2.8207300357280474E-2</c:v>
                </c:pt>
                <c:pt idx="25">
                  <c:v>3.8668233714133748E-2</c:v>
                </c:pt>
                <c:pt idx="26">
                  <c:v>4.3497264575762529E-2</c:v>
                </c:pt>
                <c:pt idx="27">
                  <c:v>5.0381547998767928E-2</c:v>
                </c:pt>
                <c:pt idx="28">
                  <c:v>6.0721795617155294E-2</c:v>
                </c:pt>
                <c:pt idx="29">
                  <c:v>7.5918414539955847E-2</c:v>
                </c:pt>
                <c:pt idx="30">
                  <c:v>8.8058088615980523E-2</c:v>
                </c:pt>
                <c:pt idx="31">
                  <c:v>9.8101555322500644E-2</c:v>
                </c:pt>
                <c:pt idx="32">
                  <c:v>0.12804230436177022</c:v>
                </c:pt>
                <c:pt idx="33">
                  <c:v>0.16956954223587672</c:v>
                </c:pt>
                <c:pt idx="34">
                  <c:v>0.22596375560851811</c:v>
                </c:pt>
                <c:pt idx="35">
                  <c:v>0.33435969721101699</c:v>
                </c:pt>
                <c:pt idx="36">
                  <c:v>0.40590835029196626</c:v>
                </c:pt>
                <c:pt idx="37">
                  <c:v>0.55041761176065052</c:v>
                </c:pt>
                <c:pt idx="38">
                  <c:v>0.66071960853388312</c:v>
                </c:pt>
                <c:pt idx="39">
                  <c:v>0.88820069153297254</c:v>
                </c:pt>
                <c:pt idx="40">
                  <c:v>1.0785280303494318</c:v>
                </c:pt>
                <c:pt idx="41">
                  <c:v>1.3675304928013858</c:v>
                </c:pt>
                <c:pt idx="42">
                  <c:v>1.7458168482431251</c:v>
                </c:pt>
                <c:pt idx="43">
                  <c:v>2.2398544860886176</c:v>
                </c:pt>
                <c:pt idx="44">
                  <c:v>2.7828547130110337</c:v>
                </c:pt>
                <c:pt idx="45">
                  <c:v>3.4613493263344139</c:v>
                </c:pt>
                <c:pt idx="46">
                  <c:v>4.376449924424918</c:v>
                </c:pt>
                <c:pt idx="47">
                  <c:v>5.236615714927666</c:v>
                </c:pt>
                <c:pt idx="48">
                  <c:v>6.2353969262870805</c:v>
                </c:pt>
                <c:pt idx="49">
                  <c:v>6.8843964121333556</c:v>
                </c:pt>
                <c:pt idx="50">
                  <c:v>8.0594298146124999</c:v>
                </c:pt>
                <c:pt idx="51">
                  <c:v>9.2724249810247272</c:v>
                </c:pt>
                <c:pt idx="52">
                  <c:v>10.940311440827188</c:v>
                </c:pt>
                <c:pt idx="53">
                  <c:v>12.100782935539954</c:v>
                </c:pt>
                <c:pt idx="54">
                  <c:v>13.488151390988605</c:v>
                </c:pt>
                <c:pt idx="55">
                  <c:v>15.077199965258671</c:v>
                </c:pt>
                <c:pt idx="56">
                  <c:v>17.517366123630566</c:v>
                </c:pt>
                <c:pt idx="57">
                  <c:v>19.78467804499617</c:v>
                </c:pt>
                <c:pt idx="58">
                  <c:v>21.745293437925881</c:v>
                </c:pt>
                <c:pt idx="59">
                  <c:v>24.1771103362471</c:v>
                </c:pt>
                <c:pt idx="60">
                  <c:v>25.650495593469767</c:v>
                </c:pt>
                <c:pt idx="61">
                  <c:v>27.221318359581648</c:v>
                </c:pt>
                <c:pt idx="62">
                  <c:v>28.896488905363192</c:v>
                </c:pt>
                <c:pt idx="63">
                  <c:v>30.683436173939992</c:v>
                </c:pt>
                <c:pt idx="64">
                  <c:v>32.590148509772241</c:v>
                </c:pt>
                <c:pt idx="65">
                  <c:v>34.278812121514868</c:v>
                </c:pt>
                <c:pt idx="66">
                  <c:v>36.064302104681893</c:v>
                </c:pt>
                <c:pt idx="67">
                  <c:v>37.952706385336107</c:v>
                </c:pt>
                <c:pt idx="68">
                  <c:v>39.950526515358092</c:v>
                </c:pt>
                <c:pt idx="69">
                  <c:v>42.064707548873336</c:v>
                </c:pt>
                <c:pt idx="70">
                  <c:v>44.248652448437817</c:v>
                </c:pt>
                <c:pt idx="71">
                  <c:v>46.559429044146391</c:v>
                </c:pt>
                <c:pt idx="72">
                  <c:v>49.005228899868392</c:v>
                </c:pt>
                <c:pt idx="73">
                  <c:v>51.594821878101598</c:v>
                </c:pt>
                <c:pt idx="74">
                  <c:v>54.337599783267251</c:v>
                </c:pt>
                <c:pt idx="75">
                  <c:v>56.591565952970619</c:v>
                </c:pt>
                <c:pt idx="76">
                  <c:v>58.957011484896199</c:v>
                </c:pt>
                <c:pt idx="77">
                  <c:v>61.440356319228847</c:v>
                </c:pt>
                <c:pt idx="78">
                  <c:v>64.048432017630461</c:v>
                </c:pt>
                <c:pt idx="79">
                  <c:v>66.788509931121936</c:v>
                </c:pt>
                <c:pt idx="80">
                  <c:v>69.506348150486787</c:v>
                </c:pt>
                <c:pt idx="81">
                  <c:v>72.356061985576289</c:v>
                </c:pt>
                <c:pt idx="82">
                  <c:v>75.345081433721475</c:v>
                </c:pt>
                <c:pt idx="83">
                  <c:v>78.481299552869203</c:v>
                </c:pt>
                <c:pt idx="84">
                  <c:v>81.773103044082063</c:v>
                </c:pt>
                <c:pt idx="85">
                  <c:v>83.773826143302102</c:v>
                </c:pt>
                <c:pt idx="86">
                  <c:v>85.847822120094946</c:v>
                </c:pt>
                <c:pt idx="87">
                  <c:v>87.998403819240977</c:v>
                </c:pt>
                <c:pt idx="88">
                  <c:v>90.229046177943317</c:v>
                </c:pt>
                <c:pt idx="89">
                  <c:v>92.543394367088865</c:v>
                </c:pt>
                <c:pt idx="90">
                  <c:v>94.70946011942199</c:v>
                </c:pt>
                <c:pt idx="91">
                  <c:v>96.952599773892473</c:v>
                </c:pt>
                <c:pt idx="92">
                  <c:v>99.276150887193722</c:v>
                </c:pt>
                <c:pt idx="93">
                  <c:v>101.6836049740907</c:v>
                </c:pt>
                <c:pt idx="94">
                  <c:v>104.17861473791095</c:v>
                </c:pt>
                <c:pt idx="95">
                  <c:v>104.9030164562175</c:v>
                </c:pt>
                <c:pt idx="96">
                  <c:v>105.6599021856488</c:v>
                </c:pt>
                <c:pt idx="97">
                  <c:v>106.45011665888171</c:v>
                </c:pt>
                <c:pt idx="98">
                  <c:v>107.27452881357868</c:v>
                </c:pt>
                <c:pt idx="99">
                  <c:v>108.1340324711103</c:v>
                </c:pt>
                <c:pt idx="100">
                  <c:v>108.85141791608321</c:v>
                </c:pt>
                <c:pt idx="101">
                  <c:v>109.59783573261365</c:v>
                </c:pt>
                <c:pt idx="102">
                  <c:v>110.37393318807182</c:v>
                </c:pt>
                <c:pt idx="103">
                  <c:v>111.18037393138799</c:v>
                </c:pt>
                <c:pt idx="104">
                  <c:v>112.0178383941104</c:v>
                </c:pt>
                <c:pt idx="105">
                  <c:v>110.98232222832435</c:v>
                </c:pt>
                <c:pt idx="106">
                  <c:v>109.97643051591818</c:v>
                </c:pt>
                <c:pt idx="107">
                  <c:v>108.99957617429007</c:v>
                </c:pt>
                <c:pt idx="108">
                  <c:v>108.05118488335097</c:v>
                </c:pt>
                <c:pt idx="109">
                  <c:v>107.13069481436622</c:v>
                </c:pt>
                <c:pt idx="110">
                  <c:v>106.23755636460673</c:v>
                </c:pt>
              </c:numCache>
            </c:numRef>
          </c:val>
          <c:extLst>
            <c:ext xmlns:c16="http://schemas.microsoft.com/office/drawing/2014/chart" uri="{C3380CC4-5D6E-409C-BE32-E72D297353CC}">
              <c16:uniqueId val="{00000005-C14C-4902-913F-D7CCCBDA7025}"/>
            </c:ext>
          </c:extLst>
        </c:ser>
        <c:ser>
          <c:idx val="6"/>
          <c:order val="6"/>
          <c:tx>
            <c:strRef>
              <c:f>' ST Primary Energy Scenarios'!$B$322</c:f>
              <c:strCache>
                <c:ptCount val="1"/>
                <c:pt idx="0">
                  <c:v>Solar</c:v>
                </c:pt>
              </c:strCache>
            </c:strRef>
          </c:tx>
          <c:spPr>
            <a:solidFill>
              <a:srgbClr val="FFFF0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Scenarios'!$C$322:$DI$322</c:f>
              <c:numCache>
                <c:formatCode>0</c:formatCode>
                <c:ptCount val="11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3.1935484003042802E-5</c:v>
                </c:pt>
                <c:pt idx="19">
                  <c:v>6.7182796556153335E-5</c:v>
                </c:pt>
                <c:pt idx="20">
                  <c:v>1.250537625310244E-4</c:v>
                </c:pt>
                <c:pt idx="21">
                  <c:v>1.6163441068783868E-4</c:v>
                </c:pt>
                <c:pt idx="22">
                  <c:v>1.1287097004242241E-4</c:v>
                </c:pt>
                <c:pt idx="23">
                  <c:v>1.0853763706109021E-4</c:v>
                </c:pt>
                <c:pt idx="24">
                  <c:v>2.7914086804230465E-3</c:v>
                </c:pt>
                <c:pt idx="25">
                  <c:v>4.1340476590221442E-3</c:v>
                </c:pt>
                <c:pt idx="26">
                  <c:v>5.3792435645618752E-3</c:v>
                </c:pt>
                <c:pt idx="27">
                  <c:v>4.9678741992238429E-3</c:v>
                </c:pt>
                <c:pt idx="28">
                  <c:v>5.9259220091263387E-3</c:v>
                </c:pt>
                <c:pt idx="29">
                  <c:v>6.3549797418076537E-3</c:v>
                </c:pt>
                <c:pt idx="30">
                  <c:v>6.801010459923873E-3</c:v>
                </c:pt>
                <c:pt idx="31">
                  <c:v>7.4434158574661069E-3</c:v>
                </c:pt>
                <c:pt idx="32">
                  <c:v>7.9802067064811411E-3</c:v>
                </c:pt>
                <c:pt idx="33">
                  <c:v>8.6422950747788718E-3</c:v>
                </c:pt>
                <c:pt idx="34">
                  <c:v>9.6369355549583702E-3</c:v>
                </c:pt>
                <c:pt idx="35">
                  <c:v>1.1263976629710015E-2</c:v>
                </c:pt>
                <c:pt idx="36">
                  <c:v>1.5041021598801052E-2</c:v>
                </c:pt>
                <c:pt idx="37">
                  <c:v>1.8885377917072788E-2</c:v>
                </c:pt>
                <c:pt idx="38">
                  <c:v>2.3522189465008836E-2</c:v>
                </c:pt>
                <c:pt idx="39">
                  <c:v>3.0797505822619087E-2</c:v>
                </c:pt>
                <c:pt idx="40">
                  <c:v>4.3122453869292698E-2</c:v>
                </c:pt>
                <c:pt idx="41">
                  <c:v>5.8964468816418147E-2</c:v>
                </c:pt>
                <c:pt idx="42">
                  <c:v>7.9475979212733527E-2</c:v>
                </c:pt>
                <c:pt idx="43">
                  <c:v>0.12830185767261515</c:v>
                </c:pt>
                <c:pt idx="44">
                  <c:v>0.21175020662844357</c:v>
                </c:pt>
                <c:pt idx="45">
                  <c:v>0.33873248146500856</c:v>
                </c:pt>
                <c:pt idx="46">
                  <c:v>0.65251393775437094</c:v>
                </c:pt>
                <c:pt idx="47">
                  <c:v>1.0020550147012699</c:v>
                </c:pt>
                <c:pt idx="48">
                  <c:v>1.3600482976807342</c:v>
                </c:pt>
                <c:pt idx="49">
                  <c:v>1.9241674146013565</c:v>
                </c:pt>
                <c:pt idx="50">
                  <c:v>2.4819227304843423</c:v>
                </c:pt>
                <c:pt idx="51">
                  <c:v>3.1648517440037267</c:v>
                </c:pt>
                <c:pt idx="52">
                  <c:v>4.2663532130399275</c:v>
                </c:pt>
                <c:pt idx="53">
                  <c:v>5.4738505408754747</c:v>
                </c:pt>
                <c:pt idx="54">
                  <c:v>6.6945477577942114</c:v>
                </c:pt>
                <c:pt idx="55">
                  <c:v>8.082966032963256</c:v>
                </c:pt>
                <c:pt idx="56">
                  <c:v>9.9063128029490741</c:v>
                </c:pt>
                <c:pt idx="57">
                  <c:v>12.407067363889835</c:v>
                </c:pt>
                <c:pt idx="58">
                  <c:v>15.351340491332806</c:v>
                </c:pt>
                <c:pt idx="59">
                  <c:v>17.232226093506597</c:v>
                </c:pt>
                <c:pt idx="60">
                  <c:v>18.458172992659357</c:v>
                </c:pt>
                <c:pt idx="61">
                  <c:v>19.776893094423833</c:v>
                </c:pt>
                <c:pt idx="62">
                  <c:v>21.195806570302551</c:v>
                </c:pt>
                <c:pt idx="63">
                  <c:v>22.722955839237553</c:v>
                </c:pt>
                <c:pt idx="64">
                  <c:v>24.367059849079393</c:v>
                </c:pt>
                <c:pt idx="65">
                  <c:v>25.878474327362159</c:v>
                </c:pt>
                <c:pt idx="66">
                  <c:v>27.490747701227463</c:v>
                </c:pt>
                <c:pt idx="67">
                  <c:v>29.211098212049716</c:v>
                </c:pt>
                <c:pt idx="68">
                  <c:v>31.047294142520421</c:v>
                </c:pt>
                <c:pt idx="69">
                  <c:v>33.007698015451112</c:v>
                </c:pt>
                <c:pt idx="70">
                  <c:v>35.058515875282595</c:v>
                </c:pt>
                <c:pt idx="71">
                  <c:v>37.247509413800991</c:v>
                </c:pt>
                <c:pt idx="72">
                  <c:v>39.584770313183263</c:v>
                </c:pt>
                <c:pt idx="73">
                  <c:v>42.081182898544746</c:v>
                </c:pt>
                <c:pt idx="74">
                  <c:v>44.74849022105716</c:v>
                </c:pt>
                <c:pt idx="75">
                  <c:v>47.061601371791006</c:v>
                </c:pt>
                <c:pt idx="76">
                  <c:v>49.509381789908851</c:v>
                </c:pt>
                <c:pt idx="77">
                  <c:v>52.100611541225035</c:v>
                </c:pt>
                <c:pt idx="78">
                  <c:v>54.844698120937785</c:v>
                </c:pt>
                <c:pt idx="79">
                  <c:v>57.751724293711121</c:v>
                </c:pt>
                <c:pt idx="80">
                  <c:v>60.691060380040348</c:v>
                </c:pt>
                <c:pt idx="81">
                  <c:v>63.798758730846224</c:v>
                </c:pt>
                <c:pt idx="82">
                  <c:v>67.085593543990782</c:v>
                </c:pt>
                <c:pt idx="83">
                  <c:v>70.563091326912939</c:v>
                </c:pt>
                <c:pt idx="84">
                  <c:v>74.24358664121749</c:v>
                </c:pt>
                <c:pt idx="85">
                  <c:v>77.195312026985548</c:v>
                </c:pt>
                <c:pt idx="86">
                  <c:v>80.287136332976033</c:v>
                </c:pt>
                <c:pt idx="87">
                  <c:v>83.52675135909918</c:v>
                </c:pt>
                <c:pt idx="88">
                  <c:v>86.922312585082722</c:v>
                </c:pt>
                <c:pt idx="89">
                  <c:v>90.48246857933583</c:v>
                </c:pt>
                <c:pt idx="90">
                  <c:v>93.982390388917253</c:v>
                </c:pt>
                <c:pt idx="91">
                  <c:v>97.644254733214808</c:v>
                </c:pt>
                <c:pt idx="92">
                  <c:v>101.47668615113098</c:v>
                </c:pt>
                <c:pt idx="93">
                  <c:v>105.48880940346255</c:v>
                </c:pt>
                <c:pt idx="94">
                  <c:v>109.69027978630268</c:v>
                </c:pt>
                <c:pt idx="95">
                  <c:v>112.6843805126622</c:v>
                </c:pt>
                <c:pt idx="96">
                  <c:v>115.79028652088179</c:v>
                </c:pt>
                <c:pt idx="97">
                  <c:v>119.01295682509117</c:v>
                </c:pt>
                <c:pt idx="98">
                  <c:v>122.3575854688317</c:v>
                </c:pt>
                <c:pt idx="99">
                  <c:v>125.82961291015951</c:v>
                </c:pt>
                <c:pt idx="100">
                  <c:v>129.22327147079679</c:v>
                </c:pt>
                <c:pt idx="101">
                  <c:v>132.73785590635677</c:v>
                </c:pt>
                <c:pt idx="102">
                  <c:v>136.3783771972528</c:v>
                </c:pt>
                <c:pt idx="103">
                  <c:v>140.15006674949925</c:v>
                </c:pt>
                <c:pt idx="104">
                  <c:v>144.05838629210862</c:v>
                </c:pt>
                <c:pt idx="105">
                  <c:v>146.3863391243936</c:v>
                </c:pt>
                <c:pt idx="106">
                  <c:v>148.77903795805105</c:v>
                </c:pt>
                <c:pt idx="107">
                  <c:v>151.2384855831956</c:v>
                </c:pt>
                <c:pt idx="108">
                  <c:v>153.76674766663228</c:v>
                </c:pt>
                <c:pt idx="109">
                  <c:v>156.36595472979636</c:v>
                </c:pt>
                <c:pt idx="110">
                  <c:v>159.03830418893139</c:v>
                </c:pt>
              </c:numCache>
            </c:numRef>
          </c:val>
          <c:extLst>
            <c:ext xmlns:c16="http://schemas.microsoft.com/office/drawing/2014/chart" uri="{C3380CC4-5D6E-409C-BE32-E72D297353CC}">
              <c16:uniqueId val="{00000006-C14C-4902-913F-D7CCCBDA7025}"/>
            </c:ext>
          </c:extLst>
        </c:ser>
        <c:ser>
          <c:idx val="7"/>
          <c:order val="7"/>
          <c:tx>
            <c:strRef>
              <c:f>' ST Primary Energy Scenarios'!$B$323</c:f>
              <c:strCache>
                <c:ptCount val="1"/>
                <c:pt idx="0">
                  <c:v>Geoth Bio Oth</c:v>
                </c:pt>
              </c:strCache>
            </c:strRef>
          </c:tx>
          <c:spPr>
            <a:solidFill>
              <a:srgbClr val="92D05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Scenarios'!$C$323:$DI$323</c:f>
              <c:numCache>
                <c:formatCode>0</c:formatCode>
                <c:ptCount val="111"/>
                <c:pt idx="0">
                  <c:v>0.20141671018791385</c:v>
                </c:pt>
                <c:pt idx="1">
                  <c:v>0.22225538943894207</c:v>
                </c:pt>
                <c:pt idx="2">
                  <c:v>0.22447215754073113</c:v>
                </c:pt>
                <c:pt idx="3">
                  <c:v>0.24851490138098598</c:v>
                </c:pt>
                <c:pt idx="4">
                  <c:v>0.26121140616123739</c:v>
                </c:pt>
                <c:pt idx="5">
                  <c:v>0.28921662435459439</c:v>
                </c:pt>
                <c:pt idx="6">
                  <c:v>0.31442064355542243</c:v>
                </c:pt>
                <c:pt idx="7">
                  <c:v>0.33624728501490608</c:v>
                </c:pt>
                <c:pt idx="8">
                  <c:v>0.36088673019730777</c:v>
                </c:pt>
                <c:pt idx="9">
                  <c:v>0.38474267908168258</c:v>
                </c:pt>
                <c:pt idx="10">
                  <c:v>0.38932993026537588</c:v>
                </c:pt>
                <c:pt idx="11">
                  <c:v>0.43405583868297981</c:v>
                </c:pt>
                <c:pt idx="12">
                  <c:v>0.45815987509740808</c:v>
                </c:pt>
                <c:pt idx="13">
                  <c:v>0.48609654772735666</c:v>
                </c:pt>
                <c:pt idx="14">
                  <c:v>0.52025588338437956</c:v>
                </c:pt>
                <c:pt idx="15">
                  <c:v>0.55363887771090958</c:v>
                </c:pt>
                <c:pt idx="16">
                  <c:v>0.59366730265901424</c:v>
                </c:pt>
                <c:pt idx="17">
                  <c:v>0.68843844031653134</c:v>
                </c:pt>
                <c:pt idx="18">
                  <c:v>0.76237411482361495</c:v>
                </c:pt>
                <c:pt idx="19">
                  <c:v>0.85075440148284542</c:v>
                </c:pt>
                <c:pt idx="20">
                  <c:v>0.87543831561742991</c:v>
                </c:pt>
                <c:pt idx="21">
                  <c:v>0.94931344515862293</c:v>
                </c:pt>
                <c:pt idx="22">
                  <c:v>1.0168647799873725</c:v>
                </c:pt>
                <c:pt idx="23">
                  <c:v>1.0471798460894206</c:v>
                </c:pt>
                <c:pt idx="24">
                  <c:v>1.1605420000341837</c:v>
                </c:pt>
                <c:pt idx="25">
                  <c:v>4.5422531439919567</c:v>
                </c:pt>
                <c:pt idx="26">
                  <c:v>4.7459963211642275</c:v>
                </c:pt>
                <c:pt idx="27">
                  <c:v>4.9133443430905572</c:v>
                </c:pt>
                <c:pt idx="28">
                  <c:v>5.2495678766456422</c:v>
                </c:pt>
                <c:pt idx="29">
                  <c:v>5.5955130122768537</c:v>
                </c:pt>
                <c:pt idx="30">
                  <c:v>5.48842498661935</c:v>
                </c:pt>
                <c:pt idx="31">
                  <c:v>5.7506008733557508</c:v>
                </c:pt>
                <c:pt idx="32">
                  <c:v>6.0955309178716703</c:v>
                </c:pt>
                <c:pt idx="33">
                  <c:v>6.6175551377615989</c:v>
                </c:pt>
                <c:pt idx="34">
                  <c:v>1.9670399192637056</c:v>
                </c:pt>
                <c:pt idx="35">
                  <c:v>2.0585837367583748</c:v>
                </c:pt>
                <c:pt idx="36">
                  <c:v>2.1381315541259718</c:v>
                </c:pt>
                <c:pt idx="37">
                  <c:v>2.3009945812937076</c:v>
                </c:pt>
                <c:pt idx="38">
                  <c:v>2.4289788743844838</c:v>
                </c:pt>
                <c:pt idx="39">
                  <c:v>2.6255863510141353</c:v>
                </c:pt>
                <c:pt idx="40">
                  <c:v>2.8440675849315085</c:v>
                </c:pt>
                <c:pt idx="41">
                  <c:v>3.0287571758077547</c:v>
                </c:pt>
                <c:pt idx="42">
                  <c:v>3.2874657252546058</c:v>
                </c:pt>
                <c:pt idx="43">
                  <c:v>3.5159744791149024</c:v>
                </c:pt>
                <c:pt idx="44">
                  <c:v>3.7772930127946438</c:v>
                </c:pt>
                <c:pt idx="45">
                  <c:v>4.2329713267422449</c:v>
                </c:pt>
                <c:pt idx="46">
                  <c:v>4.4484789230049842</c:v>
                </c:pt>
                <c:pt idx="47">
                  <c:v>4.8268767095241856</c:v>
                </c:pt>
                <c:pt idx="48">
                  <c:v>5.2121346141470895</c:v>
                </c:pt>
                <c:pt idx="49">
                  <c:v>5.6505694501639709</c:v>
                </c:pt>
                <c:pt idx="50">
                  <c:v>6.1074711758797093</c:v>
                </c:pt>
                <c:pt idx="51">
                  <c:v>6.1939359636978679</c:v>
                </c:pt>
                <c:pt idx="52">
                  <c:v>6.542841162468676</c:v>
                </c:pt>
                <c:pt idx="53">
                  <c:v>7.0730640926652768</c:v>
                </c:pt>
                <c:pt idx="54">
                  <c:v>7.4288616111373358</c:v>
                </c:pt>
                <c:pt idx="55">
                  <c:v>7.8540315779978869</c:v>
                </c:pt>
                <c:pt idx="56">
                  <c:v>8.4642993647217963</c:v>
                </c:pt>
                <c:pt idx="57">
                  <c:v>8.6914942274679561</c:v>
                </c:pt>
                <c:pt idx="58">
                  <c:v>8.7403013353734877</c:v>
                </c:pt>
                <c:pt idx="59">
                  <c:v>8.2233557601254663</c:v>
                </c:pt>
                <c:pt idx="60">
                  <c:v>7.1414640673549474</c:v>
                </c:pt>
                <c:pt idx="61">
                  <c:v>5.9040744732490769</c:v>
                </c:pt>
                <c:pt idx="62">
                  <c:v>4.4977687929263865</c:v>
                </c:pt>
                <c:pt idx="63">
                  <c:v>2.907984149700451</c:v>
                </c:pt>
                <c:pt idx="64">
                  <c:v>1.1189150806057624</c:v>
                </c:pt>
                <c:pt idx="65">
                  <c:v>1.2099592462312625</c:v>
                </c:pt>
                <c:pt idx="66">
                  <c:v>1.1827624956431115</c:v>
                </c:pt>
                <c:pt idx="67">
                  <c:v>1.0266429699927029</c:v>
                </c:pt>
                <c:pt idx="68">
                  <c:v>0.73001278763824384</c:v>
                </c:pt>
                <c:pt idx="69">
                  <c:v>0.28030200039824271</c:v>
                </c:pt>
                <c:pt idx="70">
                  <c:v>-0.33571407249872665</c:v>
                </c:pt>
                <c:pt idx="71">
                  <c:v>-1.1313098504301959</c:v>
                </c:pt>
                <c:pt idx="72">
                  <c:v>-2.1218634862068635</c:v>
                </c:pt>
                <c:pt idx="73">
                  <c:v>-3.324057685192582</c:v>
                </c:pt>
                <c:pt idx="74">
                  <c:v>-4.7559926177206382</c:v>
                </c:pt>
                <c:pt idx="75">
                  <c:v>-4.0990457729495553</c:v>
                </c:pt>
                <c:pt idx="76">
                  <c:v>-3.5796601816164348</c:v>
                </c:pt>
                <c:pt idx="77">
                  <c:v>-3.2095543089403327</c:v>
                </c:pt>
                <c:pt idx="78">
                  <c:v>-3.0014597959774356</c:v>
                </c:pt>
                <c:pt idx="79">
                  <c:v>-2.969209822854233</c:v>
                </c:pt>
                <c:pt idx="80">
                  <c:v>-3.1205627675225549</c:v>
                </c:pt>
                <c:pt idx="81">
                  <c:v>-3.4773250682435735</c:v>
                </c:pt>
                <c:pt idx="82">
                  <c:v>-4.0556270489683905</c:v>
                </c:pt>
                <c:pt idx="83">
                  <c:v>-4.8729182822350348</c:v>
                </c:pt>
                <c:pt idx="84">
                  <c:v>-5.9480769320523654</c:v>
                </c:pt>
                <c:pt idx="85">
                  <c:v>-3.8029940367813917</c:v>
                </c:pt>
                <c:pt idx="86">
                  <c:v>-1.7914399275851247</c:v>
                </c:pt>
                <c:pt idx="87">
                  <c:v>7.5642431807726562E-2</c:v>
                </c:pt>
                <c:pt idx="88">
                  <c:v>1.7863305232611744</c:v>
                </c:pt>
                <c:pt idx="89">
                  <c:v>3.3276385538769593</c:v>
                </c:pt>
                <c:pt idx="90">
                  <c:v>4.6737897816690843</c:v>
                </c:pt>
                <c:pt idx="91">
                  <c:v>5.8151480781080505</c:v>
                </c:pt>
                <c:pt idx="92">
                  <c:v>6.7365104007761456</c:v>
                </c:pt>
                <c:pt idx="93">
                  <c:v>7.4214119525830373</c:v>
                </c:pt>
                <c:pt idx="94">
                  <c:v>7.8520257367306323</c:v>
                </c:pt>
                <c:pt idx="95">
                  <c:v>12.300365123270366</c:v>
                </c:pt>
                <c:pt idx="96">
                  <c:v>16.568724275976763</c:v>
                </c:pt>
                <c:pt idx="97">
                  <c:v>20.643368768834488</c:v>
                </c:pt>
                <c:pt idx="98">
                  <c:v>24.509268114524829</c:v>
                </c:pt>
                <c:pt idx="99">
                  <c:v>28.149990069316697</c:v>
                </c:pt>
                <c:pt idx="100">
                  <c:v>31.496045236780208</c:v>
                </c:pt>
                <c:pt idx="101">
                  <c:v>34.567607036027773</c:v>
                </c:pt>
                <c:pt idx="102">
                  <c:v>37.344327811166309</c:v>
                </c:pt>
                <c:pt idx="103">
                  <c:v>39.804181674009676</c:v>
                </c:pt>
                <c:pt idx="104">
                  <c:v>41.923340026169569</c:v>
                </c:pt>
                <c:pt idx="105">
                  <c:v>48.527791450370977</c:v>
                </c:pt>
                <c:pt idx="106">
                  <c:v>54.777934754208445</c:v>
                </c:pt>
                <c:pt idx="107">
                  <c:v>60.649180600533256</c:v>
                </c:pt>
                <c:pt idx="108">
                  <c:v>66.114880294045307</c:v>
                </c:pt>
                <c:pt idx="109">
                  <c:v>71.146181456186682</c:v>
                </c:pt>
                <c:pt idx="110">
                  <c:v>75.711873713600269</c:v>
                </c:pt>
              </c:numCache>
            </c:numRef>
          </c:val>
          <c:extLst>
            <c:ext xmlns:c16="http://schemas.microsoft.com/office/drawing/2014/chart" uri="{C3380CC4-5D6E-409C-BE32-E72D297353CC}">
              <c16:uniqueId val="{00000007-C14C-4902-913F-D7CCCBDA7025}"/>
            </c:ext>
          </c:extLst>
        </c:ser>
        <c:dLbls>
          <c:showLegendKey val="0"/>
          <c:showVal val="0"/>
          <c:showCatName val="0"/>
          <c:showSerName val="0"/>
          <c:showPercent val="0"/>
          <c:showBubbleSize val="0"/>
        </c:dLbls>
        <c:axId val="1866376303"/>
        <c:axId val="1867365247"/>
      </c:areaChart>
      <c:catAx>
        <c:axId val="1866376303"/>
        <c:scaling>
          <c:orientation val="minMax"/>
        </c:scaling>
        <c:delete val="0"/>
        <c:axPos val="b"/>
        <c:numFmt formatCode="0"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FFFF00"/>
                </a:solidFill>
                <a:latin typeface="+mn-lt"/>
                <a:ea typeface="+mn-ea"/>
                <a:cs typeface="+mn-cs"/>
              </a:defRPr>
            </a:pPr>
            <a:endParaRPr lang="en-US"/>
          </a:p>
        </c:txPr>
        <c:crossAx val="1867365247"/>
        <c:crosses val="autoZero"/>
        <c:auto val="1"/>
        <c:lblAlgn val="ctr"/>
        <c:lblOffset val="100"/>
        <c:tickLblSkip val="10"/>
        <c:tickMarkSkip val="10"/>
        <c:noMultiLvlLbl val="0"/>
      </c:catAx>
      <c:valAx>
        <c:axId val="186736524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rgbClr val="FFFF00"/>
                    </a:solidFill>
                    <a:latin typeface="+mn-lt"/>
                    <a:ea typeface="+mn-ea"/>
                    <a:cs typeface="+mn-cs"/>
                  </a:defRPr>
                </a:pPr>
                <a:r>
                  <a:rPr lang="en-US" sz="1600"/>
                  <a:t>Primary Energy (EJ)</a:t>
                </a:r>
              </a:p>
            </c:rich>
          </c:tx>
          <c:overlay val="0"/>
          <c:spPr>
            <a:noFill/>
            <a:ln>
              <a:noFill/>
            </a:ln>
            <a:effectLst/>
          </c:spPr>
          <c:txPr>
            <a:bodyPr rot="-540000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rgbClr val="FFFF00"/>
                </a:solidFill>
                <a:latin typeface="+mn-lt"/>
                <a:ea typeface="+mn-ea"/>
                <a:cs typeface="+mn-cs"/>
              </a:defRPr>
            </a:pPr>
            <a:endParaRPr lang="en-US"/>
          </a:p>
        </c:txPr>
        <c:crossAx val="1866376303"/>
        <c:crosses val="autoZero"/>
        <c:crossBetween val="between"/>
      </c:valAx>
      <c:spPr>
        <a:noFill/>
        <a:ln>
          <a:noFill/>
        </a:ln>
        <a:effectLst/>
      </c:spPr>
    </c:plotArea>
    <c:legend>
      <c:legendPos val="r"/>
      <c:layout>
        <c:manualLayout>
          <c:xMode val="edge"/>
          <c:yMode val="edge"/>
          <c:x val="0.79935148731408567"/>
          <c:y val="0.18964266185476816"/>
          <c:w val="0.18830283367356859"/>
          <c:h val="0.71621801181102362"/>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FFFF00"/>
              </a:solidFill>
              <a:latin typeface="+mn-lt"/>
              <a:ea typeface="+mn-ea"/>
              <a:cs typeface="+mn-cs"/>
            </a:defRPr>
          </a:pPr>
          <a:endParaRPr lang="en-US"/>
        </a:p>
      </c:txPr>
    </c:legend>
    <c:plotVisOnly val="1"/>
    <c:dispBlanksAs val="zero"/>
    <c:showDLblsOverMax val="0"/>
  </c:chart>
  <c:spPr>
    <a:noFill/>
    <a:ln>
      <a:noFill/>
    </a:ln>
    <a:effectLst/>
  </c:spPr>
  <c:txPr>
    <a:bodyPr/>
    <a:lstStyle/>
    <a:p>
      <a:pPr>
        <a:defRPr sz="1400" b="1">
          <a:solidFill>
            <a:srgbClr val="FFFF00"/>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0"/>
          <c:order val="0"/>
          <c:tx>
            <c:strRef>
              <c:f>' ST Primary Energy Scenarios'!$B$316</c:f>
              <c:strCache>
                <c:ptCount val="1"/>
                <c:pt idx="0">
                  <c:v>Coal</c:v>
                </c:pt>
              </c:strCache>
            </c:strRef>
          </c:tx>
          <c:spPr>
            <a:solidFill>
              <a:srgbClr val="00B05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Scenarios'!$C$316:$DI$316</c:f>
              <c:numCache>
                <c:formatCode>0</c:formatCode>
                <c:ptCount val="111"/>
                <c:pt idx="0">
                  <c:v>58.239701551199687</c:v>
                </c:pt>
                <c:pt idx="1">
                  <c:v>58.893950141939968</c:v>
                </c:pt>
                <c:pt idx="2">
                  <c:v>57.943863650467392</c:v>
                </c:pt>
                <c:pt idx="3">
                  <c:v>58.799318148913699</c:v>
                </c:pt>
                <c:pt idx="4">
                  <c:v>60.649200289707551</c:v>
                </c:pt>
                <c:pt idx="5">
                  <c:v>61.513216254500662</c:v>
                </c:pt>
                <c:pt idx="6">
                  <c:v>61.150995713581551</c:v>
                </c:pt>
                <c:pt idx="7">
                  <c:v>61.805613701195057</c:v>
                </c:pt>
                <c:pt idx="8">
                  <c:v>63.66085030150191</c:v>
                </c:pt>
                <c:pt idx="9">
                  <c:v>63.707153269978335</c:v>
                </c:pt>
                <c:pt idx="10">
                  <c:v>64.963566096834256</c:v>
                </c:pt>
                <c:pt idx="11">
                  <c:v>67.319232886171449</c:v>
                </c:pt>
                <c:pt idx="12">
                  <c:v>69.362688222647677</c:v>
                </c:pt>
                <c:pt idx="13">
                  <c:v>70.082968464784244</c:v>
                </c:pt>
                <c:pt idx="14">
                  <c:v>73.334086996649717</c:v>
                </c:pt>
                <c:pt idx="15">
                  <c:v>75.160021926669401</c:v>
                </c:pt>
                <c:pt idx="16">
                  <c:v>76.168811791215035</c:v>
                </c:pt>
                <c:pt idx="17">
                  <c:v>77.02353603559925</c:v>
                </c:pt>
                <c:pt idx="18">
                  <c:v>79.383501707784546</c:v>
                </c:pt>
                <c:pt idx="19">
                  <c:v>82.830383999732931</c:v>
                </c:pt>
                <c:pt idx="20">
                  <c:v>86.388256318321339</c:v>
                </c:pt>
                <c:pt idx="21">
                  <c:v>87.34974997829346</c:v>
                </c:pt>
                <c:pt idx="22">
                  <c:v>90.822553846073788</c:v>
                </c:pt>
                <c:pt idx="23">
                  <c:v>93.539084258505113</c:v>
                </c:pt>
                <c:pt idx="24">
                  <c:v>94.431780655210332</c:v>
                </c:pt>
                <c:pt idx="25">
                  <c:v>93.298343154527942</c:v>
                </c:pt>
                <c:pt idx="26">
                  <c:v>92.402665324491025</c:v>
                </c:pt>
                <c:pt idx="27">
                  <c:v>92.042216812314052</c:v>
                </c:pt>
                <c:pt idx="28">
                  <c:v>92.483799427015271</c:v>
                </c:pt>
                <c:pt idx="29">
                  <c:v>92.848571240061574</c:v>
                </c:pt>
                <c:pt idx="30">
                  <c:v>93.512696593883334</c:v>
                </c:pt>
                <c:pt idx="31">
                  <c:v>95.732637756085055</c:v>
                </c:pt>
                <c:pt idx="32">
                  <c:v>95.57019637904358</c:v>
                </c:pt>
                <c:pt idx="33">
                  <c:v>94.968471688737026</c:v>
                </c:pt>
                <c:pt idx="34">
                  <c:v>95.372859239886594</c:v>
                </c:pt>
                <c:pt idx="35">
                  <c:v>98.789356500947548</c:v>
                </c:pt>
                <c:pt idx="36">
                  <c:v>100.31298093631483</c:v>
                </c:pt>
                <c:pt idx="37">
                  <c:v>104.28333630816687</c:v>
                </c:pt>
                <c:pt idx="38">
                  <c:v>113.44078601018781</c:v>
                </c:pt>
                <c:pt idx="39">
                  <c:v>121.28341553613143</c:v>
                </c:pt>
                <c:pt idx="40">
                  <c:v>130.28675353805943</c:v>
                </c:pt>
                <c:pt idx="41">
                  <c:v>137.06340394170559</c:v>
                </c:pt>
                <c:pt idx="42">
                  <c:v>144.84205199403905</c:v>
                </c:pt>
                <c:pt idx="43">
                  <c:v>146.82976701526309</c:v>
                </c:pt>
                <c:pt idx="44">
                  <c:v>144.68396467049274</c:v>
                </c:pt>
                <c:pt idx="45">
                  <c:v>151.15792124822681</c:v>
                </c:pt>
                <c:pt idx="46">
                  <c:v>158.18687348599389</c:v>
                </c:pt>
                <c:pt idx="47">
                  <c:v>158.61957881744726</c:v>
                </c:pt>
                <c:pt idx="48">
                  <c:v>160.95327343869317</c:v>
                </c:pt>
                <c:pt idx="49">
                  <c:v>161.61542242886588</c:v>
                </c:pt>
                <c:pt idx="50">
                  <c:v>157.24982434001893</c:v>
                </c:pt>
                <c:pt idx="51">
                  <c:v>153.85269999562462</c:v>
                </c:pt>
                <c:pt idx="52">
                  <c:v>155.49581669779198</c:v>
                </c:pt>
                <c:pt idx="53">
                  <c:v>157.87005939011686</c:v>
                </c:pt>
                <c:pt idx="54">
                  <c:v>156.94979540623666</c:v>
                </c:pt>
                <c:pt idx="55">
                  <c:v>152.2680691138595</c:v>
                </c:pt>
                <c:pt idx="56">
                  <c:v>160.56029079177054</c:v>
                </c:pt>
                <c:pt idx="57">
                  <c:v>161.52884324480033</c:v>
                </c:pt>
                <c:pt idx="58">
                  <c:v>164.03374602588048</c:v>
                </c:pt>
                <c:pt idx="59">
                  <c:v>174.48659363025425</c:v>
                </c:pt>
                <c:pt idx="60">
                  <c:v>177.11003702279598</c:v>
                </c:pt>
                <c:pt idx="61">
                  <c:v>179.82344335227327</c:v>
                </c:pt>
                <c:pt idx="62">
                  <c:v>182.62993847382972</c:v>
                </c:pt>
                <c:pt idx="63">
                  <c:v>185.53277117220549</c:v>
                </c:pt>
                <c:pt idx="64">
                  <c:v>188.53531834032924</c:v>
                </c:pt>
                <c:pt idx="65">
                  <c:v>190.79569555796695</c:v>
                </c:pt>
                <c:pt idx="66">
                  <c:v>193.1331264990161</c:v>
                </c:pt>
                <c:pt idx="67">
                  <c:v>195.55026960586488</c:v>
                </c:pt>
                <c:pt idx="68">
                  <c:v>198.04989000852109</c:v>
                </c:pt>
                <c:pt idx="69">
                  <c:v>200.63486398065405</c:v>
                </c:pt>
                <c:pt idx="70">
                  <c:v>203.06029228457751</c:v>
                </c:pt>
                <c:pt idx="71">
                  <c:v>205.57440100143748</c:v>
                </c:pt>
                <c:pt idx="72">
                  <c:v>208.18059210833545</c:v>
                </c:pt>
                <c:pt idx="73">
                  <c:v>210.88241410093849</c:v>
                </c:pt>
                <c:pt idx="74">
                  <c:v>213.68356842645559</c:v>
                </c:pt>
                <c:pt idx="75">
                  <c:v>215.56545307481997</c:v>
                </c:pt>
                <c:pt idx="76">
                  <c:v>217.53026237856551</c:v>
                </c:pt>
                <c:pt idx="77">
                  <c:v>219.58098102876713</c:v>
                </c:pt>
                <c:pt idx="78">
                  <c:v>221.72071496398374</c:v>
                </c:pt>
                <c:pt idx="79">
                  <c:v>223.9526962113645</c:v>
                </c:pt>
                <c:pt idx="80">
                  <c:v>225.75417213879811</c:v>
                </c:pt>
                <c:pt idx="81">
                  <c:v>227.63708142708063</c:v>
                </c:pt>
                <c:pt idx="82">
                  <c:v>229.6041672414259</c:v>
                </c:pt>
                <c:pt idx="83">
                  <c:v>231.65827500212404</c:v>
                </c:pt>
                <c:pt idx="84">
                  <c:v>233.80235610867101</c:v>
                </c:pt>
                <c:pt idx="85">
                  <c:v>234.75612110255616</c:v>
                </c:pt>
                <c:pt idx="86">
                  <c:v>235.78057615945428</c:v>
                </c:pt>
                <c:pt idx="87">
                  <c:v>236.87744281950242</c:v>
                </c:pt>
                <c:pt idx="88">
                  <c:v>238.04849851932511</c:v>
                </c:pt>
                <c:pt idx="89">
                  <c:v>239.29557821488075</c:v>
                </c:pt>
                <c:pt idx="90">
                  <c:v>240.02295521227859</c:v>
                </c:pt>
                <c:pt idx="91">
                  <c:v>240.8180555736817</c:v>
                </c:pt>
                <c:pt idx="92">
                  <c:v>241.6822110845757</c:v>
                </c:pt>
                <c:pt idx="93">
                  <c:v>242.61679347696239</c:v>
                </c:pt>
                <c:pt idx="94">
                  <c:v>243.62321543422325</c:v>
                </c:pt>
                <c:pt idx="95">
                  <c:v>243.334877924647</c:v>
                </c:pt>
                <c:pt idx="96">
                  <c:v>243.1100335404835</c:v>
                </c:pt>
                <c:pt idx="97">
                  <c:v>242.94899890275946</c:v>
                </c:pt>
                <c:pt idx="98">
                  <c:v>242.85210988781876</c:v>
                </c:pt>
                <c:pt idx="99">
                  <c:v>242.81972182939691</c:v>
                </c:pt>
                <c:pt idx="100">
                  <c:v>242.4554452612862</c:v>
                </c:pt>
                <c:pt idx="101">
                  <c:v>242.14534408619065</c:v>
                </c:pt>
                <c:pt idx="102">
                  <c:v>241.88946670889027</c:v>
                </c:pt>
                <c:pt idx="103">
                  <c:v>241.68787408813111</c:v>
                </c:pt>
                <c:pt idx="104">
                  <c:v>241.54063977610596</c:v>
                </c:pt>
                <c:pt idx="105">
                  <c:v>240.2895634708766</c:v>
                </c:pt>
                <c:pt idx="106">
                  <c:v>239.08856005368293</c:v>
                </c:pt>
                <c:pt idx="107">
                  <c:v>237.93704410273594</c:v>
                </c:pt>
                <c:pt idx="108">
                  <c:v>236.83444309248446</c:v>
                </c:pt>
                <c:pt idx="109">
                  <c:v>235.78019719653099</c:v>
                </c:pt>
                <c:pt idx="110">
                  <c:v>234.77375909424796</c:v>
                </c:pt>
              </c:numCache>
            </c:numRef>
          </c:val>
          <c:extLst>
            <c:ext xmlns:c16="http://schemas.microsoft.com/office/drawing/2014/chart" uri="{C3380CC4-5D6E-409C-BE32-E72D297353CC}">
              <c16:uniqueId val="{00000000-4D36-49E6-B707-1C1DD145932B}"/>
            </c:ext>
          </c:extLst>
        </c:ser>
        <c:ser>
          <c:idx val="2"/>
          <c:order val="1"/>
          <c:tx>
            <c:strRef>
              <c:f>' ST Primary Energy Scenarios'!$B$317</c:f>
              <c:strCache>
                <c:ptCount val="1"/>
                <c:pt idx="0">
                  <c:v>Oil</c:v>
                </c:pt>
              </c:strCache>
            </c:strRef>
          </c:tx>
          <c:spPr>
            <a:solidFill>
              <a:srgbClr val="00B05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Scenarios'!$C$317:$DI$317</c:f>
              <c:numCache>
                <c:formatCode>0</c:formatCode>
                <c:ptCount val="111"/>
                <c:pt idx="0">
                  <c:v>64.845066607915214</c:v>
                </c:pt>
                <c:pt idx="1">
                  <c:v>69.938637498373282</c:v>
                </c:pt>
                <c:pt idx="2">
                  <c:v>74.80738392539206</c:v>
                </c:pt>
                <c:pt idx="3">
                  <c:v>81.04062664565572</c:v>
                </c:pt>
                <c:pt idx="4">
                  <c:v>88.006226663288544</c:v>
                </c:pt>
                <c:pt idx="5">
                  <c:v>96.021763312859548</c:v>
                </c:pt>
                <c:pt idx="6">
                  <c:v>101.22447374395597</c:v>
                </c:pt>
                <c:pt idx="7">
                  <c:v>109.19295725722986</c:v>
                </c:pt>
                <c:pt idx="8">
                  <c:v>117.79969081663876</c:v>
                </c:pt>
                <c:pt idx="9">
                  <c:v>116.00873449661958</c:v>
                </c:pt>
                <c:pt idx="10">
                  <c:v>115.17244797393141</c:v>
                </c:pt>
                <c:pt idx="11">
                  <c:v>122.61582664491289</c:v>
                </c:pt>
                <c:pt idx="12">
                  <c:v>126.68304812733913</c:v>
                </c:pt>
                <c:pt idx="13">
                  <c:v>132.13433819635247</c:v>
                </c:pt>
                <c:pt idx="14">
                  <c:v>133.85616058448431</c:v>
                </c:pt>
                <c:pt idx="15">
                  <c:v>128.0207998298356</c:v>
                </c:pt>
                <c:pt idx="16">
                  <c:v>123.4645413376129</c:v>
                </c:pt>
                <c:pt idx="17">
                  <c:v>119.77418166710777</c:v>
                </c:pt>
                <c:pt idx="18">
                  <c:v>119.15913686633212</c:v>
                </c:pt>
                <c:pt idx="19">
                  <c:v>121.04773090574963</c:v>
                </c:pt>
                <c:pt idx="20">
                  <c:v>121.27072677282922</c:v>
                </c:pt>
                <c:pt idx="21">
                  <c:v>124.98452185293354</c:v>
                </c:pt>
                <c:pt idx="22">
                  <c:v>127.84697712997877</c:v>
                </c:pt>
                <c:pt idx="23">
                  <c:v>131.8640974980226</c:v>
                </c:pt>
                <c:pt idx="24">
                  <c:v>133.95372636152752</c:v>
                </c:pt>
                <c:pt idx="25">
                  <c:v>135.38880732794496</c:v>
                </c:pt>
                <c:pt idx="26">
                  <c:v>135.67905031442933</c:v>
                </c:pt>
                <c:pt idx="27">
                  <c:v>137.49434468799518</c:v>
                </c:pt>
                <c:pt idx="28">
                  <c:v>136.8884546789086</c:v>
                </c:pt>
                <c:pt idx="29">
                  <c:v>139.86836158685765</c:v>
                </c:pt>
                <c:pt idx="30">
                  <c:v>141.9548165433589</c:v>
                </c:pt>
                <c:pt idx="31">
                  <c:v>145.17581062290628</c:v>
                </c:pt>
                <c:pt idx="32">
                  <c:v>149.11949656547586</c:v>
                </c:pt>
                <c:pt idx="33">
                  <c:v>149.70180405522842</c:v>
                </c:pt>
                <c:pt idx="34">
                  <c:v>152.16040023927417</c:v>
                </c:pt>
                <c:pt idx="35">
                  <c:v>154.74035469767841</c:v>
                </c:pt>
                <c:pt idx="36">
                  <c:v>156.11818589494214</c:v>
                </c:pt>
                <c:pt idx="37">
                  <c:v>157.14265502408671</c:v>
                </c:pt>
                <c:pt idx="38">
                  <c:v>160.48818941909849</c:v>
                </c:pt>
                <c:pt idx="39">
                  <c:v>166.92171019266243</c:v>
                </c:pt>
                <c:pt idx="40">
                  <c:v>169.07598675607005</c:v>
                </c:pt>
                <c:pt idx="41">
                  <c:v>170.88755222723557</c:v>
                </c:pt>
                <c:pt idx="42">
                  <c:v>172.88194626619224</c:v>
                </c:pt>
                <c:pt idx="43">
                  <c:v>171.46436681025079</c:v>
                </c:pt>
                <c:pt idx="44">
                  <c:v>167.6378537865894</c:v>
                </c:pt>
                <c:pt idx="45">
                  <c:v>173.00962082114711</c:v>
                </c:pt>
                <c:pt idx="46">
                  <c:v>174.24115583417733</c:v>
                </c:pt>
                <c:pt idx="47">
                  <c:v>176.99161849704979</c:v>
                </c:pt>
                <c:pt idx="48">
                  <c:v>178.75570876542042</c:v>
                </c:pt>
                <c:pt idx="49">
                  <c:v>180.04258224547084</c:v>
                </c:pt>
                <c:pt idx="50">
                  <c:v>183.51795851559291</c:v>
                </c:pt>
                <c:pt idx="51">
                  <c:v>187.41906797552656</c:v>
                </c:pt>
                <c:pt idx="52">
                  <c:v>190.72370072398189</c:v>
                </c:pt>
                <c:pt idx="53">
                  <c:v>192.67700151880126</c:v>
                </c:pt>
                <c:pt idx="54">
                  <c:v>193.02814041692909</c:v>
                </c:pt>
                <c:pt idx="55">
                  <c:v>175.48446547265485</c:v>
                </c:pt>
                <c:pt idx="56">
                  <c:v>185.50978653940547</c:v>
                </c:pt>
                <c:pt idx="57">
                  <c:v>191.61661998822092</c:v>
                </c:pt>
                <c:pt idx="58">
                  <c:v>196.43040605900023</c:v>
                </c:pt>
                <c:pt idx="59">
                  <c:v>208.94769075891824</c:v>
                </c:pt>
                <c:pt idx="60">
                  <c:v>212.0892641446072</c:v>
                </c:pt>
                <c:pt idx="61">
                  <c:v>215.33856814464016</c:v>
                </c:pt>
                <c:pt idx="62">
                  <c:v>218.69934597045994</c:v>
                </c:pt>
                <c:pt idx="63">
                  <c:v>222.17548804169769</c:v>
                </c:pt>
                <c:pt idx="64">
                  <c:v>225.77103818753656</c:v>
                </c:pt>
                <c:pt idx="65">
                  <c:v>228.93894546976961</c:v>
                </c:pt>
                <c:pt idx="66">
                  <c:v>232.21136454636536</c:v>
                </c:pt>
                <c:pt idx="67">
                  <c:v>235.59209412828631</c:v>
                </c:pt>
                <c:pt idx="68">
                  <c:v>239.08508993143653</c:v>
                </c:pt>
                <c:pt idx="69">
                  <c:v>242.69447150475855</c:v>
                </c:pt>
                <c:pt idx="70">
                  <c:v>246.12406680286543</c:v>
                </c:pt>
                <c:pt idx="71">
                  <c:v>249.67422071300422</c:v>
                </c:pt>
                <c:pt idx="72">
                  <c:v>253.34976335281507</c:v>
                </c:pt>
                <c:pt idx="73">
                  <c:v>257.15573966306067</c:v>
                </c:pt>
                <c:pt idx="74">
                  <c:v>261.0974192486479</c:v>
                </c:pt>
                <c:pt idx="75">
                  <c:v>264.19665986480999</c:v>
                </c:pt>
                <c:pt idx="76">
                  <c:v>267.41425539433902</c:v>
                </c:pt>
                <c:pt idx="77">
                  <c:v>270.75488583503085</c:v>
                </c:pt>
                <c:pt idx="78">
                  <c:v>274.22343176274762</c:v>
                </c:pt>
                <c:pt idx="79">
                  <c:v>277.82498298266609</c:v>
                </c:pt>
                <c:pt idx="80">
                  <c:v>280.91019172196565</c:v>
                </c:pt>
                <c:pt idx="81">
                  <c:v>284.11321176641388</c:v>
                </c:pt>
                <c:pt idx="82">
                  <c:v>287.43847287030695</c:v>
                </c:pt>
                <c:pt idx="83">
                  <c:v>290.89058079571305</c:v>
                </c:pt>
                <c:pt idx="84">
                  <c:v>294.47432429852199</c:v>
                </c:pt>
                <c:pt idx="85">
                  <c:v>296.87630542122241</c:v>
                </c:pt>
                <c:pt idx="86">
                  <c:v>299.38269763880885</c:v>
                </c:pt>
                <c:pt idx="87">
                  <c:v>301.99686865652365</c:v>
                </c:pt>
                <c:pt idx="88">
                  <c:v>304.72230266797663</c:v>
                </c:pt>
                <c:pt idx="89">
                  <c:v>307.56260431782147</c:v>
                </c:pt>
                <c:pt idx="90">
                  <c:v>309.75027149125577</c:v>
                </c:pt>
                <c:pt idx="91">
                  <c:v>312.03838659525599</c:v>
                </c:pt>
                <c:pt idx="92">
                  <c:v>314.42981838727559</c:v>
                </c:pt>
                <c:pt idx="93">
                  <c:v>316.92752496899237</c:v>
                </c:pt>
                <c:pt idx="94">
                  <c:v>319.53455650992271</c:v>
                </c:pt>
                <c:pt idx="95">
                  <c:v>320.78140744778739</c:v>
                </c:pt>
                <c:pt idx="96">
                  <c:v>322.11679888935686</c:v>
                </c:pt>
                <c:pt idx="97">
                  <c:v>323.54245014528425</c:v>
                </c:pt>
                <c:pt idx="98">
                  <c:v>325.06012798733968</c:v>
                </c:pt>
                <c:pt idx="99">
                  <c:v>326.67164779659078</c:v>
                </c:pt>
                <c:pt idx="100">
                  <c:v>327.84237944173356</c:v>
                </c:pt>
                <c:pt idx="101">
                  <c:v>329.0901917100656</c:v>
                </c:pt>
                <c:pt idx="102">
                  <c:v>330.41628019169184</c:v>
                </c:pt>
                <c:pt idx="103">
                  <c:v>331.82187047135648</c:v>
                </c:pt>
                <c:pt idx="104">
                  <c:v>333.3082187355098</c:v>
                </c:pt>
                <c:pt idx="105">
                  <c:v>333.61399241416541</c:v>
                </c:pt>
                <c:pt idx="106">
                  <c:v>333.98094112161738</c:v>
                </c:pt>
                <c:pt idx="107">
                  <c:v>334.40940911769229</c:v>
                </c:pt>
                <c:pt idx="108">
                  <c:v>334.89975336237012</c:v>
                </c:pt>
                <c:pt idx="109">
                  <c:v>335.45234363680572</c:v>
                </c:pt>
                <c:pt idx="110">
                  <c:v>336.06756266723102</c:v>
                </c:pt>
              </c:numCache>
            </c:numRef>
          </c:val>
          <c:extLst>
            <c:ext xmlns:c16="http://schemas.microsoft.com/office/drawing/2014/chart" uri="{C3380CC4-5D6E-409C-BE32-E72D297353CC}">
              <c16:uniqueId val="{00000001-4D36-49E6-B707-1C1DD145932B}"/>
            </c:ext>
          </c:extLst>
        </c:ser>
        <c:ser>
          <c:idx val="1"/>
          <c:order val="2"/>
          <c:tx>
            <c:strRef>
              <c:f>' ST Primary Energy Scenarios'!$B$318</c:f>
              <c:strCache>
                <c:ptCount val="1"/>
                <c:pt idx="0">
                  <c:v>Nat Gas</c:v>
                </c:pt>
              </c:strCache>
            </c:strRef>
          </c:tx>
          <c:spPr>
            <a:solidFill>
              <a:srgbClr val="00B05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Scenarios'!$C$318:$DI$318</c:f>
              <c:numCache>
                <c:formatCode>0</c:formatCode>
                <c:ptCount val="111"/>
                <c:pt idx="0">
                  <c:v>22.693753776526137</c:v>
                </c:pt>
                <c:pt idx="1">
                  <c:v>24.727731693761598</c:v>
                </c:pt>
                <c:pt idx="2">
                  <c:v>26.546609607343271</c:v>
                </c:pt>
                <c:pt idx="3">
                  <c:v>28.959651415199914</c:v>
                </c:pt>
                <c:pt idx="4">
                  <c:v>31.800361092083222</c:v>
                </c:pt>
                <c:pt idx="5">
                  <c:v>34.613310343098419</c:v>
                </c:pt>
                <c:pt idx="6">
                  <c:v>37.055483672378614</c:v>
                </c:pt>
                <c:pt idx="7">
                  <c:v>39.102167836026638</c:v>
                </c:pt>
                <c:pt idx="8">
                  <c:v>40.96019754846202</c:v>
                </c:pt>
                <c:pt idx="9">
                  <c:v>41.975493399375409</c:v>
                </c:pt>
                <c:pt idx="10">
                  <c:v>41.975050566121354</c:v>
                </c:pt>
                <c:pt idx="11">
                  <c:v>44.474899707311124</c:v>
                </c:pt>
                <c:pt idx="12">
                  <c:v>45.935418375214795</c:v>
                </c:pt>
                <c:pt idx="13">
                  <c:v>47.858210852926277</c:v>
                </c:pt>
                <c:pt idx="14">
                  <c:v>50.824905450075221</c:v>
                </c:pt>
                <c:pt idx="15">
                  <c:v>51.253059311824472</c:v>
                </c:pt>
                <c:pt idx="16">
                  <c:v>51.825146128319375</c:v>
                </c:pt>
                <c:pt idx="17">
                  <c:v>52.091033259745814</c:v>
                </c:pt>
                <c:pt idx="18">
                  <c:v>52.933778443531537</c:v>
                </c:pt>
                <c:pt idx="19">
                  <c:v>57.249632974686278</c:v>
                </c:pt>
                <c:pt idx="20">
                  <c:v>58.543981733237047</c:v>
                </c:pt>
                <c:pt idx="21">
                  <c:v>59.115985825866119</c:v>
                </c:pt>
                <c:pt idx="22">
                  <c:v>62.214811357255485</c:v>
                </c:pt>
                <c:pt idx="23">
                  <c:v>65.119835343891737</c:v>
                </c:pt>
                <c:pt idx="24">
                  <c:v>67.999140733731565</c:v>
                </c:pt>
                <c:pt idx="25">
                  <c:v>70.132138740084883</c:v>
                </c:pt>
                <c:pt idx="26">
                  <c:v>71.902211738570713</c:v>
                </c:pt>
                <c:pt idx="27">
                  <c:v>72.22853936336287</c:v>
                </c:pt>
                <c:pt idx="28">
                  <c:v>72.955735603549783</c:v>
                </c:pt>
                <c:pt idx="29">
                  <c:v>73.40260741319662</c:v>
                </c:pt>
                <c:pt idx="30">
                  <c:v>75.97617085011143</c:v>
                </c:pt>
                <c:pt idx="31">
                  <c:v>79.773318833272697</c:v>
                </c:pt>
                <c:pt idx="32">
                  <c:v>79.309409814961782</c:v>
                </c:pt>
                <c:pt idx="33">
                  <c:v>80.762394367107845</c:v>
                </c:pt>
                <c:pt idx="34">
                  <c:v>83.058849529836152</c:v>
                </c:pt>
                <c:pt idx="35">
                  <c:v>86.379328444912971</c:v>
                </c:pt>
                <c:pt idx="36">
                  <c:v>87.540595824915727</c:v>
                </c:pt>
                <c:pt idx="37">
                  <c:v>90.101833212725523</c:v>
                </c:pt>
                <c:pt idx="38">
                  <c:v>92.619838487972629</c:v>
                </c:pt>
                <c:pt idx="39">
                  <c:v>96.243387232232635</c:v>
                </c:pt>
                <c:pt idx="40">
                  <c:v>98.780340488510774</c:v>
                </c:pt>
                <c:pt idx="41">
                  <c:v>101.38100437729372</c:v>
                </c:pt>
                <c:pt idx="42">
                  <c:v>105.53653627518906</c:v>
                </c:pt>
                <c:pt idx="43">
                  <c:v>108.09608034377379</c:v>
                </c:pt>
                <c:pt idx="44">
                  <c:v>105.86051734635475</c:v>
                </c:pt>
                <c:pt idx="45">
                  <c:v>113.73775575290165</c:v>
                </c:pt>
                <c:pt idx="46">
                  <c:v>116.45682610281438</c:v>
                </c:pt>
                <c:pt idx="47">
                  <c:v>119.53128737021325</c:v>
                </c:pt>
                <c:pt idx="48">
                  <c:v>121.39480630721846</c:v>
                </c:pt>
                <c:pt idx="49">
                  <c:v>122.26211596871144</c:v>
                </c:pt>
                <c:pt idx="50">
                  <c:v>125.10759979107024</c:v>
                </c:pt>
                <c:pt idx="51">
                  <c:v>126.82565712639826</c:v>
                </c:pt>
                <c:pt idx="52">
                  <c:v>131.46325616655849</c:v>
                </c:pt>
                <c:pt idx="53">
                  <c:v>137.95718418950764</c:v>
                </c:pt>
                <c:pt idx="54">
                  <c:v>140.70403408817492</c:v>
                </c:pt>
                <c:pt idx="55">
                  <c:v>139.37073316610622</c:v>
                </c:pt>
                <c:pt idx="56">
                  <c:v>144.86046148359583</c:v>
                </c:pt>
                <c:pt idx="57">
                  <c:v>144.31276422042356</c:v>
                </c:pt>
                <c:pt idx="58">
                  <c:v>144.36625694241229</c:v>
                </c:pt>
                <c:pt idx="59">
                  <c:v>155.10919318435751</c:v>
                </c:pt>
                <c:pt idx="60">
                  <c:v>159.02361775620633</c:v>
                </c:pt>
                <c:pt idx="61">
                  <c:v>163.08264479909795</c:v>
                </c:pt>
                <c:pt idx="62">
                  <c:v>167.2924688287919</c:v>
                </c:pt>
                <c:pt idx="63">
                  <c:v>171.6595738011317</c:v>
                </c:pt>
                <c:pt idx="64">
                  <c:v>176.19074752351486</c:v>
                </c:pt>
                <c:pt idx="65">
                  <c:v>180.46219300376231</c:v>
                </c:pt>
                <c:pt idx="66">
                  <c:v>184.88501279182188</c:v>
                </c:pt>
                <c:pt idx="67">
                  <c:v>189.46571547345289</c:v>
                </c:pt>
                <c:pt idx="68">
                  <c:v>194.21112287766667</c:v>
                </c:pt>
                <c:pt idx="69">
                  <c:v>199.12838619558289</c:v>
                </c:pt>
                <c:pt idx="70">
                  <c:v>203.97599379246128</c:v>
                </c:pt>
                <c:pt idx="71">
                  <c:v>209.00196187299088</c:v>
                </c:pt>
                <c:pt idx="72">
                  <c:v>214.21449148571594</c:v>
                </c:pt>
                <c:pt idx="73">
                  <c:v>219.6222067268809</c:v>
                </c:pt>
                <c:pt idx="74">
                  <c:v>225.23417780707436</c:v>
                </c:pt>
                <c:pt idx="75">
                  <c:v>230.43747248196672</c:v>
                </c:pt>
                <c:pt idx="76">
                  <c:v>235.83290596947145</c:v>
                </c:pt>
                <c:pt idx="77">
                  <c:v>241.42943431129453</c:v>
                </c:pt>
                <c:pt idx="78">
                  <c:v>247.23647503942433</c:v>
                </c:pt>
                <c:pt idx="79">
                  <c:v>253.26393191120397</c:v>
                </c:pt>
                <c:pt idx="80">
                  <c:v>258.91881563869481</c:v>
                </c:pt>
                <c:pt idx="81">
                  <c:v>264.77782619349136</c:v>
                </c:pt>
                <c:pt idx="82">
                  <c:v>270.85019123261793</c:v>
                </c:pt>
                <c:pt idx="83">
                  <c:v>277.14559199819746</c:v>
                </c:pt>
                <c:pt idx="84">
                  <c:v>283.67418625692528</c:v>
                </c:pt>
                <c:pt idx="85">
                  <c:v>289.45809950543594</c:v>
                </c:pt>
                <c:pt idx="86">
                  <c:v>295.44364512911619</c:v>
                </c:pt>
                <c:pt idx="87">
                  <c:v>301.63947853420217</c:v>
                </c:pt>
                <c:pt idx="88">
                  <c:v>308.05465004127848</c:v>
                </c:pt>
                <c:pt idx="89">
                  <c:v>314.69862320527943</c:v>
                </c:pt>
                <c:pt idx="90">
                  <c:v>320.78259386719765</c:v>
                </c:pt>
                <c:pt idx="91">
                  <c:v>327.07316135429687</c:v>
                </c:pt>
                <c:pt idx="92">
                  <c:v>333.57876442202354</c:v>
                </c:pt>
                <c:pt idx="93">
                  <c:v>340.30820148475226</c:v>
                </c:pt>
                <c:pt idx="94">
                  <c:v>347.27064608562227</c:v>
                </c:pt>
                <c:pt idx="95">
                  <c:v>353.21755379654599</c:v>
                </c:pt>
                <c:pt idx="96">
                  <c:v>359.35965018798646</c:v>
                </c:pt>
                <c:pt idx="97">
                  <c:v>365.70428971164074</c:v>
                </c:pt>
                <c:pt idx="98">
                  <c:v>372.25910937332594</c:v>
                </c:pt>
                <c:pt idx="99">
                  <c:v>379.03203961728349</c:v>
                </c:pt>
                <c:pt idx="100">
                  <c:v>385.4006295474008</c:v>
                </c:pt>
                <c:pt idx="101">
                  <c:v>391.96303573536426</c:v>
                </c:pt>
                <c:pt idx="102">
                  <c:v>398.72591091977387</c:v>
                </c:pt>
                <c:pt idx="103">
                  <c:v>405.69614007033317</c:v>
                </c:pt>
                <c:pt idx="104">
                  <c:v>412.88084851297009</c:v>
                </c:pt>
                <c:pt idx="105">
                  <c:v>419.13336214974794</c:v>
                </c:pt>
                <c:pt idx="106">
                  <c:v>425.55815324700103</c:v>
                </c:pt>
                <c:pt idx="107">
                  <c:v>432.16040872748442</c:v>
                </c:pt>
                <c:pt idx="108">
                  <c:v>438.94547319616709</c:v>
                </c:pt>
                <c:pt idx="109">
                  <c:v>445.91885373881502</c:v>
                </c:pt>
                <c:pt idx="110">
                  <c:v>453.08622486662358</c:v>
                </c:pt>
              </c:numCache>
            </c:numRef>
          </c:val>
          <c:extLst>
            <c:ext xmlns:c16="http://schemas.microsoft.com/office/drawing/2014/chart" uri="{C3380CC4-5D6E-409C-BE32-E72D297353CC}">
              <c16:uniqueId val="{00000002-4D36-49E6-B707-1C1DD145932B}"/>
            </c:ext>
          </c:extLst>
        </c:ser>
        <c:ser>
          <c:idx val="3"/>
          <c:order val="3"/>
          <c:tx>
            <c:strRef>
              <c:f>' ST Primary Energy Scenarios'!$B$319</c:f>
              <c:strCache>
                <c:ptCount val="1"/>
                <c:pt idx="0">
                  <c:v>Nuclear</c:v>
                </c:pt>
              </c:strCache>
            </c:strRef>
          </c:tx>
          <c:spPr>
            <a:solidFill>
              <a:srgbClr val="FFFF0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Scenarios'!$C$319:$DI$319</c:f>
              <c:numCache>
                <c:formatCode>0</c:formatCode>
                <c:ptCount val="111"/>
                <c:pt idx="0">
                  <c:v>0.26088965412054677</c:v>
                </c:pt>
                <c:pt idx="1">
                  <c:v>0.351737912002136</c:v>
                </c:pt>
                <c:pt idx="2">
                  <c:v>0.41887862945441157</c:v>
                </c:pt>
                <c:pt idx="3">
                  <c:v>0.53233877794991713</c:v>
                </c:pt>
                <c:pt idx="4">
                  <c:v>0.6311208813713165</c:v>
                </c:pt>
                <c:pt idx="5">
                  <c:v>0.80570887372596189</c:v>
                </c:pt>
                <c:pt idx="6">
                  <c:v>1.1206340607604943</c:v>
                </c:pt>
                <c:pt idx="7">
                  <c:v>1.554477330064401</c:v>
                </c:pt>
                <c:pt idx="8">
                  <c:v>2.0828655630466528</c:v>
                </c:pt>
                <c:pt idx="9">
                  <c:v>2.7233343459374737</c:v>
                </c:pt>
                <c:pt idx="10">
                  <c:v>3.7780192294158041</c:v>
                </c:pt>
                <c:pt idx="11">
                  <c:v>4.4197617400932359</c:v>
                </c:pt>
                <c:pt idx="12">
                  <c:v>5.5012949105002917</c:v>
                </c:pt>
                <c:pt idx="13">
                  <c:v>6.3925233548798133</c:v>
                </c:pt>
                <c:pt idx="14">
                  <c:v>6.6485687170643359</c:v>
                </c:pt>
                <c:pt idx="15">
                  <c:v>7.2723441831185482</c:v>
                </c:pt>
                <c:pt idx="16">
                  <c:v>8.5883143479004502</c:v>
                </c:pt>
                <c:pt idx="17">
                  <c:v>9.3179427015129477</c:v>
                </c:pt>
                <c:pt idx="18">
                  <c:v>10.560452525736764</c:v>
                </c:pt>
                <c:pt idx="19">
                  <c:v>12.815483964048326</c:v>
                </c:pt>
                <c:pt idx="20">
                  <c:v>15.209414707962424</c:v>
                </c:pt>
                <c:pt idx="21">
                  <c:v>16.290311037679203</c:v>
                </c:pt>
                <c:pt idx="22">
                  <c:v>17.72039212542586</c:v>
                </c:pt>
                <c:pt idx="23">
                  <c:v>19.319212965900078</c:v>
                </c:pt>
                <c:pt idx="24">
                  <c:v>19.868387523107231</c:v>
                </c:pt>
                <c:pt idx="25">
                  <c:v>20.436194519512355</c:v>
                </c:pt>
                <c:pt idx="26">
                  <c:v>21.413918556179851</c:v>
                </c:pt>
                <c:pt idx="27">
                  <c:v>21.576469690538943</c:v>
                </c:pt>
                <c:pt idx="28">
                  <c:v>22.319530824199319</c:v>
                </c:pt>
                <c:pt idx="29">
                  <c:v>22.73849224060541</c:v>
                </c:pt>
                <c:pt idx="30">
                  <c:v>23.724767316540238</c:v>
                </c:pt>
                <c:pt idx="31">
                  <c:v>24.583700604096521</c:v>
                </c:pt>
                <c:pt idx="32">
                  <c:v>24.414635040797293</c:v>
                </c:pt>
                <c:pt idx="33">
                  <c:v>24.834786674764473</c:v>
                </c:pt>
                <c:pt idx="34">
                  <c:v>25.779788546205964</c:v>
                </c:pt>
                <c:pt idx="35">
                  <c:v>26.361657595261931</c:v>
                </c:pt>
                <c:pt idx="36">
                  <c:v>26.930006455630064</c:v>
                </c:pt>
                <c:pt idx="37">
                  <c:v>27.18387509137392</c:v>
                </c:pt>
                <c:pt idx="38">
                  <c:v>26.462361743673682</c:v>
                </c:pt>
                <c:pt idx="39">
                  <c:v>27.488772166892886</c:v>
                </c:pt>
                <c:pt idx="40">
                  <c:v>27.38647217862308</c:v>
                </c:pt>
                <c:pt idx="41">
                  <c:v>27.55339889600873</c:v>
                </c:pt>
                <c:pt idx="42">
                  <c:v>26.823010405525565</c:v>
                </c:pt>
                <c:pt idx="43">
                  <c:v>26.573766518384218</c:v>
                </c:pt>
                <c:pt idx="44">
                  <c:v>26.036028534173965</c:v>
                </c:pt>
                <c:pt idx="45">
                  <c:v>26.543127864599228</c:v>
                </c:pt>
                <c:pt idx="46">
                  <c:v>25.277351450407878</c:v>
                </c:pt>
                <c:pt idx="47">
                  <c:v>23.401326407678425</c:v>
                </c:pt>
                <c:pt idx="48">
                  <c:v>23.446104012429714</c:v>
                </c:pt>
                <c:pt idx="49">
                  <c:v>23.781628865748644</c:v>
                </c:pt>
                <c:pt idx="50">
                  <c:v>23.958381021395326</c:v>
                </c:pt>
                <c:pt idx="51">
                  <c:v>24.17095785588026</c:v>
                </c:pt>
                <c:pt idx="52">
                  <c:v>24.243405120447278</c:v>
                </c:pt>
                <c:pt idx="53">
                  <c:v>24.679470701143146</c:v>
                </c:pt>
                <c:pt idx="54">
                  <c:v>25.458413166925311</c:v>
                </c:pt>
                <c:pt idx="55">
                  <c:v>24.396717382362112</c:v>
                </c:pt>
                <c:pt idx="56">
                  <c:v>25.333451399579644</c:v>
                </c:pt>
                <c:pt idx="57">
                  <c:v>24.133946623653173</c:v>
                </c:pt>
                <c:pt idx="58">
                  <c:v>24.567039774730802</c:v>
                </c:pt>
                <c:pt idx="59">
                  <c:v>26.78914058519938</c:v>
                </c:pt>
                <c:pt idx="60">
                  <c:v>27.875135161869338</c:v>
                </c:pt>
                <c:pt idx="61">
                  <c:v>29.013305337078954</c:v>
                </c:pt>
                <c:pt idx="62">
                  <c:v>30.206469118751869</c:v>
                </c:pt>
                <c:pt idx="63">
                  <c:v>31.457609171505904</c:v>
                </c:pt>
                <c:pt idx="64">
                  <c:v>32.769882992437829</c:v>
                </c:pt>
                <c:pt idx="65">
                  <c:v>34.30053986767107</c:v>
                </c:pt>
                <c:pt idx="66">
                  <c:v>35.9119811939035</c:v>
                </c:pt>
                <c:pt idx="67">
                  <c:v>37.608951325519598</c:v>
                </c:pt>
                <c:pt idx="68">
                  <c:v>39.3964982425858</c:v>
                </c:pt>
                <c:pt idx="69">
                  <c:v>41.279994285628234</c:v>
                </c:pt>
                <c:pt idx="70">
                  <c:v>43.212405670510961</c:v>
                </c:pt>
                <c:pt idx="71">
                  <c:v>45.248343211978465</c:v>
                </c:pt>
                <c:pt idx="72">
                  <c:v>47.394080163380409</c:v>
                </c:pt>
                <c:pt idx="73">
                  <c:v>49.656308993563385</c:v>
                </c:pt>
                <c:pt idx="74">
                  <c:v>52.042171409183794</c:v>
                </c:pt>
                <c:pt idx="75">
                  <c:v>54.679164837505489</c:v>
                </c:pt>
                <c:pt idx="76">
                  <c:v>57.467304254572568</c:v>
                </c:pt>
                <c:pt idx="77">
                  <c:v>60.416323365730747</c:v>
                </c:pt>
                <c:pt idx="78">
                  <c:v>63.536644077214042</c:v>
                </c:pt>
                <c:pt idx="79">
                  <c:v>66.839428430327729</c:v>
                </c:pt>
                <c:pt idx="80">
                  <c:v>70.173097557147273</c:v>
                </c:pt>
                <c:pt idx="81">
                  <c:v>73.694707798957921</c:v>
                </c:pt>
                <c:pt idx="82">
                  <c:v>77.416135588026592</c:v>
                </c:pt>
                <c:pt idx="83">
                  <c:v>81.350077474585333</c:v>
                </c:pt>
                <c:pt idx="84">
                  <c:v>85.51011023586959</c:v>
                </c:pt>
                <c:pt idx="85">
                  <c:v>89.955759511021611</c:v>
                </c:pt>
                <c:pt idx="86">
                  <c:v>94.659355049266011</c:v>
                </c:pt>
                <c:pt idx="87">
                  <c:v>99.637469532451078</c:v>
                </c:pt>
                <c:pt idx="88">
                  <c:v>104.90782826183938</c:v>
                </c:pt>
                <c:pt idx="89">
                  <c:v>110.48939372652494</c:v>
                </c:pt>
                <c:pt idx="90">
                  <c:v>116.11335190574898</c:v>
                </c:pt>
                <c:pt idx="91">
                  <c:v>122.05677644960491</c:v>
                </c:pt>
                <c:pt idx="92">
                  <c:v>128.33969498290719</c:v>
                </c:pt>
                <c:pt idx="93">
                  <c:v>134.98348690418806</c:v>
                </c:pt>
                <c:pt idx="94">
                  <c:v>142.01097911546637</c:v>
                </c:pt>
                <c:pt idx="95">
                  <c:v>149.35393314214517</c:v>
                </c:pt>
                <c:pt idx="96">
                  <c:v>157.1173827443605</c:v>
                </c:pt>
                <c:pt idx="97">
                  <c:v>165.32765950759034</c:v>
                </c:pt>
                <c:pt idx="98">
                  <c:v>174.01285629128031</c:v>
                </c:pt>
                <c:pt idx="99">
                  <c:v>183.20295017379692</c:v>
                </c:pt>
                <c:pt idx="100">
                  <c:v>192.6147312109145</c:v>
                </c:pt>
                <c:pt idx="101">
                  <c:v>202.55488925052347</c:v>
                </c:pt>
                <c:pt idx="102">
                  <c:v>213.05543412719069</c:v>
                </c:pt>
                <c:pt idx="103">
                  <c:v>224.15042736154416</c:v>
                </c:pt>
                <c:pt idx="104">
                  <c:v>235.87611866573582</c:v>
                </c:pt>
                <c:pt idx="105">
                  <c:v>248.07690041956241</c:v>
                </c:pt>
                <c:pt idx="106">
                  <c:v>260.95635223186872</c:v>
                </c:pt>
                <c:pt idx="107">
                  <c:v>274.55464559059897</c:v>
                </c:pt>
                <c:pt idx="108">
                  <c:v>288.91444437942323</c:v>
                </c:pt>
                <c:pt idx="109">
                  <c:v>304.08106461716648</c:v>
                </c:pt>
                <c:pt idx="110">
                  <c:v>320.10264465187242</c:v>
                </c:pt>
              </c:numCache>
            </c:numRef>
          </c:val>
          <c:extLst>
            <c:ext xmlns:c16="http://schemas.microsoft.com/office/drawing/2014/chart" uri="{C3380CC4-5D6E-409C-BE32-E72D297353CC}">
              <c16:uniqueId val="{00000003-4D36-49E6-B707-1C1DD145932B}"/>
            </c:ext>
          </c:extLst>
        </c:ser>
        <c:ser>
          <c:idx val="4"/>
          <c:order val="4"/>
          <c:tx>
            <c:strRef>
              <c:f>' ST Primary Energy Scenarios'!$B$320</c:f>
              <c:strCache>
                <c:ptCount val="1"/>
                <c:pt idx="0">
                  <c:v>Hydro</c:v>
                </c:pt>
              </c:strCache>
            </c:strRef>
          </c:tx>
          <c:spPr>
            <a:solidFill>
              <a:srgbClr val="FFFF0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Scenarios'!$C$320:$DI$320</c:f>
              <c:numCache>
                <c:formatCode>0</c:formatCode>
                <c:ptCount val="111"/>
                <c:pt idx="0">
                  <c:v>8.985685919266416</c:v>
                </c:pt>
                <c:pt idx="1">
                  <c:v>9.5225233495016255</c:v>
                </c:pt>
                <c:pt idx="2">
                  <c:v>9.7935499749200972</c:v>
                </c:pt>
                <c:pt idx="3">
                  <c:v>10.201575608387429</c:v>
                </c:pt>
                <c:pt idx="4">
                  <c:v>10.751159339002697</c:v>
                </c:pt>
                <c:pt idx="5">
                  <c:v>11.218428019265957</c:v>
                </c:pt>
                <c:pt idx="6">
                  <c:v>11.761817873651125</c:v>
                </c:pt>
                <c:pt idx="7">
                  <c:v>12.415442891351631</c:v>
                </c:pt>
                <c:pt idx="8">
                  <c:v>12.6083242866207</c:v>
                </c:pt>
                <c:pt idx="9">
                  <c:v>13.881477392213128</c:v>
                </c:pt>
                <c:pt idx="10">
                  <c:v>14.14036046916226</c:v>
                </c:pt>
                <c:pt idx="11">
                  <c:v>13.984831879404737</c:v>
                </c:pt>
                <c:pt idx="12">
                  <c:v>14.389666853014205</c:v>
                </c:pt>
                <c:pt idx="13">
                  <c:v>15.483319118699001</c:v>
                </c:pt>
                <c:pt idx="14">
                  <c:v>16.316679114202998</c:v>
                </c:pt>
                <c:pt idx="15">
                  <c:v>16.578710635640164</c:v>
                </c:pt>
                <c:pt idx="16">
                  <c:v>16.951076742176156</c:v>
                </c:pt>
                <c:pt idx="17">
                  <c:v>17.424393618368413</c:v>
                </c:pt>
                <c:pt idx="18">
                  <c:v>18.17797279099068</c:v>
                </c:pt>
                <c:pt idx="19">
                  <c:v>18.615818664387916</c:v>
                </c:pt>
                <c:pt idx="20">
                  <c:v>19.114340206779161</c:v>
                </c:pt>
                <c:pt idx="21">
                  <c:v>19.394958579243394</c:v>
                </c:pt>
                <c:pt idx="22">
                  <c:v>19.694925722399603</c:v>
                </c:pt>
                <c:pt idx="23">
                  <c:v>20.308074379421669</c:v>
                </c:pt>
                <c:pt idx="24">
                  <c:v>20.237029450454429</c:v>
                </c:pt>
                <c:pt idx="25">
                  <c:v>20.892762721594409</c:v>
                </c:pt>
                <c:pt idx="26">
                  <c:v>21.376470238970796</c:v>
                </c:pt>
                <c:pt idx="27">
                  <c:v>21.398271354843018</c:v>
                </c:pt>
                <c:pt idx="28">
                  <c:v>22.76773423008126</c:v>
                </c:pt>
                <c:pt idx="29">
                  <c:v>22.845841468828439</c:v>
                </c:pt>
                <c:pt idx="30">
                  <c:v>24.289335307294095</c:v>
                </c:pt>
                <c:pt idx="31">
                  <c:v>24.874520236502576</c:v>
                </c:pt>
                <c:pt idx="32">
                  <c:v>25.329404881185837</c:v>
                </c:pt>
                <c:pt idx="33">
                  <c:v>25.546324781729709</c:v>
                </c:pt>
                <c:pt idx="34">
                  <c:v>25.645317554453868</c:v>
                </c:pt>
                <c:pt idx="35">
                  <c:v>26.069279910513615</c:v>
                </c:pt>
                <c:pt idx="36">
                  <c:v>25.095702482116849</c:v>
                </c:pt>
                <c:pt idx="37">
                  <c:v>25.592908169027851</c:v>
                </c:pt>
                <c:pt idx="38">
                  <c:v>25.429478225925777</c:v>
                </c:pt>
                <c:pt idx="39">
                  <c:v>27.115677441891421</c:v>
                </c:pt>
                <c:pt idx="40">
                  <c:v>27.952499714990154</c:v>
                </c:pt>
                <c:pt idx="41">
                  <c:v>28.973375712368579</c:v>
                </c:pt>
                <c:pt idx="42">
                  <c:v>29.232351511377601</c:v>
                </c:pt>
                <c:pt idx="43">
                  <c:v>30.931605446880894</c:v>
                </c:pt>
                <c:pt idx="44">
                  <c:v>30.564759229777678</c:v>
                </c:pt>
                <c:pt idx="45">
                  <c:v>32.281060351734595</c:v>
                </c:pt>
                <c:pt idx="46">
                  <c:v>32.753815081291805</c:v>
                </c:pt>
                <c:pt idx="47">
                  <c:v>34.053004894462674</c:v>
                </c:pt>
                <c:pt idx="48">
                  <c:v>35.144452681964594</c:v>
                </c:pt>
                <c:pt idx="49">
                  <c:v>35.964208493346405</c:v>
                </c:pt>
                <c:pt idx="50">
                  <c:v>35.677378748711362</c:v>
                </c:pt>
                <c:pt idx="51">
                  <c:v>36.620127925147926</c:v>
                </c:pt>
                <c:pt idx="52">
                  <c:v>36.870770435779605</c:v>
                </c:pt>
                <c:pt idx="53">
                  <c:v>37.686129444919345</c:v>
                </c:pt>
                <c:pt idx="54">
                  <c:v>38.292606660366076</c:v>
                </c:pt>
                <c:pt idx="55">
                  <c:v>39.008994180666278</c:v>
                </c:pt>
                <c:pt idx="56">
                  <c:v>38.082232433866182</c:v>
                </c:pt>
                <c:pt idx="57">
                  <c:v>38.419259753118467</c:v>
                </c:pt>
                <c:pt idx="58">
                  <c:v>37.544505489007008</c:v>
                </c:pt>
                <c:pt idx="59">
                  <c:v>40.137671024993566</c:v>
                </c:pt>
                <c:pt idx="60">
                  <c:v>40.945878919870516</c:v>
                </c:pt>
                <c:pt idx="61">
                  <c:v>41.78209890455441</c:v>
                </c:pt>
                <c:pt idx="62">
                  <c:v>42.647427083039595</c:v>
                </c:pt>
                <c:pt idx="63">
                  <c:v>43.543006582604583</c:v>
                </c:pt>
                <c:pt idx="64">
                  <c:v>44.470029713092167</c:v>
                </c:pt>
                <c:pt idx="65">
                  <c:v>45.321070596007331</c:v>
                </c:pt>
                <c:pt idx="66">
                  <c:v>46.200347875573073</c:v>
                </c:pt>
                <c:pt idx="67">
                  <c:v>47.108988619610599</c:v>
                </c:pt>
                <c:pt idx="68">
                  <c:v>48.048170259595963</c:v>
                </c:pt>
                <c:pt idx="69">
                  <c:v>49.019122985459887</c:v>
                </c:pt>
                <c:pt idx="70">
                  <c:v>49.9621396351871</c:v>
                </c:pt>
                <c:pt idx="71">
                  <c:v>50.938006224240233</c:v>
                </c:pt>
                <c:pt idx="72">
                  <c:v>51.94814389851112</c:v>
                </c:pt>
                <c:pt idx="73">
                  <c:v>52.994042150242969</c:v>
                </c:pt>
                <c:pt idx="74">
                  <c:v>54.077262255711432</c:v>
                </c:pt>
                <c:pt idx="75">
                  <c:v>54.995242846390639</c:v>
                </c:pt>
                <c:pt idx="76">
                  <c:v>55.945871103772944</c:v>
                </c:pt>
                <c:pt idx="77">
                  <c:v>56.930562075753592</c:v>
                </c:pt>
                <c:pt idx="78">
                  <c:v>57.950797205818809</c:v>
                </c:pt>
                <c:pt idx="79">
                  <c:v>59.0081275243937</c:v>
                </c:pt>
                <c:pt idx="80">
                  <c:v>59.964431034237826</c:v>
                </c:pt>
                <c:pt idx="81">
                  <c:v>60.95415775706293</c:v>
                </c:pt>
                <c:pt idx="82">
                  <c:v>61.978703303989569</c:v>
                </c:pt>
                <c:pt idx="83">
                  <c:v>63.039524942977813</c:v>
                </c:pt>
                <c:pt idx="84">
                  <c:v>64.138144360600648</c:v>
                </c:pt>
                <c:pt idx="85">
                  <c:v>64.988211671226821</c:v>
                </c:pt>
                <c:pt idx="86">
                  <c:v>65.86820672259887</c:v>
                </c:pt>
                <c:pt idx="87">
                  <c:v>66.779271216652589</c:v>
                </c:pt>
                <c:pt idx="88">
                  <c:v>67.722591640026465</c:v>
                </c:pt>
                <c:pt idx="89">
                  <c:v>68.699401025561059</c:v>
                </c:pt>
                <c:pt idx="90">
                  <c:v>69.53784207793116</c:v>
                </c:pt>
                <c:pt idx="91">
                  <c:v>70.405669103491775</c:v>
                </c:pt>
                <c:pt idx="92">
                  <c:v>71.303922936211393</c:v>
                </c:pt>
                <c:pt idx="93">
                  <c:v>72.233681703471632</c:v>
                </c:pt>
                <c:pt idx="94">
                  <c:v>73.196062162104141</c:v>
                </c:pt>
                <c:pt idx="95">
                  <c:v>73.85392702013543</c:v>
                </c:pt>
                <c:pt idx="96">
                  <c:v>74.537066816045311</c:v>
                </c:pt>
                <c:pt idx="97">
                  <c:v>75.246224394943809</c:v>
                </c:pt>
                <c:pt idx="98">
                  <c:v>75.982165150596501</c:v>
                </c:pt>
                <c:pt idx="99">
                  <c:v>76.745677706610977</c:v>
                </c:pt>
                <c:pt idx="100">
                  <c:v>77.41089611519611</c:v>
                </c:pt>
                <c:pt idx="101">
                  <c:v>78.099177463545772</c:v>
                </c:pt>
                <c:pt idx="102">
                  <c:v>78.811116188220609</c:v>
                </c:pt>
                <c:pt idx="103">
                  <c:v>79.547322705897201</c:v>
                </c:pt>
                <c:pt idx="104">
                  <c:v>80.308423839900399</c:v>
                </c:pt>
                <c:pt idx="105">
                  <c:v>80.790128951645841</c:v>
                </c:pt>
                <c:pt idx="106">
                  <c:v>81.289544888485324</c:v>
                </c:pt>
                <c:pt idx="107">
                  <c:v>81.806998842717476</c:v>
                </c:pt>
                <c:pt idx="108">
                  <c:v>82.342825233316219</c:v>
                </c:pt>
                <c:pt idx="109">
                  <c:v>82.897365856784589</c:v>
                </c:pt>
                <c:pt idx="110">
                  <c:v>83.470970041213121</c:v>
                </c:pt>
              </c:numCache>
            </c:numRef>
          </c:val>
          <c:extLst>
            <c:ext xmlns:c16="http://schemas.microsoft.com/office/drawing/2014/chart" uri="{C3380CC4-5D6E-409C-BE32-E72D297353CC}">
              <c16:uniqueId val="{00000004-4D36-49E6-B707-1C1DD145932B}"/>
            </c:ext>
          </c:extLst>
        </c:ser>
        <c:ser>
          <c:idx val="5"/>
          <c:order val="5"/>
          <c:tx>
            <c:strRef>
              <c:f>' ST Primary Energy Scenarios'!$B$321</c:f>
              <c:strCache>
                <c:ptCount val="1"/>
                <c:pt idx="0">
                  <c:v>Wind</c:v>
                </c:pt>
              </c:strCache>
            </c:strRef>
          </c:tx>
          <c:spPr>
            <a:solidFill>
              <a:srgbClr val="FFFF0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Scenarios'!$C$321:$DI$321</c:f>
              <c:numCache>
                <c:formatCode>0</c:formatCode>
                <c:ptCount val="111"/>
                <c:pt idx="0">
                  <c:v>0</c:v>
                </c:pt>
                <c:pt idx="1">
                  <c:v>0</c:v>
                </c:pt>
                <c:pt idx="2">
                  <c:v>0</c:v>
                </c:pt>
                <c:pt idx="3">
                  <c:v>0</c:v>
                </c:pt>
                <c:pt idx="4">
                  <c:v>0</c:v>
                </c:pt>
                <c:pt idx="5">
                  <c:v>0</c:v>
                </c:pt>
                <c:pt idx="6">
                  <c:v>0</c:v>
                </c:pt>
                <c:pt idx="7">
                  <c:v>0</c:v>
                </c:pt>
                <c:pt idx="8">
                  <c:v>0</c:v>
                </c:pt>
                <c:pt idx="9">
                  <c:v>0</c:v>
                </c:pt>
                <c:pt idx="10">
                  <c:v>0</c:v>
                </c:pt>
                <c:pt idx="11">
                  <c:v>0</c:v>
                </c:pt>
                <c:pt idx="12">
                  <c:v>0</c:v>
                </c:pt>
                <c:pt idx="13">
                  <c:v>3.1935484003042802E-5</c:v>
                </c:pt>
                <c:pt idx="14">
                  <c:v>6.3870968006085604E-5</c:v>
                </c:pt>
                <c:pt idx="15">
                  <c:v>1.117741921916604E-4</c:v>
                </c:pt>
                <c:pt idx="16">
                  <c:v>1.117741921916604E-4</c:v>
                </c:pt>
                <c:pt idx="17">
                  <c:v>1.969354780158028E-4</c:v>
                </c:pt>
                <c:pt idx="18">
                  <c:v>3.4910751674033236E-4</c:v>
                </c:pt>
                <c:pt idx="19">
                  <c:v>4.7643011930631474E-4</c:v>
                </c:pt>
                <c:pt idx="20">
                  <c:v>6.8363438822416356E-4</c:v>
                </c:pt>
                <c:pt idx="21">
                  <c:v>1.477881764913036E-3</c:v>
                </c:pt>
                <c:pt idx="22">
                  <c:v>2.0798171626665862E-3</c:v>
                </c:pt>
                <c:pt idx="23">
                  <c:v>3.5297205022288836E-3</c:v>
                </c:pt>
                <c:pt idx="24">
                  <c:v>2.8207300357280474E-2</c:v>
                </c:pt>
                <c:pt idx="25">
                  <c:v>3.8668233714133748E-2</c:v>
                </c:pt>
                <c:pt idx="26">
                  <c:v>4.3497264575762529E-2</c:v>
                </c:pt>
                <c:pt idx="27">
                  <c:v>5.0381547998767928E-2</c:v>
                </c:pt>
                <c:pt idx="28">
                  <c:v>6.0721795617155294E-2</c:v>
                </c:pt>
                <c:pt idx="29">
                  <c:v>7.5918414539955847E-2</c:v>
                </c:pt>
                <c:pt idx="30">
                  <c:v>8.8058088615980523E-2</c:v>
                </c:pt>
                <c:pt idx="31">
                  <c:v>9.8101555322500644E-2</c:v>
                </c:pt>
                <c:pt idx="32">
                  <c:v>0.12804230436177022</c:v>
                </c:pt>
                <c:pt idx="33">
                  <c:v>0.16956954223587672</c:v>
                </c:pt>
                <c:pt idx="34">
                  <c:v>0.22596375560851811</c:v>
                </c:pt>
                <c:pt idx="35">
                  <c:v>0.33435969721101699</c:v>
                </c:pt>
                <c:pt idx="36">
                  <c:v>0.40590835029196626</c:v>
                </c:pt>
                <c:pt idx="37">
                  <c:v>0.55041761176065052</c:v>
                </c:pt>
                <c:pt idx="38">
                  <c:v>0.66071960853388312</c:v>
                </c:pt>
                <c:pt idx="39">
                  <c:v>0.88820069153297254</c:v>
                </c:pt>
                <c:pt idx="40">
                  <c:v>1.0785280303494318</c:v>
                </c:pt>
                <c:pt idx="41">
                  <c:v>1.3675304928013858</c:v>
                </c:pt>
                <c:pt idx="42">
                  <c:v>1.7458168482431251</c:v>
                </c:pt>
                <c:pt idx="43">
                  <c:v>2.2398544860886176</c:v>
                </c:pt>
                <c:pt idx="44">
                  <c:v>2.7828547130110337</c:v>
                </c:pt>
                <c:pt idx="45">
                  <c:v>3.4613493263344139</c:v>
                </c:pt>
                <c:pt idx="46">
                  <c:v>4.376449924424918</c:v>
                </c:pt>
                <c:pt idx="47">
                  <c:v>5.236615714927666</c:v>
                </c:pt>
                <c:pt idx="48">
                  <c:v>6.2353969262870805</c:v>
                </c:pt>
                <c:pt idx="49">
                  <c:v>6.8843964121333556</c:v>
                </c:pt>
                <c:pt idx="50">
                  <c:v>8.0594298146124999</c:v>
                </c:pt>
                <c:pt idx="51">
                  <c:v>9.2724249810247272</c:v>
                </c:pt>
                <c:pt idx="52">
                  <c:v>10.940311440827188</c:v>
                </c:pt>
                <c:pt idx="53">
                  <c:v>12.100782935539954</c:v>
                </c:pt>
                <c:pt idx="54">
                  <c:v>13.488151390988605</c:v>
                </c:pt>
                <c:pt idx="55">
                  <c:v>15.077199965258671</c:v>
                </c:pt>
                <c:pt idx="56">
                  <c:v>17.517366123630566</c:v>
                </c:pt>
                <c:pt idx="57">
                  <c:v>19.78467804499617</c:v>
                </c:pt>
                <c:pt idx="58">
                  <c:v>21.745293437925881</c:v>
                </c:pt>
                <c:pt idx="59">
                  <c:v>24.1771103362471</c:v>
                </c:pt>
                <c:pt idx="60">
                  <c:v>25.650495593469767</c:v>
                </c:pt>
                <c:pt idx="61">
                  <c:v>27.221318359581648</c:v>
                </c:pt>
                <c:pt idx="62">
                  <c:v>28.896488905363192</c:v>
                </c:pt>
                <c:pt idx="63">
                  <c:v>30.683436173939992</c:v>
                </c:pt>
                <c:pt idx="64">
                  <c:v>32.590148509772241</c:v>
                </c:pt>
                <c:pt idx="65">
                  <c:v>34.278812121514868</c:v>
                </c:pt>
                <c:pt idx="66">
                  <c:v>36.064302104681893</c:v>
                </c:pt>
                <c:pt idx="67">
                  <c:v>37.952706385336107</c:v>
                </c:pt>
                <c:pt idx="68">
                  <c:v>39.950526515358092</c:v>
                </c:pt>
                <c:pt idx="69">
                  <c:v>42.064707548873336</c:v>
                </c:pt>
                <c:pt idx="70">
                  <c:v>44.248652448437817</c:v>
                </c:pt>
                <c:pt idx="71">
                  <c:v>46.559429044146391</c:v>
                </c:pt>
                <c:pt idx="72">
                  <c:v>49.005228899868392</c:v>
                </c:pt>
                <c:pt idx="73">
                  <c:v>51.594821878101598</c:v>
                </c:pt>
                <c:pt idx="74">
                  <c:v>54.337599783267251</c:v>
                </c:pt>
                <c:pt idx="75">
                  <c:v>56.591565952970619</c:v>
                </c:pt>
                <c:pt idx="76">
                  <c:v>58.957011484896199</c:v>
                </c:pt>
                <c:pt idx="77">
                  <c:v>61.440356319228847</c:v>
                </c:pt>
                <c:pt idx="78">
                  <c:v>64.048432017630461</c:v>
                </c:pt>
                <c:pt idx="79">
                  <c:v>66.788509931121936</c:v>
                </c:pt>
                <c:pt idx="80">
                  <c:v>69.506348150486787</c:v>
                </c:pt>
                <c:pt idx="81">
                  <c:v>72.356061985576289</c:v>
                </c:pt>
                <c:pt idx="82">
                  <c:v>75.345081433721475</c:v>
                </c:pt>
                <c:pt idx="83">
                  <c:v>78.481299552869203</c:v>
                </c:pt>
                <c:pt idx="84">
                  <c:v>81.773103044082063</c:v>
                </c:pt>
                <c:pt idx="85">
                  <c:v>83.773826143302102</c:v>
                </c:pt>
                <c:pt idx="86">
                  <c:v>85.847822120094946</c:v>
                </c:pt>
                <c:pt idx="87">
                  <c:v>87.998403819240977</c:v>
                </c:pt>
                <c:pt idx="88">
                  <c:v>90.229046177943317</c:v>
                </c:pt>
                <c:pt idx="89">
                  <c:v>92.543394367088865</c:v>
                </c:pt>
                <c:pt idx="90">
                  <c:v>94.70946011942199</c:v>
                </c:pt>
                <c:pt idx="91">
                  <c:v>96.952599773892473</c:v>
                </c:pt>
                <c:pt idx="92">
                  <c:v>99.276150887193722</c:v>
                </c:pt>
                <c:pt idx="93">
                  <c:v>101.6836049740907</c:v>
                </c:pt>
                <c:pt idx="94">
                  <c:v>104.17861473791095</c:v>
                </c:pt>
                <c:pt idx="95">
                  <c:v>104.9030164562175</c:v>
                </c:pt>
                <c:pt idx="96">
                  <c:v>105.6599021856488</c:v>
                </c:pt>
                <c:pt idx="97">
                  <c:v>106.45011665888171</c:v>
                </c:pt>
                <c:pt idx="98">
                  <c:v>107.27452881357868</c:v>
                </c:pt>
                <c:pt idx="99">
                  <c:v>108.1340324711103</c:v>
                </c:pt>
                <c:pt idx="100">
                  <c:v>108.85141791608321</c:v>
                </c:pt>
                <c:pt idx="101">
                  <c:v>109.59783573261365</c:v>
                </c:pt>
                <c:pt idx="102">
                  <c:v>110.37393318807182</c:v>
                </c:pt>
                <c:pt idx="103">
                  <c:v>111.18037393138799</c:v>
                </c:pt>
                <c:pt idx="104">
                  <c:v>112.0178383941104</c:v>
                </c:pt>
                <c:pt idx="105">
                  <c:v>110.98232222832435</c:v>
                </c:pt>
                <c:pt idx="106">
                  <c:v>109.97643051591818</c:v>
                </c:pt>
                <c:pt idx="107">
                  <c:v>108.99957617429007</c:v>
                </c:pt>
                <c:pt idx="108">
                  <c:v>108.05118488335097</c:v>
                </c:pt>
                <c:pt idx="109">
                  <c:v>107.13069481436622</c:v>
                </c:pt>
                <c:pt idx="110">
                  <c:v>106.23755636460673</c:v>
                </c:pt>
              </c:numCache>
            </c:numRef>
          </c:val>
          <c:extLst>
            <c:ext xmlns:c16="http://schemas.microsoft.com/office/drawing/2014/chart" uri="{C3380CC4-5D6E-409C-BE32-E72D297353CC}">
              <c16:uniqueId val="{00000005-4D36-49E6-B707-1C1DD145932B}"/>
            </c:ext>
          </c:extLst>
        </c:ser>
        <c:ser>
          <c:idx val="6"/>
          <c:order val="6"/>
          <c:tx>
            <c:strRef>
              <c:f>' ST Primary Energy Scenarios'!$B$322</c:f>
              <c:strCache>
                <c:ptCount val="1"/>
                <c:pt idx="0">
                  <c:v>Solar</c:v>
                </c:pt>
              </c:strCache>
            </c:strRef>
          </c:tx>
          <c:spPr>
            <a:solidFill>
              <a:srgbClr val="FFFF0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Scenarios'!$C$322:$DI$322</c:f>
              <c:numCache>
                <c:formatCode>0</c:formatCode>
                <c:ptCount val="11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3.1935484003042802E-5</c:v>
                </c:pt>
                <c:pt idx="19">
                  <c:v>6.7182796556153335E-5</c:v>
                </c:pt>
                <c:pt idx="20">
                  <c:v>1.250537625310244E-4</c:v>
                </c:pt>
                <c:pt idx="21">
                  <c:v>1.6163441068783868E-4</c:v>
                </c:pt>
                <c:pt idx="22">
                  <c:v>1.1287097004242241E-4</c:v>
                </c:pt>
                <c:pt idx="23">
                  <c:v>1.0853763706109021E-4</c:v>
                </c:pt>
                <c:pt idx="24">
                  <c:v>2.7914086804230465E-3</c:v>
                </c:pt>
                <c:pt idx="25">
                  <c:v>4.1340476590221442E-3</c:v>
                </c:pt>
                <c:pt idx="26">
                  <c:v>5.3792435645618752E-3</c:v>
                </c:pt>
                <c:pt idx="27">
                  <c:v>4.9678741992238429E-3</c:v>
                </c:pt>
                <c:pt idx="28">
                  <c:v>5.9259220091263387E-3</c:v>
                </c:pt>
                <c:pt idx="29">
                  <c:v>6.3549797418076537E-3</c:v>
                </c:pt>
                <c:pt idx="30">
                  <c:v>6.801010459923873E-3</c:v>
                </c:pt>
                <c:pt idx="31">
                  <c:v>7.4434158574661069E-3</c:v>
                </c:pt>
                <c:pt idx="32">
                  <c:v>7.9802067064811411E-3</c:v>
                </c:pt>
                <c:pt idx="33">
                  <c:v>8.6422950747788718E-3</c:v>
                </c:pt>
                <c:pt idx="34">
                  <c:v>9.6369355549583702E-3</c:v>
                </c:pt>
                <c:pt idx="35">
                  <c:v>1.1263976629710015E-2</c:v>
                </c:pt>
                <c:pt idx="36">
                  <c:v>1.5041021598801052E-2</c:v>
                </c:pt>
                <c:pt idx="37">
                  <c:v>1.8885377917072788E-2</c:v>
                </c:pt>
                <c:pt idx="38">
                  <c:v>2.3522189465008836E-2</c:v>
                </c:pt>
                <c:pt idx="39">
                  <c:v>3.0797505822619087E-2</c:v>
                </c:pt>
                <c:pt idx="40">
                  <c:v>4.3122453869292698E-2</c:v>
                </c:pt>
                <c:pt idx="41">
                  <c:v>5.8964468816418147E-2</c:v>
                </c:pt>
                <c:pt idx="42">
                  <c:v>7.9475979212733527E-2</c:v>
                </c:pt>
                <c:pt idx="43">
                  <c:v>0.12830185767261515</c:v>
                </c:pt>
                <c:pt idx="44">
                  <c:v>0.21175020662844357</c:v>
                </c:pt>
                <c:pt idx="45">
                  <c:v>0.33873248146500856</c:v>
                </c:pt>
                <c:pt idx="46">
                  <c:v>0.65251393775437094</c:v>
                </c:pt>
                <c:pt idx="47">
                  <c:v>1.0020550147012699</c:v>
                </c:pt>
                <c:pt idx="48">
                  <c:v>1.3600482976807342</c:v>
                </c:pt>
                <c:pt idx="49">
                  <c:v>1.9241674146013565</c:v>
                </c:pt>
                <c:pt idx="50">
                  <c:v>2.4819227304843423</c:v>
                </c:pt>
                <c:pt idx="51">
                  <c:v>3.1648517440037267</c:v>
                </c:pt>
                <c:pt idx="52">
                  <c:v>4.2663532130399275</c:v>
                </c:pt>
                <c:pt idx="53">
                  <c:v>5.4738505408754747</c:v>
                </c:pt>
                <c:pt idx="54">
                  <c:v>6.6945477577942114</c:v>
                </c:pt>
                <c:pt idx="55">
                  <c:v>8.082966032963256</c:v>
                </c:pt>
                <c:pt idx="56">
                  <c:v>9.9063128029490741</c:v>
                </c:pt>
                <c:pt idx="57">
                  <c:v>12.407067363889835</c:v>
                </c:pt>
                <c:pt idx="58">
                  <c:v>15.351340491332806</c:v>
                </c:pt>
                <c:pt idx="59">
                  <c:v>17.232226093506597</c:v>
                </c:pt>
                <c:pt idx="60">
                  <c:v>18.458172992659357</c:v>
                </c:pt>
                <c:pt idx="61">
                  <c:v>19.776893094423833</c:v>
                </c:pt>
                <c:pt idx="62">
                  <c:v>21.195806570302551</c:v>
                </c:pt>
                <c:pt idx="63">
                  <c:v>22.722955839237553</c:v>
                </c:pt>
                <c:pt idx="64">
                  <c:v>24.367059849079393</c:v>
                </c:pt>
                <c:pt idx="65">
                  <c:v>25.878474327362159</c:v>
                </c:pt>
                <c:pt idx="66">
                  <c:v>27.490747701227463</c:v>
                </c:pt>
                <c:pt idx="67">
                  <c:v>29.211098212049716</c:v>
                </c:pt>
                <c:pt idx="68">
                  <c:v>31.047294142520421</c:v>
                </c:pt>
                <c:pt idx="69">
                  <c:v>33.007698015451112</c:v>
                </c:pt>
                <c:pt idx="70">
                  <c:v>35.058515875282595</c:v>
                </c:pt>
                <c:pt idx="71">
                  <c:v>37.247509413800991</c:v>
                </c:pt>
                <c:pt idx="72">
                  <c:v>39.584770313183263</c:v>
                </c:pt>
                <c:pt idx="73">
                  <c:v>42.081182898544746</c:v>
                </c:pt>
                <c:pt idx="74">
                  <c:v>44.74849022105716</c:v>
                </c:pt>
                <c:pt idx="75">
                  <c:v>47.061601371791006</c:v>
                </c:pt>
                <c:pt idx="76">
                  <c:v>49.509381789908851</c:v>
                </c:pt>
                <c:pt idx="77">
                  <c:v>52.100611541225035</c:v>
                </c:pt>
                <c:pt idx="78">
                  <c:v>54.844698120937785</c:v>
                </c:pt>
                <c:pt idx="79">
                  <c:v>57.751724293711121</c:v>
                </c:pt>
                <c:pt idx="80">
                  <c:v>60.691060380040348</c:v>
                </c:pt>
                <c:pt idx="81">
                  <c:v>63.798758730846224</c:v>
                </c:pt>
                <c:pt idx="82">
                  <c:v>67.085593543990782</c:v>
                </c:pt>
                <c:pt idx="83">
                  <c:v>70.563091326912939</c:v>
                </c:pt>
                <c:pt idx="84">
                  <c:v>74.24358664121749</c:v>
                </c:pt>
                <c:pt idx="85">
                  <c:v>77.195312026985548</c:v>
                </c:pt>
                <c:pt idx="86">
                  <c:v>80.287136332976033</c:v>
                </c:pt>
                <c:pt idx="87">
                  <c:v>83.52675135909918</c:v>
                </c:pt>
                <c:pt idx="88">
                  <c:v>86.922312585082722</c:v>
                </c:pt>
                <c:pt idx="89">
                  <c:v>90.48246857933583</c:v>
                </c:pt>
                <c:pt idx="90">
                  <c:v>93.982390388917253</c:v>
                </c:pt>
                <c:pt idx="91">
                  <c:v>97.644254733214808</c:v>
                </c:pt>
                <c:pt idx="92">
                  <c:v>101.47668615113098</c:v>
                </c:pt>
                <c:pt idx="93">
                  <c:v>105.48880940346255</c:v>
                </c:pt>
                <c:pt idx="94">
                  <c:v>109.69027978630268</c:v>
                </c:pt>
                <c:pt idx="95">
                  <c:v>112.6843805126622</c:v>
                </c:pt>
                <c:pt idx="96">
                  <c:v>115.79028652088179</c:v>
                </c:pt>
                <c:pt idx="97">
                  <c:v>119.01295682509117</c:v>
                </c:pt>
                <c:pt idx="98">
                  <c:v>122.3575854688317</c:v>
                </c:pt>
                <c:pt idx="99">
                  <c:v>125.82961291015951</c:v>
                </c:pt>
                <c:pt idx="100">
                  <c:v>129.22327147079679</c:v>
                </c:pt>
                <c:pt idx="101">
                  <c:v>132.73785590635677</c:v>
                </c:pt>
                <c:pt idx="102">
                  <c:v>136.3783771972528</c:v>
                </c:pt>
                <c:pt idx="103">
                  <c:v>140.15006674949925</c:v>
                </c:pt>
                <c:pt idx="104">
                  <c:v>144.05838629210862</c:v>
                </c:pt>
                <c:pt idx="105">
                  <c:v>146.3863391243936</c:v>
                </c:pt>
                <c:pt idx="106">
                  <c:v>148.77903795805105</c:v>
                </c:pt>
                <c:pt idx="107">
                  <c:v>151.2384855831956</c:v>
                </c:pt>
                <c:pt idx="108">
                  <c:v>153.76674766663228</c:v>
                </c:pt>
                <c:pt idx="109">
                  <c:v>156.36595472979636</c:v>
                </c:pt>
                <c:pt idx="110">
                  <c:v>159.03830418893139</c:v>
                </c:pt>
              </c:numCache>
            </c:numRef>
          </c:val>
          <c:extLst>
            <c:ext xmlns:c16="http://schemas.microsoft.com/office/drawing/2014/chart" uri="{C3380CC4-5D6E-409C-BE32-E72D297353CC}">
              <c16:uniqueId val="{00000006-4D36-49E6-B707-1C1DD145932B}"/>
            </c:ext>
          </c:extLst>
        </c:ser>
        <c:ser>
          <c:idx val="7"/>
          <c:order val="7"/>
          <c:tx>
            <c:strRef>
              <c:f>' ST Primary Energy Scenarios'!$B$323</c:f>
              <c:strCache>
                <c:ptCount val="1"/>
                <c:pt idx="0">
                  <c:v>Geoth Bio Oth</c:v>
                </c:pt>
              </c:strCache>
            </c:strRef>
          </c:tx>
          <c:spPr>
            <a:solidFill>
              <a:srgbClr val="FFFF00"/>
            </a:solidFill>
            <a:ln>
              <a:noFill/>
            </a:ln>
            <a:effectLst/>
          </c:spPr>
          <c:cat>
            <c:numRef>
              <c:f>' ST Primary Energy Scenarios'!$C$274:$DI$274</c:f>
              <c:numCache>
                <c:formatCode>0</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pt idx="60">
                  <c:v>2025</c:v>
                </c:pt>
                <c:pt idx="61">
                  <c:v>2026</c:v>
                </c:pt>
                <c:pt idx="62">
                  <c:v>2027</c:v>
                </c:pt>
                <c:pt idx="63">
                  <c:v>2028</c:v>
                </c:pt>
                <c:pt idx="64">
                  <c:v>2029</c:v>
                </c:pt>
                <c:pt idx="65">
                  <c:v>2030</c:v>
                </c:pt>
                <c:pt idx="66">
                  <c:v>2031</c:v>
                </c:pt>
                <c:pt idx="67">
                  <c:v>2032</c:v>
                </c:pt>
                <c:pt idx="68">
                  <c:v>2033</c:v>
                </c:pt>
                <c:pt idx="69">
                  <c:v>2034</c:v>
                </c:pt>
                <c:pt idx="70">
                  <c:v>2035</c:v>
                </c:pt>
                <c:pt idx="71">
                  <c:v>2036</c:v>
                </c:pt>
                <c:pt idx="72">
                  <c:v>2037</c:v>
                </c:pt>
                <c:pt idx="73">
                  <c:v>2038</c:v>
                </c:pt>
                <c:pt idx="74">
                  <c:v>2039</c:v>
                </c:pt>
                <c:pt idx="75">
                  <c:v>2040</c:v>
                </c:pt>
                <c:pt idx="76">
                  <c:v>2041</c:v>
                </c:pt>
                <c:pt idx="77">
                  <c:v>2042</c:v>
                </c:pt>
                <c:pt idx="78">
                  <c:v>2043</c:v>
                </c:pt>
                <c:pt idx="79">
                  <c:v>2044</c:v>
                </c:pt>
                <c:pt idx="80">
                  <c:v>2045</c:v>
                </c:pt>
                <c:pt idx="81">
                  <c:v>2046</c:v>
                </c:pt>
                <c:pt idx="82">
                  <c:v>2047</c:v>
                </c:pt>
                <c:pt idx="83">
                  <c:v>2048</c:v>
                </c:pt>
                <c:pt idx="84">
                  <c:v>2049</c:v>
                </c:pt>
                <c:pt idx="85">
                  <c:v>2050</c:v>
                </c:pt>
                <c:pt idx="86">
                  <c:v>2051</c:v>
                </c:pt>
                <c:pt idx="87">
                  <c:v>2052</c:v>
                </c:pt>
                <c:pt idx="88">
                  <c:v>2053</c:v>
                </c:pt>
                <c:pt idx="89">
                  <c:v>2054</c:v>
                </c:pt>
                <c:pt idx="90">
                  <c:v>2055</c:v>
                </c:pt>
                <c:pt idx="91">
                  <c:v>2056</c:v>
                </c:pt>
                <c:pt idx="92">
                  <c:v>2057</c:v>
                </c:pt>
                <c:pt idx="93">
                  <c:v>2058</c:v>
                </c:pt>
                <c:pt idx="94">
                  <c:v>2059</c:v>
                </c:pt>
                <c:pt idx="95">
                  <c:v>2060</c:v>
                </c:pt>
                <c:pt idx="96">
                  <c:v>2061</c:v>
                </c:pt>
                <c:pt idx="97">
                  <c:v>2062</c:v>
                </c:pt>
                <c:pt idx="98">
                  <c:v>2063</c:v>
                </c:pt>
                <c:pt idx="99">
                  <c:v>2064</c:v>
                </c:pt>
                <c:pt idx="100">
                  <c:v>2065</c:v>
                </c:pt>
                <c:pt idx="101">
                  <c:v>2066</c:v>
                </c:pt>
                <c:pt idx="102">
                  <c:v>2067</c:v>
                </c:pt>
                <c:pt idx="103">
                  <c:v>2068</c:v>
                </c:pt>
                <c:pt idx="104">
                  <c:v>2069</c:v>
                </c:pt>
                <c:pt idx="105">
                  <c:v>2070</c:v>
                </c:pt>
                <c:pt idx="106">
                  <c:v>2071</c:v>
                </c:pt>
                <c:pt idx="107">
                  <c:v>2072</c:v>
                </c:pt>
                <c:pt idx="108">
                  <c:v>2073</c:v>
                </c:pt>
                <c:pt idx="109">
                  <c:v>2074</c:v>
                </c:pt>
                <c:pt idx="110">
                  <c:v>2075</c:v>
                </c:pt>
              </c:numCache>
            </c:numRef>
          </c:cat>
          <c:val>
            <c:numRef>
              <c:f>' ST Primary Energy Scenarios'!$C$323:$DI$323</c:f>
              <c:numCache>
                <c:formatCode>0</c:formatCode>
                <c:ptCount val="111"/>
                <c:pt idx="0">
                  <c:v>0.20141671018791385</c:v>
                </c:pt>
                <c:pt idx="1">
                  <c:v>0.22225538943894207</c:v>
                </c:pt>
                <c:pt idx="2">
                  <c:v>0.22447215754073113</c:v>
                </c:pt>
                <c:pt idx="3">
                  <c:v>0.24851490138098598</c:v>
                </c:pt>
                <c:pt idx="4">
                  <c:v>0.26121140616123739</c:v>
                </c:pt>
                <c:pt idx="5">
                  <c:v>0.28921662435459439</c:v>
                </c:pt>
                <c:pt idx="6">
                  <c:v>0.31442064355542243</c:v>
                </c:pt>
                <c:pt idx="7">
                  <c:v>0.33624728501490608</c:v>
                </c:pt>
                <c:pt idx="8">
                  <c:v>0.36088673019730777</c:v>
                </c:pt>
                <c:pt idx="9">
                  <c:v>0.38474267908168258</c:v>
                </c:pt>
                <c:pt idx="10">
                  <c:v>0.38932993026537588</c:v>
                </c:pt>
                <c:pt idx="11">
                  <c:v>0.43405583868297981</c:v>
                </c:pt>
                <c:pt idx="12">
                  <c:v>0.45815987509740808</c:v>
                </c:pt>
                <c:pt idx="13">
                  <c:v>0.48609654772735666</c:v>
                </c:pt>
                <c:pt idx="14">
                  <c:v>0.52025588338437956</c:v>
                </c:pt>
                <c:pt idx="15">
                  <c:v>0.55363887771090958</c:v>
                </c:pt>
                <c:pt idx="16">
                  <c:v>0.59366730265901424</c:v>
                </c:pt>
                <c:pt idx="17">
                  <c:v>0.68843844031653134</c:v>
                </c:pt>
                <c:pt idx="18">
                  <c:v>0.76237411482361495</c:v>
                </c:pt>
                <c:pt idx="19">
                  <c:v>0.85075440148284542</c:v>
                </c:pt>
                <c:pt idx="20">
                  <c:v>0.87543831561742991</c:v>
                </c:pt>
                <c:pt idx="21">
                  <c:v>0.94931344515862293</c:v>
                </c:pt>
                <c:pt idx="22">
                  <c:v>1.0168647799873725</c:v>
                </c:pt>
                <c:pt idx="23">
                  <c:v>1.0471798460894206</c:v>
                </c:pt>
                <c:pt idx="24">
                  <c:v>1.1605420000341837</c:v>
                </c:pt>
                <c:pt idx="25">
                  <c:v>4.5422531439919567</c:v>
                </c:pt>
                <c:pt idx="26">
                  <c:v>4.7459963211642275</c:v>
                </c:pt>
                <c:pt idx="27">
                  <c:v>4.9133443430905572</c:v>
                </c:pt>
                <c:pt idx="28">
                  <c:v>5.2495678766456422</c:v>
                </c:pt>
                <c:pt idx="29">
                  <c:v>5.5955130122768537</c:v>
                </c:pt>
                <c:pt idx="30">
                  <c:v>5.48842498661935</c:v>
                </c:pt>
                <c:pt idx="31">
                  <c:v>5.7506008733557508</c:v>
                </c:pt>
                <c:pt idx="32">
                  <c:v>6.0955309178716703</c:v>
                </c:pt>
                <c:pt idx="33">
                  <c:v>6.6175551377615989</c:v>
                </c:pt>
                <c:pt idx="34">
                  <c:v>1.9670399192637056</c:v>
                </c:pt>
                <c:pt idx="35">
                  <c:v>2.0585837367583748</c:v>
                </c:pt>
                <c:pt idx="36">
                  <c:v>2.1381315541259718</c:v>
                </c:pt>
                <c:pt idx="37">
                  <c:v>2.3009945812937076</c:v>
                </c:pt>
                <c:pt idx="38">
                  <c:v>2.4289788743844838</c:v>
                </c:pt>
                <c:pt idx="39">
                  <c:v>2.6255863510141353</c:v>
                </c:pt>
                <c:pt idx="40">
                  <c:v>2.8440675849315085</c:v>
                </c:pt>
                <c:pt idx="41">
                  <c:v>3.0287571758077547</c:v>
                </c:pt>
                <c:pt idx="42">
                  <c:v>3.2874657252546058</c:v>
                </c:pt>
                <c:pt idx="43">
                  <c:v>3.5159744791149024</c:v>
                </c:pt>
                <c:pt idx="44">
                  <c:v>3.7772930127946438</c:v>
                </c:pt>
                <c:pt idx="45">
                  <c:v>4.2329713267422449</c:v>
                </c:pt>
                <c:pt idx="46">
                  <c:v>4.4484789230049842</c:v>
                </c:pt>
                <c:pt idx="47">
                  <c:v>4.8268767095241856</c:v>
                </c:pt>
                <c:pt idx="48">
                  <c:v>5.2121346141470895</c:v>
                </c:pt>
                <c:pt idx="49">
                  <c:v>5.6505694501639709</c:v>
                </c:pt>
                <c:pt idx="50">
                  <c:v>6.1074711758797093</c:v>
                </c:pt>
                <c:pt idx="51">
                  <c:v>6.1939359636978679</c:v>
                </c:pt>
                <c:pt idx="52">
                  <c:v>6.542841162468676</c:v>
                </c:pt>
                <c:pt idx="53">
                  <c:v>7.0730640926652768</c:v>
                </c:pt>
                <c:pt idx="54">
                  <c:v>7.4288616111373358</c:v>
                </c:pt>
                <c:pt idx="55">
                  <c:v>7.8540315779978869</c:v>
                </c:pt>
                <c:pt idx="56">
                  <c:v>8.4642993647217963</c:v>
                </c:pt>
                <c:pt idx="57">
                  <c:v>8.6914942274679561</c:v>
                </c:pt>
                <c:pt idx="58">
                  <c:v>8.7403013353734877</c:v>
                </c:pt>
                <c:pt idx="59">
                  <c:v>8.2233557601254663</c:v>
                </c:pt>
                <c:pt idx="60">
                  <c:v>7.1414640673549474</c:v>
                </c:pt>
                <c:pt idx="61">
                  <c:v>5.9040744732490769</c:v>
                </c:pt>
                <c:pt idx="62">
                  <c:v>4.4977687929263865</c:v>
                </c:pt>
                <c:pt idx="63">
                  <c:v>2.907984149700451</c:v>
                </c:pt>
                <c:pt idx="64">
                  <c:v>1.1189150806057624</c:v>
                </c:pt>
                <c:pt idx="65">
                  <c:v>1.2099592462312625</c:v>
                </c:pt>
                <c:pt idx="66">
                  <c:v>1.1827624956431115</c:v>
                </c:pt>
                <c:pt idx="67">
                  <c:v>1.0266429699927029</c:v>
                </c:pt>
                <c:pt idx="68">
                  <c:v>0.73001278763824384</c:v>
                </c:pt>
                <c:pt idx="69">
                  <c:v>0.28030200039824271</c:v>
                </c:pt>
                <c:pt idx="70">
                  <c:v>-0.33571407249872665</c:v>
                </c:pt>
                <c:pt idx="71">
                  <c:v>-1.1313098504301959</c:v>
                </c:pt>
                <c:pt idx="72">
                  <c:v>-2.1218634862068635</c:v>
                </c:pt>
                <c:pt idx="73">
                  <c:v>-3.324057685192582</c:v>
                </c:pt>
                <c:pt idx="74">
                  <c:v>-4.7559926177206382</c:v>
                </c:pt>
                <c:pt idx="75">
                  <c:v>-4.0990457729495553</c:v>
                </c:pt>
                <c:pt idx="76">
                  <c:v>-3.5796601816164348</c:v>
                </c:pt>
                <c:pt idx="77">
                  <c:v>-3.2095543089403327</c:v>
                </c:pt>
                <c:pt idx="78">
                  <c:v>-3.0014597959774356</c:v>
                </c:pt>
                <c:pt idx="79">
                  <c:v>-2.969209822854233</c:v>
                </c:pt>
                <c:pt idx="80">
                  <c:v>-3.1205627675225549</c:v>
                </c:pt>
                <c:pt idx="81">
                  <c:v>-3.4773250682435735</c:v>
                </c:pt>
                <c:pt idx="82">
                  <c:v>-4.0556270489683905</c:v>
                </c:pt>
                <c:pt idx="83">
                  <c:v>-4.8729182822350348</c:v>
                </c:pt>
                <c:pt idx="84">
                  <c:v>-5.9480769320523654</c:v>
                </c:pt>
                <c:pt idx="85">
                  <c:v>-3.8029940367813917</c:v>
                </c:pt>
                <c:pt idx="86">
                  <c:v>-1.7914399275851247</c:v>
                </c:pt>
                <c:pt idx="87">
                  <c:v>7.5642431807726562E-2</c:v>
                </c:pt>
                <c:pt idx="88">
                  <c:v>1.7863305232611744</c:v>
                </c:pt>
                <c:pt idx="89">
                  <c:v>3.3276385538769593</c:v>
                </c:pt>
                <c:pt idx="90">
                  <c:v>4.6737897816690843</c:v>
                </c:pt>
                <c:pt idx="91">
                  <c:v>5.8151480781080505</c:v>
                </c:pt>
                <c:pt idx="92">
                  <c:v>6.7365104007761456</c:v>
                </c:pt>
                <c:pt idx="93">
                  <c:v>7.4214119525830373</c:v>
                </c:pt>
                <c:pt idx="94">
                  <c:v>7.8520257367306323</c:v>
                </c:pt>
                <c:pt idx="95">
                  <c:v>12.300365123270366</c:v>
                </c:pt>
                <c:pt idx="96">
                  <c:v>16.568724275976763</c:v>
                </c:pt>
                <c:pt idx="97">
                  <c:v>20.643368768834488</c:v>
                </c:pt>
                <c:pt idx="98">
                  <c:v>24.509268114524829</c:v>
                </c:pt>
                <c:pt idx="99">
                  <c:v>28.149990069316697</c:v>
                </c:pt>
                <c:pt idx="100">
                  <c:v>31.496045236780208</c:v>
                </c:pt>
                <c:pt idx="101">
                  <c:v>34.567607036027773</c:v>
                </c:pt>
                <c:pt idx="102">
                  <c:v>37.344327811166309</c:v>
                </c:pt>
                <c:pt idx="103">
                  <c:v>39.804181674009676</c:v>
                </c:pt>
                <c:pt idx="104">
                  <c:v>41.923340026169569</c:v>
                </c:pt>
                <c:pt idx="105">
                  <c:v>48.527791450370977</c:v>
                </c:pt>
                <c:pt idx="106">
                  <c:v>54.777934754208445</c:v>
                </c:pt>
                <c:pt idx="107">
                  <c:v>60.649180600533256</c:v>
                </c:pt>
                <c:pt idx="108">
                  <c:v>66.114880294045307</c:v>
                </c:pt>
                <c:pt idx="109">
                  <c:v>71.146181456186682</c:v>
                </c:pt>
                <c:pt idx="110">
                  <c:v>75.711873713600269</c:v>
                </c:pt>
              </c:numCache>
            </c:numRef>
          </c:val>
          <c:extLst>
            <c:ext xmlns:c16="http://schemas.microsoft.com/office/drawing/2014/chart" uri="{C3380CC4-5D6E-409C-BE32-E72D297353CC}">
              <c16:uniqueId val="{00000007-4D36-49E6-B707-1C1DD145932B}"/>
            </c:ext>
          </c:extLst>
        </c:ser>
        <c:dLbls>
          <c:showLegendKey val="0"/>
          <c:showVal val="0"/>
          <c:showCatName val="0"/>
          <c:showSerName val="0"/>
          <c:showPercent val="0"/>
          <c:showBubbleSize val="0"/>
        </c:dLbls>
        <c:axId val="1866376303"/>
        <c:axId val="1867365247"/>
      </c:areaChart>
      <c:lineChart>
        <c:grouping val="standard"/>
        <c:varyColors val="0"/>
        <c:ser>
          <c:idx val="8"/>
          <c:order val="8"/>
          <c:tx>
            <c:strRef>
              <c:f>' ST Primary Energy Scenarios'!$B$296</c:f>
              <c:strCache>
                <c:ptCount val="1"/>
                <c:pt idx="0">
                  <c:v>Global GDP ($T)</c:v>
                </c:pt>
              </c:strCache>
            </c:strRef>
          </c:tx>
          <c:spPr>
            <a:ln w="57150" cap="rnd">
              <a:noFill/>
              <a:round/>
            </a:ln>
            <a:effectLst>
              <a:outerShdw blurRad="50800" dist="38100" dir="2700000" algn="tl" rotWithShape="0">
                <a:prstClr val="black">
                  <a:alpha val="40000"/>
                </a:prstClr>
              </a:outerShdw>
            </a:effectLst>
          </c:spPr>
          <c:marker>
            <c:symbol val="none"/>
          </c:marker>
          <c:val>
            <c:numRef>
              <c:f>' ST Primary Energy Scenarios'!$C$296:$DI$296</c:f>
              <c:numCache>
                <c:formatCode>"$"#,##0.0</c:formatCode>
                <c:ptCount val="111"/>
                <c:pt idx="0">
                  <c:v>1.9975549966968755</c:v>
                </c:pt>
                <c:pt idx="1">
                  <c:v>2.1646274300284261</c:v>
                </c:pt>
                <c:pt idx="2">
                  <c:v>2.2963358153530602</c:v>
                </c:pt>
                <c:pt idx="3">
                  <c:v>2.4812492057066087</c:v>
                </c:pt>
                <c:pt idx="4">
                  <c:v>2.7405664470146274</c:v>
                </c:pt>
                <c:pt idx="5">
                  <c:v>3.0049487394376944</c:v>
                </c:pt>
                <c:pt idx="6">
                  <c:v>3.3177152392233387</c:v>
                </c:pt>
                <c:pt idx="7">
                  <c:v>3.8310023165166593</c:v>
                </c:pt>
                <c:pt idx="8">
                  <c:v>4.6837589829912556</c:v>
                </c:pt>
                <c:pt idx="9">
                  <c:v>5.4126862505350664</c:v>
                </c:pt>
                <c:pt idx="10">
                  <c:v>6.0257120406621425</c:v>
                </c:pt>
                <c:pt idx="11">
                  <c:v>6.5498450827729178</c:v>
                </c:pt>
                <c:pt idx="12">
                  <c:v>7.4049984582313195</c:v>
                </c:pt>
                <c:pt idx="13">
                  <c:v>8.7655481719723412</c:v>
                </c:pt>
                <c:pt idx="14">
                  <c:v>10.137833183958255</c:v>
                </c:pt>
                <c:pt idx="15">
                  <c:v>11.434792934404109</c:v>
                </c:pt>
                <c:pt idx="16">
                  <c:v>11.828495848858909</c:v>
                </c:pt>
                <c:pt idx="17">
                  <c:v>11.707622704269049</c:v>
                </c:pt>
                <c:pt idx="18">
                  <c:v>11.953106029216356</c:v>
                </c:pt>
                <c:pt idx="19">
                  <c:v>12.421122047974393</c:v>
                </c:pt>
                <c:pt idx="20">
                  <c:v>13.014127106090076</c:v>
                </c:pt>
                <c:pt idx="21">
                  <c:v>15.349980393336606</c:v>
                </c:pt>
                <c:pt idx="22">
                  <c:v>17.479777078785126</c:v>
                </c:pt>
                <c:pt idx="23">
                  <c:v>19.537786428553844</c:v>
                </c:pt>
                <c:pt idx="24">
                  <c:v>20.413319156354166</c:v>
                </c:pt>
                <c:pt idx="25">
                  <c:v>23.022473072447692</c:v>
                </c:pt>
                <c:pt idx="26">
                  <c:v>23.952826151780968</c:v>
                </c:pt>
                <c:pt idx="27">
                  <c:v>25.56879398855968</c:v>
                </c:pt>
                <c:pt idx="28">
                  <c:v>25.981103359774487</c:v>
                </c:pt>
                <c:pt idx="29">
                  <c:v>27.953209708573617</c:v>
                </c:pt>
                <c:pt idx="30">
                  <c:v>31.146866263747199</c:v>
                </c:pt>
                <c:pt idx="31">
                  <c:v>31.845372620324056</c:v>
                </c:pt>
                <c:pt idx="32">
                  <c:v>31.720286687387944</c:v>
                </c:pt>
                <c:pt idx="33">
                  <c:v>31.642816989801165</c:v>
                </c:pt>
                <c:pt idx="34">
                  <c:v>32.670479638660034</c:v>
                </c:pt>
                <c:pt idx="35">
                  <c:v>33.770828081588043</c:v>
                </c:pt>
                <c:pt idx="36">
                  <c:v>33.560232296949607</c:v>
                </c:pt>
                <c:pt idx="37">
                  <c:v>34.851706038658868</c:v>
                </c:pt>
                <c:pt idx="38">
                  <c:v>39.083972956093014</c:v>
                </c:pt>
                <c:pt idx="39">
                  <c:v>44.039562087185914</c:v>
                </c:pt>
                <c:pt idx="40">
                  <c:v>47.693289364902796</c:v>
                </c:pt>
                <c:pt idx="41">
                  <c:v>51.688299560290709</c:v>
                </c:pt>
                <c:pt idx="42">
                  <c:v>58.256192809690347</c:v>
                </c:pt>
                <c:pt idx="43">
                  <c:v>64.015204206212275</c:v>
                </c:pt>
                <c:pt idx="44">
                  <c:v>60.702959023005619</c:v>
                </c:pt>
                <c:pt idx="45">
                  <c:v>66.52738641970906</c:v>
                </c:pt>
                <c:pt idx="46">
                  <c:v>74.024592476329218</c:v>
                </c:pt>
                <c:pt idx="47">
                  <c:v>75.652028637331284</c:v>
                </c:pt>
                <c:pt idx="48">
                  <c:v>77.826455839802932</c:v>
                </c:pt>
                <c:pt idx="49">
                  <c:v>79.982105223713575</c:v>
                </c:pt>
                <c:pt idx="50">
                  <c:v>75.446813666518281</c:v>
                </c:pt>
                <c:pt idx="51">
                  <c:v>76.684982244507225</c:v>
                </c:pt>
                <c:pt idx="52">
                  <c:v>81.711267242557582</c:v>
                </c:pt>
                <c:pt idx="53">
                  <c:v>86.91388956203545</c:v>
                </c:pt>
                <c:pt idx="54">
                  <c:v>88.200050189996418</c:v>
                </c:pt>
                <c:pt idx="55">
                  <c:v>85.778026051213203</c:v>
                </c:pt>
                <c:pt idx="56">
                  <c:v>97.897488375661567</c:v>
                </c:pt>
                <c:pt idx="57">
                  <c:v>101.7985810057653</c:v>
                </c:pt>
                <c:pt idx="58">
                  <c:v>106.17843731020103</c:v>
                </c:pt>
                <c:pt idx="59">
                  <c:v>117.16890298912089</c:v>
                </c:pt>
                <c:pt idx="60">
                  <c:v>121.05434610614903</c:v>
                </c:pt>
                <c:pt idx="61">
                  <c:v>125.10812537016406</c:v>
                </c:pt>
                <c:pt idx="62">
                  <c:v>129.33854675113329</c:v>
                </c:pt>
                <c:pt idx="63">
                  <c:v>133.75434612931301</c:v>
                </c:pt>
                <c:pt idx="64">
                  <c:v>138.36471190691069</c:v>
                </c:pt>
                <c:pt idx="65">
                  <c:v>142.82452297147253</c:v>
                </c:pt>
                <c:pt idx="66">
                  <c:v>147.4751837355652</c:v>
                </c:pt>
                <c:pt idx="67">
                  <c:v>152.32585602009044</c:v>
                </c:pt>
                <c:pt idx="68">
                  <c:v>157.38615760731238</c:v>
                </c:pt>
                <c:pt idx="69">
                  <c:v>162.66618518255177</c:v>
                </c:pt>
                <c:pt idx="70">
                  <c:v>167.76280454397238</c:v>
                </c:pt>
                <c:pt idx="71">
                  <c:v>173.07644634066941</c:v>
                </c:pt>
                <c:pt idx="72">
                  <c:v>178.61740603600509</c:v>
                </c:pt>
                <c:pt idx="73">
                  <c:v>184.39648518180289</c:v>
                </c:pt>
                <c:pt idx="74">
                  <c:v>190.42501671026218</c:v>
                </c:pt>
                <c:pt idx="75">
                  <c:v>196.24157636102845</c:v>
                </c:pt>
                <c:pt idx="76">
                  <c:v>202.30812096707868</c:v>
                </c:pt>
                <c:pt idx="77">
                  <c:v>208.63664442597388</c:v>
                </c:pt>
                <c:pt idx="78">
                  <c:v>215.23974207201258</c:v>
                </c:pt>
                <c:pt idx="79">
                  <c:v>222.1306416625265</c:v>
                </c:pt>
                <c:pt idx="80">
                  <c:v>228.45910975395418</c:v>
                </c:pt>
                <c:pt idx="81">
                  <c:v>235.04637185633277</c:v>
                </c:pt>
                <c:pt idx="82">
                  <c:v>241.9041574543802</c:v>
                </c:pt>
                <c:pt idx="83">
                  <c:v>249.04475255043999</c:v>
                </c:pt>
                <c:pt idx="84">
                  <c:v>256.48102685199251</c:v>
                </c:pt>
                <c:pt idx="85">
                  <c:v>263.64466223285251</c:v>
                </c:pt>
                <c:pt idx="86">
                  <c:v>271.08463045347895</c:v>
                </c:pt>
                <c:pt idx="87">
                  <c:v>278.81269503037612</c:v>
                </c:pt>
                <c:pt idx="88">
                  <c:v>286.84114354122073</c:v>
                </c:pt>
                <c:pt idx="89">
                  <c:v>295.18281163937405</c:v>
                </c:pt>
                <c:pt idx="90">
                  <c:v>303.40454447066787</c:v>
                </c:pt>
                <c:pt idx="91">
                  <c:v>311.92805273939007</c:v>
                </c:pt>
                <c:pt idx="92">
                  <c:v>320.76535391967161</c:v>
                </c:pt>
                <c:pt idx="93">
                  <c:v>329.92896250638069</c:v>
                </c:pt>
                <c:pt idx="94">
                  <c:v>339.43191108054077</c:v>
                </c:pt>
                <c:pt idx="95">
                  <c:v>348.22852452750629</c:v>
                </c:pt>
                <c:pt idx="96">
                  <c:v>357.3301144667891</c:v>
                </c:pt>
                <c:pt idx="97">
                  <c:v>366.74797737963559</c:v>
                </c:pt>
                <c:pt idx="98">
                  <c:v>376.49384282372387</c:v>
                </c:pt>
                <c:pt idx="99">
                  <c:v>386.57989042934094</c:v>
                </c:pt>
                <c:pt idx="100">
                  <c:v>396.35688971431199</c:v>
                </c:pt>
                <c:pt idx="101">
                  <c:v>406.45043340416231</c:v>
                </c:pt>
                <c:pt idx="102">
                  <c:v>416.87132295292901</c:v>
                </c:pt>
                <c:pt idx="103">
                  <c:v>427.63073864032549</c:v>
                </c:pt>
                <c:pt idx="104">
                  <c:v>438.7402531233206</c:v>
                </c:pt>
                <c:pt idx="105">
                  <c:v>449.04491349879237</c:v>
                </c:pt>
                <c:pt idx="106">
                  <c:v>459.6524181717744</c:v>
                </c:pt>
                <c:pt idx="107">
                  <c:v>470.57215663953093</c:v>
                </c:pt>
                <c:pt idx="108">
                  <c:v>481.81381796293414</c:v>
                </c:pt>
                <c:pt idx="109">
                  <c:v>493.38740051659391</c:v>
                </c:pt>
                <c:pt idx="110">
                  <c:v>505.30322206081689</c:v>
                </c:pt>
              </c:numCache>
            </c:numRef>
          </c:val>
          <c:smooth val="0"/>
          <c:extLst>
            <c:ext xmlns:c16="http://schemas.microsoft.com/office/drawing/2014/chart" uri="{C3380CC4-5D6E-409C-BE32-E72D297353CC}">
              <c16:uniqueId val="{00000008-4D36-49E6-B707-1C1DD145932B}"/>
            </c:ext>
          </c:extLst>
        </c:ser>
        <c:dLbls>
          <c:showLegendKey val="0"/>
          <c:showVal val="0"/>
          <c:showCatName val="0"/>
          <c:showSerName val="0"/>
          <c:showPercent val="0"/>
          <c:showBubbleSize val="0"/>
        </c:dLbls>
        <c:marker val="1"/>
        <c:smooth val="0"/>
        <c:axId val="2052950991"/>
        <c:axId val="2052974511"/>
      </c:lineChart>
      <c:catAx>
        <c:axId val="1866376303"/>
        <c:scaling>
          <c:orientation val="minMax"/>
        </c:scaling>
        <c:delete val="0"/>
        <c:axPos val="b"/>
        <c:numFmt formatCode="0"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FFFF00"/>
                </a:solidFill>
                <a:latin typeface="+mn-lt"/>
                <a:ea typeface="+mn-ea"/>
                <a:cs typeface="+mn-cs"/>
              </a:defRPr>
            </a:pPr>
            <a:endParaRPr lang="en-US"/>
          </a:p>
        </c:txPr>
        <c:crossAx val="1867365247"/>
        <c:crosses val="autoZero"/>
        <c:auto val="1"/>
        <c:lblAlgn val="ctr"/>
        <c:lblOffset val="100"/>
        <c:tickLblSkip val="10"/>
        <c:tickMarkSkip val="10"/>
        <c:noMultiLvlLbl val="0"/>
      </c:catAx>
      <c:valAx>
        <c:axId val="186736524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rgbClr val="FFFF00"/>
                    </a:solidFill>
                    <a:latin typeface="+mn-lt"/>
                    <a:ea typeface="+mn-ea"/>
                    <a:cs typeface="+mn-cs"/>
                  </a:defRPr>
                </a:pPr>
                <a:r>
                  <a:rPr lang="en-US" sz="1600"/>
                  <a:t>Primary Energy (EJ)</a:t>
                </a:r>
              </a:p>
            </c:rich>
          </c:tx>
          <c:overlay val="0"/>
          <c:spPr>
            <a:noFill/>
            <a:ln>
              <a:noFill/>
            </a:ln>
            <a:effectLst/>
          </c:spPr>
          <c:txPr>
            <a:bodyPr rot="-540000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rgbClr val="FFFF00"/>
                </a:solidFill>
                <a:latin typeface="+mn-lt"/>
                <a:ea typeface="+mn-ea"/>
                <a:cs typeface="+mn-cs"/>
              </a:defRPr>
            </a:pPr>
            <a:endParaRPr lang="en-US"/>
          </a:p>
        </c:txPr>
        <c:crossAx val="1866376303"/>
        <c:crosses val="autoZero"/>
        <c:crossBetween val="between"/>
      </c:valAx>
      <c:valAx>
        <c:axId val="2052974511"/>
        <c:scaling>
          <c:orientation val="minMax"/>
        </c:scaling>
        <c:delete val="1"/>
        <c:axPos val="r"/>
        <c:title>
          <c:tx>
            <c:rich>
              <a:bodyPr rot="-5400000" spcFirstLastPara="1" vertOverflow="ellipsis" vert="horz" wrap="square" anchor="ctr" anchorCtr="1"/>
              <a:lstStyle/>
              <a:p>
                <a:pPr>
                  <a:defRPr sz="1400" b="1" i="0" u="none" strike="noStrike" kern="1200" baseline="0">
                    <a:solidFill>
                      <a:srgbClr val="000000"/>
                    </a:solidFill>
                    <a:latin typeface="+mn-lt"/>
                    <a:ea typeface="+mn-ea"/>
                    <a:cs typeface="+mn-cs"/>
                  </a:defRPr>
                </a:pPr>
                <a:r>
                  <a:rPr lang="en-US">
                    <a:solidFill>
                      <a:srgbClr val="000000"/>
                    </a:solidFill>
                  </a:rPr>
                  <a:t>GDP ($T)</a:t>
                </a:r>
              </a:p>
            </c:rich>
          </c:tx>
          <c:overlay val="0"/>
          <c:spPr>
            <a:noFill/>
            <a:ln>
              <a:noFill/>
            </a:ln>
            <a:effectLst/>
          </c:spPr>
          <c:txPr>
            <a:bodyPr rot="-5400000" spcFirstLastPara="1" vertOverflow="ellipsis" vert="horz" wrap="square" anchor="ctr" anchorCtr="1"/>
            <a:lstStyle/>
            <a:p>
              <a:pPr>
                <a:defRPr sz="1400" b="1" i="0" u="none" strike="noStrike" kern="1200" baseline="0">
                  <a:solidFill>
                    <a:srgbClr val="000000"/>
                  </a:solidFill>
                  <a:latin typeface="+mn-lt"/>
                  <a:ea typeface="+mn-ea"/>
                  <a:cs typeface="+mn-cs"/>
                </a:defRPr>
              </a:pPr>
              <a:endParaRPr lang="en-US"/>
            </a:p>
          </c:txPr>
        </c:title>
        <c:numFmt formatCode="&quot;$&quot;#,##0" sourceLinked="0"/>
        <c:majorTickMark val="out"/>
        <c:minorTickMark val="none"/>
        <c:tickLblPos val="nextTo"/>
        <c:crossAx val="2052950991"/>
        <c:crosses val="max"/>
        <c:crossBetween val="between"/>
      </c:valAx>
      <c:catAx>
        <c:axId val="2052950991"/>
        <c:scaling>
          <c:orientation val="minMax"/>
        </c:scaling>
        <c:delete val="1"/>
        <c:axPos val="b"/>
        <c:majorTickMark val="out"/>
        <c:minorTickMark val="none"/>
        <c:tickLblPos val="nextTo"/>
        <c:crossAx val="2052974511"/>
        <c:crosses val="autoZero"/>
        <c:auto val="1"/>
        <c:lblAlgn val="ctr"/>
        <c:lblOffset val="100"/>
        <c:noMultiLvlLbl val="0"/>
      </c:catAx>
      <c:spPr>
        <a:noFill/>
        <a:ln>
          <a:noFill/>
        </a:ln>
        <a:effectLst/>
      </c:spPr>
    </c:plotArea>
    <c:plotVisOnly val="1"/>
    <c:dispBlanksAs val="zero"/>
    <c:showDLblsOverMax val="0"/>
  </c:chart>
  <c:spPr>
    <a:noFill/>
    <a:ln>
      <a:noFill/>
    </a:ln>
    <a:effectLst/>
  </c:spPr>
  <c:txPr>
    <a:bodyPr/>
    <a:lstStyle/>
    <a:p>
      <a:pPr>
        <a:defRPr sz="1400" b="1">
          <a:solidFill>
            <a:srgbClr val="FFFF00"/>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percentStacked"/>
        <c:varyColors val="0"/>
        <c:ser>
          <c:idx val="0"/>
          <c:order val="0"/>
          <c:tx>
            <c:strRef>
              <c:f>' ST Primary Energy Scenarios'!$B$316</c:f>
              <c:strCache>
                <c:ptCount val="1"/>
                <c:pt idx="0">
                  <c:v>Coal</c:v>
                </c:pt>
              </c:strCache>
            </c:strRef>
          </c:tx>
          <c:spPr>
            <a:solidFill>
              <a:schemeClr val="bg1">
                <a:lumMod val="50000"/>
              </a:schemeClr>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Scenarios'!$C$316:$BI$316</c:f>
              <c:numCache>
                <c:formatCode>0</c:formatCode>
                <c:ptCount val="59"/>
                <c:pt idx="0">
                  <c:v>58.239701551199687</c:v>
                </c:pt>
                <c:pt idx="1">
                  <c:v>58.893950141939968</c:v>
                </c:pt>
                <c:pt idx="2">
                  <c:v>57.943863650467392</c:v>
                </c:pt>
                <c:pt idx="3">
                  <c:v>58.799318148913699</c:v>
                </c:pt>
                <c:pt idx="4">
                  <c:v>60.649200289707551</c:v>
                </c:pt>
                <c:pt idx="5">
                  <c:v>61.513216254500662</c:v>
                </c:pt>
                <c:pt idx="6">
                  <c:v>61.150995713581551</c:v>
                </c:pt>
                <c:pt idx="7">
                  <c:v>61.805613701195057</c:v>
                </c:pt>
                <c:pt idx="8">
                  <c:v>63.66085030150191</c:v>
                </c:pt>
                <c:pt idx="9">
                  <c:v>63.707153269978335</c:v>
                </c:pt>
                <c:pt idx="10">
                  <c:v>64.963566096834256</c:v>
                </c:pt>
                <c:pt idx="11">
                  <c:v>67.319232886171449</c:v>
                </c:pt>
                <c:pt idx="12">
                  <c:v>69.362688222647677</c:v>
                </c:pt>
                <c:pt idx="13">
                  <c:v>70.082968464784244</c:v>
                </c:pt>
                <c:pt idx="14">
                  <c:v>73.334086996649717</c:v>
                </c:pt>
                <c:pt idx="15">
                  <c:v>75.160021926669401</c:v>
                </c:pt>
                <c:pt idx="16">
                  <c:v>76.168811791215035</c:v>
                </c:pt>
                <c:pt idx="17">
                  <c:v>77.02353603559925</c:v>
                </c:pt>
                <c:pt idx="18">
                  <c:v>79.383501707784546</c:v>
                </c:pt>
                <c:pt idx="19">
                  <c:v>82.830383999732931</c:v>
                </c:pt>
                <c:pt idx="20">
                  <c:v>86.388256318321339</c:v>
                </c:pt>
                <c:pt idx="21">
                  <c:v>87.34974997829346</c:v>
                </c:pt>
                <c:pt idx="22">
                  <c:v>90.822553846073788</c:v>
                </c:pt>
                <c:pt idx="23">
                  <c:v>93.539084258505113</c:v>
                </c:pt>
                <c:pt idx="24">
                  <c:v>94.431780655210332</c:v>
                </c:pt>
                <c:pt idx="25">
                  <c:v>93.298343154527942</c:v>
                </c:pt>
                <c:pt idx="26">
                  <c:v>92.402665324491025</c:v>
                </c:pt>
                <c:pt idx="27">
                  <c:v>92.042216812314052</c:v>
                </c:pt>
                <c:pt idx="28">
                  <c:v>92.483799427015271</c:v>
                </c:pt>
                <c:pt idx="29">
                  <c:v>92.848571240061574</c:v>
                </c:pt>
                <c:pt idx="30">
                  <c:v>93.512696593883334</c:v>
                </c:pt>
                <c:pt idx="31">
                  <c:v>95.732637756085055</c:v>
                </c:pt>
                <c:pt idx="32">
                  <c:v>95.57019637904358</c:v>
                </c:pt>
                <c:pt idx="33">
                  <c:v>94.968471688737026</c:v>
                </c:pt>
                <c:pt idx="34">
                  <c:v>95.372859239886594</c:v>
                </c:pt>
                <c:pt idx="35">
                  <c:v>98.789356500947548</c:v>
                </c:pt>
                <c:pt idx="36">
                  <c:v>100.31298093631483</c:v>
                </c:pt>
                <c:pt idx="37">
                  <c:v>104.28333630816687</c:v>
                </c:pt>
                <c:pt idx="38">
                  <c:v>113.44078601018781</c:v>
                </c:pt>
                <c:pt idx="39">
                  <c:v>121.28341553613143</c:v>
                </c:pt>
                <c:pt idx="40">
                  <c:v>130.28675353805943</c:v>
                </c:pt>
                <c:pt idx="41">
                  <c:v>137.06340394170559</c:v>
                </c:pt>
                <c:pt idx="42">
                  <c:v>144.84205199403905</c:v>
                </c:pt>
                <c:pt idx="43">
                  <c:v>146.82976701526309</c:v>
                </c:pt>
                <c:pt idx="44">
                  <c:v>144.68396467049274</c:v>
                </c:pt>
                <c:pt idx="45">
                  <c:v>151.15792124822681</c:v>
                </c:pt>
                <c:pt idx="46">
                  <c:v>158.18687348599389</c:v>
                </c:pt>
                <c:pt idx="47">
                  <c:v>158.61957881744726</c:v>
                </c:pt>
                <c:pt idx="48">
                  <c:v>160.95327343869317</c:v>
                </c:pt>
                <c:pt idx="49">
                  <c:v>161.61542242886588</c:v>
                </c:pt>
                <c:pt idx="50">
                  <c:v>157.24982434001893</c:v>
                </c:pt>
                <c:pt idx="51">
                  <c:v>153.85269999562462</c:v>
                </c:pt>
                <c:pt idx="52">
                  <c:v>155.49581669779198</c:v>
                </c:pt>
                <c:pt idx="53">
                  <c:v>157.87005939011686</c:v>
                </c:pt>
                <c:pt idx="54">
                  <c:v>156.94979540623666</c:v>
                </c:pt>
                <c:pt idx="55">
                  <c:v>152.2680691138595</c:v>
                </c:pt>
                <c:pt idx="56">
                  <c:v>160.56029079177054</c:v>
                </c:pt>
                <c:pt idx="57">
                  <c:v>161.52884324480033</c:v>
                </c:pt>
                <c:pt idx="58">
                  <c:v>164.03374602588048</c:v>
                </c:pt>
              </c:numCache>
            </c:numRef>
          </c:val>
          <c:extLst>
            <c:ext xmlns:c16="http://schemas.microsoft.com/office/drawing/2014/chart" uri="{C3380CC4-5D6E-409C-BE32-E72D297353CC}">
              <c16:uniqueId val="{00000000-BE59-4CD8-9A4B-F72A963AD07B}"/>
            </c:ext>
          </c:extLst>
        </c:ser>
        <c:ser>
          <c:idx val="2"/>
          <c:order val="1"/>
          <c:tx>
            <c:strRef>
              <c:f>' ST Primary Energy Scenarios'!$B$317</c:f>
              <c:strCache>
                <c:ptCount val="1"/>
                <c:pt idx="0">
                  <c:v>Oil</c:v>
                </c:pt>
              </c:strCache>
            </c:strRef>
          </c:tx>
          <c:spPr>
            <a:solidFill>
              <a:srgbClr val="00B05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Scenarios'!$C$317:$BI$317</c:f>
              <c:numCache>
                <c:formatCode>0</c:formatCode>
                <c:ptCount val="59"/>
                <c:pt idx="0">
                  <c:v>64.845066607915214</c:v>
                </c:pt>
                <c:pt idx="1">
                  <c:v>69.938637498373282</c:v>
                </c:pt>
                <c:pt idx="2">
                  <c:v>74.80738392539206</c:v>
                </c:pt>
                <c:pt idx="3">
                  <c:v>81.04062664565572</c:v>
                </c:pt>
                <c:pt idx="4">
                  <c:v>88.006226663288544</c:v>
                </c:pt>
                <c:pt idx="5">
                  <c:v>96.021763312859548</c:v>
                </c:pt>
                <c:pt idx="6">
                  <c:v>101.22447374395597</c:v>
                </c:pt>
                <c:pt idx="7">
                  <c:v>109.19295725722986</c:v>
                </c:pt>
                <c:pt idx="8">
                  <c:v>117.79969081663876</c:v>
                </c:pt>
                <c:pt idx="9">
                  <c:v>116.00873449661958</c:v>
                </c:pt>
                <c:pt idx="10">
                  <c:v>115.17244797393141</c:v>
                </c:pt>
                <c:pt idx="11">
                  <c:v>122.61582664491289</c:v>
                </c:pt>
                <c:pt idx="12">
                  <c:v>126.68304812733913</c:v>
                </c:pt>
                <c:pt idx="13">
                  <c:v>132.13433819635247</c:v>
                </c:pt>
                <c:pt idx="14">
                  <c:v>133.85616058448431</c:v>
                </c:pt>
                <c:pt idx="15">
                  <c:v>128.0207998298356</c:v>
                </c:pt>
                <c:pt idx="16">
                  <c:v>123.4645413376129</c:v>
                </c:pt>
                <c:pt idx="17">
                  <c:v>119.77418166710777</c:v>
                </c:pt>
                <c:pt idx="18">
                  <c:v>119.15913686633212</c:v>
                </c:pt>
                <c:pt idx="19">
                  <c:v>121.04773090574963</c:v>
                </c:pt>
                <c:pt idx="20">
                  <c:v>121.27072677282922</c:v>
                </c:pt>
                <c:pt idx="21">
                  <c:v>124.98452185293354</c:v>
                </c:pt>
                <c:pt idx="22">
                  <c:v>127.84697712997877</c:v>
                </c:pt>
                <c:pt idx="23">
                  <c:v>131.8640974980226</c:v>
                </c:pt>
                <c:pt idx="24">
                  <c:v>133.95372636152752</c:v>
                </c:pt>
                <c:pt idx="25">
                  <c:v>135.38880732794496</c:v>
                </c:pt>
                <c:pt idx="26">
                  <c:v>135.67905031442933</c:v>
                </c:pt>
                <c:pt idx="27">
                  <c:v>137.49434468799518</c:v>
                </c:pt>
                <c:pt idx="28">
                  <c:v>136.8884546789086</c:v>
                </c:pt>
                <c:pt idx="29">
                  <c:v>139.86836158685765</c:v>
                </c:pt>
                <c:pt idx="30">
                  <c:v>141.9548165433589</c:v>
                </c:pt>
                <c:pt idx="31">
                  <c:v>145.17581062290628</c:v>
                </c:pt>
                <c:pt idx="32">
                  <c:v>149.11949656547586</c:v>
                </c:pt>
                <c:pt idx="33">
                  <c:v>149.70180405522842</c:v>
                </c:pt>
                <c:pt idx="34">
                  <c:v>152.16040023927417</c:v>
                </c:pt>
                <c:pt idx="35">
                  <c:v>154.74035469767841</c:v>
                </c:pt>
                <c:pt idx="36">
                  <c:v>156.11818589494214</c:v>
                </c:pt>
                <c:pt idx="37">
                  <c:v>157.14265502408671</c:v>
                </c:pt>
                <c:pt idx="38">
                  <c:v>160.48818941909849</c:v>
                </c:pt>
                <c:pt idx="39">
                  <c:v>166.92171019266243</c:v>
                </c:pt>
                <c:pt idx="40">
                  <c:v>169.07598675607005</c:v>
                </c:pt>
                <c:pt idx="41">
                  <c:v>170.88755222723557</c:v>
                </c:pt>
                <c:pt idx="42">
                  <c:v>172.88194626619224</c:v>
                </c:pt>
                <c:pt idx="43">
                  <c:v>171.46436681025079</c:v>
                </c:pt>
                <c:pt idx="44">
                  <c:v>167.6378537865894</c:v>
                </c:pt>
                <c:pt idx="45">
                  <c:v>173.00962082114711</c:v>
                </c:pt>
                <c:pt idx="46">
                  <c:v>174.24115583417733</c:v>
                </c:pt>
                <c:pt idx="47">
                  <c:v>176.99161849704979</c:v>
                </c:pt>
                <c:pt idx="48">
                  <c:v>178.75570876542042</c:v>
                </c:pt>
                <c:pt idx="49">
                  <c:v>180.04258224547084</c:v>
                </c:pt>
                <c:pt idx="50">
                  <c:v>183.51795851559291</c:v>
                </c:pt>
                <c:pt idx="51">
                  <c:v>187.41906797552656</c:v>
                </c:pt>
                <c:pt idx="52">
                  <c:v>190.72370072398189</c:v>
                </c:pt>
                <c:pt idx="53">
                  <c:v>192.67700151880126</c:v>
                </c:pt>
                <c:pt idx="54">
                  <c:v>193.02814041692909</c:v>
                </c:pt>
                <c:pt idx="55">
                  <c:v>175.48446547265485</c:v>
                </c:pt>
                <c:pt idx="56">
                  <c:v>185.50978653940547</c:v>
                </c:pt>
                <c:pt idx="57">
                  <c:v>191.61661998822092</c:v>
                </c:pt>
                <c:pt idx="58">
                  <c:v>196.43040605900023</c:v>
                </c:pt>
              </c:numCache>
            </c:numRef>
          </c:val>
          <c:extLst>
            <c:ext xmlns:c16="http://schemas.microsoft.com/office/drawing/2014/chart" uri="{C3380CC4-5D6E-409C-BE32-E72D297353CC}">
              <c16:uniqueId val="{00000001-BE59-4CD8-9A4B-F72A963AD07B}"/>
            </c:ext>
          </c:extLst>
        </c:ser>
        <c:ser>
          <c:idx val="1"/>
          <c:order val="2"/>
          <c:tx>
            <c:strRef>
              <c:f>' ST Primary Energy Scenarios'!$B$318</c:f>
              <c:strCache>
                <c:ptCount val="1"/>
                <c:pt idx="0">
                  <c:v>Nat Gas</c:v>
                </c:pt>
              </c:strCache>
            </c:strRef>
          </c:tx>
          <c:spPr>
            <a:solidFill>
              <a:srgbClr val="FF00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Scenarios'!$C$318:$BI$318</c:f>
              <c:numCache>
                <c:formatCode>0</c:formatCode>
                <c:ptCount val="59"/>
                <c:pt idx="0">
                  <c:v>22.693753776526137</c:v>
                </c:pt>
                <c:pt idx="1">
                  <c:v>24.727731693761598</c:v>
                </c:pt>
                <c:pt idx="2">
                  <c:v>26.546609607343271</c:v>
                </c:pt>
                <c:pt idx="3">
                  <c:v>28.959651415199914</c:v>
                </c:pt>
                <c:pt idx="4">
                  <c:v>31.800361092083222</c:v>
                </c:pt>
                <c:pt idx="5">
                  <c:v>34.613310343098419</c:v>
                </c:pt>
                <c:pt idx="6">
                  <c:v>37.055483672378614</c:v>
                </c:pt>
                <c:pt idx="7">
                  <c:v>39.102167836026638</c:v>
                </c:pt>
                <c:pt idx="8">
                  <c:v>40.96019754846202</c:v>
                </c:pt>
                <c:pt idx="9">
                  <c:v>41.975493399375409</c:v>
                </c:pt>
                <c:pt idx="10">
                  <c:v>41.975050566121354</c:v>
                </c:pt>
                <c:pt idx="11">
                  <c:v>44.474899707311124</c:v>
                </c:pt>
                <c:pt idx="12">
                  <c:v>45.935418375214795</c:v>
                </c:pt>
                <c:pt idx="13">
                  <c:v>47.858210852926277</c:v>
                </c:pt>
                <c:pt idx="14">
                  <c:v>50.824905450075221</c:v>
                </c:pt>
                <c:pt idx="15">
                  <c:v>51.253059311824472</c:v>
                </c:pt>
                <c:pt idx="16">
                  <c:v>51.825146128319375</c:v>
                </c:pt>
                <c:pt idx="17">
                  <c:v>52.091033259745814</c:v>
                </c:pt>
                <c:pt idx="18">
                  <c:v>52.933778443531537</c:v>
                </c:pt>
                <c:pt idx="19">
                  <c:v>57.249632974686278</c:v>
                </c:pt>
                <c:pt idx="20">
                  <c:v>58.543981733237047</c:v>
                </c:pt>
                <c:pt idx="21">
                  <c:v>59.115985825866119</c:v>
                </c:pt>
                <c:pt idx="22">
                  <c:v>62.214811357255485</c:v>
                </c:pt>
                <c:pt idx="23">
                  <c:v>65.119835343891737</c:v>
                </c:pt>
                <c:pt idx="24">
                  <c:v>67.999140733731565</c:v>
                </c:pt>
                <c:pt idx="25">
                  <c:v>70.132138740084883</c:v>
                </c:pt>
                <c:pt idx="26">
                  <c:v>71.902211738570713</c:v>
                </c:pt>
                <c:pt idx="27">
                  <c:v>72.22853936336287</c:v>
                </c:pt>
                <c:pt idx="28">
                  <c:v>72.955735603549783</c:v>
                </c:pt>
                <c:pt idx="29">
                  <c:v>73.40260741319662</c:v>
                </c:pt>
                <c:pt idx="30">
                  <c:v>75.97617085011143</c:v>
                </c:pt>
                <c:pt idx="31">
                  <c:v>79.773318833272697</c:v>
                </c:pt>
                <c:pt idx="32">
                  <c:v>79.309409814961782</c:v>
                </c:pt>
                <c:pt idx="33">
                  <c:v>80.762394367107845</c:v>
                </c:pt>
                <c:pt idx="34">
                  <c:v>83.058849529836152</c:v>
                </c:pt>
                <c:pt idx="35">
                  <c:v>86.379328444912971</c:v>
                </c:pt>
                <c:pt idx="36">
                  <c:v>87.540595824915727</c:v>
                </c:pt>
                <c:pt idx="37">
                  <c:v>90.101833212725523</c:v>
                </c:pt>
                <c:pt idx="38">
                  <c:v>92.619838487972629</c:v>
                </c:pt>
                <c:pt idx="39">
                  <c:v>96.243387232232635</c:v>
                </c:pt>
                <c:pt idx="40">
                  <c:v>98.780340488510774</c:v>
                </c:pt>
                <c:pt idx="41">
                  <c:v>101.38100437729372</c:v>
                </c:pt>
                <c:pt idx="42">
                  <c:v>105.53653627518906</c:v>
                </c:pt>
                <c:pt idx="43">
                  <c:v>108.09608034377379</c:v>
                </c:pt>
                <c:pt idx="44">
                  <c:v>105.86051734635475</c:v>
                </c:pt>
                <c:pt idx="45">
                  <c:v>113.73775575290165</c:v>
                </c:pt>
                <c:pt idx="46">
                  <c:v>116.45682610281438</c:v>
                </c:pt>
                <c:pt idx="47">
                  <c:v>119.53128737021325</c:v>
                </c:pt>
                <c:pt idx="48">
                  <c:v>121.39480630721846</c:v>
                </c:pt>
                <c:pt idx="49">
                  <c:v>122.26211596871144</c:v>
                </c:pt>
                <c:pt idx="50">
                  <c:v>125.10759979107024</c:v>
                </c:pt>
                <c:pt idx="51">
                  <c:v>126.82565712639826</c:v>
                </c:pt>
                <c:pt idx="52">
                  <c:v>131.46325616655849</c:v>
                </c:pt>
                <c:pt idx="53">
                  <c:v>137.95718418950764</c:v>
                </c:pt>
                <c:pt idx="54">
                  <c:v>140.70403408817492</c:v>
                </c:pt>
                <c:pt idx="55">
                  <c:v>139.37073316610622</c:v>
                </c:pt>
                <c:pt idx="56">
                  <c:v>144.86046148359583</c:v>
                </c:pt>
                <c:pt idx="57">
                  <c:v>144.31276422042356</c:v>
                </c:pt>
                <c:pt idx="58">
                  <c:v>144.36625694241229</c:v>
                </c:pt>
              </c:numCache>
            </c:numRef>
          </c:val>
          <c:extLst>
            <c:ext xmlns:c16="http://schemas.microsoft.com/office/drawing/2014/chart" uri="{C3380CC4-5D6E-409C-BE32-E72D297353CC}">
              <c16:uniqueId val="{00000002-BE59-4CD8-9A4B-F72A963AD07B}"/>
            </c:ext>
          </c:extLst>
        </c:ser>
        <c:ser>
          <c:idx val="3"/>
          <c:order val="3"/>
          <c:tx>
            <c:strRef>
              <c:f>' ST Primary Energy Scenarios'!$B$319</c:f>
              <c:strCache>
                <c:ptCount val="1"/>
                <c:pt idx="0">
                  <c:v>Nuclear</c:v>
                </c:pt>
              </c:strCache>
            </c:strRef>
          </c:tx>
          <c:spPr>
            <a:solidFill>
              <a:srgbClr val="FF99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Scenarios'!$C$319:$BI$319</c:f>
              <c:numCache>
                <c:formatCode>0</c:formatCode>
                <c:ptCount val="59"/>
                <c:pt idx="0">
                  <c:v>0.26088965412054677</c:v>
                </c:pt>
                <c:pt idx="1">
                  <c:v>0.351737912002136</c:v>
                </c:pt>
                <c:pt idx="2">
                  <c:v>0.41887862945441157</c:v>
                </c:pt>
                <c:pt idx="3">
                  <c:v>0.53233877794991713</c:v>
                </c:pt>
                <c:pt idx="4">
                  <c:v>0.6311208813713165</c:v>
                </c:pt>
                <c:pt idx="5">
                  <c:v>0.80570887372596189</c:v>
                </c:pt>
                <c:pt idx="6">
                  <c:v>1.1206340607604943</c:v>
                </c:pt>
                <c:pt idx="7">
                  <c:v>1.554477330064401</c:v>
                </c:pt>
                <c:pt idx="8">
                  <c:v>2.0828655630466528</c:v>
                </c:pt>
                <c:pt idx="9">
                  <c:v>2.7233343459374737</c:v>
                </c:pt>
                <c:pt idx="10">
                  <c:v>3.7780192294158041</c:v>
                </c:pt>
                <c:pt idx="11">
                  <c:v>4.4197617400932359</c:v>
                </c:pt>
                <c:pt idx="12">
                  <c:v>5.5012949105002917</c:v>
                </c:pt>
                <c:pt idx="13">
                  <c:v>6.3925233548798133</c:v>
                </c:pt>
                <c:pt idx="14">
                  <c:v>6.6485687170643359</c:v>
                </c:pt>
                <c:pt idx="15">
                  <c:v>7.2723441831185482</c:v>
                </c:pt>
                <c:pt idx="16">
                  <c:v>8.5883143479004502</c:v>
                </c:pt>
                <c:pt idx="17">
                  <c:v>9.3179427015129477</c:v>
                </c:pt>
                <c:pt idx="18">
                  <c:v>10.560452525736764</c:v>
                </c:pt>
                <c:pt idx="19">
                  <c:v>12.815483964048326</c:v>
                </c:pt>
                <c:pt idx="20">
                  <c:v>15.209414707962424</c:v>
                </c:pt>
                <c:pt idx="21">
                  <c:v>16.290311037679203</c:v>
                </c:pt>
                <c:pt idx="22">
                  <c:v>17.72039212542586</c:v>
                </c:pt>
                <c:pt idx="23">
                  <c:v>19.319212965900078</c:v>
                </c:pt>
                <c:pt idx="24">
                  <c:v>19.868387523107231</c:v>
                </c:pt>
                <c:pt idx="25">
                  <c:v>20.436194519512355</c:v>
                </c:pt>
                <c:pt idx="26">
                  <c:v>21.413918556179851</c:v>
                </c:pt>
                <c:pt idx="27">
                  <c:v>21.576469690538943</c:v>
                </c:pt>
                <c:pt idx="28">
                  <c:v>22.319530824199319</c:v>
                </c:pt>
                <c:pt idx="29">
                  <c:v>22.73849224060541</c:v>
                </c:pt>
                <c:pt idx="30">
                  <c:v>23.724767316540238</c:v>
                </c:pt>
                <c:pt idx="31">
                  <c:v>24.583700604096521</c:v>
                </c:pt>
                <c:pt idx="32">
                  <c:v>24.414635040797293</c:v>
                </c:pt>
                <c:pt idx="33">
                  <c:v>24.834786674764473</c:v>
                </c:pt>
                <c:pt idx="34">
                  <c:v>25.779788546205964</c:v>
                </c:pt>
                <c:pt idx="35">
                  <c:v>26.361657595261931</c:v>
                </c:pt>
                <c:pt idx="36">
                  <c:v>26.930006455630064</c:v>
                </c:pt>
                <c:pt idx="37">
                  <c:v>27.18387509137392</c:v>
                </c:pt>
                <c:pt idx="38">
                  <c:v>26.462361743673682</c:v>
                </c:pt>
                <c:pt idx="39">
                  <c:v>27.488772166892886</c:v>
                </c:pt>
                <c:pt idx="40">
                  <c:v>27.38647217862308</c:v>
                </c:pt>
                <c:pt idx="41">
                  <c:v>27.55339889600873</c:v>
                </c:pt>
                <c:pt idx="42">
                  <c:v>26.823010405525565</c:v>
                </c:pt>
                <c:pt idx="43">
                  <c:v>26.573766518384218</c:v>
                </c:pt>
                <c:pt idx="44">
                  <c:v>26.036028534173965</c:v>
                </c:pt>
                <c:pt idx="45">
                  <c:v>26.543127864599228</c:v>
                </c:pt>
                <c:pt idx="46">
                  <c:v>25.277351450407878</c:v>
                </c:pt>
                <c:pt idx="47">
                  <c:v>23.401326407678425</c:v>
                </c:pt>
                <c:pt idx="48">
                  <c:v>23.446104012429714</c:v>
                </c:pt>
                <c:pt idx="49">
                  <c:v>23.781628865748644</c:v>
                </c:pt>
                <c:pt idx="50">
                  <c:v>23.958381021395326</c:v>
                </c:pt>
                <c:pt idx="51">
                  <c:v>24.17095785588026</c:v>
                </c:pt>
                <c:pt idx="52">
                  <c:v>24.243405120447278</c:v>
                </c:pt>
                <c:pt idx="53">
                  <c:v>24.679470701143146</c:v>
                </c:pt>
                <c:pt idx="54">
                  <c:v>25.458413166925311</c:v>
                </c:pt>
                <c:pt idx="55">
                  <c:v>24.396717382362112</c:v>
                </c:pt>
                <c:pt idx="56">
                  <c:v>25.333451399579644</c:v>
                </c:pt>
                <c:pt idx="57">
                  <c:v>24.133946623653173</c:v>
                </c:pt>
                <c:pt idx="58">
                  <c:v>24.567039774730802</c:v>
                </c:pt>
              </c:numCache>
            </c:numRef>
          </c:val>
          <c:extLst>
            <c:ext xmlns:c16="http://schemas.microsoft.com/office/drawing/2014/chart" uri="{C3380CC4-5D6E-409C-BE32-E72D297353CC}">
              <c16:uniqueId val="{00000003-BE59-4CD8-9A4B-F72A963AD07B}"/>
            </c:ext>
          </c:extLst>
        </c:ser>
        <c:ser>
          <c:idx val="4"/>
          <c:order val="4"/>
          <c:tx>
            <c:strRef>
              <c:f>' ST Primary Energy Scenarios'!$B$320</c:f>
              <c:strCache>
                <c:ptCount val="1"/>
                <c:pt idx="0">
                  <c:v>Hydro</c:v>
                </c:pt>
              </c:strCache>
            </c:strRef>
          </c:tx>
          <c:spPr>
            <a:solidFill>
              <a:srgbClr val="0066FF"/>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Scenarios'!$C$320:$BI$320</c:f>
              <c:numCache>
                <c:formatCode>0</c:formatCode>
                <c:ptCount val="59"/>
                <c:pt idx="0">
                  <c:v>8.985685919266416</c:v>
                </c:pt>
                <c:pt idx="1">
                  <c:v>9.5225233495016255</c:v>
                </c:pt>
                <c:pt idx="2">
                  <c:v>9.7935499749200972</c:v>
                </c:pt>
                <c:pt idx="3">
                  <c:v>10.201575608387429</c:v>
                </c:pt>
                <c:pt idx="4">
                  <c:v>10.751159339002697</c:v>
                </c:pt>
                <c:pt idx="5">
                  <c:v>11.218428019265957</c:v>
                </c:pt>
                <c:pt idx="6">
                  <c:v>11.761817873651125</c:v>
                </c:pt>
                <c:pt idx="7">
                  <c:v>12.415442891351631</c:v>
                </c:pt>
                <c:pt idx="8">
                  <c:v>12.6083242866207</c:v>
                </c:pt>
                <c:pt idx="9">
                  <c:v>13.881477392213128</c:v>
                </c:pt>
                <c:pt idx="10">
                  <c:v>14.14036046916226</c:v>
                </c:pt>
                <c:pt idx="11">
                  <c:v>13.984831879404737</c:v>
                </c:pt>
                <c:pt idx="12">
                  <c:v>14.389666853014205</c:v>
                </c:pt>
                <c:pt idx="13">
                  <c:v>15.483319118699001</c:v>
                </c:pt>
                <c:pt idx="14">
                  <c:v>16.316679114202998</c:v>
                </c:pt>
                <c:pt idx="15">
                  <c:v>16.578710635640164</c:v>
                </c:pt>
                <c:pt idx="16">
                  <c:v>16.951076742176156</c:v>
                </c:pt>
                <c:pt idx="17">
                  <c:v>17.424393618368413</c:v>
                </c:pt>
                <c:pt idx="18">
                  <c:v>18.17797279099068</c:v>
                </c:pt>
                <c:pt idx="19">
                  <c:v>18.615818664387916</c:v>
                </c:pt>
                <c:pt idx="20">
                  <c:v>19.114340206779161</c:v>
                </c:pt>
                <c:pt idx="21">
                  <c:v>19.394958579243394</c:v>
                </c:pt>
                <c:pt idx="22">
                  <c:v>19.694925722399603</c:v>
                </c:pt>
                <c:pt idx="23">
                  <c:v>20.308074379421669</c:v>
                </c:pt>
                <c:pt idx="24">
                  <c:v>20.237029450454429</c:v>
                </c:pt>
                <c:pt idx="25">
                  <c:v>20.892762721594409</c:v>
                </c:pt>
                <c:pt idx="26">
                  <c:v>21.376470238970796</c:v>
                </c:pt>
                <c:pt idx="27">
                  <c:v>21.398271354843018</c:v>
                </c:pt>
                <c:pt idx="28">
                  <c:v>22.76773423008126</c:v>
                </c:pt>
                <c:pt idx="29">
                  <c:v>22.845841468828439</c:v>
                </c:pt>
                <c:pt idx="30">
                  <c:v>24.289335307294095</c:v>
                </c:pt>
                <c:pt idx="31">
                  <c:v>24.874520236502576</c:v>
                </c:pt>
                <c:pt idx="32">
                  <c:v>25.329404881185837</c:v>
                </c:pt>
                <c:pt idx="33">
                  <c:v>25.546324781729709</c:v>
                </c:pt>
                <c:pt idx="34">
                  <c:v>25.645317554453868</c:v>
                </c:pt>
                <c:pt idx="35">
                  <c:v>26.069279910513615</c:v>
                </c:pt>
                <c:pt idx="36">
                  <c:v>25.095702482116849</c:v>
                </c:pt>
                <c:pt idx="37">
                  <c:v>25.592908169027851</c:v>
                </c:pt>
                <c:pt idx="38">
                  <c:v>25.429478225925777</c:v>
                </c:pt>
                <c:pt idx="39">
                  <c:v>27.115677441891421</c:v>
                </c:pt>
                <c:pt idx="40">
                  <c:v>27.952499714990154</c:v>
                </c:pt>
                <c:pt idx="41">
                  <c:v>28.973375712368579</c:v>
                </c:pt>
                <c:pt idx="42">
                  <c:v>29.232351511377601</c:v>
                </c:pt>
                <c:pt idx="43">
                  <c:v>30.931605446880894</c:v>
                </c:pt>
                <c:pt idx="44">
                  <c:v>30.564759229777678</c:v>
                </c:pt>
                <c:pt idx="45">
                  <c:v>32.281060351734595</c:v>
                </c:pt>
                <c:pt idx="46">
                  <c:v>32.753815081291805</c:v>
                </c:pt>
                <c:pt idx="47">
                  <c:v>34.053004894462674</c:v>
                </c:pt>
                <c:pt idx="48">
                  <c:v>35.144452681964594</c:v>
                </c:pt>
                <c:pt idx="49">
                  <c:v>35.964208493346405</c:v>
                </c:pt>
                <c:pt idx="50">
                  <c:v>35.677378748711362</c:v>
                </c:pt>
                <c:pt idx="51">
                  <c:v>36.620127925147926</c:v>
                </c:pt>
                <c:pt idx="52">
                  <c:v>36.870770435779605</c:v>
                </c:pt>
                <c:pt idx="53">
                  <c:v>37.686129444919345</c:v>
                </c:pt>
                <c:pt idx="54">
                  <c:v>38.292606660366076</c:v>
                </c:pt>
                <c:pt idx="55">
                  <c:v>39.008994180666278</c:v>
                </c:pt>
                <c:pt idx="56">
                  <c:v>38.082232433866182</c:v>
                </c:pt>
                <c:pt idx="57">
                  <c:v>38.419259753118467</c:v>
                </c:pt>
                <c:pt idx="58">
                  <c:v>37.544505489007008</c:v>
                </c:pt>
              </c:numCache>
            </c:numRef>
          </c:val>
          <c:extLst>
            <c:ext xmlns:c16="http://schemas.microsoft.com/office/drawing/2014/chart" uri="{C3380CC4-5D6E-409C-BE32-E72D297353CC}">
              <c16:uniqueId val="{00000004-BE59-4CD8-9A4B-F72A963AD07B}"/>
            </c:ext>
          </c:extLst>
        </c:ser>
        <c:ser>
          <c:idx val="5"/>
          <c:order val="5"/>
          <c:tx>
            <c:strRef>
              <c:f>' ST Primary Energy Scenarios'!$B$321</c:f>
              <c:strCache>
                <c:ptCount val="1"/>
                <c:pt idx="0">
                  <c:v>Wind</c:v>
                </c:pt>
              </c:strCache>
            </c:strRef>
          </c:tx>
          <c:spPr>
            <a:solidFill>
              <a:srgbClr val="FFCC66"/>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Scenarios'!$C$321:$BI$321</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3.1935484003042802E-5</c:v>
                </c:pt>
                <c:pt idx="14">
                  <c:v>6.3870968006085604E-5</c:v>
                </c:pt>
                <c:pt idx="15">
                  <c:v>1.117741921916604E-4</c:v>
                </c:pt>
                <c:pt idx="16">
                  <c:v>1.117741921916604E-4</c:v>
                </c:pt>
                <c:pt idx="17">
                  <c:v>1.969354780158028E-4</c:v>
                </c:pt>
                <c:pt idx="18">
                  <c:v>3.4910751674033236E-4</c:v>
                </c:pt>
                <c:pt idx="19">
                  <c:v>4.7643011930631474E-4</c:v>
                </c:pt>
                <c:pt idx="20">
                  <c:v>6.8363438822416356E-4</c:v>
                </c:pt>
                <c:pt idx="21">
                  <c:v>1.477881764913036E-3</c:v>
                </c:pt>
                <c:pt idx="22">
                  <c:v>2.0798171626665862E-3</c:v>
                </c:pt>
                <c:pt idx="23">
                  <c:v>3.5297205022288836E-3</c:v>
                </c:pt>
                <c:pt idx="24">
                  <c:v>2.8207300357280474E-2</c:v>
                </c:pt>
                <c:pt idx="25">
                  <c:v>3.8668233714133748E-2</c:v>
                </c:pt>
                <c:pt idx="26">
                  <c:v>4.3497264575762529E-2</c:v>
                </c:pt>
                <c:pt idx="27">
                  <c:v>5.0381547998767928E-2</c:v>
                </c:pt>
                <c:pt idx="28">
                  <c:v>6.0721795617155294E-2</c:v>
                </c:pt>
                <c:pt idx="29">
                  <c:v>7.5918414539955847E-2</c:v>
                </c:pt>
                <c:pt idx="30">
                  <c:v>8.8058088615980523E-2</c:v>
                </c:pt>
                <c:pt idx="31">
                  <c:v>9.8101555322500644E-2</c:v>
                </c:pt>
                <c:pt idx="32">
                  <c:v>0.12804230436177022</c:v>
                </c:pt>
                <c:pt idx="33">
                  <c:v>0.16956954223587672</c:v>
                </c:pt>
                <c:pt idx="34">
                  <c:v>0.22596375560851811</c:v>
                </c:pt>
                <c:pt idx="35">
                  <c:v>0.33435969721101699</c:v>
                </c:pt>
                <c:pt idx="36">
                  <c:v>0.40590835029196626</c:v>
                </c:pt>
                <c:pt idx="37">
                  <c:v>0.55041761176065052</c:v>
                </c:pt>
                <c:pt idx="38">
                  <c:v>0.66071960853388312</c:v>
                </c:pt>
                <c:pt idx="39">
                  <c:v>0.88820069153297254</c:v>
                </c:pt>
                <c:pt idx="40">
                  <c:v>1.0785280303494318</c:v>
                </c:pt>
                <c:pt idx="41">
                  <c:v>1.3675304928013858</c:v>
                </c:pt>
                <c:pt idx="42">
                  <c:v>1.7458168482431251</c:v>
                </c:pt>
                <c:pt idx="43">
                  <c:v>2.2398544860886176</c:v>
                </c:pt>
                <c:pt idx="44">
                  <c:v>2.7828547130110337</c:v>
                </c:pt>
                <c:pt idx="45">
                  <c:v>3.4613493263344139</c:v>
                </c:pt>
                <c:pt idx="46">
                  <c:v>4.376449924424918</c:v>
                </c:pt>
                <c:pt idx="47">
                  <c:v>5.236615714927666</c:v>
                </c:pt>
                <c:pt idx="48">
                  <c:v>6.2353969262870805</c:v>
                </c:pt>
                <c:pt idx="49">
                  <c:v>6.8843964121333556</c:v>
                </c:pt>
                <c:pt idx="50">
                  <c:v>8.0594298146124999</c:v>
                </c:pt>
                <c:pt idx="51">
                  <c:v>9.2724249810247272</c:v>
                </c:pt>
                <c:pt idx="52">
                  <c:v>10.940311440827188</c:v>
                </c:pt>
                <c:pt idx="53">
                  <c:v>12.100782935539954</c:v>
                </c:pt>
                <c:pt idx="54">
                  <c:v>13.488151390988605</c:v>
                </c:pt>
                <c:pt idx="55">
                  <c:v>15.077199965258671</c:v>
                </c:pt>
                <c:pt idx="56">
                  <c:v>17.517366123630566</c:v>
                </c:pt>
                <c:pt idx="57">
                  <c:v>19.78467804499617</c:v>
                </c:pt>
                <c:pt idx="58">
                  <c:v>21.745293437925881</c:v>
                </c:pt>
              </c:numCache>
            </c:numRef>
          </c:val>
          <c:extLst>
            <c:ext xmlns:c16="http://schemas.microsoft.com/office/drawing/2014/chart" uri="{C3380CC4-5D6E-409C-BE32-E72D297353CC}">
              <c16:uniqueId val="{00000005-BE59-4CD8-9A4B-F72A963AD07B}"/>
            </c:ext>
          </c:extLst>
        </c:ser>
        <c:ser>
          <c:idx val="6"/>
          <c:order val="6"/>
          <c:tx>
            <c:strRef>
              <c:f>' ST Primary Energy Scenarios'!$B$322</c:f>
              <c:strCache>
                <c:ptCount val="1"/>
                <c:pt idx="0">
                  <c:v>Solar</c:v>
                </c:pt>
              </c:strCache>
            </c:strRef>
          </c:tx>
          <c:spPr>
            <a:solidFill>
              <a:srgbClr val="FFFF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Scenarios'!$C$322:$BI$322</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3.1935484003042802E-5</c:v>
                </c:pt>
                <c:pt idx="19">
                  <c:v>6.7182796556153335E-5</c:v>
                </c:pt>
                <c:pt idx="20">
                  <c:v>1.250537625310244E-4</c:v>
                </c:pt>
                <c:pt idx="21">
                  <c:v>1.6163441068783868E-4</c:v>
                </c:pt>
                <c:pt idx="22">
                  <c:v>1.1287097004242241E-4</c:v>
                </c:pt>
                <c:pt idx="23">
                  <c:v>1.0853763706109021E-4</c:v>
                </c:pt>
                <c:pt idx="24">
                  <c:v>2.7914086804230465E-3</c:v>
                </c:pt>
                <c:pt idx="25">
                  <c:v>4.1340476590221442E-3</c:v>
                </c:pt>
                <c:pt idx="26">
                  <c:v>5.3792435645618752E-3</c:v>
                </c:pt>
                <c:pt idx="27">
                  <c:v>4.9678741992238429E-3</c:v>
                </c:pt>
                <c:pt idx="28">
                  <c:v>5.9259220091263387E-3</c:v>
                </c:pt>
                <c:pt idx="29">
                  <c:v>6.3549797418076537E-3</c:v>
                </c:pt>
                <c:pt idx="30">
                  <c:v>6.801010459923873E-3</c:v>
                </c:pt>
                <c:pt idx="31">
                  <c:v>7.4434158574661069E-3</c:v>
                </c:pt>
                <c:pt idx="32">
                  <c:v>7.9802067064811411E-3</c:v>
                </c:pt>
                <c:pt idx="33">
                  <c:v>8.6422950747788718E-3</c:v>
                </c:pt>
                <c:pt idx="34">
                  <c:v>9.6369355549583702E-3</c:v>
                </c:pt>
                <c:pt idx="35">
                  <c:v>1.1263976629710015E-2</c:v>
                </c:pt>
                <c:pt idx="36">
                  <c:v>1.5041021598801052E-2</c:v>
                </c:pt>
                <c:pt idx="37">
                  <c:v>1.8885377917072788E-2</c:v>
                </c:pt>
                <c:pt idx="38">
                  <c:v>2.3522189465008836E-2</c:v>
                </c:pt>
                <c:pt idx="39">
                  <c:v>3.0797505822619087E-2</c:v>
                </c:pt>
                <c:pt idx="40">
                  <c:v>4.3122453869292698E-2</c:v>
                </c:pt>
                <c:pt idx="41">
                  <c:v>5.8964468816418147E-2</c:v>
                </c:pt>
                <c:pt idx="42">
                  <c:v>7.9475979212733527E-2</c:v>
                </c:pt>
                <c:pt idx="43">
                  <c:v>0.12830185767261515</c:v>
                </c:pt>
                <c:pt idx="44">
                  <c:v>0.21175020662844357</c:v>
                </c:pt>
                <c:pt idx="45">
                  <c:v>0.33873248146500856</c:v>
                </c:pt>
                <c:pt idx="46">
                  <c:v>0.65251393775437094</c:v>
                </c:pt>
                <c:pt idx="47">
                  <c:v>1.0020550147012699</c:v>
                </c:pt>
                <c:pt idx="48">
                  <c:v>1.3600482976807342</c:v>
                </c:pt>
                <c:pt idx="49">
                  <c:v>1.9241674146013565</c:v>
                </c:pt>
                <c:pt idx="50">
                  <c:v>2.4819227304843423</c:v>
                </c:pt>
                <c:pt idx="51">
                  <c:v>3.1648517440037267</c:v>
                </c:pt>
                <c:pt idx="52">
                  <c:v>4.2663532130399275</c:v>
                </c:pt>
                <c:pt idx="53">
                  <c:v>5.4738505408754747</c:v>
                </c:pt>
                <c:pt idx="54">
                  <c:v>6.6945477577942114</c:v>
                </c:pt>
                <c:pt idx="55">
                  <c:v>8.082966032963256</c:v>
                </c:pt>
                <c:pt idx="56">
                  <c:v>9.9063128029490741</c:v>
                </c:pt>
                <c:pt idx="57">
                  <c:v>12.407067363889835</c:v>
                </c:pt>
                <c:pt idx="58">
                  <c:v>15.351340491332806</c:v>
                </c:pt>
              </c:numCache>
            </c:numRef>
          </c:val>
          <c:extLst>
            <c:ext xmlns:c16="http://schemas.microsoft.com/office/drawing/2014/chart" uri="{C3380CC4-5D6E-409C-BE32-E72D297353CC}">
              <c16:uniqueId val="{00000006-BE59-4CD8-9A4B-F72A963AD07B}"/>
            </c:ext>
          </c:extLst>
        </c:ser>
        <c:ser>
          <c:idx val="7"/>
          <c:order val="7"/>
          <c:tx>
            <c:strRef>
              <c:f>' ST Primary Energy Scenarios'!$B$323</c:f>
              <c:strCache>
                <c:ptCount val="1"/>
                <c:pt idx="0">
                  <c:v>Geoth Bio Oth</c:v>
                </c:pt>
              </c:strCache>
            </c:strRef>
          </c:tx>
          <c:spPr>
            <a:solidFill>
              <a:srgbClr val="92D05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Scenarios'!$C$323:$BI$323</c:f>
              <c:numCache>
                <c:formatCode>0</c:formatCode>
                <c:ptCount val="59"/>
                <c:pt idx="0">
                  <c:v>0.20141671018791385</c:v>
                </c:pt>
                <c:pt idx="1">
                  <c:v>0.22225538943894207</c:v>
                </c:pt>
                <c:pt idx="2">
                  <c:v>0.22447215754073113</c:v>
                </c:pt>
                <c:pt idx="3">
                  <c:v>0.24851490138098598</c:v>
                </c:pt>
                <c:pt idx="4">
                  <c:v>0.26121140616123739</c:v>
                </c:pt>
                <c:pt idx="5">
                  <c:v>0.28921662435459439</c:v>
                </c:pt>
                <c:pt idx="6">
                  <c:v>0.31442064355542243</c:v>
                </c:pt>
                <c:pt idx="7">
                  <c:v>0.33624728501490608</c:v>
                </c:pt>
                <c:pt idx="8">
                  <c:v>0.36088673019730777</c:v>
                </c:pt>
                <c:pt idx="9">
                  <c:v>0.38474267908168258</c:v>
                </c:pt>
                <c:pt idx="10">
                  <c:v>0.38932993026537588</c:v>
                </c:pt>
                <c:pt idx="11">
                  <c:v>0.43405583868297981</c:v>
                </c:pt>
                <c:pt idx="12">
                  <c:v>0.45815987509740808</c:v>
                </c:pt>
                <c:pt idx="13">
                  <c:v>0.48609654772735666</c:v>
                </c:pt>
                <c:pt idx="14">
                  <c:v>0.52025588338437956</c:v>
                </c:pt>
                <c:pt idx="15">
                  <c:v>0.55363887771090958</c:v>
                </c:pt>
                <c:pt idx="16">
                  <c:v>0.59366730265901424</c:v>
                </c:pt>
                <c:pt idx="17">
                  <c:v>0.68843844031653134</c:v>
                </c:pt>
                <c:pt idx="18">
                  <c:v>0.76237411482361495</c:v>
                </c:pt>
                <c:pt idx="19">
                  <c:v>0.85075440148284542</c:v>
                </c:pt>
                <c:pt idx="20">
                  <c:v>0.87543831561742991</c:v>
                </c:pt>
                <c:pt idx="21">
                  <c:v>0.94931344515862293</c:v>
                </c:pt>
                <c:pt idx="22">
                  <c:v>1.0168647799873725</c:v>
                </c:pt>
                <c:pt idx="23">
                  <c:v>1.0471798460894206</c:v>
                </c:pt>
                <c:pt idx="24">
                  <c:v>1.1605420000341837</c:v>
                </c:pt>
                <c:pt idx="25">
                  <c:v>4.5422531439919567</c:v>
                </c:pt>
                <c:pt idx="26">
                  <c:v>4.7459963211642275</c:v>
                </c:pt>
                <c:pt idx="27">
                  <c:v>4.9133443430905572</c:v>
                </c:pt>
                <c:pt idx="28">
                  <c:v>5.2495678766456422</c:v>
                </c:pt>
                <c:pt idx="29">
                  <c:v>5.5955130122768537</c:v>
                </c:pt>
                <c:pt idx="30">
                  <c:v>5.48842498661935</c:v>
                </c:pt>
                <c:pt idx="31">
                  <c:v>5.7506008733557508</c:v>
                </c:pt>
                <c:pt idx="32">
                  <c:v>6.0955309178716703</c:v>
                </c:pt>
                <c:pt idx="33">
                  <c:v>6.6175551377615989</c:v>
                </c:pt>
                <c:pt idx="34">
                  <c:v>1.9670399192637056</c:v>
                </c:pt>
                <c:pt idx="35">
                  <c:v>2.0585837367583748</c:v>
                </c:pt>
                <c:pt idx="36">
                  <c:v>2.1381315541259718</c:v>
                </c:pt>
                <c:pt idx="37">
                  <c:v>2.3009945812937076</c:v>
                </c:pt>
                <c:pt idx="38">
                  <c:v>2.4289788743844838</c:v>
                </c:pt>
                <c:pt idx="39">
                  <c:v>2.6255863510141353</c:v>
                </c:pt>
                <c:pt idx="40">
                  <c:v>2.8440675849315085</c:v>
                </c:pt>
                <c:pt idx="41">
                  <c:v>3.0287571758077547</c:v>
                </c:pt>
                <c:pt idx="42">
                  <c:v>3.2874657252546058</c:v>
                </c:pt>
                <c:pt idx="43">
                  <c:v>3.5159744791149024</c:v>
                </c:pt>
                <c:pt idx="44">
                  <c:v>3.7772930127946438</c:v>
                </c:pt>
                <c:pt idx="45">
                  <c:v>4.2329713267422449</c:v>
                </c:pt>
                <c:pt idx="46">
                  <c:v>4.4484789230049842</c:v>
                </c:pt>
                <c:pt idx="47">
                  <c:v>4.8268767095241856</c:v>
                </c:pt>
                <c:pt idx="48">
                  <c:v>5.2121346141470895</c:v>
                </c:pt>
                <c:pt idx="49">
                  <c:v>5.6505694501639709</c:v>
                </c:pt>
                <c:pt idx="50">
                  <c:v>6.1074711758797093</c:v>
                </c:pt>
                <c:pt idx="51">
                  <c:v>6.1939359636978679</c:v>
                </c:pt>
                <c:pt idx="52">
                  <c:v>6.542841162468676</c:v>
                </c:pt>
                <c:pt idx="53">
                  <c:v>7.0730640926652768</c:v>
                </c:pt>
                <c:pt idx="54">
                  <c:v>7.4288616111373358</c:v>
                </c:pt>
                <c:pt idx="55">
                  <c:v>7.8540315779978869</c:v>
                </c:pt>
                <c:pt idx="56">
                  <c:v>8.4642993647217963</c:v>
                </c:pt>
                <c:pt idx="57">
                  <c:v>8.6914942274679561</c:v>
                </c:pt>
                <c:pt idx="58">
                  <c:v>8.7403013353734877</c:v>
                </c:pt>
              </c:numCache>
            </c:numRef>
          </c:val>
          <c:extLst>
            <c:ext xmlns:c16="http://schemas.microsoft.com/office/drawing/2014/chart" uri="{C3380CC4-5D6E-409C-BE32-E72D297353CC}">
              <c16:uniqueId val="{00000007-BE59-4CD8-9A4B-F72A963AD07B}"/>
            </c:ext>
          </c:extLst>
        </c:ser>
        <c:dLbls>
          <c:showLegendKey val="0"/>
          <c:showVal val="0"/>
          <c:showCatName val="0"/>
          <c:showSerName val="0"/>
          <c:showPercent val="0"/>
          <c:showBubbleSize val="0"/>
        </c:dLbls>
        <c:axId val="1866376303"/>
        <c:axId val="1867365247"/>
      </c:areaChart>
      <c:catAx>
        <c:axId val="186637630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FFFF00"/>
                </a:solidFill>
                <a:latin typeface="+mn-lt"/>
                <a:ea typeface="+mn-ea"/>
                <a:cs typeface="+mn-cs"/>
              </a:defRPr>
            </a:pPr>
            <a:endParaRPr lang="en-US"/>
          </a:p>
        </c:txPr>
        <c:crossAx val="1867365247"/>
        <c:crosses val="autoZero"/>
        <c:auto val="1"/>
        <c:lblAlgn val="ctr"/>
        <c:lblOffset val="100"/>
        <c:tickLblSkip val="10"/>
        <c:tickMarkSkip val="5"/>
        <c:noMultiLvlLbl val="0"/>
      </c:catAx>
      <c:valAx>
        <c:axId val="186736524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rgbClr val="FFFFFF"/>
            </a:solidFill>
          </a:ln>
          <a:effectLst/>
        </c:spPr>
        <c:txPr>
          <a:bodyPr rot="-6000000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crossAx val="1866376303"/>
        <c:crosses val="autoZero"/>
        <c:crossBetween val="midCat"/>
        <c:majorUnit val="0.2"/>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legend>
    <c:plotVisOnly val="1"/>
    <c:dispBlanksAs val="zero"/>
    <c:showDLblsOverMax val="0"/>
  </c:chart>
  <c:spPr>
    <a:noFill/>
    <a:ln>
      <a:noFill/>
    </a:ln>
    <a:effectLst/>
  </c:spPr>
  <c:txPr>
    <a:bodyPr/>
    <a:lstStyle/>
    <a:p>
      <a:pPr>
        <a:defRPr sz="1400" b="1">
          <a:solidFill>
            <a:srgbClr val="FFFF00"/>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percentStacked"/>
        <c:varyColors val="0"/>
        <c:ser>
          <c:idx val="0"/>
          <c:order val="0"/>
          <c:tx>
            <c:strRef>
              <c:f>' ST Primary Energy Scenarios'!$B$343</c:f>
              <c:strCache>
                <c:ptCount val="1"/>
                <c:pt idx="0">
                  <c:v>Coal</c:v>
                </c:pt>
              </c:strCache>
            </c:strRef>
          </c:tx>
          <c:spPr>
            <a:solidFill>
              <a:schemeClr val="bg1">
                <a:lumMod val="50000"/>
              </a:schemeClr>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Scenarios'!$C$343:$DI$343</c:f>
              <c:numCache>
                <c:formatCode>0%</c:formatCode>
                <c:ptCount val="111"/>
                <c:pt idx="0">
                  <c:v>0.37519171157159203</c:v>
                </c:pt>
                <c:pt idx="1">
                  <c:v>0.3598624511311681</c:v>
                </c:pt>
                <c:pt idx="2">
                  <c:v>0.34137889229030488</c:v>
                </c:pt>
                <c:pt idx="3">
                  <c:v>0.32705893698886701</c:v>
                </c:pt>
                <c:pt idx="4">
                  <c:v>0.31571799953328689</c:v>
                </c:pt>
                <c:pt idx="5">
                  <c:v>0.30085455258614713</c:v>
                </c:pt>
                <c:pt idx="6">
                  <c:v>0.28759639294620498</c:v>
                </c:pt>
                <c:pt idx="7">
                  <c:v>0.27541760955577149</c:v>
                </c:pt>
                <c:pt idx="8">
                  <c:v>0.26807637006968499</c:v>
                </c:pt>
                <c:pt idx="9">
                  <c:v>0.26691345546435419</c:v>
                </c:pt>
                <c:pt idx="10">
                  <c:v>0.27021003786098341</c:v>
                </c:pt>
                <c:pt idx="11">
                  <c:v>0.26582271560207593</c:v>
                </c:pt>
                <c:pt idx="12">
                  <c:v>0.26440977070619115</c:v>
                </c:pt>
                <c:pt idx="13">
                  <c:v>0.25724421722630181</c:v>
                </c:pt>
                <c:pt idx="14">
                  <c:v>0.26051118745258933</c:v>
                </c:pt>
                <c:pt idx="15">
                  <c:v>0.26954660725013646</c:v>
                </c:pt>
                <c:pt idx="16">
                  <c:v>0.27439156207116722</c:v>
                </c:pt>
                <c:pt idx="17">
                  <c:v>0.2787478768965585</c:v>
                </c:pt>
                <c:pt idx="18">
                  <c:v>0.28252608897044984</c:v>
                </c:pt>
                <c:pt idx="19">
                  <c:v>0.28230219014663999</c:v>
                </c:pt>
                <c:pt idx="20">
                  <c:v>0.28662045782718593</c:v>
                </c:pt>
                <c:pt idx="21">
                  <c:v>0.28352347662762167</c:v>
                </c:pt>
                <c:pt idx="22">
                  <c:v>0.28442602586746951</c:v>
                </c:pt>
                <c:pt idx="23">
                  <c:v>0.2824238140811024</c:v>
                </c:pt>
                <c:pt idx="24">
                  <c:v>0.27964739309413733</c:v>
                </c:pt>
                <c:pt idx="25">
                  <c:v>0.27063919454048235</c:v>
                </c:pt>
                <c:pt idx="26">
                  <c:v>0.26585401769882888</c:v>
                </c:pt>
                <c:pt idx="27">
                  <c:v>0.26319694094634877</c:v>
                </c:pt>
                <c:pt idx="28">
                  <c:v>0.26219321835146508</c:v>
                </c:pt>
                <c:pt idx="29">
                  <c:v>0.25980228293624197</c:v>
                </c:pt>
                <c:pt idx="30">
                  <c:v>0.25617034383381165</c:v>
                </c:pt>
                <c:pt idx="31">
                  <c:v>0.25461069709351958</c:v>
                </c:pt>
                <c:pt idx="32">
                  <c:v>0.25151726511618816</c:v>
                </c:pt>
                <c:pt idx="33">
                  <c:v>0.24821249770287243</c:v>
                </c:pt>
                <c:pt idx="34">
                  <c:v>0.24822470213348027</c:v>
                </c:pt>
                <c:pt idx="35">
                  <c:v>0.25026171471299657</c:v>
                </c:pt>
                <c:pt idx="36">
                  <c:v>0.25169070813682592</c:v>
                </c:pt>
                <c:pt idx="37">
                  <c:v>0.2561143501998917</c:v>
                </c:pt>
                <c:pt idx="38">
                  <c:v>0.26910151431723056</c:v>
                </c:pt>
                <c:pt idx="39">
                  <c:v>0.27402640689227964</c:v>
                </c:pt>
                <c:pt idx="40">
                  <c:v>0.28481230398337998</c:v>
                </c:pt>
                <c:pt idx="41">
                  <c:v>0.2914295718289942</c:v>
                </c:pt>
                <c:pt idx="42">
                  <c:v>0.29899563227227738</c:v>
                </c:pt>
                <c:pt idx="43">
                  <c:v>0.29978735731930145</c:v>
                </c:pt>
                <c:pt idx="44">
                  <c:v>0.30045157502432157</c:v>
                </c:pt>
                <c:pt idx="45">
                  <c:v>0.29946342986513586</c:v>
                </c:pt>
                <c:pt idx="46">
                  <c:v>0.30633012283701089</c:v>
                </c:pt>
                <c:pt idx="47">
                  <c:v>0.30290429462926416</c:v>
                </c:pt>
                <c:pt idx="48">
                  <c:v>0.30225857573273901</c:v>
                </c:pt>
                <c:pt idx="49">
                  <c:v>0.30033058307080696</c:v>
                </c:pt>
                <c:pt idx="50">
                  <c:v>0.29004322370062463</c:v>
                </c:pt>
                <c:pt idx="51">
                  <c:v>0.28099937476811693</c:v>
                </c:pt>
                <c:pt idx="52">
                  <c:v>0.27740041047737912</c:v>
                </c:pt>
                <c:pt idx="53">
                  <c:v>0.27430972584836866</c:v>
                </c:pt>
                <c:pt idx="54">
                  <c:v>0.26965254682274881</c:v>
                </c:pt>
                <c:pt idx="55">
                  <c:v>0.27116003787395393</c:v>
                </c:pt>
                <c:pt idx="56">
                  <c:v>0.27202810432908653</c:v>
                </c:pt>
                <c:pt idx="57">
                  <c:v>0.2688139042953035</c:v>
                </c:pt>
                <c:pt idx="58">
                  <c:v>0.26768831110488212</c:v>
                </c:pt>
                <c:pt idx="59" formatCode="0.0%">
                  <c:v>0.26634986954935769</c:v>
                </c:pt>
                <c:pt idx="60" formatCode="0.0%">
                  <c:v>0.26501812020161092</c:v>
                </c:pt>
                <c:pt idx="61" formatCode="0.0%">
                  <c:v>0.26369302960060287</c:v>
                </c:pt>
                <c:pt idx="62" formatCode="0.0%">
                  <c:v>0.26237456445259988</c:v>
                </c:pt>
                <c:pt idx="63" formatCode="0.0%">
                  <c:v>0.26106269163033685</c:v>
                </c:pt>
                <c:pt idx="64" formatCode="0.0%">
                  <c:v>0.25975737817218519</c:v>
                </c:pt>
                <c:pt idx="65" formatCode="0.0%">
                  <c:v>0.25741956176863551</c:v>
                </c:pt>
                <c:pt idx="66" formatCode="0.0%">
                  <c:v>0.25510278571271777</c:v>
                </c:pt>
                <c:pt idx="67" formatCode="0.0%">
                  <c:v>0.25280686064130331</c:v>
                </c:pt>
                <c:pt idx="68" formatCode="0.0%">
                  <c:v>0.25053159889553156</c:v>
                </c:pt>
                <c:pt idx="69" formatCode="0.0%">
                  <c:v>0.24827681450547176</c:v>
                </c:pt>
                <c:pt idx="70" formatCode="0.0%">
                  <c:v>0.2460423231749225</c:v>
                </c:pt>
                <c:pt idx="71" formatCode="0.0%">
                  <c:v>0.24382794226634819</c:v>
                </c:pt>
                <c:pt idx="72" formatCode="0.0%">
                  <c:v>0.24163349078595106</c:v>
                </c:pt>
                <c:pt idx="73" formatCode="0.0%">
                  <c:v>0.23945878936887749</c:v>
                </c:pt>
                <c:pt idx="74" formatCode="0.0%">
                  <c:v>0.2373036602645576</c:v>
                </c:pt>
                <c:pt idx="75" formatCode="0.0%">
                  <c:v>0.23445601634138291</c:v>
                </c:pt>
                <c:pt idx="76" formatCode="0.0%">
                  <c:v>0.23164254414528632</c:v>
                </c:pt>
                <c:pt idx="77" formatCode="0.0%">
                  <c:v>0.22886283361554288</c:v>
                </c:pt>
                <c:pt idx="78" formatCode="0.0%">
                  <c:v>0.22611647961215636</c:v>
                </c:pt>
                <c:pt idx="79" formatCode="0.0%">
                  <c:v>0.22340308185681049</c:v>
                </c:pt>
                <c:pt idx="80" formatCode="0.0%">
                  <c:v>0.22072224487452877</c:v>
                </c:pt>
                <c:pt idx="81" formatCode="0.0%">
                  <c:v>0.21807357793603441</c:v>
                </c:pt>
                <c:pt idx="82" formatCode="0.0%">
                  <c:v>0.215456695000802</c:v>
                </c:pt>
                <c:pt idx="83" formatCode="0.0%">
                  <c:v>0.21287121466079237</c:v>
                </c:pt>
                <c:pt idx="84" formatCode="0.0%">
                  <c:v>0.21031676008486286</c:v>
                </c:pt>
                <c:pt idx="85" formatCode="0.0%">
                  <c:v>0.20716200868358992</c:v>
                </c:pt>
                <c:pt idx="86" formatCode="0.0%">
                  <c:v>0.20405457855333606</c:v>
                </c:pt>
                <c:pt idx="87" formatCode="0.0%">
                  <c:v>0.20099375987503601</c:v>
                </c:pt>
                <c:pt idx="88" formatCode="0.0%">
                  <c:v>0.19797885347691047</c:v>
                </c:pt>
                <c:pt idx="89" formatCode="0.0%">
                  <c:v>0.19500917067475682</c:v>
                </c:pt>
                <c:pt idx="90" formatCode="0.0%">
                  <c:v>0.19208403311463546</c:v>
                </c:pt>
                <c:pt idx="91" formatCode="0.0%">
                  <c:v>0.18920277261791593</c:v>
                </c:pt>
                <c:pt idx="92" formatCode="0.0%">
                  <c:v>0.1863647310286472</c:v>
                </c:pt>
                <c:pt idx="93" formatCode="0.0%">
                  <c:v>0.1835692600632175</c:v>
                </c:pt>
                <c:pt idx="94" formatCode="0.0%">
                  <c:v>0.18081572116226924</c:v>
                </c:pt>
                <c:pt idx="95" formatCode="0.0%">
                  <c:v>0.17756103818134839</c:v>
                </c:pt>
                <c:pt idx="96" formatCode="0.0%">
                  <c:v>0.1743649394940841</c:v>
                </c:pt>
                <c:pt idx="97" formatCode="0.0%">
                  <c:v>0.1712263705831906</c:v>
                </c:pt>
                <c:pt idx="98" formatCode="0.0%">
                  <c:v>0.16814429591269317</c:v>
                </c:pt>
                <c:pt idx="99" formatCode="0.0%">
                  <c:v>0.16511769858626468</c:v>
                </c:pt>
                <c:pt idx="100" formatCode="0.0%">
                  <c:v>0.16214558001171192</c:v>
                </c:pt>
                <c:pt idx="101" formatCode="0.0%">
                  <c:v>0.1592269595715011</c:v>
                </c:pt>
                <c:pt idx="102" formatCode="0.0%">
                  <c:v>0.15636087429921408</c:v>
                </c:pt>
                <c:pt idx="103" formatCode="0.0%">
                  <c:v>0.15354637856182823</c:v>
                </c:pt>
                <c:pt idx="104" formatCode="0.0%">
                  <c:v>0.15078254374771533</c:v>
                </c:pt>
                <c:pt idx="105" formatCode="0.0%">
                  <c:v>0.14761611032901331</c:v>
                </c:pt>
                <c:pt idx="106" formatCode="0.0%">
                  <c:v>0.14451617201210404</c:v>
                </c:pt>
                <c:pt idx="107" formatCode="0.0%">
                  <c:v>0.14148133239984986</c:v>
                </c:pt>
                <c:pt idx="108" formatCode="0.0%">
                  <c:v>0.13851022441945302</c:v>
                </c:pt>
                <c:pt idx="109" formatCode="0.0%">
                  <c:v>0.1356015097066445</c:v>
                </c:pt>
                <c:pt idx="110" formatCode="0.0%">
                  <c:v>0.13275387800280497</c:v>
                </c:pt>
              </c:numCache>
            </c:numRef>
          </c:val>
          <c:extLst>
            <c:ext xmlns:c16="http://schemas.microsoft.com/office/drawing/2014/chart" uri="{C3380CC4-5D6E-409C-BE32-E72D297353CC}">
              <c16:uniqueId val="{00000000-76BF-463D-9F5B-47D85CDCD9E5}"/>
            </c:ext>
          </c:extLst>
        </c:ser>
        <c:ser>
          <c:idx val="2"/>
          <c:order val="1"/>
          <c:tx>
            <c:strRef>
              <c:f>' ST Primary Energy Scenarios'!$B$344</c:f>
              <c:strCache>
                <c:ptCount val="1"/>
                <c:pt idx="0">
                  <c:v>Oil</c:v>
                </c:pt>
              </c:strCache>
            </c:strRef>
          </c:tx>
          <c:spPr>
            <a:solidFill>
              <a:srgbClr val="00B05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Scenarios'!$C$344:$DI$344</c:f>
              <c:numCache>
                <c:formatCode>0%</c:formatCode>
                <c:ptCount val="111"/>
                <c:pt idx="0">
                  <c:v>0.41774478370582302</c:v>
                </c:pt>
                <c:pt idx="1">
                  <c:v>0.42734931955287236</c:v>
                </c:pt>
                <c:pt idx="2">
                  <c:v>0.44073108437566028</c:v>
                </c:pt>
                <c:pt idx="3">
                  <c:v>0.45077157419604336</c:v>
                </c:pt>
                <c:pt idx="4">
                  <c:v>0.45812887384966455</c:v>
                </c:pt>
                <c:pt idx="5">
                  <c:v>0.46963216035561495</c:v>
                </c:pt>
                <c:pt idx="6">
                  <c:v>0.47606409653561665</c:v>
                </c:pt>
                <c:pt idx="7">
                  <c:v>0.48658465578071408</c:v>
                </c:pt>
                <c:pt idx="8">
                  <c:v>0.4960554777370087</c:v>
                </c:pt>
                <c:pt idx="9">
                  <c:v>0.48604105817315368</c:v>
                </c:pt>
                <c:pt idx="10">
                  <c:v>0.47904931021166181</c:v>
                </c:pt>
                <c:pt idx="11">
                  <c:v>0.48417176811352997</c:v>
                </c:pt>
                <c:pt idx="12">
                  <c:v>0.4829143241996528</c:v>
                </c:pt>
                <c:pt idx="13">
                  <c:v>0.48500791479910049</c:v>
                </c:pt>
                <c:pt idx="14">
                  <c:v>0.47550912228990572</c:v>
                </c:pt>
                <c:pt idx="15">
                  <c:v>0.45912137020461063</c:v>
                </c:pt>
                <c:pt idx="16">
                  <c:v>0.44477034052847192</c:v>
                </c:pt>
                <c:pt idx="17">
                  <c:v>0.43346229691789345</c:v>
                </c:pt>
                <c:pt idx="18">
                  <c:v>0.42408767791403729</c:v>
                </c:pt>
                <c:pt idx="19">
                  <c:v>0.41255440210303052</c:v>
                </c:pt>
                <c:pt idx="20">
                  <c:v>0.402354124391468</c:v>
                </c:pt>
                <c:pt idx="21">
                  <c:v>0.40567999529695942</c:v>
                </c:pt>
                <c:pt idx="22">
                  <c:v>0.4003742031508738</c:v>
                </c:pt>
                <c:pt idx="23">
                  <c:v>0.39813904156719043</c:v>
                </c:pt>
                <c:pt idx="24">
                  <c:v>0.39668647686545266</c:v>
                </c:pt>
                <c:pt idx="25">
                  <c:v>0.39273492461000148</c:v>
                </c:pt>
                <c:pt idx="26">
                  <c:v>0.39036558650102204</c:v>
                </c:pt>
                <c:pt idx="27">
                  <c:v>0.39316839785698959</c:v>
                </c:pt>
                <c:pt idx="28">
                  <c:v>0.38808120676038743</c:v>
                </c:pt>
                <c:pt idx="29">
                  <c:v>0.39136972347010657</c:v>
                </c:pt>
                <c:pt idx="30">
                  <c:v>0.38887354859101042</c:v>
                </c:pt>
                <c:pt idx="31">
                  <c:v>0.38610984937021081</c:v>
                </c:pt>
                <c:pt idx="32">
                  <c:v>0.39244586045316071</c:v>
                </c:pt>
                <c:pt idx="33">
                  <c:v>0.39126520659362207</c:v>
                </c:pt>
                <c:pt idx="34">
                  <c:v>0.39602430216445594</c:v>
                </c:pt>
                <c:pt idx="35">
                  <c:v>0.39200160699059572</c:v>
                </c:pt>
                <c:pt idx="36">
                  <c:v>0.3917089931350029</c:v>
                </c:pt>
                <c:pt idx="37">
                  <c:v>0.38593403706655144</c:v>
                </c:pt>
                <c:pt idx="38">
                  <c:v>0.38070623733893538</c:v>
                </c:pt>
                <c:pt idx="39">
                  <c:v>0.37714106478789794</c:v>
                </c:pt>
                <c:pt idx="40">
                  <c:v>0.36960719358313515</c:v>
                </c:pt>
                <c:pt idx="41">
                  <c:v>0.36334779922487037</c:v>
                </c:pt>
                <c:pt idx="42">
                  <c:v>0.35687803452583894</c:v>
                </c:pt>
                <c:pt idx="43">
                  <c:v>0.35008466229554841</c:v>
                </c:pt>
                <c:pt idx="44">
                  <c:v>0.3481177566469445</c:v>
                </c:pt>
                <c:pt idx="45">
                  <c:v>0.34275447838215828</c:v>
                </c:pt>
                <c:pt idx="46">
                  <c:v>0.33741936668766792</c:v>
                </c:pt>
                <c:pt idx="47">
                  <c:v>0.33798804508137881</c:v>
                </c:pt>
                <c:pt idx="48">
                  <c:v>0.33569025830414295</c:v>
                </c:pt>
                <c:pt idx="49">
                  <c:v>0.33457384753707886</c:v>
                </c:pt>
                <c:pt idx="50">
                  <c:v>0.33849411608705937</c:v>
                </c:pt>
                <c:pt idx="51">
                  <c:v>0.34230560089126733</c:v>
                </c:pt>
                <c:pt idx="52">
                  <c:v>0.34024602071078519</c:v>
                </c:pt>
                <c:pt idx="53">
                  <c:v>0.33478910230407405</c:v>
                </c:pt>
                <c:pt idx="54">
                  <c:v>0.33163808552384894</c:v>
                </c:pt>
                <c:pt idx="55">
                  <c:v>0.31250395818885773</c:v>
                </c:pt>
                <c:pt idx="56">
                  <c:v>0.3142986059501735</c:v>
                </c:pt>
                <c:pt idx="57">
                  <c:v>0.31888553593391289</c:v>
                </c:pt>
                <c:pt idx="58">
                  <c:v>0.32055674470351858</c:v>
                </c:pt>
                <c:pt idx="59" formatCode="0.0%">
                  <c:v>0.31895396098000101</c:v>
                </c:pt>
                <c:pt idx="60" formatCode="0.0%">
                  <c:v>0.31735919117510097</c:v>
                </c:pt>
                <c:pt idx="61" formatCode="0.0%">
                  <c:v>0.31577239521922545</c:v>
                </c:pt>
                <c:pt idx="62" formatCode="0.0%">
                  <c:v>0.31419353324312932</c:v>
                </c:pt>
                <c:pt idx="63" formatCode="0.0%">
                  <c:v>0.31262256557691365</c:v>
                </c:pt>
                <c:pt idx="64" formatCode="0.0%">
                  <c:v>0.31105945274902908</c:v>
                </c:pt>
                <c:pt idx="65" formatCode="0.0%">
                  <c:v>0.30888203657978586</c:v>
                </c:pt>
                <c:pt idx="66" formatCode="0.0%">
                  <c:v>0.30671986232372733</c:v>
                </c:pt>
                <c:pt idx="67" formatCode="0.0%">
                  <c:v>0.30457282328746121</c:v>
                </c:pt>
                <c:pt idx="68" formatCode="0.0%">
                  <c:v>0.30244081352444896</c:v>
                </c:pt>
                <c:pt idx="69" formatCode="0.0%">
                  <c:v>0.30032372782977784</c:v>
                </c:pt>
                <c:pt idx="70" formatCode="0.0%">
                  <c:v>0.29822146173496938</c:v>
                </c:pt>
                <c:pt idx="71" formatCode="0.0%">
                  <c:v>0.29613391150282459</c:v>
                </c:pt>
                <c:pt idx="72" formatCode="0.0%">
                  <c:v>0.29406097412230481</c:v>
                </c:pt>
                <c:pt idx="73" formatCode="0.0%">
                  <c:v>0.29200254730344866</c:v>
                </c:pt>
                <c:pt idx="74" formatCode="0.0%">
                  <c:v>0.28995852947232453</c:v>
                </c:pt>
                <c:pt idx="75" formatCode="0.0%">
                  <c:v>0.28734890270707358</c:v>
                </c:pt>
                <c:pt idx="76" formatCode="0.0%">
                  <c:v>0.28476276258270994</c:v>
                </c:pt>
                <c:pt idx="77" formatCode="0.0%">
                  <c:v>0.28219989771946552</c:v>
                </c:pt>
                <c:pt idx="78" formatCode="0.0%">
                  <c:v>0.27966009863999031</c:v>
                </c:pt>
                <c:pt idx="79" formatCode="0.0%">
                  <c:v>0.27714315775223042</c:v>
                </c:pt>
                <c:pt idx="80" formatCode="0.0%">
                  <c:v>0.27464886933246035</c:v>
                </c:pt>
                <c:pt idx="81" formatCode="0.0%">
                  <c:v>0.27217702950846823</c:v>
                </c:pt>
                <c:pt idx="82" formatCode="0.0%">
                  <c:v>0.26972743624289203</c:v>
                </c:pt>
                <c:pt idx="83" formatCode="0.0%">
                  <c:v>0.26729988931670601</c:v>
                </c:pt>
                <c:pt idx="84" formatCode="0.0%">
                  <c:v>0.26489419031285566</c:v>
                </c:pt>
                <c:pt idx="85" formatCode="0.0%">
                  <c:v>0.26198035421941424</c:v>
                </c:pt>
                <c:pt idx="86" formatCode="0.0%">
                  <c:v>0.25909857032300065</c:v>
                </c:pt>
                <c:pt idx="87" formatCode="0.0%">
                  <c:v>0.25624848604944767</c:v>
                </c:pt>
                <c:pt idx="88" formatCode="0.0%">
                  <c:v>0.25342975270290374</c:v>
                </c:pt>
                <c:pt idx="89" formatCode="0.0%">
                  <c:v>0.25064202542317182</c:v>
                </c:pt>
                <c:pt idx="90" formatCode="0.0%">
                  <c:v>0.24788496314351693</c:v>
                </c:pt>
                <c:pt idx="91" formatCode="0.0%">
                  <c:v>0.24515822854893823</c:v>
                </c:pt>
                <c:pt idx="92" formatCode="0.0%">
                  <c:v>0.24246148803489992</c:v>
                </c:pt>
                <c:pt idx="93" formatCode="0.0%">
                  <c:v>0.23979441166651602</c:v>
                </c:pt>
                <c:pt idx="94" formatCode="0.0%">
                  <c:v>0.23715667313818434</c:v>
                </c:pt>
                <c:pt idx="95" formatCode="0.0%">
                  <c:v>0.23407363638738793</c:v>
                </c:pt>
                <c:pt idx="96" formatCode="0.0%">
                  <c:v>0.23103067911435188</c:v>
                </c:pt>
                <c:pt idx="97" formatCode="0.0%">
                  <c:v>0.2280272802858653</c:v>
                </c:pt>
                <c:pt idx="98" formatCode="0.0%">
                  <c:v>0.22506292564214905</c:v>
                </c:pt>
                <c:pt idx="99" formatCode="0.0%">
                  <c:v>0.22213710760880112</c:v>
                </c:pt>
                <c:pt idx="100" formatCode="0.0%">
                  <c:v>0.21924932520988671</c:v>
                </c:pt>
                <c:pt idx="101" formatCode="0.0%">
                  <c:v>0.21639908398215818</c:v>
                </c:pt>
                <c:pt idx="102" formatCode="0.0%">
                  <c:v>0.21358589589039012</c:v>
                </c:pt>
                <c:pt idx="103" formatCode="0.0%">
                  <c:v>0.21080927924381504</c:v>
                </c:pt>
                <c:pt idx="104" formatCode="0.0%">
                  <c:v>0.20806875861364543</c:v>
                </c:pt>
                <c:pt idx="105" formatCode="0.0%">
                  <c:v>0.20494772723444074</c:v>
                </c:pt>
                <c:pt idx="106" formatCode="0.0%">
                  <c:v>0.20187351132592413</c:v>
                </c:pt>
                <c:pt idx="107" formatCode="0.0%">
                  <c:v>0.19884540865603526</c:v>
                </c:pt>
                <c:pt idx="108" formatCode="0.0%">
                  <c:v>0.19586272752619471</c:v>
                </c:pt>
                <c:pt idx="109" formatCode="0.0%">
                  <c:v>0.19292478661330179</c:v>
                </c:pt>
                <c:pt idx="110" formatCode="0.0%">
                  <c:v>0.19003091481410225</c:v>
                </c:pt>
              </c:numCache>
            </c:numRef>
          </c:val>
          <c:extLst>
            <c:ext xmlns:c16="http://schemas.microsoft.com/office/drawing/2014/chart" uri="{C3380CC4-5D6E-409C-BE32-E72D297353CC}">
              <c16:uniqueId val="{00000001-76BF-463D-9F5B-47D85CDCD9E5}"/>
            </c:ext>
          </c:extLst>
        </c:ser>
        <c:ser>
          <c:idx val="1"/>
          <c:order val="2"/>
          <c:tx>
            <c:strRef>
              <c:f>' ST Primary Energy Scenarios'!$B$345</c:f>
              <c:strCache>
                <c:ptCount val="1"/>
                <c:pt idx="0">
                  <c:v>Nat Gas</c:v>
                </c:pt>
              </c:strCache>
            </c:strRef>
          </c:tx>
          <c:spPr>
            <a:solidFill>
              <a:srgbClr val="FF000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Scenarios'!$C$345:$DI$345</c:f>
              <c:numCache>
                <c:formatCode>0%</c:formatCode>
                <c:ptCount val="111"/>
                <c:pt idx="0">
                  <c:v>0.14619766404389706</c:v>
                </c:pt>
                <c:pt idx="1">
                  <c:v>0.15109501259101313</c:v>
                </c:pt>
                <c:pt idx="2">
                  <c:v>0.15640055065166353</c:v>
                </c:pt>
                <c:pt idx="3">
                  <c:v>0.16108201771041125</c:v>
                </c:pt>
                <c:pt idx="4">
                  <c:v>0.16554128233299242</c:v>
                </c:pt>
                <c:pt idx="5">
                  <c:v>0.16928999377489737</c:v>
                </c:pt>
                <c:pt idx="6">
                  <c:v>0.17427391522728994</c:v>
                </c:pt>
                <c:pt idx="7">
                  <c:v>0.17424672208438563</c:v>
                </c:pt>
                <c:pt idx="8">
                  <c:v>0.17248373253144961</c:v>
                </c:pt>
                <c:pt idx="9">
                  <c:v>0.17586445811773893</c:v>
                </c:pt>
                <c:pt idx="10">
                  <c:v>0.17459140075195251</c:v>
                </c:pt>
                <c:pt idx="11">
                  <c:v>0.17561754805372942</c:v>
                </c:pt>
                <c:pt idx="12">
                  <c:v>0.17510528716673607</c:v>
                </c:pt>
                <c:pt idx="13">
                  <c:v>0.17566675981909299</c:v>
                </c:pt>
                <c:pt idx="14">
                  <c:v>0.18054982359798888</c:v>
                </c:pt>
                <c:pt idx="15">
                  <c:v>0.18380899705126649</c:v>
                </c:pt>
                <c:pt idx="16">
                  <c:v>0.18669561026756323</c:v>
                </c:pt>
                <c:pt idx="17">
                  <c:v>0.18851724646595147</c:v>
                </c:pt>
                <c:pt idx="18">
                  <c:v>0.18839145510524549</c:v>
                </c:pt>
                <c:pt idx="19">
                  <c:v>0.19511797475063436</c:v>
                </c:pt>
                <c:pt idx="20">
                  <c:v>0.19423823980862209</c:v>
                </c:pt>
                <c:pt idx="21">
                  <c:v>0.19188114253084687</c:v>
                </c:pt>
                <c:pt idx="22">
                  <c:v>0.19483609296462712</c:v>
                </c:pt>
                <c:pt idx="23">
                  <c:v>0.1966171939349837</c:v>
                </c:pt>
                <c:pt idx="24">
                  <c:v>0.20137057997730545</c:v>
                </c:pt>
                <c:pt idx="25">
                  <c:v>0.20343882751037656</c:v>
                </c:pt>
                <c:pt idx="26">
                  <c:v>0.20687165034691291</c:v>
                </c:pt>
                <c:pt idx="27">
                  <c:v>0.20653925196330897</c:v>
                </c:pt>
                <c:pt idx="28">
                  <c:v>0.2068308096510327</c:v>
                </c:pt>
                <c:pt idx="29">
                  <c:v>0.20538996696152664</c:v>
                </c:pt>
                <c:pt idx="30">
                  <c:v>0.20813047338774454</c:v>
                </c:pt>
                <c:pt idx="31">
                  <c:v>0.21216526352646248</c:v>
                </c:pt>
                <c:pt idx="32">
                  <c:v>0.20872287188281058</c:v>
                </c:pt>
                <c:pt idx="33">
                  <c:v>0.21108306019735237</c:v>
                </c:pt>
                <c:pt idx="34">
                  <c:v>0.21617531809794627</c:v>
                </c:pt>
                <c:pt idx="35">
                  <c:v>0.21882356174851381</c:v>
                </c:pt>
                <c:pt idx="36">
                  <c:v>0.21964410137388679</c:v>
                </c:pt>
                <c:pt idx="37">
                  <c:v>0.2212853297760192</c:v>
                </c:pt>
                <c:pt idx="38">
                  <c:v>0.2197105615143779</c:v>
                </c:pt>
                <c:pt idx="39">
                  <c:v>0.21745124404526836</c:v>
                </c:pt>
                <c:pt idx="40">
                  <c:v>0.2159379645189872</c:v>
                </c:pt>
                <c:pt idx="41">
                  <c:v>0.21556025786309854</c:v>
                </c:pt>
                <c:pt idx="42">
                  <c:v>0.21785774888583412</c:v>
                </c:pt>
                <c:pt idx="43">
                  <c:v>0.22070346443760425</c:v>
                </c:pt>
                <c:pt idx="44">
                  <c:v>0.21983057515763801</c:v>
                </c:pt>
                <c:pt idx="45">
                  <c:v>0.22532923290863641</c:v>
                </c:pt>
                <c:pt idx="46">
                  <c:v>0.22551955834971477</c:v>
                </c:pt>
                <c:pt idx="47">
                  <c:v>0.22826022207934268</c:v>
                </c:pt>
                <c:pt idx="48">
                  <c:v>0.22797064310560747</c:v>
                </c:pt>
                <c:pt idx="49">
                  <c:v>0.22720017696649841</c:v>
                </c:pt>
                <c:pt idx="50">
                  <c:v>0.23075772392843893</c:v>
                </c:pt>
                <c:pt idx="51">
                  <c:v>0.23163669118635541</c:v>
                </c:pt>
                <c:pt idx="52">
                  <c:v>0.23452696026010847</c:v>
                </c:pt>
                <c:pt idx="53">
                  <c:v>0.23970978106951812</c:v>
                </c:pt>
                <c:pt idx="54">
                  <c:v>0.24174100413388352</c:v>
                </c:pt>
                <c:pt idx="55">
                  <c:v>0.24819237220104912</c:v>
                </c:pt>
                <c:pt idx="56">
                  <c:v>0.24542878276624902</c:v>
                </c:pt>
                <c:pt idx="57">
                  <c:v>0.24016316102101729</c:v>
                </c:pt>
                <c:pt idx="58">
                  <c:v>0.23559273891940841</c:v>
                </c:pt>
                <c:pt idx="59" formatCode="0.0%">
                  <c:v>0.23677070261400543</c:v>
                </c:pt>
                <c:pt idx="60" formatCode="0.0%">
                  <c:v>0.23795455612707545</c:v>
                </c:pt>
                <c:pt idx="61" formatCode="0.0%">
                  <c:v>0.23914432890771078</c:v>
                </c:pt>
                <c:pt idx="62" formatCode="0.0%">
                  <c:v>0.2403400505522493</c:v>
                </c:pt>
                <c:pt idx="63" formatCode="0.0%">
                  <c:v>0.24154175080501053</c:v>
                </c:pt>
                <c:pt idx="64" formatCode="0.0%">
                  <c:v>0.24274945955903557</c:v>
                </c:pt>
                <c:pt idx="65" formatCode="0.0%">
                  <c:v>0.24347770793771265</c:v>
                </c:pt>
                <c:pt idx="66" formatCode="0.0%">
                  <c:v>0.24420814106152575</c:v>
                </c:pt>
                <c:pt idx="67" formatCode="0.0%">
                  <c:v>0.2449407654847103</c:v>
                </c:pt>
                <c:pt idx="68" formatCode="0.0%">
                  <c:v>0.24567558778116441</c:v>
                </c:pt>
                <c:pt idx="69" formatCode="0.0%">
                  <c:v>0.24641261454450789</c:v>
                </c:pt>
                <c:pt idx="70" formatCode="0.0%">
                  <c:v>0.24715185238814139</c:v>
                </c:pt>
                <c:pt idx="71" formatCode="0.0%">
                  <c:v>0.24789330794530579</c:v>
                </c:pt>
                <c:pt idx="72" formatCode="0.0%">
                  <c:v>0.24863698786914168</c:v>
                </c:pt>
                <c:pt idx="73" formatCode="0.0%">
                  <c:v>0.24938289883274908</c:v>
                </c:pt>
                <c:pt idx="74" formatCode="0.0%">
                  <c:v>0.25013104752924731</c:v>
                </c:pt>
                <c:pt idx="75" formatCode="0.0%">
                  <c:v>0.2506313096243058</c:v>
                </c:pt>
                <c:pt idx="76" formatCode="0.0%">
                  <c:v>0.2511325722435544</c:v>
                </c:pt>
                <c:pt idx="77" formatCode="0.0%">
                  <c:v>0.25163483738804149</c:v>
                </c:pt>
                <c:pt idx="78" formatCode="0.0%">
                  <c:v>0.25213810706281758</c:v>
                </c:pt>
                <c:pt idx="79" formatCode="0.0%">
                  <c:v>0.25264238327694322</c:v>
                </c:pt>
                <c:pt idx="80" formatCode="0.0%">
                  <c:v>0.25314766804349709</c:v>
                </c:pt>
                <c:pt idx="81" formatCode="0.0%">
                  <c:v>0.25365396337958407</c:v>
                </c:pt>
                <c:pt idx="82" formatCode="0.0%">
                  <c:v>0.25416127130634325</c:v>
                </c:pt>
                <c:pt idx="83" formatCode="0.0%">
                  <c:v>0.25466959384895593</c:v>
                </c:pt>
                <c:pt idx="84" formatCode="0.0%">
                  <c:v>0.25517893303665384</c:v>
                </c:pt>
                <c:pt idx="85" formatCode="0.0%">
                  <c:v>0.25543411196969051</c:v>
                </c:pt>
                <c:pt idx="86" formatCode="0.0%">
                  <c:v>0.25568954608166022</c:v>
                </c:pt>
                <c:pt idx="87" formatCode="0.0%">
                  <c:v>0.25594523562774191</c:v>
                </c:pt>
                <c:pt idx="88" formatCode="0.0%">
                  <c:v>0.25620118086336968</c:v>
                </c:pt>
                <c:pt idx="89" formatCode="0.0%">
                  <c:v>0.25645738204423307</c:v>
                </c:pt>
                <c:pt idx="90" formatCode="0.0%">
                  <c:v>0.25671383942627735</c:v>
                </c:pt>
                <c:pt idx="91" formatCode="0.0%">
                  <c:v>0.25697055326570367</c:v>
                </c:pt>
                <c:pt idx="92" formatCode="0.0%">
                  <c:v>0.25722752381896941</c:v>
                </c:pt>
                <c:pt idx="93" formatCode="0.0%">
                  <c:v>0.25748475134278842</c:v>
                </c:pt>
                <c:pt idx="94" formatCode="0.0%">
                  <c:v>0.25774223609413122</c:v>
                </c:pt>
                <c:pt idx="95" formatCode="0.0%">
                  <c:v>0.25774223609413127</c:v>
                </c:pt>
                <c:pt idx="96" formatCode="0.0%">
                  <c:v>0.25774223609413133</c:v>
                </c:pt>
                <c:pt idx="97" formatCode="0.0%">
                  <c:v>0.25774223609413138</c:v>
                </c:pt>
                <c:pt idx="98" formatCode="0.0%">
                  <c:v>0.25774223609413144</c:v>
                </c:pt>
                <c:pt idx="99" formatCode="0.0%">
                  <c:v>0.25774223609413149</c:v>
                </c:pt>
                <c:pt idx="100" formatCode="0.0%">
                  <c:v>0.25774223609413155</c:v>
                </c:pt>
                <c:pt idx="101" formatCode="0.0%">
                  <c:v>0.2577422360941316</c:v>
                </c:pt>
                <c:pt idx="102" formatCode="0.0%">
                  <c:v>0.25774223609413166</c:v>
                </c:pt>
                <c:pt idx="103" formatCode="0.0%">
                  <c:v>0.25774223609413172</c:v>
                </c:pt>
                <c:pt idx="104" formatCode="0.0%">
                  <c:v>0.25774223609413177</c:v>
                </c:pt>
                <c:pt idx="105" formatCode="0.0%">
                  <c:v>0.25748449385803768</c:v>
                </c:pt>
                <c:pt idx="106" formatCode="0.0%">
                  <c:v>0.25722700936417969</c:v>
                </c:pt>
                <c:pt idx="107" formatCode="0.0%">
                  <c:v>0.25696978235481555</c:v>
                </c:pt>
                <c:pt idx="108" formatCode="0.0%">
                  <c:v>0.25671281257246081</c:v>
                </c:pt>
                <c:pt idx="109" formatCode="0.0%">
                  <c:v>0.25645609975988842</c:v>
                </c:pt>
                <c:pt idx="110" formatCode="0.0%">
                  <c:v>0.2561996436601286</c:v>
                </c:pt>
              </c:numCache>
            </c:numRef>
          </c:val>
          <c:extLst>
            <c:ext xmlns:c16="http://schemas.microsoft.com/office/drawing/2014/chart" uri="{C3380CC4-5D6E-409C-BE32-E72D297353CC}">
              <c16:uniqueId val="{00000002-76BF-463D-9F5B-47D85CDCD9E5}"/>
            </c:ext>
          </c:extLst>
        </c:ser>
        <c:ser>
          <c:idx val="3"/>
          <c:order val="3"/>
          <c:tx>
            <c:strRef>
              <c:f>' ST Primary Energy Scenarios'!$B$346</c:f>
              <c:strCache>
                <c:ptCount val="1"/>
                <c:pt idx="0">
                  <c:v>Nuclear</c:v>
                </c:pt>
              </c:strCache>
            </c:strRef>
          </c:tx>
          <c:spPr>
            <a:solidFill>
              <a:srgbClr val="FF990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Scenarios'!$C$346:$DI$346</c:f>
              <c:numCache>
                <c:formatCode>0%</c:formatCode>
                <c:ptCount val="111"/>
                <c:pt idx="0">
                  <c:v>1.680702909762632E-3</c:v>
                </c:pt>
                <c:pt idx="1">
                  <c:v>2.1492405733319741E-3</c:v>
                </c:pt>
                <c:pt idx="2">
                  <c:v>2.467842382582899E-3</c:v>
                </c:pt>
                <c:pt idx="3">
                  <c:v>2.9610233641369013E-3</c:v>
                </c:pt>
                <c:pt idx="4">
                  <c:v>3.2853891094760503E-3</c:v>
                </c:pt>
                <c:pt idx="5">
                  <c:v>3.9406358093294677E-3</c:v>
                </c:pt>
                <c:pt idx="6">
                  <c:v>5.2704017314275098E-3</c:v>
                </c:pt>
                <c:pt idx="7">
                  <c:v>6.927047637206734E-3</c:v>
                </c:pt>
                <c:pt idx="8">
                  <c:v>8.7709642086185591E-3</c:v>
                </c:pt>
                <c:pt idx="9">
                  <c:v>1.1409936613844481E-2</c:v>
                </c:pt>
                <c:pt idx="10">
                  <c:v>1.5714326973649856E-2</c:v>
                </c:pt>
                <c:pt idx="11">
                  <c:v>1.7452264645562831E-2</c:v>
                </c:pt>
                <c:pt idx="12">
                  <c:v>2.0970873003125286E-2</c:v>
                </c:pt>
                <c:pt idx="13">
                  <c:v>2.3464183988627981E-2</c:v>
                </c:pt>
                <c:pt idx="14">
                  <c:v>2.361830087857638E-2</c:v>
                </c:pt>
                <c:pt idx="15">
                  <c:v>2.6080829290169617E-2</c:v>
                </c:pt>
                <c:pt idx="16">
                  <c:v>3.0938660247689688E-2</c:v>
                </c:pt>
                <c:pt idx="17">
                  <c:v>3.3721598342226891E-2</c:v>
                </c:pt>
                <c:pt idx="18">
                  <c:v>3.7584677995653813E-2</c:v>
                </c:pt>
                <c:pt idx="19">
                  <c:v>4.3677682224093656E-2</c:v>
                </c:pt>
                <c:pt idx="20">
                  <c:v>5.0462060384881186E-2</c:v>
                </c:pt>
                <c:pt idx="21">
                  <c:v>5.2875773793237837E-2</c:v>
                </c:pt>
                <c:pt idx="22">
                  <c:v>5.5494373320421238E-2</c:v>
                </c:pt>
                <c:pt idx="23">
                  <c:v>5.8330759319770407E-2</c:v>
                </c:pt>
                <c:pt idx="24">
                  <c:v>5.8837636410856542E-2</c:v>
                </c:pt>
                <c:pt idx="25">
                  <c:v>5.9281173032974942E-2</c:v>
                </c:pt>
                <c:pt idx="26">
                  <c:v>6.1610520246833334E-2</c:v>
                </c:pt>
                <c:pt idx="27">
                  <c:v>6.1698435953051758E-2</c:v>
                </c:pt>
                <c:pt idx="28">
                  <c:v>6.3276267358692892E-2</c:v>
                </c:pt>
                <c:pt idx="29">
                  <c:v>6.3625235323905363E-2</c:v>
                </c:pt>
                <c:pt idx="30">
                  <c:v>6.499204944596608E-2</c:v>
                </c:pt>
                <c:pt idx="31">
                  <c:v>6.5382854736492788E-2</c:v>
                </c:pt>
                <c:pt idx="32">
                  <c:v>6.4253318157016057E-2</c:v>
                </c:pt>
                <c:pt idx="33">
                  <c:v>6.4908956844804855E-2</c:v>
                </c:pt>
                <c:pt idx="34">
                  <c:v>6.7096450541034358E-2</c:v>
                </c:pt>
                <c:pt idx="35">
                  <c:v>6.6781623710686508E-2</c:v>
                </c:pt>
                <c:pt idx="36">
                  <c:v>6.7568846341531402E-2</c:v>
                </c:pt>
                <c:pt idx="37">
                  <c:v>6.6762157324621541E-2</c:v>
                </c:pt>
                <c:pt idx="38">
                  <c:v>6.2773380440024576E-2</c:v>
                </c:pt>
                <c:pt idx="39">
                  <c:v>6.2107827632295831E-2</c:v>
                </c:pt>
                <c:pt idx="40">
                  <c:v>5.9867976040187641E-2</c:v>
                </c:pt>
                <c:pt idx="41">
                  <c:v>5.8585114711673804E-2</c:v>
                </c:pt>
                <c:pt idx="42">
                  <c:v>5.5370404141858273E-2</c:v>
                </c:pt>
                <c:pt idx="43">
                  <c:v>5.4256568000536409E-2</c:v>
                </c:pt>
                <c:pt idx="44">
                  <c:v>5.4066570530369923E-2</c:v>
                </c:pt>
                <c:pt idx="45">
                  <c:v>5.2585375903844593E-2</c:v>
                </c:pt>
                <c:pt idx="46">
                  <c:v>4.8949789601115908E-2</c:v>
                </c:pt>
                <c:pt idx="47">
                  <c:v>4.4687814214062996E-2</c:v>
                </c:pt>
                <c:pt idx="48">
                  <c:v>4.4030083103454291E-2</c:v>
                </c:pt>
                <c:pt idx="49">
                  <c:v>4.4193495622408742E-2</c:v>
                </c:pt>
                <c:pt idx="50">
                  <c:v>4.4190612582610707E-2</c:v>
                </c:pt>
                <c:pt idx="51">
                  <c:v>4.4146277869949728E-2</c:v>
                </c:pt>
                <c:pt idx="52">
                  <c:v>4.3249591369083865E-2</c:v>
                </c:pt>
                <c:pt idx="53">
                  <c:v>4.2882221418466336E-2</c:v>
                </c:pt>
                <c:pt idx="54">
                  <c:v>4.3739629801737373E-2</c:v>
                </c:pt>
                <c:pt idx="55">
                  <c:v>4.3445844213436099E-2</c:v>
                </c:pt>
                <c:pt idx="56">
                  <c:v>4.2921015690474268E-2</c:v>
                </c:pt>
                <c:pt idx="57">
                  <c:v>4.0163355891347931E-2</c:v>
                </c:pt>
                <c:pt idx="58">
                  <c:v>4.0091197972803548E-2</c:v>
                </c:pt>
                <c:pt idx="59" formatCode="0.0%">
                  <c:v>4.0893021932259618E-2</c:v>
                </c:pt>
                <c:pt idx="60" formatCode="0.0%">
                  <c:v>4.1710882370904812E-2</c:v>
                </c:pt>
                <c:pt idx="61" formatCode="0.0%">
                  <c:v>4.2545100018322908E-2</c:v>
                </c:pt>
                <c:pt idx="62" formatCode="0.0%">
                  <c:v>4.3396002018689366E-2</c:v>
                </c:pt>
                <c:pt idx="63" formatCode="0.0%">
                  <c:v>4.4263922059063154E-2</c:v>
                </c:pt>
                <c:pt idx="64" formatCode="0.0%">
                  <c:v>4.5149200500244416E-2</c:v>
                </c:pt>
                <c:pt idx="65" formatCode="0.0%">
                  <c:v>4.6277930512750524E-2</c:v>
                </c:pt>
                <c:pt idx="66" formatCode="0.0%">
                  <c:v>4.7434878775569282E-2</c:v>
                </c:pt>
                <c:pt idx="67" formatCode="0.0%">
                  <c:v>4.8620750744958509E-2</c:v>
                </c:pt>
                <c:pt idx="68" formatCode="0.0%">
                  <c:v>4.9836269513582471E-2</c:v>
                </c:pt>
                <c:pt idx="69" formatCode="0.0%">
                  <c:v>5.1082176251422029E-2</c:v>
                </c:pt>
                <c:pt idx="70" formatCode="0.0%">
                  <c:v>5.2359230657707576E-2</c:v>
                </c:pt>
                <c:pt idx="71" formatCode="0.0%">
                  <c:v>5.3668211424150257E-2</c:v>
                </c:pt>
                <c:pt idx="72" formatCode="0.0%">
                  <c:v>5.5009916709754011E-2</c:v>
                </c:pt>
                <c:pt idx="73" formatCode="0.0%">
                  <c:v>5.6385164627497854E-2</c:v>
                </c:pt>
                <c:pt idx="74" formatCode="0.0%">
                  <c:v>5.7794793743185295E-2</c:v>
                </c:pt>
                <c:pt idx="75" formatCode="0.0%">
                  <c:v>5.9470842761737662E-2</c:v>
                </c:pt>
                <c:pt idx="76" formatCode="0.0%">
                  <c:v>6.1195497201828049E-2</c:v>
                </c:pt>
                <c:pt idx="77" formatCode="0.0%">
                  <c:v>6.2970166620681056E-2</c:v>
                </c:pt>
                <c:pt idx="78" formatCode="0.0%">
                  <c:v>6.4796301452680796E-2</c:v>
                </c:pt>
                <c:pt idx="79" formatCode="0.0%">
                  <c:v>6.6675394194808529E-2</c:v>
                </c:pt>
                <c:pt idx="80" formatCode="0.0%">
                  <c:v>6.8608980626457969E-2</c:v>
                </c:pt>
                <c:pt idx="81" formatCode="0.0%">
                  <c:v>7.0598641064625239E-2</c:v>
                </c:pt>
                <c:pt idx="82" formatCode="0.0%">
                  <c:v>7.2646001655499365E-2</c:v>
                </c:pt>
                <c:pt idx="83" formatCode="0.0%">
                  <c:v>7.4752735703508835E-2</c:v>
                </c:pt>
                <c:pt idx="84" formatCode="0.0%">
                  <c:v>7.6920565038910579E-2</c:v>
                </c:pt>
                <c:pt idx="85" formatCode="0.0%">
                  <c:v>7.9382023120155701E-2</c:v>
                </c:pt>
                <c:pt idx="86" formatCode="0.0%">
                  <c:v>8.1922247860000671E-2</c:v>
                </c:pt>
                <c:pt idx="87" formatCode="0.0%">
                  <c:v>8.4543759791520678E-2</c:v>
                </c:pt>
                <c:pt idx="88" formatCode="0.0%">
                  <c:v>8.724916010484933E-2</c:v>
                </c:pt>
                <c:pt idx="89" formatCode="0.0%">
                  <c:v>9.0041133228204492E-2</c:v>
                </c:pt>
                <c:pt idx="90" formatCode="0.0%">
                  <c:v>9.292244949150702E-2</c:v>
                </c:pt>
                <c:pt idx="91" formatCode="0.0%">
                  <c:v>9.589596787523523E-2</c:v>
                </c:pt>
                <c:pt idx="92" formatCode="0.0%">
                  <c:v>9.8964638847242742E-2</c:v>
                </c:pt>
                <c:pt idx="93" formatCode="0.0%">
                  <c:v>0.10213150729035449</c:v>
                </c:pt>
                <c:pt idx="94" formatCode="0.0%">
                  <c:v>0.10539971552364581</c:v>
                </c:pt>
                <c:pt idx="95" formatCode="0.0%">
                  <c:v>0.10898330585144975</c:v>
                </c:pt>
                <c:pt idx="96" formatCode="0.0%">
                  <c:v>0.11268873825039902</c:v>
                </c:pt>
                <c:pt idx="97" formatCode="0.0%">
                  <c:v>0.11652015535091256</c:v>
                </c:pt>
                <c:pt idx="98" formatCode="0.0%">
                  <c:v>0.12048184063284356</c:v>
                </c:pt>
                <c:pt idx="99" formatCode="0.0%">
                  <c:v>0.12457822321436023</c:v>
                </c:pt>
                <c:pt idx="100" formatCode="0.0%">
                  <c:v>0.12881388280364844</c:v>
                </c:pt>
                <c:pt idx="101" formatCode="0.0%">
                  <c:v>0.13319355481897246</c:v>
                </c:pt>
                <c:pt idx="102" formatCode="0.0%">
                  <c:v>0.13772213568281749</c:v>
                </c:pt>
                <c:pt idx="103" formatCode="0.0%">
                  <c:v>0.14240468829603325</c:v>
                </c:pt>
                <c:pt idx="104" formatCode="0.0%">
                  <c:v>0.14724644769809836</c:v>
                </c:pt>
                <c:pt idx="105" formatCode="0.0%">
                  <c:v>0.15240007336753175</c:v>
                </c:pt>
                <c:pt idx="106" formatCode="0.0%">
                  <c:v>0.15773407593539532</c:v>
                </c:pt>
                <c:pt idx="107" formatCode="0.0%">
                  <c:v>0.16325476859313412</c:v>
                </c:pt>
                <c:pt idx="108" formatCode="0.0%">
                  <c:v>0.16896868549389377</c:v>
                </c:pt>
                <c:pt idx="109" formatCode="0.0%">
                  <c:v>0.17488258948617999</c:v>
                </c:pt>
                <c:pt idx="110" formatCode="0.0%">
                  <c:v>0.18100348011819622</c:v>
                </c:pt>
              </c:numCache>
            </c:numRef>
          </c:val>
          <c:extLst>
            <c:ext xmlns:c16="http://schemas.microsoft.com/office/drawing/2014/chart" uri="{C3380CC4-5D6E-409C-BE32-E72D297353CC}">
              <c16:uniqueId val="{00000003-76BF-463D-9F5B-47D85CDCD9E5}"/>
            </c:ext>
          </c:extLst>
        </c:ser>
        <c:ser>
          <c:idx val="4"/>
          <c:order val="4"/>
          <c:tx>
            <c:strRef>
              <c:f>' ST Primary Energy Scenarios'!$B$347</c:f>
              <c:strCache>
                <c:ptCount val="1"/>
                <c:pt idx="0">
                  <c:v>Hydro</c:v>
                </c:pt>
              </c:strCache>
            </c:strRef>
          </c:tx>
          <c:spPr>
            <a:solidFill>
              <a:srgbClr val="0066FF"/>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Scenarios'!$C$347:$DI$347</c:f>
              <c:numCache>
                <c:formatCode>0%</c:formatCode>
                <c:ptCount val="111"/>
                <c:pt idx="0">
                  <c:v>5.7887571362818462E-2</c:v>
                </c:pt>
                <c:pt idx="1">
                  <c:v>5.8185918676647234E-2</c:v>
                </c:pt>
                <c:pt idx="2">
                  <c:v>5.7699142435438847E-2</c:v>
                </c:pt>
                <c:pt idx="3">
                  <c:v>5.6744135461584223E-2</c:v>
                </c:pt>
                <c:pt idx="4">
                  <c:v>5.5966682214432767E-2</c:v>
                </c:pt>
                <c:pt idx="5">
                  <c:v>5.4868129939624366E-2</c:v>
                </c:pt>
                <c:pt idx="6">
                  <c:v>5.5316456510306387E-2</c:v>
                </c:pt>
                <c:pt idx="7">
                  <c:v>5.5325582870899399E-2</c:v>
                </c:pt>
                <c:pt idx="8">
                  <c:v>5.3093758430980076E-2</c:v>
                </c:pt>
                <c:pt idx="9">
                  <c:v>5.8159137671780915E-2</c:v>
                </c:pt>
                <c:pt idx="10">
                  <c:v>5.8815541807617652E-2</c:v>
                </c:pt>
                <c:pt idx="11">
                  <c:v>5.5221752061668065E-2</c:v>
                </c:pt>
                <c:pt idx="12">
                  <c:v>5.4853244743499813E-2</c:v>
                </c:pt>
                <c:pt idx="13">
                  <c:v>5.6832557096324461E-2</c:v>
                </c:pt>
                <c:pt idx="14">
                  <c:v>5.7963187726303593E-2</c:v>
                </c:pt>
                <c:pt idx="15">
                  <c:v>5.9456278615492214E-2</c:v>
                </c:pt>
                <c:pt idx="16">
                  <c:v>6.1064789074343935E-2</c:v>
                </c:pt>
                <c:pt idx="17">
                  <c:v>6.3058812634689876E-2</c:v>
                </c:pt>
                <c:pt idx="18">
                  <c:v>6.4695452424798044E-2</c:v>
                </c:pt>
                <c:pt idx="19">
                  <c:v>6.3446360219051409E-2</c:v>
                </c:pt>
                <c:pt idx="20">
                  <c:v>6.3417890053763359E-2</c:v>
                </c:pt>
                <c:pt idx="21">
                  <c:v>6.2952968804172824E-2</c:v>
                </c:pt>
                <c:pt idx="22">
                  <c:v>6.1677955703282404E-2</c:v>
                </c:pt>
                <c:pt idx="23">
                  <c:v>6.1316441873948337E-2</c:v>
                </c:pt>
                <c:pt idx="24">
                  <c:v>5.9929321363237607E-2</c:v>
                </c:pt>
                <c:pt idx="25">
                  <c:v>6.0605582945159817E-2</c:v>
                </c:pt>
                <c:pt idx="26">
                  <c:v>6.1502776757496463E-2</c:v>
                </c:pt>
                <c:pt idx="27">
                  <c:v>6.1188873510281225E-2</c:v>
                </c:pt>
                <c:pt idx="28">
                  <c:v>6.4546931996092585E-2</c:v>
                </c:pt>
                <c:pt idx="29">
                  <c:v>6.392561231615522E-2</c:v>
                </c:pt>
                <c:pt idx="30">
                  <c:v>6.653863703863358E-2</c:v>
                </c:pt>
                <c:pt idx="31">
                  <c:v>6.615631915856425E-2</c:v>
                </c:pt>
                <c:pt idx="32">
                  <c:v>6.6660767520756711E-2</c:v>
                </c:pt>
                <c:pt idx="33">
                  <c:v>6.6768654569745303E-2</c:v>
                </c:pt>
                <c:pt idx="34">
                  <c:v>6.6746466047130262E-2</c:v>
                </c:pt>
                <c:pt idx="35">
                  <c:v>6.6040947353226603E-2</c:v>
                </c:pt>
                <c:pt idx="36">
                  <c:v>6.2966478216065783E-2</c:v>
                </c:pt>
                <c:pt idx="37">
                  <c:v>6.2854826835097549E-2</c:v>
                </c:pt>
                <c:pt idx="38">
                  <c:v>6.0323198909068794E-2</c:v>
                </c:pt>
                <c:pt idx="39">
                  <c:v>6.1264861539440725E-2</c:v>
                </c:pt>
                <c:pt idx="40">
                  <c:v>6.1105335958774071E-2</c:v>
                </c:pt>
                <c:pt idx="41">
                  <c:v>6.1604324972750146E-2</c:v>
                </c:pt>
                <c:pt idx="42">
                  <c:v>6.0343976784515009E-2</c:v>
                </c:pt>
                <c:pt idx="43">
                  <c:v>6.3154116791589041E-2</c:v>
                </c:pt>
                <c:pt idx="44">
                  <c:v>6.3470959423457984E-2</c:v>
                </c:pt>
                <c:pt idx="45">
                  <c:v>6.3952963713618763E-2</c:v>
                </c:pt>
                <c:pt idx="46">
                  <c:v>6.3428020139238914E-2</c:v>
                </c:pt>
                <c:pt idx="47">
                  <c:v>6.5028551358311426E-2</c:v>
                </c:pt>
                <c:pt idx="48">
                  <c:v>6.5998733580298577E-2</c:v>
                </c:pt>
                <c:pt idx="49">
                  <c:v>6.6832431856810315E-2</c:v>
                </c:pt>
                <c:pt idx="50">
                  <c:v>6.5806000031447501E-2</c:v>
                </c:pt>
                <c:pt idx="51">
                  <c:v>6.6883668932606763E-2</c:v>
                </c:pt>
                <c:pt idx="52">
                  <c:v>6.5776475989580196E-2</c:v>
                </c:pt>
                <c:pt idx="53">
                  <c:v>6.5482155870837194E-2</c:v>
                </c:pt>
                <c:pt idx="54">
                  <c:v>6.578982077500152E-2</c:v>
                </c:pt>
                <c:pt idx="55">
                  <c:v>6.9467488495863067E-2</c:v>
                </c:pt>
                <c:pt idx="56">
                  <c:v>6.452054518909256E-2</c:v>
                </c:pt>
                <c:pt idx="57">
                  <c:v>6.3936762047626716E-2</c:v>
                </c:pt>
                <c:pt idx="58">
                  <c:v>6.1269254096255193E-2</c:v>
                </c:pt>
                <c:pt idx="59" formatCode="0.0%">
                  <c:v>6.1269254096255193E-2</c:v>
                </c:pt>
                <c:pt idx="60" formatCode="0.0%">
                  <c:v>6.1269254096255193E-2</c:v>
                </c:pt>
                <c:pt idx="61" formatCode="0.0%">
                  <c:v>6.1269254096255193E-2</c:v>
                </c:pt>
                <c:pt idx="62" formatCode="0.0%">
                  <c:v>6.1269254096255193E-2</c:v>
                </c:pt>
                <c:pt idx="63" formatCode="0.0%">
                  <c:v>6.1269254096255193E-2</c:v>
                </c:pt>
                <c:pt idx="64" formatCode="0.0%">
                  <c:v>6.1269254096255193E-2</c:v>
                </c:pt>
                <c:pt idx="65" formatCode="0.0%">
                  <c:v>6.1146715588062686E-2</c:v>
                </c:pt>
                <c:pt idx="66" formatCode="0.0%">
                  <c:v>6.1024422156886561E-2</c:v>
                </c:pt>
                <c:pt idx="67" formatCode="0.0%">
                  <c:v>6.090237331257279E-2</c:v>
                </c:pt>
                <c:pt idx="68" formatCode="0.0%">
                  <c:v>6.0780568565947643E-2</c:v>
                </c:pt>
                <c:pt idx="69" formatCode="0.0%">
                  <c:v>6.0659007428815748E-2</c:v>
                </c:pt>
                <c:pt idx="70" formatCode="0.0%">
                  <c:v>6.0537689413958116E-2</c:v>
                </c:pt>
                <c:pt idx="71" formatCode="0.0%">
                  <c:v>6.0416614035130198E-2</c:v>
                </c:pt>
                <c:pt idx="72" formatCode="0.0%">
                  <c:v>6.029578080705994E-2</c:v>
                </c:pt>
                <c:pt idx="73" formatCode="0.0%">
                  <c:v>6.017518924544582E-2</c:v>
                </c:pt>
                <c:pt idx="74" formatCode="0.0%">
                  <c:v>6.0054838866954931E-2</c:v>
                </c:pt>
                <c:pt idx="75" formatCode="0.0%">
                  <c:v>5.9814619511487109E-2</c:v>
                </c:pt>
                <c:pt idx="76" formatCode="0.0%">
                  <c:v>5.957536103344116E-2</c:v>
                </c:pt>
                <c:pt idx="77" formatCode="0.0%">
                  <c:v>5.9337059589307392E-2</c:v>
                </c:pt>
                <c:pt idx="78" formatCode="0.0%">
                  <c:v>5.9099711350950164E-2</c:v>
                </c:pt>
                <c:pt idx="79" formatCode="0.0%">
                  <c:v>5.8863312505546363E-2</c:v>
                </c:pt>
                <c:pt idx="80" formatCode="0.0%">
                  <c:v>5.8627859255524176E-2</c:v>
                </c:pt>
                <c:pt idx="81" formatCode="0.0%">
                  <c:v>5.8393347818502077E-2</c:v>
                </c:pt>
                <c:pt idx="82" formatCode="0.0%">
                  <c:v>5.815977442722807E-2</c:v>
                </c:pt>
                <c:pt idx="83" formatCode="0.0%">
                  <c:v>5.792713532951916E-2</c:v>
                </c:pt>
                <c:pt idx="84" formatCode="0.0%">
                  <c:v>5.7695426788201082E-2</c:v>
                </c:pt>
                <c:pt idx="85" formatCode="0.0%">
                  <c:v>5.7349254227471877E-2</c:v>
                </c:pt>
                <c:pt idx="86" formatCode="0.0%">
                  <c:v>5.7005158702107046E-2</c:v>
                </c:pt>
                <c:pt idx="87" formatCode="0.0%">
                  <c:v>5.6663127749894404E-2</c:v>
                </c:pt>
                <c:pt idx="88" formatCode="0.0%">
                  <c:v>5.6323148983395036E-2</c:v>
                </c:pt>
                <c:pt idx="89" formatCode="0.0%">
                  <c:v>5.5985210089494662E-2</c:v>
                </c:pt>
                <c:pt idx="90" formatCode="0.0%">
                  <c:v>5.5649298828957694E-2</c:v>
                </c:pt>
                <c:pt idx="91" formatCode="0.0%">
                  <c:v>5.5315403035983944E-2</c:v>
                </c:pt>
                <c:pt idx="92" formatCode="0.0%">
                  <c:v>5.4983510617768037E-2</c:v>
                </c:pt>
                <c:pt idx="93" formatCode="0.0%">
                  <c:v>5.4653609554061428E-2</c:v>
                </c:pt>
                <c:pt idx="94" formatCode="0.0%">
                  <c:v>5.4325687896737057E-2</c:v>
                </c:pt>
                <c:pt idx="95" formatCode="0.0%">
                  <c:v>5.3891082393563161E-2</c:v>
                </c:pt>
                <c:pt idx="96" formatCode="0.0%">
                  <c:v>5.3459953734414659E-2</c:v>
                </c:pt>
                <c:pt idx="97" formatCode="0.0%">
                  <c:v>5.303227410453934E-2</c:v>
                </c:pt>
                <c:pt idx="98" formatCode="0.0%">
                  <c:v>5.2608015911703027E-2</c:v>
                </c:pt>
                <c:pt idx="99" formatCode="0.0%">
                  <c:v>5.21871517844094E-2</c:v>
                </c:pt>
                <c:pt idx="100" formatCode="0.0%">
                  <c:v>5.1769654570134126E-2</c:v>
                </c:pt>
                <c:pt idx="101" formatCode="0.0%">
                  <c:v>5.1355497333573051E-2</c:v>
                </c:pt>
                <c:pt idx="102" formatCode="0.0%">
                  <c:v>5.0944653354904466E-2</c:v>
                </c:pt>
                <c:pt idx="103" formatCode="0.0%">
                  <c:v>5.0537096128065229E-2</c:v>
                </c:pt>
                <c:pt idx="104" formatCode="0.0%">
                  <c:v>5.0132799359040706E-2</c:v>
                </c:pt>
                <c:pt idx="105" formatCode="0.0%">
                  <c:v>4.9631471365450298E-2</c:v>
                </c:pt>
                <c:pt idx="106" formatCode="0.0%">
                  <c:v>4.9135156651795797E-2</c:v>
                </c:pt>
                <c:pt idx="107" formatCode="0.0%">
                  <c:v>4.8643805085277839E-2</c:v>
                </c:pt>
                <c:pt idx="108" formatCode="0.0%">
                  <c:v>4.815736703442506E-2</c:v>
                </c:pt>
                <c:pt idx="109" formatCode="0.0%">
                  <c:v>4.7675793364080808E-2</c:v>
                </c:pt>
                <c:pt idx="110" formatCode="0.0%">
                  <c:v>4.7199035430439996E-2</c:v>
                </c:pt>
              </c:numCache>
            </c:numRef>
          </c:val>
          <c:extLst>
            <c:ext xmlns:c16="http://schemas.microsoft.com/office/drawing/2014/chart" uri="{C3380CC4-5D6E-409C-BE32-E72D297353CC}">
              <c16:uniqueId val="{00000004-76BF-463D-9F5B-47D85CDCD9E5}"/>
            </c:ext>
          </c:extLst>
        </c:ser>
        <c:ser>
          <c:idx val="5"/>
          <c:order val="5"/>
          <c:tx>
            <c:strRef>
              <c:f>' ST Primary Energy Scenarios'!$B$348</c:f>
              <c:strCache>
                <c:ptCount val="1"/>
                <c:pt idx="0">
                  <c:v>Wind</c:v>
                </c:pt>
              </c:strCache>
            </c:strRef>
          </c:tx>
          <c:spPr>
            <a:solidFill>
              <a:srgbClr val="FFCC66"/>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Scenarios'!$C$348:$DI$348</c:f>
              <c:numCache>
                <c:formatCode>0%</c:formatCode>
                <c:ptCount val="111"/>
                <c:pt idx="0">
                  <c:v>0</c:v>
                </c:pt>
                <c:pt idx="1">
                  <c:v>0</c:v>
                </c:pt>
                <c:pt idx="2">
                  <c:v>0</c:v>
                </c:pt>
                <c:pt idx="3">
                  <c:v>0</c:v>
                </c:pt>
                <c:pt idx="4">
                  <c:v>0</c:v>
                </c:pt>
                <c:pt idx="5">
                  <c:v>0</c:v>
                </c:pt>
                <c:pt idx="6">
                  <c:v>0</c:v>
                </c:pt>
                <c:pt idx="7">
                  <c:v>0</c:v>
                </c:pt>
                <c:pt idx="8">
                  <c:v>0</c:v>
                </c:pt>
                <c:pt idx="9">
                  <c:v>0</c:v>
                </c:pt>
                <c:pt idx="10">
                  <c:v>0</c:v>
                </c:pt>
                <c:pt idx="11">
                  <c:v>0</c:v>
                </c:pt>
                <c:pt idx="12">
                  <c:v>0</c:v>
                </c:pt>
                <c:pt idx="13">
                  <c:v>1.1722132729343316E-7</c:v>
                </c:pt>
                <c:pt idx="14">
                  <c:v>2.2689450977649542E-7</c:v>
                </c:pt>
                <c:pt idx="15">
                  <c:v>4.0085611354373706E-7</c:v>
                </c:pt>
                <c:pt idx="16">
                  <c:v>4.0265686799449175E-7</c:v>
                </c:pt>
                <c:pt idx="17">
                  <c:v>7.1270872785095193E-7</c:v>
                </c:pt>
                <c:pt idx="18">
                  <c:v>1.2424745597378939E-6</c:v>
                </c:pt>
                <c:pt idx="19">
                  <c:v>1.6237672655535595E-6</c:v>
                </c:pt>
                <c:pt idx="20">
                  <c:v>2.2681740515424888E-6</c:v>
                </c:pt>
                <c:pt idx="21">
                  <c:v>4.7969705252371647E-6</c:v>
                </c:pt>
                <c:pt idx="22">
                  <c:v>6.5132954872726915E-6</c:v>
                </c:pt>
                <c:pt idx="23">
                  <c:v>1.0657332544808442E-5</c:v>
                </c:pt>
                <c:pt idx="24">
                  <c:v>8.3532238367270298E-5</c:v>
                </c:pt>
                <c:pt idx="25">
                  <c:v>1.1216854740242394E-4</c:v>
                </c:pt>
                <c:pt idx="26">
                  <c:v>1.2514706697871013E-4</c:v>
                </c:pt>
                <c:pt idx="27">
                  <c:v>1.44067252752688E-4</c:v>
                </c:pt>
                <c:pt idx="28">
                  <c:v>1.7214737192437646E-4</c:v>
                </c:pt>
                <c:pt idx="29">
                  <c:v>2.1242951992642245E-4</c:v>
                </c:pt>
                <c:pt idx="30">
                  <c:v>2.4122789374870298E-4</c:v>
                </c:pt>
                <c:pt idx="31">
                  <c:v>2.6091107455182084E-4</c:v>
                </c:pt>
                <c:pt idx="32">
                  <c:v>3.3697587147899622E-4</c:v>
                </c:pt>
                <c:pt idx="33">
                  <c:v>4.4319213381309306E-4</c:v>
                </c:pt>
                <c:pt idx="34">
                  <c:v>5.8811056285737538E-4</c:v>
                </c:pt>
                <c:pt idx="35">
                  <c:v>8.4702881078231184E-4</c:v>
                </c:pt>
                <c:pt idx="36">
                  <c:v>1.018446059224336E-3</c:v>
                </c:pt>
                <c:pt idx="37">
                  <c:v>1.3517964994721342E-3</c:v>
                </c:pt>
                <c:pt idx="38">
                  <c:v>1.5673432232705786E-3</c:v>
                </c:pt>
                <c:pt idx="39">
                  <c:v>2.0067908132708405E-3</c:v>
                </c:pt>
                <c:pt idx="40">
                  <c:v>2.3577074790242999E-3</c:v>
                </c:pt>
                <c:pt idx="41">
                  <c:v>2.9076968360548217E-3</c:v>
                </c:pt>
                <c:pt idx="42">
                  <c:v>3.6038678352439397E-3</c:v>
                </c:pt>
                <c:pt idx="43">
                  <c:v>4.5731875137722438E-3</c:v>
                </c:pt>
                <c:pt idx="44">
                  <c:v>5.7788925226939175E-3</c:v>
                </c:pt>
                <c:pt idx="45">
                  <c:v>6.8573815560965222E-3</c:v>
                </c:pt>
                <c:pt idx="46">
                  <c:v>8.4750296493963789E-3</c:v>
                </c:pt>
                <c:pt idx="47">
                  <c:v>9.9999848770258616E-3</c:v>
                </c:pt>
                <c:pt idx="48">
                  <c:v>1.1709623257744498E-2</c:v>
                </c:pt>
                <c:pt idx="49">
                  <c:v>1.279330126712766E-2</c:v>
                </c:pt>
                <c:pt idx="50">
                  <c:v>1.4865409321950124E-2</c:v>
                </c:pt>
                <c:pt idx="51">
                  <c:v>1.6935325947002006E-2</c:v>
                </c:pt>
                <c:pt idx="52">
                  <c:v>1.9517225279018863E-2</c:v>
                </c:pt>
                <c:pt idx="53">
                  <c:v>2.1025914998841027E-2</c:v>
                </c:pt>
                <c:pt idx="54">
                  <c:v>2.3173743967597121E-2</c:v>
                </c:pt>
                <c:pt idx="55">
                  <c:v>2.6849582695868023E-2</c:v>
                </c:pt>
                <c:pt idx="56">
                  <c:v>2.9678670086800946E-2</c:v>
                </c:pt>
                <c:pt idx="57">
                  <c:v>3.2925367653632312E-2</c:v>
                </c:pt>
                <c:pt idx="58">
                  <c:v>3.5486361897508888E-2</c:v>
                </c:pt>
                <c:pt idx="59" formatCode="0.0%">
                  <c:v>3.6905816373409242E-2</c:v>
                </c:pt>
                <c:pt idx="60" formatCode="0.0%">
                  <c:v>3.8382049028345612E-2</c:v>
                </c:pt>
                <c:pt idx="61" formatCode="0.0%">
                  <c:v>3.9917330989479437E-2</c:v>
                </c:pt>
                <c:pt idx="62" formatCode="0.0%">
                  <c:v>4.1514024229058616E-2</c:v>
                </c:pt>
                <c:pt idx="63" formatCode="0.0%">
                  <c:v>4.3174585198220962E-2</c:v>
                </c:pt>
                <c:pt idx="64" formatCode="0.0%">
                  <c:v>4.49015686061498E-2</c:v>
                </c:pt>
                <c:pt idx="65" formatCode="0.0%">
                  <c:v>4.6248615664334296E-2</c:v>
                </c:pt>
                <c:pt idx="66" formatCode="0.0%">
                  <c:v>4.7636074134264329E-2</c:v>
                </c:pt>
                <c:pt idx="67" formatCode="0.0%">
                  <c:v>4.9065156358292263E-2</c:v>
                </c:pt>
                <c:pt idx="68" formatCode="0.0%">
                  <c:v>5.0537111049041031E-2</c:v>
                </c:pt>
                <c:pt idx="69" formatCode="0.0%">
                  <c:v>5.2053224380512263E-2</c:v>
                </c:pt>
                <c:pt idx="70" formatCode="0.0%">
                  <c:v>5.3614821111927634E-2</c:v>
                </c:pt>
                <c:pt idx="71" formatCode="0.0%">
                  <c:v>5.5223265745285466E-2</c:v>
                </c:pt>
                <c:pt idx="72" formatCode="0.0%">
                  <c:v>5.6879963717644033E-2</c:v>
                </c:pt>
                <c:pt idx="73" formatCode="0.0%">
                  <c:v>5.8586362629173355E-2</c:v>
                </c:pt>
                <c:pt idx="74" formatCode="0.0%">
                  <c:v>6.034395350804856E-2</c:v>
                </c:pt>
                <c:pt idx="75" formatCode="0.0%">
                  <c:v>6.1550832578209536E-2</c:v>
                </c:pt>
                <c:pt idx="76" formatCode="0.0%">
                  <c:v>6.2781849229773729E-2</c:v>
                </c:pt>
                <c:pt idx="77" formatCode="0.0%">
                  <c:v>6.4037486214369208E-2</c:v>
                </c:pt>
                <c:pt idx="78" formatCode="0.0%">
                  <c:v>6.5318235938656599E-2</c:v>
                </c:pt>
                <c:pt idx="79" formatCode="0.0%">
                  <c:v>6.6624600657429728E-2</c:v>
                </c:pt>
                <c:pt idx="80" formatCode="0.0%">
                  <c:v>6.7957092670578326E-2</c:v>
                </c:pt>
                <c:pt idx="81" formatCode="0.0%">
                  <c:v>6.9316234523989897E-2</c:v>
                </c:pt>
                <c:pt idx="82" formatCode="0.0%">
                  <c:v>7.070255921446969E-2</c:v>
                </c:pt>
                <c:pt idx="83" formatCode="0.0%">
                  <c:v>7.2116610398759079E-2</c:v>
                </c:pt>
                <c:pt idx="84" formatCode="0.0%">
                  <c:v>7.3558942606734262E-2</c:v>
                </c:pt>
                <c:pt idx="85" formatCode="0.0%">
                  <c:v>7.3926737319767941E-2</c:v>
                </c:pt>
                <c:pt idx="86" formatCode="0.0%">
                  <c:v>7.4296371006366782E-2</c:v>
                </c:pt>
                <c:pt idx="87" formatCode="0.0%">
                  <c:v>7.4667852861398626E-2</c:v>
                </c:pt>
                <c:pt idx="88" formatCode="0.0%">
                  <c:v>7.5041192125705633E-2</c:v>
                </c:pt>
                <c:pt idx="89" formatCode="0.0%">
                  <c:v>7.5416398086334172E-2</c:v>
                </c:pt>
                <c:pt idx="90" formatCode="0.0%">
                  <c:v>7.5793480076765854E-2</c:v>
                </c:pt>
                <c:pt idx="91" formatCode="0.0%">
                  <c:v>7.6172447477149685E-2</c:v>
                </c:pt>
                <c:pt idx="92" formatCode="0.0%">
                  <c:v>7.6553309714535445E-2</c:v>
                </c:pt>
                <c:pt idx="93" formatCode="0.0%">
                  <c:v>7.6936076263108125E-2</c:v>
                </c:pt>
                <c:pt idx="94" formatCode="0.0%">
                  <c:v>7.7320756644423672E-2</c:v>
                </c:pt>
                <c:pt idx="95" formatCode="0.0%">
                  <c:v>7.6547549077979449E-2</c:v>
                </c:pt>
                <c:pt idx="96" formatCode="0.0%">
                  <c:v>7.5782073587199655E-2</c:v>
                </c:pt>
                <c:pt idx="97" formatCode="0.0%">
                  <c:v>7.5024252851327661E-2</c:v>
                </c:pt>
                <c:pt idx="98" formatCode="0.0%">
                  <c:v>7.4274010322814388E-2</c:v>
                </c:pt>
                <c:pt idx="99" formatCode="0.0%">
                  <c:v>7.3531270219586248E-2</c:v>
                </c:pt>
                <c:pt idx="100" formatCode="0.0%">
                  <c:v>7.2795957517390389E-2</c:v>
                </c:pt>
                <c:pt idx="101" formatCode="0.0%">
                  <c:v>7.2067997942216494E-2</c:v>
                </c:pt>
                <c:pt idx="102" formatCode="0.0%">
                  <c:v>7.1347317962794338E-2</c:v>
                </c:pt>
                <c:pt idx="103" formatCode="0.0%">
                  <c:v>7.0633844783166408E-2</c:v>
                </c:pt>
                <c:pt idx="104" formatCode="0.0%">
                  <c:v>6.9927506335334746E-2</c:v>
                </c:pt>
                <c:pt idx="105" formatCode="0.0%">
                  <c:v>6.8179318676951386E-2</c:v>
                </c:pt>
                <c:pt idx="106" formatCode="0.0%">
                  <c:v>6.6474835710027602E-2</c:v>
                </c:pt>
                <c:pt idx="107" formatCode="0.0%">
                  <c:v>6.4812964817276913E-2</c:v>
                </c:pt>
                <c:pt idx="108" formatCode="0.0%">
                  <c:v>6.3192640696844993E-2</c:v>
                </c:pt>
                <c:pt idx="109" formatCode="0.0%">
                  <c:v>6.1612824679423875E-2</c:v>
                </c:pt>
                <c:pt idx="110" formatCode="0.0%">
                  <c:v>6.0072504062438283E-2</c:v>
                </c:pt>
              </c:numCache>
            </c:numRef>
          </c:val>
          <c:extLst>
            <c:ext xmlns:c16="http://schemas.microsoft.com/office/drawing/2014/chart" uri="{C3380CC4-5D6E-409C-BE32-E72D297353CC}">
              <c16:uniqueId val="{00000005-76BF-463D-9F5B-47D85CDCD9E5}"/>
            </c:ext>
          </c:extLst>
        </c:ser>
        <c:ser>
          <c:idx val="6"/>
          <c:order val="6"/>
          <c:tx>
            <c:strRef>
              <c:f>' ST Primary Energy Scenarios'!$B$349</c:f>
              <c:strCache>
                <c:ptCount val="1"/>
                <c:pt idx="0">
                  <c:v>Solar</c:v>
                </c:pt>
              </c:strCache>
            </c:strRef>
          </c:tx>
          <c:spPr>
            <a:solidFill>
              <a:srgbClr val="FFFF0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Scenarios'!$C$349:$DI$349</c:f>
              <c:numCache>
                <c:formatCode>0%</c:formatCode>
                <c:ptCount val="11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1.1365847059721313E-7</c:v>
                </c:pt>
                <c:pt idx="19">
                  <c:v>2.2897214394224444E-7</c:v>
                </c:pt>
                <c:pt idx="20">
                  <c:v>4.1490554616105589E-7</c:v>
                </c:pt>
                <c:pt idx="21">
                  <c:v>5.2463973934969414E-7</c:v>
                </c:pt>
                <c:pt idx="22">
                  <c:v>3.534743308295578E-7</c:v>
                </c:pt>
                <c:pt idx="23">
                  <c:v>3.2770914610868993E-7</c:v>
                </c:pt>
                <c:pt idx="24">
                  <c:v>8.2663924700394846E-6</c:v>
                </c:pt>
                <c:pt idx="25">
                  <c:v>1.199201712271158E-5</c:v>
                </c:pt>
                <c:pt idx="26">
                  <c:v>1.5476756095695679E-5</c:v>
                </c:pt>
                <c:pt idx="27">
                  <c:v>1.4205756201072691E-5</c:v>
                </c:pt>
                <c:pt idx="28">
                  <c:v>1.6800094426254246E-5</c:v>
                </c:pt>
                <c:pt idx="29">
                  <c:v>1.7782053324939276E-5</c:v>
                </c:pt>
                <c:pt idx="30">
                  <c:v>1.8630808985247535E-5</c:v>
                </c:pt>
                <c:pt idx="31">
                  <c:v>1.9796522321416348E-5</c:v>
                </c:pt>
                <c:pt idx="32">
                  <c:v>2.1001942466617401E-5</c:v>
                </c:pt>
                <c:pt idx="33">
                  <c:v>2.2587766321299049E-5</c:v>
                </c:pt>
                <c:pt idx="34">
                  <c:v>2.5081825968877508E-5</c:v>
                </c:pt>
                <c:pt idx="35">
                  <c:v>2.8534876687969014E-5</c:v>
                </c:pt>
                <c:pt idx="36">
                  <c:v>3.7738738715250906E-5</c:v>
                </c:pt>
                <c:pt idx="37">
                  <c:v>4.6381487826753489E-5</c:v>
                </c:pt>
                <c:pt idx="38">
                  <c:v>5.5798774212673541E-5</c:v>
                </c:pt>
                <c:pt idx="39">
                  <c:v>6.9583543838293505E-5</c:v>
                </c:pt>
                <c:pt idx="40">
                  <c:v>9.4267491563081307E-5</c:v>
                </c:pt>
                <c:pt idx="41">
                  <c:v>1.253725604801216E-4</c:v>
                </c:pt>
                <c:pt idx="42">
                  <c:v>1.6406126762238632E-4</c:v>
                </c:pt>
                <c:pt idx="43">
                  <c:v>2.6195829110613617E-4</c:v>
                </c:pt>
                <c:pt idx="44">
                  <c:v>4.3972172892920721E-4</c:v>
                </c:pt>
                <c:pt idx="45">
                  <c:v>6.7107294059476862E-4</c:v>
                </c:pt>
                <c:pt idx="46">
                  <c:v>1.2635983650239868E-3</c:v>
                </c:pt>
                <c:pt idx="47">
                  <c:v>1.9135517170747829E-3</c:v>
                </c:pt>
                <c:pt idx="48">
                  <c:v>2.5540720769577701E-3</c:v>
                </c:pt>
                <c:pt idx="49">
                  <c:v>3.5756879688101919E-3</c:v>
                </c:pt>
                <c:pt idx="50">
                  <c:v>4.577842123174536E-3</c:v>
                </c:pt>
                <c:pt idx="51">
                  <c:v>5.7803428950166155E-3</c:v>
                </c:pt>
                <c:pt idx="52">
                  <c:v>7.6110609125831655E-3</c:v>
                </c:pt>
                <c:pt idx="53">
                  <c:v>9.511179301529395E-3</c:v>
                </c:pt>
                <c:pt idx="54">
                  <c:v>1.1501778948123426E-2</c:v>
                </c:pt>
                <c:pt idx="55">
                  <c:v>1.4394202201337978E-2</c:v>
                </c:pt>
                <c:pt idx="56">
                  <c:v>1.6783698381389062E-2</c:v>
                </c:pt>
                <c:pt idx="57">
                  <c:v>2.0647657421080597E-2</c:v>
                </c:pt>
                <c:pt idx="58">
                  <c:v>2.505200611996334E-2</c:v>
                </c:pt>
                <c:pt idx="59" formatCode="0.0%">
                  <c:v>2.6304606425961507E-2</c:v>
                </c:pt>
                <c:pt idx="60" formatCode="0.0%">
                  <c:v>2.7619836747259582E-2</c:v>
                </c:pt>
                <c:pt idx="61" formatCode="0.0%">
                  <c:v>2.9000828584622561E-2</c:v>
                </c:pt>
                <c:pt idx="62" formatCode="0.0%">
                  <c:v>3.045087001385369E-2</c:v>
                </c:pt>
                <c:pt idx="63" formatCode="0.0%">
                  <c:v>3.1973413514546377E-2</c:v>
                </c:pt>
                <c:pt idx="64" formatCode="0.0%">
                  <c:v>3.3572084190273695E-2</c:v>
                </c:pt>
                <c:pt idx="65" formatCode="0.0%">
                  <c:v>3.4914967557884646E-2</c:v>
                </c:pt>
                <c:pt idx="66" formatCode="0.0%">
                  <c:v>3.6311566260200032E-2</c:v>
                </c:pt>
                <c:pt idx="67" formatCode="0.0%">
                  <c:v>3.7764028910608032E-2</c:v>
                </c:pt>
                <c:pt idx="68" formatCode="0.0%">
                  <c:v>3.9274590067032357E-2</c:v>
                </c:pt>
                <c:pt idx="69" formatCode="0.0%">
                  <c:v>4.0845573669713656E-2</c:v>
                </c:pt>
                <c:pt idx="70" formatCode="0.0%">
                  <c:v>4.2479396616502206E-2</c:v>
                </c:pt>
                <c:pt idx="71" formatCode="0.0%">
                  <c:v>4.4178572481162297E-2</c:v>
                </c:pt>
                <c:pt idx="72" formatCode="0.0%">
                  <c:v>4.5945715380408793E-2</c:v>
                </c:pt>
                <c:pt idx="73" formatCode="0.0%">
                  <c:v>4.778354399562515E-2</c:v>
                </c:pt>
                <c:pt idx="74" formatCode="0.0%">
                  <c:v>4.9694885755450155E-2</c:v>
                </c:pt>
                <c:pt idx="75" formatCode="0.0%">
                  <c:v>5.1185732328113659E-2</c:v>
                </c:pt>
                <c:pt idx="76" formatCode="0.0%">
                  <c:v>5.2721304297957072E-2</c:v>
                </c:pt>
                <c:pt idx="77" formatCode="0.0%">
                  <c:v>5.4302943426895789E-2</c:v>
                </c:pt>
                <c:pt idx="78" formatCode="0.0%">
                  <c:v>5.5932031729702666E-2</c:v>
                </c:pt>
                <c:pt idx="79" formatCode="0.0%">
                  <c:v>5.7609992681593745E-2</c:v>
                </c:pt>
                <c:pt idx="80" formatCode="0.0%">
                  <c:v>5.9338292462041559E-2</c:v>
                </c:pt>
                <c:pt idx="81" formatCode="0.0%">
                  <c:v>6.1118441235902807E-2</c:v>
                </c:pt>
                <c:pt idx="82" formatCode="0.0%">
                  <c:v>6.2951994472979889E-2</c:v>
                </c:pt>
                <c:pt idx="83" formatCode="0.0%">
                  <c:v>6.4840554307169285E-2</c:v>
                </c:pt>
                <c:pt idx="84" formatCode="0.0%">
                  <c:v>6.6785770936384367E-2</c:v>
                </c:pt>
                <c:pt idx="85" formatCode="0.0%">
                  <c:v>6.812148635511206E-2</c:v>
                </c:pt>
                <c:pt idx="86" formatCode="0.0%">
                  <c:v>6.9483916082214298E-2</c:v>
                </c:pt>
                <c:pt idx="87" formatCode="0.0%">
                  <c:v>7.0873594403858584E-2</c:v>
                </c:pt>
                <c:pt idx="88" formatCode="0.0%">
                  <c:v>7.2291066291935754E-2</c:v>
                </c:pt>
                <c:pt idx="89" formatCode="0.0%">
                  <c:v>7.3736887617774471E-2</c:v>
                </c:pt>
                <c:pt idx="90" formatCode="0.0%">
                  <c:v>7.5211625370129959E-2</c:v>
                </c:pt>
                <c:pt idx="91" formatCode="0.0%">
                  <c:v>7.6715857877532559E-2</c:v>
                </c:pt>
                <c:pt idx="92" formatCode="0.0%">
                  <c:v>7.8250175035083205E-2</c:v>
                </c:pt>
                <c:pt idx="93" formatCode="0.0%">
                  <c:v>7.9815178535784875E-2</c:v>
                </c:pt>
                <c:pt idx="94" formatCode="0.0%">
                  <c:v>8.1411482106500579E-2</c:v>
                </c:pt>
                <c:pt idx="95" formatCode="0.0%">
                  <c:v>8.2225596927565592E-2</c:v>
                </c:pt>
                <c:pt idx="96" formatCode="0.0%">
                  <c:v>8.3047852896841245E-2</c:v>
                </c:pt>
                <c:pt idx="97" formatCode="0.0%">
                  <c:v>8.3878331425809652E-2</c:v>
                </c:pt>
                <c:pt idx="98" formatCode="0.0%">
                  <c:v>8.4717114740067753E-2</c:v>
                </c:pt>
                <c:pt idx="99" formatCode="0.0%">
                  <c:v>8.5564285887468436E-2</c:v>
                </c:pt>
                <c:pt idx="100" formatCode="0.0%">
                  <c:v>8.6419928746343119E-2</c:v>
                </c:pt>
                <c:pt idx="101" formatCode="0.0%">
                  <c:v>8.7284128033806557E-2</c:v>
                </c:pt>
                <c:pt idx="102" formatCode="0.0%">
                  <c:v>8.8156969314144629E-2</c:v>
                </c:pt>
                <c:pt idx="103" formatCode="0.0%">
                  <c:v>8.9038539007286074E-2</c:v>
                </c:pt>
                <c:pt idx="104" formatCode="0.0%">
                  <c:v>8.9928924397358931E-2</c:v>
                </c:pt>
                <c:pt idx="105" formatCode="0.0%">
                  <c:v>8.9928924397358931E-2</c:v>
                </c:pt>
                <c:pt idx="106" formatCode="0.0%">
                  <c:v>8.9928924397358931E-2</c:v>
                </c:pt>
                <c:pt idx="107" formatCode="0.0%">
                  <c:v>8.9928924397358931E-2</c:v>
                </c:pt>
                <c:pt idx="108" formatCode="0.0%">
                  <c:v>8.9928924397358931E-2</c:v>
                </c:pt>
                <c:pt idx="109" formatCode="0.0%">
                  <c:v>8.9928924397358931E-2</c:v>
                </c:pt>
                <c:pt idx="110" formatCode="0.0%">
                  <c:v>8.9928924397358931E-2</c:v>
                </c:pt>
              </c:numCache>
            </c:numRef>
          </c:val>
          <c:extLst>
            <c:ext xmlns:c16="http://schemas.microsoft.com/office/drawing/2014/chart" uri="{C3380CC4-5D6E-409C-BE32-E72D297353CC}">
              <c16:uniqueId val="{00000006-76BF-463D-9F5B-47D85CDCD9E5}"/>
            </c:ext>
          </c:extLst>
        </c:ser>
        <c:ser>
          <c:idx val="7"/>
          <c:order val="7"/>
          <c:tx>
            <c:strRef>
              <c:f>' ST Primary Energy Scenarios'!$B$350</c:f>
              <c:strCache>
                <c:ptCount val="1"/>
                <c:pt idx="0">
                  <c:v>Geoth Bio Oth</c:v>
                </c:pt>
              </c:strCache>
            </c:strRef>
          </c:tx>
          <c:spPr>
            <a:solidFill>
              <a:srgbClr val="92D05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Scenarios'!$C$350:$DI$350</c:f>
              <c:numCache>
                <c:formatCode>0%</c:formatCode>
                <c:ptCount val="111"/>
                <c:pt idx="0">
                  <c:v>1.2975664061067986E-3</c:v>
                </c:pt>
                <c:pt idx="1">
                  <c:v>1.3580574749672484E-3</c:v>
                </c:pt>
                <c:pt idx="2">
                  <c:v>1.3224878643495752E-3</c:v>
                </c:pt>
                <c:pt idx="3">
                  <c:v>1.3823122789572686E-3</c:v>
                </c:pt>
                <c:pt idx="4">
                  <c:v>1.3597729601473104E-3</c:v>
                </c:pt>
                <c:pt idx="5">
                  <c:v>1.4145275343867417E-3</c:v>
                </c:pt>
                <c:pt idx="6">
                  <c:v>1.4787370491545467E-3</c:v>
                </c:pt>
                <c:pt idx="7">
                  <c:v>1.4983820710226679E-3</c:v>
                </c:pt>
                <c:pt idx="8">
                  <c:v>1.5196970222581144E-3</c:v>
                </c:pt>
                <c:pt idx="9">
                  <c:v>1.611953959127829E-3</c:v>
                </c:pt>
                <c:pt idx="10">
                  <c:v>1.6193823941347302E-3</c:v>
                </c:pt>
                <c:pt idx="11">
                  <c:v>1.7139515234337699E-3</c:v>
                </c:pt>
                <c:pt idx="12">
                  <c:v>1.7465001807950211E-3</c:v>
                </c:pt>
                <c:pt idx="13">
                  <c:v>1.7842498492249971E-3</c:v>
                </c:pt>
                <c:pt idx="14">
                  <c:v>1.8481511601262917E-3</c:v>
                </c:pt>
                <c:pt idx="15">
                  <c:v>1.9855167322110154E-3</c:v>
                </c:pt>
                <c:pt idx="16">
                  <c:v>2.1386351538960351E-3</c:v>
                </c:pt>
                <c:pt idx="17">
                  <c:v>2.4914560339519757E-3</c:v>
                </c:pt>
                <c:pt idx="18">
                  <c:v>2.7132914567851931E-3</c:v>
                </c:pt>
                <c:pt idx="19">
                  <c:v>2.8995378171405737E-3</c:v>
                </c:pt>
                <c:pt idx="20">
                  <c:v>2.9045444544817502E-3</c:v>
                </c:pt>
                <c:pt idx="21">
                  <c:v>3.0813213368968157E-3</c:v>
                </c:pt>
                <c:pt idx="22">
                  <c:v>3.1844822235078565E-3</c:v>
                </c:pt>
                <c:pt idx="23">
                  <c:v>3.1617641813138104E-3</c:v>
                </c:pt>
                <c:pt idx="24">
                  <c:v>3.4367936581730539E-3</c:v>
                </c:pt>
                <c:pt idx="25">
                  <c:v>1.3176136796479606E-2</c:v>
                </c:pt>
                <c:pt idx="26">
                  <c:v>1.3654824625831986E-2</c:v>
                </c:pt>
                <c:pt idx="27">
                  <c:v>1.4049826761065927E-2</c:v>
                </c:pt>
                <c:pt idx="28">
                  <c:v>1.4882618415978807E-2</c:v>
                </c:pt>
                <c:pt idx="29">
                  <c:v>1.5656967418812923E-2</c:v>
                </c:pt>
                <c:pt idx="30">
                  <c:v>1.5035089000099765E-2</c:v>
                </c:pt>
                <c:pt idx="31">
                  <c:v>1.5294308517876847E-2</c:v>
                </c:pt>
                <c:pt idx="32">
                  <c:v>1.6041939056122233E-2</c:v>
                </c:pt>
                <c:pt idx="33">
                  <c:v>1.7295844191468495E-2</c:v>
                </c:pt>
                <c:pt idx="34">
                  <c:v>5.1195686271267443E-3</c:v>
                </c:pt>
                <c:pt idx="35">
                  <c:v>5.2149817965106123E-3</c:v>
                </c:pt>
                <c:pt idx="36">
                  <c:v>5.3646879987477303E-3</c:v>
                </c:pt>
                <c:pt idx="37">
                  <c:v>5.6511208105197329E-3</c:v>
                </c:pt>
                <c:pt idx="38">
                  <c:v>5.7619654828795427E-3</c:v>
                </c:pt>
                <c:pt idx="39">
                  <c:v>5.932220745708431E-3</c:v>
                </c:pt>
                <c:pt idx="40">
                  <c:v>6.2172509449486364E-3</c:v>
                </c:pt>
                <c:pt idx="41">
                  <c:v>6.4398620020779257E-3</c:v>
                </c:pt>
                <c:pt idx="42">
                  <c:v>6.7862742868099821E-3</c:v>
                </c:pt>
                <c:pt idx="43">
                  <c:v>7.1786853505419997E-3</c:v>
                </c:pt>
                <c:pt idx="44">
                  <c:v>7.8439489656449042E-3</c:v>
                </c:pt>
                <c:pt idx="45">
                  <c:v>8.3860647299148893E-3</c:v>
                </c:pt>
                <c:pt idx="46">
                  <c:v>8.6145143708313242E-3</c:v>
                </c:pt>
                <c:pt idx="47">
                  <c:v>9.2175360435393251E-3</c:v>
                </c:pt>
                <c:pt idx="48">
                  <c:v>9.7880108390555991E-3</c:v>
                </c:pt>
                <c:pt idx="49">
                  <c:v>1.0500475710458737E-2</c:v>
                </c:pt>
                <c:pt idx="50">
                  <c:v>1.126507222469424E-2</c:v>
                </c:pt>
                <c:pt idx="51">
                  <c:v>1.1312717509685252E-2</c:v>
                </c:pt>
                <c:pt idx="52">
                  <c:v>1.1672255001461244E-2</c:v>
                </c:pt>
                <c:pt idx="53">
                  <c:v>1.2289919188365209E-2</c:v>
                </c:pt>
                <c:pt idx="54">
                  <c:v>1.2763390027059129E-2</c:v>
                </c:pt>
                <c:pt idx="55">
                  <c:v>1.3986514129634359E-2</c:v>
                </c:pt>
                <c:pt idx="56">
                  <c:v>1.4340577606733986E-2</c:v>
                </c:pt>
                <c:pt idx="57">
                  <c:v>1.4464255736078662E-2</c:v>
                </c:pt>
                <c:pt idx="58">
                  <c:v>1.4263385185660098E-2</c:v>
                </c:pt>
                <c:pt idx="59" formatCode="0.0%">
                  <c:v>1.2552768028750161E-2</c:v>
                </c:pt>
                <c:pt idx="60" formatCode="0.0%">
                  <c:v>1.0686110253447456E-2</c:v>
                </c:pt>
                <c:pt idx="61" formatCode="0.0%">
                  <c:v>8.657732583780775E-3</c:v>
                </c:pt>
                <c:pt idx="62" formatCode="0.0%">
                  <c:v>6.4617013941646873E-3</c:v>
                </c:pt>
                <c:pt idx="63" formatCode="0.0%">
                  <c:v>4.0918171196533404E-3</c:v>
                </c:pt>
                <c:pt idx="64" formatCode="0.0%">
                  <c:v>1.5416021268270796E-3</c:v>
                </c:pt>
                <c:pt idx="65" formatCode="0.0%">
                  <c:v>1.6324643908338654E-3</c:v>
                </c:pt>
                <c:pt idx="66" formatCode="0.0%">
                  <c:v>1.5622695751089655E-3</c:v>
                </c:pt>
                <c:pt idx="67" formatCode="0.0%">
                  <c:v>1.3272412600935368E-3</c:v>
                </c:pt>
                <c:pt idx="68" formatCode="0.0%">
                  <c:v>9.2346060325165791E-4</c:v>
                </c:pt>
                <c:pt idx="69" formatCode="0.0%">
                  <c:v>3.4686138977868541E-4</c:v>
                </c:pt>
                <c:pt idx="70" formatCode="0.0%">
                  <c:v>-4.0677509812869772E-4</c:v>
                </c:pt>
                <c:pt idx="71" formatCode="0.0%">
                  <c:v>-1.3418254002068863E-3</c:v>
                </c:pt>
                <c:pt idx="72" formatCode="0.0%">
                  <c:v>-2.4628293922643874E-3</c:v>
                </c:pt>
                <c:pt idx="73" formatCode="0.0%">
                  <c:v>-3.7744960028176511E-3</c:v>
                </c:pt>
                <c:pt idx="74" formatCode="0.0%">
                  <c:v>-5.2817091397683313E-3</c:v>
                </c:pt>
                <c:pt idx="75" formatCode="0.0%">
                  <c:v>-4.4582558523103E-3</c:v>
                </c:pt>
                <c:pt idx="76" formatCode="0.0%">
                  <c:v>-3.8118907345505715E-3</c:v>
                </c:pt>
                <c:pt idx="77" formatCode="0.0%">
                  <c:v>-3.3452245743033071E-3</c:v>
                </c:pt>
                <c:pt idx="78" formatCode="0.0%">
                  <c:v>-3.0609657869544726E-3</c:v>
                </c:pt>
                <c:pt idx="79" formatCode="0.0%">
                  <c:v>-2.961922925362348E-3</c:v>
                </c:pt>
                <c:pt idx="80" formatCode="0.0%">
                  <c:v>-3.0510072650882236E-3</c:v>
                </c:pt>
                <c:pt idx="81" formatCode="0.0%">
                  <c:v>-3.3312354671066746E-3</c:v>
                </c:pt>
                <c:pt idx="82" formatCode="0.0%">
                  <c:v>-3.8057323202143056E-3</c:v>
                </c:pt>
                <c:pt idx="83" formatCode="0.0%">
                  <c:v>-4.477733565410702E-3</c:v>
                </c:pt>
                <c:pt idx="84" formatCode="0.0%">
                  <c:v>-5.3505888046025962E-3</c:v>
                </c:pt>
                <c:pt idx="85" formatCode="0.0%">
                  <c:v>-3.3559758952022012E-3</c:v>
                </c:pt>
                <c:pt idx="86" formatCode="0.0%">
                  <c:v>-1.5503886086858376E-3</c:v>
                </c:pt>
                <c:pt idx="87" formatCode="0.0%">
                  <c:v>6.4183641102166789E-5</c:v>
                </c:pt>
                <c:pt idx="88" formatCode="0.0%">
                  <c:v>1.4856454509304395E-3</c:v>
                </c:pt>
                <c:pt idx="89" formatCode="0.0%">
                  <c:v>2.7117928360305132E-3</c:v>
                </c:pt>
                <c:pt idx="90" formatCode="0.0%">
                  <c:v>3.7403105482097798E-3</c:v>
                </c:pt>
                <c:pt idx="91" formatCode="0.0%">
                  <c:v>4.5687693015408204E-3</c:v>
                </c:pt>
                <c:pt idx="92" formatCode="0.0%">
                  <c:v>5.1946229028539959E-3</c:v>
                </c:pt>
                <c:pt idx="93" formatCode="0.0%">
                  <c:v>5.6152052841690336E-3</c:v>
                </c:pt>
                <c:pt idx="94" formatCode="0.0%">
                  <c:v>5.8277274341080876E-3</c:v>
                </c:pt>
                <c:pt idx="95" formatCode="0.0%">
                  <c:v>8.9755550865744382E-3</c:v>
                </c:pt>
                <c:pt idx="96" formatCode="0.0%">
                  <c:v>1.1883526828578073E-2</c:v>
                </c:pt>
                <c:pt idx="97" formatCode="0.0%">
                  <c:v>1.4549099304223434E-2</c:v>
                </c:pt>
                <c:pt idx="98" formatCode="0.0%">
                  <c:v>1.6969560743597678E-2</c:v>
                </c:pt>
                <c:pt idx="99" formatCode="0.0%">
                  <c:v>1.9142026604978435E-2</c:v>
                </c:pt>
                <c:pt idx="100" formatCode="0.0%">
                  <c:v>2.1063435046753676E-2</c:v>
                </c:pt>
                <c:pt idx="101" formatCode="0.0%">
                  <c:v>2.2730542223640571E-2</c:v>
                </c:pt>
                <c:pt idx="102" formatCode="0.0%">
                  <c:v>2.4139917401603039E-2</c:v>
                </c:pt>
                <c:pt idx="103" formatCode="0.0%">
                  <c:v>2.5287937885674072E-2</c:v>
                </c:pt>
                <c:pt idx="104" formatCode="0.0%">
                  <c:v>2.6170783754674742E-2</c:v>
                </c:pt>
                <c:pt idx="105" formatCode="0.0%">
                  <c:v>2.9811880771215993E-2</c:v>
                </c:pt>
                <c:pt idx="106" formatCode="0.0%">
                  <c:v>3.3110314603214563E-2</c:v>
                </c:pt>
                <c:pt idx="107" formatCode="0.0%">
                  <c:v>3.6063013696251534E-2</c:v>
                </c:pt>
                <c:pt idx="108" formatCode="0.0%">
                  <c:v>3.8666617859368646E-2</c:v>
                </c:pt>
                <c:pt idx="109" formatCode="0.0%">
                  <c:v>4.091747199312179E-2</c:v>
                </c:pt>
                <c:pt idx="110" formatCode="0.0%">
                  <c:v>4.281161951453083E-2</c:v>
                </c:pt>
              </c:numCache>
            </c:numRef>
          </c:val>
          <c:extLst>
            <c:ext xmlns:c16="http://schemas.microsoft.com/office/drawing/2014/chart" uri="{C3380CC4-5D6E-409C-BE32-E72D297353CC}">
              <c16:uniqueId val="{00000007-76BF-463D-9F5B-47D85CDCD9E5}"/>
            </c:ext>
          </c:extLst>
        </c:ser>
        <c:dLbls>
          <c:showLegendKey val="0"/>
          <c:showVal val="0"/>
          <c:showCatName val="0"/>
          <c:showSerName val="0"/>
          <c:showPercent val="0"/>
          <c:showBubbleSize val="0"/>
        </c:dLbls>
        <c:axId val="1866376303"/>
        <c:axId val="1867365247"/>
      </c:areaChart>
      <c:catAx>
        <c:axId val="186637630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FFFF00"/>
                </a:solidFill>
                <a:latin typeface="+mn-lt"/>
                <a:ea typeface="+mn-ea"/>
                <a:cs typeface="+mn-cs"/>
              </a:defRPr>
            </a:pPr>
            <a:endParaRPr lang="en-US"/>
          </a:p>
        </c:txPr>
        <c:crossAx val="1867365247"/>
        <c:crosses val="autoZero"/>
        <c:auto val="1"/>
        <c:lblAlgn val="ctr"/>
        <c:lblOffset val="100"/>
        <c:tickLblSkip val="10"/>
        <c:tickMarkSkip val="10"/>
        <c:noMultiLvlLbl val="0"/>
      </c:catAx>
      <c:valAx>
        <c:axId val="186736524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out"/>
        <c:tickLblPos val="nextTo"/>
        <c:spPr>
          <a:noFill/>
          <a:ln>
            <a:solidFill>
              <a:srgbClr val="FFFFFF"/>
            </a:solidFill>
          </a:ln>
          <a:effectLst/>
        </c:spPr>
        <c:txPr>
          <a:bodyPr rot="-6000000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crossAx val="1866376303"/>
        <c:crosses val="autoZero"/>
        <c:crossBetween val="midCat"/>
        <c:majorUnit val="0.2"/>
        <c:minorUnit val="0.1"/>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legend>
    <c:plotVisOnly val="1"/>
    <c:dispBlanksAs val="zero"/>
    <c:showDLblsOverMax val="0"/>
  </c:chart>
  <c:spPr>
    <a:noFill/>
    <a:ln>
      <a:noFill/>
    </a:ln>
    <a:effectLst/>
  </c:spPr>
  <c:txPr>
    <a:bodyPr/>
    <a:lstStyle/>
    <a:p>
      <a:pPr>
        <a:defRPr sz="1000" b="1">
          <a:solidFill>
            <a:srgbClr val="FFFF00"/>
          </a:solidFill>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percentStacked"/>
        <c:varyColors val="0"/>
        <c:ser>
          <c:idx val="0"/>
          <c:order val="0"/>
          <c:tx>
            <c:strRef>
              <c:f>' ST Primary Energy Scenarios'!$B$343</c:f>
              <c:strCache>
                <c:ptCount val="1"/>
                <c:pt idx="0">
                  <c:v>Coal</c:v>
                </c:pt>
              </c:strCache>
            </c:strRef>
          </c:tx>
          <c:spPr>
            <a:solidFill>
              <a:srgbClr val="00000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Scenarios'!$C$343:$DI$343</c:f>
              <c:numCache>
                <c:formatCode>0%</c:formatCode>
                <c:ptCount val="111"/>
                <c:pt idx="0">
                  <c:v>0.37519171157159203</c:v>
                </c:pt>
                <c:pt idx="1">
                  <c:v>0.3598624511311681</c:v>
                </c:pt>
                <c:pt idx="2">
                  <c:v>0.34137889229030488</c:v>
                </c:pt>
                <c:pt idx="3">
                  <c:v>0.32705893698886701</c:v>
                </c:pt>
                <c:pt idx="4">
                  <c:v>0.31571799953328689</c:v>
                </c:pt>
                <c:pt idx="5">
                  <c:v>0.30085455258614713</c:v>
                </c:pt>
                <c:pt idx="6">
                  <c:v>0.28759639294620498</c:v>
                </c:pt>
                <c:pt idx="7">
                  <c:v>0.27541760955577149</c:v>
                </c:pt>
                <c:pt idx="8">
                  <c:v>0.26807637006968499</c:v>
                </c:pt>
                <c:pt idx="9">
                  <c:v>0.26691345546435419</c:v>
                </c:pt>
                <c:pt idx="10">
                  <c:v>0.27021003786098341</c:v>
                </c:pt>
                <c:pt idx="11">
                  <c:v>0.26582271560207593</c:v>
                </c:pt>
                <c:pt idx="12">
                  <c:v>0.26440977070619115</c:v>
                </c:pt>
                <c:pt idx="13">
                  <c:v>0.25724421722630181</c:v>
                </c:pt>
                <c:pt idx="14">
                  <c:v>0.26051118745258933</c:v>
                </c:pt>
                <c:pt idx="15">
                  <c:v>0.26954660725013646</c:v>
                </c:pt>
                <c:pt idx="16">
                  <c:v>0.27439156207116722</c:v>
                </c:pt>
                <c:pt idx="17">
                  <c:v>0.2787478768965585</c:v>
                </c:pt>
                <c:pt idx="18">
                  <c:v>0.28252608897044984</c:v>
                </c:pt>
                <c:pt idx="19">
                  <c:v>0.28230219014663999</c:v>
                </c:pt>
                <c:pt idx="20">
                  <c:v>0.28662045782718593</c:v>
                </c:pt>
                <c:pt idx="21">
                  <c:v>0.28352347662762167</c:v>
                </c:pt>
                <c:pt idx="22">
                  <c:v>0.28442602586746951</c:v>
                </c:pt>
                <c:pt idx="23">
                  <c:v>0.2824238140811024</c:v>
                </c:pt>
                <c:pt idx="24">
                  <c:v>0.27964739309413733</c:v>
                </c:pt>
                <c:pt idx="25">
                  <c:v>0.27063919454048235</c:v>
                </c:pt>
                <c:pt idx="26">
                  <c:v>0.26585401769882888</c:v>
                </c:pt>
                <c:pt idx="27">
                  <c:v>0.26319694094634877</c:v>
                </c:pt>
                <c:pt idx="28">
                  <c:v>0.26219321835146508</c:v>
                </c:pt>
                <c:pt idx="29">
                  <c:v>0.25980228293624197</c:v>
                </c:pt>
                <c:pt idx="30">
                  <c:v>0.25617034383381165</c:v>
                </c:pt>
                <c:pt idx="31">
                  <c:v>0.25461069709351958</c:v>
                </c:pt>
                <c:pt idx="32">
                  <c:v>0.25151726511618816</c:v>
                </c:pt>
                <c:pt idx="33">
                  <c:v>0.24821249770287243</c:v>
                </c:pt>
                <c:pt idx="34">
                  <c:v>0.24822470213348027</c:v>
                </c:pt>
                <c:pt idx="35">
                  <c:v>0.25026171471299657</c:v>
                </c:pt>
                <c:pt idx="36">
                  <c:v>0.25169070813682592</c:v>
                </c:pt>
                <c:pt idx="37">
                  <c:v>0.2561143501998917</c:v>
                </c:pt>
                <c:pt idx="38">
                  <c:v>0.26910151431723056</c:v>
                </c:pt>
                <c:pt idx="39">
                  <c:v>0.27402640689227964</c:v>
                </c:pt>
                <c:pt idx="40">
                  <c:v>0.28481230398337998</c:v>
                </c:pt>
                <c:pt idx="41">
                  <c:v>0.2914295718289942</c:v>
                </c:pt>
                <c:pt idx="42">
                  <c:v>0.29899563227227738</c:v>
                </c:pt>
                <c:pt idx="43">
                  <c:v>0.29978735731930145</c:v>
                </c:pt>
                <c:pt idx="44">
                  <c:v>0.30045157502432157</c:v>
                </c:pt>
                <c:pt idx="45">
                  <c:v>0.29946342986513586</c:v>
                </c:pt>
                <c:pt idx="46">
                  <c:v>0.30633012283701089</c:v>
                </c:pt>
                <c:pt idx="47">
                  <c:v>0.30290429462926416</c:v>
                </c:pt>
                <c:pt idx="48">
                  <c:v>0.30225857573273901</c:v>
                </c:pt>
                <c:pt idx="49">
                  <c:v>0.30033058307080696</c:v>
                </c:pt>
                <c:pt idx="50">
                  <c:v>0.29004322370062463</c:v>
                </c:pt>
                <c:pt idx="51">
                  <c:v>0.28099937476811693</c:v>
                </c:pt>
                <c:pt idx="52">
                  <c:v>0.27740041047737912</c:v>
                </c:pt>
                <c:pt idx="53">
                  <c:v>0.27430972584836866</c:v>
                </c:pt>
                <c:pt idx="54">
                  <c:v>0.26965254682274881</c:v>
                </c:pt>
                <c:pt idx="55">
                  <c:v>0.27116003787395393</c:v>
                </c:pt>
                <c:pt idx="56">
                  <c:v>0.27202810432908653</c:v>
                </c:pt>
                <c:pt idx="57">
                  <c:v>0.2688139042953035</c:v>
                </c:pt>
                <c:pt idx="58">
                  <c:v>0.26768831110488212</c:v>
                </c:pt>
                <c:pt idx="59" formatCode="0.0%">
                  <c:v>0.26634986954935769</c:v>
                </c:pt>
                <c:pt idx="60" formatCode="0.0%">
                  <c:v>0.26501812020161092</c:v>
                </c:pt>
                <c:pt idx="61" formatCode="0.0%">
                  <c:v>0.26369302960060287</c:v>
                </c:pt>
                <c:pt idx="62" formatCode="0.0%">
                  <c:v>0.26237456445259988</c:v>
                </c:pt>
                <c:pt idx="63" formatCode="0.0%">
                  <c:v>0.26106269163033685</c:v>
                </c:pt>
                <c:pt idx="64" formatCode="0.0%">
                  <c:v>0.25975737817218519</c:v>
                </c:pt>
                <c:pt idx="65" formatCode="0.0%">
                  <c:v>0.25741956176863551</c:v>
                </c:pt>
                <c:pt idx="66" formatCode="0.0%">
                  <c:v>0.25510278571271777</c:v>
                </c:pt>
                <c:pt idx="67" formatCode="0.0%">
                  <c:v>0.25280686064130331</c:v>
                </c:pt>
                <c:pt idx="68" formatCode="0.0%">
                  <c:v>0.25053159889553156</c:v>
                </c:pt>
                <c:pt idx="69" formatCode="0.0%">
                  <c:v>0.24827681450547176</c:v>
                </c:pt>
                <c:pt idx="70" formatCode="0.0%">
                  <c:v>0.2460423231749225</c:v>
                </c:pt>
                <c:pt idx="71" formatCode="0.0%">
                  <c:v>0.24382794226634819</c:v>
                </c:pt>
                <c:pt idx="72" formatCode="0.0%">
                  <c:v>0.24163349078595106</c:v>
                </c:pt>
                <c:pt idx="73" formatCode="0.0%">
                  <c:v>0.23945878936887749</c:v>
                </c:pt>
                <c:pt idx="74" formatCode="0.0%">
                  <c:v>0.2373036602645576</c:v>
                </c:pt>
                <c:pt idx="75" formatCode="0.0%">
                  <c:v>0.23445601634138291</c:v>
                </c:pt>
                <c:pt idx="76" formatCode="0.0%">
                  <c:v>0.23164254414528632</c:v>
                </c:pt>
                <c:pt idx="77" formatCode="0.0%">
                  <c:v>0.22886283361554288</c:v>
                </c:pt>
                <c:pt idx="78" formatCode="0.0%">
                  <c:v>0.22611647961215636</c:v>
                </c:pt>
                <c:pt idx="79" formatCode="0.0%">
                  <c:v>0.22340308185681049</c:v>
                </c:pt>
                <c:pt idx="80" formatCode="0.0%">
                  <c:v>0.22072224487452877</c:v>
                </c:pt>
                <c:pt idx="81" formatCode="0.0%">
                  <c:v>0.21807357793603441</c:v>
                </c:pt>
                <c:pt idx="82" formatCode="0.0%">
                  <c:v>0.215456695000802</c:v>
                </c:pt>
                <c:pt idx="83" formatCode="0.0%">
                  <c:v>0.21287121466079237</c:v>
                </c:pt>
                <c:pt idx="84" formatCode="0.0%">
                  <c:v>0.21031676008486286</c:v>
                </c:pt>
                <c:pt idx="85" formatCode="0.0%">
                  <c:v>0.20716200868358992</c:v>
                </c:pt>
                <c:pt idx="86" formatCode="0.0%">
                  <c:v>0.20405457855333606</c:v>
                </c:pt>
                <c:pt idx="87" formatCode="0.0%">
                  <c:v>0.20099375987503601</c:v>
                </c:pt>
                <c:pt idx="88" formatCode="0.0%">
                  <c:v>0.19797885347691047</c:v>
                </c:pt>
                <c:pt idx="89" formatCode="0.0%">
                  <c:v>0.19500917067475682</c:v>
                </c:pt>
                <c:pt idx="90" formatCode="0.0%">
                  <c:v>0.19208403311463546</c:v>
                </c:pt>
                <c:pt idx="91" formatCode="0.0%">
                  <c:v>0.18920277261791593</c:v>
                </c:pt>
                <c:pt idx="92" formatCode="0.0%">
                  <c:v>0.1863647310286472</c:v>
                </c:pt>
                <c:pt idx="93" formatCode="0.0%">
                  <c:v>0.1835692600632175</c:v>
                </c:pt>
                <c:pt idx="94" formatCode="0.0%">
                  <c:v>0.18081572116226924</c:v>
                </c:pt>
                <c:pt idx="95" formatCode="0.0%">
                  <c:v>0.17756103818134839</c:v>
                </c:pt>
                <c:pt idx="96" formatCode="0.0%">
                  <c:v>0.1743649394940841</c:v>
                </c:pt>
                <c:pt idx="97" formatCode="0.0%">
                  <c:v>0.1712263705831906</c:v>
                </c:pt>
                <c:pt idx="98" formatCode="0.0%">
                  <c:v>0.16814429591269317</c:v>
                </c:pt>
                <c:pt idx="99" formatCode="0.0%">
                  <c:v>0.16511769858626468</c:v>
                </c:pt>
                <c:pt idx="100" formatCode="0.0%">
                  <c:v>0.16214558001171192</c:v>
                </c:pt>
                <c:pt idx="101" formatCode="0.0%">
                  <c:v>0.1592269595715011</c:v>
                </c:pt>
                <c:pt idx="102" formatCode="0.0%">
                  <c:v>0.15636087429921408</c:v>
                </c:pt>
                <c:pt idx="103" formatCode="0.0%">
                  <c:v>0.15354637856182823</c:v>
                </c:pt>
                <c:pt idx="104" formatCode="0.0%">
                  <c:v>0.15078254374771533</c:v>
                </c:pt>
                <c:pt idx="105" formatCode="0.0%">
                  <c:v>0.14761611032901331</c:v>
                </c:pt>
                <c:pt idx="106" formatCode="0.0%">
                  <c:v>0.14451617201210404</c:v>
                </c:pt>
                <c:pt idx="107" formatCode="0.0%">
                  <c:v>0.14148133239984986</c:v>
                </c:pt>
                <c:pt idx="108" formatCode="0.0%">
                  <c:v>0.13851022441945302</c:v>
                </c:pt>
                <c:pt idx="109" formatCode="0.0%">
                  <c:v>0.1356015097066445</c:v>
                </c:pt>
                <c:pt idx="110" formatCode="0.0%">
                  <c:v>0.13275387800280497</c:v>
                </c:pt>
              </c:numCache>
            </c:numRef>
          </c:val>
          <c:extLst>
            <c:ext xmlns:c16="http://schemas.microsoft.com/office/drawing/2014/chart" uri="{C3380CC4-5D6E-409C-BE32-E72D297353CC}">
              <c16:uniqueId val="{00000000-1A4E-4B4E-9FCC-AAC2D171D0C3}"/>
            </c:ext>
          </c:extLst>
        </c:ser>
        <c:ser>
          <c:idx val="2"/>
          <c:order val="1"/>
          <c:tx>
            <c:strRef>
              <c:f>' ST Primary Energy Scenarios'!$B$344</c:f>
              <c:strCache>
                <c:ptCount val="1"/>
                <c:pt idx="0">
                  <c:v>Oil</c:v>
                </c:pt>
              </c:strCache>
            </c:strRef>
          </c:tx>
          <c:spPr>
            <a:solidFill>
              <a:srgbClr val="00000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Scenarios'!$C$344:$DI$344</c:f>
              <c:numCache>
                <c:formatCode>0%</c:formatCode>
                <c:ptCount val="111"/>
                <c:pt idx="0">
                  <c:v>0.41774478370582302</c:v>
                </c:pt>
                <c:pt idx="1">
                  <c:v>0.42734931955287236</c:v>
                </c:pt>
                <c:pt idx="2">
                  <c:v>0.44073108437566028</c:v>
                </c:pt>
                <c:pt idx="3">
                  <c:v>0.45077157419604336</c:v>
                </c:pt>
                <c:pt idx="4">
                  <c:v>0.45812887384966455</c:v>
                </c:pt>
                <c:pt idx="5">
                  <c:v>0.46963216035561495</c:v>
                </c:pt>
                <c:pt idx="6">
                  <c:v>0.47606409653561665</c:v>
                </c:pt>
                <c:pt idx="7">
                  <c:v>0.48658465578071408</c:v>
                </c:pt>
                <c:pt idx="8">
                  <c:v>0.4960554777370087</c:v>
                </c:pt>
                <c:pt idx="9">
                  <c:v>0.48604105817315368</c:v>
                </c:pt>
                <c:pt idx="10">
                  <c:v>0.47904931021166181</c:v>
                </c:pt>
                <c:pt idx="11">
                  <c:v>0.48417176811352997</c:v>
                </c:pt>
                <c:pt idx="12">
                  <c:v>0.4829143241996528</c:v>
                </c:pt>
                <c:pt idx="13">
                  <c:v>0.48500791479910049</c:v>
                </c:pt>
                <c:pt idx="14">
                  <c:v>0.47550912228990572</c:v>
                </c:pt>
                <c:pt idx="15">
                  <c:v>0.45912137020461063</c:v>
                </c:pt>
                <c:pt idx="16">
                  <c:v>0.44477034052847192</c:v>
                </c:pt>
                <c:pt idx="17">
                  <c:v>0.43346229691789345</c:v>
                </c:pt>
                <c:pt idx="18">
                  <c:v>0.42408767791403729</c:v>
                </c:pt>
                <c:pt idx="19">
                  <c:v>0.41255440210303052</c:v>
                </c:pt>
                <c:pt idx="20">
                  <c:v>0.402354124391468</c:v>
                </c:pt>
                <c:pt idx="21">
                  <c:v>0.40567999529695942</c:v>
                </c:pt>
                <c:pt idx="22">
                  <c:v>0.4003742031508738</c:v>
                </c:pt>
                <c:pt idx="23">
                  <c:v>0.39813904156719043</c:v>
                </c:pt>
                <c:pt idx="24">
                  <c:v>0.39668647686545266</c:v>
                </c:pt>
                <c:pt idx="25">
                  <c:v>0.39273492461000148</c:v>
                </c:pt>
                <c:pt idx="26">
                  <c:v>0.39036558650102204</c:v>
                </c:pt>
                <c:pt idx="27">
                  <c:v>0.39316839785698959</c:v>
                </c:pt>
                <c:pt idx="28">
                  <c:v>0.38808120676038743</c:v>
                </c:pt>
                <c:pt idx="29">
                  <c:v>0.39136972347010657</c:v>
                </c:pt>
                <c:pt idx="30">
                  <c:v>0.38887354859101042</c:v>
                </c:pt>
                <c:pt idx="31">
                  <c:v>0.38610984937021081</c:v>
                </c:pt>
                <c:pt idx="32">
                  <c:v>0.39244586045316071</c:v>
                </c:pt>
                <c:pt idx="33">
                  <c:v>0.39126520659362207</c:v>
                </c:pt>
                <c:pt idx="34">
                  <c:v>0.39602430216445594</c:v>
                </c:pt>
                <c:pt idx="35">
                  <c:v>0.39200160699059572</c:v>
                </c:pt>
                <c:pt idx="36">
                  <c:v>0.3917089931350029</c:v>
                </c:pt>
                <c:pt idx="37">
                  <c:v>0.38593403706655144</c:v>
                </c:pt>
                <c:pt idx="38">
                  <c:v>0.38070623733893538</c:v>
                </c:pt>
                <c:pt idx="39">
                  <c:v>0.37714106478789794</c:v>
                </c:pt>
                <c:pt idx="40">
                  <c:v>0.36960719358313515</c:v>
                </c:pt>
                <c:pt idx="41">
                  <c:v>0.36334779922487037</c:v>
                </c:pt>
                <c:pt idx="42">
                  <c:v>0.35687803452583894</c:v>
                </c:pt>
                <c:pt idx="43">
                  <c:v>0.35008466229554841</c:v>
                </c:pt>
                <c:pt idx="44">
                  <c:v>0.3481177566469445</c:v>
                </c:pt>
                <c:pt idx="45">
                  <c:v>0.34275447838215828</c:v>
                </c:pt>
                <c:pt idx="46">
                  <c:v>0.33741936668766792</c:v>
                </c:pt>
                <c:pt idx="47">
                  <c:v>0.33798804508137881</c:v>
                </c:pt>
                <c:pt idx="48">
                  <c:v>0.33569025830414295</c:v>
                </c:pt>
                <c:pt idx="49">
                  <c:v>0.33457384753707886</c:v>
                </c:pt>
                <c:pt idx="50">
                  <c:v>0.33849411608705937</c:v>
                </c:pt>
                <c:pt idx="51">
                  <c:v>0.34230560089126733</c:v>
                </c:pt>
                <c:pt idx="52">
                  <c:v>0.34024602071078519</c:v>
                </c:pt>
                <c:pt idx="53">
                  <c:v>0.33478910230407405</c:v>
                </c:pt>
                <c:pt idx="54">
                  <c:v>0.33163808552384894</c:v>
                </c:pt>
                <c:pt idx="55">
                  <c:v>0.31250395818885773</c:v>
                </c:pt>
                <c:pt idx="56">
                  <c:v>0.3142986059501735</c:v>
                </c:pt>
                <c:pt idx="57">
                  <c:v>0.31888553593391289</c:v>
                </c:pt>
                <c:pt idx="58">
                  <c:v>0.32055674470351858</c:v>
                </c:pt>
                <c:pt idx="59" formatCode="0.0%">
                  <c:v>0.31895396098000101</c:v>
                </c:pt>
                <c:pt idx="60" formatCode="0.0%">
                  <c:v>0.31735919117510097</c:v>
                </c:pt>
                <c:pt idx="61" formatCode="0.0%">
                  <c:v>0.31577239521922545</c:v>
                </c:pt>
                <c:pt idx="62" formatCode="0.0%">
                  <c:v>0.31419353324312932</c:v>
                </c:pt>
                <c:pt idx="63" formatCode="0.0%">
                  <c:v>0.31262256557691365</c:v>
                </c:pt>
                <c:pt idx="64" formatCode="0.0%">
                  <c:v>0.31105945274902908</c:v>
                </c:pt>
                <c:pt idx="65" formatCode="0.0%">
                  <c:v>0.30888203657978586</c:v>
                </c:pt>
                <c:pt idx="66" formatCode="0.0%">
                  <c:v>0.30671986232372733</c:v>
                </c:pt>
                <c:pt idx="67" formatCode="0.0%">
                  <c:v>0.30457282328746121</c:v>
                </c:pt>
                <c:pt idx="68" formatCode="0.0%">
                  <c:v>0.30244081352444896</c:v>
                </c:pt>
                <c:pt idx="69" formatCode="0.0%">
                  <c:v>0.30032372782977784</c:v>
                </c:pt>
                <c:pt idx="70" formatCode="0.0%">
                  <c:v>0.29822146173496938</c:v>
                </c:pt>
                <c:pt idx="71" formatCode="0.0%">
                  <c:v>0.29613391150282459</c:v>
                </c:pt>
                <c:pt idx="72" formatCode="0.0%">
                  <c:v>0.29406097412230481</c:v>
                </c:pt>
                <c:pt idx="73" formatCode="0.0%">
                  <c:v>0.29200254730344866</c:v>
                </c:pt>
                <c:pt idx="74" formatCode="0.0%">
                  <c:v>0.28995852947232453</c:v>
                </c:pt>
                <c:pt idx="75" formatCode="0.0%">
                  <c:v>0.28734890270707358</c:v>
                </c:pt>
                <c:pt idx="76" formatCode="0.0%">
                  <c:v>0.28476276258270994</c:v>
                </c:pt>
                <c:pt idx="77" formatCode="0.0%">
                  <c:v>0.28219989771946552</c:v>
                </c:pt>
                <c:pt idx="78" formatCode="0.0%">
                  <c:v>0.27966009863999031</c:v>
                </c:pt>
                <c:pt idx="79" formatCode="0.0%">
                  <c:v>0.27714315775223042</c:v>
                </c:pt>
                <c:pt idx="80" formatCode="0.0%">
                  <c:v>0.27464886933246035</c:v>
                </c:pt>
                <c:pt idx="81" formatCode="0.0%">
                  <c:v>0.27217702950846823</c:v>
                </c:pt>
                <c:pt idx="82" formatCode="0.0%">
                  <c:v>0.26972743624289203</c:v>
                </c:pt>
                <c:pt idx="83" formatCode="0.0%">
                  <c:v>0.26729988931670601</c:v>
                </c:pt>
                <c:pt idx="84" formatCode="0.0%">
                  <c:v>0.26489419031285566</c:v>
                </c:pt>
                <c:pt idx="85" formatCode="0.0%">
                  <c:v>0.26198035421941424</c:v>
                </c:pt>
                <c:pt idx="86" formatCode="0.0%">
                  <c:v>0.25909857032300065</c:v>
                </c:pt>
                <c:pt idx="87" formatCode="0.0%">
                  <c:v>0.25624848604944767</c:v>
                </c:pt>
                <c:pt idx="88" formatCode="0.0%">
                  <c:v>0.25342975270290374</c:v>
                </c:pt>
                <c:pt idx="89" formatCode="0.0%">
                  <c:v>0.25064202542317182</c:v>
                </c:pt>
                <c:pt idx="90" formatCode="0.0%">
                  <c:v>0.24788496314351693</c:v>
                </c:pt>
                <c:pt idx="91" formatCode="0.0%">
                  <c:v>0.24515822854893823</c:v>
                </c:pt>
                <c:pt idx="92" formatCode="0.0%">
                  <c:v>0.24246148803489992</c:v>
                </c:pt>
                <c:pt idx="93" formatCode="0.0%">
                  <c:v>0.23979441166651602</c:v>
                </c:pt>
                <c:pt idx="94" formatCode="0.0%">
                  <c:v>0.23715667313818434</c:v>
                </c:pt>
                <c:pt idx="95" formatCode="0.0%">
                  <c:v>0.23407363638738793</c:v>
                </c:pt>
                <c:pt idx="96" formatCode="0.0%">
                  <c:v>0.23103067911435188</c:v>
                </c:pt>
                <c:pt idx="97" formatCode="0.0%">
                  <c:v>0.2280272802858653</c:v>
                </c:pt>
                <c:pt idx="98" formatCode="0.0%">
                  <c:v>0.22506292564214905</c:v>
                </c:pt>
                <c:pt idx="99" formatCode="0.0%">
                  <c:v>0.22213710760880112</c:v>
                </c:pt>
                <c:pt idx="100" formatCode="0.0%">
                  <c:v>0.21924932520988671</c:v>
                </c:pt>
                <c:pt idx="101" formatCode="0.0%">
                  <c:v>0.21639908398215818</c:v>
                </c:pt>
                <c:pt idx="102" formatCode="0.0%">
                  <c:v>0.21358589589039012</c:v>
                </c:pt>
                <c:pt idx="103" formatCode="0.0%">
                  <c:v>0.21080927924381504</c:v>
                </c:pt>
                <c:pt idx="104" formatCode="0.0%">
                  <c:v>0.20806875861364543</c:v>
                </c:pt>
                <c:pt idx="105" formatCode="0.0%">
                  <c:v>0.20494772723444074</c:v>
                </c:pt>
                <c:pt idx="106" formatCode="0.0%">
                  <c:v>0.20187351132592413</c:v>
                </c:pt>
                <c:pt idx="107" formatCode="0.0%">
                  <c:v>0.19884540865603526</c:v>
                </c:pt>
                <c:pt idx="108" formatCode="0.0%">
                  <c:v>0.19586272752619471</c:v>
                </c:pt>
                <c:pt idx="109" formatCode="0.0%">
                  <c:v>0.19292478661330179</c:v>
                </c:pt>
                <c:pt idx="110" formatCode="0.0%">
                  <c:v>0.19003091481410225</c:v>
                </c:pt>
              </c:numCache>
            </c:numRef>
          </c:val>
          <c:extLst>
            <c:ext xmlns:c16="http://schemas.microsoft.com/office/drawing/2014/chart" uri="{C3380CC4-5D6E-409C-BE32-E72D297353CC}">
              <c16:uniqueId val="{00000001-1A4E-4B4E-9FCC-AAC2D171D0C3}"/>
            </c:ext>
          </c:extLst>
        </c:ser>
        <c:ser>
          <c:idx val="1"/>
          <c:order val="2"/>
          <c:tx>
            <c:strRef>
              <c:f>' ST Primary Energy Scenarios'!$B$345</c:f>
              <c:strCache>
                <c:ptCount val="1"/>
                <c:pt idx="0">
                  <c:v>Nat Gas</c:v>
                </c:pt>
              </c:strCache>
            </c:strRef>
          </c:tx>
          <c:spPr>
            <a:solidFill>
              <a:srgbClr val="00000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Scenarios'!$C$345:$DI$345</c:f>
              <c:numCache>
                <c:formatCode>0%</c:formatCode>
                <c:ptCount val="111"/>
                <c:pt idx="0">
                  <c:v>0.14619766404389706</c:v>
                </c:pt>
                <c:pt idx="1">
                  <c:v>0.15109501259101313</c:v>
                </c:pt>
                <c:pt idx="2">
                  <c:v>0.15640055065166353</c:v>
                </c:pt>
                <c:pt idx="3">
                  <c:v>0.16108201771041125</c:v>
                </c:pt>
                <c:pt idx="4">
                  <c:v>0.16554128233299242</c:v>
                </c:pt>
                <c:pt idx="5">
                  <c:v>0.16928999377489737</c:v>
                </c:pt>
                <c:pt idx="6">
                  <c:v>0.17427391522728994</c:v>
                </c:pt>
                <c:pt idx="7">
                  <c:v>0.17424672208438563</c:v>
                </c:pt>
                <c:pt idx="8">
                  <c:v>0.17248373253144961</c:v>
                </c:pt>
                <c:pt idx="9">
                  <c:v>0.17586445811773893</c:v>
                </c:pt>
                <c:pt idx="10">
                  <c:v>0.17459140075195251</c:v>
                </c:pt>
                <c:pt idx="11">
                  <c:v>0.17561754805372942</c:v>
                </c:pt>
                <c:pt idx="12">
                  <c:v>0.17510528716673607</c:v>
                </c:pt>
                <c:pt idx="13">
                  <c:v>0.17566675981909299</c:v>
                </c:pt>
                <c:pt idx="14">
                  <c:v>0.18054982359798888</c:v>
                </c:pt>
                <c:pt idx="15">
                  <c:v>0.18380899705126649</c:v>
                </c:pt>
                <c:pt idx="16">
                  <c:v>0.18669561026756323</c:v>
                </c:pt>
                <c:pt idx="17">
                  <c:v>0.18851724646595147</c:v>
                </c:pt>
                <c:pt idx="18">
                  <c:v>0.18839145510524549</c:v>
                </c:pt>
                <c:pt idx="19">
                  <c:v>0.19511797475063436</c:v>
                </c:pt>
                <c:pt idx="20">
                  <c:v>0.19423823980862209</c:v>
                </c:pt>
                <c:pt idx="21">
                  <c:v>0.19188114253084687</c:v>
                </c:pt>
                <c:pt idx="22">
                  <c:v>0.19483609296462712</c:v>
                </c:pt>
                <c:pt idx="23">
                  <c:v>0.1966171939349837</c:v>
                </c:pt>
                <c:pt idx="24">
                  <c:v>0.20137057997730545</c:v>
                </c:pt>
                <c:pt idx="25">
                  <c:v>0.20343882751037656</c:v>
                </c:pt>
                <c:pt idx="26">
                  <c:v>0.20687165034691291</c:v>
                </c:pt>
                <c:pt idx="27">
                  <c:v>0.20653925196330897</c:v>
                </c:pt>
                <c:pt idx="28">
                  <c:v>0.2068308096510327</c:v>
                </c:pt>
                <c:pt idx="29">
                  <c:v>0.20538996696152664</c:v>
                </c:pt>
                <c:pt idx="30">
                  <c:v>0.20813047338774454</c:v>
                </c:pt>
                <c:pt idx="31">
                  <c:v>0.21216526352646248</c:v>
                </c:pt>
                <c:pt idx="32">
                  <c:v>0.20872287188281058</c:v>
                </c:pt>
                <c:pt idx="33">
                  <c:v>0.21108306019735237</c:v>
                </c:pt>
                <c:pt idx="34">
                  <c:v>0.21617531809794627</c:v>
                </c:pt>
                <c:pt idx="35">
                  <c:v>0.21882356174851381</c:v>
                </c:pt>
                <c:pt idx="36">
                  <c:v>0.21964410137388679</c:v>
                </c:pt>
                <c:pt idx="37">
                  <c:v>0.2212853297760192</c:v>
                </c:pt>
                <c:pt idx="38">
                  <c:v>0.2197105615143779</c:v>
                </c:pt>
                <c:pt idx="39">
                  <c:v>0.21745124404526836</c:v>
                </c:pt>
                <c:pt idx="40">
                  <c:v>0.2159379645189872</c:v>
                </c:pt>
                <c:pt idx="41">
                  <c:v>0.21556025786309854</c:v>
                </c:pt>
                <c:pt idx="42">
                  <c:v>0.21785774888583412</c:v>
                </c:pt>
                <c:pt idx="43">
                  <c:v>0.22070346443760425</c:v>
                </c:pt>
                <c:pt idx="44">
                  <c:v>0.21983057515763801</c:v>
                </c:pt>
                <c:pt idx="45">
                  <c:v>0.22532923290863641</c:v>
                </c:pt>
                <c:pt idx="46">
                  <c:v>0.22551955834971477</c:v>
                </c:pt>
                <c:pt idx="47">
                  <c:v>0.22826022207934268</c:v>
                </c:pt>
                <c:pt idx="48">
                  <c:v>0.22797064310560747</c:v>
                </c:pt>
                <c:pt idx="49">
                  <c:v>0.22720017696649841</c:v>
                </c:pt>
                <c:pt idx="50">
                  <c:v>0.23075772392843893</c:v>
                </c:pt>
                <c:pt idx="51">
                  <c:v>0.23163669118635541</c:v>
                </c:pt>
                <c:pt idx="52">
                  <c:v>0.23452696026010847</c:v>
                </c:pt>
                <c:pt idx="53">
                  <c:v>0.23970978106951812</c:v>
                </c:pt>
                <c:pt idx="54">
                  <c:v>0.24174100413388352</c:v>
                </c:pt>
                <c:pt idx="55">
                  <c:v>0.24819237220104912</c:v>
                </c:pt>
                <c:pt idx="56">
                  <c:v>0.24542878276624902</c:v>
                </c:pt>
                <c:pt idx="57">
                  <c:v>0.24016316102101729</c:v>
                </c:pt>
                <c:pt idx="58">
                  <c:v>0.23559273891940841</c:v>
                </c:pt>
                <c:pt idx="59" formatCode="0.0%">
                  <c:v>0.23677070261400543</c:v>
                </c:pt>
                <c:pt idx="60" formatCode="0.0%">
                  <c:v>0.23795455612707545</c:v>
                </c:pt>
                <c:pt idx="61" formatCode="0.0%">
                  <c:v>0.23914432890771078</c:v>
                </c:pt>
                <c:pt idx="62" formatCode="0.0%">
                  <c:v>0.2403400505522493</c:v>
                </c:pt>
                <c:pt idx="63" formatCode="0.0%">
                  <c:v>0.24154175080501053</c:v>
                </c:pt>
                <c:pt idx="64" formatCode="0.0%">
                  <c:v>0.24274945955903557</c:v>
                </c:pt>
                <c:pt idx="65" formatCode="0.0%">
                  <c:v>0.24347770793771265</c:v>
                </c:pt>
                <c:pt idx="66" formatCode="0.0%">
                  <c:v>0.24420814106152575</c:v>
                </c:pt>
                <c:pt idx="67" formatCode="0.0%">
                  <c:v>0.2449407654847103</c:v>
                </c:pt>
                <c:pt idx="68" formatCode="0.0%">
                  <c:v>0.24567558778116441</c:v>
                </c:pt>
                <c:pt idx="69" formatCode="0.0%">
                  <c:v>0.24641261454450789</c:v>
                </c:pt>
                <c:pt idx="70" formatCode="0.0%">
                  <c:v>0.24715185238814139</c:v>
                </c:pt>
                <c:pt idx="71" formatCode="0.0%">
                  <c:v>0.24789330794530579</c:v>
                </c:pt>
                <c:pt idx="72" formatCode="0.0%">
                  <c:v>0.24863698786914168</c:v>
                </c:pt>
                <c:pt idx="73" formatCode="0.0%">
                  <c:v>0.24938289883274908</c:v>
                </c:pt>
                <c:pt idx="74" formatCode="0.0%">
                  <c:v>0.25013104752924731</c:v>
                </c:pt>
                <c:pt idx="75" formatCode="0.0%">
                  <c:v>0.2506313096243058</c:v>
                </c:pt>
                <c:pt idx="76" formatCode="0.0%">
                  <c:v>0.2511325722435544</c:v>
                </c:pt>
                <c:pt idx="77" formatCode="0.0%">
                  <c:v>0.25163483738804149</c:v>
                </c:pt>
                <c:pt idx="78" formatCode="0.0%">
                  <c:v>0.25213810706281758</c:v>
                </c:pt>
                <c:pt idx="79" formatCode="0.0%">
                  <c:v>0.25264238327694322</c:v>
                </c:pt>
                <c:pt idx="80" formatCode="0.0%">
                  <c:v>0.25314766804349709</c:v>
                </c:pt>
                <c:pt idx="81" formatCode="0.0%">
                  <c:v>0.25365396337958407</c:v>
                </c:pt>
                <c:pt idx="82" formatCode="0.0%">
                  <c:v>0.25416127130634325</c:v>
                </c:pt>
                <c:pt idx="83" formatCode="0.0%">
                  <c:v>0.25466959384895593</c:v>
                </c:pt>
                <c:pt idx="84" formatCode="0.0%">
                  <c:v>0.25517893303665384</c:v>
                </c:pt>
                <c:pt idx="85" formatCode="0.0%">
                  <c:v>0.25543411196969051</c:v>
                </c:pt>
                <c:pt idx="86" formatCode="0.0%">
                  <c:v>0.25568954608166022</c:v>
                </c:pt>
                <c:pt idx="87" formatCode="0.0%">
                  <c:v>0.25594523562774191</c:v>
                </c:pt>
                <c:pt idx="88" formatCode="0.0%">
                  <c:v>0.25620118086336968</c:v>
                </c:pt>
                <c:pt idx="89" formatCode="0.0%">
                  <c:v>0.25645738204423307</c:v>
                </c:pt>
                <c:pt idx="90" formatCode="0.0%">
                  <c:v>0.25671383942627735</c:v>
                </c:pt>
                <c:pt idx="91" formatCode="0.0%">
                  <c:v>0.25697055326570367</c:v>
                </c:pt>
                <c:pt idx="92" formatCode="0.0%">
                  <c:v>0.25722752381896941</c:v>
                </c:pt>
                <c:pt idx="93" formatCode="0.0%">
                  <c:v>0.25748475134278842</c:v>
                </c:pt>
                <c:pt idx="94" formatCode="0.0%">
                  <c:v>0.25774223609413122</c:v>
                </c:pt>
                <c:pt idx="95" formatCode="0.0%">
                  <c:v>0.25774223609413127</c:v>
                </c:pt>
                <c:pt idx="96" formatCode="0.0%">
                  <c:v>0.25774223609413133</c:v>
                </c:pt>
                <c:pt idx="97" formatCode="0.0%">
                  <c:v>0.25774223609413138</c:v>
                </c:pt>
                <c:pt idx="98" formatCode="0.0%">
                  <c:v>0.25774223609413144</c:v>
                </c:pt>
                <c:pt idx="99" formatCode="0.0%">
                  <c:v>0.25774223609413149</c:v>
                </c:pt>
                <c:pt idx="100" formatCode="0.0%">
                  <c:v>0.25774223609413155</c:v>
                </c:pt>
                <c:pt idx="101" formatCode="0.0%">
                  <c:v>0.2577422360941316</c:v>
                </c:pt>
                <c:pt idx="102" formatCode="0.0%">
                  <c:v>0.25774223609413166</c:v>
                </c:pt>
                <c:pt idx="103" formatCode="0.0%">
                  <c:v>0.25774223609413172</c:v>
                </c:pt>
                <c:pt idx="104" formatCode="0.0%">
                  <c:v>0.25774223609413177</c:v>
                </c:pt>
                <c:pt idx="105" formatCode="0.0%">
                  <c:v>0.25748449385803768</c:v>
                </c:pt>
                <c:pt idx="106" formatCode="0.0%">
                  <c:v>0.25722700936417969</c:v>
                </c:pt>
                <c:pt idx="107" formatCode="0.0%">
                  <c:v>0.25696978235481555</c:v>
                </c:pt>
                <c:pt idx="108" formatCode="0.0%">
                  <c:v>0.25671281257246081</c:v>
                </c:pt>
                <c:pt idx="109" formatCode="0.0%">
                  <c:v>0.25645609975988842</c:v>
                </c:pt>
                <c:pt idx="110" formatCode="0.0%">
                  <c:v>0.2561996436601286</c:v>
                </c:pt>
              </c:numCache>
            </c:numRef>
          </c:val>
          <c:extLst>
            <c:ext xmlns:c16="http://schemas.microsoft.com/office/drawing/2014/chart" uri="{C3380CC4-5D6E-409C-BE32-E72D297353CC}">
              <c16:uniqueId val="{00000002-1A4E-4B4E-9FCC-AAC2D171D0C3}"/>
            </c:ext>
          </c:extLst>
        </c:ser>
        <c:ser>
          <c:idx val="3"/>
          <c:order val="3"/>
          <c:tx>
            <c:strRef>
              <c:f>' ST Primary Energy Scenarios'!$B$346</c:f>
              <c:strCache>
                <c:ptCount val="1"/>
                <c:pt idx="0">
                  <c:v>Nuclear</c:v>
                </c:pt>
              </c:strCache>
            </c:strRef>
          </c:tx>
          <c:spPr>
            <a:solidFill>
              <a:srgbClr val="00000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Scenarios'!$C$346:$DI$346</c:f>
              <c:numCache>
                <c:formatCode>0%</c:formatCode>
                <c:ptCount val="111"/>
                <c:pt idx="0">
                  <c:v>1.680702909762632E-3</c:v>
                </c:pt>
                <c:pt idx="1">
                  <c:v>2.1492405733319741E-3</c:v>
                </c:pt>
                <c:pt idx="2">
                  <c:v>2.467842382582899E-3</c:v>
                </c:pt>
                <c:pt idx="3">
                  <c:v>2.9610233641369013E-3</c:v>
                </c:pt>
                <c:pt idx="4">
                  <c:v>3.2853891094760503E-3</c:v>
                </c:pt>
                <c:pt idx="5">
                  <c:v>3.9406358093294677E-3</c:v>
                </c:pt>
                <c:pt idx="6">
                  <c:v>5.2704017314275098E-3</c:v>
                </c:pt>
                <c:pt idx="7">
                  <c:v>6.927047637206734E-3</c:v>
                </c:pt>
                <c:pt idx="8">
                  <c:v>8.7709642086185591E-3</c:v>
                </c:pt>
                <c:pt idx="9">
                  <c:v>1.1409936613844481E-2</c:v>
                </c:pt>
                <c:pt idx="10">
                  <c:v>1.5714326973649856E-2</c:v>
                </c:pt>
                <c:pt idx="11">
                  <c:v>1.7452264645562831E-2</c:v>
                </c:pt>
                <c:pt idx="12">
                  <c:v>2.0970873003125286E-2</c:v>
                </c:pt>
                <c:pt idx="13">
                  <c:v>2.3464183988627981E-2</c:v>
                </c:pt>
                <c:pt idx="14">
                  <c:v>2.361830087857638E-2</c:v>
                </c:pt>
                <c:pt idx="15">
                  <c:v>2.6080829290169617E-2</c:v>
                </c:pt>
                <c:pt idx="16">
                  <c:v>3.0938660247689688E-2</c:v>
                </c:pt>
                <c:pt idx="17">
                  <c:v>3.3721598342226891E-2</c:v>
                </c:pt>
                <c:pt idx="18">
                  <c:v>3.7584677995653813E-2</c:v>
                </c:pt>
                <c:pt idx="19">
                  <c:v>4.3677682224093656E-2</c:v>
                </c:pt>
                <c:pt idx="20">
                  <c:v>5.0462060384881186E-2</c:v>
                </c:pt>
                <c:pt idx="21">
                  <c:v>5.2875773793237837E-2</c:v>
                </c:pt>
                <c:pt idx="22">
                  <c:v>5.5494373320421238E-2</c:v>
                </c:pt>
                <c:pt idx="23">
                  <c:v>5.8330759319770407E-2</c:v>
                </c:pt>
                <c:pt idx="24">
                  <c:v>5.8837636410856542E-2</c:v>
                </c:pt>
                <c:pt idx="25">
                  <c:v>5.9281173032974942E-2</c:v>
                </c:pt>
                <c:pt idx="26">
                  <c:v>6.1610520246833334E-2</c:v>
                </c:pt>
                <c:pt idx="27">
                  <c:v>6.1698435953051758E-2</c:v>
                </c:pt>
                <c:pt idx="28">
                  <c:v>6.3276267358692892E-2</c:v>
                </c:pt>
                <c:pt idx="29">
                  <c:v>6.3625235323905363E-2</c:v>
                </c:pt>
                <c:pt idx="30">
                  <c:v>6.499204944596608E-2</c:v>
                </c:pt>
                <c:pt idx="31">
                  <c:v>6.5382854736492788E-2</c:v>
                </c:pt>
                <c:pt idx="32">
                  <c:v>6.4253318157016057E-2</c:v>
                </c:pt>
                <c:pt idx="33">
                  <c:v>6.4908956844804855E-2</c:v>
                </c:pt>
                <c:pt idx="34">
                  <c:v>6.7096450541034358E-2</c:v>
                </c:pt>
                <c:pt idx="35">
                  <c:v>6.6781623710686508E-2</c:v>
                </c:pt>
                <c:pt idx="36">
                  <c:v>6.7568846341531402E-2</c:v>
                </c:pt>
                <c:pt idx="37">
                  <c:v>6.6762157324621541E-2</c:v>
                </c:pt>
                <c:pt idx="38">
                  <c:v>6.2773380440024576E-2</c:v>
                </c:pt>
                <c:pt idx="39">
                  <c:v>6.2107827632295831E-2</c:v>
                </c:pt>
                <c:pt idx="40">
                  <c:v>5.9867976040187641E-2</c:v>
                </c:pt>
                <c:pt idx="41">
                  <c:v>5.8585114711673804E-2</c:v>
                </c:pt>
                <c:pt idx="42">
                  <c:v>5.5370404141858273E-2</c:v>
                </c:pt>
                <c:pt idx="43">
                  <c:v>5.4256568000536409E-2</c:v>
                </c:pt>
                <c:pt idx="44">
                  <c:v>5.4066570530369923E-2</c:v>
                </c:pt>
                <c:pt idx="45">
                  <c:v>5.2585375903844593E-2</c:v>
                </c:pt>
                <c:pt idx="46">
                  <c:v>4.8949789601115908E-2</c:v>
                </c:pt>
                <c:pt idx="47">
                  <c:v>4.4687814214062996E-2</c:v>
                </c:pt>
                <c:pt idx="48">
                  <c:v>4.4030083103454291E-2</c:v>
                </c:pt>
                <c:pt idx="49">
                  <c:v>4.4193495622408742E-2</c:v>
                </c:pt>
                <c:pt idx="50">
                  <c:v>4.4190612582610707E-2</c:v>
                </c:pt>
                <c:pt idx="51">
                  <c:v>4.4146277869949728E-2</c:v>
                </c:pt>
                <c:pt idx="52">
                  <c:v>4.3249591369083865E-2</c:v>
                </c:pt>
                <c:pt idx="53">
                  <c:v>4.2882221418466336E-2</c:v>
                </c:pt>
                <c:pt idx="54">
                  <c:v>4.3739629801737373E-2</c:v>
                </c:pt>
                <c:pt idx="55">
                  <c:v>4.3445844213436099E-2</c:v>
                </c:pt>
                <c:pt idx="56">
                  <c:v>4.2921015690474268E-2</c:v>
                </c:pt>
                <c:pt idx="57">
                  <c:v>4.0163355891347931E-2</c:v>
                </c:pt>
                <c:pt idx="58">
                  <c:v>4.0091197972803548E-2</c:v>
                </c:pt>
                <c:pt idx="59" formatCode="0.0%">
                  <c:v>4.0893021932259618E-2</c:v>
                </c:pt>
                <c:pt idx="60" formatCode="0.0%">
                  <c:v>4.1710882370904812E-2</c:v>
                </c:pt>
                <c:pt idx="61" formatCode="0.0%">
                  <c:v>4.2545100018322908E-2</c:v>
                </c:pt>
                <c:pt idx="62" formatCode="0.0%">
                  <c:v>4.3396002018689366E-2</c:v>
                </c:pt>
                <c:pt idx="63" formatCode="0.0%">
                  <c:v>4.4263922059063154E-2</c:v>
                </c:pt>
                <c:pt idx="64" formatCode="0.0%">
                  <c:v>4.5149200500244416E-2</c:v>
                </c:pt>
                <c:pt idx="65" formatCode="0.0%">
                  <c:v>4.6277930512750524E-2</c:v>
                </c:pt>
                <c:pt idx="66" formatCode="0.0%">
                  <c:v>4.7434878775569282E-2</c:v>
                </c:pt>
                <c:pt idx="67" formatCode="0.0%">
                  <c:v>4.8620750744958509E-2</c:v>
                </c:pt>
                <c:pt idx="68" formatCode="0.0%">
                  <c:v>4.9836269513582471E-2</c:v>
                </c:pt>
                <c:pt idx="69" formatCode="0.0%">
                  <c:v>5.1082176251422029E-2</c:v>
                </c:pt>
                <c:pt idx="70" formatCode="0.0%">
                  <c:v>5.2359230657707576E-2</c:v>
                </c:pt>
                <c:pt idx="71" formatCode="0.0%">
                  <c:v>5.3668211424150257E-2</c:v>
                </c:pt>
                <c:pt idx="72" formatCode="0.0%">
                  <c:v>5.5009916709754011E-2</c:v>
                </c:pt>
                <c:pt idx="73" formatCode="0.0%">
                  <c:v>5.6385164627497854E-2</c:v>
                </c:pt>
                <c:pt idx="74" formatCode="0.0%">
                  <c:v>5.7794793743185295E-2</c:v>
                </c:pt>
                <c:pt idx="75" formatCode="0.0%">
                  <c:v>5.9470842761737662E-2</c:v>
                </c:pt>
                <c:pt idx="76" formatCode="0.0%">
                  <c:v>6.1195497201828049E-2</c:v>
                </c:pt>
                <c:pt idx="77" formatCode="0.0%">
                  <c:v>6.2970166620681056E-2</c:v>
                </c:pt>
                <c:pt idx="78" formatCode="0.0%">
                  <c:v>6.4796301452680796E-2</c:v>
                </c:pt>
                <c:pt idx="79" formatCode="0.0%">
                  <c:v>6.6675394194808529E-2</c:v>
                </c:pt>
                <c:pt idx="80" formatCode="0.0%">
                  <c:v>6.8608980626457969E-2</c:v>
                </c:pt>
                <c:pt idx="81" formatCode="0.0%">
                  <c:v>7.0598641064625239E-2</c:v>
                </c:pt>
                <c:pt idx="82" formatCode="0.0%">
                  <c:v>7.2646001655499365E-2</c:v>
                </c:pt>
                <c:pt idx="83" formatCode="0.0%">
                  <c:v>7.4752735703508835E-2</c:v>
                </c:pt>
                <c:pt idx="84" formatCode="0.0%">
                  <c:v>7.6920565038910579E-2</c:v>
                </c:pt>
                <c:pt idx="85" formatCode="0.0%">
                  <c:v>7.9382023120155701E-2</c:v>
                </c:pt>
                <c:pt idx="86" formatCode="0.0%">
                  <c:v>8.1922247860000671E-2</c:v>
                </c:pt>
                <c:pt idx="87" formatCode="0.0%">
                  <c:v>8.4543759791520678E-2</c:v>
                </c:pt>
                <c:pt idx="88" formatCode="0.0%">
                  <c:v>8.724916010484933E-2</c:v>
                </c:pt>
                <c:pt idx="89" formatCode="0.0%">
                  <c:v>9.0041133228204492E-2</c:v>
                </c:pt>
                <c:pt idx="90" formatCode="0.0%">
                  <c:v>9.292244949150702E-2</c:v>
                </c:pt>
                <c:pt idx="91" formatCode="0.0%">
                  <c:v>9.589596787523523E-2</c:v>
                </c:pt>
                <c:pt idx="92" formatCode="0.0%">
                  <c:v>9.8964638847242742E-2</c:v>
                </c:pt>
                <c:pt idx="93" formatCode="0.0%">
                  <c:v>0.10213150729035449</c:v>
                </c:pt>
                <c:pt idx="94" formatCode="0.0%">
                  <c:v>0.10539971552364581</c:v>
                </c:pt>
                <c:pt idx="95" formatCode="0.0%">
                  <c:v>0.10898330585144975</c:v>
                </c:pt>
                <c:pt idx="96" formatCode="0.0%">
                  <c:v>0.11268873825039902</c:v>
                </c:pt>
                <c:pt idx="97" formatCode="0.0%">
                  <c:v>0.11652015535091256</c:v>
                </c:pt>
                <c:pt idx="98" formatCode="0.0%">
                  <c:v>0.12048184063284356</c:v>
                </c:pt>
                <c:pt idx="99" formatCode="0.0%">
                  <c:v>0.12457822321436023</c:v>
                </c:pt>
                <c:pt idx="100" formatCode="0.0%">
                  <c:v>0.12881388280364844</c:v>
                </c:pt>
                <c:pt idx="101" formatCode="0.0%">
                  <c:v>0.13319355481897246</c:v>
                </c:pt>
                <c:pt idx="102" formatCode="0.0%">
                  <c:v>0.13772213568281749</c:v>
                </c:pt>
                <c:pt idx="103" formatCode="0.0%">
                  <c:v>0.14240468829603325</c:v>
                </c:pt>
                <c:pt idx="104" formatCode="0.0%">
                  <c:v>0.14724644769809836</c:v>
                </c:pt>
                <c:pt idx="105" formatCode="0.0%">
                  <c:v>0.15240007336753175</c:v>
                </c:pt>
                <c:pt idx="106" formatCode="0.0%">
                  <c:v>0.15773407593539532</c:v>
                </c:pt>
                <c:pt idx="107" formatCode="0.0%">
                  <c:v>0.16325476859313412</c:v>
                </c:pt>
                <c:pt idx="108" formatCode="0.0%">
                  <c:v>0.16896868549389377</c:v>
                </c:pt>
                <c:pt idx="109" formatCode="0.0%">
                  <c:v>0.17488258948617999</c:v>
                </c:pt>
                <c:pt idx="110" formatCode="0.0%">
                  <c:v>0.18100348011819622</c:v>
                </c:pt>
              </c:numCache>
            </c:numRef>
          </c:val>
          <c:extLst>
            <c:ext xmlns:c16="http://schemas.microsoft.com/office/drawing/2014/chart" uri="{C3380CC4-5D6E-409C-BE32-E72D297353CC}">
              <c16:uniqueId val="{00000003-1A4E-4B4E-9FCC-AAC2D171D0C3}"/>
            </c:ext>
          </c:extLst>
        </c:ser>
        <c:ser>
          <c:idx val="4"/>
          <c:order val="4"/>
          <c:tx>
            <c:strRef>
              <c:f>' ST Primary Energy Scenarios'!$B$347</c:f>
              <c:strCache>
                <c:ptCount val="1"/>
                <c:pt idx="0">
                  <c:v>Hydro</c:v>
                </c:pt>
              </c:strCache>
            </c:strRef>
          </c:tx>
          <c:spPr>
            <a:solidFill>
              <a:srgbClr val="0066FF"/>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Scenarios'!$C$347:$DI$347</c:f>
              <c:numCache>
                <c:formatCode>0%</c:formatCode>
                <c:ptCount val="111"/>
                <c:pt idx="0">
                  <c:v>5.7887571362818462E-2</c:v>
                </c:pt>
                <c:pt idx="1">
                  <c:v>5.8185918676647234E-2</c:v>
                </c:pt>
                <c:pt idx="2">
                  <c:v>5.7699142435438847E-2</c:v>
                </c:pt>
                <c:pt idx="3">
                  <c:v>5.6744135461584223E-2</c:v>
                </c:pt>
                <c:pt idx="4">
                  <c:v>5.5966682214432767E-2</c:v>
                </c:pt>
                <c:pt idx="5">
                  <c:v>5.4868129939624366E-2</c:v>
                </c:pt>
                <c:pt idx="6">
                  <c:v>5.5316456510306387E-2</c:v>
                </c:pt>
                <c:pt idx="7">
                  <c:v>5.5325582870899399E-2</c:v>
                </c:pt>
                <c:pt idx="8">
                  <c:v>5.3093758430980076E-2</c:v>
                </c:pt>
                <c:pt idx="9">
                  <c:v>5.8159137671780915E-2</c:v>
                </c:pt>
                <c:pt idx="10">
                  <c:v>5.8815541807617652E-2</c:v>
                </c:pt>
                <c:pt idx="11">
                  <c:v>5.5221752061668065E-2</c:v>
                </c:pt>
                <c:pt idx="12">
                  <c:v>5.4853244743499813E-2</c:v>
                </c:pt>
                <c:pt idx="13">
                  <c:v>5.6832557096324461E-2</c:v>
                </c:pt>
                <c:pt idx="14">
                  <c:v>5.7963187726303593E-2</c:v>
                </c:pt>
                <c:pt idx="15">
                  <c:v>5.9456278615492214E-2</c:v>
                </c:pt>
                <c:pt idx="16">
                  <c:v>6.1064789074343935E-2</c:v>
                </c:pt>
                <c:pt idx="17">
                  <c:v>6.3058812634689876E-2</c:v>
                </c:pt>
                <c:pt idx="18">
                  <c:v>6.4695452424798044E-2</c:v>
                </c:pt>
                <c:pt idx="19">
                  <c:v>6.3446360219051409E-2</c:v>
                </c:pt>
                <c:pt idx="20">
                  <c:v>6.3417890053763359E-2</c:v>
                </c:pt>
                <c:pt idx="21">
                  <c:v>6.2952968804172824E-2</c:v>
                </c:pt>
                <c:pt idx="22">
                  <c:v>6.1677955703282404E-2</c:v>
                </c:pt>
                <c:pt idx="23">
                  <c:v>6.1316441873948337E-2</c:v>
                </c:pt>
                <c:pt idx="24">
                  <c:v>5.9929321363237607E-2</c:v>
                </c:pt>
                <c:pt idx="25">
                  <c:v>6.0605582945159817E-2</c:v>
                </c:pt>
                <c:pt idx="26">
                  <c:v>6.1502776757496463E-2</c:v>
                </c:pt>
                <c:pt idx="27">
                  <c:v>6.1188873510281225E-2</c:v>
                </c:pt>
                <c:pt idx="28">
                  <c:v>6.4546931996092585E-2</c:v>
                </c:pt>
                <c:pt idx="29">
                  <c:v>6.392561231615522E-2</c:v>
                </c:pt>
                <c:pt idx="30">
                  <c:v>6.653863703863358E-2</c:v>
                </c:pt>
                <c:pt idx="31">
                  <c:v>6.615631915856425E-2</c:v>
                </c:pt>
                <c:pt idx="32">
                  <c:v>6.6660767520756711E-2</c:v>
                </c:pt>
                <c:pt idx="33">
                  <c:v>6.6768654569745303E-2</c:v>
                </c:pt>
                <c:pt idx="34">
                  <c:v>6.6746466047130262E-2</c:v>
                </c:pt>
                <c:pt idx="35">
                  <c:v>6.6040947353226603E-2</c:v>
                </c:pt>
                <c:pt idx="36">
                  <c:v>6.2966478216065783E-2</c:v>
                </c:pt>
                <c:pt idx="37">
                  <c:v>6.2854826835097549E-2</c:v>
                </c:pt>
                <c:pt idx="38">
                  <c:v>6.0323198909068794E-2</c:v>
                </c:pt>
                <c:pt idx="39">
                  <c:v>6.1264861539440725E-2</c:v>
                </c:pt>
                <c:pt idx="40">
                  <c:v>6.1105335958774071E-2</c:v>
                </c:pt>
                <c:pt idx="41">
                  <c:v>6.1604324972750146E-2</c:v>
                </c:pt>
                <c:pt idx="42">
                  <c:v>6.0343976784515009E-2</c:v>
                </c:pt>
                <c:pt idx="43">
                  <c:v>6.3154116791589041E-2</c:v>
                </c:pt>
                <c:pt idx="44">
                  <c:v>6.3470959423457984E-2</c:v>
                </c:pt>
                <c:pt idx="45">
                  <c:v>6.3952963713618763E-2</c:v>
                </c:pt>
                <c:pt idx="46">
                  <c:v>6.3428020139238914E-2</c:v>
                </c:pt>
                <c:pt idx="47">
                  <c:v>6.5028551358311426E-2</c:v>
                </c:pt>
                <c:pt idx="48">
                  <c:v>6.5998733580298577E-2</c:v>
                </c:pt>
                <c:pt idx="49">
                  <c:v>6.6832431856810315E-2</c:v>
                </c:pt>
                <c:pt idx="50">
                  <c:v>6.5806000031447501E-2</c:v>
                </c:pt>
                <c:pt idx="51">
                  <c:v>6.6883668932606763E-2</c:v>
                </c:pt>
                <c:pt idx="52">
                  <c:v>6.5776475989580196E-2</c:v>
                </c:pt>
                <c:pt idx="53">
                  <c:v>6.5482155870837194E-2</c:v>
                </c:pt>
                <c:pt idx="54">
                  <c:v>6.578982077500152E-2</c:v>
                </c:pt>
                <c:pt idx="55">
                  <c:v>6.9467488495863067E-2</c:v>
                </c:pt>
                <c:pt idx="56">
                  <c:v>6.452054518909256E-2</c:v>
                </c:pt>
                <c:pt idx="57">
                  <c:v>6.3936762047626716E-2</c:v>
                </c:pt>
                <c:pt idx="58">
                  <c:v>6.1269254096255193E-2</c:v>
                </c:pt>
                <c:pt idx="59" formatCode="0.0%">
                  <c:v>6.1269254096255193E-2</c:v>
                </c:pt>
                <c:pt idx="60" formatCode="0.0%">
                  <c:v>6.1269254096255193E-2</c:v>
                </c:pt>
                <c:pt idx="61" formatCode="0.0%">
                  <c:v>6.1269254096255193E-2</c:v>
                </c:pt>
                <c:pt idx="62" formatCode="0.0%">
                  <c:v>6.1269254096255193E-2</c:v>
                </c:pt>
                <c:pt idx="63" formatCode="0.0%">
                  <c:v>6.1269254096255193E-2</c:v>
                </c:pt>
                <c:pt idx="64" formatCode="0.0%">
                  <c:v>6.1269254096255193E-2</c:v>
                </c:pt>
                <c:pt idx="65" formatCode="0.0%">
                  <c:v>6.1146715588062686E-2</c:v>
                </c:pt>
                <c:pt idx="66" formatCode="0.0%">
                  <c:v>6.1024422156886561E-2</c:v>
                </c:pt>
                <c:pt idx="67" formatCode="0.0%">
                  <c:v>6.090237331257279E-2</c:v>
                </c:pt>
                <c:pt idx="68" formatCode="0.0%">
                  <c:v>6.0780568565947643E-2</c:v>
                </c:pt>
                <c:pt idx="69" formatCode="0.0%">
                  <c:v>6.0659007428815748E-2</c:v>
                </c:pt>
                <c:pt idx="70" formatCode="0.0%">
                  <c:v>6.0537689413958116E-2</c:v>
                </c:pt>
                <c:pt idx="71" formatCode="0.0%">
                  <c:v>6.0416614035130198E-2</c:v>
                </c:pt>
                <c:pt idx="72" formatCode="0.0%">
                  <c:v>6.029578080705994E-2</c:v>
                </c:pt>
                <c:pt idx="73" formatCode="0.0%">
                  <c:v>6.017518924544582E-2</c:v>
                </c:pt>
                <c:pt idx="74" formatCode="0.0%">
                  <c:v>6.0054838866954931E-2</c:v>
                </c:pt>
                <c:pt idx="75" formatCode="0.0%">
                  <c:v>5.9814619511487109E-2</c:v>
                </c:pt>
                <c:pt idx="76" formatCode="0.0%">
                  <c:v>5.957536103344116E-2</c:v>
                </c:pt>
                <c:pt idx="77" formatCode="0.0%">
                  <c:v>5.9337059589307392E-2</c:v>
                </c:pt>
                <c:pt idx="78" formatCode="0.0%">
                  <c:v>5.9099711350950164E-2</c:v>
                </c:pt>
                <c:pt idx="79" formatCode="0.0%">
                  <c:v>5.8863312505546363E-2</c:v>
                </c:pt>
                <c:pt idx="80" formatCode="0.0%">
                  <c:v>5.8627859255524176E-2</c:v>
                </c:pt>
                <c:pt idx="81" formatCode="0.0%">
                  <c:v>5.8393347818502077E-2</c:v>
                </c:pt>
                <c:pt idx="82" formatCode="0.0%">
                  <c:v>5.815977442722807E-2</c:v>
                </c:pt>
                <c:pt idx="83" formatCode="0.0%">
                  <c:v>5.792713532951916E-2</c:v>
                </c:pt>
                <c:pt idx="84" formatCode="0.0%">
                  <c:v>5.7695426788201082E-2</c:v>
                </c:pt>
                <c:pt idx="85" formatCode="0.0%">
                  <c:v>5.7349254227471877E-2</c:v>
                </c:pt>
                <c:pt idx="86" formatCode="0.0%">
                  <c:v>5.7005158702107046E-2</c:v>
                </c:pt>
                <c:pt idx="87" formatCode="0.0%">
                  <c:v>5.6663127749894404E-2</c:v>
                </c:pt>
                <c:pt idx="88" formatCode="0.0%">
                  <c:v>5.6323148983395036E-2</c:v>
                </c:pt>
                <c:pt idx="89" formatCode="0.0%">
                  <c:v>5.5985210089494662E-2</c:v>
                </c:pt>
                <c:pt idx="90" formatCode="0.0%">
                  <c:v>5.5649298828957694E-2</c:v>
                </c:pt>
                <c:pt idx="91" formatCode="0.0%">
                  <c:v>5.5315403035983944E-2</c:v>
                </c:pt>
                <c:pt idx="92" formatCode="0.0%">
                  <c:v>5.4983510617768037E-2</c:v>
                </c:pt>
                <c:pt idx="93" formatCode="0.0%">
                  <c:v>5.4653609554061428E-2</c:v>
                </c:pt>
                <c:pt idx="94" formatCode="0.0%">
                  <c:v>5.4325687896737057E-2</c:v>
                </c:pt>
                <c:pt idx="95" formatCode="0.0%">
                  <c:v>5.3891082393563161E-2</c:v>
                </c:pt>
                <c:pt idx="96" formatCode="0.0%">
                  <c:v>5.3459953734414659E-2</c:v>
                </c:pt>
                <c:pt idx="97" formatCode="0.0%">
                  <c:v>5.303227410453934E-2</c:v>
                </c:pt>
                <c:pt idx="98" formatCode="0.0%">
                  <c:v>5.2608015911703027E-2</c:v>
                </c:pt>
                <c:pt idx="99" formatCode="0.0%">
                  <c:v>5.21871517844094E-2</c:v>
                </c:pt>
                <c:pt idx="100" formatCode="0.0%">
                  <c:v>5.1769654570134126E-2</c:v>
                </c:pt>
                <c:pt idx="101" formatCode="0.0%">
                  <c:v>5.1355497333573051E-2</c:v>
                </c:pt>
                <c:pt idx="102" formatCode="0.0%">
                  <c:v>5.0944653354904466E-2</c:v>
                </c:pt>
                <c:pt idx="103" formatCode="0.0%">
                  <c:v>5.0537096128065229E-2</c:v>
                </c:pt>
                <c:pt idx="104" formatCode="0.0%">
                  <c:v>5.0132799359040706E-2</c:v>
                </c:pt>
                <c:pt idx="105" formatCode="0.0%">
                  <c:v>4.9631471365450298E-2</c:v>
                </c:pt>
                <c:pt idx="106" formatCode="0.0%">
                  <c:v>4.9135156651795797E-2</c:v>
                </c:pt>
                <c:pt idx="107" formatCode="0.0%">
                  <c:v>4.8643805085277839E-2</c:v>
                </c:pt>
                <c:pt idx="108" formatCode="0.0%">
                  <c:v>4.815736703442506E-2</c:v>
                </c:pt>
                <c:pt idx="109" formatCode="0.0%">
                  <c:v>4.7675793364080808E-2</c:v>
                </c:pt>
                <c:pt idx="110" formatCode="0.0%">
                  <c:v>4.7199035430439996E-2</c:v>
                </c:pt>
              </c:numCache>
            </c:numRef>
          </c:val>
          <c:extLst>
            <c:ext xmlns:c16="http://schemas.microsoft.com/office/drawing/2014/chart" uri="{C3380CC4-5D6E-409C-BE32-E72D297353CC}">
              <c16:uniqueId val="{00000004-1A4E-4B4E-9FCC-AAC2D171D0C3}"/>
            </c:ext>
          </c:extLst>
        </c:ser>
        <c:ser>
          <c:idx val="5"/>
          <c:order val="5"/>
          <c:tx>
            <c:strRef>
              <c:f>' ST Primary Energy Scenarios'!$B$348</c:f>
              <c:strCache>
                <c:ptCount val="1"/>
                <c:pt idx="0">
                  <c:v>Wind</c:v>
                </c:pt>
              </c:strCache>
            </c:strRef>
          </c:tx>
          <c:spPr>
            <a:solidFill>
              <a:srgbClr val="FFCC66"/>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Scenarios'!$C$348:$DI$348</c:f>
              <c:numCache>
                <c:formatCode>0%</c:formatCode>
                <c:ptCount val="111"/>
                <c:pt idx="0">
                  <c:v>0</c:v>
                </c:pt>
                <c:pt idx="1">
                  <c:v>0</c:v>
                </c:pt>
                <c:pt idx="2">
                  <c:v>0</c:v>
                </c:pt>
                <c:pt idx="3">
                  <c:v>0</c:v>
                </c:pt>
                <c:pt idx="4">
                  <c:v>0</c:v>
                </c:pt>
                <c:pt idx="5">
                  <c:v>0</c:v>
                </c:pt>
                <c:pt idx="6">
                  <c:v>0</c:v>
                </c:pt>
                <c:pt idx="7">
                  <c:v>0</c:v>
                </c:pt>
                <c:pt idx="8">
                  <c:v>0</c:v>
                </c:pt>
                <c:pt idx="9">
                  <c:v>0</c:v>
                </c:pt>
                <c:pt idx="10">
                  <c:v>0</c:v>
                </c:pt>
                <c:pt idx="11">
                  <c:v>0</c:v>
                </c:pt>
                <c:pt idx="12">
                  <c:v>0</c:v>
                </c:pt>
                <c:pt idx="13">
                  <c:v>1.1722132729343316E-7</c:v>
                </c:pt>
                <c:pt idx="14">
                  <c:v>2.2689450977649542E-7</c:v>
                </c:pt>
                <c:pt idx="15">
                  <c:v>4.0085611354373706E-7</c:v>
                </c:pt>
                <c:pt idx="16">
                  <c:v>4.0265686799449175E-7</c:v>
                </c:pt>
                <c:pt idx="17">
                  <c:v>7.1270872785095193E-7</c:v>
                </c:pt>
                <c:pt idx="18">
                  <c:v>1.2424745597378939E-6</c:v>
                </c:pt>
                <c:pt idx="19">
                  <c:v>1.6237672655535595E-6</c:v>
                </c:pt>
                <c:pt idx="20">
                  <c:v>2.2681740515424888E-6</c:v>
                </c:pt>
                <c:pt idx="21">
                  <c:v>4.7969705252371647E-6</c:v>
                </c:pt>
                <c:pt idx="22">
                  <c:v>6.5132954872726915E-6</c:v>
                </c:pt>
                <c:pt idx="23">
                  <c:v>1.0657332544808442E-5</c:v>
                </c:pt>
                <c:pt idx="24">
                  <c:v>8.3532238367270298E-5</c:v>
                </c:pt>
                <c:pt idx="25">
                  <c:v>1.1216854740242394E-4</c:v>
                </c:pt>
                <c:pt idx="26">
                  <c:v>1.2514706697871013E-4</c:v>
                </c:pt>
                <c:pt idx="27">
                  <c:v>1.44067252752688E-4</c:v>
                </c:pt>
                <c:pt idx="28">
                  <c:v>1.7214737192437646E-4</c:v>
                </c:pt>
                <c:pt idx="29">
                  <c:v>2.1242951992642245E-4</c:v>
                </c:pt>
                <c:pt idx="30">
                  <c:v>2.4122789374870298E-4</c:v>
                </c:pt>
                <c:pt idx="31">
                  <c:v>2.6091107455182084E-4</c:v>
                </c:pt>
                <c:pt idx="32">
                  <c:v>3.3697587147899622E-4</c:v>
                </c:pt>
                <c:pt idx="33">
                  <c:v>4.4319213381309306E-4</c:v>
                </c:pt>
                <c:pt idx="34">
                  <c:v>5.8811056285737538E-4</c:v>
                </c:pt>
                <c:pt idx="35">
                  <c:v>8.4702881078231184E-4</c:v>
                </c:pt>
                <c:pt idx="36">
                  <c:v>1.018446059224336E-3</c:v>
                </c:pt>
                <c:pt idx="37">
                  <c:v>1.3517964994721342E-3</c:v>
                </c:pt>
                <c:pt idx="38">
                  <c:v>1.5673432232705786E-3</c:v>
                </c:pt>
                <c:pt idx="39">
                  <c:v>2.0067908132708405E-3</c:v>
                </c:pt>
                <c:pt idx="40">
                  <c:v>2.3577074790242999E-3</c:v>
                </c:pt>
                <c:pt idx="41">
                  <c:v>2.9076968360548217E-3</c:v>
                </c:pt>
                <c:pt idx="42">
                  <c:v>3.6038678352439397E-3</c:v>
                </c:pt>
                <c:pt idx="43">
                  <c:v>4.5731875137722438E-3</c:v>
                </c:pt>
                <c:pt idx="44">
                  <c:v>5.7788925226939175E-3</c:v>
                </c:pt>
                <c:pt idx="45">
                  <c:v>6.8573815560965222E-3</c:v>
                </c:pt>
                <c:pt idx="46">
                  <c:v>8.4750296493963789E-3</c:v>
                </c:pt>
                <c:pt idx="47">
                  <c:v>9.9999848770258616E-3</c:v>
                </c:pt>
                <c:pt idx="48">
                  <c:v>1.1709623257744498E-2</c:v>
                </c:pt>
                <c:pt idx="49">
                  <c:v>1.279330126712766E-2</c:v>
                </c:pt>
                <c:pt idx="50">
                  <c:v>1.4865409321950124E-2</c:v>
                </c:pt>
                <c:pt idx="51">
                  <c:v>1.6935325947002006E-2</c:v>
                </c:pt>
                <c:pt idx="52">
                  <c:v>1.9517225279018863E-2</c:v>
                </c:pt>
                <c:pt idx="53">
                  <c:v>2.1025914998841027E-2</c:v>
                </c:pt>
                <c:pt idx="54">
                  <c:v>2.3173743967597121E-2</c:v>
                </c:pt>
                <c:pt idx="55">
                  <c:v>2.6849582695868023E-2</c:v>
                </c:pt>
                <c:pt idx="56">
                  <c:v>2.9678670086800946E-2</c:v>
                </c:pt>
                <c:pt idx="57">
                  <c:v>3.2925367653632312E-2</c:v>
                </c:pt>
                <c:pt idx="58">
                  <c:v>3.5486361897508888E-2</c:v>
                </c:pt>
                <c:pt idx="59" formatCode="0.0%">
                  <c:v>3.6905816373409242E-2</c:v>
                </c:pt>
                <c:pt idx="60" formatCode="0.0%">
                  <c:v>3.8382049028345612E-2</c:v>
                </c:pt>
                <c:pt idx="61" formatCode="0.0%">
                  <c:v>3.9917330989479437E-2</c:v>
                </c:pt>
                <c:pt idx="62" formatCode="0.0%">
                  <c:v>4.1514024229058616E-2</c:v>
                </c:pt>
                <c:pt idx="63" formatCode="0.0%">
                  <c:v>4.3174585198220962E-2</c:v>
                </c:pt>
                <c:pt idx="64" formatCode="0.0%">
                  <c:v>4.49015686061498E-2</c:v>
                </c:pt>
                <c:pt idx="65" formatCode="0.0%">
                  <c:v>4.6248615664334296E-2</c:v>
                </c:pt>
                <c:pt idx="66" formatCode="0.0%">
                  <c:v>4.7636074134264329E-2</c:v>
                </c:pt>
                <c:pt idx="67" formatCode="0.0%">
                  <c:v>4.9065156358292263E-2</c:v>
                </c:pt>
                <c:pt idx="68" formatCode="0.0%">
                  <c:v>5.0537111049041031E-2</c:v>
                </c:pt>
                <c:pt idx="69" formatCode="0.0%">
                  <c:v>5.2053224380512263E-2</c:v>
                </c:pt>
                <c:pt idx="70" formatCode="0.0%">
                  <c:v>5.3614821111927634E-2</c:v>
                </c:pt>
                <c:pt idx="71" formatCode="0.0%">
                  <c:v>5.5223265745285466E-2</c:v>
                </c:pt>
                <c:pt idx="72" formatCode="0.0%">
                  <c:v>5.6879963717644033E-2</c:v>
                </c:pt>
                <c:pt idx="73" formatCode="0.0%">
                  <c:v>5.8586362629173355E-2</c:v>
                </c:pt>
                <c:pt idx="74" formatCode="0.0%">
                  <c:v>6.034395350804856E-2</c:v>
                </c:pt>
                <c:pt idx="75" formatCode="0.0%">
                  <c:v>6.1550832578209536E-2</c:v>
                </c:pt>
                <c:pt idx="76" formatCode="0.0%">
                  <c:v>6.2781849229773729E-2</c:v>
                </c:pt>
                <c:pt idx="77" formatCode="0.0%">
                  <c:v>6.4037486214369208E-2</c:v>
                </c:pt>
                <c:pt idx="78" formatCode="0.0%">
                  <c:v>6.5318235938656599E-2</c:v>
                </c:pt>
                <c:pt idx="79" formatCode="0.0%">
                  <c:v>6.6624600657429728E-2</c:v>
                </c:pt>
                <c:pt idx="80" formatCode="0.0%">
                  <c:v>6.7957092670578326E-2</c:v>
                </c:pt>
                <c:pt idx="81" formatCode="0.0%">
                  <c:v>6.9316234523989897E-2</c:v>
                </c:pt>
                <c:pt idx="82" formatCode="0.0%">
                  <c:v>7.070255921446969E-2</c:v>
                </c:pt>
                <c:pt idx="83" formatCode="0.0%">
                  <c:v>7.2116610398759079E-2</c:v>
                </c:pt>
                <c:pt idx="84" formatCode="0.0%">
                  <c:v>7.3558942606734262E-2</c:v>
                </c:pt>
                <c:pt idx="85" formatCode="0.0%">
                  <c:v>7.3926737319767941E-2</c:v>
                </c:pt>
                <c:pt idx="86" formatCode="0.0%">
                  <c:v>7.4296371006366782E-2</c:v>
                </c:pt>
                <c:pt idx="87" formatCode="0.0%">
                  <c:v>7.4667852861398626E-2</c:v>
                </c:pt>
                <c:pt idx="88" formatCode="0.0%">
                  <c:v>7.5041192125705633E-2</c:v>
                </c:pt>
                <c:pt idx="89" formatCode="0.0%">
                  <c:v>7.5416398086334172E-2</c:v>
                </c:pt>
                <c:pt idx="90" formatCode="0.0%">
                  <c:v>7.5793480076765854E-2</c:v>
                </c:pt>
                <c:pt idx="91" formatCode="0.0%">
                  <c:v>7.6172447477149685E-2</c:v>
                </c:pt>
                <c:pt idx="92" formatCode="0.0%">
                  <c:v>7.6553309714535445E-2</c:v>
                </c:pt>
                <c:pt idx="93" formatCode="0.0%">
                  <c:v>7.6936076263108125E-2</c:v>
                </c:pt>
                <c:pt idx="94" formatCode="0.0%">
                  <c:v>7.7320756644423672E-2</c:v>
                </c:pt>
                <c:pt idx="95" formatCode="0.0%">
                  <c:v>7.6547549077979449E-2</c:v>
                </c:pt>
                <c:pt idx="96" formatCode="0.0%">
                  <c:v>7.5782073587199655E-2</c:v>
                </c:pt>
                <c:pt idx="97" formatCode="0.0%">
                  <c:v>7.5024252851327661E-2</c:v>
                </c:pt>
                <c:pt idx="98" formatCode="0.0%">
                  <c:v>7.4274010322814388E-2</c:v>
                </c:pt>
                <c:pt idx="99" formatCode="0.0%">
                  <c:v>7.3531270219586248E-2</c:v>
                </c:pt>
                <c:pt idx="100" formatCode="0.0%">
                  <c:v>7.2795957517390389E-2</c:v>
                </c:pt>
                <c:pt idx="101" formatCode="0.0%">
                  <c:v>7.2067997942216494E-2</c:v>
                </c:pt>
                <c:pt idx="102" formatCode="0.0%">
                  <c:v>7.1347317962794338E-2</c:v>
                </c:pt>
                <c:pt idx="103" formatCode="0.0%">
                  <c:v>7.0633844783166408E-2</c:v>
                </c:pt>
                <c:pt idx="104" formatCode="0.0%">
                  <c:v>6.9927506335334746E-2</c:v>
                </c:pt>
                <c:pt idx="105" formatCode="0.0%">
                  <c:v>6.8179318676951386E-2</c:v>
                </c:pt>
                <c:pt idx="106" formatCode="0.0%">
                  <c:v>6.6474835710027602E-2</c:v>
                </c:pt>
                <c:pt idx="107" formatCode="0.0%">
                  <c:v>6.4812964817276913E-2</c:v>
                </c:pt>
                <c:pt idx="108" formatCode="0.0%">
                  <c:v>6.3192640696844993E-2</c:v>
                </c:pt>
                <c:pt idx="109" formatCode="0.0%">
                  <c:v>6.1612824679423875E-2</c:v>
                </c:pt>
                <c:pt idx="110" formatCode="0.0%">
                  <c:v>6.0072504062438283E-2</c:v>
                </c:pt>
              </c:numCache>
            </c:numRef>
          </c:val>
          <c:extLst>
            <c:ext xmlns:c16="http://schemas.microsoft.com/office/drawing/2014/chart" uri="{C3380CC4-5D6E-409C-BE32-E72D297353CC}">
              <c16:uniqueId val="{00000005-1A4E-4B4E-9FCC-AAC2D171D0C3}"/>
            </c:ext>
          </c:extLst>
        </c:ser>
        <c:ser>
          <c:idx val="6"/>
          <c:order val="6"/>
          <c:tx>
            <c:strRef>
              <c:f>' ST Primary Energy Scenarios'!$B$349</c:f>
              <c:strCache>
                <c:ptCount val="1"/>
                <c:pt idx="0">
                  <c:v>Solar</c:v>
                </c:pt>
              </c:strCache>
            </c:strRef>
          </c:tx>
          <c:spPr>
            <a:solidFill>
              <a:srgbClr val="FFFF0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Scenarios'!$C$349:$DI$349</c:f>
              <c:numCache>
                <c:formatCode>0%</c:formatCode>
                <c:ptCount val="11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1.1365847059721313E-7</c:v>
                </c:pt>
                <c:pt idx="19">
                  <c:v>2.2897214394224444E-7</c:v>
                </c:pt>
                <c:pt idx="20">
                  <c:v>4.1490554616105589E-7</c:v>
                </c:pt>
                <c:pt idx="21">
                  <c:v>5.2463973934969414E-7</c:v>
                </c:pt>
                <c:pt idx="22">
                  <c:v>3.534743308295578E-7</c:v>
                </c:pt>
                <c:pt idx="23">
                  <c:v>3.2770914610868993E-7</c:v>
                </c:pt>
                <c:pt idx="24">
                  <c:v>8.2663924700394846E-6</c:v>
                </c:pt>
                <c:pt idx="25">
                  <c:v>1.199201712271158E-5</c:v>
                </c:pt>
                <c:pt idx="26">
                  <c:v>1.5476756095695679E-5</c:v>
                </c:pt>
                <c:pt idx="27">
                  <c:v>1.4205756201072691E-5</c:v>
                </c:pt>
                <c:pt idx="28">
                  <c:v>1.6800094426254246E-5</c:v>
                </c:pt>
                <c:pt idx="29">
                  <c:v>1.7782053324939276E-5</c:v>
                </c:pt>
                <c:pt idx="30">
                  <c:v>1.8630808985247535E-5</c:v>
                </c:pt>
                <c:pt idx="31">
                  <c:v>1.9796522321416348E-5</c:v>
                </c:pt>
                <c:pt idx="32">
                  <c:v>2.1001942466617401E-5</c:v>
                </c:pt>
                <c:pt idx="33">
                  <c:v>2.2587766321299049E-5</c:v>
                </c:pt>
                <c:pt idx="34">
                  <c:v>2.5081825968877508E-5</c:v>
                </c:pt>
                <c:pt idx="35">
                  <c:v>2.8534876687969014E-5</c:v>
                </c:pt>
                <c:pt idx="36">
                  <c:v>3.7738738715250906E-5</c:v>
                </c:pt>
                <c:pt idx="37">
                  <c:v>4.6381487826753489E-5</c:v>
                </c:pt>
                <c:pt idx="38">
                  <c:v>5.5798774212673541E-5</c:v>
                </c:pt>
                <c:pt idx="39">
                  <c:v>6.9583543838293505E-5</c:v>
                </c:pt>
                <c:pt idx="40">
                  <c:v>9.4267491563081307E-5</c:v>
                </c:pt>
                <c:pt idx="41">
                  <c:v>1.253725604801216E-4</c:v>
                </c:pt>
                <c:pt idx="42">
                  <c:v>1.6406126762238632E-4</c:v>
                </c:pt>
                <c:pt idx="43">
                  <c:v>2.6195829110613617E-4</c:v>
                </c:pt>
                <c:pt idx="44">
                  <c:v>4.3972172892920721E-4</c:v>
                </c:pt>
                <c:pt idx="45">
                  <c:v>6.7107294059476862E-4</c:v>
                </c:pt>
                <c:pt idx="46">
                  <c:v>1.2635983650239868E-3</c:v>
                </c:pt>
                <c:pt idx="47">
                  <c:v>1.9135517170747829E-3</c:v>
                </c:pt>
                <c:pt idx="48">
                  <c:v>2.5540720769577701E-3</c:v>
                </c:pt>
                <c:pt idx="49">
                  <c:v>3.5756879688101919E-3</c:v>
                </c:pt>
                <c:pt idx="50">
                  <c:v>4.577842123174536E-3</c:v>
                </c:pt>
                <c:pt idx="51">
                  <c:v>5.7803428950166155E-3</c:v>
                </c:pt>
                <c:pt idx="52">
                  <c:v>7.6110609125831655E-3</c:v>
                </c:pt>
                <c:pt idx="53">
                  <c:v>9.511179301529395E-3</c:v>
                </c:pt>
                <c:pt idx="54">
                  <c:v>1.1501778948123426E-2</c:v>
                </c:pt>
                <c:pt idx="55">
                  <c:v>1.4394202201337978E-2</c:v>
                </c:pt>
                <c:pt idx="56">
                  <c:v>1.6783698381389062E-2</c:v>
                </c:pt>
                <c:pt idx="57">
                  <c:v>2.0647657421080597E-2</c:v>
                </c:pt>
                <c:pt idx="58">
                  <c:v>2.505200611996334E-2</c:v>
                </c:pt>
                <c:pt idx="59" formatCode="0.0%">
                  <c:v>2.6304606425961507E-2</c:v>
                </c:pt>
                <c:pt idx="60" formatCode="0.0%">
                  <c:v>2.7619836747259582E-2</c:v>
                </c:pt>
                <c:pt idx="61" formatCode="0.0%">
                  <c:v>2.9000828584622561E-2</c:v>
                </c:pt>
                <c:pt idx="62" formatCode="0.0%">
                  <c:v>3.045087001385369E-2</c:v>
                </c:pt>
                <c:pt idx="63" formatCode="0.0%">
                  <c:v>3.1973413514546377E-2</c:v>
                </c:pt>
                <c:pt idx="64" formatCode="0.0%">
                  <c:v>3.3572084190273695E-2</c:v>
                </c:pt>
                <c:pt idx="65" formatCode="0.0%">
                  <c:v>3.4914967557884646E-2</c:v>
                </c:pt>
                <c:pt idx="66" formatCode="0.0%">
                  <c:v>3.6311566260200032E-2</c:v>
                </c:pt>
                <c:pt idx="67" formatCode="0.0%">
                  <c:v>3.7764028910608032E-2</c:v>
                </c:pt>
                <c:pt idx="68" formatCode="0.0%">
                  <c:v>3.9274590067032357E-2</c:v>
                </c:pt>
                <c:pt idx="69" formatCode="0.0%">
                  <c:v>4.0845573669713656E-2</c:v>
                </c:pt>
                <c:pt idx="70" formatCode="0.0%">
                  <c:v>4.2479396616502206E-2</c:v>
                </c:pt>
                <c:pt idx="71" formatCode="0.0%">
                  <c:v>4.4178572481162297E-2</c:v>
                </c:pt>
                <c:pt idx="72" formatCode="0.0%">
                  <c:v>4.5945715380408793E-2</c:v>
                </c:pt>
                <c:pt idx="73" formatCode="0.0%">
                  <c:v>4.778354399562515E-2</c:v>
                </c:pt>
                <c:pt idx="74" formatCode="0.0%">
                  <c:v>4.9694885755450155E-2</c:v>
                </c:pt>
                <c:pt idx="75" formatCode="0.0%">
                  <c:v>5.1185732328113659E-2</c:v>
                </c:pt>
                <c:pt idx="76" formatCode="0.0%">
                  <c:v>5.2721304297957072E-2</c:v>
                </c:pt>
                <c:pt idx="77" formatCode="0.0%">
                  <c:v>5.4302943426895789E-2</c:v>
                </c:pt>
                <c:pt idx="78" formatCode="0.0%">
                  <c:v>5.5932031729702666E-2</c:v>
                </c:pt>
                <c:pt idx="79" formatCode="0.0%">
                  <c:v>5.7609992681593745E-2</c:v>
                </c:pt>
                <c:pt idx="80" formatCode="0.0%">
                  <c:v>5.9338292462041559E-2</c:v>
                </c:pt>
                <c:pt idx="81" formatCode="0.0%">
                  <c:v>6.1118441235902807E-2</c:v>
                </c:pt>
                <c:pt idx="82" formatCode="0.0%">
                  <c:v>6.2951994472979889E-2</c:v>
                </c:pt>
                <c:pt idx="83" formatCode="0.0%">
                  <c:v>6.4840554307169285E-2</c:v>
                </c:pt>
                <c:pt idx="84" formatCode="0.0%">
                  <c:v>6.6785770936384367E-2</c:v>
                </c:pt>
                <c:pt idx="85" formatCode="0.0%">
                  <c:v>6.812148635511206E-2</c:v>
                </c:pt>
                <c:pt idx="86" formatCode="0.0%">
                  <c:v>6.9483916082214298E-2</c:v>
                </c:pt>
                <c:pt idx="87" formatCode="0.0%">
                  <c:v>7.0873594403858584E-2</c:v>
                </c:pt>
                <c:pt idx="88" formatCode="0.0%">
                  <c:v>7.2291066291935754E-2</c:v>
                </c:pt>
                <c:pt idx="89" formatCode="0.0%">
                  <c:v>7.3736887617774471E-2</c:v>
                </c:pt>
                <c:pt idx="90" formatCode="0.0%">
                  <c:v>7.5211625370129959E-2</c:v>
                </c:pt>
                <c:pt idx="91" formatCode="0.0%">
                  <c:v>7.6715857877532559E-2</c:v>
                </c:pt>
                <c:pt idx="92" formatCode="0.0%">
                  <c:v>7.8250175035083205E-2</c:v>
                </c:pt>
                <c:pt idx="93" formatCode="0.0%">
                  <c:v>7.9815178535784875E-2</c:v>
                </c:pt>
                <c:pt idx="94" formatCode="0.0%">
                  <c:v>8.1411482106500579E-2</c:v>
                </c:pt>
                <c:pt idx="95" formatCode="0.0%">
                  <c:v>8.2225596927565592E-2</c:v>
                </c:pt>
                <c:pt idx="96" formatCode="0.0%">
                  <c:v>8.3047852896841245E-2</c:v>
                </c:pt>
                <c:pt idx="97" formatCode="0.0%">
                  <c:v>8.3878331425809652E-2</c:v>
                </c:pt>
                <c:pt idx="98" formatCode="0.0%">
                  <c:v>8.4717114740067753E-2</c:v>
                </c:pt>
                <c:pt idx="99" formatCode="0.0%">
                  <c:v>8.5564285887468436E-2</c:v>
                </c:pt>
                <c:pt idx="100" formatCode="0.0%">
                  <c:v>8.6419928746343119E-2</c:v>
                </c:pt>
                <c:pt idx="101" formatCode="0.0%">
                  <c:v>8.7284128033806557E-2</c:v>
                </c:pt>
                <c:pt idx="102" formatCode="0.0%">
                  <c:v>8.8156969314144629E-2</c:v>
                </c:pt>
                <c:pt idx="103" formatCode="0.0%">
                  <c:v>8.9038539007286074E-2</c:v>
                </c:pt>
                <c:pt idx="104" formatCode="0.0%">
                  <c:v>8.9928924397358931E-2</c:v>
                </c:pt>
                <c:pt idx="105" formatCode="0.0%">
                  <c:v>8.9928924397358931E-2</c:v>
                </c:pt>
                <c:pt idx="106" formatCode="0.0%">
                  <c:v>8.9928924397358931E-2</c:v>
                </c:pt>
                <c:pt idx="107" formatCode="0.0%">
                  <c:v>8.9928924397358931E-2</c:v>
                </c:pt>
                <c:pt idx="108" formatCode="0.0%">
                  <c:v>8.9928924397358931E-2</c:v>
                </c:pt>
                <c:pt idx="109" formatCode="0.0%">
                  <c:v>8.9928924397358931E-2</c:v>
                </c:pt>
                <c:pt idx="110" formatCode="0.0%">
                  <c:v>8.9928924397358931E-2</c:v>
                </c:pt>
              </c:numCache>
            </c:numRef>
          </c:val>
          <c:extLst>
            <c:ext xmlns:c16="http://schemas.microsoft.com/office/drawing/2014/chart" uri="{C3380CC4-5D6E-409C-BE32-E72D297353CC}">
              <c16:uniqueId val="{00000006-1A4E-4B4E-9FCC-AAC2D171D0C3}"/>
            </c:ext>
          </c:extLst>
        </c:ser>
        <c:ser>
          <c:idx val="7"/>
          <c:order val="7"/>
          <c:tx>
            <c:strRef>
              <c:f>' ST Primary Energy Scenarios'!$B$350</c:f>
              <c:strCache>
                <c:ptCount val="1"/>
                <c:pt idx="0">
                  <c:v>Geoth Bio Oth</c:v>
                </c:pt>
              </c:strCache>
            </c:strRef>
          </c:tx>
          <c:spPr>
            <a:solidFill>
              <a:srgbClr val="92D050"/>
            </a:solidFill>
            <a:ln>
              <a:noFill/>
            </a:ln>
            <a:effectLst/>
          </c:spPr>
          <c:cat>
            <c:numRef>
              <c:f>' ST Primary Energy Scenarios'!$C$342:$DI$342</c:f>
              <c:numCache>
                <c:formatCode>General</c:formatCode>
                <c:ptCount val="11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pt idx="59" formatCode="0">
                  <c:v>2024</c:v>
                </c:pt>
                <c:pt idx="60" formatCode="0">
                  <c:v>2025</c:v>
                </c:pt>
                <c:pt idx="61" formatCode="0">
                  <c:v>2026</c:v>
                </c:pt>
                <c:pt idx="62" formatCode="0">
                  <c:v>2027</c:v>
                </c:pt>
                <c:pt idx="63" formatCode="0">
                  <c:v>2028</c:v>
                </c:pt>
                <c:pt idx="64" formatCode="0">
                  <c:v>2029</c:v>
                </c:pt>
                <c:pt idx="65" formatCode="0">
                  <c:v>2030</c:v>
                </c:pt>
                <c:pt idx="66" formatCode="0">
                  <c:v>2031</c:v>
                </c:pt>
                <c:pt idx="67" formatCode="0">
                  <c:v>2032</c:v>
                </c:pt>
                <c:pt idx="68" formatCode="0">
                  <c:v>2033</c:v>
                </c:pt>
                <c:pt idx="69" formatCode="0">
                  <c:v>2034</c:v>
                </c:pt>
                <c:pt idx="70" formatCode="0">
                  <c:v>2035</c:v>
                </c:pt>
                <c:pt idx="71" formatCode="0">
                  <c:v>2036</c:v>
                </c:pt>
                <c:pt idx="72" formatCode="0">
                  <c:v>2037</c:v>
                </c:pt>
                <c:pt idx="73" formatCode="0">
                  <c:v>2038</c:v>
                </c:pt>
                <c:pt idx="74" formatCode="0">
                  <c:v>2039</c:v>
                </c:pt>
                <c:pt idx="75" formatCode="0">
                  <c:v>2040</c:v>
                </c:pt>
                <c:pt idx="76" formatCode="0">
                  <c:v>2041</c:v>
                </c:pt>
                <c:pt idx="77" formatCode="0">
                  <c:v>2042</c:v>
                </c:pt>
                <c:pt idx="78" formatCode="0">
                  <c:v>2043</c:v>
                </c:pt>
                <c:pt idx="79" formatCode="0">
                  <c:v>2044</c:v>
                </c:pt>
                <c:pt idx="80" formatCode="0">
                  <c:v>2045</c:v>
                </c:pt>
                <c:pt idx="81" formatCode="0">
                  <c:v>2046</c:v>
                </c:pt>
                <c:pt idx="82" formatCode="0">
                  <c:v>2047</c:v>
                </c:pt>
                <c:pt idx="83" formatCode="0">
                  <c:v>2048</c:v>
                </c:pt>
                <c:pt idx="84" formatCode="0">
                  <c:v>2049</c:v>
                </c:pt>
                <c:pt idx="85" formatCode="0">
                  <c:v>2050</c:v>
                </c:pt>
                <c:pt idx="86" formatCode="0">
                  <c:v>2051</c:v>
                </c:pt>
                <c:pt idx="87" formatCode="0">
                  <c:v>2052</c:v>
                </c:pt>
                <c:pt idx="88" formatCode="0">
                  <c:v>2053</c:v>
                </c:pt>
                <c:pt idx="89" formatCode="0">
                  <c:v>2054</c:v>
                </c:pt>
                <c:pt idx="90" formatCode="0">
                  <c:v>2055</c:v>
                </c:pt>
                <c:pt idx="91" formatCode="0">
                  <c:v>2056</c:v>
                </c:pt>
                <c:pt idx="92" formatCode="0">
                  <c:v>2057</c:v>
                </c:pt>
                <c:pt idx="93" formatCode="0">
                  <c:v>2058</c:v>
                </c:pt>
                <c:pt idx="94" formatCode="0">
                  <c:v>2059</c:v>
                </c:pt>
                <c:pt idx="95" formatCode="0">
                  <c:v>2060</c:v>
                </c:pt>
                <c:pt idx="96" formatCode="0">
                  <c:v>2061</c:v>
                </c:pt>
                <c:pt idx="97" formatCode="0">
                  <c:v>2062</c:v>
                </c:pt>
                <c:pt idx="98" formatCode="0">
                  <c:v>2063</c:v>
                </c:pt>
                <c:pt idx="99" formatCode="0">
                  <c:v>2064</c:v>
                </c:pt>
                <c:pt idx="100" formatCode="0">
                  <c:v>2065</c:v>
                </c:pt>
                <c:pt idx="101" formatCode="0">
                  <c:v>2066</c:v>
                </c:pt>
                <c:pt idx="102" formatCode="0">
                  <c:v>2067</c:v>
                </c:pt>
                <c:pt idx="103" formatCode="0">
                  <c:v>2068</c:v>
                </c:pt>
                <c:pt idx="104" formatCode="0">
                  <c:v>2069</c:v>
                </c:pt>
                <c:pt idx="105" formatCode="0">
                  <c:v>2070</c:v>
                </c:pt>
                <c:pt idx="106" formatCode="0">
                  <c:v>2071</c:v>
                </c:pt>
                <c:pt idx="107" formatCode="0">
                  <c:v>2072</c:v>
                </c:pt>
                <c:pt idx="108" formatCode="0">
                  <c:v>2073</c:v>
                </c:pt>
                <c:pt idx="109" formatCode="0">
                  <c:v>2074</c:v>
                </c:pt>
                <c:pt idx="110" formatCode="0">
                  <c:v>2075</c:v>
                </c:pt>
              </c:numCache>
            </c:numRef>
          </c:cat>
          <c:val>
            <c:numRef>
              <c:f>' ST Primary Energy Scenarios'!$C$350:$DI$350</c:f>
              <c:numCache>
                <c:formatCode>0%</c:formatCode>
                <c:ptCount val="111"/>
                <c:pt idx="0">
                  <c:v>1.2975664061067986E-3</c:v>
                </c:pt>
                <c:pt idx="1">
                  <c:v>1.3580574749672484E-3</c:v>
                </c:pt>
                <c:pt idx="2">
                  <c:v>1.3224878643495752E-3</c:v>
                </c:pt>
                <c:pt idx="3">
                  <c:v>1.3823122789572686E-3</c:v>
                </c:pt>
                <c:pt idx="4">
                  <c:v>1.3597729601473104E-3</c:v>
                </c:pt>
                <c:pt idx="5">
                  <c:v>1.4145275343867417E-3</c:v>
                </c:pt>
                <c:pt idx="6">
                  <c:v>1.4787370491545467E-3</c:v>
                </c:pt>
                <c:pt idx="7">
                  <c:v>1.4983820710226679E-3</c:v>
                </c:pt>
                <c:pt idx="8">
                  <c:v>1.5196970222581144E-3</c:v>
                </c:pt>
                <c:pt idx="9">
                  <c:v>1.611953959127829E-3</c:v>
                </c:pt>
                <c:pt idx="10">
                  <c:v>1.6193823941347302E-3</c:v>
                </c:pt>
                <c:pt idx="11">
                  <c:v>1.7139515234337699E-3</c:v>
                </c:pt>
                <c:pt idx="12">
                  <c:v>1.7465001807950211E-3</c:v>
                </c:pt>
                <c:pt idx="13">
                  <c:v>1.7842498492249971E-3</c:v>
                </c:pt>
                <c:pt idx="14">
                  <c:v>1.8481511601262917E-3</c:v>
                </c:pt>
                <c:pt idx="15">
                  <c:v>1.9855167322110154E-3</c:v>
                </c:pt>
                <c:pt idx="16">
                  <c:v>2.1386351538960351E-3</c:v>
                </c:pt>
                <c:pt idx="17">
                  <c:v>2.4914560339519757E-3</c:v>
                </c:pt>
                <c:pt idx="18">
                  <c:v>2.7132914567851931E-3</c:v>
                </c:pt>
                <c:pt idx="19">
                  <c:v>2.8995378171405737E-3</c:v>
                </c:pt>
                <c:pt idx="20">
                  <c:v>2.9045444544817502E-3</c:v>
                </c:pt>
                <c:pt idx="21">
                  <c:v>3.0813213368968157E-3</c:v>
                </c:pt>
                <c:pt idx="22">
                  <c:v>3.1844822235078565E-3</c:v>
                </c:pt>
                <c:pt idx="23">
                  <c:v>3.1617641813138104E-3</c:v>
                </c:pt>
                <c:pt idx="24">
                  <c:v>3.4367936581730539E-3</c:v>
                </c:pt>
                <c:pt idx="25">
                  <c:v>1.3176136796479606E-2</c:v>
                </c:pt>
                <c:pt idx="26">
                  <c:v>1.3654824625831986E-2</c:v>
                </c:pt>
                <c:pt idx="27">
                  <c:v>1.4049826761065927E-2</c:v>
                </c:pt>
                <c:pt idx="28">
                  <c:v>1.4882618415978807E-2</c:v>
                </c:pt>
                <c:pt idx="29">
                  <c:v>1.5656967418812923E-2</c:v>
                </c:pt>
                <c:pt idx="30">
                  <c:v>1.5035089000099765E-2</c:v>
                </c:pt>
                <c:pt idx="31">
                  <c:v>1.5294308517876847E-2</c:v>
                </c:pt>
                <c:pt idx="32">
                  <c:v>1.6041939056122233E-2</c:v>
                </c:pt>
                <c:pt idx="33">
                  <c:v>1.7295844191468495E-2</c:v>
                </c:pt>
                <c:pt idx="34">
                  <c:v>5.1195686271267443E-3</c:v>
                </c:pt>
                <c:pt idx="35">
                  <c:v>5.2149817965106123E-3</c:v>
                </c:pt>
                <c:pt idx="36">
                  <c:v>5.3646879987477303E-3</c:v>
                </c:pt>
                <c:pt idx="37">
                  <c:v>5.6511208105197329E-3</c:v>
                </c:pt>
                <c:pt idx="38">
                  <c:v>5.7619654828795427E-3</c:v>
                </c:pt>
                <c:pt idx="39">
                  <c:v>5.932220745708431E-3</c:v>
                </c:pt>
                <c:pt idx="40">
                  <c:v>6.2172509449486364E-3</c:v>
                </c:pt>
                <c:pt idx="41">
                  <c:v>6.4398620020779257E-3</c:v>
                </c:pt>
                <c:pt idx="42">
                  <c:v>6.7862742868099821E-3</c:v>
                </c:pt>
                <c:pt idx="43">
                  <c:v>7.1786853505419997E-3</c:v>
                </c:pt>
                <c:pt idx="44">
                  <c:v>7.8439489656449042E-3</c:v>
                </c:pt>
                <c:pt idx="45">
                  <c:v>8.3860647299148893E-3</c:v>
                </c:pt>
                <c:pt idx="46">
                  <c:v>8.6145143708313242E-3</c:v>
                </c:pt>
                <c:pt idx="47">
                  <c:v>9.2175360435393251E-3</c:v>
                </c:pt>
                <c:pt idx="48">
                  <c:v>9.7880108390555991E-3</c:v>
                </c:pt>
                <c:pt idx="49">
                  <c:v>1.0500475710458737E-2</c:v>
                </c:pt>
                <c:pt idx="50">
                  <c:v>1.126507222469424E-2</c:v>
                </c:pt>
                <c:pt idx="51">
                  <c:v>1.1312717509685252E-2</c:v>
                </c:pt>
                <c:pt idx="52">
                  <c:v>1.1672255001461244E-2</c:v>
                </c:pt>
                <c:pt idx="53">
                  <c:v>1.2289919188365209E-2</c:v>
                </c:pt>
                <c:pt idx="54">
                  <c:v>1.2763390027059129E-2</c:v>
                </c:pt>
                <c:pt idx="55">
                  <c:v>1.3986514129634359E-2</c:v>
                </c:pt>
                <c:pt idx="56">
                  <c:v>1.4340577606733986E-2</c:v>
                </c:pt>
                <c:pt idx="57">
                  <c:v>1.4464255736078662E-2</c:v>
                </c:pt>
                <c:pt idx="58">
                  <c:v>1.4263385185660098E-2</c:v>
                </c:pt>
                <c:pt idx="59" formatCode="0.0%">
                  <c:v>1.2552768028750161E-2</c:v>
                </c:pt>
                <c:pt idx="60" formatCode="0.0%">
                  <c:v>1.0686110253447456E-2</c:v>
                </c:pt>
                <c:pt idx="61" formatCode="0.0%">
                  <c:v>8.657732583780775E-3</c:v>
                </c:pt>
                <c:pt idx="62" formatCode="0.0%">
                  <c:v>6.4617013941646873E-3</c:v>
                </c:pt>
                <c:pt idx="63" formatCode="0.0%">
                  <c:v>4.0918171196533404E-3</c:v>
                </c:pt>
                <c:pt idx="64" formatCode="0.0%">
                  <c:v>1.5416021268270796E-3</c:v>
                </c:pt>
                <c:pt idx="65" formatCode="0.0%">
                  <c:v>1.6324643908338654E-3</c:v>
                </c:pt>
                <c:pt idx="66" formatCode="0.0%">
                  <c:v>1.5622695751089655E-3</c:v>
                </c:pt>
                <c:pt idx="67" formatCode="0.0%">
                  <c:v>1.3272412600935368E-3</c:v>
                </c:pt>
                <c:pt idx="68" formatCode="0.0%">
                  <c:v>9.2346060325165791E-4</c:v>
                </c:pt>
                <c:pt idx="69" formatCode="0.0%">
                  <c:v>3.4686138977868541E-4</c:v>
                </c:pt>
                <c:pt idx="70" formatCode="0.0%">
                  <c:v>-4.0677509812869772E-4</c:v>
                </c:pt>
                <c:pt idx="71" formatCode="0.0%">
                  <c:v>-1.3418254002068863E-3</c:v>
                </c:pt>
                <c:pt idx="72" formatCode="0.0%">
                  <c:v>-2.4628293922643874E-3</c:v>
                </c:pt>
                <c:pt idx="73" formatCode="0.0%">
                  <c:v>-3.7744960028176511E-3</c:v>
                </c:pt>
                <c:pt idx="74" formatCode="0.0%">
                  <c:v>-5.2817091397683313E-3</c:v>
                </c:pt>
                <c:pt idx="75" formatCode="0.0%">
                  <c:v>-4.4582558523103E-3</c:v>
                </c:pt>
                <c:pt idx="76" formatCode="0.0%">
                  <c:v>-3.8118907345505715E-3</c:v>
                </c:pt>
                <c:pt idx="77" formatCode="0.0%">
                  <c:v>-3.3452245743033071E-3</c:v>
                </c:pt>
                <c:pt idx="78" formatCode="0.0%">
                  <c:v>-3.0609657869544726E-3</c:v>
                </c:pt>
                <c:pt idx="79" formatCode="0.0%">
                  <c:v>-2.961922925362348E-3</c:v>
                </c:pt>
                <c:pt idx="80" formatCode="0.0%">
                  <c:v>-3.0510072650882236E-3</c:v>
                </c:pt>
                <c:pt idx="81" formatCode="0.0%">
                  <c:v>-3.3312354671066746E-3</c:v>
                </c:pt>
                <c:pt idx="82" formatCode="0.0%">
                  <c:v>-3.8057323202143056E-3</c:v>
                </c:pt>
                <c:pt idx="83" formatCode="0.0%">
                  <c:v>-4.477733565410702E-3</c:v>
                </c:pt>
                <c:pt idx="84" formatCode="0.0%">
                  <c:v>-5.3505888046025962E-3</c:v>
                </c:pt>
                <c:pt idx="85" formatCode="0.0%">
                  <c:v>-3.3559758952022012E-3</c:v>
                </c:pt>
                <c:pt idx="86" formatCode="0.0%">
                  <c:v>-1.5503886086858376E-3</c:v>
                </c:pt>
                <c:pt idx="87" formatCode="0.0%">
                  <c:v>6.4183641102166789E-5</c:v>
                </c:pt>
                <c:pt idx="88" formatCode="0.0%">
                  <c:v>1.4856454509304395E-3</c:v>
                </c:pt>
                <c:pt idx="89" formatCode="0.0%">
                  <c:v>2.7117928360305132E-3</c:v>
                </c:pt>
                <c:pt idx="90" formatCode="0.0%">
                  <c:v>3.7403105482097798E-3</c:v>
                </c:pt>
                <c:pt idx="91" formatCode="0.0%">
                  <c:v>4.5687693015408204E-3</c:v>
                </c:pt>
                <c:pt idx="92" formatCode="0.0%">
                  <c:v>5.1946229028539959E-3</c:v>
                </c:pt>
                <c:pt idx="93" formatCode="0.0%">
                  <c:v>5.6152052841690336E-3</c:v>
                </c:pt>
                <c:pt idx="94" formatCode="0.0%">
                  <c:v>5.8277274341080876E-3</c:v>
                </c:pt>
                <c:pt idx="95" formatCode="0.0%">
                  <c:v>8.9755550865744382E-3</c:v>
                </c:pt>
                <c:pt idx="96" formatCode="0.0%">
                  <c:v>1.1883526828578073E-2</c:v>
                </c:pt>
                <c:pt idx="97" formatCode="0.0%">
                  <c:v>1.4549099304223434E-2</c:v>
                </c:pt>
                <c:pt idx="98" formatCode="0.0%">
                  <c:v>1.6969560743597678E-2</c:v>
                </c:pt>
                <c:pt idx="99" formatCode="0.0%">
                  <c:v>1.9142026604978435E-2</c:v>
                </c:pt>
                <c:pt idx="100" formatCode="0.0%">
                  <c:v>2.1063435046753676E-2</c:v>
                </c:pt>
                <c:pt idx="101" formatCode="0.0%">
                  <c:v>2.2730542223640571E-2</c:v>
                </c:pt>
                <c:pt idx="102" formatCode="0.0%">
                  <c:v>2.4139917401603039E-2</c:v>
                </c:pt>
                <c:pt idx="103" formatCode="0.0%">
                  <c:v>2.5287937885674072E-2</c:v>
                </c:pt>
                <c:pt idx="104" formatCode="0.0%">
                  <c:v>2.6170783754674742E-2</c:v>
                </c:pt>
                <c:pt idx="105" formatCode="0.0%">
                  <c:v>2.9811880771215993E-2</c:v>
                </c:pt>
                <c:pt idx="106" formatCode="0.0%">
                  <c:v>3.3110314603214563E-2</c:v>
                </c:pt>
                <c:pt idx="107" formatCode="0.0%">
                  <c:v>3.6063013696251534E-2</c:v>
                </c:pt>
                <c:pt idx="108" formatCode="0.0%">
                  <c:v>3.8666617859368646E-2</c:v>
                </c:pt>
                <c:pt idx="109" formatCode="0.0%">
                  <c:v>4.091747199312179E-2</c:v>
                </c:pt>
                <c:pt idx="110" formatCode="0.0%">
                  <c:v>4.281161951453083E-2</c:v>
                </c:pt>
              </c:numCache>
            </c:numRef>
          </c:val>
          <c:extLst>
            <c:ext xmlns:c16="http://schemas.microsoft.com/office/drawing/2014/chart" uri="{C3380CC4-5D6E-409C-BE32-E72D297353CC}">
              <c16:uniqueId val="{00000007-1A4E-4B4E-9FCC-AAC2D171D0C3}"/>
            </c:ext>
          </c:extLst>
        </c:ser>
        <c:dLbls>
          <c:showLegendKey val="0"/>
          <c:showVal val="0"/>
          <c:showCatName val="0"/>
          <c:showSerName val="0"/>
          <c:showPercent val="0"/>
          <c:showBubbleSize val="0"/>
        </c:dLbls>
        <c:axId val="1866376303"/>
        <c:axId val="1867365247"/>
      </c:areaChart>
      <c:catAx>
        <c:axId val="186637630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FFFF00"/>
                </a:solidFill>
                <a:latin typeface="+mn-lt"/>
                <a:ea typeface="+mn-ea"/>
                <a:cs typeface="+mn-cs"/>
              </a:defRPr>
            </a:pPr>
            <a:endParaRPr lang="en-US"/>
          </a:p>
        </c:txPr>
        <c:crossAx val="1867365247"/>
        <c:crosses val="autoZero"/>
        <c:auto val="1"/>
        <c:lblAlgn val="ctr"/>
        <c:lblOffset val="100"/>
        <c:tickLblSkip val="10"/>
        <c:tickMarkSkip val="10"/>
        <c:noMultiLvlLbl val="0"/>
      </c:catAx>
      <c:valAx>
        <c:axId val="186736524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out"/>
        <c:tickLblPos val="nextTo"/>
        <c:spPr>
          <a:noFill/>
          <a:ln>
            <a:solidFill>
              <a:srgbClr val="FFFFFF"/>
            </a:solidFill>
          </a:ln>
          <a:effectLst/>
        </c:spPr>
        <c:txPr>
          <a:bodyPr rot="-6000000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crossAx val="1866376303"/>
        <c:crosses val="autoZero"/>
        <c:crossBetween val="midCat"/>
        <c:majorUnit val="0.2"/>
        <c:minorUnit val="0.1"/>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legend>
    <c:plotVisOnly val="1"/>
    <c:dispBlanksAs val="zero"/>
    <c:showDLblsOverMax val="0"/>
  </c:chart>
  <c:spPr>
    <a:noFill/>
    <a:ln>
      <a:noFill/>
    </a:ln>
    <a:effectLst/>
  </c:spPr>
  <c:txPr>
    <a:bodyPr/>
    <a:lstStyle/>
    <a:p>
      <a:pPr>
        <a:defRPr sz="1000" b="1">
          <a:solidFill>
            <a:srgbClr val="FFFF00"/>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'ST Regiobal Energy Comps EJ'!$BM$3</c:f>
              <c:strCache>
                <c:ptCount val="1"/>
                <c:pt idx="0">
                  <c:v>Oil Prod</c:v>
                </c:pt>
              </c:strCache>
            </c:strRef>
          </c:tx>
          <c:spPr>
            <a:solidFill>
              <a:srgbClr val="99FF99"/>
            </a:solidFill>
            <a:ln>
              <a:noFill/>
            </a:ln>
            <a:effectLst/>
          </c:spPr>
          <c:invertIfNegative val="0"/>
          <c:cat>
            <c:strRef>
              <c:f>'ST Regiobal Energy Comps EJ'!$BL$4:$BL$10</c:f>
              <c:strCache>
                <c:ptCount val="7"/>
                <c:pt idx="0">
                  <c:v>Africa</c:v>
                </c:pt>
                <c:pt idx="1">
                  <c:v>CIS</c:v>
                </c:pt>
                <c:pt idx="2">
                  <c:v>Latin America</c:v>
                </c:pt>
                <c:pt idx="3">
                  <c:v>Middle East</c:v>
                </c:pt>
                <c:pt idx="4">
                  <c:v>Europe</c:v>
                </c:pt>
                <c:pt idx="5">
                  <c:v>North America</c:v>
                </c:pt>
                <c:pt idx="6">
                  <c:v>Asia Pacific</c:v>
                </c:pt>
              </c:strCache>
            </c:strRef>
          </c:cat>
          <c:val>
            <c:numRef>
              <c:f>'ST Regiobal Energy Comps EJ'!$BM$4:$BM$10</c:f>
              <c:numCache>
                <c:formatCode>0</c:formatCode>
                <c:ptCount val="7"/>
                <c:pt idx="0">
                  <c:v>7227.6229743689428</c:v>
                </c:pt>
                <c:pt idx="1">
                  <c:v>13868.320499211333</c:v>
                </c:pt>
                <c:pt idx="2">
                  <c:v>7367.823546907769</c:v>
                </c:pt>
                <c:pt idx="3">
                  <c:v>30362.43770265593</c:v>
                </c:pt>
                <c:pt idx="4">
                  <c:v>3224.8768868641087</c:v>
                </c:pt>
                <c:pt idx="5">
                  <c:v>27050.427350148639</c:v>
                </c:pt>
                <c:pt idx="6">
                  <c:v>7274.5557425734578</c:v>
                </c:pt>
              </c:numCache>
            </c:numRef>
          </c:val>
          <c:extLst>
            <c:ext xmlns:c16="http://schemas.microsoft.com/office/drawing/2014/chart" uri="{C3380CC4-5D6E-409C-BE32-E72D297353CC}">
              <c16:uniqueId val="{00000000-CA65-4CD6-AF5F-2F4EFA5ABE5E}"/>
            </c:ext>
          </c:extLst>
        </c:ser>
        <c:ser>
          <c:idx val="1"/>
          <c:order val="1"/>
          <c:tx>
            <c:strRef>
              <c:f>'ST Regiobal Energy Comps EJ'!$BN$3</c:f>
              <c:strCache>
                <c:ptCount val="1"/>
                <c:pt idx="0">
                  <c:v>Oil Cons</c:v>
                </c:pt>
              </c:strCache>
            </c:strRef>
          </c:tx>
          <c:spPr>
            <a:solidFill>
              <a:srgbClr val="00B050"/>
            </a:solidFill>
            <a:ln>
              <a:noFill/>
            </a:ln>
            <a:effectLst/>
          </c:spPr>
          <c:invertIfNegative val="0"/>
          <c:cat>
            <c:strRef>
              <c:f>'ST Regiobal Energy Comps EJ'!$BL$4:$BL$10</c:f>
              <c:strCache>
                <c:ptCount val="7"/>
                <c:pt idx="0">
                  <c:v>Africa</c:v>
                </c:pt>
                <c:pt idx="1">
                  <c:v>CIS</c:v>
                </c:pt>
                <c:pt idx="2">
                  <c:v>Latin America</c:v>
                </c:pt>
                <c:pt idx="3">
                  <c:v>Middle East</c:v>
                </c:pt>
                <c:pt idx="4">
                  <c:v>Europe</c:v>
                </c:pt>
                <c:pt idx="5">
                  <c:v>North America</c:v>
                </c:pt>
                <c:pt idx="6">
                  <c:v>Asia Pacific</c:v>
                </c:pt>
              </c:strCache>
            </c:strRef>
          </c:cat>
          <c:val>
            <c:numRef>
              <c:f>'ST Regiobal Energy Comps EJ'!$BN$4:$BN$10</c:f>
              <c:numCache>
                <c:formatCode>0</c:formatCode>
                <c:ptCount val="7"/>
                <c:pt idx="0">
                  <c:v>4233.0341466027912</c:v>
                </c:pt>
                <c:pt idx="1">
                  <c:v>4635.7936359760506</c:v>
                </c:pt>
                <c:pt idx="2">
                  <c:v>6444.9304952451348</c:v>
                </c:pt>
                <c:pt idx="3">
                  <c:v>9645.5316673786092</c:v>
                </c:pt>
                <c:pt idx="4">
                  <c:v>13903.848852655476</c:v>
                </c:pt>
                <c:pt idx="5">
                  <c:v>23296.337728747196</c:v>
                </c:pt>
                <c:pt idx="6">
                  <c:v>38061.12649231754</c:v>
                </c:pt>
              </c:numCache>
            </c:numRef>
          </c:val>
          <c:extLst>
            <c:ext xmlns:c16="http://schemas.microsoft.com/office/drawing/2014/chart" uri="{C3380CC4-5D6E-409C-BE32-E72D297353CC}">
              <c16:uniqueId val="{00000001-CA65-4CD6-AF5F-2F4EFA5ABE5E}"/>
            </c:ext>
          </c:extLst>
        </c:ser>
        <c:dLbls>
          <c:showLegendKey val="0"/>
          <c:showVal val="0"/>
          <c:showCatName val="0"/>
          <c:showSerName val="0"/>
          <c:showPercent val="0"/>
          <c:showBubbleSize val="0"/>
        </c:dLbls>
        <c:gapWidth val="100"/>
        <c:axId val="507553599"/>
        <c:axId val="1464671391"/>
      </c:barChart>
      <c:catAx>
        <c:axId val="5075535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crossAx val="1464671391"/>
        <c:crosses val="autoZero"/>
        <c:auto val="1"/>
        <c:lblAlgn val="ctr"/>
        <c:lblOffset val="100"/>
        <c:noMultiLvlLbl val="0"/>
      </c:catAx>
      <c:valAx>
        <c:axId val="146467139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lgn="ctr" rtl="0">
                  <a:defRPr sz="1800" b="1" i="0" u="none" strike="noStrike" kern="1200" baseline="0">
                    <a:solidFill>
                      <a:srgbClr val="FFFF00"/>
                    </a:solidFill>
                    <a:latin typeface="+mn-lt"/>
                    <a:ea typeface="+mn-ea"/>
                    <a:cs typeface="+mn-cs"/>
                  </a:defRPr>
                </a:pPr>
                <a:r>
                  <a:rPr lang="en-US" dirty="0"/>
                  <a:t>Thousands of Barrels/Day</a:t>
                </a:r>
              </a:p>
            </c:rich>
          </c:tx>
          <c:overlay val="0"/>
          <c:spPr>
            <a:noFill/>
            <a:ln>
              <a:noFill/>
            </a:ln>
            <a:effectLst/>
          </c:spPr>
          <c:txPr>
            <a:bodyPr rot="0" spcFirstLastPara="1" vertOverflow="ellipsis" vert="horz" wrap="square" anchor="ctr" anchorCtr="1"/>
            <a:lstStyle/>
            <a:p>
              <a:pPr algn="ctr" rtl="0">
                <a:defRPr sz="1800" b="1" i="0" u="none" strike="noStrike" kern="1200" baseline="0">
                  <a:solidFill>
                    <a:srgbClr val="FFFF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crossAx val="507553599"/>
        <c:crosses val="autoZero"/>
        <c:crossBetween val="between"/>
      </c:valAx>
      <c:spPr>
        <a:noFill/>
        <a:ln>
          <a:noFill/>
        </a:ln>
        <a:effectLst/>
      </c:spPr>
    </c:plotArea>
    <c:legend>
      <c:legendPos val="r"/>
      <c:layout>
        <c:manualLayout>
          <c:xMode val="edge"/>
          <c:yMode val="edge"/>
          <c:x val="0.80552850301607037"/>
          <c:y val="0.40898682803538444"/>
          <c:w val="0.16376974259796473"/>
          <c:h val="0.18623942840478275"/>
        </c:manualLayout>
      </c:layout>
      <c:overlay val="0"/>
      <c:spPr>
        <a:noFill/>
        <a:ln>
          <a:noFill/>
        </a:ln>
        <a:effectLst/>
      </c:spPr>
      <c:txPr>
        <a:bodyPr rot="0" spcFirstLastPara="1" vertOverflow="ellipsis" vert="horz" wrap="square" anchor="ctr" anchorCtr="1"/>
        <a:lstStyle/>
        <a:p>
          <a:pPr>
            <a:defRPr sz="2400" b="1" i="0" u="none" strike="noStrike" kern="1200" baseline="0">
              <a:solidFill>
                <a:srgbClr val="FFFF00"/>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b="1">
          <a:solidFill>
            <a:srgbClr val="FFFF00"/>
          </a:solidFill>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'ST Regiobal Energy Comps EJ'!$BM$3</c:f>
              <c:strCache>
                <c:ptCount val="1"/>
                <c:pt idx="0">
                  <c:v>Oil Prod</c:v>
                </c:pt>
              </c:strCache>
            </c:strRef>
          </c:tx>
          <c:spPr>
            <a:solidFill>
              <a:srgbClr val="99FF99"/>
            </a:solidFill>
            <a:ln>
              <a:noFill/>
            </a:ln>
            <a:effectLst/>
          </c:spPr>
          <c:invertIfNegative val="0"/>
          <c:dPt>
            <c:idx val="0"/>
            <c:invertIfNegative val="0"/>
            <c:bubble3D val="0"/>
            <c:spPr>
              <a:solidFill>
                <a:srgbClr val="DADADA">
                  <a:lumMod val="10000"/>
                </a:srgbClr>
              </a:solidFill>
              <a:ln>
                <a:noFill/>
              </a:ln>
              <a:effectLst/>
            </c:spPr>
            <c:extLst>
              <c:ext xmlns:c16="http://schemas.microsoft.com/office/drawing/2014/chart" uri="{C3380CC4-5D6E-409C-BE32-E72D297353CC}">
                <c16:uniqueId val="{0000000B-348B-4C3B-A593-B4FE4D3C3DBC}"/>
              </c:ext>
            </c:extLst>
          </c:dPt>
          <c:dPt>
            <c:idx val="1"/>
            <c:invertIfNegative val="0"/>
            <c:bubble3D val="0"/>
            <c:spPr>
              <a:solidFill>
                <a:srgbClr val="DADADA">
                  <a:lumMod val="10000"/>
                </a:srgbClr>
              </a:solidFill>
              <a:ln>
                <a:noFill/>
              </a:ln>
              <a:effectLst/>
            </c:spPr>
            <c:extLst>
              <c:ext xmlns:c16="http://schemas.microsoft.com/office/drawing/2014/chart" uri="{C3380CC4-5D6E-409C-BE32-E72D297353CC}">
                <c16:uniqueId val="{00000009-348B-4C3B-A593-B4FE4D3C3DBC}"/>
              </c:ext>
            </c:extLst>
          </c:dPt>
          <c:dPt>
            <c:idx val="2"/>
            <c:invertIfNegative val="0"/>
            <c:bubble3D val="0"/>
            <c:spPr>
              <a:solidFill>
                <a:srgbClr val="DADADA">
                  <a:lumMod val="10000"/>
                </a:srgbClr>
              </a:solidFill>
              <a:ln>
                <a:noFill/>
              </a:ln>
              <a:effectLst/>
            </c:spPr>
            <c:extLst>
              <c:ext xmlns:c16="http://schemas.microsoft.com/office/drawing/2014/chart" uri="{C3380CC4-5D6E-409C-BE32-E72D297353CC}">
                <c16:uniqueId val="{00000007-348B-4C3B-A593-B4FE4D3C3DBC}"/>
              </c:ext>
            </c:extLst>
          </c:dPt>
          <c:dPt>
            <c:idx val="3"/>
            <c:invertIfNegative val="0"/>
            <c:bubble3D val="0"/>
            <c:spPr>
              <a:solidFill>
                <a:srgbClr val="DADADA">
                  <a:lumMod val="10000"/>
                </a:srgbClr>
              </a:solidFill>
              <a:ln>
                <a:noFill/>
              </a:ln>
              <a:effectLst/>
            </c:spPr>
            <c:extLst>
              <c:ext xmlns:c16="http://schemas.microsoft.com/office/drawing/2014/chart" uri="{C3380CC4-5D6E-409C-BE32-E72D297353CC}">
                <c16:uniqueId val="{00000005-348B-4C3B-A593-B4FE4D3C3DBC}"/>
              </c:ext>
            </c:extLst>
          </c:dPt>
          <c:dPt>
            <c:idx val="5"/>
            <c:invertIfNegative val="0"/>
            <c:bubble3D val="0"/>
            <c:spPr>
              <a:solidFill>
                <a:srgbClr val="DADADA">
                  <a:lumMod val="10000"/>
                </a:srgbClr>
              </a:solidFill>
              <a:ln>
                <a:noFill/>
              </a:ln>
              <a:effectLst/>
            </c:spPr>
            <c:extLst>
              <c:ext xmlns:c16="http://schemas.microsoft.com/office/drawing/2014/chart" uri="{C3380CC4-5D6E-409C-BE32-E72D297353CC}">
                <c16:uniqueId val="{00000003-348B-4C3B-A593-B4FE4D3C3DBC}"/>
              </c:ext>
            </c:extLst>
          </c:dPt>
          <c:cat>
            <c:strRef>
              <c:f>'ST Regiobal Energy Comps EJ'!$BL$4:$BL$10</c:f>
              <c:strCache>
                <c:ptCount val="7"/>
                <c:pt idx="0">
                  <c:v>Africa</c:v>
                </c:pt>
                <c:pt idx="1">
                  <c:v>CIS</c:v>
                </c:pt>
                <c:pt idx="2">
                  <c:v>Latin America</c:v>
                </c:pt>
                <c:pt idx="3">
                  <c:v>Middle East</c:v>
                </c:pt>
                <c:pt idx="4">
                  <c:v>Europe</c:v>
                </c:pt>
                <c:pt idx="5">
                  <c:v>North America</c:v>
                </c:pt>
                <c:pt idx="6">
                  <c:v>Asia Pacific</c:v>
                </c:pt>
              </c:strCache>
            </c:strRef>
          </c:cat>
          <c:val>
            <c:numRef>
              <c:f>'ST Regiobal Energy Comps EJ'!$BM$4:$BM$10</c:f>
              <c:numCache>
                <c:formatCode>0</c:formatCode>
                <c:ptCount val="7"/>
                <c:pt idx="0">
                  <c:v>7227.6229743689428</c:v>
                </c:pt>
                <c:pt idx="1">
                  <c:v>13868.320499211333</c:v>
                </c:pt>
                <c:pt idx="2">
                  <c:v>7367.823546907769</c:v>
                </c:pt>
                <c:pt idx="3">
                  <c:v>30362.43770265593</c:v>
                </c:pt>
                <c:pt idx="4">
                  <c:v>3224.8768868641087</c:v>
                </c:pt>
                <c:pt idx="5">
                  <c:v>27050.427350148639</c:v>
                </c:pt>
                <c:pt idx="6">
                  <c:v>7274.5557425734578</c:v>
                </c:pt>
              </c:numCache>
            </c:numRef>
          </c:val>
          <c:extLst>
            <c:ext xmlns:c16="http://schemas.microsoft.com/office/drawing/2014/chart" uri="{C3380CC4-5D6E-409C-BE32-E72D297353CC}">
              <c16:uniqueId val="{00000000-348B-4C3B-A593-B4FE4D3C3DBC}"/>
            </c:ext>
          </c:extLst>
        </c:ser>
        <c:ser>
          <c:idx val="1"/>
          <c:order val="1"/>
          <c:tx>
            <c:strRef>
              <c:f>'ST Regiobal Energy Comps EJ'!$BN$3</c:f>
              <c:strCache>
                <c:ptCount val="1"/>
                <c:pt idx="0">
                  <c:v>Oil Cons</c:v>
                </c:pt>
              </c:strCache>
            </c:strRef>
          </c:tx>
          <c:spPr>
            <a:solidFill>
              <a:srgbClr val="00B050"/>
            </a:solidFill>
            <a:ln>
              <a:noFill/>
            </a:ln>
            <a:effectLst/>
          </c:spPr>
          <c:invertIfNegative val="0"/>
          <c:dPt>
            <c:idx val="0"/>
            <c:invertIfNegative val="0"/>
            <c:bubble3D val="0"/>
            <c:spPr>
              <a:solidFill>
                <a:srgbClr val="DADADA">
                  <a:lumMod val="10000"/>
                </a:srgbClr>
              </a:solidFill>
              <a:ln>
                <a:noFill/>
              </a:ln>
              <a:effectLst/>
            </c:spPr>
            <c:extLst>
              <c:ext xmlns:c16="http://schemas.microsoft.com/office/drawing/2014/chart" uri="{C3380CC4-5D6E-409C-BE32-E72D297353CC}">
                <c16:uniqueId val="{0000000A-348B-4C3B-A593-B4FE4D3C3DBC}"/>
              </c:ext>
            </c:extLst>
          </c:dPt>
          <c:dPt>
            <c:idx val="1"/>
            <c:invertIfNegative val="0"/>
            <c:bubble3D val="0"/>
            <c:spPr>
              <a:solidFill>
                <a:srgbClr val="DADADA">
                  <a:lumMod val="10000"/>
                </a:srgbClr>
              </a:solidFill>
              <a:ln>
                <a:noFill/>
              </a:ln>
              <a:effectLst/>
            </c:spPr>
            <c:extLst>
              <c:ext xmlns:c16="http://schemas.microsoft.com/office/drawing/2014/chart" uri="{C3380CC4-5D6E-409C-BE32-E72D297353CC}">
                <c16:uniqueId val="{00000008-348B-4C3B-A593-B4FE4D3C3DBC}"/>
              </c:ext>
            </c:extLst>
          </c:dPt>
          <c:dPt>
            <c:idx val="2"/>
            <c:invertIfNegative val="0"/>
            <c:bubble3D val="0"/>
            <c:spPr>
              <a:solidFill>
                <a:srgbClr val="DADADA">
                  <a:lumMod val="10000"/>
                </a:srgbClr>
              </a:solidFill>
              <a:ln>
                <a:noFill/>
              </a:ln>
              <a:effectLst/>
            </c:spPr>
            <c:extLst>
              <c:ext xmlns:c16="http://schemas.microsoft.com/office/drawing/2014/chart" uri="{C3380CC4-5D6E-409C-BE32-E72D297353CC}">
                <c16:uniqueId val="{00000006-348B-4C3B-A593-B4FE4D3C3DBC}"/>
              </c:ext>
            </c:extLst>
          </c:dPt>
          <c:dPt>
            <c:idx val="3"/>
            <c:invertIfNegative val="0"/>
            <c:bubble3D val="0"/>
            <c:spPr>
              <a:solidFill>
                <a:srgbClr val="DADADA">
                  <a:lumMod val="10000"/>
                </a:srgbClr>
              </a:solidFill>
              <a:ln>
                <a:noFill/>
              </a:ln>
              <a:effectLst/>
            </c:spPr>
            <c:extLst>
              <c:ext xmlns:c16="http://schemas.microsoft.com/office/drawing/2014/chart" uri="{C3380CC4-5D6E-409C-BE32-E72D297353CC}">
                <c16:uniqueId val="{00000004-348B-4C3B-A593-B4FE4D3C3DBC}"/>
              </c:ext>
            </c:extLst>
          </c:dPt>
          <c:dPt>
            <c:idx val="5"/>
            <c:invertIfNegative val="0"/>
            <c:bubble3D val="0"/>
            <c:spPr>
              <a:solidFill>
                <a:srgbClr val="DADADA">
                  <a:lumMod val="10000"/>
                </a:srgbClr>
              </a:solidFill>
              <a:ln>
                <a:noFill/>
              </a:ln>
              <a:effectLst/>
            </c:spPr>
            <c:extLst>
              <c:ext xmlns:c16="http://schemas.microsoft.com/office/drawing/2014/chart" uri="{C3380CC4-5D6E-409C-BE32-E72D297353CC}">
                <c16:uniqueId val="{00000002-348B-4C3B-A593-B4FE4D3C3DBC}"/>
              </c:ext>
            </c:extLst>
          </c:dPt>
          <c:cat>
            <c:strRef>
              <c:f>'ST Regiobal Energy Comps EJ'!$BL$4:$BL$10</c:f>
              <c:strCache>
                <c:ptCount val="7"/>
                <c:pt idx="0">
                  <c:v>Africa</c:v>
                </c:pt>
                <c:pt idx="1">
                  <c:v>CIS</c:v>
                </c:pt>
                <c:pt idx="2">
                  <c:v>Latin America</c:v>
                </c:pt>
                <c:pt idx="3">
                  <c:v>Middle East</c:v>
                </c:pt>
                <c:pt idx="4">
                  <c:v>Europe</c:v>
                </c:pt>
                <c:pt idx="5">
                  <c:v>North America</c:v>
                </c:pt>
                <c:pt idx="6">
                  <c:v>Asia Pacific</c:v>
                </c:pt>
              </c:strCache>
            </c:strRef>
          </c:cat>
          <c:val>
            <c:numRef>
              <c:f>'ST Regiobal Energy Comps EJ'!$BN$4:$BN$10</c:f>
              <c:numCache>
                <c:formatCode>0</c:formatCode>
                <c:ptCount val="7"/>
                <c:pt idx="0">
                  <c:v>4233.0341466027912</c:v>
                </c:pt>
                <c:pt idx="1">
                  <c:v>4635.7936359760506</c:v>
                </c:pt>
                <c:pt idx="2">
                  <c:v>6444.9304952451348</c:v>
                </c:pt>
                <c:pt idx="3">
                  <c:v>9645.5316673786092</c:v>
                </c:pt>
                <c:pt idx="4">
                  <c:v>13903.848852655476</c:v>
                </c:pt>
                <c:pt idx="5">
                  <c:v>23296.337728747196</c:v>
                </c:pt>
                <c:pt idx="6">
                  <c:v>38061.12649231754</c:v>
                </c:pt>
              </c:numCache>
            </c:numRef>
          </c:val>
          <c:extLst>
            <c:ext xmlns:c16="http://schemas.microsoft.com/office/drawing/2014/chart" uri="{C3380CC4-5D6E-409C-BE32-E72D297353CC}">
              <c16:uniqueId val="{00000001-348B-4C3B-A593-B4FE4D3C3DBC}"/>
            </c:ext>
          </c:extLst>
        </c:ser>
        <c:dLbls>
          <c:showLegendKey val="0"/>
          <c:showVal val="0"/>
          <c:showCatName val="0"/>
          <c:showSerName val="0"/>
          <c:showPercent val="0"/>
          <c:showBubbleSize val="0"/>
        </c:dLbls>
        <c:gapWidth val="100"/>
        <c:axId val="507553599"/>
        <c:axId val="1464671391"/>
      </c:barChart>
      <c:catAx>
        <c:axId val="5075535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crossAx val="1464671391"/>
        <c:crosses val="autoZero"/>
        <c:auto val="1"/>
        <c:lblAlgn val="ctr"/>
        <c:lblOffset val="100"/>
        <c:noMultiLvlLbl val="0"/>
      </c:catAx>
      <c:valAx>
        <c:axId val="146467139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lgn="ctr" rtl="0">
                  <a:defRPr sz="1800" b="1" i="0" u="none" strike="noStrike" kern="1200" baseline="0">
                    <a:solidFill>
                      <a:srgbClr val="FFFF00"/>
                    </a:solidFill>
                    <a:latin typeface="+mn-lt"/>
                    <a:ea typeface="+mn-ea"/>
                    <a:cs typeface="+mn-cs"/>
                  </a:defRPr>
                </a:pPr>
                <a:r>
                  <a:rPr lang="en-US" dirty="0"/>
                  <a:t>Thousands of Barrels/Day</a:t>
                </a:r>
              </a:p>
            </c:rich>
          </c:tx>
          <c:overlay val="0"/>
          <c:spPr>
            <a:noFill/>
            <a:ln>
              <a:noFill/>
            </a:ln>
            <a:effectLst/>
          </c:spPr>
          <c:txPr>
            <a:bodyPr rot="0" spcFirstLastPara="1" vertOverflow="ellipsis" vert="horz" wrap="square" anchor="ctr" anchorCtr="1"/>
            <a:lstStyle/>
            <a:p>
              <a:pPr algn="ctr" rtl="0">
                <a:defRPr sz="1800" b="1" i="0" u="none" strike="noStrike" kern="1200" baseline="0">
                  <a:solidFill>
                    <a:srgbClr val="FFFF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crossAx val="507553599"/>
        <c:crosses val="autoZero"/>
        <c:crossBetween val="between"/>
      </c:valAx>
      <c:spPr>
        <a:noFill/>
        <a:ln>
          <a:noFill/>
        </a:ln>
        <a:effectLst/>
      </c:spPr>
    </c:plotArea>
    <c:legend>
      <c:legendPos val="r"/>
      <c:layout>
        <c:manualLayout>
          <c:xMode val="edge"/>
          <c:yMode val="edge"/>
          <c:x val="0.80552850301607037"/>
          <c:y val="0.40898682803538444"/>
          <c:w val="0.16376974259796473"/>
          <c:h val="0.18623942840478275"/>
        </c:manualLayout>
      </c:layout>
      <c:overlay val="0"/>
      <c:spPr>
        <a:noFill/>
        <a:ln>
          <a:noFill/>
        </a:ln>
        <a:effectLst/>
      </c:spPr>
      <c:txPr>
        <a:bodyPr rot="0" spcFirstLastPara="1" vertOverflow="ellipsis" vert="horz" wrap="square" anchor="ctr" anchorCtr="1"/>
        <a:lstStyle/>
        <a:p>
          <a:pPr>
            <a:defRPr sz="2400" b="1" i="0" u="none" strike="noStrike" kern="1200" baseline="0">
              <a:solidFill>
                <a:srgbClr val="FFFF00"/>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b="1">
          <a:solidFill>
            <a:srgbClr val="FFFF00"/>
          </a:solidFill>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'ST Regiobal Energy Comps EJ'!$BM$41</c:f>
              <c:strCache>
                <c:ptCount val="1"/>
                <c:pt idx="0">
                  <c:v>Prod</c:v>
                </c:pt>
              </c:strCache>
            </c:strRef>
          </c:tx>
          <c:spPr>
            <a:solidFill>
              <a:srgbClr val="FFFF00"/>
            </a:solidFill>
            <a:ln>
              <a:noFill/>
            </a:ln>
            <a:effectLst/>
          </c:spPr>
          <c:invertIfNegative val="0"/>
          <c:cat>
            <c:strRef>
              <c:f>'ST Regiobal Energy Comps EJ'!$BL$42:$BL$48</c:f>
              <c:strCache>
                <c:ptCount val="7"/>
                <c:pt idx="0">
                  <c:v>Latin America</c:v>
                </c:pt>
                <c:pt idx="1">
                  <c:v>Africa</c:v>
                </c:pt>
                <c:pt idx="2">
                  <c:v>Europe</c:v>
                </c:pt>
                <c:pt idx="3">
                  <c:v>CIS</c:v>
                </c:pt>
                <c:pt idx="4">
                  <c:v>Middle East</c:v>
                </c:pt>
                <c:pt idx="5">
                  <c:v>Asia Pacific</c:v>
                </c:pt>
                <c:pt idx="6">
                  <c:v>North America</c:v>
                </c:pt>
              </c:strCache>
            </c:strRef>
          </c:cat>
          <c:val>
            <c:numRef>
              <c:f>'ST Regiobal Energy Comps EJ'!$BM$42:$BM$48</c:f>
              <c:numCache>
                <c:formatCode>#,##0.0</c:formatCode>
                <c:ptCount val="7"/>
                <c:pt idx="0">
                  <c:v>15.67598305422727</c:v>
                </c:pt>
                <c:pt idx="1">
                  <c:v>24.541234575517691</c:v>
                </c:pt>
                <c:pt idx="2">
                  <c:v>19.769306104077142</c:v>
                </c:pt>
                <c:pt idx="3">
                  <c:v>74.843192361985871</c:v>
                </c:pt>
                <c:pt idx="4">
                  <c:v>68.955894522678634</c:v>
                </c:pt>
                <c:pt idx="5">
                  <c:v>66.93715637115335</c:v>
                </c:pt>
                <c:pt idx="6">
                  <c:v>122.0180122887419</c:v>
                </c:pt>
              </c:numCache>
            </c:numRef>
          </c:val>
          <c:extLst>
            <c:ext xmlns:c16="http://schemas.microsoft.com/office/drawing/2014/chart" uri="{C3380CC4-5D6E-409C-BE32-E72D297353CC}">
              <c16:uniqueId val="{00000000-BB55-4583-9F20-9C02ACD3AB9A}"/>
            </c:ext>
          </c:extLst>
        </c:ser>
        <c:ser>
          <c:idx val="1"/>
          <c:order val="1"/>
          <c:tx>
            <c:strRef>
              <c:f>'ST Regiobal Energy Comps EJ'!$BN$41</c:f>
              <c:strCache>
                <c:ptCount val="1"/>
                <c:pt idx="0">
                  <c:v>Cons</c:v>
                </c:pt>
              </c:strCache>
            </c:strRef>
          </c:tx>
          <c:spPr>
            <a:solidFill>
              <a:srgbClr val="C00000"/>
            </a:solidFill>
            <a:ln>
              <a:noFill/>
            </a:ln>
            <a:effectLst/>
          </c:spPr>
          <c:invertIfNegative val="0"/>
          <c:dPt>
            <c:idx val="6"/>
            <c:invertIfNegative val="0"/>
            <c:bubble3D val="0"/>
            <c:spPr>
              <a:solidFill>
                <a:srgbClr val="C00000"/>
              </a:solidFill>
              <a:ln>
                <a:noFill/>
              </a:ln>
              <a:effectLst/>
            </c:spPr>
            <c:extLst>
              <c:ext xmlns:c16="http://schemas.microsoft.com/office/drawing/2014/chart" uri="{C3380CC4-5D6E-409C-BE32-E72D297353CC}">
                <c16:uniqueId val="{00000002-BB55-4583-9F20-9C02ACD3AB9A}"/>
              </c:ext>
            </c:extLst>
          </c:dPt>
          <c:cat>
            <c:strRef>
              <c:f>'ST Regiobal Energy Comps EJ'!$BL$42:$BL$48</c:f>
              <c:strCache>
                <c:ptCount val="7"/>
                <c:pt idx="0">
                  <c:v>Latin America</c:v>
                </c:pt>
                <c:pt idx="1">
                  <c:v>Africa</c:v>
                </c:pt>
                <c:pt idx="2">
                  <c:v>Europe</c:v>
                </c:pt>
                <c:pt idx="3">
                  <c:v>CIS</c:v>
                </c:pt>
                <c:pt idx="4">
                  <c:v>Middle East</c:v>
                </c:pt>
                <c:pt idx="5">
                  <c:v>Asia Pacific</c:v>
                </c:pt>
                <c:pt idx="6">
                  <c:v>North America</c:v>
                </c:pt>
              </c:strCache>
            </c:strRef>
          </c:cat>
          <c:val>
            <c:numRef>
              <c:f>'ST Regiobal Energy Comps EJ'!$BN$42:$BN$48</c:f>
              <c:numCache>
                <c:formatCode>#,##0.0</c:formatCode>
                <c:ptCount val="7"/>
                <c:pt idx="0">
                  <c:v>15.6452183446098</c:v>
                </c:pt>
                <c:pt idx="1">
                  <c:v>16.566841786394537</c:v>
                </c:pt>
                <c:pt idx="2">
                  <c:v>44.83084929558855</c:v>
                </c:pt>
                <c:pt idx="3">
                  <c:v>57.666187211124068</c:v>
                </c:pt>
                <c:pt idx="4">
                  <c:v>55.895537375594856</c:v>
                </c:pt>
                <c:pt idx="5">
                  <c:v>90.500721787953154</c:v>
                </c:pt>
                <c:pt idx="6">
                  <c:v>106.88898724012876</c:v>
                </c:pt>
              </c:numCache>
            </c:numRef>
          </c:val>
          <c:extLst>
            <c:ext xmlns:c16="http://schemas.microsoft.com/office/drawing/2014/chart" uri="{C3380CC4-5D6E-409C-BE32-E72D297353CC}">
              <c16:uniqueId val="{00000003-BB55-4583-9F20-9C02ACD3AB9A}"/>
            </c:ext>
          </c:extLst>
        </c:ser>
        <c:dLbls>
          <c:showLegendKey val="0"/>
          <c:showVal val="0"/>
          <c:showCatName val="0"/>
          <c:showSerName val="0"/>
          <c:showPercent val="0"/>
          <c:showBubbleSize val="0"/>
        </c:dLbls>
        <c:gapWidth val="100"/>
        <c:axId val="507553599"/>
        <c:axId val="1464671391"/>
      </c:barChart>
      <c:catAx>
        <c:axId val="5075535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crossAx val="1464671391"/>
        <c:crosses val="autoZero"/>
        <c:auto val="1"/>
        <c:lblAlgn val="ctr"/>
        <c:lblOffset val="100"/>
        <c:noMultiLvlLbl val="0"/>
      </c:catAx>
      <c:valAx>
        <c:axId val="146467139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1" i="0" u="none" strike="noStrike" kern="1200" baseline="0">
                    <a:solidFill>
                      <a:srgbClr val="FFFF00"/>
                    </a:solidFill>
                    <a:latin typeface="+mn-lt"/>
                    <a:ea typeface="+mn-ea"/>
                    <a:cs typeface="+mn-cs"/>
                  </a:defRPr>
                </a:pPr>
                <a:r>
                  <a:rPr lang="en-US"/>
                  <a:t>Billions of Cubic Feet per Day (Bcf/d</a:t>
                </a:r>
              </a:p>
            </c:rich>
          </c:tx>
          <c:overlay val="0"/>
          <c:spPr>
            <a:noFill/>
            <a:ln>
              <a:noFill/>
            </a:ln>
            <a:effectLst/>
          </c:spPr>
          <c:txPr>
            <a:bodyPr rot="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crossAx val="5075535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b="1">
          <a:solidFill>
            <a:srgbClr val="FFFF00"/>
          </a:solidFill>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'ST Regiobal Energy Comps EJ'!$BM$41</c:f>
              <c:strCache>
                <c:ptCount val="1"/>
                <c:pt idx="0">
                  <c:v>Prod</c:v>
                </c:pt>
              </c:strCache>
            </c:strRef>
          </c:tx>
          <c:spPr>
            <a:solidFill>
              <a:srgbClr val="FFFF00"/>
            </a:solidFill>
            <a:ln>
              <a:noFill/>
            </a:ln>
            <a:effectLst/>
          </c:spPr>
          <c:invertIfNegative val="0"/>
          <c:dPt>
            <c:idx val="0"/>
            <c:invertIfNegative val="0"/>
            <c:bubble3D val="0"/>
            <c:spPr>
              <a:solidFill>
                <a:srgbClr val="DADADA">
                  <a:lumMod val="10000"/>
                </a:srgbClr>
              </a:solidFill>
              <a:ln>
                <a:noFill/>
              </a:ln>
              <a:effectLst/>
            </c:spPr>
            <c:extLst>
              <c:ext xmlns:c16="http://schemas.microsoft.com/office/drawing/2014/chart" uri="{C3380CC4-5D6E-409C-BE32-E72D297353CC}">
                <c16:uniqueId val="{00000004-FA55-4FBC-8F3C-88E123570B88}"/>
              </c:ext>
            </c:extLst>
          </c:dPt>
          <c:dPt>
            <c:idx val="1"/>
            <c:invertIfNegative val="0"/>
            <c:bubble3D val="0"/>
            <c:spPr>
              <a:solidFill>
                <a:srgbClr val="DADADA">
                  <a:lumMod val="10000"/>
                </a:srgbClr>
              </a:solidFill>
              <a:ln>
                <a:noFill/>
              </a:ln>
              <a:effectLst/>
            </c:spPr>
            <c:extLst>
              <c:ext xmlns:c16="http://schemas.microsoft.com/office/drawing/2014/chart" uri="{C3380CC4-5D6E-409C-BE32-E72D297353CC}">
                <c16:uniqueId val="{00000006-FA55-4FBC-8F3C-88E123570B88}"/>
              </c:ext>
            </c:extLst>
          </c:dPt>
          <c:dPt>
            <c:idx val="3"/>
            <c:invertIfNegative val="0"/>
            <c:bubble3D val="0"/>
            <c:spPr>
              <a:solidFill>
                <a:srgbClr val="DADADA">
                  <a:lumMod val="10000"/>
                </a:srgbClr>
              </a:solidFill>
              <a:ln>
                <a:noFill/>
              </a:ln>
              <a:effectLst/>
            </c:spPr>
            <c:extLst>
              <c:ext xmlns:c16="http://schemas.microsoft.com/office/drawing/2014/chart" uri="{C3380CC4-5D6E-409C-BE32-E72D297353CC}">
                <c16:uniqueId val="{00000008-FA55-4FBC-8F3C-88E123570B88}"/>
              </c:ext>
            </c:extLst>
          </c:dPt>
          <c:dPt>
            <c:idx val="4"/>
            <c:invertIfNegative val="0"/>
            <c:bubble3D val="0"/>
            <c:spPr>
              <a:solidFill>
                <a:srgbClr val="DADADA">
                  <a:lumMod val="10000"/>
                </a:srgbClr>
              </a:solidFill>
              <a:ln>
                <a:noFill/>
              </a:ln>
              <a:effectLst/>
            </c:spPr>
            <c:extLst>
              <c:ext xmlns:c16="http://schemas.microsoft.com/office/drawing/2014/chart" uri="{C3380CC4-5D6E-409C-BE32-E72D297353CC}">
                <c16:uniqueId val="{0000000B-FA55-4FBC-8F3C-88E123570B88}"/>
              </c:ext>
            </c:extLst>
          </c:dPt>
          <c:dPt>
            <c:idx val="6"/>
            <c:invertIfNegative val="0"/>
            <c:bubble3D val="0"/>
            <c:spPr>
              <a:solidFill>
                <a:srgbClr val="DADADA">
                  <a:lumMod val="10000"/>
                </a:srgbClr>
              </a:solidFill>
              <a:ln>
                <a:noFill/>
              </a:ln>
              <a:effectLst/>
            </c:spPr>
            <c:extLst>
              <c:ext xmlns:c16="http://schemas.microsoft.com/office/drawing/2014/chart" uri="{C3380CC4-5D6E-409C-BE32-E72D297353CC}">
                <c16:uniqueId val="{0000000C-FA55-4FBC-8F3C-88E123570B88}"/>
              </c:ext>
            </c:extLst>
          </c:dPt>
          <c:cat>
            <c:strRef>
              <c:f>'ST Regiobal Energy Comps EJ'!$BL$42:$BL$48</c:f>
              <c:strCache>
                <c:ptCount val="7"/>
                <c:pt idx="0">
                  <c:v>Latin America</c:v>
                </c:pt>
                <c:pt idx="1">
                  <c:v>Africa</c:v>
                </c:pt>
                <c:pt idx="2">
                  <c:v>Europe</c:v>
                </c:pt>
                <c:pt idx="3">
                  <c:v>CIS</c:v>
                </c:pt>
                <c:pt idx="4">
                  <c:v>Middle East</c:v>
                </c:pt>
                <c:pt idx="5">
                  <c:v>Asia Pacific</c:v>
                </c:pt>
                <c:pt idx="6">
                  <c:v>North America</c:v>
                </c:pt>
              </c:strCache>
            </c:strRef>
          </c:cat>
          <c:val>
            <c:numRef>
              <c:f>'ST Regiobal Energy Comps EJ'!$BM$42:$BM$48</c:f>
              <c:numCache>
                <c:formatCode>#,##0.0</c:formatCode>
                <c:ptCount val="7"/>
                <c:pt idx="0">
                  <c:v>15.67598305422727</c:v>
                </c:pt>
                <c:pt idx="1">
                  <c:v>24.541234575517691</c:v>
                </c:pt>
                <c:pt idx="2">
                  <c:v>19.769306104077142</c:v>
                </c:pt>
                <c:pt idx="3">
                  <c:v>74.843192361985871</c:v>
                </c:pt>
                <c:pt idx="4">
                  <c:v>68.955894522678634</c:v>
                </c:pt>
                <c:pt idx="5">
                  <c:v>66.93715637115335</c:v>
                </c:pt>
                <c:pt idx="6">
                  <c:v>122.0180122887419</c:v>
                </c:pt>
              </c:numCache>
            </c:numRef>
          </c:val>
          <c:extLst>
            <c:ext xmlns:c16="http://schemas.microsoft.com/office/drawing/2014/chart" uri="{C3380CC4-5D6E-409C-BE32-E72D297353CC}">
              <c16:uniqueId val="{00000000-FA55-4FBC-8F3C-88E123570B88}"/>
            </c:ext>
          </c:extLst>
        </c:ser>
        <c:ser>
          <c:idx val="1"/>
          <c:order val="1"/>
          <c:tx>
            <c:strRef>
              <c:f>'ST Regiobal Energy Comps EJ'!$BN$41</c:f>
              <c:strCache>
                <c:ptCount val="1"/>
                <c:pt idx="0">
                  <c:v>Cons</c:v>
                </c:pt>
              </c:strCache>
            </c:strRef>
          </c:tx>
          <c:spPr>
            <a:solidFill>
              <a:srgbClr val="C00000"/>
            </a:solidFill>
            <a:ln>
              <a:noFill/>
            </a:ln>
            <a:effectLst/>
          </c:spPr>
          <c:invertIfNegative val="0"/>
          <c:dPt>
            <c:idx val="0"/>
            <c:invertIfNegative val="0"/>
            <c:bubble3D val="0"/>
            <c:spPr>
              <a:solidFill>
                <a:srgbClr val="DADADA">
                  <a:lumMod val="10000"/>
                </a:srgbClr>
              </a:solidFill>
              <a:ln>
                <a:noFill/>
              </a:ln>
              <a:effectLst/>
            </c:spPr>
            <c:extLst>
              <c:ext xmlns:c16="http://schemas.microsoft.com/office/drawing/2014/chart" uri="{C3380CC4-5D6E-409C-BE32-E72D297353CC}">
                <c16:uniqueId val="{00000005-FA55-4FBC-8F3C-88E123570B88}"/>
              </c:ext>
            </c:extLst>
          </c:dPt>
          <c:dPt>
            <c:idx val="1"/>
            <c:invertIfNegative val="0"/>
            <c:bubble3D val="0"/>
            <c:spPr>
              <a:solidFill>
                <a:srgbClr val="DADADA">
                  <a:lumMod val="10000"/>
                </a:srgbClr>
              </a:solidFill>
              <a:ln>
                <a:noFill/>
              </a:ln>
              <a:effectLst/>
            </c:spPr>
            <c:extLst>
              <c:ext xmlns:c16="http://schemas.microsoft.com/office/drawing/2014/chart" uri="{C3380CC4-5D6E-409C-BE32-E72D297353CC}">
                <c16:uniqueId val="{00000007-FA55-4FBC-8F3C-88E123570B88}"/>
              </c:ext>
            </c:extLst>
          </c:dPt>
          <c:dPt>
            <c:idx val="3"/>
            <c:invertIfNegative val="0"/>
            <c:bubble3D val="0"/>
            <c:spPr>
              <a:solidFill>
                <a:srgbClr val="DADADA">
                  <a:lumMod val="10000"/>
                </a:srgbClr>
              </a:solidFill>
              <a:ln>
                <a:noFill/>
              </a:ln>
              <a:effectLst/>
            </c:spPr>
            <c:extLst>
              <c:ext xmlns:c16="http://schemas.microsoft.com/office/drawing/2014/chart" uri="{C3380CC4-5D6E-409C-BE32-E72D297353CC}">
                <c16:uniqueId val="{00000009-FA55-4FBC-8F3C-88E123570B88}"/>
              </c:ext>
            </c:extLst>
          </c:dPt>
          <c:dPt>
            <c:idx val="4"/>
            <c:invertIfNegative val="0"/>
            <c:bubble3D val="0"/>
            <c:spPr>
              <a:solidFill>
                <a:srgbClr val="DADADA">
                  <a:lumMod val="10000"/>
                </a:srgbClr>
              </a:solidFill>
              <a:ln>
                <a:noFill/>
              </a:ln>
              <a:effectLst/>
            </c:spPr>
            <c:extLst>
              <c:ext xmlns:c16="http://schemas.microsoft.com/office/drawing/2014/chart" uri="{C3380CC4-5D6E-409C-BE32-E72D297353CC}">
                <c16:uniqueId val="{0000000A-FA55-4FBC-8F3C-88E123570B88}"/>
              </c:ext>
            </c:extLst>
          </c:dPt>
          <c:dPt>
            <c:idx val="6"/>
            <c:invertIfNegative val="0"/>
            <c:bubble3D val="0"/>
            <c:spPr>
              <a:solidFill>
                <a:srgbClr val="DADADA">
                  <a:lumMod val="10000"/>
                </a:srgbClr>
              </a:solidFill>
              <a:ln>
                <a:noFill/>
              </a:ln>
              <a:effectLst/>
            </c:spPr>
            <c:extLst>
              <c:ext xmlns:c16="http://schemas.microsoft.com/office/drawing/2014/chart" uri="{C3380CC4-5D6E-409C-BE32-E72D297353CC}">
                <c16:uniqueId val="{00000002-FA55-4FBC-8F3C-88E123570B88}"/>
              </c:ext>
            </c:extLst>
          </c:dPt>
          <c:cat>
            <c:strRef>
              <c:f>'ST Regiobal Energy Comps EJ'!$BL$42:$BL$48</c:f>
              <c:strCache>
                <c:ptCount val="7"/>
                <c:pt idx="0">
                  <c:v>Latin America</c:v>
                </c:pt>
                <c:pt idx="1">
                  <c:v>Africa</c:v>
                </c:pt>
                <c:pt idx="2">
                  <c:v>Europe</c:v>
                </c:pt>
                <c:pt idx="3">
                  <c:v>CIS</c:v>
                </c:pt>
                <c:pt idx="4">
                  <c:v>Middle East</c:v>
                </c:pt>
                <c:pt idx="5">
                  <c:v>Asia Pacific</c:v>
                </c:pt>
                <c:pt idx="6">
                  <c:v>North America</c:v>
                </c:pt>
              </c:strCache>
            </c:strRef>
          </c:cat>
          <c:val>
            <c:numRef>
              <c:f>'ST Regiobal Energy Comps EJ'!$BN$42:$BN$48</c:f>
              <c:numCache>
                <c:formatCode>#,##0.0</c:formatCode>
                <c:ptCount val="7"/>
                <c:pt idx="0">
                  <c:v>15.6452183446098</c:v>
                </c:pt>
                <c:pt idx="1">
                  <c:v>16.566841786394537</c:v>
                </c:pt>
                <c:pt idx="2">
                  <c:v>44.83084929558855</c:v>
                </c:pt>
                <c:pt idx="3">
                  <c:v>57.666187211124068</c:v>
                </c:pt>
                <c:pt idx="4">
                  <c:v>55.895537375594856</c:v>
                </c:pt>
                <c:pt idx="5">
                  <c:v>90.500721787953154</c:v>
                </c:pt>
                <c:pt idx="6">
                  <c:v>106.88898724012876</c:v>
                </c:pt>
              </c:numCache>
            </c:numRef>
          </c:val>
          <c:extLst>
            <c:ext xmlns:c16="http://schemas.microsoft.com/office/drawing/2014/chart" uri="{C3380CC4-5D6E-409C-BE32-E72D297353CC}">
              <c16:uniqueId val="{00000003-FA55-4FBC-8F3C-88E123570B88}"/>
            </c:ext>
          </c:extLst>
        </c:ser>
        <c:dLbls>
          <c:showLegendKey val="0"/>
          <c:showVal val="0"/>
          <c:showCatName val="0"/>
          <c:showSerName val="0"/>
          <c:showPercent val="0"/>
          <c:showBubbleSize val="0"/>
        </c:dLbls>
        <c:gapWidth val="100"/>
        <c:axId val="507553599"/>
        <c:axId val="1464671391"/>
      </c:barChart>
      <c:catAx>
        <c:axId val="5075535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crossAx val="1464671391"/>
        <c:crosses val="autoZero"/>
        <c:auto val="1"/>
        <c:lblAlgn val="ctr"/>
        <c:lblOffset val="100"/>
        <c:noMultiLvlLbl val="0"/>
      </c:catAx>
      <c:valAx>
        <c:axId val="146467139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1" i="0" u="none" strike="noStrike" kern="1200" baseline="0">
                    <a:solidFill>
                      <a:srgbClr val="FFFF00"/>
                    </a:solidFill>
                    <a:latin typeface="+mn-lt"/>
                    <a:ea typeface="+mn-ea"/>
                    <a:cs typeface="+mn-cs"/>
                  </a:defRPr>
                </a:pPr>
                <a:r>
                  <a:rPr lang="en-US"/>
                  <a:t>Billions of Cubic Feet per Day (Bcf/d</a:t>
                </a:r>
              </a:p>
            </c:rich>
          </c:tx>
          <c:overlay val="0"/>
          <c:spPr>
            <a:noFill/>
            <a:ln>
              <a:noFill/>
            </a:ln>
            <a:effectLst/>
          </c:spPr>
          <c:txPr>
            <a:bodyPr rot="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crossAx val="50755359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b="1">
          <a:solidFill>
            <a:srgbClr val="FFFF00"/>
          </a:solidFill>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v>Shale Gas</c:v>
          </c:tx>
          <c:spPr>
            <a:ln w="57150" cap="rnd">
              <a:solidFill>
                <a:srgbClr val="FF0000"/>
              </a:solidFill>
              <a:round/>
            </a:ln>
            <a:effectLst/>
          </c:spPr>
          <c:marker>
            <c:symbol val="none"/>
          </c:marker>
          <c:cat>
            <c:numRef>
              <c:f>Summary!$CZ$3:$CZ$227</c:f>
              <c:numCache>
                <c:formatCode>mmm\-yyyy</c:formatCode>
                <c:ptCount val="225"/>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numCache>
            </c:numRef>
          </c:cat>
          <c:val>
            <c:numRef>
              <c:f>Summary!$DR$3:$DR$227</c:f>
              <c:numCache>
                <c:formatCode>General</c:formatCode>
                <c:ptCount val="225"/>
                <c:pt idx="0">
                  <c:v>1.6222260418749825E-2</c:v>
                </c:pt>
                <c:pt idx="1">
                  <c:v>1.6891064740502944E-2</c:v>
                </c:pt>
                <c:pt idx="2">
                  <c:v>1.7818716476190766E-2</c:v>
                </c:pt>
                <c:pt idx="3">
                  <c:v>1.9648996065982534E-2</c:v>
                </c:pt>
                <c:pt idx="4">
                  <c:v>2.1508538057605948E-2</c:v>
                </c:pt>
                <c:pt idx="5">
                  <c:v>2.2072131874706653E-2</c:v>
                </c:pt>
                <c:pt idx="6">
                  <c:v>2.318358041885819E-2</c:v>
                </c:pt>
                <c:pt idx="7">
                  <c:v>2.4160510197670182E-2</c:v>
                </c:pt>
                <c:pt idx="8">
                  <c:v>2.5538742613431985E-2</c:v>
                </c:pt>
                <c:pt idx="9">
                  <c:v>2.6364780026340368E-2</c:v>
                </c:pt>
                <c:pt idx="10">
                  <c:v>2.7264748547608554E-2</c:v>
                </c:pt>
                <c:pt idx="11">
                  <c:v>2.9020541831979461E-2</c:v>
                </c:pt>
                <c:pt idx="12">
                  <c:v>3.0269742700094821E-2</c:v>
                </c:pt>
                <c:pt idx="13">
                  <c:v>3.1603304231699846E-2</c:v>
                </c:pt>
                <c:pt idx="14">
                  <c:v>3.4206453331652786E-2</c:v>
                </c:pt>
                <c:pt idx="15">
                  <c:v>3.6715407480926734E-2</c:v>
                </c:pt>
                <c:pt idx="16">
                  <c:v>3.9339770817063004E-2</c:v>
                </c:pt>
                <c:pt idx="17">
                  <c:v>4.1317623906489027E-2</c:v>
                </c:pt>
                <c:pt idx="18">
                  <c:v>4.4928385489593506E-2</c:v>
                </c:pt>
                <c:pt idx="19">
                  <c:v>4.8578557718937009E-2</c:v>
                </c:pt>
                <c:pt idx="20">
                  <c:v>4.9959622887503441E-2</c:v>
                </c:pt>
                <c:pt idx="21">
                  <c:v>5.2620323362853043E-2</c:v>
                </c:pt>
                <c:pt idx="22">
                  <c:v>5.4549067230854995E-2</c:v>
                </c:pt>
                <c:pt idx="23">
                  <c:v>5.6981906993842472E-2</c:v>
                </c:pt>
                <c:pt idx="24">
                  <c:v>5.9912577893455637E-2</c:v>
                </c:pt>
                <c:pt idx="25">
                  <c:v>6.1782912647201017E-2</c:v>
                </c:pt>
                <c:pt idx="26">
                  <c:v>6.3933284787441591E-2</c:v>
                </c:pt>
                <c:pt idx="27">
                  <c:v>6.7313830351225984E-2</c:v>
                </c:pt>
                <c:pt idx="28">
                  <c:v>7.1994332477910872E-2</c:v>
                </c:pt>
                <c:pt idx="29">
                  <c:v>7.2584876202342843E-2</c:v>
                </c:pt>
                <c:pt idx="30">
                  <c:v>7.5568597531251586E-2</c:v>
                </c:pt>
                <c:pt idx="31">
                  <c:v>7.9313906617553179E-2</c:v>
                </c:pt>
                <c:pt idx="32">
                  <c:v>9.0756141639576557E-2</c:v>
                </c:pt>
                <c:pt idx="33">
                  <c:v>8.776011895695332E-2</c:v>
                </c:pt>
                <c:pt idx="34">
                  <c:v>8.8879890318439334E-2</c:v>
                </c:pt>
                <c:pt idx="35">
                  <c:v>9.2075287376966755E-2</c:v>
                </c:pt>
                <c:pt idx="36">
                  <c:v>9.5403762456520699E-2</c:v>
                </c:pt>
                <c:pt idx="37">
                  <c:v>9.7154318672269577E-2</c:v>
                </c:pt>
                <c:pt idx="38">
                  <c:v>0.10162091260315592</c:v>
                </c:pt>
                <c:pt idx="39">
                  <c:v>0.10713454012151687</c:v>
                </c:pt>
                <c:pt idx="40">
                  <c:v>0.11062841845136269</c:v>
                </c:pt>
                <c:pt idx="41">
                  <c:v>0.11250272175582683</c:v>
                </c:pt>
                <c:pt idx="42">
                  <c:v>0.1180853725131116</c:v>
                </c:pt>
                <c:pt idx="43">
                  <c:v>0.12188035431923484</c:v>
                </c:pt>
                <c:pt idx="44">
                  <c:v>0.11981466377564939</c:v>
                </c:pt>
                <c:pt idx="45">
                  <c:v>0.13016802357229071</c:v>
                </c:pt>
                <c:pt idx="46">
                  <c:v>0.1366331038728453</c:v>
                </c:pt>
                <c:pt idx="47">
                  <c:v>0.13895970485161763</c:v>
                </c:pt>
                <c:pt idx="48">
                  <c:v>0.14610499616320144</c:v>
                </c:pt>
                <c:pt idx="49">
                  <c:v>0.14894413050442232</c:v>
                </c:pt>
                <c:pt idx="50">
                  <c:v>0.15539542605533735</c:v>
                </c:pt>
                <c:pt idx="51">
                  <c:v>0.15783198920681016</c:v>
                </c:pt>
                <c:pt idx="52">
                  <c:v>0.16905761246951148</c:v>
                </c:pt>
                <c:pt idx="53">
                  <c:v>0.17753658054199634</c:v>
                </c:pt>
                <c:pt idx="54">
                  <c:v>0.19741534940577249</c:v>
                </c:pt>
                <c:pt idx="55">
                  <c:v>0.20175324580611156</c:v>
                </c:pt>
                <c:pt idx="56">
                  <c:v>0.20365320644282106</c:v>
                </c:pt>
                <c:pt idx="57">
                  <c:v>0.20304364773112493</c:v>
                </c:pt>
                <c:pt idx="58">
                  <c:v>0.21198180348750378</c:v>
                </c:pt>
                <c:pt idx="59">
                  <c:v>0.21537089296344844</c:v>
                </c:pt>
                <c:pt idx="60">
                  <c:v>0.23664097741009116</c:v>
                </c:pt>
                <c:pt idx="61">
                  <c:v>0.23689981039185681</c:v>
                </c:pt>
                <c:pt idx="62">
                  <c:v>0.24221053354183347</c:v>
                </c:pt>
                <c:pt idx="63">
                  <c:v>0.2546272836763529</c:v>
                </c:pt>
                <c:pt idx="64">
                  <c:v>0.26139776138904208</c:v>
                </c:pt>
                <c:pt idx="65">
                  <c:v>0.26737281944192243</c:v>
                </c:pt>
                <c:pt idx="66">
                  <c:v>0.27994145366180079</c:v>
                </c:pt>
                <c:pt idx="67">
                  <c:v>0.28659899445083331</c:v>
                </c:pt>
                <c:pt idx="68">
                  <c:v>0.29050988771001363</c:v>
                </c:pt>
                <c:pt idx="69">
                  <c:v>0.2901250160846745</c:v>
                </c:pt>
                <c:pt idx="70">
                  <c:v>0.29642126690253479</c:v>
                </c:pt>
                <c:pt idx="71">
                  <c:v>0.3015919824227043</c:v>
                </c:pt>
                <c:pt idx="72">
                  <c:v>0.30077803432195527</c:v>
                </c:pt>
                <c:pt idx="73">
                  <c:v>0.31011046719792684</c:v>
                </c:pt>
                <c:pt idx="74">
                  <c:v>0.31252822917376449</c:v>
                </c:pt>
                <c:pt idx="75">
                  <c:v>0.32180538533768493</c:v>
                </c:pt>
                <c:pt idx="76">
                  <c:v>0.32970795701601363</c:v>
                </c:pt>
                <c:pt idx="77">
                  <c:v>0.34317622245222534</c:v>
                </c:pt>
                <c:pt idx="78">
                  <c:v>0.34673314948370382</c:v>
                </c:pt>
                <c:pt idx="79">
                  <c:v>0.36906137579198206</c:v>
                </c:pt>
                <c:pt idx="80">
                  <c:v>0.35931252292169702</c:v>
                </c:pt>
                <c:pt idx="81">
                  <c:v>0.35154214376441073</c:v>
                </c:pt>
                <c:pt idx="82">
                  <c:v>0.35409689686287366</c:v>
                </c:pt>
                <c:pt idx="83">
                  <c:v>0.35772556593860294</c:v>
                </c:pt>
                <c:pt idx="84">
                  <c:v>0.35686286112826193</c:v>
                </c:pt>
                <c:pt idx="85">
                  <c:v>0.37015764939838869</c:v>
                </c:pt>
                <c:pt idx="86">
                  <c:v>0.36892188280003863</c:v>
                </c:pt>
                <c:pt idx="87">
                  <c:v>0.37777944381765266</c:v>
                </c:pt>
                <c:pt idx="88">
                  <c:v>0.39160342832344863</c:v>
                </c:pt>
                <c:pt idx="89">
                  <c:v>0.40677184820930745</c:v>
                </c:pt>
                <c:pt idx="90">
                  <c:v>0.39122288139033745</c:v>
                </c:pt>
                <c:pt idx="91">
                  <c:v>0.40106765508515313</c:v>
                </c:pt>
                <c:pt idx="92">
                  <c:v>0.4080968435222001</c:v>
                </c:pt>
                <c:pt idx="93">
                  <c:v>0.40587939216209018</c:v>
                </c:pt>
                <c:pt idx="94">
                  <c:v>0.41397162070243615</c:v>
                </c:pt>
                <c:pt idx="95">
                  <c:v>0.41231203461002947</c:v>
                </c:pt>
                <c:pt idx="96">
                  <c:v>0.39966343682921657</c:v>
                </c:pt>
                <c:pt idx="97">
                  <c:v>0.41474854559895186</c:v>
                </c:pt>
                <c:pt idx="98">
                  <c:v>0.4140675299611038</c:v>
                </c:pt>
                <c:pt idx="99">
                  <c:v>0.42318896732420752</c:v>
                </c:pt>
                <c:pt idx="100">
                  <c:v>0.43640247958427258</c:v>
                </c:pt>
                <c:pt idx="101">
                  <c:v>0.44747665096366429</c:v>
                </c:pt>
                <c:pt idx="102">
                  <c:v>0.44024633825268389</c:v>
                </c:pt>
                <c:pt idx="103">
                  <c:v>0.44832317536317307</c:v>
                </c:pt>
                <c:pt idx="104">
                  <c:v>0.45004044280920663</c:v>
                </c:pt>
                <c:pt idx="105">
                  <c:v>0.45173457361666164</c:v>
                </c:pt>
                <c:pt idx="106">
                  <c:v>0.46605689030139796</c:v>
                </c:pt>
                <c:pt idx="107">
                  <c:v>0.47442731926700682</c:v>
                </c:pt>
                <c:pt idx="108">
                  <c:v>0.46395852099344026</c:v>
                </c:pt>
                <c:pt idx="109">
                  <c:v>0.4697777678591265</c:v>
                </c:pt>
                <c:pt idx="110">
                  <c:v>0.47208313710650002</c:v>
                </c:pt>
                <c:pt idx="111">
                  <c:v>0.47017199083639633</c:v>
                </c:pt>
                <c:pt idx="112">
                  <c:v>0.47746467636769907</c:v>
                </c:pt>
                <c:pt idx="113">
                  <c:v>0.48519427365271262</c:v>
                </c:pt>
                <c:pt idx="114">
                  <c:v>0.48640787603266811</c:v>
                </c:pt>
                <c:pt idx="115">
                  <c:v>0.49581203319804418</c:v>
                </c:pt>
                <c:pt idx="116">
                  <c:v>0.48592023700600773</c:v>
                </c:pt>
                <c:pt idx="117">
                  <c:v>0.48361324640807901</c:v>
                </c:pt>
                <c:pt idx="118">
                  <c:v>0.4867282068211663</c:v>
                </c:pt>
                <c:pt idx="119">
                  <c:v>0.49217528945419148</c:v>
                </c:pt>
                <c:pt idx="120">
                  <c:v>0.4990222910352704</c:v>
                </c:pt>
                <c:pt idx="121">
                  <c:v>0.50141210348143517</c:v>
                </c:pt>
                <c:pt idx="122">
                  <c:v>0.49490859153094818</c:v>
                </c:pt>
                <c:pt idx="123">
                  <c:v>0.50959748078294342</c:v>
                </c:pt>
                <c:pt idx="124">
                  <c:v>0.51390007424575535</c:v>
                </c:pt>
                <c:pt idx="125">
                  <c:v>0.52419403763103323</c:v>
                </c:pt>
                <c:pt idx="126">
                  <c:v>0.52372796449815906</c:v>
                </c:pt>
                <c:pt idx="127">
                  <c:v>0.52659070158820287</c:v>
                </c:pt>
                <c:pt idx="128">
                  <c:v>0.52278573375980486</c:v>
                </c:pt>
                <c:pt idx="129">
                  <c:v>0.51399975332587311</c:v>
                </c:pt>
                <c:pt idx="130">
                  <c:v>0.5171067297675721</c:v>
                </c:pt>
                <c:pt idx="131">
                  <c:v>0.52124086540947179</c:v>
                </c:pt>
                <c:pt idx="132">
                  <c:v>0.52749146377865697</c:v>
                </c:pt>
                <c:pt idx="133">
                  <c:v>0.53233258705469955</c:v>
                </c:pt>
                <c:pt idx="134">
                  <c:v>0.52895705705490981</c:v>
                </c:pt>
                <c:pt idx="135">
                  <c:v>0.53326415623907997</c:v>
                </c:pt>
                <c:pt idx="136">
                  <c:v>0.54309753634807789</c:v>
                </c:pt>
                <c:pt idx="137">
                  <c:v>0.55527365999360201</c:v>
                </c:pt>
                <c:pt idx="138">
                  <c:v>0.56645681441128182</c:v>
                </c:pt>
                <c:pt idx="139">
                  <c:v>0.56602790302361583</c:v>
                </c:pt>
                <c:pt idx="140">
                  <c:v>0.56157629211450077</c:v>
                </c:pt>
                <c:pt idx="141">
                  <c:v>0.55816342162525134</c:v>
                </c:pt>
                <c:pt idx="142">
                  <c:v>0.56964367917266423</c:v>
                </c:pt>
                <c:pt idx="143">
                  <c:v>0.57482778456105521</c:v>
                </c:pt>
                <c:pt idx="144">
                  <c:v>0.5706200474813693</c:v>
                </c:pt>
                <c:pt idx="145">
                  <c:v>0.5764743223379849</c:v>
                </c:pt>
                <c:pt idx="146">
                  <c:v>0.58292837796759434</c:v>
                </c:pt>
                <c:pt idx="147">
                  <c:v>0.5876000006720159</c:v>
                </c:pt>
                <c:pt idx="148">
                  <c:v>0.59378855610524039</c:v>
                </c:pt>
                <c:pt idx="149">
                  <c:v>0.61060723711874265</c:v>
                </c:pt>
                <c:pt idx="150">
                  <c:v>0.60687778713896323</c:v>
                </c:pt>
                <c:pt idx="151">
                  <c:v>0.61229866772712038</c:v>
                </c:pt>
                <c:pt idx="152">
                  <c:v>0.6200507303447379</c:v>
                </c:pt>
                <c:pt idx="153">
                  <c:v>0.61787062261005998</c:v>
                </c:pt>
                <c:pt idx="154">
                  <c:v>0.61911690532283004</c:v>
                </c:pt>
                <c:pt idx="155">
                  <c:v>0.62477123228861187</c:v>
                </c:pt>
                <c:pt idx="156">
                  <c:v>0.62279925857417973</c:v>
                </c:pt>
                <c:pt idx="157">
                  <c:v>0.62977276141276461</c:v>
                </c:pt>
                <c:pt idx="158">
                  <c:v>0.63669598170870501</c:v>
                </c:pt>
                <c:pt idx="159">
                  <c:v>0.63090272255351743</c:v>
                </c:pt>
                <c:pt idx="160">
                  <c:v>0.64021577552882414</c:v>
                </c:pt>
                <c:pt idx="161">
                  <c:v>0.6555477791010943</c:v>
                </c:pt>
                <c:pt idx="162">
                  <c:v>0.66135845680255645</c:v>
                </c:pt>
                <c:pt idx="163">
                  <c:v>0.66517685948112271</c:v>
                </c:pt>
                <c:pt idx="164">
                  <c:v>0.66357548497454788</c:v>
                </c:pt>
                <c:pt idx="165">
                  <c:v>0.65798188475160335</c:v>
                </c:pt>
                <c:pt idx="166">
                  <c:v>0.66008431729585548</c:v>
                </c:pt>
                <c:pt idx="167">
                  <c:v>0.66240098854245888</c:v>
                </c:pt>
                <c:pt idx="168">
                  <c:v>0.65575456781052177</c:v>
                </c:pt>
                <c:pt idx="169">
                  <c:v>0.65499898494498432</c:v>
                </c:pt>
                <c:pt idx="170">
                  <c:v>0.66712230828966324</c:v>
                </c:pt>
                <c:pt idx="171">
                  <c:v>0.66312691180957295</c:v>
                </c:pt>
                <c:pt idx="172">
                  <c:v>0.66850122849226845</c:v>
                </c:pt>
                <c:pt idx="173">
                  <c:v>0.67035173335568699</c:v>
                </c:pt>
                <c:pt idx="174">
                  <c:v>0.66734580616813721</c:v>
                </c:pt>
                <c:pt idx="175">
                  <c:v>0.684296164688174</c:v>
                </c:pt>
                <c:pt idx="176">
                  <c:v>0.68293314611031197</c:v>
                </c:pt>
                <c:pt idx="177">
                  <c:v>0.67764304566804601</c:v>
                </c:pt>
                <c:pt idx="178">
                  <c:v>0.67583147495565421</c:v>
                </c:pt>
                <c:pt idx="179">
                  <c:v>0.67675268447471326</c:v>
                </c:pt>
                <c:pt idx="180">
                  <c:v>0.67442107224760817</c:v>
                </c:pt>
                <c:pt idx="181">
                  <c:v>0.6688197053182644</c:v>
                </c:pt>
                <c:pt idx="182">
                  <c:v>0.68347339588655409</c:v>
                </c:pt>
                <c:pt idx="183">
                  <c:v>0.68542824349550824</c:v>
                </c:pt>
                <c:pt idx="184">
                  <c:v>0.68851183832157292</c:v>
                </c:pt>
                <c:pt idx="185">
                  <c:v>0.69872609948786935</c:v>
                </c:pt>
                <c:pt idx="186">
                  <c:v>0.70018779150978161</c:v>
                </c:pt>
                <c:pt idx="187">
                  <c:v>0.70162452580390555</c:v>
                </c:pt>
                <c:pt idx="188">
                  <c:v>0.70279592877092956</c:v>
                </c:pt>
                <c:pt idx="189">
                  <c:v>0.69138090788463424</c:v>
                </c:pt>
                <c:pt idx="190">
                  <c:v>0.69152657745234203</c:v>
                </c:pt>
                <c:pt idx="191">
                  <c:v>0.69471421454563542</c:v>
                </c:pt>
                <c:pt idx="192">
                  <c:v>0.69535739718178491</c:v>
                </c:pt>
                <c:pt idx="193">
                  <c:v>0.68969180113906026</c:v>
                </c:pt>
                <c:pt idx="194">
                  <c:v>0.69332200439391567</c:v>
                </c:pt>
                <c:pt idx="195">
                  <c:v>0.69097933438392378</c:v>
                </c:pt>
                <c:pt idx="196">
                  <c:v>0.70636554822090636</c:v>
                </c:pt>
                <c:pt idx="197">
                  <c:v>0.71290352194888673</c:v>
                </c:pt>
                <c:pt idx="198">
                  <c:v>0.70633790116044837</c:v>
                </c:pt>
                <c:pt idx="199">
                  <c:v>0.711792274536032</c:v>
                </c:pt>
                <c:pt idx="200">
                  <c:v>0.71292487301873697</c:v>
                </c:pt>
                <c:pt idx="201">
                  <c:v>0.70797572032782041</c:v>
                </c:pt>
                <c:pt idx="202">
                  <c:v>0.70820925577878591</c:v>
                </c:pt>
                <c:pt idx="203">
                  <c:v>0.71045466336147223</c:v>
                </c:pt>
                <c:pt idx="204">
                  <c:v>0.71647196802268509</c:v>
                </c:pt>
                <c:pt idx="205">
                  <c:v>0.7127939298260626</c:v>
                </c:pt>
                <c:pt idx="206">
                  <c:v>0.71890533455605221</c:v>
                </c:pt>
                <c:pt idx="207">
                  <c:v>0.71743956459424074</c:v>
                </c:pt>
                <c:pt idx="208">
                  <c:v>0.72119255127690807</c:v>
                </c:pt>
                <c:pt idx="209">
                  <c:v>0.71989936530172982</c:v>
                </c:pt>
                <c:pt idx="210">
                  <c:v>0.72797351839785207</c:v>
                </c:pt>
                <c:pt idx="211">
                  <c:v>0.72846511431255878</c:v>
                </c:pt>
                <c:pt idx="212">
                  <c:v>0.72548972624695474</c:v>
                </c:pt>
                <c:pt idx="213">
                  <c:v>0.71970407089802035</c:v>
                </c:pt>
                <c:pt idx="214">
                  <c:v>0.72128540737950242</c:v>
                </c:pt>
                <c:pt idx="215">
                  <c:v>0.71967876842879641</c:v>
                </c:pt>
                <c:pt idx="216">
                  <c:v>0.71274312358815761</c:v>
                </c:pt>
                <c:pt idx="217">
                  <c:v>0.734345979552255</c:v>
                </c:pt>
                <c:pt idx="218">
                  <c:v>0.71163425929743951</c:v>
                </c:pt>
                <c:pt idx="219">
                  <c:v>0.70952616454759498</c:v>
                </c:pt>
                <c:pt idx="220">
                  <c:v>0.70993783734724825</c:v>
                </c:pt>
                <c:pt idx="221">
                  <c:v>0.71666193385860555</c:v>
                </c:pt>
                <c:pt idx="222">
                  <c:v>0.71148092025596665</c:v>
                </c:pt>
                <c:pt idx="223">
                  <c:v>0.71127774165754709</c:v>
                </c:pt>
                <c:pt idx="224">
                  <c:v>0.70610256912675606</c:v>
                </c:pt>
              </c:numCache>
            </c:numRef>
          </c:val>
          <c:smooth val="0"/>
          <c:extLst>
            <c:ext xmlns:c16="http://schemas.microsoft.com/office/drawing/2014/chart" uri="{C3380CC4-5D6E-409C-BE32-E72D297353CC}">
              <c16:uniqueId val="{00000000-0F2D-4961-8CBB-104EAB96C3AF}"/>
            </c:ext>
          </c:extLst>
        </c:ser>
        <c:ser>
          <c:idx val="1"/>
          <c:order val="1"/>
          <c:tx>
            <c:v>Shale Oil</c:v>
          </c:tx>
          <c:spPr>
            <a:ln w="57150" cap="rnd">
              <a:solidFill>
                <a:srgbClr val="00B050"/>
              </a:solidFill>
              <a:round/>
            </a:ln>
            <a:effectLst/>
          </c:spPr>
          <c:marker>
            <c:symbol val="none"/>
          </c:marker>
          <c:cat>
            <c:numRef>
              <c:f>Summary!$CZ$3:$CZ$227</c:f>
              <c:numCache>
                <c:formatCode>mmm\-yyyy</c:formatCode>
                <c:ptCount val="225"/>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numCache>
            </c:numRef>
          </c:cat>
          <c:val>
            <c:numRef>
              <c:f>Summary!$DQ$3:$DQ$227</c:f>
              <c:numCache>
                <c:formatCode>General</c:formatCode>
                <c:ptCount val="225"/>
                <c:pt idx="0">
                  <c:v>1.1925489494402128E-2</c:v>
                </c:pt>
                <c:pt idx="1">
                  <c:v>1.1741596638655462E-2</c:v>
                </c:pt>
                <c:pt idx="2">
                  <c:v>1.1918543093103692E-2</c:v>
                </c:pt>
                <c:pt idx="3">
                  <c:v>1.183953168044077E-2</c:v>
                </c:pt>
                <c:pt idx="4">
                  <c:v>1.1831896092835088E-2</c:v>
                </c:pt>
                <c:pt idx="5">
                  <c:v>1.2186738976047518E-2</c:v>
                </c:pt>
                <c:pt idx="6">
                  <c:v>1.2633148422559113E-2</c:v>
                </c:pt>
                <c:pt idx="7">
                  <c:v>1.2857027649769585E-2</c:v>
                </c:pt>
                <c:pt idx="8">
                  <c:v>1.3572556814417276E-2</c:v>
                </c:pt>
                <c:pt idx="9">
                  <c:v>1.3348346679465481E-2</c:v>
                </c:pt>
                <c:pt idx="10">
                  <c:v>1.3665883359662977E-2</c:v>
                </c:pt>
                <c:pt idx="11">
                  <c:v>1.3583481581926527E-2</c:v>
                </c:pt>
                <c:pt idx="12">
                  <c:v>1.3870803546618841E-2</c:v>
                </c:pt>
                <c:pt idx="13">
                  <c:v>1.4049461285100203E-2</c:v>
                </c:pt>
                <c:pt idx="14">
                  <c:v>1.4382578502605731E-2</c:v>
                </c:pt>
                <c:pt idx="15">
                  <c:v>1.4323024453024455E-2</c:v>
                </c:pt>
                <c:pt idx="16">
                  <c:v>1.532220303204759E-2</c:v>
                </c:pt>
                <c:pt idx="17">
                  <c:v>1.5718699507389161E-2</c:v>
                </c:pt>
                <c:pt idx="18">
                  <c:v>1.6568665240943022E-2</c:v>
                </c:pt>
                <c:pt idx="19">
                  <c:v>1.6918790160316742E-2</c:v>
                </c:pt>
                <c:pt idx="20">
                  <c:v>1.7418149054807562E-2</c:v>
                </c:pt>
                <c:pt idx="21">
                  <c:v>1.8108817975103091E-2</c:v>
                </c:pt>
                <c:pt idx="22">
                  <c:v>1.8045298635942258E-2</c:v>
                </c:pt>
                <c:pt idx="23">
                  <c:v>1.8984953389589818E-2</c:v>
                </c:pt>
                <c:pt idx="24">
                  <c:v>1.9220445873931822E-2</c:v>
                </c:pt>
                <c:pt idx="25">
                  <c:v>1.919313158106262E-2</c:v>
                </c:pt>
                <c:pt idx="26">
                  <c:v>2.0130393698829407E-2</c:v>
                </c:pt>
                <c:pt idx="27">
                  <c:v>2.1520817245817246E-2</c:v>
                </c:pt>
                <c:pt idx="28">
                  <c:v>2.3177736102312566E-2</c:v>
                </c:pt>
                <c:pt idx="29">
                  <c:v>2.5171383158167897E-2</c:v>
                </c:pt>
                <c:pt idx="30">
                  <c:v>2.6180718687494931E-2</c:v>
                </c:pt>
                <c:pt idx="31">
                  <c:v>2.9064580606474825E-2</c:v>
                </c:pt>
                <c:pt idx="32">
                  <c:v>3.9932561650729739E-2</c:v>
                </c:pt>
                <c:pt idx="33">
                  <c:v>3.8139238007053468E-2</c:v>
                </c:pt>
                <c:pt idx="34">
                  <c:v>3.8245024287777339E-2</c:v>
                </c:pt>
                <c:pt idx="35">
                  <c:v>3.600647942702901E-2</c:v>
                </c:pt>
                <c:pt idx="36">
                  <c:v>3.4003624642552549E-2</c:v>
                </c:pt>
                <c:pt idx="37">
                  <c:v>3.4148719766585782E-2</c:v>
                </c:pt>
                <c:pt idx="38">
                  <c:v>3.51106626532088E-2</c:v>
                </c:pt>
                <c:pt idx="39">
                  <c:v>3.5431053429329298E-2</c:v>
                </c:pt>
                <c:pt idx="40">
                  <c:v>3.6130460083869768E-2</c:v>
                </c:pt>
                <c:pt idx="41">
                  <c:v>3.805089517302461E-2</c:v>
                </c:pt>
                <c:pt idx="42">
                  <c:v>3.9456441453824001E-2</c:v>
                </c:pt>
                <c:pt idx="43">
                  <c:v>3.9942193881803784E-2</c:v>
                </c:pt>
                <c:pt idx="44">
                  <c:v>4.0270744138634046E-2</c:v>
                </c:pt>
                <c:pt idx="45">
                  <c:v>4.1297382682020975E-2</c:v>
                </c:pt>
                <c:pt idx="46">
                  <c:v>4.3658875502008032E-2</c:v>
                </c:pt>
                <c:pt idx="47">
                  <c:v>4.2753419875511803E-2</c:v>
                </c:pt>
                <c:pt idx="48">
                  <c:v>4.3717646426780644E-2</c:v>
                </c:pt>
                <c:pt idx="49">
                  <c:v>4.6694598801162827E-2</c:v>
                </c:pt>
                <c:pt idx="50">
                  <c:v>5.1622016202146639E-2</c:v>
                </c:pt>
                <c:pt idx="51">
                  <c:v>5.4849888724035623E-2</c:v>
                </c:pt>
                <c:pt idx="52">
                  <c:v>5.8181119386493549E-2</c:v>
                </c:pt>
                <c:pt idx="53">
                  <c:v>6.297268277571251E-2</c:v>
                </c:pt>
                <c:pt idx="54">
                  <c:v>6.7359801020470289E-2</c:v>
                </c:pt>
                <c:pt idx="55">
                  <c:v>6.8820380558697589E-2</c:v>
                </c:pt>
                <c:pt idx="56">
                  <c:v>7.2388390313390311E-2</c:v>
                </c:pt>
                <c:pt idx="57">
                  <c:v>7.4579304655679093E-2</c:v>
                </c:pt>
                <c:pt idx="58">
                  <c:v>8.1594799139167853E-2</c:v>
                </c:pt>
                <c:pt idx="59">
                  <c:v>8.408332901845042E-2</c:v>
                </c:pt>
                <c:pt idx="60">
                  <c:v>8.7087167780666289E-2</c:v>
                </c:pt>
                <c:pt idx="61">
                  <c:v>9.1481422757782357E-2</c:v>
                </c:pt>
                <c:pt idx="62">
                  <c:v>9.5947851950527671E-2</c:v>
                </c:pt>
                <c:pt idx="63">
                  <c:v>9.9435059331175843E-2</c:v>
                </c:pt>
                <c:pt idx="64">
                  <c:v>0.10707981075268817</c:v>
                </c:pt>
                <c:pt idx="65">
                  <c:v>0.1167377586926701</c:v>
                </c:pt>
                <c:pt idx="66">
                  <c:v>0.13537087286527516</c:v>
                </c:pt>
                <c:pt idx="67">
                  <c:v>0.1405939526805797</c:v>
                </c:pt>
                <c:pt idx="68">
                  <c:v>0.15176149507184417</c:v>
                </c:pt>
                <c:pt idx="69">
                  <c:v>0.15447524076037647</c:v>
                </c:pt>
                <c:pt idx="70">
                  <c:v>0.16300241761881104</c:v>
                </c:pt>
                <c:pt idx="71">
                  <c:v>0.16989301849349772</c:v>
                </c:pt>
                <c:pt idx="72">
                  <c:v>0.17564823721714787</c:v>
                </c:pt>
                <c:pt idx="73">
                  <c:v>0.18049827806262791</c:v>
                </c:pt>
                <c:pt idx="74">
                  <c:v>0.18763322065698976</c:v>
                </c:pt>
                <c:pt idx="75">
                  <c:v>0.20326184599156116</c:v>
                </c:pt>
                <c:pt idx="76">
                  <c:v>0.21485387147414794</c:v>
                </c:pt>
                <c:pt idx="77">
                  <c:v>0.2282424648074369</c:v>
                </c:pt>
                <c:pt idx="78">
                  <c:v>0.23436714803798137</c:v>
                </c:pt>
                <c:pt idx="79">
                  <c:v>0.25122479568876627</c:v>
                </c:pt>
                <c:pt idx="80">
                  <c:v>0.24994180559765591</c:v>
                </c:pt>
                <c:pt idx="81">
                  <c:v>0.24889741287545705</c:v>
                </c:pt>
                <c:pt idx="82">
                  <c:v>0.25270537512943614</c:v>
                </c:pt>
                <c:pt idx="83">
                  <c:v>0.26228729015915675</c:v>
                </c:pt>
                <c:pt idx="84">
                  <c:v>0.26489959603412072</c:v>
                </c:pt>
                <c:pt idx="85">
                  <c:v>0.2759237228831351</c:v>
                </c:pt>
                <c:pt idx="86">
                  <c:v>0.28451223427564676</c:v>
                </c:pt>
                <c:pt idx="87">
                  <c:v>0.28704401048729772</c:v>
                </c:pt>
                <c:pt idx="88">
                  <c:v>0.302846868862998</c:v>
                </c:pt>
                <c:pt idx="89">
                  <c:v>0.31680326599789288</c:v>
                </c:pt>
                <c:pt idx="90">
                  <c:v>0.31972689572951607</c:v>
                </c:pt>
                <c:pt idx="91">
                  <c:v>0.33231114859946731</c:v>
                </c:pt>
                <c:pt idx="92">
                  <c:v>0.32884145190099523</c:v>
                </c:pt>
                <c:pt idx="93">
                  <c:v>0.33594139507815091</c:v>
                </c:pt>
                <c:pt idx="94">
                  <c:v>0.33785419034389869</c:v>
                </c:pt>
                <c:pt idx="95">
                  <c:v>0.34285237421306913</c:v>
                </c:pt>
                <c:pt idx="96">
                  <c:v>0.3438355965663864</c:v>
                </c:pt>
                <c:pt idx="97">
                  <c:v>0.35146577581824245</c:v>
                </c:pt>
                <c:pt idx="98">
                  <c:v>0.35631105629501086</c:v>
                </c:pt>
                <c:pt idx="99">
                  <c:v>0.36138969092331757</c:v>
                </c:pt>
                <c:pt idx="100">
                  <c:v>0.36480563731715704</c:v>
                </c:pt>
                <c:pt idx="101">
                  <c:v>0.37911664758415387</c:v>
                </c:pt>
                <c:pt idx="102">
                  <c:v>0.38666740281879347</c:v>
                </c:pt>
                <c:pt idx="103">
                  <c:v>0.39258339360624905</c:v>
                </c:pt>
                <c:pt idx="104">
                  <c:v>0.39555064682102176</c:v>
                </c:pt>
                <c:pt idx="105">
                  <c:v>0.39792425108979945</c:v>
                </c:pt>
                <c:pt idx="106">
                  <c:v>0.40640707352888511</c:v>
                </c:pt>
                <c:pt idx="107">
                  <c:v>0.41323264937856086</c:v>
                </c:pt>
                <c:pt idx="108">
                  <c:v>0.41230722408602155</c:v>
                </c:pt>
                <c:pt idx="109">
                  <c:v>0.41518010967023705</c:v>
                </c:pt>
                <c:pt idx="110">
                  <c:v>0.42612557230691489</c:v>
                </c:pt>
                <c:pt idx="111">
                  <c:v>0.42280809148700949</c:v>
                </c:pt>
                <c:pt idx="112">
                  <c:v>0.43200633707512803</c:v>
                </c:pt>
                <c:pt idx="113">
                  <c:v>0.43490714311187201</c:v>
                </c:pt>
                <c:pt idx="114">
                  <c:v>0.42891465103634124</c:v>
                </c:pt>
                <c:pt idx="115">
                  <c:v>0.42927451619768098</c:v>
                </c:pt>
                <c:pt idx="116">
                  <c:v>0.4229770162283944</c:v>
                </c:pt>
                <c:pt idx="117">
                  <c:v>0.42702811933285711</c:v>
                </c:pt>
                <c:pt idx="118">
                  <c:v>0.43024808778325829</c:v>
                </c:pt>
                <c:pt idx="119">
                  <c:v>0.42284989627855818</c:v>
                </c:pt>
                <c:pt idx="120">
                  <c:v>0.42929700971527107</c:v>
                </c:pt>
                <c:pt idx="121">
                  <c:v>0.43058688407340906</c:v>
                </c:pt>
                <c:pt idx="122">
                  <c:v>0.42589531184685042</c:v>
                </c:pt>
                <c:pt idx="123">
                  <c:v>0.42817861755650671</c:v>
                </c:pt>
                <c:pt idx="124">
                  <c:v>0.42870011717595014</c:v>
                </c:pt>
                <c:pt idx="125">
                  <c:v>0.43387394560958742</c:v>
                </c:pt>
                <c:pt idx="126">
                  <c:v>0.43579246827975593</c:v>
                </c:pt>
                <c:pt idx="127">
                  <c:v>0.42997321600878818</c:v>
                </c:pt>
                <c:pt idx="128">
                  <c:v>0.43450608933099277</c:v>
                </c:pt>
                <c:pt idx="129">
                  <c:v>0.43325576429306606</c:v>
                </c:pt>
                <c:pt idx="130">
                  <c:v>0.42864170970881049</c:v>
                </c:pt>
                <c:pt idx="131">
                  <c:v>0.42559082594985337</c:v>
                </c:pt>
                <c:pt idx="132">
                  <c:v>0.43106653021307845</c:v>
                </c:pt>
                <c:pt idx="133">
                  <c:v>0.43912225410414407</c:v>
                </c:pt>
                <c:pt idx="134">
                  <c:v>0.44083320254630026</c:v>
                </c:pt>
                <c:pt idx="135">
                  <c:v>0.44859620596205968</c:v>
                </c:pt>
                <c:pt idx="136">
                  <c:v>0.45410351934886956</c:v>
                </c:pt>
                <c:pt idx="137">
                  <c:v>0.46367556433615048</c:v>
                </c:pt>
                <c:pt idx="138">
                  <c:v>0.46380256543534598</c:v>
                </c:pt>
                <c:pt idx="139">
                  <c:v>0.46658157648733134</c:v>
                </c:pt>
                <c:pt idx="140">
                  <c:v>0.47987504729871777</c:v>
                </c:pt>
                <c:pt idx="141">
                  <c:v>0.50328957518651485</c:v>
                </c:pt>
                <c:pt idx="142">
                  <c:v>0.49824562099279524</c:v>
                </c:pt>
                <c:pt idx="143">
                  <c:v>0.50847568613390959</c:v>
                </c:pt>
                <c:pt idx="144">
                  <c:v>0.50516300288329441</c:v>
                </c:pt>
                <c:pt idx="145">
                  <c:v>0.50361615393166304</c:v>
                </c:pt>
                <c:pt idx="146">
                  <c:v>0.51406812809536584</c:v>
                </c:pt>
                <c:pt idx="147">
                  <c:v>0.52514972208988397</c:v>
                </c:pt>
                <c:pt idx="148">
                  <c:v>0.53507230543736395</c:v>
                </c:pt>
                <c:pt idx="149">
                  <c:v>0.53791555764411025</c:v>
                </c:pt>
                <c:pt idx="150">
                  <c:v>0.53446734096605519</c:v>
                </c:pt>
                <c:pt idx="151">
                  <c:v>0.53528633349753985</c:v>
                </c:pt>
                <c:pt idx="152">
                  <c:v>0.55035456345739397</c:v>
                </c:pt>
                <c:pt idx="153">
                  <c:v>0.55645846452061087</c:v>
                </c:pt>
                <c:pt idx="154">
                  <c:v>0.54667915372344889</c:v>
                </c:pt>
                <c:pt idx="155">
                  <c:v>0.55238017414240925</c:v>
                </c:pt>
                <c:pt idx="156">
                  <c:v>0.55102491149612987</c:v>
                </c:pt>
                <c:pt idx="157">
                  <c:v>0.56061000991383536</c:v>
                </c:pt>
                <c:pt idx="158">
                  <c:v>0.55991008910917894</c:v>
                </c:pt>
                <c:pt idx="159">
                  <c:v>0.56088131433747834</c:v>
                </c:pt>
                <c:pt idx="160">
                  <c:v>0.56681724677034495</c:v>
                </c:pt>
                <c:pt idx="161">
                  <c:v>0.57042071025284347</c:v>
                </c:pt>
                <c:pt idx="162">
                  <c:v>0.59483519169995824</c:v>
                </c:pt>
                <c:pt idx="163">
                  <c:v>0.5794856537522447</c:v>
                </c:pt>
                <c:pt idx="164">
                  <c:v>0.58714417348478831</c:v>
                </c:pt>
                <c:pt idx="165">
                  <c:v>0.58856332968920821</c:v>
                </c:pt>
                <c:pt idx="166">
                  <c:v>0.58900500230875785</c:v>
                </c:pt>
                <c:pt idx="167">
                  <c:v>0.58608539937372639</c:v>
                </c:pt>
                <c:pt idx="168">
                  <c:v>0.58732543218677591</c:v>
                </c:pt>
                <c:pt idx="169">
                  <c:v>0.58741780678486666</c:v>
                </c:pt>
                <c:pt idx="170">
                  <c:v>0.59583873740785942</c:v>
                </c:pt>
                <c:pt idx="171">
                  <c:v>0.59226139702795744</c:v>
                </c:pt>
                <c:pt idx="172">
                  <c:v>0.58993174135102644</c:v>
                </c:pt>
                <c:pt idx="173">
                  <c:v>0.58881449039504752</c:v>
                </c:pt>
                <c:pt idx="174">
                  <c:v>0.58637921687453121</c:v>
                </c:pt>
                <c:pt idx="175">
                  <c:v>0.61752337300196558</c:v>
                </c:pt>
                <c:pt idx="176">
                  <c:v>0.60109766782513274</c:v>
                </c:pt>
                <c:pt idx="177">
                  <c:v>0.62731000280397731</c:v>
                </c:pt>
                <c:pt idx="178">
                  <c:v>0.59039975022301505</c:v>
                </c:pt>
                <c:pt idx="179">
                  <c:v>0.58257808275308831</c:v>
                </c:pt>
                <c:pt idx="180">
                  <c:v>0.5839322528578702</c:v>
                </c:pt>
                <c:pt idx="181">
                  <c:v>0.56152996794411059</c:v>
                </c:pt>
                <c:pt idx="182">
                  <c:v>0.58722964440107561</c:v>
                </c:pt>
                <c:pt idx="183">
                  <c:v>0.59322474235884792</c:v>
                </c:pt>
                <c:pt idx="184">
                  <c:v>0.59566289291836227</c:v>
                </c:pt>
                <c:pt idx="185">
                  <c:v>0.59842225732841847</c:v>
                </c:pt>
                <c:pt idx="186">
                  <c:v>0.59890444650405761</c:v>
                </c:pt>
                <c:pt idx="187">
                  <c:v>0.61849662992467236</c:v>
                </c:pt>
                <c:pt idx="188">
                  <c:v>0.6473325484469592</c:v>
                </c:pt>
                <c:pt idx="189">
                  <c:v>0.61207492508600203</c:v>
                </c:pt>
                <c:pt idx="190">
                  <c:v>0.60794039493272656</c:v>
                </c:pt>
                <c:pt idx="191">
                  <c:v>0.60979515085970259</c:v>
                </c:pt>
                <c:pt idx="192">
                  <c:v>0.61294184977812349</c:v>
                </c:pt>
                <c:pt idx="193">
                  <c:v>0.61622488445103341</c:v>
                </c:pt>
                <c:pt idx="194">
                  <c:v>0.61739643056027171</c:v>
                </c:pt>
                <c:pt idx="195">
                  <c:v>0.61049841122022785</c:v>
                </c:pt>
                <c:pt idx="196">
                  <c:v>0.62299917582870423</c:v>
                </c:pt>
                <c:pt idx="197">
                  <c:v>0.62003249951033901</c:v>
                </c:pt>
                <c:pt idx="198">
                  <c:v>0.62093563988895806</c:v>
                </c:pt>
                <c:pt idx="199">
                  <c:v>0.6246420560225433</c:v>
                </c:pt>
                <c:pt idx="200">
                  <c:v>0.62550580700485026</c:v>
                </c:pt>
                <c:pt idx="201">
                  <c:v>0.62746494326099422</c:v>
                </c:pt>
                <c:pt idx="202">
                  <c:v>0.62506110799176495</c:v>
                </c:pt>
                <c:pt idx="203">
                  <c:v>0.62365143273498047</c:v>
                </c:pt>
                <c:pt idx="204">
                  <c:v>0.62212822139402102</c:v>
                </c:pt>
                <c:pt idx="205">
                  <c:v>0.62984963465967758</c:v>
                </c:pt>
                <c:pt idx="206">
                  <c:v>0.6319312297836458</c:v>
                </c:pt>
                <c:pt idx="207">
                  <c:v>0.63664506309148261</c:v>
                </c:pt>
                <c:pt idx="208">
                  <c:v>0.63703074272102966</c:v>
                </c:pt>
                <c:pt idx="209">
                  <c:v>0.62853549147624233</c:v>
                </c:pt>
                <c:pt idx="210">
                  <c:v>0.63106748132723167</c:v>
                </c:pt>
                <c:pt idx="211">
                  <c:v>0.63459620429365793</c:v>
                </c:pt>
                <c:pt idx="212">
                  <c:v>0.63479638511547909</c:v>
                </c:pt>
                <c:pt idx="213">
                  <c:v>0.63720629803811901</c:v>
                </c:pt>
                <c:pt idx="214">
                  <c:v>0.64661722761840201</c:v>
                </c:pt>
                <c:pt idx="215">
                  <c:v>0.65219236791839974</c:v>
                </c:pt>
                <c:pt idx="216">
                  <c:v>0.6417551146787811</c:v>
                </c:pt>
                <c:pt idx="217">
                  <c:v>0.66983068833547765</c:v>
                </c:pt>
                <c:pt idx="218">
                  <c:v>0.64851291571659131</c:v>
                </c:pt>
                <c:pt idx="219">
                  <c:v>0.64860949505623067</c:v>
                </c:pt>
                <c:pt idx="220">
                  <c:v>0.65325539120936582</c:v>
                </c:pt>
                <c:pt idx="221">
                  <c:v>0.64996613544813686</c:v>
                </c:pt>
                <c:pt idx="222">
                  <c:v>0.64822502640896729</c:v>
                </c:pt>
                <c:pt idx="223">
                  <c:v>0.65240489133058477</c:v>
                </c:pt>
                <c:pt idx="224">
                  <c:v>0.64465340664896964</c:v>
                </c:pt>
              </c:numCache>
            </c:numRef>
          </c:val>
          <c:smooth val="0"/>
          <c:extLst>
            <c:ext xmlns:c16="http://schemas.microsoft.com/office/drawing/2014/chart" uri="{C3380CC4-5D6E-409C-BE32-E72D297353CC}">
              <c16:uniqueId val="{00000001-0F2D-4961-8CBB-104EAB96C3AF}"/>
            </c:ext>
          </c:extLst>
        </c:ser>
        <c:dLbls>
          <c:showLegendKey val="0"/>
          <c:showVal val="0"/>
          <c:showCatName val="0"/>
          <c:showSerName val="0"/>
          <c:showPercent val="0"/>
          <c:showBubbleSize val="0"/>
        </c:dLbls>
        <c:smooth val="0"/>
        <c:axId val="1932429055"/>
        <c:axId val="460363151"/>
      </c:line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800" b="1" i="0" u="none" strike="noStrike" kern="1200" baseline="0">
                <a:solidFill>
                  <a:srgbClr val="FFFF00"/>
                </a:solidFill>
                <a:latin typeface="+mn-lt"/>
                <a:ea typeface="+mn-ea"/>
                <a:cs typeface="+mn-cs"/>
              </a:defRPr>
            </a:pPr>
            <a:endParaRPr lang="en-US"/>
          </a:p>
        </c:txPr>
        <c:crossAx val="460363151"/>
        <c:crosses val="autoZero"/>
        <c:auto val="0"/>
        <c:lblOffset val="100"/>
        <c:baseTimeUnit val="months"/>
        <c:majorUnit val="24"/>
        <c:majorTimeUnit val="months"/>
      </c:dateAx>
      <c:valAx>
        <c:axId val="460363151"/>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rgbClr val="FFFF00"/>
                    </a:solidFill>
                    <a:latin typeface="+mn-lt"/>
                    <a:ea typeface="+mn-ea"/>
                    <a:cs typeface="+mn-cs"/>
                  </a:defRPr>
                </a:pPr>
                <a:r>
                  <a:rPr lang="en-US"/>
                  <a:t>Fraction of Total US Production</a:t>
                </a:r>
              </a:p>
            </c:rich>
          </c:tx>
          <c:overlay val="0"/>
          <c:spPr>
            <a:noFill/>
            <a:ln>
              <a:noFill/>
            </a:ln>
            <a:effectLst/>
          </c:spPr>
          <c:txPr>
            <a:bodyPr rot="-540000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104"/>
          <c:y val="4.4391351763299121E-2"/>
          <c:w val="0.47408159306173681"/>
          <c:h val="0.13018122734658169"/>
        </c:manualLayout>
      </c:layout>
      <c:overlay val="1"/>
      <c:spPr>
        <a:solidFill>
          <a:srgbClr val="000000"/>
        </a:solidFill>
        <a:ln>
          <a:solidFill>
            <a:schemeClr val="tx1"/>
          </a:solidFill>
        </a:ln>
        <a:effectLst/>
      </c:spPr>
      <c:txPr>
        <a:bodyPr rot="0" spcFirstLastPara="1" vertOverflow="ellipsis" vert="horz" wrap="square" anchor="ctr" anchorCtr="1"/>
        <a:lstStyle/>
        <a:p>
          <a:pPr>
            <a:defRPr sz="2400" b="1" i="0" u="none" strike="noStrike" kern="1200" baseline="0">
              <a:solidFill>
                <a:srgbClr val="FFFF00"/>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solidFill>
            <a:srgbClr val="FFFF00"/>
          </a:solidFill>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v>Shale</c:v>
          </c:tx>
          <c:spPr>
            <a:ln w="28575" cap="rnd">
              <a:solidFill>
                <a:schemeClr val="accent1"/>
              </a:solidFill>
              <a:round/>
            </a:ln>
            <a:effectLst/>
          </c:spPr>
          <c:marker>
            <c:symbol val="none"/>
          </c:marker>
          <c:cat>
            <c:numRef>
              <c:f>Summary!$CZ$3:$CZ$227</c:f>
              <c:numCache>
                <c:formatCode>mmm\-yyyy</c:formatCode>
                <c:ptCount val="225"/>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numCache>
            </c:numRef>
          </c:cat>
          <c:val>
            <c:numRef>
              <c:f>Summary!$DC$3:$DC$227</c:f>
              <c:numCache>
                <c:formatCode>General</c:formatCode>
                <c:ptCount val="225"/>
                <c:pt idx="0">
                  <c:v>0.23246675806451611</c:v>
                </c:pt>
                <c:pt idx="1">
                  <c:v>0.23948028571428573</c:v>
                </c:pt>
                <c:pt idx="2">
                  <c:v>0.25098461290322577</c:v>
                </c:pt>
                <c:pt idx="3">
                  <c:v>0.26855592777777781</c:v>
                </c:pt>
                <c:pt idx="4">
                  <c:v>0.28719440860215056</c:v>
                </c:pt>
                <c:pt idx="5">
                  <c:v>0.30066274444444441</c:v>
                </c:pt>
                <c:pt idx="6">
                  <c:v>0.31055129032258061</c:v>
                </c:pt>
                <c:pt idx="7">
                  <c:v>0.32321620967741932</c:v>
                </c:pt>
                <c:pt idx="8">
                  <c:v>0.34439990555555561</c:v>
                </c:pt>
                <c:pt idx="9">
                  <c:v>0.35533096236559136</c:v>
                </c:pt>
                <c:pt idx="10">
                  <c:v>0.36825742777777776</c:v>
                </c:pt>
                <c:pt idx="11">
                  <c:v>0.39122249462365594</c:v>
                </c:pt>
                <c:pt idx="12">
                  <c:v>0.40330969354838714</c:v>
                </c:pt>
                <c:pt idx="13">
                  <c:v>0.42518794642857133</c:v>
                </c:pt>
                <c:pt idx="14">
                  <c:v>0.45882329032258068</c:v>
                </c:pt>
                <c:pt idx="15">
                  <c:v>0.48111012777777784</c:v>
                </c:pt>
                <c:pt idx="16">
                  <c:v>0.51694819354838717</c:v>
                </c:pt>
                <c:pt idx="17">
                  <c:v>0.54341811666666651</c:v>
                </c:pt>
                <c:pt idx="18">
                  <c:v>0.57944487096774189</c:v>
                </c:pt>
                <c:pt idx="19">
                  <c:v>0.62634453763440856</c:v>
                </c:pt>
                <c:pt idx="20">
                  <c:v>0.65165943888888889</c:v>
                </c:pt>
                <c:pt idx="21">
                  <c:v>0.69132283333333333</c:v>
                </c:pt>
                <c:pt idx="22">
                  <c:v>0.72681851666666641</c:v>
                </c:pt>
                <c:pt idx="23">
                  <c:v>0.76372040860215051</c:v>
                </c:pt>
                <c:pt idx="24">
                  <c:v>0.79246969354838703</c:v>
                </c:pt>
                <c:pt idx="25">
                  <c:v>0.82450833333333329</c:v>
                </c:pt>
                <c:pt idx="26">
                  <c:v>0.86206603763440859</c:v>
                </c:pt>
                <c:pt idx="27">
                  <c:v>0.90151782222222221</c:v>
                </c:pt>
                <c:pt idx="28">
                  <c:v>0.95268148387096774</c:v>
                </c:pt>
                <c:pt idx="29">
                  <c:v>0.98372714444444453</c:v>
                </c:pt>
                <c:pt idx="30">
                  <c:v>1.0314914677419356</c:v>
                </c:pt>
                <c:pt idx="31">
                  <c:v>1.0807854354838711</c:v>
                </c:pt>
                <c:pt idx="32">
                  <c:v>1.1265154944444447</c:v>
                </c:pt>
                <c:pt idx="33">
                  <c:v>1.1967318602150541</c:v>
                </c:pt>
                <c:pt idx="34">
                  <c:v>1.2557600166666665</c:v>
                </c:pt>
                <c:pt idx="35">
                  <c:v>1.2861891720430105</c:v>
                </c:pt>
                <c:pt idx="36">
                  <c:v>1.329983897849462</c:v>
                </c:pt>
                <c:pt idx="37">
                  <c:v>1.3783885535714284</c:v>
                </c:pt>
                <c:pt idx="38">
                  <c:v>1.4193423924731183</c:v>
                </c:pt>
                <c:pt idx="39">
                  <c:v>1.4653879999999999</c:v>
                </c:pt>
                <c:pt idx="40">
                  <c:v>1.4970890537634407</c:v>
                </c:pt>
                <c:pt idx="41">
                  <c:v>1.5383537833333334</c:v>
                </c:pt>
                <c:pt idx="42">
                  <c:v>1.5906682311827958</c:v>
                </c:pt>
                <c:pt idx="43">
                  <c:v>1.6531527365591396</c:v>
                </c:pt>
                <c:pt idx="44">
                  <c:v>1.6145339000000001</c:v>
                </c:pt>
                <c:pt idx="45">
                  <c:v>1.7657582150537636</c:v>
                </c:pt>
                <c:pt idx="46">
                  <c:v>1.8631131666666665</c:v>
                </c:pt>
                <c:pt idx="47">
                  <c:v>1.8739510000000001</c:v>
                </c:pt>
                <c:pt idx="48">
                  <c:v>1.9723671290322584</c:v>
                </c:pt>
                <c:pt idx="49">
                  <c:v>2.0748247619047619</c:v>
                </c:pt>
                <c:pt idx="50">
                  <c:v>2.1866577365591406</c:v>
                </c:pt>
                <c:pt idx="51">
                  <c:v>2.2162765500000003</c:v>
                </c:pt>
                <c:pt idx="52">
                  <c:v>2.347013134408602</c:v>
                </c:pt>
                <c:pt idx="53">
                  <c:v>2.4482826833333333</c:v>
                </c:pt>
                <c:pt idx="54">
                  <c:v>2.7011794999999994</c:v>
                </c:pt>
                <c:pt idx="55">
                  <c:v>2.7991988655913982</c:v>
                </c:pt>
                <c:pt idx="56">
                  <c:v>2.9387911111111107</c:v>
                </c:pt>
                <c:pt idx="57">
                  <c:v>2.9928913279569893</c:v>
                </c:pt>
                <c:pt idx="58">
                  <c:v>3.1361891111111104</c:v>
                </c:pt>
                <c:pt idx="59">
                  <c:v>3.2509242849462363</c:v>
                </c:pt>
                <c:pt idx="60">
                  <c:v>3.404034483870968</c:v>
                </c:pt>
                <c:pt idx="61">
                  <c:v>3.4619161130952385</c:v>
                </c:pt>
                <c:pt idx="62">
                  <c:v>3.6784872311827956</c:v>
                </c:pt>
                <c:pt idx="63">
                  <c:v>3.876962361111111</c:v>
                </c:pt>
                <c:pt idx="64">
                  <c:v>3.9904745860215054</c:v>
                </c:pt>
                <c:pt idx="65">
                  <c:v>4.0880989388888889</c:v>
                </c:pt>
                <c:pt idx="66">
                  <c:v>4.2586875752688176</c:v>
                </c:pt>
                <c:pt idx="67">
                  <c:v>4.4489778602150531</c:v>
                </c:pt>
                <c:pt idx="68">
                  <c:v>4.6579590722222219</c:v>
                </c:pt>
                <c:pt idx="69">
                  <c:v>4.8149581290322585</c:v>
                </c:pt>
                <c:pt idx="70">
                  <c:v>5.0617449333333324</c:v>
                </c:pt>
                <c:pt idx="71">
                  <c:v>5.1629580806451605</c:v>
                </c:pt>
                <c:pt idx="72">
                  <c:v>5.2430850967741947</c:v>
                </c:pt>
                <c:pt idx="73">
                  <c:v>5.3375465287356336</c:v>
                </c:pt>
                <c:pt idx="74">
                  <c:v>5.4285801612903226</c:v>
                </c:pt>
                <c:pt idx="75">
                  <c:v>5.606622094444444</c:v>
                </c:pt>
                <c:pt idx="76">
                  <c:v>5.7836834623655928</c:v>
                </c:pt>
                <c:pt idx="77">
                  <c:v>5.963634700000001</c:v>
                </c:pt>
                <c:pt idx="78">
                  <c:v>6.1024695591397844</c:v>
                </c:pt>
                <c:pt idx="79">
                  <c:v>6.30592052688172</c:v>
                </c:pt>
                <c:pt idx="80">
                  <c:v>6.4606700277777769</c:v>
                </c:pt>
                <c:pt idx="81">
                  <c:v>6.5678163602150539</c:v>
                </c:pt>
                <c:pt idx="82">
                  <c:v>6.6513508444444467</c:v>
                </c:pt>
                <c:pt idx="83">
                  <c:v>6.71767244623656</c:v>
                </c:pt>
                <c:pt idx="84">
                  <c:v>6.6958952096774178</c:v>
                </c:pt>
                <c:pt idx="85">
                  <c:v>6.9727983869047625</c:v>
                </c:pt>
                <c:pt idx="86">
                  <c:v>7.0190206182795709</c:v>
                </c:pt>
                <c:pt idx="87">
                  <c:v>7.2509370277777778</c:v>
                </c:pt>
                <c:pt idx="88">
                  <c:v>7.4583100322580647</c:v>
                </c:pt>
                <c:pt idx="89">
                  <c:v>7.6959856944444436</c:v>
                </c:pt>
                <c:pt idx="90">
                  <c:v>7.6894939838709684</c:v>
                </c:pt>
                <c:pt idx="91">
                  <c:v>7.8837542526881723</c:v>
                </c:pt>
                <c:pt idx="92">
                  <c:v>8.0513982944444447</c:v>
                </c:pt>
                <c:pt idx="93">
                  <c:v>8.0910122795698918</c:v>
                </c:pt>
                <c:pt idx="94">
                  <c:v>8.3219712444444447</c:v>
                </c:pt>
                <c:pt idx="95">
                  <c:v>8.3189086182795702</c:v>
                </c:pt>
                <c:pt idx="96">
                  <c:v>8.3191724677419376</c:v>
                </c:pt>
                <c:pt idx="97">
                  <c:v>8.6828784523809528</c:v>
                </c:pt>
                <c:pt idx="98">
                  <c:v>8.7954256129032249</c:v>
                </c:pt>
                <c:pt idx="99">
                  <c:v>9.1538472611111121</c:v>
                </c:pt>
                <c:pt idx="100">
                  <c:v>9.3287568548387103</c:v>
                </c:pt>
                <c:pt idx="101">
                  <c:v>9.6753668888888882</c:v>
                </c:pt>
                <c:pt idx="102">
                  <c:v>9.6399352043010751</c:v>
                </c:pt>
                <c:pt idx="103">
                  <c:v>9.8770741451612896</c:v>
                </c:pt>
                <c:pt idx="104">
                  <c:v>10.152009272222223</c:v>
                </c:pt>
                <c:pt idx="105">
                  <c:v>10.324986720430106</c:v>
                </c:pt>
                <c:pt idx="106">
                  <c:v>10.674712955555556</c:v>
                </c:pt>
                <c:pt idx="107">
                  <c:v>11.010285865591399</c:v>
                </c:pt>
                <c:pt idx="108">
                  <c:v>10.824912693548388</c:v>
                </c:pt>
                <c:pt idx="109">
                  <c:v>10.990626172619047</c:v>
                </c:pt>
                <c:pt idx="110">
                  <c:v>11.25660284408602</c:v>
                </c:pt>
                <c:pt idx="111">
                  <c:v>11.285265122222224</c:v>
                </c:pt>
                <c:pt idx="112">
                  <c:v>11.252194704301074</c:v>
                </c:pt>
                <c:pt idx="113">
                  <c:v>11.235601505555556</c:v>
                </c:pt>
                <c:pt idx="114">
                  <c:v>11.253705946236559</c:v>
                </c:pt>
                <c:pt idx="115">
                  <c:v>11.350854806451611</c:v>
                </c:pt>
                <c:pt idx="116">
                  <c:v>11.351878416666667</c:v>
                </c:pt>
                <c:pt idx="117">
                  <c:v>11.306679338709676</c:v>
                </c:pt>
                <c:pt idx="118">
                  <c:v>11.384316844444443</c:v>
                </c:pt>
                <c:pt idx="119">
                  <c:v>11.36008901075269</c:v>
                </c:pt>
                <c:pt idx="120">
                  <c:v>11.525410010752688</c:v>
                </c:pt>
                <c:pt idx="121">
                  <c:v>11.550376919540231</c:v>
                </c:pt>
                <c:pt idx="122">
                  <c:v>11.394874397849463</c:v>
                </c:pt>
                <c:pt idx="123">
                  <c:v>11.384774811111113</c:v>
                </c:pt>
                <c:pt idx="124">
                  <c:v>11.43568429032258</c:v>
                </c:pt>
                <c:pt idx="125">
                  <c:v>11.418827877777778</c:v>
                </c:pt>
                <c:pt idx="126">
                  <c:v>11.439240731182796</c:v>
                </c:pt>
                <c:pt idx="127">
                  <c:v>11.44547411827957</c:v>
                </c:pt>
                <c:pt idx="128">
                  <c:v>11.34029838888889</c:v>
                </c:pt>
                <c:pt idx="129">
                  <c:v>11.332758575268816</c:v>
                </c:pt>
                <c:pt idx="130">
                  <c:v>11.511600283333335</c:v>
                </c:pt>
                <c:pt idx="131">
                  <c:v>11.449676268817203</c:v>
                </c:pt>
                <c:pt idx="132">
                  <c:v>11.548998741935481</c:v>
                </c:pt>
                <c:pt idx="133">
                  <c:v>11.901102059523808</c:v>
                </c:pt>
                <c:pt idx="134">
                  <c:v>11.995750510752691</c:v>
                </c:pt>
                <c:pt idx="135">
                  <c:v>12.05239997222222</c:v>
                </c:pt>
                <c:pt idx="136">
                  <c:v>12.28608829032258</c:v>
                </c:pt>
                <c:pt idx="137">
                  <c:v>12.517930361111111</c:v>
                </c:pt>
                <c:pt idx="138">
                  <c:v>12.676025145161294</c:v>
                </c:pt>
                <c:pt idx="139">
                  <c:v>12.743479247311829</c:v>
                </c:pt>
                <c:pt idx="140">
                  <c:v>13.186663244444443</c:v>
                </c:pt>
                <c:pt idx="141">
                  <c:v>13.602456569892473</c:v>
                </c:pt>
                <c:pt idx="142">
                  <c:v>14.193435527777778</c:v>
                </c:pt>
                <c:pt idx="143">
                  <c:v>14.428103811827958</c:v>
                </c:pt>
                <c:pt idx="144">
                  <c:v>14.235248365591399</c:v>
                </c:pt>
                <c:pt idx="145">
                  <c:v>14.618213339285711</c:v>
                </c:pt>
                <c:pt idx="146">
                  <c:v>14.999943725806451</c:v>
                </c:pt>
                <c:pt idx="147">
                  <c:v>15.226824744444444</c:v>
                </c:pt>
                <c:pt idx="148">
                  <c:v>15.473698881720429</c:v>
                </c:pt>
                <c:pt idx="149">
                  <c:v>15.807701822222219</c:v>
                </c:pt>
                <c:pt idx="150">
                  <c:v>16.065672801075269</c:v>
                </c:pt>
                <c:pt idx="151">
                  <c:v>16.653550768817205</c:v>
                </c:pt>
                <c:pt idx="152">
                  <c:v>17.163990572222218</c:v>
                </c:pt>
                <c:pt idx="153">
                  <c:v>17.419145064516126</c:v>
                </c:pt>
                <c:pt idx="154">
                  <c:v>17.724115300000001</c:v>
                </c:pt>
                <c:pt idx="155">
                  <c:v>18.012146779569893</c:v>
                </c:pt>
                <c:pt idx="156">
                  <c:v>17.848927913978493</c:v>
                </c:pt>
                <c:pt idx="157">
                  <c:v>18.002785202380952</c:v>
                </c:pt>
                <c:pt idx="158">
                  <c:v>18.248967908602154</c:v>
                </c:pt>
                <c:pt idx="159">
                  <c:v>18.430853294444443</c:v>
                </c:pt>
                <c:pt idx="160">
                  <c:v>18.674048806451612</c:v>
                </c:pt>
                <c:pt idx="161">
                  <c:v>18.988722644444447</c:v>
                </c:pt>
                <c:pt idx="162">
                  <c:v>19.154811155913979</c:v>
                </c:pt>
                <c:pt idx="163">
                  <c:v>19.566037870967744</c:v>
                </c:pt>
                <c:pt idx="164">
                  <c:v>19.913116805555557</c:v>
                </c:pt>
                <c:pt idx="165">
                  <c:v>20.102402725806453</c:v>
                </c:pt>
                <c:pt idx="166">
                  <c:v>20.52253485</c:v>
                </c:pt>
                <c:pt idx="167">
                  <c:v>20.508199736559146</c:v>
                </c:pt>
                <c:pt idx="168">
                  <c:v>20.234056290322581</c:v>
                </c:pt>
                <c:pt idx="169">
                  <c:v>20.216841339080464</c:v>
                </c:pt>
                <c:pt idx="170">
                  <c:v>20.464233177419356</c:v>
                </c:pt>
                <c:pt idx="171">
                  <c:v>19.491702294444444</c:v>
                </c:pt>
                <c:pt idx="172">
                  <c:v>17.557386419354838</c:v>
                </c:pt>
                <c:pt idx="173">
                  <c:v>18.146030083333329</c:v>
                </c:pt>
                <c:pt idx="174">
                  <c:v>18.605338736559141</c:v>
                </c:pt>
                <c:pt idx="175">
                  <c:v>18.928518198924735</c:v>
                </c:pt>
                <c:pt idx="176">
                  <c:v>18.994842005555558</c:v>
                </c:pt>
                <c:pt idx="177">
                  <c:v>18.886971930107528</c:v>
                </c:pt>
                <c:pt idx="178">
                  <c:v>19.276028894444444</c:v>
                </c:pt>
                <c:pt idx="179">
                  <c:v>19.305634758064514</c:v>
                </c:pt>
                <c:pt idx="180">
                  <c:v>19.217655870967743</c:v>
                </c:pt>
                <c:pt idx="181">
                  <c:v>17.279367636904759</c:v>
                </c:pt>
                <c:pt idx="182">
                  <c:v>19.574890672043011</c:v>
                </c:pt>
                <c:pt idx="183">
                  <c:v>19.790003777777773</c:v>
                </c:pt>
                <c:pt idx="184">
                  <c:v>19.852015569892476</c:v>
                </c:pt>
                <c:pt idx="185">
                  <c:v>19.976833105555556</c:v>
                </c:pt>
                <c:pt idx="186">
                  <c:v>20.045318962365588</c:v>
                </c:pt>
                <c:pt idx="187">
                  <c:v>20.332044983870968</c:v>
                </c:pt>
                <c:pt idx="188">
                  <c:v>20.526884044444447</c:v>
                </c:pt>
                <c:pt idx="189">
                  <c:v>20.552329118279566</c:v>
                </c:pt>
                <c:pt idx="190">
                  <c:v>20.908383716666666</c:v>
                </c:pt>
                <c:pt idx="191">
                  <c:v>21.058860118279572</c:v>
                </c:pt>
                <c:pt idx="192">
                  <c:v>20.4477014516129</c:v>
                </c:pt>
                <c:pt idx="193">
                  <c:v>20.490871761904764</c:v>
                </c:pt>
                <c:pt idx="194">
                  <c:v>20.99326160215054</c:v>
                </c:pt>
                <c:pt idx="195">
                  <c:v>20.949949338888885</c:v>
                </c:pt>
                <c:pt idx="196">
                  <c:v>21.300234629032261</c:v>
                </c:pt>
                <c:pt idx="197">
                  <c:v>21.465697638888894</c:v>
                </c:pt>
                <c:pt idx="198">
                  <c:v>21.558067397849459</c:v>
                </c:pt>
                <c:pt idx="199">
                  <c:v>21.791179489247316</c:v>
                </c:pt>
                <c:pt idx="200">
                  <c:v>22.268963644444444</c:v>
                </c:pt>
                <c:pt idx="201">
                  <c:v>22.263134704301073</c:v>
                </c:pt>
                <c:pt idx="202">
                  <c:v>22.362861922222226</c:v>
                </c:pt>
                <c:pt idx="203">
                  <c:v>21.96770380645161</c:v>
                </c:pt>
                <c:pt idx="204">
                  <c:v>22.636267483870967</c:v>
                </c:pt>
                <c:pt idx="205">
                  <c:v>22.607101363095236</c:v>
                </c:pt>
                <c:pt idx="206">
                  <c:v>23.014166408602151</c:v>
                </c:pt>
                <c:pt idx="207">
                  <c:v>22.895080377777774</c:v>
                </c:pt>
                <c:pt idx="208">
                  <c:v>23.119461725806449</c:v>
                </c:pt>
                <c:pt idx="209">
                  <c:v>22.989374394444447</c:v>
                </c:pt>
                <c:pt idx="210">
                  <c:v>23.11907380645161</c:v>
                </c:pt>
                <c:pt idx="211">
                  <c:v>23.285958032258062</c:v>
                </c:pt>
                <c:pt idx="212">
                  <c:v>23.452963633333333</c:v>
                </c:pt>
                <c:pt idx="213">
                  <c:v>23.429556946236559</c:v>
                </c:pt>
                <c:pt idx="214">
                  <c:v>23.904940311111108</c:v>
                </c:pt>
                <c:pt idx="215">
                  <c:v>24.032163252688171</c:v>
                </c:pt>
                <c:pt idx="216">
                  <c:v>22.892816989247304</c:v>
                </c:pt>
                <c:pt idx="217">
                  <c:v>24.489044994047617</c:v>
                </c:pt>
                <c:pt idx="218">
                  <c:v>23.387203107526886</c:v>
                </c:pt>
                <c:pt idx="219">
                  <c:v>23.24218613888889</c:v>
                </c:pt>
                <c:pt idx="220">
                  <c:v>23.258756290322584</c:v>
                </c:pt>
                <c:pt idx="221">
                  <c:v>23.46195352222222</c:v>
                </c:pt>
                <c:pt idx="222">
                  <c:v>23.429636392473117</c:v>
                </c:pt>
                <c:pt idx="223">
                  <c:v>23.440647118279568</c:v>
                </c:pt>
                <c:pt idx="224">
                  <c:v>23.03428813333333</c:v>
                </c:pt>
              </c:numCache>
            </c:numRef>
          </c:val>
          <c:smooth val="0"/>
          <c:extLst>
            <c:ext xmlns:c16="http://schemas.microsoft.com/office/drawing/2014/chart" uri="{C3380CC4-5D6E-409C-BE32-E72D297353CC}">
              <c16:uniqueId val="{00000000-11D2-4F9C-A997-E63903C7EFF6}"/>
            </c:ext>
          </c:extLst>
        </c:ser>
        <c:ser>
          <c:idx val="1"/>
          <c:order val="1"/>
          <c:tx>
            <c:v>Non-Shale</c:v>
          </c:tx>
          <c:spPr>
            <a:ln w="28575" cap="rnd">
              <a:solidFill>
                <a:schemeClr val="accent2"/>
              </a:solidFill>
              <a:round/>
            </a:ln>
            <a:effectLst/>
          </c:spPr>
          <c:marker>
            <c:symbol val="none"/>
          </c:marker>
          <c:cat>
            <c:numRef>
              <c:f>Summary!$CZ$3:$CZ$227</c:f>
              <c:numCache>
                <c:formatCode>mmm\-yyyy</c:formatCode>
                <c:ptCount val="225"/>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numCache>
            </c:numRef>
          </c:cat>
          <c:val>
            <c:numRef>
              <c:f>Summary!$DG$3:$DG$227</c:f>
              <c:numCache>
                <c:formatCode>General</c:formatCode>
                <c:ptCount val="225"/>
                <c:pt idx="0">
                  <c:v>15.434699908602152</c:v>
                </c:pt>
                <c:pt idx="1">
                  <c:v>15.472519714285713</c:v>
                </c:pt>
                <c:pt idx="2">
                  <c:v>15.499015387096772</c:v>
                </c:pt>
                <c:pt idx="3">
                  <c:v>15.418944072222221</c:v>
                </c:pt>
                <c:pt idx="4">
                  <c:v>15.382805591397849</c:v>
                </c:pt>
                <c:pt idx="5">
                  <c:v>15.633503922222221</c:v>
                </c:pt>
                <c:pt idx="6">
                  <c:v>15.402948709677421</c:v>
                </c:pt>
                <c:pt idx="7">
                  <c:v>15.412617123655913</c:v>
                </c:pt>
                <c:pt idx="8">
                  <c:v>15.498266761111113</c:v>
                </c:pt>
                <c:pt idx="9">
                  <c:v>15.64400237096774</c:v>
                </c:pt>
                <c:pt idx="10">
                  <c:v>15.664242572222223</c:v>
                </c:pt>
                <c:pt idx="11">
                  <c:v>15.848277505376345</c:v>
                </c:pt>
                <c:pt idx="12">
                  <c:v>15.687856973118279</c:v>
                </c:pt>
                <c:pt idx="13">
                  <c:v>15.871478720238095</c:v>
                </c:pt>
                <c:pt idx="14">
                  <c:v>15.921176709677422</c:v>
                </c:pt>
                <c:pt idx="15">
                  <c:v>15.781889872222223</c:v>
                </c:pt>
                <c:pt idx="16">
                  <c:v>15.805051806451614</c:v>
                </c:pt>
                <c:pt idx="17">
                  <c:v>15.753081883333332</c:v>
                </c:pt>
                <c:pt idx="18">
                  <c:v>15.497721795698926</c:v>
                </c:pt>
                <c:pt idx="19">
                  <c:v>15.506155462365591</c:v>
                </c:pt>
                <c:pt idx="20">
                  <c:v>15.585007227777776</c:v>
                </c:pt>
                <c:pt idx="21">
                  <c:v>15.740343833333334</c:v>
                </c:pt>
                <c:pt idx="22">
                  <c:v>15.966014816666668</c:v>
                </c:pt>
                <c:pt idx="23">
                  <c:v>16.047279591397849</c:v>
                </c:pt>
                <c:pt idx="24">
                  <c:v>15.908696973118278</c:v>
                </c:pt>
                <c:pt idx="25">
                  <c:v>16.069491666666664</c:v>
                </c:pt>
                <c:pt idx="26">
                  <c:v>16.176933962365588</c:v>
                </c:pt>
                <c:pt idx="27">
                  <c:v>16.015148844444447</c:v>
                </c:pt>
                <c:pt idx="28">
                  <c:v>15.767318516129034</c:v>
                </c:pt>
                <c:pt idx="29">
                  <c:v>15.925272855555557</c:v>
                </c:pt>
                <c:pt idx="30">
                  <c:v>16.00167519892473</c:v>
                </c:pt>
                <c:pt idx="31">
                  <c:v>15.715547897849461</c:v>
                </c:pt>
                <c:pt idx="32">
                  <c:v>13.511484505555556</c:v>
                </c:pt>
                <c:pt idx="33">
                  <c:v>15.118601473118281</c:v>
                </c:pt>
                <c:pt idx="34">
                  <c:v>15.765906650000002</c:v>
                </c:pt>
                <c:pt idx="35">
                  <c:v>15.790144161290323</c:v>
                </c:pt>
                <c:pt idx="36">
                  <c:v>15.921182768817204</c:v>
                </c:pt>
                <c:pt idx="37">
                  <c:v>16.206778113095236</c:v>
                </c:pt>
                <c:pt idx="38">
                  <c:v>15.963490940860215</c:v>
                </c:pt>
                <c:pt idx="39">
                  <c:v>15.745111999999999</c:v>
                </c:pt>
                <c:pt idx="40">
                  <c:v>15.65641094623656</c:v>
                </c:pt>
                <c:pt idx="41">
                  <c:v>15.62247955</c:v>
                </c:pt>
                <c:pt idx="42">
                  <c:v>15.474165102150538</c:v>
                </c:pt>
                <c:pt idx="43">
                  <c:v>15.553013930107527</c:v>
                </c:pt>
                <c:pt idx="44">
                  <c:v>15.551299433333334</c:v>
                </c:pt>
                <c:pt idx="45">
                  <c:v>15.570908451612905</c:v>
                </c:pt>
                <c:pt idx="46">
                  <c:v>15.443886833333332</c:v>
                </c:pt>
                <c:pt idx="47">
                  <c:v>15.386215666666665</c:v>
                </c:pt>
                <c:pt idx="48">
                  <c:v>15.314299537634408</c:v>
                </c:pt>
                <c:pt idx="49">
                  <c:v>15.66750857142857</c:v>
                </c:pt>
                <c:pt idx="50">
                  <c:v>15.567842263440859</c:v>
                </c:pt>
                <c:pt idx="51">
                  <c:v>15.343890116666667</c:v>
                </c:pt>
                <c:pt idx="52">
                  <c:v>15.078153532258064</c:v>
                </c:pt>
                <c:pt idx="53">
                  <c:v>14.813717316666665</c:v>
                </c:pt>
                <c:pt idx="54">
                  <c:v>14.4718205</c:v>
                </c:pt>
                <c:pt idx="55">
                  <c:v>14.664134467741935</c:v>
                </c:pt>
                <c:pt idx="56">
                  <c:v>15.111375555555556</c:v>
                </c:pt>
                <c:pt idx="57">
                  <c:v>15.309942005376346</c:v>
                </c:pt>
                <c:pt idx="58">
                  <c:v>15.088144222222223</c:v>
                </c:pt>
                <c:pt idx="59">
                  <c:v>15.261575715053766</c:v>
                </c:pt>
                <c:pt idx="60">
                  <c:v>14.454798849462367</c:v>
                </c:pt>
                <c:pt idx="61">
                  <c:v>14.469917220238097</c:v>
                </c:pt>
                <c:pt idx="62">
                  <c:v>14.90117943548387</c:v>
                </c:pt>
                <c:pt idx="63">
                  <c:v>14.739037638888888</c:v>
                </c:pt>
                <c:pt idx="64">
                  <c:v>14.59619208064516</c:v>
                </c:pt>
                <c:pt idx="65">
                  <c:v>14.350567727777777</c:v>
                </c:pt>
                <c:pt idx="66">
                  <c:v>13.763479091397848</c:v>
                </c:pt>
                <c:pt idx="67">
                  <c:v>13.96035547311828</c:v>
                </c:pt>
                <c:pt idx="68">
                  <c:v>14.057040927777777</c:v>
                </c:pt>
                <c:pt idx="69">
                  <c:v>14.540708537634409</c:v>
                </c:pt>
                <c:pt idx="70">
                  <c:v>14.732588399999997</c:v>
                </c:pt>
                <c:pt idx="71">
                  <c:v>14.625041919354839</c:v>
                </c:pt>
                <c:pt idx="72">
                  <c:v>14.758414903225807</c:v>
                </c:pt>
                <c:pt idx="73">
                  <c:v>14.493953471264366</c:v>
                </c:pt>
                <c:pt idx="74">
                  <c:v>14.46975317204301</c:v>
                </c:pt>
                <c:pt idx="75">
                  <c:v>14.143877905555556</c:v>
                </c:pt>
                <c:pt idx="76">
                  <c:v>13.977149870967743</c:v>
                </c:pt>
                <c:pt idx="77">
                  <c:v>13.515698633333333</c:v>
                </c:pt>
                <c:pt idx="78">
                  <c:v>13.581530440860215</c:v>
                </c:pt>
                <c:pt idx="79">
                  <c:v>12.808246139784945</c:v>
                </c:pt>
                <c:pt idx="80">
                  <c:v>13.52832997222222</c:v>
                </c:pt>
                <c:pt idx="81">
                  <c:v>14.150183639784945</c:v>
                </c:pt>
                <c:pt idx="82">
                  <c:v>14.160482488888888</c:v>
                </c:pt>
                <c:pt idx="83">
                  <c:v>13.956994220430111</c:v>
                </c:pt>
                <c:pt idx="84">
                  <c:v>13.892604790322581</c:v>
                </c:pt>
                <c:pt idx="85">
                  <c:v>13.683534946428569</c:v>
                </c:pt>
                <c:pt idx="86">
                  <c:v>13.657312715053765</c:v>
                </c:pt>
                <c:pt idx="87">
                  <c:v>13.713729638888887</c:v>
                </c:pt>
                <c:pt idx="88">
                  <c:v>13.247689967741934</c:v>
                </c:pt>
                <c:pt idx="89">
                  <c:v>12.833180972222223</c:v>
                </c:pt>
                <c:pt idx="90">
                  <c:v>13.3401726827957</c:v>
                </c:pt>
                <c:pt idx="91">
                  <c:v>13.064745747311825</c:v>
                </c:pt>
                <c:pt idx="92">
                  <c:v>13.199935038888889</c:v>
                </c:pt>
                <c:pt idx="93">
                  <c:v>13.180654387096773</c:v>
                </c:pt>
                <c:pt idx="94">
                  <c:v>13.236862088888888</c:v>
                </c:pt>
                <c:pt idx="95">
                  <c:v>13.193591381720431</c:v>
                </c:pt>
                <c:pt idx="96">
                  <c:v>13.623827532258064</c:v>
                </c:pt>
                <c:pt idx="97">
                  <c:v>13.495788214285714</c:v>
                </c:pt>
                <c:pt idx="98">
                  <c:v>13.602574387096775</c:v>
                </c:pt>
                <c:pt idx="99">
                  <c:v>13.720986072222223</c:v>
                </c:pt>
                <c:pt idx="100">
                  <c:v>13.464576478494623</c:v>
                </c:pt>
                <c:pt idx="101">
                  <c:v>13.280966444444445</c:v>
                </c:pt>
                <c:pt idx="102">
                  <c:v>13.332231462365595</c:v>
                </c:pt>
                <c:pt idx="103">
                  <c:v>13.263092521505378</c:v>
                </c:pt>
                <c:pt idx="104">
                  <c:v>13.504157394444443</c:v>
                </c:pt>
                <c:pt idx="105">
                  <c:v>13.633179946236559</c:v>
                </c:pt>
                <c:pt idx="106">
                  <c:v>13.420787044444442</c:v>
                </c:pt>
                <c:pt idx="107">
                  <c:v>13.428547467741936</c:v>
                </c:pt>
                <c:pt idx="108">
                  <c:v>13.550420639784946</c:v>
                </c:pt>
                <c:pt idx="109">
                  <c:v>13.508373827380954</c:v>
                </c:pt>
                <c:pt idx="110">
                  <c:v>13.520063822580644</c:v>
                </c:pt>
                <c:pt idx="111">
                  <c:v>13.68906821111111</c:v>
                </c:pt>
                <c:pt idx="112">
                  <c:v>13.215305295698922</c:v>
                </c:pt>
                <c:pt idx="113">
                  <c:v>12.89006516111111</c:v>
                </c:pt>
                <c:pt idx="114">
                  <c:v>12.997627387096774</c:v>
                </c:pt>
                <c:pt idx="115">
                  <c:v>12.803811860215056</c:v>
                </c:pt>
                <c:pt idx="116">
                  <c:v>13.236288250000001</c:v>
                </c:pt>
                <c:pt idx="117">
                  <c:v>13.171820661290322</c:v>
                </c:pt>
                <c:pt idx="118">
                  <c:v>13.087349822222222</c:v>
                </c:pt>
                <c:pt idx="119">
                  <c:v>13.026744322580644</c:v>
                </c:pt>
                <c:pt idx="120">
                  <c:v>12.856589989247311</c:v>
                </c:pt>
                <c:pt idx="121">
                  <c:v>12.765623080459772</c:v>
                </c:pt>
                <c:pt idx="122">
                  <c:v>12.899125602150539</c:v>
                </c:pt>
                <c:pt idx="123">
                  <c:v>12.374391855555555</c:v>
                </c:pt>
                <c:pt idx="124">
                  <c:v>12.282149043010751</c:v>
                </c:pt>
                <c:pt idx="125">
                  <c:v>11.860005455555557</c:v>
                </c:pt>
                <c:pt idx="126">
                  <c:v>11.857925935483873</c:v>
                </c:pt>
                <c:pt idx="127">
                  <c:v>11.884359215053765</c:v>
                </c:pt>
                <c:pt idx="128">
                  <c:v>11.794701611111115</c:v>
                </c:pt>
                <c:pt idx="129">
                  <c:v>12.098908091397849</c:v>
                </c:pt>
                <c:pt idx="130">
                  <c:v>12.273566383333335</c:v>
                </c:pt>
                <c:pt idx="131">
                  <c:v>12.13465706451613</c:v>
                </c:pt>
                <c:pt idx="132">
                  <c:v>11.967167924731182</c:v>
                </c:pt>
                <c:pt idx="133">
                  <c:v>12.050731273809525</c:v>
                </c:pt>
                <c:pt idx="134">
                  <c:v>12.209582822580646</c:v>
                </c:pt>
                <c:pt idx="135">
                  <c:v>11.993933361111109</c:v>
                </c:pt>
                <c:pt idx="136">
                  <c:v>11.841578376344085</c:v>
                </c:pt>
                <c:pt idx="137">
                  <c:v>11.528736305555558</c:v>
                </c:pt>
                <c:pt idx="138">
                  <c:v>11.377474854838709</c:v>
                </c:pt>
                <c:pt idx="139">
                  <c:v>11.395187419354837</c:v>
                </c:pt>
                <c:pt idx="140">
                  <c:v>11.67900342222222</c:v>
                </c:pt>
                <c:pt idx="141">
                  <c:v>11.718043430107528</c:v>
                </c:pt>
                <c:pt idx="142">
                  <c:v>11.987064472222222</c:v>
                </c:pt>
                <c:pt idx="143">
                  <c:v>11.824562854838707</c:v>
                </c:pt>
                <c:pt idx="144">
                  <c:v>11.859084967741934</c:v>
                </c:pt>
                <c:pt idx="145">
                  <c:v>12.039119994047617</c:v>
                </c:pt>
                <c:pt idx="146">
                  <c:v>11.968556274193549</c:v>
                </c:pt>
                <c:pt idx="147">
                  <c:v>11.802175255555557</c:v>
                </c:pt>
                <c:pt idx="148">
                  <c:v>11.617134451612904</c:v>
                </c:pt>
                <c:pt idx="149">
                  <c:v>11.347464844444445</c:v>
                </c:pt>
                <c:pt idx="150">
                  <c:v>11.707660532258064</c:v>
                </c:pt>
                <c:pt idx="151">
                  <c:v>11.977949231182794</c:v>
                </c:pt>
                <c:pt idx="152">
                  <c:v>11.804176094444447</c:v>
                </c:pt>
                <c:pt idx="153">
                  <c:v>11.917688268817201</c:v>
                </c:pt>
                <c:pt idx="154">
                  <c:v>12.297551366666667</c:v>
                </c:pt>
                <c:pt idx="155">
                  <c:v>12.206519887096773</c:v>
                </c:pt>
                <c:pt idx="156">
                  <c:v>12.178572086021505</c:v>
                </c:pt>
                <c:pt idx="157">
                  <c:v>11.86521479761905</c:v>
                </c:pt>
                <c:pt idx="158">
                  <c:v>11.849365424731182</c:v>
                </c:pt>
                <c:pt idx="159">
                  <c:v>12.130313372222224</c:v>
                </c:pt>
                <c:pt idx="160">
                  <c:v>11.887617860215052</c:v>
                </c:pt>
                <c:pt idx="161">
                  <c:v>11.564444022222222</c:v>
                </c:pt>
                <c:pt idx="162">
                  <c:v>11.005188844086021</c:v>
                </c:pt>
                <c:pt idx="163">
                  <c:v>11.457128795698925</c:v>
                </c:pt>
                <c:pt idx="164">
                  <c:v>11.545716527777778</c:v>
                </c:pt>
                <c:pt idx="165">
                  <c:v>11.800263940860214</c:v>
                </c:pt>
                <c:pt idx="166">
                  <c:v>11.967465150000001</c:v>
                </c:pt>
                <c:pt idx="167">
                  <c:v>11.947633596774194</c:v>
                </c:pt>
                <c:pt idx="168">
                  <c:v>11.963110376344087</c:v>
                </c:pt>
                <c:pt idx="169">
                  <c:v>11.973825327586209</c:v>
                </c:pt>
                <c:pt idx="170">
                  <c:v>11.578433489247313</c:v>
                </c:pt>
                <c:pt idx="171">
                  <c:v>11.174797705555553</c:v>
                </c:pt>
                <c:pt idx="172">
                  <c:v>9.8481135806451618</c:v>
                </c:pt>
                <c:pt idx="173">
                  <c:v>10.193969916666671</c:v>
                </c:pt>
                <c:pt idx="174">
                  <c:v>10.609827930107524</c:v>
                </c:pt>
                <c:pt idx="175">
                  <c:v>9.7656484677419364</c:v>
                </c:pt>
                <c:pt idx="176">
                  <c:v>10.128991327777776</c:v>
                </c:pt>
                <c:pt idx="177">
                  <c:v>9.7621947365591417</c:v>
                </c:pt>
                <c:pt idx="178">
                  <c:v>10.662971105555554</c:v>
                </c:pt>
                <c:pt idx="179">
                  <c:v>10.776865241935484</c:v>
                </c:pt>
                <c:pt idx="180">
                  <c:v>10.773677462365592</c:v>
                </c:pt>
                <c:pt idx="181">
                  <c:v>10.150465696428569</c:v>
                </c:pt>
                <c:pt idx="182">
                  <c:v>10.666775994623656</c:v>
                </c:pt>
                <c:pt idx="183">
                  <c:v>10.609662888888884</c:v>
                </c:pt>
                <c:pt idx="184">
                  <c:v>10.521651096774193</c:v>
                </c:pt>
                <c:pt idx="185">
                  <c:v>10.249166894444445</c:v>
                </c:pt>
                <c:pt idx="186">
                  <c:v>10.234514370967743</c:v>
                </c:pt>
                <c:pt idx="187">
                  <c:v>9.9869550161290341</c:v>
                </c:pt>
                <c:pt idx="188">
                  <c:v>9.5452826222222225</c:v>
                </c:pt>
                <c:pt idx="189">
                  <c:v>10.509004215053764</c:v>
                </c:pt>
                <c:pt idx="190">
                  <c:v>10.761116283333333</c:v>
                </c:pt>
                <c:pt idx="191">
                  <c:v>10.690639881720431</c:v>
                </c:pt>
                <c:pt idx="192">
                  <c:v>10.314465215053763</c:v>
                </c:pt>
                <c:pt idx="193">
                  <c:v>10.440794904761905</c:v>
                </c:pt>
                <c:pt idx="194">
                  <c:v>10.58640506451613</c:v>
                </c:pt>
                <c:pt idx="195">
                  <c:v>10.745050661111112</c:v>
                </c:pt>
                <c:pt idx="196">
                  <c:v>10.240265370967741</c:v>
                </c:pt>
                <c:pt idx="197">
                  <c:v>10.196469027777777</c:v>
                </c:pt>
                <c:pt idx="198">
                  <c:v>10.412765935483876</c:v>
                </c:pt>
                <c:pt idx="199">
                  <c:v>10.307653844086021</c:v>
                </c:pt>
                <c:pt idx="200">
                  <c:v>10.492369688888889</c:v>
                </c:pt>
                <c:pt idx="201">
                  <c:v>10.596698629032259</c:v>
                </c:pt>
                <c:pt idx="202">
                  <c:v>10.67747141111111</c:v>
                </c:pt>
                <c:pt idx="203">
                  <c:v>10.440462860215053</c:v>
                </c:pt>
                <c:pt idx="204">
                  <c:v>10.618399182795699</c:v>
                </c:pt>
                <c:pt idx="205">
                  <c:v>10.574231970238095</c:v>
                </c:pt>
                <c:pt idx="206">
                  <c:v>10.549000258064513</c:v>
                </c:pt>
                <c:pt idx="207">
                  <c:v>10.445086288888888</c:v>
                </c:pt>
                <c:pt idx="208">
                  <c:v>10.423371607526885</c:v>
                </c:pt>
                <c:pt idx="209">
                  <c:v>10.577625605555557</c:v>
                </c:pt>
                <c:pt idx="210">
                  <c:v>10.360926193548387</c:v>
                </c:pt>
                <c:pt idx="211">
                  <c:v>10.361041967741933</c:v>
                </c:pt>
                <c:pt idx="212">
                  <c:v>10.521369699999997</c:v>
                </c:pt>
                <c:pt idx="213">
                  <c:v>10.632109720430105</c:v>
                </c:pt>
                <c:pt idx="214">
                  <c:v>10.612059688888889</c:v>
                </c:pt>
                <c:pt idx="215">
                  <c:v>10.60867008064516</c:v>
                </c:pt>
                <c:pt idx="216">
                  <c:v>10.476849677419356</c:v>
                </c:pt>
                <c:pt idx="217">
                  <c:v>10.010121672619047</c:v>
                </c:pt>
                <c:pt idx="218">
                  <c:v>10.645130225806458</c:v>
                </c:pt>
                <c:pt idx="219">
                  <c:v>10.652647194444445</c:v>
                </c:pt>
                <c:pt idx="220">
                  <c:v>10.556910376344089</c:v>
                </c:pt>
                <c:pt idx="221">
                  <c:v>10.508046477777775</c:v>
                </c:pt>
                <c:pt idx="222">
                  <c:v>10.674030274193548</c:v>
                </c:pt>
                <c:pt idx="223">
                  <c:v>10.621186215053765</c:v>
                </c:pt>
                <c:pt idx="224">
                  <c:v>10.734878533333333</c:v>
                </c:pt>
              </c:numCache>
            </c:numRef>
          </c:val>
          <c:smooth val="0"/>
          <c:extLst>
            <c:ext xmlns:c16="http://schemas.microsoft.com/office/drawing/2014/chart" uri="{C3380CC4-5D6E-409C-BE32-E72D297353CC}">
              <c16:uniqueId val="{00000001-11D2-4F9C-A997-E63903C7EFF6}"/>
            </c:ext>
          </c:extLst>
        </c:ser>
        <c:dLbls>
          <c:showLegendKey val="0"/>
          <c:showVal val="0"/>
          <c:showCatName val="0"/>
          <c:showSerName val="0"/>
          <c:showPercent val="0"/>
          <c:showBubbleSize val="0"/>
        </c:dLbls>
        <c:smooth val="0"/>
        <c:axId val="1932429055"/>
        <c:axId val="460363151"/>
      </c:line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60363151"/>
        <c:crosses val="autoZero"/>
        <c:auto val="1"/>
        <c:lblOffset val="100"/>
        <c:baseTimeUnit val="months"/>
        <c:majorUnit val="12"/>
        <c:majorTimeUnit val="months"/>
      </c:dateAx>
      <c:valAx>
        <c:axId val="46036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MMBOE/D</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14196508747121339"/>
          <c:y val="0.11185401824771904"/>
          <c:w val="0.11755982425273764"/>
          <c:h val="0.13018122734658169"/>
        </c:manualLayout>
      </c:layout>
      <c:overlay val="1"/>
      <c:spPr>
        <a:solidFill>
          <a:schemeClr val="bg1"/>
        </a:solidFill>
        <a:ln>
          <a:solidFill>
            <a:schemeClr val="tx1"/>
          </a:solid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cked"/>
        <c:varyColors val="0"/>
        <c:ser>
          <c:idx val="8"/>
          <c:order val="0"/>
          <c:tx>
            <c:strRef>
              <c:f>Summary!$CE$1</c:f>
              <c:strCache>
                <c:ptCount val="1"/>
                <c:pt idx="0">
                  <c:v>Uinta</c:v>
                </c:pt>
              </c:strCache>
            </c:strRef>
          </c:tx>
          <c:spPr>
            <a:solidFill>
              <a:srgbClr val="0000FF"/>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Summary!$CE$3:$CE$233</c:f>
              <c:numCache>
                <c:formatCode>General</c:formatCode>
                <c:ptCount val="231"/>
                <c:pt idx="0">
                  <c:v>2.6522580645161291E-4</c:v>
                </c:pt>
                <c:pt idx="1">
                  <c:v>2.6925000000000001E-4</c:v>
                </c:pt>
                <c:pt idx="2">
                  <c:v>3.2490322580645158E-4</c:v>
                </c:pt>
                <c:pt idx="3">
                  <c:v>2.8776666666666665E-4</c:v>
                </c:pt>
                <c:pt idx="4">
                  <c:v>2.7390322580645164E-4</c:v>
                </c:pt>
                <c:pt idx="5">
                  <c:v>2.6053333333333334E-4</c:v>
                </c:pt>
                <c:pt idx="6">
                  <c:v>2.3564516129032258E-4</c:v>
                </c:pt>
                <c:pt idx="7">
                  <c:v>2.1238709677419353E-4</c:v>
                </c:pt>
                <c:pt idx="8">
                  <c:v>2.1523333333333332E-4</c:v>
                </c:pt>
                <c:pt idx="9">
                  <c:v>3.3738709677419356E-4</c:v>
                </c:pt>
                <c:pt idx="10">
                  <c:v>4.2463333333333332E-4</c:v>
                </c:pt>
                <c:pt idx="11">
                  <c:v>3.5241935483870971E-4</c:v>
                </c:pt>
                <c:pt idx="12">
                  <c:v>3.7109677419354842E-4</c:v>
                </c:pt>
                <c:pt idx="13">
                  <c:v>4.1467857142857143E-4</c:v>
                </c:pt>
                <c:pt idx="14">
                  <c:v>4.5341935483870973E-4</c:v>
                </c:pt>
                <c:pt idx="15">
                  <c:v>6.6923333333333336E-4</c:v>
                </c:pt>
                <c:pt idx="16">
                  <c:v>3.6603225806451612E-4</c:v>
                </c:pt>
                <c:pt idx="17">
                  <c:v>6.0110000000000003E-4</c:v>
                </c:pt>
                <c:pt idx="18">
                  <c:v>7.677741935483871E-4</c:v>
                </c:pt>
                <c:pt idx="19">
                  <c:v>7.4293548387096772E-4</c:v>
                </c:pt>
                <c:pt idx="20">
                  <c:v>6.177666666666667E-4</c:v>
                </c:pt>
                <c:pt idx="21">
                  <c:v>5.2354838709677421E-4</c:v>
                </c:pt>
                <c:pt idx="22">
                  <c:v>4.5770000000000001E-4</c:v>
                </c:pt>
                <c:pt idx="23">
                  <c:v>4.2825806451612903E-4</c:v>
                </c:pt>
                <c:pt idx="24">
                  <c:v>3.505806451612903E-4</c:v>
                </c:pt>
                <c:pt idx="25">
                  <c:v>3.5103448275862069E-4</c:v>
                </c:pt>
                <c:pt idx="26">
                  <c:v>3.3458064516129029E-4</c:v>
                </c:pt>
                <c:pt idx="27">
                  <c:v>3.3883333333333335E-4</c:v>
                </c:pt>
                <c:pt idx="28">
                  <c:v>3.9809677419354837E-4</c:v>
                </c:pt>
                <c:pt idx="29">
                  <c:v>3.4089999999999999E-4</c:v>
                </c:pt>
                <c:pt idx="30">
                  <c:v>3.9951612903225806E-4</c:v>
                </c:pt>
                <c:pt idx="31">
                  <c:v>4.8177419354838709E-4</c:v>
                </c:pt>
                <c:pt idx="32">
                  <c:v>7.7640000000000001E-4</c:v>
                </c:pt>
                <c:pt idx="33">
                  <c:v>8.8016129032258061E-4</c:v>
                </c:pt>
                <c:pt idx="34">
                  <c:v>8.473333333333334E-4</c:v>
                </c:pt>
                <c:pt idx="35">
                  <c:v>8.0419354838709683E-4</c:v>
                </c:pt>
                <c:pt idx="36">
                  <c:v>7.1293548387096775E-4</c:v>
                </c:pt>
                <c:pt idx="37">
                  <c:v>6.5807142857142865E-4</c:v>
                </c:pt>
                <c:pt idx="38">
                  <c:v>8.6190322580645157E-4</c:v>
                </c:pt>
                <c:pt idx="39">
                  <c:v>7.4643333333333328E-4</c:v>
                </c:pt>
                <c:pt idx="40">
                  <c:v>6.2129032258064518E-4</c:v>
                </c:pt>
                <c:pt idx="41">
                  <c:v>6.4600000000000009E-4</c:v>
                </c:pt>
                <c:pt idx="42">
                  <c:v>5.6232258064516127E-4</c:v>
                </c:pt>
                <c:pt idx="43">
                  <c:v>6.1548387096774194E-4</c:v>
                </c:pt>
                <c:pt idx="44">
                  <c:v>5.7673333333333333E-4</c:v>
                </c:pt>
                <c:pt idx="45">
                  <c:v>4.7109677419354841E-4</c:v>
                </c:pt>
                <c:pt idx="46">
                  <c:v>5.9750000000000005E-4</c:v>
                </c:pt>
                <c:pt idx="47">
                  <c:v>5.4683870967741927E-4</c:v>
                </c:pt>
                <c:pt idx="48">
                  <c:v>5.9532258064516131E-4</c:v>
                </c:pt>
                <c:pt idx="49">
                  <c:v>6.3696428571428574E-4</c:v>
                </c:pt>
                <c:pt idx="50">
                  <c:v>6.2032258064516127E-4</c:v>
                </c:pt>
                <c:pt idx="51">
                  <c:v>6.5699999999999992E-4</c:v>
                </c:pt>
                <c:pt idx="52">
                  <c:v>5.9864516129032265E-4</c:v>
                </c:pt>
                <c:pt idx="53">
                  <c:v>7.2843333333333338E-4</c:v>
                </c:pt>
                <c:pt idx="54">
                  <c:v>7.2364516129032265E-4</c:v>
                </c:pt>
                <c:pt idx="55">
                  <c:v>1.0353548387096775E-3</c:v>
                </c:pt>
                <c:pt idx="56">
                  <c:v>1.0222666666666667E-3</c:v>
                </c:pt>
                <c:pt idx="57">
                  <c:v>8.627096774193549E-4</c:v>
                </c:pt>
                <c:pt idx="58">
                  <c:v>8.1183333333333335E-4</c:v>
                </c:pt>
                <c:pt idx="59">
                  <c:v>8.2393548387096774E-4</c:v>
                </c:pt>
                <c:pt idx="60">
                  <c:v>8.1841935483870976E-4</c:v>
                </c:pt>
                <c:pt idx="61">
                  <c:v>9.7660714285714299E-4</c:v>
                </c:pt>
                <c:pt idx="62">
                  <c:v>1.1849677419354841E-3</c:v>
                </c:pt>
                <c:pt idx="63">
                  <c:v>1.2287999999999999E-3</c:v>
                </c:pt>
                <c:pt idx="64">
                  <c:v>1.1286129032258064E-3</c:v>
                </c:pt>
                <c:pt idx="65">
                  <c:v>1.3777666666666666E-3</c:v>
                </c:pt>
                <c:pt idx="66">
                  <c:v>1.2962903225806452E-3</c:v>
                </c:pt>
                <c:pt idx="67">
                  <c:v>1.220483870967742E-3</c:v>
                </c:pt>
                <c:pt idx="68">
                  <c:v>1.2539333333333332E-3</c:v>
                </c:pt>
                <c:pt idx="69">
                  <c:v>1.9636451612903227E-3</c:v>
                </c:pt>
                <c:pt idx="70">
                  <c:v>2.2193333333333331E-3</c:v>
                </c:pt>
                <c:pt idx="71">
                  <c:v>1.9462903225806452E-3</c:v>
                </c:pt>
                <c:pt idx="72">
                  <c:v>2.0911290322580644E-3</c:v>
                </c:pt>
                <c:pt idx="73">
                  <c:v>2.022689655172414E-3</c:v>
                </c:pt>
                <c:pt idx="74">
                  <c:v>1.7417096774193549E-3</c:v>
                </c:pt>
                <c:pt idx="75">
                  <c:v>1.6336999999999999E-3</c:v>
                </c:pt>
                <c:pt idx="76">
                  <c:v>1.9356451612903226E-3</c:v>
                </c:pt>
                <c:pt idx="77">
                  <c:v>2.5030666666666667E-3</c:v>
                </c:pt>
                <c:pt idx="78">
                  <c:v>3.8002258064516129E-3</c:v>
                </c:pt>
                <c:pt idx="79">
                  <c:v>4.5670645161290328E-3</c:v>
                </c:pt>
                <c:pt idx="80">
                  <c:v>4.2301666666666659E-3</c:v>
                </c:pt>
                <c:pt idx="81">
                  <c:v>3.3797096774193548E-3</c:v>
                </c:pt>
                <c:pt idx="82">
                  <c:v>4.9166666666666664E-3</c:v>
                </c:pt>
                <c:pt idx="83">
                  <c:v>4.028967741935484E-3</c:v>
                </c:pt>
                <c:pt idx="84">
                  <c:v>4.394903225806452E-3</c:v>
                </c:pt>
                <c:pt idx="85">
                  <c:v>4.4517142857142854E-3</c:v>
                </c:pt>
                <c:pt idx="86">
                  <c:v>4.2573870967741942E-3</c:v>
                </c:pt>
                <c:pt idx="87">
                  <c:v>4.1885333333333327E-3</c:v>
                </c:pt>
                <c:pt idx="88">
                  <c:v>4.5171612903225807E-3</c:v>
                </c:pt>
                <c:pt idx="89">
                  <c:v>4.8637999999999997E-3</c:v>
                </c:pt>
                <c:pt idx="90">
                  <c:v>5.4862580645161294E-3</c:v>
                </c:pt>
                <c:pt idx="91">
                  <c:v>6.0340322580645159E-3</c:v>
                </c:pt>
                <c:pt idx="92">
                  <c:v>7.0578333333333335E-3</c:v>
                </c:pt>
                <c:pt idx="93">
                  <c:v>6.2330645161290327E-3</c:v>
                </c:pt>
                <c:pt idx="94">
                  <c:v>6.1851666666666669E-3</c:v>
                </c:pt>
                <c:pt idx="95">
                  <c:v>6.1458064516129026E-3</c:v>
                </c:pt>
                <c:pt idx="96">
                  <c:v>6.6695161290322583E-3</c:v>
                </c:pt>
                <c:pt idx="97">
                  <c:v>7.1114642857142852E-3</c:v>
                </c:pt>
                <c:pt idx="98">
                  <c:v>7.1678709677419359E-3</c:v>
                </c:pt>
                <c:pt idx="99">
                  <c:v>8.395999999999999E-3</c:v>
                </c:pt>
                <c:pt idx="100">
                  <c:v>6.944290322580645E-3</c:v>
                </c:pt>
                <c:pt idx="101">
                  <c:v>6.8896666666666672E-3</c:v>
                </c:pt>
                <c:pt idx="102">
                  <c:v>7.3949354838709676E-3</c:v>
                </c:pt>
                <c:pt idx="103">
                  <c:v>7.8222580645161289E-3</c:v>
                </c:pt>
                <c:pt idx="104">
                  <c:v>8.5623999999999995E-3</c:v>
                </c:pt>
                <c:pt idx="105">
                  <c:v>9.248129032258065E-3</c:v>
                </c:pt>
                <c:pt idx="106">
                  <c:v>8.7352666666666665E-3</c:v>
                </c:pt>
                <c:pt idx="107">
                  <c:v>7.8616129032258071E-3</c:v>
                </c:pt>
                <c:pt idx="108">
                  <c:v>8.1939999999999999E-3</c:v>
                </c:pt>
                <c:pt idx="109">
                  <c:v>8.224785714285714E-3</c:v>
                </c:pt>
                <c:pt idx="110">
                  <c:v>1.0402774193548387E-2</c:v>
                </c:pt>
                <c:pt idx="111">
                  <c:v>1.0467466666666668E-2</c:v>
                </c:pt>
                <c:pt idx="112">
                  <c:v>1.1820354838709678E-2</c:v>
                </c:pt>
                <c:pt idx="113">
                  <c:v>1.0755533333333334E-2</c:v>
                </c:pt>
                <c:pt idx="114">
                  <c:v>9.0380322580645173E-3</c:v>
                </c:pt>
                <c:pt idx="115">
                  <c:v>9.0176129032258062E-3</c:v>
                </c:pt>
                <c:pt idx="116">
                  <c:v>8.6668666666666668E-3</c:v>
                </c:pt>
                <c:pt idx="117">
                  <c:v>8.0154193548387098E-3</c:v>
                </c:pt>
                <c:pt idx="118">
                  <c:v>7.2171999999999991E-3</c:v>
                </c:pt>
                <c:pt idx="119">
                  <c:v>7.6349677419354839E-3</c:v>
                </c:pt>
                <c:pt idx="120">
                  <c:v>6.9910967741935483E-3</c:v>
                </c:pt>
                <c:pt idx="121">
                  <c:v>6.3091034482758617E-3</c:v>
                </c:pt>
                <c:pt idx="122">
                  <c:v>5.6813548387096777E-3</c:v>
                </c:pt>
                <c:pt idx="123">
                  <c:v>6.4979333333333332E-3</c:v>
                </c:pt>
                <c:pt idx="124">
                  <c:v>5.6335161290322578E-3</c:v>
                </c:pt>
                <c:pt idx="125">
                  <c:v>5.1994333333333339E-3</c:v>
                </c:pt>
                <c:pt idx="126">
                  <c:v>6.853483870967742E-3</c:v>
                </c:pt>
                <c:pt idx="127">
                  <c:v>8.0331612903225807E-3</c:v>
                </c:pt>
                <c:pt idx="128">
                  <c:v>8.5614999999999997E-3</c:v>
                </c:pt>
                <c:pt idx="129">
                  <c:v>8.9661612903225805E-3</c:v>
                </c:pt>
                <c:pt idx="130">
                  <c:v>1.1126033333333334E-2</c:v>
                </c:pt>
                <c:pt idx="131">
                  <c:v>1.2115129032258065E-2</c:v>
                </c:pt>
                <c:pt idx="132">
                  <c:v>1.2401096774193548E-2</c:v>
                </c:pt>
                <c:pt idx="133">
                  <c:v>1.4643214285714285E-2</c:v>
                </c:pt>
                <c:pt idx="134">
                  <c:v>1.7655548387096775E-2</c:v>
                </c:pt>
                <c:pt idx="135">
                  <c:v>1.7798433333333332E-2</c:v>
                </c:pt>
                <c:pt idx="136">
                  <c:v>1.8433193548387097E-2</c:v>
                </c:pt>
                <c:pt idx="137">
                  <c:v>2.2113733333333333E-2</c:v>
                </c:pt>
                <c:pt idx="138">
                  <c:v>2.1239838709677418E-2</c:v>
                </c:pt>
                <c:pt idx="139">
                  <c:v>2.3046645161290322E-2</c:v>
                </c:pt>
                <c:pt idx="140">
                  <c:v>2.4988699999999999E-2</c:v>
                </c:pt>
                <c:pt idx="141">
                  <c:v>2.4590806451612903E-2</c:v>
                </c:pt>
                <c:pt idx="142">
                  <c:v>2.4035933333333332E-2</c:v>
                </c:pt>
                <c:pt idx="143">
                  <c:v>2.2770709677419353E-2</c:v>
                </c:pt>
                <c:pt idx="144">
                  <c:v>2.8484741935483872E-2</c:v>
                </c:pt>
                <c:pt idx="145">
                  <c:v>2.9508607142857142E-2</c:v>
                </c:pt>
                <c:pt idx="146">
                  <c:v>3.2701870967741936E-2</c:v>
                </c:pt>
                <c:pt idx="147">
                  <c:v>2.6584433333333334E-2</c:v>
                </c:pt>
                <c:pt idx="148">
                  <c:v>2.6728225806451612E-2</c:v>
                </c:pt>
                <c:pt idx="149">
                  <c:v>2.4735366666666665E-2</c:v>
                </c:pt>
                <c:pt idx="150">
                  <c:v>2.8711451612903227E-2</c:v>
                </c:pt>
                <c:pt idx="151">
                  <c:v>3.3195967741935485E-2</c:v>
                </c:pt>
                <c:pt idx="152">
                  <c:v>3.6715033333333334E-2</c:v>
                </c:pt>
                <c:pt idx="153">
                  <c:v>3.3487483870967741E-2</c:v>
                </c:pt>
                <c:pt idx="154">
                  <c:v>3.3796133333333332E-2</c:v>
                </c:pt>
                <c:pt idx="155">
                  <c:v>3.157945161290323E-2</c:v>
                </c:pt>
                <c:pt idx="156">
                  <c:v>3.4018193548387102E-2</c:v>
                </c:pt>
                <c:pt idx="157">
                  <c:v>3.6020964285714281E-2</c:v>
                </c:pt>
                <c:pt idx="158">
                  <c:v>3.4697548387096773E-2</c:v>
                </c:pt>
                <c:pt idx="159">
                  <c:v>3.771886666666667E-2</c:v>
                </c:pt>
                <c:pt idx="160">
                  <c:v>3.920551612903226E-2</c:v>
                </c:pt>
                <c:pt idx="161">
                  <c:v>3.7907866666666665E-2</c:v>
                </c:pt>
                <c:pt idx="162">
                  <c:v>3.5549032258064515E-2</c:v>
                </c:pt>
                <c:pt idx="163">
                  <c:v>3.3839903225806454E-2</c:v>
                </c:pt>
                <c:pt idx="164">
                  <c:v>3.2894266666666665E-2</c:v>
                </c:pt>
                <c:pt idx="165">
                  <c:v>3.3503419354838707E-2</c:v>
                </c:pt>
                <c:pt idx="166">
                  <c:v>3.6431766666666671E-2</c:v>
                </c:pt>
                <c:pt idx="167">
                  <c:v>3.8944903225806453E-2</c:v>
                </c:pt>
                <c:pt idx="168">
                  <c:v>3.5283580645161287E-2</c:v>
                </c:pt>
                <c:pt idx="169">
                  <c:v>3.5030379310344827E-2</c:v>
                </c:pt>
                <c:pt idx="170">
                  <c:v>3.5508967741935488E-2</c:v>
                </c:pt>
                <c:pt idx="171">
                  <c:v>2.90844E-2</c:v>
                </c:pt>
                <c:pt idx="172">
                  <c:v>2.9265516129032259E-2</c:v>
                </c:pt>
                <c:pt idx="173">
                  <c:v>3.3565666666666667E-2</c:v>
                </c:pt>
                <c:pt idx="174">
                  <c:v>3.6462322580645155E-2</c:v>
                </c:pt>
                <c:pt idx="175">
                  <c:v>3.6144419354838711E-2</c:v>
                </c:pt>
                <c:pt idx="176">
                  <c:v>3.3569399999999999E-2</c:v>
                </c:pt>
                <c:pt idx="177">
                  <c:v>3.0563741935483869E-2</c:v>
                </c:pt>
                <c:pt idx="178">
                  <c:v>3.51034E-2</c:v>
                </c:pt>
                <c:pt idx="179">
                  <c:v>3.4512548387096775E-2</c:v>
                </c:pt>
                <c:pt idx="180">
                  <c:v>4.0150129032258064E-2</c:v>
                </c:pt>
                <c:pt idx="181">
                  <c:v>3.8234428571428572E-2</c:v>
                </c:pt>
                <c:pt idx="182">
                  <c:v>3.9242741935483876E-2</c:v>
                </c:pt>
                <c:pt idx="183">
                  <c:v>3.791456666666667E-2</c:v>
                </c:pt>
                <c:pt idx="184">
                  <c:v>3.5932096774193553E-2</c:v>
                </c:pt>
                <c:pt idx="185">
                  <c:v>4.4674899999999997E-2</c:v>
                </c:pt>
                <c:pt idx="186">
                  <c:v>4.9627483870967742E-2</c:v>
                </c:pt>
                <c:pt idx="187">
                  <c:v>5.0439064516129034E-2</c:v>
                </c:pt>
                <c:pt idx="188">
                  <c:v>4.8553433333333333E-2</c:v>
                </c:pt>
                <c:pt idx="189">
                  <c:v>5.0848774193548385E-2</c:v>
                </c:pt>
                <c:pt idx="190">
                  <c:v>6.052126666666667E-2</c:v>
                </c:pt>
                <c:pt idx="191">
                  <c:v>6.0996967741935484E-2</c:v>
                </c:pt>
                <c:pt idx="192">
                  <c:v>5.9715935483870969E-2</c:v>
                </c:pt>
                <c:pt idx="193">
                  <c:v>6.2606821428571421E-2</c:v>
                </c:pt>
                <c:pt idx="194">
                  <c:v>6.0935129032258069E-2</c:v>
                </c:pt>
                <c:pt idx="195">
                  <c:v>6.1261299999999998E-2</c:v>
                </c:pt>
                <c:pt idx="196">
                  <c:v>6.7417096774193538E-2</c:v>
                </c:pt>
                <c:pt idx="197">
                  <c:v>7.0875033333333323E-2</c:v>
                </c:pt>
                <c:pt idx="198">
                  <c:v>7.3549387096774194E-2</c:v>
                </c:pt>
                <c:pt idx="199">
                  <c:v>8.3474903225806446E-2</c:v>
                </c:pt>
                <c:pt idx="200">
                  <c:v>8.045706666666666E-2</c:v>
                </c:pt>
                <c:pt idx="201">
                  <c:v>8.8244709677419361E-2</c:v>
                </c:pt>
                <c:pt idx="202">
                  <c:v>9.111699999999999E-2</c:v>
                </c:pt>
                <c:pt idx="203">
                  <c:v>9.1226290322580644E-2</c:v>
                </c:pt>
                <c:pt idx="204">
                  <c:v>7.5820838709677416E-2</c:v>
                </c:pt>
                <c:pt idx="205">
                  <c:v>8.9174035714285713E-2</c:v>
                </c:pt>
                <c:pt idx="206">
                  <c:v>8.7968161290322575E-2</c:v>
                </c:pt>
                <c:pt idx="207">
                  <c:v>9.6094033333333329E-2</c:v>
                </c:pt>
                <c:pt idx="208">
                  <c:v>0.10357912903225806</c:v>
                </c:pt>
                <c:pt idx="209">
                  <c:v>0.10375816666666667</c:v>
                </c:pt>
                <c:pt idx="210">
                  <c:v>0.10739651612903227</c:v>
                </c:pt>
                <c:pt idx="211">
                  <c:v>0.11228583870967741</c:v>
                </c:pt>
                <c:pt idx="212">
                  <c:v>0.12620973333333332</c:v>
                </c:pt>
                <c:pt idx="213">
                  <c:v>0.12203277419354838</c:v>
                </c:pt>
                <c:pt idx="214">
                  <c:v>0.13205183333333334</c:v>
                </c:pt>
                <c:pt idx="215">
                  <c:v>0.13191745161290322</c:v>
                </c:pt>
                <c:pt idx="216">
                  <c:v>0.12415370967741936</c:v>
                </c:pt>
                <c:pt idx="217">
                  <c:v>0.12168407142857142</c:v>
                </c:pt>
                <c:pt idx="218">
                  <c:v>0.11798990322580645</c:v>
                </c:pt>
                <c:pt idx="219">
                  <c:v>0.13457263333333333</c:v>
                </c:pt>
                <c:pt idx="220">
                  <c:v>0.16253129032258065</c:v>
                </c:pt>
                <c:pt idx="221">
                  <c:v>0.15465753333333332</c:v>
                </c:pt>
                <c:pt idx="222">
                  <c:v>0.14218296774193548</c:v>
                </c:pt>
                <c:pt idx="223">
                  <c:v>0.14229464516129031</c:v>
                </c:pt>
                <c:pt idx="224">
                  <c:v>0.1011698</c:v>
                </c:pt>
                <c:pt idx="225">
                  <c:v>0.14092329032258066</c:v>
                </c:pt>
                <c:pt idx="226">
                  <c:v>0.14144189999999998</c:v>
                </c:pt>
                <c:pt idx="227">
                  <c:v>0.12092254838709678</c:v>
                </c:pt>
                <c:pt idx="228">
                  <c:v>0.12465006451612902</c:v>
                </c:pt>
                <c:pt idx="229">
                  <c:v>0.13601896428571428</c:v>
                </c:pt>
                <c:pt idx="230">
                  <c:v>0.14031712903225807</c:v>
                </c:pt>
              </c:numCache>
            </c:numRef>
          </c:val>
          <c:extLst>
            <c:ext xmlns:c16="http://schemas.microsoft.com/office/drawing/2014/chart" uri="{C3380CC4-5D6E-409C-BE32-E72D297353CC}">
              <c16:uniqueId val="{00000000-25F2-4BD2-A4D4-2A1055783069}"/>
            </c:ext>
          </c:extLst>
        </c:ser>
        <c:ser>
          <c:idx val="4"/>
          <c:order val="1"/>
          <c:tx>
            <c:strRef>
              <c:f>Summary!$BJ$1</c:f>
              <c:strCache>
                <c:ptCount val="1"/>
                <c:pt idx="0">
                  <c:v>Utica</c:v>
                </c:pt>
              </c:strCache>
            </c:strRef>
          </c:tx>
          <c:spPr>
            <a:solidFill>
              <a:schemeClr val="accent4"/>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Summary!$BJ$3:$BJ$233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2.2580645161290322E-7</c:v>
                </c:pt>
                <c:pt idx="25">
                  <c:v>2.4137931034482758E-7</c:v>
                </c:pt>
                <c:pt idx="26">
                  <c:v>2.2580645161290322E-7</c:v>
                </c:pt>
                <c:pt idx="27">
                  <c:v>2.3333333333333333E-7</c:v>
                </c:pt>
                <c:pt idx="28">
                  <c:v>2.2580645161290322E-7</c:v>
                </c:pt>
                <c:pt idx="29">
                  <c:v>2.3333333333333333E-7</c:v>
                </c:pt>
                <c:pt idx="30">
                  <c:v>1.9354838709677421E-7</c:v>
                </c:pt>
                <c:pt idx="31">
                  <c:v>2.2580645161290322E-7</c:v>
                </c:pt>
                <c:pt idx="32">
                  <c:v>2.0000000000000002E-7</c:v>
                </c:pt>
                <c:pt idx="33">
                  <c:v>2.2580645161290322E-7</c:v>
                </c:pt>
                <c:pt idx="34">
                  <c:v>2.0000000000000002E-7</c:v>
                </c:pt>
                <c:pt idx="35">
                  <c:v>2.2580645161290322E-7</c:v>
                </c:pt>
                <c:pt idx="36">
                  <c:v>3.8709677419354842E-7</c:v>
                </c:pt>
                <c:pt idx="37">
                  <c:v>4.2857142857142857E-7</c:v>
                </c:pt>
                <c:pt idx="38">
                  <c:v>3.8709677419354842E-7</c:v>
                </c:pt>
                <c:pt idx="39">
                  <c:v>4.333333333333333E-7</c:v>
                </c:pt>
                <c:pt idx="40">
                  <c:v>3.8709677419354842E-7</c:v>
                </c:pt>
                <c:pt idx="41">
                  <c:v>4.333333333333333E-7</c:v>
                </c:pt>
                <c:pt idx="42">
                  <c:v>3.8709677419354842E-7</c:v>
                </c:pt>
                <c:pt idx="43">
                  <c:v>4.1935483870967738E-7</c:v>
                </c:pt>
                <c:pt idx="44">
                  <c:v>4.0000000000000003E-7</c:v>
                </c:pt>
                <c:pt idx="45">
                  <c:v>4.1935483870967738E-7</c:v>
                </c:pt>
                <c:pt idx="46">
                  <c:v>4.0000000000000003E-7</c:v>
                </c:pt>
                <c:pt idx="47">
                  <c:v>4.1935483870967738E-7</c:v>
                </c:pt>
                <c:pt idx="48">
                  <c:v>1.6129032258064518E-7</c:v>
                </c:pt>
                <c:pt idx="49">
                  <c:v>1.7857142857142858E-7</c:v>
                </c:pt>
                <c:pt idx="50">
                  <c:v>1.6129032258064518E-7</c:v>
                </c:pt>
                <c:pt idx="51">
                  <c:v>1.6666666666666668E-7</c:v>
                </c:pt>
                <c:pt idx="52">
                  <c:v>1.6129032258064518E-7</c:v>
                </c:pt>
                <c:pt idx="53">
                  <c:v>1.6666666666666668E-7</c:v>
                </c:pt>
                <c:pt idx="54">
                  <c:v>1.2903225806451611E-7</c:v>
                </c:pt>
                <c:pt idx="55">
                  <c:v>1.6129032258064518E-7</c:v>
                </c:pt>
                <c:pt idx="56">
                  <c:v>1.3333333333333334E-7</c:v>
                </c:pt>
                <c:pt idx="57">
                  <c:v>1.6129032258064518E-7</c:v>
                </c:pt>
                <c:pt idx="58">
                  <c:v>1.3333333333333334E-7</c:v>
                </c:pt>
                <c:pt idx="59">
                  <c:v>1.6129032258064518E-7</c:v>
                </c:pt>
                <c:pt idx="60">
                  <c:v>5.1096774193548381E-5</c:v>
                </c:pt>
                <c:pt idx="61">
                  <c:v>3.9999999999999998E-6</c:v>
                </c:pt>
                <c:pt idx="62">
                  <c:v>3.5806451612903225E-6</c:v>
                </c:pt>
                <c:pt idx="63">
                  <c:v>3.7333333333333333E-6</c:v>
                </c:pt>
                <c:pt idx="64">
                  <c:v>3.5806451612903225E-6</c:v>
                </c:pt>
                <c:pt idx="65">
                  <c:v>6.7900000000000011E-5</c:v>
                </c:pt>
                <c:pt idx="66">
                  <c:v>1.3196774193548387E-4</c:v>
                </c:pt>
                <c:pt idx="67">
                  <c:v>1.9303225806451612E-4</c:v>
                </c:pt>
                <c:pt idx="68">
                  <c:v>2.5023333333333331E-4</c:v>
                </c:pt>
                <c:pt idx="69">
                  <c:v>2.6541935483870966E-4</c:v>
                </c:pt>
                <c:pt idx="70">
                  <c:v>2.7426666666666665E-4</c:v>
                </c:pt>
                <c:pt idx="71">
                  <c:v>2.6545161290322583E-4</c:v>
                </c:pt>
                <c:pt idx="72">
                  <c:v>9.2935483870967741E-4</c:v>
                </c:pt>
                <c:pt idx="73">
                  <c:v>4.4913793103448275E-4</c:v>
                </c:pt>
                <c:pt idx="74">
                  <c:v>5.4377419354838708E-4</c:v>
                </c:pt>
                <c:pt idx="75">
                  <c:v>6.7416666666666666E-4</c:v>
                </c:pt>
                <c:pt idx="76">
                  <c:v>7.1887096774193545E-4</c:v>
                </c:pt>
                <c:pt idx="77">
                  <c:v>9.434333333333333E-4</c:v>
                </c:pt>
                <c:pt idx="78">
                  <c:v>1.3491935483870969E-3</c:v>
                </c:pt>
                <c:pt idx="79">
                  <c:v>1.8171935483870967E-3</c:v>
                </c:pt>
                <c:pt idx="80">
                  <c:v>2.8465333333333332E-3</c:v>
                </c:pt>
                <c:pt idx="81">
                  <c:v>2.8813225806451613E-3</c:v>
                </c:pt>
                <c:pt idx="82">
                  <c:v>3.6805666666666669E-3</c:v>
                </c:pt>
                <c:pt idx="83">
                  <c:v>3.9415483870967744E-3</c:v>
                </c:pt>
                <c:pt idx="84">
                  <c:v>2.7565161290322581E-3</c:v>
                </c:pt>
                <c:pt idx="85">
                  <c:v>3.2408214285714288E-3</c:v>
                </c:pt>
                <c:pt idx="86">
                  <c:v>4.7780967741935486E-3</c:v>
                </c:pt>
                <c:pt idx="87">
                  <c:v>3.8051000000000001E-3</c:v>
                </c:pt>
                <c:pt idx="88">
                  <c:v>5.6708709677419358E-3</c:v>
                </c:pt>
                <c:pt idx="89">
                  <c:v>9.3176000000000005E-3</c:v>
                </c:pt>
                <c:pt idx="90">
                  <c:v>1.055025806451613E-2</c:v>
                </c:pt>
                <c:pt idx="91">
                  <c:v>1.4171E-2</c:v>
                </c:pt>
                <c:pt idx="92">
                  <c:v>1.8901066666666667E-2</c:v>
                </c:pt>
                <c:pt idx="93">
                  <c:v>1.3514774193548388E-2</c:v>
                </c:pt>
                <c:pt idx="94">
                  <c:v>1.6186933333333334E-2</c:v>
                </c:pt>
                <c:pt idx="95">
                  <c:v>1.7089419354838712E-2</c:v>
                </c:pt>
                <c:pt idx="96">
                  <c:v>1.7368354838709677E-2</c:v>
                </c:pt>
                <c:pt idx="97">
                  <c:v>2.0941607142857144E-2</c:v>
                </c:pt>
                <c:pt idx="98">
                  <c:v>2.7024193548387098E-2</c:v>
                </c:pt>
                <c:pt idx="99">
                  <c:v>2.38739E-2</c:v>
                </c:pt>
                <c:pt idx="100">
                  <c:v>2.642574193548387E-2</c:v>
                </c:pt>
                <c:pt idx="101">
                  <c:v>3.0029633333333337E-2</c:v>
                </c:pt>
                <c:pt idx="102">
                  <c:v>2.5668612903225804E-2</c:v>
                </c:pt>
                <c:pt idx="103">
                  <c:v>3.182041935483871E-2</c:v>
                </c:pt>
                <c:pt idx="104">
                  <c:v>4.1916366666666663E-2</c:v>
                </c:pt>
                <c:pt idx="105">
                  <c:v>3.5061741935483871E-2</c:v>
                </c:pt>
                <c:pt idx="106">
                  <c:v>3.8126299999999995E-2</c:v>
                </c:pt>
                <c:pt idx="107">
                  <c:v>4.35893870967742E-2</c:v>
                </c:pt>
                <c:pt idx="108">
                  <c:v>4.5138193548387093E-2</c:v>
                </c:pt>
                <c:pt idx="109">
                  <c:v>5.3930107142857141E-2</c:v>
                </c:pt>
                <c:pt idx="110">
                  <c:v>6.1698516129032259E-2</c:v>
                </c:pt>
                <c:pt idx="111">
                  <c:v>6.0925566666666667E-2</c:v>
                </c:pt>
                <c:pt idx="112">
                  <c:v>6.5584774193548384E-2</c:v>
                </c:pt>
                <c:pt idx="113">
                  <c:v>7.0420899999999995E-2</c:v>
                </c:pt>
                <c:pt idx="114">
                  <c:v>5.7969774193548387E-2</c:v>
                </c:pt>
                <c:pt idx="115">
                  <c:v>6.5273774193548378E-2</c:v>
                </c:pt>
                <c:pt idx="116">
                  <c:v>7.2070366666666663E-2</c:v>
                </c:pt>
                <c:pt idx="117">
                  <c:v>6.4981193548387092E-2</c:v>
                </c:pt>
                <c:pt idx="118">
                  <c:v>6.9895633333333332E-2</c:v>
                </c:pt>
                <c:pt idx="119">
                  <c:v>7.6687225806451612E-2</c:v>
                </c:pt>
                <c:pt idx="120">
                  <c:v>5.8796451612903221E-2</c:v>
                </c:pt>
                <c:pt idx="121">
                  <c:v>5.8532000000000001E-2</c:v>
                </c:pt>
                <c:pt idx="122">
                  <c:v>6.4041290322580643E-2</c:v>
                </c:pt>
                <c:pt idx="123">
                  <c:v>5.0110566666666669E-2</c:v>
                </c:pt>
                <c:pt idx="124">
                  <c:v>5.4421258064516129E-2</c:v>
                </c:pt>
                <c:pt idx="125">
                  <c:v>5.7910933333333331E-2</c:v>
                </c:pt>
                <c:pt idx="126">
                  <c:v>4.4493774193548392E-2</c:v>
                </c:pt>
                <c:pt idx="127">
                  <c:v>4.6533903225806451E-2</c:v>
                </c:pt>
                <c:pt idx="128">
                  <c:v>4.8054366666666667E-2</c:v>
                </c:pt>
                <c:pt idx="129">
                  <c:v>4.087367741935484E-2</c:v>
                </c:pt>
                <c:pt idx="130">
                  <c:v>4.277383333333333E-2</c:v>
                </c:pt>
                <c:pt idx="131">
                  <c:v>4.4670032258064513E-2</c:v>
                </c:pt>
                <c:pt idx="132">
                  <c:v>4.4510967741935484E-2</c:v>
                </c:pt>
                <c:pt idx="133">
                  <c:v>4.806825E-2</c:v>
                </c:pt>
                <c:pt idx="134">
                  <c:v>4.8283E-2</c:v>
                </c:pt>
                <c:pt idx="135">
                  <c:v>3.9036333333333333E-2</c:v>
                </c:pt>
                <c:pt idx="136">
                  <c:v>4.6429129032258064E-2</c:v>
                </c:pt>
                <c:pt idx="137">
                  <c:v>4.8716899999999994E-2</c:v>
                </c:pt>
                <c:pt idx="138">
                  <c:v>4.2097193548387098E-2</c:v>
                </c:pt>
                <c:pt idx="139">
                  <c:v>4.6663032258064514E-2</c:v>
                </c:pt>
                <c:pt idx="140">
                  <c:v>4.9186266666666666E-2</c:v>
                </c:pt>
                <c:pt idx="141">
                  <c:v>4.2455580645161285E-2</c:v>
                </c:pt>
                <c:pt idx="142">
                  <c:v>4.6911166666666664E-2</c:v>
                </c:pt>
                <c:pt idx="143">
                  <c:v>4.8138354838709679E-2</c:v>
                </c:pt>
                <c:pt idx="144">
                  <c:v>3.9626677419354835E-2</c:v>
                </c:pt>
                <c:pt idx="145">
                  <c:v>4.2810571428571427E-2</c:v>
                </c:pt>
                <c:pt idx="146">
                  <c:v>4.764538709677419E-2</c:v>
                </c:pt>
                <c:pt idx="147">
                  <c:v>4.1028500000000002E-2</c:v>
                </c:pt>
                <c:pt idx="148">
                  <c:v>4.8280548387096771E-2</c:v>
                </c:pt>
                <c:pt idx="149">
                  <c:v>5.6010033333333334E-2</c:v>
                </c:pt>
                <c:pt idx="150">
                  <c:v>5.2537838709677417E-2</c:v>
                </c:pt>
                <c:pt idx="151">
                  <c:v>6.0182290322580642E-2</c:v>
                </c:pt>
                <c:pt idx="152">
                  <c:v>6.6844266666666666E-2</c:v>
                </c:pt>
                <c:pt idx="153">
                  <c:v>6.2534516129032255E-2</c:v>
                </c:pt>
                <c:pt idx="154">
                  <c:v>6.2594866666666665E-2</c:v>
                </c:pt>
                <c:pt idx="155">
                  <c:v>6.349441935483871E-2</c:v>
                </c:pt>
                <c:pt idx="156">
                  <c:v>5.2273806451612899E-2</c:v>
                </c:pt>
                <c:pt idx="157">
                  <c:v>5.4995892857142854E-2</c:v>
                </c:pt>
                <c:pt idx="158">
                  <c:v>6.1394161290322581E-2</c:v>
                </c:pt>
                <c:pt idx="159">
                  <c:v>5.6698400000000003E-2</c:v>
                </c:pt>
                <c:pt idx="160">
                  <c:v>6.3017161290322588E-2</c:v>
                </c:pt>
                <c:pt idx="161">
                  <c:v>7.1734366666666674E-2</c:v>
                </c:pt>
                <c:pt idx="162">
                  <c:v>6.9327419354838715E-2</c:v>
                </c:pt>
                <c:pt idx="163">
                  <c:v>7.8346806451612905E-2</c:v>
                </c:pt>
                <c:pt idx="164">
                  <c:v>7.9691100000000001E-2</c:v>
                </c:pt>
                <c:pt idx="165">
                  <c:v>6.451161290322581E-2</c:v>
                </c:pt>
                <c:pt idx="166">
                  <c:v>7.0939833333333327E-2</c:v>
                </c:pt>
                <c:pt idx="167">
                  <c:v>7.4712419354838716E-2</c:v>
                </c:pt>
                <c:pt idx="168">
                  <c:v>6.0824290322580646E-2</c:v>
                </c:pt>
                <c:pt idx="169">
                  <c:v>6.1469137931034486E-2</c:v>
                </c:pt>
                <c:pt idx="170">
                  <c:v>6.4217709677419355E-2</c:v>
                </c:pt>
                <c:pt idx="171">
                  <c:v>5.0075100000000004E-2</c:v>
                </c:pt>
                <c:pt idx="172">
                  <c:v>5.3492419354838713E-2</c:v>
                </c:pt>
                <c:pt idx="173">
                  <c:v>5.6741366666666661E-2</c:v>
                </c:pt>
                <c:pt idx="174">
                  <c:v>5.7240774193548387E-2</c:v>
                </c:pt>
                <c:pt idx="175">
                  <c:v>5.8756870967741938E-2</c:v>
                </c:pt>
                <c:pt idx="176">
                  <c:v>5.9027966666666667E-2</c:v>
                </c:pt>
                <c:pt idx="177">
                  <c:v>4.4326354838709676E-2</c:v>
                </c:pt>
                <c:pt idx="178">
                  <c:v>4.6689366666666669E-2</c:v>
                </c:pt>
                <c:pt idx="179">
                  <c:v>5.3241193548387099E-2</c:v>
                </c:pt>
                <c:pt idx="180">
                  <c:v>4.9221258064516132E-2</c:v>
                </c:pt>
                <c:pt idx="181">
                  <c:v>4.9049928571428571E-2</c:v>
                </c:pt>
                <c:pt idx="182">
                  <c:v>4.9108032258064517E-2</c:v>
                </c:pt>
                <c:pt idx="183">
                  <c:v>4.4129966666666666E-2</c:v>
                </c:pt>
                <c:pt idx="184">
                  <c:v>4.4617548387096771E-2</c:v>
                </c:pt>
                <c:pt idx="185">
                  <c:v>4.4438933333333333E-2</c:v>
                </c:pt>
                <c:pt idx="186">
                  <c:v>4.0159E-2</c:v>
                </c:pt>
                <c:pt idx="187">
                  <c:v>4.0089903225806453E-2</c:v>
                </c:pt>
                <c:pt idx="188">
                  <c:v>3.99558E-2</c:v>
                </c:pt>
                <c:pt idx="189">
                  <c:v>4.1802516129032262E-2</c:v>
                </c:pt>
                <c:pt idx="190">
                  <c:v>4.1565466666666669E-2</c:v>
                </c:pt>
                <c:pt idx="191">
                  <c:v>4.1764935483870967E-2</c:v>
                </c:pt>
                <c:pt idx="192">
                  <c:v>4.4004387096774192E-2</c:v>
                </c:pt>
                <c:pt idx="193">
                  <c:v>4.4099535714285716E-2</c:v>
                </c:pt>
                <c:pt idx="194">
                  <c:v>4.4356129032258065E-2</c:v>
                </c:pt>
                <c:pt idx="195">
                  <c:v>5.441106666666666E-2</c:v>
                </c:pt>
                <c:pt idx="196">
                  <c:v>5.4766419354838711E-2</c:v>
                </c:pt>
                <c:pt idx="197">
                  <c:v>5.4630499999999999E-2</c:v>
                </c:pt>
                <c:pt idx="198">
                  <c:v>5.3553870967741932E-2</c:v>
                </c:pt>
                <c:pt idx="199">
                  <c:v>5.3555322580645159E-2</c:v>
                </c:pt>
                <c:pt idx="200">
                  <c:v>5.3291566666666665E-2</c:v>
                </c:pt>
                <c:pt idx="201">
                  <c:v>6.4203967741935486E-2</c:v>
                </c:pt>
                <c:pt idx="202">
                  <c:v>6.3622933333333326E-2</c:v>
                </c:pt>
                <c:pt idx="203">
                  <c:v>6.3888258064516132E-2</c:v>
                </c:pt>
                <c:pt idx="204">
                  <c:v>7.2257548387096776E-2</c:v>
                </c:pt>
                <c:pt idx="205">
                  <c:v>7.1297035714285709E-2</c:v>
                </c:pt>
                <c:pt idx="206">
                  <c:v>7.1844709677419363E-2</c:v>
                </c:pt>
                <c:pt idx="207">
                  <c:v>7.4197266666666664E-2</c:v>
                </c:pt>
                <c:pt idx="208">
                  <c:v>7.5134225806451613E-2</c:v>
                </c:pt>
                <c:pt idx="209">
                  <c:v>7.4879533333333345E-2</c:v>
                </c:pt>
                <c:pt idx="210">
                  <c:v>7.0691580645161289E-2</c:v>
                </c:pt>
                <c:pt idx="211">
                  <c:v>7.0186096774193546E-2</c:v>
                </c:pt>
                <c:pt idx="212">
                  <c:v>6.9466933333333328E-2</c:v>
                </c:pt>
                <c:pt idx="213">
                  <c:v>8.3660129032258071E-2</c:v>
                </c:pt>
                <c:pt idx="214">
                  <c:v>8.25626E-2</c:v>
                </c:pt>
                <c:pt idx="215">
                  <c:v>8.3506064516129033E-2</c:v>
                </c:pt>
                <c:pt idx="216">
                  <c:v>7.8352290322580648E-2</c:v>
                </c:pt>
                <c:pt idx="217">
                  <c:v>7.9986571428571435E-2</c:v>
                </c:pt>
                <c:pt idx="218">
                  <c:v>7.8060225806451611E-2</c:v>
                </c:pt>
                <c:pt idx="219">
                  <c:v>8.5888766666666658E-2</c:v>
                </c:pt>
                <c:pt idx="220">
                  <c:v>8.7840064516129038E-2</c:v>
                </c:pt>
                <c:pt idx="221">
                  <c:v>8.6906566666666671E-2</c:v>
                </c:pt>
                <c:pt idx="222">
                  <c:v>9.7472322580645157E-2</c:v>
                </c:pt>
                <c:pt idx="223">
                  <c:v>9.7157709677419352E-2</c:v>
                </c:pt>
                <c:pt idx="224">
                  <c:v>9.6308933333333333E-2</c:v>
                </c:pt>
                <c:pt idx="225">
                  <c:v>0.10935483870967742</c:v>
                </c:pt>
                <c:pt idx="226">
                  <c:v>0.10793293333333334</c:v>
                </c:pt>
                <c:pt idx="227">
                  <c:v>0.10903841935483871</c:v>
                </c:pt>
                <c:pt idx="228">
                  <c:v>0.10570099999999999</c:v>
                </c:pt>
                <c:pt idx="229">
                  <c:v>0.11749303571428571</c:v>
                </c:pt>
                <c:pt idx="230">
                  <c:v>0.13909016129032259</c:v>
                </c:pt>
              </c:numCache>
            </c:numRef>
          </c:val>
          <c:extLst>
            <c:ext xmlns:c16="http://schemas.microsoft.com/office/drawing/2014/chart" uri="{C3380CC4-5D6E-409C-BE32-E72D297353CC}">
              <c16:uniqueId val="{00000001-25F2-4BD2-A4D4-2A1055783069}"/>
            </c:ext>
          </c:extLst>
        </c:ser>
        <c:ser>
          <c:idx val="7"/>
          <c:order val="2"/>
          <c:tx>
            <c:strRef>
              <c:f>Summary!$CL$1</c:f>
              <c:strCache>
                <c:ptCount val="1"/>
                <c:pt idx="0">
                  <c:v>Niobrara</c:v>
                </c:pt>
              </c:strCache>
            </c:strRef>
          </c:tx>
          <c:spPr>
            <a:solidFill>
              <a:srgbClr val="2C441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Summary!$CL$3:$CL$233</c:f>
              <c:numCache>
                <c:formatCode>General</c:formatCode>
                <c:ptCount val="231"/>
                <c:pt idx="0">
                  <c:v>4.5038709677419354E-4</c:v>
                </c:pt>
                <c:pt idx="1">
                  <c:v>4.1067857142857144E-4</c:v>
                </c:pt>
                <c:pt idx="2">
                  <c:v>3.4651612903225808E-4</c:v>
                </c:pt>
                <c:pt idx="3">
                  <c:v>3.4063333333333334E-4</c:v>
                </c:pt>
                <c:pt idx="4">
                  <c:v>3.968064516129032E-4</c:v>
                </c:pt>
                <c:pt idx="5">
                  <c:v>4.1656666666666664E-4</c:v>
                </c:pt>
                <c:pt idx="6">
                  <c:v>3.2370967741935486E-4</c:v>
                </c:pt>
                <c:pt idx="7">
                  <c:v>3.3580645161290323E-4</c:v>
                </c:pt>
                <c:pt idx="8">
                  <c:v>3.5783333333333332E-4</c:v>
                </c:pt>
                <c:pt idx="9">
                  <c:v>2.9387096774193547E-4</c:v>
                </c:pt>
                <c:pt idx="10">
                  <c:v>2.7399999999999999E-4</c:v>
                </c:pt>
                <c:pt idx="11">
                  <c:v>1.656774193548387E-4</c:v>
                </c:pt>
                <c:pt idx="12">
                  <c:v>2.1219354838709675E-4</c:v>
                </c:pt>
                <c:pt idx="13">
                  <c:v>2.655E-4</c:v>
                </c:pt>
                <c:pt idx="14">
                  <c:v>3.3258064516129029E-4</c:v>
                </c:pt>
                <c:pt idx="15">
                  <c:v>3.4756666666666669E-4</c:v>
                </c:pt>
                <c:pt idx="16">
                  <c:v>3.1967741935483871E-4</c:v>
                </c:pt>
                <c:pt idx="17">
                  <c:v>3.0050000000000004E-4</c:v>
                </c:pt>
                <c:pt idx="18">
                  <c:v>3.185161290322581E-4</c:v>
                </c:pt>
                <c:pt idx="19">
                  <c:v>3.617741935483871E-4</c:v>
                </c:pt>
                <c:pt idx="20">
                  <c:v>3.5720000000000001E-4</c:v>
                </c:pt>
                <c:pt idx="21">
                  <c:v>3.6258064516129032E-4</c:v>
                </c:pt>
                <c:pt idx="22">
                  <c:v>3.6886666666666667E-4</c:v>
                </c:pt>
                <c:pt idx="23">
                  <c:v>3.3074193548387099E-4</c:v>
                </c:pt>
                <c:pt idx="24">
                  <c:v>4.1116129032258065E-4</c:v>
                </c:pt>
                <c:pt idx="25">
                  <c:v>4.9182758620689652E-4</c:v>
                </c:pt>
                <c:pt idx="26">
                  <c:v>3.8470967741935488E-4</c:v>
                </c:pt>
                <c:pt idx="27">
                  <c:v>4.5210000000000004E-4</c:v>
                </c:pt>
                <c:pt idx="28">
                  <c:v>3.7500000000000001E-4</c:v>
                </c:pt>
                <c:pt idx="29">
                  <c:v>3.5810000000000003E-4</c:v>
                </c:pt>
                <c:pt idx="30">
                  <c:v>3.7132258064516129E-4</c:v>
                </c:pt>
                <c:pt idx="31">
                  <c:v>4.2864516129032258E-4</c:v>
                </c:pt>
                <c:pt idx="32">
                  <c:v>7.7090000000000004E-4</c:v>
                </c:pt>
                <c:pt idx="33">
                  <c:v>9.8377419354838715E-4</c:v>
                </c:pt>
                <c:pt idx="34">
                  <c:v>6.2763333333333332E-4</c:v>
                </c:pt>
                <c:pt idx="35">
                  <c:v>4.8445161290322579E-4</c:v>
                </c:pt>
                <c:pt idx="36">
                  <c:v>8.4435483870967741E-4</c:v>
                </c:pt>
                <c:pt idx="37">
                  <c:v>1.0436428571428571E-3</c:v>
                </c:pt>
                <c:pt idx="38">
                  <c:v>7.5177419354838704E-4</c:v>
                </c:pt>
                <c:pt idx="39">
                  <c:v>7.0816666666666662E-4</c:v>
                </c:pt>
                <c:pt idx="40">
                  <c:v>7.5425806451612904E-4</c:v>
                </c:pt>
                <c:pt idx="41">
                  <c:v>7.2129999999999991E-4</c:v>
                </c:pt>
                <c:pt idx="42">
                  <c:v>5.7254838709677421E-4</c:v>
                </c:pt>
                <c:pt idx="43">
                  <c:v>6.000967741935484E-4</c:v>
                </c:pt>
                <c:pt idx="44">
                  <c:v>5.0746666666666668E-4</c:v>
                </c:pt>
                <c:pt idx="45">
                  <c:v>8.2887096774193541E-4</c:v>
                </c:pt>
                <c:pt idx="46">
                  <c:v>1.3525333333333333E-3</c:v>
                </c:pt>
                <c:pt idx="47">
                  <c:v>1.1386129032258064E-3</c:v>
                </c:pt>
                <c:pt idx="48">
                  <c:v>7.2164516129032249E-4</c:v>
                </c:pt>
                <c:pt idx="49">
                  <c:v>1.6956071428571428E-3</c:v>
                </c:pt>
                <c:pt idx="50">
                  <c:v>2.5400322580645162E-3</c:v>
                </c:pt>
                <c:pt idx="51">
                  <c:v>1.7559666666666666E-3</c:v>
                </c:pt>
                <c:pt idx="52">
                  <c:v>1.6943870967741936E-3</c:v>
                </c:pt>
                <c:pt idx="53">
                  <c:v>1.9627333333333331E-3</c:v>
                </c:pt>
                <c:pt idx="54">
                  <c:v>3.116967741935484E-3</c:v>
                </c:pt>
                <c:pt idx="55">
                  <c:v>4.153032258064516E-3</c:v>
                </c:pt>
                <c:pt idx="56">
                  <c:v>5.5089333333333329E-3</c:v>
                </c:pt>
                <c:pt idx="57">
                  <c:v>5.9676451612903228E-3</c:v>
                </c:pt>
                <c:pt idx="58">
                  <c:v>7.6385333333333335E-3</c:v>
                </c:pt>
                <c:pt idx="59">
                  <c:v>9.9569354838709677E-3</c:v>
                </c:pt>
                <c:pt idx="60">
                  <c:v>9.5303548387096777E-3</c:v>
                </c:pt>
                <c:pt idx="61">
                  <c:v>1.0322285714285714E-2</c:v>
                </c:pt>
                <c:pt idx="62">
                  <c:v>1.1120322580645161E-2</c:v>
                </c:pt>
                <c:pt idx="63">
                  <c:v>1.4151766666666668E-2</c:v>
                </c:pt>
                <c:pt idx="64">
                  <c:v>1.5476032258064517E-2</c:v>
                </c:pt>
                <c:pt idx="65">
                  <c:v>1.8406066666666665E-2</c:v>
                </c:pt>
                <c:pt idx="66">
                  <c:v>1.9769903225806452E-2</c:v>
                </c:pt>
                <c:pt idx="67">
                  <c:v>2.2706774193548388E-2</c:v>
                </c:pt>
                <c:pt idx="68">
                  <c:v>2.3128099999999999E-2</c:v>
                </c:pt>
                <c:pt idx="69">
                  <c:v>2.6506161290322579E-2</c:v>
                </c:pt>
                <c:pt idx="70">
                  <c:v>2.9565999999999999E-2</c:v>
                </c:pt>
                <c:pt idx="71">
                  <c:v>3.0118322580645163E-2</c:v>
                </c:pt>
                <c:pt idx="72">
                  <c:v>3.0165935483870965E-2</c:v>
                </c:pt>
                <c:pt idx="73">
                  <c:v>3.0764413793103448E-2</c:v>
                </c:pt>
                <c:pt idx="74">
                  <c:v>3.4332967741935484E-2</c:v>
                </c:pt>
                <c:pt idx="75">
                  <c:v>3.7841966666666664E-2</c:v>
                </c:pt>
                <c:pt idx="76">
                  <c:v>4.1001387096774193E-2</c:v>
                </c:pt>
                <c:pt idx="77">
                  <c:v>4.2700933333333337E-2</c:v>
                </c:pt>
                <c:pt idx="78">
                  <c:v>5.1316870967741936E-2</c:v>
                </c:pt>
                <c:pt idx="79">
                  <c:v>5.4811709677419357E-2</c:v>
                </c:pt>
                <c:pt idx="80">
                  <c:v>5.4422500000000006E-2</c:v>
                </c:pt>
                <c:pt idx="81">
                  <c:v>6.2223258064516132E-2</c:v>
                </c:pt>
                <c:pt idx="82">
                  <c:v>7.5189466666666663E-2</c:v>
                </c:pt>
                <c:pt idx="83">
                  <c:v>8.1190741935483882E-2</c:v>
                </c:pt>
                <c:pt idx="84">
                  <c:v>7.802896774193549E-2</c:v>
                </c:pt>
                <c:pt idx="85">
                  <c:v>8.7794642857142863E-2</c:v>
                </c:pt>
                <c:pt idx="86">
                  <c:v>9.2357096774193542E-2</c:v>
                </c:pt>
                <c:pt idx="87">
                  <c:v>9.394503333333333E-2</c:v>
                </c:pt>
                <c:pt idx="88">
                  <c:v>9.1682129032258072E-2</c:v>
                </c:pt>
                <c:pt idx="89">
                  <c:v>9.7852966666666666E-2</c:v>
                </c:pt>
                <c:pt idx="90">
                  <c:v>0.10419458064516129</c:v>
                </c:pt>
                <c:pt idx="91">
                  <c:v>0.11559316129032257</c:v>
                </c:pt>
                <c:pt idx="92">
                  <c:v>0.12042853333333332</c:v>
                </c:pt>
                <c:pt idx="93">
                  <c:v>0.1334869677419355</c:v>
                </c:pt>
                <c:pt idx="94">
                  <c:v>0.13975886666666665</c:v>
                </c:pt>
                <c:pt idx="95">
                  <c:v>0.13769864516129032</c:v>
                </c:pt>
                <c:pt idx="96">
                  <c:v>0.13758987096774192</c:v>
                </c:pt>
                <c:pt idx="97">
                  <c:v>0.14195207142857141</c:v>
                </c:pt>
                <c:pt idx="98">
                  <c:v>0.15441254838709675</c:v>
                </c:pt>
                <c:pt idx="99">
                  <c:v>0.1536923</c:v>
                </c:pt>
                <c:pt idx="100">
                  <c:v>0.16870770967741935</c:v>
                </c:pt>
                <c:pt idx="101">
                  <c:v>0.17754986666666667</c:v>
                </c:pt>
                <c:pt idx="102">
                  <c:v>0.18259874193548389</c:v>
                </c:pt>
                <c:pt idx="103">
                  <c:v>0.1892416129032258</c:v>
                </c:pt>
                <c:pt idx="104">
                  <c:v>0.19815636666666667</c:v>
                </c:pt>
                <c:pt idx="105">
                  <c:v>0.20648061290322581</c:v>
                </c:pt>
                <c:pt idx="106">
                  <c:v>0.21508430000000001</c:v>
                </c:pt>
                <c:pt idx="107">
                  <c:v>0.2279431935483871</c:v>
                </c:pt>
                <c:pt idx="108">
                  <c:v>0.23420674193548388</c:v>
                </c:pt>
                <c:pt idx="109">
                  <c:v>0.23661375000000001</c:v>
                </c:pt>
                <c:pt idx="110">
                  <c:v>0.24024032258064515</c:v>
                </c:pt>
                <c:pt idx="111">
                  <c:v>0.24897066666666667</c:v>
                </c:pt>
                <c:pt idx="112">
                  <c:v>0.24787941935483873</c:v>
                </c:pt>
                <c:pt idx="113">
                  <c:v>0.24728990000000001</c:v>
                </c:pt>
                <c:pt idx="114">
                  <c:v>0.25063200000000002</c:v>
                </c:pt>
                <c:pt idx="115">
                  <c:v>0.25583429032258065</c:v>
                </c:pt>
                <c:pt idx="116">
                  <c:v>0.25238543333333335</c:v>
                </c:pt>
                <c:pt idx="117">
                  <c:v>0.25474358064516128</c:v>
                </c:pt>
                <c:pt idx="118">
                  <c:v>0.25396036666666666</c:v>
                </c:pt>
                <c:pt idx="119">
                  <c:v>0.24537196774193551</c:v>
                </c:pt>
                <c:pt idx="120">
                  <c:v>0.24828648387096774</c:v>
                </c:pt>
                <c:pt idx="121">
                  <c:v>0.24235155172413794</c:v>
                </c:pt>
                <c:pt idx="122">
                  <c:v>0.23487277419354841</c:v>
                </c:pt>
                <c:pt idx="123">
                  <c:v>0.23644363333333332</c:v>
                </c:pt>
                <c:pt idx="124">
                  <c:v>0.23312745161290321</c:v>
                </c:pt>
                <c:pt idx="125">
                  <c:v>0.23441596666666667</c:v>
                </c:pt>
                <c:pt idx="126">
                  <c:v>0.24220180645161291</c:v>
                </c:pt>
                <c:pt idx="127">
                  <c:v>0.24229416129032258</c:v>
                </c:pt>
                <c:pt idx="128">
                  <c:v>0.23968970000000001</c:v>
                </c:pt>
                <c:pt idx="129">
                  <c:v>0.23932264516129031</c:v>
                </c:pt>
                <c:pt idx="130">
                  <c:v>0.23520426666666666</c:v>
                </c:pt>
                <c:pt idx="131">
                  <c:v>0.2295948064516129</c:v>
                </c:pt>
                <c:pt idx="132">
                  <c:v>0.22462445161290323</c:v>
                </c:pt>
                <c:pt idx="133">
                  <c:v>0.22414917857142855</c:v>
                </c:pt>
                <c:pt idx="134">
                  <c:v>0.23709948387096774</c:v>
                </c:pt>
                <c:pt idx="135">
                  <c:v>0.25457859999999999</c:v>
                </c:pt>
                <c:pt idx="136">
                  <c:v>0.26505754838709678</c:v>
                </c:pt>
                <c:pt idx="137">
                  <c:v>0.27020396666666663</c:v>
                </c:pt>
                <c:pt idx="138">
                  <c:v>0.27887361290322582</c:v>
                </c:pt>
                <c:pt idx="139">
                  <c:v>0.30151348387096777</c:v>
                </c:pt>
                <c:pt idx="140">
                  <c:v>0.32223213333333334</c:v>
                </c:pt>
                <c:pt idx="141">
                  <c:v>0.3312663225806452</c:v>
                </c:pt>
                <c:pt idx="142">
                  <c:v>0.34342539999999999</c:v>
                </c:pt>
                <c:pt idx="143">
                  <c:v>0.35540977419354836</c:v>
                </c:pt>
                <c:pt idx="144">
                  <c:v>0.35663306451612903</c:v>
                </c:pt>
                <c:pt idx="145">
                  <c:v>0.35186446428571427</c:v>
                </c:pt>
                <c:pt idx="146">
                  <c:v>0.35900867741935488</c:v>
                </c:pt>
                <c:pt idx="147">
                  <c:v>0.37268903333333336</c:v>
                </c:pt>
                <c:pt idx="148">
                  <c:v>0.37210951612903226</c:v>
                </c:pt>
                <c:pt idx="149">
                  <c:v>0.35920013333333334</c:v>
                </c:pt>
                <c:pt idx="150">
                  <c:v>0.36979009677419356</c:v>
                </c:pt>
                <c:pt idx="151">
                  <c:v>0.40673080645161291</c:v>
                </c:pt>
                <c:pt idx="152">
                  <c:v>0.41594863333333337</c:v>
                </c:pt>
                <c:pt idx="153">
                  <c:v>0.42780074193548384</c:v>
                </c:pt>
                <c:pt idx="154">
                  <c:v>0.44767993333333334</c:v>
                </c:pt>
                <c:pt idx="155">
                  <c:v>0.44891548387096775</c:v>
                </c:pt>
                <c:pt idx="156">
                  <c:v>0.43367725806451612</c:v>
                </c:pt>
                <c:pt idx="157">
                  <c:v>0.42980603571428572</c:v>
                </c:pt>
                <c:pt idx="158">
                  <c:v>0.41951716129032257</c:v>
                </c:pt>
                <c:pt idx="159">
                  <c:v>0.43617546666666668</c:v>
                </c:pt>
                <c:pt idx="160">
                  <c:v>0.4426202903225806</c:v>
                </c:pt>
                <c:pt idx="161">
                  <c:v>0.4444728</c:v>
                </c:pt>
                <c:pt idx="162">
                  <c:v>0.44433906451612903</c:v>
                </c:pt>
                <c:pt idx="163">
                  <c:v>0.458722935483871</c:v>
                </c:pt>
                <c:pt idx="164">
                  <c:v>0.46576873333333335</c:v>
                </c:pt>
                <c:pt idx="165">
                  <c:v>0.49689858064516129</c:v>
                </c:pt>
                <c:pt idx="166">
                  <c:v>0.5027421333333334</c:v>
                </c:pt>
                <c:pt idx="167">
                  <c:v>0.4842029677419355</c:v>
                </c:pt>
                <c:pt idx="168">
                  <c:v>0.47613461290322578</c:v>
                </c:pt>
                <c:pt idx="169">
                  <c:v>0.46173106896551724</c:v>
                </c:pt>
                <c:pt idx="170">
                  <c:v>0.45476051612903229</c:v>
                </c:pt>
                <c:pt idx="171">
                  <c:v>0.44609406666666668</c:v>
                </c:pt>
                <c:pt idx="172">
                  <c:v>0.39153877419354843</c:v>
                </c:pt>
                <c:pt idx="173">
                  <c:v>0.40177246666666666</c:v>
                </c:pt>
                <c:pt idx="174">
                  <c:v>0.41001900000000002</c:v>
                </c:pt>
                <c:pt idx="175">
                  <c:v>0.41187567741935482</c:v>
                </c:pt>
                <c:pt idx="176">
                  <c:v>0.39515790000000001</c:v>
                </c:pt>
                <c:pt idx="177">
                  <c:v>0.37464851612903222</c:v>
                </c:pt>
                <c:pt idx="178">
                  <c:v>0.37258486666666663</c:v>
                </c:pt>
                <c:pt idx="179">
                  <c:v>0.35866345161290325</c:v>
                </c:pt>
                <c:pt idx="180">
                  <c:v>0.35604783870967743</c:v>
                </c:pt>
                <c:pt idx="181">
                  <c:v>0.3469794642857143</c:v>
                </c:pt>
                <c:pt idx="182">
                  <c:v>0.34333567741935483</c:v>
                </c:pt>
                <c:pt idx="183">
                  <c:v>0.37690509999999999</c:v>
                </c:pt>
                <c:pt idx="184">
                  <c:v>0.37691419354838712</c:v>
                </c:pt>
                <c:pt idx="185">
                  <c:v>0.3644921333333333</c:v>
                </c:pt>
                <c:pt idx="186">
                  <c:v>0.37188332258064516</c:v>
                </c:pt>
                <c:pt idx="187">
                  <c:v>0.37900606451612906</c:v>
                </c:pt>
                <c:pt idx="188">
                  <c:v>0.39424816666666668</c:v>
                </c:pt>
                <c:pt idx="189">
                  <c:v>0.40246690322580642</c:v>
                </c:pt>
                <c:pt idx="190">
                  <c:v>0.39237226666666664</c:v>
                </c:pt>
                <c:pt idx="191">
                  <c:v>0.3909341612903226</c:v>
                </c:pt>
                <c:pt idx="192">
                  <c:v>0.37320225806451612</c:v>
                </c:pt>
                <c:pt idx="193">
                  <c:v>0.38545274999999996</c:v>
                </c:pt>
                <c:pt idx="194">
                  <c:v>0.39446732258064515</c:v>
                </c:pt>
                <c:pt idx="195">
                  <c:v>0.39586726666666666</c:v>
                </c:pt>
                <c:pt idx="196">
                  <c:v>0.3921414838709677</c:v>
                </c:pt>
                <c:pt idx="197">
                  <c:v>0.38743156666666667</c:v>
                </c:pt>
                <c:pt idx="198">
                  <c:v>0.38963835483870968</c:v>
                </c:pt>
                <c:pt idx="199">
                  <c:v>0.39687396774193551</c:v>
                </c:pt>
                <c:pt idx="200">
                  <c:v>0.39797066666666669</c:v>
                </c:pt>
                <c:pt idx="201">
                  <c:v>0.41173687096774192</c:v>
                </c:pt>
                <c:pt idx="202">
                  <c:v>0.42164550000000001</c:v>
                </c:pt>
                <c:pt idx="203">
                  <c:v>0.38793035483870969</c:v>
                </c:pt>
                <c:pt idx="204">
                  <c:v>0.40248603225806451</c:v>
                </c:pt>
                <c:pt idx="205">
                  <c:v>0.39660271428571431</c:v>
                </c:pt>
                <c:pt idx="206">
                  <c:v>0.4162835483870968</c:v>
                </c:pt>
                <c:pt idx="207">
                  <c:v>0.42345749999999999</c:v>
                </c:pt>
                <c:pt idx="208">
                  <c:v>0.43633303225806452</c:v>
                </c:pt>
                <c:pt idx="209">
                  <c:v>0.45204156666666667</c:v>
                </c:pt>
                <c:pt idx="210">
                  <c:v>0.44698329032258066</c:v>
                </c:pt>
                <c:pt idx="211">
                  <c:v>0.45697483870967737</c:v>
                </c:pt>
                <c:pt idx="212">
                  <c:v>0.45718219999999998</c:v>
                </c:pt>
                <c:pt idx="213">
                  <c:v>0.46316980645161293</c:v>
                </c:pt>
                <c:pt idx="214">
                  <c:v>0.4837649</c:v>
                </c:pt>
                <c:pt idx="215">
                  <c:v>0.49345283870967743</c:v>
                </c:pt>
                <c:pt idx="216">
                  <c:v>0.45350354838709678</c:v>
                </c:pt>
                <c:pt idx="217">
                  <c:v>0.49944510714285711</c:v>
                </c:pt>
                <c:pt idx="218">
                  <c:v>0.4805718387096774</c:v>
                </c:pt>
                <c:pt idx="219">
                  <c:v>0.46890870000000001</c:v>
                </c:pt>
                <c:pt idx="220">
                  <c:v>0.47518248387096779</c:v>
                </c:pt>
                <c:pt idx="221">
                  <c:v>0.46717669999999994</c:v>
                </c:pt>
                <c:pt idx="222">
                  <c:v>0.46884209677419358</c:v>
                </c:pt>
                <c:pt idx="223">
                  <c:v>0.48059574193548388</c:v>
                </c:pt>
                <c:pt idx="224">
                  <c:v>0.48675523333333337</c:v>
                </c:pt>
                <c:pt idx="225">
                  <c:v>0.5109277741935484</c:v>
                </c:pt>
                <c:pt idx="226">
                  <c:v>0.5344222666666667</c:v>
                </c:pt>
                <c:pt idx="227">
                  <c:v>0.53156509677419361</c:v>
                </c:pt>
                <c:pt idx="228">
                  <c:v>0.50036777419354839</c:v>
                </c:pt>
                <c:pt idx="229">
                  <c:v>0.49323521428571432</c:v>
                </c:pt>
                <c:pt idx="230">
                  <c:v>0.49093754838709674</c:v>
                </c:pt>
              </c:numCache>
            </c:numRef>
          </c:val>
          <c:extLst>
            <c:ext xmlns:c16="http://schemas.microsoft.com/office/drawing/2014/chart" uri="{C3380CC4-5D6E-409C-BE32-E72D297353CC}">
              <c16:uniqueId val="{00000002-25F2-4BD2-A4D4-2A1055783069}"/>
            </c:ext>
          </c:extLst>
        </c:ser>
        <c:ser>
          <c:idx val="5"/>
          <c:order val="3"/>
          <c:tx>
            <c:strRef>
              <c:f>Summary!$BQ$1</c:f>
              <c:strCache>
                <c:ptCount val="1"/>
                <c:pt idx="0">
                  <c:v>Woodford</c:v>
                </c:pt>
              </c:strCache>
            </c:strRef>
          </c:tx>
          <c:spPr>
            <a:solidFill>
              <a:srgbClr val="CCFFC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Summary!$BQ$3:$BQ$233</c:f>
              <c:numCache>
                <c:formatCode>General</c:formatCode>
                <c:ptCount val="231"/>
                <c:pt idx="0">
                  <c:v>2.3225806451612903E-6</c:v>
                </c:pt>
                <c:pt idx="1">
                  <c:v>0</c:v>
                </c:pt>
                <c:pt idx="2">
                  <c:v>0</c:v>
                </c:pt>
                <c:pt idx="3">
                  <c:v>0</c:v>
                </c:pt>
                <c:pt idx="4">
                  <c:v>0</c:v>
                </c:pt>
                <c:pt idx="5">
                  <c:v>1.9999999999999999E-6</c:v>
                </c:pt>
                <c:pt idx="6">
                  <c:v>3.6354838709677417E-5</c:v>
                </c:pt>
                <c:pt idx="7">
                  <c:v>5.7741935483870965E-5</c:v>
                </c:pt>
                <c:pt idx="8">
                  <c:v>8.3299999999999992E-5</c:v>
                </c:pt>
                <c:pt idx="9">
                  <c:v>7.1387096774193557E-5</c:v>
                </c:pt>
                <c:pt idx="10">
                  <c:v>6.1633333333333332E-5</c:v>
                </c:pt>
                <c:pt idx="11">
                  <c:v>1.0148387096774193E-4</c:v>
                </c:pt>
                <c:pt idx="12">
                  <c:v>1.2151612903225806E-4</c:v>
                </c:pt>
                <c:pt idx="13">
                  <c:v>1.9703571428571429E-4</c:v>
                </c:pt>
                <c:pt idx="14">
                  <c:v>1.4180645161290321E-4</c:v>
                </c:pt>
                <c:pt idx="15">
                  <c:v>1.037E-4</c:v>
                </c:pt>
                <c:pt idx="16">
                  <c:v>1.2461290322580645E-4</c:v>
                </c:pt>
                <c:pt idx="17">
                  <c:v>1.3340000000000002E-4</c:v>
                </c:pt>
                <c:pt idx="18">
                  <c:v>1.6096774193548387E-4</c:v>
                </c:pt>
                <c:pt idx="19">
                  <c:v>4.7251612903225805E-4</c:v>
                </c:pt>
                <c:pt idx="20">
                  <c:v>7.5093333333333334E-4</c:v>
                </c:pt>
                <c:pt idx="21">
                  <c:v>8.4141935483870967E-4</c:v>
                </c:pt>
                <c:pt idx="22">
                  <c:v>6.6779999999999997E-4</c:v>
                </c:pt>
                <c:pt idx="23">
                  <c:v>5.1354838709677419E-4</c:v>
                </c:pt>
                <c:pt idx="24">
                  <c:v>8.4287096774193543E-4</c:v>
                </c:pt>
                <c:pt idx="25">
                  <c:v>7.6982758620689656E-4</c:v>
                </c:pt>
                <c:pt idx="26">
                  <c:v>7.157096774193548E-4</c:v>
                </c:pt>
                <c:pt idx="27">
                  <c:v>8.7910000000000006E-4</c:v>
                </c:pt>
                <c:pt idx="28">
                  <c:v>9.7219354838709679E-4</c:v>
                </c:pt>
                <c:pt idx="29">
                  <c:v>1.1710666666666667E-3</c:v>
                </c:pt>
                <c:pt idx="30">
                  <c:v>1.5809354838709677E-3</c:v>
                </c:pt>
                <c:pt idx="31">
                  <c:v>2.3760322580645161E-3</c:v>
                </c:pt>
                <c:pt idx="32">
                  <c:v>2.5441666666666668E-3</c:v>
                </c:pt>
                <c:pt idx="33">
                  <c:v>2.8454838709677417E-3</c:v>
                </c:pt>
                <c:pt idx="34">
                  <c:v>3.1202666666666668E-3</c:v>
                </c:pt>
                <c:pt idx="35">
                  <c:v>2.5662580645161291E-3</c:v>
                </c:pt>
                <c:pt idx="36">
                  <c:v>3.0384838709677417E-3</c:v>
                </c:pt>
                <c:pt idx="37">
                  <c:v>2.9451428571428571E-3</c:v>
                </c:pt>
                <c:pt idx="38">
                  <c:v>2.8900000000000002E-3</c:v>
                </c:pt>
                <c:pt idx="39">
                  <c:v>3.7837999999999999E-3</c:v>
                </c:pt>
                <c:pt idx="40">
                  <c:v>3.3576129032258065E-3</c:v>
                </c:pt>
                <c:pt idx="41">
                  <c:v>3.3026666666666669E-3</c:v>
                </c:pt>
                <c:pt idx="42">
                  <c:v>3.0784193548387098E-3</c:v>
                </c:pt>
                <c:pt idx="43">
                  <c:v>2.9498709677419355E-3</c:v>
                </c:pt>
                <c:pt idx="44">
                  <c:v>2.959566666666667E-3</c:v>
                </c:pt>
                <c:pt idx="45">
                  <c:v>2.3447419354838709E-3</c:v>
                </c:pt>
                <c:pt idx="46">
                  <c:v>2.466066666666667E-3</c:v>
                </c:pt>
                <c:pt idx="47">
                  <c:v>2.3193548387096777E-3</c:v>
                </c:pt>
                <c:pt idx="48">
                  <c:v>2.8077741935483868E-3</c:v>
                </c:pt>
                <c:pt idx="49">
                  <c:v>3.0049285714285716E-3</c:v>
                </c:pt>
                <c:pt idx="50">
                  <c:v>3.0911612903225805E-3</c:v>
                </c:pt>
                <c:pt idx="51">
                  <c:v>3.4024666666666666E-3</c:v>
                </c:pt>
                <c:pt idx="52">
                  <c:v>3.7407096774193546E-3</c:v>
                </c:pt>
                <c:pt idx="53">
                  <c:v>5.457633333333334E-3</c:v>
                </c:pt>
                <c:pt idx="54">
                  <c:v>5.5396774193548388E-3</c:v>
                </c:pt>
                <c:pt idx="55">
                  <c:v>5.8528387096774192E-3</c:v>
                </c:pt>
                <c:pt idx="56">
                  <c:v>5.8375333333333338E-3</c:v>
                </c:pt>
                <c:pt idx="57">
                  <c:v>6.6598387096774197E-3</c:v>
                </c:pt>
                <c:pt idx="58">
                  <c:v>7.2018999999999998E-3</c:v>
                </c:pt>
                <c:pt idx="59">
                  <c:v>7.3659677419354837E-3</c:v>
                </c:pt>
                <c:pt idx="60">
                  <c:v>7.0260000000000001E-3</c:v>
                </c:pt>
                <c:pt idx="61">
                  <c:v>6.7993928571428571E-3</c:v>
                </c:pt>
                <c:pt idx="62">
                  <c:v>7.5781612903225801E-3</c:v>
                </c:pt>
                <c:pt idx="63">
                  <c:v>8.9152000000000016E-3</c:v>
                </c:pt>
                <c:pt idx="64">
                  <c:v>1.0331129032258066E-2</c:v>
                </c:pt>
                <c:pt idx="65">
                  <c:v>1.0564666666666667E-2</c:v>
                </c:pt>
                <c:pt idx="66">
                  <c:v>1.0999612903225807E-2</c:v>
                </c:pt>
                <c:pt idx="67">
                  <c:v>6.7273225806451613E-3</c:v>
                </c:pt>
                <c:pt idx="68">
                  <c:v>9.5782333333333334E-3</c:v>
                </c:pt>
                <c:pt idx="69">
                  <c:v>9.1997419354838718E-3</c:v>
                </c:pt>
                <c:pt idx="70">
                  <c:v>9.3221333333333347E-3</c:v>
                </c:pt>
                <c:pt idx="71">
                  <c:v>9.1624193548387085E-3</c:v>
                </c:pt>
                <c:pt idx="72">
                  <c:v>1.2754096774193547E-2</c:v>
                </c:pt>
                <c:pt idx="73">
                  <c:v>1.3222689655172414E-2</c:v>
                </c:pt>
                <c:pt idx="74">
                  <c:v>1.1013612903225807E-2</c:v>
                </c:pt>
                <c:pt idx="75">
                  <c:v>1.3498900000000001E-2</c:v>
                </c:pt>
                <c:pt idx="76">
                  <c:v>1.6627548387096774E-2</c:v>
                </c:pt>
                <c:pt idx="77">
                  <c:v>1.8266899999999999E-2</c:v>
                </c:pt>
                <c:pt idx="78">
                  <c:v>2.041532258064516E-2</c:v>
                </c:pt>
                <c:pt idx="79">
                  <c:v>2.0835870967741938E-2</c:v>
                </c:pt>
                <c:pt idx="80">
                  <c:v>2.3214433333333333E-2</c:v>
                </c:pt>
                <c:pt idx="81">
                  <c:v>2.437625806451613E-2</c:v>
                </c:pt>
                <c:pt idx="82">
                  <c:v>2.2355633333333333E-2</c:v>
                </c:pt>
                <c:pt idx="83">
                  <c:v>2.358074193548387E-2</c:v>
                </c:pt>
                <c:pt idx="84">
                  <c:v>2.9244806451612902E-2</c:v>
                </c:pt>
                <c:pt idx="85">
                  <c:v>2.6849214285714285E-2</c:v>
                </c:pt>
                <c:pt idx="86">
                  <c:v>3.1530354838709675E-2</c:v>
                </c:pt>
                <c:pt idx="87">
                  <c:v>3.39922E-2</c:v>
                </c:pt>
                <c:pt idx="88">
                  <c:v>3.3890935483870968E-2</c:v>
                </c:pt>
                <c:pt idx="89">
                  <c:v>3.3371999999999999E-2</c:v>
                </c:pt>
                <c:pt idx="90">
                  <c:v>3.8564612903225805E-2</c:v>
                </c:pt>
                <c:pt idx="91">
                  <c:v>4.1378612903225809E-2</c:v>
                </c:pt>
                <c:pt idx="92">
                  <c:v>4.4645700000000003E-2</c:v>
                </c:pt>
                <c:pt idx="93">
                  <c:v>4.4498129032258069E-2</c:v>
                </c:pt>
                <c:pt idx="94">
                  <c:v>4.3142966666666664E-2</c:v>
                </c:pt>
                <c:pt idx="95">
                  <c:v>4.1563161290322587E-2</c:v>
                </c:pt>
                <c:pt idx="96">
                  <c:v>4.777948387096774E-2</c:v>
                </c:pt>
                <c:pt idx="97">
                  <c:v>4.8508642857142854E-2</c:v>
                </c:pt>
                <c:pt idx="98">
                  <c:v>4.7938064516129038E-2</c:v>
                </c:pt>
                <c:pt idx="99">
                  <c:v>5.7488699999999997E-2</c:v>
                </c:pt>
                <c:pt idx="100">
                  <c:v>4.8883580645161288E-2</c:v>
                </c:pt>
                <c:pt idx="101">
                  <c:v>5.4887866666666667E-2</c:v>
                </c:pt>
                <c:pt idx="102">
                  <c:v>5.4306129032258059E-2</c:v>
                </c:pt>
                <c:pt idx="103">
                  <c:v>5.8384741935483875E-2</c:v>
                </c:pt>
                <c:pt idx="104">
                  <c:v>6.4555166666666663E-2</c:v>
                </c:pt>
                <c:pt idx="105">
                  <c:v>6.0146967741935488E-2</c:v>
                </c:pt>
                <c:pt idx="106">
                  <c:v>6.2225566666666669E-2</c:v>
                </c:pt>
                <c:pt idx="107">
                  <c:v>5.9243774193548385E-2</c:v>
                </c:pt>
                <c:pt idx="108">
                  <c:v>5.539996774193548E-2</c:v>
                </c:pt>
                <c:pt idx="109">
                  <c:v>5.330078571428571E-2</c:v>
                </c:pt>
                <c:pt idx="110">
                  <c:v>6.1072709677419353E-2</c:v>
                </c:pt>
                <c:pt idx="111">
                  <c:v>8.0549733333333332E-2</c:v>
                </c:pt>
                <c:pt idx="112">
                  <c:v>7.230083870967742E-2</c:v>
                </c:pt>
                <c:pt idx="113">
                  <c:v>7.7277933333333326E-2</c:v>
                </c:pt>
                <c:pt idx="114">
                  <c:v>7.4662290322580649E-2</c:v>
                </c:pt>
                <c:pt idx="115">
                  <c:v>7.6577967741935482E-2</c:v>
                </c:pt>
                <c:pt idx="116">
                  <c:v>7.9488966666666674E-2</c:v>
                </c:pt>
                <c:pt idx="117">
                  <c:v>7.5843451612903234E-2</c:v>
                </c:pt>
                <c:pt idx="118">
                  <c:v>7.5665933333333338E-2</c:v>
                </c:pt>
                <c:pt idx="119">
                  <c:v>7.1719419354838707E-2</c:v>
                </c:pt>
                <c:pt idx="120">
                  <c:v>9.37588064516129E-2</c:v>
                </c:pt>
                <c:pt idx="121">
                  <c:v>7.0505034482758633E-2</c:v>
                </c:pt>
                <c:pt idx="122">
                  <c:v>8.1360903225806441E-2</c:v>
                </c:pt>
                <c:pt idx="123">
                  <c:v>8.0579466666666669E-2</c:v>
                </c:pt>
                <c:pt idx="124">
                  <c:v>8.8165419354838709E-2</c:v>
                </c:pt>
                <c:pt idx="125">
                  <c:v>8.1834766666666656E-2</c:v>
                </c:pt>
                <c:pt idx="126">
                  <c:v>8.1463870967741936E-2</c:v>
                </c:pt>
                <c:pt idx="127">
                  <c:v>7.6716516129032256E-2</c:v>
                </c:pt>
                <c:pt idx="128">
                  <c:v>7.505036666666666E-2</c:v>
                </c:pt>
                <c:pt idx="129">
                  <c:v>7.5733967741935485E-2</c:v>
                </c:pt>
                <c:pt idx="130">
                  <c:v>7.5164266666666674E-2</c:v>
                </c:pt>
                <c:pt idx="131">
                  <c:v>7.627267741935484E-2</c:v>
                </c:pt>
                <c:pt idx="132">
                  <c:v>7.7797709677419349E-2</c:v>
                </c:pt>
                <c:pt idx="133">
                  <c:v>8.2664285714285718E-2</c:v>
                </c:pt>
                <c:pt idx="134">
                  <c:v>8.8076580645161287E-2</c:v>
                </c:pt>
                <c:pt idx="135">
                  <c:v>8.3913466666666672E-2</c:v>
                </c:pt>
                <c:pt idx="136">
                  <c:v>8.0666258064516133E-2</c:v>
                </c:pt>
                <c:pt idx="137">
                  <c:v>8.1336733333333328E-2</c:v>
                </c:pt>
                <c:pt idx="138">
                  <c:v>7.5750419354838713E-2</c:v>
                </c:pt>
                <c:pt idx="139">
                  <c:v>7.5539096774193543E-2</c:v>
                </c:pt>
                <c:pt idx="140">
                  <c:v>8.3305600000000007E-2</c:v>
                </c:pt>
                <c:pt idx="141">
                  <c:v>9.0792258064516129E-2</c:v>
                </c:pt>
                <c:pt idx="142">
                  <c:v>8.9206799999999989E-2</c:v>
                </c:pt>
                <c:pt idx="143">
                  <c:v>8.1124806451612907E-2</c:v>
                </c:pt>
                <c:pt idx="144">
                  <c:v>8.5778451612903234E-2</c:v>
                </c:pt>
                <c:pt idx="145">
                  <c:v>8.912607142857143E-2</c:v>
                </c:pt>
                <c:pt idx="146">
                  <c:v>9.6372193548387095E-2</c:v>
                </c:pt>
                <c:pt idx="147">
                  <c:v>9.6099466666666661E-2</c:v>
                </c:pt>
                <c:pt idx="148">
                  <c:v>9.7335483870967743E-2</c:v>
                </c:pt>
                <c:pt idx="149">
                  <c:v>9.5258266666666661E-2</c:v>
                </c:pt>
                <c:pt idx="150">
                  <c:v>0.10252496774193548</c:v>
                </c:pt>
                <c:pt idx="151">
                  <c:v>0.10750925806451614</c:v>
                </c:pt>
                <c:pt idx="152">
                  <c:v>0.11587989999999999</c:v>
                </c:pt>
                <c:pt idx="153">
                  <c:v>0.10945712903225807</c:v>
                </c:pt>
                <c:pt idx="154">
                  <c:v>0.10676476666666666</c:v>
                </c:pt>
                <c:pt idx="155">
                  <c:v>0.10835835483870968</c:v>
                </c:pt>
                <c:pt idx="156">
                  <c:v>0.10611054838709677</c:v>
                </c:pt>
                <c:pt idx="157">
                  <c:v>0.10130335714285714</c:v>
                </c:pt>
                <c:pt idx="158">
                  <c:v>0.10493270967741936</c:v>
                </c:pt>
                <c:pt idx="159">
                  <c:v>0.1032435</c:v>
                </c:pt>
                <c:pt idx="160">
                  <c:v>0.10334141935483872</c:v>
                </c:pt>
                <c:pt idx="161">
                  <c:v>0.1028004</c:v>
                </c:pt>
                <c:pt idx="162">
                  <c:v>9.8179064516129025E-2</c:v>
                </c:pt>
                <c:pt idx="163">
                  <c:v>9.7363161290322575E-2</c:v>
                </c:pt>
                <c:pt idx="164">
                  <c:v>0.11324033333333333</c:v>
                </c:pt>
                <c:pt idx="165">
                  <c:v>0.12418232258064515</c:v>
                </c:pt>
                <c:pt idx="166">
                  <c:v>0.1176705</c:v>
                </c:pt>
                <c:pt idx="167">
                  <c:v>0.11470235483870968</c:v>
                </c:pt>
                <c:pt idx="168">
                  <c:v>0.11070980645161291</c:v>
                </c:pt>
                <c:pt idx="169">
                  <c:v>0.12025706896551724</c:v>
                </c:pt>
                <c:pt idx="170">
                  <c:v>0.12533351612903226</c:v>
                </c:pt>
                <c:pt idx="171">
                  <c:v>0.11082403333333332</c:v>
                </c:pt>
                <c:pt idx="172">
                  <c:v>6.3662870967741939E-2</c:v>
                </c:pt>
                <c:pt idx="173">
                  <c:v>0.10556526666666667</c:v>
                </c:pt>
                <c:pt idx="174">
                  <c:v>0.11140677419354839</c:v>
                </c:pt>
                <c:pt idx="175">
                  <c:v>0.10793325806451613</c:v>
                </c:pt>
                <c:pt idx="176">
                  <c:v>0.11301933333333333</c:v>
                </c:pt>
                <c:pt idx="177">
                  <c:v>0.10363987096774192</c:v>
                </c:pt>
                <c:pt idx="178">
                  <c:v>0.10767943333333332</c:v>
                </c:pt>
                <c:pt idx="179">
                  <c:v>9.9199354838709675E-2</c:v>
                </c:pt>
                <c:pt idx="180">
                  <c:v>9.6983451612903226E-2</c:v>
                </c:pt>
                <c:pt idx="181">
                  <c:v>6.8638249999999998E-2</c:v>
                </c:pt>
                <c:pt idx="182">
                  <c:v>9.3967451612903222E-2</c:v>
                </c:pt>
                <c:pt idx="183">
                  <c:v>8.7371900000000002E-2</c:v>
                </c:pt>
                <c:pt idx="184">
                  <c:v>9.2219258064516127E-2</c:v>
                </c:pt>
                <c:pt idx="185">
                  <c:v>9.0343400000000004E-2</c:v>
                </c:pt>
                <c:pt idx="186">
                  <c:v>8.8361354838709688E-2</c:v>
                </c:pt>
                <c:pt idx="187">
                  <c:v>8.5776096774193553E-2</c:v>
                </c:pt>
                <c:pt idx="188">
                  <c:v>9.2754366666666657E-2</c:v>
                </c:pt>
                <c:pt idx="189">
                  <c:v>9.3390612903225811E-2</c:v>
                </c:pt>
                <c:pt idx="190">
                  <c:v>8.8397566666666677E-2</c:v>
                </c:pt>
                <c:pt idx="191">
                  <c:v>8.8197774193548392E-2</c:v>
                </c:pt>
                <c:pt idx="192">
                  <c:v>8.5065483870967754E-2</c:v>
                </c:pt>
                <c:pt idx="193">
                  <c:v>8.0772499999999997E-2</c:v>
                </c:pt>
                <c:pt idx="194">
                  <c:v>9.4911741935483879E-2</c:v>
                </c:pt>
                <c:pt idx="195">
                  <c:v>0.1000437</c:v>
                </c:pt>
                <c:pt idx="196">
                  <c:v>9.881635483870968E-2</c:v>
                </c:pt>
                <c:pt idx="197">
                  <c:v>9.7833099999999992E-2</c:v>
                </c:pt>
                <c:pt idx="198">
                  <c:v>9.2744580645161293E-2</c:v>
                </c:pt>
                <c:pt idx="199">
                  <c:v>9.5928838709677416E-2</c:v>
                </c:pt>
                <c:pt idx="200">
                  <c:v>9.8434066666666667E-2</c:v>
                </c:pt>
                <c:pt idx="201">
                  <c:v>9.1882483870967743E-2</c:v>
                </c:pt>
                <c:pt idx="202">
                  <c:v>9.8597699999999996E-2</c:v>
                </c:pt>
                <c:pt idx="203">
                  <c:v>9.335874193548388E-2</c:v>
                </c:pt>
                <c:pt idx="204">
                  <c:v>9.7582548387096776E-2</c:v>
                </c:pt>
                <c:pt idx="205">
                  <c:v>9.6942428571428568E-2</c:v>
                </c:pt>
                <c:pt idx="206">
                  <c:v>0.10023558064516129</c:v>
                </c:pt>
                <c:pt idx="207">
                  <c:v>9.9660266666666664E-2</c:v>
                </c:pt>
                <c:pt idx="208">
                  <c:v>0.10743367741935483</c:v>
                </c:pt>
                <c:pt idx="209">
                  <c:v>0.10281916666666667</c:v>
                </c:pt>
                <c:pt idx="210">
                  <c:v>0.10501832258064515</c:v>
                </c:pt>
                <c:pt idx="211">
                  <c:v>9.9769709677419355E-2</c:v>
                </c:pt>
                <c:pt idx="212">
                  <c:v>9.5316333333333336E-2</c:v>
                </c:pt>
                <c:pt idx="213">
                  <c:v>9.2083096774193546E-2</c:v>
                </c:pt>
                <c:pt idx="214">
                  <c:v>9.2613700000000007E-2</c:v>
                </c:pt>
                <c:pt idx="215">
                  <c:v>8.9877806451612904E-2</c:v>
                </c:pt>
                <c:pt idx="216">
                  <c:v>8.085532258064515E-2</c:v>
                </c:pt>
                <c:pt idx="217">
                  <c:v>8.6084214285714292E-2</c:v>
                </c:pt>
                <c:pt idx="218">
                  <c:v>8.1779387096774195E-2</c:v>
                </c:pt>
                <c:pt idx="219">
                  <c:v>8.5005600000000001E-2</c:v>
                </c:pt>
                <c:pt idx="220">
                  <c:v>8.7955774193548386E-2</c:v>
                </c:pt>
                <c:pt idx="221">
                  <c:v>8.4555933333333347E-2</c:v>
                </c:pt>
                <c:pt idx="222">
                  <c:v>8.5372612903225814E-2</c:v>
                </c:pt>
                <c:pt idx="223">
                  <c:v>8.8619032258064515E-2</c:v>
                </c:pt>
                <c:pt idx="224">
                  <c:v>9.4089199999999998E-2</c:v>
                </c:pt>
                <c:pt idx="225">
                  <c:v>9.6857451612903225E-2</c:v>
                </c:pt>
                <c:pt idx="226">
                  <c:v>9.6620566666666671E-2</c:v>
                </c:pt>
                <c:pt idx="227">
                  <c:v>9.284054838709678E-2</c:v>
                </c:pt>
                <c:pt idx="228">
                  <c:v>9.1173000000000004E-2</c:v>
                </c:pt>
                <c:pt idx="229">
                  <c:v>8.4894821428571424E-2</c:v>
                </c:pt>
                <c:pt idx="230">
                  <c:v>8.5815645161290324E-2</c:v>
                </c:pt>
              </c:numCache>
            </c:numRef>
          </c:val>
          <c:extLst>
            <c:ext xmlns:c16="http://schemas.microsoft.com/office/drawing/2014/chart" uri="{C3380CC4-5D6E-409C-BE32-E72D297353CC}">
              <c16:uniqueId val="{00000003-25F2-4BD2-A4D4-2A1055783069}"/>
            </c:ext>
          </c:extLst>
        </c:ser>
        <c:ser>
          <c:idx val="9"/>
          <c:order val="4"/>
          <c:tx>
            <c:strRef>
              <c:f>Summary!$BX$1</c:f>
              <c:strCache>
                <c:ptCount val="1"/>
                <c:pt idx="0">
                  <c:v>Miss Lime</c:v>
                </c:pt>
              </c:strCache>
            </c:strRef>
          </c:tx>
          <c:spPr>
            <a:solidFill>
              <a:schemeClr val="accent4">
                <a:lumMod val="60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Summary!$BX$3:$BX$233</c:f>
              <c:numCache>
                <c:formatCode>General</c:formatCode>
                <c:ptCount val="231"/>
                <c:pt idx="0">
                  <c:v>2.0483870967741936E-5</c:v>
                </c:pt>
                <c:pt idx="1">
                  <c:v>2.8857142857142858E-5</c:v>
                </c:pt>
                <c:pt idx="2">
                  <c:v>2.0096774193548386E-5</c:v>
                </c:pt>
                <c:pt idx="3">
                  <c:v>3.2633333333333338E-5</c:v>
                </c:pt>
                <c:pt idx="4">
                  <c:v>5.1322580645161287E-5</c:v>
                </c:pt>
                <c:pt idx="5">
                  <c:v>2.9366666666666664E-5</c:v>
                </c:pt>
                <c:pt idx="6">
                  <c:v>3.0580645161290319E-5</c:v>
                </c:pt>
                <c:pt idx="7">
                  <c:v>3.1290322580645166E-5</c:v>
                </c:pt>
                <c:pt idx="8">
                  <c:v>1.0513333333333333E-4</c:v>
                </c:pt>
                <c:pt idx="9">
                  <c:v>3.8935483870967741E-5</c:v>
                </c:pt>
                <c:pt idx="10">
                  <c:v>5.9499999999999996E-5</c:v>
                </c:pt>
                <c:pt idx="11">
                  <c:v>1.1129032258064517E-4</c:v>
                </c:pt>
                <c:pt idx="12">
                  <c:v>5.9354838709677421E-5</c:v>
                </c:pt>
                <c:pt idx="13">
                  <c:v>3.3857142857142854E-5</c:v>
                </c:pt>
                <c:pt idx="14">
                  <c:v>2.9096774193548388E-5</c:v>
                </c:pt>
                <c:pt idx="15">
                  <c:v>1.3299999999999998E-4</c:v>
                </c:pt>
                <c:pt idx="16">
                  <c:v>6.1677419354838709E-5</c:v>
                </c:pt>
                <c:pt idx="17">
                  <c:v>2.8600000000000001E-5</c:v>
                </c:pt>
                <c:pt idx="18">
                  <c:v>1.7116129032258064E-4</c:v>
                </c:pt>
                <c:pt idx="19">
                  <c:v>5.4741935483870967E-5</c:v>
                </c:pt>
                <c:pt idx="20">
                  <c:v>4.8666666666666666E-5</c:v>
                </c:pt>
                <c:pt idx="21">
                  <c:v>1.4412903225806452E-4</c:v>
                </c:pt>
                <c:pt idx="22">
                  <c:v>1.7603333333333335E-4</c:v>
                </c:pt>
                <c:pt idx="23">
                  <c:v>1.9006451612903224E-4</c:v>
                </c:pt>
                <c:pt idx="24">
                  <c:v>2.4158064516129033E-4</c:v>
                </c:pt>
                <c:pt idx="25">
                  <c:v>2.1548275862068967E-4</c:v>
                </c:pt>
                <c:pt idx="26">
                  <c:v>3.48E-4</c:v>
                </c:pt>
                <c:pt idx="27">
                  <c:v>2.1786666666666666E-4</c:v>
                </c:pt>
                <c:pt idx="28">
                  <c:v>1.5712903225806454E-4</c:v>
                </c:pt>
                <c:pt idx="29">
                  <c:v>1.3326666666666666E-4</c:v>
                </c:pt>
                <c:pt idx="30">
                  <c:v>1.0309677419354838E-4</c:v>
                </c:pt>
                <c:pt idx="31">
                  <c:v>1.3712903225806451E-4</c:v>
                </c:pt>
                <c:pt idx="32">
                  <c:v>2.5023333333333331E-4</c:v>
                </c:pt>
                <c:pt idx="33">
                  <c:v>2.0961290322580646E-4</c:v>
                </c:pt>
                <c:pt idx="34">
                  <c:v>2.0313333333333333E-4</c:v>
                </c:pt>
                <c:pt idx="35">
                  <c:v>1.8806451612903227E-4</c:v>
                </c:pt>
                <c:pt idx="36">
                  <c:v>7.5087096774193547E-4</c:v>
                </c:pt>
                <c:pt idx="37">
                  <c:v>9.1039285714285712E-4</c:v>
                </c:pt>
                <c:pt idx="38">
                  <c:v>8.1206451612903224E-4</c:v>
                </c:pt>
                <c:pt idx="39">
                  <c:v>7.0016666666666665E-4</c:v>
                </c:pt>
                <c:pt idx="40">
                  <c:v>5.9177419354838705E-4</c:v>
                </c:pt>
                <c:pt idx="41">
                  <c:v>6.2799999999999998E-4</c:v>
                </c:pt>
                <c:pt idx="42">
                  <c:v>6.2045161290322584E-4</c:v>
                </c:pt>
                <c:pt idx="43">
                  <c:v>1.3441935483870968E-3</c:v>
                </c:pt>
                <c:pt idx="44">
                  <c:v>1.2798E-3</c:v>
                </c:pt>
                <c:pt idx="45">
                  <c:v>1.744258064516129E-3</c:v>
                </c:pt>
                <c:pt idx="46">
                  <c:v>2.0752333333333333E-3</c:v>
                </c:pt>
                <c:pt idx="47">
                  <c:v>1.7122580645161291E-3</c:v>
                </c:pt>
                <c:pt idx="48">
                  <c:v>1.5307419354838711E-3</c:v>
                </c:pt>
                <c:pt idx="49">
                  <c:v>1.8472499999999999E-3</c:v>
                </c:pt>
                <c:pt idx="50">
                  <c:v>2.0323870967741938E-3</c:v>
                </c:pt>
                <c:pt idx="51">
                  <c:v>2.3226666666666669E-3</c:v>
                </c:pt>
                <c:pt idx="52">
                  <c:v>2.6072903225806449E-3</c:v>
                </c:pt>
                <c:pt idx="53">
                  <c:v>2.7531999999999999E-3</c:v>
                </c:pt>
                <c:pt idx="54">
                  <c:v>2.488741935483871E-3</c:v>
                </c:pt>
                <c:pt idx="55">
                  <c:v>2.5667419354838709E-3</c:v>
                </c:pt>
                <c:pt idx="56">
                  <c:v>3.7454333333333334E-3</c:v>
                </c:pt>
                <c:pt idx="57">
                  <c:v>4.2199677419354834E-3</c:v>
                </c:pt>
                <c:pt idx="58">
                  <c:v>5.7786333333333341E-3</c:v>
                </c:pt>
                <c:pt idx="59">
                  <c:v>6.0000645161290321E-3</c:v>
                </c:pt>
                <c:pt idx="60">
                  <c:v>7.1522580645161293E-3</c:v>
                </c:pt>
                <c:pt idx="61">
                  <c:v>6.4546785714285713E-3</c:v>
                </c:pt>
                <c:pt idx="62">
                  <c:v>9.5189032258064521E-3</c:v>
                </c:pt>
                <c:pt idx="63">
                  <c:v>8.8362333333333338E-3</c:v>
                </c:pt>
                <c:pt idx="64">
                  <c:v>1.0132580645161291E-2</c:v>
                </c:pt>
                <c:pt idx="65">
                  <c:v>9.6200999999999995E-3</c:v>
                </c:pt>
                <c:pt idx="66">
                  <c:v>1.1612677419354839E-2</c:v>
                </c:pt>
                <c:pt idx="67">
                  <c:v>1.0753806451612903E-2</c:v>
                </c:pt>
                <c:pt idx="68">
                  <c:v>1.0787600000000001E-2</c:v>
                </c:pt>
                <c:pt idx="69">
                  <c:v>1.1527419354838709E-2</c:v>
                </c:pt>
                <c:pt idx="70">
                  <c:v>1.1376566666666667E-2</c:v>
                </c:pt>
                <c:pt idx="71">
                  <c:v>1.3072225806451614E-2</c:v>
                </c:pt>
                <c:pt idx="72">
                  <c:v>1.7361451612903228E-2</c:v>
                </c:pt>
                <c:pt idx="73">
                  <c:v>1.9028551724137931E-2</c:v>
                </c:pt>
                <c:pt idx="74">
                  <c:v>1.8239387096774192E-2</c:v>
                </c:pt>
                <c:pt idx="75">
                  <c:v>2.1467400000000001E-2</c:v>
                </c:pt>
                <c:pt idx="76">
                  <c:v>2.7502290322580645E-2</c:v>
                </c:pt>
                <c:pt idx="77">
                  <c:v>3.2612633333333335E-2</c:v>
                </c:pt>
                <c:pt idx="78">
                  <c:v>3.4336322580645166E-2</c:v>
                </c:pt>
                <c:pt idx="79">
                  <c:v>3.9330774193548391E-2</c:v>
                </c:pt>
                <c:pt idx="80">
                  <c:v>4.1768999999999994E-2</c:v>
                </c:pt>
                <c:pt idx="81">
                  <c:v>4.5346580645161297E-2</c:v>
                </c:pt>
                <c:pt idx="82">
                  <c:v>5.0909133333333335E-2</c:v>
                </c:pt>
                <c:pt idx="83">
                  <c:v>5.4001580645161286E-2</c:v>
                </c:pt>
                <c:pt idx="84">
                  <c:v>5.7016612903225808E-2</c:v>
                </c:pt>
                <c:pt idx="85">
                  <c:v>4.9431071428571428E-2</c:v>
                </c:pt>
                <c:pt idx="86">
                  <c:v>5.9796870967741937E-2</c:v>
                </c:pt>
                <c:pt idx="87">
                  <c:v>6.9988833333333333E-2</c:v>
                </c:pt>
                <c:pt idx="88">
                  <c:v>7.1192774193548386E-2</c:v>
                </c:pt>
                <c:pt idx="89">
                  <c:v>6.8730766666666679E-2</c:v>
                </c:pt>
                <c:pt idx="90">
                  <c:v>7.1626741935483879E-2</c:v>
                </c:pt>
                <c:pt idx="91">
                  <c:v>7.731464516129033E-2</c:v>
                </c:pt>
                <c:pt idx="92">
                  <c:v>7.3771433333333331E-2</c:v>
                </c:pt>
                <c:pt idx="93">
                  <c:v>7.8173548387096767E-2</c:v>
                </c:pt>
                <c:pt idx="94">
                  <c:v>8.8028933333333337E-2</c:v>
                </c:pt>
                <c:pt idx="95">
                  <c:v>8.3365709677419353E-2</c:v>
                </c:pt>
                <c:pt idx="96">
                  <c:v>8.370916129032259E-2</c:v>
                </c:pt>
                <c:pt idx="97">
                  <c:v>8.1456321428571427E-2</c:v>
                </c:pt>
                <c:pt idx="98">
                  <c:v>8.6204741935483858E-2</c:v>
                </c:pt>
                <c:pt idx="99">
                  <c:v>9.2655366666666669E-2</c:v>
                </c:pt>
                <c:pt idx="100">
                  <c:v>8.9241548387096775E-2</c:v>
                </c:pt>
                <c:pt idx="101">
                  <c:v>8.5435766666666677E-2</c:v>
                </c:pt>
                <c:pt idx="102">
                  <c:v>9.1392193548387096E-2</c:v>
                </c:pt>
                <c:pt idx="103">
                  <c:v>9.1109161290322579E-2</c:v>
                </c:pt>
                <c:pt idx="104">
                  <c:v>9.8049033333333327E-2</c:v>
                </c:pt>
                <c:pt idx="105">
                  <c:v>0.10339096774193549</c:v>
                </c:pt>
                <c:pt idx="106">
                  <c:v>0.10562196666666666</c:v>
                </c:pt>
                <c:pt idx="107">
                  <c:v>0.11098577419354838</c:v>
                </c:pt>
                <c:pt idx="108">
                  <c:v>0.10634619354838709</c:v>
                </c:pt>
                <c:pt idx="109">
                  <c:v>0.10796607142857143</c:v>
                </c:pt>
                <c:pt idx="110">
                  <c:v>0.12236851612903225</c:v>
                </c:pt>
                <c:pt idx="111">
                  <c:v>0.12313323333333333</c:v>
                </c:pt>
                <c:pt idx="112">
                  <c:v>0.11695835483870969</c:v>
                </c:pt>
                <c:pt idx="113">
                  <c:v>0.12093406666666667</c:v>
                </c:pt>
                <c:pt idx="114">
                  <c:v>0.11449635483870967</c:v>
                </c:pt>
                <c:pt idx="115">
                  <c:v>0.11670574193548387</c:v>
                </c:pt>
                <c:pt idx="116">
                  <c:v>0.1132172</c:v>
                </c:pt>
                <c:pt idx="117">
                  <c:v>0.11814096774193548</c:v>
                </c:pt>
                <c:pt idx="118">
                  <c:v>0.10355633333333333</c:v>
                </c:pt>
                <c:pt idx="119">
                  <c:v>0.10583254838709678</c:v>
                </c:pt>
                <c:pt idx="120">
                  <c:v>0.12110164516129032</c:v>
                </c:pt>
                <c:pt idx="121">
                  <c:v>0.11261762068965517</c:v>
                </c:pt>
                <c:pt idx="122">
                  <c:v>0.10098070967741936</c:v>
                </c:pt>
                <c:pt idx="123">
                  <c:v>0.11248523333333332</c:v>
                </c:pt>
                <c:pt idx="124">
                  <c:v>0.11598535483870968</c:v>
                </c:pt>
                <c:pt idx="125">
                  <c:v>0.12145803333333333</c:v>
                </c:pt>
                <c:pt idx="126">
                  <c:v>0.12264103225806451</c:v>
                </c:pt>
                <c:pt idx="127">
                  <c:v>0.12867967741935485</c:v>
                </c:pt>
                <c:pt idx="128">
                  <c:v>0.12890750000000001</c:v>
                </c:pt>
                <c:pt idx="129">
                  <c:v>0.13207851612903224</c:v>
                </c:pt>
                <c:pt idx="130">
                  <c:v>0.13598313333333334</c:v>
                </c:pt>
                <c:pt idx="131">
                  <c:v>0.13274041935483871</c:v>
                </c:pt>
                <c:pt idx="132">
                  <c:v>0.13031603225806451</c:v>
                </c:pt>
                <c:pt idx="133">
                  <c:v>0.13536696428571429</c:v>
                </c:pt>
                <c:pt idx="134">
                  <c:v>0.13911167741935485</c:v>
                </c:pt>
                <c:pt idx="135">
                  <c:v>0.14358453333333332</c:v>
                </c:pt>
                <c:pt idx="136">
                  <c:v>0.14189632258064516</c:v>
                </c:pt>
                <c:pt idx="137">
                  <c:v>0.15405490000000002</c:v>
                </c:pt>
                <c:pt idx="138">
                  <c:v>0.16238519354838712</c:v>
                </c:pt>
                <c:pt idx="139">
                  <c:v>0.17871329032258063</c:v>
                </c:pt>
                <c:pt idx="140">
                  <c:v>0.17065829999999999</c:v>
                </c:pt>
                <c:pt idx="141">
                  <c:v>0.1842810322580645</c:v>
                </c:pt>
                <c:pt idx="142">
                  <c:v>0.19099703333333334</c:v>
                </c:pt>
                <c:pt idx="143">
                  <c:v>0.19212816129032259</c:v>
                </c:pt>
                <c:pt idx="144">
                  <c:v>0.21555474193548388</c:v>
                </c:pt>
                <c:pt idx="145">
                  <c:v>0.2033797142857143</c:v>
                </c:pt>
                <c:pt idx="146">
                  <c:v>0.21904396774193549</c:v>
                </c:pt>
                <c:pt idx="147">
                  <c:v>0.2095629</c:v>
                </c:pt>
                <c:pt idx="148">
                  <c:v>0.21122874193548388</c:v>
                </c:pt>
                <c:pt idx="149">
                  <c:v>0.20456913333333335</c:v>
                </c:pt>
                <c:pt idx="150">
                  <c:v>0.2017929677419355</c:v>
                </c:pt>
                <c:pt idx="151">
                  <c:v>0.2231018064516129</c:v>
                </c:pt>
                <c:pt idx="152">
                  <c:v>0.21483713333333335</c:v>
                </c:pt>
                <c:pt idx="153">
                  <c:v>0.23538100000000001</c:v>
                </c:pt>
                <c:pt idx="154">
                  <c:v>0.23019809999999999</c:v>
                </c:pt>
                <c:pt idx="155">
                  <c:v>0.23082045161290321</c:v>
                </c:pt>
                <c:pt idx="156">
                  <c:v>0.2291965806451613</c:v>
                </c:pt>
                <c:pt idx="157">
                  <c:v>0.22173032142857144</c:v>
                </c:pt>
                <c:pt idx="158">
                  <c:v>0.24423767741935482</c:v>
                </c:pt>
                <c:pt idx="159">
                  <c:v>0.25350396666666669</c:v>
                </c:pt>
                <c:pt idx="160">
                  <c:v>0.24292125806451614</c:v>
                </c:pt>
                <c:pt idx="161">
                  <c:v>0.23934506666666666</c:v>
                </c:pt>
                <c:pt idx="162">
                  <c:v>0.24987487096774191</c:v>
                </c:pt>
                <c:pt idx="163">
                  <c:v>0.23997767741935483</c:v>
                </c:pt>
                <c:pt idx="164">
                  <c:v>0.2594207</c:v>
                </c:pt>
                <c:pt idx="165">
                  <c:v>0.23438780645161292</c:v>
                </c:pt>
                <c:pt idx="166">
                  <c:v>0.22216606666666666</c:v>
                </c:pt>
                <c:pt idx="167">
                  <c:v>0.2210084193548387</c:v>
                </c:pt>
                <c:pt idx="168">
                  <c:v>0.20157658064516129</c:v>
                </c:pt>
                <c:pt idx="169">
                  <c:v>0.19363772413793104</c:v>
                </c:pt>
                <c:pt idx="170">
                  <c:v>0.19176199999999999</c:v>
                </c:pt>
                <c:pt idx="171">
                  <c:v>0.17802796666666668</c:v>
                </c:pt>
                <c:pt idx="172">
                  <c:v>0.14139509677419354</c:v>
                </c:pt>
                <c:pt idx="173">
                  <c:v>0.16444806666666667</c:v>
                </c:pt>
                <c:pt idx="174">
                  <c:v>0.16275745161290323</c:v>
                </c:pt>
                <c:pt idx="175">
                  <c:v>0.15282170967741934</c:v>
                </c:pt>
                <c:pt idx="176">
                  <c:v>0.14360943333333334</c:v>
                </c:pt>
                <c:pt idx="177">
                  <c:v>0.13409264516129032</c:v>
                </c:pt>
                <c:pt idx="178">
                  <c:v>0.15317393333333335</c:v>
                </c:pt>
                <c:pt idx="179">
                  <c:v>0.14761264516129033</c:v>
                </c:pt>
                <c:pt idx="180">
                  <c:v>0.1426394193548387</c:v>
                </c:pt>
                <c:pt idx="181">
                  <c:v>9.8117499999999996E-2</c:v>
                </c:pt>
                <c:pt idx="182">
                  <c:v>0.13604267741935486</c:v>
                </c:pt>
                <c:pt idx="183">
                  <c:v>0.13592753333333332</c:v>
                </c:pt>
                <c:pt idx="184">
                  <c:v>0.13548267741935485</c:v>
                </c:pt>
                <c:pt idx="185">
                  <c:v>0.13264623333333334</c:v>
                </c:pt>
                <c:pt idx="186">
                  <c:v>0.12650354838709676</c:v>
                </c:pt>
                <c:pt idx="187">
                  <c:v>0.12388032258064516</c:v>
                </c:pt>
                <c:pt idx="188">
                  <c:v>0.12876173333333335</c:v>
                </c:pt>
                <c:pt idx="189">
                  <c:v>0.13004816129032259</c:v>
                </c:pt>
                <c:pt idx="190">
                  <c:v>0.12591159999999998</c:v>
                </c:pt>
                <c:pt idx="191">
                  <c:v>0.12152332258064516</c:v>
                </c:pt>
                <c:pt idx="192">
                  <c:v>0.11943370967741936</c:v>
                </c:pt>
                <c:pt idx="193">
                  <c:v>0.11899928571428572</c:v>
                </c:pt>
                <c:pt idx="194">
                  <c:v>0.12956577419354839</c:v>
                </c:pt>
                <c:pt idx="195">
                  <c:v>0.13397723333333333</c:v>
                </c:pt>
                <c:pt idx="196">
                  <c:v>0.12917954838709675</c:v>
                </c:pt>
                <c:pt idx="197">
                  <c:v>0.12553826666666665</c:v>
                </c:pt>
                <c:pt idx="198">
                  <c:v>0.12000464516129032</c:v>
                </c:pt>
                <c:pt idx="199">
                  <c:v>0.12151887096774193</c:v>
                </c:pt>
                <c:pt idx="200">
                  <c:v>0.12575103333333332</c:v>
                </c:pt>
                <c:pt idx="201">
                  <c:v>0.11983793548387096</c:v>
                </c:pt>
                <c:pt idx="202">
                  <c:v>0.12601913333333334</c:v>
                </c:pt>
                <c:pt idx="203">
                  <c:v>0.12172177419354839</c:v>
                </c:pt>
                <c:pt idx="204">
                  <c:v>0.12729974193548388</c:v>
                </c:pt>
                <c:pt idx="205">
                  <c:v>0.12714610714285715</c:v>
                </c:pt>
                <c:pt idx="206">
                  <c:v>0.12663270967741935</c:v>
                </c:pt>
                <c:pt idx="207">
                  <c:v>0.12239883333333333</c:v>
                </c:pt>
                <c:pt idx="208">
                  <c:v>0.12495309677419356</c:v>
                </c:pt>
                <c:pt idx="209">
                  <c:v>0.11911796666666666</c:v>
                </c:pt>
                <c:pt idx="210">
                  <c:v>0.12000403225806451</c:v>
                </c:pt>
                <c:pt idx="211">
                  <c:v>0.11318370967741935</c:v>
                </c:pt>
                <c:pt idx="212">
                  <c:v>0.11099583333333334</c:v>
                </c:pt>
                <c:pt idx="213">
                  <c:v>0.11131332258064516</c:v>
                </c:pt>
                <c:pt idx="214">
                  <c:v>0.1136658</c:v>
                </c:pt>
                <c:pt idx="215">
                  <c:v>0.11523067741935483</c:v>
                </c:pt>
                <c:pt idx="216">
                  <c:v>0.10214229032258065</c:v>
                </c:pt>
                <c:pt idx="217">
                  <c:v>0.11374117857142858</c:v>
                </c:pt>
                <c:pt idx="218">
                  <c:v>0.10609154838709678</c:v>
                </c:pt>
                <c:pt idx="219">
                  <c:v>0.10535673333333334</c:v>
                </c:pt>
                <c:pt idx="220">
                  <c:v>9.7826645161290318E-2</c:v>
                </c:pt>
                <c:pt idx="221">
                  <c:v>9.2987699999999993E-2</c:v>
                </c:pt>
                <c:pt idx="222">
                  <c:v>9.1622709677419353E-2</c:v>
                </c:pt>
                <c:pt idx="223">
                  <c:v>8.9928741935483864E-2</c:v>
                </c:pt>
                <c:pt idx="224">
                  <c:v>9.2028566666666672E-2</c:v>
                </c:pt>
                <c:pt idx="225">
                  <c:v>9.3585516129032265E-2</c:v>
                </c:pt>
                <c:pt idx="226">
                  <c:v>9.2949400000000001E-2</c:v>
                </c:pt>
                <c:pt idx="227">
                  <c:v>8.5811709677419343E-2</c:v>
                </c:pt>
                <c:pt idx="228">
                  <c:v>8.1612838709677421E-2</c:v>
                </c:pt>
                <c:pt idx="229">
                  <c:v>7.5416821428571423E-2</c:v>
                </c:pt>
                <c:pt idx="230">
                  <c:v>8.3336548387096768E-2</c:v>
                </c:pt>
              </c:numCache>
            </c:numRef>
          </c:val>
          <c:extLst>
            <c:ext xmlns:c16="http://schemas.microsoft.com/office/drawing/2014/chart" uri="{C3380CC4-5D6E-409C-BE32-E72D297353CC}">
              <c16:uniqueId val="{00000004-25F2-4BD2-A4D4-2A1055783069}"/>
            </c:ext>
          </c:extLst>
        </c:ser>
        <c:ser>
          <c:idx val="2"/>
          <c:order val="5"/>
          <c:tx>
            <c:strRef>
              <c:f>Summary!$R$1</c:f>
              <c:strCache>
                <c:ptCount val="1"/>
                <c:pt idx="0">
                  <c:v>Bakken</c:v>
                </c:pt>
              </c:strCache>
            </c:strRef>
          </c:tx>
          <c:spPr>
            <a:solidFill>
              <a:schemeClr val="accent6">
                <a:lumMod val="75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Summary!$R$3:$R$233</c:f>
              <c:numCache>
                <c:formatCode>General</c:formatCode>
                <c:ptCount val="231"/>
                <c:pt idx="0">
                  <c:v>5.4775903225806451E-2</c:v>
                </c:pt>
                <c:pt idx="1">
                  <c:v>5.3676142857142853E-2</c:v>
                </c:pt>
                <c:pt idx="2">
                  <c:v>5.4310967741935487E-2</c:v>
                </c:pt>
                <c:pt idx="3">
                  <c:v>5.4174399999999998E-2</c:v>
                </c:pt>
                <c:pt idx="4">
                  <c:v>5.5035387096774191E-2</c:v>
                </c:pt>
                <c:pt idx="5">
                  <c:v>5.7056666666666665E-2</c:v>
                </c:pt>
                <c:pt idx="6">
                  <c:v>5.8380645161290323E-2</c:v>
                </c:pt>
                <c:pt idx="7">
                  <c:v>5.8981225806451619E-2</c:v>
                </c:pt>
                <c:pt idx="8">
                  <c:v>6.1822366666666663E-2</c:v>
                </c:pt>
                <c:pt idx="9">
                  <c:v>6.1691645161290325E-2</c:v>
                </c:pt>
                <c:pt idx="10">
                  <c:v>6.2170599999999999E-2</c:v>
                </c:pt>
                <c:pt idx="11">
                  <c:v>6.2364741935483872E-2</c:v>
                </c:pt>
                <c:pt idx="12">
                  <c:v>6.2409258064516131E-2</c:v>
                </c:pt>
                <c:pt idx="13">
                  <c:v>6.2624857142857135E-2</c:v>
                </c:pt>
                <c:pt idx="14">
                  <c:v>6.4240354838709685E-2</c:v>
                </c:pt>
                <c:pt idx="15">
                  <c:v>6.4593833333333336E-2</c:v>
                </c:pt>
                <c:pt idx="16">
                  <c:v>6.9426161290322572E-2</c:v>
                </c:pt>
                <c:pt idx="17">
                  <c:v>6.8723633333333339E-2</c:v>
                </c:pt>
                <c:pt idx="18">
                  <c:v>7.0894064516129021E-2</c:v>
                </c:pt>
                <c:pt idx="19">
                  <c:v>7.1308677419354843E-2</c:v>
                </c:pt>
                <c:pt idx="20">
                  <c:v>7.2309833333333337E-2</c:v>
                </c:pt>
                <c:pt idx="21">
                  <c:v>7.6794000000000001E-2</c:v>
                </c:pt>
                <c:pt idx="22">
                  <c:v>7.5924933333333333E-2</c:v>
                </c:pt>
                <c:pt idx="23">
                  <c:v>8.0624967741935477E-2</c:v>
                </c:pt>
                <c:pt idx="24">
                  <c:v>8.1737709677419362E-2</c:v>
                </c:pt>
                <c:pt idx="25">
                  <c:v>8.1519379310344836E-2</c:v>
                </c:pt>
                <c:pt idx="26">
                  <c:v>8.6850193548387106E-2</c:v>
                </c:pt>
                <c:pt idx="27">
                  <c:v>9.3641033333333332E-2</c:v>
                </c:pt>
                <c:pt idx="28">
                  <c:v>0.1016498064516129</c:v>
                </c:pt>
                <c:pt idx="29">
                  <c:v>0.11160516666666667</c:v>
                </c:pt>
                <c:pt idx="30">
                  <c:v>0.11689548387096774</c:v>
                </c:pt>
                <c:pt idx="31">
                  <c:v>0.12419238709677419</c:v>
                </c:pt>
                <c:pt idx="32">
                  <c:v>0.13611436666666668</c:v>
                </c:pt>
                <c:pt idx="33">
                  <c:v>0.15243545161290323</c:v>
                </c:pt>
                <c:pt idx="34">
                  <c:v>0.16405673333333332</c:v>
                </c:pt>
                <c:pt idx="35">
                  <c:v>0.1541118064516129</c:v>
                </c:pt>
                <c:pt idx="36">
                  <c:v>0.14149974193548387</c:v>
                </c:pt>
                <c:pt idx="37">
                  <c:v>0.14714835714285715</c:v>
                </c:pt>
                <c:pt idx="38">
                  <c:v>0.15144229032258064</c:v>
                </c:pt>
                <c:pt idx="39">
                  <c:v>0.15351276666666666</c:v>
                </c:pt>
                <c:pt idx="40">
                  <c:v>0.16180187096774193</c:v>
                </c:pt>
                <c:pt idx="41">
                  <c:v>0.1700653</c:v>
                </c:pt>
                <c:pt idx="42">
                  <c:v>0.18277761290322581</c:v>
                </c:pt>
                <c:pt idx="43">
                  <c:v>0.18601506451612901</c:v>
                </c:pt>
                <c:pt idx="44">
                  <c:v>0.19212733333333334</c:v>
                </c:pt>
                <c:pt idx="45">
                  <c:v>0.19424767741935484</c:v>
                </c:pt>
                <c:pt idx="46">
                  <c:v>0.19813566666666665</c:v>
                </c:pt>
                <c:pt idx="47">
                  <c:v>0.19637893548387098</c:v>
                </c:pt>
                <c:pt idx="48">
                  <c:v>0.19827270967741936</c:v>
                </c:pt>
                <c:pt idx="49">
                  <c:v>0.216722</c:v>
                </c:pt>
                <c:pt idx="50">
                  <c:v>0.23234019354838709</c:v>
                </c:pt>
                <c:pt idx="51">
                  <c:v>0.23976106666666666</c:v>
                </c:pt>
                <c:pt idx="52">
                  <c:v>0.25524664516129031</c:v>
                </c:pt>
                <c:pt idx="53">
                  <c:v>0.27167380000000002</c:v>
                </c:pt>
                <c:pt idx="54">
                  <c:v>0.28003170967741936</c:v>
                </c:pt>
                <c:pt idx="55">
                  <c:v>0.2874512258064516</c:v>
                </c:pt>
                <c:pt idx="56">
                  <c:v>0.3015954666666667</c:v>
                </c:pt>
                <c:pt idx="57">
                  <c:v>0.30178625806451609</c:v>
                </c:pt>
                <c:pt idx="58">
                  <c:v>0.31640023333333328</c:v>
                </c:pt>
                <c:pt idx="59">
                  <c:v>0.30554287096774191</c:v>
                </c:pt>
                <c:pt idx="60">
                  <c:v>0.30456932258064517</c:v>
                </c:pt>
                <c:pt idx="61">
                  <c:v>0.31275532142857143</c:v>
                </c:pt>
                <c:pt idx="62">
                  <c:v>0.32376270967741938</c:v>
                </c:pt>
                <c:pt idx="63">
                  <c:v>0.31594470000000002</c:v>
                </c:pt>
                <c:pt idx="64">
                  <c:v>0.33014996774193545</c:v>
                </c:pt>
                <c:pt idx="65">
                  <c:v>0.3519296666666667</c:v>
                </c:pt>
                <c:pt idx="66">
                  <c:v>0.39239490322580645</c:v>
                </c:pt>
                <c:pt idx="67">
                  <c:v>0.41083764516129034</c:v>
                </c:pt>
                <c:pt idx="68">
                  <c:v>0.42901946666666663</c:v>
                </c:pt>
                <c:pt idx="69">
                  <c:v>0.45632529032258062</c:v>
                </c:pt>
                <c:pt idx="70">
                  <c:v>0.47737916666666663</c:v>
                </c:pt>
                <c:pt idx="71">
                  <c:v>0.50223551612903228</c:v>
                </c:pt>
                <c:pt idx="72">
                  <c:v>0.51439977419354843</c:v>
                </c:pt>
                <c:pt idx="73">
                  <c:v>0.52780451724137933</c:v>
                </c:pt>
                <c:pt idx="74">
                  <c:v>0.5485224193548387</c:v>
                </c:pt>
                <c:pt idx="75">
                  <c:v>0.58320950000000005</c:v>
                </c:pt>
                <c:pt idx="76">
                  <c:v>0.61422783870967745</c:v>
                </c:pt>
                <c:pt idx="77">
                  <c:v>0.63255753333333331</c:v>
                </c:pt>
                <c:pt idx="78">
                  <c:v>0.65006170967741939</c:v>
                </c:pt>
                <c:pt idx="79">
                  <c:v>0.67731216129032257</c:v>
                </c:pt>
                <c:pt idx="80">
                  <c:v>0.70245956666666665</c:v>
                </c:pt>
                <c:pt idx="81">
                  <c:v>0.72706387096774194</c:v>
                </c:pt>
                <c:pt idx="82">
                  <c:v>0.71486426666666658</c:v>
                </c:pt>
                <c:pt idx="83">
                  <c:v>0.74622054838709673</c:v>
                </c:pt>
                <c:pt idx="84">
                  <c:v>0.716909193548387</c:v>
                </c:pt>
                <c:pt idx="85">
                  <c:v>0.76126435714285712</c:v>
                </c:pt>
                <c:pt idx="86">
                  <c:v>0.77010764516129027</c:v>
                </c:pt>
                <c:pt idx="87">
                  <c:v>0.77741173333333324</c:v>
                </c:pt>
                <c:pt idx="88">
                  <c:v>0.79523332258064516</c:v>
                </c:pt>
                <c:pt idx="89">
                  <c:v>0.80750553333333341</c:v>
                </c:pt>
                <c:pt idx="90">
                  <c:v>0.85967090322580642</c:v>
                </c:pt>
                <c:pt idx="91">
                  <c:v>0.89707783870967739</c:v>
                </c:pt>
                <c:pt idx="92">
                  <c:v>0.91849723333333333</c:v>
                </c:pt>
                <c:pt idx="93">
                  <c:v>0.9292174193548387</c:v>
                </c:pt>
                <c:pt idx="94">
                  <c:v>0.96345376666666671</c:v>
                </c:pt>
                <c:pt idx="95">
                  <c:v>0.91753551612903228</c:v>
                </c:pt>
                <c:pt idx="96">
                  <c:v>0.92445012903225809</c:v>
                </c:pt>
                <c:pt idx="97">
                  <c:v>0.93867550000000011</c:v>
                </c:pt>
                <c:pt idx="98">
                  <c:v>0.96114222580645159</c:v>
                </c:pt>
                <c:pt idx="99">
                  <c:v>0.98848043333333335</c:v>
                </c:pt>
                <c:pt idx="100">
                  <c:v>1.0223532258064516</c:v>
                </c:pt>
                <c:pt idx="101">
                  <c:v>1.0769448666666668</c:v>
                </c:pt>
                <c:pt idx="102">
                  <c:v>1.1020485483870968</c:v>
                </c:pt>
                <c:pt idx="103">
                  <c:v>1.1185056129032258</c:v>
                </c:pt>
                <c:pt idx="104">
                  <c:v>1.1706598333333333</c:v>
                </c:pt>
                <c:pt idx="105">
                  <c:v>1.1688543225806451</c:v>
                </c:pt>
                <c:pt idx="106">
                  <c:v>1.1752016000000001</c:v>
                </c:pt>
                <c:pt idx="107">
                  <c:v>1.2170797741935484</c:v>
                </c:pt>
                <c:pt idx="108">
                  <c:v>1.1793476129032259</c:v>
                </c:pt>
                <c:pt idx="109">
                  <c:v>1.171282642857143</c:v>
                </c:pt>
                <c:pt idx="110">
                  <c:v>1.1818068387096774</c:v>
                </c:pt>
                <c:pt idx="111">
                  <c:v>1.1631530999999999</c:v>
                </c:pt>
                <c:pt idx="112">
                  <c:v>1.1941330322580646</c:v>
                </c:pt>
                <c:pt idx="113">
                  <c:v>1.2005655</c:v>
                </c:pt>
                <c:pt idx="114">
                  <c:v>1.1960762903225806</c:v>
                </c:pt>
                <c:pt idx="115">
                  <c:v>1.1747105806451612</c:v>
                </c:pt>
                <c:pt idx="116">
                  <c:v>1.1497636</c:v>
                </c:pt>
                <c:pt idx="117">
                  <c:v>1.1589265161290323</c:v>
                </c:pt>
                <c:pt idx="118">
                  <c:v>1.1668884000000002</c:v>
                </c:pt>
                <c:pt idx="119">
                  <c:v>1.1368195806451613</c:v>
                </c:pt>
                <c:pt idx="120">
                  <c:v>1.1044254838709677</c:v>
                </c:pt>
                <c:pt idx="121">
                  <c:v>1.1028955172413792</c:v>
                </c:pt>
                <c:pt idx="122">
                  <c:v>1.0935549032258065</c:v>
                </c:pt>
                <c:pt idx="123">
                  <c:v>1.0257625333333333</c:v>
                </c:pt>
                <c:pt idx="124">
                  <c:v>1.0311177096774193</c:v>
                </c:pt>
                <c:pt idx="125">
                  <c:v>1.0100243666666666</c:v>
                </c:pt>
                <c:pt idx="126">
                  <c:v>1.0118718709677419</c:v>
                </c:pt>
                <c:pt idx="127">
                  <c:v>0.96525738709677422</c:v>
                </c:pt>
                <c:pt idx="128">
                  <c:v>0.95413936666666666</c:v>
                </c:pt>
                <c:pt idx="129">
                  <c:v>1.0254170322580645</c:v>
                </c:pt>
                <c:pt idx="130">
                  <c:v>1.0150573333333335</c:v>
                </c:pt>
                <c:pt idx="131">
                  <c:v>0.92682787096774188</c:v>
                </c:pt>
                <c:pt idx="132">
                  <c:v>0.96698306451612903</c:v>
                </c:pt>
                <c:pt idx="133">
                  <c:v>1.013372392857143</c:v>
                </c:pt>
                <c:pt idx="134">
                  <c:v>1.0030090645161291</c:v>
                </c:pt>
                <c:pt idx="135">
                  <c:v>1.0263048333333333</c:v>
                </c:pt>
                <c:pt idx="136">
                  <c:v>1.0135205806451613</c:v>
                </c:pt>
                <c:pt idx="137">
                  <c:v>1.0096993999999999</c:v>
                </c:pt>
                <c:pt idx="138">
                  <c:v>1.0261185806451614</c:v>
                </c:pt>
                <c:pt idx="139">
                  <c:v>1.0644012580645161</c:v>
                </c:pt>
                <c:pt idx="140">
                  <c:v>1.0807336999999999</c:v>
                </c:pt>
                <c:pt idx="141">
                  <c:v>1.1578382580645161</c:v>
                </c:pt>
                <c:pt idx="142">
                  <c:v>1.1683694666666669</c:v>
                </c:pt>
                <c:pt idx="143">
                  <c:v>1.1499399354838711</c:v>
                </c:pt>
                <c:pt idx="144">
                  <c:v>1.1497312258064516</c:v>
                </c:pt>
                <c:pt idx="145">
                  <c:v>1.14781</c:v>
                </c:pt>
                <c:pt idx="146">
                  <c:v>1.1346999354838709</c:v>
                </c:pt>
                <c:pt idx="147">
                  <c:v>1.1987342333333333</c:v>
                </c:pt>
                <c:pt idx="148">
                  <c:v>1.219992935483871</c:v>
                </c:pt>
                <c:pt idx="149">
                  <c:v>1.2070251333333333</c:v>
                </c:pt>
                <c:pt idx="150">
                  <c:v>1.2495306451612904</c:v>
                </c:pt>
                <c:pt idx="151">
                  <c:v>1.2729484516129033</c:v>
                </c:pt>
                <c:pt idx="152">
                  <c:v>1.3364688</c:v>
                </c:pt>
                <c:pt idx="153">
                  <c:v>1.3689738709677419</c:v>
                </c:pt>
                <c:pt idx="154">
                  <c:v>1.3567928333333334</c:v>
                </c:pt>
                <c:pt idx="155">
                  <c:v>1.3807475483870968</c:v>
                </c:pt>
                <c:pt idx="156">
                  <c:v>1.3798688387096774</c:v>
                </c:pt>
                <c:pt idx="157">
                  <c:v>1.3136590357142857</c:v>
                </c:pt>
                <c:pt idx="158">
                  <c:v>1.3716890967741935</c:v>
                </c:pt>
                <c:pt idx="159">
                  <c:v>1.3736216333333333</c:v>
                </c:pt>
                <c:pt idx="160">
                  <c:v>1.3740556451612904</c:v>
                </c:pt>
                <c:pt idx="161">
                  <c:v>1.4024587333333334</c:v>
                </c:pt>
                <c:pt idx="162">
                  <c:v>1.4218978387096775</c:v>
                </c:pt>
                <c:pt idx="163">
                  <c:v>1.4548154516129033</c:v>
                </c:pt>
                <c:pt idx="164">
                  <c:v>1.4218927000000001</c:v>
                </c:pt>
                <c:pt idx="165">
                  <c:v>1.4960756129032258</c:v>
                </c:pt>
                <c:pt idx="166">
                  <c:v>1.4982909999999998</c:v>
                </c:pt>
                <c:pt idx="167">
                  <c:v>1.4570777096774195</c:v>
                </c:pt>
                <c:pt idx="168">
                  <c:v>1.4097034193548388</c:v>
                </c:pt>
                <c:pt idx="169">
                  <c:v>1.4318243793103447</c:v>
                </c:pt>
                <c:pt idx="170">
                  <c:v>1.4195457741935484</c:v>
                </c:pt>
                <c:pt idx="171">
                  <c:v>1.2071827999999998</c:v>
                </c:pt>
                <c:pt idx="172">
                  <c:v>0.84870754838709672</c:v>
                </c:pt>
                <c:pt idx="173">
                  <c:v>0.87924163333333327</c:v>
                </c:pt>
                <c:pt idx="174">
                  <c:v>1.0301294838709678</c:v>
                </c:pt>
                <c:pt idx="175">
                  <c:v>1.1500504838709678</c:v>
                </c:pt>
                <c:pt idx="176">
                  <c:v>1.2036000333333334</c:v>
                </c:pt>
                <c:pt idx="177">
                  <c:v>1.210706129032258</c:v>
                </c:pt>
                <c:pt idx="178">
                  <c:v>1.2058123999999999</c:v>
                </c:pt>
                <c:pt idx="179">
                  <c:v>1.1701020322580644</c:v>
                </c:pt>
                <c:pt idx="180">
                  <c:v>1.1331951612903226</c:v>
                </c:pt>
                <c:pt idx="181">
                  <c:v>1.0707795</c:v>
                </c:pt>
                <c:pt idx="182">
                  <c:v>1.0947519354838708</c:v>
                </c:pt>
                <c:pt idx="183">
                  <c:v>1.1070005000000001</c:v>
                </c:pt>
                <c:pt idx="184">
                  <c:v>1.1136815483870968</c:v>
                </c:pt>
                <c:pt idx="185">
                  <c:v>1.1173396666666666</c:v>
                </c:pt>
                <c:pt idx="186">
                  <c:v>1.0614271612903228</c:v>
                </c:pt>
                <c:pt idx="187">
                  <c:v>1.0941900967741935</c:v>
                </c:pt>
                <c:pt idx="188">
                  <c:v>1.1011583333333335</c:v>
                </c:pt>
                <c:pt idx="189">
                  <c:v>1.0986516451612902</c:v>
                </c:pt>
                <c:pt idx="190">
                  <c:v>1.1473797333333333</c:v>
                </c:pt>
                <c:pt idx="191">
                  <c:v>1.1320747419354837</c:v>
                </c:pt>
                <c:pt idx="192">
                  <c:v>1.0789208387096774</c:v>
                </c:pt>
                <c:pt idx="193">
                  <c:v>1.0808231785714286</c:v>
                </c:pt>
                <c:pt idx="194">
                  <c:v>1.1172341935483869</c:v>
                </c:pt>
                <c:pt idx="195">
                  <c:v>0.90573619999999999</c:v>
                </c:pt>
                <c:pt idx="196">
                  <c:v>1.0486200322580645</c:v>
                </c:pt>
                <c:pt idx="197">
                  <c:v>1.0952723666666666</c:v>
                </c:pt>
                <c:pt idx="198">
                  <c:v>1.0672845806451614</c:v>
                </c:pt>
                <c:pt idx="199">
                  <c:v>1.0684460645161291</c:v>
                </c:pt>
                <c:pt idx="200">
                  <c:v>1.1167711666666666</c:v>
                </c:pt>
                <c:pt idx="201">
                  <c:v>1.1096404516129033</c:v>
                </c:pt>
                <c:pt idx="202">
                  <c:v>1.0930841666666666</c:v>
                </c:pt>
                <c:pt idx="203">
                  <c:v>0.95935977419354834</c:v>
                </c:pt>
                <c:pt idx="204">
                  <c:v>1.0623659354838708</c:v>
                </c:pt>
                <c:pt idx="205">
                  <c:v>1.15617825</c:v>
                </c:pt>
                <c:pt idx="206">
                  <c:v>1.1241633870967742</c:v>
                </c:pt>
                <c:pt idx="207">
                  <c:v>1.1327109333333332</c:v>
                </c:pt>
                <c:pt idx="208">
                  <c:v>1.1361811612903225</c:v>
                </c:pt>
                <c:pt idx="209">
                  <c:v>1.1688925333333333</c:v>
                </c:pt>
                <c:pt idx="210">
                  <c:v>1.1781523225806452</c:v>
                </c:pt>
                <c:pt idx="211">
                  <c:v>1.2183180967741936</c:v>
                </c:pt>
                <c:pt idx="212">
                  <c:v>1.2965219333333333</c:v>
                </c:pt>
                <c:pt idx="213">
                  <c:v>1.2659402580645163</c:v>
                </c:pt>
                <c:pt idx="214">
                  <c:v>1.2901837666666667</c:v>
                </c:pt>
                <c:pt idx="215">
                  <c:v>1.2850924193548388</c:v>
                </c:pt>
                <c:pt idx="216">
                  <c:v>1.1147164193548389</c:v>
                </c:pt>
                <c:pt idx="217">
                  <c:v>1.312010892857143</c:v>
                </c:pt>
                <c:pt idx="218">
                  <c:v>1.2465364838709678</c:v>
                </c:pt>
                <c:pt idx="219">
                  <c:v>1.2591656</c:v>
                </c:pt>
                <c:pt idx="220">
                  <c:v>1.2156450000000001</c:v>
                </c:pt>
                <c:pt idx="221">
                  <c:v>1.2042697999999998</c:v>
                </c:pt>
                <c:pt idx="222">
                  <c:v>1.1895547096774193</c:v>
                </c:pt>
                <c:pt idx="223">
                  <c:v>1.2078561935483871</c:v>
                </c:pt>
                <c:pt idx="224">
                  <c:v>1.2284142666666669</c:v>
                </c:pt>
                <c:pt idx="225">
                  <c:v>1.2107064193548387</c:v>
                </c:pt>
                <c:pt idx="226">
                  <c:v>1.2569875000000001</c:v>
                </c:pt>
                <c:pt idx="227">
                  <c:v>1.2189598387096774</c:v>
                </c:pt>
                <c:pt idx="228">
                  <c:v>1.1920933548387098</c:v>
                </c:pt>
                <c:pt idx="229">
                  <c:v>1.1639549285714286</c:v>
                </c:pt>
                <c:pt idx="230">
                  <c:v>1.1664670967741935</c:v>
                </c:pt>
              </c:numCache>
            </c:numRef>
          </c:val>
          <c:extLst>
            <c:ext xmlns:c16="http://schemas.microsoft.com/office/drawing/2014/chart" uri="{C3380CC4-5D6E-409C-BE32-E72D297353CC}">
              <c16:uniqueId val="{00000005-25F2-4BD2-A4D4-2A1055783069}"/>
            </c:ext>
          </c:extLst>
        </c:ser>
        <c:ser>
          <c:idx val="3"/>
          <c:order val="6"/>
          <c:tx>
            <c:strRef>
              <c:f>Summary!$Z$1</c:f>
              <c:strCache>
                <c:ptCount val="1"/>
                <c:pt idx="0">
                  <c:v>Eagle Ford</c:v>
                </c:pt>
              </c:strCache>
            </c:strRef>
          </c:tx>
          <c:spPr>
            <a:solidFill>
              <a:srgbClr val="00B050"/>
            </a:solidFill>
            <a:ln>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Summary!$Z$3:$Z$233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1.8306666666666668E-4</c:v>
                </c:pt>
                <c:pt idx="28">
                  <c:v>1.4641935483870967E-4</c:v>
                </c:pt>
                <c:pt idx="29">
                  <c:v>4.904666666666667E-4</c:v>
                </c:pt>
                <c:pt idx="30">
                  <c:v>7.4451612903225808E-5</c:v>
                </c:pt>
                <c:pt idx="31">
                  <c:v>2.6838709677419352E-5</c:v>
                </c:pt>
                <c:pt idx="32">
                  <c:v>2.9156666666666663E-4</c:v>
                </c:pt>
                <c:pt idx="33">
                  <c:v>5.1661290322580649E-4</c:v>
                </c:pt>
                <c:pt idx="34">
                  <c:v>4.46E-4</c:v>
                </c:pt>
                <c:pt idx="35">
                  <c:v>6.1454838709677415E-4</c:v>
                </c:pt>
                <c:pt idx="36">
                  <c:v>5.0312903225806455E-4</c:v>
                </c:pt>
                <c:pt idx="37">
                  <c:v>8.126071428571428E-4</c:v>
                </c:pt>
                <c:pt idx="38">
                  <c:v>1.0938387096774194E-3</c:v>
                </c:pt>
                <c:pt idx="39">
                  <c:v>1.4990000000000001E-3</c:v>
                </c:pt>
                <c:pt idx="40">
                  <c:v>1.6760645161290322E-3</c:v>
                </c:pt>
                <c:pt idx="41">
                  <c:v>1.1752000000000002E-3</c:v>
                </c:pt>
                <c:pt idx="42">
                  <c:v>1.8341935483870968E-3</c:v>
                </c:pt>
                <c:pt idx="43">
                  <c:v>2.0672903225806452E-3</c:v>
                </c:pt>
                <c:pt idx="44">
                  <c:v>3.0339333333333335E-3</c:v>
                </c:pt>
                <c:pt idx="45">
                  <c:v>4.9762903225806458E-3</c:v>
                </c:pt>
                <c:pt idx="46">
                  <c:v>6.6141333333333326E-3</c:v>
                </c:pt>
                <c:pt idx="47">
                  <c:v>7.4680645161290318E-3</c:v>
                </c:pt>
                <c:pt idx="48">
                  <c:v>8.2276774193548383E-3</c:v>
                </c:pt>
                <c:pt idx="49">
                  <c:v>7.4671785714285708E-3</c:v>
                </c:pt>
                <c:pt idx="50">
                  <c:v>1.2106161290322581E-2</c:v>
                </c:pt>
                <c:pt idx="51">
                  <c:v>1.5443266666666667E-2</c:v>
                </c:pt>
                <c:pt idx="52">
                  <c:v>1.8839741935483871E-2</c:v>
                </c:pt>
                <c:pt idx="53">
                  <c:v>2.5352533333333333E-2</c:v>
                </c:pt>
                <c:pt idx="54">
                  <c:v>3.0055870967741937E-2</c:v>
                </c:pt>
                <c:pt idx="55">
                  <c:v>3.4029387096774194E-2</c:v>
                </c:pt>
                <c:pt idx="56">
                  <c:v>4.3591333333333329E-2</c:v>
                </c:pt>
                <c:pt idx="57">
                  <c:v>5.0499000000000002E-2</c:v>
                </c:pt>
                <c:pt idx="58">
                  <c:v>6.7507933333333325E-2</c:v>
                </c:pt>
                <c:pt idx="59">
                  <c:v>8.8282645161290321E-2</c:v>
                </c:pt>
                <c:pt idx="60">
                  <c:v>9.3758354838709673E-2</c:v>
                </c:pt>
                <c:pt idx="61">
                  <c:v>0.10558603571428571</c:v>
                </c:pt>
                <c:pt idx="62">
                  <c:v>0.1227775806451613</c:v>
                </c:pt>
                <c:pt idx="63">
                  <c:v>0.13776406666666666</c:v>
                </c:pt>
                <c:pt idx="64">
                  <c:v>0.16110545161290324</c:v>
                </c:pt>
                <c:pt idx="65">
                  <c:v>0.18030133333333334</c:v>
                </c:pt>
                <c:pt idx="66">
                  <c:v>0.21301422580645163</c:v>
                </c:pt>
                <c:pt idx="67">
                  <c:v>0.24590680645161289</c:v>
                </c:pt>
                <c:pt idx="68">
                  <c:v>0.27794433333333329</c:v>
                </c:pt>
                <c:pt idx="69">
                  <c:v>0.30237929032258065</c:v>
                </c:pt>
                <c:pt idx="70">
                  <c:v>0.3411129</c:v>
                </c:pt>
                <c:pt idx="71">
                  <c:v>0.36489461290322583</c:v>
                </c:pt>
                <c:pt idx="72">
                  <c:v>0.39333280645161289</c:v>
                </c:pt>
                <c:pt idx="73">
                  <c:v>0.41717137931034481</c:v>
                </c:pt>
                <c:pt idx="74">
                  <c:v>0.44325967741935485</c:v>
                </c:pt>
                <c:pt idx="75">
                  <c:v>0.48972496666666665</c:v>
                </c:pt>
                <c:pt idx="76">
                  <c:v>0.5222912903225807</c:v>
                </c:pt>
                <c:pt idx="77">
                  <c:v>0.54686786666666665</c:v>
                </c:pt>
                <c:pt idx="78">
                  <c:v>0.58261019354838706</c:v>
                </c:pt>
                <c:pt idx="79">
                  <c:v>0.62685474193548396</c:v>
                </c:pt>
                <c:pt idx="80">
                  <c:v>0.63307333333333338</c:v>
                </c:pt>
                <c:pt idx="81">
                  <c:v>0.67660861290322583</c:v>
                </c:pt>
                <c:pt idx="82">
                  <c:v>0.70848856666666671</c:v>
                </c:pt>
                <c:pt idx="83">
                  <c:v>0.74168235483870959</c:v>
                </c:pt>
                <c:pt idx="84">
                  <c:v>0.77669838709677419</c:v>
                </c:pt>
                <c:pt idx="85">
                  <c:v>0.82018857142857138</c:v>
                </c:pt>
                <c:pt idx="86">
                  <c:v>0.86194803225806449</c:v>
                </c:pt>
                <c:pt idx="87">
                  <c:v>0.87758163333333339</c:v>
                </c:pt>
                <c:pt idx="88">
                  <c:v>0.9330286774193548</c:v>
                </c:pt>
                <c:pt idx="89">
                  <c:v>0.9853194666666667</c:v>
                </c:pt>
                <c:pt idx="90">
                  <c:v>1.0136793548387097</c:v>
                </c:pt>
                <c:pt idx="91">
                  <c:v>1.0352579032258065</c:v>
                </c:pt>
                <c:pt idx="92">
                  <c:v>1.0604958</c:v>
                </c:pt>
                <c:pt idx="93">
                  <c:v>1.0552597096774194</c:v>
                </c:pt>
                <c:pt idx="94">
                  <c:v>1.0696689333333333</c:v>
                </c:pt>
                <c:pt idx="95">
                  <c:v>1.1372802903225805</c:v>
                </c:pt>
                <c:pt idx="96">
                  <c:v>1.155671870967742</c:v>
                </c:pt>
                <c:pt idx="97">
                  <c:v>1.1933378928571428</c:v>
                </c:pt>
                <c:pt idx="98">
                  <c:v>1.2135240322580645</c:v>
                </c:pt>
                <c:pt idx="99">
                  <c:v>1.2812021999999998</c:v>
                </c:pt>
                <c:pt idx="100">
                  <c:v>1.2889349354838711</c:v>
                </c:pt>
                <c:pt idx="101">
                  <c:v>1.3558659333333334</c:v>
                </c:pt>
                <c:pt idx="102">
                  <c:v>1.394257870967742</c:v>
                </c:pt>
                <c:pt idx="103">
                  <c:v>1.4051235806451612</c:v>
                </c:pt>
                <c:pt idx="104">
                  <c:v>1.4126477</c:v>
                </c:pt>
                <c:pt idx="105">
                  <c:v>1.4420156129032258</c:v>
                </c:pt>
                <c:pt idx="106">
                  <c:v>1.4801855666666666</c:v>
                </c:pt>
                <c:pt idx="107">
                  <c:v>1.5620715806451613</c:v>
                </c:pt>
                <c:pt idx="108">
                  <c:v>1.5449309677419354</c:v>
                </c:pt>
                <c:pt idx="109">
                  <c:v>1.5724264642857142</c:v>
                </c:pt>
                <c:pt idx="110">
                  <c:v>1.5880855806451613</c:v>
                </c:pt>
                <c:pt idx="111">
                  <c:v>1.5351074666666666</c:v>
                </c:pt>
                <c:pt idx="112">
                  <c:v>1.5044407096774193</c:v>
                </c:pt>
                <c:pt idx="113">
                  <c:v>1.4632886333333335</c:v>
                </c:pt>
                <c:pt idx="114">
                  <c:v>1.4674044838709677</c:v>
                </c:pt>
                <c:pt idx="115">
                  <c:v>1.4142219677419356</c:v>
                </c:pt>
                <c:pt idx="116">
                  <c:v>1.3934099666666666</c:v>
                </c:pt>
                <c:pt idx="117">
                  <c:v>1.3879112580645161</c:v>
                </c:pt>
                <c:pt idx="118">
                  <c:v>1.3540131333333332</c:v>
                </c:pt>
                <c:pt idx="119">
                  <c:v>1.3608225483870968</c:v>
                </c:pt>
                <c:pt idx="120">
                  <c:v>1.3342585161290323</c:v>
                </c:pt>
                <c:pt idx="121">
                  <c:v>1.2883921379310344</c:v>
                </c:pt>
                <c:pt idx="122">
                  <c:v>1.2472257096774195</c:v>
                </c:pt>
                <c:pt idx="123">
                  <c:v>1.2160283000000001</c:v>
                </c:pt>
                <c:pt idx="124">
                  <c:v>1.1625126774193548</c:v>
                </c:pt>
                <c:pt idx="125">
                  <c:v>1.1317921</c:v>
                </c:pt>
                <c:pt idx="126">
                  <c:v>1.1027196451612904</c:v>
                </c:pt>
                <c:pt idx="127">
                  <c:v>1.0813926129032256</c:v>
                </c:pt>
                <c:pt idx="128">
                  <c:v>1.0770572999999999</c:v>
                </c:pt>
                <c:pt idx="129">
                  <c:v>1.0682140645161289</c:v>
                </c:pt>
                <c:pt idx="130">
                  <c:v>1.0580418666666667</c:v>
                </c:pt>
                <c:pt idx="131">
                  <c:v>1.0669696774193549</c:v>
                </c:pt>
                <c:pt idx="132">
                  <c:v>1.0652405483870968</c:v>
                </c:pt>
                <c:pt idx="133">
                  <c:v>1.0844458571428572</c:v>
                </c:pt>
                <c:pt idx="134">
                  <c:v>1.075692064516129</c:v>
                </c:pt>
                <c:pt idx="135">
                  <c:v>1.0500428333333334</c:v>
                </c:pt>
                <c:pt idx="136">
                  <c:v>1.0422166451612902</c:v>
                </c:pt>
                <c:pt idx="137">
                  <c:v>1.0343147666666668</c:v>
                </c:pt>
                <c:pt idx="138">
                  <c:v>1.0404453548387096</c:v>
                </c:pt>
                <c:pt idx="139">
                  <c:v>0.93605522580645162</c:v>
                </c:pt>
                <c:pt idx="140">
                  <c:v>1.0404826666666667</c:v>
                </c:pt>
                <c:pt idx="141">
                  <c:v>1.0934670322580644</c:v>
                </c:pt>
                <c:pt idx="142">
                  <c:v>1.1370087</c:v>
                </c:pt>
                <c:pt idx="143">
                  <c:v>1.1534136774193546</c:v>
                </c:pt>
                <c:pt idx="144">
                  <c:v>1.1070836451612902</c:v>
                </c:pt>
                <c:pt idx="145">
                  <c:v>1.0987015</c:v>
                </c:pt>
                <c:pt idx="146">
                  <c:v>1.1099860967741935</c:v>
                </c:pt>
                <c:pt idx="147">
                  <c:v>1.1218830333333334</c:v>
                </c:pt>
                <c:pt idx="148">
                  <c:v>1.1214572580645161</c:v>
                </c:pt>
                <c:pt idx="149">
                  <c:v>1.1618339333333334</c:v>
                </c:pt>
                <c:pt idx="150">
                  <c:v>1.1249348064516129</c:v>
                </c:pt>
                <c:pt idx="151">
                  <c:v>1.1317643225806451</c:v>
                </c:pt>
                <c:pt idx="152">
                  <c:v>1.1622739666666668</c:v>
                </c:pt>
                <c:pt idx="153">
                  <c:v>1.1173358387096775</c:v>
                </c:pt>
                <c:pt idx="154">
                  <c:v>1.1537083333333333</c:v>
                </c:pt>
                <c:pt idx="155">
                  <c:v>1.175189</c:v>
                </c:pt>
                <c:pt idx="156">
                  <c:v>1.1423870967741936</c:v>
                </c:pt>
                <c:pt idx="157">
                  <c:v>1.1466318571428571</c:v>
                </c:pt>
                <c:pt idx="158">
                  <c:v>1.1408877096774195</c:v>
                </c:pt>
                <c:pt idx="159">
                  <c:v>1.1720696333333334</c:v>
                </c:pt>
                <c:pt idx="160">
                  <c:v>1.1557354516129033</c:v>
                </c:pt>
                <c:pt idx="161">
                  <c:v>1.1713029333333334</c:v>
                </c:pt>
                <c:pt idx="162">
                  <c:v>1.1766545483870969</c:v>
                </c:pt>
                <c:pt idx="163">
                  <c:v>1.1569184193548387</c:v>
                </c:pt>
                <c:pt idx="164">
                  <c:v>1.1979266666666668</c:v>
                </c:pt>
                <c:pt idx="165">
                  <c:v>1.2070978064516129</c:v>
                </c:pt>
                <c:pt idx="166">
                  <c:v>1.1942545666666669</c:v>
                </c:pt>
                <c:pt idx="167">
                  <c:v>1.1930766451612904</c:v>
                </c:pt>
                <c:pt idx="168">
                  <c:v>1.193988741935484</c:v>
                </c:pt>
                <c:pt idx="169">
                  <c:v>1.1883937931034483</c:v>
                </c:pt>
                <c:pt idx="170">
                  <c:v>1.1793296451612902</c:v>
                </c:pt>
                <c:pt idx="171">
                  <c:v>1.0918732</c:v>
                </c:pt>
                <c:pt idx="172">
                  <c:v>0.76770248387096773</c:v>
                </c:pt>
                <c:pt idx="173">
                  <c:v>0.8271985999999999</c:v>
                </c:pt>
                <c:pt idx="174">
                  <c:v>0.92182983870967738</c:v>
                </c:pt>
                <c:pt idx="175">
                  <c:v>0.95175025806451619</c:v>
                </c:pt>
                <c:pt idx="176">
                  <c:v>0.94773063333333341</c:v>
                </c:pt>
                <c:pt idx="177">
                  <c:v>0.95153483870967737</c:v>
                </c:pt>
                <c:pt idx="178">
                  <c:v>0.95256826666666672</c:v>
                </c:pt>
                <c:pt idx="179">
                  <c:v>0.92275767741935488</c:v>
                </c:pt>
                <c:pt idx="180">
                  <c:v>0.91202580645161291</c:v>
                </c:pt>
                <c:pt idx="181">
                  <c:v>0.77200774999999999</c:v>
                </c:pt>
                <c:pt idx="182">
                  <c:v>0.95331712903225807</c:v>
                </c:pt>
                <c:pt idx="183">
                  <c:v>0.96228259999999999</c:v>
                </c:pt>
                <c:pt idx="184">
                  <c:v>0.936294870967742</c:v>
                </c:pt>
                <c:pt idx="185">
                  <c:v>0.92835606666666659</c:v>
                </c:pt>
                <c:pt idx="186">
                  <c:v>0.94744496774193554</c:v>
                </c:pt>
                <c:pt idx="187">
                  <c:v>0.94824987096774194</c:v>
                </c:pt>
                <c:pt idx="188">
                  <c:v>0.95597376666666667</c:v>
                </c:pt>
                <c:pt idx="189">
                  <c:v>0.92402616129032256</c:v>
                </c:pt>
                <c:pt idx="190">
                  <c:v>0.92655293333333333</c:v>
                </c:pt>
                <c:pt idx="191">
                  <c:v>0.923561935483871</c:v>
                </c:pt>
                <c:pt idx="192">
                  <c:v>0.91604096774193544</c:v>
                </c:pt>
                <c:pt idx="193">
                  <c:v>0.90710946428571426</c:v>
                </c:pt>
                <c:pt idx="194">
                  <c:v>0.91150490322580646</c:v>
                </c:pt>
                <c:pt idx="195">
                  <c:v>0.93458173333333328</c:v>
                </c:pt>
                <c:pt idx="196">
                  <c:v>0.92028277419354843</c:v>
                </c:pt>
                <c:pt idx="197">
                  <c:v>0.95079966666666671</c:v>
                </c:pt>
                <c:pt idx="198">
                  <c:v>0.94061425806451615</c:v>
                </c:pt>
                <c:pt idx="199">
                  <c:v>0.95272483870967739</c:v>
                </c:pt>
                <c:pt idx="200">
                  <c:v>0.9743463</c:v>
                </c:pt>
                <c:pt idx="201">
                  <c:v>0.97411151612903224</c:v>
                </c:pt>
                <c:pt idx="202">
                  <c:v>0.9452273000000001</c:v>
                </c:pt>
                <c:pt idx="203">
                  <c:v>0.91502070967741944</c:v>
                </c:pt>
                <c:pt idx="204">
                  <c:v>0.94031022580645163</c:v>
                </c:pt>
                <c:pt idx="205">
                  <c:v>0.97626882142857141</c:v>
                </c:pt>
                <c:pt idx="206">
                  <c:v>0.98966503225806446</c:v>
                </c:pt>
                <c:pt idx="207">
                  <c:v>0.96780633333333332</c:v>
                </c:pt>
                <c:pt idx="208">
                  <c:v>0.9899417419354839</c:v>
                </c:pt>
                <c:pt idx="209">
                  <c:v>1.0017205333333332</c:v>
                </c:pt>
                <c:pt idx="210">
                  <c:v>1.0036121290322579</c:v>
                </c:pt>
                <c:pt idx="211">
                  <c:v>0.97962287096774192</c:v>
                </c:pt>
                <c:pt idx="212">
                  <c:v>0.97848439999999992</c:v>
                </c:pt>
                <c:pt idx="213">
                  <c:v>0.94644896774193554</c:v>
                </c:pt>
                <c:pt idx="214">
                  <c:v>0.94069780000000003</c:v>
                </c:pt>
                <c:pt idx="215">
                  <c:v>0.91050287096774196</c:v>
                </c:pt>
                <c:pt idx="216">
                  <c:v>0.87843774193548396</c:v>
                </c:pt>
                <c:pt idx="217">
                  <c:v>0.95067003571428566</c:v>
                </c:pt>
                <c:pt idx="218">
                  <c:v>0.93726925806451622</c:v>
                </c:pt>
                <c:pt idx="219">
                  <c:v>0.97631903333333325</c:v>
                </c:pt>
                <c:pt idx="220">
                  <c:v>1.0098361612903226</c:v>
                </c:pt>
                <c:pt idx="221">
                  <c:v>1.0012428666666666</c:v>
                </c:pt>
                <c:pt idx="222">
                  <c:v>0.98032806451612908</c:v>
                </c:pt>
                <c:pt idx="223">
                  <c:v>1.0076652258064516</c:v>
                </c:pt>
                <c:pt idx="224">
                  <c:v>1.0182009666666667</c:v>
                </c:pt>
                <c:pt idx="225">
                  <c:v>1.0191822258064516</c:v>
                </c:pt>
                <c:pt idx="226">
                  <c:v>0.97167386666666666</c:v>
                </c:pt>
                <c:pt idx="227">
                  <c:v>0.93687145161290319</c:v>
                </c:pt>
                <c:pt idx="228">
                  <c:v>0.90654696774193544</c:v>
                </c:pt>
                <c:pt idx="229">
                  <c:v>0.95593046428571427</c:v>
                </c:pt>
                <c:pt idx="230">
                  <c:v>0.94043932258064511</c:v>
                </c:pt>
              </c:numCache>
            </c:numRef>
          </c:val>
          <c:extLst>
            <c:ext xmlns:c16="http://schemas.microsoft.com/office/drawing/2014/chart" uri="{C3380CC4-5D6E-409C-BE32-E72D297353CC}">
              <c16:uniqueId val="{00000006-25F2-4BD2-A4D4-2A1055783069}"/>
            </c:ext>
          </c:extLst>
        </c:ser>
        <c:ser>
          <c:idx val="0"/>
          <c:order val="7"/>
          <c:tx>
            <c:strRef>
              <c:f>Summary!$A$1</c:f>
              <c:strCache>
                <c:ptCount val="1"/>
                <c:pt idx="0">
                  <c:v>Midland</c:v>
                </c:pt>
              </c:strCache>
            </c:strRef>
          </c:tx>
          <c:spPr>
            <a:solidFill>
              <a:srgbClr val="00FF00"/>
            </a:solidFill>
            <a:ln>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Summary!$B$3:$B$233</c:f>
              <c:numCache>
                <c:formatCode>General</c:formatCode>
                <c:ptCount val="231"/>
                <c:pt idx="0">
                  <c:v>5.8970967741935477E-4</c:v>
                </c:pt>
                <c:pt idx="1">
                  <c:v>5.6560714285714287E-4</c:v>
                </c:pt>
                <c:pt idx="2">
                  <c:v>7.4358064516129026E-4</c:v>
                </c:pt>
                <c:pt idx="3">
                  <c:v>9.8123333333333335E-4</c:v>
                </c:pt>
                <c:pt idx="4">
                  <c:v>1.3814193548387097E-3</c:v>
                </c:pt>
                <c:pt idx="5">
                  <c:v>1.3913333333333334E-3</c:v>
                </c:pt>
                <c:pt idx="6">
                  <c:v>1.4397741935483872E-3</c:v>
                </c:pt>
                <c:pt idx="7">
                  <c:v>1.3551612903225806E-3</c:v>
                </c:pt>
                <c:pt idx="8">
                  <c:v>1.2793333333333333E-3</c:v>
                </c:pt>
                <c:pt idx="9">
                  <c:v>1.4672580645161289E-3</c:v>
                </c:pt>
                <c:pt idx="10">
                  <c:v>1.3532666666666666E-3</c:v>
                </c:pt>
                <c:pt idx="11">
                  <c:v>1.349483870967742E-3</c:v>
                </c:pt>
                <c:pt idx="12">
                  <c:v>1.5200967741935483E-3</c:v>
                </c:pt>
                <c:pt idx="13">
                  <c:v>1.4298571428571429E-3</c:v>
                </c:pt>
                <c:pt idx="14">
                  <c:v>1.4893548387096775E-3</c:v>
                </c:pt>
                <c:pt idx="15">
                  <c:v>1.5427000000000001E-3</c:v>
                </c:pt>
                <c:pt idx="16">
                  <c:v>1.5182903225806452E-3</c:v>
                </c:pt>
                <c:pt idx="17">
                  <c:v>1.7826666666666666E-3</c:v>
                </c:pt>
                <c:pt idx="18">
                  <c:v>1.8996774193548386E-3</c:v>
                </c:pt>
                <c:pt idx="19">
                  <c:v>1.8125161290322581E-3</c:v>
                </c:pt>
                <c:pt idx="20">
                  <c:v>1.7175333333333334E-3</c:v>
                </c:pt>
                <c:pt idx="21">
                  <c:v>1.7086451612903226E-3</c:v>
                </c:pt>
                <c:pt idx="22">
                  <c:v>1.8607000000000001E-3</c:v>
                </c:pt>
                <c:pt idx="23">
                  <c:v>2.0910322580645164E-3</c:v>
                </c:pt>
                <c:pt idx="24">
                  <c:v>2.3191612903225808E-3</c:v>
                </c:pt>
                <c:pt idx="25">
                  <c:v>2.2684137931034483E-3</c:v>
                </c:pt>
                <c:pt idx="26">
                  <c:v>2.7093548387096774E-3</c:v>
                </c:pt>
                <c:pt idx="27">
                  <c:v>2.7033999999999999E-3</c:v>
                </c:pt>
                <c:pt idx="28">
                  <c:v>2.634258064516129E-3</c:v>
                </c:pt>
                <c:pt idx="29">
                  <c:v>2.1482000000000003E-3</c:v>
                </c:pt>
                <c:pt idx="30">
                  <c:v>2.0788387096774192E-3</c:v>
                </c:pt>
                <c:pt idx="31">
                  <c:v>2.0178709677419354E-3</c:v>
                </c:pt>
                <c:pt idx="32">
                  <c:v>2.5091666666666665E-3</c:v>
                </c:pt>
                <c:pt idx="33">
                  <c:v>2.4755806451612905E-3</c:v>
                </c:pt>
                <c:pt idx="34">
                  <c:v>2.7834666666666664E-3</c:v>
                </c:pt>
                <c:pt idx="35">
                  <c:v>2.8544516129032256E-3</c:v>
                </c:pt>
                <c:pt idx="36">
                  <c:v>2.6547419354838709E-3</c:v>
                </c:pt>
                <c:pt idx="37">
                  <c:v>2.6053928571428573E-3</c:v>
                </c:pt>
                <c:pt idx="38">
                  <c:v>2.5069999999999997E-3</c:v>
                </c:pt>
                <c:pt idx="39">
                  <c:v>2.4161E-3</c:v>
                </c:pt>
                <c:pt idx="40">
                  <c:v>2.3551290322580648E-3</c:v>
                </c:pt>
                <c:pt idx="41">
                  <c:v>2.2524999999999997E-3</c:v>
                </c:pt>
                <c:pt idx="42">
                  <c:v>2.1722903225806453E-3</c:v>
                </c:pt>
                <c:pt idx="43">
                  <c:v>2.3845806451612906E-3</c:v>
                </c:pt>
                <c:pt idx="44">
                  <c:v>2.387866666666667E-3</c:v>
                </c:pt>
                <c:pt idx="45">
                  <c:v>2.425290322580645E-3</c:v>
                </c:pt>
                <c:pt idx="46">
                  <c:v>2.3138333333333335E-3</c:v>
                </c:pt>
                <c:pt idx="47">
                  <c:v>2.2997096774193546E-3</c:v>
                </c:pt>
                <c:pt idx="48">
                  <c:v>2.3959354838709681E-3</c:v>
                </c:pt>
                <c:pt idx="49">
                  <c:v>2.2511785714285715E-3</c:v>
                </c:pt>
                <c:pt idx="50">
                  <c:v>2.5115161290322581E-3</c:v>
                </c:pt>
                <c:pt idx="51">
                  <c:v>2.5214666666666667E-3</c:v>
                </c:pt>
                <c:pt idx="52">
                  <c:v>2.5196774193548387E-3</c:v>
                </c:pt>
                <c:pt idx="53">
                  <c:v>2.3958666666666667E-3</c:v>
                </c:pt>
                <c:pt idx="54">
                  <c:v>2.3579677419354838E-3</c:v>
                </c:pt>
                <c:pt idx="55">
                  <c:v>2.4764516129032262E-3</c:v>
                </c:pt>
                <c:pt idx="56">
                  <c:v>2.6752333333333331E-3</c:v>
                </c:pt>
                <c:pt idx="57">
                  <c:v>2.7441612903225808E-3</c:v>
                </c:pt>
                <c:pt idx="58">
                  <c:v>2.7610666666666667E-3</c:v>
                </c:pt>
                <c:pt idx="59">
                  <c:v>2.8712580645161292E-3</c:v>
                </c:pt>
                <c:pt idx="60">
                  <c:v>3.344741935483871E-3</c:v>
                </c:pt>
                <c:pt idx="61">
                  <c:v>3.7295714285714289E-3</c:v>
                </c:pt>
                <c:pt idx="62">
                  <c:v>4.0286451612903222E-3</c:v>
                </c:pt>
                <c:pt idx="63">
                  <c:v>4.3182333333333335E-3</c:v>
                </c:pt>
                <c:pt idx="64">
                  <c:v>4.8178387096774198E-3</c:v>
                </c:pt>
                <c:pt idx="65">
                  <c:v>5.5849333333333334E-3</c:v>
                </c:pt>
                <c:pt idx="66">
                  <c:v>6.7002580645161292E-3</c:v>
                </c:pt>
                <c:pt idx="67">
                  <c:v>8.269903225806452E-3</c:v>
                </c:pt>
                <c:pt idx="68">
                  <c:v>9.6512666666666667E-3</c:v>
                </c:pt>
                <c:pt idx="69">
                  <c:v>1.1974645161290322E-2</c:v>
                </c:pt>
                <c:pt idx="70">
                  <c:v>1.2354633333333333E-2</c:v>
                </c:pt>
                <c:pt idx="71">
                  <c:v>1.5407967741935483E-2</c:v>
                </c:pt>
                <c:pt idx="72">
                  <c:v>1.4238967741935485E-2</c:v>
                </c:pt>
                <c:pt idx="73">
                  <c:v>1.4487793103448277E-2</c:v>
                </c:pt>
                <c:pt idx="74">
                  <c:v>1.6549645161290323E-2</c:v>
                </c:pt>
                <c:pt idx="75">
                  <c:v>1.7613299999999998E-2</c:v>
                </c:pt>
                <c:pt idx="76">
                  <c:v>1.8076999999999999E-2</c:v>
                </c:pt>
                <c:pt idx="77">
                  <c:v>2.1815633333333331E-2</c:v>
                </c:pt>
                <c:pt idx="78">
                  <c:v>2.2541225806451612E-2</c:v>
                </c:pt>
                <c:pt idx="79">
                  <c:v>2.8154451612903225E-2</c:v>
                </c:pt>
                <c:pt idx="80">
                  <c:v>3.106306666666667E-2</c:v>
                </c:pt>
                <c:pt idx="81">
                  <c:v>3.5338193548387097E-2</c:v>
                </c:pt>
                <c:pt idx="82">
                  <c:v>4.1177033333333335E-2</c:v>
                </c:pt>
                <c:pt idx="83">
                  <c:v>4.1125870967741937E-2</c:v>
                </c:pt>
                <c:pt idx="84">
                  <c:v>4.2258419354838712E-2</c:v>
                </c:pt>
                <c:pt idx="85">
                  <c:v>4.6864428571428571E-2</c:v>
                </c:pt>
                <c:pt idx="86">
                  <c:v>4.7544483870967741E-2</c:v>
                </c:pt>
                <c:pt idx="87">
                  <c:v>5.2901133333333336E-2</c:v>
                </c:pt>
                <c:pt idx="88">
                  <c:v>6.3207806451612905E-2</c:v>
                </c:pt>
                <c:pt idx="89">
                  <c:v>6.7400466666666672E-2</c:v>
                </c:pt>
                <c:pt idx="90">
                  <c:v>7.0270258064516131E-2</c:v>
                </c:pt>
                <c:pt idx="91">
                  <c:v>7.6891161290322585E-2</c:v>
                </c:pt>
                <c:pt idx="92">
                  <c:v>8.8257299999999997E-2</c:v>
                </c:pt>
                <c:pt idx="93">
                  <c:v>9.240625806451612E-2</c:v>
                </c:pt>
                <c:pt idx="94">
                  <c:v>9.7983333333333325E-2</c:v>
                </c:pt>
                <c:pt idx="95">
                  <c:v>0.11390345161290322</c:v>
                </c:pt>
                <c:pt idx="96">
                  <c:v>0.12067958064516129</c:v>
                </c:pt>
                <c:pt idx="97">
                  <c:v>0.1296725</c:v>
                </c:pt>
                <c:pt idx="98">
                  <c:v>0.13996109677419355</c:v>
                </c:pt>
                <c:pt idx="99">
                  <c:v>0.15123599999999998</c:v>
                </c:pt>
                <c:pt idx="100">
                  <c:v>0.16335061290322581</c:v>
                </c:pt>
                <c:pt idx="101">
                  <c:v>0.17450493333333333</c:v>
                </c:pt>
                <c:pt idx="102">
                  <c:v>0.18909812903225806</c:v>
                </c:pt>
                <c:pt idx="103">
                  <c:v>0.21375048387096773</c:v>
                </c:pt>
                <c:pt idx="104">
                  <c:v>0.22474523333333335</c:v>
                </c:pt>
                <c:pt idx="105">
                  <c:v>0.24631312903225808</c:v>
                </c:pt>
                <c:pt idx="106">
                  <c:v>0.26828183333333333</c:v>
                </c:pt>
                <c:pt idx="107">
                  <c:v>0.27713419354838709</c:v>
                </c:pt>
                <c:pt idx="108">
                  <c:v>0.27251012903225802</c:v>
                </c:pt>
                <c:pt idx="109">
                  <c:v>0.28078771428571431</c:v>
                </c:pt>
                <c:pt idx="110">
                  <c:v>0.31564980645161295</c:v>
                </c:pt>
                <c:pt idx="111">
                  <c:v>0.32740726666666664</c:v>
                </c:pt>
                <c:pt idx="112">
                  <c:v>0.32982293548387098</c:v>
                </c:pt>
                <c:pt idx="113">
                  <c:v>0.34825529999999999</c:v>
                </c:pt>
                <c:pt idx="114">
                  <c:v>0.35385074193548383</c:v>
                </c:pt>
                <c:pt idx="115">
                  <c:v>0.37749058064516133</c:v>
                </c:pt>
                <c:pt idx="116">
                  <c:v>0.39376696666666666</c:v>
                </c:pt>
                <c:pt idx="117">
                  <c:v>0.40118683870967742</c:v>
                </c:pt>
                <c:pt idx="118">
                  <c:v>0.42884386666666668</c:v>
                </c:pt>
                <c:pt idx="119">
                  <c:v>0.41425264516129034</c:v>
                </c:pt>
                <c:pt idx="120">
                  <c:v>0.45128412903225806</c:v>
                </c:pt>
                <c:pt idx="121">
                  <c:v>0.4594678620689655</c:v>
                </c:pt>
                <c:pt idx="122">
                  <c:v>0.48050832258064519</c:v>
                </c:pt>
                <c:pt idx="123">
                  <c:v>0.49678609999999995</c:v>
                </c:pt>
                <c:pt idx="124">
                  <c:v>0.51622106451612904</c:v>
                </c:pt>
                <c:pt idx="125">
                  <c:v>0.52720096666666671</c:v>
                </c:pt>
                <c:pt idx="126">
                  <c:v>0.55017738709677422</c:v>
                </c:pt>
                <c:pt idx="127">
                  <c:v>0.55555961290322586</c:v>
                </c:pt>
                <c:pt idx="128">
                  <c:v>0.54328759999999998</c:v>
                </c:pt>
                <c:pt idx="129">
                  <c:v>0.56859351612903219</c:v>
                </c:pt>
                <c:pt idx="130">
                  <c:v>0.5940399666666667</c:v>
                </c:pt>
                <c:pt idx="131">
                  <c:v>0.61065141935483869</c:v>
                </c:pt>
                <c:pt idx="132">
                  <c:v>0.62520141935483864</c:v>
                </c:pt>
                <c:pt idx="133">
                  <c:v>0.66153378571428578</c:v>
                </c:pt>
                <c:pt idx="134">
                  <c:v>0.68226854838709672</c:v>
                </c:pt>
                <c:pt idx="135">
                  <c:v>0.69972003333333332</c:v>
                </c:pt>
                <c:pt idx="136">
                  <c:v>0.74029493548387093</c:v>
                </c:pt>
                <c:pt idx="137">
                  <c:v>0.76699893333333335</c:v>
                </c:pt>
                <c:pt idx="138">
                  <c:v>0.78377238709677421</c:v>
                </c:pt>
                <c:pt idx="139">
                  <c:v>0.8049021935483871</c:v>
                </c:pt>
                <c:pt idx="140">
                  <c:v>0.86210520000000002</c:v>
                </c:pt>
                <c:pt idx="141">
                  <c:v>0.91667609677419348</c:v>
                </c:pt>
                <c:pt idx="142">
                  <c:v>0.96686653333333328</c:v>
                </c:pt>
                <c:pt idx="143">
                  <c:v>0.95127619354838711</c:v>
                </c:pt>
                <c:pt idx="144">
                  <c:v>0.97406335483870965</c:v>
                </c:pt>
                <c:pt idx="145">
                  <c:v>1.0274385714285714</c:v>
                </c:pt>
                <c:pt idx="146">
                  <c:v>1.0948426451612905</c:v>
                </c:pt>
                <c:pt idx="147">
                  <c:v>1.0997201333333335</c:v>
                </c:pt>
                <c:pt idx="148">
                  <c:v>1.1325385161290322</c:v>
                </c:pt>
                <c:pt idx="149">
                  <c:v>1.2149402666666667</c:v>
                </c:pt>
                <c:pt idx="150">
                  <c:v>1.2475415806451613</c:v>
                </c:pt>
                <c:pt idx="151">
                  <c:v>1.3176785161290323</c:v>
                </c:pt>
                <c:pt idx="152">
                  <c:v>1.3465971333333333</c:v>
                </c:pt>
                <c:pt idx="153">
                  <c:v>1.3579188709677419</c:v>
                </c:pt>
                <c:pt idx="154">
                  <c:v>1.3887320000000001</c:v>
                </c:pt>
                <c:pt idx="155">
                  <c:v>1.3752847419354837</c:v>
                </c:pt>
                <c:pt idx="156">
                  <c:v>1.3843669032258064</c:v>
                </c:pt>
                <c:pt idx="157">
                  <c:v>1.4208611071428572</c:v>
                </c:pt>
                <c:pt idx="158">
                  <c:v>1.4346954516129031</c:v>
                </c:pt>
                <c:pt idx="159">
                  <c:v>1.4646821333333333</c:v>
                </c:pt>
                <c:pt idx="160">
                  <c:v>1.5139730322580645</c:v>
                </c:pt>
                <c:pt idx="161">
                  <c:v>1.5285122666666666</c:v>
                </c:pt>
                <c:pt idx="162">
                  <c:v>1.5736066129032258</c:v>
                </c:pt>
                <c:pt idx="163">
                  <c:v>1.6275112258064517</c:v>
                </c:pt>
                <c:pt idx="164">
                  <c:v>1.6620163000000001</c:v>
                </c:pt>
                <c:pt idx="165">
                  <c:v>1.6857194193548388</c:v>
                </c:pt>
                <c:pt idx="166">
                  <c:v>1.7323284333333333</c:v>
                </c:pt>
                <c:pt idx="167">
                  <c:v>1.7358162903225807</c:v>
                </c:pt>
                <c:pt idx="168">
                  <c:v>1.7533807096774194</c:v>
                </c:pt>
                <c:pt idx="169">
                  <c:v>1.7192213103448277</c:v>
                </c:pt>
                <c:pt idx="170">
                  <c:v>1.767857612903226</c:v>
                </c:pt>
                <c:pt idx="171">
                  <c:v>1.7070890000000001</c:v>
                </c:pt>
                <c:pt idx="172">
                  <c:v>1.4957030322580644</c:v>
                </c:pt>
                <c:pt idx="173">
                  <c:v>1.6565966000000001</c:v>
                </c:pt>
                <c:pt idx="174">
                  <c:v>1.641098193548387</c:v>
                </c:pt>
                <c:pt idx="175">
                  <c:v>1.5782911935483872</c:v>
                </c:pt>
                <c:pt idx="176">
                  <c:v>1.5837822000000001</c:v>
                </c:pt>
                <c:pt idx="177">
                  <c:v>1.5778958064516129</c:v>
                </c:pt>
                <c:pt idx="178">
                  <c:v>1.5929036666666667</c:v>
                </c:pt>
                <c:pt idx="179">
                  <c:v>1.6016795161290323</c:v>
                </c:pt>
                <c:pt idx="180">
                  <c:v>1.6078034516129032</c:v>
                </c:pt>
                <c:pt idx="181">
                  <c:v>1.2693471785714288</c:v>
                </c:pt>
                <c:pt idx="182">
                  <c:v>1.7353774193548388</c:v>
                </c:pt>
                <c:pt idx="183">
                  <c:v>1.7272865000000002</c:v>
                </c:pt>
                <c:pt idx="184">
                  <c:v>1.7629516129032257</c:v>
                </c:pt>
                <c:pt idx="185">
                  <c:v>1.7601278</c:v>
                </c:pt>
                <c:pt idx="186">
                  <c:v>1.7850415806451614</c:v>
                </c:pt>
                <c:pt idx="187">
                  <c:v>1.8497030322580645</c:v>
                </c:pt>
                <c:pt idx="188">
                  <c:v>1.8939750666666666</c:v>
                </c:pt>
                <c:pt idx="189">
                  <c:v>1.9157810967741937</c:v>
                </c:pt>
                <c:pt idx="190">
                  <c:v>1.9276473333333333</c:v>
                </c:pt>
                <c:pt idx="191">
                  <c:v>1.9278265161290322</c:v>
                </c:pt>
                <c:pt idx="192">
                  <c:v>1.9003434193548387</c:v>
                </c:pt>
                <c:pt idx="193">
                  <c:v>1.8950914285714284</c:v>
                </c:pt>
                <c:pt idx="194">
                  <c:v>1.9514102258064514</c:v>
                </c:pt>
                <c:pt idx="195">
                  <c:v>1.9396401999999999</c:v>
                </c:pt>
                <c:pt idx="196">
                  <c:v>1.9246879354838711</c:v>
                </c:pt>
                <c:pt idx="197">
                  <c:v>1.9681367333333335</c:v>
                </c:pt>
                <c:pt idx="198">
                  <c:v>2.0069123225806451</c:v>
                </c:pt>
                <c:pt idx="199">
                  <c:v>2.0849726774193549</c:v>
                </c:pt>
                <c:pt idx="200">
                  <c:v>2.1537732333333333</c:v>
                </c:pt>
                <c:pt idx="201">
                  <c:v>2.1759052580645162</c:v>
                </c:pt>
                <c:pt idx="202">
                  <c:v>2.2007905333333331</c:v>
                </c:pt>
                <c:pt idx="203">
                  <c:v>2.1375582258064516</c:v>
                </c:pt>
                <c:pt idx="204">
                  <c:v>2.1707200000000002</c:v>
                </c:pt>
                <c:pt idx="205">
                  <c:v>2.1687031785714286</c:v>
                </c:pt>
                <c:pt idx="206">
                  <c:v>2.229191322580645</c:v>
                </c:pt>
                <c:pt idx="207">
                  <c:v>2.2189875999999997</c:v>
                </c:pt>
                <c:pt idx="208">
                  <c:v>2.2183239354838706</c:v>
                </c:pt>
                <c:pt idx="209">
                  <c:v>2.2757413666666664</c:v>
                </c:pt>
                <c:pt idx="210">
                  <c:v>2.3426715806451615</c:v>
                </c:pt>
                <c:pt idx="211">
                  <c:v>2.3686473870967739</c:v>
                </c:pt>
                <c:pt idx="212">
                  <c:v>2.3288590666666669</c:v>
                </c:pt>
                <c:pt idx="213">
                  <c:v>2.3879400967741935</c:v>
                </c:pt>
                <c:pt idx="214">
                  <c:v>2.4393822333333333</c:v>
                </c:pt>
                <c:pt idx="215">
                  <c:v>2.3943904838709678</c:v>
                </c:pt>
                <c:pt idx="216">
                  <c:v>2.2706158709677422</c:v>
                </c:pt>
                <c:pt idx="217">
                  <c:v>2.440677285714286</c:v>
                </c:pt>
                <c:pt idx="218">
                  <c:v>2.371243129032258</c:v>
                </c:pt>
                <c:pt idx="219">
                  <c:v>2.3993449333333334</c:v>
                </c:pt>
                <c:pt idx="220">
                  <c:v>2.3964726451612903</c:v>
                </c:pt>
                <c:pt idx="221">
                  <c:v>2.4190188000000004</c:v>
                </c:pt>
                <c:pt idx="222">
                  <c:v>2.4169798387096773</c:v>
                </c:pt>
                <c:pt idx="223">
                  <c:v>2.4245840322580645</c:v>
                </c:pt>
                <c:pt idx="224">
                  <c:v>2.4221596666666665</c:v>
                </c:pt>
                <c:pt idx="225">
                  <c:v>2.4561364516129034</c:v>
                </c:pt>
                <c:pt idx="226">
                  <c:v>2.4513776333333337</c:v>
                </c:pt>
                <c:pt idx="227">
                  <c:v>2.4374828064516127</c:v>
                </c:pt>
                <c:pt idx="228">
                  <c:v>2.3808665161290321</c:v>
                </c:pt>
                <c:pt idx="229">
                  <c:v>2.2986439642857142</c:v>
                </c:pt>
                <c:pt idx="230">
                  <c:v>2.2925996774193549</c:v>
                </c:pt>
              </c:numCache>
            </c:numRef>
          </c:val>
          <c:extLst>
            <c:ext xmlns:c16="http://schemas.microsoft.com/office/drawing/2014/chart" uri="{C3380CC4-5D6E-409C-BE32-E72D297353CC}">
              <c16:uniqueId val="{00000007-25F2-4BD2-A4D4-2A1055783069}"/>
            </c:ext>
          </c:extLst>
        </c:ser>
        <c:ser>
          <c:idx val="1"/>
          <c:order val="8"/>
          <c:tx>
            <c:strRef>
              <c:f>Summary!$J$1</c:f>
              <c:strCache>
                <c:ptCount val="1"/>
                <c:pt idx="0">
                  <c:v>Delaware</c:v>
                </c:pt>
              </c:strCache>
            </c:strRef>
          </c:tx>
          <c:spPr>
            <a:solidFill>
              <a:schemeClr val="accent6">
                <a:lumMod val="60000"/>
                <a:lumOff val="40000"/>
              </a:schemeClr>
            </a:solidFill>
            <a:ln>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Summary!$J$3:$J$233</c:f>
              <c:numCache>
                <c:formatCode>General</c:formatCode>
                <c:ptCount val="231"/>
                <c:pt idx="0">
                  <c:v>8.3354838709677421E-5</c:v>
                </c:pt>
                <c:pt idx="1">
                  <c:v>9.6714285714285709E-5</c:v>
                </c:pt>
                <c:pt idx="2">
                  <c:v>3.2506451612903222E-4</c:v>
                </c:pt>
                <c:pt idx="3">
                  <c:v>1.0460666666666668E-3</c:v>
                </c:pt>
                <c:pt idx="4">
                  <c:v>8.3003225806451612E-4</c:v>
                </c:pt>
                <c:pt idx="5">
                  <c:v>1.0508666666666667E-3</c:v>
                </c:pt>
                <c:pt idx="6">
                  <c:v>6.892903225806452E-4</c:v>
                </c:pt>
                <c:pt idx="7">
                  <c:v>9.2087096774193548E-4</c:v>
                </c:pt>
                <c:pt idx="8">
                  <c:v>1.4814333333333335E-3</c:v>
                </c:pt>
                <c:pt idx="9">
                  <c:v>1.3660967741935483E-3</c:v>
                </c:pt>
                <c:pt idx="10">
                  <c:v>1.9356E-3</c:v>
                </c:pt>
                <c:pt idx="11">
                  <c:v>2.7179999999999999E-3</c:v>
                </c:pt>
                <c:pt idx="12">
                  <c:v>3.1009032258064516E-3</c:v>
                </c:pt>
                <c:pt idx="13">
                  <c:v>2.8436428571428571E-3</c:v>
                </c:pt>
                <c:pt idx="14">
                  <c:v>3.2455806451612899E-3</c:v>
                </c:pt>
                <c:pt idx="15">
                  <c:v>2.8419999999999999E-3</c:v>
                </c:pt>
                <c:pt idx="16">
                  <c:v>3.9963225806451614E-3</c:v>
                </c:pt>
                <c:pt idx="17">
                  <c:v>4.1132E-3</c:v>
                </c:pt>
                <c:pt idx="18">
                  <c:v>5.4838709677419361E-3</c:v>
                </c:pt>
                <c:pt idx="19">
                  <c:v>5.7644516129032259E-3</c:v>
                </c:pt>
                <c:pt idx="20">
                  <c:v>5.5705333333333331E-3</c:v>
                </c:pt>
                <c:pt idx="21">
                  <c:v>6.3867419354838705E-3</c:v>
                </c:pt>
                <c:pt idx="22">
                  <c:v>5.8655000000000001E-3</c:v>
                </c:pt>
                <c:pt idx="23">
                  <c:v>7.3207419354838713E-3</c:v>
                </c:pt>
                <c:pt idx="24">
                  <c:v>6.7805161290322583E-3</c:v>
                </c:pt>
                <c:pt idx="25">
                  <c:v>7.3375517241379314E-3</c:v>
                </c:pt>
                <c:pt idx="26">
                  <c:v>7.4381612903225806E-3</c:v>
                </c:pt>
                <c:pt idx="27">
                  <c:v>7.3312999999999998E-3</c:v>
                </c:pt>
                <c:pt idx="28">
                  <c:v>6.8114838709677425E-3</c:v>
                </c:pt>
                <c:pt idx="29">
                  <c:v>7.2727333333333331E-3</c:v>
                </c:pt>
                <c:pt idx="30">
                  <c:v>8.3671290322580635E-3</c:v>
                </c:pt>
                <c:pt idx="31">
                  <c:v>8.4931290322580646E-3</c:v>
                </c:pt>
                <c:pt idx="32">
                  <c:v>9.5003666666666677E-3</c:v>
                </c:pt>
                <c:pt idx="33">
                  <c:v>1.1083000000000001E-2</c:v>
                </c:pt>
                <c:pt idx="34">
                  <c:v>1.2415466666666668E-2</c:v>
                </c:pt>
                <c:pt idx="35">
                  <c:v>1.2863903225806451E-2</c:v>
                </c:pt>
                <c:pt idx="36">
                  <c:v>1.5289419354838709E-2</c:v>
                </c:pt>
                <c:pt idx="37">
                  <c:v>1.3973285714285714E-2</c:v>
                </c:pt>
                <c:pt idx="38">
                  <c:v>1.3963645161290323E-2</c:v>
                </c:pt>
                <c:pt idx="39">
                  <c:v>1.4842833333333333E-2</c:v>
                </c:pt>
                <c:pt idx="40">
                  <c:v>1.4643548387096774E-2</c:v>
                </c:pt>
                <c:pt idx="41">
                  <c:v>1.3071500000000002E-2</c:v>
                </c:pt>
                <c:pt idx="42">
                  <c:v>1.2719806451612903E-2</c:v>
                </c:pt>
                <c:pt idx="43">
                  <c:v>1.2866806451612903E-2</c:v>
                </c:pt>
                <c:pt idx="44">
                  <c:v>1.23958E-2</c:v>
                </c:pt>
                <c:pt idx="45">
                  <c:v>1.3443516129032258E-2</c:v>
                </c:pt>
                <c:pt idx="46">
                  <c:v>1.3744666666666665E-2</c:v>
                </c:pt>
                <c:pt idx="47">
                  <c:v>1.3749290322580645E-2</c:v>
                </c:pt>
                <c:pt idx="48">
                  <c:v>1.5189483870967743E-2</c:v>
                </c:pt>
                <c:pt idx="49">
                  <c:v>1.7108892857142857E-2</c:v>
                </c:pt>
                <c:pt idx="50">
                  <c:v>1.8003870967741933E-2</c:v>
                </c:pt>
                <c:pt idx="51">
                  <c:v>1.8345966666666665E-2</c:v>
                </c:pt>
                <c:pt idx="52">
                  <c:v>1.9813129032258063E-2</c:v>
                </c:pt>
                <c:pt idx="53">
                  <c:v>1.9952600000000001E-2</c:v>
                </c:pt>
                <c:pt idx="54">
                  <c:v>2.1553612903225806E-2</c:v>
                </c:pt>
                <c:pt idx="55">
                  <c:v>2.2796806451612903E-2</c:v>
                </c:pt>
                <c:pt idx="56">
                  <c:v>2.6659333333333333E-2</c:v>
                </c:pt>
                <c:pt idx="57">
                  <c:v>2.8741709677419357E-2</c:v>
                </c:pt>
                <c:pt idx="58">
                  <c:v>3.0778900000000001E-2</c:v>
                </c:pt>
                <c:pt idx="59">
                  <c:v>3.1994387096774192E-2</c:v>
                </c:pt>
                <c:pt idx="60">
                  <c:v>3.570648387096774E-2</c:v>
                </c:pt>
                <c:pt idx="61">
                  <c:v>3.3216964285714287E-2</c:v>
                </c:pt>
                <c:pt idx="62">
                  <c:v>4.1240741935483868E-2</c:v>
                </c:pt>
                <c:pt idx="63">
                  <c:v>4.2538399999999997E-2</c:v>
                </c:pt>
                <c:pt idx="64">
                  <c:v>4.3250677419354837E-2</c:v>
                </c:pt>
                <c:pt idx="65">
                  <c:v>4.89191E-2</c:v>
                </c:pt>
                <c:pt idx="66">
                  <c:v>5.3603999999999999E-2</c:v>
                </c:pt>
                <c:pt idx="67">
                  <c:v>6.0708354838709677E-2</c:v>
                </c:pt>
                <c:pt idx="68">
                  <c:v>6.2587066666666663E-2</c:v>
                </c:pt>
                <c:pt idx="69">
                  <c:v>6.3171612903225802E-2</c:v>
                </c:pt>
                <c:pt idx="70">
                  <c:v>7.2126333333333334E-2</c:v>
                </c:pt>
                <c:pt idx="71">
                  <c:v>7.20983870967742E-2</c:v>
                </c:pt>
                <c:pt idx="72">
                  <c:v>7.6161645161290328E-2</c:v>
                </c:pt>
                <c:pt idx="73">
                  <c:v>8.1223000000000004E-2</c:v>
                </c:pt>
                <c:pt idx="74">
                  <c:v>8.6043774193548389E-2</c:v>
                </c:pt>
                <c:pt idx="75">
                  <c:v>9.3223199999999992E-2</c:v>
                </c:pt>
                <c:pt idx="76">
                  <c:v>9.8950870967741925E-2</c:v>
                </c:pt>
                <c:pt idx="77">
                  <c:v>0.10459113333333334</c:v>
                </c:pt>
                <c:pt idx="78">
                  <c:v>0.112951</c:v>
                </c:pt>
                <c:pt idx="79">
                  <c:v>0.11551951612903226</c:v>
                </c:pt>
                <c:pt idx="80">
                  <c:v>0.12520023333333333</c:v>
                </c:pt>
                <c:pt idx="81">
                  <c:v>0.12843445161290323</c:v>
                </c:pt>
                <c:pt idx="82">
                  <c:v>0.13675866666666667</c:v>
                </c:pt>
                <c:pt idx="83">
                  <c:v>0.13743158064516131</c:v>
                </c:pt>
                <c:pt idx="84">
                  <c:v>0.13713635483870967</c:v>
                </c:pt>
                <c:pt idx="85">
                  <c:v>0.14119078571428573</c:v>
                </c:pt>
                <c:pt idx="86">
                  <c:v>0.14599787096774194</c:v>
                </c:pt>
                <c:pt idx="87">
                  <c:v>0.16592883333333336</c:v>
                </c:pt>
                <c:pt idx="88">
                  <c:v>0.17985119354838711</c:v>
                </c:pt>
                <c:pt idx="89">
                  <c:v>0.18756456666666665</c:v>
                </c:pt>
                <c:pt idx="90">
                  <c:v>0.18721467741935485</c:v>
                </c:pt>
                <c:pt idx="91">
                  <c:v>0.19720299999999999</c:v>
                </c:pt>
                <c:pt idx="92">
                  <c:v>0.20556163333333333</c:v>
                </c:pt>
                <c:pt idx="93">
                  <c:v>0.2154105806451613</c:v>
                </c:pt>
                <c:pt idx="94">
                  <c:v>0.20907273333333334</c:v>
                </c:pt>
                <c:pt idx="95">
                  <c:v>0.22244416129032257</c:v>
                </c:pt>
                <c:pt idx="96">
                  <c:v>0.24049232258064518</c:v>
                </c:pt>
                <c:pt idx="97">
                  <c:v>0.25722178571428572</c:v>
                </c:pt>
                <c:pt idx="98">
                  <c:v>0.27162619354838713</c:v>
                </c:pt>
                <c:pt idx="99">
                  <c:v>0.28112923333333334</c:v>
                </c:pt>
                <c:pt idx="100">
                  <c:v>0.29207338709677422</c:v>
                </c:pt>
                <c:pt idx="101">
                  <c:v>0.30524083333333335</c:v>
                </c:pt>
                <c:pt idx="102">
                  <c:v>0.33372909677419355</c:v>
                </c:pt>
                <c:pt idx="103">
                  <c:v>0.34504451612903225</c:v>
                </c:pt>
                <c:pt idx="104">
                  <c:v>0.32725683333333333</c:v>
                </c:pt>
                <c:pt idx="105">
                  <c:v>0.36902532258064519</c:v>
                </c:pt>
                <c:pt idx="106">
                  <c:v>0.38922369999999995</c:v>
                </c:pt>
                <c:pt idx="107">
                  <c:v>0.39304174193548386</c:v>
                </c:pt>
                <c:pt idx="108">
                  <c:v>0.3806517741935484</c:v>
                </c:pt>
                <c:pt idx="109">
                  <c:v>0.41678567857142862</c:v>
                </c:pt>
                <c:pt idx="110">
                  <c:v>0.45726780645161291</c:v>
                </c:pt>
                <c:pt idx="111">
                  <c:v>0.49065750000000002</c:v>
                </c:pt>
                <c:pt idx="112">
                  <c:v>0.50749545161290321</c:v>
                </c:pt>
                <c:pt idx="113">
                  <c:v>0.49128756666666662</c:v>
                </c:pt>
                <c:pt idx="114">
                  <c:v>0.48755935483870971</c:v>
                </c:pt>
                <c:pt idx="115">
                  <c:v>0.516992064516129</c:v>
                </c:pt>
                <c:pt idx="116">
                  <c:v>0.51841749999999998</c:v>
                </c:pt>
                <c:pt idx="117">
                  <c:v>0.51679829032258062</c:v>
                </c:pt>
                <c:pt idx="118">
                  <c:v>0.53207436666666663</c:v>
                </c:pt>
                <c:pt idx="119">
                  <c:v>0.47601212903225804</c:v>
                </c:pt>
                <c:pt idx="120">
                  <c:v>0.50785425806451612</c:v>
                </c:pt>
                <c:pt idx="121">
                  <c:v>0.53796182758620692</c:v>
                </c:pt>
                <c:pt idx="122">
                  <c:v>0.54777938709677421</c:v>
                </c:pt>
                <c:pt idx="123">
                  <c:v>0.55585709999999999</c:v>
                </c:pt>
                <c:pt idx="124">
                  <c:v>0.56024803225806452</c:v>
                </c:pt>
                <c:pt idx="125">
                  <c:v>0.57509713333333334</c:v>
                </c:pt>
                <c:pt idx="126">
                  <c:v>0.59296516129032262</c:v>
                </c:pt>
                <c:pt idx="127">
                  <c:v>0.61103816129032262</c:v>
                </c:pt>
                <c:pt idx="128">
                  <c:v>0.61921870000000001</c:v>
                </c:pt>
                <c:pt idx="129">
                  <c:v>0.63805048387096774</c:v>
                </c:pt>
                <c:pt idx="130">
                  <c:v>0.63137016666666668</c:v>
                </c:pt>
                <c:pt idx="131">
                  <c:v>0.6360914838709677</c:v>
                </c:pt>
                <c:pt idx="132">
                  <c:v>0.65432312903225798</c:v>
                </c:pt>
                <c:pt idx="133">
                  <c:v>0.71240635714285716</c:v>
                </c:pt>
                <c:pt idx="134">
                  <c:v>0.73109422580645156</c:v>
                </c:pt>
                <c:pt idx="135">
                  <c:v>0.74989760000000005</c:v>
                </c:pt>
                <c:pt idx="136">
                  <c:v>0.79978077419354832</c:v>
                </c:pt>
                <c:pt idx="137">
                  <c:v>0.81136246666666667</c:v>
                </c:pt>
                <c:pt idx="138">
                  <c:v>0.82907309677419361</c:v>
                </c:pt>
                <c:pt idx="139">
                  <c:v>0.8551821290322581</c:v>
                </c:pt>
                <c:pt idx="140">
                  <c:v>0.90134139999999996</c:v>
                </c:pt>
                <c:pt idx="141">
                  <c:v>0.98651380645161291</c:v>
                </c:pt>
                <c:pt idx="142">
                  <c:v>1.0199160333333332</c:v>
                </c:pt>
                <c:pt idx="143">
                  <c:v>1.0976140322580645</c:v>
                </c:pt>
                <c:pt idx="144">
                  <c:v>1.0825247096774195</c:v>
                </c:pt>
                <c:pt idx="145">
                  <c:v>1.1763551428571428</c:v>
                </c:pt>
                <c:pt idx="146">
                  <c:v>1.2733003548387096</c:v>
                </c:pt>
                <c:pt idx="147">
                  <c:v>1.3327956666666667</c:v>
                </c:pt>
                <c:pt idx="148">
                  <c:v>1.3364702258064516</c:v>
                </c:pt>
                <c:pt idx="149">
                  <c:v>1.3822044333333332</c:v>
                </c:pt>
                <c:pt idx="150">
                  <c:v>1.432539</c:v>
                </c:pt>
                <c:pt idx="151">
                  <c:v>1.5272541290322581</c:v>
                </c:pt>
                <c:pt idx="152">
                  <c:v>1.5810450666666667</c:v>
                </c:pt>
                <c:pt idx="153">
                  <c:v>1.6723233548387098</c:v>
                </c:pt>
                <c:pt idx="154">
                  <c:v>1.7167050666666666</c:v>
                </c:pt>
                <c:pt idx="155">
                  <c:v>1.7896059354838709</c:v>
                </c:pt>
                <c:pt idx="156">
                  <c:v>1.7588723225806451</c:v>
                </c:pt>
                <c:pt idx="157">
                  <c:v>1.8058300714285715</c:v>
                </c:pt>
                <c:pt idx="158">
                  <c:v>1.8485933225806452</c:v>
                </c:pt>
                <c:pt idx="159">
                  <c:v>1.8996575666666666</c:v>
                </c:pt>
                <c:pt idx="160">
                  <c:v>1.9388123870967742</c:v>
                </c:pt>
                <c:pt idx="161">
                  <c:v>1.9460290666666666</c:v>
                </c:pt>
                <c:pt idx="162">
                  <c:v>1.9816564516129034</c:v>
                </c:pt>
                <c:pt idx="163">
                  <c:v>2.0549088064516128</c:v>
                </c:pt>
                <c:pt idx="164">
                  <c:v>2.1277680333333335</c:v>
                </c:pt>
                <c:pt idx="165">
                  <c:v>2.1677305483870968</c:v>
                </c:pt>
                <c:pt idx="166">
                  <c:v>2.2486863333333331</c:v>
                </c:pt>
                <c:pt idx="167">
                  <c:v>2.2589598387096772</c:v>
                </c:pt>
                <c:pt idx="168">
                  <c:v>2.2895944516129032</c:v>
                </c:pt>
                <c:pt idx="169">
                  <c:v>2.320168275862069</c:v>
                </c:pt>
                <c:pt idx="170">
                  <c:v>2.3731682580645161</c:v>
                </c:pt>
                <c:pt idx="171">
                  <c:v>2.2186768333333333</c:v>
                </c:pt>
                <c:pt idx="172">
                  <c:v>1.9080665161290322</c:v>
                </c:pt>
                <c:pt idx="173">
                  <c:v>2.0045631333333334</c:v>
                </c:pt>
                <c:pt idx="174">
                  <c:v>2.0687136451612904</c:v>
                </c:pt>
                <c:pt idx="175">
                  <c:v>2.0747363548387097</c:v>
                </c:pt>
                <c:pt idx="176">
                  <c:v>2.0740032999999998</c:v>
                </c:pt>
                <c:pt idx="177">
                  <c:v>2.1229352903225807</c:v>
                </c:pt>
                <c:pt idx="178">
                  <c:v>2.1351491666666664</c:v>
                </c:pt>
                <c:pt idx="179">
                  <c:v>2.0968410967741935</c:v>
                </c:pt>
                <c:pt idx="180">
                  <c:v>2.1562021290322577</c:v>
                </c:pt>
                <c:pt idx="181">
                  <c:v>1.8459386071428572</c:v>
                </c:pt>
                <c:pt idx="182">
                  <c:v>2.2038123548387096</c:v>
                </c:pt>
                <c:pt idx="183">
                  <c:v>2.2357545999999999</c:v>
                </c:pt>
                <c:pt idx="184">
                  <c:v>2.2881287741935483</c:v>
                </c:pt>
                <c:pt idx="185">
                  <c:v>2.3115211666666666</c:v>
                </c:pt>
                <c:pt idx="186">
                  <c:v>2.3505429032258061</c:v>
                </c:pt>
                <c:pt idx="187">
                  <c:v>2.4005297741935481</c:v>
                </c:pt>
                <c:pt idx="188">
                  <c:v>2.4085421333333334</c:v>
                </c:pt>
                <c:pt idx="189">
                  <c:v>2.4466911612903224</c:v>
                </c:pt>
                <c:pt idx="190">
                  <c:v>2.4780534666666667</c:v>
                </c:pt>
                <c:pt idx="191">
                  <c:v>2.4434624193548391</c:v>
                </c:pt>
                <c:pt idx="192">
                  <c:v>2.3958322580645159</c:v>
                </c:pt>
                <c:pt idx="193">
                  <c:v>2.4437045357142857</c:v>
                </c:pt>
                <c:pt idx="194">
                  <c:v>2.5696280645161287</c:v>
                </c:pt>
                <c:pt idx="195">
                  <c:v>2.6313430000000002</c:v>
                </c:pt>
                <c:pt idx="196">
                  <c:v>2.6267841935483873</c:v>
                </c:pt>
                <c:pt idx="197">
                  <c:v>2.5808118333333336</c:v>
                </c:pt>
                <c:pt idx="198">
                  <c:v>2.6553086451612899</c:v>
                </c:pt>
                <c:pt idx="199">
                  <c:v>2.6641569677419352</c:v>
                </c:pt>
                <c:pt idx="200">
                  <c:v>2.7259862666666668</c:v>
                </c:pt>
                <c:pt idx="201">
                  <c:v>2.7426102903225806</c:v>
                </c:pt>
                <c:pt idx="202">
                  <c:v>2.7513934666666668</c:v>
                </c:pt>
                <c:pt idx="203">
                  <c:v>2.8084792258064515</c:v>
                </c:pt>
                <c:pt idx="204">
                  <c:v>2.8618301290322581</c:v>
                </c:pt>
                <c:pt idx="205">
                  <c:v>2.8235565714285715</c:v>
                </c:pt>
                <c:pt idx="206">
                  <c:v>2.9172474193548386</c:v>
                </c:pt>
                <c:pt idx="207">
                  <c:v>2.9288314333333334</c:v>
                </c:pt>
                <c:pt idx="208">
                  <c:v>2.9129142580645162</c:v>
                </c:pt>
                <c:pt idx="209">
                  <c:v>2.7692216333333333</c:v>
                </c:pt>
                <c:pt idx="210">
                  <c:v>2.7859102580645163</c:v>
                </c:pt>
                <c:pt idx="211">
                  <c:v>2.8643592258064516</c:v>
                </c:pt>
                <c:pt idx="212">
                  <c:v>2.9006296333333332</c:v>
                </c:pt>
                <c:pt idx="213">
                  <c:v>2.8937190645161293</c:v>
                </c:pt>
                <c:pt idx="214">
                  <c:v>2.9954781666666666</c:v>
                </c:pt>
                <c:pt idx="215">
                  <c:v>3.0806358709677419</c:v>
                </c:pt>
                <c:pt idx="216">
                  <c:v>2.9472170967741937</c:v>
                </c:pt>
                <c:pt idx="217">
                  <c:v>3.1687332857142856</c:v>
                </c:pt>
                <c:pt idx="218">
                  <c:v>3.1009590967741936</c:v>
                </c:pt>
                <c:pt idx="219">
                  <c:v>3.0739093999999998</c:v>
                </c:pt>
                <c:pt idx="220">
                  <c:v>3.0680673548387096</c:v>
                </c:pt>
                <c:pt idx="221">
                  <c:v>3.066436533333333</c:v>
                </c:pt>
                <c:pt idx="222">
                  <c:v>3.083335709677419</c:v>
                </c:pt>
                <c:pt idx="223">
                  <c:v>3.155705129032258</c:v>
                </c:pt>
                <c:pt idx="224">
                  <c:v>3.1106932999999999</c:v>
                </c:pt>
                <c:pt idx="225">
                  <c:v>3.1873908709677421</c:v>
                </c:pt>
                <c:pt idx="226">
                  <c:v>3.1752859666666664</c:v>
                </c:pt>
                <c:pt idx="227">
                  <c:v>3.1319070322580647</c:v>
                </c:pt>
                <c:pt idx="228">
                  <c:v>3.0209345161290324</c:v>
                </c:pt>
                <c:pt idx="229">
                  <c:v>3.099208357142857</c:v>
                </c:pt>
                <c:pt idx="230">
                  <c:v>3.1516416451612903</c:v>
                </c:pt>
              </c:numCache>
            </c:numRef>
          </c:val>
          <c:extLst>
            <c:ext xmlns:c16="http://schemas.microsoft.com/office/drawing/2014/chart" uri="{C3380CC4-5D6E-409C-BE32-E72D297353CC}">
              <c16:uniqueId val="{00000008-25F2-4BD2-A4D4-2A1055783069}"/>
            </c:ext>
          </c:extLst>
        </c:ser>
        <c:ser>
          <c:idx val="6"/>
          <c:order val="9"/>
          <c:tx>
            <c:strRef>
              <c:f>Summary!$DE$1</c:f>
              <c:strCache>
                <c:ptCount val="1"/>
                <c:pt idx="0">
                  <c:v>US Non-shale</c:v>
                </c:pt>
              </c:strCache>
              <c:extLst xmlns:c15="http://schemas.microsoft.com/office/drawing/2012/chart"/>
            </c:strRef>
          </c:tx>
          <c:spPr>
            <a:solidFill>
              <a:schemeClr val="bg1">
                <a:lumMod val="85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Summary!$DE$3:$DE$233</c:f>
              <c:numCache>
                <c:formatCode>General</c:formatCode>
                <c:ptCount val="231"/>
                <c:pt idx="0">
                  <c:v>4.9894442258064515</c:v>
                </c:pt>
                <c:pt idx="1">
                  <c:v>4.9744379642857144</c:v>
                </c:pt>
                <c:pt idx="2">
                  <c:v>4.9683136451612908</c:v>
                </c:pt>
                <c:pt idx="3">
                  <c:v>5.0224634999999997</c:v>
                </c:pt>
                <c:pt idx="4">
                  <c:v>5.0902406129032256</c:v>
                </c:pt>
                <c:pt idx="5">
                  <c:v>5.1003771666666671</c:v>
                </c:pt>
                <c:pt idx="6">
                  <c:v>5.0301442580645164</c:v>
                </c:pt>
                <c:pt idx="7">
                  <c:v>4.9755815483870967</c:v>
                </c:pt>
                <c:pt idx="8">
                  <c:v>4.9630177666666659</c:v>
                </c:pt>
                <c:pt idx="9">
                  <c:v>5.0398032258064509</c:v>
                </c:pt>
                <c:pt idx="10">
                  <c:v>4.9949017333333332</c:v>
                </c:pt>
                <c:pt idx="11">
                  <c:v>5.1156810645161288</c:v>
                </c:pt>
                <c:pt idx="12">
                  <c:v>5.0368671612903224</c:v>
                </c:pt>
                <c:pt idx="13">
                  <c:v>5.0460044642857147</c:v>
                </c:pt>
                <c:pt idx="14">
                  <c:v>5.0452062580645158</c:v>
                </c:pt>
                <c:pt idx="15">
                  <c:v>5.1055654666666666</c:v>
                </c:pt>
                <c:pt idx="16">
                  <c:v>5.1308632258064515</c:v>
                </c:pt>
                <c:pt idx="17">
                  <c:v>4.9946033999999999</c:v>
                </c:pt>
                <c:pt idx="18">
                  <c:v>4.9536043870967745</c:v>
                </c:pt>
                <c:pt idx="19">
                  <c:v>4.884979354838709</c:v>
                </c:pt>
                <c:pt idx="20">
                  <c:v>4.8157426666666669</c:v>
                </c:pt>
                <c:pt idx="21">
                  <c:v>4.9302248709677423</c:v>
                </c:pt>
                <c:pt idx="22">
                  <c:v>4.9424801999999994</c:v>
                </c:pt>
                <c:pt idx="23">
                  <c:v>5.013185516129032</c:v>
                </c:pt>
                <c:pt idx="24">
                  <c:v>5.0156245483870974</c:v>
                </c:pt>
                <c:pt idx="25">
                  <c:v>5.048085862068965</c:v>
                </c:pt>
                <c:pt idx="26">
                  <c:v>5.0830124838709674</c:v>
                </c:pt>
                <c:pt idx="27">
                  <c:v>5.0670088999999994</c:v>
                </c:pt>
                <c:pt idx="28">
                  <c:v>5.0223915483870964</c:v>
                </c:pt>
                <c:pt idx="29">
                  <c:v>5.0075356666666666</c:v>
                </c:pt>
                <c:pt idx="30">
                  <c:v>5.0405090645161286</c:v>
                </c:pt>
                <c:pt idx="31">
                  <c:v>4.8568595483870967</c:v>
                </c:pt>
                <c:pt idx="32">
                  <c:v>3.8140730666666669</c:v>
                </c:pt>
                <c:pt idx="33">
                  <c:v>4.5561949032258067</c:v>
                </c:pt>
                <c:pt idx="34">
                  <c:v>4.8828631666666666</c:v>
                </c:pt>
                <c:pt idx="35">
                  <c:v>4.9184571612903225</c:v>
                </c:pt>
                <c:pt idx="36">
                  <c:v>4.9680793870967745</c:v>
                </c:pt>
                <c:pt idx="37">
                  <c:v>5.0586494285714281</c:v>
                </c:pt>
                <c:pt idx="38">
                  <c:v>5.0345380967741935</c:v>
                </c:pt>
                <c:pt idx="39">
                  <c:v>5.0897144333333326</c:v>
                </c:pt>
                <c:pt idx="40">
                  <c:v>5.1815267741935482</c:v>
                </c:pt>
                <c:pt idx="41">
                  <c:v>5.0673688000000006</c:v>
                </c:pt>
                <c:pt idx="42">
                  <c:v>5.1839356129032259</c:v>
                </c:pt>
                <c:pt idx="43">
                  <c:v>5.2005763548387094</c:v>
                </c:pt>
                <c:pt idx="44">
                  <c:v>5.3341647000000005</c:v>
                </c:pt>
                <c:pt idx="45">
                  <c:v>5.294850129032258</c:v>
                </c:pt>
                <c:pt idx="46">
                  <c:v>5.1585876333333331</c:v>
                </c:pt>
                <c:pt idx="47">
                  <c:v>5.2181656129032259</c:v>
                </c:pt>
                <c:pt idx="48">
                  <c:v>5.1659546774193545</c:v>
                </c:pt>
                <c:pt idx="49">
                  <c:v>5.2926198214285716</c:v>
                </c:pt>
                <c:pt idx="50">
                  <c:v>5.2291750322580643</c:v>
                </c:pt>
                <c:pt idx="51">
                  <c:v>5.0952385666666666</c:v>
                </c:pt>
                <c:pt idx="52">
                  <c:v>5.0854692580645162</c:v>
                </c:pt>
                <c:pt idx="53">
                  <c:v>5.040026366666666</c:v>
                </c:pt>
                <c:pt idx="54">
                  <c:v>4.9392257419354841</c:v>
                </c:pt>
                <c:pt idx="55">
                  <c:v>5.0702385161290326</c:v>
                </c:pt>
                <c:pt idx="56">
                  <c:v>5.2074804666666665</c:v>
                </c:pt>
                <c:pt idx="57">
                  <c:v>5.2098554838709683</c:v>
                </c:pt>
                <c:pt idx="58">
                  <c:v>5.1192053333333334</c:v>
                </c:pt>
                <c:pt idx="59">
                  <c:v>5.1335217741935484</c:v>
                </c:pt>
                <c:pt idx="60">
                  <c:v>5.015691548387097</c:v>
                </c:pt>
                <c:pt idx="61">
                  <c:v>4.9084393928571428</c:v>
                </c:pt>
                <c:pt idx="62">
                  <c:v>5.0743224838709677</c:v>
                </c:pt>
                <c:pt idx="63">
                  <c:v>5.0038977666666664</c:v>
                </c:pt>
                <c:pt idx="64">
                  <c:v>5.0182241935483871</c:v>
                </c:pt>
                <c:pt idx="65">
                  <c:v>4.9330267000000001</c:v>
                </c:pt>
                <c:pt idx="66">
                  <c:v>4.699302838709678</c:v>
                </c:pt>
                <c:pt idx="67">
                  <c:v>4.8637984838709674</c:v>
                </c:pt>
                <c:pt idx="68">
                  <c:v>4.7585319000000004</c:v>
                </c:pt>
                <c:pt idx="69">
                  <c:v>4.9862699354838709</c:v>
                </c:pt>
                <c:pt idx="70">
                  <c:v>5.0520350333333335</c:v>
                </c:pt>
                <c:pt idx="71">
                  <c:v>5.0717569999999998</c:v>
                </c:pt>
                <c:pt idx="72">
                  <c:v>5.088977096774193</c:v>
                </c:pt>
                <c:pt idx="73">
                  <c:v>5.1329828275862068</c:v>
                </c:pt>
                <c:pt idx="74">
                  <c:v>5.1372936129032256</c:v>
                </c:pt>
                <c:pt idx="75">
                  <c:v>5.0334933333333334</c:v>
                </c:pt>
                <c:pt idx="76">
                  <c:v>4.9990729032258061</c:v>
                </c:pt>
                <c:pt idx="77">
                  <c:v>4.8397575000000002</c:v>
                </c:pt>
                <c:pt idx="78">
                  <c:v>4.9202840322580652</c:v>
                </c:pt>
                <c:pt idx="79">
                  <c:v>4.7519159032258065</c:v>
                </c:pt>
                <c:pt idx="80">
                  <c:v>4.9449019666666665</c:v>
                </c:pt>
                <c:pt idx="81">
                  <c:v>5.2309736774193549</c:v>
                </c:pt>
                <c:pt idx="82">
                  <c:v>5.2883082000000003</c:v>
                </c:pt>
                <c:pt idx="83">
                  <c:v>5.2392293548387094</c:v>
                </c:pt>
                <c:pt idx="84">
                  <c:v>5.2034780000000005</c:v>
                </c:pt>
                <c:pt idx="85">
                  <c:v>5.1677658928571422</c:v>
                </c:pt>
                <c:pt idx="86">
                  <c:v>5.1565140967741945</c:v>
                </c:pt>
                <c:pt idx="87">
                  <c:v>5.2528225333333332</c:v>
                </c:pt>
                <c:pt idx="88">
                  <c:v>5.1029423870967738</c:v>
                </c:pt>
                <c:pt idx="89">
                  <c:v>4.968308200000001</c:v>
                </c:pt>
                <c:pt idx="90">
                  <c:v>5.1131348709677411</c:v>
                </c:pt>
                <c:pt idx="91">
                  <c:v>5.0263586451612898</c:v>
                </c:pt>
                <c:pt idx="92">
                  <c:v>5.2555234333333329</c:v>
                </c:pt>
                <c:pt idx="93">
                  <c:v>5.1452308064516128</c:v>
                </c:pt>
                <c:pt idx="94">
                  <c:v>5.2352237333333331</c:v>
                </c:pt>
                <c:pt idx="95">
                  <c:v>5.2052996451612916</c:v>
                </c:pt>
                <c:pt idx="96">
                  <c:v>5.2908210967741915</c:v>
                </c:pt>
                <c:pt idx="97">
                  <c:v>5.2779082142857128</c:v>
                </c:pt>
                <c:pt idx="98">
                  <c:v>5.3287123870967754</c:v>
                </c:pt>
                <c:pt idx="99">
                  <c:v>5.4329228666666669</c:v>
                </c:pt>
                <c:pt idx="100">
                  <c:v>5.4789704193548374</c:v>
                </c:pt>
                <c:pt idx="101">
                  <c:v>5.4150799666666671</c:v>
                </c:pt>
                <c:pt idx="102">
                  <c:v>5.4120802258064522</c:v>
                </c:pt>
                <c:pt idx="103">
                  <c:v>5.411929774193549</c:v>
                </c:pt>
                <c:pt idx="104">
                  <c:v>5.4730708999999997</c:v>
                </c:pt>
                <c:pt idx="105">
                  <c:v>5.5597553225806458</c:v>
                </c:pt>
                <c:pt idx="106">
                  <c:v>5.5132138333333334</c:v>
                </c:pt>
                <c:pt idx="107">
                  <c:v>5.5891989999999998</c:v>
                </c:pt>
                <c:pt idx="108">
                  <c:v>5.5009387096774196</c:v>
                </c:pt>
                <c:pt idx="109">
                  <c:v>5.5309632142857144</c:v>
                </c:pt>
                <c:pt idx="110">
                  <c:v>5.4884023548387093</c:v>
                </c:pt>
                <c:pt idx="111">
                  <c:v>5.5602169333333329</c:v>
                </c:pt>
                <c:pt idx="112">
                  <c:v>5.3657471290322576</c:v>
                </c:pt>
                <c:pt idx="113">
                  <c:v>5.2721453666666651</c:v>
                </c:pt>
                <c:pt idx="114">
                  <c:v>5.377751193548387</c:v>
                </c:pt>
                <c:pt idx="115">
                  <c:v>5.3506993870967747</c:v>
                </c:pt>
                <c:pt idx="116">
                  <c:v>5.4489633666666668</c:v>
                </c:pt>
                <c:pt idx="117">
                  <c:v>5.3680712258064514</c:v>
                </c:pt>
                <c:pt idx="118">
                  <c:v>5.2977516333333323</c:v>
                </c:pt>
                <c:pt idx="119">
                  <c:v>5.3334375161290311</c:v>
                </c:pt>
                <c:pt idx="120">
                  <c:v>5.2408803225806446</c:v>
                </c:pt>
                <c:pt idx="121">
                  <c:v>5.1479126551724139</c:v>
                </c:pt>
                <c:pt idx="122">
                  <c:v>5.2141008709677417</c:v>
                </c:pt>
                <c:pt idx="123">
                  <c:v>5.0599875000000001</c:v>
                </c:pt>
                <c:pt idx="124">
                  <c:v>5.0339261935483872</c:v>
                </c:pt>
                <c:pt idx="125">
                  <c:v>4.8982682999999998</c:v>
                </c:pt>
                <c:pt idx="126">
                  <c:v>4.8764637419354848</c:v>
                </c:pt>
                <c:pt idx="127">
                  <c:v>4.9433022580645165</c:v>
                </c:pt>
                <c:pt idx="128">
                  <c:v>4.8189264666666674</c:v>
                </c:pt>
                <c:pt idx="129">
                  <c:v>4.9776872258064513</c:v>
                </c:pt>
                <c:pt idx="130">
                  <c:v>5.0737111333333331</c:v>
                </c:pt>
                <c:pt idx="131">
                  <c:v>5.0486985161290328</c:v>
                </c:pt>
                <c:pt idx="132">
                  <c:v>5.0321723548387105</c:v>
                </c:pt>
                <c:pt idx="133">
                  <c:v>5.0791102499999994</c:v>
                </c:pt>
                <c:pt idx="134">
                  <c:v>5.1069376129032245</c:v>
                </c:pt>
                <c:pt idx="135">
                  <c:v>5.0004207000000003</c:v>
                </c:pt>
                <c:pt idx="136">
                  <c:v>4.9944068387096774</c:v>
                </c:pt>
                <c:pt idx="137">
                  <c:v>4.8661057666666654</c:v>
                </c:pt>
                <c:pt idx="138">
                  <c:v>4.9498272258064517</c:v>
                </c:pt>
                <c:pt idx="139">
                  <c:v>4.9239499677419358</c:v>
                </c:pt>
                <c:pt idx="140">
                  <c:v>4.9172477666666676</c:v>
                </c:pt>
                <c:pt idx="141">
                  <c:v>4.768561</c:v>
                </c:pt>
                <c:pt idx="142">
                  <c:v>5.0281375666666657</c:v>
                </c:pt>
                <c:pt idx="143">
                  <c:v>4.877235677419355</c:v>
                </c:pt>
                <c:pt idx="144">
                  <c:v>4.9161837419354848</c:v>
                </c:pt>
                <c:pt idx="145">
                  <c:v>5.0516114285714293</c:v>
                </c:pt>
                <c:pt idx="146">
                  <c:v>5.0532560000000011</c:v>
                </c:pt>
                <c:pt idx="147">
                  <c:v>4.9475295666666668</c:v>
                </c:pt>
                <c:pt idx="148">
                  <c:v>4.819135387096777</c:v>
                </c:pt>
                <c:pt idx="149">
                  <c:v>4.8879977999999999</c:v>
                </c:pt>
                <c:pt idx="150">
                  <c:v>5.0439469354838717</c:v>
                </c:pt>
                <c:pt idx="151">
                  <c:v>5.2611937419354851</c:v>
                </c:pt>
                <c:pt idx="152">
                  <c:v>5.1092746333333334</c:v>
                </c:pt>
                <c:pt idx="153">
                  <c:v>5.0619543225806449</c:v>
                </c:pt>
                <c:pt idx="154">
                  <c:v>5.3409324666666667</c:v>
                </c:pt>
                <c:pt idx="155">
                  <c:v>5.2930587741935504</c:v>
                </c:pt>
                <c:pt idx="156">
                  <c:v>5.2942456774193554</c:v>
                </c:pt>
                <c:pt idx="157">
                  <c:v>5.0697471428571426</c:v>
                </c:pt>
                <c:pt idx="158">
                  <c:v>5.2029814193548409</c:v>
                </c:pt>
                <c:pt idx="159">
                  <c:v>5.2910484666666679</c:v>
                </c:pt>
                <c:pt idx="160">
                  <c:v>5.2214798064516126</c:v>
                </c:pt>
                <c:pt idx="161">
                  <c:v>5.2182453999999989</c:v>
                </c:pt>
                <c:pt idx="162">
                  <c:v>4.7901439677419368</c:v>
                </c:pt>
                <c:pt idx="163">
                  <c:v>5.2158757096774186</c:v>
                </c:pt>
                <c:pt idx="164">
                  <c:v>5.1619596666666681</c:v>
                </c:pt>
                <c:pt idx="165">
                  <c:v>5.2192949677419342</c:v>
                </c:pt>
                <c:pt idx="166">
                  <c:v>5.2987108000000003</c:v>
                </c:pt>
                <c:pt idx="167">
                  <c:v>5.3316368064516144</c:v>
                </c:pt>
                <c:pt idx="168">
                  <c:v>5.2573646774193552</c:v>
                </c:pt>
                <c:pt idx="169">
                  <c:v>5.2574881724137947</c:v>
                </c:pt>
                <c:pt idx="170">
                  <c:v>5.127299709677418</c:v>
                </c:pt>
                <c:pt idx="171">
                  <c:v>4.818013466666665</c:v>
                </c:pt>
                <c:pt idx="172">
                  <c:v>3.9628401935483888</c:v>
                </c:pt>
                <c:pt idx="173">
                  <c:v>4.2577675666666659</c:v>
                </c:pt>
                <c:pt idx="174">
                  <c:v>4.5139903548387084</c:v>
                </c:pt>
                <c:pt idx="175">
                  <c:v>4.0088196451612887</c:v>
                </c:pt>
                <c:pt idx="176">
                  <c:v>4.3341029333333321</c:v>
                </c:pt>
                <c:pt idx="177">
                  <c:v>3.8708211935483892</c:v>
                </c:pt>
                <c:pt idx="178">
                  <c:v>4.5550930666666671</c:v>
                </c:pt>
                <c:pt idx="179">
                  <c:v>4.6355580322580652</c:v>
                </c:pt>
                <c:pt idx="180">
                  <c:v>4.59364177419355</c:v>
                </c:pt>
                <c:pt idx="181">
                  <c:v>4.3086219285714282</c:v>
                </c:pt>
                <c:pt idx="182">
                  <c:v>4.6571025806451605</c:v>
                </c:pt>
                <c:pt idx="183">
                  <c:v>4.567259400000002</c:v>
                </c:pt>
                <c:pt idx="184">
                  <c:v>4.5670060000000001</c:v>
                </c:pt>
                <c:pt idx="185">
                  <c:v>4.5384116333333333</c:v>
                </c:pt>
                <c:pt idx="186">
                  <c:v>4.5396902580645158</c:v>
                </c:pt>
                <c:pt idx="187">
                  <c:v>4.2813104838709677</c:v>
                </c:pt>
                <c:pt idx="188">
                  <c:v>3.8303548999999988</c:v>
                </c:pt>
                <c:pt idx="189">
                  <c:v>4.4800389354838721</c:v>
                </c:pt>
                <c:pt idx="190">
                  <c:v>4.6266194333333326</c:v>
                </c:pt>
                <c:pt idx="191">
                  <c:v>4.5754371935483844</c:v>
                </c:pt>
                <c:pt idx="192">
                  <c:v>4.4238825806451638</c:v>
                </c:pt>
                <c:pt idx="193">
                  <c:v>4.3908795357142871</c:v>
                </c:pt>
                <c:pt idx="194">
                  <c:v>4.5539874193548391</c:v>
                </c:pt>
                <c:pt idx="195">
                  <c:v>4.6163546333333336</c:v>
                </c:pt>
                <c:pt idx="196">
                  <c:v>4.4407519032258058</c:v>
                </c:pt>
                <c:pt idx="197">
                  <c:v>4.5360756000000002</c:v>
                </c:pt>
                <c:pt idx="198">
                  <c:v>4.5541446774193561</c:v>
                </c:pt>
                <c:pt idx="199">
                  <c:v>4.5596358064516131</c:v>
                </c:pt>
                <c:pt idx="200">
                  <c:v>4.6489007999999998</c:v>
                </c:pt>
                <c:pt idx="201">
                  <c:v>4.6121949354838714</c:v>
                </c:pt>
                <c:pt idx="202">
                  <c:v>4.6470268666666685</c:v>
                </c:pt>
                <c:pt idx="203">
                  <c:v>4.5707443548387099</c:v>
                </c:pt>
                <c:pt idx="204">
                  <c:v>4.768552354838711</c:v>
                </c:pt>
                <c:pt idx="205">
                  <c:v>4.6486994999999993</c:v>
                </c:pt>
                <c:pt idx="206">
                  <c:v>4.7396611935483879</c:v>
                </c:pt>
                <c:pt idx="207">
                  <c:v>4.6066551000000011</c:v>
                </c:pt>
                <c:pt idx="208">
                  <c:v>4.5633102258064504</c:v>
                </c:pt>
                <c:pt idx="209">
                  <c:v>4.6526948000000026</c:v>
                </c:pt>
                <c:pt idx="210">
                  <c:v>4.69107122580645</c:v>
                </c:pt>
                <c:pt idx="211">
                  <c:v>4.6545725806451621</c:v>
                </c:pt>
                <c:pt idx="212">
                  <c:v>4.755716266666667</c:v>
                </c:pt>
                <c:pt idx="213">
                  <c:v>4.7805831290322551</c:v>
                </c:pt>
                <c:pt idx="214">
                  <c:v>4.6817495666666673</c:v>
                </c:pt>
                <c:pt idx="215">
                  <c:v>4.6561170322580665</c:v>
                </c:pt>
                <c:pt idx="216">
                  <c:v>4.4111705806451607</c:v>
                </c:pt>
                <c:pt idx="217">
                  <c:v>4.3022915714285705</c:v>
                </c:pt>
                <c:pt idx="218">
                  <c:v>4.619906548387096</c:v>
                </c:pt>
                <c:pt idx="219">
                  <c:v>4.671429100000001</c:v>
                </c:pt>
                <c:pt idx="220">
                  <c:v>4.6023551612903209</c:v>
                </c:pt>
                <c:pt idx="221">
                  <c:v>4.6250592333333351</c:v>
                </c:pt>
                <c:pt idx="222">
                  <c:v>4.607262967741935</c:v>
                </c:pt>
                <c:pt idx="223">
                  <c:v>4.6699783225806453</c:v>
                </c:pt>
                <c:pt idx="224">
                  <c:v>4.4768664999999999</c:v>
                </c:pt>
                <c:pt idx="225">
                  <c:v>4.6553448709677401</c:v>
                </c:pt>
                <c:pt idx="226">
                  <c:v>4.5222797999999997</c:v>
                </c:pt>
                <c:pt idx="227">
                  <c:v>4.7287575483870974</c:v>
                </c:pt>
                <c:pt idx="228">
                  <c:v>4.6929940967741928</c:v>
                </c:pt>
                <c:pt idx="229">
                  <c:v>4.7670980714285722</c:v>
                </c:pt>
                <c:pt idx="230">
                  <c:v>4.9186016774193551</c:v>
                </c:pt>
              </c:numCache>
            </c:numRef>
          </c:val>
          <c:extLst xmlns:c15="http://schemas.microsoft.com/office/drawing/2012/chart">
            <c:ext xmlns:c16="http://schemas.microsoft.com/office/drawing/2014/chart" uri="{C3380CC4-5D6E-409C-BE32-E72D297353CC}">
              <c16:uniqueId val="{00000009-25F2-4BD2-A4D4-2A1055783069}"/>
            </c:ext>
          </c:extLst>
        </c:ser>
        <c:dLbls>
          <c:showLegendKey val="0"/>
          <c:showVal val="0"/>
          <c:showCatName val="0"/>
          <c:showSerName val="0"/>
          <c:showPercent val="0"/>
          <c:showBubbleSize val="0"/>
        </c:dLbls>
        <c:axId val="1932429055"/>
        <c:axId val="460363151"/>
        <c:extLst/>
      </c:area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0363151"/>
        <c:crosses val="autoZero"/>
        <c:auto val="1"/>
        <c:lblOffset val="100"/>
        <c:baseTimeUnit val="months"/>
        <c:majorUnit val="24"/>
        <c:majorTimeUnit val="months"/>
      </c:dateAx>
      <c:valAx>
        <c:axId val="46036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dirty="0"/>
                  <a:t>Oil Production </a:t>
                </a:r>
                <a:r>
                  <a:rPr lang="en-US" sz="1800" dirty="0"/>
                  <a:t>(</a:t>
                </a:r>
                <a:r>
                  <a:rPr lang="en-US" sz="1800" dirty="0" err="1"/>
                  <a:t>MMBbld</a:t>
                </a:r>
                <a:r>
                  <a:rPr lang="en-US" sz="1800" dirty="0"/>
                  <a:t>)</a:t>
                </a:r>
                <a:endParaRPr lang="en-US" sz="2000" dirty="0"/>
              </a:p>
            </c:rich>
          </c:tx>
          <c:layout>
            <c:manualLayout>
              <c:xMode val="edge"/>
              <c:yMode val="edge"/>
              <c:x val="1.5520282014522828E-3"/>
              <c:y val="9.2501635203595764E-2"/>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2000" b="1" i="0" u="none" strike="noStrike" kern="1200" baseline="0">
                <a:solidFill>
                  <a:schemeClr val="tx1">
                    <a:lumMod val="65000"/>
                    <a:lumOff val="35000"/>
                  </a:schemeClr>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12847347272176007"/>
          <c:y val="3.9634072795335457E-2"/>
          <c:w val="0.47501815078650556"/>
          <c:h val="0.31035250801983083"/>
        </c:manualLayout>
      </c:layout>
      <c:overlay val="1"/>
      <c:spPr>
        <a:solidFill>
          <a:schemeClr val="accent3">
            <a:lumMod val="20000"/>
            <a:lumOff val="80000"/>
          </a:schemeClr>
        </a:solid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6"/>
          <c:order val="0"/>
          <c:tx>
            <c:strRef>
              <c:f>Summary!$DE$1</c:f>
              <c:strCache>
                <c:ptCount val="1"/>
                <c:pt idx="0">
                  <c:v>US Non-shale</c:v>
                </c:pt>
              </c:strCache>
              <c:extLst xmlns:c15="http://schemas.microsoft.com/office/drawing/2012/chart"/>
            </c:strRef>
          </c:tx>
          <c:spPr>
            <a:solidFill>
              <a:schemeClr val="bg1">
                <a:lumMod val="85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Summary!$DE$3:$DE$233</c:f>
              <c:numCache>
                <c:formatCode>General</c:formatCode>
                <c:ptCount val="231"/>
                <c:pt idx="0">
                  <c:v>4.9894442258064515</c:v>
                </c:pt>
                <c:pt idx="1">
                  <c:v>4.9744379642857144</c:v>
                </c:pt>
                <c:pt idx="2">
                  <c:v>4.9683136451612908</c:v>
                </c:pt>
                <c:pt idx="3">
                  <c:v>5.0224634999999997</c:v>
                </c:pt>
                <c:pt idx="4">
                  <c:v>5.0902406129032256</c:v>
                </c:pt>
                <c:pt idx="5">
                  <c:v>5.1003771666666671</c:v>
                </c:pt>
                <c:pt idx="6">
                  <c:v>5.0301442580645164</c:v>
                </c:pt>
                <c:pt idx="7">
                  <c:v>4.9755815483870967</c:v>
                </c:pt>
                <c:pt idx="8">
                  <c:v>4.9630177666666659</c:v>
                </c:pt>
                <c:pt idx="9">
                  <c:v>5.0398032258064509</c:v>
                </c:pt>
                <c:pt idx="10">
                  <c:v>4.9949017333333332</c:v>
                </c:pt>
                <c:pt idx="11">
                  <c:v>5.1156810645161288</c:v>
                </c:pt>
                <c:pt idx="12">
                  <c:v>5.0368671612903224</c:v>
                </c:pt>
                <c:pt idx="13">
                  <c:v>5.0460044642857147</c:v>
                </c:pt>
                <c:pt idx="14">
                  <c:v>5.0452062580645158</c:v>
                </c:pt>
                <c:pt idx="15">
                  <c:v>5.1055654666666666</c:v>
                </c:pt>
                <c:pt idx="16">
                  <c:v>5.1308632258064515</c:v>
                </c:pt>
                <c:pt idx="17">
                  <c:v>4.9946033999999999</c:v>
                </c:pt>
                <c:pt idx="18">
                  <c:v>4.9536043870967745</c:v>
                </c:pt>
                <c:pt idx="19">
                  <c:v>4.884979354838709</c:v>
                </c:pt>
                <c:pt idx="20">
                  <c:v>4.8157426666666669</c:v>
                </c:pt>
                <c:pt idx="21">
                  <c:v>4.9302248709677423</c:v>
                </c:pt>
                <c:pt idx="22">
                  <c:v>4.9424801999999994</c:v>
                </c:pt>
                <c:pt idx="23">
                  <c:v>5.013185516129032</c:v>
                </c:pt>
                <c:pt idx="24">
                  <c:v>5.0156245483870974</c:v>
                </c:pt>
                <c:pt idx="25">
                  <c:v>5.048085862068965</c:v>
                </c:pt>
                <c:pt idx="26">
                  <c:v>5.0830124838709674</c:v>
                </c:pt>
                <c:pt idx="27">
                  <c:v>5.0670088999999994</c:v>
                </c:pt>
                <c:pt idx="28">
                  <c:v>5.0223915483870964</c:v>
                </c:pt>
                <c:pt idx="29">
                  <c:v>5.0075356666666666</c:v>
                </c:pt>
                <c:pt idx="30">
                  <c:v>5.0405090645161286</c:v>
                </c:pt>
                <c:pt idx="31">
                  <c:v>4.8568595483870967</c:v>
                </c:pt>
                <c:pt idx="32">
                  <c:v>3.8140730666666669</c:v>
                </c:pt>
                <c:pt idx="33">
                  <c:v>4.5561949032258067</c:v>
                </c:pt>
                <c:pt idx="34">
                  <c:v>4.8828631666666666</c:v>
                </c:pt>
                <c:pt idx="35">
                  <c:v>4.9184571612903225</c:v>
                </c:pt>
                <c:pt idx="36">
                  <c:v>4.9680793870967745</c:v>
                </c:pt>
                <c:pt idx="37">
                  <c:v>5.0586494285714281</c:v>
                </c:pt>
                <c:pt idx="38">
                  <c:v>5.0345380967741935</c:v>
                </c:pt>
                <c:pt idx="39">
                  <c:v>5.0897144333333326</c:v>
                </c:pt>
                <c:pt idx="40">
                  <c:v>5.1815267741935482</c:v>
                </c:pt>
                <c:pt idx="41">
                  <c:v>5.0673688000000006</c:v>
                </c:pt>
                <c:pt idx="42">
                  <c:v>5.1839356129032259</c:v>
                </c:pt>
                <c:pt idx="43">
                  <c:v>5.2005763548387094</c:v>
                </c:pt>
                <c:pt idx="44">
                  <c:v>5.3341647000000005</c:v>
                </c:pt>
                <c:pt idx="45">
                  <c:v>5.294850129032258</c:v>
                </c:pt>
                <c:pt idx="46">
                  <c:v>5.1585876333333331</c:v>
                </c:pt>
                <c:pt idx="47">
                  <c:v>5.2181656129032259</c:v>
                </c:pt>
                <c:pt idx="48">
                  <c:v>5.1659546774193545</c:v>
                </c:pt>
                <c:pt idx="49">
                  <c:v>5.2926198214285716</c:v>
                </c:pt>
                <c:pt idx="50">
                  <c:v>5.2291750322580643</c:v>
                </c:pt>
                <c:pt idx="51">
                  <c:v>5.0952385666666666</c:v>
                </c:pt>
                <c:pt idx="52">
                  <c:v>5.0854692580645162</c:v>
                </c:pt>
                <c:pt idx="53">
                  <c:v>5.040026366666666</c:v>
                </c:pt>
                <c:pt idx="54">
                  <c:v>4.9392257419354841</c:v>
                </c:pt>
                <c:pt idx="55">
                  <c:v>5.0702385161290326</c:v>
                </c:pt>
                <c:pt idx="56">
                  <c:v>5.2074804666666665</c:v>
                </c:pt>
                <c:pt idx="57">
                  <c:v>5.2098554838709683</c:v>
                </c:pt>
                <c:pt idx="58">
                  <c:v>5.1192053333333334</c:v>
                </c:pt>
                <c:pt idx="59">
                  <c:v>5.1335217741935484</c:v>
                </c:pt>
                <c:pt idx="60">
                  <c:v>5.015691548387097</c:v>
                </c:pt>
                <c:pt idx="61">
                  <c:v>4.9084393928571428</c:v>
                </c:pt>
                <c:pt idx="62">
                  <c:v>5.0743224838709677</c:v>
                </c:pt>
                <c:pt idx="63">
                  <c:v>5.0038977666666664</c:v>
                </c:pt>
                <c:pt idx="64">
                  <c:v>5.0182241935483871</c:v>
                </c:pt>
                <c:pt idx="65">
                  <c:v>4.9330267000000001</c:v>
                </c:pt>
                <c:pt idx="66">
                  <c:v>4.699302838709678</c:v>
                </c:pt>
                <c:pt idx="67">
                  <c:v>4.8637984838709674</c:v>
                </c:pt>
                <c:pt idx="68">
                  <c:v>4.7585319000000004</c:v>
                </c:pt>
                <c:pt idx="69">
                  <c:v>4.9862699354838709</c:v>
                </c:pt>
                <c:pt idx="70">
                  <c:v>5.0520350333333335</c:v>
                </c:pt>
                <c:pt idx="71">
                  <c:v>5.0717569999999998</c:v>
                </c:pt>
                <c:pt idx="72">
                  <c:v>5.088977096774193</c:v>
                </c:pt>
                <c:pt idx="73">
                  <c:v>5.1329828275862068</c:v>
                </c:pt>
                <c:pt idx="74">
                  <c:v>5.1372936129032256</c:v>
                </c:pt>
                <c:pt idx="75">
                  <c:v>5.0334933333333334</c:v>
                </c:pt>
                <c:pt idx="76">
                  <c:v>4.9990729032258061</c:v>
                </c:pt>
                <c:pt idx="77">
                  <c:v>4.8397575000000002</c:v>
                </c:pt>
                <c:pt idx="78">
                  <c:v>4.9202840322580652</c:v>
                </c:pt>
                <c:pt idx="79">
                  <c:v>4.7519159032258065</c:v>
                </c:pt>
                <c:pt idx="80">
                  <c:v>4.9449019666666665</c:v>
                </c:pt>
                <c:pt idx="81">
                  <c:v>5.2309736774193549</c:v>
                </c:pt>
                <c:pt idx="82">
                  <c:v>5.2883082000000003</c:v>
                </c:pt>
                <c:pt idx="83">
                  <c:v>5.2392293548387094</c:v>
                </c:pt>
                <c:pt idx="84">
                  <c:v>5.2034780000000005</c:v>
                </c:pt>
                <c:pt idx="85">
                  <c:v>5.1677658928571422</c:v>
                </c:pt>
                <c:pt idx="86">
                  <c:v>5.1565140967741945</c:v>
                </c:pt>
                <c:pt idx="87">
                  <c:v>5.2528225333333332</c:v>
                </c:pt>
                <c:pt idx="88">
                  <c:v>5.1029423870967738</c:v>
                </c:pt>
                <c:pt idx="89">
                  <c:v>4.968308200000001</c:v>
                </c:pt>
                <c:pt idx="90">
                  <c:v>5.1131348709677411</c:v>
                </c:pt>
                <c:pt idx="91">
                  <c:v>5.0263586451612898</c:v>
                </c:pt>
                <c:pt idx="92">
                  <c:v>5.2555234333333329</c:v>
                </c:pt>
                <c:pt idx="93">
                  <c:v>5.1452308064516128</c:v>
                </c:pt>
                <c:pt idx="94">
                  <c:v>5.2352237333333331</c:v>
                </c:pt>
                <c:pt idx="95">
                  <c:v>5.2052996451612916</c:v>
                </c:pt>
                <c:pt idx="96">
                  <c:v>5.2908210967741915</c:v>
                </c:pt>
                <c:pt idx="97">
                  <c:v>5.2779082142857128</c:v>
                </c:pt>
                <c:pt idx="98">
                  <c:v>5.3287123870967754</c:v>
                </c:pt>
                <c:pt idx="99">
                  <c:v>5.4329228666666669</c:v>
                </c:pt>
                <c:pt idx="100">
                  <c:v>5.4789704193548374</c:v>
                </c:pt>
                <c:pt idx="101">
                  <c:v>5.4150799666666671</c:v>
                </c:pt>
                <c:pt idx="102">
                  <c:v>5.4120802258064522</c:v>
                </c:pt>
                <c:pt idx="103">
                  <c:v>5.411929774193549</c:v>
                </c:pt>
                <c:pt idx="104">
                  <c:v>5.4730708999999997</c:v>
                </c:pt>
                <c:pt idx="105">
                  <c:v>5.5597553225806458</c:v>
                </c:pt>
                <c:pt idx="106">
                  <c:v>5.5132138333333334</c:v>
                </c:pt>
                <c:pt idx="107">
                  <c:v>5.5891989999999998</c:v>
                </c:pt>
                <c:pt idx="108">
                  <c:v>5.5009387096774196</c:v>
                </c:pt>
                <c:pt idx="109">
                  <c:v>5.5309632142857144</c:v>
                </c:pt>
                <c:pt idx="110">
                  <c:v>5.4884023548387093</c:v>
                </c:pt>
                <c:pt idx="111">
                  <c:v>5.5602169333333329</c:v>
                </c:pt>
                <c:pt idx="112">
                  <c:v>5.3657471290322576</c:v>
                </c:pt>
                <c:pt idx="113">
                  <c:v>5.2721453666666651</c:v>
                </c:pt>
                <c:pt idx="114">
                  <c:v>5.377751193548387</c:v>
                </c:pt>
                <c:pt idx="115">
                  <c:v>5.3506993870967747</c:v>
                </c:pt>
                <c:pt idx="116">
                  <c:v>5.4489633666666668</c:v>
                </c:pt>
                <c:pt idx="117">
                  <c:v>5.3680712258064514</c:v>
                </c:pt>
                <c:pt idx="118">
                  <c:v>5.2977516333333323</c:v>
                </c:pt>
                <c:pt idx="119">
                  <c:v>5.3334375161290311</c:v>
                </c:pt>
                <c:pt idx="120">
                  <c:v>5.2408803225806446</c:v>
                </c:pt>
                <c:pt idx="121">
                  <c:v>5.1479126551724139</c:v>
                </c:pt>
                <c:pt idx="122">
                  <c:v>5.2141008709677417</c:v>
                </c:pt>
                <c:pt idx="123">
                  <c:v>5.0599875000000001</c:v>
                </c:pt>
                <c:pt idx="124">
                  <c:v>5.0339261935483872</c:v>
                </c:pt>
                <c:pt idx="125">
                  <c:v>4.8982682999999998</c:v>
                </c:pt>
                <c:pt idx="126">
                  <c:v>4.8764637419354848</c:v>
                </c:pt>
                <c:pt idx="127">
                  <c:v>4.9433022580645165</c:v>
                </c:pt>
                <c:pt idx="128">
                  <c:v>4.8189264666666674</c:v>
                </c:pt>
                <c:pt idx="129">
                  <c:v>4.9776872258064513</c:v>
                </c:pt>
                <c:pt idx="130">
                  <c:v>5.0737111333333331</c:v>
                </c:pt>
                <c:pt idx="131">
                  <c:v>5.0486985161290328</c:v>
                </c:pt>
                <c:pt idx="132">
                  <c:v>5.0321723548387105</c:v>
                </c:pt>
                <c:pt idx="133">
                  <c:v>5.0791102499999994</c:v>
                </c:pt>
                <c:pt idx="134">
                  <c:v>5.1069376129032245</c:v>
                </c:pt>
                <c:pt idx="135">
                  <c:v>5.0004207000000003</c:v>
                </c:pt>
                <c:pt idx="136">
                  <c:v>4.9944068387096774</c:v>
                </c:pt>
                <c:pt idx="137">
                  <c:v>4.8661057666666654</c:v>
                </c:pt>
                <c:pt idx="138">
                  <c:v>4.9498272258064517</c:v>
                </c:pt>
                <c:pt idx="139">
                  <c:v>4.9239499677419358</c:v>
                </c:pt>
                <c:pt idx="140">
                  <c:v>4.9172477666666676</c:v>
                </c:pt>
                <c:pt idx="141">
                  <c:v>4.768561</c:v>
                </c:pt>
                <c:pt idx="142">
                  <c:v>5.0281375666666657</c:v>
                </c:pt>
                <c:pt idx="143">
                  <c:v>4.877235677419355</c:v>
                </c:pt>
                <c:pt idx="144">
                  <c:v>4.9161837419354848</c:v>
                </c:pt>
                <c:pt idx="145">
                  <c:v>5.0516114285714293</c:v>
                </c:pt>
                <c:pt idx="146">
                  <c:v>5.0532560000000011</c:v>
                </c:pt>
                <c:pt idx="147">
                  <c:v>4.9475295666666668</c:v>
                </c:pt>
                <c:pt idx="148">
                  <c:v>4.819135387096777</c:v>
                </c:pt>
                <c:pt idx="149">
                  <c:v>4.8879977999999999</c:v>
                </c:pt>
                <c:pt idx="150">
                  <c:v>5.0439469354838717</c:v>
                </c:pt>
                <c:pt idx="151">
                  <c:v>5.2611937419354851</c:v>
                </c:pt>
                <c:pt idx="152">
                  <c:v>5.1092746333333334</c:v>
                </c:pt>
                <c:pt idx="153">
                  <c:v>5.0619543225806449</c:v>
                </c:pt>
                <c:pt idx="154">
                  <c:v>5.3409324666666667</c:v>
                </c:pt>
                <c:pt idx="155">
                  <c:v>5.2930587741935504</c:v>
                </c:pt>
                <c:pt idx="156">
                  <c:v>5.2942456774193554</c:v>
                </c:pt>
                <c:pt idx="157">
                  <c:v>5.0697471428571426</c:v>
                </c:pt>
                <c:pt idx="158">
                  <c:v>5.2029814193548409</c:v>
                </c:pt>
                <c:pt idx="159">
                  <c:v>5.2910484666666679</c:v>
                </c:pt>
                <c:pt idx="160">
                  <c:v>5.2214798064516126</c:v>
                </c:pt>
                <c:pt idx="161">
                  <c:v>5.2182453999999989</c:v>
                </c:pt>
                <c:pt idx="162">
                  <c:v>4.7901439677419368</c:v>
                </c:pt>
                <c:pt idx="163">
                  <c:v>5.2158757096774186</c:v>
                </c:pt>
                <c:pt idx="164">
                  <c:v>5.1619596666666681</c:v>
                </c:pt>
                <c:pt idx="165">
                  <c:v>5.2192949677419342</c:v>
                </c:pt>
                <c:pt idx="166">
                  <c:v>5.2987108000000003</c:v>
                </c:pt>
                <c:pt idx="167">
                  <c:v>5.3316368064516144</c:v>
                </c:pt>
                <c:pt idx="168">
                  <c:v>5.2573646774193552</c:v>
                </c:pt>
                <c:pt idx="169">
                  <c:v>5.2574881724137947</c:v>
                </c:pt>
                <c:pt idx="170">
                  <c:v>5.127299709677418</c:v>
                </c:pt>
                <c:pt idx="171">
                  <c:v>4.818013466666665</c:v>
                </c:pt>
                <c:pt idx="172">
                  <c:v>3.9628401935483888</c:v>
                </c:pt>
                <c:pt idx="173">
                  <c:v>4.2577675666666659</c:v>
                </c:pt>
                <c:pt idx="174">
                  <c:v>4.5139903548387084</c:v>
                </c:pt>
                <c:pt idx="175">
                  <c:v>4.0088196451612887</c:v>
                </c:pt>
                <c:pt idx="176">
                  <c:v>4.3341029333333321</c:v>
                </c:pt>
                <c:pt idx="177">
                  <c:v>3.8708211935483892</c:v>
                </c:pt>
                <c:pt idx="178">
                  <c:v>4.5550930666666671</c:v>
                </c:pt>
                <c:pt idx="179">
                  <c:v>4.6355580322580652</c:v>
                </c:pt>
                <c:pt idx="180">
                  <c:v>4.59364177419355</c:v>
                </c:pt>
                <c:pt idx="181">
                  <c:v>4.3086219285714282</c:v>
                </c:pt>
                <c:pt idx="182">
                  <c:v>4.6571025806451605</c:v>
                </c:pt>
                <c:pt idx="183">
                  <c:v>4.567259400000002</c:v>
                </c:pt>
                <c:pt idx="184">
                  <c:v>4.5670060000000001</c:v>
                </c:pt>
                <c:pt idx="185">
                  <c:v>4.5384116333333333</c:v>
                </c:pt>
                <c:pt idx="186">
                  <c:v>4.5396902580645158</c:v>
                </c:pt>
                <c:pt idx="187">
                  <c:v>4.2813104838709677</c:v>
                </c:pt>
                <c:pt idx="188">
                  <c:v>3.8303548999999988</c:v>
                </c:pt>
                <c:pt idx="189">
                  <c:v>4.4800389354838721</c:v>
                </c:pt>
                <c:pt idx="190">
                  <c:v>4.6266194333333326</c:v>
                </c:pt>
                <c:pt idx="191">
                  <c:v>4.5754371935483844</c:v>
                </c:pt>
                <c:pt idx="192">
                  <c:v>4.4238825806451638</c:v>
                </c:pt>
                <c:pt idx="193">
                  <c:v>4.3908795357142871</c:v>
                </c:pt>
                <c:pt idx="194">
                  <c:v>4.5539874193548391</c:v>
                </c:pt>
                <c:pt idx="195">
                  <c:v>4.6163546333333336</c:v>
                </c:pt>
                <c:pt idx="196">
                  <c:v>4.4407519032258058</c:v>
                </c:pt>
                <c:pt idx="197">
                  <c:v>4.5360756000000002</c:v>
                </c:pt>
                <c:pt idx="198">
                  <c:v>4.5541446774193561</c:v>
                </c:pt>
                <c:pt idx="199">
                  <c:v>4.5596358064516131</c:v>
                </c:pt>
                <c:pt idx="200">
                  <c:v>4.6489007999999998</c:v>
                </c:pt>
                <c:pt idx="201">
                  <c:v>4.6121949354838714</c:v>
                </c:pt>
                <c:pt idx="202">
                  <c:v>4.6470268666666685</c:v>
                </c:pt>
                <c:pt idx="203">
                  <c:v>4.5707443548387099</c:v>
                </c:pt>
                <c:pt idx="204">
                  <c:v>4.768552354838711</c:v>
                </c:pt>
                <c:pt idx="205">
                  <c:v>4.6486994999999993</c:v>
                </c:pt>
                <c:pt idx="206">
                  <c:v>4.7396611935483879</c:v>
                </c:pt>
                <c:pt idx="207">
                  <c:v>4.6066551000000011</c:v>
                </c:pt>
                <c:pt idx="208">
                  <c:v>4.5633102258064504</c:v>
                </c:pt>
                <c:pt idx="209">
                  <c:v>4.6526948000000026</c:v>
                </c:pt>
                <c:pt idx="210">
                  <c:v>4.69107122580645</c:v>
                </c:pt>
                <c:pt idx="211">
                  <c:v>4.6545725806451621</c:v>
                </c:pt>
                <c:pt idx="212">
                  <c:v>4.755716266666667</c:v>
                </c:pt>
                <c:pt idx="213">
                  <c:v>4.7805831290322551</c:v>
                </c:pt>
                <c:pt idx="214">
                  <c:v>4.6817495666666673</c:v>
                </c:pt>
                <c:pt idx="215">
                  <c:v>4.6561170322580665</c:v>
                </c:pt>
                <c:pt idx="216">
                  <c:v>4.4111705806451607</c:v>
                </c:pt>
                <c:pt idx="217">
                  <c:v>4.3022915714285705</c:v>
                </c:pt>
                <c:pt idx="218">
                  <c:v>4.619906548387096</c:v>
                </c:pt>
                <c:pt idx="219">
                  <c:v>4.671429100000001</c:v>
                </c:pt>
                <c:pt idx="220">
                  <c:v>4.6023551612903209</c:v>
                </c:pt>
                <c:pt idx="221">
                  <c:v>4.6250592333333351</c:v>
                </c:pt>
                <c:pt idx="222">
                  <c:v>4.607262967741935</c:v>
                </c:pt>
                <c:pt idx="223">
                  <c:v>4.6699783225806453</c:v>
                </c:pt>
                <c:pt idx="224">
                  <c:v>4.4768664999999999</c:v>
                </c:pt>
                <c:pt idx="225">
                  <c:v>4.6553448709677401</c:v>
                </c:pt>
                <c:pt idx="226">
                  <c:v>4.5222797999999997</c:v>
                </c:pt>
                <c:pt idx="227">
                  <c:v>4.7287575483870974</c:v>
                </c:pt>
                <c:pt idx="228">
                  <c:v>4.6929940967741928</c:v>
                </c:pt>
                <c:pt idx="229">
                  <c:v>4.7670980714285722</c:v>
                </c:pt>
                <c:pt idx="230">
                  <c:v>4.9186016774193551</c:v>
                </c:pt>
              </c:numCache>
            </c:numRef>
          </c:val>
          <c:extLst xmlns:c15="http://schemas.microsoft.com/office/drawing/2012/chart">
            <c:ext xmlns:c16="http://schemas.microsoft.com/office/drawing/2014/chart" uri="{C3380CC4-5D6E-409C-BE32-E72D297353CC}">
              <c16:uniqueId val="{00000000-7C61-4545-9909-635EB896EABC}"/>
            </c:ext>
          </c:extLst>
        </c:ser>
        <c:dLbls>
          <c:showLegendKey val="0"/>
          <c:showVal val="0"/>
          <c:showCatName val="0"/>
          <c:showSerName val="0"/>
          <c:showPercent val="0"/>
          <c:showBubbleSize val="0"/>
        </c:dLbls>
        <c:axId val="1932429055"/>
        <c:axId val="460363151"/>
        <c:extLst/>
      </c:area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0363151"/>
        <c:crosses val="autoZero"/>
        <c:auto val="1"/>
        <c:lblOffset val="100"/>
        <c:baseTimeUnit val="months"/>
        <c:majorUnit val="24"/>
        <c:majorTimeUnit val="months"/>
      </c:dateAx>
      <c:valAx>
        <c:axId val="46036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dirty="0"/>
                  <a:t>Oil Production </a:t>
                </a:r>
                <a:r>
                  <a:rPr lang="en-US" sz="1600" dirty="0"/>
                  <a:t>(</a:t>
                </a:r>
                <a:r>
                  <a:rPr lang="en-US" sz="1600" dirty="0" err="1"/>
                  <a:t>MMBbld</a:t>
                </a:r>
                <a:r>
                  <a:rPr lang="en-US" sz="1600" dirty="0"/>
                  <a:t>)</a:t>
                </a:r>
                <a:endParaRPr lang="en-US" sz="1800" dirty="0"/>
              </a:p>
            </c:rich>
          </c:tx>
          <c:layout>
            <c:manualLayout>
              <c:xMode val="edge"/>
              <c:yMode val="edge"/>
              <c:x val="0"/>
              <c:y val="0.1111400918635170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16572214955661491"/>
          <c:y val="0.41726110625060758"/>
          <c:w val="0.26588231196590795"/>
          <c:h val="0.1413710265383494"/>
        </c:manualLayout>
      </c:layout>
      <c:overlay val="1"/>
      <c:spPr>
        <a:solidFill>
          <a:schemeClr val="accent3">
            <a:lumMod val="40000"/>
            <a:lumOff val="60000"/>
          </a:schemeClr>
        </a:solid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cked"/>
        <c:varyColors val="0"/>
        <c:ser>
          <c:idx val="8"/>
          <c:order val="0"/>
          <c:tx>
            <c:strRef>
              <c:f>Summary!$CE$1</c:f>
              <c:strCache>
                <c:ptCount val="1"/>
                <c:pt idx="0">
                  <c:v>Uinta</c:v>
                </c:pt>
              </c:strCache>
            </c:strRef>
          </c:tx>
          <c:spPr>
            <a:solidFill>
              <a:srgbClr val="0000FF"/>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Summary!$CE$3:$CE$233</c:f>
              <c:numCache>
                <c:formatCode>General</c:formatCode>
                <c:ptCount val="231"/>
                <c:pt idx="0">
                  <c:v>2.6522580645161291E-4</c:v>
                </c:pt>
                <c:pt idx="1">
                  <c:v>2.6925000000000001E-4</c:v>
                </c:pt>
                <c:pt idx="2">
                  <c:v>3.2490322580645158E-4</c:v>
                </c:pt>
                <c:pt idx="3">
                  <c:v>2.8776666666666665E-4</c:v>
                </c:pt>
                <c:pt idx="4">
                  <c:v>2.7390322580645164E-4</c:v>
                </c:pt>
                <c:pt idx="5">
                  <c:v>2.6053333333333334E-4</c:v>
                </c:pt>
                <c:pt idx="6">
                  <c:v>2.3564516129032258E-4</c:v>
                </c:pt>
                <c:pt idx="7">
                  <c:v>2.1238709677419353E-4</c:v>
                </c:pt>
                <c:pt idx="8">
                  <c:v>2.1523333333333332E-4</c:v>
                </c:pt>
                <c:pt idx="9">
                  <c:v>3.3738709677419356E-4</c:v>
                </c:pt>
                <c:pt idx="10">
                  <c:v>4.2463333333333332E-4</c:v>
                </c:pt>
                <c:pt idx="11">
                  <c:v>3.5241935483870971E-4</c:v>
                </c:pt>
                <c:pt idx="12">
                  <c:v>3.7109677419354842E-4</c:v>
                </c:pt>
                <c:pt idx="13">
                  <c:v>4.1467857142857143E-4</c:v>
                </c:pt>
                <c:pt idx="14">
                  <c:v>4.5341935483870973E-4</c:v>
                </c:pt>
                <c:pt idx="15">
                  <c:v>6.6923333333333336E-4</c:v>
                </c:pt>
                <c:pt idx="16">
                  <c:v>3.6603225806451612E-4</c:v>
                </c:pt>
                <c:pt idx="17">
                  <c:v>6.0110000000000003E-4</c:v>
                </c:pt>
                <c:pt idx="18">
                  <c:v>7.677741935483871E-4</c:v>
                </c:pt>
                <c:pt idx="19">
                  <c:v>7.4293548387096772E-4</c:v>
                </c:pt>
                <c:pt idx="20">
                  <c:v>6.177666666666667E-4</c:v>
                </c:pt>
                <c:pt idx="21">
                  <c:v>5.2354838709677421E-4</c:v>
                </c:pt>
                <c:pt idx="22">
                  <c:v>4.5770000000000001E-4</c:v>
                </c:pt>
                <c:pt idx="23">
                  <c:v>4.2825806451612903E-4</c:v>
                </c:pt>
                <c:pt idx="24">
                  <c:v>3.505806451612903E-4</c:v>
                </c:pt>
                <c:pt idx="25">
                  <c:v>3.5103448275862069E-4</c:v>
                </c:pt>
                <c:pt idx="26">
                  <c:v>3.3458064516129029E-4</c:v>
                </c:pt>
                <c:pt idx="27">
                  <c:v>3.3883333333333335E-4</c:v>
                </c:pt>
                <c:pt idx="28">
                  <c:v>3.9809677419354837E-4</c:v>
                </c:pt>
                <c:pt idx="29">
                  <c:v>3.4089999999999999E-4</c:v>
                </c:pt>
                <c:pt idx="30">
                  <c:v>3.9951612903225806E-4</c:v>
                </c:pt>
                <c:pt idx="31">
                  <c:v>4.8177419354838709E-4</c:v>
                </c:pt>
                <c:pt idx="32">
                  <c:v>7.7640000000000001E-4</c:v>
                </c:pt>
                <c:pt idx="33">
                  <c:v>8.8016129032258061E-4</c:v>
                </c:pt>
                <c:pt idx="34">
                  <c:v>8.473333333333334E-4</c:v>
                </c:pt>
                <c:pt idx="35">
                  <c:v>8.0419354838709683E-4</c:v>
                </c:pt>
                <c:pt idx="36">
                  <c:v>7.1293548387096775E-4</c:v>
                </c:pt>
                <c:pt idx="37">
                  <c:v>6.5807142857142865E-4</c:v>
                </c:pt>
                <c:pt idx="38">
                  <c:v>8.6190322580645157E-4</c:v>
                </c:pt>
                <c:pt idx="39">
                  <c:v>7.4643333333333328E-4</c:v>
                </c:pt>
                <c:pt idx="40">
                  <c:v>6.2129032258064518E-4</c:v>
                </c:pt>
                <c:pt idx="41">
                  <c:v>6.4600000000000009E-4</c:v>
                </c:pt>
                <c:pt idx="42">
                  <c:v>5.6232258064516127E-4</c:v>
                </c:pt>
                <c:pt idx="43">
                  <c:v>6.1548387096774194E-4</c:v>
                </c:pt>
                <c:pt idx="44">
                  <c:v>5.7673333333333333E-4</c:v>
                </c:pt>
                <c:pt idx="45">
                  <c:v>4.7109677419354841E-4</c:v>
                </c:pt>
                <c:pt idx="46">
                  <c:v>5.9750000000000005E-4</c:v>
                </c:pt>
                <c:pt idx="47">
                  <c:v>5.4683870967741927E-4</c:v>
                </c:pt>
                <c:pt idx="48">
                  <c:v>5.9532258064516131E-4</c:v>
                </c:pt>
                <c:pt idx="49">
                  <c:v>6.3696428571428574E-4</c:v>
                </c:pt>
                <c:pt idx="50">
                  <c:v>6.2032258064516127E-4</c:v>
                </c:pt>
                <c:pt idx="51">
                  <c:v>6.5699999999999992E-4</c:v>
                </c:pt>
                <c:pt idx="52">
                  <c:v>5.9864516129032265E-4</c:v>
                </c:pt>
                <c:pt idx="53">
                  <c:v>7.2843333333333338E-4</c:v>
                </c:pt>
                <c:pt idx="54">
                  <c:v>7.2364516129032265E-4</c:v>
                </c:pt>
                <c:pt idx="55">
                  <c:v>1.0353548387096775E-3</c:v>
                </c:pt>
                <c:pt idx="56">
                  <c:v>1.0222666666666667E-3</c:v>
                </c:pt>
                <c:pt idx="57">
                  <c:v>8.627096774193549E-4</c:v>
                </c:pt>
                <c:pt idx="58">
                  <c:v>8.1183333333333335E-4</c:v>
                </c:pt>
                <c:pt idx="59">
                  <c:v>8.2393548387096774E-4</c:v>
                </c:pt>
                <c:pt idx="60">
                  <c:v>8.1841935483870976E-4</c:v>
                </c:pt>
                <c:pt idx="61">
                  <c:v>9.7660714285714299E-4</c:v>
                </c:pt>
                <c:pt idx="62">
                  <c:v>1.1849677419354841E-3</c:v>
                </c:pt>
                <c:pt idx="63">
                  <c:v>1.2287999999999999E-3</c:v>
                </c:pt>
                <c:pt idx="64">
                  <c:v>1.1286129032258064E-3</c:v>
                </c:pt>
                <c:pt idx="65">
                  <c:v>1.3777666666666666E-3</c:v>
                </c:pt>
                <c:pt idx="66">
                  <c:v>1.2962903225806452E-3</c:v>
                </c:pt>
                <c:pt idx="67">
                  <c:v>1.220483870967742E-3</c:v>
                </c:pt>
                <c:pt idx="68">
                  <c:v>1.2539333333333332E-3</c:v>
                </c:pt>
                <c:pt idx="69">
                  <c:v>1.9636451612903227E-3</c:v>
                </c:pt>
                <c:pt idx="70">
                  <c:v>2.2193333333333331E-3</c:v>
                </c:pt>
                <c:pt idx="71">
                  <c:v>1.9462903225806452E-3</c:v>
                </c:pt>
                <c:pt idx="72">
                  <c:v>2.0911290322580644E-3</c:v>
                </c:pt>
                <c:pt idx="73">
                  <c:v>2.022689655172414E-3</c:v>
                </c:pt>
                <c:pt idx="74">
                  <c:v>1.7417096774193549E-3</c:v>
                </c:pt>
                <c:pt idx="75">
                  <c:v>1.6336999999999999E-3</c:v>
                </c:pt>
                <c:pt idx="76">
                  <c:v>1.9356451612903226E-3</c:v>
                </c:pt>
                <c:pt idx="77">
                  <c:v>2.5030666666666667E-3</c:v>
                </c:pt>
                <c:pt idx="78">
                  <c:v>3.8002258064516129E-3</c:v>
                </c:pt>
                <c:pt idx="79">
                  <c:v>4.5670645161290328E-3</c:v>
                </c:pt>
                <c:pt idx="80">
                  <c:v>4.2301666666666659E-3</c:v>
                </c:pt>
                <c:pt idx="81">
                  <c:v>3.3797096774193548E-3</c:v>
                </c:pt>
                <c:pt idx="82">
                  <c:v>4.9166666666666664E-3</c:v>
                </c:pt>
                <c:pt idx="83">
                  <c:v>4.028967741935484E-3</c:v>
                </c:pt>
                <c:pt idx="84">
                  <c:v>4.394903225806452E-3</c:v>
                </c:pt>
                <c:pt idx="85">
                  <c:v>4.4517142857142854E-3</c:v>
                </c:pt>
                <c:pt idx="86">
                  <c:v>4.2573870967741942E-3</c:v>
                </c:pt>
                <c:pt idx="87">
                  <c:v>4.1885333333333327E-3</c:v>
                </c:pt>
                <c:pt idx="88">
                  <c:v>4.5171612903225807E-3</c:v>
                </c:pt>
                <c:pt idx="89">
                  <c:v>4.8637999999999997E-3</c:v>
                </c:pt>
                <c:pt idx="90">
                  <c:v>5.4862580645161294E-3</c:v>
                </c:pt>
                <c:pt idx="91">
                  <c:v>6.0340322580645159E-3</c:v>
                </c:pt>
                <c:pt idx="92">
                  <c:v>7.0578333333333335E-3</c:v>
                </c:pt>
                <c:pt idx="93">
                  <c:v>6.2330645161290327E-3</c:v>
                </c:pt>
                <c:pt idx="94">
                  <c:v>6.1851666666666669E-3</c:v>
                </c:pt>
                <c:pt idx="95">
                  <c:v>6.1458064516129026E-3</c:v>
                </c:pt>
                <c:pt idx="96">
                  <c:v>6.6695161290322583E-3</c:v>
                </c:pt>
                <c:pt idx="97">
                  <c:v>7.1114642857142852E-3</c:v>
                </c:pt>
                <c:pt idx="98">
                  <c:v>7.1678709677419359E-3</c:v>
                </c:pt>
                <c:pt idx="99">
                  <c:v>8.395999999999999E-3</c:v>
                </c:pt>
                <c:pt idx="100">
                  <c:v>6.944290322580645E-3</c:v>
                </c:pt>
                <c:pt idx="101">
                  <c:v>6.8896666666666672E-3</c:v>
                </c:pt>
                <c:pt idx="102">
                  <c:v>7.3949354838709676E-3</c:v>
                </c:pt>
                <c:pt idx="103">
                  <c:v>7.8222580645161289E-3</c:v>
                </c:pt>
                <c:pt idx="104">
                  <c:v>8.5623999999999995E-3</c:v>
                </c:pt>
                <c:pt idx="105">
                  <c:v>9.248129032258065E-3</c:v>
                </c:pt>
                <c:pt idx="106">
                  <c:v>8.7352666666666665E-3</c:v>
                </c:pt>
                <c:pt idx="107">
                  <c:v>7.8616129032258071E-3</c:v>
                </c:pt>
                <c:pt idx="108">
                  <c:v>8.1939999999999999E-3</c:v>
                </c:pt>
                <c:pt idx="109">
                  <c:v>8.224785714285714E-3</c:v>
                </c:pt>
                <c:pt idx="110">
                  <c:v>1.0402774193548387E-2</c:v>
                </c:pt>
                <c:pt idx="111">
                  <c:v>1.0467466666666668E-2</c:v>
                </c:pt>
                <c:pt idx="112">
                  <c:v>1.1820354838709678E-2</c:v>
                </c:pt>
                <c:pt idx="113">
                  <c:v>1.0755533333333334E-2</c:v>
                </c:pt>
                <c:pt idx="114">
                  <c:v>9.0380322580645173E-3</c:v>
                </c:pt>
                <c:pt idx="115">
                  <c:v>9.0176129032258062E-3</c:v>
                </c:pt>
                <c:pt idx="116">
                  <c:v>8.6668666666666668E-3</c:v>
                </c:pt>
                <c:pt idx="117">
                  <c:v>8.0154193548387098E-3</c:v>
                </c:pt>
                <c:pt idx="118">
                  <c:v>7.2171999999999991E-3</c:v>
                </c:pt>
                <c:pt idx="119">
                  <c:v>7.6349677419354839E-3</c:v>
                </c:pt>
                <c:pt idx="120">
                  <c:v>6.9910967741935483E-3</c:v>
                </c:pt>
                <c:pt idx="121">
                  <c:v>6.3091034482758617E-3</c:v>
                </c:pt>
                <c:pt idx="122">
                  <c:v>5.6813548387096777E-3</c:v>
                </c:pt>
                <c:pt idx="123">
                  <c:v>6.4979333333333332E-3</c:v>
                </c:pt>
                <c:pt idx="124">
                  <c:v>5.6335161290322578E-3</c:v>
                </c:pt>
                <c:pt idx="125">
                  <c:v>5.1994333333333339E-3</c:v>
                </c:pt>
                <c:pt idx="126">
                  <c:v>6.853483870967742E-3</c:v>
                </c:pt>
                <c:pt idx="127">
                  <c:v>8.0331612903225807E-3</c:v>
                </c:pt>
                <c:pt idx="128">
                  <c:v>8.5614999999999997E-3</c:v>
                </c:pt>
                <c:pt idx="129">
                  <c:v>8.9661612903225805E-3</c:v>
                </c:pt>
                <c:pt idx="130">
                  <c:v>1.1126033333333334E-2</c:v>
                </c:pt>
                <c:pt idx="131">
                  <c:v>1.2115129032258065E-2</c:v>
                </c:pt>
                <c:pt idx="132">
                  <c:v>1.2401096774193548E-2</c:v>
                </c:pt>
                <c:pt idx="133">
                  <c:v>1.4643214285714285E-2</c:v>
                </c:pt>
                <c:pt idx="134">
                  <c:v>1.7655548387096775E-2</c:v>
                </c:pt>
                <c:pt idx="135">
                  <c:v>1.7798433333333332E-2</c:v>
                </c:pt>
                <c:pt idx="136">
                  <c:v>1.8433193548387097E-2</c:v>
                </c:pt>
                <c:pt idx="137">
                  <c:v>2.2113733333333333E-2</c:v>
                </c:pt>
                <c:pt idx="138">
                  <c:v>2.1239838709677418E-2</c:v>
                </c:pt>
                <c:pt idx="139">
                  <c:v>2.3046645161290322E-2</c:v>
                </c:pt>
                <c:pt idx="140">
                  <c:v>2.4988699999999999E-2</c:v>
                </c:pt>
                <c:pt idx="141">
                  <c:v>2.4590806451612903E-2</c:v>
                </c:pt>
                <c:pt idx="142">
                  <c:v>2.4035933333333332E-2</c:v>
                </c:pt>
                <c:pt idx="143">
                  <c:v>2.2770709677419353E-2</c:v>
                </c:pt>
                <c:pt idx="144">
                  <c:v>2.8484741935483872E-2</c:v>
                </c:pt>
                <c:pt idx="145">
                  <c:v>2.9508607142857142E-2</c:v>
                </c:pt>
                <c:pt idx="146">
                  <c:v>3.2701870967741936E-2</c:v>
                </c:pt>
                <c:pt idx="147">
                  <c:v>2.6584433333333334E-2</c:v>
                </c:pt>
                <c:pt idx="148">
                  <c:v>2.6728225806451612E-2</c:v>
                </c:pt>
                <c:pt idx="149">
                  <c:v>2.4735366666666665E-2</c:v>
                </c:pt>
                <c:pt idx="150">
                  <c:v>2.8711451612903227E-2</c:v>
                </c:pt>
                <c:pt idx="151">
                  <c:v>3.3195967741935485E-2</c:v>
                </c:pt>
                <c:pt idx="152">
                  <c:v>3.6715033333333334E-2</c:v>
                </c:pt>
                <c:pt idx="153">
                  <c:v>3.3487483870967741E-2</c:v>
                </c:pt>
                <c:pt idx="154">
                  <c:v>3.3796133333333332E-2</c:v>
                </c:pt>
                <c:pt idx="155">
                  <c:v>3.157945161290323E-2</c:v>
                </c:pt>
                <c:pt idx="156">
                  <c:v>3.4018193548387102E-2</c:v>
                </c:pt>
                <c:pt idx="157">
                  <c:v>3.6020964285714281E-2</c:v>
                </c:pt>
                <c:pt idx="158">
                  <c:v>3.4697548387096773E-2</c:v>
                </c:pt>
                <c:pt idx="159">
                  <c:v>3.771886666666667E-2</c:v>
                </c:pt>
                <c:pt idx="160">
                  <c:v>3.920551612903226E-2</c:v>
                </c:pt>
                <c:pt idx="161">
                  <c:v>3.7907866666666665E-2</c:v>
                </c:pt>
                <c:pt idx="162">
                  <c:v>3.5549032258064515E-2</c:v>
                </c:pt>
                <c:pt idx="163">
                  <c:v>3.3839903225806454E-2</c:v>
                </c:pt>
                <c:pt idx="164">
                  <c:v>3.2894266666666665E-2</c:v>
                </c:pt>
                <c:pt idx="165">
                  <c:v>3.3503419354838707E-2</c:v>
                </c:pt>
                <c:pt idx="166">
                  <c:v>3.6431766666666671E-2</c:v>
                </c:pt>
                <c:pt idx="167">
                  <c:v>3.8944903225806453E-2</c:v>
                </c:pt>
                <c:pt idx="168">
                  <c:v>3.5283580645161287E-2</c:v>
                </c:pt>
                <c:pt idx="169">
                  <c:v>3.5030379310344827E-2</c:v>
                </c:pt>
                <c:pt idx="170">
                  <c:v>3.5508967741935488E-2</c:v>
                </c:pt>
                <c:pt idx="171">
                  <c:v>2.90844E-2</c:v>
                </c:pt>
                <c:pt idx="172">
                  <c:v>2.9265516129032259E-2</c:v>
                </c:pt>
                <c:pt idx="173">
                  <c:v>3.3565666666666667E-2</c:v>
                </c:pt>
                <c:pt idx="174">
                  <c:v>3.6462322580645155E-2</c:v>
                </c:pt>
                <c:pt idx="175">
                  <c:v>3.6144419354838711E-2</c:v>
                </c:pt>
                <c:pt idx="176">
                  <c:v>3.3569399999999999E-2</c:v>
                </c:pt>
                <c:pt idx="177">
                  <c:v>3.0563741935483869E-2</c:v>
                </c:pt>
                <c:pt idx="178">
                  <c:v>3.51034E-2</c:v>
                </c:pt>
                <c:pt idx="179">
                  <c:v>3.4512548387096775E-2</c:v>
                </c:pt>
                <c:pt idx="180">
                  <c:v>4.0150129032258064E-2</c:v>
                </c:pt>
                <c:pt idx="181">
                  <c:v>3.8234428571428572E-2</c:v>
                </c:pt>
                <c:pt idx="182">
                  <c:v>3.9242741935483876E-2</c:v>
                </c:pt>
                <c:pt idx="183">
                  <c:v>3.791456666666667E-2</c:v>
                </c:pt>
                <c:pt idx="184">
                  <c:v>3.5932096774193553E-2</c:v>
                </c:pt>
                <c:pt idx="185">
                  <c:v>4.4674899999999997E-2</c:v>
                </c:pt>
                <c:pt idx="186">
                  <c:v>4.9627483870967742E-2</c:v>
                </c:pt>
                <c:pt idx="187">
                  <c:v>5.0439064516129034E-2</c:v>
                </c:pt>
                <c:pt idx="188">
                  <c:v>4.8553433333333333E-2</c:v>
                </c:pt>
                <c:pt idx="189">
                  <c:v>5.0848774193548385E-2</c:v>
                </c:pt>
                <c:pt idx="190">
                  <c:v>6.052126666666667E-2</c:v>
                </c:pt>
                <c:pt idx="191">
                  <c:v>6.0996967741935484E-2</c:v>
                </c:pt>
                <c:pt idx="192">
                  <c:v>5.9715935483870969E-2</c:v>
                </c:pt>
                <c:pt idx="193">
                  <c:v>6.2606821428571421E-2</c:v>
                </c:pt>
                <c:pt idx="194">
                  <c:v>6.0935129032258069E-2</c:v>
                </c:pt>
                <c:pt idx="195">
                  <c:v>6.1261299999999998E-2</c:v>
                </c:pt>
                <c:pt idx="196">
                  <c:v>6.7417096774193538E-2</c:v>
                </c:pt>
                <c:pt idx="197">
                  <c:v>7.0875033333333323E-2</c:v>
                </c:pt>
                <c:pt idx="198">
                  <c:v>7.3549387096774194E-2</c:v>
                </c:pt>
                <c:pt idx="199">
                  <c:v>8.3474903225806446E-2</c:v>
                </c:pt>
                <c:pt idx="200">
                  <c:v>8.045706666666666E-2</c:v>
                </c:pt>
                <c:pt idx="201">
                  <c:v>8.8244709677419361E-2</c:v>
                </c:pt>
                <c:pt idx="202">
                  <c:v>9.111699999999999E-2</c:v>
                </c:pt>
                <c:pt idx="203">
                  <c:v>9.1226290322580644E-2</c:v>
                </c:pt>
                <c:pt idx="204">
                  <c:v>7.5820838709677416E-2</c:v>
                </c:pt>
                <c:pt idx="205">
                  <c:v>8.9174035714285713E-2</c:v>
                </c:pt>
                <c:pt idx="206">
                  <c:v>8.7968161290322575E-2</c:v>
                </c:pt>
                <c:pt idx="207">
                  <c:v>9.6094033333333329E-2</c:v>
                </c:pt>
                <c:pt idx="208">
                  <c:v>0.10357912903225806</c:v>
                </c:pt>
                <c:pt idx="209">
                  <c:v>0.10375816666666667</c:v>
                </c:pt>
                <c:pt idx="210">
                  <c:v>0.10739651612903227</c:v>
                </c:pt>
                <c:pt idx="211">
                  <c:v>0.11228583870967741</c:v>
                </c:pt>
                <c:pt idx="212">
                  <c:v>0.12620973333333332</c:v>
                </c:pt>
                <c:pt idx="213">
                  <c:v>0.12203277419354838</c:v>
                </c:pt>
                <c:pt idx="214">
                  <c:v>0.13205183333333334</c:v>
                </c:pt>
                <c:pt idx="215">
                  <c:v>0.13191745161290322</c:v>
                </c:pt>
                <c:pt idx="216">
                  <c:v>0.12415370967741936</c:v>
                </c:pt>
                <c:pt idx="217">
                  <c:v>0.12168407142857142</c:v>
                </c:pt>
                <c:pt idx="218">
                  <c:v>0.11798990322580645</c:v>
                </c:pt>
                <c:pt idx="219">
                  <c:v>0.13457263333333333</c:v>
                </c:pt>
                <c:pt idx="220">
                  <c:v>0.16253129032258065</c:v>
                </c:pt>
                <c:pt idx="221">
                  <c:v>0.15465753333333332</c:v>
                </c:pt>
                <c:pt idx="222">
                  <c:v>0.14218296774193548</c:v>
                </c:pt>
                <c:pt idx="223">
                  <c:v>0.14229464516129031</c:v>
                </c:pt>
                <c:pt idx="224">
                  <c:v>0.1011698</c:v>
                </c:pt>
                <c:pt idx="225">
                  <c:v>0.14092329032258066</c:v>
                </c:pt>
                <c:pt idx="226">
                  <c:v>0.14144189999999998</c:v>
                </c:pt>
                <c:pt idx="227">
                  <c:v>0.12092254838709678</c:v>
                </c:pt>
                <c:pt idx="228">
                  <c:v>0.12465006451612902</c:v>
                </c:pt>
                <c:pt idx="229">
                  <c:v>0.13601896428571428</c:v>
                </c:pt>
                <c:pt idx="230">
                  <c:v>0.14031712903225807</c:v>
                </c:pt>
              </c:numCache>
            </c:numRef>
          </c:val>
          <c:extLst>
            <c:ext xmlns:c16="http://schemas.microsoft.com/office/drawing/2014/chart" uri="{C3380CC4-5D6E-409C-BE32-E72D297353CC}">
              <c16:uniqueId val="{00000000-B646-4CD5-B57D-B158E06F76D6}"/>
            </c:ext>
          </c:extLst>
        </c:ser>
        <c:ser>
          <c:idx val="4"/>
          <c:order val="1"/>
          <c:tx>
            <c:strRef>
              <c:f>Summary!$BJ$1</c:f>
              <c:strCache>
                <c:ptCount val="1"/>
                <c:pt idx="0">
                  <c:v>Utica</c:v>
                </c:pt>
              </c:strCache>
            </c:strRef>
          </c:tx>
          <c:spPr>
            <a:solidFill>
              <a:schemeClr val="accent4"/>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Summary!$BJ$3:$BJ$233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2.2580645161290322E-7</c:v>
                </c:pt>
                <c:pt idx="25">
                  <c:v>2.4137931034482758E-7</c:v>
                </c:pt>
                <c:pt idx="26">
                  <c:v>2.2580645161290322E-7</c:v>
                </c:pt>
                <c:pt idx="27">
                  <c:v>2.3333333333333333E-7</c:v>
                </c:pt>
                <c:pt idx="28">
                  <c:v>2.2580645161290322E-7</c:v>
                </c:pt>
                <c:pt idx="29">
                  <c:v>2.3333333333333333E-7</c:v>
                </c:pt>
                <c:pt idx="30">
                  <c:v>1.9354838709677421E-7</c:v>
                </c:pt>
                <c:pt idx="31">
                  <c:v>2.2580645161290322E-7</c:v>
                </c:pt>
                <c:pt idx="32">
                  <c:v>2.0000000000000002E-7</c:v>
                </c:pt>
                <c:pt idx="33">
                  <c:v>2.2580645161290322E-7</c:v>
                </c:pt>
                <c:pt idx="34">
                  <c:v>2.0000000000000002E-7</c:v>
                </c:pt>
                <c:pt idx="35">
                  <c:v>2.2580645161290322E-7</c:v>
                </c:pt>
                <c:pt idx="36">
                  <c:v>3.8709677419354842E-7</c:v>
                </c:pt>
                <c:pt idx="37">
                  <c:v>4.2857142857142857E-7</c:v>
                </c:pt>
                <c:pt idx="38">
                  <c:v>3.8709677419354842E-7</c:v>
                </c:pt>
                <c:pt idx="39">
                  <c:v>4.333333333333333E-7</c:v>
                </c:pt>
                <c:pt idx="40">
                  <c:v>3.8709677419354842E-7</c:v>
                </c:pt>
                <c:pt idx="41">
                  <c:v>4.333333333333333E-7</c:v>
                </c:pt>
                <c:pt idx="42">
                  <c:v>3.8709677419354842E-7</c:v>
                </c:pt>
                <c:pt idx="43">
                  <c:v>4.1935483870967738E-7</c:v>
                </c:pt>
                <c:pt idx="44">
                  <c:v>4.0000000000000003E-7</c:v>
                </c:pt>
                <c:pt idx="45">
                  <c:v>4.1935483870967738E-7</c:v>
                </c:pt>
                <c:pt idx="46">
                  <c:v>4.0000000000000003E-7</c:v>
                </c:pt>
                <c:pt idx="47">
                  <c:v>4.1935483870967738E-7</c:v>
                </c:pt>
                <c:pt idx="48">
                  <c:v>1.6129032258064518E-7</c:v>
                </c:pt>
                <c:pt idx="49">
                  <c:v>1.7857142857142858E-7</c:v>
                </c:pt>
                <c:pt idx="50">
                  <c:v>1.6129032258064518E-7</c:v>
                </c:pt>
                <c:pt idx="51">
                  <c:v>1.6666666666666668E-7</c:v>
                </c:pt>
                <c:pt idx="52">
                  <c:v>1.6129032258064518E-7</c:v>
                </c:pt>
                <c:pt idx="53">
                  <c:v>1.6666666666666668E-7</c:v>
                </c:pt>
                <c:pt idx="54">
                  <c:v>1.2903225806451611E-7</c:v>
                </c:pt>
                <c:pt idx="55">
                  <c:v>1.6129032258064518E-7</c:v>
                </c:pt>
                <c:pt idx="56">
                  <c:v>1.3333333333333334E-7</c:v>
                </c:pt>
                <c:pt idx="57">
                  <c:v>1.6129032258064518E-7</c:v>
                </c:pt>
                <c:pt idx="58">
                  <c:v>1.3333333333333334E-7</c:v>
                </c:pt>
                <c:pt idx="59">
                  <c:v>1.6129032258064518E-7</c:v>
                </c:pt>
                <c:pt idx="60">
                  <c:v>5.1096774193548381E-5</c:v>
                </c:pt>
                <c:pt idx="61">
                  <c:v>3.9999999999999998E-6</c:v>
                </c:pt>
                <c:pt idx="62">
                  <c:v>3.5806451612903225E-6</c:v>
                </c:pt>
                <c:pt idx="63">
                  <c:v>3.7333333333333333E-6</c:v>
                </c:pt>
                <c:pt idx="64">
                  <c:v>3.5806451612903225E-6</c:v>
                </c:pt>
                <c:pt idx="65">
                  <c:v>6.7900000000000011E-5</c:v>
                </c:pt>
                <c:pt idx="66">
                  <c:v>1.3196774193548387E-4</c:v>
                </c:pt>
                <c:pt idx="67">
                  <c:v>1.9303225806451612E-4</c:v>
                </c:pt>
                <c:pt idx="68">
                  <c:v>2.5023333333333331E-4</c:v>
                </c:pt>
                <c:pt idx="69">
                  <c:v>2.6541935483870966E-4</c:v>
                </c:pt>
                <c:pt idx="70">
                  <c:v>2.7426666666666665E-4</c:v>
                </c:pt>
                <c:pt idx="71">
                  <c:v>2.6545161290322583E-4</c:v>
                </c:pt>
                <c:pt idx="72">
                  <c:v>9.2935483870967741E-4</c:v>
                </c:pt>
                <c:pt idx="73">
                  <c:v>4.4913793103448275E-4</c:v>
                </c:pt>
                <c:pt idx="74">
                  <c:v>5.4377419354838708E-4</c:v>
                </c:pt>
                <c:pt idx="75">
                  <c:v>6.7416666666666666E-4</c:v>
                </c:pt>
                <c:pt idx="76">
                  <c:v>7.1887096774193545E-4</c:v>
                </c:pt>
                <c:pt idx="77">
                  <c:v>9.434333333333333E-4</c:v>
                </c:pt>
                <c:pt idx="78">
                  <c:v>1.3491935483870969E-3</c:v>
                </c:pt>
                <c:pt idx="79">
                  <c:v>1.8171935483870967E-3</c:v>
                </c:pt>
                <c:pt idx="80">
                  <c:v>2.8465333333333332E-3</c:v>
                </c:pt>
                <c:pt idx="81">
                  <c:v>2.8813225806451613E-3</c:v>
                </c:pt>
                <c:pt idx="82">
                  <c:v>3.6805666666666669E-3</c:v>
                </c:pt>
                <c:pt idx="83">
                  <c:v>3.9415483870967744E-3</c:v>
                </c:pt>
                <c:pt idx="84">
                  <c:v>2.7565161290322581E-3</c:v>
                </c:pt>
                <c:pt idx="85">
                  <c:v>3.2408214285714288E-3</c:v>
                </c:pt>
                <c:pt idx="86">
                  <c:v>4.7780967741935486E-3</c:v>
                </c:pt>
                <c:pt idx="87">
                  <c:v>3.8051000000000001E-3</c:v>
                </c:pt>
                <c:pt idx="88">
                  <c:v>5.6708709677419358E-3</c:v>
                </c:pt>
                <c:pt idx="89">
                  <c:v>9.3176000000000005E-3</c:v>
                </c:pt>
                <c:pt idx="90">
                  <c:v>1.055025806451613E-2</c:v>
                </c:pt>
                <c:pt idx="91">
                  <c:v>1.4171E-2</c:v>
                </c:pt>
                <c:pt idx="92">
                  <c:v>1.8901066666666667E-2</c:v>
                </c:pt>
                <c:pt idx="93">
                  <c:v>1.3514774193548388E-2</c:v>
                </c:pt>
                <c:pt idx="94">
                  <c:v>1.6186933333333334E-2</c:v>
                </c:pt>
                <c:pt idx="95">
                  <c:v>1.7089419354838712E-2</c:v>
                </c:pt>
                <c:pt idx="96">
                  <c:v>1.7368354838709677E-2</c:v>
                </c:pt>
                <c:pt idx="97">
                  <c:v>2.0941607142857144E-2</c:v>
                </c:pt>
                <c:pt idx="98">
                  <c:v>2.7024193548387098E-2</c:v>
                </c:pt>
                <c:pt idx="99">
                  <c:v>2.38739E-2</c:v>
                </c:pt>
                <c:pt idx="100">
                  <c:v>2.642574193548387E-2</c:v>
                </c:pt>
                <c:pt idx="101">
                  <c:v>3.0029633333333337E-2</c:v>
                </c:pt>
                <c:pt idx="102">
                  <c:v>2.5668612903225804E-2</c:v>
                </c:pt>
                <c:pt idx="103">
                  <c:v>3.182041935483871E-2</c:v>
                </c:pt>
                <c:pt idx="104">
                  <c:v>4.1916366666666663E-2</c:v>
                </c:pt>
                <c:pt idx="105">
                  <c:v>3.5061741935483871E-2</c:v>
                </c:pt>
                <c:pt idx="106">
                  <c:v>3.8126299999999995E-2</c:v>
                </c:pt>
                <c:pt idx="107">
                  <c:v>4.35893870967742E-2</c:v>
                </c:pt>
                <c:pt idx="108">
                  <c:v>4.5138193548387093E-2</c:v>
                </c:pt>
                <c:pt idx="109">
                  <c:v>5.3930107142857141E-2</c:v>
                </c:pt>
                <c:pt idx="110">
                  <c:v>6.1698516129032259E-2</c:v>
                </c:pt>
                <c:pt idx="111">
                  <c:v>6.0925566666666667E-2</c:v>
                </c:pt>
                <c:pt idx="112">
                  <c:v>6.5584774193548384E-2</c:v>
                </c:pt>
                <c:pt idx="113">
                  <c:v>7.0420899999999995E-2</c:v>
                </c:pt>
                <c:pt idx="114">
                  <c:v>5.7969774193548387E-2</c:v>
                </c:pt>
                <c:pt idx="115">
                  <c:v>6.5273774193548378E-2</c:v>
                </c:pt>
                <c:pt idx="116">
                  <c:v>7.2070366666666663E-2</c:v>
                </c:pt>
                <c:pt idx="117">
                  <c:v>6.4981193548387092E-2</c:v>
                </c:pt>
                <c:pt idx="118">
                  <c:v>6.9895633333333332E-2</c:v>
                </c:pt>
                <c:pt idx="119">
                  <c:v>7.6687225806451612E-2</c:v>
                </c:pt>
                <c:pt idx="120">
                  <c:v>5.8796451612903221E-2</c:v>
                </c:pt>
                <c:pt idx="121">
                  <c:v>5.8532000000000001E-2</c:v>
                </c:pt>
                <c:pt idx="122">
                  <c:v>6.4041290322580643E-2</c:v>
                </c:pt>
                <c:pt idx="123">
                  <c:v>5.0110566666666669E-2</c:v>
                </c:pt>
                <c:pt idx="124">
                  <c:v>5.4421258064516129E-2</c:v>
                </c:pt>
                <c:pt idx="125">
                  <c:v>5.7910933333333331E-2</c:v>
                </c:pt>
                <c:pt idx="126">
                  <c:v>4.4493774193548392E-2</c:v>
                </c:pt>
                <c:pt idx="127">
                  <c:v>4.6533903225806451E-2</c:v>
                </c:pt>
                <c:pt idx="128">
                  <c:v>4.8054366666666667E-2</c:v>
                </c:pt>
                <c:pt idx="129">
                  <c:v>4.087367741935484E-2</c:v>
                </c:pt>
                <c:pt idx="130">
                  <c:v>4.277383333333333E-2</c:v>
                </c:pt>
                <c:pt idx="131">
                  <c:v>4.4670032258064513E-2</c:v>
                </c:pt>
                <c:pt idx="132">
                  <c:v>4.4510967741935484E-2</c:v>
                </c:pt>
                <c:pt idx="133">
                  <c:v>4.806825E-2</c:v>
                </c:pt>
                <c:pt idx="134">
                  <c:v>4.8283E-2</c:v>
                </c:pt>
                <c:pt idx="135">
                  <c:v>3.9036333333333333E-2</c:v>
                </c:pt>
                <c:pt idx="136">
                  <c:v>4.6429129032258064E-2</c:v>
                </c:pt>
                <c:pt idx="137">
                  <c:v>4.8716899999999994E-2</c:v>
                </c:pt>
                <c:pt idx="138">
                  <c:v>4.2097193548387098E-2</c:v>
                </c:pt>
                <c:pt idx="139">
                  <c:v>4.6663032258064514E-2</c:v>
                </c:pt>
                <c:pt idx="140">
                  <c:v>4.9186266666666666E-2</c:v>
                </c:pt>
                <c:pt idx="141">
                  <c:v>4.2455580645161285E-2</c:v>
                </c:pt>
                <c:pt idx="142">
                  <c:v>4.6911166666666664E-2</c:v>
                </c:pt>
                <c:pt idx="143">
                  <c:v>4.8138354838709679E-2</c:v>
                </c:pt>
                <c:pt idx="144">
                  <c:v>3.9626677419354835E-2</c:v>
                </c:pt>
                <c:pt idx="145">
                  <c:v>4.2810571428571427E-2</c:v>
                </c:pt>
                <c:pt idx="146">
                  <c:v>4.764538709677419E-2</c:v>
                </c:pt>
                <c:pt idx="147">
                  <c:v>4.1028500000000002E-2</c:v>
                </c:pt>
                <c:pt idx="148">
                  <c:v>4.8280548387096771E-2</c:v>
                </c:pt>
                <c:pt idx="149">
                  <c:v>5.6010033333333334E-2</c:v>
                </c:pt>
                <c:pt idx="150">
                  <c:v>5.2537838709677417E-2</c:v>
                </c:pt>
                <c:pt idx="151">
                  <c:v>6.0182290322580642E-2</c:v>
                </c:pt>
                <c:pt idx="152">
                  <c:v>6.6844266666666666E-2</c:v>
                </c:pt>
                <c:pt idx="153">
                  <c:v>6.2534516129032255E-2</c:v>
                </c:pt>
                <c:pt idx="154">
                  <c:v>6.2594866666666665E-2</c:v>
                </c:pt>
                <c:pt idx="155">
                  <c:v>6.349441935483871E-2</c:v>
                </c:pt>
                <c:pt idx="156">
                  <c:v>5.2273806451612899E-2</c:v>
                </c:pt>
                <c:pt idx="157">
                  <c:v>5.4995892857142854E-2</c:v>
                </c:pt>
                <c:pt idx="158">
                  <c:v>6.1394161290322581E-2</c:v>
                </c:pt>
                <c:pt idx="159">
                  <c:v>5.6698400000000003E-2</c:v>
                </c:pt>
                <c:pt idx="160">
                  <c:v>6.3017161290322588E-2</c:v>
                </c:pt>
                <c:pt idx="161">
                  <c:v>7.1734366666666674E-2</c:v>
                </c:pt>
                <c:pt idx="162">
                  <c:v>6.9327419354838715E-2</c:v>
                </c:pt>
                <c:pt idx="163">
                  <c:v>7.8346806451612905E-2</c:v>
                </c:pt>
                <c:pt idx="164">
                  <c:v>7.9691100000000001E-2</c:v>
                </c:pt>
                <c:pt idx="165">
                  <c:v>6.451161290322581E-2</c:v>
                </c:pt>
                <c:pt idx="166">
                  <c:v>7.0939833333333327E-2</c:v>
                </c:pt>
                <c:pt idx="167">
                  <c:v>7.4712419354838716E-2</c:v>
                </c:pt>
                <c:pt idx="168">
                  <c:v>6.0824290322580646E-2</c:v>
                </c:pt>
                <c:pt idx="169">
                  <c:v>6.1469137931034486E-2</c:v>
                </c:pt>
                <c:pt idx="170">
                  <c:v>6.4217709677419355E-2</c:v>
                </c:pt>
                <c:pt idx="171">
                  <c:v>5.0075100000000004E-2</c:v>
                </c:pt>
                <c:pt idx="172">
                  <c:v>5.3492419354838713E-2</c:v>
                </c:pt>
                <c:pt idx="173">
                  <c:v>5.6741366666666661E-2</c:v>
                </c:pt>
                <c:pt idx="174">
                  <c:v>5.7240774193548387E-2</c:v>
                </c:pt>
                <c:pt idx="175">
                  <c:v>5.8756870967741938E-2</c:v>
                </c:pt>
                <c:pt idx="176">
                  <c:v>5.9027966666666667E-2</c:v>
                </c:pt>
                <c:pt idx="177">
                  <c:v>4.4326354838709676E-2</c:v>
                </c:pt>
                <c:pt idx="178">
                  <c:v>4.6689366666666669E-2</c:v>
                </c:pt>
                <c:pt idx="179">
                  <c:v>5.3241193548387099E-2</c:v>
                </c:pt>
                <c:pt idx="180">
                  <c:v>4.9221258064516132E-2</c:v>
                </c:pt>
                <c:pt idx="181">
                  <c:v>4.9049928571428571E-2</c:v>
                </c:pt>
                <c:pt idx="182">
                  <c:v>4.9108032258064517E-2</c:v>
                </c:pt>
                <c:pt idx="183">
                  <c:v>4.4129966666666666E-2</c:v>
                </c:pt>
                <c:pt idx="184">
                  <c:v>4.4617548387096771E-2</c:v>
                </c:pt>
                <c:pt idx="185">
                  <c:v>4.4438933333333333E-2</c:v>
                </c:pt>
                <c:pt idx="186">
                  <c:v>4.0159E-2</c:v>
                </c:pt>
                <c:pt idx="187">
                  <c:v>4.0089903225806453E-2</c:v>
                </c:pt>
                <c:pt idx="188">
                  <c:v>3.99558E-2</c:v>
                </c:pt>
                <c:pt idx="189">
                  <c:v>4.1802516129032262E-2</c:v>
                </c:pt>
                <c:pt idx="190">
                  <c:v>4.1565466666666669E-2</c:v>
                </c:pt>
                <c:pt idx="191">
                  <c:v>4.1764935483870967E-2</c:v>
                </c:pt>
                <c:pt idx="192">
                  <c:v>4.4004387096774192E-2</c:v>
                </c:pt>
                <c:pt idx="193">
                  <c:v>4.4099535714285716E-2</c:v>
                </c:pt>
                <c:pt idx="194">
                  <c:v>4.4356129032258065E-2</c:v>
                </c:pt>
                <c:pt idx="195">
                  <c:v>5.441106666666666E-2</c:v>
                </c:pt>
                <c:pt idx="196">
                  <c:v>5.4766419354838711E-2</c:v>
                </c:pt>
                <c:pt idx="197">
                  <c:v>5.4630499999999999E-2</c:v>
                </c:pt>
                <c:pt idx="198">
                  <c:v>5.3553870967741932E-2</c:v>
                </c:pt>
                <c:pt idx="199">
                  <c:v>5.3555322580645159E-2</c:v>
                </c:pt>
                <c:pt idx="200">
                  <c:v>5.3291566666666665E-2</c:v>
                </c:pt>
                <c:pt idx="201">
                  <c:v>6.4203967741935486E-2</c:v>
                </c:pt>
                <c:pt idx="202">
                  <c:v>6.3622933333333326E-2</c:v>
                </c:pt>
                <c:pt idx="203">
                  <c:v>6.3888258064516132E-2</c:v>
                </c:pt>
                <c:pt idx="204">
                  <c:v>7.2257548387096776E-2</c:v>
                </c:pt>
                <c:pt idx="205">
                  <c:v>7.1297035714285709E-2</c:v>
                </c:pt>
                <c:pt idx="206">
                  <c:v>7.1844709677419363E-2</c:v>
                </c:pt>
                <c:pt idx="207">
                  <c:v>7.4197266666666664E-2</c:v>
                </c:pt>
                <c:pt idx="208">
                  <c:v>7.5134225806451613E-2</c:v>
                </c:pt>
                <c:pt idx="209">
                  <c:v>7.4879533333333345E-2</c:v>
                </c:pt>
                <c:pt idx="210">
                  <c:v>7.0691580645161289E-2</c:v>
                </c:pt>
                <c:pt idx="211">
                  <c:v>7.0186096774193546E-2</c:v>
                </c:pt>
                <c:pt idx="212">
                  <c:v>6.9466933333333328E-2</c:v>
                </c:pt>
                <c:pt idx="213">
                  <c:v>8.3660129032258071E-2</c:v>
                </c:pt>
                <c:pt idx="214">
                  <c:v>8.25626E-2</c:v>
                </c:pt>
                <c:pt idx="215">
                  <c:v>8.3506064516129033E-2</c:v>
                </c:pt>
                <c:pt idx="216">
                  <c:v>7.8352290322580648E-2</c:v>
                </c:pt>
                <c:pt idx="217">
                  <c:v>7.9986571428571435E-2</c:v>
                </c:pt>
                <c:pt idx="218">
                  <c:v>7.8060225806451611E-2</c:v>
                </c:pt>
                <c:pt idx="219">
                  <c:v>8.5888766666666658E-2</c:v>
                </c:pt>
                <c:pt idx="220">
                  <c:v>8.7840064516129038E-2</c:v>
                </c:pt>
                <c:pt idx="221">
                  <c:v>8.6906566666666671E-2</c:v>
                </c:pt>
                <c:pt idx="222">
                  <c:v>9.7472322580645157E-2</c:v>
                </c:pt>
                <c:pt idx="223">
                  <c:v>9.7157709677419352E-2</c:v>
                </c:pt>
                <c:pt idx="224">
                  <c:v>9.6308933333333333E-2</c:v>
                </c:pt>
                <c:pt idx="225">
                  <c:v>0.10935483870967742</c:v>
                </c:pt>
                <c:pt idx="226">
                  <c:v>0.10793293333333334</c:v>
                </c:pt>
                <c:pt idx="227">
                  <c:v>0.10903841935483871</c:v>
                </c:pt>
                <c:pt idx="228">
                  <c:v>0.10570099999999999</c:v>
                </c:pt>
                <c:pt idx="229">
                  <c:v>0.11749303571428571</c:v>
                </c:pt>
                <c:pt idx="230">
                  <c:v>0.13909016129032259</c:v>
                </c:pt>
              </c:numCache>
            </c:numRef>
          </c:val>
          <c:extLst>
            <c:ext xmlns:c16="http://schemas.microsoft.com/office/drawing/2014/chart" uri="{C3380CC4-5D6E-409C-BE32-E72D297353CC}">
              <c16:uniqueId val="{00000001-B646-4CD5-B57D-B158E06F76D6}"/>
            </c:ext>
          </c:extLst>
        </c:ser>
        <c:ser>
          <c:idx val="5"/>
          <c:order val="2"/>
          <c:tx>
            <c:strRef>
              <c:f>Summary!$BQ$1</c:f>
              <c:strCache>
                <c:ptCount val="1"/>
                <c:pt idx="0">
                  <c:v>Woodford</c:v>
                </c:pt>
              </c:strCache>
            </c:strRef>
          </c:tx>
          <c:spPr>
            <a:solidFill>
              <a:srgbClr val="CCFFC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Summary!$BQ$3:$BQ$233</c:f>
              <c:numCache>
                <c:formatCode>General</c:formatCode>
                <c:ptCount val="231"/>
                <c:pt idx="0">
                  <c:v>2.3225806451612903E-6</c:v>
                </c:pt>
                <c:pt idx="1">
                  <c:v>0</c:v>
                </c:pt>
                <c:pt idx="2">
                  <c:v>0</c:v>
                </c:pt>
                <c:pt idx="3">
                  <c:v>0</c:v>
                </c:pt>
                <c:pt idx="4">
                  <c:v>0</c:v>
                </c:pt>
                <c:pt idx="5">
                  <c:v>1.9999999999999999E-6</c:v>
                </c:pt>
                <c:pt idx="6">
                  <c:v>3.6354838709677417E-5</c:v>
                </c:pt>
                <c:pt idx="7">
                  <c:v>5.7741935483870965E-5</c:v>
                </c:pt>
                <c:pt idx="8">
                  <c:v>8.3299999999999992E-5</c:v>
                </c:pt>
                <c:pt idx="9">
                  <c:v>7.1387096774193557E-5</c:v>
                </c:pt>
                <c:pt idx="10">
                  <c:v>6.1633333333333332E-5</c:v>
                </c:pt>
                <c:pt idx="11">
                  <c:v>1.0148387096774193E-4</c:v>
                </c:pt>
                <c:pt idx="12">
                  <c:v>1.2151612903225806E-4</c:v>
                </c:pt>
                <c:pt idx="13">
                  <c:v>1.9703571428571429E-4</c:v>
                </c:pt>
                <c:pt idx="14">
                  <c:v>1.4180645161290321E-4</c:v>
                </c:pt>
                <c:pt idx="15">
                  <c:v>1.037E-4</c:v>
                </c:pt>
                <c:pt idx="16">
                  <c:v>1.2461290322580645E-4</c:v>
                </c:pt>
                <c:pt idx="17">
                  <c:v>1.3340000000000002E-4</c:v>
                </c:pt>
                <c:pt idx="18">
                  <c:v>1.6096774193548387E-4</c:v>
                </c:pt>
                <c:pt idx="19">
                  <c:v>4.7251612903225805E-4</c:v>
                </c:pt>
                <c:pt idx="20">
                  <c:v>7.5093333333333334E-4</c:v>
                </c:pt>
                <c:pt idx="21">
                  <c:v>8.4141935483870967E-4</c:v>
                </c:pt>
                <c:pt idx="22">
                  <c:v>6.6779999999999997E-4</c:v>
                </c:pt>
                <c:pt idx="23">
                  <c:v>5.1354838709677419E-4</c:v>
                </c:pt>
                <c:pt idx="24">
                  <c:v>8.4287096774193543E-4</c:v>
                </c:pt>
                <c:pt idx="25">
                  <c:v>7.6982758620689656E-4</c:v>
                </c:pt>
                <c:pt idx="26">
                  <c:v>7.157096774193548E-4</c:v>
                </c:pt>
                <c:pt idx="27">
                  <c:v>8.7910000000000006E-4</c:v>
                </c:pt>
                <c:pt idx="28">
                  <c:v>9.7219354838709679E-4</c:v>
                </c:pt>
                <c:pt idx="29">
                  <c:v>1.1710666666666667E-3</c:v>
                </c:pt>
                <c:pt idx="30">
                  <c:v>1.5809354838709677E-3</c:v>
                </c:pt>
                <c:pt idx="31">
                  <c:v>2.3760322580645161E-3</c:v>
                </c:pt>
                <c:pt idx="32">
                  <c:v>2.5441666666666668E-3</c:v>
                </c:pt>
                <c:pt idx="33">
                  <c:v>2.8454838709677417E-3</c:v>
                </c:pt>
                <c:pt idx="34">
                  <c:v>3.1202666666666668E-3</c:v>
                </c:pt>
                <c:pt idx="35">
                  <c:v>2.5662580645161291E-3</c:v>
                </c:pt>
                <c:pt idx="36">
                  <c:v>3.0384838709677417E-3</c:v>
                </c:pt>
                <c:pt idx="37">
                  <c:v>2.9451428571428571E-3</c:v>
                </c:pt>
                <c:pt idx="38">
                  <c:v>2.8900000000000002E-3</c:v>
                </c:pt>
                <c:pt idx="39">
                  <c:v>3.7837999999999999E-3</c:v>
                </c:pt>
                <c:pt idx="40">
                  <c:v>3.3576129032258065E-3</c:v>
                </c:pt>
                <c:pt idx="41">
                  <c:v>3.3026666666666669E-3</c:v>
                </c:pt>
                <c:pt idx="42">
                  <c:v>3.0784193548387098E-3</c:v>
                </c:pt>
                <c:pt idx="43">
                  <c:v>2.9498709677419355E-3</c:v>
                </c:pt>
                <c:pt idx="44">
                  <c:v>2.959566666666667E-3</c:v>
                </c:pt>
                <c:pt idx="45">
                  <c:v>2.3447419354838709E-3</c:v>
                </c:pt>
                <c:pt idx="46">
                  <c:v>2.466066666666667E-3</c:v>
                </c:pt>
                <c:pt idx="47">
                  <c:v>2.3193548387096777E-3</c:v>
                </c:pt>
                <c:pt idx="48">
                  <c:v>2.8077741935483868E-3</c:v>
                </c:pt>
                <c:pt idx="49">
                  <c:v>3.0049285714285716E-3</c:v>
                </c:pt>
                <c:pt idx="50">
                  <c:v>3.0911612903225805E-3</c:v>
                </c:pt>
                <c:pt idx="51">
                  <c:v>3.4024666666666666E-3</c:v>
                </c:pt>
                <c:pt idx="52">
                  <c:v>3.7407096774193546E-3</c:v>
                </c:pt>
                <c:pt idx="53">
                  <c:v>5.457633333333334E-3</c:v>
                </c:pt>
                <c:pt idx="54">
                  <c:v>5.5396774193548388E-3</c:v>
                </c:pt>
                <c:pt idx="55">
                  <c:v>5.8528387096774192E-3</c:v>
                </c:pt>
                <c:pt idx="56">
                  <c:v>5.8375333333333338E-3</c:v>
                </c:pt>
                <c:pt idx="57">
                  <c:v>6.6598387096774197E-3</c:v>
                </c:pt>
                <c:pt idx="58">
                  <c:v>7.2018999999999998E-3</c:v>
                </c:pt>
                <c:pt idx="59">
                  <c:v>7.3659677419354837E-3</c:v>
                </c:pt>
                <c:pt idx="60">
                  <c:v>7.0260000000000001E-3</c:v>
                </c:pt>
                <c:pt idx="61">
                  <c:v>6.7993928571428571E-3</c:v>
                </c:pt>
                <c:pt idx="62">
                  <c:v>7.5781612903225801E-3</c:v>
                </c:pt>
                <c:pt idx="63">
                  <c:v>8.9152000000000016E-3</c:v>
                </c:pt>
                <c:pt idx="64">
                  <c:v>1.0331129032258066E-2</c:v>
                </c:pt>
                <c:pt idx="65">
                  <c:v>1.0564666666666667E-2</c:v>
                </c:pt>
                <c:pt idx="66">
                  <c:v>1.0999612903225807E-2</c:v>
                </c:pt>
                <c:pt idx="67">
                  <c:v>6.7273225806451613E-3</c:v>
                </c:pt>
                <c:pt idx="68">
                  <c:v>9.5782333333333334E-3</c:v>
                </c:pt>
                <c:pt idx="69">
                  <c:v>9.1997419354838718E-3</c:v>
                </c:pt>
                <c:pt idx="70">
                  <c:v>9.3221333333333347E-3</c:v>
                </c:pt>
                <c:pt idx="71">
                  <c:v>9.1624193548387085E-3</c:v>
                </c:pt>
                <c:pt idx="72">
                  <c:v>1.2754096774193547E-2</c:v>
                </c:pt>
                <c:pt idx="73">
                  <c:v>1.3222689655172414E-2</c:v>
                </c:pt>
                <c:pt idx="74">
                  <c:v>1.1013612903225807E-2</c:v>
                </c:pt>
                <c:pt idx="75">
                  <c:v>1.3498900000000001E-2</c:v>
                </c:pt>
                <c:pt idx="76">
                  <c:v>1.6627548387096774E-2</c:v>
                </c:pt>
                <c:pt idx="77">
                  <c:v>1.8266899999999999E-2</c:v>
                </c:pt>
                <c:pt idx="78">
                  <c:v>2.041532258064516E-2</c:v>
                </c:pt>
                <c:pt idx="79">
                  <c:v>2.0835870967741938E-2</c:v>
                </c:pt>
                <c:pt idx="80">
                  <c:v>2.3214433333333333E-2</c:v>
                </c:pt>
                <c:pt idx="81">
                  <c:v>2.437625806451613E-2</c:v>
                </c:pt>
                <c:pt idx="82">
                  <c:v>2.2355633333333333E-2</c:v>
                </c:pt>
                <c:pt idx="83">
                  <c:v>2.358074193548387E-2</c:v>
                </c:pt>
                <c:pt idx="84">
                  <c:v>2.9244806451612902E-2</c:v>
                </c:pt>
                <c:pt idx="85">
                  <c:v>2.6849214285714285E-2</c:v>
                </c:pt>
                <c:pt idx="86">
                  <c:v>3.1530354838709675E-2</c:v>
                </c:pt>
                <c:pt idx="87">
                  <c:v>3.39922E-2</c:v>
                </c:pt>
                <c:pt idx="88">
                  <c:v>3.3890935483870968E-2</c:v>
                </c:pt>
                <c:pt idx="89">
                  <c:v>3.3371999999999999E-2</c:v>
                </c:pt>
                <c:pt idx="90">
                  <c:v>3.8564612903225805E-2</c:v>
                </c:pt>
                <c:pt idx="91">
                  <c:v>4.1378612903225809E-2</c:v>
                </c:pt>
                <c:pt idx="92">
                  <c:v>4.4645700000000003E-2</c:v>
                </c:pt>
                <c:pt idx="93">
                  <c:v>4.4498129032258069E-2</c:v>
                </c:pt>
                <c:pt idx="94">
                  <c:v>4.3142966666666664E-2</c:v>
                </c:pt>
                <c:pt idx="95">
                  <c:v>4.1563161290322587E-2</c:v>
                </c:pt>
                <c:pt idx="96">
                  <c:v>4.777948387096774E-2</c:v>
                </c:pt>
                <c:pt idx="97">
                  <c:v>4.8508642857142854E-2</c:v>
                </c:pt>
                <c:pt idx="98">
                  <c:v>4.7938064516129038E-2</c:v>
                </c:pt>
                <c:pt idx="99">
                  <c:v>5.7488699999999997E-2</c:v>
                </c:pt>
                <c:pt idx="100">
                  <c:v>4.8883580645161288E-2</c:v>
                </c:pt>
                <c:pt idx="101">
                  <c:v>5.4887866666666667E-2</c:v>
                </c:pt>
                <c:pt idx="102">
                  <c:v>5.4306129032258059E-2</c:v>
                </c:pt>
                <c:pt idx="103">
                  <c:v>5.8384741935483875E-2</c:v>
                </c:pt>
                <c:pt idx="104">
                  <c:v>6.4555166666666663E-2</c:v>
                </c:pt>
                <c:pt idx="105">
                  <c:v>6.0146967741935488E-2</c:v>
                </c:pt>
                <c:pt idx="106">
                  <c:v>6.2225566666666669E-2</c:v>
                </c:pt>
                <c:pt idx="107">
                  <c:v>5.9243774193548385E-2</c:v>
                </c:pt>
                <c:pt idx="108">
                  <c:v>5.539996774193548E-2</c:v>
                </c:pt>
                <c:pt idx="109">
                  <c:v>5.330078571428571E-2</c:v>
                </c:pt>
                <c:pt idx="110">
                  <c:v>6.1072709677419353E-2</c:v>
                </c:pt>
                <c:pt idx="111">
                  <c:v>8.0549733333333332E-2</c:v>
                </c:pt>
                <c:pt idx="112">
                  <c:v>7.230083870967742E-2</c:v>
                </c:pt>
                <c:pt idx="113">
                  <c:v>7.7277933333333326E-2</c:v>
                </c:pt>
                <c:pt idx="114">
                  <c:v>7.4662290322580649E-2</c:v>
                </c:pt>
                <c:pt idx="115">
                  <c:v>7.6577967741935482E-2</c:v>
                </c:pt>
                <c:pt idx="116">
                  <c:v>7.9488966666666674E-2</c:v>
                </c:pt>
                <c:pt idx="117">
                  <c:v>7.5843451612903234E-2</c:v>
                </c:pt>
                <c:pt idx="118">
                  <c:v>7.5665933333333338E-2</c:v>
                </c:pt>
                <c:pt idx="119">
                  <c:v>7.1719419354838707E-2</c:v>
                </c:pt>
                <c:pt idx="120">
                  <c:v>9.37588064516129E-2</c:v>
                </c:pt>
                <c:pt idx="121">
                  <c:v>7.0505034482758633E-2</c:v>
                </c:pt>
                <c:pt idx="122">
                  <c:v>8.1360903225806441E-2</c:v>
                </c:pt>
                <c:pt idx="123">
                  <c:v>8.0579466666666669E-2</c:v>
                </c:pt>
                <c:pt idx="124">
                  <c:v>8.8165419354838709E-2</c:v>
                </c:pt>
                <c:pt idx="125">
                  <c:v>8.1834766666666656E-2</c:v>
                </c:pt>
                <c:pt idx="126">
                  <c:v>8.1463870967741936E-2</c:v>
                </c:pt>
                <c:pt idx="127">
                  <c:v>7.6716516129032256E-2</c:v>
                </c:pt>
                <c:pt idx="128">
                  <c:v>7.505036666666666E-2</c:v>
                </c:pt>
                <c:pt idx="129">
                  <c:v>7.5733967741935485E-2</c:v>
                </c:pt>
                <c:pt idx="130">
                  <c:v>7.5164266666666674E-2</c:v>
                </c:pt>
                <c:pt idx="131">
                  <c:v>7.627267741935484E-2</c:v>
                </c:pt>
                <c:pt idx="132">
                  <c:v>7.7797709677419349E-2</c:v>
                </c:pt>
                <c:pt idx="133">
                  <c:v>8.2664285714285718E-2</c:v>
                </c:pt>
                <c:pt idx="134">
                  <c:v>8.8076580645161287E-2</c:v>
                </c:pt>
                <c:pt idx="135">
                  <c:v>8.3913466666666672E-2</c:v>
                </c:pt>
                <c:pt idx="136">
                  <c:v>8.0666258064516133E-2</c:v>
                </c:pt>
                <c:pt idx="137">
                  <c:v>8.1336733333333328E-2</c:v>
                </c:pt>
                <c:pt idx="138">
                  <c:v>7.5750419354838713E-2</c:v>
                </c:pt>
                <c:pt idx="139">
                  <c:v>7.5539096774193543E-2</c:v>
                </c:pt>
                <c:pt idx="140">
                  <c:v>8.3305600000000007E-2</c:v>
                </c:pt>
                <c:pt idx="141">
                  <c:v>9.0792258064516129E-2</c:v>
                </c:pt>
                <c:pt idx="142">
                  <c:v>8.9206799999999989E-2</c:v>
                </c:pt>
                <c:pt idx="143">
                  <c:v>8.1124806451612907E-2</c:v>
                </c:pt>
                <c:pt idx="144">
                  <c:v>8.5778451612903234E-2</c:v>
                </c:pt>
                <c:pt idx="145">
                  <c:v>8.912607142857143E-2</c:v>
                </c:pt>
                <c:pt idx="146">
                  <c:v>9.6372193548387095E-2</c:v>
                </c:pt>
                <c:pt idx="147">
                  <c:v>9.6099466666666661E-2</c:v>
                </c:pt>
                <c:pt idx="148">
                  <c:v>9.7335483870967743E-2</c:v>
                </c:pt>
                <c:pt idx="149">
                  <c:v>9.5258266666666661E-2</c:v>
                </c:pt>
                <c:pt idx="150">
                  <c:v>0.10252496774193548</c:v>
                </c:pt>
                <c:pt idx="151">
                  <c:v>0.10750925806451614</c:v>
                </c:pt>
                <c:pt idx="152">
                  <c:v>0.11587989999999999</c:v>
                </c:pt>
                <c:pt idx="153">
                  <c:v>0.10945712903225807</c:v>
                </c:pt>
                <c:pt idx="154">
                  <c:v>0.10676476666666666</c:v>
                </c:pt>
                <c:pt idx="155">
                  <c:v>0.10835835483870968</c:v>
                </c:pt>
                <c:pt idx="156">
                  <c:v>0.10611054838709677</c:v>
                </c:pt>
                <c:pt idx="157">
                  <c:v>0.10130335714285714</c:v>
                </c:pt>
                <c:pt idx="158">
                  <c:v>0.10493270967741936</c:v>
                </c:pt>
                <c:pt idx="159">
                  <c:v>0.1032435</c:v>
                </c:pt>
                <c:pt idx="160">
                  <c:v>0.10334141935483872</c:v>
                </c:pt>
                <c:pt idx="161">
                  <c:v>0.1028004</c:v>
                </c:pt>
                <c:pt idx="162">
                  <c:v>9.8179064516129025E-2</c:v>
                </c:pt>
                <c:pt idx="163">
                  <c:v>9.7363161290322575E-2</c:v>
                </c:pt>
                <c:pt idx="164">
                  <c:v>0.11324033333333333</c:v>
                </c:pt>
                <c:pt idx="165">
                  <c:v>0.12418232258064515</c:v>
                </c:pt>
                <c:pt idx="166">
                  <c:v>0.1176705</c:v>
                </c:pt>
                <c:pt idx="167">
                  <c:v>0.11470235483870968</c:v>
                </c:pt>
                <c:pt idx="168">
                  <c:v>0.11070980645161291</c:v>
                </c:pt>
                <c:pt idx="169">
                  <c:v>0.12025706896551724</c:v>
                </c:pt>
                <c:pt idx="170">
                  <c:v>0.12533351612903226</c:v>
                </c:pt>
                <c:pt idx="171">
                  <c:v>0.11082403333333332</c:v>
                </c:pt>
                <c:pt idx="172">
                  <c:v>6.3662870967741939E-2</c:v>
                </c:pt>
                <c:pt idx="173">
                  <c:v>0.10556526666666667</c:v>
                </c:pt>
                <c:pt idx="174">
                  <c:v>0.11140677419354839</c:v>
                </c:pt>
                <c:pt idx="175">
                  <c:v>0.10793325806451613</c:v>
                </c:pt>
                <c:pt idx="176">
                  <c:v>0.11301933333333333</c:v>
                </c:pt>
                <c:pt idx="177">
                  <c:v>0.10363987096774192</c:v>
                </c:pt>
                <c:pt idx="178">
                  <c:v>0.10767943333333332</c:v>
                </c:pt>
                <c:pt idx="179">
                  <c:v>9.9199354838709675E-2</c:v>
                </c:pt>
                <c:pt idx="180">
                  <c:v>9.6983451612903226E-2</c:v>
                </c:pt>
                <c:pt idx="181">
                  <c:v>6.8638249999999998E-2</c:v>
                </c:pt>
                <c:pt idx="182">
                  <c:v>9.3967451612903222E-2</c:v>
                </c:pt>
                <c:pt idx="183">
                  <c:v>8.7371900000000002E-2</c:v>
                </c:pt>
                <c:pt idx="184">
                  <c:v>9.2219258064516127E-2</c:v>
                </c:pt>
                <c:pt idx="185">
                  <c:v>9.0343400000000004E-2</c:v>
                </c:pt>
                <c:pt idx="186">
                  <c:v>8.8361354838709688E-2</c:v>
                </c:pt>
                <c:pt idx="187">
                  <c:v>8.5776096774193553E-2</c:v>
                </c:pt>
                <c:pt idx="188">
                  <c:v>9.2754366666666657E-2</c:v>
                </c:pt>
                <c:pt idx="189">
                  <c:v>9.3390612903225811E-2</c:v>
                </c:pt>
                <c:pt idx="190">
                  <c:v>8.8397566666666677E-2</c:v>
                </c:pt>
                <c:pt idx="191">
                  <c:v>8.8197774193548392E-2</c:v>
                </c:pt>
                <c:pt idx="192">
                  <c:v>8.5065483870967754E-2</c:v>
                </c:pt>
                <c:pt idx="193">
                  <c:v>8.0772499999999997E-2</c:v>
                </c:pt>
                <c:pt idx="194">
                  <c:v>9.4911741935483879E-2</c:v>
                </c:pt>
                <c:pt idx="195">
                  <c:v>0.1000437</c:v>
                </c:pt>
                <c:pt idx="196">
                  <c:v>9.881635483870968E-2</c:v>
                </c:pt>
                <c:pt idx="197">
                  <c:v>9.7833099999999992E-2</c:v>
                </c:pt>
                <c:pt idx="198">
                  <c:v>9.2744580645161293E-2</c:v>
                </c:pt>
                <c:pt idx="199">
                  <c:v>9.5928838709677416E-2</c:v>
                </c:pt>
                <c:pt idx="200">
                  <c:v>9.8434066666666667E-2</c:v>
                </c:pt>
                <c:pt idx="201">
                  <c:v>9.1882483870967743E-2</c:v>
                </c:pt>
                <c:pt idx="202">
                  <c:v>9.8597699999999996E-2</c:v>
                </c:pt>
                <c:pt idx="203">
                  <c:v>9.335874193548388E-2</c:v>
                </c:pt>
                <c:pt idx="204">
                  <c:v>9.7582548387096776E-2</c:v>
                </c:pt>
                <c:pt idx="205">
                  <c:v>9.6942428571428568E-2</c:v>
                </c:pt>
                <c:pt idx="206">
                  <c:v>0.10023558064516129</c:v>
                </c:pt>
                <c:pt idx="207">
                  <c:v>9.9660266666666664E-2</c:v>
                </c:pt>
                <c:pt idx="208">
                  <c:v>0.10743367741935483</c:v>
                </c:pt>
                <c:pt idx="209">
                  <c:v>0.10281916666666667</c:v>
                </c:pt>
                <c:pt idx="210">
                  <c:v>0.10501832258064515</c:v>
                </c:pt>
                <c:pt idx="211">
                  <c:v>9.9769709677419355E-2</c:v>
                </c:pt>
                <c:pt idx="212">
                  <c:v>9.5316333333333336E-2</c:v>
                </c:pt>
                <c:pt idx="213">
                  <c:v>9.2083096774193546E-2</c:v>
                </c:pt>
                <c:pt idx="214">
                  <c:v>9.2613700000000007E-2</c:v>
                </c:pt>
                <c:pt idx="215">
                  <c:v>8.9877806451612904E-2</c:v>
                </c:pt>
                <c:pt idx="216">
                  <c:v>8.085532258064515E-2</c:v>
                </c:pt>
                <c:pt idx="217">
                  <c:v>8.6084214285714292E-2</c:v>
                </c:pt>
                <c:pt idx="218">
                  <c:v>8.1779387096774195E-2</c:v>
                </c:pt>
                <c:pt idx="219">
                  <c:v>8.5005600000000001E-2</c:v>
                </c:pt>
                <c:pt idx="220">
                  <c:v>8.7955774193548386E-2</c:v>
                </c:pt>
                <c:pt idx="221">
                  <c:v>8.4555933333333347E-2</c:v>
                </c:pt>
                <c:pt idx="222">
                  <c:v>8.5372612903225814E-2</c:v>
                </c:pt>
                <c:pt idx="223">
                  <c:v>8.8619032258064515E-2</c:v>
                </c:pt>
                <c:pt idx="224">
                  <c:v>9.4089199999999998E-2</c:v>
                </c:pt>
                <c:pt idx="225">
                  <c:v>9.6857451612903225E-2</c:v>
                </c:pt>
                <c:pt idx="226">
                  <c:v>9.6620566666666671E-2</c:v>
                </c:pt>
                <c:pt idx="227">
                  <c:v>9.284054838709678E-2</c:v>
                </c:pt>
                <c:pt idx="228">
                  <c:v>9.1173000000000004E-2</c:v>
                </c:pt>
                <c:pt idx="229">
                  <c:v>8.4894821428571424E-2</c:v>
                </c:pt>
                <c:pt idx="230">
                  <c:v>8.5815645161290324E-2</c:v>
                </c:pt>
              </c:numCache>
            </c:numRef>
          </c:val>
          <c:extLst>
            <c:ext xmlns:c16="http://schemas.microsoft.com/office/drawing/2014/chart" uri="{C3380CC4-5D6E-409C-BE32-E72D297353CC}">
              <c16:uniqueId val="{00000002-B646-4CD5-B57D-B158E06F76D6}"/>
            </c:ext>
          </c:extLst>
        </c:ser>
        <c:ser>
          <c:idx val="9"/>
          <c:order val="3"/>
          <c:tx>
            <c:strRef>
              <c:f>Summary!$BX$1</c:f>
              <c:strCache>
                <c:ptCount val="1"/>
                <c:pt idx="0">
                  <c:v>Miss Lime</c:v>
                </c:pt>
              </c:strCache>
            </c:strRef>
          </c:tx>
          <c:spPr>
            <a:solidFill>
              <a:schemeClr val="accent4">
                <a:lumMod val="60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Summary!$BX$3:$BX$233</c:f>
              <c:numCache>
                <c:formatCode>General</c:formatCode>
                <c:ptCount val="231"/>
                <c:pt idx="0">
                  <c:v>2.0483870967741936E-5</c:v>
                </c:pt>
                <c:pt idx="1">
                  <c:v>2.8857142857142858E-5</c:v>
                </c:pt>
                <c:pt idx="2">
                  <c:v>2.0096774193548386E-5</c:v>
                </c:pt>
                <c:pt idx="3">
                  <c:v>3.2633333333333338E-5</c:v>
                </c:pt>
                <c:pt idx="4">
                  <c:v>5.1322580645161287E-5</c:v>
                </c:pt>
                <c:pt idx="5">
                  <c:v>2.9366666666666664E-5</c:v>
                </c:pt>
                <c:pt idx="6">
                  <c:v>3.0580645161290319E-5</c:v>
                </c:pt>
                <c:pt idx="7">
                  <c:v>3.1290322580645166E-5</c:v>
                </c:pt>
                <c:pt idx="8">
                  <c:v>1.0513333333333333E-4</c:v>
                </c:pt>
                <c:pt idx="9">
                  <c:v>3.8935483870967741E-5</c:v>
                </c:pt>
                <c:pt idx="10">
                  <c:v>5.9499999999999996E-5</c:v>
                </c:pt>
                <c:pt idx="11">
                  <c:v>1.1129032258064517E-4</c:v>
                </c:pt>
                <c:pt idx="12">
                  <c:v>5.9354838709677421E-5</c:v>
                </c:pt>
                <c:pt idx="13">
                  <c:v>3.3857142857142854E-5</c:v>
                </c:pt>
                <c:pt idx="14">
                  <c:v>2.9096774193548388E-5</c:v>
                </c:pt>
                <c:pt idx="15">
                  <c:v>1.3299999999999998E-4</c:v>
                </c:pt>
                <c:pt idx="16">
                  <c:v>6.1677419354838709E-5</c:v>
                </c:pt>
                <c:pt idx="17">
                  <c:v>2.8600000000000001E-5</c:v>
                </c:pt>
                <c:pt idx="18">
                  <c:v>1.7116129032258064E-4</c:v>
                </c:pt>
                <c:pt idx="19">
                  <c:v>5.4741935483870967E-5</c:v>
                </c:pt>
                <c:pt idx="20">
                  <c:v>4.8666666666666666E-5</c:v>
                </c:pt>
                <c:pt idx="21">
                  <c:v>1.4412903225806452E-4</c:v>
                </c:pt>
                <c:pt idx="22">
                  <c:v>1.7603333333333335E-4</c:v>
                </c:pt>
                <c:pt idx="23">
                  <c:v>1.9006451612903224E-4</c:v>
                </c:pt>
                <c:pt idx="24">
                  <c:v>2.4158064516129033E-4</c:v>
                </c:pt>
                <c:pt idx="25">
                  <c:v>2.1548275862068967E-4</c:v>
                </c:pt>
                <c:pt idx="26">
                  <c:v>3.48E-4</c:v>
                </c:pt>
                <c:pt idx="27">
                  <c:v>2.1786666666666666E-4</c:v>
                </c:pt>
                <c:pt idx="28">
                  <c:v>1.5712903225806454E-4</c:v>
                </c:pt>
                <c:pt idx="29">
                  <c:v>1.3326666666666666E-4</c:v>
                </c:pt>
                <c:pt idx="30">
                  <c:v>1.0309677419354838E-4</c:v>
                </c:pt>
                <c:pt idx="31">
                  <c:v>1.3712903225806451E-4</c:v>
                </c:pt>
                <c:pt idx="32">
                  <c:v>2.5023333333333331E-4</c:v>
                </c:pt>
                <c:pt idx="33">
                  <c:v>2.0961290322580646E-4</c:v>
                </c:pt>
                <c:pt idx="34">
                  <c:v>2.0313333333333333E-4</c:v>
                </c:pt>
                <c:pt idx="35">
                  <c:v>1.8806451612903227E-4</c:v>
                </c:pt>
                <c:pt idx="36">
                  <c:v>7.5087096774193547E-4</c:v>
                </c:pt>
                <c:pt idx="37">
                  <c:v>9.1039285714285712E-4</c:v>
                </c:pt>
                <c:pt idx="38">
                  <c:v>8.1206451612903224E-4</c:v>
                </c:pt>
                <c:pt idx="39">
                  <c:v>7.0016666666666665E-4</c:v>
                </c:pt>
                <c:pt idx="40">
                  <c:v>5.9177419354838705E-4</c:v>
                </c:pt>
                <c:pt idx="41">
                  <c:v>6.2799999999999998E-4</c:v>
                </c:pt>
                <c:pt idx="42">
                  <c:v>6.2045161290322584E-4</c:v>
                </c:pt>
                <c:pt idx="43">
                  <c:v>1.3441935483870968E-3</c:v>
                </c:pt>
                <c:pt idx="44">
                  <c:v>1.2798E-3</c:v>
                </c:pt>
                <c:pt idx="45">
                  <c:v>1.744258064516129E-3</c:v>
                </c:pt>
                <c:pt idx="46">
                  <c:v>2.0752333333333333E-3</c:v>
                </c:pt>
                <c:pt idx="47">
                  <c:v>1.7122580645161291E-3</c:v>
                </c:pt>
                <c:pt idx="48">
                  <c:v>1.5307419354838711E-3</c:v>
                </c:pt>
                <c:pt idx="49">
                  <c:v>1.8472499999999999E-3</c:v>
                </c:pt>
                <c:pt idx="50">
                  <c:v>2.0323870967741938E-3</c:v>
                </c:pt>
                <c:pt idx="51">
                  <c:v>2.3226666666666669E-3</c:v>
                </c:pt>
                <c:pt idx="52">
                  <c:v>2.6072903225806449E-3</c:v>
                </c:pt>
                <c:pt idx="53">
                  <c:v>2.7531999999999999E-3</c:v>
                </c:pt>
                <c:pt idx="54">
                  <c:v>2.488741935483871E-3</c:v>
                </c:pt>
                <c:pt idx="55">
                  <c:v>2.5667419354838709E-3</c:v>
                </c:pt>
                <c:pt idx="56">
                  <c:v>3.7454333333333334E-3</c:v>
                </c:pt>
                <c:pt idx="57">
                  <c:v>4.2199677419354834E-3</c:v>
                </c:pt>
                <c:pt idx="58">
                  <c:v>5.7786333333333341E-3</c:v>
                </c:pt>
                <c:pt idx="59">
                  <c:v>6.0000645161290321E-3</c:v>
                </c:pt>
                <c:pt idx="60">
                  <c:v>7.1522580645161293E-3</c:v>
                </c:pt>
                <c:pt idx="61">
                  <c:v>6.4546785714285713E-3</c:v>
                </c:pt>
                <c:pt idx="62">
                  <c:v>9.5189032258064521E-3</c:v>
                </c:pt>
                <c:pt idx="63">
                  <c:v>8.8362333333333338E-3</c:v>
                </c:pt>
                <c:pt idx="64">
                  <c:v>1.0132580645161291E-2</c:v>
                </c:pt>
                <c:pt idx="65">
                  <c:v>9.6200999999999995E-3</c:v>
                </c:pt>
                <c:pt idx="66">
                  <c:v>1.1612677419354839E-2</c:v>
                </c:pt>
                <c:pt idx="67">
                  <c:v>1.0753806451612903E-2</c:v>
                </c:pt>
                <c:pt idx="68">
                  <c:v>1.0787600000000001E-2</c:v>
                </c:pt>
                <c:pt idx="69">
                  <c:v>1.1527419354838709E-2</c:v>
                </c:pt>
                <c:pt idx="70">
                  <c:v>1.1376566666666667E-2</c:v>
                </c:pt>
                <c:pt idx="71">
                  <c:v>1.3072225806451614E-2</c:v>
                </c:pt>
                <c:pt idx="72">
                  <c:v>1.7361451612903228E-2</c:v>
                </c:pt>
                <c:pt idx="73">
                  <c:v>1.9028551724137931E-2</c:v>
                </c:pt>
                <c:pt idx="74">
                  <c:v>1.8239387096774192E-2</c:v>
                </c:pt>
                <c:pt idx="75">
                  <c:v>2.1467400000000001E-2</c:v>
                </c:pt>
                <c:pt idx="76">
                  <c:v>2.7502290322580645E-2</c:v>
                </c:pt>
                <c:pt idx="77">
                  <c:v>3.2612633333333335E-2</c:v>
                </c:pt>
                <c:pt idx="78">
                  <c:v>3.4336322580645166E-2</c:v>
                </c:pt>
                <c:pt idx="79">
                  <c:v>3.9330774193548391E-2</c:v>
                </c:pt>
                <c:pt idx="80">
                  <c:v>4.1768999999999994E-2</c:v>
                </c:pt>
                <c:pt idx="81">
                  <c:v>4.5346580645161297E-2</c:v>
                </c:pt>
                <c:pt idx="82">
                  <c:v>5.0909133333333335E-2</c:v>
                </c:pt>
                <c:pt idx="83">
                  <c:v>5.4001580645161286E-2</c:v>
                </c:pt>
                <c:pt idx="84">
                  <c:v>5.7016612903225808E-2</c:v>
                </c:pt>
                <c:pt idx="85">
                  <c:v>4.9431071428571428E-2</c:v>
                </c:pt>
                <c:pt idx="86">
                  <c:v>5.9796870967741937E-2</c:v>
                </c:pt>
                <c:pt idx="87">
                  <c:v>6.9988833333333333E-2</c:v>
                </c:pt>
                <c:pt idx="88">
                  <c:v>7.1192774193548386E-2</c:v>
                </c:pt>
                <c:pt idx="89">
                  <c:v>6.8730766666666679E-2</c:v>
                </c:pt>
                <c:pt idx="90">
                  <c:v>7.1626741935483879E-2</c:v>
                </c:pt>
                <c:pt idx="91">
                  <c:v>7.731464516129033E-2</c:v>
                </c:pt>
                <c:pt idx="92">
                  <c:v>7.3771433333333331E-2</c:v>
                </c:pt>
                <c:pt idx="93">
                  <c:v>7.8173548387096767E-2</c:v>
                </c:pt>
                <c:pt idx="94">
                  <c:v>8.8028933333333337E-2</c:v>
                </c:pt>
                <c:pt idx="95">
                  <c:v>8.3365709677419353E-2</c:v>
                </c:pt>
                <c:pt idx="96">
                  <c:v>8.370916129032259E-2</c:v>
                </c:pt>
                <c:pt idx="97">
                  <c:v>8.1456321428571427E-2</c:v>
                </c:pt>
                <c:pt idx="98">
                  <c:v>8.6204741935483858E-2</c:v>
                </c:pt>
                <c:pt idx="99">
                  <c:v>9.2655366666666669E-2</c:v>
                </c:pt>
                <c:pt idx="100">
                  <c:v>8.9241548387096775E-2</c:v>
                </c:pt>
                <c:pt idx="101">
                  <c:v>8.5435766666666677E-2</c:v>
                </c:pt>
                <c:pt idx="102">
                  <c:v>9.1392193548387096E-2</c:v>
                </c:pt>
                <c:pt idx="103">
                  <c:v>9.1109161290322579E-2</c:v>
                </c:pt>
                <c:pt idx="104">
                  <c:v>9.8049033333333327E-2</c:v>
                </c:pt>
                <c:pt idx="105">
                  <c:v>0.10339096774193549</c:v>
                </c:pt>
                <c:pt idx="106">
                  <c:v>0.10562196666666666</c:v>
                </c:pt>
                <c:pt idx="107">
                  <c:v>0.11098577419354838</c:v>
                </c:pt>
                <c:pt idx="108">
                  <c:v>0.10634619354838709</c:v>
                </c:pt>
                <c:pt idx="109">
                  <c:v>0.10796607142857143</c:v>
                </c:pt>
                <c:pt idx="110">
                  <c:v>0.12236851612903225</c:v>
                </c:pt>
                <c:pt idx="111">
                  <c:v>0.12313323333333333</c:v>
                </c:pt>
                <c:pt idx="112">
                  <c:v>0.11695835483870969</c:v>
                </c:pt>
                <c:pt idx="113">
                  <c:v>0.12093406666666667</c:v>
                </c:pt>
                <c:pt idx="114">
                  <c:v>0.11449635483870967</c:v>
                </c:pt>
                <c:pt idx="115">
                  <c:v>0.11670574193548387</c:v>
                </c:pt>
                <c:pt idx="116">
                  <c:v>0.1132172</c:v>
                </c:pt>
                <c:pt idx="117">
                  <c:v>0.11814096774193548</c:v>
                </c:pt>
                <c:pt idx="118">
                  <c:v>0.10355633333333333</c:v>
                </c:pt>
                <c:pt idx="119">
                  <c:v>0.10583254838709678</c:v>
                </c:pt>
                <c:pt idx="120">
                  <c:v>0.12110164516129032</c:v>
                </c:pt>
                <c:pt idx="121">
                  <c:v>0.11261762068965517</c:v>
                </c:pt>
                <c:pt idx="122">
                  <c:v>0.10098070967741936</c:v>
                </c:pt>
                <c:pt idx="123">
                  <c:v>0.11248523333333332</c:v>
                </c:pt>
                <c:pt idx="124">
                  <c:v>0.11598535483870968</c:v>
                </c:pt>
                <c:pt idx="125">
                  <c:v>0.12145803333333333</c:v>
                </c:pt>
                <c:pt idx="126">
                  <c:v>0.12264103225806451</c:v>
                </c:pt>
                <c:pt idx="127">
                  <c:v>0.12867967741935485</c:v>
                </c:pt>
                <c:pt idx="128">
                  <c:v>0.12890750000000001</c:v>
                </c:pt>
                <c:pt idx="129">
                  <c:v>0.13207851612903224</c:v>
                </c:pt>
                <c:pt idx="130">
                  <c:v>0.13598313333333334</c:v>
                </c:pt>
                <c:pt idx="131">
                  <c:v>0.13274041935483871</c:v>
                </c:pt>
                <c:pt idx="132">
                  <c:v>0.13031603225806451</c:v>
                </c:pt>
                <c:pt idx="133">
                  <c:v>0.13536696428571429</c:v>
                </c:pt>
                <c:pt idx="134">
                  <c:v>0.13911167741935485</c:v>
                </c:pt>
                <c:pt idx="135">
                  <c:v>0.14358453333333332</c:v>
                </c:pt>
                <c:pt idx="136">
                  <c:v>0.14189632258064516</c:v>
                </c:pt>
                <c:pt idx="137">
                  <c:v>0.15405490000000002</c:v>
                </c:pt>
                <c:pt idx="138">
                  <c:v>0.16238519354838712</c:v>
                </c:pt>
                <c:pt idx="139">
                  <c:v>0.17871329032258063</c:v>
                </c:pt>
                <c:pt idx="140">
                  <c:v>0.17065829999999999</c:v>
                </c:pt>
                <c:pt idx="141">
                  <c:v>0.1842810322580645</c:v>
                </c:pt>
                <c:pt idx="142">
                  <c:v>0.19099703333333334</c:v>
                </c:pt>
                <c:pt idx="143">
                  <c:v>0.19212816129032259</c:v>
                </c:pt>
                <c:pt idx="144">
                  <c:v>0.21555474193548388</c:v>
                </c:pt>
                <c:pt idx="145">
                  <c:v>0.2033797142857143</c:v>
                </c:pt>
                <c:pt idx="146">
                  <c:v>0.21904396774193549</c:v>
                </c:pt>
                <c:pt idx="147">
                  <c:v>0.2095629</c:v>
                </c:pt>
                <c:pt idx="148">
                  <c:v>0.21122874193548388</c:v>
                </c:pt>
                <c:pt idx="149">
                  <c:v>0.20456913333333335</c:v>
                </c:pt>
                <c:pt idx="150">
                  <c:v>0.2017929677419355</c:v>
                </c:pt>
                <c:pt idx="151">
                  <c:v>0.2231018064516129</c:v>
                </c:pt>
                <c:pt idx="152">
                  <c:v>0.21483713333333335</c:v>
                </c:pt>
                <c:pt idx="153">
                  <c:v>0.23538100000000001</c:v>
                </c:pt>
                <c:pt idx="154">
                  <c:v>0.23019809999999999</c:v>
                </c:pt>
                <c:pt idx="155">
                  <c:v>0.23082045161290321</c:v>
                </c:pt>
                <c:pt idx="156">
                  <c:v>0.2291965806451613</c:v>
                </c:pt>
                <c:pt idx="157">
                  <c:v>0.22173032142857144</c:v>
                </c:pt>
                <c:pt idx="158">
                  <c:v>0.24423767741935482</c:v>
                </c:pt>
                <c:pt idx="159">
                  <c:v>0.25350396666666669</c:v>
                </c:pt>
                <c:pt idx="160">
                  <c:v>0.24292125806451614</c:v>
                </c:pt>
                <c:pt idx="161">
                  <c:v>0.23934506666666666</c:v>
                </c:pt>
                <c:pt idx="162">
                  <c:v>0.24987487096774191</c:v>
                </c:pt>
                <c:pt idx="163">
                  <c:v>0.23997767741935483</c:v>
                </c:pt>
                <c:pt idx="164">
                  <c:v>0.2594207</c:v>
                </c:pt>
                <c:pt idx="165">
                  <c:v>0.23438780645161292</c:v>
                </c:pt>
                <c:pt idx="166">
                  <c:v>0.22216606666666666</c:v>
                </c:pt>
                <c:pt idx="167">
                  <c:v>0.2210084193548387</c:v>
                </c:pt>
                <c:pt idx="168">
                  <c:v>0.20157658064516129</c:v>
                </c:pt>
                <c:pt idx="169">
                  <c:v>0.19363772413793104</c:v>
                </c:pt>
                <c:pt idx="170">
                  <c:v>0.19176199999999999</c:v>
                </c:pt>
                <c:pt idx="171">
                  <c:v>0.17802796666666668</c:v>
                </c:pt>
                <c:pt idx="172">
                  <c:v>0.14139509677419354</c:v>
                </c:pt>
                <c:pt idx="173">
                  <c:v>0.16444806666666667</c:v>
                </c:pt>
                <c:pt idx="174">
                  <c:v>0.16275745161290323</c:v>
                </c:pt>
                <c:pt idx="175">
                  <c:v>0.15282170967741934</c:v>
                </c:pt>
                <c:pt idx="176">
                  <c:v>0.14360943333333334</c:v>
                </c:pt>
                <c:pt idx="177">
                  <c:v>0.13409264516129032</c:v>
                </c:pt>
                <c:pt idx="178">
                  <c:v>0.15317393333333335</c:v>
                </c:pt>
                <c:pt idx="179">
                  <c:v>0.14761264516129033</c:v>
                </c:pt>
                <c:pt idx="180">
                  <c:v>0.1426394193548387</c:v>
                </c:pt>
                <c:pt idx="181">
                  <c:v>9.8117499999999996E-2</c:v>
                </c:pt>
                <c:pt idx="182">
                  <c:v>0.13604267741935486</c:v>
                </c:pt>
                <c:pt idx="183">
                  <c:v>0.13592753333333332</c:v>
                </c:pt>
                <c:pt idx="184">
                  <c:v>0.13548267741935485</c:v>
                </c:pt>
                <c:pt idx="185">
                  <c:v>0.13264623333333334</c:v>
                </c:pt>
                <c:pt idx="186">
                  <c:v>0.12650354838709676</c:v>
                </c:pt>
                <c:pt idx="187">
                  <c:v>0.12388032258064516</c:v>
                </c:pt>
                <c:pt idx="188">
                  <c:v>0.12876173333333335</c:v>
                </c:pt>
                <c:pt idx="189">
                  <c:v>0.13004816129032259</c:v>
                </c:pt>
                <c:pt idx="190">
                  <c:v>0.12591159999999998</c:v>
                </c:pt>
                <c:pt idx="191">
                  <c:v>0.12152332258064516</c:v>
                </c:pt>
                <c:pt idx="192">
                  <c:v>0.11943370967741936</c:v>
                </c:pt>
                <c:pt idx="193">
                  <c:v>0.11899928571428572</c:v>
                </c:pt>
                <c:pt idx="194">
                  <c:v>0.12956577419354839</c:v>
                </c:pt>
                <c:pt idx="195">
                  <c:v>0.13397723333333333</c:v>
                </c:pt>
                <c:pt idx="196">
                  <c:v>0.12917954838709675</c:v>
                </c:pt>
                <c:pt idx="197">
                  <c:v>0.12553826666666665</c:v>
                </c:pt>
                <c:pt idx="198">
                  <c:v>0.12000464516129032</c:v>
                </c:pt>
                <c:pt idx="199">
                  <c:v>0.12151887096774193</c:v>
                </c:pt>
                <c:pt idx="200">
                  <c:v>0.12575103333333332</c:v>
                </c:pt>
                <c:pt idx="201">
                  <c:v>0.11983793548387096</c:v>
                </c:pt>
                <c:pt idx="202">
                  <c:v>0.12601913333333334</c:v>
                </c:pt>
                <c:pt idx="203">
                  <c:v>0.12172177419354839</c:v>
                </c:pt>
                <c:pt idx="204">
                  <c:v>0.12729974193548388</c:v>
                </c:pt>
                <c:pt idx="205">
                  <c:v>0.12714610714285715</c:v>
                </c:pt>
                <c:pt idx="206">
                  <c:v>0.12663270967741935</c:v>
                </c:pt>
                <c:pt idx="207">
                  <c:v>0.12239883333333333</c:v>
                </c:pt>
                <c:pt idx="208">
                  <c:v>0.12495309677419356</c:v>
                </c:pt>
                <c:pt idx="209">
                  <c:v>0.11911796666666666</c:v>
                </c:pt>
                <c:pt idx="210">
                  <c:v>0.12000403225806451</c:v>
                </c:pt>
                <c:pt idx="211">
                  <c:v>0.11318370967741935</c:v>
                </c:pt>
                <c:pt idx="212">
                  <c:v>0.11099583333333334</c:v>
                </c:pt>
                <c:pt idx="213">
                  <c:v>0.11131332258064516</c:v>
                </c:pt>
                <c:pt idx="214">
                  <c:v>0.1136658</c:v>
                </c:pt>
                <c:pt idx="215">
                  <c:v>0.11523067741935483</c:v>
                </c:pt>
                <c:pt idx="216">
                  <c:v>0.10214229032258065</c:v>
                </c:pt>
                <c:pt idx="217">
                  <c:v>0.11374117857142858</c:v>
                </c:pt>
                <c:pt idx="218">
                  <c:v>0.10609154838709678</c:v>
                </c:pt>
                <c:pt idx="219">
                  <c:v>0.10535673333333334</c:v>
                </c:pt>
                <c:pt idx="220">
                  <c:v>9.7826645161290318E-2</c:v>
                </c:pt>
                <c:pt idx="221">
                  <c:v>9.2987699999999993E-2</c:v>
                </c:pt>
                <c:pt idx="222">
                  <c:v>9.1622709677419353E-2</c:v>
                </c:pt>
                <c:pt idx="223">
                  <c:v>8.9928741935483864E-2</c:v>
                </c:pt>
                <c:pt idx="224">
                  <c:v>9.2028566666666672E-2</c:v>
                </c:pt>
                <c:pt idx="225">
                  <c:v>9.3585516129032265E-2</c:v>
                </c:pt>
                <c:pt idx="226">
                  <c:v>9.2949400000000001E-2</c:v>
                </c:pt>
                <c:pt idx="227">
                  <c:v>8.5811709677419343E-2</c:v>
                </c:pt>
                <c:pt idx="228">
                  <c:v>8.1612838709677421E-2</c:v>
                </c:pt>
                <c:pt idx="229">
                  <c:v>7.5416821428571423E-2</c:v>
                </c:pt>
                <c:pt idx="230">
                  <c:v>8.3336548387096768E-2</c:v>
                </c:pt>
              </c:numCache>
            </c:numRef>
          </c:val>
          <c:extLst>
            <c:ext xmlns:c16="http://schemas.microsoft.com/office/drawing/2014/chart" uri="{C3380CC4-5D6E-409C-BE32-E72D297353CC}">
              <c16:uniqueId val="{00000003-B646-4CD5-B57D-B158E06F76D6}"/>
            </c:ext>
          </c:extLst>
        </c:ser>
        <c:ser>
          <c:idx val="2"/>
          <c:order val="4"/>
          <c:tx>
            <c:strRef>
              <c:f>Summary!$R$1</c:f>
              <c:strCache>
                <c:ptCount val="1"/>
                <c:pt idx="0">
                  <c:v>Bakken</c:v>
                </c:pt>
              </c:strCache>
            </c:strRef>
          </c:tx>
          <c:spPr>
            <a:solidFill>
              <a:schemeClr val="accent6">
                <a:lumMod val="75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Summary!$R$3:$R$233</c:f>
              <c:numCache>
                <c:formatCode>General</c:formatCode>
                <c:ptCount val="231"/>
                <c:pt idx="0">
                  <c:v>5.4775903225806451E-2</c:v>
                </c:pt>
                <c:pt idx="1">
                  <c:v>5.3676142857142853E-2</c:v>
                </c:pt>
                <c:pt idx="2">
                  <c:v>5.4310967741935487E-2</c:v>
                </c:pt>
                <c:pt idx="3">
                  <c:v>5.4174399999999998E-2</c:v>
                </c:pt>
                <c:pt idx="4">
                  <c:v>5.5035387096774191E-2</c:v>
                </c:pt>
                <c:pt idx="5">
                  <c:v>5.7056666666666665E-2</c:v>
                </c:pt>
                <c:pt idx="6">
                  <c:v>5.8380645161290323E-2</c:v>
                </c:pt>
                <c:pt idx="7">
                  <c:v>5.8981225806451619E-2</c:v>
                </c:pt>
                <c:pt idx="8">
                  <c:v>6.1822366666666663E-2</c:v>
                </c:pt>
                <c:pt idx="9">
                  <c:v>6.1691645161290325E-2</c:v>
                </c:pt>
                <c:pt idx="10">
                  <c:v>6.2170599999999999E-2</c:v>
                </c:pt>
                <c:pt idx="11">
                  <c:v>6.2364741935483872E-2</c:v>
                </c:pt>
                <c:pt idx="12">
                  <c:v>6.2409258064516131E-2</c:v>
                </c:pt>
                <c:pt idx="13">
                  <c:v>6.2624857142857135E-2</c:v>
                </c:pt>
                <c:pt idx="14">
                  <c:v>6.4240354838709685E-2</c:v>
                </c:pt>
                <c:pt idx="15">
                  <c:v>6.4593833333333336E-2</c:v>
                </c:pt>
                <c:pt idx="16">
                  <c:v>6.9426161290322572E-2</c:v>
                </c:pt>
                <c:pt idx="17">
                  <c:v>6.8723633333333339E-2</c:v>
                </c:pt>
                <c:pt idx="18">
                  <c:v>7.0894064516129021E-2</c:v>
                </c:pt>
                <c:pt idx="19">
                  <c:v>7.1308677419354843E-2</c:v>
                </c:pt>
                <c:pt idx="20">
                  <c:v>7.2309833333333337E-2</c:v>
                </c:pt>
                <c:pt idx="21">
                  <c:v>7.6794000000000001E-2</c:v>
                </c:pt>
                <c:pt idx="22">
                  <c:v>7.5924933333333333E-2</c:v>
                </c:pt>
                <c:pt idx="23">
                  <c:v>8.0624967741935477E-2</c:v>
                </c:pt>
                <c:pt idx="24">
                  <c:v>8.1737709677419362E-2</c:v>
                </c:pt>
                <c:pt idx="25">
                  <c:v>8.1519379310344836E-2</c:v>
                </c:pt>
                <c:pt idx="26">
                  <c:v>8.6850193548387106E-2</c:v>
                </c:pt>
                <c:pt idx="27">
                  <c:v>9.3641033333333332E-2</c:v>
                </c:pt>
                <c:pt idx="28">
                  <c:v>0.1016498064516129</c:v>
                </c:pt>
                <c:pt idx="29">
                  <c:v>0.11160516666666667</c:v>
                </c:pt>
                <c:pt idx="30">
                  <c:v>0.11689548387096774</c:v>
                </c:pt>
                <c:pt idx="31">
                  <c:v>0.12419238709677419</c:v>
                </c:pt>
                <c:pt idx="32">
                  <c:v>0.13611436666666668</c:v>
                </c:pt>
                <c:pt idx="33">
                  <c:v>0.15243545161290323</c:v>
                </c:pt>
                <c:pt idx="34">
                  <c:v>0.16405673333333332</c:v>
                </c:pt>
                <c:pt idx="35">
                  <c:v>0.1541118064516129</c:v>
                </c:pt>
                <c:pt idx="36">
                  <c:v>0.14149974193548387</c:v>
                </c:pt>
                <c:pt idx="37">
                  <c:v>0.14714835714285715</c:v>
                </c:pt>
                <c:pt idx="38">
                  <c:v>0.15144229032258064</c:v>
                </c:pt>
                <c:pt idx="39">
                  <c:v>0.15351276666666666</c:v>
                </c:pt>
                <c:pt idx="40">
                  <c:v>0.16180187096774193</c:v>
                </c:pt>
                <c:pt idx="41">
                  <c:v>0.1700653</c:v>
                </c:pt>
                <c:pt idx="42">
                  <c:v>0.18277761290322581</c:v>
                </c:pt>
                <c:pt idx="43">
                  <c:v>0.18601506451612901</c:v>
                </c:pt>
                <c:pt idx="44">
                  <c:v>0.19212733333333334</c:v>
                </c:pt>
                <c:pt idx="45">
                  <c:v>0.19424767741935484</c:v>
                </c:pt>
                <c:pt idx="46">
                  <c:v>0.19813566666666665</c:v>
                </c:pt>
                <c:pt idx="47">
                  <c:v>0.19637893548387098</c:v>
                </c:pt>
                <c:pt idx="48">
                  <c:v>0.19827270967741936</c:v>
                </c:pt>
                <c:pt idx="49">
                  <c:v>0.216722</c:v>
                </c:pt>
                <c:pt idx="50">
                  <c:v>0.23234019354838709</c:v>
                </c:pt>
                <c:pt idx="51">
                  <c:v>0.23976106666666666</c:v>
                </c:pt>
                <c:pt idx="52">
                  <c:v>0.25524664516129031</c:v>
                </c:pt>
                <c:pt idx="53">
                  <c:v>0.27167380000000002</c:v>
                </c:pt>
                <c:pt idx="54">
                  <c:v>0.28003170967741936</c:v>
                </c:pt>
                <c:pt idx="55">
                  <c:v>0.2874512258064516</c:v>
                </c:pt>
                <c:pt idx="56">
                  <c:v>0.3015954666666667</c:v>
                </c:pt>
                <c:pt idx="57">
                  <c:v>0.30178625806451609</c:v>
                </c:pt>
                <c:pt idx="58">
                  <c:v>0.31640023333333328</c:v>
                </c:pt>
                <c:pt idx="59">
                  <c:v>0.30554287096774191</c:v>
                </c:pt>
                <c:pt idx="60">
                  <c:v>0.30456932258064517</c:v>
                </c:pt>
                <c:pt idx="61">
                  <c:v>0.31275532142857143</c:v>
                </c:pt>
                <c:pt idx="62">
                  <c:v>0.32376270967741938</c:v>
                </c:pt>
                <c:pt idx="63">
                  <c:v>0.31594470000000002</c:v>
                </c:pt>
                <c:pt idx="64">
                  <c:v>0.33014996774193545</c:v>
                </c:pt>
                <c:pt idx="65">
                  <c:v>0.3519296666666667</c:v>
                </c:pt>
                <c:pt idx="66">
                  <c:v>0.39239490322580645</c:v>
                </c:pt>
                <c:pt idx="67">
                  <c:v>0.41083764516129034</c:v>
                </c:pt>
                <c:pt idx="68">
                  <c:v>0.42901946666666663</c:v>
                </c:pt>
                <c:pt idx="69">
                  <c:v>0.45632529032258062</c:v>
                </c:pt>
                <c:pt idx="70">
                  <c:v>0.47737916666666663</c:v>
                </c:pt>
                <c:pt idx="71">
                  <c:v>0.50223551612903228</c:v>
                </c:pt>
                <c:pt idx="72">
                  <c:v>0.51439977419354843</c:v>
                </c:pt>
                <c:pt idx="73">
                  <c:v>0.52780451724137933</c:v>
                </c:pt>
                <c:pt idx="74">
                  <c:v>0.5485224193548387</c:v>
                </c:pt>
                <c:pt idx="75">
                  <c:v>0.58320950000000005</c:v>
                </c:pt>
                <c:pt idx="76">
                  <c:v>0.61422783870967745</c:v>
                </c:pt>
                <c:pt idx="77">
                  <c:v>0.63255753333333331</c:v>
                </c:pt>
                <c:pt idx="78">
                  <c:v>0.65006170967741939</c:v>
                </c:pt>
                <c:pt idx="79">
                  <c:v>0.67731216129032257</c:v>
                </c:pt>
                <c:pt idx="80">
                  <c:v>0.70245956666666665</c:v>
                </c:pt>
                <c:pt idx="81">
                  <c:v>0.72706387096774194</c:v>
                </c:pt>
                <c:pt idx="82">
                  <c:v>0.71486426666666658</c:v>
                </c:pt>
                <c:pt idx="83">
                  <c:v>0.74622054838709673</c:v>
                </c:pt>
                <c:pt idx="84">
                  <c:v>0.716909193548387</c:v>
                </c:pt>
                <c:pt idx="85">
                  <c:v>0.76126435714285712</c:v>
                </c:pt>
                <c:pt idx="86">
                  <c:v>0.77010764516129027</c:v>
                </c:pt>
                <c:pt idx="87">
                  <c:v>0.77741173333333324</c:v>
                </c:pt>
                <c:pt idx="88">
                  <c:v>0.79523332258064516</c:v>
                </c:pt>
                <c:pt idx="89">
                  <c:v>0.80750553333333341</c:v>
                </c:pt>
                <c:pt idx="90">
                  <c:v>0.85967090322580642</c:v>
                </c:pt>
                <c:pt idx="91">
                  <c:v>0.89707783870967739</c:v>
                </c:pt>
                <c:pt idx="92">
                  <c:v>0.91849723333333333</c:v>
                </c:pt>
                <c:pt idx="93">
                  <c:v>0.9292174193548387</c:v>
                </c:pt>
                <c:pt idx="94">
                  <c:v>0.96345376666666671</c:v>
                </c:pt>
                <c:pt idx="95">
                  <c:v>0.91753551612903228</c:v>
                </c:pt>
                <c:pt idx="96">
                  <c:v>0.92445012903225809</c:v>
                </c:pt>
                <c:pt idx="97">
                  <c:v>0.93867550000000011</c:v>
                </c:pt>
                <c:pt idx="98">
                  <c:v>0.96114222580645159</c:v>
                </c:pt>
                <c:pt idx="99">
                  <c:v>0.98848043333333335</c:v>
                </c:pt>
                <c:pt idx="100">
                  <c:v>1.0223532258064516</c:v>
                </c:pt>
                <c:pt idx="101">
                  <c:v>1.0769448666666668</c:v>
                </c:pt>
                <c:pt idx="102">
                  <c:v>1.1020485483870968</c:v>
                </c:pt>
                <c:pt idx="103">
                  <c:v>1.1185056129032258</c:v>
                </c:pt>
                <c:pt idx="104">
                  <c:v>1.1706598333333333</c:v>
                </c:pt>
                <c:pt idx="105">
                  <c:v>1.1688543225806451</c:v>
                </c:pt>
                <c:pt idx="106">
                  <c:v>1.1752016000000001</c:v>
                </c:pt>
                <c:pt idx="107">
                  <c:v>1.2170797741935484</c:v>
                </c:pt>
                <c:pt idx="108">
                  <c:v>1.1793476129032259</c:v>
                </c:pt>
                <c:pt idx="109">
                  <c:v>1.171282642857143</c:v>
                </c:pt>
                <c:pt idx="110">
                  <c:v>1.1818068387096774</c:v>
                </c:pt>
                <c:pt idx="111">
                  <c:v>1.1631530999999999</c:v>
                </c:pt>
                <c:pt idx="112">
                  <c:v>1.1941330322580646</c:v>
                </c:pt>
                <c:pt idx="113">
                  <c:v>1.2005655</c:v>
                </c:pt>
                <c:pt idx="114">
                  <c:v>1.1960762903225806</c:v>
                </c:pt>
                <c:pt idx="115">
                  <c:v>1.1747105806451612</c:v>
                </c:pt>
                <c:pt idx="116">
                  <c:v>1.1497636</c:v>
                </c:pt>
                <c:pt idx="117">
                  <c:v>1.1589265161290323</c:v>
                </c:pt>
                <c:pt idx="118">
                  <c:v>1.1668884000000002</c:v>
                </c:pt>
                <c:pt idx="119">
                  <c:v>1.1368195806451613</c:v>
                </c:pt>
                <c:pt idx="120">
                  <c:v>1.1044254838709677</c:v>
                </c:pt>
                <c:pt idx="121">
                  <c:v>1.1028955172413792</c:v>
                </c:pt>
                <c:pt idx="122">
                  <c:v>1.0935549032258065</c:v>
                </c:pt>
                <c:pt idx="123">
                  <c:v>1.0257625333333333</c:v>
                </c:pt>
                <c:pt idx="124">
                  <c:v>1.0311177096774193</c:v>
                </c:pt>
                <c:pt idx="125">
                  <c:v>1.0100243666666666</c:v>
                </c:pt>
                <c:pt idx="126">
                  <c:v>1.0118718709677419</c:v>
                </c:pt>
                <c:pt idx="127">
                  <c:v>0.96525738709677422</c:v>
                </c:pt>
                <c:pt idx="128">
                  <c:v>0.95413936666666666</c:v>
                </c:pt>
                <c:pt idx="129">
                  <c:v>1.0254170322580645</c:v>
                </c:pt>
                <c:pt idx="130">
                  <c:v>1.0150573333333335</c:v>
                </c:pt>
                <c:pt idx="131">
                  <c:v>0.92682787096774188</c:v>
                </c:pt>
                <c:pt idx="132">
                  <c:v>0.96698306451612903</c:v>
                </c:pt>
                <c:pt idx="133">
                  <c:v>1.013372392857143</c:v>
                </c:pt>
                <c:pt idx="134">
                  <c:v>1.0030090645161291</c:v>
                </c:pt>
                <c:pt idx="135">
                  <c:v>1.0263048333333333</c:v>
                </c:pt>
                <c:pt idx="136">
                  <c:v>1.0135205806451613</c:v>
                </c:pt>
                <c:pt idx="137">
                  <c:v>1.0096993999999999</c:v>
                </c:pt>
                <c:pt idx="138">
                  <c:v>1.0261185806451614</c:v>
                </c:pt>
                <c:pt idx="139">
                  <c:v>1.0644012580645161</c:v>
                </c:pt>
                <c:pt idx="140">
                  <c:v>1.0807336999999999</c:v>
                </c:pt>
                <c:pt idx="141">
                  <c:v>1.1578382580645161</c:v>
                </c:pt>
                <c:pt idx="142">
                  <c:v>1.1683694666666669</c:v>
                </c:pt>
                <c:pt idx="143">
                  <c:v>1.1499399354838711</c:v>
                </c:pt>
                <c:pt idx="144">
                  <c:v>1.1497312258064516</c:v>
                </c:pt>
                <c:pt idx="145">
                  <c:v>1.14781</c:v>
                </c:pt>
                <c:pt idx="146">
                  <c:v>1.1346999354838709</c:v>
                </c:pt>
                <c:pt idx="147">
                  <c:v>1.1987342333333333</c:v>
                </c:pt>
                <c:pt idx="148">
                  <c:v>1.219992935483871</c:v>
                </c:pt>
                <c:pt idx="149">
                  <c:v>1.2070251333333333</c:v>
                </c:pt>
                <c:pt idx="150">
                  <c:v>1.2495306451612904</c:v>
                </c:pt>
                <c:pt idx="151">
                  <c:v>1.2729484516129033</c:v>
                </c:pt>
                <c:pt idx="152">
                  <c:v>1.3364688</c:v>
                </c:pt>
                <c:pt idx="153">
                  <c:v>1.3689738709677419</c:v>
                </c:pt>
                <c:pt idx="154">
                  <c:v>1.3567928333333334</c:v>
                </c:pt>
                <c:pt idx="155">
                  <c:v>1.3807475483870968</c:v>
                </c:pt>
                <c:pt idx="156">
                  <c:v>1.3798688387096774</c:v>
                </c:pt>
                <c:pt idx="157">
                  <c:v>1.3136590357142857</c:v>
                </c:pt>
                <c:pt idx="158">
                  <c:v>1.3716890967741935</c:v>
                </c:pt>
                <c:pt idx="159">
                  <c:v>1.3736216333333333</c:v>
                </c:pt>
                <c:pt idx="160">
                  <c:v>1.3740556451612904</c:v>
                </c:pt>
                <c:pt idx="161">
                  <c:v>1.4024587333333334</c:v>
                </c:pt>
                <c:pt idx="162">
                  <c:v>1.4218978387096775</c:v>
                </c:pt>
                <c:pt idx="163">
                  <c:v>1.4548154516129033</c:v>
                </c:pt>
                <c:pt idx="164">
                  <c:v>1.4218927000000001</c:v>
                </c:pt>
                <c:pt idx="165">
                  <c:v>1.4960756129032258</c:v>
                </c:pt>
                <c:pt idx="166">
                  <c:v>1.4982909999999998</c:v>
                </c:pt>
                <c:pt idx="167">
                  <c:v>1.4570777096774195</c:v>
                </c:pt>
                <c:pt idx="168">
                  <c:v>1.4097034193548388</c:v>
                </c:pt>
                <c:pt idx="169">
                  <c:v>1.4318243793103447</c:v>
                </c:pt>
                <c:pt idx="170">
                  <c:v>1.4195457741935484</c:v>
                </c:pt>
                <c:pt idx="171">
                  <c:v>1.2071827999999998</c:v>
                </c:pt>
                <c:pt idx="172">
                  <c:v>0.84870754838709672</c:v>
                </c:pt>
                <c:pt idx="173">
                  <c:v>0.87924163333333327</c:v>
                </c:pt>
                <c:pt idx="174">
                  <c:v>1.0301294838709678</c:v>
                </c:pt>
                <c:pt idx="175">
                  <c:v>1.1500504838709678</c:v>
                </c:pt>
                <c:pt idx="176">
                  <c:v>1.2036000333333334</c:v>
                </c:pt>
                <c:pt idx="177">
                  <c:v>1.210706129032258</c:v>
                </c:pt>
                <c:pt idx="178">
                  <c:v>1.2058123999999999</c:v>
                </c:pt>
                <c:pt idx="179">
                  <c:v>1.1701020322580644</c:v>
                </c:pt>
                <c:pt idx="180">
                  <c:v>1.1331951612903226</c:v>
                </c:pt>
                <c:pt idx="181">
                  <c:v>1.0707795</c:v>
                </c:pt>
                <c:pt idx="182">
                  <c:v>1.0947519354838708</c:v>
                </c:pt>
                <c:pt idx="183">
                  <c:v>1.1070005000000001</c:v>
                </c:pt>
                <c:pt idx="184">
                  <c:v>1.1136815483870968</c:v>
                </c:pt>
                <c:pt idx="185">
                  <c:v>1.1173396666666666</c:v>
                </c:pt>
                <c:pt idx="186">
                  <c:v>1.0614271612903228</c:v>
                </c:pt>
                <c:pt idx="187">
                  <c:v>1.0941900967741935</c:v>
                </c:pt>
                <c:pt idx="188">
                  <c:v>1.1011583333333335</c:v>
                </c:pt>
                <c:pt idx="189">
                  <c:v>1.0986516451612902</c:v>
                </c:pt>
                <c:pt idx="190">
                  <c:v>1.1473797333333333</c:v>
                </c:pt>
                <c:pt idx="191">
                  <c:v>1.1320747419354837</c:v>
                </c:pt>
                <c:pt idx="192">
                  <c:v>1.0789208387096774</c:v>
                </c:pt>
                <c:pt idx="193">
                  <c:v>1.0808231785714286</c:v>
                </c:pt>
                <c:pt idx="194">
                  <c:v>1.1172341935483869</c:v>
                </c:pt>
                <c:pt idx="195">
                  <c:v>0.90573619999999999</c:v>
                </c:pt>
                <c:pt idx="196">
                  <c:v>1.0486200322580645</c:v>
                </c:pt>
                <c:pt idx="197">
                  <c:v>1.0952723666666666</c:v>
                </c:pt>
                <c:pt idx="198">
                  <c:v>1.0672845806451614</c:v>
                </c:pt>
                <c:pt idx="199">
                  <c:v>1.0684460645161291</c:v>
                </c:pt>
                <c:pt idx="200">
                  <c:v>1.1167711666666666</c:v>
                </c:pt>
                <c:pt idx="201">
                  <c:v>1.1096404516129033</c:v>
                </c:pt>
                <c:pt idx="202">
                  <c:v>1.0930841666666666</c:v>
                </c:pt>
                <c:pt idx="203">
                  <c:v>0.95935977419354834</c:v>
                </c:pt>
                <c:pt idx="204">
                  <c:v>1.0623659354838708</c:v>
                </c:pt>
                <c:pt idx="205">
                  <c:v>1.15617825</c:v>
                </c:pt>
                <c:pt idx="206">
                  <c:v>1.1241633870967742</c:v>
                </c:pt>
                <c:pt idx="207">
                  <c:v>1.1327109333333332</c:v>
                </c:pt>
                <c:pt idx="208">
                  <c:v>1.1361811612903225</c:v>
                </c:pt>
                <c:pt idx="209">
                  <c:v>1.1688925333333333</c:v>
                </c:pt>
                <c:pt idx="210">
                  <c:v>1.1781523225806452</c:v>
                </c:pt>
                <c:pt idx="211">
                  <c:v>1.2183180967741936</c:v>
                </c:pt>
                <c:pt idx="212">
                  <c:v>1.2965219333333333</c:v>
                </c:pt>
                <c:pt idx="213">
                  <c:v>1.2659402580645163</c:v>
                </c:pt>
                <c:pt idx="214">
                  <c:v>1.2901837666666667</c:v>
                </c:pt>
                <c:pt idx="215">
                  <c:v>1.2850924193548388</c:v>
                </c:pt>
                <c:pt idx="216">
                  <c:v>1.1147164193548389</c:v>
                </c:pt>
                <c:pt idx="217">
                  <c:v>1.312010892857143</c:v>
                </c:pt>
                <c:pt idx="218">
                  <c:v>1.2465364838709678</c:v>
                </c:pt>
                <c:pt idx="219">
                  <c:v>1.2591656</c:v>
                </c:pt>
                <c:pt idx="220">
                  <c:v>1.2156450000000001</c:v>
                </c:pt>
                <c:pt idx="221">
                  <c:v>1.2042697999999998</c:v>
                </c:pt>
                <c:pt idx="222">
                  <c:v>1.1895547096774193</c:v>
                </c:pt>
                <c:pt idx="223">
                  <c:v>1.2078561935483871</c:v>
                </c:pt>
                <c:pt idx="224">
                  <c:v>1.2284142666666669</c:v>
                </c:pt>
                <c:pt idx="225">
                  <c:v>1.2107064193548387</c:v>
                </c:pt>
                <c:pt idx="226">
                  <c:v>1.2569875000000001</c:v>
                </c:pt>
                <c:pt idx="227">
                  <c:v>1.2189598387096774</c:v>
                </c:pt>
                <c:pt idx="228">
                  <c:v>1.1920933548387098</c:v>
                </c:pt>
                <c:pt idx="229">
                  <c:v>1.1639549285714286</c:v>
                </c:pt>
                <c:pt idx="230">
                  <c:v>1.1664670967741935</c:v>
                </c:pt>
              </c:numCache>
            </c:numRef>
          </c:val>
          <c:extLst>
            <c:ext xmlns:c16="http://schemas.microsoft.com/office/drawing/2014/chart" uri="{C3380CC4-5D6E-409C-BE32-E72D297353CC}">
              <c16:uniqueId val="{00000004-B646-4CD5-B57D-B158E06F76D6}"/>
            </c:ext>
          </c:extLst>
        </c:ser>
        <c:ser>
          <c:idx val="3"/>
          <c:order val="5"/>
          <c:tx>
            <c:strRef>
              <c:f>Summary!$Z$1</c:f>
              <c:strCache>
                <c:ptCount val="1"/>
                <c:pt idx="0">
                  <c:v>Eagle Ford</c:v>
                </c:pt>
              </c:strCache>
            </c:strRef>
          </c:tx>
          <c:spPr>
            <a:solidFill>
              <a:srgbClr val="00B050"/>
            </a:solidFill>
            <a:ln>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Summary!$Z$3:$Z$233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1.8306666666666668E-4</c:v>
                </c:pt>
                <c:pt idx="28">
                  <c:v>1.4641935483870967E-4</c:v>
                </c:pt>
                <c:pt idx="29">
                  <c:v>4.904666666666667E-4</c:v>
                </c:pt>
                <c:pt idx="30">
                  <c:v>7.4451612903225808E-5</c:v>
                </c:pt>
                <c:pt idx="31">
                  <c:v>2.6838709677419352E-5</c:v>
                </c:pt>
                <c:pt idx="32">
                  <c:v>2.9156666666666663E-4</c:v>
                </c:pt>
                <c:pt idx="33">
                  <c:v>5.1661290322580649E-4</c:v>
                </c:pt>
                <c:pt idx="34">
                  <c:v>4.46E-4</c:v>
                </c:pt>
                <c:pt idx="35">
                  <c:v>6.1454838709677415E-4</c:v>
                </c:pt>
                <c:pt idx="36">
                  <c:v>5.0312903225806455E-4</c:v>
                </c:pt>
                <c:pt idx="37">
                  <c:v>8.126071428571428E-4</c:v>
                </c:pt>
                <c:pt idx="38">
                  <c:v>1.0938387096774194E-3</c:v>
                </c:pt>
                <c:pt idx="39">
                  <c:v>1.4990000000000001E-3</c:v>
                </c:pt>
                <c:pt idx="40">
                  <c:v>1.6760645161290322E-3</c:v>
                </c:pt>
                <c:pt idx="41">
                  <c:v>1.1752000000000002E-3</c:v>
                </c:pt>
                <c:pt idx="42">
                  <c:v>1.8341935483870968E-3</c:v>
                </c:pt>
                <c:pt idx="43">
                  <c:v>2.0672903225806452E-3</c:v>
                </c:pt>
                <c:pt idx="44">
                  <c:v>3.0339333333333335E-3</c:v>
                </c:pt>
                <c:pt idx="45">
                  <c:v>4.9762903225806458E-3</c:v>
                </c:pt>
                <c:pt idx="46">
                  <c:v>6.6141333333333326E-3</c:v>
                </c:pt>
                <c:pt idx="47">
                  <c:v>7.4680645161290318E-3</c:v>
                </c:pt>
                <c:pt idx="48">
                  <c:v>8.2276774193548383E-3</c:v>
                </c:pt>
                <c:pt idx="49">
                  <c:v>7.4671785714285708E-3</c:v>
                </c:pt>
                <c:pt idx="50">
                  <c:v>1.2106161290322581E-2</c:v>
                </c:pt>
                <c:pt idx="51">
                  <c:v>1.5443266666666667E-2</c:v>
                </c:pt>
                <c:pt idx="52">
                  <c:v>1.8839741935483871E-2</c:v>
                </c:pt>
                <c:pt idx="53">
                  <c:v>2.5352533333333333E-2</c:v>
                </c:pt>
                <c:pt idx="54">
                  <c:v>3.0055870967741937E-2</c:v>
                </c:pt>
                <c:pt idx="55">
                  <c:v>3.4029387096774194E-2</c:v>
                </c:pt>
                <c:pt idx="56">
                  <c:v>4.3591333333333329E-2</c:v>
                </c:pt>
                <c:pt idx="57">
                  <c:v>5.0499000000000002E-2</c:v>
                </c:pt>
                <c:pt idx="58">
                  <c:v>6.7507933333333325E-2</c:v>
                </c:pt>
                <c:pt idx="59">
                  <c:v>8.8282645161290321E-2</c:v>
                </c:pt>
                <c:pt idx="60">
                  <c:v>9.3758354838709673E-2</c:v>
                </c:pt>
                <c:pt idx="61">
                  <c:v>0.10558603571428571</c:v>
                </c:pt>
                <c:pt idx="62">
                  <c:v>0.1227775806451613</c:v>
                </c:pt>
                <c:pt idx="63">
                  <c:v>0.13776406666666666</c:v>
                </c:pt>
                <c:pt idx="64">
                  <c:v>0.16110545161290324</c:v>
                </c:pt>
                <c:pt idx="65">
                  <c:v>0.18030133333333334</c:v>
                </c:pt>
                <c:pt idx="66">
                  <c:v>0.21301422580645163</c:v>
                </c:pt>
                <c:pt idx="67">
                  <c:v>0.24590680645161289</c:v>
                </c:pt>
                <c:pt idx="68">
                  <c:v>0.27794433333333329</c:v>
                </c:pt>
                <c:pt idx="69">
                  <c:v>0.30237929032258065</c:v>
                </c:pt>
                <c:pt idx="70">
                  <c:v>0.3411129</c:v>
                </c:pt>
                <c:pt idx="71">
                  <c:v>0.36489461290322583</c:v>
                </c:pt>
                <c:pt idx="72">
                  <c:v>0.39333280645161289</c:v>
                </c:pt>
                <c:pt idx="73">
                  <c:v>0.41717137931034481</c:v>
                </c:pt>
                <c:pt idx="74">
                  <c:v>0.44325967741935485</c:v>
                </c:pt>
                <c:pt idx="75">
                  <c:v>0.48972496666666665</c:v>
                </c:pt>
                <c:pt idx="76">
                  <c:v>0.5222912903225807</c:v>
                </c:pt>
                <c:pt idx="77">
                  <c:v>0.54686786666666665</c:v>
                </c:pt>
                <c:pt idx="78">
                  <c:v>0.58261019354838706</c:v>
                </c:pt>
                <c:pt idx="79">
                  <c:v>0.62685474193548396</c:v>
                </c:pt>
                <c:pt idx="80">
                  <c:v>0.63307333333333338</c:v>
                </c:pt>
                <c:pt idx="81">
                  <c:v>0.67660861290322583</c:v>
                </c:pt>
                <c:pt idx="82">
                  <c:v>0.70848856666666671</c:v>
                </c:pt>
                <c:pt idx="83">
                  <c:v>0.74168235483870959</c:v>
                </c:pt>
                <c:pt idx="84">
                  <c:v>0.77669838709677419</c:v>
                </c:pt>
                <c:pt idx="85">
                  <c:v>0.82018857142857138</c:v>
                </c:pt>
                <c:pt idx="86">
                  <c:v>0.86194803225806449</c:v>
                </c:pt>
                <c:pt idx="87">
                  <c:v>0.87758163333333339</c:v>
                </c:pt>
                <c:pt idx="88">
                  <c:v>0.9330286774193548</c:v>
                </c:pt>
                <c:pt idx="89">
                  <c:v>0.9853194666666667</c:v>
                </c:pt>
                <c:pt idx="90">
                  <c:v>1.0136793548387097</c:v>
                </c:pt>
                <c:pt idx="91">
                  <c:v>1.0352579032258065</c:v>
                </c:pt>
                <c:pt idx="92">
                  <c:v>1.0604958</c:v>
                </c:pt>
                <c:pt idx="93">
                  <c:v>1.0552597096774194</c:v>
                </c:pt>
                <c:pt idx="94">
                  <c:v>1.0696689333333333</c:v>
                </c:pt>
                <c:pt idx="95">
                  <c:v>1.1372802903225805</c:v>
                </c:pt>
                <c:pt idx="96">
                  <c:v>1.155671870967742</c:v>
                </c:pt>
                <c:pt idx="97">
                  <c:v>1.1933378928571428</c:v>
                </c:pt>
                <c:pt idx="98">
                  <c:v>1.2135240322580645</c:v>
                </c:pt>
                <c:pt idx="99">
                  <c:v>1.2812021999999998</c:v>
                </c:pt>
                <c:pt idx="100">
                  <c:v>1.2889349354838711</c:v>
                </c:pt>
                <c:pt idx="101">
                  <c:v>1.3558659333333334</c:v>
                </c:pt>
                <c:pt idx="102">
                  <c:v>1.394257870967742</c:v>
                </c:pt>
                <c:pt idx="103">
                  <c:v>1.4051235806451612</c:v>
                </c:pt>
                <c:pt idx="104">
                  <c:v>1.4126477</c:v>
                </c:pt>
                <c:pt idx="105">
                  <c:v>1.4420156129032258</c:v>
                </c:pt>
                <c:pt idx="106">
                  <c:v>1.4801855666666666</c:v>
                </c:pt>
                <c:pt idx="107">
                  <c:v>1.5620715806451613</c:v>
                </c:pt>
                <c:pt idx="108">
                  <c:v>1.5449309677419354</c:v>
                </c:pt>
                <c:pt idx="109">
                  <c:v>1.5724264642857142</c:v>
                </c:pt>
                <c:pt idx="110">
                  <c:v>1.5880855806451613</c:v>
                </c:pt>
                <c:pt idx="111">
                  <c:v>1.5351074666666666</c:v>
                </c:pt>
                <c:pt idx="112">
                  <c:v>1.5044407096774193</c:v>
                </c:pt>
                <c:pt idx="113">
                  <c:v>1.4632886333333335</c:v>
                </c:pt>
                <c:pt idx="114">
                  <c:v>1.4674044838709677</c:v>
                </c:pt>
                <c:pt idx="115">
                  <c:v>1.4142219677419356</c:v>
                </c:pt>
                <c:pt idx="116">
                  <c:v>1.3934099666666666</c:v>
                </c:pt>
                <c:pt idx="117">
                  <c:v>1.3879112580645161</c:v>
                </c:pt>
                <c:pt idx="118">
                  <c:v>1.3540131333333332</c:v>
                </c:pt>
                <c:pt idx="119">
                  <c:v>1.3608225483870968</c:v>
                </c:pt>
                <c:pt idx="120">
                  <c:v>1.3342585161290323</c:v>
                </c:pt>
                <c:pt idx="121">
                  <c:v>1.2883921379310344</c:v>
                </c:pt>
                <c:pt idx="122">
                  <c:v>1.2472257096774195</c:v>
                </c:pt>
                <c:pt idx="123">
                  <c:v>1.2160283000000001</c:v>
                </c:pt>
                <c:pt idx="124">
                  <c:v>1.1625126774193548</c:v>
                </c:pt>
                <c:pt idx="125">
                  <c:v>1.1317921</c:v>
                </c:pt>
                <c:pt idx="126">
                  <c:v>1.1027196451612904</c:v>
                </c:pt>
                <c:pt idx="127">
                  <c:v>1.0813926129032256</c:v>
                </c:pt>
                <c:pt idx="128">
                  <c:v>1.0770572999999999</c:v>
                </c:pt>
                <c:pt idx="129">
                  <c:v>1.0682140645161289</c:v>
                </c:pt>
                <c:pt idx="130">
                  <c:v>1.0580418666666667</c:v>
                </c:pt>
                <c:pt idx="131">
                  <c:v>1.0669696774193549</c:v>
                </c:pt>
                <c:pt idx="132">
                  <c:v>1.0652405483870968</c:v>
                </c:pt>
                <c:pt idx="133">
                  <c:v>1.0844458571428572</c:v>
                </c:pt>
                <c:pt idx="134">
                  <c:v>1.075692064516129</c:v>
                </c:pt>
                <c:pt idx="135">
                  <c:v>1.0500428333333334</c:v>
                </c:pt>
                <c:pt idx="136">
                  <c:v>1.0422166451612902</c:v>
                </c:pt>
                <c:pt idx="137">
                  <c:v>1.0343147666666668</c:v>
                </c:pt>
                <c:pt idx="138">
                  <c:v>1.0404453548387096</c:v>
                </c:pt>
                <c:pt idx="139">
                  <c:v>0.93605522580645162</c:v>
                </c:pt>
                <c:pt idx="140">
                  <c:v>1.0404826666666667</c:v>
                </c:pt>
                <c:pt idx="141">
                  <c:v>1.0934670322580644</c:v>
                </c:pt>
                <c:pt idx="142">
                  <c:v>1.1370087</c:v>
                </c:pt>
                <c:pt idx="143">
                  <c:v>1.1534136774193546</c:v>
                </c:pt>
                <c:pt idx="144">
                  <c:v>1.1070836451612902</c:v>
                </c:pt>
                <c:pt idx="145">
                  <c:v>1.0987015</c:v>
                </c:pt>
                <c:pt idx="146">
                  <c:v>1.1099860967741935</c:v>
                </c:pt>
                <c:pt idx="147">
                  <c:v>1.1218830333333334</c:v>
                </c:pt>
                <c:pt idx="148">
                  <c:v>1.1214572580645161</c:v>
                </c:pt>
                <c:pt idx="149">
                  <c:v>1.1618339333333334</c:v>
                </c:pt>
                <c:pt idx="150">
                  <c:v>1.1249348064516129</c:v>
                </c:pt>
                <c:pt idx="151">
                  <c:v>1.1317643225806451</c:v>
                </c:pt>
                <c:pt idx="152">
                  <c:v>1.1622739666666668</c:v>
                </c:pt>
                <c:pt idx="153">
                  <c:v>1.1173358387096775</c:v>
                </c:pt>
                <c:pt idx="154">
                  <c:v>1.1537083333333333</c:v>
                </c:pt>
                <c:pt idx="155">
                  <c:v>1.175189</c:v>
                </c:pt>
                <c:pt idx="156">
                  <c:v>1.1423870967741936</c:v>
                </c:pt>
                <c:pt idx="157">
                  <c:v>1.1466318571428571</c:v>
                </c:pt>
                <c:pt idx="158">
                  <c:v>1.1408877096774195</c:v>
                </c:pt>
                <c:pt idx="159">
                  <c:v>1.1720696333333334</c:v>
                </c:pt>
                <c:pt idx="160">
                  <c:v>1.1557354516129033</c:v>
                </c:pt>
                <c:pt idx="161">
                  <c:v>1.1713029333333334</c:v>
                </c:pt>
                <c:pt idx="162">
                  <c:v>1.1766545483870969</c:v>
                </c:pt>
                <c:pt idx="163">
                  <c:v>1.1569184193548387</c:v>
                </c:pt>
                <c:pt idx="164">
                  <c:v>1.1979266666666668</c:v>
                </c:pt>
                <c:pt idx="165">
                  <c:v>1.2070978064516129</c:v>
                </c:pt>
                <c:pt idx="166">
                  <c:v>1.1942545666666669</c:v>
                </c:pt>
                <c:pt idx="167">
                  <c:v>1.1930766451612904</c:v>
                </c:pt>
                <c:pt idx="168">
                  <c:v>1.193988741935484</c:v>
                </c:pt>
                <c:pt idx="169">
                  <c:v>1.1883937931034483</c:v>
                </c:pt>
                <c:pt idx="170">
                  <c:v>1.1793296451612902</c:v>
                </c:pt>
                <c:pt idx="171">
                  <c:v>1.0918732</c:v>
                </c:pt>
                <c:pt idx="172">
                  <c:v>0.76770248387096773</c:v>
                </c:pt>
                <c:pt idx="173">
                  <c:v>0.8271985999999999</c:v>
                </c:pt>
                <c:pt idx="174">
                  <c:v>0.92182983870967738</c:v>
                </c:pt>
                <c:pt idx="175">
                  <c:v>0.95175025806451619</c:v>
                </c:pt>
                <c:pt idx="176">
                  <c:v>0.94773063333333341</c:v>
                </c:pt>
                <c:pt idx="177">
                  <c:v>0.95153483870967737</c:v>
                </c:pt>
                <c:pt idx="178">
                  <c:v>0.95256826666666672</c:v>
                </c:pt>
                <c:pt idx="179">
                  <c:v>0.92275767741935488</c:v>
                </c:pt>
                <c:pt idx="180">
                  <c:v>0.91202580645161291</c:v>
                </c:pt>
                <c:pt idx="181">
                  <c:v>0.77200774999999999</c:v>
                </c:pt>
                <c:pt idx="182">
                  <c:v>0.95331712903225807</c:v>
                </c:pt>
                <c:pt idx="183">
                  <c:v>0.96228259999999999</c:v>
                </c:pt>
                <c:pt idx="184">
                  <c:v>0.936294870967742</c:v>
                </c:pt>
                <c:pt idx="185">
                  <c:v>0.92835606666666659</c:v>
                </c:pt>
                <c:pt idx="186">
                  <c:v>0.94744496774193554</c:v>
                </c:pt>
                <c:pt idx="187">
                  <c:v>0.94824987096774194</c:v>
                </c:pt>
                <c:pt idx="188">
                  <c:v>0.95597376666666667</c:v>
                </c:pt>
                <c:pt idx="189">
                  <c:v>0.92402616129032256</c:v>
                </c:pt>
                <c:pt idx="190">
                  <c:v>0.92655293333333333</c:v>
                </c:pt>
                <c:pt idx="191">
                  <c:v>0.923561935483871</c:v>
                </c:pt>
                <c:pt idx="192">
                  <c:v>0.91604096774193544</c:v>
                </c:pt>
                <c:pt idx="193">
                  <c:v>0.90710946428571426</c:v>
                </c:pt>
                <c:pt idx="194">
                  <c:v>0.91150490322580646</c:v>
                </c:pt>
                <c:pt idx="195">
                  <c:v>0.93458173333333328</c:v>
                </c:pt>
                <c:pt idx="196">
                  <c:v>0.92028277419354843</c:v>
                </c:pt>
                <c:pt idx="197">
                  <c:v>0.95079966666666671</c:v>
                </c:pt>
                <c:pt idx="198">
                  <c:v>0.94061425806451615</c:v>
                </c:pt>
                <c:pt idx="199">
                  <c:v>0.95272483870967739</c:v>
                </c:pt>
                <c:pt idx="200">
                  <c:v>0.9743463</c:v>
                </c:pt>
                <c:pt idx="201">
                  <c:v>0.97411151612903224</c:v>
                </c:pt>
                <c:pt idx="202">
                  <c:v>0.9452273000000001</c:v>
                </c:pt>
                <c:pt idx="203">
                  <c:v>0.91502070967741944</c:v>
                </c:pt>
                <c:pt idx="204">
                  <c:v>0.94031022580645163</c:v>
                </c:pt>
                <c:pt idx="205">
                  <c:v>0.97626882142857141</c:v>
                </c:pt>
                <c:pt idx="206">
                  <c:v>0.98966503225806446</c:v>
                </c:pt>
                <c:pt idx="207">
                  <c:v>0.96780633333333332</c:v>
                </c:pt>
                <c:pt idx="208">
                  <c:v>0.9899417419354839</c:v>
                </c:pt>
                <c:pt idx="209">
                  <c:v>1.0017205333333332</c:v>
                </c:pt>
                <c:pt idx="210">
                  <c:v>1.0036121290322579</c:v>
                </c:pt>
                <c:pt idx="211">
                  <c:v>0.97962287096774192</c:v>
                </c:pt>
                <c:pt idx="212">
                  <c:v>0.97848439999999992</c:v>
                </c:pt>
                <c:pt idx="213">
                  <c:v>0.94644896774193554</c:v>
                </c:pt>
                <c:pt idx="214">
                  <c:v>0.94069780000000003</c:v>
                </c:pt>
                <c:pt idx="215">
                  <c:v>0.91050287096774196</c:v>
                </c:pt>
                <c:pt idx="216">
                  <c:v>0.87843774193548396</c:v>
                </c:pt>
                <c:pt idx="217">
                  <c:v>0.95067003571428566</c:v>
                </c:pt>
                <c:pt idx="218">
                  <c:v>0.93726925806451622</c:v>
                </c:pt>
                <c:pt idx="219">
                  <c:v>0.97631903333333325</c:v>
                </c:pt>
                <c:pt idx="220">
                  <c:v>1.0098361612903226</c:v>
                </c:pt>
                <c:pt idx="221">
                  <c:v>1.0012428666666666</c:v>
                </c:pt>
                <c:pt idx="222">
                  <c:v>0.98032806451612908</c:v>
                </c:pt>
                <c:pt idx="223">
                  <c:v>1.0076652258064516</c:v>
                </c:pt>
                <c:pt idx="224">
                  <c:v>1.0182009666666667</c:v>
                </c:pt>
                <c:pt idx="225">
                  <c:v>1.0191822258064516</c:v>
                </c:pt>
                <c:pt idx="226">
                  <c:v>0.97167386666666666</c:v>
                </c:pt>
                <c:pt idx="227">
                  <c:v>0.93687145161290319</c:v>
                </c:pt>
                <c:pt idx="228">
                  <c:v>0.90654696774193544</c:v>
                </c:pt>
                <c:pt idx="229">
                  <c:v>0.95593046428571427</c:v>
                </c:pt>
                <c:pt idx="230">
                  <c:v>0.94043932258064511</c:v>
                </c:pt>
              </c:numCache>
            </c:numRef>
          </c:val>
          <c:extLst>
            <c:ext xmlns:c16="http://schemas.microsoft.com/office/drawing/2014/chart" uri="{C3380CC4-5D6E-409C-BE32-E72D297353CC}">
              <c16:uniqueId val="{00000005-B646-4CD5-B57D-B158E06F76D6}"/>
            </c:ext>
          </c:extLst>
        </c:ser>
        <c:dLbls>
          <c:showLegendKey val="0"/>
          <c:showVal val="0"/>
          <c:showCatName val="0"/>
          <c:showSerName val="0"/>
          <c:showPercent val="0"/>
          <c:showBubbleSize val="0"/>
        </c:dLbls>
        <c:axId val="1932429055"/>
        <c:axId val="460363151"/>
        <c:extLst/>
      </c:area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0363151"/>
        <c:crosses val="autoZero"/>
        <c:auto val="1"/>
        <c:lblOffset val="100"/>
        <c:baseTimeUnit val="months"/>
        <c:majorUnit val="24"/>
        <c:majorTimeUnit val="months"/>
      </c:dateAx>
      <c:valAx>
        <c:axId val="46036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dirty="0"/>
                  <a:t>Oil Production </a:t>
                </a:r>
                <a:r>
                  <a:rPr lang="en-US" sz="1800" dirty="0"/>
                  <a:t>(</a:t>
                </a:r>
                <a:r>
                  <a:rPr lang="en-US" sz="1800" dirty="0" err="1"/>
                  <a:t>MMBbld</a:t>
                </a:r>
                <a:r>
                  <a:rPr lang="en-US" sz="1800" dirty="0"/>
                  <a:t>)</a:t>
                </a:r>
                <a:endParaRPr lang="en-US" sz="2000" dirty="0"/>
              </a:p>
            </c:rich>
          </c:tx>
          <c:layout>
            <c:manualLayout>
              <c:xMode val="edge"/>
              <c:yMode val="edge"/>
              <c:x val="7.7601410072614145E-3"/>
              <c:y val="5.4119033731894625E-2"/>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14709781113918746"/>
          <c:y val="4.6014003451341559E-2"/>
          <c:w val="0.21272538474106972"/>
          <c:h val="0.54049034218618364"/>
        </c:manualLayout>
      </c:layout>
      <c:overlay val="1"/>
      <c:spPr>
        <a:solidFill>
          <a:schemeClr val="accent3">
            <a:lumMod val="20000"/>
            <a:lumOff val="80000"/>
          </a:schemeClr>
        </a:solid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347167006325585"/>
          <c:y val="5.0109908136482938E-2"/>
          <c:w val="0.87133451354686853"/>
          <c:h val="0.74917486876640416"/>
        </c:manualLayout>
      </c:layout>
      <c:areaChart>
        <c:grouping val="stacked"/>
        <c:varyColors val="0"/>
        <c:ser>
          <c:idx val="7"/>
          <c:order val="0"/>
          <c:tx>
            <c:strRef>
              <c:f>Summary!$CL$1</c:f>
              <c:strCache>
                <c:ptCount val="1"/>
                <c:pt idx="0">
                  <c:v>Niobrara</c:v>
                </c:pt>
              </c:strCache>
            </c:strRef>
          </c:tx>
          <c:spPr>
            <a:solidFill>
              <a:srgbClr val="2C441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Summary!$CL$3:$CL$233</c:f>
              <c:numCache>
                <c:formatCode>General</c:formatCode>
                <c:ptCount val="231"/>
                <c:pt idx="0">
                  <c:v>4.5038709677419354E-4</c:v>
                </c:pt>
                <c:pt idx="1">
                  <c:v>4.1067857142857144E-4</c:v>
                </c:pt>
                <c:pt idx="2">
                  <c:v>3.4651612903225808E-4</c:v>
                </c:pt>
                <c:pt idx="3">
                  <c:v>3.4063333333333334E-4</c:v>
                </c:pt>
                <c:pt idx="4">
                  <c:v>3.968064516129032E-4</c:v>
                </c:pt>
                <c:pt idx="5">
                  <c:v>4.1656666666666664E-4</c:v>
                </c:pt>
                <c:pt idx="6">
                  <c:v>3.2370967741935486E-4</c:v>
                </c:pt>
                <c:pt idx="7">
                  <c:v>3.3580645161290323E-4</c:v>
                </c:pt>
                <c:pt idx="8">
                  <c:v>3.5783333333333332E-4</c:v>
                </c:pt>
                <c:pt idx="9">
                  <c:v>2.9387096774193547E-4</c:v>
                </c:pt>
                <c:pt idx="10">
                  <c:v>2.7399999999999999E-4</c:v>
                </c:pt>
                <c:pt idx="11">
                  <c:v>1.656774193548387E-4</c:v>
                </c:pt>
                <c:pt idx="12">
                  <c:v>2.1219354838709675E-4</c:v>
                </c:pt>
                <c:pt idx="13">
                  <c:v>2.655E-4</c:v>
                </c:pt>
                <c:pt idx="14">
                  <c:v>3.3258064516129029E-4</c:v>
                </c:pt>
                <c:pt idx="15">
                  <c:v>3.4756666666666669E-4</c:v>
                </c:pt>
                <c:pt idx="16">
                  <c:v>3.1967741935483871E-4</c:v>
                </c:pt>
                <c:pt idx="17">
                  <c:v>3.0050000000000004E-4</c:v>
                </c:pt>
                <c:pt idx="18">
                  <c:v>3.185161290322581E-4</c:v>
                </c:pt>
                <c:pt idx="19">
                  <c:v>3.617741935483871E-4</c:v>
                </c:pt>
                <c:pt idx="20">
                  <c:v>3.5720000000000001E-4</c:v>
                </c:pt>
                <c:pt idx="21">
                  <c:v>3.6258064516129032E-4</c:v>
                </c:pt>
                <c:pt idx="22">
                  <c:v>3.6886666666666667E-4</c:v>
                </c:pt>
                <c:pt idx="23">
                  <c:v>3.3074193548387099E-4</c:v>
                </c:pt>
                <c:pt idx="24">
                  <c:v>4.1116129032258065E-4</c:v>
                </c:pt>
                <c:pt idx="25">
                  <c:v>4.9182758620689652E-4</c:v>
                </c:pt>
                <c:pt idx="26">
                  <c:v>3.8470967741935488E-4</c:v>
                </c:pt>
                <c:pt idx="27">
                  <c:v>4.5210000000000004E-4</c:v>
                </c:pt>
                <c:pt idx="28">
                  <c:v>3.7500000000000001E-4</c:v>
                </c:pt>
                <c:pt idx="29">
                  <c:v>3.5810000000000003E-4</c:v>
                </c:pt>
                <c:pt idx="30">
                  <c:v>3.7132258064516129E-4</c:v>
                </c:pt>
                <c:pt idx="31">
                  <c:v>4.2864516129032258E-4</c:v>
                </c:pt>
                <c:pt idx="32">
                  <c:v>7.7090000000000004E-4</c:v>
                </c:pt>
                <c:pt idx="33">
                  <c:v>9.8377419354838715E-4</c:v>
                </c:pt>
                <c:pt idx="34">
                  <c:v>6.2763333333333332E-4</c:v>
                </c:pt>
                <c:pt idx="35">
                  <c:v>4.8445161290322579E-4</c:v>
                </c:pt>
                <c:pt idx="36">
                  <c:v>8.4435483870967741E-4</c:v>
                </c:pt>
                <c:pt idx="37">
                  <c:v>1.0436428571428571E-3</c:v>
                </c:pt>
                <c:pt idx="38">
                  <c:v>7.5177419354838704E-4</c:v>
                </c:pt>
                <c:pt idx="39">
                  <c:v>7.0816666666666662E-4</c:v>
                </c:pt>
                <c:pt idx="40">
                  <c:v>7.5425806451612904E-4</c:v>
                </c:pt>
                <c:pt idx="41">
                  <c:v>7.2129999999999991E-4</c:v>
                </c:pt>
                <c:pt idx="42">
                  <c:v>5.7254838709677421E-4</c:v>
                </c:pt>
                <c:pt idx="43">
                  <c:v>6.000967741935484E-4</c:v>
                </c:pt>
                <c:pt idx="44">
                  <c:v>5.0746666666666668E-4</c:v>
                </c:pt>
                <c:pt idx="45">
                  <c:v>8.2887096774193541E-4</c:v>
                </c:pt>
                <c:pt idx="46">
                  <c:v>1.3525333333333333E-3</c:v>
                </c:pt>
                <c:pt idx="47">
                  <c:v>1.1386129032258064E-3</c:v>
                </c:pt>
                <c:pt idx="48">
                  <c:v>7.2164516129032249E-4</c:v>
                </c:pt>
                <c:pt idx="49">
                  <c:v>1.6956071428571428E-3</c:v>
                </c:pt>
                <c:pt idx="50">
                  <c:v>2.5400322580645162E-3</c:v>
                </c:pt>
                <c:pt idx="51">
                  <c:v>1.7559666666666666E-3</c:v>
                </c:pt>
                <c:pt idx="52">
                  <c:v>1.6943870967741936E-3</c:v>
                </c:pt>
                <c:pt idx="53">
                  <c:v>1.9627333333333331E-3</c:v>
                </c:pt>
                <c:pt idx="54">
                  <c:v>3.116967741935484E-3</c:v>
                </c:pt>
                <c:pt idx="55">
                  <c:v>4.153032258064516E-3</c:v>
                </c:pt>
                <c:pt idx="56">
                  <c:v>5.5089333333333329E-3</c:v>
                </c:pt>
                <c:pt idx="57">
                  <c:v>5.9676451612903228E-3</c:v>
                </c:pt>
                <c:pt idx="58">
                  <c:v>7.6385333333333335E-3</c:v>
                </c:pt>
                <c:pt idx="59">
                  <c:v>9.9569354838709677E-3</c:v>
                </c:pt>
                <c:pt idx="60">
                  <c:v>9.5303548387096777E-3</c:v>
                </c:pt>
                <c:pt idx="61">
                  <c:v>1.0322285714285714E-2</c:v>
                </c:pt>
                <c:pt idx="62">
                  <c:v>1.1120322580645161E-2</c:v>
                </c:pt>
                <c:pt idx="63">
                  <c:v>1.4151766666666668E-2</c:v>
                </c:pt>
                <c:pt idx="64">
                  <c:v>1.5476032258064517E-2</c:v>
                </c:pt>
                <c:pt idx="65">
                  <c:v>1.8406066666666665E-2</c:v>
                </c:pt>
                <c:pt idx="66">
                  <c:v>1.9769903225806452E-2</c:v>
                </c:pt>
                <c:pt idx="67">
                  <c:v>2.2706774193548388E-2</c:v>
                </c:pt>
                <c:pt idx="68">
                  <c:v>2.3128099999999999E-2</c:v>
                </c:pt>
                <c:pt idx="69">
                  <c:v>2.6506161290322579E-2</c:v>
                </c:pt>
                <c:pt idx="70">
                  <c:v>2.9565999999999999E-2</c:v>
                </c:pt>
                <c:pt idx="71">
                  <c:v>3.0118322580645163E-2</c:v>
                </c:pt>
                <c:pt idx="72">
                  <c:v>3.0165935483870965E-2</c:v>
                </c:pt>
                <c:pt idx="73">
                  <c:v>3.0764413793103448E-2</c:v>
                </c:pt>
                <c:pt idx="74">
                  <c:v>3.4332967741935484E-2</c:v>
                </c:pt>
                <c:pt idx="75">
                  <c:v>3.7841966666666664E-2</c:v>
                </c:pt>
                <c:pt idx="76">
                  <c:v>4.1001387096774193E-2</c:v>
                </c:pt>
                <c:pt idx="77">
                  <c:v>4.2700933333333337E-2</c:v>
                </c:pt>
                <c:pt idx="78">
                  <c:v>5.1316870967741936E-2</c:v>
                </c:pt>
                <c:pt idx="79">
                  <c:v>5.4811709677419357E-2</c:v>
                </c:pt>
                <c:pt idx="80">
                  <c:v>5.4422500000000006E-2</c:v>
                </c:pt>
                <c:pt idx="81">
                  <c:v>6.2223258064516132E-2</c:v>
                </c:pt>
                <c:pt idx="82">
                  <c:v>7.5189466666666663E-2</c:v>
                </c:pt>
                <c:pt idx="83">
                  <c:v>8.1190741935483882E-2</c:v>
                </c:pt>
                <c:pt idx="84">
                  <c:v>7.802896774193549E-2</c:v>
                </c:pt>
                <c:pt idx="85">
                  <c:v>8.7794642857142863E-2</c:v>
                </c:pt>
                <c:pt idx="86">
                  <c:v>9.2357096774193542E-2</c:v>
                </c:pt>
                <c:pt idx="87">
                  <c:v>9.394503333333333E-2</c:v>
                </c:pt>
                <c:pt idx="88">
                  <c:v>9.1682129032258072E-2</c:v>
                </c:pt>
                <c:pt idx="89">
                  <c:v>9.7852966666666666E-2</c:v>
                </c:pt>
                <c:pt idx="90">
                  <c:v>0.10419458064516129</c:v>
                </c:pt>
                <c:pt idx="91">
                  <c:v>0.11559316129032257</c:v>
                </c:pt>
                <c:pt idx="92">
                  <c:v>0.12042853333333332</c:v>
                </c:pt>
                <c:pt idx="93">
                  <c:v>0.1334869677419355</c:v>
                </c:pt>
                <c:pt idx="94">
                  <c:v>0.13975886666666665</c:v>
                </c:pt>
                <c:pt idx="95">
                  <c:v>0.13769864516129032</c:v>
                </c:pt>
                <c:pt idx="96">
                  <c:v>0.13758987096774192</c:v>
                </c:pt>
                <c:pt idx="97">
                  <c:v>0.14195207142857141</c:v>
                </c:pt>
                <c:pt idx="98">
                  <c:v>0.15441254838709675</c:v>
                </c:pt>
                <c:pt idx="99">
                  <c:v>0.1536923</c:v>
                </c:pt>
                <c:pt idx="100">
                  <c:v>0.16870770967741935</c:v>
                </c:pt>
                <c:pt idx="101">
                  <c:v>0.17754986666666667</c:v>
                </c:pt>
                <c:pt idx="102">
                  <c:v>0.18259874193548389</c:v>
                </c:pt>
                <c:pt idx="103">
                  <c:v>0.1892416129032258</c:v>
                </c:pt>
                <c:pt idx="104">
                  <c:v>0.19815636666666667</c:v>
                </c:pt>
                <c:pt idx="105">
                  <c:v>0.20648061290322581</c:v>
                </c:pt>
                <c:pt idx="106">
                  <c:v>0.21508430000000001</c:v>
                </c:pt>
                <c:pt idx="107">
                  <c:v>0.2279431935483871</c:v>
                </c:pt>
                <c:pt idx="108">
                  <c:v>0.23420674193548388</c:v>
                </c:pt>
                <c:pt idx="109">
                  <c:v>0.23661375000000001</c:v>
                </c:pt>
                <c:pt idx="110">
                  <c:v>0.24024032258064515</c:v>
                </c:pt>
                <c:pt idx="111">
                  <c:v>0.24897066666666667</c:v>
                </c:pt>
                <c:pt idx="112">
                  <c:v>0.24787941935483873</c:v>
                </c:pt>
                <c:pt idx="113">
                  <c:v>0.24728990000000001</c:v>
                </c:pt>
                <c:pt idx="114">
                  <c:v>0.25063200000000002</c:v>
                </c:pt>
                <c:pt idx="115">
                  <c:v>0.25583429032258065</c:v>
                </c:pt>
                <c:pt idx="116">
                  <c:v>0.25238543333333335</c:v>
                </c:pt>
                <c:pt idx="117">
                  <c:v>0.25474358064516128</c:v>
                </c:pt>
                <c:pt idx="118">
                  <c:v>0.25396036666666666</c:v>
                </c:pt>
                <c:pt idx="119">
                  <c:v>0.24537196774193551</c:v>
                </c:pt>
                <c:pt idx="120">
                  <c:v>0.24828648387096774</c:v>
                </c:pt>
                <c:pt idx="121">
                  <c:v>0.24235155172413794</c:v>
                </c:pt>
                <c:pt idx="122">
                  <c:v>0.23487277419354841</c:v>
                </c:pt>
                <c:pt idx="123">
                  <c:v>0.23644363333333332</c:v>
                </c:pt>
                <c:pt idx="124">
                  <c:v>0.23312745161290321</c:v>
                </c:pt>
                <c:pt idx="125">
                  <c:v>0.23441596666666667</c:v>
                </c:pt>
                <c:pt idx="126">
                  <c:v>0.24220180645161291</c:v>
                </c:pt>
                <c:pt idx="127">
                  <c:v>0.24229416129032258</c:v>
                </c:pt>
                <c:pt idx="128">
                  <c:v>0.23968970000000001</c:v>
                </c:pt>
                <c:pt idx="129">
                  <c:v>0.23932264516129031</c:v>
                </c:pt>
                <c:pt idx="130">
                  <c:v>0.23520426666666666</c:v>
                </c:pt>
                <c:pt idx="131">
                  <c:v>0.2295948064516129</c:v>
                </c:pt>
                <c:pt idx="132">
                  <c:v>0.22462445161290323</c:v>
                </c:pt>
                <c:pt idx="133">
                  <c:v>0.22414917857142855</c:v>
                </c:pt>
                <c:pt idx="134">
                  <c:v>0.23709948387096774</c:v>
                </c:pt>
                <c:pt idx="135">
                  <c:v>0.25457859999999999</c:v>
                </c:pt>
                <c:pt idx="136">
                  <c:v>0.26505754838709678</c:v>
                </c:pt>
                <c:pt idx="137">
                  <c:v>0.27020396666666663</c:v>
                </c:pt>
                <c:pt idx="138">
                  <c:v>0.27887361290322582</c:v>
                </c:pt>
                <c:pt idx="139">
                  <c:v>0.30151348387096777</c:v>
                </c:pt>
                <c:pt idx="140">
                  <c:v>0.32223213333333334</c:v>
                </c:pt>
                <c:pt idx="141">
                  <c:v>0.3312663225806452</c:v>
                </c:pt>
                <c:pt idx="142">
                  <c:v>0.34342539999999999</c:v>
                </c:pt>
                <c:pt idx="143">
                  <c:v>0.35540977419354836</c:v>
                </c:pt>
                <c:pt idx="144">
                  <c:v>0.35663306451612903</c:v>
                </c:pt>
                <c:pt idx="145">
                  <c:v>0.35186446428571427</c:v>
                </c:pt>
                <c:pt idx="146">
                  <c:v>0.35900867741935488</c:v>
                </c:pt>
                <c:pt idx="147">
                  <c:v>0.37268903333333336</c:v>
                </c:pt>
                <c:pt idx="148">
                  <c:v>0.37210951612903226</c:v>
                </c:pt>
                <c:pt idx="149">
                  <c:v>0.35920013333333334</c:v>
                </c:pt>
                <c:pt idx="150">
                  <c:v>0.36979009677419356</c:v>
                </c:pt>
                <c:pt idx="151">
                  <c:v>0.40673080645161291</c:v>
                </c:pt>
                <c:pt idx="152">
                  <c:v>0.41594863333333337</c:v>
                </c:pt>
                <c:pt idx="153">
                  <c:v>0.42780074193548384</c:v>
                </c:pt>
                <c:pt idx="154">
                  <c:v>0.44767993333333334</c:v>
                </c:pt>
                <c:pt idx="155">
                  <c:v>0.44891548387096775</c:v>
                </c:pt>
                <c:pt idx="156">
                  <c:v>0.43367725806451612</c:v>
                </c:pt>
                <c:pt idx="157">
                  <c:v>0.42980603571428572</c:v>
                </c:pt>
                <c:pt idx="158">
                  <c:v>0.41951716129032257</c:v>
                </c:pt>
                <c:pt idx="159">
                  <c:v>0.43617546666666668</c:v>
                </c:pt>
                <c:pt idx="160">
                  <c:v>0.4426202903225806</c:v>
                </c:pt>
                <c:pt idx="161">
                  <c:v>0.4444728</c:v>
                </c:pt>
                <c:pt idx="162">
                  <c:v>0.44433906451612903</c:v>
                </c:pt>
                <c:pt idx="163">
                  <c:v>0.458722935483871</c:v>
                </c:pt>
                <c:pt idx="164">
                  <c:v>0.46576873333333335</c:v>
                </c:pt>
                <c:pt idx="165">
                  <c:v>0.49689858064516129</c:v>
                </c:pt>
                <c:pt idx="166">
                  <c:v>0.5027421333333334</c:v>
                </c:pt>
                <c:pt idx="167">
                  <c:v>0.4842029677419355</c:v>
                </c:pt>
                <c:pt idx="168">
                  <c:v>0.47613461290322578</c:v>
                </c:pt>
                <c:pt idx="169">
                  <c:v>0.46173106896551724</c:v>
                </c:pt>
                <c:pt idx="170">
                  <c:v>0.45476051612903229</c:v>
                </c:pt>
                <c:pt idx="171">
                  <c:v>0.44609406666666668</c:v>
                </c:pt>
                <c:pt idx="172">
                  <c:v>0.39153877419354843</c:v>
                </c:pt>
                <c:pt idx="173">
                  <c:v>0.40177246666666666</c:v>
                </c:pt>
                <c:pt idx="174">
                  <c:v>0.41001900000000002</c:v>
                </c:pt>
                <c:pt idx="175">
                  <c:v>0.41187567741935482</c:v>
                </c:pt>
                <c:pt idx="176">
                  <c:v>0.39515790000000001</c:v>
                </c:pt>
                <c:pt idx="177">
                  <c:v>0.37464851612903222</c:v>
                </c:pt>
                <c:pt idx="178">
                  <c:v>0.37258486666666663</c:v>
                </c:pt>
                <c:pt idx="179">
                  <c:v>0.35866345161290325</c:v>
                </c:pt>
                <c:pt idx="180">
                  <c:v>0.35604783870967743</c:v>
                </c:pt>
                <c:pt idx="181">
                  <c:v>0.3469794642857143</c:v>
                </c:pt>
                <c:pt idx="182">
                  <c:v>0.34333567741935483</c:v>
                </c:pt>
                <c:pt idx="183">
                  <c:v>0.37690509999999999</c:v>
                </c:pt>
                <c:pt idx="184">
                  <c:v>0.37691419354838712</c:v>
                </c:pt>
                <c:pt idx="185">
                  <c:v>0.3644921333333333</c:v>
                </c:pt>
                <c:pt idx="186">
                  <c:v>0.37188332258064516</c:v>
                </c:pt>
                <c:pt idx="187">
                  <c:v>0.37900606451612906</c:v>
                </c:pt>
                <c:pt idx="188">
                  <c:v>0.39424816666666668</c:v>
                </c:pt>
                <c:pt idx="189">
                  <c:v>0.40246690322580642</c:v>
                </c:pt>
                <c:pt idx="190">
                  <c:v>0.39237226666666664</c:v>
                </c:pt>
                <c:pt idx="191">
                  <c:v>0.3909341612903226</c:v>
                </c:pt>
                <c:pt idx="192">
                  <c:v>0.37320225806451612</c:v>
                </c:pt>
                <c:pt idx="193">
                  <c:v>0.38545274999999996</c:v>
                </c:pt>
                <c:pt idx="194">
                  <c:v>0.39446732258064515</c:v>
                </c:pt>
                <c:pt idx="195">
                  <c:v>0.39586726666666666</c:v>
                </c:pt>
                <c:pt idx="196">
                  <c:v>0.3921414838709677</c:v>
                </c:pt>
                <c:pt idx="197">
                  <c:v>0.38743156666666667</c:v>
                </c:pt>
                <c:pt idx="198">
                  <c:v>0.38963835483870968</c:v>
                </c:pt>
                <c:pt idx="199">
                  <c:v>0.39687396774193551</c:v>
                </c:pt>
                <c:pt idx="200">
                  <c:v>0.39797066666666669</c:v>
                </c:pt>
                <c:pt idx="201">
                  <c:v>0.41173687096774192</c:v>
                </c:pt>
                <c:pt idx="202">
                  <c:v>0.42164550000000001</c:v>
                </c:pt>
                <c:pt idx="203">
                  <c:v>0.38793035483870969</c:v>
                </c:pt>
                <c:pt idx="204">
                  <c:v>0.40248603225806451</c:v>
                </c:pt>
                <c:pt idx="205">
                  <c:v>0.39660271428571431</c:v>
                </c:pt>
                <c:pt idx="206">
                  <c:v>0.4162835483870968</c:v>
                </c:pt>
                <c:pt idx="207">
                  <c:v>0.42345749999999999</c:v>
                </c:pt>
                <c:pt idx="208">
                  <c:v>0.43633303225806452</c:v>
                </c:pt>
                <c:pt idx="209">
                  <c:v>0.45204156666666667</c:v>
                </c:pt>
                <c:pt idx="210">
                  <c:v>0.44698329032258066</c:v>
                </c:pt>
                <c:pt idx="211">
                  <c:v>0.45697483870967737</c:v>
                </c:pt>
                <c:pt idx="212">
                  <c:v>0.45718219999999998</c:v>
                </c:pt>
                <c:pt idx="213">
                  <c:v>0.46316980645161293</c:v>
                </c:pt>
                <c:pt idx="214">
                  <c:v>0.4837649</c:v>
                </c:pt>
                <c:pt idx="215">
                  <c:v>0.49345283870967743</c:v>
                </c:pt>
                <c:pt idx="216">
                  <c:v>0.45350354838709678</c:v>
                </c:pt>
                <c:pt idx="217">
                  <c:v>0.49944510714285711</c:v>
                </c:pt>
                <c:pt idx="218">
                  <c:v>0.4805718387096774</c:v>
                </c:pt>
                <c:pt idx="219">
                  <c:v>0.46890870000000001</c:v>
                </c:pt>
                <c:pt idx="220">
                  <c:v>0.47518248387096779</c:v>
                </c:pt>
                <c:pt idx="221">
                  <c:v>0.46717669999999994</c:v>
                </c:pt>
                <c:pt idx="222">
                  <c:v>0.46884209677419358</c:v>
                </c:pt>
                <c:pt idx="223">
                  <c:v>0.48059574193548388</c:v>
                </c:pt>
                <c:pt idx="224">
                  <c:v>0.48675523333333337</c:v>
                </c:pt>
                <c:pt idx="225">
                  <c:v>0.5109277741935484</c:v>
                </c:pt>
                <c:pt idx="226">
                  <c:v>0.5344222666666667</c:v>
                </c:pt>
                <c:pt idx="227">
                  <c:v>0.53156509677419361</c:v>
                </c:pt>
                <c:pt idx="228">
                  <c:v>0.50036777419354839</c:v>
                </c:pt>
                <c:pt idx="229">
                  <c:v>0.49323521428571432</c:v>
                </c:pt>
                <c:pt idx="230">
                  <c:v>0.49093754838709674</c:v>
                </c:pt>
              </c:numCache>
            </c:numRef>
          </c:val>
          <c:extLst>
            <c:ext xmlns:c16="http://schemas.microsoft.com/office/drawing/2014/chart" uri="{C3380CC4-5D6E-409C-BE32-E72D297353CC}">
              <c16:uniqueId val="{00000000-9453-4D1B-A162-66B64F5312BF}"/>
            </c:ext>
          </c:extLst>
        </c:ser>
        <c:ser>
          <c:idx val="0"/>
          <c:order val="1"/>
          <c:tx>
            <c:strRef>
              <c:f>Summary!$A$1</c:f>
              <c:strCache>
                <c:ptCount val="1"/>
                <c:pt idx="0">
                  <c:v>Midland</c:v>
                </c:pt>
              </c:strCache>
            </c:strRef>
          </c:tx>
          <c:spPr>
            <a:solidFill>
              <a:srgbClr val="00FF00"/>
            </a:solidFill>
            <a:ln>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Summary!$B$3:$B$233</c:f>
              <c:numCache>
                <c:formatCode>General</c:formatCode>
                <c:ptCount val="231"/>
                <c:pt idx="0">
                  <c:v>5.8970967741935477E-4</c:v>
                </c:pt>
                <c:pt idx="1">
                  <c:v>5.6560714285714287E-4</c:v>
                </c:pt>
                <c:pt idx="2">
                  <c:v>7.4358064516129026E-4</c:v>
                </c:pt>
                <c:pt idx="3">
                  <c:v>9.8123333333333335E-4</c:v>
                </c:pt>
                <c:pt idx="4">
                  <c:v>1.3814193548387097E-3</c:v>
                </c:pt>
                <c:pt idx="5">
                  <c:v>1.3913333333333334E-3</c:v>
                </c:pt>
                <c:pt idx="6">
                  <c:v>1.4397741935483872E-3</c:v>
                </c:pt>
                <c:pt idx="7">
                  <c:v>1.3551612903225806E-3</c:v>
                </c:pt>
                <c:pt idx="8">
                  <c:v>1.2793333333333333E-3</c:v>
                </c:pt>
                <c:pt idx="9">
                  <c:v>1.4672580645161289E-3</c:v>
                </c:pt>
                <c:pt idx="10">
                  <c:v>1.3532666666666666E-3</c:v>
                </c:pt>
                <c:pt idx="11">
                  <c:v>1.349483870967742E-3</c:v>
                </c:pt>
                <c:pt idx="12">
                  <c:v>1.5200967741935483E-3</c:v>
                </c:pt>
                <c:pt idx="13">
                  <c:v>1.4298571428571429E-3</c:v>
                </c:pt>
                <c:pt idx="14">
                  <c:v>1.4893548387096775E-3</c:v>
                </c:pt>
                <c:pt idx="15">
                  <c:v>1.5427000000000001E-3</c:v>
                </c:pt>
                <c:pt idx="16">
                  <c:v>1.5182903225806452E-3</c:v>
                </c:pt>
                <c:pt idx="17">
                  <c:v>1.7826666666666666E-3</c:v>
                </c:pt>
                <c:pt idx="18">
                  <c:v>1.8996774193548386E-3</c:v>
                </c:pt>
                <c:pt idx="19">
                  <c:v>1.8125161290322581E-3</c:v>
                </c:pt>
                <c:pt idx="20">
                  <c:v>1.7175333333333334E-3</c:v>
                </c:pt>
                <c:pt idx="21">
                  <c:v>1.7086451612903226E-3</c:v>
                </c:pt>
                <c:pt idx="22">
                  <c:v>1.8607000000000001E-3</c:v>
                </c:pt>
                <c:pt idx="23">
                  <c:v>2.0910322580645164E-3</c:v>
                </c:pt>
                <c:pt idx="24">
                  <c:v>2.3191612903225808E-3</c:v>
                </c:pt>
                <c:pt idx="25">
                  <c:v>2.2684137931034483E-3</c:v>
                </c:pt>
                <c:pt idx="26">
                  <c:v>2.7093548387096774E-3</c:v>
                </c:pt>
                <c:pt idx="27">
                  <c:v>2.7033999999999999E-3</c:v>
                </c:pt>
                <c:pt idx="28">
                  <c:v>2.634258064516129E-3</c:v>
                </c:pt>
                <c:pt idx="29">
                  <c:v>2.1482000000000003E-3</c:v>
                </c:pt>
                <c:pt idx="30">
                  <c:v>2.0788387096774192E-3</c:v>
                </c:pt>
                <c:pt idx="31">
                  <c:v>2.0178709677419354E-3</c:v>
                </c:pt>
                <c:pt idx="32">
                  <c:v>2.5091666666666665E-3</c:v>
                </c:pt>
                <c:pt idx="33">
                  <c:v>2.4755806451612905E-3</c:v>
                </c:pt>
                <c:pt idx="34">
                  <c:v>2.7834666666666664E-3</c:v>
                </c:pt>
                <c:pt idx="35">
                  <c:v>2.8544516129032256E-3</c:v>
                </c:pt>
                <c:pt idx="36">
                  <c:v>2.6547419354838709E-3</c:v>
                </c:pt>
                <c:pt idx="37">
                  <c:v>2.6053928571428573E-3</c:v>
                </c:pt>
                <c:pt idx="38">
                  <c:v>2.5069999999999997E-3</c:v>
                </c:pt>
                <c:pt idx="39">
                  <c:v>2.4161E-3</c:v>
                </c:pt>
                <c:pt idx="40">
                  <c:v>2.3551290322580648E-3</c:v>
                </c:pt>
                <c:pt idx="41">
                  <c:v>2.2524999999999997E-3</c:v>
                </c:pt>
                <c:pt idx="42">
                  <c:v>2.1722903225806453E-3</c:v>
                </c:pt>
                <c:pt idx="43">
                  <c:v>2.3845806451612906E-3</c:v>
                </c:pt>
                <c:pt idx="44">
                  <c:v>2.387866666666667E-3</c:v>
                </c:pt>
                <c:pt idx="45">
                  <c:v>2.425290322580645E-3</c:v>
                </c:pt>
                <c:pt idx="46">
                  <c:v>2.3138333333333335E-3</c:v>
                </c:pt>
                <c:pt idx="47">
                  <c:v>2.2997096774193546E-3</c:v>
                </c:pt>
                <c:pt idx="48">
                  <c:v>2.3959354838709681E-3</c:v>
                </c:pt>
                <c:pt idx="49">
                  <c:v>2.2511785714285715E-3</c:v>
                </c:pt>
                <c:pt idx="50">
                  <c:v>2.5115161290322581E-3</c:v>
                </c:pt>
                <c:pt idx="51">
                  <c:v>2.5214666666666667E-3</c:v>
                </c:pt>
                <c:pt idx="52">
                  <c:v>2.5196774193548387E-3</c:v>
                </c:pt>
                <c:pt idx="53">
                  <c:v>2.3958666666666667E-3</c:v>
                </c:pt>
                <c:pt idx="54">
                  <c:v>2.3579677419354838E-3</c:v>
                </c:pt>
                <c:pt idx="55">
                  <c:v>2.4764516129032262E-3</c:v>
                </c:pt>
                <c:pt idx="56">
                  <c:v>2.6752333333333331E-3</c:v>
                </c:pt>
                <c:pt idx="57">
                  <c:v>2.7441612903225808E-3</c:v>
                </c:pt>
                <c:pt idx="58">
                  <c:v>2.7610666666666667E-3</c:v>
                </c:pt>
                <c:pt idx="59">
                  <c:v>2.8712580645161292E-3</c:v>
                </c:pt>
                <c:pt idx="60">
                  <c:v>3.344741935483871E-3</c:v>
                </c:pt>
                <c:pt idx="61">
                  <c:v>3.7295714285714289E-3</c:v>
                </c:pt>
                <c:pt idx="62">
                  <c:v>4.0286451612903222E-3</c:v>
                </c:pt>
                <c:pt idx="63">
                  <c:v>4.3182333333333335E-3</c:v>
                </c:pt>
                <c:pt idx="64">
                  <c:v>4.8178387096774198E-3</c:v>
                </c:pt>
                <c:pt idx="65">
                  <c:v>5.5849333333333334E-3</c:v>
                </c:pt>
                <c:pt idx="66">
                  <c:v>6.7002580645161292E-3</c:v>
                </c:pt>
                <c:pt idx="67">
                  <c:v>8.269903225806452E-3</c:v>
                </c:pt>
                <c:pt idx="68">
                  <c:v>9.6512666666666667E-3</c:v>
                </c:pt>
                <c:pt idx="69">
                  <c:v>1.1974645161290322E-2</c:v>
                </c:pt>
                <c:pt idx="70">
                  <c:v>1.2354633333333333E-2</c:v>
                </c:pt>
                <c:pt idx="71">
                  <c:v>1.5407967741935483E-2</c:v>
                </c:pt>
                <c:pt idx="72">
                  <c:v>1.4238967741935485E-2</c:v>
                </c:pt>
                <c:pt idx="73">
                  <c:v>1.4487793103448277E-2</c:v>
                </c:pt>
                <c:pt idx="74">
                  <c:v>1.6549645161290323E-2</c:v>
                </c:pt>
                <c:pt idx="75">
                  <c:v>1.7613299999999998E-2</c:v>
                </c:pt>
                <c:pt idx="76">
                  <c:v>1.8076999999999999E-2</c:v>
                </c:pt>
                <c:pt idx="77">
                  <c:v>2.1815633333333331E-2</c:v>
                </c:pt>
                <c:pt idx="78">
                  <c:v>2.2541225806451612E-2</c:v>
                </c:pt>
                <c:pt idx="79">
                  <c:v>2.8154451612903225E-2</c:v>
                </c:pt>
                <c:pt idx="80">
                  <c:v>3.106306666666667E-2</c:v>
                </c:pt>
                <c:pt idx="81">
                  <c:v>3.5338193548387097E-2</c:v>
                </c:pt>
                <c:pt idx="82">
                  <c:v>4.1177033333333335E-2</c:v>
                </c:pt>
                <c:pt idx="83">
                  <c:v>4.1125870967741937E-2</c:v>
                </c:pt>
                <c:pt idx="84">
                  <c:v>4.2258419354838712E-2</c:v>
                </c:pt>
                <c:pt idx="85">
                  <c:v>4.6864428571428571E-2</c:v>
                </c:pt>
                <c:pt idx="86">
                  <c:v>4.7544483870967741E-2</c:v>
                </c:pt>
                <c:pt idx="87">
                  <c:v>5.2901133333333336E-2</c:v>
                </c:pt>
                <c:pt idx="88">
                  <c:v>6.3207806451612905E-2</c:v>
                </c:pt>
                <c:pt idx="89">
                  <c:v>6.7400466666666672E-2</c:v>
                </c:pt>
                <c:pt idx="90">
                  <c:v>7.0270258064516131E-2</c:v>
                </c:pt>
                <c:pt idx="91">
                  <c:v>7.6891161290322585E-2</c:v>
                </c:pt>
                <c:pt idx="92">
                  <c:v>8.8257299999999997E-2</c:v>
                </c:pt>
                <c:pt idx="93">
                  <c:v>9.240625806451612E-2</c:v>
                </c:pt>
                <c:pt idx="94">
                  <c:v>9.7983333333333325E-2</c:v>
                </c:pt>
                <c:pt idx="95">
                  <c:v>0.11390345161290322</c:v>
                </c:pt>
                <c:pt idx="96">
                  <c:v>0.12067958064516129</c:v>
                </c:pt>
                <c:pt idx="97">
                  <c:v>0.1296725</c:v>
                </c:pt>
                <c:pt idx="98">
                  <c:v>0.13996109677419355</c:v>
                </c:pt>
                <c:pt idx="99">
                  <c:v>0.15123599999999998</c:v>
                </c:pt>
                <c:pt idx="100">
                  <c:v>0.16335061290322581</c:v>
                </c:pt>
                <c:pt idx="101">
                  <c:v>0.17450493333333333</c:v>
                </c:pt>
                <c:pt idx="102">
                  <c:v>0.18909812903225806</c:v>
                </c:pt>
                <c:pt idx="103">
                  <c:v>0.21375048387096773</c:v>
                </c:pt>
                <c:pt idx="104">
                  <c:v>0.22474523333333335</c:v>
                </c:pt>
                <c:pt idx="105">
                  <c:v>0.24631312903225808</c:v>
                </c:pt>
                <c:pt idx="106">
                  <c:v>0.26828183333333333</c:v>
                </c:pt>
                <c:pt idx="107">
                  <c:v>0.27713419354838709</c:v>
                </c:pt>
                <c:pt idx="108">
                  <c:v>0.27251012903225802</c:v>
                </c:pt>
                <c:pt idx="109">
                  <c:v>0.28078771428571431</c:v>
                </c:pt>
                <c:pt idx="110">
                  <c:v>0.31564980645161295</c:v>
                </c:pt>
                <c:pt idx="111">
                  <c:v>0.32740726666666664</c:v>
                </c:pt>
                <c:pt idx="112">
                  <c:v>0.32982293548387098</c:v>
                </c:pt>
                <c:pt idx="113">
                  <c:v>0.34825529999999999</c:v>
                </c:pt>
                <c:pt idx="114">
                  <c:v>0.35385074193548383</c:v>
                </c:pt>
                <c:pt idx="115">
                  <c:v>0.37749058064516133</c:v>
                </c:pt>
                <c:pt idx="116">
                  <c:v>0.39376696666666666</c:v>
                </c:pt>
                <c:pt idx="117">
                  <c:v>0.40118683870967742</c:v>
                </c:pt>
                <c:pt idx="118">
                  <c:v>0.42884386666666668</c:v>
                </c:pt>
                <c:pt idx="119">
                  <c:v>0.41425264516129034</c:v>
                </c:pt>
                <c:pt idx="120">
                  <c:v>0.45128412903225806</c:v>
                </c:pt>
                <c:pt idx="121">
                  <c:v>0.4594678620689655</c:v>
                </c:pt>
                <c:pt idx="122">
                  <c:v>0.48050832258064519</c:v>
                </c:pt>
                <c:pt idx="123">
                  <c:v>0.49678609999999995</c:v>
                </c:pt>
                <c:pt idx="124">
                  <c:v>0.51622106451612904</c:v>
                </c:pt>
                <c:pt idx="125">
                  <c:v>0.52720096666666671</c:v>
                </c:pt>
                <c:pt idx="126">
                  <c:v>0.55017738709677422</c:v>
                </c:pt>
                <c:pt idx="127">
                  <c:v>0.55555961290322586</c:v>
                </c:pt>
                <c:pt idx="128">
                  <c:v>0.54328759999999998</c:v>
                </c:pt>
                <c:pt idx="129">
                  <c:v>0.56859351612903219</c:v>
                </c:pt>
                <c:pt idx="130">
                  <c:v>0.5940399666666667</c:v>
                </c:pt>
                <c:pt idx="131">
                  <c:v>0.61065141935483869</c:v>
                </c:pt>
                <c:pt idx="132">
                  <c:v>0.62520141935483864</c:v>
                </c:pt>
                <c:pt idx="133">
                  <c:v>0.66153378571428578</c:v>
                </c:pt>
                <c:pt idx="134">
                  <c:v>0.68226854838709672</c:v>
                </c:pt>
                <c:pt idx="135">
                  <c:v>0.69972003333333332</c:v>
                </c:pt>
                <c:pt idx="136">
                  <c:v>0.74029493548387093</c:v>
                </c:pt>
                <c:pt idx="137">
                  <c:v>0.76699893333333335</c:v>
                </c:pt>
                <c:pt idx="138">
                  <c:v>0.78377238709677421</c:v>
                </c:pt>
                <c:pt idx="139">
                  <c:v>0.8049021935483871</c:v>
                </c:pt>
                <c:pt idx="140">
                  <c:v>0.86210520000000002</c:v>
                </c:pt>
                <c:pt idx="141">
                  <c:v>0.91667609677419348</c:v>
                </c:pt>
                <c:pt idx="142">
                  <c:v>0.96686653333333328</c:v>
                </c:pt>
                <c:pt idx="143">
                  <c:v>0.95127619354838711</c:v>
                </c:pt>
                <c:pt idx="144">
                  <c:v>0.97406335483870965</c:v>
                </c:pt>
                <c:pt idx="145">
                  <c:v>1.0274385714285714</c:v>
                </c:pt>
                <c:pt idx="146">
                  <c:v>1.0948426451612905</c:v>
                </c:pt>
                <c:pt idx="147">
                  <c:v>1.0997201333333335</c:v>
                </c:pt>
                <c:pt idx="148">
                  <c:v>1.1325385161290322</c:v>
                </c:pt>
                <c:pt idx="149">
                  <c:v>1.2149402666666667</c:v>
                </c:pt>
                <c:pt idx="150">
                  <c:v>1.2475415806451613</c:v>
                </c:pt>
                <c:pt idx="151">
                  <c:v>1.3176785161290323</c:v>
                </c:pt>
                <c:pt idx="152">
                  <c:v>1.3465971333333333</c:v>
                </c:pt>
                <c:pt idx="153">
                  <c:v>1.3579188709677419</c:v>
                </c:pt>
                <c:pt idx="154">
                  <c:v>1.3887320000000001</c:v>
                </c:pt>
                <c:pt idx="155">
                  <c:v>1.3752847419354837</c:v>
                </c:pt>
                <c:pt idx="156">
                  <c:v>1.3843669032258064</c:v>
                </c:pt>
                <c:pt idx="157">
                  <c:v>1.4208611071428572</c:v>
                </c:pt>
                <c:pt idx="158">
                  <c:v>1.4346954516129031</c:v>
                </c:pt>
                <c:pt idx="159">
                  <c:v>1.4646821333333333</c:v>
                </c:pt>
                <c:pt idx="160">
                  <c:v>1.5139730322580645</c:v>
                </c:pt>
                <c:pt idx="161">
                  <c:v>1.5285122666666666</c:v>
                </c:pt>
                <c:pt idx="162">
                  <c:v>1.5736066129032258</c:v>
                </c:pt>
                <c:pt idx="163">
                  <c:v>1.6275112258064517</c:v>
                </c:pt>
                <c:pt idx="164">
                  <c:v>1.6620163000000001</c:v>
                </c:pt>
                <c:pt idx="165">
                  <c:v>1.6857194193548388</c:v>
                </c:pt>
                <c:pt idx="166">
                  <c:v>1.7323284333333333</c:v>
                </c:pt>
                <c:pt idx="167">
                  <c:v>1.7358162903225807</c:v>
                </c:pt>
                <c:pt idx="168">
                  <c:v>1.7533807096774194</c:v>
                </c:pt>
                <c:pt idx="169">
                  <c:v>1.7192213103448277</c:v>
                </c:pt>
                <c:pt idx="170">
                  <c:v>1.767857612903226</c:v>
                </c:pt>
                <c:pt idx="171">
                  <c:v>1.7070890000000001</c:v>
                </c:pt>
                <c:pt idx="172">
                  <c:v>1.4957030322580644</c:v>
                </c:pt>
                <c:pt idx="173">
                  <c:v>1.6565966000000001</c:v>
                </c:pt>
                <c:pt idx="174">
                  <c:v>1.641098193548387</c:v>
                </c:pt>
                <c:pt idx="175">
                  <c:v>1.5782911935483872</c:v>
                </c:pt>
                <c:pt idx="176">
                  <c:v>1.5837822000000001</c:v>
                </c:pt>
                <c:pt idx="177">
                  <c:v>1.5778958064516129</c:v>
                </c:pt>
                <c:pt idx="178">
                  <c:v>1.5929036666666667</c:v>
                </c:pt>
                <c:pt idx="179">
                  <c:v>1.6016795161290323</c:v>
                </c:pt>
                <c:pt idx="180">
                  <c:v>1.6078034516129032</c:v>
                </c:pt>
                <c:pt idx="181">
                  <c:v>1.2693471785714288</c:v>
                </c:pt>
                <c:pt idx="182">
                  <c:v>1.7353774193548388</c:v>
                </c:pt>
                <c:pt idx="183">
                  <c:v>1.7272865000000002</c:v>
                </c:pt>
                <c:pt idx="184">
                  <c:v>1.7629516129032257</c:v>
                </c:pt>
                <c:pt idx="185">
                  <c:v>1.7601278</c:v>
                </c:pt>
                <c:pt idx="186">
                  <c:v>1.7850415806451614</c:v>
                </c:pt>
                <c:pt idx="187">
                  <c:v>1.8497030322580645</c:v>
                </c:pt>
                <c:pt idx="188">
                  <c:v>1.8939750666666666</c:v>
                </c:pt>
                <c:pt idx="189">
                  <c:v>1.9157810967741937</c:v>
                </c:pt>
                <c:pt idx="190">
                  <c:v>1.9276473333333333</c:v>
                </c:pt>
                <c:pt idx="191">
                  <c:v>1.9278265161290322</c:v>
                </c:pt>
                <c:pt idx="192">
                  <c:v>1.9003434193548387</c:v>
                </c:pt>
                <c:pt idx="193">
                  <c:v>1.8950914285714284</c:v>
                </c:pt>
                <c:pt idx="194">
                  <c:v>1.9514102258064514</c:v>
                </c:pt>
                <c:pt idx="195">
                  <c:v>1.9396401999999999</c:v>
                </c:pt>
                <c:pt idx="196">
                  <c:v>1.9246879354838711</c:v>
                </c:pt>
                <c:pt idx="197">
                  <c:v>1.9681367333333335</c:v>
                </c:pt>
                <c:pt idx="198">
                  <c:v>2.0069123225806451</c:v>
                </c:pt>
                <c:pt idx="199">
                  <c:v>2.0849726774193549</c:v>
                </c:pt>
                <c:pt idx="200">
                  <c:v>2.1537732333333333</c:v>
                </c:pt>
                <c:pt idx="201">
                  <c:v>2.1759052580645162</c:v>
                </c:pt>
                <c:pt idx="202">
                  <c:v>2.2007905333333331</c:v>
                </c:pt>
                <c:pt idx="203">
                  <c:v>2.1375582258064516</c:v>
                </c:pt>
                <c:pt idx="204">
                  <c:v>2.1707200000000002</c:v>
                </c:pt>
                <c:pt idx="205">
                  <c:v>2.1687031785714286</c:v>
                </c:pt>
                <c:pt idx="206">
                  <c:v>2.229191322580645</c:v>
                </c:pt>
                <c:pt idx="207">
                  <c:v>2.2189875999999997</c:v>
                </c:pt>
                <c:pt idx="208">
                  <c:v>2.2183239354838706</c:v>
                </c:pt>
                <c:pt idx="209">
                  <c:v>2.2757413666666664</c:v>
                </c:pt>
                <c:pt idx="210">
                  <c:v>2.3426715806451615</c:v>
                </c:pt>
                <c:pt idx="211">
                  <c:v>2.3686473870967739</c:v>
                </c:pt>
                <c:pt idx="212">
                  <c:v>2.3288590666666669</c:v>
                </c:pt>
                <c:pt idx="213">
                  <c:v>2.3879400967741935</c:v>
                </c:pt>
                <c:pt idx="214">
                  <c:v>2.4393822333333333</c:v>
                </c:pt>
                <c:pt idx="215">
                  <c:v>2.3943904838709678</c:v>
                </c:pt>
                <c:pt idx="216">
                  <c:v>2.2706158709677422</c:v>
                </c:pt>
                <c:pt idx="217">
                  <c:v>2.440677285714286</c:v>
                </c:pt>
                <c:pt idx="218">
                  <c:v>2.371243129032258</c:v>
                </c:pt>
                <c:pt idx="219">
                  <c:v>2.3993449333333334</c:v>
                </c:pt>
                <c:pt idx="220">
                  <c:v>2.3964726451612903</c:v>
                </c:pt>
                <c:pt idx="221">
                  <c:v>2.4190188000000004</c:v>
                </c:pt>
                <c:pt idx="222">
                  <c:v>2.4169798387096773</c:v>
                </c:pt>
                <c:pt idx="223">
                  <c:v>2.4245840322580645</c:v>
                </c:pt>
                <c:pt idx="224">
                  <c:v>2.4221596666666665</c:v>
                </c:pt>
                <c:pt idx="225">
                  <c:v>2.4561364516129034</c:v>
                </c:pt>
                <c:pt idx="226">
                  <c:v>2.4513776333333337</c:v>
                </c:pt>
                <c:pt idx="227">
                  <c:v>2.4374828064516127</c:v>
                </c:pt>
                <c:pt idx="228">
                  <c:v>2.3808665161290321</c:v>
                </c:pt>
                <c:pt idx="229">
                  <c:v>2.2986439642857142</c:v>
                </c:pt>
                <c:pt idx="230">
                  <c:v>2.2925996774193549</c:v>
                </c:pt>
              </c:numCache>
            </c:numRef>
          </c:val>
          <c:extLst>
            <c:ext xmlns:c16="http://schemas.microsoft.com/office/drawing/2014/chart" uri="{C3380CC4-5D6E-409C-BE32-E72D297353CC}">
              <c16:uniqueId val="{00000001-9453-4D1B-A162-66B64F5312BF}"/>
            </c:ext>
          </c:extLst>
        </c:ser>
        <c:ser>
          <c:idx val="1"/>
          <c:order val="2"/>
          <c:tx>
            <c:strRef>
              <c:f>Summary!$J$1</c:f>
              <c:strCache>
                <c:ptCount val="1"/>
                <c:pt idx="0">
                  <c:v>Delaware</c:v>
                </c:pt>
              </c:strCache>
            </c:strRef>
          </c:tx>
          <c:spPr>
            <a:solidFill>
              <a:schemeClr val="accent6">
                <a:lumMod val="60000"/>
                <a:lumOff val="40000"/>
              </a:schemeClr>
            </a:solidFill>
            <a:ln>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Summary!$J$3:$J$233</c:f>
              <c:numCache>
                <c:formatCode>General</c:formatCode>
                <c:ptCount val="231"/>
                <c:pt idx="0">
                  <c:v>8.3354838709677421E-5</c:v>
                </c:pt>
                <c:pt idx="1">
                  <c:v>9.6714285714285709E-5</c:v>
                </c:pt>
                <c:pt idx="2">
                  <c:v>3.2506451612903222E-4</c:v>
                </c:pt>
                <c:pt idx="3">
                  <c:v>1.0460666666666668E-3</c:v>
                </c:pt>
                <c:pt idx="4">
                  <c:v>8.3003225806451612E-4</c:v>
                </c:pt>
                <c:pt idx="5">
                  <c:v>1.0508666666666667E-3</c:v>
                </c:pt>
                <c:pt idx="6">
                  <c:v>6.892903225806452E-4</c:v>
                </c:pt>
                <c:pt idx="7">
                  <c:v>9.2087096774193548E-4</c:v>
                </c:pt>
                <c:pt idx="8">
                  <c:v>1.4814333333333335E-3</c:v>
                </c:pt>
                <c:pt idx="9">
                  <c:v>1.3660967741935483E-3</c:v>
                </c:pt>
                <c:pt idx="10">
                  <c:v>1.9356E-3</c:v>
                </c:pt>
                <c:pt idx="11">
                  <c:v>2.7179999999999999E-3</c:v>
                </c:pt>
                <c:pt idx="12">
                  <c:v>3.1009032258064516E-3</c:v>
                </c:pt>
                <c:pt idx="13">
                  <c:v>2.8436428571428571E-3</c:v>
                </c:pt>
                <c:pt idx="14">
                  <c:v>3.2455806451612899E-3</c:v>
                </c:pt>
                <c:pt idx="15">
                  <c:v>2.8419999999999999E-3</c:v>
                </c:pt>
                <c:pt idx="16">
                  <c:v>3.9963225806451614E-3</c:v>
                </c:pt>
                <c:pt idx="17">
                  <c:v>4.1132E-3</c:v>
                </c:pt>
                <c:pt idx="18">
                  <c:v>5.4838709677419361E-3</c:v>
                </c:pt>
                <c:pt idx="19">
                  <c:v>5.7644516129032259E-3</c:v>
                </c:pt>
                <c:pt idx="20">
                  <c:v>5.5705333333333331E-3</c:v>
                </c:pt>
                <c:pt idx="21">
                  <c:v>6.3867419354838705E-3</c:v>
                </c:pt>
                <c:pt idx="22">
                  <c:v>5.8655000000000001E-3</c:v>
                </c:pt>
                <c:pt idx="23">
                  <c:v>7.3207419354838713E-3</c:v>
                </c:pt>
                <c:pt idx="24">
                  <c:v>6.7805161290322583E-3</c:v>
                </c:pt>
                <c:pt idx="25">
                  <c:v>7.3375517241379314E-3</c:v>
                </c:pt>
                <c:pt idx="26">
                  <c:v>7.4381612903225806E-3</c:v>
                </c:pt>
                <c:pt idx="27">
                  <c:v>7.3312999999999998E-3</c:v>
                </c:pt>
                <c:pt idx="28">
                  <c:v>6.8114838709677425E-3</c:v>
                </c:pt>
                <c:pt idx="29">
                  <c:v>7.2727333333333331E-3</c:v>
                </c:pt>
                <c:pt idx="30">
                  <c:v>8.3671290322580635E-3</c:v>
                </c:pt>
                <c:pt idx="31">
                  <c:v>8.4931290322580646E-3</c:v>
                </c:pt>
                <c:pt idx="32">
                  <c:v>9.5003666666666677E-3</c:v>
                </c:pt>
                <c:pt idx="33">
                  <c:v>1.1083000000000001E-2</c:v>
                </c:pt>
                <c:pt idx="34">
                  <c:v>1.2415466666666668E-2</c:v>
                </c:pt>
                <c:pt idx="35">
                  <c:v>1.2863903225806451E-2</c:v>
                </c:pt>
                <c:pt idx="36">
                  <c:v>1.5289419354838709E-2</c:v>
                </c:pt>
                <c:pt idx="37">
                  <c:v>1.3973285714285714E-2</c:v>
                </c:pt>
                <c:pt idx="38">
                  <c:v>1.3963645161290323E-2</c:v>
                </c:pt>
                <c:pt idx="39">
                  <c:v>1.4842833333333333E-2</c:v>
                </c:pt>
                <c:pt idx="40">
                  <c:v>1.4643548387096774E-2</c:v>
                </c:pt>
                <c:pt idx="41">
                  <c:v>1.3071500000000002E-2</c:v>
                </c:pt>
                <c:pt idx="42">
                  <c:v>1.2719806451612903E-2</c:v>
                </c:pt>
                <c:pt idx="43">
                  <c:v>1.2866806451612903E-2</c:v>
                </c:pt>
                <c:pt idx="44">
                  <c:v>1.23958E-2</c:v>
                </c:pt>
                <c:pt idx="45">
                  <c:v>1.3443516129032258E-2</c:v>
                </c:pt>
                <c:pt idx="46">
                  <c:v>1.3744666666666665E-2</c:v>
                </c:pt>
                <c:pt idx="47">
                  <c:v>1.3749290322580645E-2</c:v>
                </c:pt>
                <c:pt idx="48">
                  <c:v>1.5189483870967743E-2</c:v>
                </c:pt>
                <c:pt idx="49">
                  <c:v>1.7108892857142857E-2</c:v>
                </c:pt>
                <c:pt idx="50">
                  <c:v>1.8003870967741933E-2</c:v>
                </c:pt>
                <c:pt idx="51">
                  <c:v>1.8345966666666665E-2</c:v>
                </c:pt>
                <c:pt idx="52">
                  <c:v>1.9813129032258063E-2</c:v>
                </c:pt>
                <c:pt idx="53">
                  <c:v>1.9952600000000001E-2</c:v>
                </c:pt>
                <c:pt idx="54">
                  <c:v>2.1553612903225806E-2</c:v>
                </c:pt>
                <c:pt idx="55">
                  <c:v>2.2796806451612903E-2</c:v>
                </c:pt>
                <c:pt idx="56">
                  <c:v>2.6659333333333333E-2</c:v>
                </c:pt>
                <c:pt idx="57">
                  <c:v>2.8741709677419357E-2</c:v>
                </c:pt>
                <c:pt idx="58">
                  <c:v>3.0778900000000001E-2</c:v>
                </c:pt>
                <c:pt idx="59">
                  <c:v>3.1994387096774192E-2</c:v>
                </c:pt>
                <c:pt idx="60">
                  <c:v>3.570648387096774E-2</c:v>
                </c:pt>
                <c:pt idx="61">
                  <c:v>3.3216964285714287E-2</c:v>
                </c:pt>
                <c:pt idx="62">
                  <c:v>4.1240741935483868E-2</c:v>
                </c:pt>
                <c:pt idx="63">
                  <c:v>4.2538399999999997E-2</c:v>
                </c:pt>
                <c:pt idx="64">
                  <c:v>4.3250677419354837E-2</c:v>
                </c:pt>
                <c:pt idx="65">
                  <c:v>4.89191E-2</c:v>
                </c:pt>
                <c:pt idx="66">
                  <c:v>5.3603999999999999E-2</c:v>
                </c:pt>
                <c:pt idx="67">
                  <c:v>6.0708354838709677E-2</c:v>
                </c:pt>
                <c:pt idx="68">
                  <c:v>6.2587066666666663E-2</c:v>
                </c:pt>
                <c:pt idx="69">
                  <c:v>6.3171612903225802E-2</c:v>
                </c:pt>
                <c:pt idx="70">
                  <c:v>7.2126333333333334E-2</c:v>
                </c:pt>
                <c:pt idx="71">
                  <c:v>7.20983870967742E-2</c:v>
                </c:pt>
                <c:pt idx="72">
                  <c:v>7.6161645161290328E-2</c:v>
                </c:pt>
                <c:pt idx="73">
                  <c:v>8.1223000000000004E-2</c:v>
                </c:pt>
                <c:pt idx="74">
                  <c:v>8.6043774193548389E-2</c:v>
                </c:pt>
                <c:pt idx="75">
                  <c:v>9.3223199999999992E-2</c:v>
                </c:pt>
                <c:pt idx="76">
                  <c:v>9.8950870967741925E-2</c:v>
                </c:pt>
                <c:pt idx="77">
                  <c:v>0.10459113333333334</c:v>
                </c:pt>
                <c:pt idx="78">
                  <c:v>0.112951</c:v>
                </c:pt>
                <c:pt idx="79">
                  <c:v>0.11551951612903226</c:v>
                </c:pt>
                <c:pt idx="80">
                  <c:v>0.12520023333333333</c:v>
                </c:pt>
                <c:pt idx="81">
                  <c:v>0.12843445161290323</c:v>
                </c:pt>
                <c:pt idx="82">
                  <c:v>0.13675866666666667</c:v>
                </c:pt>
                <c:pt idx="83">
                  <c:v>0.13743158064516131</c:v>
                </c:pt>
                <c:pt idx="84">
                  <c:v>0.13713635483870967</c:v>
                </c:pt>
                <c:pt idx="85">
                  <c:v>0.14119078571428573</c:v>
                </c:pt>
                <c:pt idx="86">
                  <c:v>0.14599787096774194</c:v>
                </c:pt>
                <c:pt idx="87">
                  <c:v>0.16592883333333336</c:v>
                </c:pt>
                <c:pt idx="88">
                  <c:v>0.17985119354838711</c:v>
                </c:pt>
                <c:pt idx="89">
                  <c:v>0.18756456666666665</c:v>
                </c:pt>
                <c:pt idx="90">
                  <c:v>0.18721467741935485</c:v>
                </c:pt>
                <c:pt idx="91">
                  <c:v>0.19720299999999999</c:v>
                </c:pt>
                <c:pt idx="92">
                  <c:v>0.20556163333333333</c:v>
                </c:pt>
                <c:pt idx="93">
                  <c:v>0.2154105806451613</c:v>
                </c:pt>
                <c:pt idx="94">
                  <c:v>0.20907273333333334</c:v>
                </c:pt>
                <c:pt idx="95">
                  <c:v>0.22244416129032257</c:v>
                </c:pt>
                <c:pt idx="96">
                  <c:v>0.24049232258064518</c:v>
                </c:pt>
                <c:pt idx="97">
                  <c:v>0.25722178571428572</c:v>
                </c:pt>
                <c:pt idx="98">
                  <c:v>0.27162619354838713</c:v>
                </c:pt>
                <c:pt idx="99">
                  <c:v>0.28112923333333334</c:v>
                </c:pt>
                <c:pt idx="100">
                  <c:v>0.29207338709677422</c:v>
                </c:pt>
                <c:pt idx="101">
                  <c:v>0.30524083333333335</c:v>
                </c:pt>
                <c:pt idx="102">
                  <c:v>0.33372909677419355</c:v>
                </c:pt>
                <c:pt idx="103">
                  <c:v>0.34504451612903225</c:v>
                </c:pt>
                <c:pt idx="104">
                  <c:v>0.32725683333333333</c:v>
                </c:pt>
                <c:pt idx="105">
                  <c:v>0.36902532258064519</c:v>
                </c:pt>
                <c:pt idx="106">
                  <c:v>0.38922369999999995</c:v>
                </c:pt>
                <c:pt idx="107">
                  <c:v>0.39304174193548386</c:v>
                </c:pt>
                <c:pt idx="108">
                  <c:v>0.3806517741935484</c:v>
                </c:pt>
                <c:pt idx="109">
                  <c:v>0.41678567857142862</c:v>
                </c:pt>
                <c:pt idx="110">
                  <c:v>0.45726780645161291</c:v>
                </c:pt>
                <c:pt idx="111">
                  <c:v>0.49065750000000002</c:v>
                </c:pt>
                <c:pt idx="112">
                  <c:v>0.50749545161290321</c:v>
                </c:pt>
                <c:pt idx="113">
                  <c:v>0.49128756666666662</c:v>
                </c:pt>
                <c:pt idx="114">
                  <c:v>0.48755935483870971</c:v>
                </c:pt>
                <c:pt idx="115">
                  <c:v>0.516992064516129</c:v>
                </c:pt>
                <c:pt idx="116">
                  <c:v>0.51841749999999998</c:v>
                </c:pt>
                <c:pt idx="117">
                  <c:v>0.51679829032258062</c:v>
                </c:pt>
                <c:pt idx="118">
                  <c:v>0.53207436666666663</c:v>
                </c:pt>
                <c:pt idx="119">
                  <c:v>0.47601212903225804</c:v>
                </c:pt>
                <c:pt idx="120">
                  <c:v>0.50785425806451612</c:v>
                </c:pt>
                <c:pt idx="121">
                  <c:v>0.53796182758620692</c:v>
                </c:pt>
                <c:pt idx="122">
                  <c:v>0.54777938709677421</c:v>
                </c:pt>
                <c:pt idx="123">
                  <c:v>0.55585709999999999</c:v>
                </c:pt>
                <c:pt idx="124">
                  <c:v>0.56024803225806452</c:v>
                </c:pt>
                <c:pt idx="125">
                  <c:v>0.57509713333333334</c:v>
                </c:pt>
                <c:pt idx="126">
                  <c:v>0.59296516129032262</c:v>
                </c:pt>
                <c:pt idx="127">
                  <c:v>0.61103816129032262</c:v>
                </c:pt>
                <c:pt idx="128">
                  <c:v>0.61921870000000001</c:v>
                </c:pt>
                <c:pt idx="129">
                  <c:v>0.63805048387096774</c:v>
                </c:pt>
                <c:pt idx="130">
                  <c:v>0.63137016666666668</c:v>
                </c:pt>
                <c:pt idx="131">
                  <c:v>0.6360914838709677</c:v>
                </c:pt>
                <c:pt idx="132">
                  <c:v>0.65432312903225798</c:v>
                </c:pt>
                <c:pt idx="133">
                  <c:v>0.71240635714285716</c:v>
                </c:pt>
                <c:pt idx="134">
                  <c:v>0.73109422580645156</c:v>
                </c:pt>
                <c:pt idx="135">
                  <c:v>0.74989760000000005</c:v>
                </c:pt>
                <c:pt idx="136">
                  <c:v>0.79978077419354832</c:v>
                </c:pt>
                <c:pt idx="137">
                  <c:v>0.81136246666666667</c:v>
                </c:pt>
                <c:pt idx="138">
                  <c:v>0.82907309677419361</c:v>
                </c:pt>
                <c:pt idx="139">
                  <c:v>0.8551821290322581</c:v>
                </c:pt>
                <c:pt idx="140">
                  <c:v>0.90134139999999996</c:v>
                </c:pt>
                <c:pt idx="141">
                  <c:v>0.98651380645161291</c:v>
                </c:pt>
                <c:pt idx="142">
                  <c:v>1.0199160333333332</c:v>
                </c:pt>
                <c:pt idx="143">
                  <c:v>1.0976140322580645</c:v>
                </c:pt>
                <c:pt idx="144">
                  <c:v>1.0825247096774195</c:v>
                </c:pt>
                <c:pt idx="145">
                  <c:v>1.1763551428571428</c:v>
                </c:pt>
                <c:pt idx="146">
                  <c:v>1.2733003548387096</c:v>
                </c:pt>
                <c:pt idx="147">
                  <c:v>1.3327956666666667</c:v>
                </c:pt>
                <c:pt idx="148">
                  <c:v>1.3364702258064516</c:v>
                </c:pt>
                <c:pt idx="149">
                  <c:v>1.3822044333333332</c:v>
                </c:pt>
                <c:pt idx="150">
                  <c:v>1.432539</c:v>
                </c:pt>
                <c:pt idx="151">
                  <c:v>1.5272541290322581</c:v>
                </c:pt>
                <c:pt idx="152">
                  <c:v>1.5810450666666667</c:v>
                </c:pt>
                <c:pt idx="153">
                  <c:v>1.6723233548387098</c:v>
                </c:pt>
                <c:pt idx="154">
                  <c:v>1.7167050666666666</c:v>
                </c:pt>
                <c:pt idx="155">
                  <c:v>1.7896059354838709</c:v>
                </c:pt>
                <c:pt idx="156">
                  <c:v>1.7588723225806451</c:v>
                </c:pt>
                <c:pt idx="157">
                  <c:v>1.8058300714285715</c:v>
                </c:pt>
                <c:pt idx="158">
                  <c:v>1.8485933225806452</c:v>
                </c:pt>
                <c:pt idx="159">
                  <c:v>1.8996575666666666</c:v>
                </c:pt>
                <c:pt idx="160">
                  <c:v>1.9388123870967742</c:v>
                </c:pt>
                <c:pt idx="161">
                  <c:v>1.9460290666666666</c:v>
                </c:pt>
                <c:pt idx="162">
                  <c:v>1.9816564516129034</c:v>
                </c:pt>
                <c:pt idx="163">
                  <c:v>2.0549088064516128</c:v>
                </c:pt>
                <c:pt idx="164">
                  <c:v>2.1277680333333335</c:v>
                </c:pt>
                <c:pt idx="165">
                  <c:v>2.1677305483870968</c:v>
                </c:pt>
                <c:pt idx="166">
                  <c:v>2.2486863333333331</c:v>
                </c:pt>
                <c:pt idx="167">
                  <c:v>2.2589598387096772</c:v>
                </c:pt>
                <c:pt idx="168">
                  <c:v>2.2895944516129032</c:v>
                </c:pt>
                <c:pt idx="169">
                  <c:v>2.320168275862069</c:v>
                </c:pt>
                <c:pt idx="170">
                  <c:v>2.3731682580645161</c:v>
                </c:pt>
                <c:pt idx="171">
                  <c:v>2.2186768333333333</c:v>
                </c:pt>
                <c:pt idx="172">
                  <c:v>1.9080665161290322</c:v>
                </c:pt>
                <c:pt idx="173">
                  <c:v>2.0045631333333334</c:v>
                </c:pt>
                <c:pt idx="174">
                  <c:v>2.0687136451612904</c:v>
                </c:pt>
                <c:pt idx="175">
                  <c:v>2.0747363548387097</c:v>
                </c:pt>
                <c:pt idx="176">
                  <c:v>2.0740032999999998</c:v>
                </c:pt>
                <c:pt idx="177">
                  <c:v>2.1229352903225807</c:v>
                </c:pt>
                <c:pt idx="178">
                  <c:v>2.1351491666666664</c:v>
                </c:pt>
                <c:pt idx="179">
                  <c:v>2.0968410967741935</c:v>
                </c:pt>
                <c:pt idx="180">
                  <c:v>2.1562021290322577</c:v>
                </c:pt>
                <c:pt idx="181">
                  <c:v>1.8459386071428572</c:v>
                </c:pt>
                <c:pt idx="182">
                  <c:v>2.2038123548387096</c:v>
                </c:pt>
                <c:pt idx="183">
                  <c:v>2.2357545999999999</c:v>
                </c:pt>
                <c:pt idx="184">
                  <c:v>2.2881287741935483</c:v>
                </c:pt>
                <c:pt idx="185">
                  <c:v>2.3115211666666666</c:v>
                </c:pt>
                <c:pt idx="186">
                  <c:v>2.3505429032258061</c:v>
                </c:pt>
                <c:pt idx="187">
                  <c:v>2.4005297741935481</c:v>
                </c:pt>
                <c:pt idx="188">
                  <c:v>2.4085421333333334</c:v>
                </c:pt>
                <c:pt idx="189">
                  <c:v>2.4466911612903224</c:v>
                </c:pt>
                <c:pt idx="190">
                  <c:v>2.4780534666666667</c:v>
                </c:pt>
                <c:pt idx="191">
                  <c:v>2.4434624193548391</c:v>
                </c:pt>
                <c:pt idx="192">
                  <c:v>2.3958322580645159</c:v>
                </c:pt>
                <c:pt idx="193">
                  <c:v>2.4437045357142857</c:v>
                </c:pt>
                <c:pt idx="194">
                  <c:v>2.5696280645161287</c:v>
                </c:pt>
                <c:pt idx="195">
                  <c:v>2.6313430000000002</c:v>
                </c:pt>
                <c:pt idx="196">
                  <c:v>2.6267841935483873</c:v>
                </c:pt>
                <c:pt idx="197">
                  <c:v>2.5808118333333336</c:v>
                </c:pt>
                <c:pt idx="198">
                  <c:v>2.6553086451612899</c:v>
                </c:pt>
                <c:pt idx="199">
                  <c:v>2.6641569677419352</c:v>
                </c:pt>
                <c:pt idx="200">
                  <c:v>2.7259862666666668</c:v>
                </c:pt>
                <c:pt idx="201">
                  <c:v>2.7426102903225806</c:v>
                </c:pt>
                <c:pt idx="202">
                  <c:v>2.7513934666666668</c:v>
                </c:pt>
                <c:pt idx="203">
                  <c:v>2.8084792258064515</c:v>
                </c:pt>
                <c:pt idx="204">
                  <c:v>2.8618301290322581</c:v>
                </c:pt>
                <c:pt idx="205">
                  <c:v>2.8235565714285715</c:v>
                </c:pt>
                <c:pt idx="206">
                  <c:v>2.9172474193548386</c:v>
                </c:pt>
                <c:pt idx="207">
                  <c:v>2.9288314333333334</c:v>
                </c:pt>
                <c:pt idx="208">
                  <c:v>2.9129142580645162</c:v>
                </c:pt>
                <c:pt idx="209">
                  <c:v>2.7692216333333333</c:v>
                </c:pt>
                <c:pt idx="210">
                  <c:v>2.7859102580645163</c:v>
                </c:pt>
                <c:pt idx="211">
                  <c:v>2.8643592258064516</c:v>
                </c:pt>
                <c:pt idx="212">
                  <c:v>2.9006296333333332</c:v>
                </c:pt>
                <c:pt idx="213">
                  <c:v>2.8937190645161293</c:v>
                </c:pt>
                <c:pt idx="214">
                  <c:v>2.9954781666666666</c:v>
                </c:pt>
                <c:pt idx="215">
                  <c:v>3.0806358709677419</c:v>
                </c:pt>
                <c:pt idx="216">
                  <c:v>2.9472170967741937</c:v>
                </c:pt>
                <c:pt idx="217">
                  <c:v>3.1687332857142856</c:v>
                </c:pt>
                <c:pt idx="218">
                  <c:v>3.1009590967741936</c:v>
                </c:pt>
                <c:pt idx="219">
                  <c:v>3.0739093999999998</c:v>
                </c:pt>
                <c:pt idx="220">
                  <c:v>3.0680673548387096</c:v>
                </c:pt>
                <c:pt idx="221">
                  <c:v>3.066436533333333</c:v>
                </c:pt>
                <c:pt idx="222">
                  <c:v>3.083335709677419</c:v>
                </c:pt>
                <c:pt idx="223">
                  <c:v>3.155705129032258</c:v>
                </c:pt>
                <c:pt idx="224">
                  <c:v>3.1106932999999999</c:v>
                </c:pt>
                <c:pt idx="225">
                  <c:v>3.1873908709677421</c:v>
                </c:pt>
                <c:pt idx="226">
                  <c:v>3.1752859666666664</c:v>
                </c:pt>
                <c:pt idx="227">
                  <c:v>3.1319070322580647</c:v>
                </c:pt>
                <c:pt idx="228">
                  <c:v>3.0209345161290324</c:v>
                </c:pt>
                <c:pt idx="229">
                  <c:v>3.099208357142857</c:v>
                </c:pt>
                <c:pt idx="230">
                  <c:v>3.1516416451612903</c:v>
                </c:pt>
              </c:numCache>
            </c:numRef>
          </c:val>
          <c:extLst>
            <c:ext xmlns:c16="http://schemas.microsoft.com/office/drawing/2014/chart" uri="{C3380CC4-5D6E-409C-BE32-E72D297353CC}">
              <c16:uniqueId val="{00000002-9453-4D1B-A162-66B64F5312BF}"/>
            </c:ext>
          </c:extLst>
        </c:ser>
        <c:dLbls>
          <c:showLegendKey val="0"/>
          <c:showVal val="0"/>
          <c:showCatName val="0"/>
          <c:showSerName val="0"/>
          <c:showPercent val="0"/>
          <c:showBubbleSize val="0"/>
        </c:dLbls>
        <c:axId val="1932429055"/>
        <c:axId val="460363151"/>
        <c:extLst/>
      </c:area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0363151"/>
        <c:crosses val="autoZero"/>
        <c:auto val="1"/>
        <c:lblOffset val="100"/>
        <c:baseTimeUnit val="months"/>
        <c:majorUnit val="24"/>
        <c:majorTimeUnit val="months"/>
      </c:dateAx>
      <c:valAx>
        <c:axId val="46036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dirty="0"/>
                  <a:t>Oil Production </a:t>
                </a:r>
                <a:r>
                  <a:rPr lang="en-US" sz="1800" dirty="0"/>
                  <a:t>(</a:t>
                </a:r>
                <a:r>
                  <a:rPr lang="en-US" sz="1800" dirty="0" err="1"/>
                  <a:t>MMBbld</a:t>
                </a:r>
                <a:r>
                  <a:rPr lang="en-US" sz="1800" dirty="0"/>
                  <a:t>)</a:t>
                </a:r>
                <a:endParaRPr lang="en-US" sz="2000" dirty="0"/>
              </a:p>
            </c:rich>
          </c:tx>
          <c:layout>
            <c:manualLayout>
              <c:xMode val="edge"/>
              <c:yMode val="edge"/>
              <c:x val="0"/>
              <c:y val="0.11425718382395975"/>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39852636759878485"/>
          <c:y val="0.11402030475357247"/>
          <c:w val="0.2146653828827487"/>
          <c:h val="0.25942658209390496"/>
        </c:manualLayout>
      </c:layout>
      <c:overlay val="1"/>
      <c:spPr>
        <a:solidFill>
          <a:schemeClr val="accent3">
            <a:lumMod val="20000"/>
            <a:lumOff val="80000"/>
          </a:schemeClr>
        </a:solid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b="1"/>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cked"/>
        <c:varyColors val="0"/>
        <c:ser>
          <c:idx val="5"/>
          <c:order val="0"/>
          <c:tx>
            <c:strRef>
              <c:f>Summary!$AH$1</c:f>
              <c:strCache>
                <c:ptCount val="1"/>
                <c:pt idx="0">
                  <c:v>Barnett</c:v>
                </c:pt>
              </c:strCache>
              <c:extLst xmlns:c15="http://schemas.microsoft.com/office/drawing/2012/chart"/>
            </c:strRef>
          </c:tx>
          <c:spPr>
            <a:solidFill>
              <a:srgbClr val="FF0000"/>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Summary!$AI$3:$AI$233</c:f>
              <c:numCache>
                <c:formatCode>General</c:formatCode>
                <c:ptCount val="231"/>
                <c:pt idx="0">
                  <c:v>0.97544509677419355</c:v>
                </c:pt>
                <c:pt idx="1">
                  <c:v>1.0206221071428572</c:v>
                </c:pt>
                <c:pt idx="2">
                  <c:v>1.081501258064516</c:v>
                </c:pt>
                <c:pt idx="3">
                  <c:v>1.1672452</c:v>
                </c:pt>
                <c:pt idx="4">
                  <c:v>1.2538634516129032</c:v>
                </c:pt>
                <c:pt idx="5">
                  <c:v>1.3114809000000001</c:v>
                </c:pt>
                <c:pt idx="6">
                  <c:v>1.337570193548387</c:v>
                </c:pt>
                <c:pt idx="7">
                  <c:v>1.3964888387096774</c:v>
                </c:pt>
                <c:pt idx="8">
                  <c:v>1.4889394</c:v>
                </c:pt>
                <c:pt idx="9">
                  <c:v>1.5335774838709679</c:v>
                </c:pt>
                <c:pt idx="10">
                  <c:v>1.5739769333333333</c:v>
                </c:pt>
                <c:pt idx="11">
                  <c:v>1.6714615161290323</c:v>
                </c:pt>
                <c:pt idx="12">
                  <c:v>1.7225510967741937</c:v>
                </c:pt>
                <c:pt idx="13">
                  <c:v>1.8161404642857144</c:v>
                </c:pt>
                <c:pt idx="14">
                  <c:v>1.9599234838709676</c:v>
                </c:pt>
                <c:pt idx="15">
                  <c:v>2.0655940666666668</c:v>
                </c:pt>
                <c:pt idx="16">
                  <c:v>2.2132384193548389</c:v>
                </c:pt>
                <c:pt idx="17">
                  <c:v>2.3320695666666666</c:v>
                </c:pt>
                <c:pt idx="18">
                  <c:v>2.4737324838709673</c:v>
                </c:pt>
                <c:pt idx="19">
                  <c:v>2.6993984193548388</c:v>
                </c:pt>
                <c:pt idx="20">
                  <c:v>2.7759072333333332</c:v>
                </c:pt>
                <c:pt idx="21">
                  <c:v>2.8995697741935484</c:v>
                </c:pt>
                <c:pt idx="22">
                  <c:v>3.0643709333333335</c:v>
                </c:pt>
                <c:pt idx="23">
                  <c:v>3.1767533225806455</c:v>
                </c:pt>
                <c:pt idx="24">
                  <c:v>3.2715556451612904</c:v>
                </c:pt>
                <c:pt idx="25">
                  <c:v>3.3968576896551723</c:v>
                </c:pt>
                <c:pt idx="26">
                  <c:v>3.4755395483870966</c:v>
                </c:pt>
                <c:pt idx="27">
                  <c:v>3.5715789999999998</c:v>
                </c:pt>
                <c:pt idx="28">
                  <c:v>3.7322878709677418</c:v>
                </c:pt>
                <c:pt idx="29">
                  <c:v>3.7711497</c:v>
                </c:pt>
                <c:pt idx="30">
                  <c:v>3.891163322580645</c:v>
                </c:pt>
                <c:pt idx="31">
                  <c:v>4.0401435161290324</c:v>
                </c:pt>
                <c:pt idx="32">
                  <c:v>4.0940253333333336</c:v>
                </c:pt>
                <c:pt idx="33">
                  <c:v>4.2640810322580647</c:v>
                </c:pt>
                <c:pt idx="34">
                  <c:v>4.3538037000000003</c:v>
                </c:pt>
                <c:pt idx="35">
                  <c:v>4.3953786129032251</c:v>
                </c:pt>
                <c:pt idx="36">
                  <c:v>4.4659642258064522</c:v>
                </c:pt>
                <c:pt idx="37">
                  <c:v>4.5728434642857136</c:v>
                </c:pt>
                <c:pt idx="38">
                  <c:v>4.6093768709677416</c:v>
                </c:pt>
                <c:pt idx="39">
                  <c:v>4.5764063333333338</c:v>
                </c:pt>
                <c:pt idx="40">
                  <c:v>4.494195548387097</c:v>
                </c:pt>
                <c:pt idx="41">
                  <c:v>4.4365634333333333</c:v>
                </c:pt>
                <c:pt idx="42">
                  <c:v>4.3863787096774196</c:v>
                </c:pt>
                <c:pt idx="43">
                  <c:v>4.3205908709677425</c:v>
                </c:pt>
                <c:pt idx="44">
                  <c:v>4.2489666000000001</c:v>
                </c:pt>
                <c:pt idx="45">
                  <c:v>4.2880132903225805</c:v>
                </c:pt>
                <c:pt idx="46">
                  <c:v>4.2757224333333328</c:v>
                </c:pt>
                <c:pt idx="47">
                  <c:v>4.2599258387096777</c:v>
                </c:pt>
                <c:pt idx="48">
                  <c:v>4.3574607096774187</c:v>
                </c:pt>
                <c:pt idx="49">
                  <c:v>4.3949778214285713</c:v>
                </c:pt>
                <c:pt idx="50">
                  <c:v>4.506284290322581</c:v>
                </c:pt>
                <c:pt idx="51">
                  <c:v>4.3303618999999998</c:v>
                </c:pt>
                <c:pt idx="52">
                  <c:v>4.6113877419354843</c:v>
                </c:pt>
                <c:pt idx="53">
                  <c:v>4.5757989999999999</c:v>
                </c:pt>
                <c:pt idx="54">
                  <c:v>4.7253693225806446</c:v>
                </c:pt>
                <c:pt idx="55">
                  <c:v>4.7951424193548391</c:v>
                </c:pt>
                <c:pt idx="56">
                  <c:v>4.9699074666666672</c:v>
                </c:pt>
                <c:pt idx="57">
                  <c:v>4.9765163870967744</c:v>
                </c:pt>
                <c:pt idx="58">
                  <c:v>5.0422509999999994</c:v>
                </c:pt>
                <c:pt idx="59">
                  <c:v>5.0804360645161291</c:v>
                </c:pt>
                <c:pt idx="60">
                  <c:v>4.9931015161290322</c:v>
                </c:pt>
                <c:pt idx="61">
                  <c:v>4.6914022142857146</c:v>
                </c:pt>
                <c:pt idx="62">
                  <c:v>5.1733599354838704</c:v>
                </c:pt>
                <c:pt idx="63">
                  <c:v>5.2494430666666672</c:v>
                </c:pt>
                <c:pt idx="64">
                  <c:v>5.3259343548387097</c:v>
                </c:pt>
                <c:pt idx="65">
                  <c:v>5.2490128333333335</c:v>
                </c:pt>
                <c:pt idx="66">
                  <c:v>5.2279124516129025</c:v>
                </c:pt>
                <c:pt idx="67">
                  <c:v>5.2903569677419355</c:v>
                </c:pt>
                <c:pt idx="68">
                  <c:v>5.4249603333333329</c:v>
                </c:pt>
                <c:pt idx="69">
                  <c:v>5.4684265806451613</c:v>
                </c:pt>
                <c:pt idx="70">
                  <c:v>5.5734625333333332</c:v>
                </c:pt>
                <c:pt idx="71">
                  <c:v>5.4857748064516132</c:v>
                </c:pt>
                <c:pt idx="72">
                  <c:v>5.3762591935483872</c:v>
                </c:pt>
                <c:pt idx="73">
                  <c:v>5.3249662068965522</c:v>
                </c:pt>
                <c:pt idx="74">
                  <c:v>5.4849316451612902</c:v>
                </c:pt>
                <c:pt idx="75">
                  <c:v>5.4232921000000003</c:v>
                </c:pt>
                <c:pt idx="76">
                  <c:v>5.4318037419354841</c:v>
                </c:pt>
                <c:pt idx="77">
                  <c:v>5.3906098333333334</c:v>
                </c:pt>
                <c:pt idx="78">
                  <c:v>5.5132823870967744</c:v>
                </c:pt>
                <c:pt idx="79">
                  <c:v>5.4732035806451611</c:v>
                </c:pt>
                <c:pt idx="80">
                  <c:v>5.4563761333333334</c:v>
                </c:pt>
                <c:pt idx="81">
                  <c:v>5.3886976129032256</c:v>
                </c:pt>
                <c:pt idx="82">
                  <c:v>4.9841348333333331</c:v>
                </c:pt>
                <c:pt idx="83">
                  <c:v>5.0571973225806452</c:v>
                </c:pt>
                <c:pt idx="84">
                  <c:v>5.1592357096774197</c:v>
                </c:pt>
                <c:pt idx="85">
                  <c:v>5.1431601785714287</c:v>
                </c:pt>
                <c:pt idx="86">
                  <c:v>5.1301267096774197</c:v>
                </c:pt>
                <c:pt idx="87">
                  <c:v>5.0412781999999998</c:v>
                </c:pt>
                <c:pt idx="88">
                  <c:v>5.0468371612903224</c:v>
                </c:pt>
                <c:pt idx="89">
                  <c:v>5.024057233333334</c:v>
                </c:pt>
                <c:pt idx="90">
                  <c:v>5.0288073548387091</c:v>
                </c:pt>
                <c:pt idx="91">
                  <c:v>5.0414596451612903</c:v>
                </c:pt>
                <c:pt idx="92">
                  <c:v>4.9892830999999997</c:v>
                </c:pt>
                <c:pt idx="93">
                  <c:v>4.9873218387096774</c:v>
                </c:pt>
                <c:pt idx="94">
                  <c:v>4.9102923666666669</c:v>
                </c:pt>
                <c:pt idx="95">
                  <c:v>4.5779995483870968</c:v>
                </c:pt>
                <c:pt idx="96">
                  <c:v>4.6842289999999993</c:v>
                </c:pt>
                <c:pt idx="97">
                  <c:v>4.6724791428571431</c:v>
                </c:pt>
                <c:pt idx="98">
                  <c:v>4.7344545161290323</c:v>
                </c:pt>
                <c:pt idx="99">
                  <c:v>4.7710758999999996</c:v>
                </c:pt>
                <c:pt idx="100">
                  <c:v>4.7398602258064511</c:v>
                </c:pt>
                <c:pt idx="101">
                  <c:v>4.6804517000000008</c:v>
                </c:pt>
                <c:pt idx="102">
                  <c:v>4.5963321612903227</c:v>
                </c:pt>
                <c:pt idx="103">
                  <c:v>4.5828252903225808</c:v>
                </c:pt>
                <c:pt idx="104">
                  <c:v>4.565982</c:v>
                </c:pt>
                <c:pt idx="105">
                  <c:v>4.5506688387096768</c:v>
                </c:pt>
                <c:pt idx="106">
                  <c:v>4.4858696999999994</c:v>
                </c:pt>
                <c:pt idx="107">
                  <c:v>4.5088796774193547</c:v>
                </c:pt>
                <c:pt idx="108">
                  <c:v>4.3811522258064519</c:v>
                </c:pt>
                <c:pt idx="109">
                  <c:v>4.3005422142857146</c:v>
                </c:pt>
                <c:pt idx="110">
                  <c:v>4.2519278387096779</c:v>
                </c:pt>
                <c:pt idx="111">
                  <c:v>4.2523086333333335</c:v>
                </c:pt>
                <c:pt idx="112">
                  <c:v>4.1582374838709679</c:v>
                </c:pt>
                <c:pt idx="113">
                  <c:v>4.0979899</c:v>
                </c:pt>
                <c:pt idx="114">
                  <c:v>4.0486852258064516</c:v>
                </c:pt>
                <c:pt idx="115">
                  <c:v>4.0018974516129031</c:v>
                </c:pt>
                <c:pt idx="116">
                  <c:v>3.9559527999999999</c:v>
                </c:pt>
                <c:pt idx="117">
                  <c:v>3.915725419354839</c:v>
                </c:pt>
                <c:pt idx="118">
                  <c:v>3.8798892666666664</c:v>
                </c:pt>
                <c:pt idx="119">
                  <c:v>3.8275973870967741</c:v>
                </c:pt>
                <c:pt idx="120">
                  <c:v>3.7752345806451615</c:v>
                </c:pt>
                <c:pt idx="121">
                  <c:v>3.7910259655172411</c:v>
                </c:pt>
                <c:pt idx="122">
                  <c:v>3.7349701612903226</c:v>
                </c:pt>
                <c:pt idx="123">
                  <c:v>3.6716563</c:v>
                </c:pt>
                <c:pt idx="124">
                  <c:v>3.6692359999999997</c:v>
                </c:pt>
                <c:pt idx="125">
                  <c:v>3.5936789</c:v>
                </c:pt>
                <c:pt idx="126">
                  <c:v>3.5510174838709676</c:v>
                </c:pt>
                <c:pt idx="127">
                  <c:v>3.5037833870967741</c:v>
                </c:pt>
                <c:pt idx="128">
                  <c:v>3.4416786999999998</c:v>
                </c:pt>
                <c:pt idx="129">
                  <c:v>3.4228920645161294</c:v>
                </c:pt>
                <c:pt idx="130">
                  <c:v>3.3820107333333334</c:v>
                </c:pt>
                <c:pt idx="131">
                  <c:v>3.3028371935483869</c:v>
                </c:pt>
                <c:pt idx="132">
                  <c:v>3.2908442580645159</c:v>
                </c:pt>
                <c:pt idx="133">
                  <c:v>3.3282619285714286</c:v>
                </c:pt>
                <c:pt idx="134">
                  <c:v>3.2762964516129034</c:v>
                </c:pt>
                <c:pt idx="135">
                  <c:v>3.2692403333333333</c:v>
                </c:pt>
                <c:pt idx="136">
                  <c:v>3.2297949999999997</c:v>
                </c:pt>
                <c:pt idx="137">
                  <c:v>3.2092157000000001</c:v>
                </c:pt>
                <c:pt idx="138">
                  <c:v>3.1617061612903226</c:v>
                </c:pt>
                <c:pt idx="139">
                  <c:v>3.1170379677419353</c:v>
                </c:pt>
                <c:pt idx="140">
                  <c:v>3.0866276666666668</c:v>
                </c:pt>
                <c:pt idx="141">
                  <c:v>3.0863533225806452</c:v>
                </c:pt>
                <c:pt idx="142">
                  <c:v>3.0689027333333332</c:v>
                </c:pt>
                <c:pt idx="143">
                  <c:v>3.0890115806451615</c:v>
                </c:pt>
                <c:pt idx="144">
                  <c:v>2.9646438387096774</c:v>
                </c:pt>
                <c:pt idx="145">
                  <c:v>3.0238430714285718</c:v>
                </c:pt>
                <c:pt idx="146">
                  <c:v>3.0211377419354841</c:v>
                </c:pt>
                <c:pt idx="147">
                  <c:v>3.0051415000000001</c:v>
                </c:pt>
                <c:pt idx="148">
                  <c:v>3.0185502903225805</c:v>
                </c:pt>
                <c:pt idx="149">
                  <c:v>3.0088815333333332</c:v>
                </c:pt>
                <c:pt idx="150">
                  <c:v>2.9368150645161291</c:v>
                </c:pt>
                <c:pt idx="151">
                  <c:v>2.9237992258064516</c:v>
                </c:pt>
                <c:pt idx="152">
                  <c:v>2.8929492999999997</c:v>
                </c:pt>
                <c:pt idx="153">
                  <c:v>2.8963265806451615</c:v>
                </c:pt>
                <c:pt idx="154">
                  <c:v>2.8667420333333333</c:v>
                </c:pt>
                <c:pt idx="155">
                  <c:v>2.8646477741935481</c:v>
                </c:pt>
                <c:pt idx="156">
                  <c:v>2.8341061935483873</c:v>
                </c:pt>
                <c:pt idx="157">
                  <c:v>2.8153550714285713</c:v>
                </c:pt>
                <c:pt idx="158">
                  <c:v>2.7852891612903226</c:v>
                </c:pt>
                <c:pt idx="159">
                  <c:v>2.7610659666666666</c:v>
                </c:pt>
                <c:pt idx="160">
                  <c:v>2.7307319354838713</c:v>
                </c:pt>
                <c:pt idx="161">
                  <c:v>2.6985399999999999</c:v>
                </c:pt>
                <c:pt idx="162">
                  <c:v>2.668804322580645</c:v>
                </c:pt>
                <c:pt idx="163">
                  <c:v>2.6489920645161287</c:v>
                </c:pt>
                <c:pt idx="164">
                  <c:v>2.6267266333333334</c:v>
                </c:pt>
                <c:pt idx="165">
                  <c:v>2.6027924516129031</c:v>
                </c:pt>
                <c:pt idx="166">
                  <c:v>2.5756185</c:v>
                </c:pt>
                <c:pt idx="167">
                  <c:v>2.5676519354838709</c:v>
                </c:pt>
                <c:pt idx="168">
                  <c:v>2.5922958387096773</c:v>
                </c:pt>
                <c:pt idx="169">
                  <c:v>2.5473758620689657</c:v>
                </c:pt>
                <c:pt idx="170">
                  <c:v>2.5252273225806454</c:v>
                </c:pt>
                <c:pt idx="171">
                  <c:v>2.4718254333333336</c:v>
                </c:pt>
                <c:pt idx="172">
                  <c:v>2.4307602903225805</c:v>
                </c:pt>
                <c:pt idx="173">
                  <c:v>2.4161452000000003</c:v>
                </c:pt>
                <c:pt idx="174">
                  <c:v>2.3898073225806455</c:v>
                </c:pt>
                <c:pt idx="175">
                  <c:v>2.3678526774193549</c:v>
                </c:pt>
                <c:pt idx="176">
                  <c:v>2.3655672666666665</c:v>
                </c:pt>
                <c:pt idx="177">
                  <c:v>2.3383316129032261</c:v>
                </c:pt>
                <c:pt idx="178">
                  <c:v>2.3328622999999999</c:v>
                </c:pt>
                <c:pt idx="179">
                  <c:v>2.3043073548387096</c:v>
                </c:pt>
                <c:pt idx="180">
                  <c:v>2.2997238387096774</c:v>
                </c:pt>
                <c:pt idx="181">
                  <c:v>1.9739305</c:v>
                </c:pt>
                <c:pt idx="182">
                  <c:v>2.2336822580645164</c:v>
                </c:pt>
                <c:pt idx="183">
                  <c:v>2.2608793</c:v>
                </c:pt>
                <c:pt idx="184">
                  <c:v>2.2359082580645162</c:v>
                </c:pt>
                <c:pt idx="185">
                  <c:v>2.2256186666666666</c:v>
                </c:pt>
                <c:pt idx="186">
                  <c:v>2.2496463225806451</c:v>
                </c:pt>
                <c:pt idx="187">
                  <c:v>2.2223712258064516</c:v>
                </c:pt>
                <c:pt idx="188">
                  <c:v>2.2433872666666668</c:v>
                </c:pt>
                <c:pt idx="189">
                  <c:v>2.2616924838709678</c:v>
                </c:pt>
                <c:pt idx="190">
                  <c:v>2.2517724666666665</c:v>
                </c:pt>
                <c:pt idx="191">
                  <c:v>2.236118129032258</c:v>
                </c:pt>
                <c:pt idx="192">
                  <c:v>2.1828072258064517</c:v>
                </c:pt>
                <c:pt idx="193">
                  <c:v>2.1275522142857142</c:v>
                </c:pt>
                <c:pt idx="194">
                  <c:v>2.1662755161290321</c:v>
                </c:pt>
                <c:pt idx="195">
                  <c:v>2.1831180333333333</c:v>
                </c:pt>
                <c:pt idx="196">
                  <c:v>2.2002285806451614</c:v>
                </c:pt>
                <c:pt idx="197">
                  <c:v>2.1767341</c:v>
                </c:pt>
                <c:pt idx="198">
                  <c:v>2.1574703870967742</c:v>
                </c:pt>
                <c:pt idx="199">
                  <c:v>2.19189964516129</c:v>
                </c:pt>
                <c:pt idx="200">
                  <c:v>2.1881501666666665</c:v>
                </c:pt>
                <c:pt idx="201">
                  <c:v>2.2118126451612903</c:v>
                </c:pt>
                <c:pt idx="202">
                  <c:v>2.2548659666666664</c:v>
                </c:pt>
                <c:pt idx="203">
                  <c:v>2.161430129032258</c:v>
                </c:pt>
                <c:pt idx="204">
                  <c:v>2.1567141612903225</c:v>
                </c:pt>
                <c:pt idx="205">
                  <c:v>2.1060370000000002</c:v>
                </c:pt>
                <c:pt idx="206">
                  <c:v>2.1631274516129033</c:v>
                </c:pt>
                <c:pt idx="207">
                  <c:v>2.1617146333333332</c:v>
                </c:pt>
                <c:pt idx="208">
                  <c:v>2.1303415483870967</c:v>
                </c:pt>
                <c:pt idx="209">
                  <c:v>2.1208127666666665</c:v>
                </c:pt>
                <c:pt idx="210">
                  <c:v>2.0960018064516128</c:v>
                </c:pt>
                <c:pt idx="211">
                  <c:v>2.0561535806451614</c:v>
                </c:pt>
                <c:pt idx="212">
                  <c:v>2.0766097666666665</c:v>
                </c:pt>
                <c:pt idx="213">
                  <c:v>2.0554181935483871</c:v>
                </c:pt>
                <c:pt idx="214">
                  <c:v>2.0619904666666664</c:v>
                </c:pt>
                <c:pt idx="215">
                  <c:v>2.0428006129032257</c:v>
                </c:pt>
                <c:pt idx="216">
                  <c:v>1.9425664516129033</c:v>
                </c:pt>
                <c:pt idx="217">
                  <c:v>2.0563013928571428</c:v>
                </c:pt>
                <c:pt idx="218">
                  <c:v>1.9692379999999998</c:v>
                </c:pt>
                <c:pt idx="219">
                  <c:v>1.9425935000000001</c:v>
                </c:pt>
                <c:pt idx="220">
                  <c:v>1.9285730967741936</c:v>
                </c:pt>
                <c:pt idx="221">
                  <c:v>1.9649758333333334</c:v>
                </c:pt>
                <c:pt idx="222">
                  <c:v>1.942891935483871</c:v>
                </c:pt>
                <c:pt idx="223">
                  <c:v>1.9306254516129033</c:v>
                </c:pt>
                <c:pt idx="224">
                  <c:v>1.9495568666666665</c:v>
                </c:pt>
                <c:pt idx="225">
                  <c:v>1.9457369032258065</c:v>
                </c:pt>
                <c:pt idx="226">
                  <c:v>1.9430745</c:v>
                </c:pt>
                <c:pt idx="227">
                  <c:v>1.9461244516129033</c:v>
                </c:pt>
                <c:pt idx="228">
                  <c:v>1.9060017096774193</c:v>
                </c:pt>
                <c:pt idx="229">
                  <c:v>1.8744749642857141</c:v>
                </c:pt>
                <c:pt idx="230">
                  <c:v>1.8936950000000001</c:v>
                </c:pt>
              </c:numCache>
              <c:extLst xmlns:c15="http://schemas.microsoft.com/office/drawing/2012/chart"/>
            </c:numRef>
          </c:val>
          <c:extLst xmlns:c15="http://schemas.microsoft.com/office/drawing/2012/chart">
            <c:ext xmlns:c16="http://schemas.microsoft.com/office/drawing/2014/chart" uri="{C3380CC4-5D6E-409C-BE32-E72D297353CC}">
              <c16:uniqueId val="{00000000-91B6-47CF-B8CB-4035059B923E}"/>
            </c:ext>
          </c:extLst>
        </c:ser>
        <c:ser>
          <c:idx val="6"/>
          <c:order val="1"/>
          <c:tx>
            <c:strRef>
              <c:f>Summary!$AO$1</c:f>
              <c:strCache>
                <c:ptCount val="1"/>
                <c:pt idx="0">
                  <c:v>Fayetteville</c:v>
                </c:pt>
              </c:strCache>
              <c:extLst xmlns:c15="http://schemas.microsoft.com/office/drawing/2012/chart"/>
            </c:strRef>
          </c:tx>
          <c:spPr>
            <a:solidFill>
              <a:srgbClr val="FFCCC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Summary!$AP$3:$AP$233</c:f>
              <c:numCache>
                <c:formatCode>General</c:formatCode>
                <c:ptCount val="231"/>
                <c:pt idx="0">
                  <c:v>6.1127419354838706E-3</c:v>
                </c:pt>
                <c:pt idx="1">
                  <c:v>6.3779642857142854E-3</c:v>
                </c:pt>
                <c:pt idx="2">
                  <c:v>7.755806451612903E-3</c:v>
                </c:pt>
                <c:pt idx="3">
                  <c:v>1.3659333333333332E-2</c:v>
                </c:pt>
                <c:pt idx="4">
                  <c:v>2.0822225806451614E-2</c:v>
                </c:pt>
                <c:pt idx="5">
                  <c:v>3.0690366666666666E-2</c:v>
                </c:pt>
                <c:pt idx="6">
                  <c:v>4.2046290322580643E-2</c:v>
                </c:pt>
                <c:pt idx="7">
                  <c:v>4.9339322580645162E-2</c:v>
                </c:pt>
                <c:pt idx="8">
                  <c:v>5.8136633333333333E-2</c:v>
                </c:pt>
                <c:pt idx="9">
                  <c:v>6.777090322580645E-2</c:v>
                </c:pt>
                <c:pt idx="10">
                  <c:v>7.2875166666666671E-2</c:v>
                </c:pt>
                <c:pt idx="11">
                  <c:v>8.46962258064516E-2</c:v>
                </c:pt>
                <c:pt idx="12">
                  <c:v>9.8439096774193546E-2</c:v>
                </c:pt>
                <c:pt idx="13">
                  <c:v>0.11412657142857142</c:v>
                </c:pt>
                <c:pt idx="14">
                  <c:v>0.13822448387096772</c:v>
                </c:pt>
                <c:pt idx="15">
                  <c:v>0.1565106</c:v>
                </c:pt>
                <c:pt idx="16">
                  <c:v>0.17072393548387096</c:v>
                </c:pt>
                <c:pt idx="17">
                  <c:v>0.19275500000000001</c:v>
                </c:pt>
                <c:pt idx="18">
                  <c:v>0.22507648387096774</c:v>
                </c:pt>
                <c:pt idx="19">
                  <c:v>0.25960119354838712</c:v>
                </c:pt>
                <c:pt idx="20">
                  <c:v>0.28837666666666667</c:v>
                </c:pt>
                <c:pt idx="21">
                  <c:v>0.32943583870967741</c:v>
                </c:pt>
                <c:pt idx="22">
                  <c:v>0.37736603333333335</c:v>
                </c:pt>
                <c:pt idx="23">
                  <c:v>0.4064511935483871</c:v>
                </c:pt>
                <c:pt idx="24">
                  <c:v>0.43791041935483871</c:v>
                </c:pt>
                <c:pt idx="25">
                  <c:v>0.49560424137931031</c:v>
                </c:pt>
                <c:pt idx="26">
                  <c:v>0.56684996774193541</c:v>
                </c:pt>
                <c:pt idx="27">
                  <c:v>0.60166700000000006</c:v>
                </c:pt>
                <c:pt idx="28">
                  <c:v>0.63660770967741942</c:v>
                </c:pt>
                <c:pt idx="29">
                  <c:v>0.68670533333333339</c:v>
                </c:pt>
                <c:pt idx="30">
                  <c:v>0.74120209677419358</c:v>
                </c:pt>
                <c:pt idx="31">
                  <c:v>0.79601770967741936</c:v>
                </c:pt>
                <c:pt idx="32">
                  <c:v>0.87888686666666671</c:v>
                </c:pt>
                <c:pt idx="33">
                  <c:v>0.90700541935483869</c:v>
                </c:pt>
                <c:pt idx="34">
                  <c:v>0.95509463333333333</c:v>
                </c:pt>
                <c:pt idx="35">
                  <c:v>1.0359395483870968</c:v>
                </c:pt>
                <c:pt idx="36">
                  <c:v>1.1110299354838709</c:v>
                </c:pt>
                <c:pt idx="37">
                  <c:v>1.1333778928571427</c:v>
                </c:pt>
                <c:pt idx="38">
                  <c:v>1.2004804516129033</c:v>
                </c:pt>
                <c:pt idx="39">
                  <c:v>1.2891336666666668</c:v>
                </c:pt>
                <c:pt idx="40">
                  <c:v>1.3490680000000002</c:v>
                </c:pt>
                <c:pt idx="41">
                  <c:v>1.4228509333333332</c:v>
                </c:pt>
                <c:pt idx="42">
                  <c:v>1.3890073225806452</c:v>
                </c:pt>
                <c:pt idx="43">
                  <c:v>1.5971317419354838</c:v>
                </c:pt>
                <c:pt idx="44">
                  <c:v>1.1438822</c:v>
                </c:pt>
                <c:pt idx="45">
                  <c:v>1.5911546129032257</c:v>
                </c:pt>
                <c:pt idx="46">
                  <c:v>1.7812878333333333</c:v>
                </c:pt>
                <c:pt idx="47">
                  <c:v>1.8242284838709677</c:v>
                </c:pt>
                <c:pt idx="48">
                  <c:v>1.820859</c:v>
                </c:pt>
                <c:pt idx="49">
                  <c:v>1.8507876785714286</c:v>
                </c:pt>
                <c:pt idx="50">
                  <c:v>1.9076667741935485</c:v>
                </c:pt>
                <c:pt idx="51">
                  <c:v>2.0108898000000002</c:v>
                </c:pt>
                <c:pt idx="52">
                  <c:v>2.0394458387096774</c:v>
                </c:pt>
                <c:pt idx="53">
                  <c:v>2.0824684000000002</c:v>
                </c:pt>
                <c:pt idx="54">
                  <c:v>2.1527366774193548</c:v>
                </c:pt>
                <c:pt idx="55">
                  <c:v>2.2402303225806453</c:v>
                </c:pt>
                <c:pt idx="56">
                  <c:v>2.2713126333333333</c:v>
                </c:pt>
                <c:pt idx="57">
                  <c:v>2.2971066774193547</c:v>
                </c:pt>
                <c:pt idx="58">
                  <c:v>2.3296818000000004</c:v>
                </c:pt>
                <c:pt idx="59">
                  <c:v>2.3912402258064516</c:v>
                </c:pt>
                <c:pt idx="60">
                  <c:v>2.3927116774193551</c:v>
                </c:pt>
                <c:pt idx="61">
                  <c:v>2.3669213928571429</c:v>
                </c:pt>
                <c:pt idx="62">
                  <c:v>2.4347548064516129</c:v>
                </c:pt>
                <c:pt idx="63">
                  <c:v>2.5527037000000004</c:v>
                </c:pt>
                <c:pt idx="64">
                  <c:v>2.5553952580645163</c:v>
                </c:pt>
                <c:pt idx="65">
                  <c:v>2.5588775666666668</c:v>
                </c:pt>
                <c:pt idx="66">
                  <c:v>2.5893678064516132</c:v>
                </c:pt>
                <c:pt idx="67">
                  <c:v>2.5886535161290323</c:v>
                </c:pt>
                <c:pt idx="68">
                  <c:v>2.6855273333333334</c:v>
                </c:pt>
                <c:pt idx="69">
                  <c:v>2.7211889032258063</c:v>
                </c:pt>
                <c:pt idx="70">
                  <c:v>2.706298166666667</c:v>
                </c:pt>
                <c:pt idx="71">
                  <c:v>2.7267793870967743</c:v>
                </c:pt>
                <c:pt idx="72">
                  <c:v>2.7350452580645164</c:v>
                </c:pt>
                <c:pt idx="73">
                  <c:v>2.7102164482758622</c:v>
                </c:pt>
                <c:pt idx="74">
                  <c:v>2.747002677419355</c:v>
                </c:pt>
                <c:pt idx="75">
                  <c:v>2.7844159666666664</c:v>
                </c:pt>
                <c:pt idx="76">
                  <c:v>2.7634723870967739</c:v>
                </c:pt>
                <c:pt idx="77">
                  <c:v>2.7662025666666663</c:v>
                </c:pt>
                <c:pt idx="78">
                  <c:v>2.7611339032258067</c:v>
                </c:pt>
                <c:pt idx="79">
                  <c:v>2.846403516129032</c:v>
                </c:pt>
                <c:pt idx="80">
                  <c:v>2.8746908000000002</c:v>
                </c:pt>
                <c:pt idx="81">
                  <c:v>2.883916161290323</c:v>
                </c:pt>
                <c:pt idx="82">
                  <c:v>2.9049371333333336</c:v>
                </c:pt>
                <c:pt idx="83">
                  <c:v>2.8933463870967739</c:v>
                </c:pt>
                <c:pt idx="84">
                  <c:v>2.8383093870967739</c:v>
                </c:pt>
                <c:pt idx="85">
                  <c:v>2.7723593214285716</c:v>
                </c:pt>
                <c:pt idx="86">
                  <c:v>2.7554208387096777</c:v>
                </c:pt>
                <c:pt idx="87">
                  <c:v>2.7867046333333336</c:v>
                </c:pt>
                <c:pt idx="88">
                  <c:v>2.8216663548387095</c:v>
                </c:pt>
                <c:pt idx="89">
                  <c:v>2.8252424</c:v>
                </c:pt>
                <c:pt idx="90">
                  <c:v>2.8125111935483873</c:v>
                </c:pt>
                <c:pt idx="91">
                  <c:v>2.8389375806451613</c:v>
                </c:pt>
                <c:pt idx="92">
                  <c:v>2.8376037666666667</c:v>
                </c:pt>
                <c:pt idx="93">
                  <c:v>2.8712614838709678</c:v>
                </c:pt>
                <c:pt idx="94">
                  <c:v>2.8702686666666666</c:v>
                </c:pt>
                <c:pt idx="95">
                  <c:v>2.793494451612903</c:v>
                </c:pt>
                <c:pt idx="96">
                  <c:v>2.7741026129032256</c:v>
                </c:pt>
                <c:pt idx="97">
                  <c:v>2.8091187857142859</c:v>
                </c:pt>
                <c:pt idx="98">
                  <c:v>2.824638129032258</c:v>
                </c:pt>
                <c:pt idx="99">
                  <c:v>2.8263702666666664</c:v>
                </c:pt>
                <c:pt idx="100">
                  <c:v>2.8357967096774197</c:v>
                </c:pt>
                <c:pt idx="101">
                  <c:v>2.7820218999999997</c:v>
                </c:pt>
                <c:pt idx="102">
                  <c:v>2.7960045806451612</c:v>
                </c:pt>
                <c:pt idx="103">
                  <c:v>2.7980682258064515</c:v>
                </c:pt>
                <c:pt idx="104">
                  <c:v>2.7862725666666668</c:v>
                </c:pt>
                <c:pt idx="105">
                  <c:v>2.7678961612903228</c:v>
                </c:pt>
                <c:pt idx="106">
                  <c:v>2.8101900666666664</c:v>
                </c:pt>
                <c:pt idx="107">
                  <c:v>2.7503026451612902</c:v>
                </c:pt>
                <c:pt idx="108">
                  <c:v>2.6421509032258066</c:v>
                </c:pt>
                <c:pt idx="109">
                  <c:v>2.5326865357142858</c:v>
                </c:pt>
                <c:pt idx="110">
                  <c:v>2.6103762903225807</c:v>
                </c:pt>
                <c:pt idx="111">
                  <c:v>2.6550880000000001</c:v>
                </c:pt>
                <c:pt idx="112">
                  <c:v>2.633286258064516</c:v>
                </c:pt>
                <c:pt idx="113">
                  <c:v>2.5494512333333335</c:v>
                </c:pt>
                <c:pt idx="114">
                  <c:v>2.5000745806451614</c:v>
                </c:pt>
                <c:pt idx="115">
                  <c:v>2.4490470967741937</c:v>
                </c:pt>
                <c:pt idx="116">
                  <c:v>2.4505325666666669</c:v>
                </c:pt>
                <c:pt idx="117">
                  <c:v>2.4114989354838712</c:v>
                </c:pt>
                <c:pt idx="118">
                  <c:v>2.3696608333333335</c:v>
                </c:pt>
                <c:pt idx="119">
                  <c:v>2.3281889999999996</c:v>
                </c:pt>
                <c:pt idx="120">
                  <c:v>2.2466218064516128</c:v>
                </c:pt>
                <c:pt idx="121">
                  <c:v>2.218458724137931</c:v>
                </c:pt>
                <c:pt idx="122">
                  <c:v>2.1520226129032256</c:v>
                </c:pt>
                <c:pt idx="123">
                  <c:v>2.1128098666666668</c:v>
                </c:pt>
                <c:pt idx="124">
                  <c:v>2.069537548387097</c:v>
                </c:pt>
                <c:pt idx="125">
                  <c:v>1.9998576333333333</c:v>
                </c:pt>
                <c:pt idx="126">
                  <c:v>1.9578730967741935</c:v>
                </c:pt>
                <c:pt idx="127">
                  <c:v>1.9222144193548387</c:v>
                </c:pt>
                <c:pt idx="128">
                  <c:v>1.8971284333333334</c:v>
                </c:pt>
                <c:pt idx="129">
                  <c:v>1.8841616129032259</c:v>
                </c:pt>
                <c:pt idx="130">
                  <c:v>1.8677855333333333</c:v>
                </c:pt>
                <c:pt idx="131">
                  <c:v>1.8084602903225806</c:v>
                </c:pt>
                <c:pt idx="132">
                  <c:v>1.7654315806451613</c:v>
                </c:pt>
                <c:pt idx="133">
                  <c:v>1.7768044642857144</c:v>
                </c:pt>
                <c:pt idx="134">
                  <c:v>1.7372509677419354</c:v>
                </c:pt>
                <c:pt idx="135">
                  <c:v>1.7283423</c:v>
                </c:pt>
                <c:pt idx="136">
                  <c:v>1.7094587096774194</c:v>
                </c:pt>
                <c:pt idx="137">
                  <c:v>1.6836862000000001</c:v>
                </c:pt>
                <c:pt idx="138">
                  <c:v>1.6410421612903225</c:v>
                </c:pt>
                <c:pt idx="139">
                  <c:v>1.6284935161290324</c:v>
                </c:pt>
                <c:pt idx="140">
                  <c:v>1.6029613333333332</c:v>
                </c:pt>
                <c:pt idx="141">
                  <c:v>1.5864682903225806</c:v>
                </c:pt>
                <c:pt idx="142">
                  <c:v>1.5708543000000001</c:v>
                </c:pt>
                <c:pt idx="143">
                  <c:v>1.5302861612903225</c:v>
                </c:pt>
                <c:pt idx="144">
                  <c:v>1.4186208709677419</c:v>
                </c:pt>
                <c:pt idx="145">
                  <c:v>1.4159562857142858</c:v>
                </c:pt>
                <c:pt idx="146">
                  <c:v>1.4025354838709678</c:v>
                </c:pt>
                <c:pt idx="147">
                  <c:v>1.4669969333333335</c:v>
                </c:pt>
                <c:pt idx="148">
                  <c:v>1.4232571935483871</c:v>
                </c:pt>
                <c:pt idx="149">
                  <c:v>1.4043729666666667</c:v>
                </c:pt>
                <c:pt idx="150">
                  <c:v>1.3755792580645163</c:v>
                </c:pt>
                <c:pt idx="151">
                  <c:v>1.3807022903225807</c:v>
                </c:pt>
                <c:pt idx="152">
                  <c:v>1.3719161333333332</c:v>
                </c:pt>
                <c:pt idx="153">
                  <c:v>1.3710320967741936</c:v>
                </c:pt>
                <c:pt idx="154">
                  <c:v>1.3644775666666669</c:v>
                </c:pt>
                <c:pt idx="155">
                  <c:v>1.3469409354838711</c:v>
                </c:pt>
                <c:pt idx="156">
                  <c:v>1.3270093225806452</c:v>
                </c:pt>
                <c:pt idx="157">
                  <c:v>1.3034732499999999</c:v>
                </c:pt>
                <c:pt idx="158">
                  <c:v>1.2894802258064515</c:v>
                </c:pt>
                <c:pt idx="159">
                  <c:v>1.2837229999999999</c:v>
                </c:pt>
                <c:pt idx="160">
                  <c:v>1.2558177419354837</c:v>
                </c:pt>
                <c:pt idx="161">
                  <c:v>1.2437620333333332</c:v>
                </c:pt>
                <c:pt idx="162">
                  <c:v>1.2320078064516129</c:v>
                </c:pt>
                <c:pt idx="163">
                  <c:v>1.2219356129032257</c:v>
                </c:pt>
                <c:pt idx="164">
                  <c:v>1.2101696666666666</c:v>
                </c:pt>
                <c:pt idx="165">
                  <c:v>1.2061805483870967</c:v>
                </c:pt>
                <c:pt idx="166">
                  <c:v>1.2092368666666669</c:v>
                </c:pt>
                <c:pt idx="167">
                  <c:v>1.2010563870967743</c:v>
                </c:pt>
                <c:pt idx="168">
                  <c:v>1.1827987741935484</c:v>
                </c:pt>
                <c:pt idx="169">
                  <c:v>1.1655694482758621</c:v>
                </c:pt>
                <c:pt idx="170">
                  <c:v>1.1391355806451613</c:v>
                </c:pt>
                <c:pt idx="171">
                  <c:v>1.1491499666666667</c:v>
                </c:pt>
                <c:pt idx="172">
                  <c:v>1.1307192903225807</c:v>
                </c:pt>
                <c:pt idx="173">
                  <c:v>1.1190132666666666</c:v>
                </c:pt>
                <c:pt idx="174">
                  <c:v>1.1132267096774193</c:v>
                </c:pt>
                <c:pt idx="175">
                  <c:v>1.1182928064516129</c:v>
                </c:pt>
                <c:pt idx="176">
                  <c:v>1.1102068</c:v>
                </c:pt>
                <c:pt idx="177">
                  <c:v>1.1148536774193549</c:v>
                </c:pt>
                <c:pt idx="178">
                  <c:v>1.1047845999999999</c:v>
                </c:pt>
                <c:pt idx="179">
                  <c:v>1.0912402258064515</c:v>
                </c:pt>
                <c:pt idx="180">
                  <c:v>1.0881770322580646</c:v>
                </c:pt>
                <c:pt idx="181">
                  <c:v>0.90654542857142861</c:v>
                </c:pt>
                <c:pt idx="182">
                  <c:v>1.1017472903225805</c:v>
                </c:pt>
                <c:pt idx="183">
                  <c:v>1.0804807666666667</c:v>
                </c:pt>
                <c:pt idx="184">
                  <c:v>1.0668135806451613</c:v>
                </c:pt>
                <c:pt idx="185">
                  <c:v>1.0543409333333333</c:v>
                </c:pt>
                <c:pt idx="186">
                  <c:v>1.0516548387096776</c:v>
                </c:pt>
                <c:pt idx="187">
                  <c:v>1.0433216129032259</c:v>
                </c:pt>
                <c:pt idx="188">
                  <c:v>1.0411642333333333</c:v>
                </c:pt>
                <c:pt idx="189">
                  <c:v>1.0373269032258063</c:v>
                </c:pt>
                <c:pt idx="190">
                  <c:v>1.0292625666666668</c:v>
                </c:pt>
                <c:pt idx="191">
                  <c:v>1.0191419032258064</c:v>
                </c:pt>
                <c:pt idx="192">
                  <c:v>0.99174380645161286</c:v>
                </c:pt>
                <c:pt idx="193">
                  <c:v>0.98240785714285717</c:v>
                </c:pt>
                <c:pt idx="194">
                  <c:v>0.99530780645161288</c:v>
                </c:pt>
                <c:pt idx="195">
                  <c:v>0.99161936666666672</c:v>
                </c:pt>
                <c:pt idx="196">
                  <c:v>0.97937751612903223</c:v>
                </c:pt>
                <c:pt idx="197">
                  <c:v>0.97026699999999999</c:v>
                </c:pt>
                <c:pt idx="198">
                  <c:v>0.96233225806451617</c:v>
                </c:pt>
                <c:pt idx="199">
                  <c:v>0.96532154838709672</c:v>
                </c:pt>
                <c:pt idx="200">
                  <c:v>0.96393056666666665</c:v>
                </c:pt>
                <c:pt idx="201">
                  <c:v>0.95732461290322579</c:v>
                </c:pt>
                <c:pt idx="202">
                  <c:v>0.94636790000000004</c:v>
                </c:pt>
                <c:pt idx="203">
                  <c:v>0.90069819354838709</c:v>
                </c:pt>
                <c:pt idx="204">
                  <c:v>0.94082977419354841</c:v>
                </c:pt>
                <c:pt idx="205">
                  <c:v>0.93007624999999994</c:v>
                </c:pt>
                <c:pt idx="206">
                  <c:v>0.92807558064516127</c:v>
                </c:pt>
                <c:pt idx="207">
                  <c:v>0.91587449999999992</c:v>
                </c:pt>
                <c:pt idx="208">
                  <c:v>0.90882454838709681</c:v>
                </c:pt>
                <c:pt idx="209">
                  <c:v>0.89972703333333326</c:v>
                </c:pt>
                <c:pt idx="210">
                  <c:v>0.89296116129032255</c:v>
                </c:pt>
                <c:pt idx="211">
                  <c:v>0.8880168387096774</c:v>
                </c:pt>
                <c:pt idx="212">
                  <c:v>0.88710296666666666</c:v>
                </c:pt>
                <c:pt idx="213">
                  <c:v>0.88080364516129028</c:v>
                </c:pt>
                <c:pt idx="214">
                  <c:v>0.87496529999999995</c:v>
                </c:pt>
                <c:pt idx="215">
                  <c:v>0.86451554838709677</c:v>
                </c:pt>
                <c:pt idx="216">
                  <c:v>0.77683229032258061</c:v>
                </c:pt>
                <c:pt idx="217">
                  <c:v>0.87939614285714285</c:v>
                </c:pt>
                <c:pt idx="218">
                  <c:v>0.84704867741935486</c:v>
                </c:pt>
                <c:pt idx="219">
                  <c:v>0.77890686666666664</c:v>
                </c:pt>
                <c:pt idx="220">
                  <c:v>0.82707864516129026</c:v>
                </c:pt>
                <c:pt idx="221">
                  <c:v>0.81613986666666671</c:v>
                </c:pt>
                <c:pt idx="222">
                  <c:v>0.81342112903225805</c:v>
                </c:pt>
                <c:pt idx="223">
                  <c:v>0.81143380645161289</c:v>
                </c:pt>
                <c:pt idx="224">
                  <c:v>0.80730956666666676</c:v>
                </c:pt>
                <c:pt idx="225">
                  <c:v>0.7977445161290323</c:v>
                </c:pt>
                <c:pt idx="226">
                  <c:v>0.79847293333333325</c:v>
                </c:pt>
                <c:pt idx="227">
                  <c:v>0.78589345161290325</c:v>
                </c:pt>
                <c:pt idx="228">
                  <c:v>0.7611395806451613</c:v>
                </c:pt>
                <c:pt idx="229">
                  <c:v>0.75293628571428572</c:v>
                </c:pt>
                <c:pt idx="230">
                  <c:v>0.76717016129032256</c:v>
                </c:pt>
              </c:numCache>
              <c:extLst xmlns:c15="http://schemas.microsoft.com/office/drawing/2012/chart"/>
            </c:numRef>
          </c:val>
          <c:extLst xmlns:c15="http://schemas.microsoft.com/office/drawing/2012/chart">
            <c:ext xmlns:c16="http://schemas.microsoft.com/office/drawing/2014/chart" uri="{C3380CC4-5D6E-409C-BE32-E72D297353CC}">
              <c16:uniqueId val="{00000001-91B6-47CF-B8CB-4035059B923E}"/>
            </c:ext>
          </c:extLst>
        </c:ser>
        <c:ser>
          <c:idx val="7"/>
          <c:order val="2"/>
          <c:tx>
            <c:strRef>
              <c:f>Summary!$AV$1</c:f>
              <c:strCache>
                <c:ptCount val="1"/>
                <c:pt idx="0">
                  <c:v>Haynesville</c:v>
                </c:pt>
              </c:strCache>
            </c:strRef>
          </c:tx>
          <c:spPr>
            <a:solidFill>
              <a:srgbClr val="FE6B5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Summary!$AW$3:$AW$233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1.5461935483870968E-3</c:v>
                </c:pt>
                <c:pt idx="22">
                  <c:v>1.8675333333333334E-3</c:v>
                </c:pt>
                <c:pt idx="23">
                  <c:v>1.3759677419354838E-3</c:v>
                </c:pt>
                <c:pt idx="24">
                  <c:v>2.6538387096774192E-3</c:v>
                </c:pt>
                <c:pt idx="25">
                  <c:v>9.1937931034482764E-4</c:v>
                </c:pt>
                <c:pt idx="26">
                  <c:v>2.8801935483870971E-3</c:v>
                </c:pt>
                <c:pt idx="27">
                  <c:v>1.3453466666666667E-2</c:v>
                </c:pt>
                <c:pt idx="28">
                  <c:v>1.7980258064516128E-2</c:v>
                </c:pt>
                <c:pt idx="29">
                  <c:v>1.4077433333333333E-2</c:v>
                </c:pt>
                <c:pt idx="30">
                  <c:v>2.7563451612903224E-2</c:v>
                </c:pt>
                <c:pt idx="31">
                  <c:v>3.7716225806451613E-2</c:v>
                </c:pt>
                <c:pt idx="32">
                  <c:v>7.0054866666666674E-2</c:v>
                </c:pt>
                <c:pt idx="33">
                  <c:v>9.8050580645161298E-2</c:v>
                </c:pt>
                <c:pt idx="34">
                  <c:v>0.14595603333333335</c:v>
                </c:pt>
                <c:pt idx="35">
                  <c:v>0.24139351612903226</c:v>
                </c:pt>
                <c:pt idx="36">
                  <c:v>0.29480138709677417</c:v>
                </c:pt>
                <c:pt idx="37">
                  <c:v>0.37512467857142856</c:v>
                </c:pt>
                <c:pt idx="38">
                  <c:v>0.46137667741935479</c:v>
                </c:pt>
                <c:pt idx="39">
                  <c:v>0.62128153333333325</c:v>
                </c:pt>
                <c:pt idx="40">
                  <c:v>0.7632782580645161</c:v>
                </c:pt>
                <c:pt idx="41">
                  <c:v>0.90357093333333327</c:v>
                </c:pt>
                <c:pt idx="42">
                  <c:v>1.0504109677419353</c:v>
                </c:pt>
                <c:pt idx="43">
                  <c:v>1.2578234838709677</c:v>
                </c:pt>
                <c:pt idx="44">
                  <c:v>1.4663285333333334</c:v>
                </c:pt>
                <c:pt idx="45">
                  <c:v>1.7680715161290324</c:v>
                </c:pt>
                <c:pt idx="46">
                  <c:v>2.0303388999999998</c:v>
                </c:pt>
                <c:pt idx="47">
                  <c:v>2.0733288387096773</c:v>
                </c:pt>
                <c:pt idx="48">
                  <c:v>2.3330762258064515</c:v>
                </c:pt>
                <c:pt idx="49">
                  <c:v>2.5453509285714282</c:v>
                </c:pt>
                <c:pt idx="50">
                  <c:v>2.9079362258064516</c:v>
                </c:pt>
                <c:pt idx="51">
                  <c:v>3.0233846</c:v>
                </c:pt>
                <c:pt idx="52">
                  <c:v>3.2625859677419355</c:v>
                </c:pt>
                <c:pt idx="53">
                  <c:v>3.6159231999999997</c:v>
                </c:pt>
                <c:pt idx="54">
                  <c:v>3.9181532258064515</c:v>
                </c:pt>
                <c:pt idx="55">
                  <c:v>4.173552709677419</c:v>
                </c:pt>
                <c:pt idx="56">
                  <c:v>4.3993146333333337</c:v>
                </c:pt>
                <c:pt idx="57">
                  <c:v>4.4971855806451613</c:v>
                </c:pt>
                <c:pt idx="58">
                  <c:v>4.9010448666666671</c:v>
                </c:pt>
                <c:pt idx="59">
                  <c:v>5.2641802903225807</c:v>
                </c:pt>
                <c:pt idx="60">
                  <c:v>5.4895079677419352</c:v>
                </c:pt>
                <c:pt idx="61">
                  <c:v>5.7069266428571428</c:v>
                </c:pt>
                <c:pt idx="62">
                  <c:v>6.2073653548387098</c:v>
                </c:pt>
                <c:pt idx="63">
                  <c:v>6.4906404333333336</c:v>
                </c:pt>
                <c:pt idx="64">
                  <c:v>6.7285452258064513</c:v>
                </c:pt>
                <c:pt idx="65">
                  <c:v>6.6470786666666672</c:v>
                </c:pt>
                <c:pt idx="66">
                  <c:v>6.8204211290322583</c:v>
                </c:pt>
                <c:pt idx="67">
                  <c:v>7.0983310322580646</c:v>
                </c:pt>
                <c:pt idx="68">
                  <c:v>7.2471706999999999</c:v>
                </c:pt>
                <c:pt idx="69">
                  <c:v>7.301927612903226</c:v>
                </c:pt>
                <c:pt idx="70">
                  <c:v>7.4936393333333333</c:v>
                </c:pt>
                <c:pt idx="71">
                  <c:v>7.4339832903225807</c:v>
                </c:pt>
                <c:pt idx="72">
                  <c:v>7.3854681935483866</c:v>
                </c:pt>
                <c:pt idx="73">
                  <c:v>6.9856416206896554</c:v>
                </c:pt>
                <c:pt idx="74">
                  <c:v>6.9415114193548391</c:v>
                </c:pt>
                <c:pt idx="75">
                  <c:v>6.9095382333333335</c:v>
                </c:pt>
                <c:pt idx="76">
                  <c:v>6.9711775806451612</c:v>
                </c:pt>
                <c:pt idx="77">
                  <c:v>7.173772566666667</c:v>
                </c:pt>
                <c:pt idx="78">
                  <c:v>7.124106129032258</c:v>
                </c:pt>
                <c:pt idx="79">
                  <c:v>7.1225911612903232</c:v>
                </c:pt>
                <c:pt idx="80">
                  <c:v>6.9573313000000008</c:v>
                </c:pt>
                <c:pt idx="81">
                  <c:v>6.7129973548387092</c:v>
                </c:pt>
                <c:pt idx="82">
                  <c:v>6.3976171666666666</c:v>
                </c:pt>
                <c:pt idx="83">
                  <c:v>6.1879007741935483</c:v>
                </c:pt>
                <c:pt idx="84">
                  <c:v>5.9818012580645155</c:v>
                </c:pt>
                <c:pt idx="85">
                  <c:v>5.8670381071428563</c:v>
                </c:pt>
                <c:pt idx="86">
                  <c:v>5.5916545483870967</c:v>
                </c:pt>
                <c:pt idx="87">
                  <c:v>5.4927948666666673</c:v>
                </c:pt>
                <c:pt idx="88">
                  <c:v>5.3549966451612905</c:v>
                </c:pt>
                <c:pt idx="89">
                  <c:v>5.2029201999999994</c:v>
                </c:pt>
                <c:pt idx="90">
                  <c:v>5.0175210645161288</c:v>
                </c:pt>
                <c:pt idx="91">
                  <c:v>4.7992968709677415</c:v>
                </c:pt>
                <c:pt idx="92">
                  <c:v>4.4837499999999997</c:v>
                </c:pt>
                <c:pt idx="93">
                  <c:v>4.3451002258064513</c:v>
                </c:pt>
                <c:pt idx="94">
                  <c:v>4.3363613666666669</c:v>
                </c:pt>
                <c:pt idx="95">
                  <c:v>4.2739330000000004</c:v>
                </c:pt>
                <c:pt idx="96">
                  <c:v>4.1795128387096776</c:v>
                </c:pt>
                <c:pt idx="97">
                  <c:v>4.1370300000000002</c:v>
                </c:pt>
                <c:pt idx="98">
                  <c:v>4.1292292258064514</c:v>
                </c:pt>
                <c:pt idx="99">
                  <c:v>4.1874980333333331</c:v>
                </c:pt>
                <c:pt idx="100">
                  <c:v>4.2909288064516122</c:v>
                </c:pt>
                <c:pt idx="101">
                  <c:v>4.2294176999999999</c:v>
                </c:pt>
                <c:pt idx="102">
                  <c:v>4.1250761290322577</c:v>
                </c:pt>
                <c:pt idx="103">
                  <c:v>4.1386308064516122</c:v>
                </c:pt>
                <c:pt idx="104">
                  <c:v>4.0861927333333332</c:v>
                </c:pt>
                <c:pt idx="105">
                  <c:v>4.0433862258064517</c:v>
                </c:pt>
                <c:pt idx="106">
                  <c:v>3.9967727000000002</c:v>
                </c:pt>
                <c:pt idx="107">
                  <c:v>3.9822797419354838</c:v>
                </c:pt>
                <c:pt idx="108">
                  <c:v>3.9869190967741934</c:v>
                </c:pt>
                <c:pt idx="109">
                  <c:v>4.0341010357142855</c:v>
                </c:pt>
                <c:pt idx="110">
                  <c:v>4.0737241935483874</c:v>
                </c:pt>
                <c:pt idx="111">
                  <c:v>4.002793333333333</c:v>
                </c:pt>
                <c:pt idx="112">
                  <c:v>4.0103793225806452</c:v>
                </c:pt>
                <c:pt idx="113">
                  <c:v>3.8876639333333336</c:v>
                </c:pt>
                <c:pt idx="114">
                  <c:v>3.8812051935483871</c:v>
                </c:pt>
                <c:pt idx="115">
                  <c:v>3.8258745806451615</c:v>
                </c:pt>
                <c:pt idx="116">
                  <c:v>3.7651251666666665</c:v>
                </c:pt>
                <c:pt idx="117">
                  <c:v>3.7267654516129034</c:v>
                </c:pt>
                <c:pt idx="118">
                  <c:v>3.8190721666666665</c:v>
                </c:pt>
                <c:pt idx="119">
                  <c:v>3.7444831612903227</c:v>
                </c:pt>
                <c:pt idx="120">
                  <c:v>3.8408873225806452</c:v>
                </c:pt>
                <c:pt idx="121">
                  <c:v>3.8398427586206898</c:v>
                </c:pt>
                <c:pt idx="122">
                  <c:v>3.6116135161290321</c:v>
                </c:pt>
                <c:pt idx="123">
                  <c:v>3.8573991666666667</c:v>
                </c:pt>
                <c:pt idx="124">
                  <c:v>3.8809179677419356</c:v>
                </c:pt>
                <c:pt idx="125">
                  <c:v>3.8589194666666669</c:v>
                </c:pt>
                <c:pt idx="126">
                  <c:v>3.9495517741935484</c:v>
                </c:pt>
                <c:pt idx="127">
                  <c:v>3.8432949032258068</c:v>
                </c:pt>
                <c:pt idx="128">
                  <c:v>3.8511409999999997</c:v>
                </c:pt>
                <c:pt idx="129">
                  <c:v>3.8225970645161289</c:v>
                </c:pt>
                <c:pt idx="130">
                  <c:v>3.8154244666666668</c:v>
                </c:pt>
                <c:pt idx="131">
                  <c:v>3.8097516774193547</c:v>
                </c:pt>
                <c:pt idx="132">
                  <c:v>3.8546948709677422</c:v>
                </c:pt>
                <c:pt idx="133">
                  <c:v>3.9267760714285713</c:v>
                </c:pt>
                <c:pt idx="134">
                  <c:v>4.0554684516129029</c:v>
                </c:pt>
                <c:pt idx="135">
                  <c:v>4.0703908000000002</c:v>
                </c:pt>
                <c:pt idx="136">
                  <c:v>4.2213657096774195</c:v>
                </c:pt>
                <c:pt idx="137">
                  <c:v>4.4070731333333333</c:v>
                </c:pt>
                <c:pt idx="138">
                  <c:v>4.4652180967741932</c:v>
                </c:pt>
                <c:pt idx="139">
                  <c:v>4.6673808064516127</c:v>
                </c:pt>
                <c:pt idx="140">
                  <c:v>5.0122327000000002</c:v>
                </c:pt>
                <c:pt idx="141">
                  <c:v>5.2069890967741932</c:v>
                </c:pt>
                <c:pt idx="142">
                  <c:v>5.5908393999999992</c:v>
                </c:pt>
                <c:pt idx="143">
                  <c:v>5.7484786774193548</c:v>
                </c:pt>
                <c:pt idx="144">
                  <c:v>5.7145138709677425</c:v>
                </c:pt>
                <c:pt idx="145">
                  <c:v>6.0093649642857141</c:v>
                </c:pt>
                <c:pt idx="146">
                  <c:v>6.3268797419354836</c:v>
                </c:pt>
                <c:pt idx="147">
                  <c:v>6.5213209666666669</c:v>
                </c:pt>
                <c:pt idx="148">
                  <c:v>6.941192</c:v>
                </c:pt>
                <c:pt idx="149">
                  <c:v>7.1627996999999999</c:v>
                </c:pt>
                <c:pt idx="150">
                  <c:v>7.3260150322580646</c:v>
                </c:pt>
                <c:pt idx="151">
                  <c:v>7.5196582580645162</c:v>
                </c:pt>
                <c:pt idx="152">
                  <c:v>7.7087322</c:v>
                </c:pt>
                <c:pt idx="153">
                  <c:v>8.0225336451612907</c:v>
                </c:pt>
                <c:pt idx="154">
                  <c:v>8.0809795999999992</c:v>
                </c:pt>
                <c:pt idx="155">
                  <c:v>8.1096890322580641</c:v>
                </c:pt>
                <c:pt idx="156">
                  <c:v>8.4145962258064522</c:v>
                </c:pt>
                <c:pt idx="157">
                  <c:v>8.7583867857142845</c:v>
                </c:pt>
                <c:pt idx="158">
                  <c:v>8.8585808064516112</c:v>
                </c:pt>
                <c:pt idx="159">
                  <c:v>9.0570317333333339</c:v>
                </c:pt>
                <c:pt idx="160">
                  <c:v>9.2823000645161287</c:v>
                </c:pt>
                <c:pt idx="161">
                  <c:v>9.3207716999999999</c:v>
                </c:pt>
                <c:pt idx="162">
                  <c:v>9.622412774193549</c:v>
                </c:pt>
                <c:pt idx="163">
                  <c:v>9.6682626451612901</c:v>
                </c:pt>
                <c:pt idx="164">
                  <c:v>9.6481838333333325</c:v>
                </c:pt>
                <c:pt idx="165">
                  <c:v>9.758307741935484</c:v>
                </c:pt>
                <c:pt idx="166">
                  <c:v>9.9741340333333337</c:v>
                </c:pt>
                <c:pt idx="167">
                  <c:v>10.104471032258065</c:v>
                </c:pt>
                <c:pt idx="168">
                  <c:v>9.9567207096774197</c:v>
                </c:pt>
                <c:pt idx="169">
                  <c:v>10.069084241379311</c:v>
                </c:pt>
                <c:pt idx="170">
                  <c:v>10.290885612903226</c:v>
                </c:pt>
                <c:pt idx="171">
                  <c:v>10.296046533333334</c:v>
                </c:pt>
                <c:pt idx="172">
                  <c:v>10.529978774193548</c:v>
                </c:pt>
                <c:pt idx="173">
                  <c:v>10.221164266666667</c:v>
                </c:pt>
                <c:pt idx="174">
                  <c:v>9.8602433548387101</c:v>
                </c:pt>
                <c:pt idx="175">
                  <c:v>9.8102151290322581</c:v>
                </c:pt>
                <c:pt idx="176">
                  <c:v>9.9655842666666672</c:v>
                </c:pt>
                <c:pt idx="177">
                  <c:v>10.020829677419353</c:v>
                </c:pt>
                <c:pt idx="178">
                  <c:v>10.616981966666666</c:v>
                </c:pt>
                <c:pt idx="179">
                  <c:v>10.859765741935483</c:v>
                </c:pt>
                <c:pt idx="180">
                  <c:v>10.942349225806451</c:v>
                </c:pt>
                <c:pt idx="181">
                  <c:v>9.7934058928571428</c:v>
                </c:pt>
                <c:pt idx="182">
                  <c:v>11.27268777419355</c:v>
                </c:pt>
                <c:pt idx="183">
                  <c:v>11.399705266666667</c:v>
                </c:pt>
                <c:pt idx="184">
                  <c:v>11.395423483870967</c:v>
                </c:pt>
                <c:pt idx="185">
                  <c:v>11.654425</c:v>
                </c:pt>
                <c:pt idx="186">
                  <c:v>12.179501870967741</c:v>
                </c:pt>
                <c:pt idx="187">
                  <c:v>11.99445358064516</c:v>
                </c:pt>
                <c:pt idx="188">
                  <c:v>12.361201566666667</c:v>
                </c:pt>
                <c:pt idx="189">
                  <c:v>12.559576967741934</c:v>
                </c:pt>
                <c:pt idx="190">
                  <c:v>12.972249033333332</c:v>
                </c:pt>
                <c:pt idx="191">
                  <c:v>13.160107903225807</c:v>
                </c:pt>
                <c:pt idx="192">
                  <c:v>13.03333135483871</c:v>
                </c:pt>
                <c:pt idx="193">
                  <c:v>13.106322785714285</c:v>
                </c:pt>
                <c:pt idx="194">
                  <c:v>12.981817548387097</c:v>
                </c:pt>
                <c:pt idx="195">
                  <c:v>13.505502666666667</c:v>
                </c:pt>
                <c:pt idx="196">
                  <c:v>13.868018806451614</c:v>
                </c:pt>
                <c:pt idx="197">
                  <c:v>13.814979933333332</c:v>
                </c:pt>
                <c:pt idx="198">
                  <c:v>13.815737806451613</c:v>
                </c:pt>
                <c:pt idx="199">
                  <c:v>14.042525064516131</c:v>
                </c:pt>
                <c:pt idx="200">
                  <c:v>14.421575133333333</c:v>
                </c:pt>
                <c:pt idx="201">
                  <c:v>14.979544064516128</c:v>
                </c:pt>
                <c:pt idx="202">
                  <c:v>15.176143133333333</c:v>
                </c:pt>
                <c:pt idx="203">
                  <c:v>15.066609709677421</c:v>
                </c:pt>
                <c:pt idx="204">
                  <c:v>15.123263580645162</c:v>
                </c:pt>
                <c:pt idx="205">
                  <c:v>15.781158607142856</c:v>
                </c:pt>
                <c:pt idx="206">
                  <c:v>15.534842870967742</c:v>
                </c:pt>
                <c:pt idx="207">
                  <c:v>15.5850086</c:v>
                </c:pt>
                <c:pt idx="208">
                  <c:v>16.181809580645162</c:v>
                </c:pt>
                <c:pt idx="209">
                  <c:v>15.5387036</c:v>
                </c:pt>
                <c:pt idx="210">
                  <c:v>15.451408129032258</c:v>
                </c:pt>
                <c:pt idx="211">
                  <c:v>15.544096709677421</c:v>
                </c:pt>
                <c:pt idx="212">
                  <c:v>15.557760999999999</c:v>
                </c:pt>
                <c:pt idx="213">
                  <c:v>15.417955451612903</c:v>
                </c:pt>
                <c:pt idx="214">
                  <c:v>15.289351966666667</c:v>
                </c:pt>
                <c:pt idx="215">
                  <c:v>14.776715064516129</c:v>
                </c:pt>
                <c:pt idx="216">
                  <c:v>14.65734429032258</c:v>
                </c:pt>
                <c:pt idx="217">
                  <c:v>15.318079071428571</c:v>
                </c:pt>
                <c:pt idx="218">
                  <c:v>14.222767516129032</c:v>
                </c:pt>
                <c:pt idx="219">
                  <c:v>13.764395933333333</c:v>
                </c:pt>
                <c:pt idx="220">
                  <c:v>12.883153645161292</c:v>
                </c:pt>
                <c:pt idx="221">
                  <c:v>12.971186666666666</c:v>
                </c:pt>
                <c:pt idx="222">
                  <c:v>13.106696387096774</c:v>
                </c:pt>
                <c:pt idx="223">
                  <c:v>12.990469000000001</c:v>
                </c:pt>
                <c:pt idx="224">
                  <c:v>12.593257866666667</c:v>
                </c:pt>
                <c:pt idx="225">
                  <c:v>12.594885645161291</c:v>
                </c:pt>
                <c:pt idx="226">
                  <c:v>12.421111133333333</c:v>
                </c:pt>
                <c:pt idx="227">
                  <c:v>12.173238838709677</c:v>
                </c:pt>
                <c:pt idx="228">
                  <c:v>12.018749451612903</c:v>
                </c:pt>
                <c:pt idx="229">
                  <c:v>13.884755857142858</c:v>
                </c:pt>
                <c:pt idx="230">
                  <c:v>12.689528064516129</c:v>
                </c:pt>
              </c:numCache>
            </c:numRef>
          </c:val>
          <c:extLst>
            <c:ext xmlns:c16="http://schemas.microsoft.com/office/drawing/2014/chart" uri="{C3380CC4-5D6E-409C-BE32-E72D297353CC}">
              <c16:uniqueId val="{00000002-91B6-47CF-B8CB-4035059B923E}"/>
            </c:ext>
          </c:extLst>
        </c:ser>
        <c:ser>
          <c:idx val="8"/>
          <c:order val="3"/>
          <c:tx>
            <c:strRef>
              <c:f>Summary!$BC$1</c:f>
              <c:strCache>
                <c:ptCount val="1"/>
                <c:pt idx="0">
                  <c:v>Marcellus</c:v>
                </c:pt>
              </c:strCache>
              <c:extLst xmlns:c15="http://schemas.microsoft.com/office/drawing/2012/chart"/>
            </c:strRef>
          </c:tx>
          <c:spPr>
            <a:solidFill>
              <a:srgbClr val="FF9999"/>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Summary!$BD$3:$BD$233</c:f>
              <c:numCache>
                <c:formatCode>General</c:formatCode>
                <c:ptCount val="231"/>
                <c:pt idx="0">
                  <c:v>0</c:v>
                </c:pt>
                <c:pt idx="1">
                  <c:v>0</c:v>
                </c:pt>
                <c:pt idx="2">
                  <c:v>0</c:v>
                </c:pt>
                <c:pt idx="3">
                  <c:v>0</c:v>
                </c:pt>
                <c:pt idx="4">
                  <c:v>0</c:v>
                </c:pt>
                <c:pt idx="5">
                  <c:v>3.5666666666666667E-6</c:v>
                </c:pt>
                <c:pt idx="6">
                  <c:v>3.4193548387096773E-6</c:v>
                </c:pt>
                <c:pt idx="7">
                  <c:v>3.4516129032258063E-6</c:v>
                </c:pt>
                <c:pt idx="8">
                  <c:v>3.5333333333333335E-6</c:v>
                </c:pt>
                <c:pt idx="9">
                  <c:v>3.4516129032258063E-6</c:v>
                </c:pt>
                <c:pt idx="10">
                  <c:v>3.5333333333333335E-6</c:v>
                </c:pt>
                <c:pt idx="11">
                  <c:v>3.4516129032258063E-6</c:v>
                </c:pt>
                <c:pt idx="12">
                  <c:v>7.293548387096774E-5</c:v>
                </c:pt>
                <c:pt idx="13">
                  <c:v>8.0749999999999998E-5</c:v>
                </c:pt>
                <c:pt idx="14">
                  <c:v>7.293548387096774E-5</c:v>
                </c:pt>
                <c:pt idx="15">
                  <c:v>7.5366666666666664E-5</c:v>
                </c:pt>
                <c:pt idx="16">
                  <c:v>7.296774193548387E-5</c:v>
                </c:pt>
                <c:pt idx="17">
                  <c:v>7.5366666666666664E-5</c:v>
                </c:pt>
                <c:pt idx="18">
                  <c:v>7.296774193548387E-5</c:v>
                </c:pt>
                <c:pt idx="19">
                  <c:v>1.916451612903226E-4</c:v>
                </c:pt>
                <c:pt idx="20">
                  <c:v>5.8166666666666664E-4</c:v>
                </c:pt>
                <c:pt idx="21">
                  <c:v>5.6280645161290322E-4</c:v>
                </c:pt>
                <c:pt idx="22">
                  <c:v>5.8163333333333329E-4</c:v>
                </c:pt>
                <c:pt idx="23">
                  <c:v>7.3477419354838706E-4</c:v>
                </c:pt>
                <c:pt idx="24">
                  <c:v>4.7637419354838711E-3</c:v>
                </c:pt>
                <c:pt idx="25">
                  <c:v>5.1356551724137936E-3</c:v>
                </c:pt>
                <c:pt idx="26">
                  <c:v>5.9535483870967743E-3</c:v>
                </c:pt>
                <c:pt idx="27">
                  <c:v>8.9548666666666669E-3</c:v>
                </c:pt>
                <c:pt idx="28">
                  <c:v>1.0141096774193548E-2</c:v>
                </c:pt>
                <c:pt idx="29">
                  <c:v>1.6522633333333332E-2</c:v>
                </c:pt>
                <c:pt idx="30">
                  <c:v>1.7983096774193547E-2</c:v>
                </c:pt>
                <c:pt idx="31">
                  <c:v>2.1158774193548387E-2</c:v>
                </c:pt>
                <c:pt idx="32">
                  <c:v>2.0477866666666667E-2</c:v>
                </c:pt>
                <c:pt idx="33">
                  <c:v>2.1408193548387095E-2</c:v>
                </c:pt>
                <c:pt idx="34">
                  <c:v>2.0186166666666668E-2</c:v>
                </c:pt>
                <c:pt idx="35">
                  <c:v>2.2004193548387098E-2</c:v>
                </c:pt>
                <c:pt idx="36">
                  <c:v>9.0097838709677414E-2</c:v>
                </c:pt>
                <c:pt idx="37">
                  <c:v>0.10206785714285714</c:v>
                </c:pt>
                <c:pt idx="38">
                  <c:v>0.10683312903225807</c:v>
                </c:pt>
                <c:pt idx="39">
                  <c:v>0.13718003333333334</c:v>
                </c:pt>
                <c:pt idx="40">
                  <c:v>0.1506148064516129</c:v>
                </c:pt>
                <c:pt idx="41">
                  <c:v>0.17264493333333333</c:v>
                </c:pt>
                <c:pt idx="42">
                  <c:v>0.31596577419354838</c:v>
                </c:pt>
                <c:pt idx="43">
                  <c:v>0.33933387096774192</c:v>
                </c:pt>
                <c:pt idx="44">
                  <c:v>0.37227423333333332</c:v>
                </c:pt>
                <c:pt idx="45">
                  <c:v>0.38273525806451614</c:v>
                </c:pt>
                <c:pt idx="46">
                  <c:v>0.41096990000000005</c:v>
                </c:pt>
                <c:pt idx="47">
                  <c:v>0.40523429032258063</c:v>
                </c:pt>
                <c:pt idx="48">
                  <c:v>0.53865977419354838</c:v>
                </c:pt>
                <c:pt idx="49">
                  <c:v>0.63928057142857142</c:v>
                </c:pt>
                <c:pt idx="50">
                  <c:v>0.61382232258064517</c:v>
                </c:pt>
                <c:pt idx="51">
                  <c:v>0.62359586666666666</c:v>
                </c:pt>
                <c:pt idx="52">
                  <c:v>0.62218348387096767</c:v>
                </c:pt>
                <c:pt idx="53">
                  <c:v>0.65754383333333333</c:v>
                </c:pt>
                <c:pt idx="54">
                  <c:v>1.5130326774193548</c:v>
                </c:pt>
                <c:pt idx="55">
                  <c:v>1.5293875161290322</c:v>
                </c:pt>
                <c:pt idx="56">
                  <c:v>1.6457097666666667</c:v>
                </c:pt>
                <c:pt idx="57">
                  <c:v>1.6607126774193548</c:v>
                </c:pt>
                <c:pt idx="58">
                  <c:v>1.6981504333333333</c:v>
                </c:pt>
                <c:pt idx="59">
                  <c:v>1.6620159999999999</c:v>
                </c:pt>
                <c:pt idx="60">
                  <c:v>2.242579774193548</c:v>
                </c:pt>
                <c:pt idx="61">
                  <c:v>2.6227928928571429</c:v>
                </c:pt>
                <c:pt idx="62">
                  <c:v>2.534376548387097</c:v>
                </c:pt>
                <c:pt idx="63">
                  <c:v>2.8655519666666667</c:v>
                </c:pt>
                <c:pt idx="64">
                  <c:v>2.9415761290322582</c:v>
                </c:pt>
                <c:pt idx="65">
                  <c:v>3.1640379666666667</c:v>
                </c:pt>
                <c:pt idx="66">
                  <c:v>3.2983028064516131</c:v>
                </c:pt>
                <c:pt idx="67">
                  <c:v>3.5087891612903226</c:v>
                </c:pt>
                <c:pt idx="68">
                  <c:v>3.8147765333333337</c:v>
                </c:pt>
                <c:pt idx="69">
                  <c:v>4.0372634193548382</c:v>
                </c:pt>
                <c:pt idx="70">
                  <c:v>4.4679040333333342</c:v>
                </c:pt>
                <c:pt idx="71">
                  <c:v>4.6701068064516127</c:v>
                </c:pt>
                <c:pt idx="72">
                  <c:v>4.8521358387096774</c:v>
                </c:pt>
                <c:pt idx="73">
                  <c:v>5.483628172413793</c:v>
                </c:pt>
                <c:pt idx="74">
                  <c:v>5.3749998387096776</c:v>
                </c:pt>
                <c:pt idx="75">
                  <c:v>5.7771606666666662</c:v>
                </c:pt>
                <c:pt idx="76">
                  <c:v>5.9228261612903221</c:v>
                </c:pt>
                <c:pt idx="77">
                  <c:v>6.3075229333333329</c:v>
                </c:pt>
                <c:pt idx="78">
                  <c:v>6.3206361290322581</c:v>
                </c:pt>
                <c:pt idx="79">
                  <c:v>6.6498828387096776</c:v>
                </c:pt>
                <c:pt idx="80">
                  <c:v>7.0660814333333333</c:v>
                </c:pt>
                <c:pt idx="81">
                  <c:v>7.3352047741935484</c:v>
                </c:pt>
                <c:pt idx="82">
                  <c:v>7.8915157333333337</c:v>
                </c:pt>
                <c:pt idx="83">
                  <c:v>7.8775718387096774</c:v>
                </c:pt>
                <c:pt idx="84">
                  <c:v>7.6652582580645161</c:v>
                </c:pt>
                <c:pt idx="85">
                  <c:v>8.6884300714285718</c:v>
                </c:pt>
                <c:pt idx="86">
                  <c:v>8.3623166451612896</c:v>
                </c:pt>
                <c:pt idx="87">
                  <c:v>9.1662443333333332</c:v>
                </c:pt>
                <c:pt idx="88">
                  <c:v>9.6099826774193549</c:v>
                </c:pt>
                <c:pt idx="89">
                  <c:v>10.3872163</c:v>
                </c:pt>
                <c:pt idx="90">
                  <c:v>9.6719469354838701</c:v>
                </c:pt>
                <c:pt idx="91">
                  <c:v>10.159543870967742</c:v>
                </c:pt>
                <c:pt idx="92">
                  <c:v>10.809022000000001</c:v>
                </c:pt>
                <c:pt idx="93">
                  <c:v>10.944230096774195</c:v>
                </c:pt>
                <c:pt idx="94">
                  <c:v>11.945611600000001</c:v>
                </c:pt>
                <c:pt idx="95">
                  <c:v>11.899876258064516</c:v>
                </c:pt>
                <c:pt idx="96">
                  <c:v>11.369331032258064</c:v>
                </c:pt>
                <c:pt idx="97">
                  <c:v>12.747785714285714</c:v>
                </c:pt>
                <c:pt idx="98">
                  <c:v>12.197325645161291</c:v>
                </c:pt>
                <c:pt idx="99">
                  <c:v>12.8509335</c:v>
                </c:pt>
                <c:pt idx="100">
                  <c:v>12.986636774193547</c:v>
                </c:pt>
                <c:pt idx="101">
                  <c:v>13.783823366666667</c:v>
                </c:pt>
                <c:pt idx="102">
                  <c:v>12.601284967741936</c:v>
                </c:pt>
                <c:pt idx="103">
                  <c:v>13.039171483870968</c:v>
                </c:pt>
                <c:pt idx="104">
                  <c:v>13.949604766666665</c:v>
                </c:pt>
                <c:pt idx="105">
                  <c:v>14.02010870967742</c:v>
                </c:pt>
                <c:pt idx="106">
                  <c:v>15.167262099999999</c:v>
                </c:pt>
                <c:pt idx="107">
                  <c:v>15.501326419354838</c:v>
                </c:pt>
                <c:pt idx="108">
                  <c:v>15.285389741935484</c:v>
                </c:pt>
                <c:pt idx="109">
                  <c:v>15.350569642857142</c:v>
                </c:pt>
                <c:pt idx="110">
                  <c:v>15.582045677419353</c:v>
                </c:pt>
                <c:pt idx="111">
                  <c:v>15.3779424</c:v>
                </c:pt>
                <c:pt idx="112">
                  <c:v>14.970269870967742</c:v>
                </c:pt>
                <c:pt idx="113">
                  <c:v>14.794719066666666</c:v>
                </c:pt>
                <c:pt idx="114">
                  <c:v>15.096712967741936</c:v>
                </c:pt>
                <c:pt idx="115">
                  <c:v>15.574051387096775</c:v>
                </c:pt>
                <c:pt idx="116">
                  <c:v>15.510687966666667</c:v>
                </c:pt>
                <c:pt idx="117">
                  <c:v>15.118619000000001</c:v>
                </c:pt>
                <c:pt idx="118">
                  <c:v>15.3366828</c:v>
                </c:pt>
                <c:pt idx="119">
                  <c:v>15.791718290322581</c:v>
                </c:pt>
                <c:pt idx="120">
                  <c:v>16.595820225806452</c:v>
                </c:pt>
                <c:pt idx="121">
                  <c:v>16.973491655172413</c:v>
                </c:pt>
                <c:pt idx="122">
                  <c:v>16.511729032258064</c:v>
                </c:pt>
                <c:pt idx="123">
                  <c:v>16.495307166666667</c:v>
                </c:pt>
                <c:pt idx="124">
                  <c:v>16.467800354838708</c:v>
                </c:pt>
                <c:pt idx="125">
                  <c:v>16.402014966666666</c:v>
                </c:pt>
                <c:pt idx="126">
                  <c:v>16.677908838709676</c:v>
                </c:pt>
                <c:pt idx="127">
                  <c:v>16.660713967741934</c:v>
                </c:pt>
                <c:pt idx="128">
                  <c:v>16.211447799999998</c:v>
                </c:pt>
                <c:pt idx="129">
                  <c:v>15.853655032258064</c:v>
                </c:pt>
                <c:pt idx="130">
                  <c:v>16.870416633333335</c:v>
                </c:pt>
                <c:pt idx="131">
                  <c:v>17.224449</c:v>
                </c:pt>
                <c:pt idx="132">
                  <c:v>17.499352677419353</c:v>
                </c:pt>
                <c:pt idx="133">
                  <c:v>17.465590964285713</c:v>
                </c:pt>
                <c:pt idx="134">
                  <c:v>17.512498483870971</c:v>
                </c:pt>
                <c:pt idx="135">
                  <c:v>17.593578633333333</c:v>
                </c:pt>
                <c:pt idx="136">
                  <c:v>17.677823677419354</c:v>
                </c:pt>
                <c:pt idx="137">
                  <c:v>17.726181233333332</c:v>
                </c:pt>
                <c:pt idx="138">
                  <c:v>17.737898935483869</c:v>
                </c:pt>
                <c:pt idx="139">
                  <c:v>17.623318806451614</c:v>
                </c:pt>
                <c:pt idx="140">
                  <c:v>17.813316999999998</c:v>
                </c:pt>
                <c:pt idx="141">
                  <c:v>17.545127419354838</c:v>
                </c:pt>
                <c:pt idx="142">
                  <c:v>18.964085733333331</c:v>
                </c:pt>
                <c:pt idx="143">
                  <c:v>19.451855032258067</c:v>
                </c:pt>
                <c:pt idx="144">
                  <c:v>19.115391032258067</c:v>
                </c:pt>
                <c:pt idx="145">
                  <c:v>19.39788042857143</c:v>
                </c:pt>
                <c:pt idx="146">
                  <c:v>19.330554645161293</c:v>
                </c:pt>
                <c:pt idx="147">
                  <c:v>19.341225899999998</c:v>
                </c:pt>
                <c:pt idx="148">
                  <c:v>19.186609451612902</c:v>
                </c:pt>
                <c:pt idx="149">
                  <c:v>19.415560733333333</c:v>
                </c:pt>
                <c:pt idx="150">
                  <c:v>19.980399999999999</c:v>
                </c:pt>
                <c:pt idx="151">
                  <c:v>20.520349870967742</c:v>
                </c:pt>
                <c:pt idx="152">
                  <c:v>21.138227066666666</c:v>
                </c:pt>
                <c:pt idx="153">
                  <c:v>21.57734741935484</c:v>
                </c:pt>
                <c:pt idx="154">
                  <c:v>22.037742533333336</c:v>
                </c:pt>
                <c:pt idx="155">
                  <c:v>22.158579290322582</c:v>
                </c:pt>
                <c:pt idx="156">
                  <c:v>22.387534677419353</c:v>
                </c:pt>
                <c:pt idx="157">
                  <c:v>22.427465357142857</c:v>
                </c:pt>
                <c:pt idx="158">
                  <c:v>22.50532883870968</c:v>
                </c:pt>
                <c:pt idx="159">
                  <c:v>22.517696399999998</c:v>
                </c:pt>
                <c:pt idx="160">
                  <c:v>22.32808929032258</c:v>
                </c:pt>
                <c:pt idx="161">
                  <c:v>22.674678633333333</c:v>
                </c:pt>
                <c:pt idx="162">
                  <c:v>22.922217</c:v>
                </c:pt>
                <c:pt idx="163">
                  <c:v>23.078598741935483</c:v>
                </c:pt>
                <c:pt idx="164">
                  <c:v>23.1936851</c:v>
                </c:pt>
                <c:pt idx="165">
                  <c:v>23.629118580645159</c:v>
                </c:pt>
                <c:pt idx="166">
                  <c:v>24.438844099999997</c:v>
                </c:pt>
                <c:pt idx="167">
                  <c:v>24.218280129032259</c:v>
                </c:pt>
                <c:pt idx="168">
                  <c:v>24.300806064516127</c:v>
                </c:pt>
                <c:pt idx="169">
                  <c:v>24.512937103448277</c:v>
                </c:pt>
                <c:pt idx="170">
                  <c:v>24.362916612903224</c:v>
                </c:pt>
                <c:pt idx="171">
                  <c:v>24.407242466666666</c:v>
                </c:pt>
                <c:pt idx="172">
                  <c:v>24.071826483870968</c:v>
                </c:pt>
                <c:pt idx="173">
                  <c:v>23.848307499999997</c:v>
                </c:pt>
                <c:pt idx="174">
                  <c:v>24.730690419354836</c:v>
                </c:pt>
                <c:pt idx="175">
                  <c:v>25.231916387096774</c:v>
                </c:pt>
                <c:pt idx="176">
                  <c:v>24.474502433333335</c:v>
                </c:pt>
                <c:pt idx="177">
                  <c:v>24.672671645161287</c:v>
                </c:pt>
                <c:pt idx="178">
                  <c:v>25.662245800000001</c:v>
                </c:pt>
                <c:pt idx="179">
                  <c:v>26.179765838709677</c:v>
                </c:pt>
                <c:pt idx="180">
                  <c:v>26.163803774193546</c:v>
                </c:pt>
                <c:pt idx="181">
                  <c:v>25.781568464285716</c:v>
                </c:pt>
                <c:pt idx="182">
                  <c:v>25.64257693548387</c:v>
                </c:pt>
                <c:pt idx="183">
                  <c:v>25.691078833333332</c:v>
                </c:pt>
                <c:pt idx="184">
                  <c:v>25.671629677419354</c:v>
                </c:pt>
                <c:pt idx="185">
                  <c:v>25.739304399999998</c:v>
                </c:pt>
                <c:pt idx="186">
                  <c:v>25.614959483870969</c:v>
                </c:pt>
                <c:pt idx="187">
                  <c:v>26.340790806451615</c:v>
                </c:pt>
                <c:pt idx="188">
                  <c:v>26.307309633333332</c:v>
                </c:pt>
                <c:pt idx="189">
                  <c:v>26.186463096774194</c:v>
                </c:pt>
                <c:pt idx="190">
                  <c:v>26.846798233333335</c:v>
                </c:pt>
                <c:pt idx="191">
                  <c:v>27.300839129032259</c:v>
                </c:pt>
                <c:pt idx="192">
                  <c:v>26.424036741935485</c:v>
                </c:pt>
                <c:pt idx="193">
                  <c:v>25.781941714285715</c:v>
                </c:pt>
                <c:pt idx="194">
                  <c:v>25.75780170967742</c:v>
                </c:pt>
                <c:pt idx="195">
                  <c:v>25.8776248</c:v>
                </c:pt>
                <c:pt idx="196">
                  <c:v>26.250182193548387</c:v>
                </c:pt>
                <c:pt idx="197">
                  <c:v>26.245893466666665</c:v>
                </c:pt>
                <c:pt idx="198">
                  <c:v>26.595039129032255</c:v>
                </c:pt>
                <c:pt idx="199">
                  <c:v>26.34649912903226</c:v>
                </c:pt>
                <c:pt idx="200">
                  <c:v>26.397252466666664</c:v>
                </c:pt>
                <c:pt idx="201">
                  <c:v>26.27724677419355</c:v>
                </c:pt>
                <c:pt idx="202">
                  <c:v>26.4361982</c:v>
                </c:pt>
                <c:pt idx="203">
                  <c:v>25.885753000000001</c:v>
                </c:pt>
                <c:pt idx="204">
                  <c:v>26.961789709677419</c:v>
                </c:pt>
                <c:pt idx="205">
                  <c:v>26.562224321428573</c:v>
                </c:pt>
                <c:pt idx="206">
                  <c:v>26.743255903225805</c:v>
                </c:pt>
                <c:pt idx="207">
                  <c:v>26.567389400000003</c:v>
                </c:pt>
                <c:pt idx="208">
                  <c:v>26.893283741935484</c:v>
                </c:pt>
                <c:pt idx="209">
                  <c:v>27.218924699999999</c:v>
                </c:pt>
                <c:pt idx="210">
                  <c:v>27.225818838709678</c:v>
                </c:pt>
                <c:pt idx="211">
                  <c:v>27.153212935483872</c:v>
                </c:pt>
                <c:pt idx="212">
                  <c:v>27.016820800000001</c:v>
                </c:pt>
                <c:pt idx="213">
                  <c:v>27.419618967741936</c:v>
                </c:pt>
                <c:pt idx="214">
                  <c:v>28.533023866666667</c:v>
                </c:pt>
                <c:pt idx="215">
                  <c:v>28.744534193548386</c:v>
                </c:pt>
                <c:pt idx="216">
                  <c:v>28.272931451612902</c:v>
                </c:pt>
                <c:pt idx="217">
                  <c:v>29.058088142857144</c:v>
                </c:pt>
                <c:pt idx="218">
                  <c:v>26.271580516129031</c:v>
                </c:pt>
                <c:pt idx="219">
                  <c:v>26.343169066666668</c:v>
                </c:pt>
                <c:pt idx="220">
                  <c:v>26.226250516129035</c:v>
                </c:pt>
                <c:pt idx="221">
                  <c:v>27.063521433333335</c:v>
                </c:pt>
                <c:pt idx="222">
                  <c:v>27.467317903225805</c:v>
                </c:pt>
                <c:pt idx="223">
                  <c:v>26.910140258064516</c:v>
                </c:pt>
                <c:pt idx="224">
                  <c:v>26.489016433333333</c:v>
                </c:pt>
                <c:pt idx="225">
                  <c:v>26.71977022580645</c:v>
                </c:pt>
                <c:pt idx="226">
                  <c:v>26.838989666666667</c:v>
                </c:pt>
                <c:pt idx="227">
                  <c:v>28.276273</c:v>
                </c:pt>
                <c:pt idx="228">
                  <c:v>28.163304935483872</c:v>
                </c:pt>
                <c:pt idx="229">
                  <c:v>28.671439642857141</c:v>
                </c:pt>
                <c:pt idx="230">
                  <c:v>28.334052258064517</c:v>
                </c:pt>
              </c:numCache>
              <c:extLst xmlns:c15="http://schemas.microsoft.com/office/drawing/2012/chart"/>
            </c:numRef>
          </c:val>
          <c:extLst xmlns:c15="http://schemas.microsoft.com/office/drawing/2012/chart">
            <c:ext xmlns:c16="http://schemas.microsoft.com/office/drawing/2014/chart" uri="{C3380CC4-5D6E-409C-BE32-E72D297353CC}">
              <c16:uniqueId val="{00000003-91B6-47CF-B8CB-4035059B923E}"/>
            </c:ext>
          </c:extLst>
        </c:ser>
        <c:ser>
          <c:idx val="4"/>
          <c:order val="4"/>
          <c:tx>
            <c:strRef>
              <c:f>Summary!$BJ$1</c:f>
              <c:strCache>
                <c:ptCount val="1"/>
                <c:pt idx="0">
                  <c:v>Utica</c:v>
                </c:pt>
              </c:strCache>
              <c:extLst xmlns:c15="http://schemas.microsoft.com/office/drawing/2012/chart"/>
            </c:strRef>
          </c:tx>
          <c:spPr>
            <a:solidFill>
              <a:schemeClr val="accent4"/>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Summary!$BK$3:$BK$233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1.4387096774193549E-5</c:v>
                </c:pt>
                <c:pt idx="25">
                  <c:v>1.5379310344827585E-5</c:v>
                </c:pt>
                <c:pt idx="26">
                  <c:v>1.4387096774193549E-5</c:v>
                </c:pt>
                <c:pt idx="27">
                  <c:v>1.4866666666666666E-5</c:v>
                </c:pt>
                <c:pt idx="28">
                  <c:v>1.4387096774193549E-5</c:v>
                </c:pt>
                <c:pt idx="29">
                  <c:v>1.4866666666666666E-5</c:v>
                </c:pt>
                <c:pt idx="30">
                  <c:v>1.4387096774193549E-5</c:v>
                </c:pt>
                <c:pt idx="31">
                  <c:v>1.4387096774193549E-5</c:v>
                </c:pt>
                <c:pt idx="32">
                  <c:v>1.4866666666666666E-5</c:v>
                </c:pt>
                <c:pt idx="33">
                  <c:v>1.4387096774193549E-5</c:v>
                </c:pt>
                <c:pt idx="34">
                  <c:v>1.4866666666666666E-5</c:v>
                </c:pt>
                <c:pt idx="35">
                  <c:v>1.4419354838709678E-5</c:v>
                </c:pt>
                <c:pt idx="36">
                  <c:v>1.2064516129032257E-5</c:v>
                </c:pt>
                <c:pt idx="37">
                  <c:v>1.3357142857142856E-5</c:v>
                </c:pt>
                <c:pt idx="38">
                  <c:v>1.2064516129032257E-5</c:v>
                </c:pt>
                <c:pt idx="39">
                  <c:v>1.2466666666666665E-5</c:v>
                </c:pt>
                <c:pt idx="40">
                  <c:v>1.2064516129032257E-5</c:v>
                </c:pt>
                <c:pt idx="41">
                  <c:v>1.2466666666666665E-5</c:v>
                </c:pt>
                <c:pt idx="42">
                  <c:v>1.2064516129032257E-5</c:v>
                </c:pt>
                <c:pt idx="43">
                  <c:v>1.2064516129032257E-5</c:v>
                </c:pt>
                <c:pt idx="44">
                  <c:v>1.2466666666666665E-5</c:v>
                </c:pt>
                <c:pt idx="45">
                  <c:v>1.2064516129032257E-5</c:v>
                </c:pt>
                <c:pt idx="46">
                  <c:v>1.2466666666666665E-5</c:v>
                </c:pt>
                <c:pt idx="47">
                  <c:v>1.2064516129032257E-5</c:v>
                </c:pt>
                <c:pt idx="48">
                  <c:v>1.1645161290322581E-5</c:v>
                </c:pt>
                <c:pt idx="49">
                  <c:v>1.2892857142857142E-5</c:v>
                </c:pt>
                <c:pt idx="50">
                  <c:v>1.1645161290322581E-5</c:v>
                </c:pt>
                <c:pt idx="51">
                  <c:v>1.2033333333333334E-5</c:v>
                </c:pt>
                <c:pt idx="52">
                  <c:v>1.167741935483871E-5</c:v>
                </c:pt>
                <c:pt idx="53">
                  <c:v>1.2033333333333334E-5</c:v>
                </c:pt>
                <c:pt idx="54">
                  <c:v>1.167741935483871E-5</c:v>
                </c:pt>
                <c:pt idx="55">
                  <c:v>1.1645161290322581E-5</c:v>
                </c:pt>
                <c:pt idx="56">
                  <c:v>1.2066666666666667E-5</c:v>
                </c:pt>
                <c:pt idx="57">
                  <c:v>1.1645161290322581E-5</c:v>
                </c:pt>
                <c:pt idx="58">
                  <c:v>1.2066666666666667E-5</c:v>
                </c:pt>
                <c:pt idx="59">
                  <c:v>1.1645161290322581E-5</c:v>
                </c:pt>
                <c:pt idx="60">
                  <c:v>5.5483870967741939E-6</c:v>
                </c:pt>
                <c:pt idx="61">
                  <c:v>6.142857142857143E-6</c:v>
                </c:pt>
                <c:pt idx="62">
                  <c:v>5.5483870967741939E-6</c:v>
                </c:pt>
                <c:pt idx="63">
                  <c:v>5.7333333333333332E-6</c:v>
                </c:pt>
                <c:pt idx="64">
                  <c:v>5.5483870967741939E-6</c:v>
                </c:pt>
                <c:pt idx="65">
                  <c:v>7.2603666666666671E-3</c:v>
                </c:pt>
                <c:pt idx="66">
                  <c:v>8.7596451612903213E-3</c:v>
                </c:pt>
                <c:pt idx="67">
                  <c:v>1.4766774193548387E-2</c:v>
                </c:pt>
                <c:pt idx="68">
                  <c:v>1.6785166666666667E-2</c:v>
                </c:pt>
                <c:pt idx="69">
                  <c:v>1.7718903225806455E-2</c:v>
                </c:pt>
                <c:pt idx="70">
                  <c:v>1.8309533333333336E-2</c:v>
                </c:pt>
                <c:pt idx="71">
                  <c:v>1.7718838709677418E-2</c:v>
                </c:pt>
                <c:pt idx="72">
                  <c:v>1.5167483870967741E-2</c:v>
                </c:pt>
                <c:pt idx="73">
                  <c:v>1.7290689655172414E-2</c:v>
                </c:pt>
                <c:pt idx="74">
                  <c:v>1.6800290322580645E-2</c:v>
                </c:pt>
                <c:pt idx="75">
                  <c:v>2.1164133333333335E-2</c:v>
                </c:pt>
                <c:pt idx="76">
                  <c:v>2.0828064516129032E-2</c:v>
                </c:pt>
                <c:pt idx="77">
                  <c:v>3.4447899999999997E-2</c:v>
                </c:pt>
                <c:pt idx="78">
                  <c:v>3.9446870967741937E-2</c:v>
                </c:pt>
                <c:pt idx="79">
                  <c:v>4.9137903225806447E-2</c:v>
                </c:pt>
                <c:pt idx="80">
                  <c:v>6.6772800000000007E-2</c:v>
                </c:pt>
                <c:pt idx="81">
                  <c:v>6.9718967741935478E-2</c:v>
                </c:pt>
                <c:pt idx="82">
                  <c:v>7.80135E-2</c:v>
                </c:pt>
                <c:pt idx="83">
                  <c:v>8.6587419354838713E-2</c:v>
                </c:pt>
                <c:pt idx="84">
                  <c:v>8.6841677419354849E-2</c:v>
                </c:pt>
                <c:pt idx="85">
                  <c:v>0.10203282142857142</c:v>
                </c:pt>
                <c:pt idx="86">
                  <c:v>0.12597548387096774</c:v>
                </c:pt>
                <c:pt idx="87">
                  <c:v>0.13281633333333334</c:v>
                </c:pt>
                <c:pt idx="88">
                  <c:v>0.16720719354838712</c:v>
                </c:pt>
                <c:pt idx="89">
                  <c:v>0.23708083333333332</c:v>
                </c:pt>
                <c:pt idx="90">
                  <c:v>0.30451590322580641</c:v>
                </c:pt>
                <c:pt idx="91">
                  <c:v>0.38686480645161286</c:v>
                </c:pt>
                <c:pt idx="92">
                  <c:v>0.4740412</c:v>
                </c:pt>
                <c:pt idx="93">
                  <c:v>0.4374106774193548</c:v>
                </c:pt>
                <c:pt idx="94">
                  <c:v>0.48248643333333335</c:v>
                </c:pt>
                <c:pt idx="95">
                  <c:v>0.55476293548387101</c:v>
                </c:pt>
                <c:pt idx="96">
                  <c:v>0.70523341935483874</c:v>
                </c:pt>
                <c:pt idx="97">
                  <c:v>0.75568239285714278</c:v>
                </c:pt>
                <c:pt idx="98">
                  <c:v>0.88205796774193546</c:v>
                </c:pt>
                <c:pt idx="99">
                  <c:v>0.91764210000000002</c:v>
                </c:pt>
                <c:pt idx="100">
                  <c:v>0.96401396774193548</c:v>
                </c:pt>
                <c:pt idx="101">
                  <c:v>1.1224596333333332</c:v>
                </c:pt>
                <c:pt idx="102">
                  <c:v>1.300536548387097</c:v>
                </c:pt>
                <c:pt idx="103">
                  <c:v>1.4590899354838711</c:v>
                </c:pt>
                <c:pt idx="104">
                  <c:v>1.7205371</c:v>
                </c:pt>
                <c:pt idx="105">
                  <c:v>1.7907886129032258</c:v>
                </c:pt>
                <c:pt idx="106">
                  <c:v>1.9086269</c:v>
                </c:pt>
                <c:pt idx="107">
                  <c:v>2.0518904838709675</c:v>
                </c:pt>
                <c:pt idx="108">
                  <c:v>2.1281004838709676</c:v>
                </c:pt>
                <c:pt idx="109">
                  <c:v>2.2700548928571429</c:v>
                </c:pt>
                <c:pt idx="110">
                  <c:v>2.3702371612903224</c:v>
                </c:pt>
                <c:pt idx="111">
                  <c:v>2.4498894666666668</c:v>
                </c:pt>
                <c:pt idx="112">
                  <c:v>2.6563427741935484</c:v>
                </c:pt>
                <c:pt idx="113">
                  <c:v>2.8985743333333334</c:v>
                </c:pt>
                <c:pt idx="114">
                  <c:v>2.7657742903225806</c:v>
                </c:pt>
                <c:pt idx="115">
                  <c:v>2.9442691290322585</c:v>
                </c:pt>
                <c:pt idx="116">
                  <c:v>3.2129942333333332</c:v>
                </c:pt>
                <c:pt idx="117">
                  <c:v>3.2699857096774192</c:v>
                </c:pt>
                <c:pt idx="118">
                  <c:v>3.6072982000000002</c:v>
                </c:pt>
                <c:pt idx="119">
                  <c:v>3.9137946129032262</c:v>
                </c:pt>
                <c:pt idx="120">
                  <c:v>3.8384208709677416</c:v>
                </c:pt>
                <c:pt idx="121">
                  <c:v>3.9428905172413793</c:v>
                </c:pt>
                <c:pt idx="122">
                  <c:v>4.2208731612903225</c:v>
                </c:pt>
                <c:pt idx="123">
                  <c:v>3.904634366666667</c:v>
                </c:pt>
                <c:pt idx="124">
                  <c:v>4.0172207419354837</c:v>
                </c:pt>
                <c:pt idx="125">
                  <c:v>4.1917058000000003</c:v>
                </c:pt>
                <c:pt idx="126">
                  <c:v>3.8626574193548384</c:v>
                </c:pt>
                <c:pt idx="127">
                  <c:v>4.339814258064516</c:v>
                </c:pt>
                <c:pt idx="128">
                  <c:v>4.5914752000000005</c:v>
                </c:pt>
                <c:pt idx="129">
                  <c:v>4.1481511612903219</c:v>
                </c:pt>
                <c:pt idx="130">
                  <c:v>4.2204158999999999</c:v>
                </c:pt>
                <c:pt idx="131">
                  <c:v>4.5353489677419354</c:v>
                </c:pt>
                <c:pt idx="132">
                  <c:v>4.2889276774193554</c:v>
                </c:pt>
                <c:pt idx="133">
                  <c:v>4.5638923928571433</c:v>
                </c:pt>
                <c:pt idx="134">
                  <c:v>4.6640253548387101</c:v>
                </c:pt>
                <c:pt idx="135">
                  <c:v>4.3445459</c:v>
                </c:pt>
                <c:pt idx="136">
                  <c:v>4.5660290322580641</c:v>
                </c:pt>
                <c:pt idx="137">
                  <c:v>5.0470537333333327</c:v>
                </c:pt>
                <c:pt idx="138">
                  <c:v>5.065661645161291</c:v>
                </c:pt>
                <c:pt idx="139">
                  <c:v>5.3994042580645161</c:v>
                </c:pt>
                <c:pt idx="140">
                  <c:v>5.7172902666666667</c:v>
                </c:pt>
                <c:pt idx="141">
                  <c:v>5.4650514838709681</c:v>
                </c:pt>
                <c:pt idx="142">
                  <c:v>5.851868333333333</c:v>
                </c:pt>
                <c:pt idx="143">
                  <c:v>6.320139935483871</c:v>
                </c:pt>
                <c:pt idx="144">
                  <c:v>6.1261095483870962</c:v>
                </c:pt>
                <c:pt idx="145">
                  <c:v>6.3664580000000006</c:v>
                </c:pt>
                <c:pt idx="146">
                  <c:v>6.5995213225806451</c:v>
                </c:pt>
                <c:pt idx="147">
                  <c:v>6.2016262666666666</c:v>
                </c:pt>
                <c:pt idx="148">
                  <c:v>6.627138548387097</c:v>
                </c:pt>
                <c:pt idx="149">
                  <c:v>7.0898798000000003</c:v>
                </c:pt>
                <c:pt idx="150">
                  <c:v>6.7350459677419359</c:v>
                </c:pt>
                <c:pt idx="151">
                  <c:v>7.1040695483870966</c:v>
                </c:pt>
                <c:pt idx="152">
                  <c:v>7.7078958666666662</c:v>
                </c:pt>
                <c:pt idx="153">
                  <c:v>7.4936226774193546</c:v>
                </c:pt>
                <c:pt idx="154">
                  <c:v>7.7739936666666667</c:v>
                </c:pt>
                <c:pt idx="155">
                  <c:v>8.0449758387096768</c:v>
                </c:pt>
                <c:pt idx="156">
                  <c:v>7.0364824193548383</c:v>
                </c:pt>
                <c:pt idx="157">
                  <c:v>7.4197231428571433</c:v>
                </c:pt>
                <c:pt idx="158">
                  <c:v>7.626181193548387</c:v>
                </c:pt>
                <c:pt idx="159">
                  <c:v>6.9032468333333332</c:v>
                </c:pt>
                <c:pt idx="160">
                  <c:v>7.3371283225806447</c:v>
                </c:pt>
                <c:pt idx="161">
                  <c:v>7.9623589333333333</c:v>
                </c:pt>
                <c:pt idx="162">
                  <c:v>7.4292606129032253</c:v>
                </c:pt>
                <c:pt idx="163">
                  <c:v>8.1090926451612901</c:v>
                </c:pt>
                <c:pt idx="164">
                  <c:v>8.6146416666666674</c:v>
                </c:pt>
                <c:pt idx="165">
                  <c:v>8.0473992258064513</c:v>
                </c:pt>
                <c:pt idx="166">
                  <c:v>8.3977267333333341</c:v>
                </c:pt>
                <c:pt idx="167">
                  <c:v>8.5709510645161284</c:v>
                </c:pt>
                <c:pt idx="168">
                  <c:v>7.2860426451612907</c:v>
                </c:pt>
                <c:pt idx="169">
                  <c:v>7.1577961379310349</c:v>
                </c:pt>
                <c:pt idx="170">
                  <c:v>7.7006011935483869</c:v>
                </c:pt>
                <c:pt idx="171">
                  <c:v>6.659357766666667</c:v>
                </c:pt>
                <c:pt idx="172">
                  <c:v>7.1186009354838706</c:v>
                </c:pt>
                <c:pt idx="173">
                  <c:v>7.4923028333333326</c:v>
                </c:pt>
                <c:pt idx="174">
                  <c:v>6.8227616774193551</c:v>
                </c:pt>
                <c:pt idx="175">
                  <c:v>7.0500110000000005</c:v>
                </c:pt>
                <c:pt idx="176">
                  <c:v>7.4432254999999996</c:v>
                </c:pt>
                <c:pt idx="177">
                  <c:v>6.9166923225806451</c:v>
                </c:pt>
                <c:pt idx="178">
                  <c:v>7.1056930333333339</c:v>
                </c:pt>
                <c:pt idx="179">
                  <c:v>7.5854201290322578</c:v>
                </c:pt>
                <c:pt idx="180">
                  <c:v>7.1333237419354836</c:v>
                </c:pt>
                <c:pt idx="181">
                  <c:v>7.073044357142857</c:v>
                </c:pt>
                <c:pt idx="182">
                  <c:v>7.1216906451612907</c:v>
                </c:pt>
                <c:pt idx="183">
                  <c:v>7.0042342333333334</c:v>
                </c:pt>
                <c:pt idx="184">
                  <c:v>7.0346963548387098</c:v>
                </c:pt>
                <c:pt idx="185">
                  <c:v>7.0419854666666675</c:v>
                </c:pt>
                <c:pt idx="186">
                  <c:v>6.9576582580645168</c:v>
                </c:pt>
                <c:pt idx="187">
                  <c:v>6.8855595483870973</c:v>
                </c:pt>
                <c:pt idx="188">
                  <c:v>6.8580531000000002</c:v>
                </c:pt>
                <c:pt idx="189">
                  <c:v>7.2913365806451607</c:v>
                </c:pt>
                <c:pt idx="190">
                  <c:v>7.2513008000000001</c:v>
                </c:pt>
                <c:pt idx="191">
                  <c:v>7.3214587096774189</c:v>
                </c:pt>
                <c:pt idx="192">
                  <c:v>7.0723162903225809</c:v>
                </c:pt>
                <c:pt idx="193">
                  <c:v>7.0353016785714289</c:v>
                </c:pt>
                <c:pt idx="194">
                  <c:v>7.1120396129032262</c:v>
                </c:pt>
                <c:pt idx="195">
                  <c:v>7.0264938333333333</c:v>
                </c:pt>
                <c:pt idx="196">
                  <c:v>7.0481158709677416</c:v>
                </c:pt>
                <c:pt idx="197">
                  <c:v>7.0015306333333331</c:v>
                </c:pt>
                <c:pt idx="198">
                  <c:v>7.1180755161290321</c:v>
                </c:pt>
                <c:pt idx="199">
                  <c:v>7.1361520322580638</c:v>
                </c:pt>
                <c:pt idx="200">
                  <c:v>7.1583832999999997</c:v>
                </c:pt>
                <c:pt idx="201">
                  <c:v>7.2725078064516131</c:v>
                </c:pt>
                <c:pt idx="202">
                  <c:v>7.2120898666666671</c:v>
                </c:pt>
                <c:pt idx="203">
                  <c:v>7.3394672258064517</c:v>
                </c:pt>
                <c:pt idx="204">
                  <c:v>7.3840939354838708</c:v>
                </c:pt>
                <c:pt idx="205">
                  <c:v>7.3228412857142855</c:v>
                </c:pt>
                <c:pt idx="206">
                  <c:v>7.3376898709677425</c:v>
                </c:pt>
                <c:pt idx="207">
                  <c:v>6.9919887999999997</c:v>
                </c:pt>
                <c:pt idx="208">
                  <c:v>7.0162837096774195</c:v>
                </c:pt>
                <c:pt idx="209">
                  <c:v>6.9446028000000002</c:v>
                </c:pt>
                <c:pt idx="210">
                  <c:v>7.0048517096774194</c:v>
                </c:pt>
                <c:pt idx="211">
                  <c:v>6.8783278387096773</c:v>
                </c:pt>
                <c:pt idx="212">
                  <c:v>6.8539624333333338</c:v>
                </c:pt>
                <c:pt idx="213">
                  <c:v>6.7368583870967749</c:v>
                </c:pt>
                <c:pt idx="214">
                  <c:v>6.7144115666666666</c:v>
                </c:pt>
                <c:pt idx="215">
                  <c:v>6.6709480322580639</c:v>
                </c:pt>
                <c:pt idx="216">
                  <c:v>6.6769790645161295</c:v>
                </c:pt>
                <c:pt idx="217">
                  <c:v>6.8952350357142862</c:v>
                </c:pt>
                <c:pt idx="218">
                  <c:v>6.6211809677419353</c:v>
                </c:pt>
                <c:pt idx="219">
                  <c:v>6.7127009333333332</c:v>
                </c:pt>
                <c:pt idx="220">
                  <c:v>6.710669129032258</c:v>
                </c:pt>
                <c:pt idx="221">
                  <c:v>6.7285995666666674</c:v>
                </c:pt>
                <c:pt idx="222">
                  <c:v>6.630579612903226</c:v>
                </c:pt>
                <c:pt idx="223">
                  <c:v>6.6129764193548395</c:v>
                </c:pt>
                <c:pt idx="224">
                  <c:v>6.7233268666666666</c:v>
                </c:pt>
                <c:pt idx="225">
                  <c:v>6.8796327096774199</c:v>
                </c:pt>
                <c:pt idx="226">
                  <c:v>6.9401282333333336</c:v>
                </c:pt>
                <c:pt idx="227">
                  <c:v>6.9968007419354841</c:v>
                </c:pt>
                <c:pt idx="228">
                  <c:v>6.6245837096774194</c:v>
                </c:pt>
                <c:pt idx="229">
                  <c:v>6.6819268214285712</c:v>
                </c:pt>
                <c:pt idx="230">
                  <c:v>6.8322205483870961</c:v>
                </c:pt>
              </c:numCache>
              <c:extLst xmlns:c15="http://schemas.microsoft.com/office/drawing/2012/chart"/>
            </c:numRef>
          </c:val>
          <c:extLst xmlns:c15="http://schemas.microsoft.com/office/drawing/2012/chart">
            <c:ext xmlns:c16="http://schemas.microsoft.com/office/drawing/2014/chart" uri="{C3380CC4-5D6E-409C-BE32-E72D297353CC}">
              <c16:uniqueId val="{00000004-91B6-47CF-B8CB-4035059B923E}"/>
            </c:ext>
          </c:extLst>
        </c:ser>
        <c:ser>
          <c:idx val="12"/>
          <c:order val="5"/>
          <c:tx>
            <c:strRef>
              <c:f>Summary!$CE$1</c:f>
              <c:strCache>
                <c:ptCount val="1"/>
                <c:pt idx="0">
                  <c:v>Uinta</c:v>
                </c:pt>
              </c:strCache>
              <c:extLst xmlns:c15="http://schemas.microsoft.com/office/drawing/2012/chart"/>
            </c:strRef>
          </c:tx>
          <c:spPr>
            <a:solidFill>
              <a:srgbClr val="FFFF99"/>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Summary!$CF$3:$CF$233</c:f>
              <c:numCache>
                <c:formatCode>General</c:formatCode>
                <c:ptCount val="231"/>
                <c:pt idx="0">
                  <c:v>2.8658064516129031E-4</c:v>
                </c:pt>
                <c:pt idx="1">
                  <c:v>3.0428571428571429E-4</c:v>
                </c:pt>
                <c:pt idx="2">
                  <c:v>2.7590322580645158E-4</c:v>
                </c:pt>
                <c:pt idx="3">
                  <c:v>2.7966666666666667E-4</c:v>
                </c:pt>
                <c:pt idx="4">
                  <c:v>2.7241935483870967E-4</c:v>
                </c:pt>
                <c:pt idx="5">
                  <c:v>2.5329999999999998E-4</c:v>
                </c:pt>
                <c:pt idx="6">
                  <c:v>2.347741935483871E-4</c:v>
                </c:pt>
                <c:pt idx="7">
                  <c:v>2.1845161290322582E-4</c:v>
                </c:pt>
                <c:pt idx="8">
                  <c:v>1.4926666666666667E-4</c:v>
                </c:pt>
                <c:pt idx="9">
                  <c:v>1.695483870967742E-4</c:v>
                </c:pt>
                <c:pt idx="10">
                  <c:v>1.7233333333333334E-4</c:v>
                </c:pt>
                <c:pt idx="11">
                  <c:v>2.398064516129032E-4</c:v>
                </c:pt>
                <c:pt idx="12">
                  <c:v>2.463548387096774E-4</c:v>
                </c:pt>
                <c:pt idx="13">
                  <c:v>2.4210714285714287E-4</c:v>
                </c:pt>
                <c:pt idx="14">
                  <c:v>1.5119354838709679E-4</c:v>
                </c:pt>
                <c:pt idx="15">
                  <c:v>1.4663333333333334E-4</c:v>
                </c:pt>
                <c:pt idx="16">
                  <c:v>1.4451612903225805E-4</c:v>
                </c:pt>
                <c:pt idx="17">
                  <c:v>8.3933333333333332E-5</c:v>
                </c:pt>
                <c:pt idx="18">
                  <c:v>1.4312903225806452E-4</c:v>
                </c:pt>
                <c:pt idx="19">
                  <c:v>1.4174193548387097E-4</c:v>
                </c:pt>
                <c:pt idx="20">
                  <c:v>1.5239999999999999E-4</c:v>
                </c:pt>
                <c:pt idx="21">
                  <c:v>1.4751612903225807E-4</c:v>
                </c:pt>
                <c:pt idx="22">
                  <c:v>1.4239999999999999E-4</c:v>
                </c:pt>
                <c:pt idx="23">
                  <c:v>1.4696774193548388E-4</c:v>
                </c:pt>
                <c:pt idx="24">
                  <c:v>1.6380645161290323E-4</c:v>
                </c:pt>
                <c:pt idx="25">
                  <c:v>1.6289655172413794E-4</c:v>
                </c:pt>
                <c:pt idx="26">
                  <c:v>1.6883870967741935E-4</c:v>
                </c:pt>
                <c:pt idx="27">
                  <c:v>1.6176666666666665E-4</c:v>
                </c:pt>
                <c:pt idx="28">
                  <c:v>1.7596774193548385E-4</c:v>
                </c:pt>
                <c:pt idx="29">
                  <c:v>1.7376666666666667E-4</c:v>
                </c:pt>
                <c:pt idx="30">
                  <c:v>1.8674193548387096E-4</c:v>
                </c:pt>
                <c:pt idx="31">
                  <c:v>1.4629032258064517E-3</c:v>
                </c:pt>
                <c:pt idx="32">
                  <c:v>4.0898000000000002E-3</c:v>
                </c:pt>
                <c:pt idx="33">
                  <c:v>3.3221612903225803E-3</c:v>
                </c:pt>
                <c:pt idx="34">
                  <c:v>6.3941666666666669E-3</c:v>
                </c:pt>
                <c:pt idx="35">
                  <c:v>5.6368064516129036E-3</c:v>
                </c:pt>
                <c:pt idx="36">
                  <c:v>4.7468064516129034E-3</c:v>
                </c:pt>
                <c:pt idx="37">
                  <c:v>3.9689999999999994E-3</c:v>
                </c:pt>
                <c:pt idx="38">
                  <c:v>3.4823870967741932E-3</c:v>
                </c:pt>
                <c:pt idx="39">
                  <c:v>2.9191666666666667E-3</c:v>
                </c:pt>
                <c:pt idx="40">
                  <c:v>2.4430967741935483E-3</c:v>
                </c:pt>
                <c:pt idx="41">
                  <c:v>2.3308999999999999E-3</c:v>
                </c:pt>
                <c:pt idx="42">
                  <c:v>2.2217419354838711E-3</c:v>
                </c:pt>
                <c:pt idx="43">
                  <c:v>2.1799677419354841E-3</c:v>
                </c:pt>
                <c:pt idx="44">
                  <c:v>2.0891666666666667E-3</c:v>
                </c:pt>
                <c:pt idx="45">
                  <c:v>2.0284193548387097E-3</c:v>
                </c:pt>
                <c:pt idx="46">
                  <c:v>1.8779333333333334E-3</c:v>
                </c:pt>
                <c:pt idx="47">
                  <c:v>2.1856129032258062E-3</c:v>
                </c:pt>
                <c:pt idx="48">
                  <c:v>1.975516129032258E-3</c:v>
                </c:pt>
                <c:pt idx="49">
                  <c:v>1.9467500000000001E-3</c:v>
                </c:pt>
                <c:pt idx="50">
                  <c:v>4.511774193548387E-3</c:v>
                </c:pt>
                <c:pt idx="51">
                  <c:v>4.5679333333333329E-3</c:v>
                </c:pt>
                <c:pt idx="52">
                  <c:v>3.9688064516129034E-3</c:v>
                </c:pt>
                <c:pt idx="53">
                  <c:v>3.3831333333333336E-3</c:v>
                </c:pt>
                <c:pt idx="54">
                  <c:v>3.1614516129032256E-3</c:v>
                </c:pt>
                <c:pt idx="55">
                  <c:v>3.1637096774193548E-3</c:v>
                </c:pt>
                <c:pt idx="56">
                  <c:v>3.3528000000000004E-3</c:v>
                </c:pt>
                <c:pt idx="57">
                  <c:v>3.5278709677419354E-3</c:v>
                </c:pt>
                <c:pt idx="58">
                  <c:v>5.4466333333333334E-3</c:v>
                </c:pt>
                <c:pt idx="59">
                  <c:v>4.8998387096774194E-3</c:v>
                </c:pt>
                <c:pt idx="60">
                  <c:v>4.2391935483870966E-3</c:v>
                </c:pt>
                <c:pt idx="61">
                  <c:v>4.3202142857142857E-3</c:v>
                </c:pt>
                <c:pt idx="62">
                  <c:v>3.9260967741935483E-3</c:v>
                </c:pt>
                <c:pt idx="63">
                  <c:v>3.5577666666666663E-3</c:v>
                </c:pt>
                <c:pt idx="64">
                  <c:v>3.5116451612903225E-3</c:v>
                </c:pt>
                <c:pt idx="65">
                  <c:v>3.2116333333333334E-3</c:v>
                </c:pt>
                <c:pt idx="66">
                  <c:v>2.9731612903225809E-3</c:v>
                </c:pt>
                <c:pt idx="67">
                  <c:v>2.965548387096774E-3</c:v>
                </c:pt>
                <c:pt idx="68">
                  <c:v>2.5495333333333333E-3</c:v>
                </c:pt>
                <c:pt idx="69">
                  <c:v>3.4820967741935483E-3</c:v>
                </c:pt>
                <c:pt idx="70">
                  <c:v>4.5181333333333329E-3</c:v>
                </c:pt>
                <c:pt idx="71">
                  <c:v>4.2054838709677427E-3</c:v>
                </c:pt>
                <c:pt idx="72">
                  <c:v>4.223516129032258E-3</c:v>
                </c:pt>
                <c:pt idx="73">
                  <c:v>4.1656896551724139E-3</c:v>
                </c:pt>
                <c:pt idx="74">
                  <c:v>4.0985483870967744E-3</c:v>
                </c:pt>
                <c:pt idx="75">
                  <c:v>3.9622333333333331E-3</c:v>
                </c:pt>
                <c:pt idx="76">
                  <c:v>4.8050000000000002E-3</c:v>
                </c:pt>
                <c:pt idx="77">
                  <c:v>5.3775666666666666E-3</c:v>
                </c:pt>
                <c:pt idx="78">
                  <c:v>6.2317096774193543E-3</c:v>
                </c:pt>
                <c:pt idx="79">
                  <c:v>7.9110322580645161E-3</c:v>
                </c:pt>
                <c:pt idx="80">
                  <c:v>7.6375000000000002E-3</c:v>
                </c:pt>
                <c:pt idx="81">
                  <c:v>6.6552903225806448E-3</c:v>
                </c:pt>
                <c:pt idx="82">
                  <c:v>7.4608333333333332E-3</c:v>
                </c:pt>
                <c:pt idx="83">
                  <c:v>7.0392258064516126E-3</c:v>
                </c:pt>
                <c:pt idx="84">
                  <c:v>6.7240967741935484E-3</c:v>
                </c:pt>
                <c:pt idx="85">
                  <c:v>6.7987142857142855E-3</c:v>
                </c:pt>
                <c:pt idx="86">
                  <c:v>7.5275483870967741E-3</c:v>
                </c:pt>
                <c:pt idx="87">
                  <c:v>7.5707999999999999E-3</c:v>
                </c:pt>
                <c:pt idx="88">
                  <c:v>8.2478709677419361E-3</c:v>
                </c:pt>
                <c:pt idx="89">
                  <c:v>8.4892333333333337E-3</c:v>
                </c:pt>
                <c:pt idx="90">
                  <c:v>1.0091064516129032E-2</c:v>
                </c:pt>
                <c:pt idx="91">
                  <c:v>9.7843870967741931E-3</c:v>
                </c:pt>
                <c:pt idx="92">
                  <c:v>1.0804933333333332E-2</c:v>
                </c:pt>
                <c:pt idx="93">
                  <c:v>1.0650806451612904E-2</c:v>
                </c:pt>
                <c:pt idx="94">
                  <c:v>1.66053E-2</c:v>
                </c:pt>
                <c:pt idx="95">
                  <c:v>1.4855741935483871E-2</c:v>
                </c:pt>
                <c:pt idx="96">
                  <c:v>1.584609677419355E-2</c:v>
                </c:pt>
                <c:pt idx="97">
                  <c:v>1.4691250000000001E-2</c:v>
                </c:pt>
                <c:pt idx="98">
                  <c:v>1.4348258064516129E-2</c:v>
                </c:pt>
                <c:pt idx="99">
                  <c:v>2.0451266666666669E-2</c:v>
                </c:pt>
                <c:pt idx="100">
                  <c:v>1.875009677419355E-2</c:v>
                </c:pt>
                <c:pt idx="101">
                  <c:v>1.8357666666666668E-2</c:v>
                </c:pt>
                <c:pt idx="102">
                  <c:v>2.2557258064516129E-2</c:v>
                </c:pt>
                <c:pt idx="103">
                  <c:v>2.2664870967741935E-2</c:v>
                </c:pt>
                <c:pt idx="104">
                  <c:v>2.2039633333333333E-2</c:v>
                </c:pt>
                <c:pt idx="105">
                  <c:v>2.5334612903225806E-2</c:v>
                </c:pt>
                <c:pt idx="106">
                  <c:v>2.54729E-2</c:v>
                </c:pt>
                <c:pt idx="107">
                  <c:v>2.1991290322580643E-2</c:v>
                </c:pt>
                <c:pt idx="108">
                  <c:v>2.7935000000000001E-2</c:v>
                </c:pt>
                <c:pt idx="109">
                  <c:v>3.483596428571429E-2</c:v>
                </c:pt>
                <c:pt idx="110">
                  <c:v>4.0780774193548391E-2</c:v>
                </c:pt>
                <c:pt idx="111">
                  <c:v>3.6702499999999999E-2</c:v>
                </c:pt>
                <c:pt idx="112">
                  <c:v>3.5784387096774194E-2</c:v>
                </c:pt>
                <c:pt idx="113">
                  <c:v>3.3794433333333332E-2</c:v>
                </c:pt>
                <c:pt idx="114">
                  <c:v>3.1538548387096771E-2</c:v>
                </c:pt>
                <c:pt idx="115">
                  <c:v>3.6385645161290323E-2</c:v>
                </c:pt>
                <c:pt idx="116">
                  <c:v>3.6139866666666666E-2</c:v>
                </c:pt>
                <c:pt idx="117">
                  <c:v>3.9592580645161295E-2</c:v>
                </c:pt>
                <c:pt idx="118">
                  <c:v>3.7932466666666671E-2</c:v>
                </c:pt>
                <c:pt idx="119">
                  <c:v>3.6122096774193549E-2</c:v>
                </c:pt>
                <c:pt idx="120">
                  <c:v>3.5885387096774191E-2</c:v>
                </c:pt>
                <c:pt idx="121">
                  <c:v>3.4769103448275863E-2</c:v>
                </c:pt>
                <c:pt idx="122">
                  <c:v>3.1932548387096776E-2</c:v>
                </c:pt>
                <c:pt idx="123">
                  <c:v>3.25948E-2</c:v>
                </c:pt>
                <c:pt idx="124">
                  <c:v>3.3076483870967746E-2</c:v>
                </c:pt>
                <c:pt idx="125">
                  <c:v>2.8932466666666667E-2</c:v>
                </c:pt>
                <c:pt idx="126">
                  <c:v>3.0414193548387099E-2</c:v>
                </c:pt>
                <c:pt idx="127">
                  <c:v>3.0678741935483873E-2</c:v>
                </c:pt>
                <c:pt idx="128">
                  <c:v>3.0906466666666667E-2</c:v>
                </c:pt>
                <c:pt idx="129">
                  <c:v>3.0691935483870968E-2</c:v>
                </c:pt>
                <c:pt idx="130">
                  <c:v>3.188493333333333E-2</c:v>
                </c:pt>
                <c:pt idx="131">
                  <c:v>3.3188548387096777E-2</c:v>
                </c:pt>
                <c:pt idx="132">
                  <c:v>3.2226451612903224E-2</c:v>
                </c:pt>
                <c:pt idx="133">
                  <c:v>3.3750750000000003E-2</c:v>
                </c:pt>
                <c:pt idx="134">
                  <c:v>3.5390161290322582E-2</c:v>
                </c:pt>
                <c:pt idx="135">
                  <c:v>3.4409299999999997E-2</c:v>
                </c:pt>
                <c:pt idx="136">
                  <c:v>3.4876483870967742E-2</c:v>
                </c:pt>
                <c:pt idx="137">
                  <c:v>3.7340566666666665E-2</c:v>
                </c:pt>
                <c:pt idx="138">
                  <c:v>3.5711064516129029E-2</c:v>
                </c:pt>
                <c:pt idx="139">
                  <c:v>3.7686419354838713E-2</c:v>
                </c:pt>
                <c:pt idx="140">
                  <c:v>2.9123333333333334E-2</c:v>
                </c:pt>
                <c:pt idx="141">
                  <c:v>3.9594645161290319E-2</c:v>
                </c:pt>
                <c:pt idx="142">
                  <c:v>4.0913366666666666E-2</c:v>
                </c:pt>
                <c:pt idx="143">
                  <c:v>4.0574580645161291E-2</c:v>
                </c:pt>
                <c:pt idx="144">
                  <c:v>4.2931354838709676E-2</c:v>
                </c:pt>
                <c:pt idx="145">
                  <c:v>4.4515607142857141E-2</c:v>
                </c:pt>
                <c:pt idx="146">
                  <c:v>4.7035838709677417E-2</c:v>
                </c:pt>
                <c:pt idx="147">
                  <c:v>4.3982633333333333E-2</c:v>
                </c:pt>
                <c:pt idx="148">
                  <c:v>4.1619741935483866E-2</c:v>
                </c:pt>
                <c:pt idx="149">
                  <c:v>4.0712766666666671E-2</c:v>
                </c:pt>
                <c:pt idx="150">
                  <c:v>4.3454419354838708E-2</c:v>
                </c:pt>
                <c:pt idx="151">
                  <c:v>4.5046935483870967E-2</c:v>
                </c:pt>
                <c:pt idx="152">
                  <c:v>4.8450933333333328E-2</c:v>
                </c:pt>
                <c:pt idx="153">
                  <c:v>4.6220225806451617E-2</c:v>
                </c:pt>
                <c:pt idx="154">
                  <c:v>4.6651233333333333E-2</c:v>
                </c:pt>
                <c:pt idx="155">
                  <c:v>4.4496838709677418E-2</c:v>
                </c:pt>
                <c:pt idx="156">
                  <c:v>4.6217387096774191E-2</c:v>
                </c:pt>
                <c:pt idx="157">
                  <c:v>5.0270464285714286E-2</c:v>
                </c:pt>
                <c:pt idx="158">
                  <c:v>4.9478838709677418E-2</c:v>
                </c:pt>
                <c:pt idx="159">
                  <c:v>5.0326833333333335E-2</c:v>
                </c:pt>
                <c:pt idx="160">
                  <c:v>5.3509290322580644E-2</c:v>
                </c:pt>
                <c:pt idx="161">
                  <c:v>5.5279399999999999E-2</c:v>
                </c:pt>
                <c:pt idx="162">
                  <c:v>5.2364096774193548E-2</c:v>
                </c:pt>
                <c:pt idx="163">
                  <c:v>5.3214999999999998E-2</c:v>
                </c:pt>
                <c:pt idx="164">
                  <c:v>5.1290066666666669E-2</c:v>
                </c:pt>
                <c:pt idx="165">
                  <c:v>5.1037967741935482E-2</c:v>
                </c:pt>
                <c:pt idx="166">
                  <c:v>5.4289800000000006E-2</c:v>
                </c:pt>
                <c:pt idx="167">
                  <c:v>5.5717645161290325E-2</c:v>
                </c:pt>
                <c:pt idx="168">
                  <c:v>5.3235838709677422E-2</c:v>
                </c:pt>
                <c:pt idx="169">
                  <c:v>5.4274862068965521E-2</c:v>
                </c:pt>
                <c:pt idx="170">
                  <c:v>5.3282258064516128E-2</c:v>
                </c:pt>
                <c:pt idx="171">
                  <c:v>4.8667099999999998E-2</c:v>
                </c:pt>
                <c:pt idx="172">
                  <c:v>4.980441935483871E-2</c:v>
                </c:pt>
                <c:pt idx="173">
                  <c:v>5.1701366666666665E-2</c:v>
                </c:pt>
                <c:pt idx="174">
                  <c:v>5.5610838709677417E-2</c:v>
                </c:pt>
                <c:pt idx="175">
                  <c:v>5.468625806451613E-2</c:v>
                </c:pt>
                <c:pt idx="176">
                  <c:v>5.3342666666666663E-2</c:v>
                </c:pt>
                <c:pt idx="177">
                  <c:v>5.2253451612903228E-2</c:v>
                </c:pt>
                <c:pt idx="178">
                  <c:v>5.5684299999999999E-2</c:v>
                </c:pt>
                <c:pt idx="179">
                  <c:v>5.2182322580645167E-2</c:v>
                </c:pt>
                <c:pt idx="180">
                  <c:v>5.7573193548387101E-2</c:v>
                </c:pt>
                <c:pt idx="181">
                  <c:v>5.8931678571428572E-2</c:v>
                </c:pt>
                <c:pt idx="182">
                  <c:v>6.3821645161290325E-2</c:v>
                </c:pt>
                <c:pt idx="183">
                  <c:v>6.6185599999999997E-2</c:v>
                </c:pt>
                <c:pt idx="184">
                  <c:v>6.5619225806451617E-2</c:v>
                </c:pt>
                <c:pt idx="185">
                  <c:v>6.9584199999999999E-2</c:v>
                </c:pt>
                <c:pt idx="186">
                  <c:v>8.2171741935483877E-2</c:v>
                </c:pt>
                <c:pt idx="187">
                  <c:v>8.000167741935485E-2</c:v>
                </c:pt>
                <c:pt idx="188">
                  <c:v>7.5404733333333335E-2</c:v>
                </c:pt>
                <c:pt idx="189">
                  <c:v>7.1493709677419359E-2</c:v>
                </c:pt>
                <c:pt idx="190">
                  <c:v>8.6013300000000001E-2</c:v>
                </c:pt>
                <c:pt idx="191">
                  <c:v>9.1215225806451625E-2</c:v>
                </c:pt>
                <c:pt idx="192">
                  <c:v>9.8535225806451618E-2</c:v>
                </c:pt>
                <c:pt idx="193">
                  <c:v>9.9652785714285708E-2</c:v>
                </c:pt>
                <c:pt idx="194">
                  <c:v>0.10106283870967742</c:v>
                </c:pt>
                <c:pt idx="195">
                  <c:v>9.6287533333333328E-2</c:v>
                </c:pt>
                <c:pt idx="196">
                  <c:v>9.9950096774193559E-2</c:v>
                </c:pt>
                <c:pt idx="197">
                  <c:v>0.10561263333333333</c:v>
                </c:pt>
                <c:pt idx="198">
                  <c:v>0.10816954838709678</c:v>
                </c:pt>
                <c:pt idx="199">
                  <c:v>0.12132164516129032</c:v>
                </c:pt>
                <c:pt idx="200">
                  <c:v>0.11897006666666667</c:v>
                </c:pt>
                <c:pt idx="201">
                  <c:v>0.11513429032258064</c:v>
                </c:pt>
                <c:pt idx="202">
                  <c:v>0.1201661</c:v>
                </c:pt>
                <c:pt idx="203">
                  <c:v>0.12094880645161291</c:v>
                </c:pt>
                <c:pt idx="204">
                  <c:v>0.10764538709677419</c:v>
                </c:pt>
                <c:pt idx="205">
                  <c:v>0.10824560714285714</c:v>
                </c:pt>
                <c:pt idx="206">
                  <c:v>0.11573474193548387</c:v>
                </c:pt>
                <c:pt idx="207">
                  <c:v>0.13365660000000001</c:v>
                </c:pt>
                <c:pt idx="208">
                  <c:v>0.13144509677419355</c:v>
                </c:pt>
                <c:pt idx="209">
                  <c:v>0.144094</c:v>
                </c:pt>
                <c:pt idx="210">
                  <c:v>0.15117374193548386</c:v>
                </c:pt>
                <c:pt idx="211">
                  <c:v>0.15468212903225806</c:v>
                </c:pt>
                <c:pt idx="212">
                  <c:v>0.17309013333333334</c:v>
                </c:pt>
                <c:pt idx="213">
                  <c:v>0.18171803225806452</c:v>
                </c:pt>
                <c:pt idx="214">
                  <c:v>0.19002003333333334</c:v>
                </c:pt>
                <c:pt idx="215">
                  <c:v>0.18663425806451614</c:v>
                </c:pt>
                <c:pt idx="216">
                  <c:v>0.20355312903225806</c:v>
                </c:pt>
                <c:pt idx="217">
                  <c:v>0.20418996428571429</c:v>
                </c:pt>
                <c:pt idx="218">
                  <c:v>0.19267467741935485</c:v>
                </c:pt>
                <c:pt idx="219">
                  <c:v>0.189858</c:v>
                </c:pt>
                <c:pt idx="220">
                  <c:v>0.19795825806451614</c:v>
                </c:pt>
                <c:pt idx="221">
                  <c:v>0.21658353333333333</c:v>
                </c:pt>
                <c:pt idx="222">
                  <c:v>0.21886432258064514</c:v>
                </c:pt>
                <c:pt idx="223">
                  <c:v>0.21630651612903226</c:v>
                </c:pt>
                <c:pt idx="224">
                  <c:v>0.17747583333333333</c:v>
                </c:pt>
                <c:pt idx="225">
                  <c:v>0.23304238709677419</c:v>
                </c:pt>
                <c:pt idx="226">
                  <c:v>0.22129110000000002</c:v>
                </c:pt>
                <c:pt idx="227">
                  <c:v>0.20992880645161291</c:v>
                </c:pt>
                <c:pt idx="228">
                  <c:v>0.21341670967741935</c:v>
                </c:pt>
                <c:pt idx="229">
                  <c:v>0.21925964285714286</c:v>
                </c:pt>
                <c:pt idx="230">
                  <c:v>0.2368263870967742</c:v>
                </c:pt>
              </c:numCache>
              <c:extLst xmlns:c15="http://schemas.microsoft.com/office/drawing/2012/chart"/>
            </c:numRef>
          </c:val>
          <c:extLst xmlns:c15="http://schemas.microsoft.com/office/drawing/2012/chart">
            <c:ext xmlns:c16="http://schemas.microsoft.com/office/drawing/2014/chart" uri="{C3380CC4-5D6E-409C-BE32-E72D297353CC}">
              <c16:uniqueId val="{00000005-91B6-47CF-B8CB-4035059B923E}"/>
            </c:ext>
          </c:extLst>
        </c:ser>
        <c:ser>
          <c:idx val="11"/>
          <c:order val="6"/>
          <c:tx>
            <c:strRef>
              <c:f>Summary!$CL$1</c:f>
              <c:strCache>
                <c:ptCount val="1"/>
                <c:pt idx="0">
                  <c:v>Niobrara</c:v>
                </c:pt>
              </c:strCache>
              <c:extLst xmlns:c15="http://schemas.microsoft.com/office/drawing/2012/chart"/>
            </c:strRef>
          </c:tx>
          <c:spPr>
            <a:solidFill>
              <a:srgbClr val="2C441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Summary!$CM$3:$CM$233</c:f>
              <c:numCache>
                <c:formatCode>General</c:formatCode>
                <c:ptCount val="231"/>
                <c:pt idx="0">
                  <c:v>6.0567741935483872E-4</c:v>
                </c:pt>
                <c:pt idx="1">
                  <c:v>5.6875000000000003E-4</c:v>
                </c:pt>
                <c:pt idx="2">
                  <c:v>5.7209677419354837E-4</c:v>
                </c:pt>
                <c:pt idx="3">
                  <c:v>6.8186666666666658E-4</c:v>
                </c:pt>
                <c:pt idx="4">
                  <c:v>6.6387096774193552E-4</c:v>
                </c:pt>
                <c:pt idx="5">
                  <c:v>6.2813333333333328E-4</c:v>
                </c:pt>
                <c:pt idx="6">
                  <c:v>6.7754838709677416E-4</c:v>
                </c:pt>
                <c:pt idx="7">
                  <c:v>6.7145161290322578E-4</c:v>
                </c:pt>
                <c:pt idx="8">
                  <c:v>7.1079999999999993E-4</c:v>
                </c:pt>
                <c:pt idx="9">
                  <c:v>6.5606451612903224E-4</c:v>
                </c:pt>
                <c:pt idx="10">
                  <c:v>6.1136666666666666E-4</c:v>
                </c:pt>
                <c:pt idx="11">
                  <c:v>3.7538709677419356E-4</c:v>
                </c:pt>
                <c:pt idx="12">
                  <c:v>5.0512903225806449E-4</c:v>
                </c:pt>
                <c:pt idx="13">
                  <c:v>9.6825000000000004E-4</c:v>
                </c:pt>
                <c:pt idx="14">
                  <c:v>1.0450645161290324E-3</c:v>
                </c:pt>
                <c:pt idx="15">
                  <c:v>9.2226666666666668E-4</c:v>
                </c:pt>
                <c:pt idx="16">
                  <c:v>8.6564516129032263E-4</c:v>
                </c:pt>
                <c:pt idx="17">
                  <c:v>7.1893333333333332E-4</c:v>
                </c:pt>
                <c:pt idx="18">
                  <c:v>7.4438709677419348E-4</c:v>
                </c:pt>
                <c:pt idx="19">
                  <c:v>7.9225806451612899E-4</c:v>
                </c:pt>
                <c:pt idx="20">
                  <c:v>7.5773333333333328E-4</c:v>
                </c:pt>
                <c:pt idx="21">
                  <c:v>9.2670967741935483E-4</c:v>
                </c:pt>
                <c:pt idx="22">
                  <c:v>1.0537333333333334E-3</c:v>
                </c:pt>
                <c:pt idx="23">
                  <c:v>8.692258064516129E-4</c:v>
                </c:pt>
                <c:pt idx="24">
                  <c:v>8.2541935483870972E-4</c:v>
                </c:pt>
                <c:pt idx="25">
                  <c:v>9.2775862068965515E-4</c:v>
                </c:pt>
                <c:pt idx="26">
                  <c:v>7.9358064516129039E-4</c:v>
                </c:pt>
                <c:pt idx="27">
                  <c:v>7.9423333333333336E-4</c:v>
                </c:pt>
                <c:pt idx="28">
                  <c:v>6.9319354838709684E-4</c:v>
                </c:pt>
                <c:pt idx="29">
                  <c:v>7.6766666666666661E-4</c:v>
                </c:pt>
                <c:pt idx="30">
                  <c:v>7.2609677419354843E-4</c:v>
                </c:pt>
                <c:pt idx="31">
                  <c:v>8.0341935483870973E-4</c:v>
                </c:pt>
                <c:pt idx="32">
                  <c:v>1.2597666666666666E-3</c:v>
                </c:pt>
                <c:pt idx="33">
                  <c:v>1.8427741935483871E-3</c:v>
                </c:pt>
                <c:pt idx="34">
                  <c:v>1.8879333333333334E-3</c:v>
                </c:pt>
                <c:pt idx="35">
                  <c:v>2.3030322580645159E-3</c:v>
                </c:pt>
                <c:pt idx="36">
                  <c:v>4.6531612903225805E-3</c:v>
                </c:pt>
                <c:pt idx="37">
                  <c:v>4.5159285714285718E-3</c:v>
                </c:pt>
                <c:pt idx="38">
                  <c:v>4.0426129032258059E-3</c:v>
                </c:pt>
                <c:pt idx="39">
                  <c:v>3.7924333333333332E-3</c:v>
                </c:pt>
                <c:pt idx="40">
                  <c:v>3.5406774193548385E-3</c:v>
                </c:pt>
                <c:pt idx="41">
                  <c:v>3.3321666666666664E-3</c:v>
                </c:pt>
                <c:pt idx="42">
                  <c:v>2.837193548387097E-3</c:v>
                </c:pt>
                <c:pt idx="43">
                  <c:v>2.5064838709677423E-3</c:v>
                </c:pt>
                <c:pt idx="44">
                  <c:v>2.6949000000000001E-3</c:v>
                </c:pt>
                <c:pt idx="45">
                  <c:v>2.2369354838709678E-3</c:v>
                </c:pt>
                <c:pt idx="46">
                  <c:v>4.2693333333333333E-3</c:v>
                </c:pt>
                <c:pt idx="47">
                  <c:v>4.4649032258064518E-3</c:v>
                </c:pt>
                <c:pt idx="48">
                  <c:v>1.3984935483870968E-2</c:v>
                </c:pt>
                <c:pt idx="49">
                  <c:v>1.7819428571428573E-2</c:v>
                </c:pt>
                <c:pt idx="50">
                  <c:v>1.8606677419354838E-2</c:v>
                </c:pt>
                <c:pt idx="51">
                  <c:v>1.7102700000000002E-2</c:v>
                </c:pt>
                <c:pt idx="52">
                  <c:v>1.5648387096774193E-2</c:v>
                </c:pt>
                <c:pt idx="53">
                  <c:v>1.4148033333333334E-2</c:v>
                </c:pt>
                <c:pt idx="54">
                  <c:v>1.3456387096774195E-2</c:v>
                </c:pt>
                <c:pt idx="55">
                  <c:v>1.559916129032258E-2</c:v>
                </c:pt>
                <c:pt idx="56">
                  <c:v>1.5368999999999999E-2</c:v>
                </c:pt>
                <c:pt idx="57">
                  <c:v>3.1693741935483868E-2</c:v>
                </c:pt>
                <c:pt idx="58">
                  <c:v>3.3882066666666669E-2</c:v>
                </c:pt>
                <c:pt idx="59">
                  <c:v>3.7647064516129036E-2</c:v>
                </c:pt>
                <c:pt idx="60">
                  <c:v>3.5749064516129032E-2</c:v>
                </c:pt>
                <c:pt idx="61">
                  <c:v>4.3985714285714288E-2</c:v>
                </c:pt>
                <c:pt idx="62">
                  <c:v>4.3359645161290324E-2</c:v>
                </c:pt>
                <c:pt idx="63">
                  <c:v>4.79015E-2</c:v>
                </c:pt>
                <c:pt idx="64">
                  <c:v>7.9532354838709671E-2</c:v>
                </c:pt>
                <c:pt idx="65">
                  <c:v>8.8357699999999997E-2</c:v>
                </c:pt>
                <c:pt idx="66">
                  <c:v>8.9189064516129027E-2</c:v>
                </c:pt>
                <c:pt idx="67">
                  <c:v>9.9737967741935496E-2</c:v>
                </c:pt>
                <c:pt idx="68">
                  <c:v>9.7155199999999997E-2</c:v>
                </c:pt>
                <c:pt idx="69">
                  <c:v>0.13926335483870969</c:v>
                </c:pt>
                <c:pt idx="70">
                  <c:v>0.16893750000000002</c:v>
                </c:pt>
                <c:pt idx="71">
                  <c:v>0.16794461290322579</c:v>
                </c:pt>
                <c:pt idx="72">
                  <c:v>0.18192267741935483</c:v>
                </c:pt>
                <c:pt idx="73">
                  <c:v>0.18236313793103448</c:v>
                </c:pt>
                <c:pt idx="74">
                  <c:v>0.18206583870967741</c:v>
                </c:pt>
                <c:pt idx="75">
                  <c:v>0.18181123333333332</c:v>
                </c:pt>
                <c:pt idx="76">
                  <c:v>0.19508464516129032</c:v>
                </c:pt>
                <c:pt idx="77">
                  <c:v>0.19779113333333334</c:v>
                </c:pt>
                <c:pt idx="78">
                  <c:v>0.22968190322580645</c:v>
                </c:pt>
                <c:pt idx="79">
                  <c:v>0.25048754838709675</c:v>
                </c:pt>
                <c:pt idx="80">
                  <c:v>0.24533686666666668</c:v>
                </c:pt>
                <c:pt idx="81">
                  <c:v>0.26936283870967742</c:v>
                </c:pt>
                <c:pt idx="82">
                  <c:v>0.30924413333333334</c:v>
                </c:pt>
                <c:pt idx="83">
                  <c:v>0.3362707419354839</c:v>
                </c:pt>
                <c:pt idx="84">
                  <c:v>0.33980612903225804</c:v>
                </c:pt>
                <c:pt idx="85">
                  <c:v>0.37602149999999995</c:v>
                </c:pt>
                <c:pt idx="86">
                  <c:v>0.40077929032258064</c:v>
                </c:pt>
                <c:pt idx="87">
                  <c:v>0.39863413333333331</c:v>
                </c:pt>
                <c:pt idx="88">
                  <c:v>0.39238774193548387</c:v>
                </c:pt>
                <c:pt idx="89">
                  <c:v>0.41508723333333336</c:v>
                </c:pt>
                <c:pt idx="90">
                  <c:v>0.42288264516129037</c:v>
                </c:pt>
                <c:pt idx="91">
                  <c:v>0.46404138709677417</c:v>
                </c:pt>
                <c:pt idx="92">
                  <c:v>0.4814619</c:v>
                </c:pt>
                <c:pt idx="93">
                  <c:v>0.51625699999999997</c:v>
                </c:pt>
                <c:pt idx="94">
                  <c:v>0.54043850000000004</c:v>
                </c:pt>
                <c:pt idx="95">
                  <c:v>0.53571596774193553</c:v>
                </c:pt>
                <c:pt idx="96">
                  <c:v>0.54848767741935489</c:v>
                </c:pt>
                <c:pt idx="97">
                  <c:v>0.57297482142857148</c:v>
                </c:pt>
                <c:pt idx="98">
                  <c:v>0.6017044516129032</c:v>
                </c:pt>
                <c:pt idx="99">
                  <c:v>0.62377556666666656</c:v>
                </c:pt>
                <c:pt idx="100">
                  <c:v>0.66059483870967739</c:v>
                </c:pt>
                <c:pt idx="101">
                  <c:v>0.6857664</c:v>
                </c:pt>
                <c:pt idx="102">
                  <c:v>0.7095917419354838</c:v>
                </c:pt>
                <c:pt idx="103">
                  <c:v>0.76594606451612901</c:v>
                </c:pt>
                <c:pt idx="104">
                  <c:v>0.78422483333333326</c:v>
                </c:pt>
                <c:pt idx="105">
                  <c:v>0.8226789677419355</c:v>
                </c:pt>
                <c:pt idx="106">
                  <c:v>0.82864769999999999</c:v>
                </c:pt>
                <c:pt idx="107">
                  <c:v>0.91179493548387103</c:v>
                </c:pt>
                <c:pt idx="108">
                  <c:v>0.95682396774193557</c:v>
                </c:pt>
                <c:pt idx="109">
                  <c:v>1.0116928928571427</c:v>
                </c:pt>
                <c:pt idx="110">
                  <c:v>1.0410775483870967</c:v>
                </c:pt>
                <c:pt idx="111">
                  <c:v>1.0836435333333334</c:v>
                </c:pt>
                <c:pt idx="112">
                  <c:v>1.0689446129032256</c:v>
                </c:pt>
                <c:pt idx="113">
                  <c:v>1.1340157333333332</c:v>
                </c:pt>
                <c:pt idx="114">
                  <c:v>1.0751365483870969</c:v>
                </c:pt>
                <c:pt idx="115">
                  <c:v>1.1319225483870967</c:v>
                </c:pt>
                <c:pt idx="116">
                  <c:v>1.1297217000000002</c:v>
                </c:pt>
                <c:pt idx="117">
                  <c:v>1.1511846129032259</c:v>
                </c:pt>
                <c:pt idx="118">
                  <c:v>1.1528419999999999</c:v>
                </c:pt>
                <c:pt idx="119">
                  <c:v>1.1547577741935484</c:v>
                </c:pt>
                <c:pt idx="120">
                  <c:v>1.2267767419354838</c:v>
                </c:pt>
                <c:pt idx="121">
                  <c:v>1.2299817241379309</c:v>
                </c:pt>
                <c:pt idx="122">
                  <c:v>1.2062253870967741</c:v>
                </c:pt>
                <c:pt idx="123">
                  <c:v>1.2472880333333334</c:v>
                </c:pt>
                <c:pt idx="124">
                  <c:v>1.2756105483870968</c:v>
                </c:pt>
                <c:pt idx="125">
                  <c:v>1.2518120000000001</c:v>
                </c:pt>
                <c:pt idx="126">
                  <c:v>1.2626378064516131</c:v>
                </c:pt>
                <c:pt idx="127">
                  <c:v>1.2928545161290323</c:v>
                </c:pt>
                <c:pt idx="128">
                  <c:v>1.2732532999999999</c:v>
                </c:pt>
                <c:pt idx="129">
                  <c:v>1.304368258064516</c:v>
                </c:pt>
                <c:pt idx="130">
                  <c:v>1.3151489333333333</c:v>
                </c:pt>
                <c:pt idx="131">
                  <c:v>1.288908193548387</c:v>
                </c:pt>
                <c:pt idx="132">
                  <c:v>1.2799064516129033</c:v>
                </c:pt>
                <c:pt idx="133">
                  <c:v>1.2969358571428571</c:v>
                </c:pt>
                <c:pt idx="134">
                  <c:v>1.316596870967742</c:v>
                </c:pt>
                <c:pt idx="135">
                  <c:v>1.3460826333333331</c:v>
                </c:pt>
                <c:pt idx="136">
                  <c:v>1.3699514193548388</c:v>
                </c:pt>
                <c:pt idx="137">
                  <c:v>1.3892235333333334</c:v>
                </c:pt>
                <c:pt idx="138">
                  <c:v>1.4239564838709677</c:v>
                </c:pt>
                <c:pt idx="139">
                  <c:v>1.4849955806451614</c:v>
                </c:pt>
                <c:pt idx="140">
                  <c:v>1.5149133666666665</c:v>
                </c:pt>
                <c:pt idx="141">
                  <c:v>1.5093032258064516</c:v>
                </c:pt>
                <c:pt idx="142">
                  <c:v>1.5565080666666666</c:v>
                </c:pt>
                <c:pt idx="143">
                  <c:v>1.6131270322580644</c:v>
                </c:pt>
                <c:pt idx="144">
                  <c:v>1.6120681935483872</c:v>
                </c:pt>
                <c:pt idx="145">
                  <c:v>1.6085624999999999</c:v>
                </c:pt>
                <c:pt idx="146">
                  <c:v>1.6291433225806451</c:v>
                </c:pt>
                <c:pt idx="147">
                  <c:v>1.7144332666666666</c:v>
                </c:pt>
                <c:pt idx="148">
                  <c:v>1.7304758709677419</c:v>
                </c:pt>
                <c:pt idx="149">
                  <c:v>1.6461892333333334</c:v>
                </c:pt>
                <c:pt idx="150">
                  <c:v>1.709689741935484</c:v>
                </c:pt>
                <c:pt idx="151">
                  <c:v>1.7925099354838709</c:v>
                </c:pt>
                <c:pt idx="152">
                  <c:v>1.8338768999999999</c:v>
                </c:pt>
                <c:pt idx="153">
                  <c:v>1.8594472903225805</c:v>
                </c:pt>
                <c:pt idx="154">
                  <c:v>1.9663416666666669</c:v>
                </c:pt>
                <c:pt idx="155">
                  <c:v>2.0176919677419356</c:v>
                </c:pt>
                <c:pt idx="156">
                  <c:v>2.0701228709677419</c:v>
                </c:pt>
                <c:pt idx="157">
                  <c:v>2.0698761785714286</c:v>
                </c:pt>
                <c:pt idx="158">
                  <c:v>2.0551415161290323</c:v>
                </c:pt>
                <c:pt idx="159">
                  <c:v>2.1552693333333335</c:v>
                </c:pt>
                <c:pt idx="160">
                  <c:v>2.149761225806452</c:v>
                </c:pt>
                <c:pt idx="161">
                  <c:v>2.2246723333333334</c:v>
                </c:pt>
                <c:pt idx="162">
                  <c:v>2.1987237741935486</c:v>
                </c:pt>
                <c:pt idx="163">
                  <c:v>2.2601586451612907</c:v>
                </c:pt>
                <c:pt idx="164">
                  <c:v>2.2768331333333331</c:v>
                </c:pt>
                <c:pt idx="165">
                  <c:v>2.4453064516129035</c:v>
                </c:pt>
                <c:pt idx="166">
                  <c:v>2.5565096666666665</c:v>
                </c:pt>
                <c:pt idx="167">
                  <c:v>2.5860777741935488</c:v>
                </c:pt>
                <c:pt idx="168">
                  <c:v>2.5974066774193547</c:v>
                </c:pt>
                <c:pt idx="169">
                  <c:v>2.5844993793103446</c:v>
                </c:pt>
                <c:pt idx="170">
                  <c:v>2.5514391612903227</c:v>
                </c:pt>
                <c:pt idx="171">
                  <c:v>2.5853649000000001</c:v>
                </c:pt>
                <c:pt idx="172">
                  <c:v>2.3217701612903223</c:v>
                </c:pt>
                <c:pt idx="173">
                  <c:v>2.3290041666666665</c:v>
                </c:pt>
                <c:pt idx="174">
                  <c:v>2.4349411935483869</c:v>
                </c:pt>
                <c:pt idx="175">
                  <c:v>2.5328855161290322</c:v>
                </c:pt>
                <c:pt idx="176">
                  <c:v>2.5243600333333331</c:v>
                </c:pt>
                <c:pt idx="177">
                  <c:v>2.4588462580645158</c:v>
                </c:pt>
                <c:pt idx="178">
                  <c:v>2.4710334333333335</c:v>
                </c:pt>
                <c:pt idx="179">
                  <c:v>2.4080559354838709</c:v>
                </c:pt>
                <c:pt idx="180">
                  <c:v>2.3975998387096777</c:v>
                </c:pt>
                <c:pt idx="181">
                  <c:v>2.3694028571428567</c:v>
                </c:pt>
                <c:pt idx="182">
                  <c:v>2.366414483870968</c:v>
                </c:pt>
                <c:pt idx="183">
                  <c:v>2.5308450333333337</c:v>
                </c:pt>
                <c:pt idx="184">
                  <c:v>2.5746679354838711</c:v>
                </c:pt>
                <c:pt idx="185">
                  <c:v>2.5268209333333331</c:v>
                </c:pt>
                <c:pt idx="186">
                  <c:v>2.5398409354838707</c:v>
                </c:pt>
                <c:pt idx="187">
                  <c:v>2.5111137419354841</c:v>
                </c:pt>
                <c:pt idx="188">
                  <c:v>2.5214468999999999</c:v>
                </c:pt>
                <c:pt idx="189">
                  <c:v>2.5298151290322579</c:v>
                </c:pt>
                <c:pt idx="190">
                  <c:v>2.4832158666666668</c:v>
                </c:pt>
                <c:pt idx="191">
                  <c:v>2.4754290645161294</c:v>
                </c:pt>
                <c:pt idx="192">
                  <c:v>2.3679957419354838</c:v>
                </c:pt>
                <c:pt idx="193">
                  <c:v>2.3872072857142856</c:v>
                </c:pt>
                <c:pt idx="194">
                  <c:v>2.4481453225806451</c:v>
                </c:pt>
                <c:pt idx="195">
                  <c:v>2.4310927666666666</c:v>
                </c:pt>
                <c:pt idx="196">
                  <c:v>2.3954834193548384</c:v>
                </c:pt>
                <c:pt idx="197">
                  <c:v>2.3776349333333333</c:v>
                </c:pt>
                <c:pt idx="198">
                  <c:v>2.4020369677419353</c:v>
                </c:pt>
                <c:pt idx="199">
                  <c:v>2.4395219032258066</c:v>
                </c:pt>
                <c:pt idx="200">
                  <c:v>2.4467721</c:v>
                </c:pt>
                <c:pt idx="201">
                  <c:v>2.4701269354838713</c:v>
                </c:pt>
                <c:pt idx="202">
                  <c:v>2.4970676000000003</c:v>
                </c:pt>
                <c:pt idx="203">
                  <c:v>2.3355431612903224</c:v>
                </c:pt>
                <c:pt idx="204">
                  <c:v>2.413835322580645</c:v>
                </c:pt>
                <c:pt idx="205">
                  <c:v>2.3914821428571429</c:v>
                </c:pt>
                <c:pt idx="206">
                  <c:v>2.4364421290322582</c:v>
                </c:pt>
                <c:pt idx="207">
                  <c:v>2.4453697000000001</c:v>
                </c:pt>
                <c:pt idx="208">
                  <c:v>2.4782406129032255</c:v>
                </c:pt>
                <c:pt idx="209">
                  <c:v>2.5427287666666669</c:v>
                </c:pt>
                <c:pt idx="210">
                  <c:v>2.5697861935483868</c:v>
                </c:pt>
                <c:pt idx="211">
                  <c:v>2.6249278709677419</c:v>
                </c:pt>
                <c:pt idx="212">
                  <c:v>2.6226211999999998</c:v>
                </c:pt>
                <c:pt idx="213">
                  <c:v>2.6452107741935484</c:v>
                </c:pt>
                <c:pt idx="214">
                  <c:v>2.7167261999999996</c:v>
                </c:pt>
                <c:pt idx="215">
                  <c:v>2.7518620322580643</c:v>
                </c:pt>
                <c:pt idx="216">
                  <c:v>2.6165906451612906</c:v>
                </c:pt>
                <c:pt idx="217">
                  <c:v>2.8918978571428573</c:v>
                </c:pt>
                <c:pt idx="218">
                  <c:v>2.8283269677419351</c:v>
                </c:pt>
                <c:pt idx="219">
                  <c:v>2.7569958666666663</c:v>
                </c:pt>
                <c:pt idx="220">
                  <c:v>2.7644081612903224</c:v>
                </c:pt>
                <c:pt idx="221">
                  <c:v>2.7425894666666664</c:v>
                </c:pt>
                <c:pt idx="222">
                  <c:v>2.7852498709677422</c:v>
                </c:pt>
                <c:pt idx="223">
                  <c:v>2.8200553225806453</c:v>
                </c:pt>
                <c:pt idx="224">
                  <c:v>2.8012518666666666</c:v>
                </c:pt>
                <c:pt idx="225">
                  <c:v>2.8633878709677418</c:v>
                </c:pt>
                <c:pt idx="226">
                  <c:v>2.9302630666666669</c:v>
                </c:pt>
                <c:pt idx="227">
                  <c:v>2.9637908387096776</c:v>
                </c:pt>
                <c:pt idx="228">
                  <c:v>2.8106918709677422</c:v>
                </c:pt>
                <c:pt idx="229">
                  <c:v>2.8184717500000001</c:v>
                </c:pt>
                <c:pt idx="230">
                  <c:v>2.8922988064516129</c:v>
                </c:pt>
              </c:numCache>
              <c:extLst xmlns:c15="http://schemas.microsoft.com/office/drawing/2012/chart"/>
            </c:numRef>
          </c:val>
          <c:extLst xmlns:c15="http://schemas.microsoft.com/office/drawing/2012/chart">
            <c:ext xmlns:c16="http://schemas.microsoft.com/office/drawing/2014/chart" uri="{C3380CC4-5D6E-409C-BE32-E72D297353CC}">
              <c16:uniqueId val="{00000006-91B6-47CF-B8CB-4035059B923E}"/>
            </c:ext>
          </c:extLst>
        </c:ser>
        <c:ser>
          <c:idx val="9"/>
          <c:order val="7"/>
          <c:tx>
            <c:strRef>
              <c:f>Summary!$BQ$1</c:f>
              <c:strCache>
                <c:ptCount val="1"/>
                <c:pt idx="0">
                  <c:v>Woodford</c:v>
                </c:pt>
              </c:strCache>
              <c:extLst xmlns:c15="http://schemas.microsoft.com/office/drawing/2012/chart"/>
            </c:strRef>
          </c:tx>
          <c:spPr>
            <a:solidFill>
              <a:srgbClr val="CCFFC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Summary!$BR$3:$BR$233</c:f>
              <c:numCache>
                <c:formatCode>General</c:formatCode>
                <c:ptCount val="231"/>
                <c:pt idx="0">
                  <c:v>4.645741935483871E-3</c:v>
                </c:pt>
                <c:pt idx="1">
                  <c:v>6.9981785714285719E-3</c:v>
                </c:pt>
                <c:pt idx="2">
                  <c:v>8.2922258064516124E-3</c:v>
                </c:pt>
                <c:pt idx="3">
                  <c:v>1.8059633333333332E-2</c:v>
                </c:pt>
                <c:pt idx="4">
                  <c:v>2.9090999999999999E-2</c:v>
                </c:pt>
                <c:pt idx="5">
                  <c:v>3.10566E-2</c:v>
                </c:pt>
                <c:pt idx="6">
                  <c:v>3.8145161290322582E-2</c:v>
                </c:pt>
                <c:pt idx="7">
                  <c:v>4.269861290322581E-2</c:v>
                </c:pt>
                <c:pt idx="8">
                  <c:v>4.8553733333333335E-2</c:v>
                </c:pt>
                <c:pt idx="9">
                  <c:v>6.3097419354838716E-2</c:v>
                </c:pt>
                <c:pt idx="10">
                  <c:v>8.4970100000000007E-2</c:v>
                </c:pt>
                <c:pt idx="11">
                  <c:v>0.10385019354838709</c:v>
                </c:pt>
                <c:pt idx="12">
                  <c:v>0.10673861290322581</c:v>
                </c:pt>
                <c:pt idx="13">
                  <c:v>0.11983471428571428</c:v>
                </c:pt>
                <c:pt idx="14">
                  <c:v>0.14500958064516128</c:v>
                </c:pt>
                <c:pt idx="15">
                  <c:v>0.14700023333333334</c:v>
                </c:pt>
                <c:pt idx="16">
                  <c:v>0.15852006451612902</c:v>
                </c:pt>
                <c:pt idx="17">
                  <c:v>0.17797399999999999</c:v>
                </c:pt>
                <c:pt idx="18">
                  <c:v>0.19500316129032258</c:v>
                </c:pt>
                <c:pt idx="19">
                  <c:v>0.2090442258064516</c:v>
                </c:pt>
                <c:pt idx="20">
                  <c:v>0.24831283333333334</c:v>
                </c:pt>
                <c:pt idx="21">
                  <c:v>0.27838687096774195</c:v>
                </c:pt>
                <c:pt idx="22">
                  <c:v>0.28079976666666667</c:v>
                </c:pt>
                <c:pt idx="23">
                  <c:v>0.31642332258064515</c:v>
                </c:pt>
                <c:pt idx="24">
                  <c:v>0.35022296774193545</c:v>
                </c:pt>
                <c:pt idx="25">
                  <c:v>0.35868641379310345</c:v>
                </c:pt>
                <c:pt idx="26">
                  <c:v>0.39063890322580647</c:v>
                </c:pt>
                <c:pt idx="27">
                  <c:v>0.4341913</c:v>
                </c:pt>
                <c:pt idx="28">
                  <c:v>0.48191341935483872</c:v>
                </c:pt>
                <c:pt idx="29">
                  <c:v>0.51573673333333336</c:v>
                </c:pt>
                <c:pt idx="30">
                  <c:v>0.5710126129032258</c:v>
                </c:pt>
                <c:pt idx="31">
                  <c:v>0.58534174193548383</c:v>
                </c:pt>
                <c:pt idx="32">
                  <c:v>0.61399769999999998</c:v>
                </c:pt>
                <c:pt idx="33">
                  <c:v>0.65852483870967737</c:v>
                </c:pt>
                <c:pt idx="34">
                  <c:v>0.73167826666666669</c:v>
                </c:pt>
                <c:pt idx="35">
                  <c:v>0.7753680322580645</c:v>
                </c:pt>
                <c:pt idx="36">
                  <c:v>0.81127003225806449</c:v>
                </c:pt>
                <c:pt idx="37">
                  <c:v>0.84850907142857146</c:v>
                </c:pt>
                <c:pt idx="38">
                  <c:v>0.85837551612903229</c:v>
                </c:pt>
                <c:pt idx="39">
                  <c:v>0.87326870000000001</c:v>
                </c:pt>
                <c:pt idx="40">
                  <c:v>0.86815825806451608</c:v>
                </c:pt>
                <c:pt idx="41">
                  <c:v>0.89358996666666668</c:v>
                </c:pt>
                <c:pt idx="42">
                  <c:v>0.90450438709677428</c:v>
                </c:pt>
                <c:pt idx="43">
                  <c:v>0.87254029032258063</c:v>
                </c:pt>
                <c:pt idx="44">
                  <c:v>0.85688796666666667</c:v>
                </c:pt>
                <c:pt idx="45">
                  <c:v>0.90826125806451619</c:v>
                </c:pt>
                <c:pt idx="46">
                  <c:v>0.93109046666666673</c:v>
                </c:pt>
                <c:pt idx="47">
                  <c:v>0.94883361290322576</c:v>
                </c:pt>
                <c:pt idx="48">
                  <c:v>1.0111366451612904</c:v>
                </c:pt>
                <c:pt idx="49">
                  <c:v>1.0769685714285715</c:v>
                </c:pt>
                <c:pt idx="50">
                  <c:v>1.080760193548387</c:v>
                </c:pt>
                <c:pt idx="51">
                  <c:v>1.1008643333333334</c:v>
                </c:pt>
                <c:pt idx="52">
                  <c:v>1.1589904516129033</c:v>
                </c:pt>
                <c:pt idx="53">
                  <c:v>1.1526512333333334</c:v>
                </c:pt>
                <c:pt idx="54">
                  <c:v>1.1568913870967743</c:v>
                </c:pt>
                <c:pt idx="55">
                  <c:v>1.1515209354838711</c:v>
                </c:pt>
                <c:pt idx="56">
                  <c:v>1.1603837333333333</c:v>
                </c:pt>
                <c:pt idx="57">
                  <c:v>1.1933423870967743</c:v>
                </c:pt>
                <c:pt idx="58">
                  <c:v>1.2107634999999999</c:v>
                </c:pt>
                <c:pt idx="59">
                  <c:v>1.2229339032258064</c:v>
                </c:pt>
                <c:pt idx="60">
                  <c:v>1.2935237419354837</c:v>
                </c:pt>
                <c:pt idx="61">
                  <c:v>1.2451095357142858</c:v>
                </c:pt>
                <c:pt idx="62">
                  <c:v>1.2355615161290323</c:v>
                </c:pt>
                <c:pt idx="63">
                  <c:v>1.3867553333333333</c:v>
                </c:pt>
                <c:pt idx="64">
                  <c:v>1.264334258064516</c:v>
                </c:pt>
                <c:pt idx="65">
                  <c:v>1.3308669</c:v>
                </c:pt>
                <c:pt idx="66">
                  <c:v>1.3337003225806452</c:v>
                </c:pt>
                <c:pt idx="67">
                  <c:v>1.3711770000000001</c:v>
                </c:pt>
                <c:pt idx="68">
                  <c:v>1.3914386333333333</c:v>
                </c:pt>
                <c:pt idx="69">
                  <c:v>1.4055590322580644</c:v>
                </c:pt>
                <c:pt idx="70">
                  <c:v>1.4752751333333334</c:v>
                </c:pt>
                <c:pt idx="71">
                  <c:v>1.4904412258064514</c:v>
                </c:pt>
                <c:pt idx="72">
                  <c:v>1.4891039354838709</c:v>
                </c:pt>
                <c:pt idx="73">
                  <c:v>1.5055962758620689</c:v>
                </c:pt>
                <c:pt idx="74">
                  <c:v>1.5149504516129033</c:v>
                </c:pt>
                <c:pt idx="75">
                  <c:v>1.5176441999999999</c:v>
                </c:pt>
                <c:pt idx="76">
                  <c:v>1.6155759999999999</c:v>
                </c:pt>
                <c:pt idx="77">
                  <c:v>1.5814222666666666</c:v>
                </c:pt>
                <c:pt idx="78">
                  <c:v>1.6184640000000001</c:v>
                </c:pt>
                <c:pt idx="79">
                  <c:v>1.6190495483870968</c:v>
                </c:pt>
                <c:pt idx="80">
                  <c:v>1.7133134333333333</c:v>
                </c:pt>
                <c:pt idx="81">
                  <c:v>1.6501777419354839</c:v>
                </c:pt>
                <c:pt idx="82">
                  <c:v>1.7368571666666666</c:v>
                </c:pt>
                <c:pt idx="83">
                  <c:v>1.7378663225806452</c:v>
                </c:pt>
                <c:pt idx="84">
                  <c:v>1.8107043870967743</c:v>
                </c:pt>
                <c:pt idx="85">
                  <c:v>1.7486915357142858</c:v>
                </c:pt>
                <c:pt idx="86">
                  <c:v>1.8331217096774195</c:v>
                </c:pt>
                <c:pt idx="87">
                  <c:v>1.9045202666666665</c:v>
                </c:pt>
                <c:pt idx="88">
                  <c:v>1.9036590322580644</c:v>
                </c:pt>
                <c:pt idx="89">
                  <c:v>1.8467947666666666</c:v>
                </c:pt>
                <c:pt idx="90">
                  <c:v>1.8806792258064517</c:v>
                </c:pt>
                <c:pt idx="91">
                  <c:v>1.9303472258064516</c:v>
                </c:pt>
                <c:pt idx="92">
                  <c:v>1.9258128666666667</c:v>
                </c:pt>
                <c:pt idx="93">
                  <c:v>1.8870595483870969</c:v>
                </c:pt>
                <c:pt idx="94">
                  <c:v>1.8689768</c:v>
                </c:pt>
                <c:pt idx="95">
                  <c:v>1.8816602903225805</c:v>
                </c:pt>
                <c:pt idx="96">
                  <c:v>1.8014935161290324</c:v>
                </c:pt>
                <c:pt idx="97">
                  <c:v>1.8189443928571427</c:v>
                </c:pt>
                <c:pt idx="98">
                  <c:v>1.9759439999999999</c:v>
                </c:pt>
                <c:pt idx="99">
                  <c:v>2.1366504666666666</c:v>
                </c:pt>
                <c:pt idx="100">
                  <c:v>2.1193974193548386</c:v>
                </c:pt>
                <c:pt idx="101">
                  <c:v>2.1667529666666665</c:v>
                </c:pt>
                <c:pt idx="102">
                  <c:v>2.1938989354838712</c:v>
                </c:pt>
                <c:pt idx="103">
                  <c:v>2.1958909677419354</c:v>
                </c:pt>
                <c:pt idx="104">
                  <c:v>2.198967066666667</c:v>
                </c:pt>
                <c:pt idx="105">
                  <c:v>2.1761065483870969</c:v>
                </c:pt>
                <c:pt idx="106">
                  <c:v>2.2615531333333334</c:v>
                </c:pt>
                <c:pt idx="107">
                  <c:v>2.2421326774193546</c:v>
                </c:pt>
                <c:pt idx="108">
                  <c:v>2.2232630000000002</c:v>
                </c:pt>
                <c:pt idx="109">
                  <c:v>2.1942207857142857</c:v>
                </c:pt>
                <c:pt idx="110">
                  <c:v>2.2836160645161288</c:v>
                </c:pt>
                <c:pt idx="111">
                  <c:v>2.3175192333333334</c:v>
                </c:pt>
                <c:pt idx="112">
                  <c:v>2.2268116774193545</c:v>
                </c:pt>
                <c:pt idx="113">
                  <c:v>2.2848341333333333</c:v>
                </c:pt>
                <c:pt idx="114">
                  <c:v>2.3971517419354842</c:v>
                </c:pt>
                <c:pt idx="115">
                  <c:v>2.3725718064516133</c:v>
                </c:pt>
                <c:pt idx="116">
                  <c:v>2.3311606333333335</c:v>
                </c:pt>
                <c:pt idx="117">
                  <c:v>2.4260019354838707</c:v>
                </c:pt>
                <c:pt idx="118">
                  <c:v>2.4285511333333334</c:v>
                </c:pt>
                <c:pt idx="119">
                  <c:v>2.4950889677419354</c:v>
                </c:pt>
                <c:pt idx="120">
                  <c:v>2.6386907741935484</c:v>
                </c:pt>
                <c:pt idx="121">
                  <c:v>2.4304134137931035</c:v>
                </c:pt>
                <c:pt idx="122">
                  <c:v>2.3419462903225807</c:v>
                </c:pt>
                <c:pt idx="123">
                  <c:v>2.6381506999999997</c:v>
                </c:pt>
                <c:pt idx="124">
                  <c:v>2.6973750322580647</c:v>
                </c:pt>
                <c:pt idx="125">
                  <c:v>2.6773951666666664</c:v>
                </c:pt>
                <c:pt idx="126">
                  <c:v>2.7317814516129033</c:v>
                </c:pt>
                <c:pt idx="127">
                  <c:v>2.7293503870967744</c:v>
                </c:pt>
                <c:pt idx="128">
                  <c:v>2.6735859</c:v>
                </c:pt>
                <c:pt idx="129">
                  <c:v>2.6437701612903224</c:v>
                </c:pt>
                <c:pt idx="130">
                  <c:v>2.6594700333333336</c:v>
                </c:pt>
                <c:pt idx="131">
                  <c:v>2.6323188064516128</c:v>
                </c:pt>
                <c:pt idx="132">
                  <c:v>2.6473279032258064</c:v>
                </c:pt>
                <c:pt idx="133">
                  <c:v>2.7481406428571424</c:v>
                </c:pt>
                <c:pt idx="134">
                  <c:v>2.7807739677419354</c:v>
                </c:pt>
                <c:pt idx="135">
                  <c:v>2.7326667999999996</c:v>
                </c:pt>
                <c:pt idx="136">
                  <c:v>2.7772062903225807</c:v>
                </c:pt>
                <c:pt idx="137">
                  <c:v>2.7940935666666666</c:v>
                </c:pt>
                <c:pt idx="138">
                  <c:v>2.800417548387097</c:v>
                </c:pt>
                <c:pt idx="139">
                  <c:v>2.771838741935484</c:v>
                </c:pt>
                <c:pt idx="140">
                  <c:v>2.775878566666667</c:v>
                </c:pt>
                <c:pt idx="141">
                  <c:v>2.9733801612903226</c:v>
                </c:pt>
                <c:pt idx="142">
                  <c:v>3.0113236333333333</c:v>
                </c:pt>
                <c:pt idx="143">
                  <c:v>2.9107822580645162</c:v>
                </c:pt>
                <c:pt idx="144">
                  <c:v>2.8544256774193548</c:v>
                </c:pt>
                <c:pt idx="145">
                  <c:v>2.9251879999999999</c:v>
                </c:pt>
                <c:pt idx="146">
                  <c:v>2.8709010645161293</c:v>
                </c:pt>
                <c:pt idx="147">
                  <c:v>2.9827760333333333</c:v>
                </c:pt>
                <c:pt idx="148">
                  <c:v>2.9562048387096773</c:v>
                </c:pt>
                <c:pt idx="149">
                  <c:v>2.9245386333333334</c:v>
                </c:pt>
                <c:pt idx="150">
                  <c:v>3.0237251612903226</c:v>
                </c:pt>
                <c:pt idx="151">
                  <c:v>3.0623453870967738</c:v>
                </c:pt>
                <c:pt idx="152">
                  <c:v>3.1443358333333333</c:v>
                </c:pt>
                <c:pt idx="153">
                  <c:v>3.1623234516129033</c:v>
                </c:pt>
                <c:pt idx="154">
                  <c:v>3.2175212333333336</c:v>
                </c:pt>
                <c:pt idx="155">
                  <c:v>3.2278726451612902</c:v>
                </c:pt>
                <c:pt idx="156">
                  <c:v>3.2121440322580646</c:v>
                </c:pt>
                <c:pt idx="157">
                  <c:v>3.2031842500000001</c:v>
                </c:pt>
                <c:pt idx="158">
                  <c:v>3.2458324516129031</c:v>
                </c:pt>
                <c:pt idx="159">
                  <c:v>3.2755352000000002</c:v>
                </c:pt>
                <c:pt idx="160">
                  <c:v>3.3311823870967743</c:v>
                </c:pt>
                <c:pt idx="161">
                  <c:v>3.3192642999999999</c:v>
                </c:pt>
                <c:pt idx="162">
                  <c:v>3.2567217419354839</c:v>
                </c:pt>
                <c:pt idx="163">
                  <c:v>3.2065132258064515</c:v>
                </c:pt>
                <c:pt idx="164">
                  <c:v>3.2949997</c:v>
                </c:pt>
                <c:pt idx="165">
                  <c:v>3.3536602580645165</c:v>
                </c:pt>
                <c:pt idx="166">
                  <c:v>3.3603732333333336</c:v>
                </c:pt>
                <c:pt idx="167">
                  <c:v>3.3148389032258065</c:v>
                </c:pt>
                <c:pt idx="168">
                  <c:v>3.2235713870967739</c:v>
                </c:pt>
                <c:pt idx="169">
                  <c:v>3.1332687931034484</c:v>
                </c:pt>
                <c:pt idx="170">
                  <c:v>3.1251936451612905</c:v>
                </c:pt>
                <c:pt idx="171">
                  <c:v>2.9909840999999999</c:v>
                </c:pt>
                <c:pt idx="172">
                  <c:v>2.6979359677419357</c:v>
                </c:pt>
                <c:pt idx="173">
                  <c:v>2.8022588333333331</c:v>
                </c:pt>
                <c:pt idx="174">
                  <c:v>2.8169469032258068</c:v>
                </c:pt>
                <c:pt idx="175">
                  <c:v>2.8322770967741935</c:v>
                </c:pt>
                <c:pt idx="176">
                  <c:v>2.8868010666666666</c:v>
                </c:pt>
                <c:pt idx="177">
                  <c:v>2.8353268709677422</c:v>
                </c:pt>
                <c:pt idx="178">
                  <c:v>2.9838716333333335</c:v>
                </c:pt>
                <c:pt idx="179">
                  <c:v>2.949068612903226</c:v>
                </c:pt>
                <c:pt idx="180">
                  <c:v>2.9459363548387096</c:v>
                </c:pt>
                <c:pt idx="181">
                  <c:v>2.4708516071428575</c:v>
                </c:pt>
                <c:pt idx="182">
                  <c:v>3.0233541290322581</c:v>
                </c:pt>
                <c:pt idx="183">
                  <c:v>3.0919327666666665</c:v>
                </c:pt>
                <c:pt idx="184">
                  <c:v>3.1023976774193551</c:v>
                </c:pt>
                <c:pt idx="185">
                  <c:v>3.0745081000000001</c:v>
                </c:pt>
                <c:pt idx="186">
                  <c:v>3.1549767419354837</c:v>
                </c:pt>
                <c:pt idx="187">
                  <c:v>3.0863165483870971</c:v>
                </c:pt>
                <c:pt idx="188">
                  <c:v>3.1584106666666667</c:v>
                </c:pt>
                <c:pt idx="189">
                  <c:v>3.0538896774193547</c:v>
                </c:pt>
                <c:pt idx="190">
                  <c:v>3.1298225666666668</c:v>
                </c:pt>
                <c:pt idx="191">
                  <c:v>3.0994110645161292</c:v>
                </c:pt>
                <c:pt idx="192">
                  <c:v>3.0073749999999997</c:v>
                </c:pt>
                <c:pt idx="193">
                  <c:v>3.0278831428571427</c:v>
                </c:pt>
                <c:pt idx="194">
                  <c:v>3.125906870967742</c:v>
                </c:pt>
                <c:pt idx="195">
                  <c:v>3.3014523000000002</c:v>
                </c:pt>
                <c:pt idx="196">
                  <c:v>3.4242415806451612</c:v>
                </c:pt>
                <c:pt idx="197">
                  <c:v>3.3852170333333333</c:v>
                </c:pt>
                <c:pt idx="198">
                  <c:v>3.2380688387096774</c:v>
                </c:pt>
                <c:pt idx="199">
                  <c:v>3.2344885483870964</c:v>
                </c:pt>
                <c:pt idx="200">
                  <c:v>3.4476749999999998</c:v>
                </c:pt>
                <c:pt idx="201">
                  <c:v>3.3807621935483874</c:v>
                </c:pt>
                <c:pt idx="202">
                  <c:v>3.4599728333333331</c:v>
                </c:pt>
                <c:pt idx="203">
                  <c:v>3.3382573870967742</c:v>
                </c:pt>
                <c:pt idx="204">
                  <c:v>3.9034740967741932</c:v>
                </c:pt>
                <c:pt idx="205">
                  <c:v>3.3420589285714288</c:v>
                </c:pt>
                <c:pt idx="206">
                  <c:v>3.272956935483871</c:v>
                </c:pt>
                <c:pt idx="207">
                  <c:v>3.2351010000000002</c:v>
                </c:pt>
                <c:pt idx="208">
                  <c:v>3.1999884193548387</c:v>
                </c:pt>
                <c:pt idx="209">
                  <c:v>3.2262221000000002</c:v>
                </c:pt>
                <c:pt idx="210">
                  <c:v>3.2181985483870967</c:v>
                </c:pt>
                <c:pt idx="211">
                  <c:v>3.144161258064516</c:v>
                </c:pt>
                <c:pt idx="212">
                  <c:v>3.1530912666666664</c:v>
                </c:pt>
                <c:pt idx="213">
                  <c:v>3.1705589032258064</c:v>
                </c:pt>
                <c:pt idx="214">
                  <c:v>3.1483630999999996</c:v>
                </c:pt>
                <c:pt idx="215">
                  <c:v>3.1711085806451615</c:v>
                </c:pt>
                <c:pt idx="216">
                  <c:v>2.8984292580645161</c:v>
                </c:pt>
                <c:pt idx="217">
                  <c:v>3.1201735357142857</c:v>
                </c:pt>
                <c:pt idx="218">
                  <c:v>2.948634129032258</c:v>
                </c:pt>
                <c:pt idx="219">
                  <c:v>2.9771645000000002</c:v>
                </c:pt>
                <c:pt idx="220">
                  <c:v>3.1213585483870965</c:v>
                </c:pt>
                <c:pt idx="221">
                  <c:v>2.9091226999999997</c:v>
                </c:pt>
                <c:pt idx="222">
                  <c:v>3.0237159354838714</c:v>
                </c:pt>
                <c:pt idx="223">
                  <c:v>2.927506064516129</c:v>
                </c:pt>
                <c:pt idx="224">
                  <c:v>2.9407432333333334</c:v>
                </c:pt>
                <c:pt idx="225">
                  <c:v>2.9703995483870966</c:v>
                </c:pt>
                <c:pt idx="226">
                  <c:v>2.9172087666666666</c:v>
                </c:pt>
                <c:pt idx="227">
                  <c:v>2.7068062903225805</c:v>
                </c:pt>
                <c:pt idx="228">
                  <c:v>2.7723449677419354</c:v>
                </c:pt>
                <c:pt idx="229">
                  <c:v>2.8978258571428568</c:v>
                </c:pt>
                <c:pt idx="230">
                  <c:v>2.9424886774193548</c:v>
                </c:pt>
              </c:numCache>
              <c:extLst xmlns:c15="http://schemas.microsoft.com/office/drawing/2012/chart"/>
            </c:numRef>
          </c:val>
          <c:extLst xmlns:c15="http://schemas.microsoft.com/office/drawing/2012/chart">
            <c:ext xmlns:c16="http://schemas.microsoft.com/office/drawing/2014/chart" uri="{C3380CC4-5D6E-409C-BE32-E72D297353CC}">
              <c16:uniqueId val="{00000007-91B6-47CF-B8CB-4035059B923E}"/>
            </c:ext>
          </c:extLst>
        </c:ser>
        <c:ser>
          <c:idx val="13"/>
          <c:order val="8"/>
          <c:tx>
            <c:strRef>
              <c:f>Summary!$BX$1</c:f>
              <c:strCache>
                <c:ptCount val="1"/>
                <c:pt idx="0">
                  <c:v>Miss Lime</c:v>
                </c:pt>
              </c:strCache>
              <c:extLst xmlns:c15="http://schemas.microsoft.com/office/drawing/2012/chart"/>
            </c:strRef>
          </c:tx>
          <c:spPr>
            <a:solidFill>
              <a:srgbClr val="F1975A"/>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Summary!$BY$3:$BY$233</c:f>
              <c:numCache>
                <c:formatCode>General</c:formatCode>
                <c:ptCount val="231"/>
                <c:pt idx="0">
                  <c:v>6.3816129032258058E-4</c:v>
                </c:pt>
                <c:pt idx="1">
                  <c:v>6.8085714285714288E-4</c:v>
                </c:pt>
                <c:pt idx="2">
                  <c:v>6.6064516129032264E-4</c:v>
                </c:pt>
                <c:pt idx="3">
                  <c:v>7.6423333333333328E-4</c:v>
                </c:pt>
                <c:pt idx="4">
                  <c:v>7.2438709677419353E-4</c:v>
                </c:pt>
                <c:pt idx="5">
                  <c:v>8.0446666666666663E-4</c:v>
                </c:pt>
                <c:pt idx="6">
                  <c:v>7.9896774193548379E-4</c:v>
                </c:pt>
                <c:pt idx="7">
                  <c:v>9.0454838709677415E-4</c:v>
                </c:pt>
                <c:pt idx="8">
                  <c:v>1.0455E-3</c:v>
                </c:pt>
                <c:pt idx="9">
                  <c:v>1.0120322580645161E-3</c:v>
                </c:pt>
                <c:pt idx="10">
                  <c:v>7.4330000000000002E-4</c:v>
                </c:pt>
                <c:pt idx="11">
                  <c:v>6.542580645161291E-4</c:v>
                </c:pt>
                <c:pt idx="12">
                  <c:v>6.3464516129032255E-4</c:v>
                </c:pt>
                <c:pt idx="13">
                  <c:v>1.3694999999999998E-3</c:v>
                </c:pt>
                <c:pt idx="14">
                  <c:v>8.5929032258064511E-4</c:v>
                </c:pt>
                <c:pt idx="15">
                  <c:v>7.4893333333333329E-4</c:v>
                </c:pt>
                <c:pt idx="16">
                  <c:v>9.0051612903225805E-4</c:v>
                </c:pt>
                <c:pt idx="17">
                  <c:v>1.1485333333333334E-3</c:v>
                </c:pt>
                <c:pt idx="18">
                  <c:v>1.7087419354838709E-3</c:v>
                </c:pt>
                <c:pt idx="19">
                  <c:v>1.8637096774193548E-3</c:v>
                </c:pt>
                <c:pt idx="20">
                  <c:v>1.6412666666666665E-3</c:v>
                </c:pt>
                <c:pt idx="21">
                  <c:v>1.9081612903225807E-3</c:v>
                </c:pt>
                <c:pt idx="22">
                  <c:v>2.1467333333333332E-3</c:v>
                </c:pt>
                <c:pt idx="23">
                  <c:v>3.7415806451612903E-3</c:v>
                </c:pt>
                <c:pt idx="24">
                  <c:v>3.5213548387096772E-3</c:v>
                </c:pt>
                <c:pt idx="25">
                  <c:v>4.0692413793103448E-3</c:v>
                </c:pt>
                <c:pt idx="26">
                  <c:v>4.482935483870968E-3</c:v>
                </c:pt>
                <c:pt idx="27">
                  <c:v>4.9100666666666666E-3</c:v>
                </c:pt>
                <c:pt idx="28">
                  <c:v>5.8593225806451614E-3</c:v>
                </c:pt>
                <c:pt idx="29">
                  <c:v>4.9781333333333332E-3</c:v>
                </c:pt>
                <c:pt idx="30">
                  <c:v>4.6193870967741937E-3</c:v>
                </c:pt>
                <c:pt idx="31">
                  <c:v>4.4696451612903218E-3</c:v>
                </c:pt>
                <c:pt idx="32">
                  <c:v>4.3102000000000001E-3</c:v>
                </c:pt>
                <c:pt idx="33">
                  <c:v>4.4019032258064512E-3</c:v>
                </c:pt>
                <c:pt idx="34">
                  <c:v>3.7413000000000004E-3</c:v>
                </c:pt>
                <c:pt idx="35">
                  <c:v>3.7397096774193549E-3</c:v>
                </c:pt>
                <c:pt idx="36">
                  <c:v>3.9463548387096772E-3</c:v>
                </c:pt>
                <c:pt idx="37">
                  <c:v>4.0199285714285719E-3</c:v>
                </c:pt>
                <c:pt idx="38">
                  <c:v>6.191903225806452E-3</c:v>
                </c:pt>
                <c:pt idx="39">
                  <c:v>4.6429999999999996E-3</c:v>
                </c:pt>
                <c:pt idx="40">
                  <c:v>3.9593870967741937E-3</c:v>
                </c:pt>
                <c:pt idx="41">
                  <c:v>4.1986333333333325E-3</c:v>
                </c:pt>
                <c:pt idx="42">
                  <c:v>4.7256129032258072E-3</c:v>
                </c:pt>
                <c:pt idx="43">
                  <c:v>5.9460967741935484E-3</c:v>
                </c:pt>
                <c:pt idx="44">
                  <c:v>8.9953333333333326E-3</c:v>
                </c:pt>
                <c:pt idx="45">
                  <c:v>7.5844516129032254E-3</c:v>
                </c:pt>
                <c:pt idx="46">
                  <c:v>7.0823666666666668E-3</c:v>
                </c:pt>
                <c:pt idx="47">
                  <c:v>6.4241612903225805E-3</c:v>
                </c:pt>
                <c:pt idx="48">
                  <c:v>6.272612903225807E-3</c:v>
                </c:pt>
                <c:pt idx="49">
                  <c:v>7.6062142857142856E-3</c:v>
                </c:pt>
                <c:pt idx="50">
                  <c:v>8.9077096774193548E-3</c:v>
                </c:pt>
                <c:pt idx="51">
                  <c:v>9.0685666666666664E-3</c:v>
                </c:pt>
                <c:pt idx="52">
                  <c:v>1.0910129032258065E-2</c:v>
                </c:pt>
                <c:pt idx="53">
                  <c:v>1.15893E-2</c:v>
                </c:pt>
                <c:pt idx="54">
                  <c:v>1.305232258064516E-2</c:v>
                </c:pt>
                <c:pt idx="55">
                  <c:v>1.526109677419355E-2</c:v>
                </c:pt>
                <c:pt idx="56">
                  <c:v>1.9935600000000001E-2</c:v>
                </c:pt>
                <c:pt idx="57">
                  <c:v>2.4840258064516129E-2</c:v>
                </c:pt>
                <c:pt idx="58">
                  <c:v>3.0331900000000002E-2</c:v>
                </c:pt>
                <c:pt idx="59">
                  <c:v>3.7937612903225809E-2</c:v>
                </c:pt>
                <c:pt idx="60">
                  <c:v>4.3886451612903221E-2</c:v>
                </c:pt>
                <c:pt idx="61">
                  <c:v>4.3922499999999996E-2</c:v>
                </c:pt>
                <c:pt idx="62">
                  <c:v>5.7882064516129032E-2</c:v>
                </c:pt>
                <c:pt idx="63">
                  <c:v>7.136646666666667E-2</c:v>
                </c:pt>
                <c:pt idx="64">
                  <c:v>8.3680806451612896E-2</c:v>
                </c:pt>
                <c:pt idx="65">
                  <c:v>0.1015892</c:v>
                </c:pt>
                <c:pt idx="66">
                  <c:v>0.11829122580645161</c:v>
                </c:pt>
                <c:pt idx="67">
                  <c:v>0.10445074193548388</c:v>
                </c:pt>
                <c:pt idx="68">
                  <c:v>0.1056657</c:v>
                </c:pt>
                <c:pt idx="69">
                  <c:v>0.12657735483870966</c:v>
                </c:pt>
                <c:pt idx="70">
                  <c:v>0.12932543333333332</c:v>
                </c:pt>
                <c:pt idx="71">
                  <c:v>0.14463580645161292</c:v>
                </c:pt>
                <c:pt idx="72">
                  <c:v>0.15544641935483869</c:v>
                </c:pt>
                <c:pt idx="73">
                  <c:v>0.16127441379310345</c:v>
                </c:pt>
                <c:pt idx="74">
                  <c:v>0.17322970967741935</c:v>
                </c:pt>
                <c:pt idx="75">
                  <c:v>0.19348033333333334</c:v>
                </c:pt>
                <c:pt idx="76">
                  <c:v>0.21640725806451611</c:v>
                </c:pt>
                <c:pt idx="77">
                  <c:v>0.21793503333333333</c:v>
                </c:pt>
                <c:pt idx="78">
                  <c:v>0.25552277419354835</c:v>
                </c:pt>
                <c:pt idx="79">
                  <c:v>0.28073951612903225</c:v>
                </c:pt>
                <c:pt idx="80">
                  <c:v>0.31177296666666671</c:v>
                </c:pt>
                <c:pt idx="81">
                  <c:v>0.32050790322580647</c:v>
                </c:pt>
                <c:pt idx="82">
                  <c:v>0.35967183333333336</c:v>
                </c:pt>
                <c:pt idx="83">
                  <c:v>0.36143387096774193</c:v>
                </c:pt>
                <c:pt idx="84">
                  <c:v>0.38380977419354839</c:v>
                </c:pt>
                <c:pt idx="85">
                  <c:v>0.37456492857142859</c:v>
                </c:pt>
                <c:pt idx="86">
                  <c:v>0.40706125806451615</c:v>
                </c:pt>
                <c:pt idx="87">
                  <c:v>0.48241200000000001</c:v>
                </c:pt>
                <c:pt idx="88">
                  <c:v>0.50610438709677419</c:v>
                </c:pt>
                <c:pt idx="89">
                  <c:v>0.5074095666666667</c:v>
                </c:pt>
                <c:pt idx="90">
                  <c:v>0.52503358064516126</c:v>
                </c:pt>
                <c:pt idx="91">
                  <c:v>0.54692019354838717</c:v>
                </c:pt>
                <c:pt idx="92">
                  <c:v>0.51757103333333332</c:v>
                </c:pt>
                <c:pt idx="93">
                  <c:v>0.58158580645161295</c:v>
                </c:pt>
                <c:pt idx="94">
                  <c:v>0.61740106666666661</c:v>
                </c:pt>
                <c:pt idx="95">
                  <c:v>0.57360532258064512</c:v>
                </c:pt>
                <c:pt idx="96">
                  <c:v>0.6024618387096774</c:v>
                </c:pt>
                <c:pt idx="97">
                  <c:v>0.58791946428571429</c:v>
                </c:pt>
                <c:pt idx="98">
                  <c:v>0.62755974193548392</c:v>
                </c:pt>
                <c:pt idx="99">
                  <c:v>0.6777131666666667</c:v>
                </c:pt>
                <c:pt idx="100">
                  <c:v>0.69544180645161291</c:v>
                </c:pt>
                <c:pt idx="101">
                  <c:v>0.68526419999999999</c:v>
                </c:pt>
                <c:pt idx="102">
                  <c:v>0.73511551612903225</c:v>
                </c:pt>
                <c:pt idx="103">
                  <c:v>0.77665825806451605</c:v>
                </c:pt>
                <c:pt idx="104">
                  <c:v>0.80214016666666665</c:v>
                </c:pt>
                <c:pt idx="105">
                  <c:v>0.85196990322580646</c:v>
                </c:pt>
                <c:pt idx="106">
                  <c:v>0.8351113</c:v>
                </c:pt>
                <c:pt idx="107">
                  <c:v>0.89576293548387087</c:v>
                </c:pt>
                <c:pt idx="108">
                  <c:v>0.83870299999999998</c:v>
                </c:pt>
                <c:pt idx="109">
                  <c:v>0.9219175357142857</c:v>
                </c:pt>
                <c:pt idx="110">
                  <c:v>0.87050848387096769</c:v>
                </c:pt>
                <c:pt idx="111">
                  <c:v>0.96668846666666675</c:v>
                </c:pt>
                <c:pt idx="112">
                  <c:v>0.94277216129032249</c:v>
                </c:pt>
                <c:pt idx="113">
                  <c:v>0.96944303333333326</c:v>
                </c:pt>
                <c:pt idx="114">
                  <c:v>0.96029093548387101</c:v>
                </c:pt>
                <c:pt idx="115">
                  <c:v>0.99228580645161291</c:v>
                </c:pt>
                <c:pt idx="116">
                  <c:v>0.97137380000000006</c:v>
                </c:pt>
                <c:pt idx="117">
                  <c:v>0.98425409677419351</c:v>
                </c:pt>
                <c:pt idx="118">
                  <c:v>0.93637859999999995</c:v>
                </c:pt>
                <c:pt idx="119">
                  <c:v>0.94423793548387092</c:v>
                </c:pt>
                <c:pt idx="120">
                  <c:v>0.97104480645161284</c:v>
                </c:pt>
                <c:pt idx="121">
                  <c:v>0.95317751724137922</c:v>
                </c:pt>
                <c:pt idx="122">
                  <c:v>0.68433029032258064</c:v>
                </c:pt>
                <c:pt idx="123">
                  <c:v>0.88125819999999999</c:v>
                </c:pt>
                <c:pt idx="124">
                  <c:v>0.99080896774193539</c:v>
                </c:pt>
                <c:pt idx="125">
                  <c:v>1.0330381</c:v>
                </c:pt>
                <c:pt idx="126">
                  <c:v>1.0407620645161291</c:v>
                </c:pt>
                <c:pt idx="127">
                  <c:v>1.0717061612903225</c:v>
                </c:pt>
                <c:pt idx="128">
                  <c:v>1.0904442666666665</c:v>
                </c:pt>
                <c:pt idx="129">
                  <c:v>1.1459769032258065</c:v>
                </c:pt>
                <c:pt idx="130">
                  <c:v>1.1887486</c:v>
                </c:pt>
                <c:pt idx="131">
                  <c:v>1.1762506774193549</c:v>
                </c:pt>
                <c:pt idx="132">
                  <c:v>1.1846827741935484</c:v>
                </c:pt>
                <c:pt idx="133">
                  <c:v>1.252425857142857</c:v>
                </c:pt>
                <c:pt idx="134">
                  <c:v>1.2541501290322581</c:v>
                </c:pt>
                <c:pt idx="135">
                  <c:v>1.2687086000000001</c:v>
                </c:pt>
                <c:pt idx="136">
                  <c:v>1.2954792258064516</c:v>
                </c:pt>
                <c:pt idx="137">
                  <c:v>1.3762521333333335</c:v>
                </c:pt>
                <c:pt idx="138">
                  <c:v>1.4427013870967742</c:v>
                </c:pt>
                <c:pt idx="139">
                  <c:v>1.5115803548387097</c:v>
                </c:pt>
                <c:pt idx="140">
                  <c:v>1.4846085</c:v>
                </c:pt>
                <c:pt idx="141">
                  <c:v>1.5443032258064515</c:v>
                </c:pt>
                <c:pt idx="142">
                  <c:v>1.6191246666666668</c:v>
                </c:pt>
                <c:pt idx="143">
                  <c:v>1.7124776774193549</c:v>
                </c:pt>
                <c:pt idx="144">
                  <c:v>1.8565334838709677</c:v>
                </c:pt>
                <c:pt idx="145">
                  <c:v>1.9278499285714286</c:v>
                </c:pt>
                <c:pt idx="146">
                  <c:v>1.9946266129032257</c:v>
                </c:pt>
                <c:pt idx="147">
                  <c:v>2.0949186000000002</c:v>
                </c:pt>
                <c:pt idx="148">
                  <c:v>2.182853064516129</c:v>
                </c:pt>
                <c:pt idx="149">
                  <c:v>2.2296991333333334</c:v>
                </c:pt>
                <c:pt idx="150">
                  <c:v>2.308945</c:v>
                </c:pt>
                <c:pt idx="151">
                  <c:v>2.3944909032258064</c:v>
                </c:pt>
                <c:pt idx="152">
                  <c:v>2.4226481000000004</c:v>
                </c:pt>
                <c:pt idx="153">
                  <c:v>2.4687849032258065</c:v>
                </c:pt>
                <c:pt idx="154">
                  <c:v>2.5355848666666665</c:v>
                </c:pt>
                <c:pt idx="155">
                  <c:v>2.5406370645161291</c:v>
                </c:pt>
                <c:pt idx="156">
                  <c:v>2.4965346451612902</c:v>
                </c:pt>
                <c:pt idx="157">
                  <c:v>2.4549702142857144</c:v>
                </c:pt>
                <c:pt idx="158">
                  <c:v>2.4445493225806452</c:v>
                </c:pt>
                <c:pt idx="159">
                  <c:v>2.6235618333333335</c:v>
                </c:pt>
                <c:pt idx="160">
                  <c:v>2.6230120322580643</c:v>
                </c:pt>
                <c:pt idx="161">
                  <c:v>2.6056152333333333</c:v>
                </c:pt>
                <c:pt idx="162">
                  <c:v>2.6884772258064515</c:v>
                </c:pt>
                <c:pt idx="163">
                  <c:v>2.6096839032258061</c:v>
                </c:pt>
                <c:pt idx="164">
                  <c:v>2.7089481000000002</c:v>
                </c:pt>
                <c:pt idx="165">
                  <c:v>2.643516</c:v>
                </c:pt>
                <c:pt idx="166">
                  <c:v>2.5989443333333333</c:v>
                </c:pt>
                <c:pt idx="167">
                  <c:v>2.5965740645161293</c:v>
                </c:pt>
                <c:pt idx="168">
                  <c:v>2.5171934193548386</c:v>
                </c:pt>
                <c:pt idx="169">
                  <c:v>2.3929843448275863</c:v>
                </c:pt>
                <c:pt idx="170">
                  <c:v>2.3299346129032261</c:v>
                </c:pt>
                <c:pt idx="171">
                  <c:v>2.1657826333333334</c:v>
                </c:pt>
                <c:pt idx="172">
                  <c:v>1.9600966774193549</c:v>
                </c:pt>
                <c:pt idx="173">
                  <c:v>2.0027842333333332</c:v>
                </c:pt>
                <c:pt idx="174">
                  <c:v>1.9592821935483873</c:v>
                </c:pt>
                <c:pt idx="175">
                  <c:v>1.9422508064516129</c:v>
                </c:pt>
                <c:pt idx="176">
                  <c:v>2.0620527333333332</c:v>
                </c:pt>
                <c:pt idx="177">
                  <c:v>1.9131931290322581</c:v>
                </c:pt>
                <c:pt idx="178">
                  <c:v>2.0026066</c:v>
                </c:pt>
                <c:pt idx="179">
                  <c:v>1.9755746774193548</c:v>
                </c:pt>
                <c:pt idx="180">
                  <c:v>1.9815686451612904</c:v>
                </c:pt>
                <c:pt idx="181">
                  <c:v>1.5908557142857143</c:v>
                </c:pt>
                <c:pt idx="182">
                  <c:v>1.9026542903225807</c:v>
                </c:pt>
                <c:pt idx="183">
                  <c:v>1.8692820333333333</c:v>
                </c:pt>
                <c:pt idx="184">
                  <c:v>1.877722064516129</c:v>
                </c:pt>
                <c:pt idx="185">
                  <c:v>1.8539041000000001</c:v>
                </c:pt>
                <c:pt idx="186">
                  <c:v>1.8684200645161291</c:v>
                </c:pt>
                <c:pt idx="187">
                  <c:v>1.8419423225806451</c:v>
                </c:pt>
                <c:pt idx="188">
                  <c:v>1.9999029666666668</c:v>
                </c:pt>
                <c:pt idx="189">
                  <c:v>2.0061464193548386</c:v>
                </c:pt>
                <c:pt idx="190">
                  <c:v>2.0858384999999999</c:v>
                </c:pt>
                <c:pt idx="191">
                  <c:v>2.0837994838709677</c:v>
                </c:pt>
                <c:pt idx="192">
                  <c:v>2.0129597419354841</c:v>
                </c:pt>
                <c:pt idx="193">
                  <c:v>2.0247552857142859</c:v>
                </c:pt>
                <c:pt idx="194">
                  <c:v>2.0806290967741936</c:v>
                </c:pt>
                <c:pt idx="195">
                  <c:v>2.1117120333333332</c:v>
                </c:pt>
                <c:pt idx="196">
                  <c:v>2.1308342258064514</c:v>
                </c:pt>
                <c:pt idx="197">
                  <c:v>2.2368140000000003</c:v>
                </c:pt>
                <c:pt idx="198">
                  <c:v>2.2750624193548385</c:v>
                </c:pt>
                <c:pt idx="199">
                  <c:v>2.187940387096774</c:v>
                </c:pt>
                <c:pt idx="200">
                  <c:v>2.3335749333333333</c:v>
                </c:pt>
                <c:pt idx="201">
                  <c:v>2.379386387096774</c:v>
                </c:pt>
                <c:pt idx="202">
                  <c:v>2.2806156666666668</c:v>
                </c:pt>
                <c:pt idx="203">
                  <c:v>2.2306772903225807</c:v>
                </c:pt>
                <c:pt idx="204">
                  <c:v>2.8271192580645161</c:v>
                </c:pt>
                <c:pt idx="205">
                  <c:v>2.3308293214285714</c:v>
                </c:pt>
                <c:pt idx="206">
                  <c:v>2.3116090645161291</c:v>
                </c:pt>
                <c:pt idx="207">
                  <c:v>2.3310747333333333</c:v>
                </c:pt>
                <c:pt idx="208">
                  <c:v>2.3755999677419353</c:v>
                </c:pt>
                <c:pt idx="209">
                  <c:v>2.2925909</c:v>
                </c:pt>
                <c:pt idx="210">
                  <c:v>2.2870749677419351</c:v>
                </c:pt>
                <c:pt idx="211">
                  <c:v>2.2262458064516131</c:v>
                </c:pt>
                <c:pt idx="212">
                  <c:v>2.3894867666666664</c:v>
                </c:pt>
                <c:pt idx="213">
                  <c:v>2.2457412580645162</c:v>
                </c:pt>
                <c:pt idx="214">
                  <c:v>2.2602546999999999</c:v>
                </c:pt>
                <c:pt idx="215">
                  <c:v>2.3209356451612901</c:v>
                </c:pt>
                <c:pt idx="216">
                  <c:v>2.2040569354838713</c:v>
                </c:pt>
                <c:pt idx="217">
                  <c:v>2.3780101428571427</c:v>
                </c:pt>
                <c:pt idx="218">
                  <c:v>2.1584511290322581</c:v>
                </c:pt>
                <c:pt idx="219">
                  <c:v>2.1652206333333335</c:v>
                </c:pt>
                <c:pt idx="220">
                  <c:v>2.2198334193548388</c:v>
                </c:pt>
                <c:pt idx="221">
                  <c:v>2.1183402333333334</c:v>
                </c:pt>
                <c:pt idx="222">
                  <c:v>2.0933626774193548</c:v>
                </c:pt>
                <c:pt idx="223">
                  <c:v>2.0487968064516129</c:v>
                </c:pt>
                <c:pt idx="224">
                  <c:v>2.0154354666666667</c:v>
                </c:pt>
                <c:pt idx="225">
                  <c:v>1.998488</c:v>
                </c:pt>
                <c:pt idx="226">
                  <c:v>1.9870359666666666</c:v>
                </c:pt>
                <c:pt idx="227">
                  <c:v>1.9205238387096775</c:v>
                </c:pt>
                <c:pt idx="228">
                  <c:v>1.8197993870967741</c:v>
                </c:pt>
                <c:pt idx="229">
                  <c:v>1.7995941428571427</c:v>
                </c:pt>
                <c:pt idx="230">
                  <c:v>1.8720015161290322</c:v>
                </c:pt>
              </c:numCache>
              <c:extLst xmlns:c15="http://schemas.microsoft.com/office/drawing/2012/chart"/>
            </c:numRef>
          </c:val>
          <c:extLst xmlns:c15="http://schemas.microsoft.com/office/drawing/2012/chart">
            <c:ext xmlns:c16="http://schemas.microsoft.com/office/drawing/2014/chart" uri="{C3380CC4-5D6E-409C-BE32-E72D297353CC}">
              <c16:uniqueId val="{00000008-91B6-47CF-B8CB-4035059B923E}"/>
            </c:ext>
          </c:extLst>
        </c:ser>
        <c:ser>
          <c:idx val="2"/>
          <c:order val="9"/>
          <c:tx>
            <c:strRef>
              <c:f>Summary!$R$1</c:f>
              <c:strCache>
                <c:ptCount val="1"/>
                <c:pt idx="0">
                  <c:v>Bakken</c:v>
                </c:pt>
              </c:strCache>
              <c:extLst xmlns:c15="http://schemas.microsoft.com/office/drawing/2012/chart"/>
            </c:strRef>
          </c:tx>
          <c:spPr>
            <a:solidFill>
              <a:schemeClr val="accent6">
                <a:lumMod val="75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Summary!$S$3:$S$233</c:f>
              <c:numCache>
                <c:formatCode>General</c:formatCode>
                <c:ptCount val="231"/>
                <c:pt idx="0">
                  <c:v>3.733816129032258E-2</c:v>
                </c:pt>
                <c:pt idx="1">
                  <c:v>3.9067892857142857E-2</c:v>
                </c:pt>
                <c:pt idx="2">
                  <c:v>3.917716129032258E-2</c:v>
                </c:pt>
                <c:pt idx="3">
                  <c:v>3.9746666666666666E-2</c:v>
                </c:pt>
                <c:pt idx="4">
                  <c:v>4.1210806451612909E-2</c:v>
                </c:pt>
                <c:pt idx="5">
                  <c:v>4.0293233333333331E-2</c:v>
                </c:pt>
                <c:pt idx="6">
                  <c:v>4.2502419354838707E-2</c:v>
                </c:pt>
                <c:pt idx="7">
                  <c:v>4.621351612903226E-2</c:v>
                </c:pt>
                <c:pt idx="8">
                  <c:v>4.6533599999999994E-2</c:v>
                </c:pt>
                <c:pt idx="9">
                  <c:v>4.4928322580645164E-2</c:v>
                </c:pt>
                <c:pt idx="10">
                  <c:v>4.7563833333333333E-2</c:v>
                </c:pt>
                <c:pt idx="11">
                  <c:v>4.7893322580645166E-2</c:v>
                </c:pt>
                <c:pt idx="12">
                  <c:v>4.9456967741935483E-2</c:v>
                </c:pt>
                <c:pt idx="13">
                  <c:v>5.030464285714286E-2</c:v>
                </c:pt>
                <c:pt idx="14">
                  <c:v>5.0452064516129033E-2</c:v>
                </c:pt>
                <c:pt idx="15">
                  <c:v>5.3933766666666667E-2</c:v>
                </c:pt>
                <c:pt idx="16">
                  <c:v>5.848058064516129E-2</c:v>
                </c:pt>
                <c:pt idx="17">
                  <c:v>5.9620366666666667E-2</c:v>
                </c:pt>
                <c:pt idx="18">
                  <c:v>6.1011354838709675E-2</c:v>
                </c:pt>
                <c:pt idx="19">
                  <c:v>6.1747806451612902E-2</c:v>
                </c:pt>
                <c:pt idx="20">
                  <c:v>6.1303699999999996E-2</c:v>
                </c:pt>
                <c:pt idx="21">
                  <c:v>6.6848999999999992E-2</c:v>
                </c:pt>
                <c:pt idx="22">
                  <c:v>6.4064866666666664E-2</c:v>
                </c:pt>
                <c:pt idx="23">
                  <c:v>6.716741935483872E-2</c:v>
                </c:pt>
                <c:pt idx="24">
                  <c:v>6.8992096774193559E-2</c:v>
                </c:pt>
                <c:pt idx="25">
                  <c:v>6.7145862068965514E-2</c:v>
                </c:pt>
                <c:pt idx="26">
                  <c:v>7.1558451612903223E-2</c:v>
                </c:pt>
                <c:pt idx="27">
                  <c:v>7.7508066666666667E-2</c:v>
                </c:pt>
                <c:pt idx="28">
                  <c:v>8.5412064516129038E-2</c:v>
                </c:pt>
                <c:pt idx="29">
                  <c:v>8.6341433333333342E-2</c:v>
                </c:pt>
                <c:pt idx="30">
                  <c:v>9.1117161290322574E-2</c:v>
                </c:pt>
                <c:pt idx="31">
                  <c:v>9.6869032258064522E-2</c:v>
                </c:pt>
                <c:pt idx="32">
                  <c:v>9.9675433333333341E-2</c:v>
                </c:pt>
                <c:pt idx="33">
                  <c:v>0.11339232258064516</c:v>
                </c:pt>
                <c:pt idx="34">
                  <c:v>0.1205586</c:v>
                </c:pt>
                <c:pt idx="35">
                  <c:v>0.10057235483870967</c:v>
                </c:pt>
                <c:pt idx="36">
                  <c:v>0.10621</c:v>
                </c:pt>
                <c:pt idx="37">
                  <c:v>0.11061428571428571</c:v>
                </c:pt>
                <c:pt idx="38">
                  <c:v>0.11776706451612903</c:v>
                </c:pt>
                <c:pt idx="39">
                  <c:v>0.12640566666666667</c:v>
                </c:pt>
                <c:pt idx="40">
                  <c:v>0.13040325806451611</c:v>
                </c:pt>
                <c:pt idx="41">
                  <c:v>0.13468940000000001</c:v>
                </c:pt>
                <c:pt idx="42">
                  <c:v>0.14482396774193548</c:v>
                </c:pt>
                <c:pt idx="43">
                  <c:v>0.14927090322580647</c:v>
                </c:pt>
                <c:pt idx="44">
                  <c:v>0.15326193333333332</c:v>
                </c:pt>
                <c:pt idx="45">
                  <c:v>0.14976167741935484</c:v>
                </c:pt>
                <c:pt idx="46">
                  <c:v>0.1559363</c:v>
                </c:pt>
                <c:pt idx="47">
                  <c:v>0.15367306451612903</c:v>
                </c:pt>
                <c:pt idx="48">
                  <c:v>0.15387296774193548</c:v>
                </c:pt>
                <c:pt idx="49">
                  <c:v>0.16526228571428572</c:v>
                </c:pt>
                <c:pt idx="50">
                  <c:v>0.17626835483870967</c:v>
                </c:pt>
                <c:pt idx="51">
                  <c:v>0.1854682</c:v>
                </c:pt>
                <c:pt idx="52">
                  <c:v>0.20021074193548388</c:v>
                </c:pt>
                <c:pt idx="53">
                  <c:v>0.21255926666666666</c:v>
                </c:pt>
                <c:pt idx="54">
                  <c:v>0.22415196774193549</c:v>
                </c:pt>
                <c:pt idx="55">
                  <c:v>0.23160403225806453</c:v>
                </c:pt>
                <c:pt idx="56">
                  <c:v>0.24892303333333335</c:v>
                </c:pt>
                <c:pt idx="57">
                  <c:v>0.2510664516129032</c:v>
                </c:pt>
                <c:pt idx="58">
                  <c:v>0.27153803333333332</c:v>
                </c:pt>
                <c:pt idx="59">
                  <c:v>0.25994764516129032</c:v>
                </c:pt>
                <c:pt idx="60">
                  <c:v>0.2591331935483871</c:v>
                </c:pt>
                <c:pt idx="61">
                  <c:v>0.2655817857142857</c:v>
                </c:pt>
                <c:pt idx="62">
                  <c:v>0.28411719354838705</c:v>
                </c:pt>
                <c:pt idx="63">
                  <c:v>0.28332546666666669</c:v>
                </c:pt>
                <c:pt idx="64">
                  <c:v>0.29253606451612907</c:v>
                </c:pt>
                <c:pt idx="65">
                  <c:v>0.32309116666666671</c:v>
                </c:pt>
                <c:pt idx="66">
                  <c:v>0.36219858064516131</c:v>
                </c:pt>
                <c:pt idx="67">
                  <c:v>0.39298299999999997</c:v>
                </c:pt>
                <c:pt idx="68">
                  <c:v>0.41145726666666671</c:v>
                </c:pt>
                <c:pt idx="69">
                  <c:v>0.44105735483870967</c:v>
                </c:pt>
                <c:pt idx="70">
                  <c:v>0.46506500000000001</c:v>
                </c:pt>
                <c:pt idx="71">
                  <c:v>0.48400677419354843</c:v>
                </c:pt>
                <c:pt idx="72">
                  <c:v>0.51049322580645162</c:v>
                </c:pt>
                <c:pt idx="73">
                  <c:v>0.53309165517241375</c:v>
                </c:pt>
                <c:pt idx="74">
                  <c:v>0.55792977419354839</c:v>
                </c:pt>
                <c:pt idx="75">
                  <c:v>0.58274210000000004</c:v>
                </c:pt>
                <c:pt idx="76">
                  <c:v>0.62008738709677413</c:v>
                </c:pt>
                <c:pt idx="77">
                  <c:v>0.64114023333333336</c:v>
                </c:pt>
                <c:pt idx="78">
                  <c:v>0.66674512903225802</c:v>
                </c:pt>
                <c:pt idx="79">
                  <c:v>0.71018132258064515</c:v>
                </c:pt>
                <c:pt idx="80">
                  <c:v>0.74389559999999999</c:v>
                </c:pt>
                <c:pt idx="81">
                  <c:v>0.74877277419354837</c:v>
                </c:pt>
                <c:pt idx="82">
                  <c:v>0.73434733333333335</c:v>
                </c:pt>
                <c:pt idx="83">
                  <c:v>0.77288148387096778</c:v>
                </c:pt>
                <c:pt idx="84">
                  <c:v>0.75062793548387097</c:v>
                </c:pt>
                <c:pt idx="85">
                  <c:v>0.79470153571428581</c:v>
                </c:pt>
                <c:pt idx="86">
                  <c:v>0.80701712903225808</c:v>
                </c:pt>
                <c:pt idx="87">
                  <c:v>0.81983983333333332</c:v>
                </c:pt>
                <c:pt idx="88">
                  <c:v>0.85957545161290327</c:v>
                </c:pt>
                <c:pt idx="89">
                  <c:v>0.89485676666666669</c:v>
                </c:pt>
                <c:pt idx="90">
                  <c:v>0.94539545161290317</c:v>
                </c:pt>
                <c:pt idx="91">
                  <c:v>0.97612470967741927</c:v>
                </c:pt>
                <c:pt idx="92">
                  <c:v>1.0300587999999999</c:v>
                </c:pt>
                <c:pt idx="93">
                  <c:v>1.0265571290322579</c:v>
                </c:pt>
                <c:pt idx="94">
                  <c:v>1.0515307666666667</c:v>
                </c:pt>
                <c:pt idx="95">
                  <c:v>0.98511348387096775</c:v>
                </c:pt>
                <c:pt idx="96">
                  <c:v>0.99439545161290321</c:v>
                </c:pt>
                <c:pt idx="97">
                  <c:v>1.0372927142857142</c:v>
                </c:pt>
                <c:pt idx="98">
                  <c:v>1.063126258064516</c:v>
                </c:pt>
                <c:pt idx="99">
                  <c:v>1.0910503333333332</c:v>
                </c:pt>
                <c:pt idx="100">
                  <c:v>1.1574845483870968</c:v>
                </c:pt>
                <c:pt idx="101">
                  <c:v>1.2196293999999999</c:v>
                </c:pt>
                <c:pt idx="102">
                  <c:v>1.2660879677419357</c:v>
                </c:pt>
                <c:pt idx="103">
                  <c:v>1.3189179354838712</c:v>
                </c:pt>
                <c:pt idx="104">
                  <c:v>1.3899139333333332</c:v>
                </c:pt>
                <c:pt idx="105">
                  <c:v>1.3976330967741935</c:v>
                </c:pt>
                <c:pt idx="106">
                  <c:v>1.4003062666666668</c:v>
                </c:pt>
                <c:pt idx="107">
                  <c:v>1.4772691290322582</c:v>
                </c:pt>
                <c:pt idx="108">
                  <c:v>1.4413884838709676</c:v>
                </c:pt>
                <c:pt idx="109">
                  <c:v>1.4514965714285712</c:v>
                </c:pt>
                <c:pt idx="110">
                  <c:v>1.4965255806451614</c:v>
                </c:pt>
                <c:pt idx="111">
                  <c:v>1.5053463333333332</c:v>
                </c:pt>
                <c:pt idx="112">
                  <c:v>1.5885694193548388</c:v>
                </c:pt>
                <c:pt idx="113">
                  <c:v>1.6220965000000001</c:v>
                </c:pt>
                <c:pt idx="114">
                  <c:v>1.6338760322580645</c:v>
                </c:pt>
                <c:pt idx="115">
                  <c:v>1.6172014838709676</c:v>
                </c:pt>
                <c:pt idx="116">
                  <c:v>1.5798047333333334</c:v>
                </c:pt>
                <c:pt idx="117">
                  <c:v>1.6379630967741936</c:v>
                </c:pt>
                <c:pt idx="118">
                  <c:v>1.6602554666666667</c:v>
                </c:pt>
                <c:pt idx="119">
                  <c:v>1.6527684838709678</c:v>
                </c:pt>
                <c:pt idx="120">
                  <c:v>1.6210943225806451</c:v>
                </c:pt>
                <c:pt idx="121">
                  <c:v>1.6736448620689657</c:v>
                </c:pt>
                <c:pt idx="122">
                  <c:v>1.6978355161290322</c:v>
                </c:pt>
                <c:pt idx="123">
                  <c:v>1.6128161333333333</c:v>
                </c:pt>
                <c:pt idx="124">
                  <c:v>1.6303169354838709</c:v>
                </c:pt>
                <c:pt idx="125">
                  <c:v>1.6450065666666667</c:v>
                </c:pt>
                <c:pt idx="126">
                  <c:v>1.6753485806451613</c:v>
                </c:pt>
                <c:pt idx="127">
                  <c:v>1.6124975806451614</c:v>
                </c:pt>
                <c:pt idx="128">
                  <c:v>1.5877124333333335</c:v>
                </c:pt>
                <c:pt idx="129">
                  <c:v>1.6939146451612903</c:v>
                </c:pt>
                <c:pt idx="130">
                  <c:v>1.7400722333333334</c:v>
                </c:pt>
                <c:pt idx="131">
                  <c:v>1.5198295806451612</c:v>
                </c:pt>
                <c:pt idx="132">
                  <c:v>1.5473262903225806</c:v>
                </c:pt>
                <c:pt idx="133">
                  <c:v>1.6953026785714285</c:v>
                </c:pt>
                <c:pt idx="134">
                  <c:v>1.7145431290322581</c:v>
                </c:pt>
                <c:pt idx="135">
                  <c:v>1.8189728000000001</c:v>
                </c:pt>
                <c:pt idx="136">
                  <c:v>1.8337898387096774</c:v>
                </c:pt>
                <c:pt idx="137">
                  <c:v>1.8303562</c:v>
                </c:pt>
                <c:pt idx="138">
                  <c:v>1.8794988064516129</c:v>
                </c:pt>
                <c:pt idx="139">
                  <c:v>1.9296375161290322</c:v>
                </c:pt>
                <c:pt idx="140">
                  <c:v>1.9225982666666668</c:v>
                </c:pt>
                <c:pt idx="141">
                  <c:v>2.0440553870967739</c:v>
                </c:pt>
                <c:pt idx="142">
                  <c:v>2.0785415999999999</c:v>
                </c:pt>
                <c:pt idx="143">
                  <c:v>2.0705254516129035</c:v>
                </c:pt>
                <c:pt idx="144">
                  <c:v>2.0541768709677419</c:v>
                </c:pt>
                <c:pt idx="145">
                  <c:v>2.0900614642857143</c:v>
                </c:pt>
                <c:pt idx="146">
                  <c:v>2.1013797096774192</c:v>
                </c:pt>
                <c:pt idx="147">
                  <c:v>2.2265462</c:v>
                </c:pt>
                <c:pt idx="148">
                  <c:v>2.3022130967741936</c:v>
                </c:pt>
                <c:pt idx="149">
                  <c:v>2.2847237666666667</c:v>
                </c:pt>
                <c:pt idx="150">
                  <c:v>2.3832660322580645</c:v>
                </c:pt>
                <c:pt idx="151">
                  <c:v>2.4240305806451614</c:v>
                </c:pt>
                <c:pt idx="152">
                  <c:v>2.4972958999999997</c:v>
                </c:pt>
                <c:pt idx="153">
                  <c:v>2.5442207096774192</c:v>
                </c:pt>
                <c:pt idx="154">
                  <c:v>2.5106789666666667</c:v>
                </c:pt>
                <c:pt idx="155">
                  <c:v>2.6363457741935483</c:v>
                </c:pt>
                <c:pt idx="156">
                  <c:v>2.6943249354838712</c:v>
                </c:pt>
                <c:pt idx="157">
                  <c:v>2.6015699285714287</c:v>
                </c:pt>
                <c:pt idx="158">
                  <c:v>2.800524483870968</c:v>
                </c:pt>
                <c:pt idx="159">
                  <c:v>2.8313141666666666</c:v>
                </c:pt>
                <c:pt idx="160">
                  <c:v>2.8200585806451617</c:v>
                </c:pt>
                <c:pt idx="161">
                  <c:v>2.8899052000000003</c:v>
                </c:pt>
                <c:pt idx="162">
                  <c:v>2.9462187096774195</c:v>
                </c:pt>
                <c:pt idx="163">
                  <c:v>3.0160649354838709</c:v>
                </c:pt>
                <c:pt idx="164">
                  <c:v>2.9579447333333335</c:v>
                </c:pt>
                <c:pt idx="165">
                  <c:v>3.0952447741935485</c:v>
                </c:pt>
                <c:pt idx="166">
                  <c:v>3.1614070666666669</c:v>
                </c:pt>
                <c:pt idx="167">
                  <c:v>3.0928945161290322</c:v>
                </c:pt>
                <c:pt idx="168">
                  <c:v>3.0295810645161287</c:v>
                </c:pt>
                <c:pt idx="169">
                  <c:v>3.1182969310344828</c:v>
                </c:pt>
                <c:pt idx="170">
                  <c:v>3.1505778387096774</c:v>
                </c:pt>
                <c:pt idx="171">
                  <c:v>2.7304286666666666</c:v>
                </c:pt>
                <c:pt idx="172">
                  <c:v>1.9331909032258066</c:v>
                </c:pt>
                <c:pt idx="173">
                  <c:v>1.9762473333333332</c:v>
                </c:pt>
                <c:pt idx="174">
                  <c:v>2.316431419354839</c:v>
                </c:pt>
                <c:pt idx="175">
                  <c:v>2.6460893870967745</c:v>
                </c:pt>
                <c:pt idx="176">
                  <c:v>2.8159428333333332</c:v>
                </c:pt>
                <c:pt idx="177">
                  <c:v>2.8955673548387093</c:v>
                </c:pt>
                <c:pt idx="178">
                  <c:v>2.8966053</c:v>
                </c:pt>
                <c:pt idx="179">
                  <c:v>2.8947355483870969</c:v>
                </c:pt>
                <c:pt idx="180">
                  <c:v>2.8620862580645161</c:v>
                </c:pt>
                <c:pt idx="181">
                  <c:v>2.7185746428571429</c:v>
                </c:pt>
                <c:pt idx="182">
                  <c:v>2.8788435483870969</c:v>
                </c:pt>
                <c:pt idx="183">
                  <c:v>2.9422818666666668</c:v>
                </c:pt>
                <c:pt idx="184">
                  <c:v>2.9967016129032258</c:v>
                </c:pt>
                <c:pt idx="185">
                  <c:v>2.9969254000000003</c:v>
                </c:pt>
                <c:pt idx="186">
                  <c:v>2.8888429999999996</c:v>
                </c:pt>
                <c:pt idx="187">
                  <c:v>2.9722053225806451</c:v>
                </c:pt>
                <c:pt idx="188">
                  <c:v>3.0342411</c:v>
                </c:pt>
                <c:pt idx="189">
                  <c:v>3.0088278709677416</c:v>
                </c:pt>
                <c:pt idx="190">
                  <c:v>3.0941836</c:v>
                </c:pt>
                <c:pt idx="191">
                  <c:v>3.0332805483870966</c:v>
                </c:pt>
                <c:pt idx="192">
                  <c:v>2.8490554838709676</c:v>
                </c:pt>
                <c:pt idx="193">
                  <c:v>2.8847032142857145</c:v>
                </c:pt>
                <c:pt idx="194">
                  <c:v>3.0257914193548383</c:v>
                </c:pt>
                <c:pt idx="195">
                  <c:v>2.4712700999999999</c:v>
                </c:pt>
                <c:pt idx="196">
                  <c:v>2.7981650967741936</c:v>
                </c:pt>
                <c:pt idx="197">
                  <c:v>3.0748164</c:v>
                </c:pt>
                <c:pt idx="198">
                  <c:v>3.1198764193548385</c:v>
                </c:pt>
                <c:pt idx="199">
                  <c:v>3.1052646774193549</c:v>
                </c:pt>
                <c:pt idx="200">
                  <c:v>3.1917687666666668</c:v>
                </c:pt>
                <c:pt idx="201">
                  <c:v>3.1689114193548389</c:v>
                </c:pt>
                <c:pt idx="202">
                  <c:v>3.0658518999999997</c:v>
                </c:pt>
                <c:pt idx="203">
                  <c:v>2.6677011612903225</c:v>
                </c:pt>
                <c:pt idx="204">
                  <c:v>2.8769272903225809</c:v>
                </c:pt>
                <c:pt idx="205">
                  <c:v>3.077000642857143</c:v>
                </c:pt>
                <c:pt idx="206">
                  <c:v>3.0841655806451613</c:v>
                </c:pt>
                <c:pt idx="207">
                  <c:v>3.1560532000000001</c:v>
                </c:pt>
                <c:pt idx="208">
                  <c:v>3.1938731612903228</c:v>
                </c:pt>
                <c:pt idx="209">
                  <c:v>3.2827593333333334</c:v>
                </c:pt>
                <c:pt idx="210">
                  <c:v>3.3361654193548387</c:v>
                </c:pt>
                <c:pt idx="211">
                  <c:v>3.3686019032258065</c:v>
                </c:pt>
                <c:pt idx="212">
                  <c:v>3.4875705333333333</c:v>
                </c:pt>
                <c:pt idx="213">
                  <c:v>3.5701603870967742</c:v>
                </c:pt>
                <c:pt idx="214">
                  <c:v>3.5084260666666665</c:v>
                </c:pt>
                <c:pt idx="215">
                  <c:v>3.5682374838709681</c:v>
                </c:pt>
                <c:pt idx="216">
                  <c:v>3.0350260322580644</c:v>
                </c:pt>
                <c:pt idx="217">
                  <c:v>3.5291050000000004</c:v>
                </c:pt>
                <c:pt idx="218">
                  <c:v>3.4298014516129034</c:v>
                </c:pt>
                <c:pt idx="219">
                  <c:v>3.5128993333333329</c:v>
                </c:pt>
                <c:pt idx="220">
                  <c:v>3.549305806451613</c:v>
                </c:pt>
                <c:pt idx="221">
                  <c:v>3.5354928666666665</c:v>
                </c:pt>
                <c:pt idx="222">
                  <c:v>3.5094265806451612</c:v>
                </c:pt>
                <c:pt idx="223">
                  <c:v>3.5754076451612904</c:v>
                </c:pt>
                <c:pt idx="224">
                  <c:v>3.6088702333333336</c:v>
                </c:pt>
                <c:pt idx="225">
                  <c:v>3.4683651612903224</c:v>
                </c:pt>
                <c:pt idx="226">
                  <c:v>3.533936433333333</c:v>
                </c:pt>
                <c:pt idx="227">
                  <c:v>3.2734917096774194</c:v>
                </c:pt>
                <c:pt idx="228">
                  <c:v>3.3581948064516127</c:v>
                </c:pt>
                <c:pt idx="229">
                  <c:v>3.2834062142857143</c:v>
                </c:pt>
                <c:pt idx="230">
                  <c:v>3.4259153548387098</c:v>
                </c:pt>
              </c:numCache>
              <c:extLst xmlns:c15="http://schemas.microsoft.com/office/drawing/2012/chart"/>
            </c:numRef>
          </c:val>
          <c:extLst xmlns:c15="http://schemas.microsoft.com/office/drawing/2012/chart">
            <c:ext xmlns:c16="http://schemas.microsoft.com/office/drawing/2014/chart" uri="{C3380CC4-5D6E-409C-BE32-E72D297353CC}">
              <c16:uniqueId val="{00000009-91B6-47CF-B8CB-4035059B923E}"/>
            </c:ext>
          </c:extLst>
        </c:ser>
        <c:ser>
          <c:idx val="3"/>
          <c:order val="10"/>
          <c:tx>
            <c:strRef>
              <c:f>Summary!$Z$1</c:f>
              <c:strCache>
                <c:ptCount val="1"/>
                <c:pt idx="0">
                  <c:v>Eagle Ford</c:v>
                </c:pt>
              </c:strCache>
            </c:strRef>
          </c:tx>
          <c:spPr>
            <a:solidFill>
              <a:srgbClr val="00B050"/>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Summary!$AA$3:$AA$233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2.7196666666666665E-4</c:v>
                </c:pt>
                <c:pt idx="28">
                  <c:v>6.0045161290322579E-4</c:v>
                </c:pt>
                <c:pt idx="29">
                  <c:v>1.8521666666666667E-3</c:v>
                </c:pt>
                <c:pt idx="30">
                  <c:v>4.2935483870967743E-5</c:v>
                </c:pt>
                <c:pt idx="31">
                  <c:v>5.5064516129032254E-5</c:v>
                </c:pt>
                <c:pt idx="32">
                  <c:v>1.371E-3</c:v>
                </c:pt>
                <c:pt idx="33">
                  <c:v>4.4859032258064511E-3</c:v>
                </c:pt>
                <c:pt idx="34">
                  <c:v>5.1808333333333333E-3</c:v>
                </c:pt>
                <c:pt idx="35">
                  <c:v>8.592677419354839E-3</c:v>
                </c:pt>
                <c:pt idx="36">
                  <c:v>7.4131612903225808E-3</c:v>
                </c:pt>
                <c:pt idx="37">
                  <c:v>1.2998071428571428E-2</c:v>
                </c:pt>
                <c:pt idx="38">
                  <c:v>1.5993290322580647E-2</c:v>
                </c:pt>
                <c:pt idx="39">
                  <c:v>1.7096500000000001E-2</c:v>
                </c:pt>
                <c:pt idx="40">
                  <c:v>2.4604419354838709E-2</c:v>
                </c:pt>
                <c:pt idx="41">
                  <c:v>2.8713099999999998E-2</c:v>
                </c:pt>
                <c:pt idx="42">
                  <c:v>3.9603935483870964E-2</c:v>
                </c:pt>
                <c:pt idx="43">
                  <c:v>5.198838709677419E-2</c:v>
                </c:pt>
                <c:pt idx="44">
                  <c:v>6.5975566666666666E-2</c:v>
                </c:pt>
                <c:pt idx="45">
                  <c:v>9.3427870967741938E-2</c:v>
                </c:pt>
                <c:pt idx="46">
                  <c:v>0.13369096666666669</c:v>
                </c:pt>
                <c:pt idx="47">
                  <c:v>0.13473496774193547</c:v>
                </c:pt>
                <c:pt idx="48">
                  <c:v>0.14797641935483871</c:v>
                </c:pt>
                <c:pt idx="49">
                  <c:v>0.15579403571428571</c:v>
                </c:pt>
                <c:pt idx="50">
                  <c:v>0.17095558064516131</c:v>
                </c:pt>
                <c:pt idx="51">
                  <c:v>0.19236763333333334</c:v>
                </c:pt>
                <c:pt idx="52">
                  <c:v>0.23092806451612902</c:v>
                </c:pt>
                <c:pt idx="53">
                  <c:v>0.28451576666666667</c:v>
                </c:pt>
                <c:pt idx="54">
                  <c:v>0.30324516129032258</c:v>
                </c:pt>
                <c:pt idx="55">
                  <c:v>0.34238677419354835</c:v>
                </c:pt>
                <c:pt idx="56">
                  <c:v>0.39793970000000001</c:v>
                </c:pt>
                <c:pt idx="57">
                  <c:v>0.44299112903225807</c:v>
                </c:pt>
                <c:pt idx="58">
                  <c:v>0.50470943333333329</c:v>
                </c:pt>
                <c:pt idx="59">
                  <c:v>0.65637651612903225</c:v>
                </c:pt>
                <c:pt idx="60">
                  <c:v>0.72840506451612896</c:v>
                </c:pt>
                <c:pt idx="61">
                  <c:v>0.77848839285714289</c:v>
                </c:pt>
                <c:pt idx="62">
                  <c:v>0.80564270967741936</c:v>
                </c:pt>
                <c:pt idx="63">
                  <c:v>0.94089456666666671</c:v>
                </c:pt>
                <c:pt idx="64">
                  <c:v>1.015601129032258</c:v>
                </c:pt>
                <c:pt idx="65">
                  <c:v>1.0718980666666666</c:v>
                </c:pt>
                <c:pt idx="66">
                  <c:v>1.1874127419354839</c:v>
                </c:pt>
                <c:pt idx="67">
                  <c:v>1.3376757096774194</c:v>
                </c:pt>
                <c:pt idx="68">
                  <c:v>1.5223663666666667</c:v>
                </c:pt>
                <c:pt idx="69">
                  <c:v>1.6258079677419355</c:v>
                </c:pt>
                <c:pt idx="70">
                  <c:v>1.7995321</c:v>
                </c:pt>
                <c:pt idx="71">
                  <c:v>1.9348053870967741</c:v>
                </c:pt>
                <c:pt idx="72">
                  <c:v>2.0299140645161291</c:v>
                </c:pt>
                <c:pt idx="73">
                  <c:v>2.0775315517241379</c:v>
                </c:pt>
                <c:pt idx="74">
                  <c:v>2.179577419354839</c:v>
                </c:pt>
                <c:pt idx="75">
                  <c:v>2.2094681</c:v>
                </c:pt>
                <c:pt idx="76">
                  <c:v>2.383101451612903</c:v>
                </c:pt>
                <c:pt idx="77">
                  <c:v>2.5029321999999996</c:v>
                </c:pt>
                <c:pt idx="78">
                  <c:v>2.624340870967742</c:v>
                </c:pt>
                <c:pt idx="79">
                  <c:v>2.8135711935483871</c:v>
                </c:pt>
                <c:pt idx="80">
                  <c:v>2.9359380666666666</c:v>
                </c:pt>
                <c:pt idx="81">
                  <c:v>3.0922341290322581</c:v>
                </c:pt>
                <c:pt idx="82">
                  <c:v>3.2112395666666669</c:v>
                </c:pt>
                <c:pt idx="83">
                  <c:v>3.2242515161290322</c:v>
                </c:pt>
                <c:pt idx="84">
                  <c:v>3.3300539354838712</c:v>
                </c:pt>
                <c:pt idx="85">
                  <c:v>3.5167411071428569</c:v>
                </c:pt>
                <c:pt idx="86">
                  <c:v>3.7130577741935484</c:v>
                </c:pt>
                <c:pt idx="87">
                  <c:v>3.8051503000000002</c:v>
                </c:pt>
                <c:pt idx="88">
                  <c:v>3.9611772580645157</c:v>
                </c:pt>
                <c:pt idx="89">
                  <c:v>4.1302044666666662</c:v>
                </c:pt>
                <c:pt idx="90">
                  <c:v>4.1897631290322579</c:v>
                </c:pt>
                <c:pt idx="91">
                  <c:v>4.1768714516129029</c:v>
                </c:pt>
                <c:pt idx="92">
                  <c:v>4.2598554000000002</c:v>
                </c:pt>
                <c:pt idx="93">
                  <c:v>4.2250073225806446</c:v>
                </c:pt>
                <c:pt idx="94">
                  <c:v>4.1858144666666668</c:v>
                </c:pt>
                <c:pt idx="95">
                  <c:v>4.4305114838709674</c:v>
                </c:pt>
                <c:pt idx="96">
                  <c:v>4.4042017741935489</c:v>
                </c:pt>
                <c:pt idx="97">
                  <c:v>4.5173885714285715</c:v>
                </c:pt>
                <c:pt idx="98">
                  <c:v>4.6672018387096772</c:v>
                </c:pt>
                <c:pt idx="99">
                  <c:v>4.9164450333333329</c:v>
                </c:pt>
                <c:pt idx="100">
                  <c:v>5.1014995161290324</c:v>
                </c:pt>
                <c:pt idx="101">
                  <c:v>5.2277437666666664</c:v>
                </c:pt>
                <c:pt idx="102">
                  <c:v>5.2901818064516126</c:v>
                </c:pt>
                <c:pt idx="103">
                  <c:v>5.3334528064516133</c:v>
                </c:pt>
                <c:pt idx="104">
                  <c:v>5.341324133333333</c:v>
                </c:pt>
                <c:pt idx="105">
                  <c:v>5.4758509354838703</c:v>
                </c:pt>
                <c:pt idx="106">
                  <c:v>5.6194201333333336</c:v>
                </c:pt>
                <c:pt idx="107">
                  <c:v>5.9627218064516132</c:v>
                </c:pt>
                <c:pt idx="108">
                  <c:v>5.8918467419354839</c:v>
                </c:pt>
                <c:pt idx="109">
                  <c:v>6.0472728571428576</c:v>
                </c:pt>
                <c:pt idx="110">
                  <c:v>6.0809881612903229</c:v>
                </c:pt>
                <c:pt idx="111">
                  <c:v>6.0207527000000001</c:v>
                </c:pt>
                <c:pt idx="112">
                  <c:v>5.9908349032258066</c:v>
                </c:pt>
                <c:pt idx="113">
                  <c:v>5.9696497000000006</c:v>
                </c:pt>
                <c:pt idx="114">
                  <c:v>6.0938293870967746</c:v>
                </c:pt>
                <c:pt idx="115">
                  <c:v>6.0032633870967747</c:v>
                </c:pt>
                <c:pt idx="116">
                  <c:v>6.1242270666666663</c:v>
                </c:pt>
                <c:pt idx="117">
                  <c:v>6.1008810645161287</c:v>
                </c:pt>
                <c:pt idx="118">
                  <c:v>5.9501570333333325</c:v>
                </c:pt>
                <c:pt idx="119">
                  <c:v>6.0321195161290317</c:v>
                </c:pt>
                <c:pt idx="120">
                  <c:v>5.808181225806452</c:v>
                </c:pt>
                <c:pt idx="121">
                  <c:v>5.7190508620689657</c:v>
                </c:pt>
                <c:pt idx="122">
                  <c:v>5.6627780645161288</c:v>
                </c:pt>
                <c:pt idx="123">
                  <c:v>5.6719019666666668</c:v>
                </c:pt>
                <c:pt idx="124">
                  <c:v>5.6884188709677419</c:v>
                </c:pt>
                <c:pt idx="125">
                  <c:v>5.6546805666666673</c:v>
                </c:pt>
                <c:pt idx="126">
                  <c:v>5.5112533870967741</c:v>
                </c:pt>
                <c:pt idx="127">
                  <c:v>5.3920623870967743</c:v>
                </c:pt>
                <c:pt idx="128">
                  <c:v>5.2365755666666667</c:v>
                </c:pt>
                <c:pt idx="129">
                  <c:v>5.1720314838709678</c:v>
                </c:pt>
                <c:pt idx="130">
                  <c:v>5.0958347333333336</c:v>
                </c:pt>
                <c:pt idx="131">
                  <c:v>4.9627242580645161</c:v>
                </c:pt>
                <c:pt idx="132">
                  <c:v>4.9465823870967744</c:v>
                </c:pt>
                <c:pt idx="133">
                  <c:v>4.9756984285714285</c:v>
                </c:pt>
                <c:pt idx="134">
                  <c:v>4.8865748387096781</c:v>
                </c:pt>
                <c:pt idx="135">
                  <c:v>4.9734817666666666</c:v>
                </c:pt>
                <c:pt idx="136">
                  <c:v>5.0523350645161296</c:v>
                </c:pt>
                <c:pt idx="137">
                  <c:v>5.2009588666666664</c:v>
                </c:pt>
                <c:pt idx="138">
                  <c:v>5.3879547419354843</c:v>
                </c:pt>
                <c:pt idx="139">
                  <c:v>5.0372664516129033</c:v>
                </c:pt>
                <c:pt idx="140">
                  <c:v>5.2439491333333335</c:v>
                </c:pt>
                <c:pt idx="141">
                  <c:v>5.4730276451612907</c:v>
                </c:pt>
                <c:pt idx="142">
                  <c:v>5.553952633333334</c:v>
                </c:pt>
                <c:pt idx="143">
                  <c:v>5.4680169999999997</c:v>
                </c:pt>
                <c:pt idx="144">
                  <c:v>5.3033952903225812</c:v>
                </c:pt>
                <c:pt idx="145">
                  <c:v>5.2923988214285709</c:v>
                </c:pt>
                <c:pt idx="146">
                  <c:v>5.4242325483870966</c:v>
                </c:pt>
                <c:pt idx="147">
                  <c:v>5.3885590999999993</c:v>
                </c:pt>
                <c:pt idx="148">
                  <c:v>5.4443001290322579</c:v>
                </c:pt>
                <c:pt idx="149">
                  <c:v>5.4824915000000001</c:v>
                </c:pt>
                <c:pt idx="150">
                  <c:v>5.4210663870967739</c:v>
                </c:pt>
                <c:pt idx="151">
                  <c:v>5.493980870967742</c:v>
                </c:pt>
                <c:pt idx="152">
                  <c:v>5.4952465333333329</c:v>
                </c:pt>
                <c:pt idx="153">
                  <c:v>5.4840581612903225</c:v>
                </c:pt>
                <c:pt idx="154">
                  <c:v>5.5332885000000003</c:v>
                </c:pt>
                <c:pt idx="155">
                  <c:v>5.5948489354838706</c:v>
                </c:pt>
                <c:pt idx="156">
                  <c:v>5.4732009999999995</c:v>
                </c:pt>
                <c:pt idx="157">
                  <c:v>5.4115177857142864</c:v>
                </c:pt>
                <c:pt idx="158">
                  <c:v>5.4163755806451617</c:v>
                </c:pt>
                <c:pt idx="159">
                  <c:v>5.5397679999999996</c:v>
                </c:pt>
                <c:pt idx="160">
                  <c:v>5.6088161612903225</c:v>
                </c:pt>
                <c:pt idx="161">
                  <c:v>5.7125594</c:v>
                </c:pt>
                <c:pt idx="162">
                  <c:v>5.7851837741935483</c:v>
                </c:pt>
                <c:pt idx="163">
                  <c:v>5.8677150645161289</c:v>
                </c:pt>
                <c:pt idx="164">
                  <c:v>5.975485533333333</c:v>
                </c:pt>
                <c:pt idx="165">
                  <c:v>5.9315537741935485</c:v>
                </c:pt>
                <c:pt idx="166">
                  <c:v>5.8841975666666668</c:v>
                </c:pt>
                <c:pt idx="167">
                  <c:v>5.8992234516129027</c:v>
                </c:pt>
                <c:pt idx="168">
                  <c:v>5.6871434516129034</c:v>
                </c:pt>
                <c:pt idx="169">
                  <c:v>5.6233387931034491</c:v>
                </c:pt>
                <c:pt idx="170">
                  <c:v>5.6004012258064515</c:v>
                </c:pt>
                <c:pt idx="171">
                  <c:v>5.3747773000000008</c:v>
                </c:pt>
                <c:pt idx="172">
                  <c:v>4.4607768387096778</c:v>
                </c:pt>
                <c:pt idx="173">
                  <c:v>4.4964649333333329</c:v>
                </c:pt>
                <c:pt idx="174">
                  <c:v>4.6179508387096773</c:v>
                </c:pt>
                <c:pt idx="175">
                  <c:v>4.7241639677419354</c:v>
                </c:pt>
                <c:pt idx="176">
                  <c:v>4.6696201333333338</c:v>
                </c:pt>
                <c:pt idx="177">
                  <c:v>4.5540178709677424</c:v>
                </c:pt>
                <c:pt idx="178">
                  <c:v>4.5205820666666661</c:v>
                </c:pt>
                <c:pt idx="179">
                  <c:v>4.4739110645161286</c:v>
                </c:pt>
                <c:pt idx="180">
                  <c:v>4.5486872580645166</c:v>
                </c:pt>
                <c:pt idx="181">
                  <c:v>4.0364381428571425</c:v>
                </c:pt>
                <c:pt idx="182">
                  <c:v>4.8063806129032249</c:v>
                </c:pt>
                <c:pt idx="183">
                  <c:v>4.9334161000000005</c:v>
                </c:pt>
                <c:pt idx="184">
                  <c:v>4.8280675806451612</c:v>
                </c:pt>
                <c:pt idx="185">
                  <c:v>4.7739397666666674</c:v>
                </c:pt>
                <c:pt idx="186">
                  <c:v>4.865636032258065</c:v>
                </c:pt>
                <c:pt idx="187">
                  <c:v>4.7764851290322587</c:v>
                </c:pt>
                <c:pt idx="188">
                  <c:v>4.8151303666666667</c:v>
                </c:pt>
                <c:pt idx="189">
                  <c:v>4.7770911290322582</c:v>
                </c:pt>
                <c:pt idx="190">
                  <c:v>4.7554683333333339</c:v>
                </c:pt>
                <c:pt idx="191">
                  <c:v>4.8726813225806449</c:v>
                </c:pt>
                <c:pt idx="192">
                  <c:v>4.7681038709677415</c:v>
                </c:pt>
                <c:pt idx="193">
                  <c:v>4.9115865357142861</c:v>
                </c:pt>
                <c:pt idx="194">
                  <c:v>4.9902503225806445</c:v>
                </c:pt>
                <c:pt idx="195">
                  <c:v>5.218534</c:v>
                </c:pt>
                <c:pt idx="196">
                  <c:v>5.2479144838709679</c:v>
                </c:pt>
                <c:pt idx="197">
                  <c:v>5.4220164000000004</c:v>
                </c:pt>
                <c:pt idx="198">
                  <c:v>5.3225390645161283</c:v>
                </c:pt>
                <c:pt idx="199">
                  <c:v>5.3866513870967738</c:v>
                </c:pt>
                <c:pt idx="200">
                  <c:v>5.3870569666666661</c:v>
                </c:pt>
                <c:pt idx="201">
                  <c:v>5.4024900967741933</c:v>
                </c:pt>
                <c:pt idx="202">
                  <c:v>5.3393307000000005</c:v>
                </c:pt>
                <c:pt idx="203">
                  <c:v>5.2724307096774199</c:v>
                </c:pt>
                <c:pt idx="204">
                  <c:v>5.2459053225806453</c:v>
                </c:pt>
                <c:pt idx="205">
                  <c:v>5.3678492142857142</c:v>
                </c:pt>
                <c:pt idx="206">
                  <c:v>5.6613389354838715</c:v>
                </c:pt>
                <c:pt idx="207">
                  <c:v>5.5940757333333329</c:v>
                </c:pt>
                <c:pt idx="208">
                  <c:v>5.6849750322580643</c:v>
                </c:pt>
                <c:pt idx="209">
                  <c:v>5.5832883666666664</c:v>
                </c:pt>
                <c:pt idx="210">
                  <c:v>5.5998390000000002</c:v>
                </c:pt>
                <c:pt idx="211">
                  <c:v>5.520874516129032</c:v>
                </c:pt>
                <c:pt idx="212">
                  <c:v>5.6669903333333336</c:v>
                </c:pt>
                <c:pt idx="213">
                  <c:v>5.5780754516129036</c:v>
                </c:pt>
                <c:pt idx="214">
                  <c:v>5.5598367666666668</c:v>
                </c:pt>
                <c:pt idx="215">
                  <c:v>5.5380689354838708</c:v>
                </c:pt>
                <c:pt idx="216">
                  <c:v>5.4308173548387098</c:v>
                </c:pt>
                <c:pt idx="217">
                  <c:v>5.7118120000000001</c:v>
                </c:pt>
                <c:pt idx="218">
                  <c:v>5.5594544516129032</c:v>
                </c:pt>
                <c:pt idx="219">
                  <c:v>5.3562687333333336</c:v>
                </c:pt>
                <c:pt idx="220">
                  <c:v>5.5933069677419356</c:v>
                </c:pt>
                <c:pt idx="221">
                  <c:v>5.5627372999999993</c:v>
                </c:pt>
                <c:pt idx="222">
                  <c:v>5.4027366129032259</c:v>
                </c:pt>
                <c:pt idx="223">
                  <c:v>5.3172716129032258</c:v>
                </c:pt>
                <c:pt idx="224">
                  <c:v>5.3261413000000006</c:v>
                </c:pt>
                <c:pt idx="225">
                  <c:v>5.4915907419354841</c:v>
                </c:pt>
                <c:pt idx="226">
                  <c:v>5.2967702333333335</c:v>
                </c:pt>
                <c:pt idx="227">
                  <c:v>5.1223583225806451</c:v>
                </c:pt>
                <c:pt idx="228">
                  <c:v>4.8909338387096772</c:v>
                </c:pt>
                <c:pt idx="229">
                  <c:v>5.0517225357142852</c:v>
                </c:pt>
                <c:pt idx="230">
                  <c:v>5.0506176774193552</c:v>
                </c:pt>
              </c:numCache>
            </c:numRef>
          </c:val>
          <c:extLst>
            <c:ext xmlns:c16="http://schemas.microsoft.com/office/drawing/2014/chart" uri="{C3380CC4-5D6E-409C-BE32-E72D297353CC}">
              <c16:uniqueId val="{0000000A-91B6-47CF-B8CB-4035059B923E}"/>
            </c:ext>
          </c:extLst>
        </c:ser>
        <c:ser>
          <c:idx val="0"/>
          <c:order val="11"/>
          <c:tx>
            <c:strRef>
              <c:f>Summary!$A$1</c:f>
              <c:strCache>
                <c:ptCount val="1"/>
                <c:pt idx="0">
                  <c:v>Midland</c:v>
                </c:pt>
              </c:strCache>
            </c:strRef>
          </c:tx>
          <c:spPr>
            <a:solidFill>
              <a:srgbClr val="00FF00"/>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Summary!$C$3:$C$233</c:f>
              <c:numCache>
                <c:formatCode>General</c:formatCode>
                <c:ptCount val="231"/>
                <c:pt idx="0">
                  <c:v>1.333225806451613E-4</c:v>
                </c:pt>
                <c:pt idx="1">
                  <c:v>1.0446428571428572E-4</c:v>
                </c:pt>
                <c:pt idx="2">
                  <c:v>9.5935483870967744E-5</c:v>
                </c:pt>
                <c:pt idx="3">
                  <c:v>1.3616666666666668E-4</c:v>
                </c:pt>
                <c:pt idx="4">
                  <c:v>2.6896774193548386E-4</c:v>
                </c:pt>
                <c:pt idx="5">
                  <c:v>5.7793333333333336E-4</c:v>
                </c:pt>
                <c:pt idx="6">
                  <c:v>5.420967741935484E-4</c:v>
                </c:pt>
                <c:pt idx="7">
                  <c:v>4.1380645161290323E-4</c:v>
                </c:pt>
                <c:pt idx="8">
                  <c:v>3.8040000000000003E-4</c:v>
                </c:pt>
                <c:pt idx="9">
                  <c:v>2.568709677419355E-4</c:v>
                </c:pt>
                <c:pt idx="10">
                  <c:v>2.4553333333333336E-4</c:v>
                </c:pt>
                <c:pt idx="11">
                  <c:v>2.2151612903225805E-4</c:v>
                </c:pt>
                <c:pt idx="12">
                  <c:v>1.9738709677419357E-4</c:v>
                </c:pt>
                <c:pt idx="13">
                  <c:v>3.5482142857142857E-4</c:v>
                </c:pt>
                <c:pt idx="14">
                  <c:v>3.2658064516129031E-4</c:v>
                </c:pt>
                <c:pt idx="15">
                  <c:v>3.3853333333333334E-4</c:v>
                </c:pt>
                <c:pt idx="16">
                  <c:v>3.6316129032258067E-4</c:v>
                </c:pt>
                <c:pt idx="17">
                  <c:v>3.7756666666666666E-4</c:v>
                </c:pt>
                <c:pt idx="18">
                  <c:v>4.6061290322580643E-4</c:v>
                </c:pt>
                <c:pt idx="19">
                  <c:v>4.7306451612903224E-4</c:v>
                </c:pt>
                <c:pt idx="20">
                  <c:v>4.8440000000000001E-4</c:v>
                </c:pt>
                <c:pt idx="21">
                  <c:v>4.9541935483870972E-4</c:v>
                </c:pt>
                <c:pt idx="22">
                  <c:v>5.1460000000000004E-4</c:v>
                </c:pt>
                <c:pt idx="23">
                  <c:v>5.8474193548387098E-4</c:v>
                </c:pt>
                <c:pt idx="24">
                  <c:v>5.790322580645162E-4</c:v>
                </c:pt>
                <c:pt idx="25">
                  <c:v>5.2265517241379311E-4</c:v>
                </c:pt>
                <c:pt idx="26">
                  <c:v>6.3577419354838714E-4</c:v>
                </c:pt>
                <c:pt idx="27">
                  <c:v>6.8006666666666664E-4</c:v>
                </c:pt>
                <c:pt idx="28">
                  <c:v>7.151290322580646E-4</c:v>
                </c:pt>
                <c:pt idx="29">
                  <c:v>6.2353333333333338E-4</c:v>
                </c:pt>
                <c:pt idx="30">
                  <c:v>5.9603225806451618E-4</c:v>
                </c:pt>
                <c:pt idx="31">
                  <c:v>5.7400000000000007E-4</c:v>
                </c:pt>
                <c:pt idx="32">
                  <c:v>6.4653333333333329E-4</c:v>
                </c:pt>
                <c:pt idx="33">
                  <c:v>6.663225806451613E-4</c:v>
                </c:pt>
                <c:pt idx="34">
                  <c:v>9.1569999999999998E-4</c:v>
                </c:pt>
                <c:pt idx="35">
                  <c:v>1.0259677419354838E-3</c:v>
                </c:pt>
                <c:pt idx="36">
                  <c:v>1.4430645161290321E-3</c:v>
                </c:pt>
                <c:pt idx="37">
                  <c:v>1.1588214285714285E-3</c:v>
                </c:pt>
                <c:pt idx="38">
                  <c:v>1.2869354838709677E-3</c:v>
                </c:pt>
                <c:pt idx="39">
                  <c:v>1.5732000000000001E-3</c:v>
                </c:pt>
                <c:pt idx="40">
                  <c:v>1.1964516129032256E-3</c:v>
                </c:pt>
                <c:pt idx="41">
                  <c:v>9.322666666666667E-4</c:v>
                </c:pt>
                <c:pt idx="42">
                  <c:v>1.508E-3</c:v>
                </c:pt>
                <c:pt idx="43">
                  <c:v>1.6932580645161292E-3</c:v>
                </c:pt>
                <c:pt idx="44">
                  <c:v>1.5748666666666668E-3</c:v>
                </c:pt>
                <c:pt idx="45">
                  <c:v>1.4185806451612903E-3</c:v>
                </c:pt>
                <c:pt idx="46">
                  <c:v>1.4100666666666667E-3</c:v>
                </c:pt>
                <c:pt idx="47">
                  <c:v>1.8643225806451611E-3</c:v>
                </c:pt>
                <c:pt idx="48">
                  <c:v>2.7944838709677419E-3</c:v>
                </c:pt>
                <c:pt idx="49">
                  <c:v>2.1499285714285713E-3</c:v>
                </c:pt>
                <c:pt idx="50">
                  <c:v>1.9840967741935485E-3</c:v>
                </c:pt>
                <c:pt idx="51">
                  <c:v>2.0717000000000001E-3</c:v>
                </c:pt>
                <c:pt idx="52">
                  <c:v>2.2409354838709679E-3</c:v>
                </c:pt>
                <c:pt idx="53">
                  <c:v>2.0525666666666668E-3</c:v>
                </c:pt>
                <c:pt idx="54">
                  <c:v>2.0316129032258061E-3</c:v>
                </c:pt>
                <c:pt idx="55">
                  <c:v>2.0485806451612906E-3</c:v>
                </c:pt>
                <c:pt idx="56">
                  <c:v>2.3488333333333334E-3</c:v>
                </c:pt>
                <c:pt idx="57">
                  <c:v>3.1521935483870968E-3</c:v>
                </c:pt>
                <c:pt idx="58">
                  <c:v>2.8211E-3</c:v>
                </c:pt>
                <c:pt idx="59">
                  <c:v>4.4889999999999999E-3</c:v>
                </c:pt>
                <c:pt idx="60">
                  <c:v>4.5356129032258063E-3</c:v>
                </c:pt>
                <c:pt idx="61">
                  <c:v>5.1519285714285712E-3</c:v>
                </c:pt>
                <c:pt idx="62">
                  <c:v>7.1110967741935486E-3</c:v>
                </c:pt>
                <c:pt idx="63">
                  <c:v>7.0275333333333339E-3</c:v>
                </c:pt>
                <c:pt idx="64">
                  <c:v>8.9613548387096776E-3</c:v>
                </c:pt>
                <c:pt idx="65">
                  <c:v>1.1490366666666666E-2</c:v>
                </c:pt>
                <c:pt idx="66">
                  <c:v>1.4580064516129032E-2</c:v>
                </c:pt>
                <c:pt idx="67">
                  <c:v>1.6829870967741935E-2</c:v>
                </c:pt>
                <c:pt idx="68">
                  <c:v>2.1014399999999999E-2</c:v>
                </c:pt>
                <c:pt idx="69">
                  <c:v>2.4940774193548385E-2</c:v>
                </c:pt>
                <c:pt idx="70">
                  <c:v>2.7996533333333334E-2</c:v>
                </c:pt>
                <c:pt idx="71">
                  <c:v>3.6271870967741933E-2</c:v>
                </c:pt>
                <c:pt idx="72">
                  <c:v>3.7604129032258064E-2</c:v>
                </c:pt>
                <c:pt idx="73">
                  <c:v>3.6671931034482755E-2</c:v>
                </c:pt>
                <c:pt idx="74">
                  <c:v>4.2311548387096776E-2</c:v>
                </c:pt>
                <c:pt idx="75">
                  <c:v>4.7863066666666662E-2</c:v>
                </c:pt>
                <c:pt idx="76">
                  <c:v>4.7191741935483873E-2</c:v>
                </c:pt>
                <c:pt idx="77">
                  <c:v>5.8453766666666671E-2</c:v>
                </c:pt>
                <c:pt idx="78">
                  <c:v>6.3494225806451615E-2</c:v>
                </c:pt>
                <c:pt idx="79">
                  <c:v>7.3783677419354848E-2</c:v>
                </c:pt>
                <c:pt idx="80">
                  <c:v>8.1521766666666676E-2</c:v>
                </c:pt>
                <c:pt idx="81">
                  <c:v>8.5954741935483872E-2</c:v>
                </c:pt>
                <c:pt idx="82">
                  <c:v>0.10274346666666667</c:v>
                </c:pt>
                <c:pt idx="83">
                  <c:v>0.11271041935483871</c:v>
                </c:pt>
                <c:pt idx="84">
                  <c:v>0.11080170967741935</c:v>
                </c:pt>
                <c:pt idx="85">
                  <c:v>0.12844021428571428</c:v>
                </c:pt>
                <c:pt idx="86">
                  <c:v>0.13592474193548387</c:v>
                </c:pt>
                <c:pt idx="87">
                  <c:v>0.15398863333333335</c:v>
                </c:pt>
                <c:pt idx="88">
                  <c:v>0.16752580645161289</c:v>
                </c:pt>
                <c:pt idx="89">
                  <c:v>0.19000256666666668</c:v>
                </c:pt>
                <c:pt idx="90">
                  <c:v>0.19304451612903226</c:v>
                </c:pt>
                <c:pt idx="91">
                  <c:v>0.2054724193548387</c:v>
                </c:pt>
                <c:pt idx="92">
                  <c:v>0.23194413333333333</c:v>
                </c:pt>
                <c:pt idx="93">
                  <c:v>0.24744516129032257</c:v>
                </c:pt>
                <c:pt idx="94">
                  <c:v>0.26113683333333332</c:v>
                </c:pt>
                <c:pt idx="95">
                  <c:v>0.27996899999999997</c:v>
                </c:pt>
                <c:pt idx="96">
                  <c:v>0.31696870967741936</c:v>
                </c:pt>
                <c:pt idx="97">
                  <c:v>0.35047125000000001</c:v>
                </c:pt>
                <c:pt idx="98">
                  <c:v>0.39316712903225809</c:v>
                </c:pt>
                <c:pt idx="99">
                  <c:v>0.43144139999999997</c:v>
                </c:pt>
                <c:pt idx="100">
                  <c:v>0.45803406451612905</c:v>
                </c:pt>
                <c:pt idx="101">
                  <c:v>0.49732703333333333</c:v>
                </c:pt>
                <c:pt idx="102">
                  <c:v>0.52216499999999999</c:v>
                </c:pt>
                <c:pt idx="103">
                  <c:v>0.58833845161290321</c:v>
                </c:pt>
                <c:pt idx="104">
                  <c:v>0.60355829999999999</c:v>
                </c:pt>
                <c:pt idx="105">
                  <c:v>0.66952829032258065</c:v>
                </c:pt>
                <c:pt idx="106">
                  <c:v>0.68676406666666667</c:v>
                </c:pt>
                <c:pt idx="107">
                  <c:v>0.72013609677419355</c:v>
                </c:pt>
                <c:pt idx="108">
                  <c:v>0.6751344516129032</c:v>
                </c:pt>
                <c:pt idx="109">
                  <c:v>0.74231121428571434</c:v>
                </c:pt>
                <c:pt idx="110">
                  <c:v>0.81187648387096778</c:v>
                </c:pt>
                <c:pt idx="111">
                  <c:v>0.88293836666666659</c:v>
                </c:pt>
                <c:pt idx="112">
                  <c:v>0.90736983870967736</c:v>
                </c:pt>
                <c:pt idx="113">
                  <c:v>0.98229359999999999</c:v>
                </c:pt>
                <c:pt idx="114">
                  <c:v>1.006757193548387</c:v>
                </c:pt>
                <c:pt idx="115">
                  <c:v>1.0581169677419355</c:v>
                </c:pt>
                <c:pt idx="116">
                  <c:v>1.0914070666666666</c:v>
                </c:pt>
                <c:pt idx="117">
                  <c:v>1.0876930645161291</c:v>
                </c:pt>
                <c:pt idx="118">
                  <c:v>1.1204705333333334</c:v>
                </c:pt>
                <c:pt idx="119">
                  <c:v>1.0772483870967742</c:v>
                </c:pt>
                <c:pt idx="120">
                  <c:v>1.1183303548387098</c:v>
                </c:pt>
                <c:pt idx="121">
                  <c:v>1.1647315517241379</c:v>
                </c:pt>
                <c:pt idx="122">
                  <c:v>1.2328337741935484</c:v>
                </c:pt>
                <c:pt idx="123">
                  <c:v>1.2767424000000001</c:v>
                </c:pt>
                <c:pt idx="124">
                  <c:v>1.3080445161290322</c:v>
                </c:pt>
                <c:pt idx="125">
                  <c:v>1.3421296333333332</c:v>
                </c:pt>
                <c:pt idx="126">
                  <c:v>1.4111866774193547</c:v>
                </c:pt>
                <c:pt idx="127">
                  <c:v>1.4518474193548387</c:v>
                </c:pt>
                <c:pt idx="128">
                  <c:v>1.4496274333333332</c:v>
                </c:pt>
                <c:pt idx="129">
                  <c:v>1.4986146774193547</c:v>
                </c:pt>
                <c:pt idx="130">
                  <c:v>1.5221611333333334</c:v>
                </c:pt>
                <c:pt idx="131">
                  <c:v>1.504346129032258</c:v>
                </c:pt>
                <c:pt idx="132">
                  <c:v>1.5518230645161291</c:v>
                </c:pt>
                <c:pt idx="133">
                  <c:v>1.648979</c:v>
                </c:pt>
                <c:pt idx="134">
                  <c:v>1.6936531935483869</c:v>
                </c:pt>
                <c:pt idx="135">
                  <c:v>1.7564563333333332</c:v>
                </c:pt>
                <c:pt idx="136">
                  <c:v>1.8523210322580643</c:v>
                </c:pt>
                <c:pt idx="137">
                  <c:v>1.9479015666666666</c:v>
                </c:pt>
                <c:pt idx="138">
                  <c:v>2.0467145483870968</c:v>
                </c:pt>
                <c:pt idx="139">
                  <c:v>2.073027677419355</c:v>
                </c:pt>
                <c:pt idx="140">
                  <c:v>2.1637735</c:v>
                </c:pt>
                <c:pt idx="141">
                  <c:v>2.3031315806451613</c:v>
                </c:pt>
                <c:pt idx="142">
                  <c:v>2.3744925666666665</c:v>
                </c:pt>
                <c:pt idx="143">
                  <c:v>2.2953187096774195</c:v>
                </c:pt>
                <c:pt idx="144">
                  <c:v>2.2803869354838713</c:v>
                </c:pt>
                <c:pt idx="145">
                  <c:v>2.4598607142857141</c:v>
                </c:pt>
                <c:pt idx="146">
                  <c:v>2.5780218387096774</c:v>
                </c:pt>
                <c:pt idx="147">
                  <c:v>2.6633714333333334</c:v>
                </c:pt>
                <c:pt idx="148">
                  <c:v>2.8171954193548383</c:v>
                </c:pt>
                <c:pt idx="149">
                  <c:v>2.9364529333333333</c:v>
                </c:pt>
                <c:pt idx="150">
                  <c:v>3.026410387096774</c:v>
                </c:pt>
                <c:pt idx="151">
                  <c:v>3.204536612903226</c:v>
                </c:pt>
                <c:pt idx="152">
                  <c:v>3.3205747333333333</c:v>
                </c:pt>
                <c:pt idx="153">
                  <c:v>3.2791876129032258</c:v>
                </c:pt>
                <c:pt idx="154">
                  <c:v>3.3770172000000001</c:v>
                </c:pt>
                <c:pt idx="155">
                  <c:v>3.4047110645161291</c:v>
                </c:pt>
                <c:pt idx="156">
                  <c:v>3.4136497096774194</c:v>
                </c:pt>
                <c:pt idx="157">
                  <c:v>3.5965760357142855</c:v>
                </c:pt>
                <c:pt idx="158">
                  <c:v>3.7015173870967741</c:v>
                </c:pt>
                <c:pt idx="159">
                  <c:v>3.8033056000000003</c:v>
                </c:pt>
                <c:pt idx="160">
                  <c:v>3.9626550967741938</c:v>
                </c:pt>
                <c:pt idx="161">
                  <c:v>4.0834854666666667</c:v>
                </c:pt>
                <c:pt idx="162">
                  <c:v>4.2205467096774196</c:v>
                </c:pt>
                <c:pt idx="163">
                  <c:v>4.4022124193548384</c:v>
                </c:pt>
                <c:pt idx="164">
                  <c:v>4.5406361000000004</c:v>
                </c:pt>
                <c:pt idx="165">
                  <c:v>4.6040028709677419</c:v>
                </c:pt>
                <c:pt idx="166">
                  <c:v>4.6836967666666673</c:v>
                </c:pt>
                <c:pt idx="167">
                  <c:v>4.7528901290322585</c:v>
                </c:pt>
                <c:pt idx="168">
                  <c:v>4.8315992580645162</c:v>
                </c:pt>
                <c:pt idx="169">
                  <c:v>4.7321748275862072</c:v>
                </c:pt>
                <c:pt idx="170">
                  <c:v>4.9923550322580645</c:v>
                </c:pt>
                <c:pt idx="171">
                  <c:v>5.0299057999999999</c:v>
                </c:pt>
                <c:pt idx="172">
                  <c:v>4.6374870322580648</c:v>
                </c:pt>
                <c:pt idx="173">
                  <c:v>5.0526749999999998</c:v>
                </c:pt>
                <c:pt idx="174">
                  <c:v>5.2969359677419359</c:v>
                </c:pt>
                <c:pt idx="175">
                  <c:v>5.3298568064516125</c:v>
                </c:pt>
                <c:pt idx="176">
                  <c:v>5.3974163666666666</c:v>
                </c:pt>
                <c:pt idx="177">
                  <c:v>5.3703798064516128</c:v>
                </c:pt>
                <c:pt idx="178">
                  <c:v>5.4022070000000006</c:v>
                </c:pt>
                <c:pt idx="179">
                  <c:v>5.3510940967741938</c:v>
                </c:pt>
                <c:pt idx="180">
                  <c:v>5.3026163870967746</c:v>
                </c:pt>
                <c:pt idx="181">
                  <c:v>4.0199264999999995</c:v>
                </c:pt>
                <c:pt idx="182">
                  <c:v>5.3309436774193548</c:v>
                </c:pt>
                <c:pt idx="183">
                  <c:v>5.6142700666666663</c:v>
                </c:pt>
                <c:pt idx="184">
                  <c:v>5.7535717741935484</c:v>
                </c:pt>
                <c:pt idx="185">
                  <c:v>5.8247595666666667</c:v>
                </c:pt>
                <c:pt idx="186">
                  <c:v>5.9704426129032253</c:v>
                </c:pt>
                <c:pt idx="187">
                  <c:v>6.0462827741935481</c:v>
                </c:pt>
                <c:pt idx="188">
                  <c:v>6.1291013000000003</c:v>
                </c:pt>
                <c:pt idx="189">
                  <c:v>6.1925720967741933</c:v>
                </c:pt>
                <c:pt idx="190">
                  <c:v>6.2751237</c:v>
                </c:pt>
                <c:pt idx="191">
                  <c:v>6.3733565161290322</c:v>
                </c:pt>
                <c:pt idx="192">
                  <c:v>6.2637679999999998</c:v>
                </c:pt>
                <c:pt idx="193">
                  <c:v>6.2031413928571428</c:v>
                </c:pt>
                <c:pt idx="194">
                  <c:v>6.4529542903225812</c:v>
                </c:pt>
                <c:pt idx="195">
                  <c:v>6.6129806000000002</c:v>
                </c:pt>
                <c:pt idx="196">
                  <c:v>6.6391024516129029</c:v>
                </c:pt>
                <c:pt idx="197">
                  <c:v>6.7059812666666669</c:v>
                </c:pt>
                <c:pt idx="198">
                  <c:v>6.8324626129032255</c:v>
                </c:pt>
                <c:pt idx="199">
                  <c:v>6.9565231612903231</c:v>
                </c:pt>
                <c:pt idx="200">
                  <c:v>7.1579190666666666</c:v>
                </c:pt>
                <c:pt idx="201">
                  <c:v>7.2345964516129033</c:v>
                </c:pt>
                <c:pt idx="202">
                  <c:v>7.2888599333333328</c:v>
                </c:pt>
                <c:pt idx="203">
                  <c:v>7.1391079032258062</c:v>
                </c:pt>
                <c:pt idx="204">
                  <c:v>7.3198216774193545</c:v>
                </c:pt>
                <c:pt idx="205">
                  <c:v>7.3013998928571429</c:v>
                </c:pt>
                <c:pt idx="206">
                  <c:v>7.6645454838709677</c:v>
                </c:pt>
                <c:pt idx="207">
                  <c:v>7.7626540666666672</c:v>
                </c:pt>
                <c:pt idx="208">
                  <c:v>7.8189181290322578</c:v>
                </c:pt>
                <c:pt idx="209">
                  <c:v>7.9195368333333338</c:v>
                </c:pt>
                <c:pt idx="210">
                  <c:v>8.0030714193548391</c:v>
                </c:pt>
                <c:pt idx="211">
                  <c:v>8.151298677419355</c:v>
                </c:pt>
                <c:pt idx="212">
                  <c:v>8.1350743666666663</c:v>
                </c:pt>
                <c:pt idx="213">
                  <c:v>8.3181086774193549</c:v>
                </c:pt>
                <c:pt idx="214">
                  <c:v>8.4596458666666674</c:v>
                </c:pt>
                <c:pt idx="215">
                  <c:v>8.4921392580645172</c:v>
                </c:pt>
                <c:pt idx="216">
                  <c:v>8.0859970000000008</c:v>
                </c:pt>
                <c:pt idx="217">
                  <c:v>8.8402881785714289</c:v>
                </c:pt>
                <c:pt idx="218">
                  <c:v>8.7370201612903227</c:v>
                </c:pt>
                <c:pt idx="219">
                  <c:v>8.8408502666666671</c:v>
                </c:pt>
                <c:pt idx="220">
                  <c:v>8.689997612903225</c:v>
                </c:pt>
                <c:pt idx="221">
                  <c:v>9.0797957666666669</c:v>
                </c:pt>
                <c:pt idx="222">
                  <c:v>9.2273315806451617</c:v>
                </c:pt>
                <c:pt idx="223">
                  <c:v>9.3856136129032262</c:v>
                </c:pt>
                <c:pt idx="224">
                  <c:v>9.4479127333333341</c:v>
                </c:pt>
                <c:pt idx="225">
                  <c:v>9.5157299032258056</c:v>
                </c:pt>
                <c:pt idx="226">
                  <c:v>9.5436897333333341</c:v>
                </c:pt>
                <c:pt idx="227">
                  <c:v>9.5711364838709692</c:v>
                </c:pt>
                <c:pt idx="228">
                  <c:v>9.3781250967741929</c:v>
                </c:pt>
                <c:pt idx="229">
                  <c:v>9.2400591428571435</c:v>
                </c:pt>
                <c:pt idx="230">
                  <c:v>9.3620061935483871</c:v>
                </c:pt>
              </c:numCache>
            </c:numRef>
          </c:val>
          <c:extLst>
            <c:ext xmlns:c16="http://schemas.microsoft.com/office/drawing/2014/chart" uri="{C3380CC4-5D6E-409C-BE32-E72D297353CC}">
              <c16:uniqueId val="{0000000B-91B6-47CF-B8CB-4035059B923E}"/>
            </c:ext>
          </c:extLst>
        </c:ser>
        <c:ser>
          <c:idx val="1"/>
          <c:order val="12"/>
          <c:tx>
            <c:strRef>
              <c:f>Summary!$J$1</c:f>
              <c:strCache>
                <c:ptCount val="1"/>
                <c:pt idx="0">
                  <c:v>Delaware</c:v>
                </c:pt>
              </c:strCache>
            </c:strRef>
          </c:tx>
          <c:spPr>
            <a:solidFill>
              <a:schemeClr val="accent6">
                <a:lumMod val="60000"/>
                <a:lumOff val="40000"/>
              </a:schemeClr>
            </a:solidFill>
            <a:ln>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Summary!$K$3:$K$233</c:f>
              <c:numCache>
                <c:formatCode>General</c:formatCode>
                <c:ptCount val="231"/>
                <c:pt idx="0">
                  <c:v>1.232258064516129E-4</c:v>
                </c:pt>
                <c:pt idx="1">
                  <c:v>2.1378571428571429E-4</c:v>
                </c:pt>
                <c:pt idx="2">
                  <c:v>7.2135483870967745E-4</c:v>
                </c:pt>
                <c:pt idx="3">
                  <c:v>2.1223333333333333E-3</c:v>
                </c:pt>
                <c:pt idx="4">
                  <c:v>2.794193548387097E-3</c:v>
                </c:pt>
                <c:pt idx="5">
                  <c:v>3.3532999999999996E-3</c:v>
                </c:pt>
                <c:pt idx="6">
                  <c:v>2.7791612903225803E-3</c:v>
                </c:pt>
                <c:pt idx="7">
                  <c:v>3.369E-3</c:v>
                </c:pt>
                <c:pt idx="8">
                  <c:v>3.8335333333333332E-3</c:v>
                </c:pt>
                <c:pt idx="9">
                  <c:v>3.8872903225806452E-3</c:v>
                </c:pt>
                <c:pt idx="10">
                  <c:v>4.8344333333333331E-3</c:v>
                </c:pt>
                <c:pt idx="11">
                  <c:v>7.1605806451612904E-3</c:v>
                </c:pt>
                <c:pt idx="12">
                  <c:v>8.4439032258064525E-3</c:v>
                </c:pt>
                <c:pt idx="13">
                  <c:v>8.9280357142857147E-3</c:v>
                </c:pt>
                <c:pt idx="14">
                  <c:v>8.6044838709677419E-3</c:v>
                </c:pt>
                <c:pt idx="15">
                  <c:v>7.266333333333333E-3</c:v>
                </c:pt>
                <c:pt idx="16">
                  <c:v>1.0807129032258065E-2</c:v>
                </c:pt>
                <c:pt idx="17">
                  <c:v>9.0038666666666673E-3</c:v>
                </c:pt>
                <c:pt idx="18">
                  <c:v>1.1516612903225807E-2</c:v>
                </c:pt>
                <c:pt idx="19">
                  <c:v>1.3147935483870967E-2</c:v>
                </c:pt>
                <c:pt idx="20">
                  <c:v>1.31074E-2</c:v>
                </c:pt>
                <c:pt idx="21">
                  <c:v>1.505683870967742E-2</c:v>
                </c:pt>
                <c:pt idx="22">
                  <c:v>1.3603933333333334E-2</c:v>
                </c:pt>
                <c:pt idx="23">
                  <c:v>1.516425806451613E-2</c:v>
                </c:pt>
                <c:pt idx="24">
                  <c:v>1.5036741935483872E-2</c:v>
                </c:pt>
                <c:pt idx="25">
                  <c:v>1.7200172413793104E-2</c:v>
                </c:pt>
                <c:pt idx="26">
                  <c:v>1.9327677419354837E-2</c:v>
                </c:pt>
                <c:pt idx="27">
                  <c:v>1.87984E-2</c:v>
                </c:pt>
                <c:pt idx="28">
                  <c:v>2.202877419354839E-2</c:v>
                </c:pt>
                <c:pt idx="29">
                  <c:v>2.2132866666666664E-2</c:v>
                </c:pt>
                <c:pt idx="30">
                  <c:v>2.4901290322580642E-2</c:v>
                </c:pt>
                <c:pt idx="31">
                  <c:v>2.6357741935483871E-2</c:v>
                </c:pt>
                <c:pt idx="32">
                  <c:v>2.4900333333333333E-2</c:v>
                </c:pt>
                <c:pt idx="33">
                  <c:v>2.6906548387096777E-2</c:v>
                </c:pt>
                <c:pt idx="34">
                  <c:v>3.0929166666666667E-2</c:v>
                </c:pt>
                <c:pt idx="35">
                  <c:v>3.4967290322580641E-2</c:v>
                </c:pt>
                <c:pt idx="36">
                  <c:v>3.9420838709677421E-2</c:v>
                </c:pt>
                <c:pt idx="37">
                  <c:v>3.7604035714285715E-2</c:v>
                </c:pt>
                <c:pt idx="38">
                  <c:v>3.8323516129032259E-2</c:v>
                </c:pt>
                <c:pt idx="39">
                  <c:v>3.707336666666667E-2</c:v>
                </c:pt>
                <c:pt idx="40">
                  <c:v>4.3848516129032261E-2</c:v>
                </c:pt>
                <c:pt idx="41">
                  <c:v>4.0304566666666666E-2</c:v>
                </c:pt>
                <c:pt idx="42">
                  <c:v>4.2297999999999995E-2</c:v>
                </c:pt>
                <c:pt idx="43">
                  <c:v>3.7470967741935486E-2</c:v>
                </c:pt>
                <c:pt idx="44">
                  <c:v>4.2642433333333334E-2</c:v>
                </c:pt>
                <c:pt idx="45">
                  <c:v>4.9882129032258062E-2</c:v>
                </c:pt>
                <c:pt idx="46">
                  <c:v>5.0203633333333331E-2</c:v>
                </c:pt>
                <c:pt idx="47">
                  <c:v>4.4297483870967741E-2</c:v>
                </c:pt>
                <c:pt idx="48">
                  <c:v>4.917906451612903E-2</c:v>
                </c:pt>
                <c:pt idx="49">
                  <c:v>6.2874392857142858E-2</c:v>
                </c:pt>
                <c:pt idx="50">
                  <c:v>6.7243451612903224E-2</c:v>
                </c:pt>
                <c:pt idx="51">
                  <c:v>6.9647233333333336E-2</c:v>
                </c:pt>
                <c:pt idx="52">
                  <c:v>7.9642161290322588E-2</c:v>
                </c:pt>
                <c:pt idx="53">
                  <c:v>7.6819600000000002E-2</c:v>
                </c:pt>
                <c:pt idx="54">
                  <c:v>8.1480258064516128E-2</c:v>
                </c:pt>
                <c:pt idx="55">
                  <c:v>8.977235483870967E-2</c:v>
                </c:pt>
                <c:pt idx="56">
                  <c:v>0.1070516</c:v>
                </c:pt>
                <c:pt idx="57">
                  <c:v>0.12130903225806451</c:v>
                </c:pt>
                <c:pt idx="58">
                  <c:v>0.1284208</c:v>
                </c:pt>
                <c:pt idx="59">
                  <c:v>0.12806377419354839</c:v>
                </c:pt>
                <c:pt idx="60">
                  <c:v>0.13824238709677419</c:v>
                </c:pt>
                <c:pt idx="61">
                  <c:v>0.11997185714285714</c:v>
                </c:pt>
                <c:pt idx="62">
                  <c:v>0.1554907741935484</c:v>
                </c:pt>
                <c:pt idx="63">
                  <c:v>0.1575471</c:v>
                </c:pt>
                <c:pt idx="64">
                  <c:v>0.16432341935483871</c:v>
                </c:pt>
                <c:pt idx="65">
                  <c:v>0.19324846666666667</c:v>
                </c:pt>
                <c:pt idx="66">
                  <c:v>0.2142985806451613</c:v>
                </c:pt>
                <c:pt idx="67">
                  <c:v>0.23660622580645163</c:v>
                </c:pt>
                <c:pt idx="68">
                  <c:v>0.23957609999999999</c:v>
                </c:pt>
                <c:pt idx="69">
                  <c:v>0.23471841935483873</c:v>
                </c:pt>
                <c:pt idx="70">
                  <c:v>0.26447593333333336</c:v>
                </c:pt>
                <c:pt idx="71">
                  <c:v>0.26189909677419354</c:v>
                </c:pt>
                <c:pt idx="72">
                  <c:v>0.28208925806451612</c:v>
                </c:pt>
                <c:pt idx="73">
                  <c:v>0.30719210344827586</c:v>
                </c:pt>
                <c:pt idx="74">
                  <c:v>0.31326461290322577</c:v>
                </c:pt>
                <c:pt idx="75">
                  <c:v>0.34539073333333337</c:v>
                </c:pt>
                <c:pt idx="76">
                  <c:v>0.35229406451612905</c:v>
                </c:pt>
                <c:pt idx="77">
                  <c:v>0.3535239</c:v>
                </c:pt>
                <c:pt idx="78">
                  <c:v>0.39273893548387095</c:v>
                </c:pt>
                <c:pt idx="79">
                  <c:v>0.41499412903225807</c:v>
                </c:pt>
                <c:pt idx="80">
                  <c:v>0.4446138</c:v>
                </c:pt>
                <c:pt idx="81">
                  <c:v>0.46328277419354835</c:v>
                </c:pt>
                <c:pt idx="82">
                  <c:v>0.47013016666666663</c:v>
                </c:pt>
                <c:pt idx="83">
                  <c:v>0.47541529032258062</c:v>
                </c:pt>
                <c:pt idx="84">
                  <c:v>0.46001064516129031</c:v>
                </c:pt>
                <c:pt idx="85">
                  <c:v>0.49527428571428572</c:v>
                </c:pt>
                <c:pt idx="86">
                  <c:v>0.52403825806451609</c:v>
                </c:pt>
                <c:pt idx="87">
                  <c:v>0.59926916666666663</c:v>
                </c:pt>
                <c:pt idx="88">
                  <c:v>0.6336184516129032</c:v>
                </c:pt>
                <c:pt idx="89">
                  <c:v>0.66337313333333336</c:v>
                </c:pt>
                <c:pt idx="90">
                  <c:v>0.68584503225806459</c:v>
                </c:pt>
                <c:pt idx="91">
                  <c:v>0.71701161290322579</c:v>
                </c:pt>
                <c:pt idx="92">
                  <c:v>0.75992789999999999</c:v>
                </c:pt>
                <c:pt idx="93">
                  <c:v>0.79820696774193556</c:v>
                </c:pt>
                <c:pt idx="94">
                  <c:v>0.76642993333333331</c:v>
                </c:pt>
                <c:pt idx="95">
                  <c:v>0.7691646129032258</c:v>
                </c:pt>
                <c:pt idx="96">
                  <c:v>0.83718864516129032</c:v>
                </c:pt>
                <c:pt idx="97">
                  <c:v>0.8667091785714286</c:v>
                </c:pt>
                <c:pt idx="98">
                  <c:v>0.91723645161290324</c:v>
                </c:pt>
                <c:pt idx="99">
                  <c:v>0.99123296666666671</c:v>
                </c:pt>
                <c:pt idx="100">
                  <c:v>1.0262411935483871</c:v>
                </c:pt>
                <c:pt idx="101">
                  <c:v>1.0689171</c:v>
                </c:pt>
                <c:pt idx="102">
                  <c:v>1.1506668387096775</c:v>
                </c:pt>
                <c:pt idx="103">
                  <c:v>1.1986770322580644</c:v>
                </c:pt>
                <c:pt idx="104">
                  <c:v>1.0973062333333334</c:v>
                </c:pt>
                <c:pt idx="105">
                  <c:v>1.2286239677419355</c:v>
                </c:pt>
                <c:pt idx="106">
                  <c:v>1.2849067000000001</c:v>
                </c:pt>
                <c:pt idx="107">
                  <c:v>1.3263928064516131</c:v>
                </c:pt>
                <c:pt idx="108">
                  <c:v>1.237242</c:v>
                </c:pt>
                <c:pt idx="109">
                  <c:v>1.355565857142857</c:v>
                </c:pt>
                <c:pt idx="110">
                  <c:v>1.5039748709677421</c:v>
                </c:pt>
                <c:pt idx="111">
                  <c:v>1.6481094000000001</c:v>
                </c:pt>
                <c:pt idx="112">
                  <c:v>1.767333870967742</c:v>
                </c:pt>
                <c:pt idx="113">
                  <c:v>1.7770358666666666</c:v>
                </c:pt>
                <c:pt idx="114">
                  <c:v>1.731836935483871</c:v>
                </c:pt>
                <c:pt idx="115">
                  <c:v>1.8694279999999999</c:v>
                </c:pt>
                <c:pt idx="116">
                  <c:v>1.8971764666666668</c:v>
                </c:pt>
                <c:pt idx="117">
                  <c:v>1.8762262580645159</c:v>
                </c:pt>
                <c:pt idx="118">
                  <c:v>1.9040039666666668</c:v>
                </c:pt>
                <c:pt idx="119">
                  <c:v>1.6228314838709677</c:v>
                </c:pt>
                <c:pt idx="120">
                  <c:v>1.6915740322580646</c:v>
                </c:pt>
                <c:pt idx="121">
                  <c:v>1.877747724137931</c:v>
                </c:pt>
                <c:pt idx="122">
                  <c:v>1.9673663870967741</c:v>
                </c:pt>
                <c:pt idx="123">
                  <c:v>2.0668991999999999</c:v>
                </c:pt>
                <c:pt idx="124">
                  <c:v>2.1319259677419353</c:v>
                </c:pt>
                <c:pt idx="125">
                  <c:v>2.2145300333333333</c:v>
                </c:pt>
                <c:pt idx="126">
                  <c:v>2.3121239032258067</c:v>
                </c:pt>
                <c:pt idx="127">
                  <c:v>2.3903463548387096</c:v>
                </c:pt>
                <c:pt idx="128">
                  <c:v>2.4302970666666668</c:v>
                </c:pt>
                <c:pt idx="129">
                  <c:v>2.4793399999999997</c:v>
                </c:pt>
                <c:pt idx="130">
                  <c:v>2.4425946666666665</c:v>
                </c:pt>
                <c:pt idx="131">
                  <c:v>2.399576419354839</c:v>
                </c:pt>
                <c:pt idx="132">
                  <c:v>2.4671490967741936</c:v>
                </c:pt>
                <c:pt idx="133">
                  <c:v>2.6823830000000002</c:v>
                </c:pt>
                <c:pt idx="134">
                  <c:v>2.788389516129032</c:v>
                </c:pt>
                <c:pt idx="135">
                  <c:v>2.8594836999999997</c:v>
                </c:pt>
                <c:pt idx="136">
                  <c:v>3.0622682258064513</c:v>
                </c:pt>
                <c:pt idx="137">
                  <c:v>3.0993594999999998</c:v>
                </c:pt>
                <c:pt idx="138">
                  <c:v>3.1922022903225806</c:v>
                </c:pt>
                <c:pt idx="139">
                  <c:v>3.2388676774193548</c:v>
                </c:pt>
                <c:pt idx="140">
                  <c:v>3.3383762333333333</c:v>
                </c:pt>
                <c:pt idx="141">
                  <c:v>3.6327606451612899</c:v>
                </c:pt>
                <c:pt idx="142">
                  <c:v>3.7322961666666665</c:v>
                </c:pt>
                <c:pt idx="143">
                  <c:v>3.8670805161290325</c:v>
                </c:pt>
                <c:pt idx="144">
                  <c:v>3.7622793225806448</c:v>
                </c:pt>
                <c:pt idx="145">
                  <c:v>4.1048651785714281</c:v>
                </c:pt>
                <c:pt idx="146">
                  <c:v>4.4075871612903219</c:v>
                </c:pt>
                <c:pt idx="147">
                  <c:v>4.666985433333334</c:v>
                </c:pt>
                <c:pt idx="148">
                  <c:v>4.7276830645161292</c:v>
                </c:pt>
                <c:pt idx="149">
                  <c:v>4.9092688999999998</c:v>
                </c:pt>
                <c:pt idx="150">
                  <c:v>5.2529682258064518</c:v>
                </c:pt>
                <c:pt idx="151">
                  <c:v>5.6058214193548386</c:v>
                </c:pt>
                <c:pt idx="152">
                  <c:v>5.7306303666666674</c:v>
                </c:pt>
                <c:pt idx="153">
                  <c:v>5.9985873548387101</c:v>
                </c:pt>
                <c:pt idx="154">
                  <c:v>6.1823342333333331</c:v>
                </c:pt>
                <c:pt idx="155">
                  <c:v>6.6120863225806445</c:v>
                </c:pt>
                <c:pt idx="156">
                  <c:v>6.6475083548387097</c:v>
                </c:pt>
                <c:pt idx="157">
                  <c:v>6.8973564285714284</c:v>
                </c:pt>
                <c:pt idx="158">
                  <c:v>6.9561534193548393</c:v>
                </c:pt>
                <c:pt idx="159">
                  <c:v>7.0468836333333336</c:v>
                </c:pt>
                <c:pt idx="160">
                  <c:v>7.378336516129032</c:v>
                </c:pt>
                <c:pt idx="161">
                  <c:v>7.4915946666666668</c:v>
                </c:pt>
                <c:pt idx="162">
                  <c:v>7.6742654838709674</c:v>
                </c:pt>
                <c:pt idx="163">
                  <c:v>8.0858719032258062</c:v>
                </c:pt>
                <c:pt idx="164">
                  <c:v>8.3409040333333344</c:v>
                </c:pt>
                <c:pt idx="165">
                  <c:v>8.4059538387096762</c:v>
                </c:pt>
                <c:pt idx="166">
                  <c:v>8.731704633333333</c:v>
                </c:pt>
                <c:pt idx="167">
                  <c:v>8.8492292258064502</c:v>
                </c:pt>
                <c:pt idx="168">
                  <c:v>9.0591220967741943</c:v>
                </c:pt>
                <c:pt idx="169">
                  <c:v>9.133181827586208</c:v>
                </c:pt>
                <c:pt idx="170">
                  <c:v>9.3201019677419357</c:v>
                </c:pt>
                <c:pt idx="171">
                  <c:v>8.6767497666666671</c:v>
                </c:pt>
                <c:pt idx="172">
                  <c:v>7.6766708387096774</c:v>
                </c:pt>
                <c:pt idx="173">
                  <c:v>8.4005856000000012</c:v>
                </c:pt>
                <c:pt idx="174">
                  <c:v>8.7647855483870973</c:v>
                </c:pt>
                <c:pt idx="175">
                  <c:v>8.9723601612903234</c:v>
                </c:pt>
                <c:pt idx="176">
                  <c:v>9.002313899999999</c:v>
                </c:pt>
                <c:pt idx="177">
                  <c:v>8.9607580322580649</c:v>
                </c:pt>
                <c:pt idx="178">
                  <c:v>9.0303338333333336</c:v>
                </c:pt>
                <c:pt idx="179">
                  <c:v>8.8777968387096777</c:v>
                </c:pt>
                <c:pt idx="180">
                  <c:v>9.0735391612903236</c:v>
                </c:pt>
                <c:pt idx="181">
                  <c:v>7.6857844642857147</c:v>
                </c:pt>
                <c:pt idx="182">
                  <c:v>9.1802657419354841</c:v>
                </c:pt>
                <c:pt idx="183">
                  <c:v>9.8972917999999996</c:v>
                </c:pt>
                <c:pt idx="184">
                  <c:v>9.6626364838709691</c:v>
                </c:pt>
                <c:pt idx="185">
                  <c:v>9.7326614000000014</c:v>
                </c:pt>
                <c:pt idx="186">
                  <c:v>10.013690129032259</c:v>
                </c:pt>
                <c:pt idx="187">
                  <c:v>10.086211129032259</c:v>
                </c:pt>
                <c:pt idx="188">
                  <c:v>10.2134751</c:v>
                </c:pt>
                <c:pt idx="189">
                  <c:v>10.382222096774193</c:v>
                </c:pt>
                <c:pt idx="190">
                  <c:v>10.375977333333333</c:v>
                </c:pt>
                <c:pt idx="191">
                  <c:v>10.528939870967742</c:v>
                </c:pt>
                <c:pt idx="192">
                  <c:v>10.108645258064517</c:v>
                </c:pt>
                <c:pt idx="193">
                  <c:v>10.319089428571429</c:v>
                </c:pt>
                <c:pt idx="194">
                  <c:v>11.044138516129031</c:v>
                </c:pt>
                <c:pt idx="195">
                  <c:v>11.359590166666667</c:v>
                </c:pt>
                <c:pt idx="196">
                  <c:v>11.331444354838709</c:v>
                </c:pt>
                <c:pt idx="197">
                  <c:v>11.089700466666667</c:v>
                </c:pt>
                <c:pt idx="198">
                  <c:v>11.419555451612903</c:v>
                </c:pt>
                <c:pt idx="199" formatCode="_(* #,##0.00_);_(* \(#,##0.00\);_(* &quot;-&quot;??_);_(@_)">
                  <c:v>11.517016354838709</c:v>
                </c:pt>
                <c:pt idx="200">
                  <c:v>11.801805566666667</c:v>
                </c:pt>
                <c:pt idx="201">
                  <c:v>11.859075967741935</c:v>
                </c:pt>
                <c:pt idx="202">
                  <c:v>11.709262300000001</c:v>
                </c:pt>
                <c:pt idx="203">
                  <c:v>11.731559161290322</c:v>
                </c:pt>
                <c:pt idx="204">
                  <c:v>11.921225709677419</c:v>
                </c:pt>
                <c:pt idx="205">
                  <c:v>12.058472892857143</c:v>
                </c:pt>
                <c:pt idx="206">
                  <c:v>12.701604806451613</c:v>
                </c:pt>
                <c:pt idx="207">
                  <c:v>12.800440500000001</c:v>
                </c:pt>
                <c:pt idx="208">
                  <c:v>12.78000806451613</c:v>
                </c:pt>
                <c:pt idx="209">
                  <c:v>12.3380148</c:v>
                </c:pt>
                <c:pt idx="210">
                  <c:v>12.525334225806452</c:v>
                </c:pt>
                <c:pt idx="211">
                  <c:v>12.901188903225806</c:v>
                </c:pt>
                <c:pt idx="212">
                  <c:v>13.130970933333334</c:v>
                </c:pt>
                <c:pt idx="213">
                  <c:v>13.005320838709677</c:v>
                </c:pt>
                <c:pt idx="214">
                  <c:v>13.260400266666666</c:v>
                </c:pt>
                <c:pt idx="215">
                  <c:v>13.630246225806452</c:v>
                </c:pt>
                <c:pt idx="216">
                  <c:v>13.087948451612904</c:v>
                </c:pt>
                <c:pt idx="217">
                  <c:v>14.025279571428571</c:v>
                </c:pt>
                <c:pt idx="218">
                  <c:v>13.825505903225807</c:v>
                </c:pt>
                <c:pt idx="219">
                  <c:v>13.7337068</c:v>
                </c:pt>
                <c:pt idx="220">
                  <c:v>13.792999741935484</c:v>
                </c:pt>
                <c:pt idx="221">
                  <c:v>14.053711366666667</c:v>
                </c:pt>
                <c:pt idx="222">
                  <c:v>14.280811193548388</c:v>
                </c:pt>
                <c:pt idx="223">
                  <c:v>14.566252870967741</c:v>
                </c:pt>
                <c:pt idx="224">
                  <c:v>14.574647433333332</c:v>
                </c:pt>
                <c:pt idx="225">
                  <c:v>14.96394164516129</c:v>
                </c:pt>
                <c:pt idx="226">
                  <c:v>14.771354166666667</c:v>
                </c:pt>
                <c:pt idx="227">
                  <c:v>14.955134129032258</c:v>
                </c:pt>
                <c:pt idx="228">
                  <c:v>14.462962741935485</c:v>
                </c:pt>
                <c:pt idx="229">
                  <c:v>14.86632982142857</c:v>
                </c:pt>
                <c:pt idx="230">
                  <c:v>15.175269387096774</c:v>
                </c:pt>
              </c:numCache>
            </c:numRef>
          </c:val>
          <c:extLst>
            <c:ext xmlns:c16="http://schemas.microsoft.com/office/drawing/2014/chart" uri="{C3380CC4-5D6E-409C-BE32-E72D297353CC}">
              <c16:uniqueId val="{0000000C-91B6-47CF-B8CB-4035059B923E}"/>
            </c:ext>
          </c:extLst>
        </c:ser>
        <c:ser>
          <c:idx val="10"/>
          <c:order val="13"/>
          <c:tx>
            <c:v>US Non-Shale</c:v>
          </c:tx>
          <c:spPr>
            <a:solidFill>
              <a:schemeClr val="bg1">
                <a:lumMod val="85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Summary!$DF$3:$DF$233</c:f>
              <c:numCache>
                <c:formatCode>General</c:formatCode>
                <c:ptCount val="231"/>
                <c:pt idx="0">
                  <c:v>62.689671290322586</c:v>
                </c:pt>
                <c:pt idx="1">
                  <c:v>63.005061714285709</c:v>
                </c:pt>
                <c:pt idx="2">
                  <c:v>63.198947612903218</c:v>
                </c:pt>
                <c:pt idx="3">
                  <c:v>62.390304900000004</c:v>
                </c:pt>
                <c:pt idx="4">
                  <c:v>61.764288677419351</c:v>
                </c:pt>
                <c:pt idx="5">
                  <c:v>63.207858199999997</c:v>
                </c:pt>
                <c:pt idx="6">
                  <c:v>62.251699967741935</c:v>
                </c:pt>
                <c:pt idx="7">
                  <c:v>62.634678999999998</c:v>
                </c:pt>
                <c:pt idx="8">
                  <c:v>63.221713600000001</c:v>
                </c:pt>
                <c:pt idx="9">
                  <c:v>63.632640612903224</c:v>
                </c:pt>
                <c:pt idx="10">
                  <c:v>64.025003466666675</c:v>
                </c:pt>
                <c:pt idx="11">
                  <c:v>64.404443741935481</c:v>
                </c:pt>
                <c:pt idx="12">
                  <c:v>63.911713870967745</c:v>
                </c:pt>
                <c:pt idx="13">
                  <c:v>64.959650142857143</c:v>
                </c:pt>
                <c:pt idx="14">
                  <c:v>65.261330838709682</c:v>
                </c:pt>
                <c:pt idx="15">
                  <c:v>64.065463266666669</c:v>
                </c:pt>
                <c:pt idx="16">
                  <c:v>64.051883064516119</c:v>
                </c:pt>
                <c:pt idx="17">
                  <c:v>64.555172866666666</c:v>
                </c:pt>
                <c:pt idx="18">
                  <c:v>63.265530064516128</c:v>
                </c:pt>
                <c:pt idx="19">
                  <c:v>63.728597999999991</c:v>
                </c:pt>
                <c:pt idx="20">
                  <c:v>64.617374699999999</c:v>
                </c:pt>
                <c:pt idx="21">
                  <c:v>64.863114870967735</c:v>
                </c:pt>
                <c:pt idx="22">
                  <c:v>66.146487833333339</c:v>
                </c:pt>
                <c:pt idx="23">
                  <c:v>66.210587225806449</c:v>
                </c:pt>
                <c:pt idx="24">
                  <c:v>65.360760548387091</c:v>
                </c:pt>
                <c:pt idx="25">
                  <c:v>66.128752655172406</c:v>
                </c:pt>
                <c:pt idx="26">
                  <c:v>66.561156193548385</c:v>
                </c:pt>
                <c:pt idx="27">
                  <c:v>65.68701493333333</c:v>
                </c:pt>
                <c:pt idx="28">
                  <c:v>64.467570354838713</c:v>
                </c:pt>
                <c:pt idx="29">
                  <c:v>65.504923733333342</c:v>
                </c:pt>
                <c:pt idx="30">
                  <c:v>65.76587138709678</c:v>
                </c:pt>
                <c:pt idx="31">
                  <c:v>65.149015838709687</c:v>
                </c:pt>
                <c:pt idx="32">
                  <c:v>58.170289433333338</c:v>
                </c:pt>
                <c:pt idx="33">
                  <c:v>63.359897612903225</c:v>
                </c:pt>
                <c:pt idx="34">
                  <c:v>65.285658633333341</c:v>
                </c:pt>
                <c:pt idx="35">
                  <c:v>65.213063838709687</c:v>
                </c:pt>
                <c:pt idx="36">
                  <c:v>65.701991129032251</c:v>
                </c:pt>
                <c:pt idx="37">
                  <c:v>66.870183607142863</c:v>
                </c:pt>
                <c:pt idx="38">
                  <c:v>65.559457580645159</c:v>
                </c:pt>
                <c:pt idx="39">
                  <c:v>63.904213933333331</c:v>
                </c:pt>
                <c:pt idx="40">
                  <c:v>62.823677258064521</c:v>
                </c:pt>
                <c:pt idx="41">
                  <c:v>63.307266299999995</c:v>
                </c:pt>
                <c:pt idx="42">
                  <c:v>61.716702322580652</c:v>
                </c:pt>
                <c:pt idx="43">
                  <c:v>62.090511612903221</c:v>
                </c:pt>
                <c:pt idx="44">
                  <c:v>61.27541380000001</c:v>
                </c:pt>
                <c:pt idx="45">
                  <c:v>61.631411935483875</c:v>
                </c:pt>
                <c:pt idx="46">
                  <c:v>61.688107399999993</c:v>
                </c:pt>
                <c:pt idx="47">
                  <c:v>60.989792354838713</c:v>
                </c:pt>
                <c:pt idx="48">
                  <c:v>60.858740000000012</c:v>
                </c:pt>
                <c:pt idx="49">
                  <c:v>62.215168499999997</c:v>
                </c:pt>
                <c:pt idx="50">
                  <c:v>61.972040903225803</c:v>
                </c:pt>
                <c:pt idx="51">
                  <c:v>61.439597499999998</c:v>
                </c:pt>
                <c:pt idx="52">
                  <c:v>59.906845612903219</c:v>
                </c:pt>
                <c:pt idx="53">
                  <c:v>58.602534633333335</c:v>
                </c:pt>
                <c:pt idx="54">
                  <c:v>57.14322587096774</c:v>
                </c:pt>
                <c:pt idx="55">
                  <c:v>57.508318741935483</c:v>
                </c:pt>
                <c:pt idx="56">
                  <c:v>59.363439133333337</c:v>
                </c:pt>
                <c:pt idx="57">
                  <c:v>60.527543967741941</c:v>
                </c:pt>
                <c:pt idx="58">
                  <c:v>59.730946366666672</c:v>
                </c:pt>
                <c:pt idx="59">
                  <c:v>60.682820419354847</c:v>
                </c:pt>
                <c:pt idx="60">
                  <c:v>56.545378806451623</c:v>
                </c:pt>
                <c:pt idx="61">
                  <c:v>57.260418785714293</c:v>
                </c:pt>
                <c:pt idx="62">
                  <c:v>58.827046709677418</c:v>
                </c:pt>
                <c:pt idx="63">
                  <c:v>58.267279366666671</c:v>
                </c:pt>
                <c:pt idx="64">
                  <c:v>57.306062451612902</c:v>
                </c:pt>
                <c:pt idx="65">
                  <c:v>56.347979100000003</c:v>
                </c:pt>
                <c:pt idx="66">
                  <c:v>54.225592419354832</c:v>
                </c:pt>
                <c:pt idx="67">
                  <c:v>54.402676483870962</c:v>
                </c:pt>
                <c:pt idx="68">
                  <c:v>55.625556733333326</c:v>
                </c:pt>
                <c:pt idx="69">
                  <c:v>57.174068225806451</c:v>
                </c:pt>
                <c:pt idx="70">
                  <c:v>57.937260633333331</c:v>
                </c:pt>
                <c:pt idx="71">
                  <c:v>57.197426612903215</c:v>
                </c:pt>
                <c:pt idx="72">
                  <c:v>57.892126806451614</c:v>
                </c:pt>
                <c:pt idx="73">
                  <c:v>56.051370103448278</c:v>
                </c:pt>
                <c:pt idx="74">
                  <c:v>55.895326225806443</c:v>
                </c:pt>
                <c:pt idx="75">
                  <c:v>54.585066900000001</c:v>
                </c:pt>
                <c:pt idx="76">
                  <c:v>53.80034451612903</c:v>
                </c:pt>
                <c:pt idx="77">
                  <c:v>51.994868099999998</c:v>
                </c:pt>
                <c:pt idx="78">
                  <c:v>51.902175032258071</c:v>
                </c:pt>
                <c:pt idx="79">
                  <c:v>48.267063032258065</c:v>
                </c:pt>
                <c:pt idx="80">
                  <c:v>51.440717533333341</c:v>
                </c:pt>
                <c:pt idx="81">
                  <c:v>53.460516935483867</c:v>
                </c:pt>
                <c:pt idx="82">
                  <c:v>53.19108713333334</c:v>
                </c:pt>
                <c:pt idx="83">
                  <c:v>52.281527387096787</c:v>
                </c:pt>
                <c:pt idx="84">
                  <c:v>52.109015096774201</c:v>
                </c:pt>
                <c:pt idx="85">
                  <c:v>51.053745678571431</c:v>
                </c:pt>
                <c:pt idx="86">
                  <c:v>50.979978064516132</c:v>
                </c:pt>
                <c:pt idx="87">
                  <c:v>50.752776499999996</c:v>
                </c:pt>
                <c:pt idx="88">
                  <c:v>48.847013967741944</c:v>
                </c:pt>
                <c:pt idx="89">
                  <c:v>47.180265300000009</c:v>
                </c:pt>
                <c:pt idx="90">
                  <c:v>49.357962903225811</c:v>
                </c:pt>
                <c:pt idx="91">
                  <c:v>48.234323838709678</c:v>
                </c:pt>
                <c:pt idx="92">
                  <c:v>47.668862966666666</c:v>
                </c:pt>
                <c:pt idx="93">
                  <c:v>48.191905935483859</c:v>
                </c:pt>
                <c:pt idx="94">
                  <c:v>47.985645899999994</c:v>
                </c:pt>
                <c:pt idx="95">
                  <c:v>47.912337903225804</c:v>
                </c:pt>
                <c:pt idx="96">
                  <c:v>49.992547387096778</c:v>
                </c:pt>
                <c:pt idx="97">
                  <c:v>49.289512321428568</c:v>
                </c:pt>
                <c:pt idx="98">
                  <c:v>49.614006387096772</c:v>
                </c:pt>
                <c:pt idx="99">
                  <c:v>49.686720000000008</c:v>
                </c:pt>
                <c:pt idx="100">
                  <c:v>47.88932003225807</c:v>
                </c:pt>
                <c:pt idx="101">
                  <c:v>47.166067166666672</c:v>
                </c:pt>
                <c:pt idx="102">
                  <c:v>47.501500548387099</c:v>
                </c:pt>
                <c:pt idx="103">
                  <c:v>47.102667870967736</c:v>
                </c:pt>
                <c:pt idx="104">
                  <c:v>48.168936533333323</c:v>
                </c:pt>
                <c:pt idx="105">
                  <c:v>48.428425129032256</c:v>
                </c:pt>
                <c:pt idx="106">
                  <c:v>47.420096333333326</c:v>
                </c:pt>
                <c:pt idx="107">
                  <c:v>47.0041193548387</c:v>
                </c:pt>
                <c:pt idx="108">
                  <c:v>48.285950903225796</c:v>
                </c:pt>
                <c:pt idx="109">
                  <c:v>47.770731999999995</c:v>
                </c:pt>
                <c:pt idx="110">
                  <c:v>48.19234087096774</c:v>
                </c:pt>
                <c:pt idx="111">
                  <c:v>48.758277633333329</c:v>
                </c:pt>
                <c:pt idx="112">
                  <c:v>47.070063419354845</c:v>
                </c:pt>
                <c:pt idx="113">
                  <c:v>45.670438533333325</c:v>
                </c:pt>
                <c:pt idx="114">
                  <c:v>45.687130419354837</c:v>
                </c:pt>
                <c:pt idx="115">
                  <c:v>44.663684709677433</c:v>
                </c:pt>
                <c:pt idx="116">
                  <c:v>46.658695933333334</c:v>
                </c:pt>
                <c:pt idx="117">
                  <c:v>46.77260877419355</c:v>
                </c:pt>
                <c:pt idx="118">
                  <c:v>46.670805533333329</c:v>
                </c:pt>
                <c:pt idx="119">
                  <c:v>46.092042903225803</c:v>
                </c:pt>
                <c:pt idx="120">
                  <c:v>45.659437548387096</c:v>
                </c:pt>
                <c:pt idx="121">
                  <c:v>45.662773620689656</c:v>
                </c:pt>
                <c:pt idx="122">
                  <c:v>46.071543258064523</c:v>
                </c:pt>
                <c:pt idx="123">
                  <c:v>43.817541700000007</c:v>
                </c:pt>
                <c:pt idx="124">
                  <c:v>43.424710064516127</c:v>
                </c:pt>
                <c:pt idx="125">
                  <c:v>41.711298700000007</c:v>
                </c:pt>
                <c:pt idx="126">
                  <c:v>41.806483322580647</c:v>
                </c:pt>
                <c:pt idx="127">
                  <c:v>41.585835516129038</c:v>
                </c:pt>
                <c:pt idx="128">
                  <c:v>41.774726433333349</c:v>
                </c:pt>
                <c:pt idx="129">
                  <c:v>42.647835000000008</c:v>
                </c:pt>
                <c:pt idx="130">
                  <c:v>43.123031466666681</c:v>
                </c:pt>
                <c:pt idx="131">
                  <c:v>42.400010258064512</c:v>
                </c:pt>
                <c:pt idx="132">
                  <c:v>41.502724516129035</c:v>
                </c:pt>
                <c:pt idx="133">
                  <c:v>41.650057964285715</c:v>
                </c:pt>
                <c:pt idx="134">
                  <c:v>42.514388483870967</c:v>
                </c:pt>
                <c:pt idx="135">
                  <c:v>41.869640099999998</c:v>
                </c:pt>
                <c:pt idx="136">
                  <c:v>40.961300290322583</c:v>
                </c:pt>
                <c:pt idx="137">
                  <c:v>39.865304066666674</c:v>
                </c:pt>
                <c:pt idx="138">
                  <c:v>38.558316129032256</c:v>
                </c:pt>
                <c:pt idx="139">
                  <c:v>38.823464225806447</c:v>
                </c:pt>
                <c:pt idx="140">
                  <c:v>40.404350133333331</c:v>
                </c:pt>
                <c:pt idx="141">
                  <c:v>41.505453870967756</c:v>
                </c:pt>
                <c:pt idx="142">
                  <c:v>41.553296799999998</c:v>
                </c:pt>
                <c:pt idx="143">
                  <c:v>41.476325387096765</c:v>
                </c:pt>
                <c:pt idx="144">
                  <c:v>41.448523709677417</c:v>
                </c:pt>
                <c:pt idx="145">
                  <c:v>41.591195035714279</c:v>
                </c:pt>
                <c:pt idx="146">
                  <c:v>41.275442967741945</c:v>
                </c:pt>
                <c:pt idx="147">
                  <c:v>40.886115733333334</c:v>
                </c:pt>
                <c:pt idx="148">
                  <c:v>40.553707290322585</c:v>
                </c:pt>
                <c:pt idx="149">
                  <c:v>38.555428399999997</c:v>
                </c:pt>
                <c:pt idx="150">
                  <c:v>39.710619322580641</c:v>
                </c:pt>
                <c:pt idx="151">
                  <c:v>39.953658161290313</c:v>
                </c:pt>
                <c:pt idx="152">
                  <c:v>39.820220133333322</c:v>
                </c:pt>
                <c:pt idx="153">
                  <c:v>40.721307870967735</c:v>
                </c:pt>
                <c:pt idx="154">
                  <c:v>41.170646699999978</c:v>
                </c:pt>
                <c:pt idx="155">
                  <c:v>40.798476516129028</c:v>
                </c:pt>
                <c:pt idx="156">
                  <c:v>40.873568225806466</c:v>
                </c:pt>
                <c:pt idx="157">
                  <c:v>40.166275107142852</c:v>
                </c:pt>
                <c:pt idx="158">
                  <c:v>39.395566774193568</c:v>
                </c:pt>
                <c:pt idx="159">
                  <c:v>40.660271466666657</c:v>
                </c:pt>
                <c:pt idx="160">
                  <c:v>39.590601354838697</c:v>
                </c:pt>
                <c:pt idx="161">
                  <c:v>37.710512699999981</c:v>
                </c:pt>
                <c:pt idx="162">
                  <c:v>36.850795967741931</c:v>
                </c:pt>
                <c:pt idx="163">
                  <c:v>37.000683193548383</c:v>
                </c:pt>
                <c:pt idx="164">
                  <c:v>37.778551699999994</c:v>
                </c:pt>
                <c:pt idx="165">
                  <c:v>38.805925516129008</c:v>
                </c:pt>
                <c:pt idx="166">
                  <c:v>39.349316699999989</c:v>
                </c:pt>
                <c:pt idx="167">
                  <c:v>39.045143741935476</c:v>
                </c:pt>
                <c:pt idx="168">
                  <c:v>39.759482774193543</c:v>
                </c:pt>
                <c:pt idx="169">
                  <c:v>39.855217448275866</c:v>
                </c:pt>
                <c:pt idx="170">
                  <c:v>38.337947935483882</c:v>
                </c:pt>
                <c:pt idx="171">
                  <c:v>37.946717566666649</c:v>
                </c:pt>
                <c:pt idx="172">
                  <c:v>35.129381387096771</c:v>
                </c:pt>
                <c:pt idx="173">
                  <c:v>35.155345466666688</c:v>
                </c:pt>
                <c:pt idx="174">
                  <c:v>36.063385612903218</c:v>
                </c:pt>
                <c:pt idx="175">
                  <c:v>34.042142000000013</c:v>
                </c:pt>
                <c:pt idx="176">
                  <c:v>34.36806399999999</c:v>
                </c:pt>
                <c:pt idx="177">
                  <c:v>34.977278290322602</c:v>
                </c:pt>
                <c:pt idx="178">
                  <c:v>36.188508133333329</c:v>
                </c:pt>
                <c:pt idx="179">
                  <c:v>36.418081612903208</c:v>
                </c:pt>
                <c:pt idx="180">
                  <c:v>36.239015290322584</c:v>
                </c:pt>
                <c:pt idx="181">
                  <c:v>34.471739749999998</c:v>
                </c:pt>
                <c:pt idx="182">
                  <c:v>36.292936967741937</c:v>
                </c:pt>
                <c:pt idx="183">
                  <c:v>35.898116333333334</c:v>
                </c:pt>
                <c:pt idx="184">
                  <c:v>35.438144290322555</c:v>
                </c:pt>
                <c:pt idx="185">
                  <c:v>34.423222066666682</c:v>
                </c:pt>
                <c:pt idx="186">
                  <c:v>33.745557967741945</c:v>
                </c:pt>
                <c:pt idx="187">
                  <c:v>34.14294458064515</c:v>
                </c:pt>
                <c:pt idx="188">
                  <c:v>33.932771066666675</c:v>
                </c:pt>
                <c:pt idx="189">
                  <c:v>35.187545838709681</c:v>
                </c:pt>
                <c:pt idx="190">
                  <c:v>36.17797370000001</c:v>
                </c:pt>
                <c:pt idx="191">
                  <c:v>36.389221129032251</c:v>
                </c:pt>
                <c:pt idx="192">
                  <c:v>34.740326258064513</c:v>
                </c:pt>
                <c:pt idx="193">
                  <c:v>35.896454678571416</c:v>
                </c:pt>
                <c:pt idx="194">
                  <c:v>35.945879129032249</c:v>
                </c:pt>
                <c:pt idx="195">
                  <c:v>36.110721800000007</c:v>
                </c:pt>
                <c:pt idx="196">
                  <c:v>34.377941322580654</c:v>
                </c:pt>
                <c:pt idx="197">
                  <c:v>33.887801733333333</c:v>
                </c:pt>
                <c:pt idx="198">
                  <c:v>34.506573580645167</c:v>
                </c:pt>
                <c:pt idx="199">
                  <c:v>34.22387451612903</c:v>
                </c:pt>
                <c:pt idx="200">
                  <c:v>34.919165899999996</c:v>
                </c:pt>
                <c:pt idx="201">
                  <c:v>34.864080354838677</c:v>
                </c:pt>
                <c:pt idx="202">
                  <c:v>35.653207899999998</c:v>
                </c:pt>
                <c:pt idx="203">
                  <c:v>35.208816161290343</c:v>
                </c:pt>
                <c:pt idx="204">
                  <c:v>34.679354774193541</c:v>
                </c:pt>
                <c:pt idx="205">
                  <c:v>34.862323892857134</c:v>
                </c:pt>
                <c:pt idx="206">
                  <c:v>34.533610645161289</c:v>
                </c:pt>
                <c:pt idx="207">
                  <c:v>34.280598533333333</c:v>
                </c:pt>
                <c:pt idx="208">
                  <c:v>34.083408387096767</c:v>
                </c:pt>
                <c:pt idx="209">
                  <c:v>34.153994000000012</c:v>
                </c:pt>
                <c:pt idx="210">
                  <c:v>32.908314838709686</c:v>
                </c:pt>
                <c:pt idx="211">
                  <c:v>32.988211032258064</c:v>
                </c:pt>
                <c:pt idx="212">
                  <c:v>33.632847500000011</c:v>
                </c:pt>
                <c:pt idx="213">
                  <c:v>34.25045103225807</c:v>
                </c:pt>
                <c:pt idx="214">
                  <c:v>34.838583833333317</c:v>
                </c:pt>
                <c:pt idx="215">
                  <c:v>35.238254129032256</c:v>
                </c:pt>
                <c:pt idx="216">
                  <c:v>35.004927645161288</c:v>
                </c:pt>
                <c:pt idx="217">
                  <c:v>33.475143964285735</c:v>
                </c:pt>
                <c:pt idx="218">
                  <c:v>35.556315451612917</c:v>
                </c:pt>
                <c:pt idx="219">
                  <c:v>34.800269566666657</c:v>
                </c:pt>
                <c:pt idx="220">
                  <c:v>35.1831064516129</c:v>
                </c:pt>
                <c:pt idx="221">
                  <c:v>34.617203399999994</c:v>
                </c:pt>
                <c:pt idx="222">
                  <c:v>34.967594258064494</c:v>
                </c:pt>
                <c:pt idx="223">
                  <c:v>34.074144612903225</c:v>
                </c:pt>
                <c:pt idx="224">
                  <c:v>34.050054299999985</c:v>
                </c:pt>
                <c:pt idx="225">
                  <c:v>35.010284741935507</c:v>
                </c:pt>
                <c:pt idx="226">
                  <c:v>36.052674066666654</c:v>
                </c:pt>
                <c:pt idx="227">
                  <c:v>37.864499096774168</c:v>
                </c:pt>
                <c:pt idx="228">
                  <c:v>37.67975119354837</c:v>
                </c:pt>
                <c:pt idx="229">
                  <c:v>35.791797321428561</c:v>
                </c:pt>
                <c:pt idx="230" formatCode="0.00">
                  <c:v>39.419909967741958</c:v>
                </c:pt>
              </c:numCache>
              <c:extLst xmlns:c15="http://schemas.microsoft.com/office/drawing/2012/chart"/>
            </c:numRef>
          </c:val>
          <c:extLst xmlns:c15="http://schemas.microsoft.com/office/drawing/2012/chart">
            <c:ext xmlns:c16="http://schemas.microsoft.com/office/drawing/2014/chart" uri="{C3380CC4-5D6E-409C-BE32-E72D297353CC}">
              <c16:uniqueId val="{0000000D-91B6-47CF-B8CB-4035059B923E}"/>
            </c:ext>
          </c:extLst>
        </c:ser>
        <c:dLbls>
          <c:showLegendKey val="0"/>
          <c:showVal val="0"/>
          <c:showCatName val="0"/>
          <c:showSerName val="0"/>
          <c:showPercent val="0"/>
          <c:showBubbleSize val="0"/>
        </c:dLbls>
        <c:axId val="1932429055"/>
        <c:axId val="460363151"/>
        <c:extLst/>
      </c:area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0363151"/>
        <c:crosses val="autoZero"/>
        <c:auto val="1"/>
        <c:lblOffset val="100"/>
        <c:baseTimeUnit val="months"/>
        <c:majorUnit val="24"/>
        <c:majorTimeUnit val="months"/>
      </c:dateAx>
      <c:valAx>
        <c:axId val="46036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dirty="0"/>
                  <a:t>Gas Production (</a:t>
                </a:r>
                <a:r>
                  <a:rPr lang="en-US" sz="1800" dirty="0" err="1"/>
                  <a:t>Bcfd</a:t>
                </a:r>
                <a:r>
                  <a:rPr lang="en-US" sz="1800" dirty="0"/>
                  <a:t>)</a:t>
                </a:r>
              </a:p>
            </c:rich>
          </c:tx>
          <c:layout>
            <c:manualLayout>
              <c:xMode val="edge"/>
              <c:yMode val="edge"/>
              <c:x val="5.8201066445178768E-3"/>
              <c:y val="0.11908428113152521"/>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12381740324874982"/>
          <c:y val="3.6808593370273161E-3"/>
          <c:w val="0.5425351100595881"/>
          <c:h val="0.27263317779721979"/>
        </c:manualLayout>
      </c:layout>
      <c:overlay val="1"/>
      <c:spPr>
        <a:solidFill>
          <a:schemeClr val="accent3">
            <a:lumMod val="20000"/>
            <a:lumOff val="80000"/>
          </a:schemeClr>
        </a:solid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10"/>
          <c:order val="0"/>
          <c:tx>
            <c:v>US Non-Shale</c:v>
          </c:tx>
          <c:spPr>
            <a:solidFill>
              <a:schemeClr val="bg1">
                <a:lumMod val="85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Summary!$DF$3:$DF$233</c:f>
              <c:numCache>
                <c:formatCode>General</c:formatCode>
                <c:ptCount val="231"/>
                <c:pt idx="0">
                  <c:v>62.689671290322586</c:v>
                </c:pt>
                <c:pt idx="1">
                  <c:v>63.005061714285709</c:v>
                </c:pt>
                <c:pt idx="2">
                  <c:v>63.198947612903218</c:v>
                </c:pt>
                <c:pt idx="3">
                  <c:v>62.390304900000004</c:v>
                </c:pt>
                <c:pt idx="4">
                  <c:v>61.764288677419351</c:v>
                </c:pt>
                <c:pt idx="5">
                  <c:v>63.207858199999997</c:v>
                </c:pt>
                <c:pt idx="6">
                  <c:v>62.251699967741935</c:v>
                </c:pt>
                <c:pt idx="7">
                  <c:v>62.634678999999998</c:v>
                </c:pt>
                <c:pt idx="8">
                  <c:v>63.221713600000001</c:v>
                </c:pt>
                <c:pt idx="9">
                  <c:v>63.632640612903224</c:v>
                </c:pt>
                <c:pt idx="10">
                  <c:v>64.025003466666675</c:v>
                </c:pt>
                <c:pt idx="11">
                  <c:v>64.404443741935481</c:v>
                </c:pt>
                <c:pt idx="12">
                  <c:v>63.911713870967745</c:v>
                </c:pt>
                <c:pt idx="13">
                  <c:v>64.959650142857143</c:v>
                </c:pt>
                <c:pt idx="14">
                  <c:v>65.261330838709682</c:v>
                </c:pt>
                <c:pt idx="15">
                  <c:v>64.065463266666669</c:v>
                </c:pt>
                <c:pt idx="16">
                  <c:v>64.051883064516119</c:v>
                </c:pt>
                <c:pt idx="17">
                  <c:v>64.555172866666666</c:v>
                </c:pt>
                <c:pt idx="18">
                  <c:v>63.265530064516128</c:v>
                </c:pt>
                <c:pt idx="19">
                  <c:v>63.728597999999991</c:v>
                </c:pt>
                <c:pt idx="20">
                  <c:v>64.617374699999999</c:v>
                </c:pt>
                <c:pt idx="21">
                  <c:v>64.863114870967735</c:v>
                </c:pt>
                <c:pt idx="22">
                  <c:v>66.146487833333339</c:v>
                </c:pt>
                <c:pt idx="23">
                  <c:v>66.210587225806449</c:v>
                </c:pt>
                <c:pt idx="24">
                  <c:v>65.360760548387091</c:v>
                </c:pt>
                <c:pt idx="25">
                  <c:v>66.128752655172406</c:v>
                </c:pt>
                <c:pt idx="26">
                  <c:v>66.561156193548385</c:v>
                </c:pt>
                <c:pt idx="27">
                  <c:v>65.68701493333333</c:v>
                </c:pt>
                <c:pt idx="28">
                  <c:v>64.467570354838713</c:v>
                </c:pt>
                <c:pt idx="29">
                  <c:v>65.504923733333342</c:v>
                </c:pt>
                <c:pt idx="30">
                  <c:v>65.76587138709678</c:v>
                </c:pt>
                <c:pt idx="31">
                  <c:v>65.149015838709687</c:v>
                </c:pt>
                <c:pt idx="32">
                  <c:v>58.170289433333338</c:v>
                </c:pt>
                <c:pt idx="33">
                  <c:v>63.359897612903225</c:v>
                </c:pt>
                <c:pt idx="34">
                  <c:v>65.285658633333341</c:v>
                </c:pt>
                <c:pt idx="35">
                  <c:v>65.213063838709687</c:v>
                </c:pt>
                <c:pt idx="36">
                  <c:v>65.701991129032251</c:v>
                </c:pt>
                <c:pt idx="37">
                  <c:v>66.870183607142863</c:v>
                </c:pt>
                <c:pt idx="38">
                  <c:v>65.559457580645159</c:v>
                </c:pt>
                <c:pt idx="39">
                  <c:v>63.904213933333331</c:v>
                </c:pt>
                <c:pt idx="40">
                  <c:v>62.823677258064521</c:v>
                </c:pt>
                <c:pt idx="41">
                  <c:v>63.307266299999995</c:v>
                </c:pt>
                <c:pt idx="42">
                  <c:v>61.716702322580652</c:v>
                </c:pt>
                <c:pt idx="43">
                  <c:v>62.090511612903221</c:v>
                </c:pt>
                <c:pt idx="44">
                  <c:v>61.27541380000001</c:v>
                </c:pt>
                <c:pt idx="45">
                  <c:v>61.631411935483875</c:v>
                </c:pt>
                <c:pt idx="46">
                  <c:v>61.688107399999993</c:v>
                </c:pt>
                <c:pt idx="47">
                  <c:v>60.989792354838713</c:v>
                </c:pt>
                <c:pt idx="48">
                  <c:v>60.858740000000012</c:v>
                </c:pt>
                <c:pt idx="49">
                  <c:v>62.215168499999997</c:v>
                </c:pt>
                <c:pt idx="50">
                  <c:v>61.972040903225803</c:v>
                </c:pt>
                <c:pt idx="51">
                  <c:v>61.439597499999998</c:v>
                </c:pt>
                <c:pt idx="52">
                  <c:v>59.906845612903219</c:v>
                </c:pt>
                <c:pt idx="53">
                  <c:v>58.602534633333335</c:v>
                </c:pt>
                <c:pt idx="54">
                  <c:v>57.14322587096774</c:v>
                </c:pt>
                <c:pt idx="55">
                  <c:v>57.508318741935483</c:v>
                </c:pt>
                <c:pt idx="56">
                  <c:v>59.363439133333337</c:v>
                </c:pt>
                <c:pt idx="57">
                  <c:v>60.527543967741941</c:v>
                </c:pt>
                <c:pt idx="58">
                  <c:v>59.730946366666672</c:v>
                </c:pt>
                <c:pt idx="59">
                  <c:v>60.682820419354847</c:v>
                </c:pt>
                <c:pt idx="60">
                  <c:v>56.545378806451623</c:v>
                </c:pt>
                <c:pt idx="61">
                  <c:v>57.260418785714293</c:v>
                </c:pt>
                <c:pt idx="62">
                  <c:v>58.827046709677418</c:v>
                </c:pt>
                <c:pt idx="63">
                  <c:v>58.267279366666671</c:v>
                </c:pt>
                <c:pt idx="64">
                  <c:v>57.306062451612902</c:v>
                </c:pt>
                <c:pt idx="65">
                  <c:v>56.347979100000003</c:v>
                </c:pt>
                <c:pt idx="66">
                  <c:v>54.225592419354832</c:v>
                </c:pt>
                <c:pt idx="67">
                  <c:v>54.402676483870962</c:v>
                </c:pt>
                <c:pt idx="68">
                  <c:v>55.625556733333326</c:v>
                </c:pt>
                <c:pt idx="69">
                  <c:v>57.174068225806451</c:v>
                </c:pt>
                <c:pt idx="70">
                  <c:v>57.937260633333331</c:v>
                </c:pt>
                <c:pt idx="71">
                  <c:v>57.197426612903215</c:v>
                </c:pt>
                <c:pt idx="72">
                  <c:v>57.892126806451614</c:v>
                </c:pt>
                <c:pt idx="73">
                  <c:v>56.051370103448278</c:v>
                </c:pt>
                <c:pt idx="74">
                  <c:v>55.895326225806443</c:v>
                </c:pt>
                <c:pt idx="75">
                  <c:v>54.585066900000001</c:v>
                </c:pt>
                <c:pt idx="76">
                  <c:v>53.80034451612903</c:v>
                </c:pt>
                <c:pt idx="77">
                  <c:v>51.994868099999998</c:v>
                </c:pt>
                <c:pt idx="78">
                  <c:v>51.902175032258071</c:v>
                </c:pt>
                <c:pt idx="79">
                  <c:v>48.267063032258065</c:v>
                </c:pt>
                <c:pt idx="80">
                  <c:v>51.440717533333341</c:v>
                </c:pt>
                <c:pt idx="81">
                  <c:v>53.460516935483867</c:v>
                </c:pt>
                <c:pt idx="82">
                  <c:v>53.19108713333334</c:v>
                </c:pt>
                <c:pt idx="83">
                  <c:v>52.281527387096787</c:v>
                </c:pt>
                <c:pt idx="84">
                  <c:v>52.109015096774201</c:v>
                </c:pt>
                <c:pt idx="85">
                  <c:v>51.053745678571431</c:v>
                </c:pt>
                <c:pt idx="86">
                  <c:v>50.979978064516132</c:v>
                </c:pt>
                <c:pt idx="87">
                  <c:v>50.752776499999996</c:v>
                </c:pt>
                <c:pt idx="88">
                  <c:v>48.847013967741944</c:v>
                </c:pt>
                <c:pt idx="89">
                  <c:v>47.180265300000009</c:v>
                </c:pt>
                <c:pt idx="90">
                  <c:v>49.357962903225811</c:v>
                </c:pt>
                <c:pt idx="91">
                  <c:v>48.234323838709678</c:v>
                </c:pt>
                <c:pt idx="92">
                  <c:v>47.668862966666666</c:v>
                </c:pt>
                <c:pt idx="93">
                  <c:v>48.191905935483859</c:v>
                </c:pt>
                <c:pt idx="94">
                  <c:v>47.985645899999994</c:v>
                </c:pt>
                <c:pt idx="95">
                  <c:v>47.912337903225804</c:v>
                </c:pt>
                <c:pt idx="96">
                  <c:v>49.992547387096778</c:v>
                </c:pt>
                <c:pt idx="97">
                  <c:v>49.289512321428568</c:v>
                </c:pt>
                <c:pt idx="98">
                  <c:v>49.614006387096772</c:v>
                </c:pt>
                <c:pt idx="99">
                  <c:v>49.686720000000008</c:v>
                </c:pt>
                <c:pt idx="100">
                  <c:v>47.88932003225807</c:v>
                </c:pt>
                <c:pt idx="101">
                  <c:v>47.166067166666672</c:v>
                </c:pt>
                <c:pt idx="102">
                  <c:v>47.501500548387099</c:v>
                </c:pt>
                <c:pt idx="103">
                  <c:v>47.102667870967736</c:v>
                </c:pt>
                <c:pt idx="104">
                  <c:v>48.168936533333323</c:v>
                </c:pt>
                <c:pt idx="105">
                  <c:v>48.428425129032256</c:v>
                </c:pt>
                <c:pt idx="106">
                  <c:v>47.420096333333326</c:v>
                </c:pt>
                <c:pt idx="107">
                  <c:v>47.0041193548387</c:v>
                </c:pt>
                <c:pt idx="108">
                  <c:v>48.285950903225796</c:v>
                </c:pt>
                <c:pt idx="109">
                  <c:v>47.770731999999995</c:v>
                </c:pt>
                <c:pt idx="110">
                  <c:v>48.19234087096774</c:v>
                </c:pt>
                <c:pt idx="111">
                  <c:v>48.758277633333329</c:v>
                </c:pt>
                <c:pt idx="112">
                  <c:v>47.070063419354845</c:v>
                </c:pt>
                <c:pt idx="113">
                  <c:v>45.670438533333325</c:v>
                </c:pt>
                <c:pt idx="114">
                  <c:v>45.687130419354837</c:v>
                </c:pt>
                <c:pt idx="115">
                  <c:v>44.663684709677433</c:v>
                </c:pt>
                <c:pt idx="116">
                  <c:v>46.658695933333334</c:v>
                </c:pt>
                <c:pt idx="117">
                  <c:v>46.77260877419355</c:v>
                </c:pt>
                <c:pt idx="118">
                  <c:v>46.670805533333329</c:v>
                </c:pt>
                <c:pt idx="119">
                  <c:v>46.092042903225803</c:v>
                </c:pt>
                <c:pt idx="120">
                  <c:v>45.659437548387096</c:v>
                </c:pt>
                <c:pt idx="121">
                  <c:v>45.662773620689656</c:v>
                </c:pt>
                <c:pt idx="122">
                  <c:v>46.071543258064523</c:v>
                </c:pt>
                <c:pt idx="123">
                  <c:v>43.817541700000007</c:v>
                </c:pt>
                <c:pt idx="124">
                  <c:v>43.424710064516127</c:v>
                </c:pt>
                <c:pt idx="125">
                  <c:v>41.711298700000007</c:v>
                </c:pt>
                <c:pt idx="126">
                  <c:v>41.806483322580647</c:v>
                </c:pt>
                <c:pt idx="127">
                  <c:v>41.585835516129038</c:v>
                </c:pt>
                <c:pt idx="128">
                  <c:v>41.774726433333349</c:v>
                </c:pt>
                <c:pt idx="129">
                  <c:v>42.647835000000008</c:v>
                </c:pt>
                <c:pt idx="130">
                  <c:v>43.123031466666681</c:v>
                </c:pt>
                <c:pt idx="131">
                  <c:v>42.400010258064512</c:v>
                </c:pt>
                <c:pt idx="132">
                  <c:v>41.502724516129035</c:v>
                </c:pt>
                <c:pt idx="133">
                  <c:v>41.650057964285715</c:v>
                </c:pt>
                <c:pt idx="134">
                  <c:v>42.514388483870967</c:v>
                </c:pt>
                <c:pt idx="135">
                  <c:v>41.869640099999998</c:v>
                </c:pt>
                <c:pt idx="136">
                  <c:v>40.961300290322583</c:v>
                </c:pt>
                <c:pt idx="137">
                  <c:v>39.865304066666674</c:v>
                </c:pt>
                <c:pt idx="138">
                  <c:v>38.558316129032256</c:v>
                </c:pt>
                <c:pt idx="139">
                  <c:v>38.823464225806447</c:v>
                </c:pt>
                <c:pt idx="140">
                  <c:v>40.404350133333331</c:v>
                </c:pt>
                <c:pt idx="141">
                  <c:v>41.505453870967756</c:v>
                </c:pt>
                <c:pt idx="142">
                  <c:v>41.553296799999998</c:v>
                </c:pt>
                <c:pt idx="143">
                  <c:v>41.476325387096765</c:v>
                </c:pt>
                <c:pt idx="144">
                  <c:v>41.448523709677417</c:v>
                </c:pt>
                <c:pt idx="145">
                  <c:v>41.591195035714279</c:v>
                </c:pt>
                <c:pt idx="146">
                  <c:v>41.275442967741945</c:v>
                </c:pt>
                <c:pt idx="147">
                  <c:v>40.886115733333334</c:v>
                </c:pt>
                <c:pt idx="148">
                  <c:v>40.553707290322585</c:v>
                </c:pt>
                <c:pt idx="149">
                  <c:v>38.555428399999997</c:v>
                </c:pt>
                <c:pt idx="150">
                  <c:v>39.710619322580641</c:v>
                </c:pt>
                <c:pt idx="151">
                  <c:v>39.953658161290313</c:v>
                </c:pt>
                <c:pt idx="152">
                  <c:v>39.820220133333322</c:v>
                </c:pt>
                <c:pt idx="153">
                  <c:v>40.721307870967735</c:v>
                </c:pt>
                <c:pt idx="154">
                  <c:v>41.170646699999978</c:v>
                </c:pt>
                <c:pt idx="155">
                  <c:v>40.798476516129028</c:v>
                </c:pt>
                <c:pt idx="156">
                  <c:v>40.873568225806466</c:v>
                </c:pt>
                <c:pt idx="157">
                  <c:v>40.166275107142852</c:v>
                </c:pt>
                <c:pt idx="158">
                  <c:v>39.395566774193568</c:v>
                </c:pt>
                <c:pt idx="159">
                  <c:v>40.660271466666657</c:v>
                </c:pt>
                <c:pt idx="160">
                  <c:v>39.590601354838697</c:v>
                </c:pt>
                <c:pt idx="161">
                  <c:v>37.710512699999981</c:v>
                </c:pt>
                <c:pt idx="162">
                  <c:v>36.850795967741931</c:v>
                </c:pt>
                <c:pt idx="163">
                  <c:v>37.000683193548383</c:v>
                </c:pt>
                <c:pt idx="164">
                  <c:v>37.778551699999994</c:v>
                </c:pt>
                <c:pt idx="165">
                  <c:v>38.805925516129008</c:v>
                </c:pt>
                <c:pt idx="166">
                  <c:v>39.349316699999989</c:v>
                </c:pt>
                <c:pt idx="167">
                  <c:v>39.045143741935476</c:v>
                </c:pt>
                <c:pt idx="168">
                  <c:v>39.759482774193543</c:v>
                </c:pt>
                <c:pt idx="169">
                  <c:v>39.855217448275866</c:v>
                </c:pt>
                <c:pt idx="170">
                  <c:v>38.337947935483882</c:v>
                </c:pt>
                <c:pt idx="171">
                  <c:v>37.946717566666649</c:v>
                </c:pt>
                <c:pt idx="172">
                  <c:v>35.129381387096771</c:v>
                </c:pt>
                <c:pt idx="173">
                  <c:v>35.155345466666688</c:v>
                </c:pt>
                <c:pt idx="174">
                  <c:v>36.063385612903218</c:v>
                </c:pt>
                <c:pt idx="175">
                  <c:v>34.042142000000013</c:v>
                </c:pt>
                <c:pt idx="176">
                  <c:v>34.36806399999999</c:v>
                </c:pt>
                <c:pt idx="177">
                  <c:v>34.977278290322602</c:v>
                </c:pt>
                <c:pt idx="178">
                  <c:v>36.188508133333329</c:v>
                </c:pt>
                <c:pt idx="179">
                  <c:v>36.418081612903208</c:v>
                </c:pt>
                <c:pt idx="180">
                  <c:v>36.239015290322584</c:v>
                </c:pt>
                <c:pt idx="181">
                  <c:v>34.471739749999998</c:v>
                </c:pt>
                <c:pt idx="182">
                  <c:v>36.292936967741937</c:v>
                </c:pt>
                <c:pt idx="183">
                  <c:v>35.898116333333334</c:v>
                </c:pt>
                <c:pt idx="184">
                  <c:v>35.438144290322555</c:v>
                </c:pt>
                <c:pt idx="185">
                  <c:v>34.423222066666682</c:v>
                </c:pt>
                <c:pt idx="186">
                  <c:v>33.745557967741945</c:v>
                </c:pt>
                <c:pt idx="187">
                  <c:v>34.14294458064515</c:v>
                </c:pt>
                <c:pt idx="188">
                  <c:v>33.932771066666675</c:v>
                </c:pt>
                <c:pt idx="189">
                  <c:v>35.187545838709681</c:v>
                </c:pt>
                <c:pt idx="190">
                  <c:v>36.17797370000001</c:v>
                </c:pt>
                <c:pt idx="191">
                  <c:v>36.389221129032251</c:v>
                </c:pt>
                <c:pt idx="192">
                  <c:v>34.740326258064513</c:v>
                </c:pt>
                <c:pt idx="193">
                  <c:v>35.896454678571416</c:v>
                </c:pt>
                <c:pt idx="194">
                  <c:v>35.945879129032249</c:v>
                </c:pt>
                <c:pt idx="195">
                  <c:v>36.110721800000007</c:v>
                </c:pt>
                <c:pt idx="196">
                  <c:v>34.377941322580654</c:v>
                </c:pt>
                <c:pt idx="197">
                  <c:v>33.887801733333333</c:v>
                </c:pt>
                <c:pt idx="198">
                  <c:v>34.506573580645167</c:v>
                </c:pt>
                <c:pt idx="199">
                  <c:v>34.22387451612903</c:v>
                </c:pt>
                <c:pt idx="200">
                  <c:v>34.919165899999996</c:v>
                </c:pt>
                <c:pt idx="201">
                  <c:v>34.864080354838677</c:v>
                </c:pt>
                <c:pt idx="202">
                  <c:v>35.653207899999998</c:v>
                </c:pt>
                <c:pt idx="203">
                  <c:v>35.208816161290343</c:v>
                </c:pt>
                <c:pt idx="204">
                  <c:v>34.679354774193541</c:v>
                </c:pt>
                <c:pt idx="205">
                  <c:v>34.862323892857134</c:v>
                </c:pt>
                <c:pt idx="206">
                  <c:v>34.533610645161289</c:v>
                </c:pt>
                <c:pt idx="207">
                  <c:v>34.280598533333333</c:v>
                </c:pt>
                <c:pt idx="208">
                  <c:v>34.083408387096767</c:v>
                </c:pt>
                <c:pt idx="209">
                  <c:v>34.153994000000012</c:v>
                </c:pt>
                <c:pt idx="210">
                  <c:v>32.908314838709686</c:v>
                </c:pt>
                <c:pt idx="211">
                  <c:v>32.988211032258064</c:v>
                </c:pt>
                <c:pt idx="212">
                  <c:v>33.632847500000011</c:v>
                </c:pt>
                <c:pt idx="213">
                  <c:v>34.25045103225807</c:v>
                </c:pt>
                <c:pt idx="214">
                  <c:v>34.838583833333317</c:v>
                </c:pt>
                <c:pt idx="215">
                  <c:v>35.238254129032256</c:v>
                </c:pt>
                <c:pt idx="216">
                  <c:v>35.004927645161288</c:v>
                </c:pt>
                <c:pt idx="217">
                  <c:v>33.475143964285735</c:v>
                </c:pt>
                <c:pt idx="218">
                  <c:v>35.556315451612917</c:v>
                </c:pt>
                <c:pt idx="219">
                  <c:v>34.800269566666657</c:v>
                </c:pt>
                <c:pt idx="220">
                  <c:v>35.1831064516129</c:v>
                </c:pt>
                <c:pt idx="221">
                  <c:v>34.617203399999994</c:v>
                </c:pt>
                <c:pt idx="222">
                  <c:v>34.967594258064494</c:v>
                </c:pt>
                <c:pt idx="223">
                  <c:v>34.074144612903225</c:v>
                </c:pt>
                <c:pt idx="224">
                  <c:v>34.050054299999985</c:v>
                </c:pt>
                <c:pt idx="225">
                  <c:v>35.010284741935507</c:v>
                </c:pt>
                <c:pt idx="226">
                  <c:v>36.052674066666654</c:v>
                </c:pt>
                <c:pt idx="227">
                  <c:v>37.864499096774168</c:v>
                </c:pt>
                <c:pt idx="228">
                  <c:v>37.67975119354837</c:v>
                </c:pt>
                <c:pt idx="229">
                  <c:v>35.791797321428561</c:v>
                </c:pt>
                <c:pt idx="230" formatCode="0.00">
                  <c:v>39.419909967741958</c:v>
                </c:pt>
              </c:numCache>
              <c:extLst xmlns:c15="http://schemas.microsoft.com/office/drawing/2012/chart"/>
            </c:numRef>
          </c:val>
          <c:extLst xmlns:c15="http://schemas.microsoft.com/office/drawing/2012/chart">
            <c:ext xmlns:c16="http://schemas.microsoft.com/office/drawing/2014/chart" uri="{C3380CC4-5D6E-409C-BE32-E72D297353CC}">
              <c16:uniqueId val="{00000000-A24D-477A-ADF1-857482CB070C}"/>
            </c:ext>
          </c:extLst>
        </c:ser>
        <c:dLbls>
          <c:showLegendKey val="0"/>
          <c:showVal val="0"/>
          <c:showCatName val="0"/>
          <c:showSerName val="0"/>
          <c:showPercent val="0"/>
          <c:showBubbleSize val="0"/>
        </c:dLbls>
        <c:axId val="1932429055"/>
        <c:axId val="460363151"/>
        <c:extLst/>
      </c:area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0363151"/>
        <c:crosses val="autoZero"/>
        <c:auto val="1"/>
        <c:lblOffset val="100"/>
        <c:baseTimeUnit val="months"/>
        <c:majorUnit val="24"/>
        <c:majorTimeUnit val="months"/>
      </c:dateAx>
      <c:valAx>
        <c:axId val="46036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dirty="0"/>
                  <a:t>Gas Production </a:t>
                </a:r>
                <a:r>
                  <a:rPr lang="en-US" sz="1600" dirty="0"/>
                  <a:t>(Bcf/d)</a:t>
                </a:r>
                <a:endParaRPr lang="en-US" sz="1800" dirty="0"/>
              </a:p>
            </c:rich>
          </c:tx>
          <c:layout>
            <c:manualLayout>
              <c:xMode val="edge"/>
              <c:yMode val="edge"/>
              <c:x val="5.8201066445178768E-3"/>
              <c:y val="0.14844196558763487"/>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22974334094275337"/>
          <c:y val="0.45121172353455818"/>
          <c:w val="0.30274672363140426"/>
          <c:h val="0.1430036089238845"/>
        </c:manualLayout>
      </c:layout>
      <c:overlay val="1"/>
      <c:spPr>
        <a:solidFill>
          <a:schemeClr val="accent3">
            <a:lumMod val="40000"/>
            <a:lumOff val="60000"/>
          </a:schemeClr>
        </a:solid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cked"/>
        <c:varyColors val="0"/>
        <c:ser>
          <c:idx val="5"/>
          <c:order val="0"/>
          <c:tx>
            <c:strRef>
              <c:f>Summary!$AH$1</c:f>
              <c:strCache>
                <c:ptCount val="1"/>
                <c:pt idx="0">
                  <c:v>Barnett</c:v>
                </c:pt>
              </c:strCache>
              <c:extLst xmlns:c15="http://schemas.microsoft.com/office/drawing/2012/chart"/>
            </c:strRef>
          </c:tx>
          <c:spPr>
            <a:solidFill>
              <a:srgbClr val="FF0000"/>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Summary!$AI$3:$AI$233</c:f>
              <c:numCache>
                <c:formatCode>General</c:formatCode>
                <c:ptCount val="231"/>
                <c:pt idx="0">
                  <c:v>0.97544509677419355</c:v>
                </c:pt>
                <c:pt idx="1">
                  <c:v>1.0206221071428572</c:v>
                </c:pt>
                <c:pt idx="2">
                  <c:v>1.081501258064516</c:v>
                </c:pt>
                <c:pt idx="3">
                  <c:v>1.1672452</c:v>
                </c:pt>
                <c:pt idx="4">
                  <c:v>1.2538634516129032</c:v>
                </c:pt>
                <c:pt idx="5">
                  <c:v>1.3114809000000001</c:v>
                </c:pt>
                <c:pt idx="6">
                  <c:v>1.337570193548387</c:v>
                </c:pt>
                <c:pt idx="7">
                  <c:v>1.3964888387096774</c:v>
                </c:pt>
                <c:pt idx="8">
                  <c:v>1.4889394</c:v>
                </c:pt>
                <c:pt idx="9">
                  <c:v>1.5335774838709679</c:v>
                </c:pt>
                <c:pt idx="10">
                  <c:v>1.5739769333333333</c:v>
                </c:pt>
                <c:pt idx="11">
                  <c:v>1.6714615161290323</c:v>
                </c:pt>
                <c:pt idx="12">
                  <c:v>1.7225510967741937</c:v>
                </c:pt>
                <c:pt idx="13">
                  <c:v>1.8161404642857144</c:v>
                </c:pt>
                <c:pt idx="14">
                  <c:v>1.9599234838709676</c:v>
                </c:pt>
                <c:pt idx="15">
                  <c:v>2.0655940666666668</c:v>
                </c:pt>
                <c:pt idx="16">
                  <c:v>2.2132384193548389</c:v>
                </c:pt>
                <c:pt idx="17">
                  <c:v>2.3320695666666666</c:v>
                </c:pt>
                <c:pt idx="18">
                  <c:v>2.4737324838709673</c:v>
                </c:pt>
                <c:pt idx="19">
                  <c:v>2.6993984193548388</c:v>
                </c:pt>
                <c:pt idx="20">
                  <c:v>2.7759072333333332</c:v>
                </c:pt>
                <c:pt idx="21">
                  <c:v>2.8995697741935484</c:v>
                </c:pt>
                <c:pt idx="22">
                  <c:v>3.0643709333333335</c:v>
                </c:pt>
                <c:pt idx="23">
                  <c:v>3.1767533225806455</c:v>
                </c:pt>
                <c:pt idx="24">
                  <c:v>3.2715556451612904</c:v>
                </c:pt>
                <c:pt idx="25">
                  <c:v>3.3968576896551723</c:v>
                </c:pt>
                <c:pt idx="26">
                  <c:v>3.4755395483870966</c:v>
                </c:pt>
                <c:pt idx="27">
                  <c:v>3.5715789999999998</c:v>
                </c:pt>
                <c:pt idx="28">
                  <c:v>3.7322878709677418</c:v>
                </c:pt>
                <c:pt idx="29">
                  <c:v>3.7711497</c:v>
                </c:pt>
                <c:pt idx="30">
                  <c:v>3.891163322580645</c:v>
                </c:pt>
                <c:pt idx="31">
                  <c:v>4.0401435161290324</c:v>
                </c:pt>
                <c:pt idx="32">
                  <c:v>4.0940253333333336</c:v>
                </c:pt>
                <c:pt idx="33">
                  <c:v>4.2640810322580647</c:v>
                </c:pt>
                <c:pt idx="34">
                  <c:v>4.3538037000000003</c:v>
                </c:pt>
                <c:pt idx="35">
                  <c:v>4.3953786129032251</c:v>
                </c:pt>
                <c:pt idx="36">
                  <c:v>4.4659642258064522</c:v>
                </c:pt>
                <c:pt idx="37">
                  <c:v>4.5728434642857136</c:v>
                </c:pt>
                <c:pt idx="38">
                  <c:v>4.6093768709677416</c:v>
                </c:pt>
                <c:pt idx="39">
                  <c:v>4.5764063333333338</c:v>
                </c:pt>
                <c:pt idx="40">
                  <c:v>4.494195548387097</c:v>
                </c:pt>
                <c:pt idx="41">
                  <c:v>4.4365634333333333</c:v>
                </c:pt>
                <c:pt idx="42">
                  <c:v>4.3863787096774196</c:v>
                </c:pt>
                <c:pt idx="43">
                  <c:v>4.3205908709677425</c:v>
                </c:pt>
                <c:pt idx="44">
                  <c:v>4.2489666000000001</c:v>
                </c:pt>
                <c:pt idx="45">
                  <c:v>4.2880132903225805</c:v>
                </c:pt>
                <c:pt idx="46">
                  <c:v>4.2757224333333328</c:v>
                </c:pt>
                <c:pt idx="47">
                  <c:v>4.2599258387096777</c:v>
                </c:pt>
                <c:pt idx="48">
                  <c:v>4.3574607096774187</c:v>
                </c:pt>
                <c:pt idx="49">
                  <c:v>4.3949778214285713</c:v>
                </c:pt>
                <c:pt idx="50">
                  <c:v>4.506284290322581</c:v>
                </c:pt>
                <c:pt idx="51">
                  <c:v>4.3303618999999998</c:v>
                </c:pt>
                <c:pt idx="52">
                  <c:v>4.6113877419354843</c:v>
                </c:pt>
                <c:pt idx="53">
                  <c:v>4.5757989999999999</c:v>
                </c:pt>
                <c:pt idx="54">
                  <c:v>4.7253693225806446</c:v>
                </c:pt>
                <c:pt idx="55">
                  <c:v>4.7951424193548391</c:v>
                </c:pt>
                <c:pt idx="56">
                  <c:v>4.9699074666666672</c:v>
                </c:pt>
                <c:pt idx="57">
                  <c:v>4.9765163870967744</c:v>
                </c:pt>
                <c:pt idx="58">
                  <c:v>5.0422509999999994</c:v>
                </c:pt>
                <c:pt idx="59">
                  <c:v>5.0804360645161291</c:v>
                </c:pt>
                <c:pt idx="60">
                  <c:v>4.9931015161290322</c:v>
                </c:pt>
                <c:pt idx="61">
                  <c:v>4.6914022142857146</c:v>
                </c:pt>
                <c:pt idx="62">
                  <c:v>5.1733599354838704</c:v>
                </c:pt>
                <c:pt idx="63">
                  <c:v>5.2494430666666672</c:v>
                </c:pt>
                <c:pt idx="64">
                  <c:v>5.3259343548387097</c:v>
                </c:pt>
                <c:pt idx="65">
                  <c:v>5.2490128333333335</c:v>
                </c:pt>
                <c:pt idx="66">
                  <c:v>5.2279124516129025</c:v>
                </c:pt>
                <c:pt idx="67">
                  <c:v>5.2903569677419355</c:v>
                </c:pt>
                <c:pt idx="68">
                  <c:v>5.4249603333333329</c:v>
                </c:pt>
                <c:pt idx="69">
                  <c:v>5.4684265806451613</c:v>
                </c:pt>
                <c:pt idx="70">
                  <c:v>5.5734625333333332</c:v>
                </c:pt>
                <c:pt idx="71">
                  <c:v>5.4857748064516132</c:v>
                </c:pt>
                <c:pt idx="72">
                  <c:v>5.3762591935483872</c:v>
                </c:pt>
                <c:pt idx="73">
                  <c:v>5.3249662068965522</c:v>
                </c:pt>
                <c:pt idx="74">
                  <c:v>5.4849316451612902</c:v>
                </c:pt>
                <c:pt idx="75">
                  <c:v>5.4232921000000003</c:v>
                </c:pt>
                <c:pt idx="76">
                  <c:v>5.4318037419354841</c:v>
                </c:pt>
                <c:pt idx="77">
                  <c:v>5.3906098333333334</c:v>
                </c:pt>
                <c:pt idx="78">
                  <c:v>5.5132823870967744</c:v>
                </c:pt>
                <c:pt idx="79">
                  <c:v>5.4732035806451611</c:v>
                </c:pt>
                <c:pt idx="80">
                  <c:v>5.4563761333333334</c:v>
                </c:pt>
                <c:pt idx="81">
                  <c:v>5.3886976129032256</c:v>
                </c:pt>
                <c:pt idx="82">
                  <c:v>4.9841348333333331</c:v>
                </c:pt>
                <c:pt idx="83">
                  <c:v>5.0571973225806452</c:v>
                </c:pt>
                <c:pt idx="84">
                  <c:v>5.1592357096774197</c:v>
                </c:pt>
                <c:pt idx="85">
                  <c:v>5.1431601785714287</c:v>
                </c:pt>
                <c:pt idx="86">
                  <c:v>5.1301267096774197</c:v>
                </c:pt>
                <c:pt idx="87">
                  <c:v>5.0412781999999998</c:v>
                </c:pt>
                <c:pt idx="88">
                  <c:v>5.0468371612903224</c:v>
                </c:pt>
                <c:pt idx="89">
                  <c:v>5.024057233333334</c:v>
                </c:pt>
                <c:pt idx="90">
                  <c:v>5.0288073548387091</c:v>
                </c:pt>
                <c:pt idx="91">
                  <c:v>5.0414596451612903</c:v>
                </c:pt>
                <c:pt idx="92">
                  <c:v>4.9892830999999997</c:v>
                </c:pt>
                <c:pt idx="93">
                  <c:v>4.9873218387096774</c:v>
                </c:pt>
                <c:pt idx="94">
                  <c:v>4.9102923666666669</c:v>
                </c:pt>
                <c:pt idx="95">
                  <c:v>4.5779995483870968</c:v>
                </c:pt>
                <c:pt idx="96">
                  <c:v>4.6842289999999993</c:v>
                </c:pt>
                <c:pt idx="97">
                  <c:v>4.6724791428571431</c:v>
                </c:pt>
                <c:pt idx="98">
                  <c:v>4.7344545161290323</c:v>
                </c:pt>
                <c:pt idx="99">
                  <c:v>4.7710758999999996</c:v>
                </c:pt>
                <c:pt idx="100">
                  <c:v>4.7398602258064511</c:v>
                </c:pt>
                <c:pt idx="101">
                  <c:v>4.6804517000000008</c:v>
                </c:pt>
                <c:pt idx="102">
                  <c:v>4.5963321612903227</c:v>
                </c:pt>
                <c:pt idx="103">
                  <c:v>4.5828252903225808</c:v>
                </c:pt>
                <c:pt idx="104">
                  <c:v>4.565982</c:v>
                </c:pt>
                <c:pt idx="105">
                  <c:v>4.5506688387096768</c:v>
                </c:pt>
                <c:pt idx="106">
                  <c:v>4.4858696999999994</c:v>
                </c:pt>
                <c:pt idx="107">
                  <c:v>4.5088796774193547</c:v>
                </c:pt>
                <c:pt idx="108">
                  <c:v>4.3811522258064519</c:v>
                </c:pt>
                <c:pt idx="109">
                  <c:v>4.3005422142857146</c:v>
                </c:pt>
                <c:pt idx="110">
                  <c:v>4.2519278387096779</c:v>
                </c:pt>
                <c:pt idx="111">
                  <c:v>4.2523086333333335</c:v>
                </c:pt>
                <c:pt idx="112">
                  <c:v>4.1582374838709679</c:v>
                </c:pt>
                <c:pt idx="113">
                  <c:v>4.0979899</c:v>
                </c:pt>
                <c:pt idx="114">
                  <c:v>4.0486852258064516</c:v>
                </c:pt>
                <c:pt idx="115">
                  <c:v>4.0018974516129031</c:v>
                </c:pt>
                <c:pt idx="116">
                  <c:v>3.9559527999999999</c:v>
                </c:pt>
                <c:pt idx="117">
                  <c:v>3.915725419354839</c:v>
                </c:pt>
                <c:pt idx="118">
                  <c:v>3.8798892666666664</c:v>
                </c:pt>
                <c:pt idx="119">
                  <c:v>3.8275973870967741</c:v>
                </c:pt>
                <c:pt idx="120">
                  <c:v>3.7752345806451615</c:v>
                </c:pt>
                <c:pt idx="121">
                  <c:v>3.7910259655172411</c:v>
                </c:pt>
                <c:pt idx="122">
                  <c:v>3.7349701612903226</c:v>
                </c:pt>
                <c:pt idx="123">
                  <c:v>3.6716563</c:v>
                </c:pt>
                <c:pt idx="124">
                  <c:v>3.6692359999999997</c:v>
                </c:pt>
                <c:pt idx="125">
                  <c:v>3.5936789</c:v>
                </c:pt>
                <c:pt idx="126">
                  <c:v>3.5510174838709676</c:v>
                </c:pt>
                <c:pt idx="127">
                  <c:v>3.5037833870967741</c:v>
                </c:pt>
                <c:pt idx="128">
                  <c:v>3.4416786999999998</c:v>
                </c:pt>
                <c:pt idx="129">
                  <c:v>3.4228920645161294</c:v>
                </c:pt>
                <c:pt idx="130">
                  <c:v>3.3820107333333334</c:v>
                </c:pt>
                <c:pt idx="131">
                  <c:v>3.3028371935483869</c:v>
                </c:pt>
                <c:pt idx="132">
                  <c:v>3.2908442580645159</c:v>
                </c:pt>
                <c:pt idx="133">
                  <c:v>3.3282619285714286</c:v>
                </c:pt>
                <c:pt idx="134">
                  <c:v>3.2762964516129034</c:v>
                </c:pt>
                <c:pt idx="135">
                  <c:v>3.2692403333333333</c:v>
                </c:pt>
                <c:pt idx="136">
                  <c:v>3.2297949999999997</c:v>
                </c:pt>
                <c:pt idx="137">
                  <c:v>3.2092157000000001</c:v>
                </c:pt>
                <c:pt idx="138">
                  <c:v>3.1617061612903226</c:v>
                </c:pt>
                <c:pt idx="139">
                  <c:v>3.1170379677419353</c:v>
                </c:pt>
                <c:pt idx="140">
                  <c:v>3.0866276666666668</c:v>
                </c:pt>
                <c:pt idx="141">
                  <c:v>3.0863533225806452</c:v>
                </c:pt>
                <c:pt idx="142">
                  <c:v>3.0689027333333332</c:v>
                </c:pt>
                <c:pt idx="143">
                  <c:v>3.0890115806451615</c:v>
                </c:pt>
                <c:pt idx="144">
                  <c:v>2.9646438387096774</c:v>
                </c:pt>
                <c:pt idx="145">
                  <c:v>3.0238430714285718</c:v>
                </c:pt>
                <c:pt idx="146">
                  <c:v>3.0211377419354841</c:v>
                </c:pt>
                <c:pt idx="147">
                  <c:v>3.0051415000000001</c:v>
                </c:pt>
                <c:pt idx="148">
                  <c:v>3.0185502903225805</c:v>
                </c:pt>
                <c:pt idx="149">
                  <c:v>3.0088815333333332</c:v>
                </c:pt>
                <c:pt idx="150">
                  <c:v>2.9368150645161291</c:v>
                </c:pt>
                <c:pt idx="151">
                  <c:v>2.9237992258064516</c:v>
                </c:pt>
                <c:pt idx="152">
                  <c:v>2.8929492999999997</c:v>
                </c:pt>
                <c:pt idx="153">
                  <c:v>2.8963265806451615</c:v>
                </c:pt>
                <c:pt idx="154">
                  <c:v>2.8667420333333333</c:v>
                </c:pt>
                <c:pt idx="155">
                  <c:v>2.8646477741935481</c:v>
                </c:pt>
                <c:pt idx="156">
                  <c:v>2.8341061935483873</c:v>
                </c:pt>
                <c:pt idx="157">
                  <c:v>2.8153550714285713</c:v>
                </c:pt>
                <c:pt idx="158">
                  <c:v>2.7852891612903226</c:v>
                </c:pt>
                <c:pt idx="159">
                  <c:v>2.7610659666666666</c:v>
                </c:pt>
                <c:pt idx="160">
                  <c:v>2.7307319354838713</c:v>
                </c:pt>
                <c:pt idx="161">
                  <c:v>2.6985399999999999</c:v>
                </c:pt>
                <c:pt idx="162">
                  <c:v>2.668804322580645</c:v>
                </c:pt>
                <c:pt idx="163">
                  <c:v>2.6489920645161287</c:v>
                </c:pt>
                <c:pt idx="164">
                  <c:v>2.6267266333333334</c:v>
                </c:pt>
                <c:pt idx="165">
                  <c:v>2.6027924516129031</c:v>
                </c:pt>
                <c:pt idx="166">
                  <c:v>2.5756185</c:v>
                </c:pt>
                <c:pt idx="167">
                  <c:v>2.5676519354838709</c:v>
                </c:pt>
                <c:pt idx="168">
                  <c:v>2.5922958387096773</c:v>
                </c:pt>
                <c:pt idx="169">
                  <c:v>2.5473758620689657</c:v>
                </c:pt>
                <c:pt idx="170">
                  <c:v>2.5252273225806454</c:v>
                </c:pt>
                <c:pt idx="171">
                  <c:v>2.4718254333333336</c:v>
                </c:pt>
                <c:pt idx="172">
                  <c:v>2.4307602903225805</c:v>
                </c:pt>
                <c:pt idx="173">
                  <c:v>2.4161452000000003</c:v>
                </c:pt>
                <c:pt idx="174">
                  <c:v>2.3898073225806455</c:v>
                </c:pt>
                <c:pt idx="175">
                  <c:v>2.3678526774193549</c:v>
                </c:pt>
                <c:pt idx="176">
                  <c:v>2.3655672666666665</c:v>
                </c:pt>
                <c:pt idx="177">
                  <c:v>2.3383316129032261</c:v>
                </c:pt>
                <c:pt idx="178">
                  <c:v>2.3328622999999999</c:v>
                </c:pt>
                <c:pt idx="179">
                  <c:v>2.3043073548387096</c:v>
                </c:pt>
                <c:pt idx="180">
                  <c:v>2.2997238387096774</c:v>
                </c:pt>
                <c:pt idx="181">
                  <c:v>1.9739305</c:v>
                </c:pt>
                <c:pt idx="182">
                  <c:v>2.2336822580645164</c:v>
                </c:pt>
                <c:pt idx="183">
                  <c:v>2.2608793</c:v>
                </c:pt>
                <c:pt idx="184">
                  <c:v>2.2359082580645162</c:v>
                </c:pt>
                <c:pt idx="185">
                  <c:v>2.2256186666666666</c:v>
                </c:pt>
                <c:pt idx="186">
                  <c:v>2.2496463225806451</c:v>
                </c:pt>
                <c:pt idx="187">
                  <c:v>2.2223712258064516</c:v>
                </c:pt>
                <c:pt idx="188">
                  <c:v>2.2433872666666668</c:v>
                </c:pt>
                <c:pt idx="189">
                  <c:v>2.2616924838709678</c:v>
                </c:pt>
                <c:pt idx="190">
                  <c:v>2.2517724666666665</c:v>
                </c:pt>
                <c:pt idx="191">
                  <c:v>2.236118129032258</c:v>
                </c:pt>
                <c:pt idx="192">
                  <c:v>2.1828072258064517</c:v>
                </c:pt>
                <c:pt idx="193">
                  <c:v>2.1275522142857142</c:v>
                </c:pt>
                <c:pt idx="194">
                  <c:v>2.1662755161290321</c:v>
                </c:pt>
                <c:pt idx="195">
                  <c:v>2.1831180333333333</c:v>
                </c:pt>
                <c:pt idx="196">
                  <c:v>2.2002285806451614</c:v>
                </c:pt>
                <c:pt idx="197">
                  <c:v>2.1767341</c:v>
                </c:pt>
                <c:pt idx="198">
                  <c:v>2.1574703870967742</c:v>
                </c:pt>
                <c:pt idx="199">
                  <c:v>2.19189964516129</c:v>
                </c:pt>
                <c:pt idx="200">
                  <c:v>2.1881501666666665</c:v>
                </c:pt>
                <c:pt idx="201">
                  <c:v>2.2118126451612903</c:v>
                </c:pt>
                <c:pt idx="202">
                  <c:v>2.2548659666666664</c:v>
                </c:pt>
                <c:pt idx="203">
                  <c:v>2.161430129032258</c:v>
                </c:pt>
                <c:pt idx="204">
                  <c:v>2.1567141612903225</c:v>
                </c:pt>
                <c:pt idx="205">
                  <c:v>2.1060370000000002</c:v>
                </c:pt>
                <c:pt idx="206">
                  <c:v>2.1631274516129033</c:v>
                </c:pt>
                <c:pt idx="207">
                  <c:v>2.1617146333333332</c:v>
                </c:pt>
                <c:pt idx="208">
                  <c:v>2.1303415483870967</c:v>
                </c:pt>
                <c:pt idx="209">
                  <c:v>2.1208127666666665</c:v>
                </c:pt>
                <c:pt idx="210">
                  <c:v>2.0960018064516128</c:v>
                </c:pt>
                <c:pt idx="211">
                  <c:v>2.0561535806451614</c:v>
                </c:pt>
                <c:pt idx="212">
                  <c:v>2.0766097666666665</c:v>
                </c:pt>
                <c:pt idx="213">
                  <c:v>2.0554181935483871</c:v>
                </c:pt>
                <c:pt idx="214">
                  <c:v>2.0619904666666664</c:v>
                </c:pt>
                <c:pt idx="215">
                  <c:v>2.0428006129032257</c:v>
                </c:pt>
                <c:pt idx="216">
                  <c:v>1.9425664516129033</c:v>
                </c:pt>
                <c:pt idx="217">
                  <c:v>2.0563013928571428</c:v>
                </c:pt>
                <c:pt idx="218">
                  <c:v>1.9692379999999998</c:v>
                </c:pt>
                <c:pt idx="219">
                  <c:v>1.9425935000000001</c:v>
                </c:pt>
                <c:pt idx="220">
                  <c:v>1.9285730967741936</c:v>
                </c:pt>
                <c:pt idx="221">
                  <c:v>1.9649758333333334</c:v>
                </c:pt>
                <c:pt idx="222">
                  <c:v>1.942891935483871</c:v>
                </c:pt>
                <c:pt idx="223">
                  <c:v>1.9306254516129033</c:v>
                </c:pt>
                <c:pt idx="224">
                  <c:v>1.9495568666666665</c:v>
                </c:pt>
                <c:pt idx="225">
                  <c:v>1.9457369032258065</c:v>
                </c:pt>
                <c:pt idx="226">
                  <c:v>1.9430745</c:v>
                </c:pt>
                <c:pt idx="227">
                  <c:v>1.9461244516129033</c:v>
                </c:pt>
                <c:pt idx="228">
                  <c:v>1.9060017096774193</c:v>
                </c:pt>
                <c:pt idx="229">
                  <c:v>1.8744749642857141</c:v>
                </c:pt>
                <c:pt idx="230">
                  <c:v>1.8936950000000001</c:v>
                </c:pt>
              </c:numCache>
              <c:extLst xmlns:c15="http://schemas.microsoft.com/office/drawing/2012/chart"/>
            </c:numRef>
          </c:val>
          <c:extLst xmlns:c15="http://schemas.microsoft.com/office/drawing/2012/chart">
            <c:ext xmlns:c16="http://schemas.microsoft.com/office/drawing/2014/chart" uri="{C3380CC4-5D6E-409C-BE32-E72D297353CC}">
              <c16:uniqueId val="{00000000-06B1-4A22-A45A-A9EFFDC4203F}"/>
            </c:ext>
          </c:extLst>
        </c:ser>
        <c:ser>
          <c:idx val="6"/>
          <c:order val="1"/>
          <c:tx>
            <c:strRef>
              <c:f>Summary!$AO$1</c:f>
              <c:strCache>
                <c:ptCount val="1"/>
                <c:pt idx="0">
                  <c:v>Fayetteville</c:v>
                </c:pt>
              </c:strCache>
              <c:extLst xmlns:c15="http://schemas.microsoft.com/office/drawing/2012/chart"/>
            </c:strRef>
          </c:tx>
          <c:spPr>
            <a:solidFill>
              <a:srgbClr val="FFCCC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Summary!$AP$3:$AP$233</c:f>
              <c:numCache>
                <c:formatCode>General</c:formatCode>
                <c:ptCount val="231"/>
                <c:pt idx="0">
                  <c:v>6.1127419354838706E-3</c:v>
                </c:pt>
                <c:pt idx="1">
                  <c:v>6.3779642857142854E-3</c:v>
                </c:pt>
                <c:pt idx="2">
                  <c:v>7.755806451612903E-3</c:v>
                </c:pt>
                <c:pt idx="3">
                  <c:v>1.3659333333333332E-2</c:v>
                </c:pt>
                <c:pt idx="4">
                  <c:v>2.0822225806451614E-2</c:v>
                </c:pt>
                <c:pt idx="5">
                  <c:v>3.0690366666666666E-2</c:v>
                </c:pt>
                <c:pt idx="6">
                  <c:v>4.2046290322580643E-2</c:v>
                </c:pt>
                <c:pt idx="7">
                  <c:v>4.9339322580645162E-2</c:v>
                </c:pt>
                <c:pt idx="8">
                  <c:v>5.8136633333333333E-2</c:v>
                </c:pt>
                <c:pt idx="9">
                  <c:v>6.777090322580645E-2</c:v>
                </c:pt>
                <c:pt idx="10">
                  <c:v>7.2875166666666671E-2</c:v>
                </c:pt>
                <c:pt idx="11">
                  <c:v>8.46962258064516E-2</c:v>
                </c:pt>
                <c:pt idx="12">
                  <c:v>9.8439096774193546E-2</c:v>
                </c:pt>
                <c:pt idx="13">
                  <c:v>0.11412657142857142</c:v>
                </c:pt>
                <c:pt idx="14">
                  <c:v>0.13822448387096772</c:v>
                </c:pt>
                <c:pt idx="15">
                  <c:v>0.1565106</c:v>
                </c:pt>
                <c:pt idx="16">
                  <c:v>0.17072393548387096</c:v>
                </c:pt>
                <c:pt idx="17">
                  <c:v>0.19275500000000001</c:v>
                </c:pt>
                <c:pt idx="18">
                  <c:v>0.22507648387096774</c:v>
                </c:pt>
                <c:pt idx="19">
                  <c:v>0.25960119354838712</c:v>
                </c:pt>
                <c:pt idx="20">
                  <c:v>0.28837666666666667</c:v>
                </c:pt>
                <c:pt idx="21">
                  <c:v>0.32943583870967741</c:v>
                </c:pt>
                <c:pt idx="22">
                  <c:v>0.37736603333333335</c:v>
                </c:pt>
                <c:pt idx="23">
                  <c:v>0.4064511935483871</c:v>
                </c:pt>
                <c:pt idx="24">
                  <c:v>0.43791041935483871</c:v>
                </c:pt>
                <c:pt idx="25">
                  <c:v>0.49560424137931031</c:v>
                </c:pt>
                <c:pt idx="26">
                  <c:v>0.56684996774193541</c:v>
                </c:pt>
                <c:pt idx="27">
                  <c:v>0.60166700000000006</c:v>
                </c:pt>
                <c:pt idx="28">
                  <c:v>0.63660770967741942</c:v>
                </c:pt>
                <c:pt idx="29">
                  <c:v>0.68670533333333339</c:v>
                </c:pt>
                <c:pt idx="30">
                  <c:v>0.74120209677419358</c:v>
                </c:pt>
                <c:pt idx="31">
                  <c:v>0.79601770967741936</c:v>
                </c:pt>
                <c:pt idx="32">
                  <c:v>0.87888686666666671</c:v>
                </c:pt>
                <c:pt idx="33">
                  <c:v>0.90700541935483869</c:v>
                </c:pt>
                <c:pt idx="34">
                  <c:v>0.95509463333333333</c:v>
                </c:pt>
                <c:pt idx="35">
                  <c:v>1.0359395483870968</c:v>
                </c:pt>
                <c:pt idx="36">
                  <c:v>1.1110299354838709</c:v>
                </c:pt>
                <c:pt idx="37">
                  <c:v>1.1333778928571427</c:v>
                </c:pt>
                <c:pt idx="38">
                  <c:v>1.2004804516129033</c:v>
                </c:pt>
                <c:pt idx="39">
                  <c:v>1.2891336666666668</c:v>
                </c:pt>
                <c:pt idx="40">
                  <c:v>1.3490680000000002</c:v>
                </c:pt>
                <c:pt idx="41">
                  <c:v>1.4228509333333332</c:v>
                </c:pt>
                <c:pt idx="42">
                  <c:v>1.3890073225806452</c:v>
                </c:pt>
                <c:pt idx="43">
                  <c:v>1.5971317419354838</c:v>
                </c:pt>
                <c:pt idx="44">
                  <c:v>1.1438822</c:v>
                </c:pt>
                <c:pt idx="45">
                  <c:v>1.5911546129032257</c:v>
                </c:pt>
                <c:pt idx="46">
                  <c:v>1.7812878333333333</c:v>
                </c:pt>
                <c:pt idx="47">
                  <c:v>1.8242284838709677</c:v>
                </c:pt>
                <c:pt idx="48">
                  <c:v>1.820859</c:v>
                </c:pt>
                <c:pt idx="49">
                  <c:v>1.8507876785714286</c:v>
                </c:pt>
                <c:pt idx="50">
                  <c:v>1.9076667741935485</c:v>
                </c:pt>
                <c:pt idx="51">
                  <c:v>2.0108898000000002</c:v>
                </c:pt>
                <c:pt idx="52">
                  <c:v>2.0394458387096774</c:v>
                </c:pt>
                <c:pt idx="53">
                  <c:v>2.0824684000000002</c:v>
                </c:pt>
                <c:pt idx="54">
                  <c:v>2.1527366774193548</c:v>
                </c:pt>
                <c:pt idx="55">
                  <c:v>2.2402303225806453</c:v>
                </c:pt>
                <c:pt idx="56">
                  <c:v>2.2713126333333333</c:v>
                </c:pt>
                <c:pt idx="57">
                  <c:v>2.2971066774193547</c:v>
                </c:pt>
                <c:pt idx="58">
                  <c:v>2.3296818000000004</c:v>
                </c:pt>
                <c:pt idx="59">
                  <c:v>2.3912402258064516</c:v>
                </c:pt>
                <c:pt idx="60">
                  <c:v>2.3927116774193551</c:v>
                </c:pt>
                <c:pt idx="61">
                  <c:v>2.3669213928571429</c:v>
                </c:pt>
                <c:pt idx="62">
                  <c:v>2.4347548064516129</c:v>
                </c:pt>
                <c:pt idx="63">
                  <c:v>2.5527037000000004</c:v>
                </c:pt>
                <c:pt idx="64">
                  <c:v>2.5553952580645163</c:v>
                </c:pt>
                <c:pt idx="65">
                  <c:v>2.5588775666666668</c:v>
                </c:pt>
                <c:pt idx="66">
                  <c:v>2.5893678064516132</c:v>
                </c:pt>
                <c:pt idx="67">
                  <c:v>2.5886535161290323</c:v>
                </c:pt>
                <c:pt idx="68">
                  <c:v>2.6855273333333334</c:v>
                </c:pt>
                <c:pt idx="69">
                  <c:v>2.7211889032258063</c:v>
                </c:pt>
                <c:pt idx="70">
                  <c:v>2.706298166666667</c:v>
                </c:pt>
                <c:pt idx="71">
                  <c:v>2.7267793870967743</c:v>
                </c:pt>
                <c:pt idx="72">
                  <c:v>2.7350452580645164</c:v>
                </c:pt>
                <c:pt idx="73">
                  <c:v>2.7102164482758622</c:v>
                </c:pt>
                <c:pt idx="74">
                  <c:v>2.747002677419355</c:v>
                </c:pt>
                <c:pt idx="75">
                  <c:v>2.7844159666666664</c:v>
                </c:pt>
                <c:pt idx="76">
                  <c:v>2.7634723870967739</c:v>
                </c:pt>
                <c:pt idx="77">
                  <c:v>2.7662025666666663</c:v>
                </c:pt>
                <c:pt idx="78">
                  <c:v>2.7611339032258067</c:v>
                </c:pt>
                <c:pt idx="79">
                  <c:v>2.846403516129032</c:v>
                </c:pt>
                <c:pt idx="80">
                  <c:v>2.8746908000000002</c:v>
                </c:pt>
                <c:pt idx="81">
                  <c:v>2.883916161290323</c:v>
                </c:pt>
                <c:pt idx="82">
                  <c:v>2.9049371333333336</c:v>
                </c:pt>
                <c:pt idx="83">
                  <c:v>2.8933463870967739</c:v>
                </c:pt>
                <c:pt idx="84">
                  <c:v>2.8383093870967739</c:v>
                </c:pt>
                <c:pt idx="85">
                  <c:v>2.7723593214285716</c:v>
                </c:pt>
                <c:pt idx="86">
                  <c:v>2.7554208387096777</c:v>
                </c:pt>
                <c:pt idx="87">
                  <c:v>2.7867046333333336</c:v>
                </c:pt>
                <c:pt idx="88">
                  <c:v>2.8216663548387095</c:v>
                </c:pt>
                <c:pt idx="89">
                  <c:v>2.8252424</c:v>
                </c:pt>
                <c:pt idx="90">
                  <c:v>2.8125111935483873</c:v>
                </c:pt>
                <c:pt idx="91">
                  <c:v>2.8389375806451613</c:v>
                </c:pt>
                <c:pt idx="92">
                  <c:v>2.8376037666666667</c:v>
                </c:pt>
                <c:pt idx="93">
                  <c:v>2.8712614838709678</c:v>
                </c:pt>
                <c:pt idx="94">
                  <c:v>2.8702686666666666</c:v>
                </c:pt>
                <c:pt idx="95">
                  <c:v>2.793494451612903</c:v>
                </c:pt>
                <c:pt idx="96">
                  <c:v>2.7741026129032256</c:v>
                </c:pt>
                <c:pt idx="97">
                  <c:v>2.8091187857142859</c:v>
                </c:pt>
                <c:pt idx="98">
                  <c:v>2.824638129032258</c:v>
                </c:pt>
                <c:pt idx="99">
                  <c:v>2.8263702666666664</c:v>
                </c:pt>
                <c:pt idx="100">
                  <c:v>2.8357967096774197</c:v>
                </c:pt>
                <c:pt idx="101">
                  <c:v>2.7820218999999997</c:v>
                </c:pt>
                <c:pt idx="102">
                  <c:v>2.7960045806451612</c:v>
                </c:pt>
                <c:pt idx="103">
                  <c:v>2.7980682258064515</c:v>
                </c:pt>
                <c:pt idx="104">
                  <c:v>2.7862725666666668</c:v>
                </c:pt>
                <c:pt idx="105">
                  <c:v>2.7678961612903228</c:v>
                </c:pt>
                <c:pt idx="106">
                  <c:v>2.8101900666666664</c:v>
                </c:pt>
                <c:pt idx="107">
                  <c:v>2.7503026451612902</c:v>
                </c:pt>
                <c:pt idx="108">
                  <c:v>2.6421509032258066</c:v>
                </c:pt>
                <c:pt idx="109">
                  <c:v>2.5326865357142858</c:v>
                </c:pt>
                <c:pt idx="110">
                  <c:v>2.6103762903225807</c:v>
                </c:pt>
                <c:pt idx="111">
                  <c:v>2.6550880000000001</c:v>
                </c:pt>
                <c:pt idx="112">
                  <c:v>2.633286258064516</c:v>
                </c:pt>
                <c:pt idx="113">
                  <c:v>2.5494512333333335</c:v>
                </c:pt>
                <c:pt idx="114">
                  <c:v>2.5000745806451614</c:v>
                </c:pt>
                <c:pt idx="115">
                  <c:v>2.4490470967741937</c:v>
                </c:pt>
                <c:pt idx="116">
                  <c:v>2.4505325666666669</c:v>
                </c:pt>
                <c:pt idx="117">
                  <c:v>2.4114989354838712</c:v>
                </c:pt>
                <c:pt idx="118">
                  <c:v>2.3696608333333335</c:v>
                </c:pt>
                <c:pt idx="119">
                  <c:v>2.3281889999999996</c:v>
                </c:pt>
                <c:pt idx="120">
                  <c:v>2.2466218064516128</c:v>
                </c:pt>
                <c:pt idx="121">
                  <c:v>2.218458724137931</c:v>
                </c:pt>
                <c:pt idx="122">
                  <c:v>2.1520226129032256</c:v>
                </c:pt>
                <c:pt idx="123">
                  <c:v>2.1128098666666668</c:v>
                </c:pt>
                <c:pt idx="124">
                  <c:v>2.069537548387097</c:v>
                </c:pt>
                <c:pt idx="125">
                  <c:v>1.9998576333333333</c:v>
                </c:pt>
                <c:pt idx="126">
                  <c:v>1.9578730967741935</c:v>
                </c:pt>
                <c:pt idx="127">
                  <c:v>1.9222144193548387</c:v>
                </c:pt>
                <c:pt idx="128">
                  <c:v>1.8971284333333334</c:v>
                </c:pt>
                <c:pt idx="129">
                  <c:v>1.8841616129032259</c:v>
                </c:pt>
                <c:pt idx="130">
                  <c:v>1.8677855333333333</c:v>
                </c:pt>
                <c:pt idx="131">
                  <c:v>1.8084602903225806</c:v>
                </c:pt>
                <c:pt idx="132">
                  <c:v>1.7654315806451613</c:v>
                </c:pt>
                <c:pt idx="133">
                  <c:v>1.7768044642857144</c:v>
                </c:pt>
                <c:pt idx="134">
                  <c:v>1.7372509677419354</c:v>
                </c:pt>
                <c:pt idx="135">
                  <c:v>1.7283423</c:v>
                </c:pt>
                <c:pt idx="136">
                  <c:v>1.7094587096774194</c:v>
                </c:pt>
                <c:pt idx="137">
                  <c:v>1.6836862000000001</c:v>
                </c:pt>
                <c:pt idx="138">
                  <c:v>1.6410421612903225</c:v>
                </c:pt>
                <c:pt idx="139">
                  <c:v>1.6284935161290324</c:v>
                </c:pt>
                <c:pt idx="140">
                  <c:v>1.6029613333333332</c:v>
                </c:pt>
                <c:pt idx="141">
                  <c:v>1.5864682903225806</c:v>
                </c:pt>
                <c:pt idx="142">
                  <c:v>1.5708543000000001</c:v>
                </c:pt>
                <c:pt idx="143">
                  <c:v>1.5302861612903225</c:v>
                </c:pt>
                <c:pt idx="144">
                  <c:v>1.4186208709677419</c:v>
                </c:pt>
                <c:pt idx="145">
                  <c:v>1.4159562857142858</c:v>
                </c:pt>
                <c:pt idx="146">
                  <c:v>1.4025354838709678</c:v>
                </c:pt>
                <c:pt idx="147">
                  <c:v>1.4669969333333335</c:v>
                </c:pt>
                <c:pt idx="148">
                  <c:v>1.4232571935483871</c:v>
                </c:pt>
                <c:pt idx="149">
                  <c:v>1.4043729666666667</c:v>
                </c:pt>
                <c:pt idx="150">
                  <c:v>1.3755792580645163</c:v>
                </c:pt>
                <c:pt idx="151">
                  <c:v>1.3807022903225807</c:v>
                </c:pt>
                <c:pt idx="152">
                  <c:v>1.3719161333333332</c:v>
                </c:pt>
                <c:pt idx="153">
                  <c:v>1.3710320967741936</c:v>
                </c:pt>
                <c:pt idx="154">
                  <c:v>1.3644775666666669</c:v>
                </c:pt>
                <c:pt idx="155">
                  <c:v>1.3469409354838711</c:v>
                </c:pt>
                <c:pt idx="156">
                  <c:v>1.3270093225806452</c:v>
                </c:pt>
                <c:pt idx="157">
                  <c:v>1.3034732499999999</c:v>
                </c:pt>
                <c:pt idx="158">
                  <c:v>1.2894802258064515</c:v>
                </c:pt>
                <c:pt idx="159">
                  <c:v>1.2837229999999999</c:v>
                </c:pt>
                <c:pt idx="160">
                  <c:v>1.2558177419354837</c:v>
                </c:pt>
                <c:pt idx="161">
                  <c:v>1.2437620333333332</c:v>
                </c:pt>
                <c:pt idx="162">
                  <c:v>1.2320078064516129</c:v>
                </c:pt>
                <c:pt idx="163">
                  <c:v>1.2219356129032257</c:v>
                </c:pt>
                <c:pt idx="164">
                  <c:v>1.2101696666666666</c:v>
                </c:pt>
                <c:pt idx="165">
                  <c:v>1.2061805483870967</c:v>
                </c:pt>
                <c:pt idx="166">
                  <c:v>1.2092368666666669</c:v>
                </c:pt>
                <c:pt idx="167">
                  <c:v>1.2010563870967743</c:v>
                </c:pt>
                <c:pt idx="168">
                  <c:v>1.1827987741935484</c:v>
                </c:pt>
                <c:pt idx="169">
                  <c:v>1.1655694482758621</c:v>
                </c:pt>
                <c:pt idx="170">
                  <c:v>1.1391355806451613</c:v>
                </c:pt>
                <c:pt idx="171">
                  <c:v>1.1491499666666667</c:v>
                </c:pt>
                <c:pt idx="172">
                  <c:v>1.1307192903225807</c:v>
                </c:pt>
                <c:pt idx="173">
                  <c:v>1.1190132666666666</c:v>
                </c:pt>
                <c:pt idx="174">
                  <c:v>1.1132267096774193</c:v>
                </c:pt>
                <c:pt idx="175">
                  <c:v>1.1182928064516129</c:v>
                </c:pt>
                <c:pt idx="176">
                  <c:v>1.1102068</c:v>
                </c:pt>
                <c:pt idx="177">
                  <c:v>1.1148536774193549</c:v>
                </c:pt>
                <c:pt idx="178">
                  <c:v>1.1047845999999999</c:v>
                </c:pt>
                <c:pt idx="179">
                  <c:v>1.0912402258064515</c:v>
                </c:pt>
                <c:pt idx="180">
                  <c:v>1.0881770322580646</c:v>
                </c:pt>
                <c:pt idx="181">
                  <c:v>0.90654542857142861</c:v>
                </c:pt>
                <c:pt idx="182">
                  <c:v>1.1017472903225805</c:v>
                </c:pt>
                <c:pt idx="183">
                  <c:v>1.0804807666666667</c:v>
                </c:pt>
                <c:pt idx="184">
                  <c:v>1.0668135806451613</c:v>
                </c:pt>
                <c:pt idx="185">
                  <c:v>1.0543409333333333</c:v>
                </c:pt>
                <c:pt idx="186">
                  <c:v>1.0516548387096776</c:v>
                </c:pt>
                <c:pt idx="187">
                  <c:v>1.0433216129032259</c:v>
                </c:pt>
                <c:pt idx="188">
                  <c:v>1.0411642333333333</c:v>
                </c:pt>
                <c:pt idx="189">
                  <c:v>1.0373269032258063</c:v>
                </c:pt>
                <c:pt idx="190">
                  <c:v>1.0292625666666668</c:v>
                </c:pt>
                <c:pt idx="191">
                  <c:v>1.0191419032258064</c:v>
                </c:pt>
                <c:pt idx="192">
                  <c:v>0.99174380645161286</c:v>
                </c:pt>
                <c:pt idx="193">
                  <c:v>0.98240785714285717</c:v>
                </c:pt>
                <c:pt idx="194">
                  <c:v>0.99530780645161288</c:v>
                </c:pt>
                <c:pt idx="195">
                  <c:v>0.99161936666666672</c:v>
                </c:pt>
                <c:pt idx="196">
                  <c:v>0.97937751612903223</c:v>
                </c:pt>
                <c:pt idx="197">
                  <c:v>0.97026699999999999</c:v>
                </c:pt>
                <c:pt idx="198">
                  <c:v>0.96233225806451617</c:v>
                </c:pt>
                <c:pt idx="199">
                  <c:v>0.96532154838709672</c:v>
                </c:pt>
                <c:pt idx="200">
                  <c:v>0.96393056666666665</c:v>
                </c:pt>
                <c:pt idx="201">
                  <c:v>0.95732461290322579</c:v>
                </c:pt>
                <c:pt idx="202">
                  <c:v>0.94636790000000004</c:v>
                </c:pt>
                <c:pt idx="203">
                  <c:v>0.90069819354838709</c:v>
                </c:pt>
                <c:pt idx="204">
                  <c:v>0.94082977419354841</c:v>
                </c:pt>
                <c:pt idx="205">
                  <c:v>0.93007624999999994</c:v>
                </c:pt>
                <c:pt idx="206">
                  <c:v>0.92807558064516127</c:v>
                </c:pt>
                <c:pt idx="207">
                  <c:v>0.91587449999999992</c:v>
                </c:pt>
                <c:pt idx="208">
                  <c:v>0.90882454838709681</c:v>
                </c:pt>
                <c:pt idx="209">
                  <c:v>0.89972703333333326</c:v>
                </c:pt>
                <c:pt idx="210">
                  <c:v>0.89296116129032255</c:v>
                </c:pt>
                <c:pt idx="211">
                  <c:v>0.8880168387096774</c:v>
                </c:pt>
                <c:pt idx="212">
                  <c:v>0.88710296666666666</c:v>
                </c:pt>
                <c:pt idx="213">
                  <c:v>0.88080364516129028</c:v>
                </c:pt>
                <c:pt idx="214">
                  <c:v>0.87496529999999995</c:v>
                </c:pt>
                <c:pt idx="215">
                  <c:v>0.86451554838709677</c:v>
                </c:pt>
                <c:pt idx="216">
                  <c:v>0.77683229032258061</c:v>
                </c:pt>
                <c:pt idx="217">
                  <c:v>0.87939614285714285</c:v>
                </c:pt>
                <c:pt idx="218">
                  <c:v>0.84704867741935486</c:v>
                </c:pt>
                <c:pt idx="219">
                  <c:v>0.77890686666666664</c:v>
                </c:pt>
                <c:pt idx="220">
                  <c:v>0.82707864516129026</c:v>
                </c:pt>
                <c:pt idx="221">
                  <c:v>0.81613986666666671</c:v>
                </c:pt>
                <c:pt idx="222">
                  <c:v>0.81342112903225805</c:v>
                </c:pt>
                <c:pt idx="223">
                  <c:v>0.81143380645161289</c:v>
                </c:pt>
                <c:pt idx="224">
                  <c:v>0.80730956666666676</c:v>
                </c:pt>
                <c:pt idx="225">
                  <c:v>0.7977445161290323</c:v>
                </c:pt>
                <c:pt idx="226">
                  <c:v>0.79847293333333325</c:v>
                </c:pt>
                <c:pt idx="227">
                  <c:v>0.78589345161290325</c:v>
                </c:pt>
                <c:pt idx="228">
                  <c:v>0.7611395806451613</c:v>
                </c:pt>
                <c:pt idx="229">
                  <c:v>0.75293628571428572</c:v>
                </c:pt>
                <c:pt idx="230">
                  <c:v>0.76717016129032256</c:v>
                </c:pt>
              </c:numCache>
              <c:extLst xmlns:c15="http://schemas.microsoft.com/office/drawing/2012/chart"/>
            </c:numRef>
          </c:val>
          <c:extLst xmlns:c15="http://schemas.microsoft.com/office/drawing/2012/chart">
            <c:ext xmlns:c16="http://schemas.microsoft.com/office/drawing/2014/chart" uri="{C3380CC4-5D6E-409C-BE32-E72D297353CC}">
              <c16:uniqueId val="{00000001-06B1-4A22-A45A-A9EFFDC4203F}"/>
            </c:ext>
          </c:extLst>
        </c:ser>
        <c:ser>
          <c:idx val="7"/>
          <c:order val="2"/>
          <c:tx>
            <c:strRef>
              <c:f>Summary!$AV$1</c:f>
              <c:strCache>
                <c:ptCount val="1"/>
                <c:pt idx="0">
                  <c:v>Haynesville</c:v>
                </c:pt>
              </c:strCache>
            </c:strRef>
          </c:tx>
          <c:spPr>
            <a:solidFill>
              <a:srgbClr val="FE6B5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Summary!$AW$3:$AW$233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1.5461935483870968E-3</c:v>
                </c:pt>
                <c:pt idx="22">
                  <c:v>1.8675333333333334E-3</c:v>
                </c:pt>
                <c:pt idx="23">
                  <c:v>1.3759677419354838E-3</c:v>
                </c:pt>
                <c:pt idx="24">
                  <c:v>2.6538387096774192E-3</c:v>
                </c:pt>
                <c:pt idx="25">
                  <c:v>9.1937931034482764E-4</c:v>
                </c:pt>
                <c:pt idx="26">
                  <c:v>2.8801935483870971E-3</c:v>
                </c:pt>
                <c:pt idx="27">
                  <c:v>1.3453466666666667E-2</c:v>
                </c:pt>
                <c:pt idx="28">
                  <c:v>1.7980258064516128E-2</c:v>
                </c:pt>
                <c:pt idx="29">
                  <c:v>1.4077433333333333E-2</c:v>
                </c:pt>
                <c:pt idx="30">
                  <c:v>2.7563451612903224E-2</c:v>
                </c:pt>
                <c:pt idx="31">
                  <c:v>3.7716225806451613E-2</c:v>
                </c:pt>
                <c:pt idx="32">
                  <c:v>7.0054866666666674E-2</c:v>
                </c:pt>
                <c:pt idx="33">
                  <c:v>9.8050580645161298E-2</c:v>
                </c:pt>
                <c:pt idx="34">
                  <c:v>0.14595603333333335</c:v>
                </c:pt>
                <c:pt idx="35">
                  <c:v>0.24139351612903226</c:v>
                </c:pt>
                <c:pt idx="36">
                  <c:v>0.29480138709677417</c:v>
                </c:pt>
                <c:pt idx="37">
                  <c:v>0.37512467857142856</c:v>
                </c:pt>
                <c:pt idx="38">
                  <c:v>0.46137667741935479</c:v>
                </c:pt>
                <c:pt idx="39">
                  <c:v>0.62128153333333325</c:v>
                </c:pt>
                <c:pt idx="40">
                  <c:v>0.7632782580645161</c:v>
                </c:pt>
                <c:pt idx="41">
                  <c:v>0.90357093333333327</c:v>
                </c:pt>
                <c:pt idx="42">
                  <c:v>1.0504109677419353</c:v>
                </c:pt>
                <c:pt idx="43">
                  <c:v>1.2578234838709677</c:v>
                </c:pt>
                <c:pt idx="44">
                  <c:v>1.4663285333333334</c:v>
                </c:pt>
                <c:pt idx="45">
                  <c:v>1.7680715161290324</c:v>
                </c:pt>
                <c:pt idx="46">
                  <c:v>2.0303388999999998</c:v>
                </c:pt>
                <c:pt idx="47">
                  <c:v>2.0733288387096773</c:v>
                </c:pt>
                <c:pt idx="48">
                  <c:v>2.3330762258064515</c:v>
                </c:pt>
                <c:pt idx="49">
                  <c:v>2.5453509285714282</c:v>
                </c:pt>
                <c:pt idx="50">
                  <c:v>2.9079362258064516</c:v>
                </c:pt>
                <c:pt idx="51">
                  <c:v>3.0233846</c:v>
                </c:pt>
                <c:pt idx="52">
                  <c:v>3.2625859677419355</c:v>
                </c:pt>
                <c:pt idx="53">
                  <c:v>3.6159231999999997</c:v>
                </c:pt>
                <c:pt idx="54">
                  <c:v>3.9181532258064515</c:v>
                </c:pt>
                <c:pt idx="55">
                  <c:v>4.173552709677419</c:v>
                </c:pt>
                <c:pt idx="56">
                  <c:v>4.3993146333333337</c:v>
                </c:pt>
                <c:pt idx="57">
                  <c:v>4.4971855806451613</c:v>
                </c:pt>
                <c:pt idx="58">
                  <c:v>4.9010448666666671</c:v>
                </c:pt>
                <c:pt idx="59">
                  <c:v>5.2641802903225807</c:v>
                </c:pt>
                <c:pt idx="60">
                  <c:v>5.4895079677419352</c:v>
                </c:pt>
                <c:pt idx="61">
                  <c:v>5.7069266428571428</c:v>
                </c:pt>
                <c:pt idx="62">
                  <c:v>6.2073653548387098</c:v>
                </c:pt>
                <c:pt idx="63">
                  <c:v>6.4906404333333336</c:v>
                </c:pt>
                <c:pt idx="64">
                  <c:v>6.7285452258064513</c:v>
                </c:pt>
                <c:pt idx="65">
                  <c:v>6.6470786666666672</c:v>
                </c:pt>
                <c:pt idx="66">
                  <c:v>6.8204211290322583</c:v>
                </c:pt>
                <c:pt idx="67">
                  <c:v>7.0983310322580646</c:v>
                </c:pt>
                <c:pt idx="68">
                  <c:v>7.2471706999999999</c:v>
                </c:pt>
                <c:pt idx="69">
                  <c:v>7.301927612903226</c:v>
                </c:pt>
                <c:pt idx="70">
                  <c:v>7.4936393333333333</c:v>
                </c:pt>
                <c:pt idx="71">
                  <c:v>7.4339832903225807</c:v>
                </c:pt>
                <c:pt idx="72">
                  <c:v>7.3854681935483866</c:v>
                </c:pt>
                <c:pt idx="73">
                  <c:v>6.9856416206896554</c:v>
                </c:pt>
                <c:pt idx="74">
                  <c:v>6.9415114193548391</c:v>
                </c:pt>
                <c:pt idx="75">
                  <c:v>6.9095382333333335</c:v>
                </c:pt>
                <c:pt idx="76">
                  <c:v>6.9711775806451612</c:v>
                </c:pt>
                <c:pt idx="77">
                  <c:v>7.173772566666667</c:v>
                </c:pt>
                <c:pt idx="78">
                  <c:v>7.124106129032258</c:v>
                </c:pt>
                <c:pt idx="79">
                  <c:v>7.1225911612903232</c:v>
                </c:pt>
                <c:pt idx="80">
                  <c:v>6.9573313000000008</c:v>
                </c:pt>
                <c:pt idx="81">
                  <c:v>6.7129973548387092</c:v>
                </c:pt>
                <c:pt idx="82">
                  <c:v>6.3976171666666666</c:v>
                </c:pt>
                <c:pt idx="83">
                  <c:v>6.1879007741935483</c:v>
                </c:pt>
                <c:pt idx="84">
                  <c:v>5.9818012580645155</c:v>
                </c:pt>
                <c:pt idx="85">
                  <c:v>5.8670381071428563</c:v>
                </c:pt>
                <c:pt idx="86">
                  <c:v>5.5916545483870967</c:v>
                </c:pt>
                <c:pt idx="87">
                  <c:v>5.4927948666666673</c:v>
                </c:pt>
                <c:pt idx="88">
                  <c:v>5.3549966451612905</c:v>
                </c:pt>
                <c:pt idx="89">
                  <c:v>5.2029201999999994</c:v>
                </c:pt>
                <c:pt idx="90">
                  <c:v>5.0175210645161288</c:v>
                </c:pt>
                <c:pt idx="91">
                  <c:v>4.7992968709677415</c:v>
                </c:pt>
                <c:pt idx="92">
                  <c:v>4.4837499999999997</c:v>
                </c:pt>
                <c:pt idx="93">
                  <c:v>4.3451002258064513</c:v>
                </c:pt>
                <c:pt idx="94">
                  <c:v>4.3363613666666669</c:v>
                </c:pt>
                <c:pt idx="95">
                  <c:v>4.2739330000000004</c:v>
                </c:pt>
                <c:pt idx="96">
                  <c:v>4.1795128387096776</c:v>
                </c:pt>
                <c:pt idx="97">
                  <c:v>4.1370300000000002</c:v>
                </c:pt>
                <c:pt idx="98">
                  <c:v>4.1292292258064514</c:v>
                </c:pt>
                <c:pt idx="99">
                  <c:v>4.1874980333333331</c:v>
                </c:pt>
                <c:pt idx="100">
                  <c:v>4.2909288064516122</c:v>
                </c:pt>
                <c:pt idx="101">
                  <c:v>4.2294176999999999</c:v>
                </c:pt>
                <c:pt idx="102">
                  <c:v>4.1250761290322577</c:v>
                </c:pt>
                <c:pt idx="103">
                  <c:v>4.1386308064516122</c:v>
                </c:pt>
                <c:pt idx="104">
                  <c:v>4.0861927333333332</c:v>
                </c:pt>
                <c:pt idx="105">
                  <c:v>4.0433862258064517</c:v>
                </c:pt>
                <c:pt idx="106">
                  <c:v>3.9967727000000002</c:v>
                </c:pt>
                <c:pt idx="107">
                  <c:v>3.9822797419354838</c:v>
                </c:pt>
                <c:pt idx="108">
                  <c:v>3.9869190967741934</c:v>
                </c:pt>
                <c:pt idx="109">
                  <c:v>4.0341010357142855</c:v>
                </c:pt>
                <c:pt idx="110">
                  <c:v>4.0737241935483874</c:v>
                </c:pt>
                <c:pt idx="111">
                  <c:v>4.002793333333333</c:v>
                </c:pt>
                <c:pt idx="112">
                  <c:v>4.0103793225806452</c:v>
                </c:pt>
                <c:pt idx="113">
                  <c:v>3.8876639333333336</c:v>
                </c:pt>
                <c:pt idx="114">
                  <c:v>3.8812051935483871</c:v>
                </c:pt>
                <c:pt idx="115">
                  <c:v>3.8258745806451615</c:v>
                </c:pt>
                <c:pt idx="116">
                  <c:v>3.7651251666666665</c:v>
                </c:pt>
                <c:pt idx="117">
                  <c:v>3.7267654516129034</c:v>
                </c:pt>
                <c:pt idx="118">
                  <c:v>3.8190721666666665</c:v>
                </c:pt>
                <c:pt idx="119">
                  <c:v>3.7444831612903227</c:v>
                </c:pt>
                <c:pt idx="120">
                  <c:v>3.8408873225806452</c:v>
                </c:pt>
                <c:pt idx="121">
                  <c:v>3.8398427586206898</c:v>
                </c:pt>
                <c:pt idx="122">
                  <c:v>3.6116135161290321</c:v>
                </c:pt>
                <c:pt idx="123">
                  <c:v>3.8573991666666667</c:v>
                </c:pt>
                <c:pt idx="124">
                  <c:v>3.8809179677419356</c:v>
                </c:pt>
                <c:pt idx="125">
                  <c:v>3.8589194666666669</c:v>
                </c:pt>
                <c:pt idx="126">
                  <c:v>3.9495517741935484</c:v>
                </c:pt>
                <c:pt idx="127">
                  <c:v>3.8432949032258068</c:v>
                </c:pt>
                <c:pt idx="128">
                  <c:v>3.8511409999999997</c:v>
                </c:pt>
                <c:pt idx="129">
                  <c:v>3.8225970645161289</c:v>
                </c:pt>
                <c:pt idx="130">
                  <c:v>3.8154244666666668</c:v>
                </c:pt>
                <c:pt idx="131">
                  <c:v>3.8097516774193547</c:v>
                </c:pt>
                <c:pt idx="132">
                  <c:v>3.8546948709677422</c:v>
                </c:pt>
                <c:pt idx="133">
                  <c:v>3.9267760714285713</c:v>
                </c:pt>
                <c:pt idx="134">
                  <c:v>4.0554684516129029</c:v>
                </c:pt>
                <c:pt idx="135">
                  <c:v>4.0703908000000002</c:v>
                </c:pt>
                <c:pt idx="136">
                  <c:v>4.2213657096774195</c:v>
                </c:pt>
                <c:pt idx="137">
                  <c:v>4.4070731333333333</c:v>
                </c:pt>
                <c:pt idx="138">
                  <c:v>4.4652180967741932</c:v>
                </c:pt>
                <c:pt idx="139">
                  <c:v>4.6673808064516127</c:v>
                </c:pt>
                <c:pt idx="140">
                  <c:v>5.0122327000000002</c:v>
                </c:pt>
                <c:pt idx="141">
                  <c:v>5.2069890967741932</c:v>
                </c:pt>
                <c:pt idx="142">
                  <c:v>5.5908393999999992</c:v>
                </c:pt>
                <c:pt idx="143">
                  <c:v>5.7484786774193548</c:v>
                </c:pt>
                <c:pt idx="144">
                  <c:v>5.7145138709677425</c:v>
                </c:pt>
                <c:pt idx="145">
                  <c:v>6.0093649642857141</c:v>
                </c:pt>
                <c:pt idx="146">
                  <c:v>6.3268797419354836</c:v>
                </c:pt>
                <c:pt idx="147">
                  <c:v>6.5213209666666669</c:v>
                </c:pt>
                <c:pt idx="148">
                  <c:v>6.941192</c:v>
                </c:pt>
                <c:pt idx="149">
                  <c:v>7.1627996999999999</c:v>
                </c:pt>
                <c:pt idx="150">
                  <c:v>7.3260150322580646</c:v>
                </c:pt>
                <c:pt idx="151">
                  <c:v>7.5196582580645162</c:v>
                </c:pt>
                <c:pt idx="152">
                  <c:v>7.7087322</c:v>
                </c:pt>
                <c:pt idx="153">
                  <c:v>8.0225336451612907</c:v>
                </c:pt>
                <c:pt idx="154">
                  <c:v>8.0809795999999992</c:v>
                </c:pt>
                <c:pt idx="155">
                  <c:v>8.1096890322580641</c:v>
                </c:pt>
                <c:pt idx="156">
                  <c:v>8.4145962258064522</c:v>
                </c:pt>
                <c:pt idx="157">
                  <c:v>8.7583867857142845</c:v>
                </c:pt>
                <c:pt idx="158">
                  <c:v>8.8585808064516112</c:v>
                </c:pt>
                <c:pt idx="159">
                  <c:v>9.0570317333333339</c:v>
                </c:pt>
                <c:pt idx="160">
                  <c:v>9.2823000645161287</c:v>
                </c:pt>
                <c:pt idx="161">
                  <c:v>9.3207716999999999</c:v>
                </c:pt>
                <c:pt idx="162">
                  <c:v>9.622412774193549</c:v>
                </c:pt>
                <c:pt idx="163">
                  <c:v>9.6682626451612901</c:v>
                </c:pt>
                <c:pt idx="164">
                  <c:v>9.6481838333333325</c:v>
                </c:pt>
                <c:pt idx="165">
                  <c:v>9.758307741935484</c:v>
                </c:pt>
                <c:pt idx="166">
                  <c:v>9.9741340333333337</c:v>
                </c:pt>
                <c:pt idx="167">
                  <c:v>10.104471032258065</c:v>
                </c:pt>
                <c:pt idx="168">
                  <c:v>9.9567207096774197</c:v>
                </c:pt>
                <c:pt idx="169">
                  <c:v>10.069084241379311</c:v>
                </c:pt>
                <c:pt idx="170">
                  <c:v>10.290885612903226</c:v>
                </c:pt>
                <c:pt idx="171">
                  <c:v>10.296046533333334</c:v>
                </c:pt>
                <c:pt idx="172">
                  <c:v>10.529978774193548</c:v>
                </c:pt>
                <c:pt idx="173">
                  <c:v>10.221164266666667</c:v>
                </c:pt>
                <c:pt idx="174">
                  <c:v>9.8602433548387101</c:v>
                </c:pt>
                <c:pt idx="175">
                  <c:v>9.8102151290322581</c:v>
                </c:pt>
                <c:pt idx="176">
                  <c:v>9.9655842666666672</c:v>
                </c:pt>
                <c:pt idx="177">
                  <c:v>10.020829677419353</c:v>
                </c:pt>
                <c:pt idx="178">
                  <c:v>10.616981966666666</c:v>
                </c:pt>
                <c:pt idx="179">
                  <c:v>10.859765741935483</c:v>
                </c:pt>
                <c:pt idx="180">
                  <c:v>10.942349225806451</c:v>
                </c:pt>
                <c:pt idx="181">
                  <c:v>9.7934058928571428</c:v>
                </c:pt>
                <c:pt idx="182">
                  <c:v>11.27268777419355</c:v>
                </c:pt>
                <c:pt idx="183">
                  <c:v>11.399705266666667</c:v>
                </c:pt>
                <c:pt idx="184">
                  <c:v>11.395423483870967</c:v>
                </c:pt>
                <c:pt idx="185">
                  <c:v>11.654425</c:v>
                </c:pt>
                <c:pt idx="186">
                  <c:v>12.179501870967741</c:v>
                </c:pt>
                <c:pt idx="187">
                  <c:v>11.99445358064516</c:v>
                </c:pt>
                <c:pt idx="188">
                  <c:v>12.361201566666667</c:v>
                </c:pt>
                <c:pt idx="189">
                  <c:v>12.559576967741934</c:v>
                </c:pt>
                <c:pt idx="190">
                  <c:v>12.972249033333332</c:v>
                </c:pt>
                <c:pt idx="191">
                  <c:v>13.160107903225807</c:v>
                </c:pt>
                <c:pt idx="192">
                  <c:v>13.03333135483871</c:v>
                </c:pt>
                <c:pt idx="193">
                  <c:v>13.106322785714285</c:v>
                </c:pt>
                <c:pt idx="194">
                  <c:v>12.981817548387097</c:v>
                </c:pt>
                <c:pt idx="195">
                  <c:v>13.505502666666667</c:v>
                </c:pt>
                <c:pt idx="196">
                  <c:v>13.868018806451614</c:v>
                </c:pt>
                <c:pt idx="197">
                  <c:v>13.814979933333332</c:v>
                </c:pt>
                <c:pt idx="198">
                  <c:v>13.815737806451613</c:v>
                </c:pt>
                <c:pt idx="199">
                  <c:v>14.042525064516131</c:v>
                </c:pt>
                <c:pt idx="200">
                  <c:v>14.421575133333333</c:v>
                </c:pt>
                <c:pt idx="201">
                  <c:v>14.979544064516128</c:v>
                </c:pt>
                <c:pt idx="202">
                  <c:v>15.176143133333333</c:v>
                </c:pt>
                <c:pt idx="203">
                  <c:v>15.066609709677421</c:v>
                </c:pt>
                <c:pt idx="204">
                  <c:v>15.123263580645162</c:v>
                </c:pt>
                <c:pt idx="205">
                  <c:v>15.781158607142856</c:v>
                </c:pt>
                <c:pt idx="206">
                  <c:v>15.534842870967742</c:v>
                </c:pt>
                <c:pt idx="207">
                  <c:v>15.5850086</c:v>
                </c:pt>
                <c:pt idx="208">
                  <c:v>16.181809580645162</c:v>
                </c:pt>
                <c:pt idx="209">
                  <c:v>15.5387036</c:v>
                </c:pt>
                <c:pt idx="210">
                  <c:v>15.451408129032258</c:v>
                </c:pt>
                <c:pt idx="211">
                  <c:v>15.544096709677421</c:v>
                </c:pt>
                <c:pt idx="212">
                  <c:v>15.557760999999999</c:v>
                </c:pt>
                <c:pt idx="213">
                  <c:v>15.417955451612903</c:v>
                </c:pt>
                <c:pt idx="214">
                  <c:v>15.289351966666667</c:v>
                </c:pt>
                <c:pt idx="215">
                  <c:v>14.776715064516129</c:v>
                </c:pt>
                <c:pt idx="216">
                  <c:v>14.65734429032258</c:v>
                </c:pt>
                <c:pt idx="217">
                  <c:v>15.318079071428571</c:v>
                </c:pt>
                <c:pt idx="218">
                  <c:v>14.222767516129032</c:v>
                </c:pt>
                <c:pt idx="219">
                  <c:v>13.764395933333333</c:v>
                </c:pt>
                <c:pt idx="220">
                  <c:v>12.883153645161292</c:v>
                </c:pt>
                <c:pt idx="221">
                  <c:v>12.971186666666666</c:v>
                </c:pt>
                <c:pt idx="222">
                  <c:v>13.106696387096774</c:v>
                </c:pt>
                <c:pt idx="223">
                  <c:v>12.990469000000001</c:v>
                </c:pt>
                <c:pt idx="224">
                  <c:v>12.593257866666667</c:v>
                </c:pt>
                <c:pt idx="225">
                  <c:v>12.594885645161291</c:v>
                </c:pt>
                <c:pt idx="226">
                  <c:v>12.421111133333333</c:v>
                </c:pt>
                <c:pt idx="227">
                  <c:v>12.173238838709677</c:v>
                </c:pt>
                <c:pt idx="228">
                  <c:v>12.018749451612903</c:v>
                </c:pt>
                <c:pt idx="229">
                  <c:v>13.884755857142858</c:v>
                </c:pt>
                <c:pt idx="230">
                  <c:v>12.689528064516129</c:v>
                </c:pt>
              </c:numCache>
            </c:numRef>
          </c:val>
          <c:extLst>
            <c:ext xmlns:c16="http://schemas.microsoft.com/office/drawing/2014/chart" uri="{C3380CC4-5D6E-409C-BE32-E72D297353CC}">
              <c16:uniqueId val="{00000002-06B1-4A22-A45A-A9EFFDC4203F}"/>
            </c:ext>
          </c:extLst>
        </c:ser>
        <c:ser>
          <c:idx val="4"/>
          <c:order val="3"/>
          <c:tx>
            <c:strRef>
              <c:f>Summary!$BJ$1</c:f>
              <c:strCache>
                <c:ptCount val="1"/>
                <c:pt idx="0">
                  <c:v>Utica</c:v>
                </c:pt>
              </c:strCache>
              <c:extLst xmlns:c15="http://schemas.microsoft.com/office/drawing/2012/chart"/>
            </c:strRef>
          </c:tx>
          <c:spPr>
            <a:solidFill>
              <a:schemeClr val="accent4"/>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Summary!$BK$3:$BK$233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1.4387096774193549E-5</c:v>
                </c:pt>
                <c:pt idx="25">
                  <c:v>1.5379310344827585E-5</c:v>
                </c:pt>
                <c:pt idx="26">
                  <c:v>1.4387096774193549E-5</c:v>
                </c:pt>
                <c:pt idx="27">
                  <c:v>1.4866666666666666E-5</c:v>
                </c:pt>
                <c:pt idx="28">
                  <c:v>1.4387096774193549E-5</c:v>
                </c:pt>
                <c:pt idx="29">
                  <c:v>1.4866666666666666E-5</c:v>
                </c:pt>
                <c:pt idx="30">
                  <c:v>1.4387096774193549E-5</c:v>
                </c:pt>
                <c:pt idx="31">
                  <c:v>1.4387096774193549E-5</c:v>
                </c:pt>
                <c:pt idx="32">
                  <c:v>1.4866666666666666E-5</c:v>
                </c:pt>
                <c:pt idx="33">
                  <c:v>1.4387096774193549E-5</c:v>
                </c:pt>
                <c:pt idx="34">
                  <c:v>1.4866666666666666E-5</c:v>
                </c:pt>
                <c:pt idx="35">
                  <c:v>1.4419354838709678E-5</c:v>
                </c:pt>
                <c:pt idx="36">
                  <c:v>1.2064516129032257E-5</c:v>
                </c:pt>
                <c:pt idx="37">
                  <c:v>1.3357142857142856E-5</c:v>
                </c:pt>
                <c:pt idx="38">
                  <c:v>1.2064516129032257E-5</c:v>
                </c:pt>
                <c:pt idx="39">
                  <c:v>1.2466666666666665E-5</c:v>
                </c:pt>
                <c:pt idx="40">
                  <c:v>1.2064516129032257E-5</c:v>
                </c:pt>
                <c:pt idx="41">
                  <c:v>1.2466666666666665E-5</c:v>
                </c:pt>
                <c:pt idx="42">
                  <c:v>1.2064516129032257E-5</c:v>
                </c:pt>
                <c:pt idx="43">
                  <c:v>1.2064516129032257E-5</c:v>
                </c:pt>
                <c:pt idx="44">
                  <c:v>1.2466666666666665E-5</c:v>
                </c:pt>
                <c:pt idx="45">
                  <c:v>1.2064516129032257E-5</c:v>
                </c:pt>
                <c:pt idx="46">
                  <c:v>1.2466666666666665E-5</c:v>
                </c:pt>
                <c:pt idx="47">
                  <c:v>1.2064516129032257E-5</c:v>
                </c:pt>
                <c:pt idx="48">
                  <c:v>1.1645161290322581E-5</c:v>
                </c:pt>
                <c:pt idx="49">
                  <c:v>1.2892857142857142E-5</c:v>
                </c:pt>
                <c:pt idx="50">
                  <c:v>1.1645161290322581E-5</c:v>
                </c:pt>
                <c:pt idx="51">
                  <c:v>1.2033333333333334E-5</c:v>
                </c:pt>
                <c:pt idx="52">
                  <c:v>1.167741935483871E-5</c:v>
                </c:pt>
                <c:pt idx="53">
                  <c:v>1.2033333333333334E-5</c:v>
                </c:pt>
                <c:pt idx="54">
                  <c:v>1.167741935483871E-5</c:v>
                </c:pt>
                <c:pt idx="55">
                  <c:v>1.1645161290322581E-5</c:v>
                </c:pt>
                <c:pt idx="56">
                  <c:v>1.2066666666666667E-5</c:v>
                </c:pt>
                <c:pt idx="57">
                  <c:v>1.1645161290322581E-5</c:v>
                </c:pt>
                <c:pt idx="58">
                  <c:v>1.2066666666666667E-5</c:v>
                </c:pt>
                <c:pt idx="59">
                  <c:v>1.1645161290322581E-5</c:v>
                </c:pt>
                <c:pt idx="60">
                  <c:v>5.5483870967741939E-6</c:v>
                </c:pt>
                <c:pt idx="61">
                  <c:v>6.142857142857143E-6</c:v>
                </c:pt>
                <c:pt idx="62">
                  <c:v>5.5483870967741939E-6</c:v>
                </c:pt>
                <c:pt idx="63">
                  <c:v>5.7333333333333332E-6</c:v>
                </c:pt>
                <c:pt idx="64">
                  <c:v>5.5483870967741939E-6</c:v>
                </c:pt>
                <c:pt idx="65">
                  <c:v>7.2603666666666671E-3</c:v>
                </c:pt>
                <c:pt idx="66">
                  <c:v>8.7596451612903213E-3</c:v>
                </c:pt>
                <c:pt idx="67">
                  <c:v>1.4766774193548387E-2</c:v>
                </c:pt>
                <c:pt idx="68">
                  <c:v>1.6785166666666667E-2</c:v>
                </c:pt>
                <c:pt idx="69">
                  <c:v>1.7718903225806455E-2</c:v>
                </c:pt>
                <c:pt idx="70">
                  <c:v>1.8309533333333336E-2</c:v>
                </c:pt>
                <c:pt idx="71">
                  <c:v>1.7718838709677418E-2</c:v>
                </c:pt>
                <c:pt idx="72">
                  <c:v>1.5167483870967741E-2</c:v>
                </c:pt>
                <c:pt idx="73">
                  <c:v>1.7290689655172414E-2</c:v>
                </c:pt>
                <c:pt idx="74">
                  <c:v>1.6800290322580645E-2</c:v>
                </c:pt>
                <c:pt idx="75">
                  <c:v>2.1164133333333335E-2</c:v>
                </c:pt>
                <c:pt idx="76">
                  <c:v>2.0828064516129032E-2</c:v>
                </c:pt>
                <c:pt idx="77">
                  <c:v>3.4447899999999997E-2</c:v>
                </c:pt>
                <c:pt idx="78">
                  <c:v>3.9446870967741937E-2</c:v>
                </c:pt>
                <c:pt idx="79">
                  <c:v>4.9137903225806447E-2</c:v>
                </c:pt>
                <c:pt idx="80">
                  <c:v>6.6772800000000007E-2</c:v>
                </c:pt>
                <c:pt idx="81">
                  <c:v>6.9718967741935478E-2</c:v>
                </c:pt>
                <c:pt idx="82">
                  <c:v>7.80135E-2</c:v>
                </c:pt>
                <c:pt idx="83">
                  <c:v>8.6587419354838713E-2</c:v>
                </c:pt>
                <c:pt idx="84">
                  <c:v>8.6841677419354849E-2</c:v>
                </c:pt>
                <c:pt idx="85">
                  <c:v>0.10203282142857142</c:v>
                </c:pt>
                <c:pt idx="86">
                  <c:v>0.12597548387096774</c:v>
                </c:pt>
                <c:pt idx="87">
                  <c:v>0.13281633333333334</c:v>
                </c:pt>
                <c:pt idx="88">
                  <c:v>0.16720719354838712</c:v>
                </c:pt>
                <c:pt idx="89">
                  <c:v>0.23708083333333332</c:v>
                </c:pt>
                <c:pt idx="90">
                  <c:v>0.30451590322580641</c:v>
                </c:pt>
                <c:pt idx="91">
                  <c:v>0.38686480645161286</c:v>
                </c:pt>
                <c:pt idx="92">
                  <c:v>0.4740412</c:v>
                </c:pt>
                <c:pt idx="93">
                  <c:v>0.4374106774193548</c:v>
                </c:pt>
                <c:pt idx="94">
                  <c:v>0.48248643333333335</c:v>
                </c:pt>
                <c:pt idx="95">
                  <c:v>0.55476293548387101</c:v>
                </c:pt>
                <c:pt idx="96">
                  <c:v>0.70523341935483874</c:v>
                </c:pt>
                <c:pt idx="97">
                  <c:v>0.75568239285714278</c:v>
                </c:pt>
                <c:pt idx="98">
                  <c:v>0.88205796774193546</c:v>
                </c:pt>
                <c:pt idx="99">
                  <c:v>0.91764210000000002</c:v>
                </c:pt>
                <c:pt idx="100">
                  <c:v>0.96401396774193548</c:v>
                </c:pt>
                <c:pt idx="101">
                  <c:v>1.1224596333333332</c:v>
                </c:pt>
                <c:pt idx="102">
                  <c:v>1.300536548387097</c:v>
                </c:pt>
                <c:pt idx="103">
                  <c:v>1.4590899354838711</c:v>
                </c:pt>
                <c:pt idx="104">
                  <c:v>1.7205371</c:v>
                </c:pt>
                <c:pt idx="105">
                  <c:v>1.7907886129032258</c:v>
                </c:pt>
                <c:pt idx="106">
                  <c:v>1.9086269</c:v>
                </c:pt>
                <c:pt idx="107">
                  <c:v>2.0518904838709675</c:v>
                </c:pt>
                <c:pt idx="108">
                  <c:v>2.1281004838709676</c:v>
                </c:pt>
                <c:pt idx="109">
                  <c:v>2.2700548928571429</c:v>
                </c:pt>
                <c:pt idx="110">
                  <c:v>2.3702371612903224</c:v>
                </c:pt>
                <c:pt idx="111">
                  <c:v>2.4498894666666668</c:v>
                </c:pt>
                <c:pt idx="112">
                  <c:v>2.6563427741935484</c:v>
                </c:pt>
                <c:pt idx="113">
                  <c:v>2.8985743333333334</c:v>
                </c:pt>
                <c:pt idx="114">
                  <c:v>2.7657742903225806</c:v>
                </c:pt>
                <c:pt idx="115">
                  <c:v>2.9442691290322585</c:v>
                </c:pt>
                <c:pt idx="116">
                  <c:v>3.2129942333333332</c:v>
                </c:pt>
                <c:pt idx="117">
                  <c:v>3.2699857096774192</c:v>
                </c:pt>
                <c:pt idx="118">
                  <c:v>3.6072982000000002</c:v>
                </c:pt>
                <c:pt idx="119">
                  <c:v>3.9137946129032262</c:v>
                </c:pt>
                <c:pt idx="120">
                  <c:v>3.8384208709677416</c:v>
                </c:pt>
                <c:pt idx="121">
                  <c:v>3.9428905172413793</c:v>
                </c:pt>
                <c:pt idx="122">
                  <c:v>4.2208731612903225</c:v>
                </c:pt>
                <c:pt idx="123">
                  <c:v>3.904634366666667</c:v>
                </c:pt>
                <c:pt idx="124">
                  <c:v>4.0172207419354837</c:v>
                </c:pt>
                <c:pt idx="125">
                  <c:v>4.1917058000000003</c:v>
                </c:pt>
                <c:pt idx="126">
                  <c:v>3.8626574193548384</c:v>
                </c:pt>
                <c:pt idx="127">
                  <c:v>4.339814258064516</c:v>
                </c:pt>
                <c:pt idx="128">
                  <c:v>4.5914752000000005</c:v>
                </c:pt>
                <c:pt idx="129">
                  <c:v>4.1481511612903219</c:v>
                </c:pt>
                <c:pt idx="130">
                  <c:v>4.2204158999999999</c:v>
                </c:pt>
                <c:pt idx="131">
                  <c:v>4.5353489677419354</c:v>
                </c:pt>
                <c:pt idx="132">
                  <c:v>4.2889276774193554</c:v>
                </c:pt>
                <c:pt idx="133">
                  <c:v>4.5638923928571433</c:v>
                </c:pt>
                <c:pt idx="134">
                  <c:v>4.6640253548387101</c:v>
                </c:pt>
                <c:pt idx="135">
                  <c:v>4.3445459</c:v>
                </c:pt>
                <c:pt idx="136">
                  <c:v>4.5660290322580641</c:v>
                </c:pt>
                <c:pt idx="137">
                  <c:v>5.0470537333333327</c:v>
                </c:pt>
                <c:pt idx="138">
                  <c:v>5.065661645161291</c:v>
                </c:pt>
                <c:pt idx="139">
                  <c:v>5.3994042580645161</c:v>
                </c:pt>
                <c:pt idx="140">
                  <c:v>5.7172902666666667</c:v>
                </c:pt>
                <c:pt idx="141">
                  <c:v>5.4650514838709681</c:v>
                </c:pt>
                <c:pt idx="142">
                  <c:v>5.851868333333333</c:v>
                </c:pt>
                <c:pt idx="143">
                  <c:v>6.320139935483871</c:v>
                </c:pt>
                <c:pt idx="144">
                  <c:v>6.1261095483870962</c:v>
                </c:pt>
                <c:pt idx="145">
                  <c:v>6.3664580000000006</c:v>
                </c:pt>
                <c:pt idx="146">
                  <c:v>6.5995213225806451</c:v>
                </c:pt>
                <c:pt idx="147">
                  <c:v>6.2016262666666666</c:v>
                </c:pt>
                <c:pt idx="148">
                  <c:v>6.627138548387097</c:v>
                </c:pt>
                <c:pt idx="149">
                  <c:v>7.0898798000000003</c:v>
                </c:pt>
                <c:pt idx="150">
                  <c:v>6.7350459677419359</c:v>
                </c:pt>
                <c:pt idx="151">
                  <c:v>7.1040695483870966</c:v>
                </c:pt>
                <c:pt idx="152">
                  <c:v>7.7078958666666662</c:v>
                </c:pt>
                <c:pt idx="153">
                  <c:v>7.4936226774193546</c:v>
                </c:pt>
                <c:pt idx="154">
                  <c:v>7.7739936666666667</c:v>
                </c:pt>
                <c:pt idx="155">
                  <c:v>8.0449758387096768</c:v>
                </c:pt>
                <c:pt idx="156">
                  <c:v>7.0364824193548383</c:v>
                </c:pt>
                <c:pt idx="157">
                  <c:v>7.4197231428571433</c:v>
                </c:pt>
                <c:pt idx="158">
                  <c:v>7.626181193548387</c:v>
                </c:pt>
                <c:pt idx="159">
                  <c:v>6.9032468333333332</c:v>
                </c:pt>
                <c:pt idx="160">
                  <c:v>7.3371283225806447</c:v>
                </c:pt>
                <c:pt idx="161">
                  <c:v>7.9623589333333333</c:v>
                </c:pt>
                <c:pt idx="162">
                  <c:v>7.4292606129032253</c:v>
                </c:pt>
                <c:pt idx="163">
                  <c:v>8.1090926451612901</c:v>
                </c:pt>
                <c:pt idx="164">
                  <c:v>8.6146416666666674</c:v>
                </c:pt>
                <c:pt idx="165">
                  <c:v>8.0473992258064513</c:v>
                </c:pt>
                <c:pt idx="166">
                  <c:v>8.3977267333333341</c:v>
                </c:pt>
                <c:pt idx="167">
                  <c:v>8.5709510645161284</c:v>
                </c:pt>
                <c:pt idx="168">
                  <c:v>7.2860426451612907</c:v>
                </c:pt>
                <c:pt idx="169">
                  <c:v>7.1577961379310349</c:v>
                </c:pt>
                <c:pt idx="170">
                  <c:v>7.7006011935483869</c:v>
                </c:pt>
                <c:pt idx="171">
                  <c:v>6.659357766666667</c:v>
                </c:pt>
                <c:pt idx="172">
                  <c:v>7.1186009354838706</c:v>
                </c:pt>
                <c:pt idx="173">
                  <c:v>7.4923028333333326</c:v>
                </c:pt>
                <c:pt idx="174">
                  <c:v>6.8227616774193551</c:v>
                </c:pt>
                <c:pt idx="175">
                  <c:v>7.0500110000000005</c:v>
                </c:pt>
                <c:pt idx="176">
                  <c:v>7.4432254999999996</c:v>
                </c:pt>
                <c:pt idx="177">
                  <c:v>6.9166923225806451</c:v>
                </c:pt>
                <c:pt idx="178">
                  <c:v>7.1056930333333339</c:v>
                </c:pt>
                <c:pt idx="179">
                  <c:v>7.5854201290322578</c:v>
                </c:pt>
                <c:pt idx="180">
                  <c:v>7.1333237419354836</c:v>
                </c:pt>
                <c:pt idx="181">
                  <c:v>7.073044357142857</c:v>
                </c:pt>
                <c:pt idx="182">
                  <c:v>7.1216906451612907</c:v>
                </c:pt>
                <c:pt idx="183">
                  <c:v>7.0042342333333334</c:v>
                </c:pt>
                <c:pt idx="184">
                  <c:v>7.0346963548387098</c:v>
                </c:pt>
                <c:pt idx="185">
                  <c:v>7.0419854666666675</c:v>
                </c:pt>
                <c:pt idx="186">
                  <c:v>6.9576582580645168</c:v>
                </c:pt>
                <c:pt idx="187">
                  <c:v>6.8855595483870973</c:v>
                </c:pt>
                <c:pt idx="188">
                  <c:v>6.8580531000000002</c:v>
                </c:pt>
                <c:pt idx="189">
                  <c:v>7.2913365806451607</c:v>
                </c:pt>
                <c:pt idx="190">
                  <c:v>7.2513008000000001</c:v>
                </c:pt>
                <c:pt idx="191">
                  <c:v>7.3214587096774189</c:v>
                </c:pt>
                <c:pt idx="192">
                  <c:v>7.0723162903225809</c:v>
                </c:pt>
                <c:pt idx="193">
                  <c:v>7.0353016785714289</c:v>
                </c:pt>
                <c:pt idx="194">
                  <c:v>7.1120396129032262</c:v>
                </c:pt>
                <c:pt idx="195">
                  <c:v>7.0264938333333333</c:v>
                </c:pt>
                <c:pt idx="196">
                  <c:v>7.0481158709677416</c:v>
                </c:pt>
                <c:pt idx="197">
                  <c:v>7.0015306333333331</c:v>
                </c:pt>
                <c:pt idx="198">
                  <c:v>7.1180755161290321</c:v>
                </c:pt>
                <c:pt idx="199">
                  <c:v>7.1361520322580638</c:v>
                </c:pt>
                <c:pt idx="200">
                  <c:v>7.1583832999999997</c:v>
                </c:pt>
                <c:pt idx="201">
                  <c:v>7.2725078064516131</c:v>
                </c:pt>
                <c:pt idx="202">
                  <c:v>7.2120898666666671</c:v>
                </c:pt>
                <c:pt idx="203">
                  <c:v>7.3394672258064517</c:v>
                </c:pt>
                <c:pt idx="204">
                  <c:v>7.3840939354838708</c:v>
                </c:pt>
                <c:pt idx="205">
                  <c:v>7.3228412857142855</c:v>
                </c:pt>
                <c:pt idx="206">
                  <c:v>7.3376898709677425</c:v>
                </c:pt>
                <c:pt idx="207">
                  <c:v>6.9919887999999997</c:v>
                </c:pt>
                <c:pt idx="208">
                  <c:v>7.0162837096774195</c:v>
                </c:pt>
                <c:pt idx="209">
                  <c:v>6.9446028000000002</c:v>
                </c:pt>
                <c:pt idx="210">
                  <c:v>7.0048517096774194</c:v>
                </c:pt>
                <c:pt idx="211">
                  <c:v>6.8783278387096773</c:v>
                </c:pt>
                <c:pt idx="212">
                  <c:v>6.8539624333333338</c:v>
                </c:pt>
                <c:pt idx="213">
                  <c:v>6.7368583870967749</c:v>
                </c:pt>
                <c:pt idx="214">
                  <c:v>6.7144115666666666</c:v>
                </c:pt>
                <c:pt idx="215">
                  <c:v>6.6709480322580639</c:v>
                </c:pt>
                <c:pt idx="216">
                  <c:v>6.6769790645161295</c:v>
                </c:pt>
                <c:pt idx="217">
                  <c:v>6.8952350357142862</c:v>
                </c:pt>
                <c:pt idx="218">
                  <c:v>6.6211809677419353</c:v>
                </c:pt>
                <c:pt idx="219">
                  <c:v>6.7127009333333332</c:v>
                </c:pt>
                <c:pt idx="220">
                  <c:v>6.710669129032258</c:v>
                </c:pt>
                <c:pt idx="221">
                  <c:v>6.7285995666666674</c:v>
                </c:pt>
                <c:pt idx="222">
                  <c:v>6.630579612903226</c:v>
                </c:pt>
                <c:pt idx="223">
                  <c:v>6.6129764193548395</c:v>
                </c:pt>
                <c:pt idx="224">
                  <c:v>6.7233268666666666</c:v>
                </c:pt>
                <c:pt idx="225">
                  <c:v>6.8796327096774199</c:v>
                </c:pt>
                <c:pt idx="226">
                  <c:v>6.9401282333333336</c:v>
                </c:pt>
                <c:pt idx="227">
                  <c:v>6.9968007419354841</c:v>
                </c:pt>
                <c:pt idx="228">
                  <c:v>6.6245837096774194</c:v>
                </c:pt>
                <c:pt idx="229">
                  <c:v>6.6819268214285712</c:v>
                </c:pt>
                <c:pt idx="230">
                  <c:v>6.8322205483870961</c:v>
                </c:pt>
              </c:numCache>
              <c:extLst xmlns:c15="http://schemas.microsoft.com/office/drawing/2012/chart"/>
            </c:numRef>
          </c:val>
          <c:extLst xmlns:c15="http://schemas.microsoft.com/office/drawing/2012/chart">
            <c:ext xmlns:c16="http://schemas.microsoft.com/office/drawing/2014/chart" uri="{C3380CC4-5D6E-409C-BE32-E72D297353CC}">
              <c16:uniqueId val="{00000003-06B1-4A22-A45A-A9EFFDC4203F}"/>
            </c:ext>
          </c:extLst>
        </c:ser>
        <c:ser>
          <c:idx val="12"/>
          <c:order val="4"/>
          <c:tx>
            <c:strRef>
              <c:f>Summary!$CE$1</c:f>
              <c:strCache>
                <c:ptCount val="1"/>
                <c:pt idx="0">
                  <c:v>Uinta</c:v>
                </c:pt>
              </c:strCache>
              <c:extLst xmlns:c15="http://schemas.microsoft.com/office/drawing/2012/chart"/>
            </c:strRef>
          </c:tx>
          <c:spPr>
            <a:solidFill>
              <a:srgbClr val="FFFF99"/>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Summary!$CF$3:$CF$233</c:f>
              <c:numCache>
                <c:formatCode>General</c:formatCode>
                <c:ptCount val="231"/>
                <c:pt idx="0">
                  <c:v>2.8658064516129031E-4</c:v>
                </c:pt>
                <c:pt idx="1">
                  <c:v>3.0428571428571429E-4</c:v>
                </c:pt>
                <c:pt idx="2">
                  <c:v>2.7590322580645158E-4</c:v>
                </c:pt>
                <c:pt idx="3">
                  <c:v>2.7966666666666667E-4</c:v>
                </c:pt>
                <c:pt idx="4">
                  <c:v>2.7241935483870967E-4</c:v>
                </c:pt>
                <c:pt idx="5">
                  <c:v>2.5329999999999998E-4</c:v>
                </c:pt>
                <c:pt idx="6">
                  <c:v>2.347741935483871E-4</c:v>
                </c:pt>
                <c:pt idx="7">
                  <c:v>2.1845161290322582E-4</c:v>
                </c:pt>
                <c:pt idx="8">
                  <c:v>1.4926666666666667E-4</c:v>
                </c:pt>
                <c:pt idx="9">
                  <c:v>1.695483870967742E-4</c:v>
                </c:pt>
                <c:pt idx="10">
                  <c:v>1.7233333333333334E-4</c:v>
                </c:pt>
                <c:pt idx="11">
                  <c:v>2.398064516129032E-4</c:v>
                </c:pt>
                <c:pt idx="12">
                  <c:v>2.463548387096774E-4</c:v>
                </c:pt>
                <c:pt idx="13">
                  <c:v>2.4210714285714287E-4</c:v>
                </c:pt>
                <c:pt idx="14">
                  <c:v>1.5119354838709679E-4</c:v>
                </c:pt>
                <c:pt idx="15">
                  <c:v>1.4663333333333334E-4</c:v>
                </c:pt>
                <c:pt idx="16">
                  <c:v>1.4451612903225805E-4</c:v>
                </c:pt>
                <c:pt idx="17">
                  <c:v>8.3933333333333332E-5</c:v>
                </c:pt>
                <c:pt idx="18">
                  <c:v>1.4312903225806452E-4</c:v>
                </c:pt>
                <c:pt idx="19">
                  <c:v>1.4174193548387097E-4</c:v>
                </c:pt>
                <c:pt idx="20">
                  <c:v>1.5239999999999999E-4</c:v>
                </c:pt>
                <c:pt idx="21">
                  <c:v>1.4751612903225807E-4</c:v>
                </c:pt>
                <c:pt idx="22">
                  <c:v>1.4239999999999999E-4</c:v>
                </c:pt>
                <c:pt idx="23">
                  <c:v>1.4696774193548388E-4</c:v>
                </c:pt>
                <c:pt idx="24">
                  <c:v>1.6380645161290323E-4</c:v>
                </c:pt>
                <c:pt idx="25">
                  <c:v>1.6289655172413794E-4</c:v>
                </c:pt>
                <c:pt idx="26">
                  <c:v>1.6883870967741935E-4</c:v>
                </c:pt>
                <c:pt idx="27">
                  <c:v>1.6176666666666665E-4</c:v>
                </c:pt>
                <c:pt idx="28">
                  <c:v>1.7596774193548385E-4</c:v>
                </c:pt>
                <c:pt idx="29">
                  <c:v>1.7376666666666667E-4</c:v>
                </c:pt>
                <c:pt idx="30">
                  <c:v>1.8674193548387096E-4</c:v>
                </c:pt>
                <c:pt idx="31">
                  <c:v>1.4629032258064517E-3</c:v>
                </c:pt>
                <c:pt idx="32">
                  <c:v>4.0898000000000002E-3</c:v>
                </c:pt>
                <c:pt idx="33">
                  <c:v>3.3221612903225803E-3</c:v>
                </c:pt>
                <c:pt idx="34">
                  <c:v>6.3941666666666669E-3</c:v>
                </c:pt>
                <c:pt idx="35">
                  <c:v>5.6368064516129036E-3</c:v>
                </c:pt>
                <c:pt idx="36">
                  <c:v>4.7468064516129034E-3</c:v>
                </c:pt>
                <c:pt idx="37">
                  <c:v>3.9689999999999994E-3</c:v>
                </c:pt>
                <c:pt idx="38">
                  <c:v>3.4823870967741932E-3</c:v>
                </c:pt>
                <c:pt idx="39">
                  <c:v>2.9191666666666667E-3</c:v>
                </c:pt>
                <c:pt idx="40">
                  <c:v>2.4430967741935483E-3</c:v>
                </c:pt>
                <c:pt idx="41">
                  <c:v>2.3308999999999999E-3</c:v>
                </c:pt>
                <c:pt idx="42">
                  <c:v>2.2217419354838711E-3</c:v>
                </c:pt>
                <c:pt idx="43">
                  <c:v>2.1799677419354841E-3</c:v>
                </c:pt>
                <c:pt idx="44">
                  <c:v>2.0891666666666667E-3</c:v>
                </c:pt>
                <c:pt idx="45">
                  <c:v>2.0284193548387097E-3</c:v>
                </c:pt>
                <c:pt idx="46">
                  <c:v>1.8779333333333334E-3</c:v>
                </c:pt>
                <c:pt idx="47">
                  <c:v>2.1856129032258062E-3</c:v>
                </c:pt>
                <c:pt idx="48">
                  <c:v>1.975516129032258E-3</c:v>
                </c:pt>
                <c:pt idx="49">
                  <c:v>1.9467500000000001E-3</c:v>
                </c:pt>
                <c:pt idx="50">
                  <c:v>4.511774193548387E-3</c:v>
                </c:pt>
                <c:pt idx="51">
                  <c:v>4.5679333333333329E-3</c:v>
                </c:pt>
                <c:pt idx="52">
                  <c:v>3.9688064516129034E-3</c:v>
                </c:pt>
                <c:pt idx="53">
                  <c:v>3.3831333333333336E-3</c:v>
                </c:pt>
                <c:pt idx="54">
                  <c:v>3.1614516129032256E-3</c:v>
                </c:pt>
                <c:pt idx="55">
                  <c:v>3.1637096774193548E-3</c:v>
                </c:pt>
                <c:pt idx="56">
                  <c:v>3.3528000000000004E-3</c:v>
                </c:pt>
                <c:pt idx="57">
                  <c:v>3.5278709677419354E-3</c:v>
                </c:pt>
                <c:pt idx="58">
                  <c:v>5.4466333333333334E-3</c:v>
                </c:pt>
                <c:pt idx="59">
                  <c:v>4.8998387096774194E-3</c:v>
                </c:pt>
                <c:pt idx="60">
                  <c:v>4.2391935483870966E-3</c:v>
                </c:pt>
                <c:pt idx="61">
                  <c:v>4.3202142857142857E-3</c:v>
                </c:pt>
                <c:pt idx="62">
                  <c:v>3.9260967741935483E-3</c:v>
                </c:pt>
                <c:pt idx="63">
                  <c:v>3.5577666666666663E-3</c:v>
                </c:pt>
                <c:pt idx="64">
                  <c:v>3.5116451612903225E-3</c:v>
                </c:pt>
                <c:pt idx="65">
                  <c:v>3.2116333333333334E-3</c:v>
                </c:pt>
                <c:pt idx="66">
                  <c:v>2.9731612903225809E-3</c:v>
                </c:pt>
                <c:pt idx="67">
                  <c:v>2.965548387096774E-3</c:v>
                </c:pt>
                <c:pt idx="68">
                  <c:v>2.5495333333333333E-3</c:v>
                </c:pt>
                <c:pt idx="69">
                  <c:v>3.4820967741935483E-3</c:v>
                </c:pt>
                <c:pt idx="70">
                  <c:v>4.5181333333333329E-3</c:v>
                </c:pt>
                <c:pt idx="71">
                  <c:v>4.2054838709677427E-3</c:v>
                </c:pt>
                <c:pt idx="72">
                  <c:v>4.223516129032258E-3</c:v>
                </c:pt>
                <c:pt idx="73">
                  <c:v>4.1656896551724139E-3</c:v>
                </c:pt>
                <c:pt idx="74">
                  <c:v>4.0985483870967744E-3</c:v>
                </c:pt>
                <c:pt idx="75">
                  <c:v>3.9622333333333331E-3</c:v>
                </c:pt>
                <c:pt idx="76">
                  <c:v>4.8050000000000002E-3</c:v>
                </c:pt>
                <c:pt idx="77">
                  <c:v>5.3775666666666666E-3</c:v>
                </c:pt>
                <c:pt idx="78">
                  <c:v>6.2317096774193543E-3</c:v>
                </c:pt>
                <c:pt idx="79">
                  <c:v>7.9110322580645161E-3</c:v>
                </c:pt>
                <c:pt idx="80">
                  <c:v>7.6375000000000002E-3</c:v>
                </c:pt>
                <c:pt idx="81">
                  <c:v>6.6552903225806448E-3</c:v>
                </c:pt>
                <c:pt idx="82">
                  <c:v>7.4608333333333332E-3</c:v>
                </c:pt>
                <c:pt idx="83">
                  <c:v>7.0392258064516126E-3</c:v>
                </c:pt>
                <c:pt idx="84">
                  <c:v>6.7240967741935484E-3</c:v>
                </c:pt>
                <c:pt idx="85">
                  <c:v>6.7987142857142855E-3</c:v>
                </c:pt>
                <c:pt idx="86">
                  <c:v>7.5275483870967741E-3</c:v>
                </c:pt>
                <c:pt idx="87">
                  <c:v>7.5707999999999999E-3</c:v>
                </c:pt>
                <c:pt idx="88">
                  <c:v>8.2478709677419361E-3</c:v>
                </c:pt>
                <c:pt idx="89">
                  <c:v>8.4892333333333337E-3</c:v>
                </c:pt>
                <c:pt idx="90">
                  <c:v>1.0091064516129032E-2</c:v>
                </c:pt>
                <c:pt idx="91">
                  <c:v>9.7843870967741931E-3</c:v>
                </c:pt>
                <c:pt idx="92">
                  <c:v>1.0804933333333332E-2</c:v>
                </c:pt>
                <c:pt idx="93">
                  <c:v>1.0650806451612904E-2</c:v>
                </c:pt>
                <c:pt idx="94">
                  <c:v>1.66053E-2</c:v>
                </c:pt>
                <c:pt idx="95">
                  <c:v>1.4855741935483871E-2</c:v>
                </c:pt>
                <c:pt idx="96">
                  <c:v>1.584609677419355E-2</c:v>
                </c:pt>
                <c:pt idx="97">
                  <c:v>1.4691250000000001E-2</c:v>
                </c:pt>
                <c:pt idx="98">
                  <c:v>1.4348258064516129E-2</c:v>
                </c:pt>
                <c:pt idx="99">
                  <c:v>2.0451266666666669E-2</c:v>
                </c:pt>
                <c:pt idx="100">
                  <c:v>1.875009677419355E-2</c:v>
                </c:pt>
                <c:pt idx="101">
                  <c:v>1.8357666666666668E-2</c:v>
                </c:pt>
                <c:pt idx="102">
                  <c:v>2.2557258064516129E-2</c:v>
                </c:pt>
                <c:pt idx="103">
                  <c:v>2.2664870967741935E-2</c:v>
                </c:pt>
                <c:pt idx="104">
                  <c:v>2.2039633333333333E-2</c:v>
                </c:pt>
                <c:pt idx="105">
                  <c:v>2.5334612903225806E-2</c:v>
                </c:pt>
                <c:pt idx="106">
                  <c:v>2.54729E-2</c:v>
                </c:pt>
                <c:pt idx="107">
                  <c:v>2.1991290322580643E-2</c:v>
                </c:pt>
                <c:pt idx="108">
                  <c:v>2.7935000000000001E-2</c:v>
                </c:pt>
                <c:pt idx="109">
                  <c:v>3.483596428571429E-2</c:v>
                </c:pt>
                <c:pt idx="110">
                  <c:v>4.0780774193548391E-2</c:v>
                </c:pt>
                <c:pt idx="111">
                  <c:v>3.6702499999999999E-2</c:v>
                </c:pt>
                <c:pt idx="112">
                  <c:v>3.5784387096774194E-2</c:v>
                </c:pt>
                <c:pt idx="113">
                  <c:v>3.3794433333333332E-2</c:v>
                </c:pt>
                <c:pt idx="114">
                  <c:v>3.1538548387096771E-2</c:v>
                </c:pt>
                <c:pt idx="115">
                  <c:v>3.6385645161290323E-2</c:v>
                </c:pt>
                <c:pt idx="116">
                  <c:v>3.6139866666666666E-2</c:v>
                </c:pt>
                <c:pt idx="117">
                  <c:v>3.9592580645161295E-2</c:v>
                </c:pt>
                <c:pt idx="118">
                  <c:v>3.7932466666666671E-2</c:v>
                </c:pt>
                <c:pt idx="119">
                  <c:v>3.6122096774193549E-2</c:v>
                </c:pt>
                <c:pt idx="120">
                  <c:v>3.5885387096774191E-2</c:v>
                </c:pt>
                <c:pt idx="121">
                  <c:v>3.4769103448275863E-2</c:v>
                </c:pt>
                <c:pt idx="122">
                  <c:v>3.1932548387096776E-2</c:v>
                </c:pt>
                <c:pt idx="123">
                  <c:v>3.25948E-2</c:v>
                </c:pt>
                <c:pt idx="124">
                  <c:v>3.3076483870967746E-2</c:v>
                </c:pt>
                <c:pt idx="125">
                  <c:v>2.8932466666666667E-2</c:v>
                </c:pt>
                <c:pt idx="126">
                  <c:v>3.0414193548387099E-2</c:v>
                </c:pt>
                <c:pt idx="127">
                  <c:v>3.0678741935483873E-2</c:v>
                </c:pt>
                <c:pt idx="128">
                  <c:v>3.0906466666666667E-2</c:v>
                </c:pt>
                <c:pt idx="129">
                  <c:v>3.0691935483870968E-2</c:v>
                </c:pt>
                <c:pt idx="130">
                  <c:v>3.188493333333333E-2</c:v>
                </c:pt>
                <c:pt idx="131">
                  <c:v>3.3188548387096777E-2</c:v>
                </c:pt>
                <c:pt idx="132">
                  <c:v>3.2226451612903224E-2</c:v>
                </c:pt>
                <c:pt idx="133">
                  <c:v>3.3750750000000003E-2</c:v>
                </c:pt>
                <c:pt idx="134">
                  <c:v>3.5390161290322582E-2</c:v>
                </c:pt>
                <c:pt idx="135">
                  <c:v>3.4409299999999997E-2</c:v>
                </c:pt>
                <c:pt idx="136">
                  <c:v>3.4876483870967742E-2</c:v>
                </c:pt>
                <c:pt idx="137">
                  <c:v>3.7340566666666665E-2</c:v>
                </c:pt>
                <c:pt idx="138">
                  <c:v>3.5711064516129029E-2</c:v>
                </c:pt>
                <c:pt idx="139">
                  <c:v>3.7686419354838713E-2</c:v>
                </c:pt>
                <c:pt idx="140">
                  <c:v>2.9123333333333334E-2</c:v>
                </c:pt>
                <c:pt idx="141">
                  <c:v>3.9594645161290319E-2</c:v>
                </c:pt>
                <c:pt idx="142">
                  <c:v>4.0913366666666666E-2</c:v>
                </c:pt>
                <c:pt idx="143">
                  <c:v>4.0574580645161291E-2</c:v>
                </c:pt>
                <c:pt idx="144">
                  <c:v>4.2931354838709676E-2</c:v>
                </c:pt>
                <c:pt idx="145">
                  <c:v>4.4515607142857141E-2</c:v>
                </c:pt>
                <c:pt idx="146">
                  <c:v>4.7035838709677417E-2</c:v>
                </c:pt>
                <c:pt idx="147">
                  <c:v>4.3982633333333333E-2</c:v>
                </c:pt>
                <c:pt idx="148">
                  <c:v>4.1619741935483866E-2</c:v>
                </c:pt>
                <c:pt idx="149">
                  <c:v>4.0712766666666671E-2</c:v>
                </c:pt>
                <c:pt idx="150">
                  <c:v>4.3454419354838708E-2</c:v>
                </c:pt>
                <c:pt idx="151">
                  <c:v>4.5046935483870967E-2</c:v>
                </c:pt>
                <c:pt idx="152">
                  <c:v>4.8450933333333328E-2</c:v>
                </c:pt>
                <c:pt idx="153">
                  <c:v>4.6220225806451617E-2</c:v>
                </c:pt>
                <c:pt idx="154">
                  <c:v>4.6651233333333333E-2</c:v>
                </c:pt>
                <c:pt idx="155">
                  <c:v>4.4496838709677418E-2</c:v>
                </c:pt>
                <c:pt idx="156">
                  <c:v>4.6217387096774191E-2</c:v>
                </c:pt>
                <c:pt idx="157">
                  <c:v>5.0270464285714286E-2</c:v>
                </c:pt>
                <c:pt idx="158">
                  <c:v>4.9478838709677418E-2</c:v>
                </c:pt>
                <c:pt idx="159">
                  <c:v>5.0326833333333335E-2</c:v>
                </c:pt>
                <c:pt idx="160">
                  <c:v>5.3509290322580644E-2</c:v>
                </c:pt>
                <c:pt idx="161">
                  <c:v>5.5279399999999999E-2</c:v>
                </c:pt>
                <c:pt idx="162">
                  <c:v>5.2364096774193548E-2</c:v>
                </c:pt>
                <c:pt idx="163">
                  <c:v>5.3214999999999998E-2</c:v>
                </c:pt>
                <c:pt idx="164">
                  <c:v>5.1290066666666669E-2</c:v>
                </c:pt>
                <c:pt idx="165">
                  <c:v>5.1037967741935482E-2</c:v>
                </c:pt>
                <c:pt idx="166">
                  <c:v>5.4289800000000006E-2</c:v>
                </c:pt>
                <c:pt idx="167">
                  <c:v>5.5717645161290325E-2</c:v>
                </c:pt>
                <c:pt idx="168">
                  <c:v>5.3235838709677422E-2</c:v>
                </c:pt>
                <c:pt idx="169">
                  <c:v>5.4274862068965521E-2</c:v>
                </c:pt>
                <c:pt idx="170">
                  <c:v>5.3282258064516128E-2</c:v>
                </c:pt>
                <c:pt idx="171">
                  <c:v>4.8667099999999998E-2</c:v>
                </c:pt>
                <c:pt idx="172">
                  <c:v>4.980441935483871E-2</c:v>
                </c:pt>
                <c:pt idx="173">
                  <c:v>5.1701366666666665E-2</c:v>
                </c:pt>
                <c:pt idx="174">
                  <c:v>5.5610838709677417E-2</c:v>
                </c:pt>
                <c:pt idx="175">
                  <c:v>5.468625806451613E-2</c:v>
                </c:pt>
                <c:pt idx="176">
                  <c:v>5.3342666666666663E-2</c:v>
                </c:pt>
                <c:pt idx="177">
                  <c:v>5.2253451612903228E-2</c:v>
                </c:pt>
                <c:pt idx="178">
                  <c:v>5.5684299999999999E-2</c:v>
                </c:pt>
                <c:pt idx="179">
                  <c:v>5.2182322580645167E-2</c:v>
                </c:pt>
                <c:pt idx="180">
                  <c:v>5.7573193548387101E-2</c:v>
                </c:pt>
                <c:pt idx="181">
                  <c:v>5.8931678571428572E-2</c:v>
                </c:pt>
                <c:pt idx="182">
                  <c:v>6.3821645161290325E-2</c:v>
                </c:pt>
                <c:pt idx="183">
                  <c:v>6.6185599999999997E-2</c:v>
                </c:pt>
                <c:pt idx="184">
                  <c:v>6.5619225806451617E-2</c:v>
                </c:pt>
                <c:pt idx="185">
                  <c:v>6.9584199999999999E-2</c:v>
                </c:pt>
                <c:pt idx="186">
                  <c:v>8.2171741935483877E-2</c:v>
                </c:pt>
                <c:pt idx="187">
                  <c:v>8.000167741935485E-2</c:v>
                </c:pt>
                <c:pt idx="188">
                  <c:v>7.5404733333333335E-2</c:v>
                </c:pt>
                <c:pt idx="189">
                  <c:v>7.1493709677419359E-2</c:v>
                </c:pt>
                <c:pt idx="190">
                  <c:v>8.6013300000000001E-2</c:v>
                </c:pt>
                <c:pt idx="191">
                  <c:v>9.1215225806451625E-2</c:v>
                </c:pt>
                <c:pt idx="192">
                  <c:v>9.8535225806451618E-2</c:v>
                </c:pt>
                <c:pt idx="193">
                  <c:v>9.9652785714285708E-2</c:v>
                </c:pt>
                <c:pt idx="194">
                  <c:v>0.10106283870967742</c:v>
                </c:pt>
                <c:pt idx="195">
                  <c:v>9.6287533333333328E-2</c:v>
                </c:pt>
                <c:pt idx="196">
                  <c:v>9.9950096774193559E-2</c:v>
                </c:pt>
                <c:pt idx="197">
                  <c:v>0.10561263333333333</c:v>
                </c:pt>
                <c:pt idx="198">
                  <c:v>0.10816954838709678</c:v>
                </c:pt>
                <c:pt idx="199">
                  <c:v>0.12132164516129032</c:v>
                </c:pt>
                <c:pt idx="200">
                  <c:v>0.11897006666666667</c:v>
                </c:pt>
                <c:pt idx="201">
                  <c:v>0.11513429032258064</c:v>
                </c:pt>
                <c:pt idx="202">
                  <c:v>0.1201661</c:v>
                </c:pt>
                <c:pt idx="203">
                  <c:v>0.12094880645161291</c:v>
                </c:pt>
                <c:pt idx="204">
                  <c:v>0.10764538709677419</c:v>
                </c:pt>
                <c:pt idx="205">
                  <c:v>0.10824560714285714</c:v>
                </c:pt>
                <c:pt idx="206">
                  <c:v>0.11573474193548387</c:v>
                </c:pt>
                <c:pt idx="207">
                  <c:v>0.13365660000000001</c:v>
                </c:pt>
                <c:pt idx="208">
                  <c:v>0.13144509677419355</c:v>
                </c:pt>
                <c:pt idx="209">
                  <c:v>0.144094</c:v>
                </c:pt>
                <c:pt idx="210">
                  <c:v>0.15117374193548386</c:v>
                </c:pt>
                <c:pt idx="211">
                  <c:v>0.15468212903225806</c:v>
                </c:pt>
                <c:pt idx="212">
                  <c:v>0.17309013333333334</c:v>
                </c:pt>
                <c:pt idx="213">
                  <c:v>0.18171803225806452</c:v>
                </c:pt>
                <c:pt idx="214">
                  <c:v>0.19002003333333334</c:v>
                </c:pt>
                <c:pt idx="215">
                  <c:v>0.18663425806451614</c:v>
                </c:pt>
                <c:pt idx="216">
                  <c:v>0.20355312903225806</c:v>
                </c:pt>
                <c:pt idx="217">
                  <c:v>0.20418996428571429</c:v>
                </c:pt>
                <c:pt idx="218">
                  <c:v>0.19267467741935485</c:v>
                </c:pt>
                <c:pt idx="219">
                  <c:v>0.189858</c:v>
                </c:pt>
                <c:pt idx="220">
                  <c:v>0.19795825806451614</c:v>
                </c:pt>
                <c:pt idx="221">
                  <c:v>0.21658353333333333</c:v>
                </c:pt>
                <c:pt idx="222">
                  <c:v>0.21886432258064514</c:v>
                </c:pt>
                <c:pt idx="223">
                  <c:v>0.21630651612903226</c:v>
                </c:pt>
                <c:pt idx="224">
                  <c:v>0.17747583333333333</c:v>
                </c:pt>
                <c:pt idx="225">
                  <c:v>0.23304238709677419</c:v>
                </c:pt>
                <c:pt idx="226">
                  <c:v>0.22129110000000002</c:v>
                </c:pt>
                <c:pt idx="227">
                  <c:v>0.20992880645161291</c:v>
                </c:pt>
                <c:pt idx="228">
                  <c:v>0.21341670967741935</c:v>
                </c:pt>
                <c:pt idx="229">
                  <c:v>0.21925964285714286</c:v>
                </c:pt>
                <c:pt idx="230">
                  <c:v>0.2368263870967742</c:v>
                </c:pt>
              </c:numCache>
              <c:extLst xmlns:c15="http://schemas.microsoft.com/office/drawing/2012/chart"/>
            </c:numRef>
          </c:val>
          <c:extLst xmlns:c15="http://schemas.microsoft.com/office/drawing/2012/chart">
            <c:ext xmlns:c16="http://schemas.microsoft.com/office/drawing/2014/chart" uri="{C3380CC4-5D6E-409C-BE32-E72D297353CC}">
              <c16:uniqueId val="{00000004-06B1-4A22-A45A-A9EFFDC4203F}"/>
            </c:ext>
          </c:extLst>
        </c:ser>
        <c:ser>
          <c:idx val="11"/>
          <c:order val="5"/>
          <c:tx>
            <c:strRef>
              <c:f>Summary!$CL$1</c:f>
              <c:strCache>
                <c:ptCount val="1"/>
                <c:pt idx="0">
                  <c:v>Niobrara</c:v>
                </c:pt>
              </c:strCache>
              <c:extLst xmlns:c15="http://schemas.microsoft.com/office/drawing/2012/chart"/>
            </c:strRef>
          </c:tx>
          <c:spPr>
            <a:solidFill>
              <a:srgbClr val="2C441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Summary!$CM$3:$CM$233</c:f>
              <c:numCache>
                <c:formatCode>General</c:formatCode>
                <c:ptCount val="231"/>
                <c:pt idx="0">
                  <c:v>6.0567741935483872E-4</c:v>
                </c:pt>
                <c:pt idx="1">
                  <c:v>5.6875000000000003E-4</c:v>
                </c:pt>
                <c:pt idx="2">
                  <c:v>5.7209677419354837E-4</c:v>
                </c:pt>
                <c:pt idx="3">
                  <c:v>6.8186666666666658E-4</c:v>
                </c:pt>
                <c:pt idx="4">
                  <c:v>6.6387096774193552E-4</c:v>
                </c:pt>
                <c:pt idx="5">
                  <c:v>6.2813333333333328E-4</c:v>
                </c:pt>
                <c:pt idx="6">
                  <c:v>6.7754838709677416E-4</c:v>
                </c:pt>
                <c:pt idx="7">
                  <c:v>6.7145161290322578E-4</c:v>
                </c:pt>
                <c:pt idx="8">
                  <c:v>7.1079999999999993E-4</c:v>
                </c:pt>
                <c:pt idx="9">
                  <c:v>6.5606451612903224E-4</c:v>
                </c:pt>
                <c:pt idx="10">
                  <c:v>6.1136666666666666E-4</c:v>
                </c:pt>
                <c:pt idx="11">
                  <c:v>3.7538709677419356E-4</c:v>
                </c:pt>
                <c:pt idx="12">
                  <c:v>5.0512903225806449E-4</c:v>
                </c:pt>
                <c:pt idx="13">
                  <c:v>9.6825000000000004E-4</c:v>
                </c:pt>
                <c:pt idx="14">
                  <c:v>1.0450645161290324E-3</c:v>
                </c:pt>
                <c:pt idx="15">
                  <c:v>9.2226666666666668E-4</c:v>
                </c:pt>
                <c:pt idx="16">
                  <c:v>8.6564516129032263E-4</c:v>
                </c:pt>
                <c:pt idx="17">
                  <c:v>7.1893333333333332E-4</c:v>
                </c:pt>
                <c:pt idx="18">
                  <c:v>7.4438709677419348E-4</c:v>
                </c:pt>
                <c:pt idx="19">
                  <c:v>7.9225806451612899E-4</c:v>
                </c:pt>
                <c:pt idx="20">
                  <c:v>7.5773333333333328E-4</c:v>
                </c:pt>
                <c:pt idx="21">
                  <c:v>9.2670967741935483E-4</c:v>
                </c:pt>
                <c:pt idx="22">
                  <c:v>1.0537333333333334E-3</c:v>
                </c:pt>
                <c:pt idx="23">
                  <c:v>8.692258064516129E-4</c:v>
                </c:pt>
                <c:pt idx="24">
                  <c:v>8.2541935483870972E-4</c:v>
                </c:pt>
                <c:pt idx="25">
                  <c:v>9.2775862068965515E-4</c:v>
                </c:pt>
                <c:pt idx="26">
                  <c:v>7.9358064516129039E-4</c:v>
                </c:pt>
                <c:pt idx="27">
                  <c:v>7.9423333333333336E-4</c:v>
                </c:pt>
                <c:pt idx="28">
                  <c:v>6.9319354838709684E-4</c:v>
                </c:pt>
                <c:pt idx="29">
                  <c:v>7.6766666666666661E-4</c:v>
                </c:pt>
                <c:pt idx="30">
                  <c:v>7.2609677419354843E-4</c:v>
                </c:pt>
                <c:pt idx="31">
                  <c:v>8.0341935483870973E-4</c:v>
                </c:pt>
                <c:pt idx="32">
                  <c:v>1.2597666666666666E-3</c:v>
                </c:pt>
                <c:pt idx="33">
                  <c:v>1.8427741935483871E-3</c:v>
                </c:pt>
                <c:pt idx="34">
                  <c:v>1.8879333333333334E-3</c:v>
                </c:pt>
                <c:pt idx="35">
                  <c:v>2.3030322580645159E-3</c:v>
                </c:pt>
                <c:pt idx="36">
                  <c:v>4.6531612903225805E-3</c:v>
                </c:pt>
                <c:pt idx="37">
                  <c:v>4.5159285714285718E-3</c:v>
                </c:pt>
                <c:pt idx="38">
                  <c:v>4.0426129032258059E-3</c:v>
                </c:pt>
                <c:pt idx="39">
                  <c:v>3.7924333333333332E-3</c:v>
                </c:pt>
                <c:pt idx="40">
                  <c:v>3.5406774193548385E-3</c:v>
                </c:pt>
                <c:pt idx="41">
                  <c:v>3.3321666666666664E-3</c:v>
                </c:pt>
                <c:pt idx="42">
                  <c:v>2.837193548387097E-3</c:v>
                </c:pt>
                <c:pt idx="43">
                  <c:v>2.5064838709677423E-3</c:v>
                </c:pt>
                <c:pt idx="44">
                  <c:v>2.6949000000000001E-3</c:v>
                </c:pt>
                <c:pt idx="45">
                  <c:v>2.2369354838709678E-3</c:v>
                </c:pt>
                <c:pt idx="46">
                  <c:v>4.2693333333333333E-3</c:v>
                </c:pt>
                <c:pt idx="47">
                  <c:v>4.4649032258064518E-3</c:v>
                </c:pt>
                <c:pt idx="48">
                  <c:v>1.3984935483870968E-2</c:v>
                </c:pt>
                <c:pt idx="49">
                  <c:v>1.7819428571428573E-2</c:v>
                </c:pt>
                <c:pt idx="50">
                  <c:v>1.8606677419354838E-2</c:v>
                </c:pt>
                <c:pt idx="51">
                  <c:v>1.7102700000000002E-2</c:v>
                </c:pt>
                <c:pt idx="52">
                  <c:v>1.5648387096774193E-2</c:v>
                </c:pt>
                <c:pt idx="53">
                  <c:v>1.4148033333333334E-2</c:v>
                </c:pt>
                <c:pt idx="54">
                  <c:v>1.3456387096774195E-2</c:v>
                </c:pt>
                <c:pt idx="55">
                  <c:v>1.559916129032258E-2</c:v>
                </c:pt>
                <c:pt idx="56">
                  <c:v>1.5368999999999999E-2</c:v>
                </c:pt>
                <c:pt idx="57">
                  <c:v>3.1693741935483868E-2</c:v>
                </c:pt>
                <c:pt idx="58">
                  <c:v>3.3882066666666669E-2</c:v>
                </c:pt>
                <c:pt idx="59">
                  <c:v>3.7647064516129036E-2</c:v>
                </c:pt>
                <c:pt idx="60">
                  <c:v>3.5749064516129032E-2</c:v>
                </c:pt>
                <c:pt idx="61">
                  <c:v>4.3985714285714288E-2</c:v>
                </c:pt>
                <c:pt idx="62">
                  <c:v>4.3359645161290324E-2</c:v>
                </c:pt>
                <c:pt idx="63">
                  <c:v>4.79015E-2</c:v>
                </c:pt>
                <c:pt idx="64">
                  <c:v>7.9532354838709671E-2</c:v>
                </c:pt>
                <c:pt idx="65">
                  <c:v>8.8357699999999997E-2</c:v>
                </c:pt>
                <c:pt idx="66">
                  <c:v>8.9189064516129027E-2</c:v>
                </c:pt>
                <c:pt idx="67">
                  <c:v>9.9737967741935496E-2</c:v>
                </c:pt>
                <c:pt idx="68">
                  <c:v>9.7155199999999997E-2</c:v>
                </c:pt>
                <c:pt idx="69">
                  <c:v>0.13926335483870969</c:v>
                </c:pt>
                <c:pt idx="70">
                  <c:v>0.16893750000000002</c:v>
                </c:pt>
                <c:pt idx="71">
                  <c:v>0.16794461290322579</c:v>
                </c:pt>
                <c:pt idx="72">
                  <c:v>0.18192267741935483</c:v>
                </c:pt>
                <c:pt idx="73">
                  <c:v>0.18236313793103448</c:v>
                </c:pt>
                <c:pt idx="74">
                  <c:v>0.18206583870967741</c:v>
                </c:pt>
                <c:pt idx="75">
                  <c:v>0.18181123333333332</c:v>
                </c:pt>
                <c:pt idx="76">
                  <c:v>0.19508464516129032</c:v>
                </c:pt>
                <c:pt idx="77">
                  <c:v>0.19779113333333334</c:v>
                </c:pt>
                <c:pt idx="78">
                  <c:v>0.22968190322580645</c:v>
                </c:pt>
                <c:pt idx="79">
                  <c:v>0.25048754838709675</c:v>
                </c:pt>
                <c:pt idx="80">
                  <c:v>0.24533686666666668</c:v>
                </c:pt>
                <c:pt idx="81">
                  <c:v>0.26936283870967742</c:v>
                </c:pt>
                <c:pt idx="82">
                  <c:v>0.30924413333333334</c:v>
                </c:pt>
                <c:pt idx="83">
                  <c:v>0.3362707419354839</c:v>
                </c:pt>
                <c:pt idx="84">
                  <c:v>0.33980612903225804</c:v>
                </c:pt>
                <c:pt idx="85">
                  <c:v>0.37602149999999995</c:v>
                </c:pt>
                <c:pt idx="86">
                  <c:v>0.40077929032258064</c:v>
                </c:pt>
                <c:pt idx="87">
                  <c:v>0.39863413333333331</c:v>
                </c:pt>
                <c:pt idx="88">
                  <c:v>0.39238774193548387</c:v>
                </c:pt>
                <c:pt idx="89">
                  <c:v>0.41508723333333336</c:v>
                </c:pt>
                <c:pt idx="90">
                  <c:v>0.42288264516129037</c:v>
                </c:pt>
                <c:pt idx="91">
                  <c:v>0.46404138709677417</c:v>
                </c:pt>
                <c:pt idx="92">
                  <c:v>0.4814619</c:v>
                </c:pt>
                <c:pt idx="93">
                  <c:v>0.51625699999999997</c:v>
                </c:pt>
                <c:pt idx="94">
                  <c:v>0.54043850000000004</c:v>
                </c:pt>
                <c:pt idx="95">
                  <c:v>0.53571596774193553</c:v>
                </c:pt>
                <c:pt idx="96">
                  <c:v>0.54848767741935489</c:v>
                </c:pt>
                <c:pt idx="97">
                  <c:v>0.57297482142857148</c:v>
                </c:pt>
                <c:pt idx="98">
                  <c:v>0.6017044516129032</c:v>
                </c:pt>
                <c:pt idx="99">
                  <c:v>0.62377556666666656</c:v>
                </c:pt>
                <c:pt idx="100">
                  <c:v>0.66059483870967739</c:v>
                </c:pt>
                <c:pt idx="101">
                  <c:v>0.6857664</c:v>
                </c:pt>
                <c:pt idx="102">
                  <c:v>0.7095917419354838</c:v>
                </c:pt>
                <c:pt idx="103">
                  <c:v>0.76594606451612901</c:v>
                </c:pt>
                <c:pt idx="104">
                  <c:v>0.78422483333333326</c:v>
                </c:pt>
                <c:pt idx="105">
                  <c:v>0.8226789677419355</c:v>
                </c:pt>
                <c:pt idx="106">
                  <c:v>0.82864769999999999</c:v>
                </c:pt>
                <c:pt idx="107">
                  <c:v>0.91179493548387103</c:v>
                </c:pt>
                <c:pt idx="108">
                  <c:v>0.95682396774193557</c:v>
                </c:pt>
                <c:pt idx="109">
                  <c:v>1.0116928928571427</c:v>
                </c:pt>
                <c:pt idx="110">
                  <c:v>1.0410775483870967</c:v>
                </c:pt>
                <c:pt idx="111">
                  <c:v>1.0836435333333334</c:v>
                </c:pt>
                <c:pt idx="112">
                  <c:v>1.0689446129032256</c:v>
                </c:pt>
                <c:pt idx="113">
                  <c:v>1.1340157333333332</c:v>
                </c:pt>
                <c:pt idx="114">
                  <c:v>1.0751365483870969</c:v>
                </c:pt>
                <c:pt idx="115">
                  <c:v>1.1319225483870967</c:v>
                </c:pt>
                <c:pt idx="116">
                  <c:v>1.1297217000000002</c:v>
                </c:pt>
                <c:pt idx="117">
                  <c:v>1.1511846129032259</c:v>
                </c:pt>
                <c:pt idx="118">
                  <c:v>1.1528419999999999</c:v>
                </c:pt>
                <c:pt idx="119">
                  <c:v>1.1547577741935484</c:v>
                </c:pt>
                <c:pt idx="120">
                  <c:v>1.2267767419354838</c:v>
                </c:pt>
                <c:pt idx="121">
                  <c:v>1.2299817241379309</c:v>
                </c:pt>
                <c:pt idx="122">
                  <c:v>1.2062253870967741</c:v>
                </c:pt>
                <c:pt idx="123">
                  <c:v>1.2472880333333334</c:v>
                </c:pt>
                <c:pt idx="124">
                  <c:v>1.2756105483870968</c:v>
                </c:pt>
                <c:pt idx="125">
                  <c:v>1.2518120000000001</c:v>
                </c:pt>
                <c:pt idx="126">
                  <c:v>1.2626378064516131</c:v>
                </c:pt>
                <c:pt idx="127">
                  <c:v>1.2928545161290323</c:v>
                </c:pt>
                <c:pt idx="128">
                  <c:v>1.2732532999999999</c:v>
                </c:pt>
                <c:pt idx="129">
                  <c:v>1.304368258064516</c:v>
                </c:pt>
                <c:pt idx="130">
                  <c:v>1.3151489333333333</c:v>
                </c:pt>
                <c:pt idx="131">
                  <c:v>1.288908193548387</c:v>
                </c:pt>
                <c:pt idx="132">
                  <c:v>1.2799064516129033</c:v>
                </c:pt>
                <c:pt idx="133">
                  <c:v>1.2969358571428571</c:v>
                </c:pt>
                <c:pt idx="134">
                  <c:v>1.316596870967742</c:v>
                </c:pt>
                <c:pt idx="135">
                  <c:v>1.3460826333333331</c:v>
                </c:pt>
                <c:pt idx="136">
                  <c:v>1.3699514193548388</c:v>
                </c:pt>
                <c:pt idx="137">
                  <c:v>1.3892235333333334</c:v>
                </c:pt>
                <c:pt idx="138">
                  <c:v>1.4239564838709677</c:v>
                </c:pt>
                <c:pt idx="139">
                  <c:v>1.4849955806451614</c:v>
                </c:pt>
                <c:pt idx="140">
                  <c:v>1.5149133666666665</c:v>
                </c:pt>
                <c:pt idx="141">
                  <c:v>1.5093032258064516</c:v>
                </c:pt>
                <c:pt idx="142">
                  <c:v>1.5565080666666666</c:v>
                </c:pt>
                <c:pt idx="143">
                  <c:v>1.6131270322580644</c:v>
                </c:pt>
                <c:pt idx="144">
                  <c:v>1.6120681935483872</c:v>
                </c:pt>
                <c:pt idx="145">
                  <c:v>1.6085624999999999</c:v>
                </c:pt>
                <c:pt idx="146">
                  <c:v>1.6291433225806451</c:v>
                </c:pt>
                <c:pt idx="147">
                  <c:v>1.7144332666666666</c:v>
                </c:pt>
                <c:pt idx="148">
                  <c:v>1.7304758709677419</c:v>
                </c:pt>
                <c:pt idx="149">
                  <c:v>1.6461892333333334</c:v>
                </c:pt>
                <c:pt idx="150">
                  <c:v>1.709689741935484</c:v>
                </c:pt>
                <c:pt idx="151">
                  <c:v>1.7925099354838709</c:v>
                </c:pt>
                <c:pt idx="152">
                  <c:v>1.8338768999999999</c:v>
                </c:pt>
                <c:pt idx="153">
                  <c:v>1.8594472903225805</c:v>
                </c:pt>
                <c:pt idx="154">
                  <c:v>1.9663416666666669</c:v>
                </c:pt>
                <c:pt idx="155">
                  <c:v>2.0176919677419356</c:v>
                </c:pt>
                <c:pt idx="156">
                  <c:v>2.0701228709677419</c:v>
                </c:pt>
                <c:pt idx="157">
                  <c:v>2.0698761785714286</c:v>
                </c:pt>
                <c:pt idx="158">
                  <c:v>2.0551415161290323</c:v>
                </c:pt>
                <c:pt idx="159">
                  <c:v>2.1552693333333335</c:v>
                </c:pt>
                <c:pt idx="160">
                  <c:v>2.149761225806452</c:v>
                </c:pt>
                <c:pt idx="161">
                  <c:v>2.2246723333333334</c:v>
                </c:pt>
                <c:pt idx="162">
                  <c:v>2.1987237741935486</c:v>
                </c:pt>
                <c:pt idx="163">
                  <c:v>2.2601586451612907</c:v>
                </c:pt>
                <c:pt idx="164">
                  <c:v>2.2768331333333331</c:v>
                </c:pt>
                <c:pt idx="165">
                  <c:v>2.4453064516129035</c:v>
                </c:pt>
                <c:pt idx="166">
                  <c:v>2.5565096666666665</c:v>
                </c:pt>
                <c:pt idx="167">
                  <c:v>2.5860777741935488</c:v>
                </c:pt>
                <c:pt idx="168">
                  <c:v>2.5974066774193547</c:v>
                </c:pt>
                <c:pt idx="169">
                  <c:v>2.5844993793103446</c:v>
                </c:pt>
                <c:pt idx="170">
                  <c:v>2.5514391612903227</c:v>
                </c:pt>
                <c:pt idx="171">
                  <c:v>2.5853649000000001</c:v>
                </c:pt>
                <c:pt idx="172">
                  <c:v>2.3217701612903223</c:v>
                </c:pt>
                <c:pt idx="173">
                  <c:v>2.3290041666666665</c:v>
                </c:pt>
                <c:pt idx="174">
                  <c:v>2.4349411935483869</c:v>
                </c:pt>
                <c:pt idx="175">
                  <c:v>2.5328855161290322</c:v>
                </c:pt>
                <c:pt idx="176">
                  <c:v>2.5243600333333331</c:v>
                </c:pt>
                <c:pt idx="177">
                  <c:v>2.4588462580645158</c:v>
                </c:pt>
                <c:pt idx="178">
                  <c:v>2.4710334333333335</c:v>
                </c:pt>
                <c:pt idx="179">
                  <c:v>2.4080559354838709</c:v>
                </c:pt>
                <c:pt idx="180">
                  <c:v>2.3975998387096777</c:v>
                </c:pt>
                <c:pt idx="181">
                  <c:v>2.3694028571428567</c:v>
                </c:pt>
                <c:pt idx="182">
                  <c:v>2.366414483870968</c:v>
                </c:pt>
                <c:pt idx="183">
                  <c:v>2.5308450333333337</c:v>
                </c:pt>
                <c:pt idx="184">
                  <c:v>2.5746679354838711</c:v>
                </c:pt>
                <c:pt idx="185">
                  <c:v>2.5268209333333331</c:v>
                </c:pt>
                <c:pt idx="186">
                  <c:v>2.5398409354838707</c:v>
                </c:pt>
                <c:pt idx="187">
                  <c:v>2.5111137419354841</c:v>
                </c:pt>
                <c:pt idx="188">
                  <c:v>2.5214468999999999</c:v>
                </c:pt>
                <c:pt idx="189">
                  <c:v>2.5298151290322579</c:v>
                </c:pt>
                <c:pt idx="190">
                  <c:v>2.4832158666666668</c:v>
                </c:pt>
                <c:pt idx="191">
                  <c:v>2.4754290645161294</c:v>
                </c:pt>
                <c:pt idx="192">
                  <c:v>2.3679957419354838</c:v>
                </c:pt>
                <c:pt idx="193">
                  <c:v>2.3872072857142856</c:v>
                </c:pt>
                <c:pt idx="194">
                  <c:v>2.4481453225806451</c:v>
                </c:pt>
                <c:pt idx="195">
                  <c:v>2.4310927666666666</c:v>
                </c:pt>
                <c:pt idx="196">
                  <c:v>2.3954834193548384</c:v>
                </c:pt>
                <c:pt idx="197">
                  <c:v>2.3776349333333333</c:v>
                </c:pt>
                <c:pt idx="198">
                  <c:v>2.4020369677419353</c:v>
                </c:pt>
                <c:pt idx="199">
                  <c:v>2.4395219032258066</c:v>
                </c:pt>
                <c:pt idx="200">
                  <c:v>2.4467721</c:v>
                </c:pt>
                <c:pt idx="201">
                  <c:v>2.4701269354838713</c:v>
                </c:pt>
                <c:pt idx="202">
                  <c:v>2.4970676000000003</c:v>
                </c:pt>
                <c:pt idx="203">
                  <c:v>2.3355431612903224</c:v>
                </c:pt>
                <c:pt idx="204">
                  <c:v>2.413835322580645</c:v>
                </c:pt>
                <c:pt idx="205">
                  <c:v>2.3914821428571429</c:v>
                </c:pt>
                <c:pt idx="206">
                  <c:v>2.4364421290322582</c:v>
                </c:pt>
                <c:pt idx="207">
                  <c:v>2.4453697000000001</c:v>
                </c:pt>
                <c:pt idx="208">
                  <c:v>2.4782406129032255</c:v>
                </c:pt>
                <c:pt idx="209">
                  <c:v>2.5427287666666669</c:v>
                </c:pt>
                <c:pt idx="210">
                  <c:v>2.5697861935483868</c:v>
                </c:pt>
                <c:pt idx="211">
                  <c:v>2.6249278709677419</c:v>
                </c:pt>
                <c:pt idx="212">
                  <c:v>2.6226211999999998</c:v>
                </c:pt>
                <c:pt idx="213">
                  <c:v>2.6452107741935484</c:v>
                </c:pt>
                <c:pt idx="214">
                  <c:v>2.7167261999999996</c:v>
                </c:pt>
                <c:pt idx="215">
                  <c:v>2.7518620322580643</c:v>
                </c:pt>
                <c:pt idx="216">
                  <c:v>2.6165906451612906</c:v>
                </c:pt>
                <c:pt idx="217">
                  <c:v>2.8918978571428573</c:v>
                </c:pt>
                <c:pt idx="218">
                  <c:v>2.8283269677419351</c:v>
                </c:pt>
                <c:pt idx="219">
                  <c:v>2.7569958666666663</c:v>
                </c:pt>
                <c:pt idx="220">
                  <c:v>2.7644081612903224</c:v>
                </c:pt>
                <c:pt idx="221">
                  <c:v>2.7425894666666664</c:v>
                </c:pt>
                <c:pt idx="222">
                  <c:v>2.7852498709677422</c:v>
                </c:pt>
                <c:pt idx="223">
                  <c:v>2.8200553225806453</c:v>
                </c:pt>
                <c:pt idx="224">
                  <c:v>2.8012518666666666</c:v>
                </c:pt>
                <c:pt idx="225">
                  <c:v>2.8633878709677418</c:v>
                </c:pt>
                <c:pt idx="226">
                  <c:v>2.9302630666666669</c:v>
                </c:pt>
                <c:pt idx="227">
                  <c:v>2.9637908387096776</c:v>
                </c:pt>
                <c:pt idx="228">
                  <c:v>2.8106918709677422</c:v>
                </c:pt>
                <c:pt idx="229">
                  <c:v>2.8184717500000001</c:v>
                </c:pt>
                <c:pt idx="230">
                  <c:v>2.8922988064516129</c:v>
                </c:pt>
              </c:numCache>
              <c:extLst xmlns:c15="http://schemas.microsoft.com/office/drawing/2012/chart"/>
            </c:numRef>
          </c:val>
          <c:extLst xmlns:c15="http://schemas.microsoft.com/office/drawing/2012/chart">
            <c:ext xmlns:c16="http://schemas.microsoft.com/office/drawing/2014/chart" uri="{C3380CC4-5D6E-409C-BE32-E72D297353CC}">
              <c16:uniqueId val="{00000005-06B1-4A22-A45A-A9EFFDC4203F}"/>
            </c:ext>
          </c:extLst>
        </c:ser>
        <c:ser>
          <c:idx val="9"/>
          <c:order val="6"/>
          <c:tx>
            <c:strRef>
              <c:f>Summary!$BQ$1</c:f>
              <c:strCache>
                <c:ptCount val="1"/>
                <c:pt idx="0">
                  <c:v>Woodford</c:v>
                </c:pt>
              </c:strCache>
              <c:extLst xmlns:c15="http://schemas.microsoft.com/office/drawing/2012/chart"/>
            </c:strRef>
          </c:tx>
          <c:spPr>
            <a:solidFill>
              <a:srgbClr val="CCFFCC"/>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Summary!$BR$3:$BR$233</c:f>
              <c:numCache>
                <c:formatCode>General</c:formatCode>
                <c:ptCount val="231"/>
                <c:pt idx="0">
                  <c:v>4.645741935483871E-3</c:v>
                </c:pt>
                <c:pt idx="1">
                  <c:v>6.9981785714285719E-3</c:v>
                </c:pt>
                <c:pt idx="2">
                  <c:v>8.2922258064516124E-3</c:v>
                </c:pt>
                <c:pt idx="3">
                  <c:v>1.8059633333333332E-2</c:v>
                </c:pt>
                <c:pt idx="4">
                  <c:v>2.9090999999999999E-2</c:v>
                </c:pt>
                <c:pt idx="5">
                  <c:v>3.10566E-2</c:v>
                </c:pt>
                <c:pt idx="6">
                  <c:v>3.8145161290322582E-2</c:v>
                </c:pt>
                <c:pt idx="7">
                  <c:v>4.269861290322581E-2</c:v>
                </c:pt>
                <c:pt idx="8">
                  <c:v>4.8553733333333335E-2</c:v>
                </c:pt>
                <c:pt idx="9">
                  <c:v>6.3097419354838716E-2</c:v>
                </c:pt>
                <c:pt idx="10">
                  <c:v>8.4970100000000007E-2</c:v>
                </c:pt>
                <c:pt idx="11">
                  <c:v>0.10385019354838709</c:v>
                </c:pt>
                <c:pt idx="12">
                  <c:v>0.10673861290322581</c:v>
                </c:pt>
                <c:pt idx="13">
                  <c:v>0.11983471428571428</c:v>
                </c:pt>
                <c:pt idx="14">
                  <c:v>0.14500958064516128</c:v>
                </c:pt>
                <c:pt idx="15">
                  <c:v>0.14700023333333334</c:v>
                </c:pt>
                <c:pt idx="16">
                  <c:v>0.15852006451612902</c:v>
                </c:pt>
                <c:pt idx="17">
                  <c:v>0.17797399999999999</c:v>
                </c:pt>
                <c:pt idx="18">
                  <c:v>0.19500316129032258</c:v>
                </c:pt>
                <c:pt idx="19">
                  <c:v>0.2090442258064516</c:v>
                </c:pt>
                <c:pt idx="20">
                  <c:v>0.24831283333333334</c:v>
                </c:pt>
                <c:pt idx="21">
                  <c:v>0.27838687096774195</c:v>
                </c:pt>
                <c:pt idx="22">
                  <c:v>0.28079976666666667</c:v>
                </c:pt>
                <c:pt idx="23">
                  <c:v>0.31642332258064515</c:v>
                </c:pt>
                <c:pt idx="24">
                  <c:v>0.35022296774193545</c:v>
                </c:pt>
                <c:pt idx="25">
                  <c:v>0.35868641379310345</c:v>
                </c:pt>
                <c:pt idx="26">
                  <c:v>0.39063890322580647</c:v>
                </c:pt>
                <c:pt idx="27">
                  <c:v>0.4341913</c:v>
                </c:pt>
                <c:pt idx="28">
                  <c:v>0.48191341935483872</c:v>
                </c:pt>
                <c:pt idx="29">
                  <c:v>0.51573673333333336</c:v>
                </c:pt>
                <c:pt idx="30">
                  <c:v>0.5710126129032258</c:v>
                </c:pt>
                <c:pt idx="31">
                  <c:v>0.58534174193548383</c:v>
                </c:pt>
                <c:pt idx="32">
                  <c:v>0.61399769999999998</c:v>
                </c:pt>
                <c:pt idx="33">
                  <c:v>0.65852483870967737</c:v>
                </c:pt>
                <c:pt idx="34">
                  <c:v>0.73167826666666669</c:v>
                </c:pt>
                <c:pt idx="35">
                  <c:v>0.7753680322580645</c:v>
                </c:pt>
                <c:pt idx="36">
                  <c:v>0.81127003225806449</c:v>
                </c:pt>
                <c:pt idx="37">
                  <c:v>0.84850907142857146</c:v>
                </c:pt>
                <c:pt idx="38">
                  <c:v>0.85837551612903229</c:v>
                </c:pt>
                <c:pt idx="39">
                  <c:v>0.87326870000000001</c:v>
                </c:pt>
                <c:pt idx="40">
                  <c:v>0.86815825806451608</c:v>
                </c:pt>
                <c:pt idx="41">
                  <c:v>0.89358996666666668</c:v>
                </c:pt>
                <c:pt idx="42">
                  <c:v>0.90450438709677428</c:v>
                </c:pt>
                <c:pt idx="43">
                  <c:v>0.87254029032258063</c:v>
                </c:pt>
                <c:pt idx="44">
                  <c:v>0.85688796666666667</c:v>
                </c:pt>
                <c:pt idx="45">
                  <c:v>0.90826125806451619</c:v>
                </c:pt>
                <c:pt idx="46">
                  <c:v>0.93109046666666673</c:v>
                </c:pt>
                <c:pt idx="47">
                  <c:v>0.94883361290322576</c:v>
                </c:pt>
                <c:pt idx="48">
                  <c:v>1.0111366451612904</c:v>
                </c:pt>
                <c:pt idx="49">
                  <c:v>1.0769685714285715</c:v>
                </c:pt>
                <c:pt idx="50">
                  <c:v>1.080760193548387</c:v>
                </c:pt>
                <c:pt idx="51">
                  <c:v>1.1008643333333334</c:v>
                </c:pt>
                <c:pt idx="52">
                  <c:v>1.1589904516129033</c:v>
                </c:pt>
                <c:pt idx="53">
                  <c:v>1.1526512333333334</c:v>
                </c:pt>
                <c:pt idx="54">
                  <c:v>1.1568913870967743</c:v>
                </c:pt>
                <c:pt idx="55">
                  <c:v>1.1515209354838711</c:v>
                </c:pt>
                <c:pt idx="56">
                  <c:v>1.1603837333333333</c:v>
                </c:pt>
                <c:pt idx="57">
                  <c:v>1.1933423870967743</c:v>
                </c:pt>
                <c:pt idx="58">
                  <c:v>1.2107634999999999</c:v>
                </c:pt>
                <c:pt idx="59">
                  <c:v>1.2229339032258064</c:v>
                </c:pt>
                <c:pt idx="60">
                  <c:v>1.2935237419354837</c:v>
                </c:pt>
                <c:pt idx="61">
                  <c:v>1.2451095357142858</c:v>
                </c:pt>
                <c:pt idx="62">
                  <c:v>1.2355615161290323</c:v>
                </c:pt>
                <c:pt idx="63">
                  <c:v>1.3867553333333333</c:v>
                </c:pt>
                <c:pt idx="64">
                  <c:v>1.264334258064516</c:v>
                </c:pt>
                <c:pt idx="65">
                  <c:v>1.3308669</c:v>
                </c:pt>
                <c:pt idx="66">
                  <c:v>1.3337003225806452</c:v>
                </c:pt>
                <c:pt idx="67">
                  <c:v>1.3711770000000001</c:v>
                </c:pt>
                <c:pt idx="68">
                  <c:v>1.3914386333333333</c:v>
                </c:pt>
                <c:pt idx="69">
                  <c:v>1.4055590322580644</c:v>
                </c:pt>
                <c:pt idx="70">
                  <c:v>1.4752751333333334</c:v>
                </c:pt>
                <c:pt idx="71">
                  <c:v>1.4904412258064514</c:v>
                </c:pt>
                <c:pt idx="72">
                  <c:v>1.4891039354838709</c:v>
                </c:pt>
                <c:pt idx="73">
                  <c:v>1.5055962758620689</c:v>
                </c:pt>
                <c:pt idx="74">
                  <c:v>1.5149504516129033</c:v>
                </c:pt>
                <c:pt idx="75">
                  <c:v>1.5176441999999999</c:v>
                </c:pt>
                <c:pt idx="76">
                  <c:v>1.6155759999999999</c:v>
                </c:pt>
                <c:pt idx="77">
                  <c:v>1.5814222666666666</c:v>
                </c:pt>
                <c:pt idx="78">
                  <c:v>1.6184640000000001</c:v>
                </c:pt>
                <c:pt idx="79">
                  <c:v>1.6190495483870968</c:v>
                </c:pt>
                <c:pt idx="80">
                  <c:v>1.7133134333333333</c:v>
                </c:pt>
                <c:pt idx="81">
                  <c:v>1.6501777419354839</c:v>
                </c:pt>
                <c:pt idx="82">
                  <c:v>1.7368571666666666</c:v>
                </c:pt>
                <c:pt idx="83">
                  <c:v>1.7378663225806452</c:v>
                </c:pt>
                <c:pt idx="84">
                  <c:v>1.8107043870967743</c:v>
                </c:pt>
                <c:pt idx="85">
                  <c:v>1.7486915357142858</c:v>
                </c:pt>
                <c:pt idx="86">
                  <c:v>1.8331217096774195</c:v>
                </c:pt>
                <c:pt idx="87">
                  <c:v>1.9045202666666665</c:v>
                </c:pt>
                <c:pt idx="88">
                  <c:v>1.9036590322580644</c:v>
                </c:pt>
                <c:pt idx="89">
                  <c:v>1.8467947666666666</c:v>
                </c:pt>
                <c:pt idx="90">
                  <c:v>1.8806792258064517</c:v>
                </c:pt>
                <c:pt idx="91">
                  <c:v>1.9303472258064516</c:v>
                </c:pt>
                <c:pt idx="92">
                  <c:v>1.9258128666666667</c:v>
                </c:pt>
                <c:pt idx="93">
                  <c:v>1.8870595483870969</c:v>
                </c:pt>
                <c:pt idx="94">
                  <c:v>1.8689768</c:v>
                </c:pt>
                <c:pt idx="95">
                  <c:v>1.8816602903225805</c:v>
                </c:pt>
                <c:pt idx="96">
                  <c:v>1.8014935161290324</c:v>
                </c:pt>
                <c:pt idx="97">
                  <c:v>1.8189443928571427</c:v>
                </c:pt>
                <c:pt idx="98">
                  <c:v>1.9759439999999999</c:v>
                </c:pt>
                <c:pt idx="99">
                  <c:v>2.1366504666666666</c:v>
                </c:pt>
                <c:pt idx="100">
                  <c:v>2.1193974193548386</c:v>
                </c:pt>
                <c:pt idx="101">
                  <c:v>2.1667529666666665</c:v>
                </c:pt>
                <c:pt idx="102">
                  <c:v>2.1938989354838712</c:v>
                </c:pt>
                <c:pt idx="103">
                  <c:v>2.1958909677419354</c:v>
                </c:pt>
                <c:pt idx="104">
                  <c:v>2.198967066666667</c:v>
                </c:pt>
                <c:pt idx="105">
                  <c:v>2.1761065483870969</c:v>
                </c:pt>
                <c:pt idx="106">
                  <c:v>2.2615531333333334</c:v>
                </c:pt>
                <c:pt idx="107">
                  <c:v>2.2421326774193546</c:v>
                </c:pt>
                <c:pt idx="108">
                  <c:v>2.2232630000000002</c:v>
                </c:pt>
                <c:pt idx="109">
                  <c:v>2.1942207857142857</c:v>
                </c:pt>
                <c:pt idx="110">
                  <c:v>2.2836160645161288</c:v>
                </c:pt>
                <c:pt idx="111">
                  <c:v>2.3175192333333334</c:v>
                </c:pt>
                <c:pt idx="112">
                  <c:v>2.2268116774193545</c:v>
                </c:pt>
                <c:pt idx="113">
                  <c:v>2.2848341333333333</c:v>
                </c:pt>
                <c:pt idx="114">
                  <c:v>2.3971517419354842</c:v>
                </c:pt>
                <c:pt idx="115">
                  <c:v>2.3725718064516133</c:v>
                </c:pt>
                <c:pt idx="116">
                  <c:v>2.3311606333333335</c:v>
                </c:pt>
                <c:pt idx="117">
                  <c:v>2.4260019354838707</c:v>
                </c:pt>
                <c:pt idx="118">
                  <c:v>2.4285511333333334</c:v>
                </c:pt>
                <c:pt idx="119">
                  <c:v>2.4950889677419354</c:v>
                </c:pt>
                <c:pt idx="120">
                  <c:v>2.6386907741935484</c:v>
                </c:pt>
                <c:pt idx="121">
                  <c:v>2.4304134137931035</c:v>
                </c:pt>
                <c:pt idx="122">
                  <c:v>2.3419462903225807</c:v>
                </c:pt>
                <c:pt idx="123">
                  <c:v>2.6381506999999997</c:v>
                </c:pt>
                <c:pt idx="124">
                  <c:v>2.6973750322580647</c:v>
                </c:pt>
                <c:pt idx="125">
                  <c:v>2.6773951666666664</c:v>
                </c:pt>
                <c:pt idx="126">
                  <c:v>2.7317814516129033</c:v>
                </c:pt>
                <c:pt idx="127">
                  <c:v>2.7293503870967744</c:v>
                </c:pt>
                <c:pt idx="128">
                  <c:v>2.6735859</c:v>
                </c:pt>
                <c:pt idx="129">
                  <c:v>2.6437701612903224</c:v>
                </c:pt>
                <c:pt idx="130">
                  <c:v>2.6594700333333336</c:v>
                </c:pt>
                <c:pt idx="131">
                  <c:v>2.6323188064516128</c:v>
                </c:pt>
                <c:pt idx="132">
                  <c:v>2.6473279032258064</c:v>
                </c:pt>
                <c:pt idx="133">
                  <c:v>2.7481406428571424</c:v>
                </c:pt>
                <c:pt idx="134">
                  <c:v>2.7807739677419354</c:v>
                </c:pt>
                <c:pt idx="135">
                  <c:v>2.7326667999999996</c:v>
                </c:pt>
                <c:pt idx="136">
                  <c:v>2.7772062903225807</c:v>
                </c:pt>
                <c:pt idx="137">
                  <c:v>2.7940935666666666</c:v>
                </c:pt>
                <c:pt idx="138">
                  <c:v>2.800417548387097</c:v>
                </c:pt>
                <c:pt idx="139">
                  <c:v>2.771838741935484</c:v>
                </c:pt>
                <c:pt idx="140">
                  <c:v>2.775878566666667</c:v>
                </c:pt>
                <c:pt idx="141">
                  <c:v>2.9733801612903226</c:v>
                </c:pt>
                <c:pt idx="142">
                  <c:v>3.0113236333333333</c:v>
                </c:pt>
                <c:pt idx="143">
                  <c:v>2.9107822580645162</c:v>
                </c:pt>
                <c:pt idx="144">
                  <c:v>2.8544256774193548</c:v>
                </c:pt>
                <c:pt idx="145">
                  <c:v>2.9251879999999999</c:v>
                </c:pt>
                <c:pt idx="146">
                  <c:v>2.8709010645161293</c:v>
                </c:pt>
                <c:pt idx="147">
                  <c:v>2.9827760333333333</c:v>
                </c:pt>
                <c:pt idx="148">
                  <c:v>2.9562048387096773</c:v>
                </c:pt>
                <c:pt idx="149">
                  <c:v>2.9245386333333334</c:v>
                </c:pt>
                <c:pt idx="150">
                  <c:v>3.0237251612903226</c:v>
                </c:pt>
                <c:pt idx="151">
                  <c:v>3.0623453870967738</c:v>
                </c:pt>
                <c:pt idx="152">
                  <c:v>3.1443358333333333</c:v>
                </c:pt>
                <c:pt idx="153">
                  <c:v>3.1623234516129033</c:v>
                </c:pt>
                <c:pt idx="154">
                  <c:v>3.2175212333333336</c:v>
                </c:pt>
                <c:pt idx="155">
                  <c:v>3.2278726451612902</c:v>
                </c:pt>
                <c:pt idx="156">
                  <c:v>3.2121440322580646</c:v>
                </c:pt>
                <c:pt idx="157">
                  <c:v>3.2031842500000001</c:v>
                </c:pt>
                <c:pt idx="158">
                  <c:v>3.2458324516129031</c:v>
                </c:pt>
                <c:pt idx="159">
                  <c:v>3.2755352000000002</c:v>
                </c:pt>
                <c:pt idx="160">
                  <c:v>3.3311823870967743</c:v>
                </c:pt>
                <c:pt idx="161">
                  <c:v>3.3192642999999999</c:v>
                </c:pt>
                <c:pt idx="162">
                  <c:v>3.2567217419354839</c:v>
                </c:pt>
                <c:pt idx="163">
                  <c:v>3.2065132258064515</c:v>
                </c:pt>
                <c:pt idx="164">
                  <c:v>3.2949997</c:v>
                </c:pt>
                <c:pt idx="165">
                  <c:v>3.3536602580645165</c:v>
                </c:pt>
                <c:pt idx="166">
                  <c:v>3.3603732333333336</c:v>
                </c:pt>
                <c:pt idx="167">
                  <c:v>3.3148389032258065</c:v>
                </c:pt>
                <c:pt idx="168">
                  <c:v>3.2235713870967739</c:v>
                </c:pt>
                <c:pt idx="169">
                  <c:v>3.1332687931034484</c:v>
                </c:pt>
                <c:pt idx="170">
                  <c:v>3.1251936451612905</c:v>
                </c:pt>
                <c:pt idx="171">
                  <c:v>2.9909840999999999</c:v>
                </c:pt>
                <c:pt idx="172">
                  <c:v>2.6979359677419357</c:v>
                </c:pt>
                <c:pt idx="173">
                  <c:v>2.8022588333333331</c:v>
                </c:pt>
                <c:pt idx="174">
                  <c:v>2.8169469032258068</c:v>
                </c:pt>
                <c:pt idx="175">
                  <c:v>2.8322770967741935</c:v>
                </c:pt>
                <c:pt idx="176">
                  <c:v>2.8868010666666666</c:v>
                </c:pt>
                <c:pt idx="177">
                  <c:v>2.8353268709677422</c:v>
                </c:pt>
                <c:pt idx="178">
                  <c:v>2.9838716333333335</c:v>
                </c:pt>
                <c:pt idx="179">
                  <c:v>2.949068612903226</c:v>
                </c:pt>
                <c:pt idx="180">
                  <c:v>2.9459363548387096</c:v>
                </c:pt>
                <c:pt idx="181">
                  <c:v>2.4708516071428575</c:v>
                </c:pt>
                <c:pt idx="182">
                  <c:v>3.0233541290322581</c:v>
                </c:pt>
                <c:pt idx="183">
                  <c:v>3.0919327666666665</c:v>
                </c:pt>
                <c:pt idx="184">
                  <c:v>3.1023976774193551</c:v>
                </c:pt>
                <c:pt idx="185">
                  <c:v>3.0745081000000001</c:v>
                </c:pt>
                <c:pt idx="186">
                  <c:v>3.1549767419354837</c:v>
                </c:pt>
                <c:pt idx="187">
                  <c:v>3.0863165483870971</c:v>
                </c:pt>
                <c:pt idx="188">
                  <c:v>3.1584106666666667</c:v>
                </c:pt>
                <c:pt idx="189">
                  <c:v>3.0538896774193547</c:v>
                </c:pt>
                <c:pt idx="190">
                  <c:v>3.1298225666666668</c:v>
                </c:pt>
                <c:pt idx="191">
                  <c:v>3.0994110645161292</c:v>
                </c:pt>
                <c:pt idx="192">
                  <c:v>3.0073749999999997</c:v>
                </c:pt>
                <c:pt idx="193">
                  <c:v>3.0278831428571427</c:v>
                </c:pt>
                <c:pt idx="194">
                  <c:v>3.125906870967742</c:v>
                </c:pt>
                <c:pt idx="195">
                  <c:v>3.3014523000000002</c:v>
                </c:pt>
                <c:pt idx="196">
                  <c:v>3.4242415806451612</c:v>
                </c:pt>
                <c:pt idx="197">
                  <c:v>3.3852170333333333</c:v>
                </c:pt>
                <c:pt idx="198">
                  <c:v>3.2380688387096774</c:v>
                </c:pt>
                <c:pt idx="199">
                  <c:v>3.2344885483870964</c:v>
                </c:pt>
                <c:pt idx="200">
                  <c:v>3.4476749999999998</c:v>
                </c:pt>
                <c:pt idx="201">
                  <c:v>3.3807621935483874</c:v>
                </c:pt>
                <c:pt idx="202">
                  <c:v>3.4599728333333331</c:v>
                </c:pt>
                <c:pt idx="203">
                  <c:v>3.3382573870967742</c:v>
                </c:pt>
                <c:pt idx="204">
                  <c:v>3.9034740967741932</c:v>
                </c:pt>
                <c:pt idx="205">
                  <c:v>3.3420589285714288</c:v>
                </c:pt>
                <c:pt idx="206">
                  <c:v>3.272956935483871</c:v>
                </c:pt>
                <c:pt idx="207">
                  <c:v>3.2351010000000002</c:v>
                </c:pt>
                <c:pt idx="208">
                  <c:v>3.1999884193548387</c:v>
                </c:pt>
                <c:pt idx="209">
                  <c:v>3.2262221000000002</c:v>
                </c:pt>
                <c:pt idx="210">
                  <c:v>3.2181985483870967</c:v>
                </c:pt>
                <c:pt idx="211">
                  <c:v>3.144161258064516</c:v>
                </c:pt>
                <c:pt idx="212">
                  <c:v>3.1530912666666664</c:v>
                </c:pt>
                <c:pt idx="213">
                  <c:v>3.1705589032258064</c:v>
                </c:pt>
                <c:pt idx="214">
                  <c:v>3.1483630999999996</c:v>
                </c:pt>
                <c:pt idx="215">
                  <c:v>3.1711085806451615</c:v>
                </c:pt>
                <c:pt idx="216">
                  <c:v>2.8984292580645161</c:v>
                </c:pt>
                <c:pt idx="217">
                  <c:v>3.1201735357142857</c:v>
                </c:pt>
                <c:pt idx="218">
                  <c:v>2.948634129032258</c:v>
                </c:pt>
                <c:pt idx="219">
                  <c:v>2.9771645000000002</c:v>
                </c:pt>
                <c:pt idx="220">
                  <c:v>3.1213585483870965</c:v>
                </c:pt>
                <c:pt idx="221">
                  <c:v>2.9091226999999997</c:v>
                </c:pt>
                <c:pt idx="222">
                  <c:v>3.0237159354838714</c:v>
                </c:pt>
                <c:pt idx="223">
                  <c:v>2.927506064516129</c:v>
                </c:pt>
                <c:pt idx="224">
                  <c:v>2.9407432333333334</c:v>
                </c:pt>
                <c:pt idx="225">
                  <c:v>2.9703995483870966</c:v>
                </c:pt>
                <c:pt idx="226">
                  <c:v>2.9172087666666666</c:v>
                </c:pt>
                <c:pt idx="227">
                  <c:v>2.7068062903225805</c:v>
                </c:pt>
                <c:pt idx="228">
                  <c:v>2.7723449677419354</c:v>
                </c:pt>
                <c:pt idx="229">
                  <c:v>2.8978258571428568</c:v>
                </c:pt>
                <c:pt idx="230">
                  <c:v>2.9424886774193548</c:v>
                </c:pt>
              </c:numCache>
              <c:extLst xmlns:c15="http://schemas.microsoft.com/office/drawing/2012/chart"/>
            </c:numRef>
          </c:val>
          <c:extLst xmlns:c15="http://schemas.microsoft.com/office/drawing/2012/chart">
            <c:ext xmlns:c16="http://schemas.microsoft.com/office/drawing/2014/chart" uri="{C3380CC4-5D6E-409C-BE32-E72D297353CC}">
              <c16:uniqueId val="{00000006-06B1-4A22-A45A-A9EFFDC4203F}"/>
            </c:ext>
          </c:extLst>
        </c:ser>
        <c:ser>
          <c:idx val="13"/>
          <c:order val="7"/>
          <c:tx>
            <c:strRef>
              <c:f>Summary!$BX$1</c:f>
              <c:strCache>
                <c:ptCount val="1"/>
                <c:pt idx="0">
                  <c:v>Miss Lime</c:v>
                </c:pt>
              </c:strCache>
              <c:extLst xmlns:c15="http://schemas.microsoft.com/office/drawing/2012/chart"/>
            </c:strRef>
          </c:tx>
          <c:spPr>
            <a:solidFill>
              <a:srgbClr val="F1975A"/>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Summary!$BY$3:$BY$233</c:f>
              <c:numCache>
                <c:formatCode>General</c:formatCode>
                <c:ptCount val="231"/>
                <c:pt idx="0">
                  <c:v>6.3816129032258058E-4</c:v>
                </c:pt>
                <c:pt idx="1">
                  <c:v>6.8085714285714288E-4</c:v>
                </c:pt>
                <c:pt idx="2">
                  <c:v>6.6064516129032264E-4</c:v>
                </c:pt>
                <c:pt idx="3">
                  <c:v>7.6423333333333328E-4</c:v>
                </c:pt>
                <c:pt idx="4">
                  <c:v>7.2438709677419353E-4</c:v>
                </c:pt>
                <c:pt idx="5">
                  <c:v>8.0446666666666663E-4</c:v>
                </c:pt>
                <c:pt idx="6">
                  <c:v>7.9896774193548379E-4</c:v>
                </c:pt>
                <c:pt idx="7">
                  <c:v>9.0454838709677415E-4</c:v>
                </c:pt>
                <c:pt idx="8">
                  <c:v>1.0455E-3</c:v>
                </c:pt>
                <c:pt idx="9">
                  <c:v>1.0120322580645161E-3</c:v>
                </c:pt>
                <c:pt idx="10">
                  <c:v>7.4330000000000002E-4</c:v>
                </c:pt>
                <c:pt idx="11">
                  <c:v>6.542580645161291E-4</c:v>
                </c:pt>
                <c:pt idx="12">
                  <c:v>6.3464516129032255E-4</c:v>
                </c:pt>
                <c:pt idx="13">
                  <c:v>1.3694999999999998E-3</c:v>
                </c:pt>
                <c:pt idx="14">
                  <c:v>8.5929032258064511E-4</c:v>
                </c:pt>
                <c:pt idx="15">
                  <c:v>7.4893333333333329E-4</c:v>
                </c:pt>
                <c:pt idx="16">
                  <c:v>9.0051612903225805E-4</c:v>
                </c:pt>
                <c:pt idx="17">
                  <c:v>1.1485333333333334E-3</c:v>
                </c:pt>
                <c:pt idx="18">
                  <c:v>1.7087419354838709E-3</c:v>
                </c:pt>
                <c:pt idx="19">
                  <c:v>1.8637096774193548E-3</c:v>
                </c:pt>
                <c:pt idx="20">
                  <c:v>1.6412666666666665E-3</c:v>
                </c:pt>
                <c:pt idx="21">
                  <c:v>1.9081612903225807E-3</c:v>
                </c:pt>
                <c:pt idx="22">
                  <c:v>2.1467333333333332E-3</c:v>
                </c:pt>
                <c:pt idx="23">
                  <c:v>3.7415806451612903E-3</c:v>
                </c:pt>
                <c:pt idx="24">
                  <c:v>3.5213548387096772E-3</c:v>
                </c:pt>
                <c:pt idx="25">
                  <c:v>4.0692413793103448E-3</c:v>
                </c:pt>
                <c:pt idx="26">
                  <c:v>4.482935483870968E-3</c:v>
                </c:pt>
                <c:pt idx="27">
                  <c:v>4.9100666666666666E-3</c:v>
                </c:pt>
                <c:pt idx="28">
                  <c:v>5.8593225806451614E-3</c:v>
                </c:pt>
                <c:pt idx="29">
                  <c:v>4.9781333333333332E-3</c:v>
                </c:pt>
                <c:pt idx="30">
                  <c:v>4.6193870967741937E-3</c:v>
                </c:pt>
                <c:pt idx="31">
                  <c:v>4.4696451612903218E-3</c:v>
                </c:pt>
                <c:pt idx="32">
                  <c:v>4.3102000000000001E-3</c:v>
                </c:pt>
                <c:pt idx="33">
                  <c:v>4.4019032258064512E-3</c:v>
                </c:pt>
                <c:pt idx="34">
                  <c:v>3.7413000000000004E-3</c:v>
                </c:pt>
                <c:pt idx="35">
                  <c:v>3.7397096774193549E-3</c:v>
                </c:pt>
                <c:pt idx="36">
                  <c:v>3.9463548387096772E-3</c:v>
                </c:pt>
                <c:pt idx="37">
                  <c:v>4.0199285714285719E-3</c:v>
                </c:pt>
                <c:pt idx="38">
                  <c:v>6.191903225806452E-3</c:v>
                </c:pt>
                <c:pt idx="39">
                  <c:v>4.6429999999999996E-3</c:v>
                </c:pt>
                <c:pt idx="40">
                  <c:v>3.9593870967741937E-3</c:v>
                </c:pt>
                <c:pt idx="41">
                  <c:v>4.1986333333333325E-3</c:v>
                </c:pt>
                <c:pt idx="42">
                  <c:v>4.7256129032258072E-3</c:v>
                </c:pt>
                <c:pt idx="43">
                  <c:v>5.9460967741935484E-3</c:v>
                </c:pt>
                <c:pt idx="44">
                  <c:v>8.9953333333333326E-3</c:v>
                </c:pt>
                <c:pt idx="45">
                  <c:v>7.5844516129032254E-3</c:v>
                </c:pt>
                <c:pt idx="46">
                  <c:v>7.0823666666666668E-3</c:v>
                </c:pt>
                <c:pt idx="47">
                  <c:v>6.4241612903225805E-3</c:v>
                </c:pt>
                <c:pt idx="48">
                  <c:v>6.272612903225807E-3</c:v>
                </c:pt>
                <c:pt idx="49">
                  <c:v>7.6062142857142856E-3</c:v>
                </c:pt>
                <c:pt idx="50">
                  <c:v>8.9077096774193548E-3</c:v>
                </c:pt>
                <c:pt idx="51">
                  <c:v>9.0685666666666664E-3</c:v>
                </c:pt>
                <c:pt idx="52">
                  <c:v>1.0910129032258065E-2</c:v>
                </c:pt>
                <c:pt idx="53">
                  <c:v>1.15893E-2</c:v>
                </c:pt>
                <c:pt idx="54">
                  <c:v>1.305232258064516E-2</c:v>
                </c:pt>
                <c:pt idx="55">
                  <c:v>1.526109677419355E-2</c:v>
                </c:pt>
                <c:pt idx="56">
                  <c:v>1.9935600000000001E-2</c:v>
                </c:pt>
                <c:pt idx="57">
                  <c:v>2.4840258064516129E-2</c:v>
                </c:pt>
                <c:pt idx="58">
                  <c:v>3.0331900000000002E-2</c:v>
                </c:pt>
                <c:pt idx="59">
                  <c:v>3.7937612903225809E-2</c:v>
                </c:pt>
                <c:pt idx="60">
                  <c:v>4.3886451612903221E-2</c:v>
                </c:pt>
                <c:pt idx="61">
                  <c:v>4.3922499999999996E-2</c:v>
                </c:pt>
                <c:pt idx="62">
                  <c:v>5.7882064516129032E-2</c:v>
                </c:pt>
                <c:pt idx="63">
                  <c:v>7.136646666666667E-2</c:v>
                </c:pt>
                <c:pt idx="64">
                  <c:v>8.3680806451612896E-2</c:v>
                </c:pt>
                <c:pt idx="65">
                  <c:v>0.1015892</c:v>
                </c:pt>
                <c:pt idx="66">
                  <c:v>0.11829122580645161</c:v>
                </c:pt>
                <c:pt idx="67">
                  <c:v>0.10445074193548388</c:v>
                </c:pt>
                <c:pt idx="68">
                  <c:v>0.1056657</c:v>
                </c:pt>
                <c:pt idx="69">
                  <c:v>0.12657735483870966</c:v>
                </c:pt>
                <c:pt idx="70">
                  <c:v>0.12932543333333332</c:v>
                </c:pt>
                <c:pt idx="71">
                  <c:v>0.14463580645161292</c:v>
                </c:pt>
                <c:pt idx="72">
                  <c:v>0.15544641935483869</c:v>
                </c:pt>
                <c:pt idx="73">
                  <c:v>0.16127441379310345</c:v>
                </c:pt>
                <c:pt idx="74">
                  <c:v>0.17322970967741935</c:v>
                </c:pt>
                <c:pt idx="75">
                  <c:v>0.19348033333333334</c:v>
                </c:pt>
                <c:pt idx="76">
                  <c:v>0.21640725806451611</c:v>
                </c:pt>
                <c:pt idx="77">
                  <c:v>0.21793503333333333</c:v>
                </c:pt>
                <c:pt idx="78">
                  <c:v>0.25552277419354835</c:v>
                </c:pt>
                <c:pt idx="79">
                  <c:v>0.28073951612903225</c:v>
                </c:pt>
                <c:pt idx="80">
                  <c:v>0.31177296666666671</c:v>
                </c:pt>
                <c:pt idx="81">
                  <c:v>0.32050790322580647</c:v>
                </c:pt>
                <c:pt idx="82">
                  <c:v>0.35967183333333336</c:v>
                </c:pt>
                <c:pt idx="83">
                  <c:v>0.36143387096774193</c:v>
                </c:pt>
                <c:pt idx="84">
                  <c:v>0.38380977419354839</c:v>
                </c:pt>
                <c:pt idx="85">
                  <c:v>0.37456492857142859</c:v>
                </c:pt>
                <c:pt idx="86">
                  <c:v>0.40706125806451615</c:v>
                </c:pt>
                <c:pt idx="87">
                  <c:v>0.48241200000000001</c:v>
                </c:pt>
                <c:pt idx="88">
                  <c:v>0.50610438709677419</c:v>
                </c:pt>
                <c:pt idx="89">
                  <c:v>0.5074095666666667</c:v>
                </c:pt>
                <c:pt idx="90">
                  <c:v>0.52503358064516126</c:v>
                </c:pt>
                <c:pt idx="91">
                  <c:v>0.54692019354838717</c:v>
                </c:pt>
                <c:pt idx="92">
                  <c:v>0.51757103333333332</c:v>
                </c:pt>
                <c:pt idx="93">
                  <c:v>0.58158580645161295</c:v>
                </c:pt>
                <c:pt idx="94">
                  <c:v>0.61740106666666661</c:v>
                </c:pt>
                <c:pt idx="95">
                  <c:v>0.57360532258064512</c:v>
                </c:pt>
                <c:pt idx="96">
                  <c:v>0.6024618387096774</c:v>
                </c:pt>
                <c:pt idx="97">
                  <c:v>0.58791946428571429</c:v>
                </c:pt>
                <c:pt idx="98">
                  <c:v>0.62755974193548392</c:v>
                </c:pt>
                <c:pt idx="99">
                  <c:v>0.6777131666666667</c:v>
                </c:pt>
                <c:pt idx="100">
                  <c:v>0.69544180645161291</c:v>
                </c:pt>
                <c:pt idx="101">
                  <c:v>0.68526419999999999</c:v>
                </c:pt>
                <c:pt idx="102">
                  <c:v>0.73511551612903225</c:v>
                </c:pt>
                <c:pt idx="103">
                  <c:v>0.77665825806451605</c:v>
                </c:pt>
                <c:pt idx="104">
                  <c:v>0.80214016666666665</c:v>
                </c:pt>
                <c:pt idx="105">
                  <c:v>0.85196990322580646</c:v>
                </c:pt>
                <c:pt idx="106">
                  <c:v>0.8351113</c:v>
                </c:pt>
                <c:pt idx="107">
                  <c:v>0.89576293548387087</c:v>
                </c:pt>
                <c:pt idx="108">
                  <c:v>0.83870299999999998</c:v>
                </c:pt>
                <c:pt idx="109">
                  <c:v>0.9219175357142857</c:v>
                </c:pt>
                <c:pt idx="110">
                  <c:v>0.87050848387096769</c:v>
                </c:pt>
                <c:pt idx="111">
                  <c:v>0.96668846666666675</c:v>
                </c:pt>
                <c:pt idx="112">
                  <c:v>0.94277216129032249</c:v>
                </c:pt>
                <c:pt idx="113">
                  <c:v>0.96944303333333326</c:v>
                </c:pt>
                <c:pt idx="114">
                  <c:v>0.96029093548387101</c:v>
                </c:pt>
                <c:pt idx="115">
                  <c:v>0.99228580645161291</c:v>
                </c:pt>
                <c:pt idx="116">
                  <c:v>0.97137380000000006</c:v>
                </c:pt>
                <c:pt idx="117">
                  <c:v>0.98425409677419351</c:v>
                </c:pt>
                <c:pt idx="118">
                  <c:v>0.93637859999999995</c:v>
                </c:pt>
                <c:pt idx="119">
                  <c:v>0.94423793548387092</c:v>
                </c:pt>
                <c:pt idx="120">
                  <c:v>0.97104480645161284</c:v>
                </c:pt>
                <c:pt idx="121">
                  <c:v>0.95317751724137922</c:v>
                </c:pt>
                <c:pt idx="122">
                  <c:v>0.68433029032258064</c:v>
                </c:pt>
                <c:pt idx="123">
                  <c:v>0.88125819999999999</c:v>
                </c:pt>
                <c:pt idx="124">
                  <c:v>0.99080896774193539</c:v>
                </c:pt>
                <c:pt idx="125">
                  <c:v>1.0330381</c:v>
                </c:pt>
                <c:pt idx="126">
                  <c:v>1.0407620645161291</c:v>
                </c:pt>
                <c:pt idx="127">
                  <c:v>1.0717061612903225</c:v>
                </c:pt>
                <c:pt idx="128">
                  <c:v>1.0904442666666665</c:v>
                </c:pt>
                <c:pt idx="129">
                  <c:v>1.1459769032258065</c:v>
                </c:pt>
                <c:pt idx="130">
                  <c:v>1.1887486</c:v>
                </c:pt>
                <c:pt idx="131">
                  <c:v>1.1762506774193549</c:v>
                </c:pt>
                <c:pt idx="132">
                  <c:v>1.1846827741935484</c:v>
                </c:pt>
                <c:pt idx="133">
                  <c:v>1.252425857142857</c:v>
                </c:pt>
                <c:pt idx="134">
                  <c:v>1.2541501290322581</c:v>
                </c:pt>
                <c:pt idx="135">
                  <c:v>1.2687086000000001</c:v>
                </c:pt>
                <c:pt idx="136">
                  <c:v>1.2954792258064516</c:v>
                </c:pt>
                <c:pt idx="137">
                  <c:v>1.3762521333333335</c:v>
                </c:pt>
                <c:pt idx="138">
                  <c:v>1.4427013870967742</c:v>
                </c:pt>
                <c:pt idx="139">
                  <c:v>1.5115803548387097</c:v>
                </c:pt>
                <c:pt idx="140">
                  <c:v>1.4846085</c:v>
                </c:pt>
                <c:pt idx="141">
                  <c:v>1.5443032258064515</c:v>
                </c:pt>
                <c:pt idx="142">
                  <c:v>1.6191246666666668</c:v>
                </c:pt>
                <c:pt idx="143">
                  <c:v>1.7124776774193549</c:v>
                </c:pt>
                <c:pt idx="144">
                  <c:v>1.8565334838709677</c:v>
                </c:pt>
                <c:pt idx="145">
                  <c:v>1.9278499285714286</c:v>
                </c:pt>
                <c:pt idx="146">
                  <c:v>1.9946266129032257</c:v>
                </c:pt>
                <c:pt idx="147">
                  <c:v>2.0949186000000002</c:v>
                </c:pt>
                <c:pt idx="148">
                  <c:v>2.182853064516129</c:v>
                </c:pt>
                <c:pt idx="149">
                  <c:v>2.2296991333333334</c:v>
                </c:pt>
                <c:pt idx="150">
                  <c:v>2.308945</c:v>
                </c:pt>
                <c:pt idx="151">
                  <c:v>2.3944909032258064</c:v>
                </c:pt>
                <c:pt idx="152">
                  <c:v>2.4226481000000004</c:v>
                </c:pt>
                <c:pt idx="153">
                  <c:v>2.4687849032258065</c:v>
                </c:pt>
                <c:pt idx="154">
                  <c:v>2.5355848666666665</c:v>
                </c:pt>
                <c:pt idx="155">
                  <c:v>2.5406370645161291</c:v>
                </c:pt>
                <c:pt idx="156">
                  <c:v>2.4965346451612902</c:v>
                </c:pt>
                <c:pt idx="157">
                  <c:v>2.4549702142857144</c:v>
                </c:pt>
                <c:pt idx="158">
                  <c:v>2.4445493225806452</c:v>
                </c:pt>
                <c:pt idx="159">
                  <c:v>2.6235618333333335</c:v>
                </c:pt>
                <c:pt idx="160">
                  <c:v>2.6230120322580643</c:v>
                </c:pt>
                <c:pt idx="161">
                  <c:v>2.6056152333333333</c:v>
                </c:pt>
                <c:pt idx="162">
                  <c:v>2.6884772258064515</c:v>
                </c:pt>
                <c:pt idx="163">
                  <c:v>2.6096839032258061</c:v>
                </c:pt>
                <c:pt idx="164">
                  <c:v>2.7089481000000002</c:v>
                </c:pt>
                <c:pt idx="165">
                  <c:v>2.643516</c:v>
                </c:pt>
                <c:pt idx="166">
                  <c:v>2.5989443333333333</c:v>
                </c:pt>
                <c:pt idx="167">
                  <c:v>2.5965740645161293</c:v>
                </c:pt>
                <c:pt idx="168">
                  <c:v>2.5171934193548386</c:v>
                </c:pt>
                <c:pt idx="169">
                  <c:v>2.3929843448275863</c:v>
                </c:pt>
                <c:pt idx="170">
                  <c:v>2.3299346129032261</c:v>
                </c:pt>
                <c:pt idx="171">
                  <c:v>2.1657826333333334</c:v>
                </c:pt>
                <c:pt idx="172">
                  <c:v>1.9600966774193549</c:v>
                </c:pt>
                <c:pt idx="173">
                  <c:v>2.0027842333333332</c:v>
                </c:pt>
                <c:pt idx="174">
                  <c:v>1.9592821935483873</c:v>
                </c:pt>
                <c:pt idx="175">
                  <c:v>1.9422508064516129</c:v>
                </c:pt>
                <c:pt idx="176">
                  <c:v>2.0620527333333332</c:v>
                </c:pt>
                <c:pt idx="177">
                  <c:v>1.9131931290322581</c:v>
                </c:pt>
                <c:pt idx="178">
                  <c:v>2.0026066</c:v>
                </c:pt>
                <c:pt idx="179">
                  <c:v>1.9755746774193548</c:v>
                </c:pt>
                <c:pt idx="180">
                  <c:v>1.9815686451612904</c:v>
                </c:pt>
                <c:pt idx="181">
                  <c:v>1.5908557142857143</c:v>
                </c:pt>
                <c:pt idx="182">
                  <c:v>1.9026542903225807</c:v>
                </c:pt>
                <c:pt idx="183">
                  <c:v>1.8692820333333333</c:v>
                </c:pt>
                <c:pt idx="184">
                  <c:v>1.877722064516129</c:v>
                </c:pt>
                <c:pt idx="185">
                  <c:v>1.8539041000000001</c:v>
                </c:pt>
                <c:pt idx="186">
                  <c:v>1.8684200645161291</c:v>
                </c:pt>
                <c:pt idx="187">
                  <c:v>1.8419423225806451</c:v>
                </c:pt>
                <c:pt idx="188">
                  <c:v>1.9999029666666668</c:v>
                </c:pt>
                <c:pt idx="189">
                  <c:v>2.0061464193548386</c:v>
                </c:pt>
                <c:pt idx="190">
                  <c:v>2.0858384999999999</c:v>
                </c:pt>
                <c:pt idx="191">
                  <c:v>2.0837994838709677</c:v>
                </c:pt>
                <c:pt idx="192">
                  <c:v>2.0129597419354841</c:v>
                </c:pt>
                <c:pt idx="193">
                  <c:v>2.0247552857142859</c:v>
                </c:pt>
                <c:pt idx="194">
                  <c:v>2.0806290967741936</c:v>
                </c:pt>
                <c:pt idx="195">
                  <c:v>2.1117120333333332</c:v>
                </c:pt>
                <c:pt idx="196">
                  <c:v>2.1308342258064514</c:v>
                </c:pt>
                <c:pt idx="197">
                  <c:v>2.2368140000000003</c:v>
                </c:pt>
                <c:pt idx="198">
                  <c:v>2.2750624193548385</c:v>
                </c:pt>
                <c:pt idx="199">
                  <c:v>2.187940387096774</c:v>
                </c:pt>
                <c:pt idx="200">
                  <c:v>2.3335749333333333</c:v>
                </c:pt>
                <c:pt idx="201">
                  <c:v>2.379386387096774</c:v>
                </c:pt>
                <c:pt idx="202">
                  <c:v>2.2806156666666668</c:v>
                </c:pt>
                <c:pt idx="203">
                  <c:v>2.2306772903225807</c:v>
                </c:pt>
                <c:pt idx="204">
                  <c:v>2.8271192580645161</c:v>
                </c:pt>
                <c:pt idx="205">
                  <c:v>2.3308293214285714</c:v>
                </c:pt>
                <c:pt idx="206">
                  <c:v>2.3116090645161291</c:v>
                </c:pt>
                <c:pt idx="207">
                  <c:v>2.3310747333333333</c:v>
                </c:pt>
                <c:pt idx="208">
                  <c:v>2.3755999677419353</c:v>
                </c:pt>
                <c:pt idx="209">
                  <c:v>2.2925909</c:v>
                </c:pt>
                <c:pt idx="210">
                  <c:v>2.2870749677419351</c:v>
                </c:pt>
                <c:pt idx="211">
                  <c:v>2.2262458064516131</c:v>
                </c:pt>
                <c:pt idx="212">
                  <c:v>2.3894867666666664</c:v>
                </c:pt>
                <c:pt idx="213">
                  <c:v>2.2457412580645162</c:v>
                </c:pt>
                <c:pt idx="214">
                  <c:v>2.2602546999999999</c:v>
                </c:pt>
                <c:pt idx="215">
                  <c:v>2.3209356451612901</c:v>
                </c:pt>
                <c:pt idx="216">
                  <c:v>2.2040569354838713</c:v>
                </c:pt>
                <c:pt idx="217">
                  <c:v>2.3780101428571427</c:v>
                </c:pt>
                <c:pt idx="218">
                  <c:v>2.1584511290322581</c:v>
                </c:pt>
                <c:pt idx="219">
                  <c:v>2.1652206333333335</c:v>
                </c:pt>
                <c:pt idx="220">
                  <c:v>2.2198334193548388</c:v>
                </c:pt>
                <c:pt idx="221">
                  <c:v>2.1183402333333334</c:v>
                </c:pt>
                <c:pt idx="222">
                  <c:v>2.0933626774193548</c:v>
                </c:pt>
                <c:pt idx="223">
                  <c:v>2.0487968064516129</c:v>
                </c:pt>
                <c:pt idx="224">
                  <c:v>2.0154354666666667</c:v>
                </c:pt>
                <c:pt idx="225">
                  <c:v>1.998488</c:v>
                </c:pt>
                <c:pt idx="226">
                  <c:v>1.9870359666666666</c:v>
                </c:pt>
                <c:pt idx="227">
                  <c:v>1.9205238387096775</c:v>
                </c:pt>
                <c:pt idx="228">
                  <c:v>1.8197993870967741</c:v>
                </c:pt>
                <c:pt idx="229">
                  <c:v>1.7995941428571427</c:v>
                </c:pt>
                <c:pt idx="230">
                  <c:v>1.8720015161290322</c:v>
                </c:pt>
              </c:numCache>
              <c:extLst xmlns:c15="http://schemas.microsoft.com/office/drawing/2012/chart"/>
            </c:numRef>
          </c:val>
          <c:extLst xmlns:c15="http://schemas.microsoft.com/office/drawing/2012/chart">
            <c:ext xmlns:c16="http://schemas.microsoft.com/office/drawing/2014/chart" uri="{C3380CC4-5D6E-409C-BE32-E72D297353CC}">
              <c16:uniqueId val="{00000007-06B1-4A22-A45A-A9EFFDC4203F}"/>
            </c:ext>
          </c:extLst>
        </c:ser>
        <c:ser>
          <c:idx val="2"/>
          <c:order val="8"/>
          <c:tx>
            <c:strRef>
              <c:f>Summary!$R$1</c:f>
              <c:strCache>
                <c:ptCount val="1"/>
                <c:pt idx="0">
                  <c:v>Bakken</c:v>
                </c:pt>
              </c:strCache>
              <c:extLst xmlns:c15="http://schemas.microsoft.com/office/drawing/2012/chart"/>
            </c:strRef>
          </c:tx>
          <c:spPr>
            <a:solidFill>
              <a:schemeClr val="accent6">
                <a:lumMod val="75000"/>
              </a:schemeClr>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Summary!$S$3:$S$233</c:f>
              <c:numCache>
                <c:formatCode>General</c:formatCode>
                <c:ptCount val="231"/>
                <c:pt idx="0">
                  <c:v>3.733816129032258E-2</c:v>
                </c:pt>
                <c:pt idx="1">
                  <c:v>3.9067892857142857E-2</c:v>
                </c:pt>
                <c:pt idx="2">
                  <c:v>3.917716129032258E-2</c:v>
                </c:pt>
                <c:pt idx="3">
                  <c:v>3.9746666666666666E-2</c:v>
                </c:pt>
                <c:pt idx="4">
                  <c:v>4.1210806451612909E-2</c:v>
                </c:pt>
                <c:pt idx="5">
                  <c:v>4.0293233333333331E-2</c:v>
                </c:pt>
                <c:pt idx="6">
                  <c:v>4.2502419354838707E-2</c:v>
                </c:pt>
                <c:pt idx="7">
                  <c:v>4.621351612903226E-2</c:v>
                </c:pt>
                <c:pt idx="8">
                  <c:v>4.6533599999999994E-2</c:v>
                </c:pt>
                <c:pt idx="9">
                  <c:v>4.4928322580645164E-2</c:v>
                </c:pt>
                <c:pt idx="10">
                  <c:v>4.7563833333333333E-2</c:v>
                </c:pt>
                <c:pt idx="11">
                  <c:v>4.7893322580645166E-2</c:v>
                </c:pt>
                <c:pt idx="12">
                  <c:v>4.9456967741935483E-2</c:v>
                </c:pt>
                <c:pt idx="13">
                  <c:v>5.030464285714286E-2</c:v>
                </c:pt>
                <c:pt idx="14">
                  <c:v>5.0452064516129033E-2</c:v>
                </c:pt>
                <c:pt idx="15">
                  <c:v>5.3933766666666667E-2</c:v>
                </c:pt>
                <c:pt idx="16">
                  <c:v>5.848058064516129E-2</c:v>
                </c:pt>
                <c:pt idx="17">
                  <c:v>5.9620366666666667E-2</c:v>
                </c:pt>
                <c:pt idx="18">
                  <c:v>6.1011354838709675E-2</c:v>
                </c:pt>
                <c:pt idx="19">
                  <c:v>6.1747806451612902E-2</c:v>
                </c:pt>
                <c:pt idx="20">
                  <c:v>6.1303699999999996E-2</c:v>
                </c:pt>
                <c:pt idx="21">
                  <c:v>6.6848999999999992E-2</c:v>
                </c:pt>
                <c:pt idx="22">
                  <c:v>6.4064866666666664E-2</c:v>
                </c:pt>
                <c:pt idx="23">
                  <c:v>6.716741935483872E-2</c:v>
                </c:pt>
                <c:pt idx="24">
                  <c:v>6.8992096774193559E-2</c:v>
                </c:pt>
                <c:pt idx="25">
                  <c:v>6.7145862068965514E-2</c:v>
                </c:pt>
                <c:pt idx="26">
                  <c:v>7.1558451612903223E-2</c:v>
                </c:pt>
                <c:pt idx="27">
                  <c:v>7.7508066666666667E-2</c:v>
                </c:pt>
                <c:pt idx="28">
                  <c:v>8.5412064516129038E-2</c:v>
                </c:pt>
                <c:pt idx="29">
                  <c:v>8.6341433333333342E-2</c:v>
                </c:pt>
                <c:pt idx="30">
                  <c:v>9.1117161290322574E-2</c:v>
                </c:pt>
                <c:pt idx="31">
                  <c:v>9.6869032258064522E-2</c:v>
                </c:pt>
                <c:pt idx="32">
                  <c:v>9.9675433333333341E-2</c:v>
                </c:pt>
                <c:pt idx="33">
                  <c:v>0.11339232258064516</c:v>
                </c:pt>
                <c:pt idx="34">
                  <c:v>0.1205586</c:v>
                </c:pt>
                <c:pt idx="35">
                  <c:v>0.10057235483870967</c:v>
                </c:pt>
                <c:pt idx="36">
                  <c:v>0.10621</c:v>
                </c:pt>
                <c:pt idx="37">
                  <c:v>0.11061428571428571</c:v>
                </c:pt>
                <c:pt idx="38">
                  <c:v>0.11776706451612903</c:v>
                </c:pt>
                <c:pt idx="39">
                  <c:v>0.12640566666666667</c:v>
                </c:pt>
                <c:pt idx="40">
                  <c:v>0.13040325806451611</c:v>
                </c:pt>
                <c:pt idx="41">
                  <c:v>0.13468940000000001</c:v>
                </c:pt>
                <c:pt idx="42">
                  <c:v>0.14482396774193548</c:v>
                </c:pt>
                <c:pt idx="43">
                  <c:v>0.14927090322580647</c:v>
                </c:pt>
                <c:pt idx="44">
                  <c:v>0.15326193333333332</c:v>
                </c:pt>
                <c:pt idx="45">
                  <c:v>0.14976167741935484</c:v>
                </c:pt>
                <c:pt idx="46">
                  <c:v>0.1559363</c:v>
                </c:pt>
                <c:pt idx="47">
                  <c:v>0.15367306451612903</c:v>
                </c:pt>
                <c:pt idx="48">
                  <c:v>0.15387296774193548</c:v>
                </c:pt>
                <c:pt idx="49">
                  <c:v>0.16526228571428572</c:v>
                </c:pt>
                <c:pt idx="50">
                  <c:v>0.17626835483870967</c:v>
                </c:pt>
                <c:pt idx="51">
                  <c:v>0.1854682</c:v>
                </c:pt>
                <c:pt idx="52">
                  <c:v>0.20021074193548388</c:v>
                </c:pt>
                <c:pt idx="53">
                  <c:v>0.21255926666666666</c:v>
                </c:pt>
                <c:pt idx="54">
                  <c:v>0.22415196774193549</c:v>
                </c:pt>
                <c:pt idx="55">
                  <c:v>0.23160403225806453</c:v>
                </c:pt>
                <c:pt idx="56">
                  <c:v>0.24892303333333335</c:v>
                </c:pt>
                <c:pt idx="57">
                  <c:v>0.2510664516129032</c:v>
                </c:pt>
                <c:pt idx="58">
                  <c:v>0.27153803333333332</c:v>
                </c:pt>
                <c:pt idx="59">
                  <c:v>0.25994764516129032</c:v>
                </c:pt>
                <c:pt idx="60">
                  <c:v>0.2591331935483871</c:v>
                </c:pt>
                <c:pt idx="61">
                  <c:v>0.2655817857142857</c:v>
                </c:pt>
                <c:pt idx="62">
                  <c:v>0.28411719354838705</c:v>
                </c:pt>
                <c:pt idx="63">
                  <c:v>0.28332546666666669</c:v>
                </c:pt>
                <c:pt idx="64">
                  <c:v>0.29253606451612907</c:v>
                </c:pt>
                <c:pt idx="65">
                  <c:v>0.32309116666666671</c:v>
                </c:pt>
                <c:pt idx="66">
                  <c:v>0.36219858064516131</c:v>
                </c:pt>
                <c:pt idx="67">
                  <c:v>0.39298299999999997</c:v>
                </c:pt>
                <c:pt idx="68">
                  <c:v>0.41145726666666671</c:v>
                </c:pt>
                <c:pt idx="69">
                  <c:v>0.44105735483870967</c:v>
                </c:pt>
                <c:pt idx="70">
                  <c:v>0.46506500000000001</c:v>
                </c:pt>
                <c:pt idx="71">
                  <c:v>0.48400677419354843</c:v>
                </c:pt>
                <c:pt idx="72">
                  <c:v>0.51049322580645162</c:v>
                </c:pt>
                <c:pt idx="73">
                  <c:v>0.53309165517241375</c:v>
                </c:pt>
                <c:pt idx="74">
                  <c:v>0.55792977419354839</c:v>
                </c:pt>
                <c:pt idx="75">
                  <c:v>0.58274210000000004</c:v>
                </c:pt>
                <c:pt idx="76">
                  <c:v>0.62008738709677413</c:v>
                </c:pt>
                <c:pt idx="77">
                  <c:v>0.64114023333333336</c:v>
                </c:pt>
                <c:pt idx="78">
                  <c:v>0.66674512903225802</c:v>
                </c:pt>
                <c:pt idx="79">
                  <c:v>0.71018132258064515</c:v>
                </c:pt>
                <c:pt idx="80">
                  <c:v>0.74389559999999999</c:v>
                </c:pt>
                <c:pt idx="81">
                  <c:v>0.74877277419354837</c:v>
                </c:pt>
                <c:pt idx="82">
                  <c:v>0.73434733333333335</c:v>
                </c:pt>
                <c:pt idx="83">
                  <c:v>0.77288148387096778</c:v>
                </c:pt>
                <c:pt idx="84">
                  <c:v>0.75062793548387097</c:v>
                </c:pt>
                <c:pt idx="85">
                  <c:v>0.79470153571428581</c:v>
                </c:pt>
                <c:pt idx="86">
                  <c:v>0.80701712903225808</c:v>
                </c:pt>
                <c:pt idx="87">
                  <c:v>0.81983983333333332</c:v>
                </c:pt>
                <c:pt idx="88">
                  <c:v>0.85957545161290327</c:v>
                </c:pt>
                <c:pt idx="89">
                  <c:v>0.89485676666666669</c:v>
                </c:pt>
                <c:pt idx="90">
                  <c:v>0.94539545161290317</c:v>
                </c:pt>
                <c:pt idx="91">
                  <c:v>0.97612470967741927</c:v>
                </c:pt>
                <c:pt idx="92">
                  <c:v>1.0300587999999999</c:v>
                </c:pt>
                <c:pt idx="93">
                  <c:v>1.0265571290322579</c:v>
                </c:pt>
                <c:pt idx="94">
                  <c:v>1.0515307666666667</c:v>
                </c:pt>
                <c:pt idx="95">
                  <c:v>0.98511348387096775</c:v>
                </c:pt>
                <c:pt idx="96">
                  <c:v>0.99439545161290321</c:v>
                </c:pt>
                <c:pt idx="97">
                  <c:v>1.0372927142857142</c:v>
                </c:pt>
                <c:pt idx="98">
                  <c:v>1.063126258064516</c:v>
                </c:pt>
                <c:pt idx="99">
                  <c:v>1.0910503333333332</c:v>
                </c:pt>
                <c:pt idx="100">
                  <c:v>1.1574845483870968</c:v>
                </c:pt>
                <c:pt idx="101">
                  <c:v>1.2196293999999999</c:v>
                </c:pt>
                <c:pt idx="102">
                  <c:v>1.2660879677419357</c:v>
                </c:pt>
                <c:pt idx="103">
                  <c:v>1.3189179354838712</c:v>
                </c:pt>
                <c:pt idx="104">
                  <c:v>1.3899139333333332</c:v>
                </c:pt>
                <c:pt idx="105">
                  <c:v>1.3976330967741935</c:v>
                </c:pt>
                <c:pt idx="106">
                  <c:v>1.4003062666666668</c:v>
                </c:pt>
                <c:pt idx="107">
                  <c:v>1.4772691290322582</c:v>
                </c:pt>
                <c:pt idx="108">
                  <c:v>1.4413884838709676</c:v>
                </c:pt>
                <c:pt idx="109">
                  <c:v>1.4514965714285712</c:v>
                </c:pt>
                <c:pt idx="110">
                  <c:v>1.4965255806451614</c:v>
                </c:pt>
                <c:pt idx="111">
                  <c:v>1.5053463333333332</c:v>
                </c:pt>
                <c:pt idx="112">
                  <c:v>1.5885694193548388</c:v>
                </c:pt>
                <c:pt idx="113">
                  <c:v>1.6220965000000001</c:v>
                </c:pt>
                <c:pt idx="114">
                  <c:v>1.6338760322580645</c:v>
                </c:pt>
                <c:pt idx="115">
                  <c:v>1.6172014838709676</c:v>
                </c:pt>
                <c:pt idx="116">
                  <c:v>1.5798047333333334</c:v>
                </c:pt>
                <c:pt idx="117">
                  <c:v>1.6379630967741936</c:v>
                </c:pt>
                <c:pt idx="118">
                  <c:v>1.6602554666666667</c:v>
                </c:pt>
                <c:pt idx="119">
                  <c:v>1.6527684838709678</c:v>
                </c:pt>
                <c:pt idx="120">
                  <c:v>1.6210943225806451</c:v>
                </c:pt>
                <c:pt idx="121">
                  <c:v>1.6736448620689657</c:v>
                </c:pt>
                <c:pt idx="122">
                  <c:v>1.6978355161290322</c:v>
                </c:pt>
                <c:pt idx="123">
                  <c:v>1.6128161333333333</c:v>
                </c:pt>
                <c:pt idx="124">
                  <c:v>1.6303169354838709</c:v>
                </c:pt>
                <c:pt idx="125">
                  <c:v>1.6450065666666667</c:v>
                </c:pt>
                <c:pt idx="126">
                  <c:v>1.6753485806451613</c:v>
                </c:pt>
                <c:pt idx="127">
                  <c:v>1.6124975806451614</c:v>
                </c:pt>
                <c:pt idx="128">
                  <c:v>1.5877124333333335</c:v>
                </c:pt>
                <c:pt idx="129">
                  <c:v>1.6939146451612903</c:v>
                </c:pt>
                <c:pt idx="130">
                  <c:v>1.7400722333333334</c:v>
                </c:pt>
                <c:pt idx="131">
                  <c:v>1.5198295806451612</c:v>
                </c:pt>
                <c:pt idx="132">
                  <c:v>1.5473262903225806</c:v>
                </c:pt>
                <c:pt idx="133">
                  <c:v>1.6953026785714285</c:v>
                </c:pt>
                <c:pt idx="134">
                  <c:v>1.7145431290322581</c:v>
                </c:pt>
                <c:pt idx="135">
                  <c:v>1.8189728000000001</c:v>
                </c:pt>
                <c:pt idx="136">
                  <c:v>1.8337898387096774</c:v>
                </c:pt>
                <c:pt idx="137">
                  <c:v>1.8303562</c:v>
                </c:pt>
                <c:pt idx="138">
                  <c:v>1.8794988064516129</c:v>
                </c:pt>
                <c:pt idx="139">
                  <c:v>1.9296375161290322</c:v>
                </c:pt>
                <c:pt idx="140">
                  <c:v>1.9225982666666668</c:v>
                </c:pt>
                <c:pt idx="141">
                  <c:v>2.0440553870967739</c:v>
                </c:pt>
                <c:pt idx="142">
                  <c:v>2.0785415999999999</c:v>
                </c:pt>
                <c:pt idx="143">
                  <c:v>2.0705254516129035</c:v>
                </c:pt>
                <c:pt idx="144">
                  <c:v>2.0541768709677419</c:v>
                </c:pt>
                <c:pt idx="145">
                  <c:v>2.0900614642857143</c:v>
                </c:pt>
                <c:pt idx="146">
                  <c:v>2.1013797096774192</c:v>
                </c:pt>
                <c:pt idx="147">
                  <c:v>2.2265462</c:v>
                </c:pt>
                <c:pt idx="148">
                  <c:v>2.3022130967741936</c:v>
                </c:pt>
                <c:pt idx="149">
                  <c:v>2.2847237666666667</c:v>
                </c:pt>
                <c:pt idx="150">
                  <c:v>2.3832660322580645</c:v>
                </c:pt>
                <c:pt idx="151">
                  <c:v>2.4240305806451614</c:v>
                </c:pt>
                <c:pt idx="152">
                  <c:v>2.4972958999999997</c:v>
                </c:pt>
                <c:pt idx="153">
                  <c:v>2.5442207096774192</c:v>
                </c:pt>
                <c:pt idx="154">
                  <c:v>2.5106789666666667</c:v>
                </c:pt>
                <c:pt idx="155">
                  <c:v>2.6363457741935483</c:v>
                </c:pt>
                <c:pt idx="156">
                  <c:v>2.6943249354838712</c:v>
                </c:pt>
                <c:pt idx="157">
                  <c:v>2.6015699285714287</c:v>
                </c:pt>
                <c:pt idx="158">
                  <c:v>2.800524483870968</c:v>
                </c:pt>
                <c:pt idx="159">
                  <c:v>2.8313141666666666</c:v>
                </c:pt>
                <c:pt idx="160">
                  <c:v>2.8200585806451617</c:v>
                </c:pt>
                <c:pt idx="161">
                  <c:v>2.8899052000000003</c:v>
                </c:pt>
                <c:pt idx="162">
                  <c:v>2.9462187096774195</c:v>
                </c:pt>
                <c:pt idx="163">
                  <c:v>3.0160649354838709</c:v>
                </c:pt>
                <c:pt idx="164">
                  <c:v>2.9579447333333335</c:v>
                </c:pt>
                <c:pt idx="165">
                  <c:v>3.0952447741935485</c:v>
                </c:pt>
                <c:pt idx="166">
                  <c:v>3.1614070666666669</c:v>
                </c:pt>
                <c:pt idx="167">
                  <c:v>3.0928945161290322</c:v>
                </c:pt>
                <c:pt idx="168">
                  <c:v>3.0295810645161287</c:v>
                </c:pt>
                <c:pt idx="169">
                  <c:v>3.1182969310344828</c:v>
                </c:pt>
                <c:pt idx="170">
                  <c:v>3.1505778387096774</c:v>
                </c:pt>
                <c:pt idx="171">
                  <c:v>2.7304286666666666</c:v>
                </c:pt>
                <c:pt idx="172">
                  <c:v>1.9331909032258066</c:v>
                </c:pt>
                <c:pt idx="173">
                  <c:v>1.9762473333333332</c:v>
                </c:pt>
                <c:pt idx="174">
                  <c:v>2.316431419354839</c:v>
                </c:pt>
                <c:pt idx="175">
                  <c:v>2.6460893870967745</c:v>
                </c:pt>
                <c:pt idx="176">
                  <c:v>2.8159428333333332</c:v>
                </c:pt>
                <c:pt idx="177">
                  <c:v>2.8955673548387093</c:v>
                </c:pt>
                <c:pt idx="178">
                  <c:v>2.8966053</c:v>
                </c:pt>
                <c:pt idx="179">
                  <c:v>2.8947355483870969</c:v>
                </c:pt>
                <c:pt idx="180">
                  <c:v>2.8620862580645161</c:v>
                </c:pt>
                <c:pt idx="181">
                  <c:v>2.7185746428571429</c:v>
                </c:pt>
                <c:pt idx="182">
                  <c:v>2.8788435483870969</c:v>
                </c:pt>
                <c:pt idx="183">
                  <c:v>2.9422818666666668</c:v>
                </c:pt>
                <c:pt idx="184">
                  <c:v>2.9967016129032258</c:v>
                </c:pt>
                <c:pt idx="185">
                  <c:v>2.9969254000000003</c:v>
                </c:pt>
                <c:pt idx="186">
                  <c:v>2.8888429999999996</c:v>
                </c:pt>
                <c:pt idx="187">
                  <c:v>2.9722053225806451</c:v>
                </c:pt>
                <c:pt idx="188">
                  <c:v>3.0342411</c:v>
                </c:pt>
                <c:pt idx="189">
                  <c:v>3.0088278709677416</c:v>
                </c:pt>
                <c:pt idx="190">
                  <c:v>3.0941836</c:v>
                </c:pt>
                <c:pt idx="191">
                  <c:v>3.0332805483870966</c:v>
                </c:pt>
                <c:pt idx="192">
                  <c:v>2.8490554838709676</c:v>
                </c:pt>
                <c:pt idx="193">
                  <c:v>2.8847032142857145</c:v>
                </c:pt>
                <c:pt idx="194">
                  <c:v>3.0257914193548383</c:v>
                </c:pt>
                <c:pt idx="195">
                  <c:v>2.4712700999999999</c:v>
                </c:pt>
                <c:pt idx="196">
                  <c:v>2.7981650967741936</c:v>
                </c:pt>
                <c:pt idx="197">
                  <c:v>3.0748164</c:v>
                </c:pt>
                <c:pt idx="198">
                  <c:v>3.1198764193548385</c:v>
                </c:pt>
                <c:pt idx="199">
                  <c:v>3.1052646774193549</c:v>
                </c:pt>
                <c:pt idx="200">
                  <c:v>3.1917687666666668</c:v>
                </c:pt>
                <c:pt idx="201">
                  <c:v>3.1689114193548389</c:v>
                </c:pt>
                <c:pt idx="202">
                  <c:v>3.0658518999999997</c:v>
                </c:pt>
                <c:pt idx="203">
                  <c:v>2.6677011612903225</c:v>
                </c:pt>
                <c:pt idx="204">
                  <c:v>2.8769272903225809</c:v>
                </c:pt>
                <c:pt idx="205">
                  <c:v>3.077000642857143</c:v>
                </c:pt>
                <c:pt idx="206">
                  <c:v>3.0841655806451613</c:v>
                </c:pt>
                <c:pt idx="207">
                  <c:v>3.1560532000000001</c:v>
                </c:pt>
                <c:pt idx="208">
                  <c:v>3.1938731612903228</c:v>
                </c:pt>
                <c:pt idx="209">
                  <c:v>3.2827593333333334</c:v>
                </c:pt>
                <c:pt idx="210">
                  <c:v>3.3361654193548387</c:v>
                </c:pt>
                <c:pt idx="211">
                  <c:v>3.3686019032258065</c:v>
                </c:pt>
                <c:pt idx="212">
                  <c:v>3.4875705333333333</c:v>
                </c:pt>
                <c:pt idx="213">
                  <c:v>3.5701603870967742</c:v>
                </c:pt>
                <c:pt idx="214">
                  <c:v>3.5084260666666665</c:v>
                </c:pt>
                <c:pt idx="215">
                  <c:v>3.5682374838709681</c:v>
                </c:pt>
                <c:pt idx="216">
                  <c:v>3.0350260322580644</c:v>
                </c:pt>
                <c:pt idx="217">
                  <c:v>3.5291050000000004</c:v>
                </c:pt>
                <c:pt idx="218">
                  <c:v>3.4298014516129034</c:v>
                </c:pt>
                <c:pt idx="219">
                  <c:v>3.5128993333333329</c:v>
                </c:pt>
                <c:pt idx="220">
                  <c:v>3.549305806451613</c:v>
                </c:pt>
                <c:pt idx="221">
                  <c:v>3.5354928666666665</c:v>
                </c:pt>
                <c:pt idx="222">
                  <c:v>3.5094265806451612</c:v>
                </c:pt>
                <c:pt idx="223">
                  <c:v>3.5754076451612904</c:v>
                </c:pt>
                <c:pt idx="224">
                  <c:v>3.6088702333333336</c:v>
                </c:pt>
                <c:pt idx="225">
                  <c:v>3.4683651612903224</c:v>
                </c:pt>
                <c:pt idx="226">
                  <c:v>3.533936433333333</c:v>
                </c:pt>
                <c:pt idx="227">
                  <c:v>3.2734917096774194</c:v>
                </c:pt>
                <c:pt idx="228">
                  <c:v>3.3581948064516127</c:v>
                </c:pt>
                <c:pt idx="229">
                  <c:v>3.2834062142857143</c:v>
                </c:pt>
                <c:pt idx="230">
                  <c:v>3.4259153548387098</c:v>
                </c:pt>
              </c:numCache>
              <c:extLst xmlns:c15="http://schemas.microsoft.com/office/drawing/2012/chart"/>
            </c:numRef>
          </c:val>
          <c:extLst xmlns:c15="http://schemas.microsoft.com/office/drawing/2012/chart">
            <c:ext xmlns:c16="http://schemas.microsoft.com/office/drawing/2014/chart" uri="{C3380CC4-5D6E-409C-BE32-E72D297353CC}">
              <c16:uniqueId val="{00000008-06B1-4A22-A45A-A9EFFDC4203F}"/>
            </c:ext>
          </c:extLst>
        </c:ser>
        <c:ser>
          <c:idx val="3"/>
          <c:order val="9"/>
          <c:tx>
            <c:strRef>
              <c:f>Summary!$Z$1</c:f>
              <c:strCache>
                <c:ptCount val="1"/>
                <c:pt idx="0">
                  <c:v>Eagle Ford</c:v>
                </c:pt>
              </c:strCache>
            </c:strRef>
          </c:tx>
          <c:spPr>
            <a:solidFill>
              <a:srgbClr val="00B050"/>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Summary!$AA$3:$AA$233</c:f>
              <c:numCache>
                <c:formatCode>General</c:formatCode>
                <c:ptCount val="2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2.7196666666666665E-4</c:v>
                </c:pt>
                <c:pt idx="28">
                  <c:v>6.0045161290322579E-4</c:v>
                </c:pt>
                <c:pt idx="29">
                  <c:v>1.8521666666666667E-3</c:v>
                </c:pt>
                <c:pt idx="30">
                  <c:v>4.2935483870967743E-5</c:v>
                </c:pt>
                <c:pt idx="31">
                  <c:v>5.5064516129032254E-5</c:v>
                </c:pt>
                <c:pt idx="32">
                  <c:v>1.371E-3</c:v>
                </c:pt>
                <c:pt idx="33">
                  <c:v>4.4859032258064511E-3</c:v>
                </c:pt>
                <c:pt idx="34">
                  <c:v>5.1808333333333333E-3</c:v>
                </c:pt>
                <c:pt idx="35">
                  <c:v>8.592677419354839E-3</c:v>
                </c:pt>
                <c:pt idx="36">
                  <c:v>7.4131612903225808E-3</c:v>
                </c:pt>
                <c:pt idx="37">
                  <c:v>1.2998071428571428E-2</c:v>
                </c:pt>
                <c:pt idx="38">
                  <c:v>1.5993290322580647E-2</c:v>
                </c:pt>
                <c:pt idx="39">
                  <c:v>1.7096500000000001E-2</c:v>
                </c:pt>
                <c:pt idx="40">
                  <c:v>2.4604419354838709E-2</c:v>
                </c:pt>
                <c:pt idx="41">
                  <c:v>2.8713099999999998E-2</c:v>
                </c:pt>
                <c:pt idx="42">
                  <c:v>3.9603935483870964E-2</c:v>
                </c:pt>
                <c:pt idx="43">
                  <c:v>5.198838709677419E-2</c:v>
                </c:pt>
                <c:pt idx="44">
                  <c:v>6.5975566666666666E-2</c:v>
                </c:pt>
                <c:pt idx="45">
                  <c:v>9.3427870967741938E-2</c:v>
                </c:pt>
                <c:pt idx="46">
                  <c:v>0.13369096666666669</c:v>
                </c:pt>
                <c:pt idx="47">
                  <c:v>0.13473496774193547</c:v>
                </c:pt>
                <c:pt idx="48">
                  <c:v>0.14797641935483871</c:v>
                </c:pt>
                <c:pt idx="49">
                  <c:v>0.15579403571428571</c:v>
                </c:pt>
                <c:pt idx="50">
                  <c:v>0.17095558064516131</c:v>
                </c:pt>
                <c:pt idx="51">
                  <c:v>0.19236763333333334</c:v>
                </c:pt>
                <c:pt idx="52">
                  <c:v>0.23092806451612902</c:v>
                </c:pt>
                <c:pt idx="53">
                  <c:v>0.28451576666666667</c:v>
                </c:pt>
                <c:pt idx="54">
                  <c:v>0.30324516129032258</c:v>
                </c:pt>
                <c:pt idx="55">
                  <c:v>0.34238677419354835</c:v>
                </c:pt>
                <c:pt idx="56">
                  <c:v>0.39793970000000001</c:v>
                </c:pt>
                <c:pt idx="57">
                  <c:v>0.44299112903225807</c:v>
                </c:pt>
                <c:pt idx="58">
                  <c:v>0.50470943333333329</c:v>
                </c:pt>
                <c:pt idx="59">
                  <c:v>0.65637651612903225</c:v>
                </c:pt>
                <c:pt idx="60">
                  <c:v>0.72840506451612896</c:v>
                </c:pt>
                <c:pt idx="61">
                  <c:v>0.77848839285714289</c:v>
                </c:pt>
                <c:pt idx="62">
                  <c:v>0.80564270967741936</c:v>
                </c:pt>
                <c:pt idx="63">
                  <c:v>0.94089456666666671</c:v>
                </c:pt>
                <c:pt idx="64">
                  <c:v>1.015601129032258</c:v>
                </c:pt>
                <c:pt idx="65">
                  <c:v>1.0718980666666666</c:v>
                </c:pt>
                <c:pt idx="66">
                  <c:v>1.1874127419354839</c:v>
                </c:pt>
                <c:pt idx="67">
                  <c:v>1.3376757096774194</c:v>
                </c:pt>
                <c:pt idx="68">
                  <c:v>1.5223663666666667</c:v>
                </c:pt>
                <c:pt idx="69">
                  <c:v>1.6258079677419355</c:v>
                </c:pt>
                <c:pt idx="70">
                  <c:v>1.7995321</c:v>
                </c:pt>
                <c:pt idx="71">
                  <c:v>1.9348053870967741</c:v>
                </c:pt>
                <c:pt idx="72">
                  <c:v>2.0299140645161291</c:v>
                </c:pt>
                <c:pt idx="73">
                  <c:v>2.0775315517241379</c:v>
                </c:pt>
                <c:pt idx="74">
                  <c:v>2.179577419354839</c:v>
                </c:pt>
                <c:pt idx="75">
                  <c:v>2.2094681</c:v>
                </c:pt>
                <c:pt idx="76">
                  <c:v>2.383101451612903</c:v>
                </c:pt>
                <c:pt idx="77">
                  <c:v>2.5029321999999996</c:v>
                </c:pt>
                <c:pt idx="78">
                  <c:v>2.624340870967742</c:v>
                </c:pt>
                <c:pt idx="79">
                  <c:v>2.8135711935483871</c:v>
                </c:pt>
                <c:pt idx="80">
                  <c:v>2.9359380666666666</c:v>
                </c:pt>
                <c:pt idx="81">
                  <c:v>3.0922341290322581</c:v>
                </c:pt>
                <c:pt idx="82">
                  <c:v>3.2112395666666669</c:v>
                </c:pt>
                <c:pt idx="83">
                  <c:v>3.2242515161290322</c:v>
                </c:pt>
                <c:pt idx="84">
                  <c:v>3.3300539354838712</c:v>
                </c:pt>
                <c:pt idx="85">
                  <c:v>3.5167411071428569</c:v>
                </c:pt>
                <c:pt idx="86">
                  <c:v>3.7130577741935484</c:v>
                </c:pt>
                <c:pt idx="87">
                  <c:v>3.8051503000000002</c:v>
                </c:pt>
                <c:pt idx="88">
                  <c:v>3.9611772580645157</c:v>
                </c:pt>
                <c:pt idx="89">
                  <c:v>4.1302044666666662</c:v>
                </c:pt>
                <c:pt idx="90">
                  <c:v>4.1897631290322579</c:v>
                </c:pt>
                <c:pt idx="91">
                  <c:v>4.1768714516129029</c:v>
                </c:pt>
                <c:pt idx="92">
                  <c:v>4.2598554000000002</c:v>
                </c:pt>
                <c:pt idx="93">
                  <c:v>4.2250073225806446</c:v>
                </c:pt>
                <c:pt idx="94">
                  <c:v>4.1858144666666668</c:v>
                </c:pt>
                <c:pt idx="95">
                  <c:v>4.4305114838709674</c:v>
                </c:pt>
                <c:pt idx="96">
                  <c:v>4.4042017741935489</c:v>
                </c:pt>
                <c:pt idx="97">
                  <c:v>4.5173885714285715</c:v>
                </c:pt>
                <c:pt idx="98">
                  <c:v>4.6672018387096772</c:v>
                </c:pt>
                <c:pt idx="99">
                  <c:v>4.9164450333333329</c:v>
                </c:pt>
                <c:pt idx="100">
                  <c:v>5.1014995161290324</c:v>
                </c:pt>
                <c:pt idx="101">
                  <c:v>5.2277437666666664</c:v>
                </c:pt>
                <c:pt idx="102">
                  <c:v>5.2901818064516126</c:v>
                </c:pt>
                <c:pt idx="103">
                  <c:v>5.3334528064516133</c:v>
                </c:pt>
                <c:pt idx="104">
                  <c:v>5.341324133333333</c:v>
                </c:pt>
                <c:pt idx="105">
                  <c:v>5.4758509354838703</c:v>
                </c:pt>
                <c:pt idx="106">
                  <c:v>5.6194201333333336</c:v>
                </c:pt>
                <c:pt idx="107">
                  <c:v>5.9627218064516132</c:v>
                </c:pt>
                <c:pt idx="108">
                  <c:v>5.8918467419354839</c:v>
                </c:pt>
                <c:pt idx="109">
                  <c:v>6.0472728571428576</c:v>
                </c:pt>
                <c:pt idx="110">
                  <c:v>6.0809881612903229</c:v>
                </c:pt>
                <c:pt idx="111">
                  <c:v>6.0207527000000001</c:v>
                </c:pt>
                <c:pt idx="112">
                  <c:v>5.9908349032258066</c:v>
                </c:pt>
                <c:pt idx="113">
                  <c:v>5.9696497000000006</c:v>
                </c:pt>
                <c:pt idx="114">
                  <c:v>6.0938293870967746</c:v>
                </c:pt>
                <c:pt idx="115">
                  <c:v>6.0032633870967747</c:v>
                </c:pt>
                <c:pt idx="116">
                  <c:v>6.1242270666666663</c:v>
                </c:pt>
                <c:pt idx="117">
                  <c:v>6.1008810645161287</c:v>
                </c:pt>
                <c:pt idx="118">
                  <c:v>5.9501570333333325</c:v>
                </c:pt>
                <c:pt idx="119">
                  <c:v>6.0321195161290317</c:v>
                </c:pt>
                <c:pt idx="120">
                  <c:v>5.808181225806452</c:v>
                </c:pt>
                <c:pt idx="121">
                  <c:v>5.7190508620689657</c:v>
                </c:pt>
                <c:pt idx="122">
                  <c:v>5.6627780645161288</c:v>
                </c:pt>
                <c:pt idx="123">
                  <c:v>5.6719019666666668</c:v>
                </c:pt>
                <c:pt idx="124">
                  <c:v>5.6884188709677419</c:v>
                </c:pt>
                <c:pt idx="125">
                  <c:v>5.6546805666666673</c:v>
                </c:pt>
                <c:pt idx="126">
                  <c:v>5.5112533870967741</c:v>
                </c:pt>
                <c:pt idx="127">
                  <c:v>5.3920623870967743</c:v>
                </c:pt>
                <c:pt idx="128">
                  <c:v>5.2365755666666667</c:v>
                </c:pt>
                <c:pt idx="129">
                  <c:v>5.1720314838709678</c:v>
                </c:pt>
                <c:pt idx="130">
                  <c:v>5.0958347333333336</c:v>
                </c:pt>
                <c:pt idx="131">
                  <c:v>4.9627242580645161</c:v>
                </c:pt>
                <c:pt idx="132">
                  <c:v>4.9465823870967744</c:v>
                </c:pt>
                <c:pt idx="133">
                  <c:v>4.9756984285714285</c:v>
                </c:pt>
                <c:pt idx="134">
                  <c:v>4.8865748387096781</c:v>
                </c:pt>
                <c:pt idx="135">
                  <c:v>4.9734817666666666</c:v>
                </c:pt>
                <c:pt idx="136">
                  <c:v>5.0523350645161296</c:v>
                </c:pt>
                <c:pt idx="137">
                  <c:v>5.2009588666666664</c:v>
                </c:pt>
                <c:pt idx="138">
                  <c:v>5.3879547419354843</c:v>
                </c:pt>
                <c:pt idx="139">
                  <c:v>5.0372664516129033</c:v>
                </c:pt>
                <c:pt idx="140">
                  <c:v>5.2439491333333335</c:v>
                </c:pt>
                <c:pt idx="141">
                  <c:v>5.4730276451612907</c:v>
                </c:pt>
                <c:pt idx="142">
                  <c:v>5.553952633333334</c:v>
                </c:pt>
                <c:pt idx="143">
                  <c:v>5.4680169999999997</c:v>
                </c:pt>
                <c:pt idx="144">
                  <c:v>5.3033952903225812</c:v>
                </c:pt>
                <c:pt idx="145">
                  <c:v>5.2923988214285709</c:v>
                </c:pt>
                <c:pt idx="146">
                  <c:v>5.4242325483870966</c:v>
                </c:pt>
                <c:pt idx="147">
                  <c:v>5.3885590999999993</c:v>
                </c:pt>
                <c:pt idx="148">
                  <c:v>5.4443001290322579</c:v>
                </c:pt>
                <c:pt idx="149">
                  <c:v>5.4824915000000001</c:v>
                </c:pt>
                <c:pt idx="150">
                  <c:v>5.4210663870967739</c:v>
                </c:pt>
                <c:pt idx="151">
                  <c:v>5.493980870967742</c:v>
                </c:pt>
                <c:pt idx="152">
                  <c:v>5.4952465333333329</c:v>
                </c:pt>
                <c:pt idx="153">
                  <c:v>5.4840581612903225</c:v>
                </c:pt>
                <c:pt idx="154">
                  <c:v>5.5332885000000003</c:v>
                </c:pt>
                <c:pt idx="155">
                  <c:v>5.5948489354838706</c:v>
                </c:pt>
                <c:pt idx="156">
                  <c:v>5.4732009999999995</c:v>
                </c:pt>
                <c:pt idx="157">
                  <c:v>5.4115177857142864</c:v>
                </c:pt>
                <c:pt idx="158">
                  <c:v>5.4163755806451617</c:v>
                </c:pt>
                <c:pt idx="159">
                  <c:v>5.5397679999999996</c:v>
                </c:pt>
                <c:pt idx="160">
                  <c:v>5.6088161612903225</c:v>
                </c:pt>
                <c:pt idx="161">
                  <c:v>5.7125594</c:v>
                </c:pt>
                <c:pt idx="162">
                  <c:v>5.7851837741935483</c:v>
                </c:pt>
                <c:pt idx="163">
                  <c:v>5.8677150645161289</c:v>
                </c:pt>
                <c:pt idx="164">
                  <c:v>5.975485533333333</c:v>
                </c:pt>
                <c:pt idx="165">
                  <c:v>5.9315537741935485</c:v>
                </c:pt>
                <c:pt idx="166">
                  <c:v>5.8841975666666668</c:v>
                </c:pt>
                <c:pt idx="167">
                  <c:v>5.8992234516129027</c:v>
                </c:pt>
                <c:pt idx="168">
                  <c:v>5.6871434516129034</c:v>
                </c:pt>
                <c:pt idx="169">
                  <c:v>5.6233387931034491</c:v>
                </c:pt>
                <c:pt idx="170">
                  <c:v>5.6004012258064515</c:v>
                </c:pt>
                <c:pt idx="171">
                  <c:v>5.3747773000000008</c:v>
                </c:pt>
                <c:pt idx="172">
                  <c:v>4.4607768387096778</c:v>
                </c:pt>
                <c:pt idx="173">
                  <c:v>4.4964649333333329</c:v>
                </c:pt>
                <c:pt idx="174">
                  <c:v>4.6179508387096773</c:v>
                </c:pt>
                <c:pt idx="175">
                  <c:v>4.7241639677419354</c:v>
                </c:pt>
                <c:pt idx="176">
                  <c:v>4.6696201333333338</c:v>
                </c:pt>
                <c:pt idx="177">
                  <c:v>4.5540178709677424</c:v>
                </c:pt>
                <c:pt idx="178">
                  <c:v>4.5205820666666661</c:v>
                </c:pt>
                <c:pt idx="179">
                  <c:v>4.4739110645161286</c:v>
                </c:pt>
                <c:pt idx="180">
                  <c:v>4.5486872580645166</c:v>
                </c:pt>
                <c:pt idx="181">
                  <c:v>4.0364381428571425</c:v>
                </c:pt>
                <c:pt idx="182">
                  <c:v>4.8063806129032249</c:v>
                </c:pt>
                <c:pt idx="183">
                  <c:v>4.9334161000000005</c:v>
                </c:pt>
                <c:pt idx="184">
                  <c:v>4.8280675806451612</c:v>
                </c:pt>
                <c:pt idx="185">
                  <c:v>4.7739397666666674</c:v>
                </c:pt>
                <c:pt idx="186">
                  <c:v>4.865636032258065</c:v>
                </c:pt>
                <c:pt idx="187">
                  <c:v>4.7764851290322587</c:v>
                </c:pt>
                <c:pt idx="188">
                  <c:v>4.8151303666666667</c:v>
                </c:pt>
                <c:pt idx="189">
                  <c:v>4.7770911290322582</c:v>
                </c:pt>
                <c:pt idx="190">
                  <c:v>4.7554683333333339</c:v>
                </c:pt>
                <c:pt idx="191">
                  <c:v>4.8726813225806449</c:v>
                </c:pt>
                <c:pt idx="192">
                  <c:v>4.7681038709677415</c:v>
                </c:pt>
                <c:pt idx="193">
                  <c:v>4.9115865357142861</c:v>
                </c:pt>
                <c:pt idx="194">
                  <c:v>4.9902503225806445</c:v>
                </c:pt>
                <c:pt idx="195">
                  <c:v>5.218534</c:v>
                </c:pt>
                <c:pt idx="196">
                  <c:v>5.2479144838709679</c:v>
                </c:pt>
                <c:pt idx="197">
                  <c:v>5.4220164000000004</c:v>
                </c:pt>
                <c:pt idx="198">
                  <c:v>5.3225390645161283</c:v>
                </c:pt>
                <c:pt idx="199">
                  <c:v>5.3866513870967738</c:v>
                </c:pt>
                <c:pt idx="200">
                  <c:v>5.3870569666666661</c:v>
                </c:pt>
                <c:pt idx="201">
                  <c:v>5.4024900967741933</c:v>
                </c:pt>
                <c:pt idx="202">
                  <c:v>5.3393307000000005</c:v>
                </c:pt>
                <c:pt idx="203">
                  <c:v>5.2724307096774199</c:v>
                </c:pt>
                <c:pt idx="204">
                  <c:v>5.2459053225806453</c:v>
                </c:pt>
                <c:pt idx="205">
                  <c:v>5.3678492142857142</c:v>
                </c:pt>
                <c:pt idx="206">
                  <c:v>5.6613389354838715</c:v>
                </c:pt>
                <c:pt idx="207">
                  <c:v>5.5940757333333329</c:v>
                </c:pt>
                <c:pt idx="208">
                  <c:v>5.6849750322580643</c:v>
                </c:pt>
                <c:pt idx="209">
                  <c:v>5.5832883666666664</c:v>
                </c:pt>
                <c:pt idx="210">
                  <c:v>5.5998390000000002</c:v>
                </c:pt>
                <c:pt idx="211">
                  <c:v>5.520874516129032</c:v>
                </c:pt>
                <c:pt idx="212">
                  <c:v>5.6669903333333336</c:v>
                </c:pt>
                <c:pt idx="213">
                  <c:v>5.5780754516129036</c:v>
                </c:pt>
                <c:pt idx="214">
                  <c:v>5.5598367666666668</c:v>
                </c:pt>
                <c:pt idx="215">
                  <c:v>5.5380689354838708</c:v>
                </c:pt>
                <c:pt idx="216">
                  <c:v>5.4308173548387098</c:v>
                </c:pt>
                <c:pt idx="217">
                  <c:v>5.7118120000000001</c:v>
                </c:pt>
                <c:pt idx="218">
                  <c:v>5.5594544516129032</c:v>
                </c:pt>
                <c:pt idx="219">
                  <c:v>5.3562687333333336</c:v>
                </c:pt>
                <c:pt idx="220">
                  <c:v>5.5933069677419356</c:v>
                </c:pt>
                <c:pt idx="221">
                  <c:v>5.5627372999999993</c:v>
                </c:pt>
                <c:pt idx="222">
                  <c:v>5.4027366129032259</c:v>
                </c:pt>
                <c:pt idx="223">
                  <c:v>5.3172716129032258</c:v>
                </c:pt>
                <c:pt idx="224">
                  <c:v>5.3261413000000006</c:v>
                </c:pt>
                <c:pt idx="225">
                  <c:v>5.4915907419354841</c:v>
                </c:pt>
                <c:pt idx="226">
                  <c:v>5.2967702333333335</c:v>
                </c:pt>
                <c:pt idx="227">
                  <c:v>5.1223583225806451</c:v>
                </c:pt>
                <c:pt idx="228">
                  <c:v>4.8909338387096772</c:v>
                </c:pt>
                <c:pt idx="229">
                  <c:v>5.0517225357142852</c:v>
                </c:pt>
                <c:pt idx="230">
                  <c:v>5.0506176774193552</c:v>
                </c:pt>
              </c:numCache>
            </c:numRef>
          </c:val>
          <c:extLst>
            <c:ext xmlns:c16="http://schemas.microsoft.com/office/drawing/2014/chart" uri="{C3380CC4-5D6E-409C-BE32-E72D297353CC}">
              <c16:uniqueId val="{00000009-06B1-4A22-A45A-A9EFFDC4203F}"/>
            </c:ext>
          </c:extLst>
        </c:ser>
        <c:dLbls>
          <c:showLegendKey val="0"/>
          <c:showVal val="0"/>
          <c:showCatName val="0"/>
          <c:showSerName val="0"/>
          <c:showPercent val="0"/>
          <c:showBubbleSize val="0"/>
        </c:dLbls>
        <c:axId val="1932429055"/>
        <c:axId val="460363151"/>
        <c:extLst/>
      </c:area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0363151"/>
        <c:crosses val="autoZero"/>
        <c:auto val="1"/>
        <c:lblOffset val="100"/>
        <c:baseTimeUnit val="months"/>
        <c:majorUnit val="24"/>
        <c:majorTimeUnit val="months"/>
      </c:dateAx>
      <c:valAx>
        <c:axId val="46036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dirty="0"/>
                  <a:t>Gas Production (</a:t>
                </a:r>
                <a:r>
                  <a:rPr lang="en-US" sz="1800" dirty="0" err="1"/>
                  <a:t>Bcfd</a:t>
                </a:r>
                <a:r>
                  <a:rPr lang="en-US" sz="1800" dirty="0"/>
                  <a:t>)</a:t>
                </a:r>
              </a:p>
            </c:rich>
          </c:tx>
          <c:layout>
            <c:manualLayout>
              <c:xMode val="edge"/>
              <c:yMode val="edge"/>
              <c:x val="0"/>
              <c:y val="0.11676946631671041"/>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11838530387982656"/>
          <c:y val="5.0330253844623217E-2"/>
          <c:w val="0.47463386794804746"/>
          <c:h val="0.3281887941090697"/>
        </c:manualLayout>
      </c:layout>
      <c:overlay val="1"/>
      <c:spPr>
        <a:solidFill>
          <a:schemeClr val="accent3">
            <a:lumMod val="20000"/>
            <a:lumOff val="80000"/>
          </a:schemeClr>
        </a:solid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cked"/>
        <c:varyColors val="0"/>
        <c:ser>
          <c:idx val="8"/>
          <c:order val="0"/>
          <c:tx>
            <c:strRef>
              <c:f>Summary!$BC$1</c:f>
              <c:strCache>
                <c:ptCount val="1"/>
                <c:pt idx="0">
                  <c:v>Marcellus</c:v>
                </c:pt>
              </c:strCache>
              <c:extLst xmlns:c15="http://schemas.microsoft.com/office/drawing/2012/chart"/>
            </c:strRef>
          </c:tx>
          <c:spPr>
            <a:solidFill>
              <a:srgbClr val="FF9999"/>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extLst xmlns:c15="http://schemas.microsoft.com/office/drawing/2012/chart"/>
            </c:numRef>
          </c:cat>
          <c:val>
            <c:numRef>
              <c:f>Summary!$BD$3:$BD$233</c:f>
              <c:numCache>
                <c:formatCode>General</c:formatCode>
                <c:ptCount val="231"/>
                <c:pt idx="0">
                  <c:v>0</c:v>
                </c:pt>
                <c:pt idx="1">
                  <c:v>0</c:v>
                </c:pt>
                <c:pt idx="2">
                  <c:v>0</c:v>
                </c:pt>
                <c:pt idx="3">
                  <c:v>0</c:v>
                </c:pt>
                <c:pt idx="4">
                  <c:v>0</c:v>
                </c:pt>
                <c:pt idx="5">
                  <c:v>3.5666666666666667E-6</c:v>
                </c:pt>
                <c:pt idx="6">
                  <c:v>3.4193548387096773E-6</c:v>
                </c:pt>
                <c:pt idx="7">
                  <c:v>3.4516129032258063E-6</c:v>
                </c:pt>
                <c:pt idx="8">
                  <c:v>3.5333333333333335E-6</c:v>
                </c:pt>
                <c:pt idx="9">
                  <c:v>3.4516129032258063E-6</c:v>
                </c:pt>
                <c:pt idx="10">
                  <c:v>3.5333333333333335E-6</c:v>
                </c:pt>
                <c:pt idx="11">
                  <c:v>3.4516129032258063E-6</c:v>
                </c:pt>
                <c:pt idx="12">
                  <c:v>7.293548387096774E-5</c:v>
                </c:pt>
                <c:pt idx="13">
                  <c:v>8.0749999999999998E-5</c:v>
                </c:pt>
                <c:pt idx="14">
                  <c:v>7.293548387096774E-5</c:v>
                </c:pt>
                <c:pt idx="15">
                  <c:v>7.5366666666666664E-5</c:v>
                </c:pt>
                <c:pt idx="16">
                  <c:v>7.296774193548387E-5</c:v>
                </c:pt>
                <c:pt idx="17">
                  <c:v>7.5366666666666664E-5</c:v>
                </c:pt>
                <c:pt idx="18">
                  <c:v>7.296774193548387E-5</c:v>
                </c:pt>
                <c:pt idx="19">
                  <c:v>1.916451612903226E-4</c:v>
                </c:pt>
                <c:pt idx="20">
                  <c:v>5.8166666666666664E-4</c:v>
                </c:pt>
                <c:pt idx="21">
                  <c:v>5.6280645161290322E-4</c:v>
                </c:pt>
                <c:pt idx="22">
                  <c:v>5.8163333333333329E-4</c:v>
                </c:pt>
                <c:pt idx="23">
                  <c:v>7.3477419354838706E-4</c:v>
                </c:pt>
                <c:pt idx="24">
                  <c:v>4.7637419354838711E-3</c:v>
                </c:pt>
                <c:pt idx="25">
                  <c:v>5.1356551724137936E-3</c:v>
                </c:pt>
                <c:pt idx="26">
                  <c:v>5.9535483870967743E-3</c:v>
                </c:pt>
                <c:pt idx="27">
                  <c:v>8.9548666666666669E-3</c:v>
                </c:pt>
                <c:pt idx="28">
                  <c:v>1.0141096774193548E-2</c:v>
                </c:pt>
                <c:pt idx="29">
                  <c:v>1.6522633333333332E-2</c:v>
                </c:pt>
                <c:pt idx="30">
                  <c:v>1.7983096774193547E-2</c:v>
                </c:pt>
                <c:pt idx="31">
                  <c:v>2.1158774193548387E-2</c:v>
                </c:pt>
                <c:pt idx="32">
                  <c:v>2.0477866666666667E-2</c:v>
                </c:pt>
                <c:pt idx="33">
                  <c:v>2.1408193548387095E-2</c:v>
                </c:pt>
                <c:pt idx="34">
                  <c:v>2.0186166666666668E-2</c:v>
                </c:pt>
                <c:pt idx="35">
                  <c:v>2.2004193548387098E-2</c:v>
                </c:pt>
                <c:pt idx="36">
                  <c:v>9.0097838709677414E-2</c:v>
                </c:pt>
                <c:pt idx="37">
                  <c:v>0.10206785714285714</c:v>
                </c:pt>
                <c:pt idx="38">
                  <c:v>0.10683312903225807</c:v>
                </c:pt>
                <c:pt idx="39">
                  <c:v>0.13718003333333334</c:v>
                </c:pt>
                <c:pt idx="40">
                  <c:v>0.1506148064516129</c:v>
                </c:pt>
                <c:pt idx="41">
                  <c:v>0.17264493333333333</c:v>
                </c:pt>
                <c:pt idx="42">
                  <c:v>0.31596577419354838</c:v>
                </c:pt>
                <c:pt idx="43">
                  <c:v>0.33933387096774192</c:v>
                </c:pt>
                <c:pt idx="44">
                  <c:v>0.37227423333333332</c:v>
                </c:pt>
                <c:pt idx="45">
                  <c:v>0.38273525806451614</c:v>
                </c:pt>
                <c:pt idx="46">
                  <c:v>0.41096990000000005</c:v>
                </c:pt>
                <c:pt idx="47">
                  <c:v>0.40523429032258063</c:v>
                </c:pt>
                <c:pt idx="48">
                  <c:v>0.53865977419354838</c:v>
                </c:pt>
                <c:pt idx="49">
                  <c:v>0.63928057142857142</c:v>
                </c:pt>
                <c:pt idx="50">
                  <c:v>0.61382232258064517</c:v>
                </c:pt>
                <c:pt idx="51">
                  <c:v>0.62359586666666666</c:v>
                </c:pt>
                <c:pt idx="52">
                  <c:v>0.62218348387096767</c:v>
                </c:pt>
                <c:pt idx="53">
                  <c:v>0.65754383333333333</c:v>
                </c:pt>
                <c:pt idx="54">
                  <c:v>1.5130326774193548</c:v>
                </c:pt>
                <c:pt idx="55">
                  <c:v>1.5293875161290322</c:v>
                </c:pt>
                <c:pt idx="56">
                  <c:v>1.6457097666666667</c:v>
                </c:pt>
                <c:pt idx="57">
                  <c:v>1.6607126774193548</c:v>
                </c:pt>
                <c:pt idx="58">
                  <c:v>1.6981504333333333</c:v>
                </c:pt>
                <c:pt idx="59">
                  <c:v>1.6620159999999999</c:v>
                </c:pt>
                <c:pt idx="60">
                  <c:v>2.242579774193548</c:v>
                </c:pt>
                <c:pt idx="61">
                  <c:v>2.6227928928571429</c:v>
                </c:pt>
                <c:pt idx="62">
                  <c:v>2.534376548387097</c:v>
                </c:pt>
                <c:pt idx="63">
                  <c:v>2.8655519666666667</c:v>
                </c:pt>
                <c:pt idx="64">
                  <c:v>2.9415761290322582</c:v>
                </c:pt>
                <c:pt idx="65">
                  <c:v>3.1640379666666667</c:v>
                </c:pt>
                <c:pt idx="66">
                  <c:v>3.2983028064516131</c:v>
                </c:pt>
                <c:pt idx="67">
                  <c:v>3.5087891612903226</c:v>
                </c:pt>
                <c:pt idx="68">
                  <c:v>3.8147765333333337</c:v>
                </c:pt>
                <c:pt idx="69">
                  <c:v>4.0372634193548382</c:v>
                </c:pt>
                <c:pt idx="70">
                  <c:v>4.4679040333333342</c:v>
                </c:pt>
                <c:pt idx="71">
                  <c:v>4.6701068064516127</c:v>
                </c:pt>
                <c:pt idx="72">
                  <c:v>4.8521358387096774</c:v>
                </c:pt>
                <c:pt idx="73">
                  <c:v>5.483628172413793</c:v>
                </c:pt>
                <c:pt idx="74">
                  <c:v>5.3749998387096776</c:v>
                </c:pt>
                <c:pt idx="75">
                  <c:v>5.7771606666666662</c:v>
                </c:pt>
                <c:pt idx="76">
                  <c:v>5.9228261612903221</c:v>
                </c:pt>
                <c:pt idx="77">
                  <c:v>6.3075229333333329</c:v>
                </c:pt>
                <c:pt idx="78">
                  <c:v>6.3206361290322581</c:v>
                </c:pt>
                <c:pt idx="79">
                  <c:v>6.6498828387096776</c:v>
                </c:pt>
                <c:pt idx="80">
                  <c:v>7.0660814333333333</c:v>
                </c:pt>
                <c:pt idx="81">
                  <c:v>7.3352047741935484</c:v>
                </c:pt>
                <c:pt idx="82">
                  <c:v>7.8915157333333337</c:v>
                </c:pt>
                <c:pt idx="83">
                  <c:v>7.8775718387096774</c:v>
                </c:pt>
                <c:pt idx="84">
                  <c:v>7.6652582580645161</c:v>
                </c:pt>
                <c:pt idx="85">
                  <c:v>8.6884300714285718</c:v>
                </c:pt>
                <c:pt idx="86">
                  <c:v>8.3623166451612896</c:v>
                </c:pt>
                <c:pt idx="87">
                  <c:v>9.1662443333333332</c:v>
                </c:pt>
                <c:pt idx="88">
                  <c:v>9.6099826774193549</c:v>
                </c:pt>
                <c:pt idx="89">
                  <c:v>10.3872163</c:v>
                </c:pt>
                <c:pt idx="90">
                  <c:v>9.6719469354838701</c:v>
                </c:pt>
                <c:pt idx="91">
                  <c:v>10.159543870967742</c:v>
                </c:pt>
                <c:pt idx="92">
                  <c:v>10.809022000000001</c:v>
                </c:pt>
                <c:pt idx="93">
                  <c:v>10.944230096774195</c:v>
                </c:pt>
                <c:pt idx="94">
                  <c:v>11.945611600000001</c:v>
                </c:pt>
                <c:pt idx="95">
                  <c:v>11.899876258064516</c:v>
                </c:pt>
                <c:pt idx="96">
                  <c:v>11.369331032258064</c:v>
                </c:pt>
                <c:pt idx="97">
                  <c:v>12.747785714285714</c:v>
                </c:pt>
                <c:pt idx="98">
                  <c:v>12.197325645161291</c:v>
                </c:pt>
                <c:pt idx="99">
                  <c:v>12.8509335</c:v>
                </c:pt>
                <c:pt idx="100">
                  <c:v>12.986636774193547</c:v>
                </c:pt>
                <c:pt idx="101">
                  <c:v>13.783823366666667</c:v>
                </c:pt>
                <c:pt idx="102">
                  <c:v>12.601284967741936</c:v>
                </c:pt>
                <c:pt idx="103">
                  <c:v>13.039171483870968</c:v>
                </c:pt>
                <c:pt idx="104">
                  <c:v>13.949604766666665</c:v>
                </c:pt>
                <c:pt idx="105">
                  <c:v>14.02010870967742</c:v>
                </c:pt>
                <c:pt idx="106">
                  <c:v>15.167262099999999</c:v>
                </c:pt>
                <c:pt idx="107">
                  <c:v>15.501326419354838</c:v>
                </c:pt>
                <c:pt idx="108">
                  <c:v>15.285389741935484</c:v>
                </c:pt>
                <c:pt idx="109">
                  <c:v>15.350569642857142</c:v>
                </c:pt>
                <c:pt idx="110">
                  <c:v>15.582045677419353</c:v>
                </c:pt>
                <c:pt idx="111">
                  <c:v>15.3779424</c:v>
                </c:pt>
                <c:pt idx="112">
                  <c:v>14.970269870967742</c:v>
                </c:pt>
                <c:pt idx="113">
                  <c:v>14.794719066666666</c:v>
                </c:pt>
                <c:pt idx="114">
                  <c:v>15.096712967741936</c:v>
                </c:pt>
                <c:pt idx="115">
                  <c:v>15.574051387096775</c:v>
                </c:pt>
                <c:pt idx="116">
                  <c:v>15.510687966666667</c:v>
                </c:pt>
                <c:pt idx="117">
                  <c:v>15.118619000000001</c:v>
                </c:pt>
                <c:pt idx="118">
                  <c:v>15.3366828</c:v>
                </c:pt>
                <c:pt idx="119">
                  <c:v>15.791718290322581</c:v>
                </c:pt>
                <c:pt idx="120">
                  <c:v>16.595820225806452</c:v>
                </c:pt>
                <c:pt idx="121">
                  <c:v>16.973491655172413</c:v>
                </c:pt>
                <c:pt idx="122">
                  <c:v>16.511729032258064</c:v>
                </c:pt>
                <c:pt idx="123">
                  <c:v>16.495307166666667</c:v>
                </c:pt>
                <c:pt idx="124">
                  <c:v>16.467800354838708</c:v>
                </c:pt>
                <c:pt idx="125">
                  <c:v>16.402014966666666</c:v>
                </c:pt>
                <c:pt idx="126">
                  <c:v>16.677908838709676</c:v>
                </c:pt>
                <c:pt idx="127">
                  <c:v>16.660713967741934</c:v>
                </c:pt>
                <c:pt idx="128">
                  <c:v>16.211447799999998</c:v>
                </c:pt>
                <c:pt idx="129">
                  <c:v>15.853655032258064</c:v>
                </c:pt>
                <c:pt idx="130">
                  <c:v>16.870416633333335</c:v>
                </c:pt>
                <c:pt idx="131">
                  <c:v>17.224449</c:v>
                </c:pt>
                <c:pt idx="132">
                  <c:v>17.499352677419353</c:v>
                </c:pt>
                <c:pt idx="133">
                  <c:v>17.465590964285713</c:v>
                </c:pt>
                <c:pt idx="134">
                  <c:v>17.512498483870971</c:v>
                </c:pt>
                <c:pt idx="135">
                  <c:v>17.593578633333333</c:v>
                </c:pt>
                <c:pt idx="136">
                  <c:v>17.677823677419354</c:v>
                </c:pt>
                <c:pt idx="137">
                  <c:v>17.726181233333332</c:v>
                </c:pt>
                <c:pt idx="138">
                  <c:v>17.737898935483869</c:v>
                </c:pt>
                <c:pt idx="139">
                  <c:v>17.623318806451614</c:v>
                </c:pt>
                <c:pt idx="140">
                  <c:v>17.813316999999998</c:v>
                </c:pt>
                <c:pt idx="141">
                  <c:v>17.545127419354838</c:v>
                </c:pt>
                <c:pt idx="142">
                  <c:v>18.964085733333331</c:v>
                </c:pt>
                <c:pt idx="143">
                  <c:v>19.451855032258067</c:v>
                </c:pt>
                <c:pt idx="144">
                  <c:v>19.115391032258067</c:v>
                </c:pt>
                <c:pt idx="145">
                  <c:v>19.39788042857143</c:v>
                </c:pt>
                <c:pt idx="146">
                  <c:v>19.330554645161293</c:v>
                </c:pt>
                <c:pt idx="147">
                  <c:v>19.341225899999998</c:v>
                </c:pt>
                <c:pt idx="148">
                  <c:v>19.186609451612902</c:v>
                </c:pt>
                <c:pt idx="149">
                  <c:v>19.415560733333333</c:v>
                </c:pt>
                <c:pt idx="150">
                  <c:v>19.980399999999999</c:v>
                </c:pt>
                <c:pt idx="151">
                  <c:v>20.520349870967742</c:v>
                </c:pt>
                <c:pt idx="152">
                  <c:v>21.138227066666666</c:v>
                </c:pt>
                <c:pt idx="153">
                  <c:v>21.57734741935484</c:v>
                </c:pt>
                <c:pt idx="154">
                  <c:v>22.037742533333336</c:v>
                </c:pt>
                <c:pt idx="155">
                  <c:v>22.158579290322582</c:v>
                </c:pt>
                <c:pt idx="156">
                  <c:v>22.387534677419353</c:v>
                </c:pt>
                <c:pt idx="157">
                  <c:v>22.427465357142857</c:v>
                </c:pt>
                <c:pt idx="158">
                  <c:v>22.50532883870968</c:v>
                </c:pt>
                <c:pt idx="159">
                  <c:v>22.517696399999998</c:v>
                </c:pt>
                <c:pt idx="160">
                  <c:v>22.32808929032258</c:v>
                </c:pt>
                <c:pt idx="161">
                  <c:v>22.674678633333333</c:v>
                </c:pt>
                <c:pt idx="162">
                  <c:v>22.922217</c:v>
                </c:pt>
                <c:pt idx="163">
                  <c:v>23.078598741935483</c:v>
                </c:pt>
                <c:pt idx="164">
                  <c:v>23.1936851</c:v>
                </c:pt>
                <c:pt idx="165">
                  <c:v>23.629118580645159</c:v>
                </c:pt>
                <c:pt idx="166">
                  <c:v>24.438844099999997</c:v>
                </c:pt>
                <c:pt idx="167">
                  <c:v>24.218280129032259</c:v>
                </c:pt>
                <c:pt idx="168">
                  <c:v>24.300806064516127</c:v>
                </c:pt>
                <c:pt idx="169">
                  <c:v>24.512937103448277</c:v>
                </c:pt>
                <c:pt idx="170">
                  <c:v>24.362916612903224</c:v>
                </c:pt>
                <c:pt idx="171">
                  <c:v>24.407242466666666</c:v>
                </c:pt>
                <c:pt idx="172">
                  <c:v>24.071826483870968</c:v>
                </c:pt>
                <c:pt idx="173">
                  <c:v>23.848307499999997</c:v>
                </c:pt>
                <c:pt idx="174">
                  <c:v>24.730690419354836</c:v>
                </c:pt>
                <c:pt idx="175">
                  <c:v>25.231916387096774</c:v>
                </c:pt>
                <c:pt idx="176">
                  <c:v>24.474502433333335</c:v>
                </c:pt>
                <c:pt idx="177">
                  <c:v>24.672671645161287</c:v>
                </c:pt>
                <c:pt idx="178">
                  <c:v>25.662245800000001</c:v>
                </c:pt>
                <c:pt idx="179">
                  <c:v>26.179765838709677</c:v>
                </c:pt>
                <c:pt idx="180">
                  <c:v>26.163803774193546</c:v>
                </c:pt>
                <c:pt idx="181">
                  <c:v>25.781568464285716</c:v>
                </c:pt>
                <c:pt idx="182">
                  <c:v>25.64257693548387</c:v>
                </c:pt>
                <c:pt idx="183">
                  <c:v>25.691078833333332</c:v>
                </c:pt>
                <c:pt idx="184">
                  <c:v>25.671629677419354</c:v>
                </c:pt>
                <c:pt idx="185">
                  <c:v>25.739304399999998</c:v>
                </c:pt>
                <c:pt idx="186">
                  <c:v>25.614959483870969</c:v>
                </c:pt>
                <c:pt idx="187">
                  <c:v>26.340790806451615</c:v>
                </c:pt>
                <c:pt idx="188">
                  <c:v>26.307309633333332</c:v>
                </c:pt>
                <c:pt idx="189">
                  <c:v>26.186463096774194</c:v>
                </c:pt>
                <c:pt idx="190">
                  <c:v>26.846798233333335</c:v>
                </c:pt>
                <c:pt idx="191">
                  <c:v>27.300839129032259</c:v>
                </c:pt>
                <c:pt idx="192">
                  <c:v>26.424036741935485</c:v>
                </c:pt>
                <c:pt idx="193">
                  <c:v>25.781941714285715</c:v>
                </c:pt>
                <c:pt idx="194">
                  <c:v>25.75780170967742</c:v>
                </c:pt>
                <c:pt idx="195">
                  <c:v>25.8776248</c:v>
                </c:pt>
                <c:pt idx="196">
                  <c:v>26.250182193548387</c:v>
                </c:pt>
                <c:pt idx="197">
                  <c:v>26.245893466666665</c:v>
                </c:pt>
                <c:pt idx="198">
                  <c:v>26.595039129032255</c:v>
                </c:pt>
                <c:pt idx="199">
                  <c:v>26.34649912903226</c:v>
                </c:pt>
                <c:pt idx="200">
                  <c:v>26.397252466666664</c:v>
                </c:pt>
                <c:pt idx="201">
                  <c:v>26.27724677419355</c:v>
                </c:pt>
                <c:pt idx="202">
                  <c:v>26.4361982</c:v>
                </c:pt>
                <c:pt idx="203">
                  <c:v>25.885753000000001</c:v>
                </c:pt>
                <c:pt idx="204">
                  <c:v>26.961789709677419</c:v>
                </c:pt>
                <c:pt idx="205">
                  <c:v>26.562224321428573</c:v>
                </c:pt>
                <c:pt idx="206">
                  <c:v>26.743255903225805</c:v>
                </c:pt>
                <c:pt idx="207">
                  <c:v>26.567389400000003</c:v>
                </c:pt>
                <c:pt idx="208">
                  <c:v>26.893283741935484</c:v>
                </c:pt>
                <c:pt idx="209">
                  <c:v>27.218924699999999</c:v>
                </c:pt>
                <c:pt idx="210">
                  <c:v>27.225818838709678</c:v>
                </c:pt>
                <c:pt idx="211">
                  <c:v>27.153212935483872</c:v>
                </c:pt>
                <c:pt idx="212">
                  <c:v>27.016820800000001</c:v>
                </c:pt>
                <c:pt idx="213">
                  <c:v>27.419618967741936</c:v>
                </c:pt>
                <c:pt idx="214">
                  <c:v>28.533023866666667</c:v>
                </c:pt>
                <c:pt idx="215">
                  <c:v>28.744534193548386</c:v>
                </c:pt>
                <c:pt idx="216">
                  <c:v>28.272931451612902</c:v>
                </c:pt>
                <c:pt idx="217">
                  <c:v>29.058088142857144</c:v>
                </c:pt>
                <c:pt idx="218">
                  <c:v>26.271580516129031</c:v>
                </c:pt>
                <c:pt idx="219">
                  <c:v>26.343169066666668</c:v>
                </c:pt>
                <c:pt idx="220">
                  <c:v>26.226250516129035</c:v>
                </c:pt>
                <c:pt idx="221">
                  <c:v>27.063521433333335</c:v>
                </c:pt>
                <c:pt idx="222">
                  <c:v>27.467317903225805</c:v>
                </c:pt>
                <c:pt idx="223">
                  <c:v>26.910140258064516</c:v>
                </c:pt>
                <c:pt idx="224">
                  <c:v>26.489016433333333</c:v>
                </c:pt>
                <c:pt idx="225">
                  <c:v>26.71977022580645</c:v>
                </c:pt>
                <c:pt idx="226">
                  <c:v>26.838989666666667</c:v>
                </c:pt>
                <c:pt idx="227">
                  <c:v>28.276273</c:v>
                </c:pt>
                <c:pt idx="228">
                  <c:v>28.163304935483872</c:v>
                </c:pt>
                <c:pt idx="229">
                  <c:v>28.671439642857141</c:v>
                </c:pt>
                <c:pt idx="230">
                  <c:v>28.334052258064517</c:v>
                </c:pt>
              </c:numCache>
              <c:extLst xmlns:c15="http://schemas.microsoft.com/office/drawing/2012/chart"/>
            </c:numRef>
          </c:val>
          <c:extLst xmlns:c15="http://schemas.microsoft.com/office/drawing/2012/chart">
            <c:ext xmlns:c16="http://schemas.microsoft.com/office/drawing/2014/chart" uri="{C3380CC4-5D6E-409C-BE32-E72D297353CC}">
              <c16:uniqueId val="{00000000-C9A5-4453-B8E3-21F0D54FD270}"/>
            </c:ext>
          </c:extLst>
        </c:ser>
        <c:ser>
          <c:idx val="0"/>
          <c:order val="1"/>
          <c:tx>
            <c:strRef>
              <c:f>Summary!$A$1</c:f>
              <c:strCache>
                <c:ptCount val="1"/>
                <c:pt idx="0">
                  <c:v>Midland</c:v>
                </c:pt>
              </c:strCache>
            </c:strRef>
          </c:tx>
          <c:spPr>
            <a:solidFill>
              <a:srgbClr val="00FF00"/>
            </a:solidFill>
            <a:ln w="25400">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Summary!$C$3:$C$233</c:f>
              <c:numCache>
                <c:formatCode>General</c:formatCode>
                <c:ptCount val="231"/>
                <c:pt idx="0">
                  <c:v>1.333225806451613E-4</c:v>
                </c:pt>
                <c:pt idx="1">
                  <c:v>1.0446428571428572E-4</c:v>
                </c:pt>
                <c:pt idx="2">
                  <c:v>9.5935483870967744E-5</c:v>
                </c:pt>
                <c:pt idx="3">
                  <c:v>1.3616666666666668E-4</c:v>
                </c:pt>
                <c:pt idx="4">
                  <c:v>2.6896774193548386E-4</c:v>
                </c:pt>
                <c:pt idx="5">
                  <c:v>5.7793333333333336E-4</c:v>
                </c:pt>
                <c:pt idx="6">
                  <c:v>5.420967741935484E-4</c:v>
                </c:pt>
                <c:pt idx="7">
                  <c:v>4.1380645161290323E-4</c:v>
                </c:pt>
                <c:pt idx="8">
                  <c:v>3.8040000000000003E-4</c:v>
                </c:pt>
                <c:pt idx="9">
                  <c:v>2.568709677419355E-4</c:v>
                </c:pt>
                <c:pt idx="10">
                  <c:v>2.4553333333333336E-4</c:v>
                </c:pt>
                <c:pt idx="11">
                  <c:v>2.2151612903225805E-4</c:v>
                </c:pt>
                <c:pt idx="12">
                  <c:v>1.9738709677419357E-4</c:v>
                </c:pt>
                <c:pt idx="13">
                  <c:v>3.5482142857142857E-4</c:v>
                </c:pt>
                <c:pt idx="14">
                  <c:v>3.2658064516129031E-4</c:v>
                </c:pt>
                <c:pt idx="15">
                  <c:v>3.3853333333333334E-4</c:v>
                </c:pt>
                <c:pt idx="16">
                  <c:v>3.6316129032258067E-4</c:v>
                </c:pt>
                <c:pt idx="17">
                  <c:v>3.7756666666666666E-4</c:v>
                </c:pt>
                <c:pt idx="18">
                  <c:v>4.6061290322580643E-4</c:v>
                </c:pt>
                <c:pt idx="19">
                  <c:v>4.7306451612903224E-4</c:v>
                </c:pt>
                <c:pt idx="20">
                  <c:v>4.8440000000000001E-4</c:v>
                </c:pt>
                <c:pt idx="21">
                  <c:v>4.9541935483870972E-4</c:v>
                </c:pt>
                <c:pt idx="22">
                  <c:v>5.1460000000000004E-4</c:v>
                </c:pt>
                <c:pt idx="23">
                  <c:v>5.8474193548387098E-4</c:v>
                </c:pt>
                <c:pt idx="24">
                  <c:v>5.790322580645162E-4</c:v>
                </c:pt>
                <c:pt idx="25">
                  <c:v>5.2265517241379311E-4</c:v>
                </c:pt>
                <c:pt idx="26">
                  <c:v>6.3577419354838714E-4</c:v>
                </c:pt>
                <c:pt idx="27">
                  <c:v>6.8006666666666664E-4</c:v>
                </c:pt>
                <c:pt idx="28">
                  <c:v>7.151290322580646E-4</c:v>
                </c:pt>
                <c:pt idx="29">
                  <c:v>6.2353333333333338E-4</c:v>
                </c:pt>
                <c:pt idx="30">
                  <c:v>5.9603225806451618E-4</c:v>
                </c:pt>
                <c:pt idx="31">
                  <c:v>5.7400000000000007E-4</c:v>
                </c:pt>
                <c:pt idx="32">
                  <c:v>6.4653333333333329E-4</c:v>
                </c:pt>
                <c:pt idx="33">
                  <c:v>6.663225806451613E-4</c:v>
                </c:pt>
                <c:pt idx="34">
                  <c:v>9.1569999999999998E-4</c:v>
                </c:pt>
                <c:pt idx="35">
                  <c:v>1.0259677419354838E-3</c:v>
                </c:pt>
                <c:pt idx="36">
                  <c:v>1.4430645161290321E-3</c:v>
                </c:pt>
                <c:pt idx="37">
                  <c:v>1.1588214285714285E-3</c:v>
                </c:pt>
                <c:pt idx="38">
                  <c:v>1.2869354838709677E-3</c:v>
                </c:pt>
                <c:pt idx="39">
                  <c:v>1.5732000000000001E-3</c:v>
                </c:pt>
                <c:pt idx="40">
                  <c:v>1.1964516129032256E-3</c:v>
                </c:pt>
                <c:pt idx="41">
                  <c:v>9.322666666666667E-4</c:v>
                </c:pt>
                <c:pt idx="42">
                  <c:v>1.508E-3</c:v>
                </c:pt>
                <c:pt idx="43">
                  <c:v>1.6932580645161292E-3</c:v>
                </c:pt>
                <c:pt idx="44">
                  <c:v>1.5748666666666668E-3</c:v>
                </c:pt>
                <c:pt idx="45">
                  <c:v>1.4185806451612903E-3</c:v>
                </c:pt>
                <c:pt idx="46">
                  <c:v>1.4100666666666667E-3</c:v>
                </c:pt>
                <c:pt idx="47">
                  <c:v>1.8643225806451611E-3</c:v>
                </c:pt>
                <c:pt idx="48">
                  <c:v>2.7944838709677419E-3</c:v>
                </c:pt>
                <c:pt idx="49">
                  <c:v>2.1499285714285713E-3</c:v>
                </c:pt>
                <c:pt idx="50">
                  <c:v>1.9840967741935485E-3</c:v>
                </c:pt>
                <c:pt idx="51">
                  <c:v>2.0717000000000001E-3</c:v>
                </c:pt>
                <c:pt idx="52">
                  <c:v>2.2409354838709679E-3</c:v>
                </c:pt>
                <c:pt idx="53">
                  <c:v>2.0525666666666668E-3</c:v>
                </c:pt>
                <c:pt idx="54">
                  <c:v>2.0316129032258061E-3</c:v>
                </c:pt>
                <c:pt idx="55">
                  <c:v>2.0485806451612906E-3</c:v>
                </c:pt>
                <c:pt idx="56">
                  <c:v>2.3488333333333334E-3</c:v>
                </c:pt>
                <c:pt idx="57">
                  <c:v>3.1521935483870968E-3</c:v>
                </c:pt>
                <c:pt idx="58">
                  <c:v>2.8211E-3</c:v>
                </c:pt>
                <c:pt idx="59">
                  <c:v>4.4889999999999999E-3</c:v>
                </c:pt>
                <c:pt idx="60">
                  <c:v>4.5356129032258063E-3</c:v>
                </c:pt>
                <c:pt idx="61">
                  <c:v>5.1519285714285712E-3</c:v>
                </c:pt>
                <c:pt idx="62">
                  <c:v>7.1110967741935486E-3</c:v>
                </c:pt>
                <c:pt idx="63">
                  <c:v>7.0275333333333339E-3</c:v>
                </c:pt>
                <c:pt idx="64">
                  <c:v>8.9613548387096776E-3</c:v>
                </c:pt>
                <c:pt idx="65">
                  <c:v>1.1490366666666666E-2</c:v>
                </c:pt>
                <c:pt idx="66">
                  <c:v>1.4580064516129032E-2</c:v>
                </c:pt>
                <c:pt idx="67">
                  <c:v>1.6829870967741935E-2</c:v>
                </c:pt>
                <c:pt idx="68">
                  <c:v>2.1014399999999999E-2</c:v>
                </c:pt>
                <c:pt idx="69">
                  <c:v>2.4940774193548385E-2</c:v>
                </c:pt>
                <c:pt idx="70">
                  <c:v>2.7996533333333334E-2</c:v>
                </c:pt>
                <c:pt idx="71">
                  <c:v>3.6271870967741933E-2</c:v>
                </c:pt>
                <c:pt idx="72">
                  <c:v>3.7604129032258064E-2</c:v>
                </c:pt>
                <c:pt idx="73">
                  <c:v>3.6671931034482755E-2</c:v>
                </c:pt>
                <c:pt idx="74">
                  <c:v>4.2311548387096776E-2</c:v>
                </c:pt>
                <c:pt idx="75">
                  <c:v>4.7863066666666662E-2</c:v>
                </c:pt>
                <c:pt idx="76">
                  <c:v>4.7191741935483873E-2</c:v>
                </c:pt>
                <c:pt idx="77">
                  <c:v>5.8453766666666671E-2</c:v>
                </c:pt>
                <c:pt idx="78">
                  <c:v>6.3494225806451615E-2</c:v>
                </c:pt>
                <c:pt idx="79">
                  <c:v>7.3783677419354848E-2</c:v>
                </c:pt>
                <c:pt idx="80">
                  <c:v>8.1521766666666676E-2</c:v>
                </c:pt>
                <c:pt idx="81">
                  <c:v>8.5954741935483872E-2</c:v>
                </c:pt>
                <c:pt idx="82">
                  <c:v>0.10274346666666667</c:v>
                </c:pt>
                <c:pt idx="83">
                  <c:v>0.11271041935483871</c:v>
                </c:pt>
                <c:pt idx="84">
                  <c:v>0.11080170967741935</c:v>
                </c:pt>
                <c:pt idx="85">
                  <c:v>0.12844021428571428</c:v>
                </c:pt>
                <c:pt idx="86">
                  <c:v>0.13592474193548387</c:v>
                </c:pt>
                <c:pt idx="87">
                  <c:v>0.15398863333333335</c:v>
                </c:pt>
                <c:pt idx="88">
                  <c:v>0.16752580645161289</c:v>
                </c:pt>
                <c:pt idx="89">
                  <c:v>0.19000256666666668</c:v>
                </c:pt>
                <c:pt idx="90">
                  <c:v>0.19304451612903226</c:v>
                </c:pt>
                <c:pt idx="91">
                  <c:v>0.2054724193548387</c:v>
                </c:pt>
                <c:pt idx="92">
                  <c:v>0.23194413333333333</c:v>
                </c:pt>
                <c:pt idx="93">
                  <c:v>0.24744516129032257</c:v>
                </c:pt>
                <c:pt idx="94">
                  <c:v>0.26113683333333332</c:v>
                </c:pt>
                <c:pt idx="95">
                  <c:v>0.27996899999999997</c:v>
                </c:pt>
                <c:pt idx="96">
                  <c:v>0.31696870967741936</c:v>
                </c:pt>
                <c:pt idx="97">
                  <c:v>0.35047125000000001</c:v>
                </c:pt>
                <c:pt idx="98">
                  <c:v>0.39316712903225809</c:v>
                </c:pt>
                <c:pt idx="99">
                  <c:v>0.43144139999999997</c:v>
                </c:pt>
                <c:pt idx="100">
                  <c:v>0.45803406451612905</c:v>
                </c:pt>
                <c:pt idx="101">
                  <c:v>0.49732703333333333</c:v>
                </c:pt>
                <c:pt idx="102">
                  <c:v>0.52216499999999999</c:v>
                </c:pt>
                <c:pt idx="103">
                  <c:v>0.58833845161290321</c:v>
                </c:pt>
                <c:pt idx="104">
                  <c:v>0.60355829999999999</c:v>
                </c:pt>
                <c:pt idx="105">
                  <c:v>0.66952829032258065</c:v>
                </c:pt>
                <c:pt idx="106">
                  <c:v>0.68676406666666667</c:v>
                </c:pt>
                <c:pt idx="107">
                  <c:v>0.72013609677419355</c:v>
                </c:pt>
                <c:pt idx="108">
                  <c:v>0.6751344516129032</c:v>
                </c:pt>
                <c:pt idx="109">
                  <c:v>0.74231121428571434</c:v>
                </c:pt>
                <c:pt idx="110">
                  <c:v>0.81187648387096778</c:v>
                </c:pt>
                <c:pt idx="111">
                  <c:v>0.88293836666666659</c:v>
                </c:pt>
                <c:pt idx="112">
                  <c:v>0.90736983870967736</c:v>
                </c:pt>
                <c:pt idx="113">
                  <c:v>0.98229359999999999</c:v>
                </c:pt>
                <c:pt idx="114">
                  <c:v>1.006757193548387</c:v>
                </c:pt>
                <c:pt idx="115">
                  <c:v>1.0581169677419355</c:v>
                </c:pt>
                <c:pt idx="116">
                  <c:v>1.0914070666666666</c:v>
                </c:pt>
                <c:pt idx="117">
                  <c:v>1.0876930645161291</c:v>
                </c:pt>
                <c:pt idx="118">
                  <c:v>1.1204705333333334</c:v>
                </c:pt>
                <c:pt idx="119">
                  <c:v>1.0772483870967742</c:v>
                </c:pt>
                <c:pt idx="120">
                  <c:v>1.1183303548387098</c:v>
                </c:pt>
                <c:pt idx="121">
                  <c:v>1.1647315517241379</c:v>
                </c:pt>
                <c:pt idx="122">
                  <c:v>1.2328337741935484</c:v>
                </c:pt>
                <c:pt idx="123">
                  <c:v>1.2767424000000001</c:v>
                </c:pt>
                <c:pt idx="124">
                  <c:v>1.3080445161290322</c:v>
                </c:pt>
                <c:pt idx="125">
                  <c:v>1.3421296333333332</c:v>
                </c:pt>
                <c:pt idx="126">
                  <c:v>1.4111866774193547</c:v>
                </c:pt>
                <c:pt idx="127">
                  <c:v>1.4518474193548387</c:v>
                </c:pt>
                <c:pt idx="128">
                  <c:v>1.4496274333333332</c:v>
                </c:pt>
                <c:pt idx="129">
                  <c:v>1.4986146774193547</c:v>
                </c:pt>
                <c:pt idx="130">
                  <c:v>1.5221611333333334</c:v>
                </c:pt>
                <c:pt idx="131">
                  <c:v>1.504346129032258</c:v>
                </c:pt>
                <c:pt idx="132">
                  <c:v>1.5518230645161291</c:v>
                </c:pt>
                <c:pt idx="133">
                  <c:v>1.648979</c:v>
                </c:pt>
                <c:pt idx="134">
                  <c:v>1.6936531935483869</c:v>
                </c:pt>
                <c:pt idx="135">
                  <c:v>1.7564563333333332</c:v>
                </c:pt>
                <c:pt idx="136">
                  <c:v>1.8523210322580643</c:v>
                </c:pt>
                <c:pt idx="137">
                  <c:v>1.9479015666666666</c:v>
                </c:pt>
                <c:pt idx="138">
                  <c:v>2.0467145483870968</c:v>
                </c:pt>
                <c:pt idx="139">
                  <c:v>2.073027677419355</c:v>
                </c:pt>
                <c:pt idx="140">
                  <c:v>2.1637735</c:v>
                </c:pt>
                <c:pt idx="141">
                  <c:v>2.3031315806451613</c:v>
                </c:pt>
                <c:pt idx="142">
                  <c:v>2.3744925666666665</c:v>
                </c:pt>
                <c:pt idx="143">
                  <c:v>2.2953187096774195</c:v>
                </c:pt>
                <c:pt idx="144">
                  <c:v>2.2803869354838713</c:v>
                </c:pt>
                <c:pt idx="145">
                  <c:v>2.4598607142857141</c:v>
                </c:pt>
                <c:pt idx="146">
                  <c:v>2.5780218387096774</c:v>
                </c:pt>
                <c:pt idx="147">
                  <c:v>2.6633714333333334</c:v>
                </c:pt>
                <c:pt idx="148">
                  <c:v>2.8171954193548383</c:v>
                </c:pt>
                <c:pt idx="149">
                  <c:v>2.9364529333333333</c:v>
                </c:pt>
                <c:pt idx="150">
                  <c:v>3.026410387096774</c:v>
                </c:pt>
                <c:pt idx="151">
                  <c:v>3.204536612903226</c:v>
                </c:pt>
                <c:pt idx="152">
                  <c:v>3.3205747333333333</c:v>
                </c:pt>
                <c:pt idx="153">
                  <c:v>3.2791876129032258</c:v>
                </c:pt>
                <c:pt idx="154">
                  <c:v>3.3770172000000001</c:v>
                </c:pt>
                <c:pt idx="155">
                  <c:v>3.4047110645161291</c:v>
                </c:pt>
                <c:pt idx="156">
                  <c:v>3.4136497096774194</c:v>
                </c:pt>
                <c:pt idx="157">
                  <c:v>3.5965760357142855</c:v>
                </c:pt>
                <c:pt idx="158">
                  <c:v>3.7015173870967741</c:v>
                </c:pt>
                <c:pt idx="159">
                  <c:v>3.8033056000000003</c:v>
                </c:pt>
                <c:pt idx="160">
                  <c:v>3.9626550967741938</c:v>
                </c:pt>
                <c:pt idx="161">
                  <c:v>4.0834854666666667</c:v>
                </c:pt>
                <c:pt idx="162">
                  <c:v>4.2205467096774196</c:v>
                </c:pt>
                <c:pt idx="163">
                  <c:v>4.4022124193548384</c:v>
                </c:pt>
                <c:pt idx="164">
                  <c:v>4.5406361000000004</c:v>
                </c:pt>
                <c:pt idx="165">
                  <c:v>4.6040028709677419</c:v>
                </c:pt>
                <c:pt idx="166">
                  <c:v>4.6836967666666673</c:v>
                </c:pt>
                <c:pt idx="167">
                  <c:v>4.7528901290322585</c:v>
                </c:pt>
                <c:pt idx="168">
                  <c:v>4.8315992580645162</c:v>
                </c:pt>
                <c:pt idx="169">
                  <c:v>4.7321748275862072</c:v>
                </c:pt>
                <c:pt idx="170">
                  <c:v>4.9923550322580645</c:v>
                </c:pt>
                <c:pt idx="171">
                  <c:v>5.0299057999999999</c:v>
                </c:pt>
                <c:pt idx="172">
                  <c:v>4.6374870322580648</c:v>
                </c:pt>
                <c:pt idx="173">
                  <c:v>5.0526749999999998</c:v>
                </c:pt>
                <c:pt idx="174">
                  <c:v>5.2969359677419359</c:v>
                </c:pt>
                <c:pt idx="175">
                  <c:v>5.3298568064516125</c:v>
                </c:pt>
                <c:pt idx="176">
                  <c:v>5.3974163666666666</c:v>
                </c:pt>
                <c:pt idx="177">
                  <c:v>5.3703798064516128</c:v>
                </c:pt>
                <c:pt idx="178">
                  <c:v>5.4022070000000006</c:v>
                </c:pt>
                <c:pt idx="179">
                  <c:v>5.3510940967741938</c:v>
                </c:pt>
                <c:pt idx="180">
                  <c:v>5.3026163870967746</c:v>
                </c:pt>
                <c:pt idx="181">
                  <c:v>4.0199264999999995</c:v>
                </c:pt>
                <c:pt idx="182">
                  <c:v>5.3309436774193548</c:v>
                </c:pt>
                <c:pt idx="183">
                  <c:v>5.6142700666666663</c:v>
                </c:pt>
                <c:pt idx="184">
                  <c:v>5.7535717741935484</c:v>
                </c:pt>
                <c:pt idx="185">
                  <c:v>5.8247595666666667</c:v>
                </c:pt>
                <c:pt idx="186">
                  <c:v>5.9704426129032253</c:v>
                </c:pt>
                <c:pt idx="187">
                  <c:v>6.0462827741935481</c:v>
                </c:pt>
                <c:pt idx="188">
                  <c:v>6.1291013000000003</c:v>
                </c:pt>
                <c:pt idx="189">
                  <c:v>6.1925720967741933</c:v>
                </c:pt>
                <c:pt idx="190">
                  <c:v>6.2751237</c:v>
                </c:pt>
                <c:pt idx="191">
                  <c:v>6.3733565161290322</c:v>
                </c:pt>
                <c:pt idx="192">
                  <c:v>6.2637679999999998</c:v>
                </c:pt>
                <c:pt idx="193">
                  <c:v>6.2031413928571428</c:v>
                </c:pt>
                <c:pt idx="194">
                  <c:v>6.4529542903225812</c:v>
                </c:pt>
                <c:pt idx="195">
                  <c:v>6.6129806000000002</c:v>
                </c:pt>
                <c:pt idx="196">
                  <c:v>6.6391024516129029</c:v>
                </c:pt>
                <c:pt idx="197">
                  <c:v>6.7059812666666669</c:v>
                </c:pt>
                <c:pt idx="198">
                  <c:v>6.8324626129032255</c:v>
                </c:pt>
                <c:pt idx="199">
                  <c:v>6.9565231612903231</c:v>
                </c:pt>
                <c:pt idx="200">
                  <c:v>7.1579190666666666</c:v>
                </c:pt>
                <c:pt idx="201">
                  <c:v>7.2345964516129033</c:v>
                </c:pt>
                <c:pt idx="202">
                  <c:v>7.2888599333333328</c:v>
                </c:pt>
                <c:pt idx="203">
                  <c:v>7.1391079032258062</c:v>
                </c:pt>
                <c:pt idx="204">
                  <c:v>7.3198216774193545</c:v>
                </c:pt>
                <c:pt idx="205">
                  <c:v>7.3013998928571429</c:v>
                </c:pt>
                <c:pt idx="206">
                  <c:v>7.6645454838709677</c:v>
                </c:pt>
                <c:pt idx="207">
                  <c:v>7.7626540666666672</c:v>
                </c:pt>
                <c:pt idx="208">
                  <c:v>7.8189181290322578</c:v>
                </c:pt>
                <c:pt idx="209">
                  <c:v>7.9195368333333338</c:v>
                </c:pt>
                <c:pt idx="210">
                  <c:v>8.0030714193548391</c:v>
                </c:pt>
                <c:pt idx="211">
                  <c:v>8.151298677419355</c:v>
                </c:pt>
                <c:pt idx="212">
                  <c:v>8.1350743666666663</c:v>
                </c:pt>
                <c:pt idx="213">
                  <c:v>8.3181086774193549</c:v>
                </c:pt>
                <c:pt idx="214">
                  <c:v>8.4596458666666674</c:v>
                </c:pt>
                <c:pt idx="215">
                  <c:v>8.4921392580645172</c:v>
                </c:pt>
                <c:pt idx="216">
                  <c:v>8.0859970000000008</c:v>
                </c:pt>
                <c:pt idx="217">
                  <c:v>8.8402881785714289</c:v>
                </c:pt>
                <c:pt idx="218">
                  <c:v>8.7370201612903227</c:v>
                </c:pt>
                <c:pt idx="219">
                  <c:v>8.8408502666666671</c:v>
                </c:pt>
                <c:pt idx="220">
                  <c:v>8.689997612903225</c:v>
                </c:pt>
                <c:pt idx="221">
                  <c:v>9.0797957666666669</c:v>
                </c:pt>
                <c:pt idx="222">
                  <c:v>9.2273315806451617</c:v>
                </c:pt>
                <c:pt idx="223">
                  <c:v>9.3856136129032262</c:v>
                </c:pt>
                <c:pt idx="224">
                  <c:v>9.4479127333333341</c:v>
                </c:pt>
                <c:pt idx="225">
                  <c:v>9.5157299032258056</c:v>
                </c:pt>
                <c:pt idx="226">
                  <c:v>9.5436897333333341</c:v>
                </c:pt>
                <c:pt idx="227">
                  <c:v>9.5711364838709692</c:v>
                </c:pt>
                <c:pt idx="228">
                  <c:v>9.3781250967741929</c:v>
                </c:pt>
                <c:pt idx="229">
                  <c:v>9.2400591428571435</c:v>
                </c:pt>
                <c:pt idx="230">
                  <c:v>9.3620061935483871</c:v>
                </c:pt>
              </c:numCache>
            </c:numRef>
          </c:val>
          <c:extLst>
            <c:ext xmlns:c16="http://schemas.microsoft.com/office/drawing/2014/chart" uri="{C3380CC4-5D6E-409C-BE32-E72D297353CC}">
              <c16:uniqueId val="{00000001-C9A5-4453-B8E3-21F0D54FD270}"/>
            </c:ext>
          </c:extLst>
        </c:ser>
        <c:ser>
          <c:idx val="1"/>
          <c:order val="2"/>
          <c:tx>
            <c:strRef>
              <c:f>Summary!$J$1</c:f>
              <c:strCache>
                <c:ptCount val="1"/>
                <c:pt idx="0">
                  <c:v>Delaware</c:v>
                </c:pt>
              </c:strCache>
            </c:strRef>
          </c:tx>
          <c:spPr>
            <a:solidFill>
              <a:schemeClr val="accent6">
                <a:lumMod val="60000"/>
                <a:lumOff val="40000"/>
              </a:schemeClr>
            </a:solidFill>
            <a:ln>
              <a:noFill/>
            </a:ln>
            <a:effectLst/>
          </c:spPr>
          <c:cat>
            <c:numRef>
              <c:f>Summary!$A$3:$A$233</c:f>
              <c:numCache>
                <c:formatCode>mmm\-yyyy</c:formatCode>
                <c:ptCount val="231"/>
                <c:pt idx="0">
                  <c:v>38718</c:v>
                </c:pt>
                <c:pt idx="1">
                  <c:v>38749</c:v>
                </c:pt>
                <c:pt idx="2">
                  <c:v>38777</c:v>
                </c:pt>
                <c:pt idx="3">
                  <c:v>38808</c:v>
                </c:pt>
                <c:pt idx="4">
                  <c:v>38838</c:v>
                </c:pt>
                <c:pt idx="5">
                  <c:v>38869</c:v>
                </c:pt>
                <c:pt idx="6">
                  <c:v>38899</c:v>
                </c:pt>
                <c:pt idx="7">
                  <c:v>38930</c:v>
                </c:pt>
                <c:pt idx="8">
                  <c:v>38961</c:v>
                </c:pt>
                <c:pt idx="9">
                  <c:v>38991</c:v>
                </c:pt>
                <c:pt idx="10">
                  <c:v>39022</c:v>
                </c:pt>
                <c:pt idx="11">
                  <c:v>39052</c:v>
                </c:pt>
                <c:pt idx="12">
                  <c:v>39083</c:v>
                </c:pt>
                <c:pt idx="13">
                  <c:v>39114</c:v>
                </c:pt>
                <c:pt idx="14">
                  <c:v>39142</c:v>
                </c:pt>
                <c:pt idx="15">
                  <c:v>39173</c:v>
                </c:pt>
                <c:pt idx="16">
                  <c:v>39203</c:v>
                </c:pt>
                <c:pt idx="17">
                  <c:v>39234</c:v>
                </c:pt>
                <c:pt idx="18">
                  <c:v>39264</c:v>
                </c:pt>
                <c:pt idx="19">
                  <c:v>39295</c:v>
                </c:pt>
                <c:pt idx="20">
                  <c:v>39326</c:v>
                </c:pt>
                <c:pt idx="21">
                  <c:v>39356</c:v>
                </c:pt>
                <c:pt idx="22">
                  <c:v>39387</c:v>
                </c:pt>
                <c:pt idx="23">
                  <c:v>39417</c:v>
                </c:pt>
                <c:pt idx="24">
                  <c:v>39448</c:v>
                </c:pt>
                <c:pt idx="25">
                  <c:v>39479</c:v>
                </c:pt>
                <c:pt idx="26">
                  <c:v>39508</c:v>
                </c:pt>
                <c:pt idx="27">
                  <c:v>39539</c:v>
                </c:pt>
                <c:pt idx="28">
                  <c:v>39569</c:v>
                </c:pt>
                <c:pt idx="29">
                  <c:v>39600</c:v>
                </c:pt>
                <c:pt idx="30">
                  <c:v>39630</c:v>
                </c:pt>
                <c:pt idx="31">
                  <c:v>39661</c:v>
                </c:pt>
                <c:pt idx="32">
                  <c:v>39692</c:v>
                </c:pt>
                <c:pt idx="33">
                  <c:v>39722</c:v>
                </c:pt>
                <c:pt idx="34">
                  <c:v>39753</c:v>
                </c:pt>
                <c:pt idx="35">
                  <c:v>39783</c:v>
                </c:pt>
                <c:pt idx="36">
                  <c:v>39814</c:v>
                </c:pt>
                <c:pt idx="37">
                  <c:v>39845</c:v>
                </c:pt>
                <c:pt idx="38">
                  <c:v>39873</c:v>
                </c:pt>
                <c:pt idx="39">
                  <c:v>39904</c:v>
                </c:pt>
                <c:pt idx="40">
                  <c:v>39934</c:v>
                </c:pt>
                <c:pt idx="41">
                  <c:v>39965</c:v>
                </c:pt>
                <c:pt idx="42">
                  <c:v>39995</c:v>
                </c:pt>
                <c:pt idx="43">
                  <c:v>40026</c:v>
                </c:pt>
                <c:pt idx="44">
                  <c:v>40057</c:v>
                </c:pt>
                <c:pt idx="45">
                  <c:v>40087</c:v>
                </c:pt>
                <c:pt idx="46">
                  <c:v>40118</c:v>
                </c:pt>
                <c:pt idx="47">
                  <c:v>40148</c:v>
                </c:pt>
                <c:pt idx="48">
                  <c:v>40179</c:v>
                </c:pt>
                <c:pt idx="49">
                  <c:v>40210</c:v>
                </c:pt>
                <c:pt idx="50">
                  <c:v>40238</c:v>
                </c:pt>
                <c:pt idx="51">
                  <c:v>40269</c:v>
                </c:pt>
                <c:pt idx="52">
                  <c:v>40299</c:v>
                </c:pt>
                <c:pt idx="53">
                  <c:v>40330</c:v>
                </c:pt>
                <c:pt idx="54">
                  <c:v>40360</c:v>
                </c:pt>
                <c:pt idx="55">
                  <c:v>40391</c:v>
                </c:pt>
                <c:pt idx="56">
                  <c:v>40422</c:v>
                </c:pt>
                <c:pt idx="57">
                  <c:v>40452</c:v>
                </c:pt>
                <c:pt idx="58">
                  <c:v>40483</c:v>
                </c:pt>
                <c:pt idx="59">
                  <c:v>40513</c:v>
                </c:pt>
                <c:pt idx="60">
                  <c:v>40544</c:v>
                </c:pt>
                <c:pt idx="61">
                  <c:v>40575</c:v>
                </c:pt>
                <c:pt idx="62">
                  <c:v>40603</c:v>
                </c:pt>
                <c:pt idx="63">
                  <c:v>40634</c:v>
                </c:pt>
                <c:pt idx="64">
                  <c:v>40664</c:v>
                </c:pt>
                <c:pt idx="65">
                  <c:v>40695</c:v>
                </c:pt>
                <c:pt idx="66">
                  <c:v>40725</c:v>
                </c:pt>
                <c:pt idx="67">
                  <c:v>40756</c:v>
                </c:pt>
                <c:pt idx="68">
                  <c:v>40787</c:v>
                </c:pt>
                <c:pt idx="69">
                  <c:v>40817</c:v>
                </c:pt>
                <c:pt idx="70">
                  <c:v>40848</c:v>
                </c:pt>
                <c:pt idx="71">
                  <c:v>40878</c:v>
                </c:pt>
                <c:pt idx="72">
                  <c:v>40909</c:v>
                </c:pt>
                <c:pt idx="73">
                  <c:v>40940</c:v>
                </c:pt>
                <c:pt idx="74">
                  <c:v>40969</c:v>
                </c:pt>
                <c:pt idx="75">
                  <c:v>41000</c:v>
                </c:pt>
                <c:pt idx="76">
                  <c:v>41030</c:v>
                </c:pt>
                <c:pt idx="77">
                  <c:v>41061</c:v>
                </c:pt>
                <c:pt idx="78">
                  <c:v>41091</c:v>
                </c:pt>
                <c:pt idx="79">
                  <c:v>41122</c:v>
                </c:pt>
                <c:pt idx="80">
                  <c:v>41153</c:v>
                </c:pt>
                <c:pt idx="81">
                  <c:v>41183</c:v>
                </c:pt>
                <c:pt idx="82">
                  <c:v>41214</c:v>
                </c:pt>
                <c:pt idx="83">
                  <c:v>41244</c:v>
                </c:pt>
                <c:pt idx="84">
                  <c:v>41275</c:v>
                </c:pt>
                <c:pt idx="85">
                  <c:v>41306</c:v>
                </c:pt>
                <c:pt idx="86">
                  <c:v>41334</c:v>
                </c:pt>
                <c:pt idx="87">
                  <c:v>41365</c:v>
                </c:pt>
                <c:pt idx="88">
                  <c:v>41395</c:v>
                </c:pt>
                <c:pt idx="89">
                  <c:v>41426</c:v>
                </c:pt>
                <c:pt idx="90">
                  <c:v>41456</c:v>
                </c:pt>
                <c:pt idx="91">
                  <c:v>41487</c:v>
                </c:pt>
                <c:pt idx="92">
                  <c:v>41518</c:v>
                </c:pt>
                <c:pt idx="93">
                  <c:v>41548</c:v>
                </c:pt>
                <c:pt idx="94">
                  <c:v>41579</c:v>
                </c:pt>
                <c:pt idx="95">
                  <c:v>41609</c:v>
                </c:pt>
                <c:pt idx="96">
                  <c:v>41640</c:v>
                </c:pt>
                <c:pt idx="97">
                  <c:v>41671</c:v>
                </c:pt>
                <c:pt idx="98">
                  <c:v>41699</c:v>
                </c:pt>
                <c:pt idx="99">
                  <c:v>41730</c:v>
                </c:pt>
                <c:pt idx="100">
                  <c:v>41760</c:v>
                </c:pt>
                <c:pt idx="101">
                  <c:v>41791</c:v>
                </c:pt>
                <c:pt idx="102">
                  <c:v>41821</c:v>
                </c:pt>
                <c:pt idx="103">
                  <c:v>41852</c:v>
                </c:pt>
                <c:pt idx="104">
                  <c:v>41883</c:v>
                </c:pt>
                <c:pt idx="105">
                  <c:v>41913</c:v>
                </c:pt>
                <c:pt idx="106">
                  <c:v>41944</c:v>
                </c:pt>
                <c:pt idx="107">
                  <c:v>41974</c:v>
                </c:pt>
                <c:pt idx="108">
                  <c:v>42005</c:v>
                </c:pt>
                <c:pt idx="109">
                  <c:v>42036</c:v>
                </c:pt>
                <c:pt idx="110">
                  <c:v>42064</c:v>
                </c:pt>
                <c:pt idx="111">
                  <c:v>42095</c:v>
                </c:pt>
                <c:pt idx="112">
                  <c:v>42125</c:v>
                </c:pt>
                <c:pt idx="113">
                  <c:v>42156</c:v>
                </c:pt>
                <c:pt idx="114">
                  <c:v>42186</c:v>
                </c:pt>
                <c:pt idx="115">
                  <c:v>42217</c:v>
                </c:pt>
                <c:pt idx="116">
                  <c:v>42248</c:v>
                </c:pt>
                <c:pt idx="117">
                  <c:v>42278</c:v>
                </c:pt>
                <c:pt idx="118">
                  <c:v>42309</c:v>
                </c:pt>
                <c:pt idx="119">
                  <c:v>42339</c:v>
                </c:pt>
                <c:pt idx="120">
                  <c:v>42370</c:v>
                </c:pt>
                <c:pt idx="121">
                  <c:v>42401</c:v>
                </c:pt>
                <c:pt idx="122">
                  <c:v>42430</c:v>
                </c:pt>
                <c:pt idx="123">
                  <c:v>42461</c:v>
                </c:pt>
                <c:pt idx="124">
                  <c:v>42491</c:v>
                </c:pt>
                <c:pt idx="125">
                  <c:v>42522</c:v>
                </c:pt>
                <c:pt idx="126">
                  <c:v>42552</c:v>
                </c:pt>
                <c:pt idx="127">
                  <c:v>42583</c:v>
                </c:pt>
                <c:pt idx="128">
                  <c:v>42614</c:v>
                </c:pt>
                <c:pt idx="129">
                  <c:v>42644</c:v>
                </c:pt>
                <c:pt idx="130">
                  <c:v>42675</c:v>
                </c:pt>
                <c:pt idx="131">
                  <c:v>42705</c:v>
                </c:pt>
                <c:pt idx="132">
                  <c:v>42736</c:v>
                </c:pt>
                <c:pt idx="133">
                  <c:v>42767</c:v>
                </c:pt>
                <c:pt idx="134">
                  <c:v>42795</c:v>
                </c:pt>
                <c:pt idx="135">
                  <c:v>42826</c:v>
                </c:pt>
                <c:pt idx="136">
                  <c:v>42856</c:v>
                </c:pt>
                <c:pt idx="137">
                  <c:v>42887</c:v>
                </c:pt>
                <c:pt idx="138">
                  <c:v>42917</c:v>
                </c:pt>
                <c:pt idx="139">
                  <c:v>42948</c:v>
                </c:pt>
                <c:pt idx="140">
                  <c:v>42979</c:v>
                </c:pt>
                <c:pt idx="141">
                  <c:v>43009</c:v>
                </c:pt>
                <c:pt idx="142">
                  <c:v>43040</c:v>
                </c:pt>
                <c:pt idx="143">
                  <c:v>43070</c:v>
                </c:pt>
                <c:pt idx="144">
                  <c:v>43101</c:v>
                </c:pt>
                <c:pt idx="145">
                  <c:v>43132</c:v>
                </c:pt>
                <c:pt idx="146">
                  <c:v>43160</c:v>
                </c:pt>
                <c:pt idx="147">
                  <c:v>43191</c:v>
                </c:pt>
                <c:pt idx="148">
                  <c:v>43221</c:v>
                </c:pt>
                <c:pt idx="149">
                  <c:v>43252</c:v>
                </c:pt>
                <c:pt idx="150">
                  <c:v>43282</c:v>
                </c:pt>
                <c:pt idx="151">
                  <c:v>43313</c:v>
                </c:pt>
                <c:pt idx="152">
                  <c:v>43344</c:v>
                </c:pt>
                <c:pt idx="153">
                  <c:v>43374</c:v>
                </c:pt>
                <c:pt idx="154">
                  <c:v>43405</c:v>
                </c:pt>
                <c:pt idx="155">
                  <c:v>43435</c:v>
                </c:pt>
                <c:pt idx="156">
                  <c:v>43466</c:v>
                </c:pt>
                <c:pt idx="157">
                  <c:v>43497</c:v>
                </c:pt>
                <c:pt idx="158">
                  <c:v>43525</c:v>
                </c:pt>
                <c:pt idx="159">
                  <c:v>43556</c:v>
                </c:pt>
                <c:pt idx="160">
                  <c:v>43586</c:v>
                </c:pt>
                <c:pt idx="161">
                  <c:v>43617</c:v>
                </c:pt>
                <c:pt idx="162">
                  <c:v>43647</c:v>
                </c:pt>
                <c:pt idx="163">
                  <c:v>43678</c:v>
                </c:pt>
                <c:pt idx="164">
                  <c:v>43709</c:v>
                </c:pt>
                <c:pt idx="165">
                  <c:v>43739</c:v>
                </c:pt>
                <c:pt idx="166">
                  <c:v>43770</c:v>
                </c:pt>
                <c:pt idx="167">
                  <c:v>43800</c:v>
                </c:pt>
                <c:pt idx="168">
                  <c:v>43831</c:v>
                </c:pt>
                <c:pt idx="169">
                  <c:v>43862</c:v>
                </c:pt>
                <c:pt idx="170">
                  <c:v>43891</c:v>
                </c:pt>
                <c:pt idx="171">
                  <c:v>43922</c:v>
                </c:pt>
                <c:pt idx="172">
                  <c:v>43952</c:v>
                </c:pt>
                <c:pt idx="173">
                  <c:v>43983</c:v>
                </c:pt>
                <c:pt idx="174">
                  <c:v>44013</c:v>
                </c:pt>
                <c:pt idx="175">
                  <c:v>44044</c:v>
                </c:pt>
                <c:pt idx="176">
                  <c:v>44075</c:v>
                </c:pt>
                <c:pt idx="177">
                  <c:v>44105</c:v>
                </c:pt>
                <c:pt idx="178">
                  <c:v>44136</c:v>
                </c:pt>
                <c:pt idx="179">
                  <c:v>44166</c:v>
                </c:pt>
                <c:pt idx="180">
                  <c:v>44197</c:v>
                </c:pt>
                <c:pt idx="181">
                  <c:v>44228</c:v>
                </c:pt>
                <c:pt idx="182">
                  <c:v>44256</c:v>
                </c:pt>
                <c:pt idx="183">
                  <c:v>44287</c:v>
                </c:pt>
                <c:pt idx="184">
                  <c:v>44317</c:v>
                </c:pt>
                <c:pt idx="185">
                  <c:v>44348</c:v>
                </c:pt>
                <c:pt idx="186">
                  <c:v>44378</c:v>
                </c:pt>
                <c:pt idx="187">
                  <c:v>44409</c:v>
                </c:pt>
                <c:pt idx="188">
                  <c:v>44440</c:v>
                </c:pt>
                <c:pt idx="189">
                  <c:v>44470</c:v>
                </c:pt>
                <c:pt idx="190">
                  <c:v>44501</c:v>
                </c:pt>
                <c:pt idx="191">
                  <c:v>44531</c:v>
                </c:pt>
                <c:pt idx="192">
                  <c:v>44562</c:v>
                </c:pt>
                <c:pt idx="193">
                  <c:v>44593</c:v>
                </c:pt>
                <c:pt idx="194">
                  <c:v>44621</c:v>
                </c:pt>
                <c:pt idx="195">
                  <c:v>44652</c:v>
                </c:pt>
                <c:pt idx="196">
                  <c:v>44682</c:v>
                </c:pt>
                <c:pt idx="197">
                  <c:v>44713</c:v>
                </c:pt>
                <c:pt idx="198">
                  <c:v>44743</c:v>
                </c:pt>
                <c:pt idx="199">
                  <c:v>44774</c:v>
                </c:pt>
                <c:pt idx="200">
                  <c:v>44805</c:v>
                </c:pt>
                <c:pt idx="201">
                  <c:v>44835</c:v>
                </c:pt>
                <c:pt idx="202">
                  <c:v>44866</c:v>
                </c:pt>
                <c:pt idx="203">
                  <c:v>44896</c:v>
                </c:pt>
                <c:pt idx="204">
                  <c:v>44927</c:v>
                </c:pt>
                <c:pt idx="205">
                  <c:v>44958</c:v>
                </c:pt>
                <c:pt idx="206">
                  <c:v>44986</c:v>
                </c:pt>
                <c:pt idx="207">
                  <c:v>45017</c:v>
                </c:pt>
                <c:pt idx="208">
                  <c:v>45047</c:v>
                </c:pt>
                <c:pt idx="209">
                  <c:v>45078</c:v>
                </c:pt>
                <c:pt idx="210">
                  <c:v>45108</c:v>
                </c:pt>
                <c:pt idx="211">
                  <c:v>45139</c:v>
                </c:pt>
                <c:pt idx="212">
                  <c:v>45170</c:v>
                </c:pt>
                <c:pt idx="213">
                  <c:v>45200</c:v>
                </c:pt>
                <c:pt idx="214">
                  <c:v>45231</c:v>
                </c:pt>
                <c:pt idx="215">
                  <c:v>45261</c:v>
                </c:pt>
                <c:pt idx="216">
                  <c:v>45292</c:v>
                </c:pt>
                <c:pt idx="217">
                  <c:v>45323</c:v>
                </c:pt>
                <c:pt idx="218">
                  <c:v>45352</c:v>
                </c:pt>
                <c:pt idx="219">
                  <c:v>45383</c:v>
                </c:pt>
                <c:pt idx="220">
                  <c:v>45413</c:v>
                </c:pt>
                <c:pt idx="221">
                  <c:v>45444</c:v>
                </c:pt>
                <c:pt idx="222">
                  <c:v>45474</c:v>
                </c:pt>
                <c:pt idx="223">
                  <c:v>45505</c:v>
                </c:pt>
                <c:pt idx="224">
                  <c:v>45536</c:v>
                </c:pt>
                <c:pt idx="225">
                  <c:v>45566</c:v>
                </c:pt>
                <c:pt idx="226">
                  <c:v>45597</c:v>
                </c:pt>
                <c:pt idx="227">
                  <c:v>45627</c:v>
                </c:pt>
                <c:pt idx="228">
                  <c:v>45658</c:v>
                </c:pt>
                <c:pt idx="229">
                  <c:v>45689</c:v>
                </c:pt>
                <c:pt idx="230">
                  <c:v>45717</c:v>
                </c:pt>
              </c:numCache>
            </c:numRef>
          </c:cat>
          <c:val>
            <c:numRef>
              <c:f>Summary!$K$3:$K$233</c:f>
              <c:numCache>
                <c:formatCode>General</c:formatCode>
                <c:ptCount val="231"/>
                <c:pt idx="0">
                  <c:v>1.232258064516129E-4</c:v>
                </c:pt>
                <c:pt idx="1">
                  <c:v>2.1378571428571429E-4</c:v>
                </c:pt>
                <c:pt idx="2">
                  <c:v>7.2135483870967745E-4</c:v>
                </c:pt>
                <c:pt idx="3">
                  <c:v>2.1223333333333333E-3</c:v>
                </c:pt>
                <c:pt idx="4">
                  <c:v>2.794193548387097E-3</c:v>
                </c:pt>
                <c:pt idx="5">
                  <c:v>3.3532999999999996E-3</c:v>
                </c:pt>
                <c:pt idx="6">
                  <c:v>2.7791612903225803E-3</c:v>
                </c:pt>
                <c:pt idx="7">
                  <c:v>3.369E-3</c:v>
                </c:pt>
                <c:pt idx="8">
                  <c:v>3.8335333333333332E-3</c:v>
                </c:pt>
                <c:pt idx="9">
                  <c:v>3.8872903225806452E-3</c:v>
                </c:pt>
                <c:pt idx="10">
                  <c:v>4.8344333333333331E-3</c:v>
                </c:pt>
                <c:pt idx="11">
                  <c:v>7.1605806451612904E-3</c:v>
                </c:pt>
                <c:pt idx="12">
                  <c:v>8.4439032258064525E-3</c:v>
                </c:pt>
                <c:pt idx="13">
                  <c:v>8.9280357142857147E-3</c:v>
                </c:pt>
                <c:pt idx="14">
                  <c:v>8.6044838709677419E-3</c:v>
                </c:pt>
                <c:pt idx="15">
                  <c:v>7.266333333333333E-3</c:v>
                </c:pt>
                <c:pt idx="16">
                  <c:v>1.0807129032258065E-2</c:v>
                </c:pt>
                <c:pt idx="17">
                  <c:v>9.0038666666666673E-3</c:v>
                </c:pt>
                <c:pt idx="18">
                  <c:v>1.1516612903225807E-2</c:v>
                </c:pt>
                <c:pt idx="19">
                  <c:v>1.3147935483870967E-2</c:v>
                </c:pt>
                <c:pt idx="20">
                  <c:v>1.31074E-2</c:v>
                </c:pt>
                <c:pt idx="21">
                  <c:v>1.505683870967742E-2</c:v>
                </c:pt>
                <c:pt idx="22">
                  <c:v>1.3603933333333334E-2</c:v>
                </c:pt>
                <c:pt idx="23">
                  <c:v>1.516425806451613E-2</c:v>
                </c:pt>
                <c:pt idx="24">
                  <c:v>1.5036741935483872E-2</c:v>
                </c:pt>
                <c:pt idx="25">
                  <c:v>1.7200172413793104E-2</c:v>
                </c:pt>
                <c:pt idx="26">
                  <c:v>1.9327677419354837E-2</c:v>
                </c:pt>
                <c:pt idx="27">
                  <c:v>1.87984E-2</c:v>
                </c:pt>
                <c:pt idx="28">
                  <c:v>2.202877419354839E-2</c:v>
                </c:pt>
                <c:pt idx="29">
                  <c:v>2.2132866666666664E-2</c:v>
                </c:pt>
                <c:pt idx="30">
                  <c:v>2.4901290322580642E-2</c:v>
                </c:pt>
                <c:pt idx="31">
                  <c:v>2.6357741935483871E-2</c:v>
                </c:pt>
                <c:pt idx="32">
                  <c:v>2.4900333333333333E-2</c:v>
                </c:pt>
                <c:pt idx="33">
                  <c:v>2.6906548387096777E-2</c:v>
                </c:pt>
                <c:pt idx="34">
                  <c:v>3.0929166666666667E-2</c:v>
                </c:pt>
                <c:pt idx="35">
                  <c:v>3.4967290322580641E-2</c:v>
                </c:pt>
                <c:pt idx="36">
                  <c:v>3.9420838709677421E-2</c:v>
                </c:pt>
                <c:pt idx="37">
                  <c:v>3.7604035714285715E-2</c:v>
                </c:pt>
                <c:pt idx="38">
                  <c:v>3.8323516129032259E-2</c:v>
                </c:pt>
                <c:pt idx="39">
                  <c:v>3.707336666666667E-2</c:v>
                </c:pt>
                <c:pt idx="40">
                  <c:v>4.3848516129032261E-2</c:v>
                </c:pt>
                <c:pt idx="41">
                  <c:v>4.0304566666666666E-2</c:v>
                </c:pt>
                <c:pt idx="42">
                  <c:v>4.2297999999999995E-2</c:v>
                </c:pt>
                <c:pt idx="43">
                  <c:v>3.7470967741935486E-2</c:v>
                </c:pt>
                <c:pt idx="44">
                  <c:v>4.2642433333333334E-2</c:v>
                </c:pt>
                <c:pt idx="45">
                  <c:v>4.9882129032258062E-2</c:v>
                </c:pt>
                <c:pt idx="46">
                  <c:v>5.0203633333333331E-2</c:v>
                </c:pt>
                <c:pt idx="47">
                  <c:v>4.4297483870967741E-2</c:v>
                </c:pt>
                <c:pt idx="48">
                  <c:v>4.917906451612903E-2</c:v>
                </c:pt>
                <c:pt idx="49">
                  <c:v>6.2874392857142858E-2</c:v>
                </c:pt>
                <c:pt idx="50">
                  <c:v>6.7243451612903224E-2</c:v>
                </c:pt>
                <c:pt idx="51">
                  <c:v>6.9647233333333336E-2</c:v>
                </c:pt>
                <c:pt idx="52">
                  <c:v>7.9642161290322588E-2</c:v>
                </c:pt>
                <c:pt idx="53">
                  <c:v>7.6819600000000002E-2</c:v>
                </c:pt>
                <c:pt idx="54">
                  <c:v>8.1480258064516128E-2</c:v>
                </c:pt>
                <c:pt idx="55">
                  <c:v>8.977235483870967E-2</c:v>
                </c:pt>
                <c:pt idx="56">
                  <c:v>0.1070516</c:v>
                </c:pt>
                <c:pt idx="57">
                  <c:v>0.12130903225806451</c:v>
                </c:pt>
                <c:pt idx="58">
                  <c:v>0.1284208</c:v>
                </c:pt>
                <c:pt idx="59">
                  <c:v>0.12806377419354839</c:v>
                </c:pt>
                <c:pt idx="60">
                  <c:v>0.13824238709677419</c:v>
                </c:pt>
                <c:pt idx="61">
                  <c:v>0.11997185714285714</c:v>
                </c:pt>
                <c:pt idx="62">
                  <c:v>0.1554907741935484</c:v>
                </c:pt>
                <c:pt idx="63">
                  <c:v>0.1575471</c:v>
                </c:pt>
                <c:pt idx="64">
                  <c:v>0.16432341935483871</c:v>
                </c:pt>
                <c:pt idx="65">
                  <c:v>0.19324846666666667</c:v>
                </c:pt>
                <c:pt idx="66">
                  <c:v>0.2142985806451613</c:v>
                </c:pt>
                <c:pt idx="67">
                  <c:v>0.23660622580645163</c:v>
                </c:pt>
                <c:pt idx="68">
                  <c:v>0.23957609999999999</c:v>
                </c:pt>
                <c:pt idx="69">
                  <c:v>0.23471841935483873</c:v>
                </c:pt>
                <c:pt idx="70">
                  <c:v>0.26447593333333336</c:v>
                </c:pt>
                <c:pt idx="71">
                  <c:v>0.26189909677419354</c:v>
                </c:pt>
                <c:pt idx="72">
                  <c:v>0.28208925806451612</c:v>
                </c:pt>
                <c:pt idx="73">
                  <c:v>0.30719210344827586</c:v>
                </c:pt>
                <c:pt idx="74">
                  <c:v>0.31326461290322577</c:v>
                </c:pt>
                <c:pt idx="75">
                  <c:v>0.34539073333333337</c:v>
                </c:pt>
                <c:pt idx="76">
                  <c:v>0.35229406451612905</c:v>
                </c:pt>
                <c:pt idx="77">
                  <c:v>0.3535239</c:v>
                </c:pt>
                <c:pt idx="78">
                  <c:v>0.39273893548387095</c:v>
                </c:pt>
                <c:pt idx="79">
                  <c:v>0.41499412903225807</c:v>
                </c:pt>
                <c:pt idx="80">
                  <c:v>0.4446138</c:v>
                </c:pt>
                <c:pt idx="81">
                  <c:v>0.46328277419354835</c:v>
                </c:pt>
                <c:pt idx="82">
                  <c:v>0.47013016666666663</c:v>
                </c:pt>
                <c:pt idx="83">
                  <c:v>0.47541529032258062</c:v>
                </c:pt>
                <c:pt idx="84">
                  <c:v>0.46001064516129031</c:v>
                </c:pt>
                <c:pt idx="85">
                  <c:v>0.49527428571428572</c:v>
                </c:pt>
                <c:pt idx="86">
                  <c:v>0.52403825806451609</c:v>
                </c:pt>
                <c:pt idx="87">
                  <c:v>0.59926916666666663</c:v>
                </c:pt>
                <c:pt idx="88">
                  <c:v>0.6336184516129032</c:v>
                </c:pt>
                <c:pt idx="89">
                  <c:v>0.66337313333333336</c:v>
                </c:pt>
                <c:pt idx="90">
                  <c:v>0.68584503225806459</c:v>
                </c:pt>
                <c:pt idx="91">
                  <c:v>0.71701161290322579</c:v>
                </c:pt>
                <c:pt idx="92">
                  <c:v>0.75992789999999999</c:v>
                </c:pt>
                <c:pt idx="93">
                  <c:v>0.79820696774193556</c:v>
                </c:pt>
                <c:pt idx="94">
                  <c:v>0.76642993333333331</c:v>
                </c:pt>
                <c:pt idx="95">
                  <c:v>0.7691646129032258</c:v>
                </c:pt>
                <c:pt idx="96">
                  <c:v>0.83718864516129032</c:v>
                </c:pt>
                <c:pt idx="97">
                  <c:v>0.8667091785714286</c:v>
                </c:pt>
                <c:pt idx="98">
                  <c:v>0.91723645161290324</c:v>
                </c:pt>
                <c:pt idx="99">
                  <c:v>0.99123296666666671</c:v>
                </c:pt>
                <c:pt idx="100">
                  <c:v>1.0262411935483871</c:v>
                </c:pt>
                <c:pt idx="101">
                  <c:v>1.0689171</c:v>
                </c:pt>
                <c:pt idx="102">
                  <c:v>1.1506668387096775</c:v>
                </c:pt>
                <c:pt idx="103">
                  <c:v>1.1986770322580644</c:v>
                </c:pt>
                <c:pt idx="104">
                  <c:v>1.0973062333333334</c:v>
                </c:pt>
                <c:pt idx="105">
                  <c:v>1.2286239677419355</c:v>
                </c:pt>
                <c:pt idx="106">
                  <c:v>1.2849067000000001</c:v>
                </c:pt>
                <c:pt idx="107">
                  <c:v>1.3263928064516131</c:v>
                </c:pt>
                <c:pt idx="108">
                  <c:v>1.237242</c:v>
                </c:pt>
                <c:pt idx="109">
                  <c:v>1.355565857142857</c:v>
                </c:pt>
                <c:pt idx="110">
                  <c:v>1.5039748709677421</c:v>
                </c:pt>
                <c:pt idx="111">
                  <c:v>1.6481094000000001</c:v>
                </c:pt>
                <c:pt idx="112">
                  <c:v>1.767333870967742</c:v>
                </c:pt>
                <c:pt idx="113">
                  <c:v>1.7770358666666666</c:v>
                </c:pt>
                <c:pt idx="114">
                  <c:v>1.731836935483871</c:v>
                </c:pt>
                <c:pt idx="115">
                  <c:v>1.8694279999999999</c:v>
                </c:pt>
                <c:pt idx="116">
                  <c:v>1.8971764666666668</c:v>
                </c:pt>
                <c:pt idx="117">
                  <c:v>1.8762262580645159</c:v>
                </c:pt>
                <c:pt idx="118">
                  <c:v>1.9040039666666668</c:v>
                </c:pt>
                <c:pt idx="119">
                  <c:v>1.6228314838709677</c:v>
                </c:pt>
                <c:pt idx="120">
                  <c:v>1.6915740322580646</c:v>
                </c:pt>
                <c:pt idx="121">
                  <c:v>1.877747724137931</c:v>
                </c:pt>
                <c:pt idx="122">
                  <c:v>1.9673663870967741</c:v>
                </c:pt>
                <c:pt idx="123">
                  <c:v>2.0668991999999999</c:v>
                </c:pt>
                <c:pt idx="124">
                  <c:v>2.1319259677419353</c:v>
                </c:pt>
                <c:pt idx="125">
                  <c:v>2.2145300333333333</c:v>
                </c:pt>
                <c:pt idx="126">
                  <c:v>2.3121239032258067</c:v>
                </c:pt>
                <c:pt idx="127">
                  <c:v>2.3903463548387096</c:v>
                </c:pt>
                <c:pt idx="128">
                  <c:v>2.4302970666666668</c:v>
                </c:pt>
                <c:pt idx="129">
                  <c:v>2.4793399999999997</c:v>
                </c:pt>
                <c:pt idx="130">
                  <c:v>2.4425946666666665</c:v>
                </c:pt>
                <c:pt idx="131">
                  <c:v>2.399576419354839</c:v>
                </c:pt>
                <c:pt idx="132">
                  <c:v>2.4671490967741936</c:v>
                </c:pt>
                <c:pt idx="133">
                  <c:v>2.6823830000000002</c:v>
                </c:pt>
                <c:pt idx="134">
                  <c:v>2.788389516129032</c:v>
                </c:pt>
                <c:pt idx="135">
                  <c:v>2.8594836999999997</c:v>
                </c:pt>
                <c:pt idx="136">
                  <c:v>3.0622682258064513</c:v>
                </c:pt>
                <c:pt idx="137">
                  <c:v>3.0993594999999998</c:v>
                </c:pt>
                <c:pt idx="138">
                  <c:v>3.1922022903225806</c:v>
                </c:pt>
                <c:pt idx="139">
                  <c:v>3.2388676774193548</c:v>
                </c:pt>
                <c:pt idx="140">
                  <c:v>3.3383762333333333</c:v>
                </c:pt>
                <c:pt idx="141">
                  <c:v>3.6327606451612899</c:v>
                </c:pt>
                <c:pt idx="142">
                  <c:v>3.7322961666666665</c:v>
                </c:pt>
                <c:pt idx="143">
                  <c:v>3.8670805161290325</c:v>
                </c:pt>
                <c:pt idx="144">
                  <c:v>3.7622793225806448</c:v>
                </c:pt>
                <c:pt idx="145">
                  <c:v>4.1048651785714281</c:v>
                </c:pt>
                <c:pt idx="146">
                  <c:v>4.4075871612903219</c:v>
                </c:pt>
                <c:pt idx="147">
                  <c:v>4.666985433333334</c:v>
                </c:pt>
                <c:pt idx="148">
                  <c:v>4.7276830645161292</c:v>
                </c:pt>
                <c:pt idx="149">
                  <c:v>4.9092688999999998</c:v>
                </c:pt>
                <c:pt idx="150">
                  <c:v>5.2529682258064518</c:v>
                </c:pt>
                <c:pt idx="151">
                  <c:v>5.6058214193548386</c:v>
                </c:pt>
                <c:pt idx="152">
                  <c:v>5.7306303666666674</c:v>
                </c:pt>
                <c:pt idx="153">
                  <c:v>5.9985873548387101</c:v>
                </c:pt>
                <c:pt idx="154">
                  <c:v>6.1823342333333331</c:v>
                </c:pt>
                <c:pt idx="155">
                  <c:v>6.6120863225806445</c:v>
                </c:pt>
                <c:pt idx="156">
                  <c:v>6.6475083548387097</c:v>
                </c:pt>
                <c:pt idx="157">
                  <c:v>6.8973564285714284</c:v>
                </c:pt>
                <c:pt idx="158">
                  <c:v>6.9561534193548393</c:v>
                </c:pt>
                <c:pt idx="159">
                  <c:v>7.0468836333333336</c:v>
                </c:pt>
                <c:pt idx="160">
                  <c:v>7.378336516129032</c:v>
                </c:pt>
                <c:pt idx="161">
                  <c:v>7.4915946666666668</c:v>
                </c:pt>
                <c:pt idx="162">
                  <c:v>7.6742654838709674</c:v>
                </c:pt>
                <c:pt idx="163">
                  <c:v>8.0858719032258062</c:v>
                </c:pt>
                <c:pt idx="164">
                  <c:v>8.3409040333333344</c:v>
                </c:pt>
                <c:pt idx="165">
                  <c:v>8.4059538387096762</c:v>
                </c:pt>
                <c:pt idx="166">
                  <c:v>8.731704633333333</c:v>
                </c:pt>
                <c:pt idx="167">
                  <c:v>8.8492292258064502</c:v>
                </c:pt>
                <c:pt idx="168">
                  <c:v>9.0591220967741943</c:v>
                </c:pt>
                <c:pt idx="169">
                  <c:v>9.133181827586208</c:v>
                </c:pt>
                <c:pt idx="170">
                  <c:v>9.3201019677419357</c:v>
                </c:pt>
                <c:pt idx="171">
                  <c:v>8.6767497666666671</c:v>
                </c:pt>
                <c:pt idx="172">
                  <c:v>7.6766708387096774</c:v>
                </c:pt>
                <c:pt idx="173">
                  <c:v>8.4005856000000012</c:v>
                </c:pt>
                <c:pt idx="174">
                  <c:v>8.7647855483870973</c:v>
                </c:pt>
                <c:pt idx="175">
                  <c:v>8.9723601612903234</c:v>
                </c:pt>
                <c:pt idx="176">
                  <c:v>9.002313899999999</c:v>
                </c:pt>
                <c:pt idx="177">
                  <c:v>8.9607580322580649</c:v>
                </c:pt>
                <c:pt idx="178">
                  <c:v>9.0303338333333336</c:v>
                </c:pt>
                <c:pt idx="179">
                  <c:v>8.8777968387096777</c:v>
                </c:pt>
                <c:pt idx="180">
                  <c:v>9.0735391612903236</c:v>
                </c:pt>
                <c:pt idx="181">
                  <c:v>7.6857844642857147</c:v>
                </c:pt>
                <c:pt idx="182">
                  <c:v>9.1802657419354841</c:v>
                </c:pt>
                <c:pt idx="183">
                  <c:v>9.8972917999999996</c:v>
                </c:pt>
                <c:pt idx="184">
                  <c:v>9.6626364838709691</c:v>
                </c:pt>
                <c:pt idx="185">
                  <c:v>9.7326614000000014</c:v>
                </c:pt>
                <c:pt idx="186">
                  <c:v>10.013690129032259</c:v>
                </c:pt>
                <c:pt idx="187">
                  <c:v>10.086211129032259</c:v>
                </c:pt>
                <c:pt idx="188">
                  <c:v>10.2134751</c:v>
                </c:pt>
                <c:pt idx="189">
                  <c:v>10.382222096774193</c:v>
                </c:pt>
                <c:pt idx="190">
                  <c:v>10.375977333333333</c:v>
                </c:pt>
                <c:pt idx="191">
                  <c:v>10.528939870967742</c:v>
                </c:pt>
                <c:pt idx="192">
                  <c:v>10.108645258064517</c:v>
                </c:pt>
                <c:pt idx="193">
                  <c:v>10.319089428571429</c:v>
                </c:pt>
                <c:pt idx="194">
                  <c:v>11.044138516129031</c:v>
                </c:pt>
                <c:pt idx="195">
                  <c:v>11.359590166666667</c:v>
                </c:pt>
                <c:pt idx="196">
                  <c:v>11.331444354838709</c:v>
                </c:pt>
                <c:pt idx="197">
                  <c:v>11.089700466666667</c:v>
                </c:pt>
                <c:pt idx="198">
                  <c:v>11.419555451612903</c:v>
                </c:pt>
                <c:pt idx="199" formatCode="_(* #,##0.00_);_(* \(#,##0.00\);_(* &quot;-&quot;??_);_(@_)">
                  <c:v>11.517016354838709</c:v>
                </c:pt>
                <c:pt idx="200">
                  <c:v>11.801805566666667</c:v>
                </c:pt>
                <c:pt idx="201">
                  <c:v>11.859075967741935</c:v>
                </c:pt>
                <c:pt idx="202">
                  <c:v>11.709262300000001</c:v>
                </c:pt>
                <c:pt idx="203">
                  <c:v>11.731559161290322</c:v>
                </c:pt>
                <c:pt idx="204">
                  <c:v>11.921225709677419</c:v>
                </c:pt>
                <c:pt idx="205">
                  <c:v>12.058472892857143</c:v>
                </c:pt>
                <c:pt idx="206">
                  <c:v>12.701604806451613</c:v>
                </c:pt>
                <c:pt idx="207">
                  <c:v>12.800440500000001</c:v>
                </c:pt>
                <c:pt idx="208">
                  <c:v>12.78000806451613</c:v>
                </c:pt>
                <c:pt idx="209">
                  <c:v>12.3380148</c:v>
                </c:pt>
                <c:pt idx="210">
                  <c:v>12.525334225806452</c:v>
                </c:pt>
                <c:pt idx="211">
                  <c:v>12.901188903225806</c:v>
                </c:pt>
                <c:pt idx="212">
                  <c:v>13.130970933333334</c:v>
                </c:pt>
                <c:pt idx="213">
                  <c:v>13.005320838709677</c:v>
                </c:pt>
                <c:pt idx="214">
                  <c:v>13.260400266666666</c:v>
                </c:pt>
                <c:pt idx="215">
                  <c:v>13.630246225806452</c:v>
                </c:pt>
                <c:pt idx="216">
                  <c:v>13.087948451612904</c:v>
                </c:pt>
                <c:pt idx="217">
                  <c:v>14.025279571428571</c:v>
                </c:pt>
                <c:pt idx="218">
                  <c:v>13.825505903225807</c:v>
                </c:pt>
                <c:pt idx="219">
                  <c:v>13.7337068</c:v>
                </c:pt>
                <c:pt idx="220">
                  <c:v>13.792999741935484</c:v>
                </c:pt>
                <c:pt idx="221">
                  <c:v>14.053711366666667</c:v>
                </c:pt>
                <c:pt idx="222">
                  <c:v>14.280811193548388</c:v>
                </c:pt>
                <c:pt idx="223">
                  <c:v>14.566252870967741</c:v>
                </c:pt>
                <c:pt idx="224">
                  <c:v>14.574647433333332</c:v>
                </c:pt>
                <c:pt idx="225">
                  <c:v>14.96394164516129</c:v>
                </c:pt>
                <c:pt idx="226">
                  <c:v>14.771354166666667</c:v>
                </c:pt>
                <c:pt idx="227">
                  <c:v>14.955134129032258</c:v>
                </c:pt>
                <c:pt idx="228">
                  <c:v>14.462962741935485</c:v>
                </c:pt>
                <c:pt idx="229">
                  <c:v>14.86632982142857</c:v>
                </c:pt>
                <c:pt idx="230">
                  <c:v>15.175269387096774</c:v>
                </c:pt>
              </c:numCache>
            </c:numRef>
          </c:val>
          <c:extLst>
            <c:ext xmlns:c16="http://schemas.microsoft.com/office/drawing/2014/chart" uri="{C3380CC4-5D6E-409C-BE32-E72D297353CC}">
              <c16:uniqueId val="{00000002-C9A5-4453-B8E3-21F0D54FD270}"/>
            </c:ext>
          </c:extLst>
        </c:ser>
        <c:dLbls>
          <c:showLegendKey val="0"/>
          <c:showVal val="0"/>
          <c:showCatName val="0"/>
          <c:showSerName val="0"/>
          <c:showPercent val="0"/>
          <c:showBubbleSize val="0"/>
        </c:dLbls>
        <c:axId val="1932429055"/>
        <c:axId val="460363151"/>
        <c:extLst/>
      </c:areaChart>
      <c:dateAx>
        <c:axId val="1932429055"/>
        <c:scaling>
          <c:orientation val="minMax"/>
        </c:scaling>
        <c:delete val="0"/>
        <c:axPos val="b"/>
        <c:numFmt formatCode="mmm\-yyyy"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0363151"/>
        <c:crosses val="autoZero"/>
        <c:auto val="1"/>
        <c:lblOffset val="100"/>
        <c:baseTimeUnit val="months"/>
        <c:majorUnit val="24"/>
        <c:majorTimeUnit val="months"/>
      </c:dateAx>
      <c:valAx>
        <c:axId val="46036315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dirty="0"/>
                  <a:t>Gas Production (</a:t>
                </a:r>
                <a:r>
                  <a:rPr lang="en-US" sz="1800" dirty="0" err="1"/>
                  <a:t>Bcfd</a:t>
                </a:r>
                <a:r>
                  <a:rPr lang="en-US" sz="1800" dirty="0"/>
                  <a:t>)</a:t>
                </a:r>
              </a:p>
            </c:rich>
          </c:tx>
          <c:layout>
            <c:manualLayout>
              <c:xMode val="edge"/>
              <c:yMode val="edge"/>
              <c:x val="0"/>
              <c:y val="0.10519539224263634"/>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1932429055"/>
        <c:crosses val="autoZero"/>
        <c:crossBetween val="between"/>
      </c:valAx>
      <c:spPr>
        <a:noFill/>
        <a:ln>
          <a:noFill/>
        </a:ln>
        <a:effectLst/>
      </c:spPr>
    </c:plotArea>
    <c:legend>
      <c:legendPos val="r"/>
      <c:layout>
        <c:manualLayout>
          <c:xMode val="edge"/>
          <c:yMode val="edge"/>
          <c:x val="0.36593383226361509"/>
          <c:y val="0.13871172353455818"/>
          <c:w val="0.2104009796843449"/>
          <c:h val="0.27726286818314377"/>
        </c:manualLayout>
      </c:layout>
      <c:overlay val="1"/>
      <c:spPr>
        <a:solidFill>
          <a:schemeClr val="accent3">
            <a:lumMod val="20000"/>
            <a:lumOff val="80000"/>
          </a:schemeClr>
        </a:solid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b="1"/>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cked"/>
        <c:varyColors val="0"/>
        <c:ser>
          <c:idx val="5"/>
          <c:order val="0"/>
          <c:tx>
            <c:strRef>
              <c:f>' ST Primary Energy Scenarios'!$B$321</c:f>
              <c:strCache>
                <c:ptCount val="1"/>
                <c:pt idx="0">
                  <c:v>Wind</c:v>
                </c:pt>
              </c:strCache>
            </c:strRef>
          </c:tx>
          <c:spPr>
            <a:solidFill>
              <a:srgbClr val="FFCC66"/>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Scenarios'!$C$321:$BI$321</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3.1935484003042802E-5</c:v>
                </c:pt>
                <c:pt idx="14">
                  <c:v>6.3870968006085604E-5</c:v>
                </c:pt>
                <c:pt idx="15">
                  <c:v>1.117741921916604E-4</c:v>
                </c:pt>
                <c:pt idx="16">
                  <c:v>1.117741921916604E-4</c:v>
                </c:pt>
                <c:pt idx="17">
                  <c:v>1.969354780158028E-4</c:v>
                </c:pt>
                <c:pt idx="18">
                  <c:v>3.4910751674033236E-4</c:v>
                </c:pt>
                <c:pt idx="19">
                  <c:v>4.7643011930631474E-4</c:v>
                </c:pt>
                <c:pt idx="20">
                  <c:v>6.8363438822416356E-4</c:v>
                </c:pt>
                <c:pt idx="21">
                  <c:v>1.477881764913036E-3</c:v>
                </c:pt>
                <c:pt idx="22">
                  <c:v>2.0798171626665862E-3</c:v>
                </c:pt>
                <c:pt idx="23">
                  <c:v>3.5297205022288836E-3</c:v>
                </c:pt>
                <c:pt idx="24">
                  <c:v>2.8207300357280474E-2</c:v>
                </c:pt>
                <c:pt idx="25">
                  <c:v>3.8668233714133748E-2</c:v>
                </c:pt>
                <c:pt idx="26">
                  <c:v>4.3497264575762529E-2</c:v>
                </c:pt>
                <c:pt idx="27">
                  <c:v>5.0381547998767928E-2</c:v>
                </c:pt>
                <c:pt idx="28">
                  <c:v>6.0721795617155294E-2</c:v>
                </c:pt>
                <c:pt idx="29">
                  <c:v>7.5918414539955847E-2</c:v>
                </c:pt>
                <c:pt idx="30">
                  <c:v>8.8058088615980523E-2</c:v>
                </c:pt>
                <c:pt idx="31">
                  <c:v>9.8101555322500644E-2</c:v>
                </c:pt>
                <c:pt idx="32">
                  <c:v>0.12804230436177022</c:v>
                </c:pt>
                <c:pt idx="33">
                  <c:v>0.16956954223587672</c:v>
                </c:pt>
                <c:pt idx="34">
                  <c:v>0.22596375560851811</c:v>
                </c:pt>
                <c:pt idx="35">
                  <c:v>0.33435969721101699</c:v>
                </c:pt>
                <c:pt idx="36">
                  <c:v>0.40590835029196626</c:v>
                </c:pt>
                <c:pt idx="37">
                  <c:v>0.55041761176065052</c:v>
                </c:pt>
                <c:pt idx="38">
                  <c:v>0.66071960853388312</c:v>
                </c:pt>
                <c:pt idx="39">
                  <c:v>0.88820069153297254</c:v>
                </c:pt>
                <c:pt idx="40">
                  <c:v>1.0785280303494318</c:v>
                </c:pt>
                <c:pt idx="41">
                  <c:v>1.3675304928013858</c:v>
                </c:pt>
                <c:pt idx="42">
                  <c:v>1.7458168482431251</c:v>
                </c:pt>
                <c:pt idx="43">
                  <c:v>2.2398544860886176</c:v>
                </c:pt>
                <c:pt idx="44">
                  <c:v>2.7828547130110337</c:v>
                </c:pt>
                <c:pt idx="45">
                  <c:v>3.4613493263344139</c:v>
                </c:pt>
                <c:pt idx="46">
                  <c:v>4.376449924424918</c:v>
                </c:pt>
                <c:pt idx="47">
                  <c:v>5.236615714927666</c:v>
                </c:pt>
                <c:pt idx="48">
                  <c:v>6.2353969262870805</c:v>
                </c:pt>
                <c:pt idx="49">
                  <c:v>6.8843964121333556</c:v>
                </c:pt>
                <c:pt idx="50">
                  <c:v>8.0594298146124999</c:v>
                </c:pt>
                <c:pt idx="51">
                  <c:v>9.2724249810247272</c:v>
                </c:pt>
                <c:pt idx="52">
                  <c:v>10.940311440827188</c:v>
                </c:pt>
                <c:pt idx="53">
                  <c:v>12.100782935539954</c:v>
                </c:pt>
                <c:pt idx="54">
                  <c:v>13.488151390988605</c:v>
                </c:pt>
                <c:pt idx="55">
                  <c:v>15.077199965258671</c:v>
                </c:pt>
                <c:pt idx="56">
                  <c:v>17.517366123630566</c:v>
                </c:pt>
                <c:pt idx="57">
                  <c:v>19.78467804499617</c:v>
                </c:pt>
                <c:pt idx="58">
                  <c:v>21.745293437925881</c:v>
                </c:pt>
              </c:numCache>
            </c:numRef>
          </c:val>
          <c:extLst>
            <c:ext xmlns:c16="http://schemas.microsoft.com/office/drawing/2014/chart" uri="{C3380CC4-5D6E-409C-BE32-E72D297353CC}">
              <c16:uniqueId val="{00000005-9C0D-49F5-990D-8877E74F1D75}"/>
            </c:ext>
          </c:extLst>
        </c:ser>
        <c:ser>
          <c:idx val="6"/>
          <c:order val="1"/>
          <c:tx>
            <c:strRef>
              <c:f>' ST Primary Energy Scenarios'!$B$322</c:f>
              <c:strCache>
                <c:ptCount val="1"/>
                <c:pt idx="0">
                  <c:v>Solar</c:v>
                </c:pt>
              </c:strCache>
            </c:strRef>
          </c:tx>
          <c:spPr>
            <a:solidFill>
              <a:srgbClr val="FFFF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Scenarios'!$C$322:$BI$322</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3.1935484003042802E-5</c:v>
                </c:pt>
                <c:pt idx="19">
                  <c:v>6.7182796556153335E-5</c:v>
                </c:pt>
                <c:pt idx="20">
                  <c:v>1.250537625310244E-4</c:v>
                </c:pt>
                <c:pt idx="21">
                  <c:v>1.6163441068783868E-4</c:v>
                </c:pt>
                <c:pt idx="22">
                  <c:v>1.1287097004242241E-4</c:v>
                </c:pt>
                <c:pt idx="23">
                  <c:v>1.0853763706109021E-4</c:v>
                </c:pt>
                <c:pt idx="24">
                  <c:v>2.7914086804230465E-3</c:v>
                </c:pt>
                <c:pt idx="25">
                  <c:v>4.1340476590221442E-3</c:v>
                </c:pt>
                <c:pt idx="26">
                  <c:v>5.3792435645618752E-3</c:v>
                </c:pt>
                <c:pt idx="27">
                  <c:v>4.9678741992238429E-3</c:v>
                </c:pt>
                <c:pt idx="28">
                  <c:v>5.9259220091263387E-3</c:v>
                </c:pt>
                <c:pt idx="29">
                  <c:v>6.3549797418076537E-3</c:v>
                </c:pt>
                <c:pt idx="30">
                  <c:v>6.801010459923873E-3</c:v>
                </c:pt>
                <c:pt idx="31">
                  <c:v>7.4434158574661069E-3</c:v>
                </c:pt>
                <c:pt idx="32">
                  <c:v>7.9802067064811411E-3</c:v>
                </c:pt>
                <c:pt idx="33">
                  <c:v>8.6422950747788718E-3</c:v>
                </c:pt>
                <c:pt idx="34">
                  <c:v>9.6369355549583702E-3</c:v>
                </c:pt>
                <c:pt idx="35">
                  <c:v>1.1263976629710015E-2</c:v>
                </c:pt>
                <c:pt idx="36">
                  <c:v>1.5041021598801052E-2</c:v>
                </c:pt>
                <c:pt idx="37">
                  <c:v>1.8885377917072788E-2</c:v>
                </c:pt>
                <c:pt idx="38">
                  <c:v>2.3522189465008836E-2</c:v>
                </c:pt>
                <c:pt idx="39">
                  <c:v>3.0797505822619087E-2</c:v>
                </c:pt>
                <c:pt idx="40">
                  <c:v>4.3122453869292698E-2</c:v>
                </c:pt>
                <c:pt idx="41">
                  <c:v>5.8964468816418147E-2</c:v>
                </c:pt>
                <c:pt idx="42">
                  <c:v>7.9475979212733527E-2</c:v>
                </c:pt>
                <c:pt idx="43">
                  <c:v>0.12830185767261515</c:v>
                </c:pt>
                <c:pt idx="44">
                  <c:v>0.21175020662844357</c:v>
                </c:pt>
                <c:pt idx="45">
                  <c:v>0.33873248146500856</c:v>
                </c:pt>
                <c:pt idx="46">
                  <c:v>0.65251393775437094</c:v>
                </c:pt>
                <c:pt idx="47">
                  <c:v>1.0020550147012699</c:v>
                </c:pt>
                <c:pt idx="48">
                  <c:v>1.3600482976807342</c:v>
                </c:pt>
                <c:pt idx="49">
                  <c:v>1.9241674146013565</c:v>
                </c:pt>
                <c:pt idx="50">
                  <c:v>2.4819227304843423</c:v>
                </c:pt>
                <c:pt idx="51">
                  <c:v>3.1648517440037267</c:v>
                </c:pt>
                <c:pt idx="52">
                  <c:v>4.2663532130399275</c:v>
                </c:pt>
                <c:pt idx="53">
                  <c:v>5.4738505408754747</c:v>
                </c:pt>
                <c:pt idx="54">
                  <c:v>6.6945477577942114</c:v>
                </c:pt>
                <c:pt idx="55">
                  <c:v>8.082966032963256</c:v>
                </c:pt>
                <c:pt idx="56">
                  <c:v>9.9063128029490741</c:v>
                </c:pt>
                <c:pt idx="57">
                  <c:v>12.407067363889835</c:v>
                </c:pt>
                <c:pt idx="58">
                  <c:v>15.351340491332806</c:v>
                </c:pt>
              </c:numCache>
            </c:numRef>
          </c:val>
          <c:extLst>
            <c:ext xmlns:c16="http://schemas.microsoft.com/office/drawing/2014/chart" uri="{C3380CC4-5D6E-409C-BE32-E72D297353CC}">
              <c16:uniqueId val="{00000006-9C0D-49F5-990D-8877E74F1D75}"/>
            </c:ext>
          </c:extLst>
        </c:ser>
        <c:dLbls>
          <c:showLegendKey val="0"/>
          <c:showVal val="0"/>
          <c:showCatName val="0"/>
          <c:showSerName val="0"/>
          <c:showPercent val="0"/>
          <c:showBubbleSize val="0"/>
        </c:dLbls>
        <c:axId val="1866376303"/>
        <c:axId val="1867365247"/>
      </c:areaChart>
      <c:catAx>
        <c:axId val="186637630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FFFF00"/>
                </a:solidFill>
                <a:latin typeface="+mn-lt"/>
                <a:ea typeface="+mn-ea"/>
                <a:cs typeface="+mn-cs"/>
              </a:defRPr>
            </a:pPr>
            <a:endParaRPr lang="en-US"/>
          </a:p>
        </c:txPr>
        <c:crossAx val="1867365247"/>
        <c:crosses val="autoZero"/>
        <c:auto val="1"/>
        <c:lblAlgn val="ctr"/>
        <c:lblOffset val="100"/>
        <c:tickLblSkip val="10"/>
        <c:tickMarkSkip val="5"/>
        <c:noMultiLvlLbl val="0"/>
      </c:catAx>
      <c:valAx>
        <c:axId val="186736524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rgbClr val="FFFF00"/>
                    </a:solidFill>
                    <a:latin typeface="+mn-lt"/>
                    <a:ea typeface="+mn-ea"/>
                    <a:cs typeface="+mn-cs"/>
                  </a:defRPr>
                </a:pPr>
                <a:r>
                  <a:rPr lang="en-US" sz="2000" dirty="0"/>
                  <a:t>Exajoules</a:t>
                </a:r>
              </a:p>
            </c:rich>
          </c:tx>
          <c:overlay val="0"/>
          <c:spPr>
            <a:noFill/>
            <a:ln>
              <a:noFill/>
            </a:ln>
            <a:effectLst/>
          </c:spPr>
          <c:txPr>
            <a:bodyPr rot="-5400000" spcFirstLastPara="1" vertOverflow="ellipsis" vert="horz" wrap="square" anchor="ctr" anchorCtr="1"/>
            <a:lstStyle/>
            <a:p>
              <a:pPr>
                <a:defRPr sz="2000" b="1" i="0" u="none" strike="noStrike" kern="1200" baseline="0">
                  <a:solidFill>
                    <a:srgbClr val="FFFF00"/>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crossAx val="1866376303"/>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legend>
    <c:plotVisOnly val="1"/>
    <c:dispBlanksAs val="zero"/>
    <c:showDLblsOverMax val="0"/>
  </c:chart>
  <c:spPr>
    <a:solidFill>
      <a:srgbClr val="000000"/>
    </a:solidFill>
    <a:ln>
      <a:noFill/>
    </a:ln>
    <a:effectLst/>
  </c:spPr>
  <c:txPr>
    <a:bodyPr/>
    <a:lstStyle/>
    <a:p>
      <a:pPr>
        <a:defRPr sz="1400" b="1">
          <a:solidFill>
            <a:srgbClr val="FFFF00"/>
          </a:solidFill>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47244149966629E-2"/>
          <c:y val="1.5723270440251572E-2"/>
          <c:w val="0.95505511700066736"/>
          <c:h val="0.94103773584905659"/>
        </c:manualLayout>
      </c:layout>
      <c:areaChart>
        <c:grouping val="stacked"/>
        <c:varyColors val="0"/>
        <c:ser>
          <c:idx val="5"/>
          <c:order val="0"/>
          <c:tx>
            <c:strRef>
              <c:f>' ST Primary Energy Scenarios'!$B$321</c:f>
              <c:strCache>
                <c:ptCount val="1"/>
                <c:pt idx="0">
                  <c:v>Wind</c:v>
                </c:pt>
              </c:strCache>
            </c:strRef>
          </c:tx>
          <c:spPr>
            <a:solidFill>
              <a:srgbClr val="FFCC66"/>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Scenarios'!$C$321:$BI$321</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3.1935484003042802E-5</c:v>
                </c:pt>
                <c:pt idx="14">
                  <c:v>6.3870968006085604E-5</c:v>
                </c:pt>
                <c:pt idx="15">
                  <c:v>1.117741921916604E-4</c:v>
                </c:pt>
                <c:pt idx="16">
                  <c:v>1.117741921916604E-4</c:v>
                </c:pt>
                <c:pt idx="17">
                  <c:v>1.969354780158028E-4</c:v>
                </c:pt>
                <c:pt idx="18">
                  <c:v>3.4910751674033236E-4</c:v>
                </c:pt>
                <c:pt idx="19">
                  <c:v>4.7643011930631474E-4</c:v>
                </c:pt>
                <c:pt idx="20">
                  <c:v>6.8363438822416356E-4</c:v>
                </c:pt>
                <c:pt idx="21">
                  <c:v>1.477881764913036E-3</c:v>
                </c:pt>
                <c:pt idx="22">
                  <c:v>2.0798171626665862E-3</c:v>
                </c:pt>
                <c:pt idx="23">
                  <c:v>3.5297205022288836E-3</c:v>
                </c:pt>
                <c:pt idx="24">
                  <c:v>2.8207300357280474E-2</c:v>
                </c:pt>
                <c:pt idx="25">
                  <c:v>3.8668233714133748E-2</c:v>
                </c:pt>
                <c:pt idx="26">
                  <c:v>4.3497264575762529E-2</c:v>
                </c:pt>
                <c:pt idx="27">
                  <c:v>5.0381547998767928E-2</c:v>
                </c:pt>
                <c:pt idx="28">
                  <c:v>6.0721795617155294E-2</c:v>
                </c:pt>
                <c:pt idx="29">
                  <c:v>7.5918414539955847E-2</c:v>
                </c:pt>
                <c:pt idx="30">
                  <c:v>8.8058088615980523E-2</c:v>
                </c:pt>
                <c:pt idx="31">
                  <c:v>9.8101555322500644E-2</c:v>
                </c:pt>
                <c:pt idx="32">
                  <c:v>0.12804230436177022</c:v>
                </c:pt>
                <c:pt idx="33">
                  <c:v>0.16956954223587672</c:v>
                </c:pt>
                <c:pt idx="34">
                  <c:v>0.22596375560851811</c:v>
                </c:pt>
                <c:pt idx="35">
                  <c:v>0.33435969721101699</c:v>
                </c:pt>
                <c:pt idx="36">
                  <c:v>0.40590835029196626</c:v>
                </c:pt>
                <c:pt idx="37">
                  <c:v>0.55041761176065052</c:v>
                </c:pt>
                <c:pt idx="38">
                  <c:v>0.66071960853388312</c:v>
                </c:pt>
                <c:pt idx="39">
                  <c:v>0.88820069153297254</c:v>
                </c:pt>
                <c:pt idx="40">
                  <c:v>1.0785280303494318</c:v>
                </c:pt>
                <c:pt idx="41">
                  <c:v>1.3675304928013858</c:v>
                </c:pt>
                <c:pt idx="42">
                  <c:v>1.7458168482431251</c:v>
                </c:pt>
                <c:pt idx="43">
                  <c:v>2.2398544860886176</c:v>
                </c:pt>
                <c:pt idx="44">
                  <c:v>2.7828547130110337</c:v>
                </c:pt>
                <c:pt idx="45">
                  <c:v>3.4613493263344139</c:v>
                </c:pt>
                <c:pt idx="46">
                  <c:v>4.376449924424918</c:v>
                </c:pt>
                <c:pt idx="47">
                  <c:v>5.236615714927666</c:v>
                </c:pt>
                <c:pt idx="48">
                  <c:v>6.2353969262870805</c:v>
                </c:pt>
                <c:pt idx="49">
                  <c:v>6.8843964121333556</c:v>
                </c:pt>
                <c:pt idx="50">
                  <c:v>8.0594298146124999</c:v>
                </c:pt>
                <c:pt idx="51">
                  <c:v>9.2724249810247272</c:v>
                </c:pt>
                <c:pt idx="52">
                  <c:v>10.940311440827188</c:v>
                </c:pt>
                <c:pt idx="53">
                  <c:v>12.100782935539954</c:v>
                </c:pt>
                <c:pt idx="54">
                  <c:v>13.488151390988605</c:v>
                </c:pt>
                <c:pt idx="55">
                  <c:v>15.077199965258671</c:v>
                </c:pt>
                <c:pt idx="56">
                  <c:v>17.517366123630566</c:v>
                </c:pt>
                <c:pt idx="57">
                  <c:v>19.78467804499617</c:v>
                </c:pt>
                <c:pt idx="58">
                  <c:v>21.745293437925881</c:v>
                </c:pt>
              </c:numCache>
            </c:numRef>
          </c:val>
          <c:extLst>
            <c:ext xmlns:c16="http://schemas.microsoft.com/office/drawing/2014/chart" uri="{C3380CC4-5D6E-409C-BE32-E72D297353CC}">
              <c16:uniqueId val="{00000000-53E5-4124-8DE9-F7DCF9458550}"/>
            </c:ext>
          </c:extLst>
        </c:ser>
        <c:ser>
          <c:idx val="6"/>
          <c:order val="1"/>
          <c:tx>
            <c:strRef>
              <c:f>' ST Primary Energy Scenarios'!$B$322</c:f>
              <c:strCache>
                <c:ptCount val="1"/>
                <c:pt idx="0">
                  <c:v>Solar</c:v>
                </c:pt>
              </c:strCache>
            </c:strRef>
          </c:tx>
          <c:spPr>
            <a:solidFill>
              <a:srgbClr val="FFFF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Scenarios'!$C$322:$BI$322</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3.1935484003042802E-5</c:v>
                </c:pt>
                <c:pt idx="19">
                  <c:v>6.7182796556153335E-5</c:v>
                </c:pt>
                <c:pt idx="20">
                  <c:v>1.250537625310244E-4</c:v>
                </c:pt>
                <c:pt idx="21">
                  <c:v>1.6163441068783868E-4</c:v>
                </c:pt>
                <c:pt idx="22">
                  <c:v>1.1287097004242241E-4</c:v>
                </c:pt>
                <c:pt idx="23">
                  <c:v>1.0853763706109021E-4</c:v>
                </c:pt>
                <c:pt idx="24">
                  <c:v>2.7914086804230465E-3</c:v>
                </c:pt>
                <c:pt idx="25">
                  <c:v>4.1340476590221442E-3</c:v>
                </c:pt>
                <c:pt idx="26">
                  <c:v>5.3792435645618752E-3</c:v>
                </c:pt>
                <c:pt idx="27">
                  <c:v>4.9678741992238429E-3</c:v>
                </c:pt>
                <c:pt idx="28">
                  <c:v>5.9259220091263387E-3</c:v>
                </c:pt>
                <c:pt idx="29">
                  <c:v>6.3549797418076537E-3</c:v>
                </c:pt>
                <c:pt idx="30">
                  <c:v>6.801010459923873E-3</c:v>
                </c:pt>
                <c:pt idx="31">
                  <c:v>7.4434158574661069E-3</c:v>
                </c:pt>
                <c:pt idx="32">
                  <c:v>7.9802067064811411E-3</c:v>
                </c:pt>
                <c:pt idx="33">
                  <c:v>8.6422950747788718E-3</c:v>
                </c:pt>
                <c:pt idx="34">
                  <c:v>9.6369355549583702E-3</c:v>
                </c:pt>
                <c:pt idx="35">
                  <c:v>1.1263976629710015E-2</c:v>
                </c:pt>
                <c:pt idx="36">
                  <c:v>1.5041021598801052E-2</c:v>
                </c:pt>
                <c:pt idx="37">
                  <c:v>1.8885377917072788E-2</c:v>
                </c:pt>
                <c:pt idx="38">
                  <c:v>2.3522189465008836E-2</c:v>
                </c:pt>
                <c:pt idx="39">
                  <c:v>3.0797505822619087E-2</c:v>
                </c:pt>
                <c:pt idx="40">
                  <c:v>4.3122453869292698E-2</c:v>
                </c:pt>
                <c:pt idx="41">
                  <c:v>5.8964468816418147E-2</c:v>
                </c:pt>
                <c:pt idx="42">
                  <c:v>7.9475979212733527E-2</c:v>
                </c:pt>
                <c:pt idx="43">
                  <c:v>0.12830185767261515</c:v>
                </c:pt>
                <c:pt idx="44">
                  <c:v>0.21175020662844357</c:v>
                </c:pt>
                <c:pt idx="45">
                  <c:v>0.33873248146500856</c:v>
                </c:pt>
                <c:pt idx="46">
                  <c:v>0.65251393775437094</c:v>
                </c:pt>
                <c:pt idx="47">
                  <c:v>1.0020550147012699</c:v>
                </c:pt>
                <c:pt idx="48">
                  <c:v>1.3600482976807342</c:v>
                </c:pt>
                <c:pt idx="49">
                  <c:v>1.9241674146013565</c:v>
                </c:pt>
                <c:pt idx="50">
                  <c:v>2.4819227304843423</c:v>
                </c:pt>
                <c:pt idx="51">
                  <c:v>3.1648517440037267</c:v>
                </c:pt>
                <c:pt idx="52">
                  <c:v>4.2663532130399275</c:v>
                </c:pt>
                <c:pt idx="53">
                  <c:v>5.4738505408754747</c:v>
                </c:pt>
                <c:pt idx="54">
                  <c:v>6.6945477577942114</c:v>
                </c:pt>
                <c:pt idx="55">
                  <c:v>8.082966032963256</c:v>
                </c:pt>
                <c:pt idx="56">
                  <c:v>9.9063128029490741</c:v>
                </c:pt>
                <c:pt idx="57">
                  <c:v>12.407067363889835</c:v>
                </c:pt>
                <c:pt idx="58">
                  <c:v>15.351340491332806</c:v>
                </c:pt>
              </c:numCache>
            </c:numRef>
          </c:val>
          <c:extLst>
            <c:ext xmlns:c16="http://schemas.microsoft.com/office/drawing/2014/chart" uri="{C3380CC4-5D6E-409C-BE32-E72D297353CC}">
              <c16:uniqueId val="{00000001-53E5-4124-8DE9-F7DCF9458550}"/>
            </c:ext>
          </c:extLst>
        </c:ser>
        <c:dLbls>
          <c:showLegendKey val="0"/>
          <c:showVal val="0"/>
          <c:showCatName val="0"/>
          <c:showSerName val="0"/>
          <c:showPercent val="0"/>
          <c:showBubbleSize val="0"/>
        </c:dLbls>
        <c:axId val="1866376303"/>
        <c:axId val="1867365247"/>
      </c:areaChart>
      <c:catAx>
        <c:axId val="1866376303"/>
        <c:scaling>
          <c:orientation val="minMax"/>
        </c:scaling>
        <c:delete val="1"/>
        <c:axPos val="b"/>
        <c:numFmt formatCode="General" sourceLinked="1"/>
        <c:majorTickMark val="out"/>
        <c:minorTickMark val="none"/>
        <c:tickLblPos val="nextTo"/>
        <c:crossAx val="1867365247"/>
        <c:crosses val="autoZero"/>
        <c:auto val="1"/>
        <c:lblAlgn val="ctr"/>
        <c:lblOffset val="100"/>
        <c:tickLblSkip val="10"/>
        <c:tickMarkSkip val="5"/>
        <c:noMultiLvlLbl val="0"/>
      </c:catAx>
      <c:valAx>
        <c:axId val="1867365247"/>
        <c:scaling>
          <c:orientation val="minMax"/>
        </c:scaling>
        <c:delete val="1"/>
        <c:axPos val="l"/>
        <c:majorGridlines>
          <c:spPr>
            <a:ln w="9525" cap="flat" cmpd="sng" algn="ctr">
              <a:solidFill>
                <a:srgbClr val="000000"/>
              </a:solidFill>
              <a:round/>
            </a:ln>
            <a:effectLst/>
          </c:spPr>
        </c:majorGridlines>
        <c:numFmt formatCode="General" sourceLinked="0"/>
        <c:majorTickMark val="none"/>
        <c:minorTickMark val="none"/>
        <c:tickLblPos val="nextTo"/>
        <c:crossAx val="1866376303"/>
        <c:crosses val="autoZero"/>
        <c:crossBetween val="midCat"/>
      </c:valAx>
      <c:spPr>
        <a:noFill/>
        <a:ln w="25400">
          <a:solidFill>
            <a:srgbClr val="000000"/>
          </a:solidFill>
        </a:ln>
        <a:effectLst/>
      </c:spPr>
    </c:plotArea>
    <c:plotVisOnly val="1"/>
    <c:dispBlanksAs val="zero"/>
    <c:showDLblsOverMax val="0"/>
  </c:chart>
  <c:spPr>
    <a:solidFill>
      <a:srgbClr val="000000"/>
    </a:solidFill>
    <a:ln>
      <a:noFill/>
    </a:ln>
    <a:effectLst/>
  </c:spPr>
  <c:txPr>
    <a:bodyPr/>
    <a:lstStyle/>
    <a:p>
      <a:pPr>
        <a:defRPr sz="1400" b="1">
          <a:solidFill>
            <a:srgbClr val="FFFF00"/>
          </a:solidFill>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050682900748518"/>
          <c:y val="5.0017071036852101E-2"/>
          <c:w val="0.62567731116943714"/>
          <c:h val="0.83996729829503014"/>
        </c:manualLayout>
      </c:layout>
      <c:areaChart>
        <c:grouping val="stacked"/>
        <c:varyColors val="0"/>
        <c:ser>
          <c:idx val="0"/>
          <c:order val="0"/>
          <c:tx>
            <c:strRef>
              <c:f>' ST Primary Energy Scenarios'!$B$316</c:f>
              <c:strCache>
                <c:ptCount val="1"/>
                <c:pt idx="0">
                  <c:v>Coal</c:v>
                </c:pt>
              </c:strCache>
            </c:strRef>
          </c:tx>
          <c:spPr>
            <a:solidFill>
              <a:srgbClr val="0000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Scenarios'!$C$316:$BI$316</c:f>
              <c:numCache>
                <c:formatCode>0</c:formatCode>
                <c:ptCount val="59"/>
                <c:pt idx="0">
                  <c:v>58.239701551199687</c:v>
                </c:pt>
                <c:pt idx="1">
                  <c:v>58.893950141939968</c:v>
                </c:pt>
                <c:pt idx="2">
                  <c:v>57.943863650467392</c:v>
                </c:pt>
                <c:pt idx="3">
                  <c:v>58.799318148913699</c:v>
                </c:pt>
                <c:pt idx="4">
                  <c:v>60.649200289707551</c:v>
                </c:pt>
                <c:pt idx="5">
                  <c:v>61.513216254500662</c:v>
                </c:pt>
                <c:pt idx="6">
                  <c:v>61.150995713581551</c:v>
                </c:pt>
                <c:pt idx="7">
                  <c:v>61.805613701195057</c:v>
                </c:pt>
                <c:pt idx="8">
                  <c:v>63.66085030150191</c:v>
                </c:pt>
                <c:pt idx="9">
                  <c:v>63.707153269978335</c:v>
                </c:pt>
                <c:pt idx="10">
                  <c:v>64.963566096834256</c:v>
                </c:pt>
                <c:pt idx="11">
                  <c:v>67.319232886171449</c:v>
                </c:pt>
                <c:pt idx="12">
                  <c:v>69.362688222647677</c:v>
                </c:pt>
                <c:pt idx="13">
                  <c:v>70.082968464784244</c:v>
                </c:pt>
                <c:pt idx="14">
                  <c:v>73.334086996649717</c:v>
                </c:pt>
                <c:pt idx="15">
                  <c:v>75.160021926669401</c:v>
                </c:pt>
                <c:pt idx="16">
                  <c:v>76.168811791215035</c:v>
                </c:pt>
                <c:pt idx="17">
                  <c:v>77.02353603559925</c:v>
                </c:pt>
                <c:pt idx="18">
                  <c:v>79.383501707784546</c:v>
                </c:pt>
                <c:pt idx="19">
                  <c:v>82.830383999732931</c:v>
                </c:pt>
                <c:pt idx="20">
                  <c:v>86.388256318321339</c:v>
                </c:pt>
                <c:pt idx="21">
                  <c:v>87.34974997829346</c:v>
                </c:pt>
                <c:pt idx="22">
                  <c:v>90.822553846073788</c:v>
                </c:pt>
                <c:pt idx="23">
                  <c:v>93.539084258505113</c:v>
                </c:pt>
                <c:pt idx="24">
                  <c:v>94.431780655210332</c:v>
                </c:pt>
                <c:pt idx="25">
                  <c:v>93.298343154527942</c:v>
                </c:pt>
                <c:pt idx="26">
                  <c:v>92.402665324491025</c:v>
                </c:pt>
                <c:pt idx="27">
                  <c:v>92.042216812314052</c:v>
                </c:pt>
                <c:pt idx="28">
                  <c:v>92.483799427015271</c:v>
                </c:pt>
                <c:pt idx="29">
                  <c:v>92.848571240061574</c:v>
                </c:pt>
                <c:pt idx="30">
                  <c:v>93.512696593883334</c:v>
                </c:pt>
                <c:pt idx="31">
                  <c:v>95.732637756085055</c:v>
                </c:pt>
                <c:pt idx="32">
                  <c:v>95.57019637904358</c:v>
                </c:pt>
                <c:pt idx="33">
                  <c:v>94.968471688737026</c:v>
                </c:pt>
                <c:pt idx="34">
                  <c:v>95.372859239886594</c:v>
                </c:pt>
                <c:pt idx="35">
                  <c:v>98.789356500947548</c:v>
                </c:pt>
                <c:pt idx="36">
                  <c:v>100.31298093631483</c:v>
                </c:pt>
                <c:pt idx="37">
                  <c:v>104.28333630816687</c:v>
                </c:pt>
                <c:pt idx="38">
                  <c:v>113.44078601018781</c:v>
                </c:pt>
                <c:pt idx="39">
                  <c:v>121.28341553613143</c:v>
                </c:pt>
                <c:pt idx="40">
                  <c:v>130.28675353805943</c:v>
                </c:pt>
                <c:pt idx="41">
                  <c:v>137.06340394170559</c:v>
                </c:pt>
                <c:pt idx="42">
                  <c:v>144.84205199403905</c:v>
                </c:pt>
                <c:pt idx="43">
                  <c:v>146.82976701526309</c:v>
                </c:pt>
                <c:pt idx="44">
                  <c:v>144.68396467049274</c:v>
                </c:pt>
                <c:pt idx="45">
                  <c:v>151.15792124822681</c:v>
                </c:pt>
                <c:pt idx="46">
                  <c:v>158.18687348599389</c:v>
                </c:pt>
                <c:pt idx="47">
                  <c:v>158.61957881744726</c:v>
                </c:pt>
                <c:pt idx="48">
                  <c:v>160.95327343869317</c:v>
                </c:pt>
                <c:pt idx="49">
                  <c:v>161.61542242886588</c:v>
                </c:pt>
                <c:pt idx="50">
                  <c:v>157.24982434001893</c:v>
                </c:pt>
                <c:pt idx="51">
                  <c:v>153.85269999562462</c:v>
                </c:pt>
                <c:pt idx="52">
                  <c:v>155.49581669779198</c:v>
                </c:pt>
                <c:pt idx="53">
                  <c:v>157.87005939011686</c:v>
                </c:pt>
                <c:pt idx="54">
                  <c:v>156.94979540623666</c:v>
                </c:pt>
                <c:pt idx="55">
                  <c:v>152.2680691138595</c:v>
                </c:pt>
                <c:pt idx="56">
                  <c:v>160.56029079177054</c:v>
                </c:pt>
                <c:pt idx="57">
                  <c:v>161.52884324480033</c:v>
                </c:pt>
                <c:pt idx="58">
                  <c:v>164.03374602588048</c:v>
                </c:pt>
              </c:numCache>
            </c:numRef>
          </c:val>
          <c:extLst>
            <c:ext xmlns:c16="http://schemas.microsoft.com/office/drawing/2014/chart" uri="{C3380CC4-5D6E-409C-BE32-E72D297353CC}">
              <c16:uniqueId val="{00000000-B97D-4A89-AF0C-C5ACC765F42A}"/>
            </c:ext>
          </c:extLst>
        </c:ser>
        <c:ser>
          <c:idx val="2"/>
          <c:order val="1"/>
          <c:tx>
            <c:strRef>
              <c:f>' ST Primary Energy Scenarios'!$B$317</c:f>
              <c:strCache>
                <c:ptCount val="1"/>
                <c:pt idx="0">
                  <c:v>Oil</c:v>
                </c:pt>
              </c:strCache>
            </c:strRef>
          </c:tx>
          <c:spPr>
            <a:solidFill>
              <a:srgbClr val="0000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Scenarios'!$C$317:$BI$317</c:f>
              <c:numCache>
                <c:formatCode>0</c:formatCode>
                <c:ptCount val="59"/>
                <c:pt idx="0">
                  <c:v>64.845066607915214</c:v>
                </c:pt>
                <c:pt idx="1">
                  <c:v>69.938637498373282</c:v>
                </c:pt>
                <c:pt idx="2">
                  <c:v>74.80738392539206</c:v>
                </c:pt>
                <c:pt idx="3">
                  <c:v>81.04062664565572</c:v>
                </c:pt>
                <c:pt idx="4">
                  <c:v>88.006226663288544</c:v>
                </c:pt>
                <c:pt idx="5">
                  <c:v>96.021763312859548</c:v>
                </c:pt>
                <c:pt idx="6">
                  <c:v>101.22447374395597</c:v>
                </c:pt>
                <c:pt idx="7">
                  <c:v>109.19295725722986</c:v>
                </c:pt>
                <c:pt idx="8">
                  <c:v>117.79969081663876</c:v>
                </c:pt>
                <c:pt idx="9">
                  <c:v>116.00873449661958</c:v>
                </c:pt>
                <c:pt idx="10">
                  <c:v>115.17244797393141</c:v>
                </c:pt>
                <c:pt idx="11">
                  <c:v>122.61582664491289</c:v>
                </c:pt>
                <c:pt idx="12">
                  <c:v>126.68304812733913</c:v>
                </c:pt>
                <c:pt idx="13">
                  <c:v>132.13433819635247</c:v>
                </c:pt>
                <c:pt idx="14">
                  <c:v>133.85616058448431</c:v>
                </c:pt>
                <c:pt idx="15">
                  <c:v>128.0207998298356</c:v>
                </c:pt>
                <c:pt idx="16">
                  <c:v>123.4645413376129</c:v>
                </c:pt>
                <c:pt idx="17">
                  <c:v>119.77418166710777</c:v>
                </c:pt>
                <c:pt idx="18">
                  <c:v>119.15913686633212</c:v>
                </c:pt>
                <c:pt idx="19">
                  <c:v>121.04773090574963</c:v>
                </c:pt>
                <c:pt idx="20">
                  <c:v>121.27072677282922</c:v>
                </c:pt>
                <c:pt idx="21">
                  <c:v>124.98452185293354</c:v>
                </c:pt>
                <c:pt idx="22">
                  <c:v>127.84697712997877</c:v>
                </c:pt>
                <c:pt idx="23">
                  <c:v>131.8640974980226</c:v>
                </c:pt>
                <c:pt idx="24">
                  <c:v>133.95372636152752</c:v>
                </c:pt>
                <c:pt idx="25">
                  <c:v>135.38880732794496</c:v>
                </c:pt>
                <c:pt idx="26">
                  <c:v>135.67905031442933</c:v>
                </c:pt>
                <c:pt idx="27">
                  <c:v>137.49434468799518</c:v>
                </c:pt>
                <c:pt idx="28">
                  <c:v>136.8884546789086</c:v>
                </c:pt>
                <c:pt idx="29">
                  <c:v>139.86836158685765</c:v>
                </c:pt>
                <c:pt idx="30">
                  <c:v>141.9548165433589</c:v>
                </c:pt>
                <c:pt idx="31">
                  <c:v>145.17581062290628</c:v>
                </c:pt>
                <c:pt idx="32">
                  <c:v>149.11949656547586</c:v>
                </c:pt>
                <c:pt idx="33">
                  <c:v>149.70180405522842</c:v>
                </c:pt>
                <c:pt idx="34">
                  <c:v>152.16040023927417</c:v>
                </c:pt>
                <c:pt idx="35">
                  <c:v>154.74035469767841</c:v>
                </c:pt>
                <c:pt idx="36">
                  <c:v>156.11818589494214</c:v>
                </c:pt>
                <c:pt idx="37">
                  <c:v>157.14265502408671</c:v>
                </c:pt>
                <c:pt idx="38">
                  <c:v>160.48818941909849</c:v>
                </c:pt>
                <c:pt idx="39">
                  <c:v>166.92171019266243</c:v>
                </c:pt>
                <c:pt idx="40">
                  <c:v>169.07598675607005</c:v>
                </c:pt>
                <c:pt idx="41">
                  <c:v>170.88755222723557</c:v>
                </c:pt>
                <c:pt idx="42">
                  <c:v>172.88194626619224</c:v>
                </c:pt>
                <c:pt idx="43">
                  <c:v>171.46436681025079</c:v>
                </c:pt>
                <c:pt idx="44">
                  <c:v>167.6378537865894</c:v>
                </c:pt>
                <c:pt idx="45">
                  <c:v>173.00962082114711</c:v>
                </c:pt>
                <c:pt idx="46">
                  <c:v>174.24115583417733</c:v>
                </c:pt>
                <c:pt idx="47">
                  <c:v>176.99161849704979</c:v>
                </c:pt>
                <c:pt idx="48">
                  <c:v>178.75570876542042</c:v>
                </c:pt>
                <c:pt idx="49">
                  <c:v>180.04258224547084</c:v>
                </c:pt>
                <c:pt idx="50">
                  <c:v>183.51795851559291</c:v>
                </c:pt>
                <c:pt idx="51">
                  <c:v>187.41906797552656</c:v>
                </c:pt>
                <c:pt idx="52">
                  <c:v>190.72370072398189</c:v>
                </c:pt>
                <c:pt idx="53">
                  <c:v>192.67700151880126</c:v>
                </c:pt>
                <c:pt idx="54">
                  <c:v>193.02814041692909</c:v>
                </c:pt>
                <c:pt idx="55">
                  <c:v>175.48446547265485</c:v>
                </c:pt>
                <c:pt idx="56">
                  <c:v>185.50978653940547</c:v>
                </c:pt>
                <c:pt idx="57">
                  <c:v>191.61661998822092</c:v>
                </c:pt>
                <c:pt idx="58">
                  <c:v>196.43040605900023</c:v>
                </c:pt>
              </c:numCache>
            </c:numRef>
          </c:val>
          <c:extLst>
            <c:ext xmlns:c16="http://schemas.microsoft.com/office/drawing/2014/chart" uri="{C3380CC4-5D6E-409C-BE32-E72D297353CC}">
              <c16:uniqueId val="{00000001-B97D-4A89-AF0C-C5ACC765F42A}"/>
            </c:ext>
          </c:extLst>
        </c:ser>
        <c:ser>
          <c:idx val="1"/>
          <c:order val="2"/>
          <c:tx>
            <c:strRef>
              <c:f>' ST Primary Energy Scenarios'!$B$318</c:f>
              <c:strCache>
                <c:ptCount val="1"/>
                <c:pt idx="0">
                  <c:v>Nat Gas</c:v>
                </c:pt>
              </c:strCache>
            </c:strRef>
          </c:tx>
          <c:spPr>
            <a:solidFill>
              <a:srgbClr val="0000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Scenarios'!$C$318:$BI$318</c:f>
              <c:numCache>
                <c:formatCode>0</c:formatCode>
                <c:ptCount val="59"/>
                <c:pt idx="0">
                  <c:v>22.693753776526137</c:v>
                </c:pt>
                <c:pt idx="1">
                  <c:v>24.727731693761598</c:v>
                </c:pt>
                <c:pt idx="2">
                  <c:v>26.546609607343271</c:v>
                </c:pt>
                <c:pt idx="3">
                  <c:v>28.959651415199914</c:v>
                </c:pt>
                <c:pt idx="4">
                  <c:v>31.800361092083222</c:v>
                </c:pt>
                <c:pt idx="5">
                  <c:v>34.613310343098419</c:v>
                </c:pt>
                <c:pt idx="6">
                  <c:v>37.055483672378614</c:v>
                </c:pt>
                <c:pt idx="7">
                  <c:v>39.102167836026638</c:v>
                </c:pt>
                <c:pt idx="8">
                  <c:v>40.96019754846202</c:v>
                </c:pt>
                <c:pt idx="9">
                  <c:v>41.975493399375409</c:v>
                </c:pt>
                <c:pt idx="10">
                  <c:v>41.975050566121354</c:v>
                </c:pt>
                <c:pt idx="11">
                  <c:v>44.474899707311124</c:v>
                </c:pt>
                <c:pt idx="12">
                  <c:v>45.935418375214795</c:v>
                </c:pt>
                <c:pt idx="13">
                  <c:v>47.858210852926277</c:v>
                </c:pt>
                <c:pt idx="14">
                  <c:v>50.824905450075221</c:v>
                </c:pt>
                <c:pt idx="15">
                  <c:v>51.253059311824472</c:v>
                </c:pt>
                <c:pt idx="16">
                  <c:v>51.825146128319375</c:v>
                </c:pt>
                <c:pt idx="17">
                  <c:v>52.091033259745814</c:v>
                </c:pt>
                <c:pt idx="18">
                  <c:v>52.933778443531537</c:v>
                </c:pt>
                <c:pt idx="19">
                  <c:v>57.249632974686278</c:v>
                </c:pt>
                <c:pt idx="20">
                  <c:v>58.543981733237047</c:v>
                </c:pt>
                <c:pt idx="21">
                  <c:v>59.115985825866119</c:v>
                </c:pt>
                <c:pt idx="22">
                  <c:v>62.214811357255485</c:v>
                </c:pt>
                <c:pt idx="23">
                  <c:v>65.119835343891737</c:v>
                </c:pt>
                <c:pt idx="24">
                  <c:v>67.999140733731565</c:v>
                </c:pt>
                <c:pt idx="25">
                  <c:v>70.132138740084883</c:v>
                </c:pt>
                <c:pt idx="26">
                  <c:v>71.902211738570713</c:v>
                </c:pt>
                <c:pt idx="27">
                  <c:v>72.22853936336287</c:v>
                </c:pt>
                <c:pt idx="28">
                  <c:v>72.955735603549783</c:v>
                </c:pt>
                <c:pt idx="29">
                  <c:v>73.40260741319662</c:v>
                </c:pt>
                <c:pt idx="30">
                  <c:v>75.97617085011143</c:v>
                </c:pt>
                <c:pt idx="31">
                  <c:v>79.773318833272697</c:v>
                </c:pt>
                <c:pt idx="32">
                  <c:v>79.309409814961782</c:v>
                </c:pt>
                <c:pt idx="33">
                  <c:v>80.762394367107845</c:v>
                </c:pt>
                <c:pt idx="34">
                  <c:v>83.058849529836152</c:v>
                </c:pt>
                <c:pt idx="35">
                  <c:v>86.379328444912971</c:v>
                </c:pt>
                <c:pt idx="36">
                  <c:v>87.540595824915727</c:v>
                </c:pt>
                <c:pt idx="37">
                  <c:v>90.101833212725523</c:v>
                </c:pt>
                <c:pt idx="38">
                  <c:v>92.619838487972629</c:v>
                </c:pt>
                <c:pt idx="39">
                  <c:v>96.243387232232635</c:v>
                </c:pt>
                <c:pt idx="40">
                  <c:v>98.780340488510774</c:v>
                </c:pt>
                <c:pt idx="41">
                  <c:v>101.38100437729372</c:v>
                </c:pt>
                <c:pt idx="42">
                  <c:v>105.53653627518906</c:v>
                </c:pt>
                <c:pt idx="43">
                  <c:v>108.09608034377379</c:v>
                </c:pt>
                <c:pt idx="44">
                  <c:v>105.86051734635475</c:v>
                </c:pt>
                <c:pt idx="45">
                  <c:v>113.73775575290165</c:v>
                </c:pt>
                <c:pt idx="46">
                  <c:v>116.45682610281438</c:v>
                </c:pt>
                <c:pt idx="47">
                  <c:v>119.53128737021325</c:v>
                </c:pt>
                <c:pt idx="48">
                  <c:v>121.39480630721846</c:v>
                </c:pt>
                <c:pt idx="49">
                  <c:v>122.26211596871144</c:v>
                </c:pt>
                <c:pt idx="50">
                  <c:v>125.10759979107024</c:v>
                </c:pt>
                <c:pt idx="51">
                  <c:v>126.82565712639826</c:v>
                </c:pt>
                <c:pt idx="52">
                  <c:v>131.46325616655849</c:v>
                </c:pt>
                <c:pt idx="53">
                  <c:v>137.95718418950764</c:v>
                </c:pt>
                <c:pt idx="54">
                  <c:v>140.70403408817492</c:v>
                </c:pt>
                <c:pt idx="55">
                  <c:v>139.37073316610622</c:v>
                </c:pt>
                <c:pt idx="56">
                  <c:v>144.86046148359583</c:v>
                </c:pt>
                <c:pt idx="57">
                  <c:v>144.31276422042356</c:v>
                </c:pt>
                <c:pt idx="58">
                  <c:v>144.36625694241229</c:v>
                </c:pt>
              </c:numCache>
            </c:numRef>
          </c:val>
          <c:extLst>
            <c:ext xmlns:c16="http://schemas.microsoft.com/office/drawing/2014/chart" uri="{C3380CC4-5D6E-409C-BE32-E72D297353CC}">
              <c16:uniqueId val="{00000002-B97D-4A89-AF0C-C5ACC765F42A}"/>
            </c:ext>
          </c:extLst>
        </c:ser>
        <c:ser>
          <c:idx val="3"/>
          <c:order val="3"/>
          <c:tx>
            <c:strRef>
              <c:f>' ST Primary Energy Scenarios'!$B$319</c:f>
              <c:strCache>
                <c:ptCount val="1"/>
                <c:pt idx="0">
                  <c:v>Nuclear</c:v>
                </c:pt>
              </c:strCache>
            </c:strRef>
          </c:tx>
          <c:spPr>
            <a:solidFill>
              <a:srgbClr val="0000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Scenarios'!$C$319:$BI$319</c:f>
              <c:numCache>
                <c:formatCode>0</c:formatCode>
                <c:ptCount val="59"/>
                <c:pt idx="0">
                  <c:v>0.26088965412054677</c:v>
                </c:pt>
                <c:pt idx="1">
                  <c:v>0.351737912002136</c:v>
                </c:pt>
                <c:pt idx="2">
                  <c:v>0.41887862945441157</c:v>
                </c:pt>
                <c:pt idx="3">
                  <c:v>0.53233877794991713</c:v>
                </c:pt>
                <c:pt idx="4">
                  <c:v>0.6311208813713165</c:v>
                </c:pt>
                <c:pt idx="5">
                  <c:v>0.80570887372596189</c:v>
                </c:pt>
                <c:pt idx="6">
                  <c:v>1.1206340607604943</c:v>
                </c:pt>
                <c:pt idx="7">
                  <c:v>1.554477330064401</c:v>
                </c:pt>
                <c:pt idx="8">
                  <c:v>2.0828655630466528</c:v>
                </c:pt>
                <c:pt idx="9">
                  <c:v>2.7233343459374737</c:v>
                </c:pt>
                <c:pt idx="10">
                  <c:v>3.7780192294158041</c:v>
                </c:pt>
                <c:pt idx="11">
                  <c:v>4.4197617400932359</c:v>
                </c:pt>
                <c:pt idx="12">
                  <c:v>5.5012949105002917</c:v>
                </c:pt>
                <c:pt idx="13">
                  <c:v>6.3925233548798133</c:v>
                </c:pt>
                <c:pt idx="14">
                  <c:v>6.6485687170643359</c:v>
                </c:pt>
                <c:pt idx="15">
                  <c:v>7.2723441831185482</c:v>
                </c:pt>
                <c:pt idx="16">
                  <c:v>8.5883143479004502</c:v>
                </c:pt>
                <c:pt idx="17">
                  <c:v>9.3179427015129477</c:v>
                </c:pt>
                <c:pt idx="18">
                  <c:v>10.560452525736764</c:v>
                </c:pt>
                <c:pt idx="19">
                  <c:v>12.815483964048326</c:v>
                </c:pt>
                <c:pt idx="20">
                  <c:v>15.209414707962424</c:v>
                </c:pt>
                <c:pt idx="21">
                  <c:v>16.290311037679203</c:v>
                </c:pt>
                <c:pt idx="22">
                  <c:v>17.72039212542586</c:v>
                </c:pt>
                <c:pt idx="23">
                  <c:v>19.319212965900078</c:v>
                </c:pt>
                <c:pt idx="24">
                  <c:v>19.868387523107231</c:v>
                </c:pt>
                <c:pt idx="25">
                  <c:v>20.436194519512355</c:v>
                </c:pt>
                <c:pt idx="26">
                  <c:v>21.413918556179851</c:v>
                </c:pt>
                <c:pt idx="27">
                  <c:v>21.576469690538943</c:v>
                </c:pt>
                <c:pt idx="28">
                  <c:v>22.319530824199319</c:v>
                </c:pt>
                <c:pt idx="29">
                  <c:v>22.73849224060541</c:v>
                </c:pt>
                <c:pt idx="30">
                  <c:v>23.724767316540238</c:v>
                </c:pt>
                <c:pt idx="31">
                  <c:v>24.583700604096521</c:v>
                </c:pt>
                <c:pt idx="32">
                  <c:v>24.414635040797293</c:v>
                </c:pt>
                <c:pt idx="33">
                  <c:v>24.834786674764473</c:v>
                </c:pt>
                <c:pt idx="34">
                  <c:v>25.779788546205964</c:v>
                </c:pt>
                <c:pt idx="35">
                  <c:v>26.361657595261931</c:v>
                </c:pt>
                <c:pt idx="36">
                  <c:v>26.930006455630064</c:v>
                </c:pt>
                <c:pt idx="37">
                  <c:v>27.18387509137392</c:v>
                </c:pt>
                <c:pt idx="38">
                  <c:v>26.462361743673682</c:v>
                </c:pt>
                <c:pt idx="39">
                  <c:v>27.488772166892886</c:v>
                </c:pt>
                <c:pt idx="40">
                  <c:v>27.38647217862308</c:v>
                </c:pt>
                <c:pt idx="41">
                  <c:v>27.55339889600873</c:v>
                </c:pt>
                <c:pt idx="42">
                  <c:v>26.823010405525565</c:v>
                </c:pt>
                <c:pt idx="43">
                  <c:v>26.573766518384218</c:v>
                </c:pt>
                <c:pt idx="44">
                  <c:v>26.036028534173965</c:v>
                </c:pt>
                <c:pt idx="45">
                  <c:v>26.543127864599228</c:v>
                </c:pt>
                <c:pt idx="46">
                  <c:v>25.277351450407878</c:v>
                </c:pt>
                <c:pt idx="47">
                  <c:v>23.401326407678425</c:v>
                </c:pt>
                <c:pt idx="48">
                  <c:v>23.446104012429714</c:v>
                </c:pt>
                <c:pt idx="49">
                  <c:v>23.781628865748644</c:v>
                </c:pt>
                <c:pt idx="50">
                  <c:v>23.958381021395326</c:v>
                </c:pt>
                <c:pt idx="51">
                  <c:v>24.17095785588026</c:v>
                </c:pt>
                <c:pt idx="52">
                  <c:v>24.243405120447278</c:v>
                </c:pt>
                <c:pt idx="53">
                  <c:v>24.679470701143146</c:v>
                </c:pt>
                <c:pt idx="54">
                  <c:v>25.458413166925311</c:v>
                </c:pt>
                <c:pt idx="55">
                  <c:v>24.396717382362112</c:v>
                </c:pt>
                <c:pt idx="56">
                  <c:v>25.333451399579644</c:v>
                </c:pt>
                <c:pt idx="57">
                  <c:v>24.133946623653173</c:v>
                </c:pt>
                <c:pt idx="58">
                  <c:v>24.567039774730802</c:v>
                </c:pt>
              </c:numCache>
            </c:numRef>
          </c:val>
          <c:extLst>
            <c:ext xmlns:c16="http://schemas.microsoft.com/office/drawing/2014/chart" uri="{C3380CC4-5D6E-409C-BE32-E72D297353CC}">
              <c16:uniqueId val="{00000003-B97D-4A89-AF0C-C5ACC765F42A}"/>
            </c:ext>
          </c:extLst>
        </c:ser>
        <c:ser>
          <c:idx val="4"/>
          <c:order val="4"/>
          <c:tx>
            <c:strRef>
              <c:f>' ST Primary Energy Scenarios'!$B$320</c:f>
              <c:strCache>
                <c:ptCount val="1"/>
                <c:pt idx="0">
                  <c:v>Hydro</c:v>
                </c:pt>
              </c:strCache>
            </c:strRef>
          </c:tx>
          <c:spPr>
            <a:solidFill>
              <a:srgbClr val="0000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Scenarios'!$C$320:$BI$320</c:f>
              <c:numCache>
                <c:formatCode>0</c:formatCode>
                <c:ptCount val="59"/>
                <c:pt idx="0">
                  <c:v>8.985685919266416</c:v>
                </c:pt>
                <c:pt idx="1">
                  <c:v>9.5225233495016255</c:v>
                </c:pt>
                <c:pt idx="2">
                  <c:v>9.7935499749200972</c:v>
                </c:pt>
                <c:pt idx="3">
                  <c:v>10.201575608387429</c:v>
                </c:pt>
                <c:pt idx="4">
                  <c:v>10.751159339002697</c:v>
                </c:pt>
                <c:pt idx="5">
                  <c:v>11.218428019265957</c:v>
                </c:pt>
                <c:pt idx="6">
                  <c:v>11.761817873651125</c:v>
                </c:pt>
                <c:pt idx="7">
                  <c:v>12.415442891351631</c:v>
                </c:pt>
                <c:pt idx="8">
                  <c:v>12.6083242866207</c:v>
                </c:pt>
                <c:pt idx="9">
                  <c:v>13.881477392213128</c:v>
                </c:pt>
                <c:pt idx="10">
                  <c:v>14.14036046916226</c:v>
                </c:pt>
                <c:pt idx="11">
                  <c:v>13.984831879404737</c:v>
                </c:pt>
                <c:pt idx="12">
                  <c:v>14.389666853014205</c:v>
                </c:pt>
                <c:pt idx="13">
                  <c:v>15.483319118699001</c:v>
                </c:pt>
                <c:pt idx="14">
                  <c:v>16.316679114202998</c:v>
                </c:pt>
                <c:pt idx="15">
                  <c:v>16.578710635640164</c:v>
                </c:pt>
                <c:pt idx="16">
                  <c:v>16.951076742176156</c:v>
                </c:pt>
                <c:pt idx="17">
                  <c:v>17.424393618368413</c:v>
                </c:pt>
                <c:pt idx="18">
                  <c:v>18.17797279099068</c:v>
                </c:pt>
                <c:pt idx="19">
                  <c:v>18.615818664387916</c:v>
                </c:pt>
                <c:pt idx="20">
                  <c:v>19.114340206779161</c:v>
                </c:pt>
                <c:pt idx="21">
                  <c:v>19.394958579243394</c:v>
                </c:pt>
                <c:pt idx="22">
                  <c:v>19.694925722399603</c:v>
                </c:pt>
                <c:pt idx="23">
                  <c:v>20.308074379421669</c:v>
                </c:pt>
                <c:pt idx="24">
                  <c:v>20.237029450454429</c:v>
                </c:pt>
                <c:pt idx="25">
                  <c:v>20.892762721594409</c:v>
                </c:pt>
                <c:pt idx="26">
                  <c:v>21.376470238970796</c:v>
                </c:pt>
                <c:pt idx="27">
                  <c:v>21.398271354843018</c:v>
                </c:pt>
                <c:pt idx="28">
                  <c:v>22.76773423008126</c:v>
                </c:pt>
                <c:pt idx="29">
                  <c:v>22.845841468828439</c:v>
                </c:pt>
                <c:pt idx="30">
                  <c:v>24.289335307294095</c:v>
                </c:pt>
                <c:pt idx="31">
                  <c:v>24.874520236502576</c:v>
                </c:pt>
                <c:pt idx="32">
                  <c:v>25.329404881185837</c:v>
                </c:pt>
                <c:pt idx="33">
                  <c:v>25.546324781729709</c:v>
                </c:pt>
                <c:pt idx="34">
                  <c:v>25.645317554453868</c:v>
                </c:pt>
                <c:pt idx="35">
                  <c:v>26.069279910513615</c:v>
                </c:pt>
                <c:pt idx="36">
                  <c:v>25.095702482116849</c:v>
                </c:pt>
                <c:pt idx="37">
                  <c:v>25.592908169027851</c:v>
                </c:pt>
                <c:pt idx="38">
                  <c:v>25.429478225925777</c:v>
                </c:pt>
                <c:pt idx="39">
                  <c:v>27.115677441891421</c:v>
                </c:pt>
                <c:pt idx="40">
                  <c:v>27.952499714990154</c:v>
                </c:pt>
                <c:pt idx="41">
                  <c:v>28.973375712368579</c:v>
                </c:pt>
                <c:pt idx="42">
                  <c:v>29.232351511377601</c:v>
                </c:pt>
                <c:pt idx="43">
                  <c:v>30.931605446880894</c:v>
                </c:pt>
                <c:pt idx="44">
                  <c:v>30.564759229777678</c:v>
                </c:pt>
                <c:pt idx="45">
                  <c:v>32.281060351734595</c:v>
                </c:pt>
                <c:pt idx="46">
                  <c:v>32.753815081291805</c:v>
                </c:pt>
                <c:pt idx="47">
                  <c:v>34.053004894462674</c:v>
                </c:pt>
                <c:pt idx="48">
                  <c:v>35.144452681964594</c:v>
                </c:pt>
                <c:pt idx="49">
                  <c:v>35.964208493346405</c:v>
                </c:pt>
                <c:pt idx="50">
                  <c:v>35.677378748711362</c:v>
                </c:pt>
                <c:pt idx="51">
                  <c:v>36.620127925147926</c:v>
                </c:pt>
                <c:pt idx="52">
                  <c:v>36.870770435779605</c:v>
                </c:pt>
                <c:pt idx="53">
                  <c:v>37.686129444919345</c:v>
                </c:pt>
                <c:pt idx="54">
                  <c:v>38.292606660366076</c:v>
                </c:pt>
                <c:pt idx="55">
                  <c:v>39.008994180666278</c:v>
                </c:pt>
                <c:pt idx="56">
                  <c:v>38.082232433866182</c:v>
                </c:pt>
                <c:pt idx="57">
                  <c:v>38.419259753118467</c:v>
                </c:pt>
                <c:pt idx="58">
                  <c:v>37.544505489007008</c:v>
                </c:pt>
              </c:numCache>
            </c:numRef>
          </c:val>
          <c:extLst>
            <c:ext xmlns:c16="http://schemas.microsoft.com/office/drawing/2014/chart" uri="{C3380CC4-5D6E-409C-BE32-E72D297353CC}">
              <c16:uniqueId val="{00000004-B97D-4A89-AF0C-C5ACC765F42A}"/>
            </c:ext>
          </c:extLst>
        </c:ser>
        <c:ser>
          <c:idx val="5"/>
          <c:order val="5"/>
          <c:tx>
            <c:strRef>
              <c:f>' ST Primary Energy Scenarios'!$B$321</c:f>
              <c:strCache>
                <c:ptCount val="1"/>
                <c:pt idx="0">
                  <c:v>Wind</c:v>
                </c:pt>
              </c:strCache>
            </c:strRef>
          </c:tx>
          <c:spPr>
            <a:solidFill>
              <a:srgbClr val="FFCC66"/>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Scenarios'!$C$321:$BI$321</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3.1935484003042802E-5</c:v>
                </c:pt>
                <c:pt idx="14">
                  <c:v>6.3870968006085604E-5</c:v>
                </c:pt>
                <c:pt idx="15">
                  <c:v>1.117741921916604E-4</c:v>
                </c:pt>
                <c:pt idx="16">
                  <c:v>1.117741921916604E-4</c:v>
                </c:pt>
                <c:pt idx="17">
                  <c:v>1.969354780158028E-4</c:v>
                </c:pt>
                <c:pt idx="18">
                  <c:v>3.4910751674033236E-4</c:v>
                </c:pt>
                <c:pt idx="19">
                  <c:v>4.7643011930631474E-4</c:v>
                </c:pt>
                <c:pt idx="20">
                  <c:v>6.8363438822416356E-4</c:v>
                </c:pt>
                <c:pt idx="21">
                  <c:v>1.477881764913036E-3</c:v>
                </c:pt>
                <c:pt idx="22">
                  <c:v>2.0798171626665862E-3</c:v>
                </c:pt>
                <c:pt idx="23">
                  <c:v>3.5297205022288836E-3</c:v>
                </c:pt>
                <c:pt idx="24">
                  <c:v>2.8207300357280474E-2</c:v>
                </c:pt>
                <c:pt idx="25">
                  <c:v>3.8668233714133748E-2</c:v>
                </c:pt>
                <c:pt idx="26">
                  <c:v>4.3497264575762529E-2</c:v>
                </c:pt>
                <c:pt idx="27">
                  <c:v>5.0381547998767928E-2</c:v>
                </c:pt>
                <c:pt idx="28">
                  <c:v>6.0721795617155294E-2</c:v>
                </c:pt>
                <c:pt idx="29">
                  <c:v>7.5918414539955847E-2</c:v>
                </c:pt>
                <c:pt idx="30">
                  <c:v>8.8058088615980523E-2</c:v>
                </c:pt>
                <c:pt idx="31">
                  <c:v>9.8101555322500644E-2</c:v>
                </c:pt>
                <c:pt idx="32">
                  <c:v>0.12804230436177022</c:v>
                </c:pt>
                <c:pt idx="33">
                  <c:v>0.16956954223587672</c:v>
                </c:pt>
                <c:pt idx="34">
                  <c:v>0.22596375560851811</c:v>
                </c:pt>
                <c:pt idx="35">
                  <c:v>0.33435969721101699</c:v>
                </c:pt>
                <c:pt idx="36">
                  <c:v>0.40590835029196626</c:v>
                </c:pt>
                <c:pt idx="37">
                  <c:v>0.55041761176065052</c:v>
                </c:pt>
                <c:pt idx="38">
                  <c:v>0.66071960853388312</c:v>
                </c:pt>
                <c:pt idx="39">
                  <c:v>0.88820069153297254</c:v>
                </c:pt>
                <c:pt idx="40">
                  <c:v>1.0785280303494318</c:v>
                </c:pt>
                <c:pt idx="41">
                  <c:v>1.3675304928013858</c:v>
                </c:pt>
                <c:pt idx="42">
                  <c:v>1.7458168482431251</c:v>
                </c:pt>
                <c:pt idx="43">
                  <c:v>2.2398544860886176</c:v>
                </c:pt>
                <c:pt idx="44">
                  <c:v>2.7828547130110337</c:v>
                </c:pt>
                <c:pt idx="45">
                  <c:v>3.4613493263344139</c:v>
                </c:pt>
                <c:pt idx="46">
                  <c:v>4.376449924424918</c:v>
                </c:pt>
                <c:pt idx="47">
                  <c:v>5.236615714927666</c:v>
                </c:pt>
                <c:pt idx="48">
                  <c:v>6.2353969262870805</c:v>
                </c:pt>
                <c:pt idx="49">
                  <c:v>6.8843964121333556</c:v>
                </c:pt>
                <c:pt idx="50">
                  <c:v>8.0594298146124999</c:v>
                </c:pt>
                <c:pt idx="51">
                  <c:v>9.2724249810247272</c:v>
                </c:pt>
                <c:pt idx="52">
                  <c:v>10.940311440827188</c:v>
                </c:pt>
                <c:pt idx="53">
                  <c:v>12.100782935539954</c:v>
                </c:pt>
                <c:pt idx="54">
                  <c:v>13.488151390988605</c:v>
                </c:pt>
                <c:pt idx="55">
                  <c:v>15.077199965258671</c:v>
                </c:pt>
                <c:pt idx="56">
                  <c:v>17.517366123630566</c:v>
                </c:pt>
                <c:pt idx="57">
                  <c:v>19.78467804499617</c:v>
                </c:pt>
                <c:pt idx="58">
                  <c:v>21.745293437925881</c:v>
                </c:pt>
              </c:numCache>
            </c:numRef>
          </c:val>
          <c:extLst>
            <c:ext xmlns:c16="http://schemas.microsoft.com/office/drawing/2014/chart" uri="{C3380CC4-5D6E-409C-BE32-E72D297353CC}">
              <c16:uniqueId val="{00000005-B97D-4A89-AF0C-C5ACC765F42A}"/>
            </c:ext>
          </c:extLst>
        </c:ser>
        <c:ser>
          <c:idx val="6"/>
          <c:order val="6"/>
          <c:tx>
            <c:strRef>
              <c:f>' ST Primary Energy Scenarios'!$B$322</c:f>
              <c:strCache>
                <c:ptCount val="1"/>
                <c:pt idx="0">
                  <c:v>Solar</c:v>
                </c:pt>
              </c:strCache>
            </c:strRef>
          </c:tx>
          <c:spPr>
            <a:solidFill>
              <a:srgbClr val="FFFF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Scenarios'!$C$322:$BI$322</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3.1935484003042802E-5</c:v>
                </c:pt>
                <c:pt idx="19">
                  <c:v>6.7182796556153335E-5</c:v>
                </c:pt>
                <c:pt idx="20">
                  <c:v>1.250537625310244E-4</c:v>
                </c:pt>
                <c:pt idx="21">
                  <c:v>1.6163441068783868E-4</c:v>
                </c:pt>
                <c:pt idx="22">
                  <c:v>1.1287097004242241E-4</c:v>
                </c:pt>
                <c:pt idx="23">
                  <c:v>1.0853763706109021E-4</c:v>
                </c:pt>
                <c:pt idx="24">
                  <c:v>2.7914086804230465E-3</c:v>
                </c:pt>
                <c:pt idx="25">
                  <c:v>4.1340476590221442E-3</c:v>
                </c:pt>
                <c:pt idx="26">
                  <c:v>5.3792435645618752E-3</c:v>
                </c:pt>
                <c:pt idx="27">
                  <c:v>4.9678741992238429E-3</c:v>
                </c:pt>
                <c:pt idx="28">
                  <c:v>5.9259220091263387E-3</c:v>
                </c:pt>
                <c:pt idx="29">
                  <c:v>6.3549797418076537E-3</c:v>
                </c:pt>
                <c:pt idx="30">
                  <c:v>6.801010459923873E-3</c:v>
                </c:pt>
                <c:pt idx="31">
                  <c:v>7.4434158574661069E-3</c:v>
                </c:pt>
                <c:pt idx="32">
                  <c:v>7.9802067064811411E-3</c:v>
                </c:pt>
                <c:pt idx="33">
                  <c:v>8.6422950747788718E-3</c:v>
                </c:pt>
                <c:pt idx="34">
                  <c:v>9.6369355549583702E-3</c:v>
                </c:pt>
                <c:pt idx="35">
                  <c:v>1.1263976629710015E-2</c:v>
                </c:pt>
                <c:pt idx="36">
                  <c:v>1.5041021598801052E-2</c:v>
                </c:pt>
                <c:pt idx="37">
                  <c:v>1.8885377917072788E-2</c:v>
                </c:pt>
                <c:pt idx="38">
                  <c:v>2.3522189465008836E-2</c:v>
                </c:pt>
                <c:pt idx="39">
                  <c:v>3.0797505822619087E-2</c:v>
                </c:pt>
                <c:pt idx="40">
                  <c:v>4.3122453869292698E-2</c:v>
                </c:pt>
                <c:pt idx="41">
                  <c:v>5.8964468816418147E-2</c:v>
                </c:pt>
                <c:pt idx="42">
                  <c:v>7.9475979212733527E-2</c:v>
                </c:pt>
                <c:pt idx="43">
                  <c:v>0.12830185767261515</c:v>
                </c:pt>
                <c:pt idx="44">
                  <c:v>0.21175020662844357</c:v>
                </c:pt>
                <c:pt idx="45">
                  <c:v>0.33873248146500856</c:v>
                </c:pt>
                <c:pt idx="46">
                  <c:v>0.65251393775437094</c:v>
                </c:pt>
                <c:pt idx="47">
                  <c:v>1.0020550147012699</c:v>
                </c:pt>
                <c:pt idx="48">
                  <c:v>1.3600482976807342</c:v>
                </c:pt>
                <c:pt idx="49">
                  <c:v>1.9241674146013565</c:v>
                </c:pt>
                <c:pt idx="50">
                  <c:v>2.4819227304843423</c:v>
                </c:pt>
                <c:pt idx="51">
                  <c:v>3.1648517440037267</c:v>
                </c:pt>
                <c:pt idx="52">
                  <c:v>4.2663532130399275</c:v>
                </c:pt>
                <c:pt idx="53">
                  <c:v>5.4738505408754747</c:v>
                </c:pt>
                <c:pt idx="54">
                  <c:v>6.6945477577942114</c:v>
                </c:pt>
                <c:pt idx="55">
                  <c:v>8.082966032963256</c:v>
                </c:pt>
                <c:pt idx="56">
                  <c:v>9.9063128029490741</c:v>
                </c:pt>
                <c:pt idx="57">
                  <c:v>12.407067363889835</c:v>
                </c:pt>
                <c:pt idx="58">
                  <c:v>15.351340491332806</c:v>
                </c:pt>
              </c:numCache>
            </c:numRef>
          </c:val>
          <c:extLst>
            <c:ext xmlns:c16="http://schemas.microsoft.com/office/drawing/2014/chart" uri="{C3380CC4-5D6E-409C-BE32-E72D297353CC}">
              <c16:uniqueId val="{00000006-B97D-4A89-AF0C-C5ACC765F42A}"/>
            </c:ext>
          </c:extLst>
        </c:ser>
        <c:ser>
          <c:idx val="7"/>
          <c:order val="7"/>
          <c:tx>
            <c:strRef>
              <c:f>' ST Primary Energy Scenarios'!$B$323</c:f>
              <c:strCache>
                <c:ptCount val="1"/>
                <c:pt idx="0">
                  <c:v>Geoth Bio Oth</c:v>
                </c:pt>
              </c:strCache>
            </c:strRef>
          </c:tx>
          <c:spPr>
            <a:solidFill>
              <a:srgbClr val="0000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Scenarios'!$C$323:$BI$323</c:f>
              <c:numCache>
                <c:formatCode>0</c:formatCode>
                <c:ptCount val="59"/>
                <c:pt idx="0">
                  <c:v>0.20141671018791385</c:v>
                </c:pt>
                <c:pt idx="1">
                  <c:v>0.22225538943894207</c:v>
                </c:pt>
                <c:pt idx="2">
                  <c:v>0.22447215754073113</c:v>
                </c:pt>
                <c:pt idx="3">
                  <c:v>0.24851490138098598</c:v>
                </c:pt>
                <c:pt idx="4">
                  <c:v>0.26121140616123739</c:v>
                </c:pt>
                <c:pt idx="5">
                  <c:v>0.28921662435459439</c:v>
                </c:pt>
                <c:pt idx="6">
                  <c:v>0.31442064355542243</c:v>
                </c:pt>
                <c:pt idx="7">
                  <c:v>0.33624728501490608</c:v>
                </c:pt>
                <c:pt idx="8">
                  <c:v>0.36088673019730777</c:v>
                </c:pt>
                <c:pt idx="9">
                  <c:v>0.38474267908168258</c:v>
                </c:pt>
                <c:pt idx="10">
                  <c:v>0.38932993026537588</c:v>
                </c:pt>
                <c:pt idx="11">
                  <c:v>0.43405583868297981</c:v>
                </c:pt>
                <c:pt idx="12">
                  <c:v>0.45815987509740808</c:v>
                </c:pt>
                <c:pt idx="13">
                  <c:v>0.48609654772735666</c:v>
                </c:pt>
                <c:pt idx="14">
                  <c:v>0.52025588338437956</c:v>
                </c:pt>
                <c:pt idx="15">
                  <c:v>0.55363887771090958</c:v>
                </c:pt>
                <c:pt idx="16">
                  <c:v>0.59366730265901424</c:v>
                </c:pt>
                <c:pt idx="17">
                  <c:v>0.68843844031653134</c:v>
                </c:pt>
                <c:pt idx="18">
                  <c:v>0.76237411482361495</c:v>
                </c:pt>
                <c:pt idx="19">
                  <c:v>0.85075440148284542</c:v>
                </c:pt>
                <c:pt idx="20">
                  <c:v>0.87543831561742991</c:v>
                </c:pt>
                <c:pt idx="21">
                  <c:v>0.94931344515862293</c:v>
                </c:pt>
                <c:pt idx="22">
                  <c:v>1.0168647799873725</c:v>
                </c:pt>
                <c:pt idx="23">
                  <c:v>1.0471798460894206</c:v>
                </c:pt>
                <c:pt idx="24">
                  <c:v>1.1605420000341837</c:v>
                </c:pt>
                <c:pt idx="25">
                  <c:v>4.5422531439919567</c:v>
                </c:pt>
                <c:pt idx="26">
                  <c:v>4.7459963211642275</c:v>
                </c:pt>
                <c:pt idx="27">
                  <c:v>4.9133443430905572</c:v>
                </c:pt>
                <c:pt idx="28">
                  <c:v>5.2495678766456422</c:v>
                </c:pt>
                <c:pt idx="29">
                  <c:v>5.5955130122768537</c:v>
                </c:pt>
                <c:pt idx="30">
                  <c:v>5.48842498661935</c:v>
                </c:pt>
                <c:pt idx="31">
                  <c:v>5.7506008733557508</c:v>
                </c:pt>
                <c:pt idx="32">
                  <c:v>6.0955309178716703</c:v>
                </c:pt>
                <c:pt idx="33">
                  <c:v>6.6175551377615989</c:v>
                </c:pt>
                <c:pt idx="34">
                  <c:v>1.9670399192637056</c:v>
                </c:pt>
                <c:pt idx="35">
                  <c:v>2.0585837367583748</c:v>
                </c:pt>
                <c:pt idx="36">
                  <c:v>2.1381315541259718</c:v>
                </c:pt>
                <c:pt idx="37">
                  <c:v>2.3009945812937076</c:v>
                </c:pt>
                <c:pt idx="38">
                  <c:v>2.4289788743844838</c:v>
                </c:pt>
                <c:pt idx="39">
                  <c:v>2.6255863510141353</c:v>
                </c:pt>
                <c:pt idx="40">
                  <c:v>2.8440675849315085</c:v>
                </c:pt>
                <c:pt idx="41">
                  <c:v>3.0287571758077547</c:v>
                </c:pt>
                <c:pt idx="42">
                  <c:v>3.2874657252546058</c:v>
                </c:pt>
                <c:pt idx="43">
                  <c:v>3.5159744791149024</c:v>
                </c:pt>
                <c:pt idx="44">
                  <c:v>3.7772930127946438</c:v>
                </c:pt>
                <c:pt idx="45">
                  <c:v>4.2329713267422449</c:v>
                </c:pt>
                <c:pt idx="46">
                  <c:v>4.4484789230049842</c:v>
                </c:pt>
                <c:pt idx="47">
                  <c:v>4.8268767095241856</c:v>
                </c:pt>
                <c:pt idx="48">
                  <c:v>5.2121346141470895</c:v>
                </c:pt>
                <c:pt idx="49">
                  <c:v>5.6505694501639709</c:v>
                </c:pt>
                <c:pt idx="50">
                  <c:v>6.1074711758797093</c:v>
                </c:pt>
                <c:pt idx="51">
                  <c:v>6.1939359636978679</c:v>
                </c:pt>
                <c:pt idx="52">
                  <c:v>6.542841162468676</c:v>
                </c:pt>
                <c:pt idx="53">
                  <c:v>7.0730640926652768</c:v>
                </c:pt>
                <c:pt idx="54">
                  <c:v>7.4288616111373358</c:v>
                </c:pt>
                <c:pt idx="55">
                  <c:v>7.8540315779978869</c:v>
                </c:pt>
                <c:pt idx="56">
                  <c:v>8.4642993647217963</c:v>
                </c:pt>
                <c:pt idx="57">
                  <c:v>8.6914942274679561</c:v>
                </c:pt>
                <c:pt idx="58">
                  <c:v>8.7403013353734877</c:v>
                </c:pt>
              </c:numCache>
            </c:numRef>
          </c:val>
          <c:extLst>
            <c:ext xmlns:c16="http://schemas.microsoft.com/office/drawing/2014/chart" uri="{C3380CC4-5D6E-409C-BE32-E72D297353CC}">
              <c16:uniqueId val="{00000007-B97D-4A89-AF0C-C5ACC765F42A}"/>
            </c:ext>
          </c:extLst>
        </c:ser>
        <c:dLbls>
          <c:showLegendKey val="0"/>
          <c:showVal val="0"/>
          <c:showCatName val="0"/>
          <c:showSerName val="0"/>
          <c:showPercent val="0"/>
          <c:showBubbleSize val="0"/>
        </c:dLbls>
        <c:axId val="1866376303"/>
        <c:axId val="1867365247"/>
      </c:areaChart>
      <c:catAx>
        <c:axId val="186637630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FFFF00"/>
                </a:solidFill>
                <a:latin typeface="+mn-lt"/>
                <a:ea typeface="+mn-ea"/>
                <a:cs typeface="+mn-cs"/>
              </a:defRPr>
            </a:pPr>
            <a:endParaRPr lang="en-US"/>
          </a:p>
        </c:txPr>
        <c:crossAx val="1867365247"/>
        <c:crosses val="autoZero"/>
        <c:auto val="1"/>
        <c:lblAlgn val="ctr"/>
        <c:lblOffset val="100"/>
        <c:tickLblSkip val="10"/>
        <c:tickMarkSkip val="5"/>
        <c:noMultiLvlLbl val="0"/>
      </c:catAx>
      <c:valAx>
        <c:axId val="186736524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rgbClr val="FFFF00"/>
                    </a:solidFill>
                    <a:latin typeface="+mn-lt"/>
                    <a:ea typeface="+mn-ea"/>
                    <a:cs typeface="+mn-cs"/>
                  </a:defRPr>
                </a:pPr>
                <a:r>
                  <a:rPr lang="en-US" sz="2000" dirty="0"/>
                  <a:t>Exajoules</a:t>
                </a:r>
              </a:p>
            </c:rich>
          </c:tx>
          <c:overlay val="0"/>
          <c:spPr>
            <a:noFill/>
            <a:ln>
              <a:noFill/>
            </a:ln>
            <a:effectLst/>
          </c:spPr>
          <c:txPr>
            <a:bodyPr rot="-5400000" spcFirstLastPara="1" vertOverflow="ellipsis" vert="horz" wrap="square" anchor="ctr" anchorCtr="1"/>
            <a:lstStyle/>
            <a:p>
              <a:pPr>
                <a:defRPr sz="2000" b="1" i="0" u="none" strike="noStrike" kern="1200" baseline="0">
                  <a:solidFill>
                    <a:srgbClr val="FFFF00"/>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rgbClr val="FFFF00"/>
                </a:solidFill>
                <a:latin typeface="+mn-lt"/>
                <a:ea typeface="+mn-ea"/>
                <a:cs typeface="+mn-cs"/>
              </a:defRPr>
            </a:pPr>
            <a:endParaRPr lang="en-US"/>
          </a:p>
        </c:txPr>
        <c:crossAx val="1866376303"/>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1" i="0" u="none" strike="noStrike" kern="1200" baseline="0">
              <a:solidFill>
                <a:srgbClr val="FFFF00"/>
              </a:solidFill>
              <a:latin typeface="+mn-lt"/>
              <a:ea typeface="+mn-ea"/>
              <a:cs typeface="+mn-cs"/>
            </a:defRPr>
          </a:pPr>
          <a:endParaRPr lang="en-US"/>
        </a:p>
      </c:txPr>
    </c:legend>
    <c:plotVisOnly val="1"/>
    <c:dispBlanksAs val="zero"/>
    <c:showDLblsOverMax val="0"/>
  </c:chart>
  <c:spPr>
    <a:solidFill>
      <a:srgbClr val="000000"/>
    </a:solidFill>
    <a:ln>
      <a:noFill/>
    </a:ln>
    <a:effectLst/>
  </c:spPr>
  <c:txPr>
    <a:bodyPr/>
    <a:lstStyle/>
    <a:p>
      <a:pPr>
        <a:defRPr sz="1400" b="1">
          <a:solidFill>
            <a:srgbClr val="FFFF00"/>
          </a:solidFill>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247244149966629E-2"/>
          <c:y val="1.5723270440251572E-2"/>
          <c:w val="0.95505511700066736"/>
          <c:h val="0.94103773584905659"/>
        </c:manualLayout>
      </c:layout>
      <c:areaChart>
        <c:grouping val="stacked"/>
        <c:varyColors val="0"/>
        <c:ser>
          <c:idx val="5"/>
          <c:order val="0"/>
          <c:tx>
            <c:strRef>
              <c:f>' ST Primary Energy Scenarios'!$B$321</c:f>
              <c:strCache>
                <c:ptCount val="1"/>
                <c:pt idx="0">
                  <c:v>Wind</c:v>
                </c:pt>
              </c:strCache>
            </c:strRef>
          </c:tx>
          <c:spPr>
            <a:solidFill>
              <a:srgbClr val="FFCC66"/>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Scenarios'!$C$321:$BI$321</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3.1935484003042802E-5</c:v>
                </c:pt>
                <c:pt idx="14">
                  <c:v>6.3870968006085604E-5</c:v>
                </c:pt>
                <c:pt idx="15">
                  <c:v>1.117741921916604E-4</c:v>
                </c:pt>
                <c:pt idx="16">
                  <c:v>1.117741921916604E-4</c:v>
                </c:pt>
                <c:pt idx="17">
                  <c:v>1.969354780158028E-4</c:v>
                </c:pt>
                <c:pt idx="18">
                  <c:v>3.4910751674033236E-4</c:v>
                </c:pt>
                <c:pt idx="19">
                  <c:v>4.7643011930631474E-4</c:v>
                </c:pt>
                <c:pt idx="20">
                  <c:v>6.8363438822416356E-4</c:v>
                </c:pt>
                <c:pt idx="21">
                  <c:v>1.477881764913036E-3</c:v>
                </c:pt>
                <c:pt idx="22">
                  <c:v>2.0798171626665862E-3</c:v>
                </c:pt>
                <c:pt idx="23">
                  <c:v>3.5297205022288836E-3</c:v>
                </c:pt>
                <c:pt idx="24">
                  <c:v>2.8207300357280474E-2</c:v>
                </c:pt>
                <c:pt idx="25">
                  <c:v>3.8668233714133748E-2</c:v>
                </c:pt>
                <c:pt idx="26">
                  <c:v>4.3497264575762529E-2</c:v>
                </c:pt>
                <c:pt idx="27">
                  <c:v>5.0381547998767928E-2</c:v>
                </c:pt>
                <c:pt idx="28">
                  <c:v>6.0721795617155294E-2</c:v>
                </c:pt>
                <c:pt idx="29">
                  <c:v>7.5918414539955847E-2</c:v>
                </c:pt>
                <c:pt idx="30">
                  <c:v>8.8058088615980523E-2</c:v>
                </c:pt>
                <c:pt idx="31">
                  <c:v>9.8101555322500644E-2</c:v>
                </c:pt>
                <c:pt idx="32">
                  <c:v>0.12804230436177022</c:v>
                </c:pt>
                <c:pt idx="33">
                  <c:v>0.16956954223587672</c:v>
                </c:pt>
                <c:pt idx="34">
                  <c:v>0.22596375560851811</c:v>
                </c:pt>
                <c:pt idx="35">
                  <c:v>0.33435969721101699</c:v>
                </c:pt>
                <c:pt idx="36">
                  <c:v>0.40590835029196626</c:v>
                </c:pt>
                <c:pt idx="37">
                  <c:v>0.55041761176065052</c:v>
                </c:pt>
                <c:pt idx="38">
                  <c:v>0.66071960853388312</c:v>
                </c:pt>
                <c:pt idx="39">
                  <c:v>0.88820069153297254</c:v>
                </c:pt>
                <c:pt idx="40">
                  <c:v>1.0785280303494318</c:v>
                </c:pt>
                <c:pt idx="41">
                  <c:v>1.3675304928013858</c:v>
                </c:pt>
                <c:pt idx="42">
                  <c:v>1.7458168482431251</c:v>
                </c:pt>
                <c:pt idx="43">
                  <c:v>2.2398544860886176</c:v>
                </c:pt>
                <c:pt idx="44">
                  <c:v>2.7828547130110337</c:v>
                </c:pt>
                <c:pt idx="45">
                  <c:v>3.4613493263344139</c:v>
                </c:pt>
                <c:pt idx="46">
                  <c:v>4.376449924424918</c:v>
                </c:pt>
                <c:pt idx="47">
                  <c:v>5.236615714927666</c:v>
                </c:pt>
                <c:pt idx="48">
                  <c:v>6.2353969262870805</c:v>
                </c:pt>
                <c:pt idx="49">
                  <c:v>6.8843964121333556</c:v>
                </c:pt>
                <c:pt idx="50">
                  <c:v>8.0594298146124999</c:v>
                </c:pt>
                <c:pt idx="51">
                  <c:v>9.2724249810247272</c:v>
                </c:pt>
                <c:pt idx="52">
                  <c:v>10.940311440827188</c:v>
                </c:pt>
                <c:pt idx="53">
                  <c:v>12.100782935539954</c:v>
                </c:pt>
                <c:pt idx="54">
                  <c:v>13.488151390988605</c:v>
                </c:pt>
                <c:pt idx="55">
                  <c:v>15.077199965258671</c:v>
                </c:pt>
                <c:pt idx="56">
                  <c:v>17.517366123630566</c:v>
                </c:pt>
                <c:pt idx="57">
                  <c:v>19.78467804499617</c:v>
                </c:pt>
                <c:pt idx="58">
                  <c:v>21.745293437925881</c:v>
                </c:pt>
              </c:numCache>
            </c:numRef>
          </c:val>
          <c:extLst>
            <c:ext xmlns:c16="http://schemas.microsoft.com/office/drawing/2014/chart" uri="{C3380CC4-5D6E-409C-BE32-E72D297353CC}">
              <c16:uniqueId val="{00000000-E639-41E4-B605-B5201EC35116}"/>
            </c:ext>
          </c:extLst>
        </c:ser>
        <c:ser>
          <c:idx val="6"/>
          <c:order val="1"/>
          <c:tx>
            <c:strRef>
              <c:f>' ST Primary Energy Scenarios'!$B$322</c:f>
              <c:strCache>
                <c:ptCount val="1"/>
                <c:pt idx="0">
                  <c:v>Solar</c:v>
                </c:pt>
              </c:strCache>
            </c:strRef>
          </c:tx>
          <c:spPr>
            <a:solidFill>
              <a:srgbClr val="FFFF00"/>
            </a:solidFill>
            <a:ln>
              <a:noFill/>
            </a:ln>
            <a:effectLst/>
          </c:spPr>
          <c:cat>
            <c:numRef>
              <c:f>' ST Primary Energy Scenarios'!$C$315:$BI$315</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formatCode="0">
                  <c:v>2022</c:v>
                </c:pt>
                <c:pt idx="58" formatCode="0">
                  <c:v>2023</c:v>
                </c:pt>
              </c:numCache>
            </c:numRef>
          </c:cat>
          <c:val>
            <c:numRef>
              <c:f>' ST Primary Energy Scenarios'!$C$322:$BI$322</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3.1935484003042802E-5</c:v>
                </c:pt>
                <c:pt idx="19">
                  <c:v>6.7182796556153335E-5</c:v>
                </c:pt>
                <c:pt idx="20">
                  <c:v>1.250537625310244E-4</c:v>
                </c:pt>
                <c:pt idx="21">
                  <c:v>1.6163441068783868E-4</c:v>
                </c:pt>
                <c:pt idx="22">
                  <c:v>1.1287097004242241E-4</c:v>
                </c:pt>
                <c:pt idx="23">
                  <c:v>1.0853763706109021E-4</c:v>
                </c:pt>
                <c:pt idx="24">
                  <c:v>2.7914086804230465E-3</c:v>
                </c:pt>
                <c:pt idx="25">
                  <c:v>4.1340476590221442E-3</c:v>
                </c:pt>
                <c:pt idx="26">
                  <c:v>5.3792435645618752E-3</c:v>
                </c:pt>
                <c:pt idx="27">
                  <c:v>4.9678741992238429E-3</c:v>
                </c:pt>
                <c:pt idx="28">
                  <c:v>5.9259220091263387E-3</c:v>
                </c:pt>
                <c:pt idx="29">
                  <c:v>6.3549797418076537E-3</c:v>
                </c:pt>
                <c:pt idx="30">
                  <c:v>6.801010459923873E-3</c:v>
                </c:pt>
                <c:pt idx="31">
                  <c:v>7.4434158574661069E-3</c:v>
                </c:pt>
                <c:pt idx="32">
                  <c:v>7.9802067064811411E-3</c:v>
                </c:pt>
                <c:pt idx="33">
                  <c:v>8.6422950747788718E-3</c:v>
                </c:pt>
                <c:pt idx="34">
                  <c:v>9.6369355549583702E-3</c:v>
                </c:pt>
                <c:pt idx="35">
                  <c:v>1.1263976629710015E-2</c:v>
                </c:pt>
                <c:pt idx="36">
                  <c:v>1.5041021598801052E-2</c:v>
                </c:pt>
                <c:pt idx="37">
                  <c:v>1.8885377917072788E-2</c:v>
                </c:pt>
                <c:pt idx="38">
                  <c:v>2.3522189465008836E-2</c:v>
                </c:pt>
                <c:pt idx="39">
                  <c:v>3.0797505822619087E-2</c:v>
                </c:pt>
                <c:pt idx="40">
                  <c:v>4.3122453869292698E-2</c:v>
                </c:pt>
                <c:pt idx="41">
                  <c:v>5.8964468816418147E-2</c:v>
                </c:pt>
                <c:pt idx="42">
                  <c:v>7.9475979212733527E-2</c:v>
                </c:pt>
                <c:pt idx="43">
                  <c:v>0.12830185767261515</c:v>
                </c:pt>
                <c:pt idx="44">
                  <c:v>0.21175020662844357</c:v>
                </c:pt>
                <c:pt idx="45">
                  <c:v>0.33873248146500856</c:v>
                </c:pt>
                <c:pt idx="46">
                  <c:v>0.65251393775437094</c:v>
                </c:pt>
                <c:pt idx="47">
                  <c:v>1.0020550147012699</c:v>
                </c:pt>
                <c:pt idx="48">
                  <c:v>1.3600482976807342</c:v>
                </c:pt>
                <c:pt idx="49">
                  <c:v>1.9241674146013565</c:v>
                </c:pt>
                <c:pt idx="50">
                  <c:v>2.4819227304843423</c:v>
                </c:pt>
                <c:pt idx="51">
                  <c:v>3.1648517440037267</c:v>
                </c:pt>
                <c:pt idx="52">
                  <c:v>4.2663532130399275</c:v>
                </c:pt>
                <c:pt idx="53">
                  <c:v>5.4738505408754747</c:v>
                </c:pt>
                <c:pt idx="54">
                  <c:v>6.6945477577942114</c:v>
                </c:pt>
                <c:pt idx="55">
                  <c:v>8.082966032963256</c:v>
                </c:pt>
                <c:pt idx="56">
                  <c:v>9.9063128029490741</c:v>
                </c:pt>
                <c:pt idx="57">
                  <c:v>12.407067363889835</c:v>
                </c:pt>
                <c:pt idx="58">
                  <c:v>15.351340491332806</c:v>
                </c:pt>
              </c:numCache>
            </c:numRef>
          </c:val>
          <c:extLst>
            <c:ext xmlns:c16="http://schemas.microsoft.com/office/drawing/2014/chart" uri="{C3380CC4-5D6E-409C-BE32-E72D297353CC}">
              <c16:uniqueId val="{00000001-E639-41E4-B605-B5201EC35116}"/>
            </c:ext>
          </c:extLst>
        </c:ser>
        <c:dLbls>
          <c:showLegendKey val="0"/>
          <c:showVal val="0"/>
          <c:showCatName val="0"/>
          <c:showSerName val="0"/>
          <c:showPercent val="0"/>
          <c:showBubbleSize val="0"/>
        </c:dLbls>
        <c:axId val="1866376303"/>
        <c:axId val="1867365247"/>
      </c:areaChart>
      <c:catAx>
        <c:axId val="1866376303"/>
        <c:scaling>
          <c:orientation val="minMax"/>
        </c:scaling>
        <c:delete val="1"/>
        <c:axPos val="b"/>
        <c:numFmt formatCode="General" sourceLinked="1"/>
        <c:majorTickMark val="out"/>
        <c:minorTickMark val="none"/>
        <c:tickLblPos val="nextTo"/>
        <c:crossAx val="1867365247"/>
        <c:crosses val="autoZero"/>
        <c:auto val="1"/>
        <c:lblAlgn val="ctr"/>
        <c:lblOffset val="100"/>
        <c:tickLblSkip val="10"/>
        <c:tickMarkSkip val="5"/>
        <c:noMultiLvlLbl val="0"/>
      </c:catAx>
      <c:valAx>
        <c:axId val="1867365247"/>
        <c:scaling>
          <c:orientation val="minMax"/>
        </c:scaling>
        <c:delete val="1"/>
        <c:axPos val="l"/>
        <c:majorGridlines>
          <c:spPr>
            <a:ln w="9525" cap="flat" cmpd="sng" algn="ctr">
              <a:solidFill>
                <a:srgbClr val="000000"/>
              </a:solidFill>
              <a:round/>
            </a:ln>
            <a:effectLst/>
          </c:spPr>
        </c:majorGridlines>
        <c:numFmt formatCode="General" sourceLinked="0"/>
        <c:majorTickMark val="none"/>
        <c:minorTickMark val="none"/>
        <c:tickLblPos val="nextTo"/>
        <c:crossAx val="1866376303"/>
        <c:crosses val="autoZero"/>
        <c:crossBetween val="midCat"/>
      </c:valAx>
      <c:spPr>
        <a:noFill/>
        <a:ln w="25400">
          <a:solidFill>
            <a:srgbClr val="000000"/>
          </a:solidFill>
        </a:ln>
        <a:effectLst/>
      </c:spPr>
    </c:plotArea>
    <c:plotVisOnly val="1"/>
    <c:dispBlanksAs val="zero"/>
    <c:showDLblsOverMax val="0"/>
  </c:chart>
  <c:spPr>
    <a:solidFill>
      <a:srgbClr val="000000"/>
    </a:solidFill>
    <a:ln>
      <a:noFill/>
    </a:ln>
    <a:effectLst/>
  </c:spPr>
  <c:txPr>
    <a:bodyPr/>
    <a:lstStyle/>
    <a:p>
      <a:pPr>
        <a:defRPr sz="1400" b="1">
          <a:solidFill>
            <a:srgbClr val="FFFF00"/>
          </a:solidFill>
        </a:defRPr>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dirty="0"/>
              <a:t>Solar &amp; Wind </a:t>
            </a:r>
            <a:r>
              <a:rPr lang="en-US" sz="1800" dirty="0">
                <a:solidFill>
                  <a:schemeClr val="accent2">
                    <a:lumMod val="20000"/>
                    <a:lumOff val="80000"/>
                  </a:schemeClr>
                </a:solidFill>
              </a:rPr>
              <a:t>6%</a:t>
            </a:r>
            <a:r>
              <a:rPr lang="en-US" sz="1800" dirty="0"/>
              <a:t> of </a:t>
            </a:r>
          </a:p>
          <a:p>
            <a:pPr>
              <a:defRPr sz="1800"/>
            </a:pPr>
            <a:r>
              <a:rPr lang="en-US" sz="1800" dirty="0"/>
              <a:t>Primary Energy</a:t>
            </a:r>
          </a:p>
        </c:rich>
      </c:tx>
      <c:layout>
        <c:manualLayout>
          <c:xMode val="edge"/>
          <c:yMode val="edge"/>
          <c:x val="0.24696213073362466"/>
          <c:y val="4.9402007883526854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57150" cap="rnd">
              <a:solidFill>
                <a:srgbClr val="FFFF00"/>
              </a:solidFill>
              <a:round/>
            </a:ln>
            <a:effectLst>
              <a:outerShdw blurRad="50800" dist="38100" dir="2700000" algn="tl" rotWithShape="0">
                <a:prstClr val="black">
                  <a:alpha val="40000"/>
                </a:prstClr>
              </a:outerShdw>
            </a:effectLst>
          </c:spPr>
          <c:marker>
            <c:symbol val="none"/>
          </c:marker>
          <c:cat>
            <c:numRef>
              <c:f>' ST Primary Energy Scenarios'!$AB$315:$BI$315</c:f>
              <c:numCache>
                <c:formatCode>General</c:formatCode>
                <c:ptCount val="3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formatCode="0">
                  <c:v>2022</c:v>
                </c:pt>
                <c:pt idx="33" formatCode="0">
                  <c:v>2023</c:v>
                </c:pt>
              </c:numCache>
            </c:numRef>
          </c:cat>
          <c:val>
            <c:numRef>
              <c:f>' ST Primary Energy Scenarios'!$AB$325:$BI$325</c:f>
              <c:numCache>
                <c:formatCode>0.0%</c:formatCode>
                <c:ptCount val="34"/>
                <c:pt idx="0">
                  <c:v>1.2416056452513552E-4</c:v>
                </c:pt>
                <c:pt idx="1">
                  <c:v>1.4062382307440582E-4</c:v>
                </c:pt>
                <c:pt idx="2">
                  <c:v>1.582730089537607E-4</c:v>
                </c:pt>
                <c:pt idx="3">
                  <c:v>1.8894746635063071E-4</c:v>
                </c:pt>
                <c:pt idx="4">
                  <c:v>2.3021157325136174E-4</c:v>
                </c:pt>
                <c:pt idx="5">
                  <c:v>2.5985870273395053E-4</c:v>
                </c:pt>
                <c:pt idx="6">
                  <c:v>2.8070759687323719E-4</c:v>
                </c:pt>
                <c:pt idx="7">
                  <c:v>3.5797781394561359E-4</c:v>
                </c:pt>
                <c:pt idx="8">
                  <c:v>4.6577990013439214E-4</c:v>
                </c:pt>
                <c:pt idx="9">
                  <c:v>6.1319238882625291E-4</c:v>
                </c:pt>
                <c:pt idx="10">
                  <c:v>8.7556368747028089E-4</c:v>
                </c:pt>
                <c:pt idx="11">
                  <c:v>1.056184797939587E-3</c:v>
                </c:pt>
                <c:pt idx="12">
                  <c:v>1.3981779872988878E-3</c:v>
                </c:pt>
                <c:pt idx="13">
                  <c:v>1.6231419974832521E-3</c:v>
                </c:pt>
                <c:pt idx="14">
                  <c:v>2.0763743571091337E-3</c:v>
                </c:pt>
                <c:pt idx="15">
                  <c:v>2.4519749705873813E-3</c:v>
                </c:pt>
                <c:pt idx="16">
                  <c:v>3.0330693965349431E-3</c:v>
                </c:pt>
                <c:pt idx="17">
                  <c:v>3.7679291028663259E-3</c:v>
                </c:pt>
                <c:pt idx="18">
                  <c:v>4.83514580487838E-3</c:v>
                </c:pt>
                <c:pt idx="19">
                  <c:v>6.2186142516231242E-3</c:v>
                </c:pt>
                <c:pt idx="20">
                  <c:v>7.5284544966912901E-3</c:v>
                </c:pt>
                <c:pt idx="21">
                  <c:v>9.7386280144203669E-3</c:v>
                </c:pt>
                <c:pt idx="22">
                  <c:v>1.1913536594100644E-2</c:v>
                </c:pt>
                <c:pt idx="23">
                  <c:v>1.4263695334702269E-2</c:v>
                </c:pt>
                <c:pt idx="24">
                  <c:v>1.6368989235937853E-2</c:v>
                </c:pt>
                <c:pt idx="25">
                  <c:v>1.9443251445124661E-2</c:v>
                </c:pt>
                <c:pt idx="26">
                  <c:v>2.2715668842018619E-2</c:v>
                </c:pt>
                <c:pt idx="27">
                  <c:v>2.7128286191602027E-2</c:v>
                </c:pt>
                <c:pt idx="28">
                  <c:v>3.0537094300370424E-2</c:v>
                </c:pt>
                <c:pt idx="29">
                  <c:v>3.4675522915720548E-2</c:v>
                </c:pt>
                <c:pt idx="30">
                  <c:v>4.1243784897206003E-2</c:v>
                </c:pt>
                <c:pt idx="31">
                  <c:v>4.6462368468190011E-2</c:v>
                </c:pt>
                <c:pt idx="32">
                  <c:v>5.3573025074712913E-2</c:v>
                </c:pt>
                <c:pt idx="33">
                  <c:v>6.0538368017472227E-2</c:v>
                </c:pt>
              </c:numCache>
            </c:numRef>
          </c:val>
          <c:smooth val="0"/>
          <c:extLst>
            <c:ext xmlns:c16="http://schemas.microsoft.com/office/drawing/2014/chart" uri="{C3380CC4-5D6E-409C-BE32-E72D297353CC}">
              <c16:uniqueId val="{00000000-9558-4F79-8D2C-CDB46A0EF5CC}"/>
            </c:ext>
          </c:extLst>
        </c:ser>
        <c:dLbls>
          <c:showLegendKey val="0"/>
          <c:showVal val="0"/>
          <c:showCatName val="0"/>
          <c:showSerName val="0"/>
          <c:showPercent val="0"/>
          <c:showBubbleSize val="0"/>
        </c:dLbls>
        <c:smooth val="0"/>
        <c:axId val="1448678736"/>
        <c:axId val="1448688336"/>
      </c:lineChart>
      <c:catAx>
        <c:axId val="14486787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448688336"/>
        <c:crosses val="autoZero"/>
        <c:auto val="1"/>
        <c:lblAlgn val="ctr"/>
        <c:lblOffset val="100"/>
        <c:tickLblSkip val="10"/>
        <c:noMultiLvlLbl val="0"/>
      </c:catAx>
      <c:valAx>
        <c:axId val="1448688336"/>
        <c:scaling>
          <c:orientation val="minMax"/>
          <c:max val="0.15000000000000002"/>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448678736"/>
        <c:crosses val="autoZero"/>
        <c:crossBetween val="between"/>
        <c:majorUnit val="5.000000000000001E-2"/>
      </c:valAx>
      <c:spPr>
        <a:noFill/>
        <a:ln>
          <a:noFill/>
        </a:ln>
        <a:effectLst/>
      </c:spPr>
    </c:plotArea>
    <c:plotVisOnly val="1"/>
    <c:dispBlanksAs val="gap"/>
    <c:showDLblsOverMax val="0"/>
  </c:chart>
  <c:spPr>
    <a:solidFill>
      <a:srgbClr val="0070C0"/>
    </a:solidFill>
    <a:ln>
      <a:noFill/>
    </a:ln>
    <a:effectLst/>
  </c:spPr>
  <c:txPr>
    <a:bodyPr/>
    <a:lstStyle/>
    <a:p>
      <a:pPr>
        <a:defRPr sz="1100" b="1"/>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'Renewables Consumption -EJ'!$A$8</c:f>
              <c:strCache>
                <c:ptCount val="1"/>
                <c:pt idx="0">
                  <c:v>North America</c:v>
                </c:pt>
              </c:strCache>
            </c:strRef>
          </c:tx>
          <c:spPr>
            <a:ln w="38100" cap="rnd">
              <a:solidFill>
                <a:srgbClr val="00B0F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-EJ'!$B$8:$BH$8</c:f>
              <c:numCache>
                <c:formatCode>[&gt;0.005]0.00;[=0]\-;\^</c:formatCode>
                <c:ptCount val="59"/>
                <c:pt idx="0">
                  <c:v>3.6224801912903786</c:v>
                </c:pt>
                <c:pt idx="1">
                  <c:v>3.791927382349968</c:v>
                </c:pt>
                <c:pt idx="2">
                  <c:v>4.1230235993862152</c:v>
                </c:pt>
                <c:pt idx="3">
                  <c:v>4.1912510693073273</c:v>
                </c:pt>
                <c:pt idx="4">
                  <c:v>4.6573798060417175</c:v>
                </c:pt>
                <c:pt idx="5">
                  <c:v>4.7274558395147324</c:v>
                </c:pt>
                <c:pt idx="6">
                  <c:v>4.9725712239742279</c:v>
                </c:pt>
                <c:pt idx="7">
                  <c:v>5.2784862071275711</c:v>
                </c:pt>
                <c:pt idx="8">
                  <c:v>5.4367371473927051</c:v>
                </c:pt>
                <c:pt idx="9">
                  <c:v>5.9274556497111917</c:v>
                </c:pt>
                <c:pt idx="10">
                  <c:v>5.8045904142782092</c:v>
                </c:pt>
                <c:pt idx="11">
                  <c:v>5.8014889131300151</c:v>
                </c:pt>
                <c:pt idx="12">
                  <c:v>5.2360926191322505</c:v>
                </c:pt>
                <c:pt idx="13">
                  <c:v>6.0236848876811564</c:v>
                </c:pt>
                <c:pt idx="14">
                  <c:v>6.1508586853742599</c:v>
                </c:pt>
                <c:pt idx="15">
                  <c:v>6.1792765902355313</c:v>
                </c:pt>
                <c:pt idx="16">
                  <c:v>6.2695125928148627</c:v>
                </c:pt>
                <c:pt idx="17">
                  <c:v>6.6819151416420937</c:v>
                </c:pt>
                <c:pt idx="18">
                  <c:v>7.0292753847315907</c:v>
                </c:pt>
                <c:pt idx="19">
                  <c:v>7.2244867226108909</c:v>
                </c:pt>
                <c:pt idx="20">
                  <c:v>7.0339783150702715</c:v>
                </c:pt>
                <c:pt idx="21">
                  <c:v>7.182032635435462</c:v>
                </c:pt>
                <c:pt idx="22">
                  <c:v>6.8379269372671843</c:v>
                </c:pt>
                <c:pt idx="23">
                  <c:v>6.4856826551258564</c:v>
                </c:pt>
                <c:pt idx="24">
                  <c:v>6.9412106722593307</c:v>
                </c:pt>
                <c:pt idx="25">
                  <c:v>7.3511442132294178</c:v>
                </c:pt>
                <c:pt idx="26">
                  <c:v>7.4574248529970646</c:v>
                </c:pt>
                <c:pt idx="27">
                  <c:v>7.2726588994264603</c:v>
                </c:pt>
                <c:pt idx="28">
                  <c:v>7.686328936368227</c:v>
                </c:pt>
                <c:pt idx="29">
                  <c:v>7.4854715466499329</c:v>
                </c:pt>
                <c:pt idx="30">
                  <c:v>8.1721469685435295</c:v>
                </c:pt>
                <c:pt idx="31">
                  <c:v>8.8052685260772705</c:v>
                </c:pt>
                <c:pt idx="32">
                  <c:v>8.816001683473587</c:v>
                </c:pt>
                <c:pt idx="33">
                  <c:v>8.2688270644284785</c:v>
                </c:pt>
                <c:pt idx="34">
                  <c:v>8.4777136989869177</c:v>
                </c:pt>
                <c:pt idx="35">
                  <c:v>8.1786590898409486</c:v>
                </c:pt>
                <c:pt idx="36">
                  <c:v>7.1868920001434162</c:v>
                </c:pt>
                <c:pt idx="37">
                  <c:v>7.9240147715900093</c:v>
                </c:pt>
                <c:pt idx="38">
                  <c:v>7.8821197225479409</c:v>
                </c:pt>
                <c:pt idx="39">
                  <c:v>7.9487277136649936</c:v>
                </c:pt>
                <c:pt idx="40">
                  <c:v>8.3185504076536745</c:v>
                </c:pt>
                <c:pt idx="41">
                  <c:v>8.6382155161118135</c:v>
                </c:pt>
                <c:pt idx="42">
                  <c:v>8.5311849894933403</c:v>
                </c:pt>
                <c:pt idx="43">
                  <c:v>9.2211339313071221</c:v>
                </c:pt>
                <c:pt idx="44">
                  <c:v>9.5045648429077119</c:v>
                </c:pt>
                <c:pt idx="45">
                  <c:v>9.6809342079795897</c:v>
                </c:pt>
                <c:pt idx="46">
                  <c:v>10.863345025572926</c:v>
                </c:pt>
                <c:pt idx="47">
                  <c:v>10.717453663703054</c:v>
                </c:pt>
                <c:pt idx="48">
                  <c:v>11.17885365197435</c:v>
                </c:pt>
                <c:pt idx="49">
                  <c:v>11.39653030782938</c:v>
                </c:pt>
                <c:pt idx="50">
                  <c:v>11.583132287487388</c:v>
                </c:pt>
                <c:pt idx="51">
                  <c:v>12.407630753237754</c:v>
                </c:pt>
                <c:pt idx="52">
                  <c:v>13.267280952073634</c:v>
                </c:pt>
                <c:pt idx="53">
                  <c:v>13.413621079176664</c:v>
                </c:pt>
                <c:pt idx="54">
                  <c:v>13.648955287411809</c:v>
                </c:pt>
                <c:pt idx="55">
                  <c:v>14.224899985827506</c:v>
                </c:pt>
                <c:pt idx="56">
                  <c:v>14.813666101545095</c:v>
                </c:pt>
                <c:pt idx="57">
                  <c:v>15.937728263437748</c:v>
                </c:pt>
                <c:pt idx="58">
                  <c:v>15.799104864709079</c:v>
                </c:pt>
              </c:numCache>
            </c:numRef>
          </c:val>
          <c:smooth val="0"/>
          <c:extLst>
            <c:ext xmlns:c16="http://schemas.microsoft.com/office/drawing/2014/chart" uri="{C3380CC4-5D6E-409C-BE32-E72D297353CC}">
              <c16:uniqueId val="{00000000-935E-480B-9F32-1DDF0B2B15D7}"/>
            </c:ext>
          </c:extLst>
        </c:ser>
        <c:ser>
          <c:idx val="1"/>
          <c:order val="1"/>
          <c:tx>
            <c:strRef>
              <c:f>'Renewables Consumption -EJ'!$A$21</c:f>
              <c:strCache>
                <c:ptCount val="1"/>
                <c:pt idx="0">
                  <c:v>Latin America</c:v>
                </c:pt>
              </c:strCache>
            </c:strRef>
          </c:tx>
          <c:spPr>
            <a:ln w="38100" cap="rnd">
              <a:solidFill>
                <a:srgbClr val="66FF99"/>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-EJ'!$B$21:$BH$21</c:f>
              <c:numCache>
                <c:formatCode>[&gt;0.005]0.00;[=0]\-;\^</c:formatCode>
                <c:ptCount val="59"/>
                <c:pt idx="0">
                  <c:v>0.47217987030307995</c:v>
                </c:pt>
                <c:pt idx="1">
                  <c:v>0.52284586028690683</c:v>
                </c:pt>
                <c:pt idx="2">
                  <c:v>0.55178144697129028</c:v>
                </c:pt>
                <c:pt idx="3">
                  <c:v>0.58524551643495215</c:v>
                </c:pt>
                <c:pt idx="4">
                  <c:v>0.62956440731068142</c:v>
                </c:pt>
                <c:pt idx="5">
                  <c:v>0.75391689670505002</c:v>
                </c:pt>
                <c:pt idx="6">
                  <c:v>0.85138702198491956</c:v>
                </c:pt>
                <c:pt idx="7">
                  <c:v>0.95826281673544145</c:v>
                </c:pt>
                <c:pt idx="8">
                  <c:v>1.0675702984681266</c:v>
                </c:pt>
                <c:pt idx="9">
                  <c:v>1.2166358274771483</c:v>
                </c:pt>
                <c:pt idx="10">
                  <c:v>1.3160307517682668</c:v>
                </c:pt>
                <c:pt idx="11">
                  <c:v>1.4652194395821425</c:v>
                </c:pt>
                <c:pt idx="12">
                  <c:v>1.6311963002081029</c:v>
                </c:pt>
                <c:pt idx="13">
                  <c:v>1.8135412429764983</c:v>
                </c:pt>
                <c:pt idx="14">
                  <c:v>2.0644916998426197</c:v>
                </c:pt>
                <c:pt idx="15">
                  <c:v>2.3124228211891023</c:v>
                </c:pt>
                <c:pt idx="16">
                  <c:v>2.3385423508370877</c:v>
                </c:pt>
                <c:pt idx="17">
                  <c:v>2.5415619739433168</c:v>
                </c:pt>
                <c:pt idx="18">
                  <c:v>2.7726623548878706</c:v>
                </c:pt>
                <c:pt idx="19">
                  <c:v>3.0628178520055371</c:v>
                </c:pt>
                <c:pt idx="20">
                  <c:v>3.3331718762565288</c:v>
                </c:pt>
                <c:pt idx="21">
                  <c:v>3.6318484344592434</c:v>
                </c:pt>
                <c:pt idx="22">
                  <c:v>3.8593221390838153</c:v>
                </c:pt>
                <c:pt idx="23">
                  <c:v>4.0090033549713553</c:v>
                </c:pt>
                <c:pt idx="24">
                  <c:v>4.1207538729722728</c:v>
                </c:pt>
                <c:pt idx="25">
                  <c:v>4.258917325110815</c:v>
                </c:pt>
                <c:pt idx="26">
                  <c:v>4.5233907885049121</c:v>
                </c:pt>
                <c:pt idx="27">
                  <c:v>4.6077398785491823</c:v>
                </c:pt>
                <c:pt idx="28">
                  <c:v>4.939572842014968</c:v>
                </c:pt>
                <c:pt idx="29">
                  <c:v>5.226838842194411</c:v>
                </c:pt>
                <c:pt idx="30">
                  <c:v>5.4145670020698162</c:v>
                </c:pt>
                <c:pt idx="31">
                  <c:v>5.6355318590867682</c:v>
                </c:pt>
                <c:pt idx="32">
                  <c:v>5.9164886884673251</c:v>
                </c:pt>
                <c:pt idx="33">
                  <c:v>6.032201266134507</c:v>
                </c:pt>
                <c:pt idx="34">
                  <c:v>6.071922297834135</c:v>
                </c:pt>
                <c:pt idx="35">
                  <c:v>6.3334454584149853</c:v>
                </c:pt>
                <c:pt idx="36">
                  <c:v>5.9355768146429</c:v>
                </c:pt>
                <c:pt idx="37">
                  <c:v>6.2110184237920976</c:v>
                </c:pt>
                <c:pt idx="38">
                  <c:v>6.4309717190690208</c:v>
                </c:pt>
                <c:pt idx="39">
                  <c:v>6.6294714722940853</c:v>
                </c:pt>
                <c:pt idx="40">
                  <c:v>6.9799999680935798</c:v>
                </c:pt>
                <c:pt idx="41">
                  <c:v>7.2307204738643804</c:v>
                </c:pt>
                <c:pt idx="42">
                  <c:v>7.5632175201403697</c:v>
                </c:pt>
                <c:pt idx="43">
                  <c:v>7.7654979618980633</c:v>
                </c:pt>
                <c:pt idx="44">
                  <c:v>8.0002593951953003</c:v>
                </c:pt>
                <c:pt idx="45">
                  <c:v>8.1742646110022008</c:v>
                </c:pt>
                <c:pt idx="46">
                  <c:v>8.5408027612810997</c:v>
                </c:pt>
                <c:pt idx="47">
                  <c:v>8.4596749808131975</c:v>
                </c:pt>
                <c:pt idx="48">
                  <c:v>8.4020141513283306</c:v>
                </c:pt>
                <c:pt idx="49">
                  <c:v>8.3844874377007272</c:v>
                </c:pt>
                <c:pt idx="50">
                  <c:v>8.4985435395796856</c:v>
                </c:pt>
                <c:pt idx="51">
                  <c:v>8.7294559916413732</c:v>
                </c:pt>
                <c:pt idx="52">
                  <c:v>9.08193513387954</c:v>
                </c:pt>
                <c:pt idx="53">
                  <c:v>9.4959200043856811</c:v>
                </c:pt>
                <c:pt idx="54">
                  <c:v>9.6469681120251352</c:v>
                </c:pt>
                <c:pt idx="55">
                  <c:v>9.6099861336144556</c:v>
                </c:pt>
                <c:pt idx="56">
                  <c:v>9.5877372090603359</c:v>
                </c:pt>
                <c:pt idx="57">
                  <c:v>10.552507697085854</c:v>
                </c:pt>
                <c:pt idx="58">
                  <c:v>11.068481721894102</c:v>
                </c:pt>
              </c:numCache>
            </c:numRef>
          </c:val>
          <c:smooth val="0"/>
          <c:extLst>
            <c:ext xmlns:c16="http://schemas.microsoft.com/office/drawing/2014/chart" uri="{C3380CC4-5D6E-409C-BE32-E72D297353CC}">
              <c16:uniqueId val="{00000001-935E-480B-9F32-1DDF0B2B15D7}"/>
            </c:ext>
          </c:extLst>
        </c:ser>
        <c:ser>
          <c:idx val="2"/>
          <c:order val="2"/>
          <c:tx>
            <c:strRef>
              <c:f>'Renewables Consumption -EJ'!$A$57</c:f>
              <c:strCache>
                <c:ptCount val="1"/>
                <c:pt idx="0">
                  <c:v>Europe</c:v>
                </c:pt>
              </c:strCache>
            </c:strRef>
          </c:tx>
          <c:spPr>
            <a:ln w="38100" cap="rnd">
              <a:solidFill>
                <a:srgbClr val="99CCFF"/>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-EJ'!$B$57:$BH$57</c:f>
              <c:numCache>
                <c:formatCode>[&gt;0.005]0.00;[=0]\-;\^</c:formatCode>
                <c:ptCount val="59"/>
                <c:pt idx="0">
                  <c:v>3.2482082778005861</c:v>
                </c:pt>
                <c:pt idx="1">
                  <c:v>3.498865246278001</c:v>
                </c:pt>
                <c:pt idx="2">
                  <c:v>3.502212866616901</c:v>
                </c:pt>
                <c:pt idx="3">
                  <c:v>3.633278937661089</c:v>
                </c:pt>
                <c:pt idx="4">
                  <c:v>3.5820785742089356</c:v>
                </c:pt>
                <c:pt idx="5">
                  <c:v>3.7623656189971371</c:v>
                </c:pt>
                <c:pt idx="6">
                  <c:v>3.8008475101232762</c:v>
                </c:pt>
                <c:pt idx="7">
                  <c:v>3.951588571886532</c:v>
                </c:pt>
                <c:pt idx="8">
                  <c:v>4.0162630366394296</c:v>
                </c:pt>
                <c:pt idx="9">
                  <c:v>4.3397394157582312</c:v>
                </c:pt>
                <c:pt idx="10">
                  <c:v>4.4327459986816393</c:v>
                </c:pt>
                <c:pt idx="11">
                  <c:v>4.1057362550345715</c:v>
                </c:pt>
                <c:pt idx="12">
                  <c:v>4.9559228335565422</c:v>
                </c:pt>
                <c:pt idx="13">
                  <c:v>4.9537046923323942</c:v>
                </c:pt>
                <c:pt idx="14">
                  <c:v>5.2096364447861561</c:v>
                </c:pt>
                <c:pt idx="15">
                  <c:v>5.0675918368942803</c:v>
                </c:pt>
                <c:pt idx="16">
                  <c:v>5.1279923330293968</c:v>
                </c:pt>
                <c:pt idx="17">
                  <c:v>5.0734766395617044</c:v>
                </c:pt>
                <c:pt idx="18">
                  <c:v>5.2241425284883007</c:v>
                </c:pt>
                <c:pt idx="19">
                  <c:v>5.2822881448973931</c:v>
                </c:pt>
                <c:pt idx="20">
                  <c:v>5.4781926605046465</c:v>
                </c:pt>
                <c:pt idx="21">
                  <c:v>5.3106418706138356</c:v>
                </c:pt>
                <c:pt idx="22">
                  <c:v>5.7710320910537121</c:v>
                </c:pt>
                <c:pt idx="23">
                  <c:v>6.1856832198818665</c:v>
                </c:pt>
                <c:pt idx="24">
                  <c:v>5.4127175560270189</c:v>
                </c:pt>
                <c:pt idx="25">
                  <c:v>5.5690556899807007</c:v>
                </c:pt>
                <c:pt idx="26">
                  <c:v>5.6876204772651135</c:v>
                </c:pt>
                <c:pt idx="27">
                  <c:v>5.8869328644768757</c:v>
                </c:pt>
                <c:pt idx="28">
                  <c:v>6.1420140080849706</c:v>
                </c:pt>
                <c:pt idx="29">
                  <c:v>6.2388174272600736</c:v>
                </c:pt>
                <c:pt idx="30">
                  <c:v>6.3619649665806719</c:v>
                </c:pt>
                <c:pt idx="31">
                  <c:v>6.2006098821880187</c:v>
                </c:pt>
                <c:pt idx="32">
                  <c:v>6.5000476937530038</c:v>
                </c:pt>
                <c:pt idx="33">
                  <c:v>6.8612068325924156</c:v>
                </c:pt>
                <c:pt idx="34">
                  <c:v>6.9620679368003948</c:v>
                </c:pt>
                <c:pt idx="35">
                  <c:v>7.304737942351494</c:v>
                </c:pt>
                <c:pt idx="36">
                  <c:v>7.2981385336294124</c:v>
                </c:pt>
                <c:pt idx="37">
                  <c:v>6.9290489358379546</c:v>
                </c:pt>
                <c:pt idx="38">
                  <c:v>6.7187396327663009</c:v>
                </c:pt>
                <c:pt idx="39">
                  <c:v>7.4058803537509448</c:v>
                </c:pt>
                <c:pt idx="40">
                  <c:v>7.6626715396819236</c:v>
                </c:pt>
                <c:pt idx="41">
                  <c:v>7.8504372108789084</c:v>
                </c:pt>
                <c:pt idx="42">
                  <c:v>8.282286308397488</c:v>
                </c:pt>
                <c:pt idx="43">
                  <c:v>8.9661900124065141</c:v>
                </c:pt>
                <c:pt idx="44">
                  <c:v>9.2984202516827281</c:v>
                </c:pt>
                <c:pt idx="45">
                  <c:v>10.375516500022258</c:v>
                </c:pt>
                <c:pt idx="46">
                  <c:v>10.223577106163248</c:v>
                </c:pt>
                <c:pt idx="47">
                  <c:v>11.491798841083892</c:v>
                </c:pt>
                <c:pt idx="48">
                  <c:v>12.306338137024795</c:v>
                </c:pt>
                <c:pt idx="49">
                  <c:v>12.513171633851243</c:v>
                </c:pt>
                <c:pt idx="50">
                  <c:v>13.161073154313954</c:v>
                </c:pt>
                <c:pt idx="51">
                  <c:v>13.38830764334341</c:v>
                </c:pt>
                <c:pt idx="52">
                  <c:v>13.489838675710075</c:v>
                </c:pt>
                <c:pt idx="53">
                  <c:v>14.464482766556898</c:v>
                </c:pt>
                <c:pt idx="54">
                  <c:v>15.0403740722885</c:v>
                </c:pt>
                <c:pt idx="55">
                  <c:v>16.159097441646622</c:v>
                </c:pt>
                <c:pt idx="56">
                  <c:v>16.313144023565542</c:v>
                </c:pt>
                <c:pt idx="57">
                  <c:v>16.382331232947422</c:v>
                </c:pt>
                <c:pt idx="58">
                  <c:v>17.833044351389276</c:v>
                </c:pt>
              </c:numCache>
            </c:numRef>
          </c:val>
          <c:smooth val="0"/>
          <c:extLst>
            <c:ext xmlns:c16="http://schemas.microsoft.com/office/drawing/2014/chart" uri="{C3380CC4-5D6E-409C-BE32-E72D297353CC}">
              <c16:uniqueId val="{00000002-935E-480B-9F32-1DDF0B2B15D7}"/>
            </c:ext>
          </c:extLst>
        </c:ser>
        <c:ser>
          <c:idx val="3"/>
          <c:order val="3"/>
          <c:tx>
            <c:strRef>
              <c:f>'Renewables Consumption -EJ'!$A$67</c:f>
              <c:strCache>
                <c:ptCount val="1"/>
                <c:pt idx="0">
                  <c:v>CIS</c:v>
                </c:pt>
              </c:strCache>
            </c:strRef>
          </c:tx>
          <c:spPr>
            <a:ln w="38100" cap="rnd">
              <a:solidFill>
                <a:srgbClr val="808000">
                  <a:lumMod val="20000"/>
                  <a:lumOff val="80000"/>
                </a:srgbClr>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-EJ'!$B$67:$BH$67</c:f>
              <c:numCache>
                <c:formatCode>[&gt;0.005]0.00;[=0]\-;\^</c:formatCode>
                <c:ptCount val="59"/>
                <c:pt idx="0">
                  <c:v>0.86687809228897095</c:v>
                </c:pt>
                <c:pt idx="1">
                  <c:v>0.97747063636779785</c:v>
                </c:pt>
                <c:pt idx="2">
                  <c:v>0.94285255670547485</c:v>
                </c:pt>
                <c:pt idx="3">
                  <c:v>1.1075226068496704</c:v>
                </c:pt>
                <c:pt idx="4">
                  <c:v>1.2261203527450562</c:v>
                </c:pt>
                <c:pt idx="5">
                  <c:v>1.3240132331848145</c:v>
                </c:pt>
                <c:pt idx="6">
                  <c:v>1.3423441648483276</c:v>
                </c:pt>
                <c:pt idx="7">
                  <c:v>1.3082796335220337</c:v>
                </c:pt>
                <c:pt idx="8">
                  <c:v>1.302382230758667</c:v>
                </c:pt>
                <c:pt idx="9">
                  <c:v>1.4054806232452393</c:v>
                </c:pt>
                <c:pt idx="10">
                  <c:v>1.3411519527435303</c:v>
                </c:pt>
                <c:pt idx="11">
                  <c:v>1.4449210166931152</c:v>
                </c:pt>
                <c:pt idx="12">
                  <c:v>1.5649877786636353</c:v>
                </c:pt>
                <c:pt idx="13">
                  <c:v>1.8064944744110107</c:v>
                </c:pt>
                <c:pt idx="14">
                  <c:v>1.8312126398086548</c:v>
                </c:pt>
                <c:pt idx="15">
                  <c:v>1.9580496549606323</c:v>
                </c:pt>
                <c:pt idx="16">
                  <c:v>1.9879200458526611</c:v>
                </c:pt>
                <c:pt idx="17">
                  <c:v>1.8594648838043213</c:v>
                </c:pt>
                <c:pt idx="18">
                  <c:v>1.9199825525283813</c:v>
                </c:pt>
                <c:pt idx="19">
                  <c:v>2.1608400344848633</c:v>
                </c:pt>
                <c:pt idx="20">
                  <c:v>2.0661418501367734</c:v>
                </c:pt>
                <c:pt idx="21">
                  <c:v>2.0779501905744837</c:v>
                </c:pt>
                <c:pt idx="22">
                  <c:v>2.0968623487824516</c:v>
                </c:pt>
                <c:pt idx="23">
                  <c:v>2.1814025957683043</c:v>
                </c:pt>
                <c:pt idx="24">
                  <c:v>2.120055677190976</c:v>
                </c:pt>
                <c:pt idx="25">
                  <c:v>2.2493802377102838</c:v>
                </c:pt>
                <c:pt idx="26">
                  <c:v>2.2517176160436065</c:v>
                </c:pt>
                <c:pt idx="27">
                  <c:v>2.3000471475934319</c:v>
                </c:pt>
                <c:pt idx="28">
                  <c:v>2.3700431220568134</c:v>
                </c:pt>
                <c:pt idx="29">
                  <c:v>2.4099807887650968</c:v>
                </c:pt>
                <c:pt idx="30">
                  <c:v>2.3459305760006828</c:v>
                </c:pt>
                <c:pt idx="31">
                  <c:v>2.1170476461484213</c:v>
                </c:pt>
                <c:pt idx="32">
                  <c:v>2.1068057790616876</c:v>
                </c:pt>
                <c:pt idx="33">
                  <c:v>2.1119682771022781</c:v>
                </c:pt>
                <c:pt idx="34">
                  <c:v>2.1633442887905403</c:v>
                </c:pt>
                <c:pt idx="35">
                  <c:v>2.2196296459478617</c:v>
                </c:pt>
                <c:pt idx="36">
                  <c:v>2.299461153557786</c:v>
                </c:pt>
                <c:pt idx="37">
                  <c:v>2.1803534752179985</c:v>
                </c:pt>
                <c:pt idx="38">
                  <c:v>2.1515580958694045</c:v>
                </c:pt>
                <c:pt idx="39">
                  <c:v>2.3469334065030125</c:v>
                </c:pt>
                <c:pt idx="40">
                  <c:v>2.3087348257467966</c:v>
                </c:pt>
                <c:pt idx="41">
                  <c:v>2.2793188482319238</c:v>
                </c:pt>
                <c:pt idx="42">
                  <c:v>2.3199230262853234</c:v>
                </c:pt>
                <c:pt idx="43">
                  <c:v>2.1063481059773039</c:v>
                </c:pt>
                <c:pt idx="44">
                  <c:v>2.20143743654166</c:v>
                </c:pt>
                <c:pt idx="45">
                  <c:v>2.1743510400712012</c:v>
                </c:pt>
                <c:pt idx="46">
                  <c:v>2.120593217394287</c:v>
                </c:pt>
                <c:pt idx="47">
                  <c:v>2.1102858401345657</c:v>
                </c:pt>
                <c:pt idx="48">
                  <c:v>2.2588416807793692</c:v>
                </c:pt>
                <c:pt idx="49">
                  <c:v>2.1680731649885274</c:v>
                </c:pt>
                <c:pt idx="50">
                  <c:v>2.1033227089574211</c:v>
                </c:pt>
                <c:pt idx="51">
                  <c:v>2.2929862565761141</c:v>
                </c:pt>
                <c:pt idx="52">
                  <c:v>2.3270009511597891</c:v>
                </c:pt>
                <c:pt idx="53">
                  <c:v>2.3558913536380715</c:v>
                </c:pt>
                <c:pt idx="54">
                  <c:v>2.4007164481736254</c:v>
                </c:pt>
                <c:pt idx="55">
                  <c:v>2.5593101914619183</c:v>
                </c:pt>
                <c:pt idx="56">
                  <c:v>2.6059256847438519</c:v>
                </c:pt>
                <c:pt idx="57">
                  <c:v>2.473121965570499</c:v>
                </c:pt>
                <c:pt idx="58">
                  <c:v>2.537852299796441</c:v>
                </c:pt>
              </c:numCache>
            </c:numRef>
          </c:val>
          <c:smooth val="0"/>
          <c:extLst>
            <c:ext xmlns:c16="http://schemas.microsoft.com/office/drawing/2014/chart" uri="{C3380CC4-5D6E-409C-BE32-E72D297353CC}">
              <c16:uniqueId val="{00000003-935E-480B-9F32-1DDF0B2B15D7}"/>
            </c:ext>
          </c:extLst>
        </c:ser>
        <c:ser>
          <c:idx val="4"/>
          <c:order val="4"/>
          <c:tx>
            <c:strRef>
              <c:f>'Renewables Consumption -EJ'!$A$78</c:f>
              <c:strCache>
                <c:ptCount val="1"/>
                <c:pt idx="0">
                  <c:v>Middle East</c:v>
                </c:pt>
              </c:strCache>
            </c:strRef>
          </c:tx>
          <c:spPr>
            <a:ln w="38100" cap="rnd">
              <a:solidFill>
                <a:srgbClr val="CC99FF"/>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-EJ'!$B$78:$BH$78</c:f>
              <c:numCache>
                <c:formatCode>[&gt;0.005]0.00;[=0]\-;\^</c:formatCode>
                <c:ptCount val="59"/>
                <c:pt idx="0">
                  <c:v>2.4972025945317E-2</c:v>
                </c:pt>
                <c:pt idx="1">
                  <c:v>2.7103821630589664E-2</c:v>
                </c:pt>
                <c:pt idx="2">
                  <c:v>3.0112985637970269E-2</c:v>
                </c:pt>
                <c:pt idx="3">
                  <c:v>3.2799361506476998E-2</c:v>
                </c:pt>
                <c:pt idx="4">
                  <c:v>3.6150203552097082E-2</c:v>
                </c:pt>
                <c:pt idx="5">
                  <c:v>3.8105845917016268E-2</c:v>
                </c:pt>
                <c:pt idx="6">
                  <c:v>3.9971497724764049E-2</c:v>
                </c:pt>
                <c:pt idx="7">
                  <c:v>4.8639494576491416E-2</c:v>
                </c:pt>
                <c:pt idx="8">
                  <c:v>3.992379795818124E-2</c:v>
                </c:pt>
                <c:pt idx="9">
                  <c:v>5.1266420632600784E-2</c:v>
                </c:pt>
                <c:pt idx="10">
                  <c:v>5.7914515491575003E-2</c:v>
                </c:pt>
                <c:pt idx="11">
                  <c:v>6.7331064492464066E-2</c:v>
                </c:pt>
                <c:pt idx="12">
                  <c:v>7.5561502482742071E-2</c:v>
                </c:pt>
                <c:pt idx="13">
                  <c:v>0.10445305658504367</c:v>
                </c:pt>
                <c:pt idx="14">
                  <c:v>0.10236205346882343</c:v>
                </c:pt>
                <c:pt idx="15">
                  <c:v>0.10307392571121454</c:v>
                </c:pt>
                <c:pt idx="16">
                  <c:v>0.10873342939703434</c:v>
                </c:pt>
                <c:pt idx="17">
                  <c:v>0.11290121619640558</c:v>
                </c:pt>
                <c:pt idx="18">
                  <c:v>0.10880281744084641</c:v>
                </c:pt>
                <c:pt idx="19">
                  <c:v>0.1104252965287742</c:v>
                </c:pt>
                <c:pt idx="20">
                  <c:v>0.11111418838663667</c:v>
                </c:pt>
                <c:pt idx="21">
                  <c:v>0.11793774263423984</c:v>
                </c:pt>
                <c:pt idx="22">
                  <c:v>0.14812741706555244</c:v>
                </c:pt>
                <c:pt idx="23">
                  <c:v>0.15221515925077256</c:v>
                </c:pt>
                <c:pt idx="24">
                  <c:v>0.13438451346519287</c:v>
                </c:pt>
                <c:pt idx="25">
                  <c:v>0.16259700415957923</c:v>
                </c:pt>
                <c:pt idx="26">
                  <c:v>0.11720518644051481</c:v>
                </c:pt>
                <c:pt idx="27">
                  <c:v>0.18978263482767943</c:v>
                </c:pt>
                <c:pt idx="28">
                  <c:v>0.21341134337035328</c:v>
                </c:pt>
                <c:pt idx="29">
                  <c:v>0.17618552864496451</c:v>
                </c:pt>
                <c:pt idx="30">
                  <c:v>0.19857171439707599</c:v>
                </c:pt>
                <c:pt idx="31">
                  <c:v>0.19905785962964728</c:v>
                </c:pt>
                <c:pt idx="32">
                  <c:v>0.16957800926684286</c:v>
                </c:pt>
                <c:pt idx="33">
                  <c:v>0.18324112366462941</c:v>
                </c:pt>
                <c:pt idx="34">
                  <c:v>0.12602859797698329</c:v>
                </c:pt>
                <c:pt idx="35">
                  <c:v>0.11459426635701675</c:v>
                </c:pt>
                <c:pt idx="36">
                  <c:v>0.12342159857507795</c:v>
                </c:pt>
                <c:pt idx="37">
                  <c:v>0.17772699755005306</c:v>
                </c:pt>
                <c:pt idx="38">
                  <c:v>0.19393259104981553</c:v>
                </c:pt>
                <c:pt idx="39">
                  <c:v>0.24060439044023951</c:v>
                </c:pt>
                <c:pt idx="40">
                  <c:v>0.24815320500420057</c:v>
                </c:pt>
                <c:pt idx="41">
                  <c:v>0.29127795351814711</c:v>
                </c:pt>
                <c:pt idx="42">
                  <c:v>0.27386428724275902</c:v>
                </c:pt>
                <c:pt idx="43">
                  <c:v>0.14117313895894767</c:v>
                </c:pt>
                <c:pt idx="44">
                  <c:v>0.12551481605714798</c:v>
                </c:pt>
                <c:pt idx="45">
                  <c:v>0.17789174804329377</c:v>
                </c:pt>
                <c:pt idx="46">
                  <c:v>0.18755276518004393</c:v>
                </c:pt>
                <c:pt idx="47">
                  <c:v>0.22024756021346548</c:v>
                </c:pt>
                <c:pt idx="48">
                  <c:v>0.24167750257947773</c:v>
                </c:pt>
                <c:pt idx="49">
                  <c:v>0.21265472497543669</c:v>
                </c:pt>
                <c:pt idx="50">
                  <c:v>0.18591965629002516</c:v>
                </c:pt>
                <c:pt idx="51">
                  <c:v>0.23151738147043943</c:v>
                </c:pt>
                <c:pt idx="52">
                  <c:v>0.24698847116906109</c:v>
                </c:pt>
                <c:pt idx="53">
                  <c:v>0.19745496473478852</c:v>
                </c:pt>
                <c:pt idx="54">
                  <c:v>0.51037203575469903</c:v>
                </c:pt>
                <c:pt idx="55">
                  <c:v>0.44367188476462616</c:v>
                </c:pt>
                <c:pt idx="56">
                  <c:v>0.3881132469032309</c:v>
                </c:pt>
                <c:pt idx="57">
                  <c:v>0.44414534969837405</c:v>
                </c:pt>
                <c:pt idx="58">
                  <c:v>0.6480324104486499</c:v>
                </c:pt>
              </c:numCache>
            </c:numRef>
          </c:val>
          <c:smooth val="0"/>
          <c:extLst>
            <c:ext xmlns:c16="http://schemas.microsoft.com/office/drawing/2014/chart" uri="{C3380CC4-5D6E-409C-BE32-E72D297353CC}">
              <c16:uniqueId val="{00000004-935E-480B-9F32-1DDF0B2B15D7}"/>
            </c:ext>
          </c:extLst>
        </c:ser>
        <c:ser>
          <c:idx val="5"/>
          <c:order val="5"/>
          <c:tx>
            <c:strRef>
              <c:f>'Renewables Consumption -EJ'!$A$89</c:f>
              <c:strCache>
                <c:ptCount val="1"/>
                <c:pt idx="0">
                  <c:v>Africa</c:v>
                </c:pt>
              </c:strCache>
            </c:strRef>
          </c:tx>
          <c:spPr>
            <a:ln w="38100" cap="rnd">
              <a:solidFill>
                <a:srgbClr val="FFC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-EJ'!$B$89:$BH$89</c:f>
              <c:numCache>
                <c:formatCode>[&gt;0.005]0.00;[=0]\-;\^</c:formatCode>
                <c:ptCount val="59"/>
                <c:pt idx="0">
                  <c:v>0.14802773126621105</c:v>
                </c:pt>
                <c:pt idx="1">
                  <c:v>0.16510649581459802</c:v>
                </c:pt>
                <c:pt idx="2">
                  <c:v>0.17235193726628495</c:v>
                </c:pt>
                <c:pt idx="3">
                  <c:v>0.20160169108203263</c:v>
                </c:pt>
                <c:pt idx="4">
                  <c:v>0.23526753642909171</c:v>
                </c:pt>
                <c:pt idx="5">
                  <c:v>0.29413038429720473</c:v>
                </c:pt>
                <c:pt idx="6">
                  <c:v>0.27880142020421772</c:v>
                </c:pt>
                <c:pt idx="7">
                  <c:v>0.31734632486586634</c:v>
                </c:pt>
                <c:pt idx="8">
                  <c:v>0.33563374334880791</c:v>
                </c:pt>
                <c:pt idx="9">
                  <c:v>0.38169284469040576</c:v>
                </c:pt>
                <c:pt idx="10">
                  <c:v>0.40349048942516674</c:v>
                </c:pt>
                <c:pt idx="11">
                  <c:v>0.44706855210279173</c:v>
                </c:pt>
                <c:pt idx="12">
                  <c:v>0.49109111884172307</c:v>
                </c:pt>
                <c:pt idx="13">
                  <c:v>0.4951857671730977</c:v>
                </c:pt>
                <c:pt idx="14">
                  <c:v>0.52993978067024727</c:v>
                </c:pt>
                <c:pt idx="15">
                  <c:v>0.51666556936470442</c:v>
                </c:pt>
                <c:pt idx="16">
                  <c:v>0.5368168197619525</c:v>
                </c:pt>
                <c:pt idx="17">
                  <c:v>0.5371655872604606</c:v>
                </c:pt>
                <c:pt idx="18">
                  <c:v>0.48430646139968303</c:v>
                </c:pt>
                <c:pt idx="19">
                  <c:v>0.47629205328485114</c:v>
                </c:pt>
                <c:pt idx="20">
                  <c:v>0.52949119713230175</c:v>
                </c:pt>
                <c:pt idx="21">
                  <c:v>0.55155404458128032</c:v>
                </c:pt>
                <c:pt idx="22">
                  <c:v>0.52931722258290392</c:v>
                </c:pt>
                <c:pt idx="23">
                  <c:v>0.57729250296324608</c:v>
                </c:pt>
                <c:pt idx="24">
                  <c:v>0.60574747024293174</c:v>
                </c:pt>
                <c:pt idx="25">
                  <c:v>0.61832843859701825</c:v>
                </c:pt>
                <c:pt idx="26">
                  <c:v>0.65470911200463888</c:v>
                </c:pt>
                <c:pt idx="27">
                  <c:v>0.62539832752008806</c:v>
                </c:pt>
                <c:pt idx="28">
                  <c:v>0.6139785360192036</c:v>
                </c:pt>
                <c:pt idx="29">
                  <c:v>0.62257361428783042</c:v>
                </c:pt>
                <c:pt idx="30">
                  <c:v>0.64743946388625773</c:v>
                </c:pt>
                <c:pt idx="31">
                  <c:v>0.67731441491923761</c:v>
                </c:pt>
                <c:pt idx="32">
                  <c:v>0.69515737867004646</c:v>
                </c:pt>
                <c:pt idx="33">
                  <c:v>0.72891615152002487</c:v>
                </c:pt>
                <c:pt idx="34">
                  <c:v>0.77179026581688959</c:v>
                </c:pt>
                <c:pt idx="35">
                  <c:v>0.82875610829933066</c:v>
                </c:pt>
                <c:pt idx="36">
                  <c:v>0.88622368482393199</c:v>
                </c:pt>
                <c:pt idx="37">
                  <c:v>0.9261354426013213</c:v>
                </c:pt>
                <c:pt idx="38">
                  <c:v>0.89917224593239098</c:v>
                </c:pt>
                <c:pt idx="39">
                  <c:v>0.94849545801762503</c:v>
                </c:pt>
                <c:pt idx="40">
                  <c:v>0.95782419465308521</c:v>
                </c:pt>
                <c:pt idx="41">
                  <c:v>0.99469825054296024</c:v>
                </c:pt>
                <c:pt idx="42">
                  <c:v>1.0178669005260605</c:v>
                </c:pt>
                <c:pt idx="43">
                  <c:v>1.0334546132685016</c:v>
                </c:pt>
                <c:pt idx="44">
                  <c:v>1.0586241395774323</c:v>
                </c:pt>
                <c:pt idx="45">
                  <c:v>1.1431505842428251</c:v>
                </c:pt>
                <c:pt idx="46">
                  <c:v>1.1740882788374165</c:v>
                </c:pt>
                <c:pt idx="47">
                  <c:v>1.177420854535967</c:v>
                </c:pt>
                <c:pt idx="48">
                  <c:v>1.2442459511029966</c:v>
                </c:pt>
                <c:pt idx="49">
                  <c:v>1.3364439234547945</c:v>
                </c:pt>
                <c:pt idx="50">
                  <c:v>1.367159682350291</c:v>
                </c:pt>
                <c:pt idx="51">
                  <c:v>1.3824226695851394</c:v>
                </c:pt>
                <c:pt idx="52">
                  <c:v>1.4744696146810838</c:v>
                </c:pt>
                <c:pt idx="53">
                  <c:v>1.5826802871343375</c:v>
                </c:pt>
                <c:pt idx="54">
                  <c:v>1.6877138741501767</c:v>
                </c:pt>
                <c:pt idx="55">
                  <c:v>1.8026491318546505</c:v>
                </c:pt>
                <c:pt idx="56">
                  <c:v>1.899485761108906</c:v>
                </c:pt>
                <c:pt idx="57">
                  <c:v>1.9480607982900437</c:v>
                </c:pt>
                <c:pt idx="58">
                  <c:v>2.0506677727110514</c:v>
                </c:pt>
              </c:numCache>
            </c:numRef>
          </c:val>
          <c:smooth val="0"/>
          <c:extLst>
            <c:ext xmlns:c16="http://schemas.microsoft.com/office/drawing/2014/chart" uri="{C3380CC4-5D6E-409C-BE32-E72D297353CC}">
              <c16:uniqueId val="{00000005-935E-480B-9F32-1DDF0B2B15D7}"/>
            </c:ext>
          </c:extLst>
        </c:ser>
        <c:ser>
          <c:idx val="6"/>
          <c:order val="6"/>
          <c:tx>
            <c:strRef>
              <c:f>'Renewables Consumption -EJ'!$A$110</c:f>
              <c:strCache>
                <c:ptCount val="1"/>
                <c:pt idx="0">
                  <c:v>Non China Asia Pacific</c:v>
                </c:pt>
              </c:strCache>
            </c:strRef>
          </c:tx>
          <c:spPr>
            <a:ln w="38100" cap="rnd">
              <a:solidFill>
                <a:srgbClr val="FF7C8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-EJ'!$B$110:$BH$110</c:f>
              <c:numCache>
                <c:formatCode>[&gt;0.005]0.00;[=0]\-;\^</c:formatCode>
                <c:ptCount val="59"/>
                <c:pt idx="0">
                  <c:v>1.4435438839209382</c:v>
                </c:pt>
                <c:pt idx="1">
                  <c:v>1.5056154343692469</c:v>
                </c:pt>
                <c:pt idx="2">
                  <c:v>1.4358673290189472</c:v>
                </c:pt>
                <c:pt idx="3">
                  <c:v>1.5640492057336814</c:v>
                </c:pt>
                <c:pt idx="4">
                  <c:v>1.6231873266115144</c:v>
                </c:pt>
                <c:pt idx="5">
                  <c:v>1.6862906079240929</c:v>
                </c:pt>
                <c:pt idx="6">
                  <c:v>1.8320015446552134</c:v>
                </c:pt>
                <c:pt idx="7">
                  <c:v>1.8513212711695815</c:v>
                </c:pt>
                <c:pt idx="8">
                  <c:v>1.6924333438073518</c:v>
                </c:pt>
                <c:pt idx="9">
                  <c:v>1.9061319922766415</c:v>
                </c:pt>
                <c:pt idx="10">
                  <c:v>2.0420396456102026</c:v>
                </c:pt>
                <c:pt idx="11">
                  <c:v>2.0437644630874274</c:v>
                </c:pt>
                <c:pt idx="12">
                  <c:v>1.9572424699454132</c:v>
                </c:pt>
                <c:pt idx="13">
                  <c:v>2.0977191440288152</c:v>
                </c:pt>
                <c:pt idx="14">
                  <c:v>2.261345847582561</c:v>
                </c:pt>
                <c:pt idx="15">
                  <c:v>2.3486128473014105</c:v>
                </c:pt>
                <c:pt idx="16">
                  <c:v>2.464218958728452</c:v>
                </c:pt>
                <c:pt idx="17">
                  <c:v>2.3961621879643644</c:v>
                </c:pt>
                <c:pt idx="18">
                  <c:v>2.4692824915291567</c:v>
                </c:pt>
                <c:pt idx="19">
                  <c:v>2.4843280188251811</c:v>
                </c:pt>
                <c:pt idx="20">
                  <c:v>2.6563206626360625</c:v>
                </c:pt>
                <c:pt idx="21">
                  <c:v>2.7306042929958494</c:v>
                </c:pt>
                <c:pt idx="22">
                  <c:v>2.6625437459588284</c:v>
                </c:pt>
                <c:pt idx="23">
                  <c:v>2.9571059863337723</c:v>
                </c:pt>
                <c:pt idx="24">
                  <c:v>3.1633700164456968</c:v>
                </c:pt>
                <c:pt idx="25">
                  <c:v>3.1463274862144317</c:v>
                </c:pt>
                <c:pt idx="26">
                  <c:v>3.2939345425875217</c:v>
                </c:pt>
                <c:pt idx="27">
                  <c:v>3.1355493177206881</c:v>
                </c:pt>
                <c:pt idx="28">
                  <c:v>3.3224765197091983</c:v>
                </c:pt>
                <c:pt idx="29">
                  <c:v>3.221417546331395</c:v>
                </c:pt>
                <c:pt idx="30">
                  <c:v>3.4277157765727679</c:v>
                </c:pt>
                <c:pt idx="31">
                  <c:v>3.3748076362726351</c:v>
                </c:pt>
                <c:pt idx="32">
                  <c:v>3.3464119544205069</c:v>
                </c:pt>
                <c:pt idx="33">
                  <c:v>3.6710845324366801</c:v>
                </c:pt>
                <c:pt idx="34">
                  <c:v>3.6716250303045896</c:v>
                </c:pt>
                <c:pt idx="35">
                  <c:v>3.6713680630490302</c:v>
                </c:pt>
                <c:pt idx="36">
                  <c:v>3.6013206858483038</c:v>
                </c:pt>
                <c:pt idx="37">
                  <c:v>3.5836583848235648</c:v>
                </c:pt>
                <c:pt idx="38">
                  <c:v>3.8102602804957506</c:v>
                </c:pt>
                <c:pt idx="39">
                  <c:v>4.2348220407392532</c:v>
                </c:pt>
                <c:pt idx="40">
                  <c:v>4.1394636303124521</c:v>
                </c:pt>
                <c:pt idx="41">
                  <c:v>4.5611312899555791</c:v>
                </c:pt>
                <c:pt idx="42">
                  <c:v>4.6516286782633571</c:v>
                </c:pt>
                <c:pt idx="43">
                  <c:v>4.6591175615238569</c:v>
                </c:pt>
                <c:pt idx="44">
                  <c:v>4.6407129285334463</c:v>
                </c:pt>
                <c:pt idx="45">
                  <c:v>5.1066535119364858</c:v>
                </c:pt>
                <c:pt idx="46">
                  <c:v>5.6853754656709157</c:v>
                </c:pt>
                <c:pt idx="47">
                  <c:v>5.5523635343360809</c:v>
                </c:pt>
                <c:pt idx="48">
                  <c:v>6.3780579571890996</c:v>
                </c:pt>
                <c:pt idx="49">
                  <c:v>6.7076997134670364</c:v>
                </c:pt>
                <c:pt idx="50">
                  <c:v>6.888644734424247</c:v>
                </c:pt>
                <c:pt idx="51">
                  <c:v>7.3964020745781909</c:v>
                </c:pt>
                <c:pt idx="52">
                  <c:v>8.0769744001419213</c:v>
                </c:pt>
                <c:pt idx="53">
                  <c:v>8.986678268029209</c:v>
                </c:pt>
                <c:pt idx="54">
                  <c:v>9.4998317675005524</c:v>
                </c:pt>
                <c:pt idx="55">
                  <c:v>10.251475783122658</c:v>
                </c:pt>
                <c:pt idx="56">
                  <c:v>11.238913127728296</c:v>
                </c:pt>
                <c:pt idx="57">
                  <c:v>12.464975055956884</c:v>
                </c:pt>
                <c:pt idx="58">
                  <c:v>12.694542523960251</c:v>
                </c:pt>
              </c:numCache>
            </c:numRef>
          </c:val>
          <c:smooth val="0"/>
          <c:extLst>
            <c:ext xmlns:c16="http://schemas.microsoft.com/office/drawing/2014/chart" uri="{C3380CC4-5D6E-409C-BE32-E72D297353CC}">
              <c16:uniqueId val="{00000006-935E-480B-9F32-1DDF0B2B15D7}"/>
            </c:ext>
          </c:extLst>
        </c:ser>
        <c:ser>
          <c:idx val="7"/>
          <c:order val="7"/>
          <c:tx>
            <c:strRef>
              <c:f>'Renewables Consumption -EJ'!$A$111</c:f>
              <c:strCache>
                <c:ptCount val="1"/>
                <c:pt idx="0">
                  <c:v>China</c:v>
                </c:pt>
              </c:strCache>
            </c:strRef>
          </c:tx>
          <c:spPr>
            <a:ln w="57150" cap="rnd">
              <a:solidFill>
                <a:srgbClr val="FF0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-EJ'!$B$111:$BH$111</c:f>
              <c:numCache>
                <c:formatCode>[&gt;0.005]0.00;[=0]\-;\^</c:formatCode>
                <c:ptCount val="59"/>
                <c:pt idx="0">
                  <c:v>0.23522612452507019</c:v>
                </c:pt>
                <c:pt idx="1">
                  <c:v>0.23936611413955688</c:v>
                </c:pt>
                <c:pt idx="2">
                  <c:v>0.20634035766124725</c:v>
                </c:pt>
                <c:pt idx="3">
                  <c:v>0.24345904588699341</c:v>
                </c:pt>
                <c:pt idx="4">
                  <c:v>0.24759902060031891</c:v>
                </c:pt>
                <c:pt idx="5">
                  <c:v>0.2558789849281311</c:v>
                </c:pt>
                <c:pt idx="6">
                  <c:v>0.30951052904129028</c:v>
                </c:pt>
                <c:pt idx="7">
                  <c:v>0.35076919198036194</c:v>
                </c:pt>
                <c:pt idx="8">
                  <c:v>0.39202785491943359</c:v>
                </c:pt>
                <c:pt idx="9">
                  <c:v>0.44363647699356079</c:v>
                </c:pt>
                <c:pt idx="10">
                  <c:v>0.46424227952957153</c:v>
                </c:pt>
                <c:pt idx="11">
                  <c:v>0.47045224905014038</c:v>
                </c:pt>
                <c:pt idx="12">
                  <c:v>0.49110510945320129</c:v>
                </c:pt>
                <c:pt idx="13">
                  <c:v>0.46014934778213501</c:v>
                </c:pt>
                <c:pt idx="14">
                  <c:v>0.51688587665557861</c:v>
                </c:pt>
                <c:pt idx="15">
                  <c:v>0.61977380514144897</c:v>
                </c:pt>
                <c:pt idx="16">
                  <c:v>0.69739842414855957</c:v>
                </c:pt>
                <c:pt idx="17">
                  <c:v>0.79214751720428467</c:v>
                </c:pt>
                <c:pt idx="18">
                  <c:v>0.9199223518371582</c:v>
                </c:pt>
                <c:pt idx="19">
                  <c:v>0.92415642738342285</c:v>
                </c:pt>
                <c:pt idx="20">
                  <c:v>0.98348045349121094</c:v>
                </c:pt>
                <c:pt idx="21">
                  <c:v>1.0064855813980103</c:v>
                </c:pt>
                <c:pt idx="22">
                  <c:v>1.0647746324539185</c:v>
                </c:pt>
                <c:pt idx="23">
                  <c:v>1.1621111631393433</c:v>
                </c:pt>
                <c:pt idx="24">
                  <c:v>1.2604827880859375</c:v>
                </c:pt>
                <c:pt idx="25">
                  <c:v>1.3499155212193727</c:v>
                </c:pt>
                <c:pt idx="26">
                  <c:v>1.3281148124951869</c:v>
                </c:pt>
                <c:pt idx="27">
                  <c:v>1.3937673405744135</c:v>
                </c:pt>
                <c:pt idx="28">
                  <c:v>1.6199316894635558</c:v>
                </c:pt>
                <c:pt idx="29">
                  <c:v>1.7915934203192592</c:v>
                </c:pt>
                <c:pt idx="30">
                  <c:v>2.0698848403990269</c:v>
                </c:pt>
                <c:pt idx="31">
                  <c:v>2.0195448417216539</c:v>
                </c:pt>
                <c:pt idx="32">
                  <c:v>2.1196051128208637</c:v>
                </c:pt>
                <c:pt idx="33">
                  <c:v>2.1495109088718891</c:v>
                </c:pt>
                <c:pt idx="34">
                  <c:v>2.1266703307628632</c:v>
                </c:pt>
                <c:pt idx="35">
                  <c:v>2.4031200520694256</c:v>
                </c:pt>
                <c:pt idx="36">
                  <c:v>2.9712479747831821</c:v>
                </c:pt>
                <c:pt idx="37">
                  <c:v>3.0705160703510046</c:v>
                </c:pt>
                <c:pt idx="38">
                  <c:v>3.0188503246754408</c:v>
                </c:pt>
                <c:pt idx="39">
                  <c:v>3.7320682130375644</c:v>
                </c:pt>
                <c:pt idx="40">
                  <c:v>4.2046195645816624</c:v>
                </c:pt>
                <c:pt idx="41">
                  <c:v>4.6281575504690409</c:v>
                </c:pt>
                <c:pt idx="42">
                  <c:v>5.1578408069908619</c:v>
                </c:pt>
                <c:pt idx="43">
                  <c:v>6.8137075342237949</c:v>
                </c:pt>
                <c:pt idx="44">
                  <c:v>6.7810106240212917</c:v>
                </c:pt>
                <c:pt idx="45">
                  <c:v>7.9659564308822155</c:v>
                </c:pt>
                <c:pt idx="46">
                  <c:v>7.9910444989800453</c:v>
                </c:pt>
                <c:pt idx="47">
                  <c:v>10.008199278265238</c:v>
                </c:pt>
                <c:pt idx="48">
                  <c:v>10.917256359010935</c:v>
                </c:pt>
                <c:pt idx="49">
                  <c:v>12.786826685070992</c:v>
                </c:pt>
                <c:pt idx="50">
                  <c:v>13.706224260851741</c:v>
                </c:pt>
                <c:pt idx="51">
                  <c:v>14.890735102817416</c:v>
                </c:pt>
                <c:pt idx="52">
                  <c:v>16.216765573248267</c:v>
                </c:pt>
                <c:pt idx="53">
                  <c:v>17.785950250923634</c:v>
                </c:pt>
                <c:pt idx="54">
                  <c:v>19.472415342926979</c:v>
                </c:pt>
                <c:pt idx="55">
                  <c:v>21.032753739506006</c:v>
                </c:pt>
                <c:pt idx="56">
                  <c:v>23.513552511110902</c:v>
                </c:pt>
                <c:pt idx="57">
                  <c:v>25.554484205320477</c:v>
                </c:pt>
                <c:pt idx="58">
                  <c:v>27.599482044577599</c:v>
                </c:pt>
              </c:numCache>
            </c:numRef>
          </c:val>
          <c:smooth val="0"/>
          <c:extLst>
            <c:ext xmlns:c16="http://schemas.microsoft.com/office/drawing/2014/chart" uri="{C3380CC4-5D6E-409C-BE32-E72D297353CC}">
              <c16:uniqueId val="{00000007-935E-480B-9F32-1DDF0B2B15D7}"/>
            </c:ext>
          </c:extLst>
        </c:ser>
        <c:dLbls>
          <c:showLegendKey val="0"/>
          <c:showVal val="0"/>
          <c:showCatName val="0"/>
          <c:showSerName val="0"/>
          <c:showPercent val="0"/>
          <c:showBubbleSize val="0"/>
        </c:dLbls>
        <c:smooth val="0"/>
        <c:axId val="2033541232"/>
        <c:axId val="1288803472"/>
      </c:lineChart>
      <c:catAx>
        <c:axId val="203354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3">
                    <a:lumMod val="20000"/>
                    <a:lumOff val="80000"/>
                  </a:schemeClr>
                </a:solidFill>
                <a:latin typeface="+mn-lt"/>
                <a:ea typeface="+mn-ea"/>
                <a:cs typeface="+mn-cs"/>
              </a:defRPr>
            </a:pPr>
            <a:endParaRPr lang="en-US"/>
          </a:p>
        </c:txPr>
        <c:crossAx val="1288803472"/>
        <c:crosses val="autoZero"/>
        <c:auto val="1"/>
        <c:lblAlgn val="ctr"/>
        <c:lblOffset val="100"/>
        <c:tickLblSkip val="10"/>
        <c:noMultiLvlLbl val="0"/>
      </c:catAx>
      <c:valAx>
        <c:axId val="12888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accent3">
                        <a:lumMod val="20000"/>
                        <a:lumOff val="80000"/>
                      </a:schemeClr>
                    </a:solidFill>
                    <a:latin typeface="+mn-lt"/>
                    <a:ea typeface="+mn-ea"/>
                    <a:cs typeface="+mn-cs"/>
                  </a:defRPr>
                </a:pPr>
                <a:r>
                  <a:rPr lang="en-US" sz="2000" dirty="0"/>
                  <a:t>Exajoules</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accent3">
                      <a:lumMod val="20000"/>
                      <a:lumOff val="80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accent3">
                    <a:lumMod val="20000"/>
                    <a:lumOff val="80000"/>
                  </a:schemeClr>
                </a:solidFill>
                <a:latin typeface="+mn-lt"/>
                <a:ea typeface="+mn-ea"/>
                <a:cs typeface="+mn-cs"/>
              </a:defRPr>
            </a:pPr>
            <a:endParaRPr lang="en-US"/>
          </a:p>
        </c:txPr>
        <c:crossAx val="20335412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1" i="0" u="none" strike="noStrike" kern="1200" baseline="0">
              <a:solidFill>
                <a:schemeClr val="accent3">
                  <a:lumMod val="20000"/>
                  <a:lumOff val="8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b="1">
          <a:solidFill>
            <a:schemeClr val="accent3">
              <a:lumMod val="20000"/>
              <a:lumOff val="80000"/>
            </a:schemeClr>
          </a:solidFill>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'Renewables Consumption -EJ'!$A$8</c:f>
              <c:strCache>
                <c:ptCount val="1"/>
                <c:pt idx="0">
                  <c:v>North America</c:v>
                </c:pt>
              </c:strCache>
            </c:strRef>
          </c:tx>
          <c:spPr>
            <a:ln w="38100" cap="rnd">
              <a:solidFill>
                <a:srgbClr val="000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-EJ'!$B$8:$BH$8</c:f>
              <c:numCache>
                <c:formatCode>[&gt;0.005]0.00;[=0]\-;\^</c:formatCode>
                <c:ptCount val="59"/>
                <c:pt idx="0">
                  <c:v>3.6224801912903786</c:v>
                </c:pt>
                <c:pt idx="1">
                  <c:v>3.791927382349968</c:v>
                </c:pt>
                <c:pt idx="2">
                  <c:v>4.1230235993862152</c:v>
                </c:pt>
                <c:pt idx="3">
                  <c:v>4.1912510693073273</c:v>
                </c:pt>
                <c:pt idx="4">
                  <c:v>4.6573798060417175</c:v>
                </c:pt>
                <c:pt idx="5">
                  <c:v>4.7274558395147324</c:v>
                </c:pt>
                <c:pt idx="6">
                  <c:v>4.9725712239742279</c:v>
                </c:pt>
                <c:pt idx="7">
                  <c:v>5.2784862071275711</c:v>
                </c:pt>
                <c:pt idx="8">
                  <c:v>5.4367371473927051</c:v>
                </c:pt>
                <c:pt idx="9">
                  <c:v>5.9274556497111917</c:v>
                </c:pt>
                <c:pt idx="10">
                  <c:v>5.8045904142782092</c:v>
                </c:pt>
                <c:pt idx="11">
                  <c:v>5.8014889131300151</c:v>
                </c:pt>
                <c:pt idx="12">
                  <c:v>5.2360926191322505</c:v>
                </c:pt>
                <c:pt idx="13">
                  <c:v>6.0236848876811564</c:v>
                </c:pt>
                <c:pt idx="14">
                  <c:v>6.1508586853742599</c:v>
                </c:pt>
                <c:pt idx="15">
                  <c:v>6.1792765902355313</c:v>
                </c:pt>
                <c:pt idx="16">
                  <c:v>6.2695125928148627</c:v>
                </c:pt>
                <c:pt idx="17">
                  <c:v>6.6819151416420937</c:v>
                </c:pt>
                <c:pt idx="18">
                  <c:v>7.0292753847315907</c:v>
                </c:pt>
                <c:pt idx="19">
                  <c:v>7.2244867226108909</c:v>
                </c:pt>
                <c:pt idx="20">
                  <c:v>7.0339783150702715</c:v>
                </c:pt>
                <c:pt idx="21">
                  <c:v>7.182032635435462</c:v>
                </c:pt>
                <c:pt idx="22">
                  <c:v>6.8379269372671843</c:v>
                </c:pt>
                <c:pt idx="23">
                  <c:v>6.4856826551258564</c:v>
                </c:pt>
                <c:pt idx="24">
                  <c:v>6.9412106722593307</c:v>
                </c:pt>
                <c:pt idx="25">
                  <c:v>7.3511442132294178</c:v>
                </c:pt>
                <c:pt idx="26">
                  <c:v>7.4574248529970646</c:v>
                </c:pt>
                <c:pt idx="27">
                  <c:v>7.2726588994264603</c:v>
                </c:pt>
                <c:pt idx="28">
                  <c:v>7.686328936368227</c:v>
                </c:pt>
                <c:pt idx="29">
                  <c:v>7.4854715466499329</c:v>
                </c:pt>
                <c:pt idx="30">
                  <c:v>8.1721469685435295</c:v>
                </c:pt>
                <c:pt idx="31">
                  <c:v>8.8052685260772705</c:v>
                </c:pt>
                <c:pt idx="32">
                  <c:v>8.816001683473587</c:v>
                </c:pt>
                <c:pt idx="33">
                  <c:v>8.2688270644284785</c:v>
                </c:pt>
                <c:pt idx="34">
                  <c:v>8.4777136989869177</c:v>
                </c:pt>
                <c:pt idx="35">
                  <c:v>8.1786590898409486</c:v>
                </c:pt>
                <c:pt idx="36">
                  <c:v>7.1868920001434162</c:v>
                </c:pt>
                <c:pt idx="37">
                  <c:v>7.9240147715900093</c:v>
                </c:pt>
                <c:pt idx="38">
                  <c:v>7.8821197225479409</c:v>
                </c:pt>
                <c:pt idx="39">
                  <c:v>7.9487277136649936</c:v>
                </c:pt>
                <c:pt idx="40">
                  <c:v>8.3185504076536745</c:v>
                </c:pt>
                <c:pt idx="41">
                  <c:v>8.6382155161118135</c:v>
                </c:pt>
                <c:pt idx="42">
                  <c:v>8.5311849894933403</c:v>
                </c:pt>
                <c:pt idx="43">
                  <c:v>9.2211339313071221</c:v>
                </c:pt>
                <c:pt idx="44">
                  <c:v>9.5045648429077119</c:v>
                </c:pt>
                <c:pt idx="45">
                  <c:v>9.6809342079795897</c:v>
                </c:pt>
                <c:pt idx="46">
                  <c:v>10.863345025572926</c:v>
                </c:pt>
                <c:pt idx="47">
                  <c:v>10.717453663703054</c:v>
                </c:pt>
                <c:pt idx="48">
                  <c:v>11.17885365197435</c:v>
                </c:pt>
                <c:pt idx="49">
                  <c:v>11.39653030782938</c:v>
                </c:pt>
                <c:pt idx="50">
                  <c:v>11.583132287487388</c:v>
                </c:pt>
                <c:pt idx="51">
                  <c:v>12.407630753237754</c:v>
                </c:pt>
                <c:pt idx="52">
                  <c:v>13.267280952073634</c:v>
                </c:pt>
                <c:pt idx="53">
                  <c:v>13.413621079176664</c:v>
                </c:pt>
                <c:pt idx="54">
                  <c:v>13.648955287411809</c:v>
                </c:pt>
                <c:pt idx="55">
                  <c:v>14.224899985827506</c:v>
                </c:pt>
                <c:pt idx="56">
                  <c:v>14.813666101545095</c:v>
                </c:pt>
                <c:pt idx="57">
                  <c:v>15.937728263437748</c:v>
                </c:pt>
                <c:pt idx="58">
                  <c:v>15.799104864709079</c:v>
                </c:pt>
              </c:numCache>
            </c:numRef>
          </c:val>
          <c:smooth val="0"/>
          <c:extLst>
            <c:ext xmlns:c16="http://schemas.microsoft.com/office/drawing/2014/chart" uri="{C3380CC4-5D6E-409C-BE32-E72D297353CC}">
              <c16:uniqueId val="{00000000-C25B-4E70-9739-0EA1F9F71264}"/>
            </c:ext>
          </c:extLst>
        </c:ser>
        <c:ser>
          <c:idx val="1"/>
          <c:order val="1"/>
          <c:tx>
            <c:strRef>
              <c:f>'Renewables Consumption -EJ'!$A$21</c:f>
              <c:strCache>
                <c:ptCount val="1"/>
                <c:pt idx="0">
                  <c:v>Latin America</c:v>
                </c:pt>
              </c:strCache>
            </c:strRef>
          </c:tx>
          <c:spPr>
            <a:ln w="38100" cap="rnd">
              <a:solidFill>
                <a:srgbClr val="000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-EJ'!$B$21:$BH$21</c:f>
              <c:numCache>
                <c:formatCode>[&gt;0.005]0.00;[=0]\-;\^</c:formatCode>
                <c:ptCount val="59"/>
                <c:pt idx="0">
                  <c:v>0.47217987030307995</c:v>
                </c:pt>
                <c:pt idx="1">
                  <c:v>0.52284586028690683</c:v>
                </c:pt>
                <c:pt idx="2">
                  <c:v>0.55178144697129028</c:v>
                </c:pt>
                <c:pt idx="3">
                  <c:v>0.58524551643495215</c:v>
                </c:pt>
                <c:pt idx="4">
                  <c:v>0.62956440731068142</c:v>
                </c:pt>
                <c:pt idx="5">
                  <c:v>0.75391689670505002</c:v>
                </c:pt>
                <c:pt idx="6">
                  <c:v>0.85138702198491956</c:v>
                </c:pt>
                <c:pt idx="7">
                  <c:v>0.95826281673544145</c:v>
                </c:pt>
                <c:pt idx="8">
                  <c:v>1.0675702984681266</c:v>
                </c:pt>
                <c:pt idx="9">
                  <c:v>1.2166358274771483</c:v>
                </c:pt>
                <c:pt idx="10">
                  <c:v>1.3160307517682668</c:v>
                </c:pt>
                <c:pt idx="11">
                  <c:v>1.4652194395821425</c:v>
                </c:pt>
                <c:pt idx="12">
                  <c:v>1.6311963002081029</c:v>
                </c:pt>
                <c:pt idx="13">
                  <c:v>1.8135412429764983</c:v>
                </c:pt>
                <c:pt idx="14">
                  <c:v>2.0644916998426197</c:v>
                </c:pt>
                <c:pt idx="15">
                  <c:v>2.3124228211891023</c:v>
                </c:pt>
                <c:pt idx="16">
                  <c:v>2.3385423508370877</c:v>
                </c:pt>
                <c:pt idx="17">
                  <c:v>2.5415619739433168</c:v>
                </c:pt>
                <c:pt idx="18">
                  <c:v>2.7726623548878706</c:v>
                </c:pt>
                <c:pt idx="19">
                  <c:v>3.0628178520055371</c:v>
                </c:pt>
                <c:pt idx="20">
                  <c:v>3.3331718762565288</c:v>
                </c:pt>
                <c:pt idx="21">
                  <c:v>3.6318484344592434</c:v>
                </c:pt>
                <c:pt idx="22">
                  <c:v>3.8593221390838153</c:v>
                </c:pt>
                <c:pt idx="23">
                  <c:v>4.0090033549713553</c:v>
                </c:pt>
                <c:pt idx="24">
                  <c:v>4.1207538729722728</c:v>
                </c:pt>
                <c:pt idx="25">
                  <c:v>4.258917325110815</c:v>
                </c:pt>
                <c:pt idx="26">
                  <c:v>4.5233907885049121</c:v>
                </c:pt>
                <c:pt idx="27">
                  <c:v>4.6077398785491823</c:v>
                </c:pt>
                <c:pt idx="28">
                  <c:v>4.939572842014968</c:v>
                </c:pt>
                <c:pt idx="29">
                  <c:v>5.226838842194411</c:v>
                </c:pt>
                <c:pt idx="30">
                  <c:v>5.4145670020698162</c:v>
                </c:pt>
                <c:pt idx="31">
                  <c:v>5.6355318590867682</c:v>
                </c:pt>
                <c:pt idx="32">
                  <c:v>5.9164886884673251</c:v>
                </c:pt>
                <c:pt idx="33">
                  <c:v>6.032201266134507</c:v>
                </c:pt>
                <c:pt idx="34">
                  <c:v>6.071922297834135</c:v>
                </c:pt>
                <c:pt idx="35">
                  <c:v>6.3334454584149853</c:v>
                </c:pt>
                <c:pt idx="36">
                  <c:v>5.9355768146429</c:v>
                </c:pt>
                <c:pt idx="37">
                  <c:v>6.2110184237920976</c:v>
                </c:pt>
                <c:pt idx="38">
                  <c:v>6.4309717190690208</c:v>
                </c:pt>
                <c:pt idx="39">
                  <c:v>6.6294714722940853</c:v>
                </c:pt>
                <c:pt idx="40">
                  <c:v>6.9799999680935798</c:v>
                </c:pt>
                <c:pt idx="41">
                  <c:v>7.2307204738643804</c:v>
                </c:pt>
                <c:pt idx="42">
                  <c:v>7.5632175201403697</c:v>
                </c:pt>
                <c:pt idx="43">
                  <c:v>7.7654979618980633</c:v>
                </c:pt>
                <c:pt idx="44">
                  <c:v>8.0002593951953003</c:v>
                </c:pt>
                <c:pt idx="45">
                  <c:v>8.1742646110022008</c:v>
                </c:pt>
                <c:pt idx="46">
                  <c:v>8.5408027612810997</c:v>
                </c:pt>
                <c:pt idx="47">
                  <c:v>8.4596749808131975</c:v>
                </c:pt>
                <c:pt idx="48">
                  <c:v>8.4020141513283306</c:v>
                </c:pt>
                <c:pt idx="49">
                  <c:v>8.3844874377007272</c:v>
                </c:pt>
                <c:pt idx="50">
                  <c:v>8.4985435395796856</c:v>
                </c:pt>
                <c:pt idx="51">
                  <c:v>8.7294559916413732</c:v>
                </c:pt>
                <c:pt idx="52">
                  <c:v>9.08193513387954</c:v>
                </c:pt>
                <c:pt idx="53">
                  <c:v>9.4959200043856811</c:v>
                </c:pt>
                <c:pt idx="54">
                  <c:v>9.6469681120251352</c:v>
                </c:pt>
                <c:pt idx="55">
                  <c:v>9.6099861336144556</c:v>
                </c:pt>
                <c:pt idx="56">
                  <c:v>9.5877372090603359</c:v>
                </c:pt>
                <c:pt idx="57">
                  <c:v>10.552507697085854</c:v>
                </c:pt>
                <c:pt idx="58">
                  <c:v>11.068481721894102</c:v>
                </c:pt>
              </c:numCache>
            </c:numRef>
          </c:val>
          <c:smooth val="0"/>
          <c:extLst>
            <c:ext xmlns:c16="http://schemas.microsoft.com/office/drawing/2014/chart" uri="{C3380CC4-5D6E-409C-BE32-E72D297353CC}">
              <c16:uniqueId val="{00000001-C25B-4E70-9739-0EA1F9F71264}"/>
            </c:ext>
          </c:extLst>
        </c:ser>
        <c:ser>
          <c:idx val="2"/>
          <c:order val="2"/>
          <c:tx>
            <c:strRef>
              <c:f>'Renewables Consumption -EJ'!$A$57</c:f>
              <c:strCache>
                <c:ptCount val="1"/>
                <c:pt idx="0">
                  <c:v>Europe</c:v>
                </c:pt>
              </c:strCache>
            </c:strRef>
          </c:tx>
          <c:spPr>
            <a:ln w="38100" cap="rnd">
              <a:solidFill>
                <a:srgbClr val="000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-EJ'!$B$57:$BH$57</c:f>
              <c:numCache>
                <c:formatCode>[&gt;0.005]0.00;[=0]\-;\^</c:formatCode>
                <c:ptCount val="59"/>
                <c:pt idx="0">
                  <c:v>3.2482082778005861</c:v>
                </c:pt>
                <c:pt idx="1">
                  <c:v>3.498865246278001</c:v>
                </c:pt>
                <c:pt idx="2">
                  <c:v>3.502212866616901</c:v>
                </c:pt>
                <c:pt idx="3">
                  <c:v>3.633278937661089</c:v>
                </c:pt>
                <c:pt idx="4">
                  <c:v>3.5820785742089356</c:v>
                </c:pt>
                <c:pt idx="5">
                  <c:v>3.7623656189971371</c:v>
                </c:pt>
                <c:pt idx="6">
                  <c:v>3.8008475101232762</c:v>
                </c:pt>
                <c:pt idx="7">
                  <c:v>3.951588571886532</c:v>
                </c:pt>
                <c:pt idx="8">
                  <c:v>4.0162630366394296</c:v>
                </c:pt>
                <c:pt idx="9">
                  <c:v>4.3397394157582312</c:v>
                </c:pt>
                <c:pt idx="10">
                  <c:v>4.4327459986816393</c:v>
                </c:pt>
                <c:pt idx="11">
                  <c:v>4.1057362550345715</c:v>
                </c:pt>
                <c:pt idx="12">
                  <c:v>4.9559228335565422</c:v>
                </c:pt>
                <c:pt idx="13">
                  <c:v>4.9537046923323942</c:v>
                </c:pt>
                <c:pt idx="14">
                  <c:v>5.2096364447861561</c:v>
                </c:pt>
                <c:pt idx="15">
                  <c:v>5.0675918368942803</c:v>
                </c:pt>
                <c:pt idx="16">
                  <c:v>5.1279923330293968</c:v>
                </c:pt>
                <c:pt idx="17">
                  <c:v>5.0734766395617044</c:v>
                </c:pt>
                <c:pt idx="18">
                  <c:v>5.2241425284883007</c:v>
                </c:pt>
                <c:pt idx="19">
                  <c:v>5.2822881448973931</c:v>
                </c:pt>
                <c:pt idx="20">
                  <c:v>5.4781926605046465</c:v>
                </c:pt>
                <c:pt idx="21">
                  <c:v>5.3106418706138356</c:v>
                </c:pt>
                <c:pt idx="22">
                  <c:v>5.7710320910537121</c:v>
                </c:pt>
                <c:pt idx="23">
                  <c:v>6.1856832198818665</c:v>
                </c:pt>
                <c:pt idx="24">
                  <c:v>5.4127175560270189</c:v>
                </c:pt>
                <c:pt idx="25">
                  <c:v>5.5690556899807007</c:v>
                </c:pt>
                <c:pt idx="26">
                  <c:v>5.6876204772651135</c:v>
                </c:pt>
                <c:pt idx="27">
                  <c:v>5.8869328644768757</c:v>
                </c:pt>
                <c:pt idx="28">
                  <c:v>6.1420140080849706</c:v>
                </c:pt>
                <c:pt idx="29">
                  <c:v>6.2388174272600736</c:v>
                </c:pt>
                <c:pt idx="30">
                  <c:v>6.3619649665806719</c:v>
                </c:pt>
                <c:pt idx="31">
                  <c:v>6.2006098821880187</c:v>
                </c:pt>
                <c:pt idx="32">
                  <c:v>6.5000476937530038</c:v>
                </c:pt>
                <c:pt idx="33">
                  <c:v>6.8612068325924156</c:v>
                </c:pt>
                <c:pt idx="34">
                  <c:v>6.9620679368003948</c:v>
                </c:pt>
                <c:pt idx="35">
                  <c:v>7.304737942351494</c:v>
                </c:pt>
                <c:pt idx="36">
                  <c:v>7.2981385336294124</c:v>
                </c:pt>
                <c:pt idx="37">
                  <c:v>6.9290489358379546</c:v>
                </c:pt>
                <c:pt idx="38">
                  <c:v>6.7187396327663009</c:v>
                </c:pt>
                <c:pt idx="39">
                  <c:v>7.4058803537509448</c:v>
                </c:pt>
                <c:pt idx="40">
                  <c:v>7.6626715396819236</c:v>
                </c:pt>
                <c:pt idx="41">
                  <c:v>7.8504372108789084</c:v>
                </c:pt>
                <c:pt idx="42">
                  <c:v>8.282286308397488</c:v>
                </c:pt>
                <c:pt idx="43">
                  <c:v>8.9661900124065141</c:v>
                </c:pt>
                <c:pt idx="44">
                  <c:v>9.2984202516827281</c:v>
                </c:pt>
                <c:pt idx="45">
                  <c:v>10.375516500022258</c:v>
                </c:pt>
                <c:pt idx="46">
                  <c:v>10.223577106163248</c:v>
                </c:pt>
                <c:pt idx="47">
                  <c:v>11.491798841083892</c:v>
                </c:pt>
                <c:pt idx="48">
                  <c:v>12.306338137024795</c:v>
                </c:pt>
                <c:pt idx="49">
                  <c:v>12.513171633851243</c:v>
                </c:pt>
                <c:pt idx="50">
                  <c:v>13.161073154313954</c:v>
                </c:pt>
                <c:pt idx="51">
                  <c:v>13.38830764334341</c:v>
                </c:pt>
                <c:pt idx="52">
                  <c:v>13.489838675710075</c:v>
                </c:pt>
                <c:pt idx="53">
                  <c:v>14.464482766556898</c:v>
                </c:pt>
                <c:pt idx="54">
                  <c:v>15.0403740722885</c:v>
                </c:pt>
                <c:pt idx="55">
                  <c:v>16.159097441646622</c:v>
                </c:pt>
                <c:pt idx="56">
                  <c:v>16.313144023565542</c:v>
                </c:pt>
                <c:pt idx="57">
                  <c:v>16.382331232947422</c:v>
                </c:pt>
                <c:pt idx="58">
                  <c:v>17.833044351389276</c:v>
                </c:pt>
              </c:numCache>
            </c:numRef>
          </c:val>
          <c:smooth val="0"/>
          <c:extLst>
            <c:ext xmlns:c16="http://schemas.microsoft.com/office/drawing/2014/chart" uri="{C3380CC4-5D6E-409C-BE32-E72D297353CC}">
              <c16:uniqueId val="{00000002-C25B-4E70-9739-0EA1F9F71264}"/>
            </c:ext>
          </c:extLst>
        </c:ser>
        <c:ser>
          <c:idx val="3"/>
          <c:order val="3"/>
          <c:tx>
            <c:strRef>
              <c:f>'Renewables Consumption -EJ'!$A$67</c:f>
              <c:strCache>
                <c:ptCount val="1"/>
                <c:pt idx="0">
                  <c:v>CIS</c:v>
                </c:pt>
              </c:strCache>
            </c:strRef>
          </c:tx>
          <c:spPr>
            <a:ln w="38100" cap="rnd">
              <a:solidFill>
                <a:srgbClr val="000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-EJ'!$B$67:$BH$67</c:f>
              <c:numCache>
                <c:formatCode>[&gt;0.005]0.00;[=0]\-;\^</c:formatCode>
                <c:ptCount val="59"/>
                <c:pt idx="0">
                  <c:v>0.86687809228897095</c:v>
                </c:pt>
                <c:pt idx="1">
                  <c:v>0.97747063636779785</c:v>
                </c:pt>
                <c:pt idx="2">
                  <c:v>0.94285255670547485</c:v>
                </c:pt>
                <c:pt idx="3">
                  <c:v>1.1075226068496704</c:v>
                </c:pt>
                <c:pt idx="4">
                  <c:v>1.2261203527450562</c:v>
                </c:pt>
                <c:pt idx="5">
                  <c:v>1.3240132331848145</c:v>
                </c:pt>
                <c:pt idx="6">
                  <c:v>1.3423441648483276</c:v>
                </c:pt>
                <c:pt idx="7">
                  <c:v>1.3082796335220337</c:v>
                </c:pt>
                <c:pt idx="8">
                  <c:v>1.302382230758667</c:v>
                </c:pt>
                <c:pt idx="9">
                  <c:v>1.4054806232452393</c:v>
                </c:pt>
                <c:pt idx="10">
                  <c:v>1.3411519527435303</c:v>
                </c:pt>
                <c:pt idx="11">
                  <c:v>1.4449210166931152</c:v>
                </c:pt>
                <c:pt idx="12">
                  <c:v>1.5649877786636353</c:v>
                </c:pt>
                <c:pt idx="13">
                  <c:v>1.8064944744110107</c:v>
                </c:pt>
                <c:pt idx="14">
                  <c:v>1.8312126398086548</c:v>
                </c:pt>
                <c:pt idx="15">
                  <c:v>1.9580496549606323</c:v>
                </c:pt>
                <c:pt idx="16">
                  <c:v>1.9879200458526611</c:v>
                </c:pt>
                <c:pt idx="17">
                  <c:v>1.8594648838043213</c:v>
                </c:pt>
                <c:pt idx="18">
                  <c:v>1.9199825525283813</c:v>
                </c:pt>
                <c:pt idx="19">
                  <c:v>2.1608400344848633</c:v>
                </c:pt>
                <c:pt idx="20">
                  <c:v>2.0661418501367734</c:v>
                </c:pt>
                <c:pt idx="21">
                  <c:v>2.0779501905744837</c:v>
                </c:pt>
                <c:pt idx="22">
                  <c:v>2.0968623487824516</c:v>
                </c:pt>
                <c:pt idx="23">
                  <c:v>2.1814025957683043</c:v>
                </c:pt>
                <c:pt idx="24">
                  <c:v>2.120055677190976</c:v>
                </c:pt>
                <c:pt idx="25">
                  <c:v>2.2493802377102838</c:v>
                </c:pt>
                <c:pt idx="26">
                  <c:v>2.2517176160436065</c:v>
                </c:pt>
                <c:pt idx="27">
                  <c:v>2.3000471475934319</c:v>
                </c:pt>
                <c:pt idx="28">
                  <c:v>2.3700431220568134</c:v>
                </c:pt>
                <c:pt idx="29">
                  <c:v>2.4099807887650968</c:v>
                </c:pt>
                <c:pt idx="30">
                  <c:v>2.3459305760006828</c:v>
                </c:pt>
                <c:pt idx="31">
                  <c:v>2.1170476461484213</c:v>
                </c:pt>
                <c:pt idx="32">
                  <c:v>2.1068057790616876</c:v>
                </c:pt>
                <c:pt idx="33">
                  <c:v>2.1119682771022781</c:v>
                </c:pt>
                <c:pt idx="34">
                  <c:v>2.1633442887905403</c:v>
                </c:pt>
                <c:pt idx="35">
                  <c:v>2.2196296459478617</c:v>
                </c:pt>
                <c:pt idx="36">
                  <c:v>2.299461153557786</c:v>
                </c:pt>
                <c:pt idx="37">
                  <c:v>2.1803534752179985</c:v>
                </c:pt>
                <c:pt idx="38">
                  <c:v>2.1515580958694045</c:v>
                </c:pt>
                <c:pt idx="39">
                  <c:v>2.3469334065030125</c:v>
                </c:pt>
                <c:pt idx="40">
                  <c:v>2.3087348257467966</c:v>
                </c:pt>
                <c:pt idx="41">
                  <c:v>2.2793188482319238</c:v>
                </c:pt>
                <c:pt idx="42">
                  <c:v>2.3199230262853234</c:v>
                </c:pt>
                <c:pt idx="43">
                  <c:v>2.1063481059773039</c:v>
                </c:pt>
                <c:pt idx="44">
                  <c:v>2.20143743654166</c:v>
                </c:pt>
                <c:pt idx="45">
                  <c:v>2.1743510400712012</c:v>
                </c:pt>
                <c:pt idx="46">
                  <c:v>2.120593217394287</c:v>
                </c:pt>
                <c:pt idx="47">
                  <c:v>2.1102858401345657</c:v>
                </c:pt>
                <c:pt idx="48">
                  <c:v>2.2588416807793692</c:v>
                </c:pt>
                <c:pt idx="49">
                  <c:v>2.1680731649885274</c:v>
                </c:pt>
                <c:pt idx="50">
                  <c:v>2.1033227089574211</c:v>
                </c:pt>
                <c:pt idx="51">
                  <c:v>2.2929862565761141</c:v>
                </c:pt>
                <c:pt idx="52">
                  <c:v>2.3270009511597891</c:v>
                </c:pt>
                <c:pt idx="53">
                  <c:v>2.3558913536380715</c:v>
                </c:pt>
                <c:pt idx="54">
                  <c:v>2.4007164481736254</c:v>
                </c:pt>
                <c:pt idx="55">
                  <c:v>2.5593101914619183</c:v>
                </c:pt>
                <c:pt idx="56">
                  <c:v>2.6059256847438519</c:v>
                </c:pt>
                <c:pt idx="57">
                  <c:v>2.473121965570499</c:v>
                </c:pt>
                <c:pt idx="58">
                  <c:v>2.537852299796441</c:v>
                </c:pt>
              </c:numCache>
            </c:numRef>
          </c:val>
          <c:smooth val="0"/>
          <c:extLst>
            <c:ext xmlns:c16="http://schemas.microsoft.com/office/drawing/2014/chart" uri="{C3380CC4-5D6E-409C-BE32-E72D297353CC}">
              <c16:uniqueId val="{00000003-C25B-4E70-9739-0EA1F9F71264}"/>
            </c:ext>
          </c:extLst>
        </c:ser>
        <c:ser>
          <c:idx val="4"/>
          <c:order val="4"/>
          <c:tx>
            <c:strRef>
              <c:f>'Renewables Consumption -EJ'!$A$78</c:f>
              <c:strCache>
                <c:ptCount val="1"/>
                <c:pt idx="0">
                  <c:v>Middle East</c:v>
                </c:pt>
              </c:strCache>
            </c:strRef>
          </c:tx>
          <c:spPr>
            <a:ln w="38100" cap="rnd">
              <a:solidFill>
                <a:srgbClr val="000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-EJ'!$B$78:$BH$78</c:f>
              <c:numCache>
                <c:formatCode>[&gt;0.005]0.00;[=0]\-;\^</c:formatCode>
                <c:ptCount val="59"/>
                <c:pt idx="0">
                  <c:v>2.4972025945317E-2</c:v>
                </c:pt>
                <c:pt idx="1">
                  <c:v>2.7103821630589664E-2</c:v>
                </c:pt>
                <c:pt idx="2">
                  <c:v>3.0112985637970269E-2</c:v>
                </c:pt>
                <c:pt idx="3">
                  <c:v>3.2799361506476998E-2</c:v>
                </c:pt>
                <c:pt idx="4">
                  <c:v>3.6150203552097082E-2</c:v>
                </c:pt>
                <c:pt idx="5">
                  <c:v>3.8105845917016268E-2</c:v>
                </c:pt>
                <c:pt idx="6">
                  <c:v>3.9971497724764049E-2</c:v>
                </c:pt>
                <c:pt idx="7">
                  <c:v>4.8639494576491416E-2</c:v>
                </c:pt>
                <c:pt idx="8">
                  <c:v>3.992379795818124E-2</c:v>
                </c:pt>
                <c:pt idx="9">
                  <c:v>5.1266420632600784E-2</c:v>
                </c:pt>
                <c:pt idx="10">
                  <c:v>5.7914515491575003E-2</c:v>
                </c:pt>
                <c:pt idx="11">
                  <c:v>6.7331064492464066E-2</c:v>
                </c:pt>
                <c:pt idx="12">
                  <c:v>7.5561502482742071E-2</c:v>
                </c:pt>
                <c:pt idx="13">
                  <c:v>0.10445305658504367</c:v>
                </c:pt>
                <c:pt idx="14">
                  <c:v>0.10236205346882343</c:v>
                </c:pt>
                <c:pt idx="15">
                  <c:v>0.10307392571121454</c:v>
                </c:pt>
                <c:pt idx="16">
                  <c:v>0.10873342939703434</c:v>
                </c:pt>
                <c:pt idx="17">
                  <c:v>0.11290121619640558</c:v>
                </c:pt>
                <c:pt idx="18">
                  <c:v>0.10880281744084641</c:v>
                </c:pt>
                <c:pt idx="19">
                  <c:v>0.1104252965287742</c:v>
                </c:pt>
                <c:pt idx="20">
                  <c:v>0.11111418838663667</c:v>
                </c:pt>
                <c:pt idx="21">
                  <c:v>0.11793774263423984</c:v>
                </c:pt>
                <c:pt idx="22">
                  <c:v>0.14812741706555244</c:v>
                </c:pt>
                <c:pt idx="23">
                  <c:v>0.15221515925077256</c:v>
                </c:pt>
                <c:pt idx="24">
                  <c:v>0.13438451346519287</c:v>
                </c:pt>
                <c:pt idx="25">
                  <c:v>0.16259700415957923</c:v>
                </c:pt>
                <c:pt idx="26">
                  <c:v>0.11720518644051481</c:v>
                </c:pt>
                <c:pt idx="27">
                  <c:v>0.18978263482767943</c:v>
                </c:pt>
                <c:pt idx="28">
                  <c:v>0.21341134337035328</c:v>
                </c:pt>
                <c:pt idx="29">
                  <c:v>0.17618552864496451</c:v>
                </c:pt>
                <c:pt idx="30">
                  <c:v>0.19857171439707599</c:v>
                </c:pt>
                <c:pt idx="31">
                  <c:v>0.19905785962964728</c:v>
                </c:pt>
                <c:pt idx="32">
                  <c:v>0.16957800926684286</c:v>
                </c:pt>
                <c:pt idx="33">
                  <c:v>0.18324112366462941</c:v>
                </c:pt>
                <c:pt idx="34">
                  <c:v>0.12602859797698329</c:v>
                </c:pt>
                <c:pt idx="35">
                  <c:v>0.11459426635701675</c:v>
                </c:pt>
                <c:pt idx="36">
                  <c:v>0.12342159857507795</c:v>
                </c:pt>
                <c:pt idx="37">
                  <c:v>0.17772699755005306</c:v>
                </c:pt>
                <c:pt idx="38">
                  <c:v>0.19393259104981553</c:v>
                </c:pt>
                <c:pt idx="39">
                  <c:v>0.24060439044023951</c:v>
                </c:pt>
                <c:pt idx="40">
                  <c:v>0.24815320500420057</c:v>
                </c:pt>
                <c:pt idx="41">
                  <c:v>0.29127795351814711</c:v>
                </c:pt>
                <c:pt idx="42">
                  <c:v>0.27386428724275902</c:v>
                </c:pt>
                <c:pt idx="43">
                  <c:v>0.14117313895894767</c:v>
                </c:pt>
                <c:pt idx="44">
                  <c:v>0.12551481605714798</c:v>
                </c:pt>
                <c:pt idx="45">
                  <c:v>0.17789174804329377</c:v>
                </c:pt>
                <c:pt idx="46">
                  <c:v>0.18755276518004393</c:v>
                </c:pt>
                <c:pt idx="47">
                  <c:v>0.22024756021346548</c:v>
                </c:pt>
                <c:pt idx="48">
                  <c:v>0.24167750257947773</c:v>
                </c:pt>
                <c:pt idx="49">
                  <c:v>0.21265472497543669</c:v>
                </c:pt>
                <c:pt idx="50">
                  <c:v>0.18591965629002516</c:v>
                </c:pt>
                <c:pt idx="51">
                  <c:v>0.23151738147043943</c:v>
                </c:pt>
                <c:pt idx="52">
                  <c:v>0.24698847116906109</c:v>
                </c:pt>
                <c:pt idx="53">
                  <c:v>0.19745496473478852</c:v>
                </c:pt>
                <c:pt idx="54">
                  <c:v>0.51037203575469903</c:v>
                </c:pt>
                <c:pt idx="55">
                  <c:v>0.44367188476462616</c:v>
                </c:pt>
                <c:pt idx="56">
                  <c:v>0.3881132469032309</c:v>
                </c:pt>
                <c:pt idx="57">
                  <c:v>0.44414534969837405</c:v>
                </c:pt>
                <c:pt idx="58">
                  <c:v>0.6480324104486499</c:v>
                </c:pt>
              </c:numCache>
            </c:numRef>
          </c:val>
          <c:smooth val="0"/>
          <c:extLst>
            <c:ext xmlns:c16="http://schemas.microsoft.com/office/drawing/2014/chart" uri="{C3380CC4-5D6E-409C-BE32-E72D297353CC}">
              <c16:uniqueId val="{00000004-C25B-4E70-9739-0EA1F9F71264}"/>
            </c:ext>
          </c:extLst>
        </c:ser>
        <c:ser>
          <c:idx val="5"/>
          <c:order val="5"/>
          <c:tx>
            <c:strRef>
              <c:f>'Renewables Consumption -EJ'!$A$89</c:f>
              <c:strCache>
                <c:ptCount val="1"/>
                <c:pt idx="0">
                  <c:v>Africa</c:v>
                </c:pt>
              </c:strCache>
            </c:strRef>
          </c:tx>
          <c:spPr>
            <a:ln w="38100" cap="rnd">
              <a:solidFill>
                <a:srgbClr val="000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-EJ'!$B$89:$BH$89</c:f>
              <c:numCache>
                <c:formatCode>[&gt;0.005]0.00;[=0]\-;\^</c:formatCode>
                <c:ptCount val="59"/>
                <c:pt idx="0">
                  <c:v>0.14802773126621105</c:v>
                </c:pt>
                <c:pt idx="1">
                  <c:v>0.16510649581459802</c:v>
                </c:pt>
                <c:pt idx="2">
                  <c:v>0.17235193726628495</c:v>
                </c:pt>
                <c:pt idx="3">
                  <c:v>0.20160169108203263</c:v>
                </c:pt>
                <c:pt idx="4">
                  <c:v>0.23526753642909171</c:v>
                </c:pt>
                <c:pt idx="5">
                  <c:v>0.29413038429720473</c:v>
                </c:pt>
                <c:pt idx="6">
                  <c:v>0.27880142020421772</c:v>
                </c:pt>
                <c:pt idx="7">
                  <c:v>0.31734632486586634</c:v>
                </c:pt>
                <c:pt idx="8">
                  <c:v>0.33563374334880791</c:v>
                </c:pt>
                <c:pt idx="9">
                  <c:v>0.38169284469040576</c:v>
                </c:pt>
                <c:pt idx="10">
                  <c:v>0.40349048942516674</c:v>
                </c:pt>
                <c:pt idx="11">
                  <c:v>0.44706855210279173</c:v>
                </c:pt>
                <c:pt idx="12">
                  <c:v>0.49109111884172307</c:v>
                </c:pt>
                <c:pt idx="13">
                  <c:v>0.4951857671730977</c:v>
                </c:pt>
                <c:pt idx="14">
                  <c:v>0.52993978067024727</c:v>
                </c:pt>
                <c:pt idx="15">
                  <c:v>0.51666556936470442</c:v>
                </c:pt>
                <c:pt idx="16">
                  <c:v>0.5368168197619525</c:v>
                </c:pt>
                <c:pt idx="17">
                  <c:v>0.5371655872604606</c:v>
                </c:pt>
                <c:pt idx="18">
                  <c:v>0.48430646139968303</c:v>
                </c:pt>
                <c:pt idx="19">
                  <c:v>0.47629205328485114</c:v>
                </c:pt>
                <c:pt idx="20">
                  <c:v>0.52949119713230175</c:v>
                </c:pt>
                <c:pt idx="21">
                  <c:v>0.55155404458128032</c:v>
                </c:pt>
                <c:pt idx="22">
                  <c:v>0.52931722258290392</c:v>
                </c:pt>
                <c:pt idx="23">
                  <c:v>0.57729250296324608</c:v>
                </c:pt>
                <c:pt idx="24">
                  <c:v>0.60574747024293174</c:v>
                </c:pt>
                <c:pt idx="25">
                  <c:v>0.61832843859701825</c:v>
                </c:pt>
                <c:pt idx="26">
                  <c:v>0.65470911200463888</c:v>
                </c:pt>
                <c:pt idx="27">
                  <c:v>0.62539832752008806</c:v>
                </c:pt>
                <c:pt idx="28">
                  <c:v>0.6139785360192036</c:v>
                </c:pt>
                <c:pt idx="29">
                  <c:v>0.62257361428783042</c:v>
                </c:pt>
                <c:pt idx="30">
                  <c:v>0.64743946388625773</c:v>
                </c:pt>
                <c:pt idx="31">
                  <c:v>0.67731441491923761</c:v>
                </c:pt>
                <c:pt idx="32">
                  <c:v>0.69515737867004646</c:v>
                </c:pt>
                <c:pt idx="33">
                  <c:v>0.72891615152002487</c:v>
                </c:pt>
                <c:pt idx="34">
                  <c:v>0.77179026581688959</c:v>
                </c:pt>
                <c:pt idx="35">
                  <c:v>0.82875610829933066</c:v>
                </c:pt>
                <c:pt idx="36">
                  <c:v>0.88622368482393199</c:v>
                </c:pt>
                <c:pt idx="37">
                  <c:v>0.9261354426013213</c:v>
                </c:pt>
                <c:pt idx="38">
                  <c:v>0.89917224593239098</c:v>
                </c:pt>
                <c:pt idx="39">
                  <c:v>0.94849545801762503</c:v>
                </c:pt>
                <c:pt idx="40">
                  <c:v>0.95782419465308521</c:v>
                </c:pt>
                <c:pt idx="41">
                  <c:v>0.99469825054296024</c:v>
                </c:pt>
                <c:pt idx="42">
                  <c:v>1.0178669005260605</c:v>
                </c:pt>
                <c:pt idx="43">
                  <c:v>1.0334546132685016</c:v>
                </c:pt>
                <c:pt idx="44">
                  <c:v>1.0586241395774323</c:v>
                </c:pt>
                <c:pt idx="45">
                  <c:v>1.1431505842428251</c:v>
                </c:pt>
                <c:pt idx="46">
                  <c:v>1.1740882788374165</c:v>
                </c:pt>
                <c:pt idx="47">
                  <c:v>1.177420854535967</c:v>
                </c:pt>
                <c:pt idx="48">
                  <c:v>1.2442459511029966</c:v>
                </c:pt>
                <c:pt idx="49">
                  <c:v>1.3364439234547945</c:v>
                </c:pt>
                <c:pt idx="50">
                  <c:v>1.367159682350291</c:v>
                </c:pt>
                <c:pt idx="51">
                  <c:v>1.3824226695851394</c:v>
                </c:pt>
                <c:pt idx="52">
                  <c:v>1.4744696146810838</c:v>
                </c:pt>
                <c:pt idx="53">
                  <c:v>1.5826802871343375</c:v>
                </c:pt>
                <c:pt idx="54">
                  <c:v>1.6877138741501767</c:v>
                </c:pt>
                <c:pt idx="55">
                  <c:v>1.8026491318546505</c:v>
                </c:pt>
                <c:pt idx="56">
                  <c:v>1.899485761108906</c:v>
                </c:pt>
                <c:pt idx="57">
                  <c:v>1.9480607982900437</c:v>
                </c:pt>
                <c:pt idx="58">
                  <c:v>2.0506677727110514</c:v>
                </c:pt>
              </c:numCache>
            </c:numRef>
          </c:val>
          <c:smooth val="0"/>
          <c:extLst>
            <c:ext xmlns:c16="http://schemas.microsoft.com/office/drawing/2014/chart" uri="{C3380CC4-5D6E-409C-BE32-E72D297353CC}">
              <c16:uniqueId val="{00000005-C25B-4E70-9739-0EA1F9F71264}"/>
            </c:ext>
          </c:extLst>
        </c:ser>
        <c:ser>
          <c:idx val="6"/>
          <c:order val="6"/>
          <c:tx>
            <c:strRef>
              <c:f>'Renewables Consumption -EJ'!$A$110</c:f>
              <c:strCache>
                <c:ptCount val="1"/>
                <c:pt idx="0">
                  <c:v>Non China Asia Pacific</c:v>
                </c:pt>
              </c:strCache>
            </c:strRef>
          </c:tx>
          <c:spPr>
            <a:ln w="38100" cap="rnd">
              <a:solidFill>
                <a:srgbClr val="000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-EJ'!$B$110:$BH$110</c:f>
              <c:numCache>
                <c:formatCode>[&gt;0.005]0.00;[=0]\-;\^</c:formatCode>
                <c:ptCount val="59"/>
                <c:pt idx="0">
                  <c:v>1.4435438839209382</c:v>
                </c:pt>
                <c:pt idx="1">
                  <c:v>1.5056154343692469</c:v>
                </c:pt>
                <c:pt idx="2">
                  <c:v>1.4358673290189472</c:v>
                </c:pt>
                <c:pt idx="3">
                  <c:v>1.5640492057336814</c:v>
                </c:pt>
                <c:pt idx="4">
                  <c:v>1.6231873266115144</c:v>
                </c:pt>
                <c:pt idx="5">
                  <c:v>1.6862906079240929</c:v>
                </c:pt>
                <c:pt idx="6">
                  <c:v>1.8320015446552134</c:v>
                </c:pt>
                <c:pt idx="7">
                  <c:v>1.8513212711695815</c:v>
                </c:pt>
                <c:pt idx="8">
                  <c:v>1.6924333438073518</c:v>
                </c:pt>
                <c:pt idx="9">
                  <c:v>1.9061319922766415</c:v>
                </c:pt>
                <c:pt idx="10">
                  <c:v>2.0420396456102026</c:v>
                </c:pt>
                <c:pt idx="11">
                  <c:v>2.0437644630874274</c:v>
                </c:pt>
                <c:pt idx="12">
                  <c:v>1.9572424699454132</c:v>
                </c:pt>
                <c:pt idx="13">
                  <c:v>2.0977191440288152</c:v>
                </c:pt>
                <c:pt idx="14">
                  <c:v>2.261345847582561</c:v>
                </c:pt>
                <c:pt idx="15">
                  <c:v>2.3486128473014105</c:v>
                </c:pt>
                <c:pt idx="16">
                  <c:v>2.464218958728452</c:v>
                </c:pt>
                <c:pt idx="17">
                  <c:v>2.3961621879643644</c:v>
                </c:pt>
                <c:pt idx="18">
                  <c:v>2.4692824915291567</c:v>
                </c:pt>
                <c:pt idx="19">
                  <c:v>2.4843280188251811</c:v>
                </c:pt>
                <c:pt idx="20">
                  <c:v>2.6563206626360625</c:v>
                </c:pt>
                <c:pt idx="21">
                  <c:v>2.7306042929958494</c:v>
                </c:pt>
                <c:pt idx="22">
                  <c:v>2.6625437459588284</c:v>
                </c:pt>
                <c:pt idx="23">
                  <c:v>2.9571059863337723</c:v>
                </c:pt>
                <c:pt idx="24">
                  <c:v>3.1633700164456968</c:v>
                </c:pt>
                <c:pt idx="25">
                  <c:v>3.1463274862144317</c:v>
                </c:pt>
                <c:pt idx="26">
                  <c:v>3.2939345425875217</c:v>
                </c:pt>
                <c:pt idx="27">
                  <c:v>3.1355493177206881</c:v>
                </c:pt>
                <c:pt idx="28">
                  <c:v>3.3224765197091983</c:v>
                </c:pt>
                <c:pt idx="29">
                  <c:v>3.221417546331395</c:v>
                </c:pt>
                <c:pt idx="30">
                  <c:v>3.4277157765727679</c:v>
                </c:pt>
                <c:pt idx="31">
                  <c:v>3.3748076362726351</c:v>
                </c:pt>
                <c:pt idx="32">
                  <c:v>3.3464119544205069</c:v>
                </c:pt>
                <c:pt idx="33">
                  <c:v>3.6710845324366801</c:v>
                </c:pt>
                <c:pt idx="34">
                  <c:v>3.6716250303045896</c:v>
                </c:pt>
                <c:pt idx="35">
                  <c:v>3.6713680630490302</c:v>
                </c:pt>
                <c:pt idx="36">
                  <c:v>3.6013206858483038</c:v>
                </c:pt>
                <c:pt idx="37">
                  <c:v>3.5836583848235648</c:v>
                </c:pt>
                <c:pt idx="38">
                  <c:v>3.8102602804957506</c:v>
                </c:pt>
                <c:pt idx="39">
                  <c:v>4.2348220407392532</c:v>
                </c:pt>
                <c:pt idx="40">
                  <c:v>4.1394636303124521</c:v>
                </c:pt>
                <c:pt idx="41">
                  <c:v>4.5611312899555791</c:v>
                </c:pt>
                <c:pt idx="42">
                  <c:v>4.6516286782633571</c:v>
                </c:pt>
                <c:pt idx="43">
                  <c:v>4.6591175615238569</c:v>
                </c:pt>
                <c:pt idx="44">
                  <c:v>4.6407129285334463</c:v>
                </c:pt>
                <c:pt idx="45">
                  <c:v>5.1066535119364858</c:v>
                </c:pt>
                <c:pt idx="46">
                  <c:v>5.6853754656709157</c:v>
                </c:pt>
                <c:pt idx="47">
                  <c:v>5.5523635343360809</c:v>
                </c:pt>
                <c:pt idx="48">
                  <c:v>6.3780579571890996</c:v>
                </c:pt>
                <c:pt idx="49">
                  <c:v>6.7076997134670364</c:v>
                </c:pt>
                <c:pt idx="50">
                  <c:v>6.888644734424247</c:v>
                </c:pt>
                <c:pt idx="51">
                  <c:v>7.3964020745781909</c:v>
                </c:pt>
                <c:pt idx="52">
                  <c:v>8.0769744001419213</c:v>
                </c:pt>
                <c:pt idx="53">
                  <c:v>8.986678268029209</c:v>
                </c:pt>
                <c:pt idx="54">
                  <c:v>9.4998317675005524</c:v>
                </c:pt>
                <c:pt idx="55">
                  <c:v>10.251475783122658</c:v>
                </c:pt>
                <c:pt idx="56">
                  <c:v>11.238913127728296</c:v>
                </c:pt>
                <c:pt idx="57">
                  <c:v>12.464975055956884</c:v>
                </c:pt>
                <c:pt idx="58">
                  <c:v>12.694542523960251</c:v>
                </c:pt>
              </c:numCache>
            </c:numRef>
          </c:val>
          <c:smooth val="0"/>
          <c:extLst>
            <c:ext xmlns:c16="http://schemas.microsoft.com/office/drawing/2014/chart" uri="{C3380CC4-5D6E-409C-BE32-E72D297353CC}">
              <c16:uniqueId val="{00000006-C25B-4E70-9739-0EA1F9F71264}"/>
            </c:ext>
          </c:extLst>
        </c:ser>
        <c:ser>
          <c:idx val="7"/>
          <c:order val="7"/>
          <c:tx>
            <c:strRef>
              <c:f>'Renewables Consumption -EJ'!$A$111</c:f>
              <c:strCache>
                <c:ptCount val="1"/>
                <c:pt idx="0">
                  <c:v>China</c:v>
                </c:pt>
              </c:strCache>
            </c:strRef>
          </c:tx>
          <c:spPr>
            <a:ln w="57150" cap="rnd">
              <a:solidFill>
                <a:srgbClr val="FF0000"/>
              </a:solidFill>
              <a:round/>
            </a:ln>
            <a:effectLst>
              <a:outerShdw blurRad="50800" dist="38100" dir="2700000" algn="tl" rotWithShape="0">
                <a:prstClr val="black">
                  <a:alpha val="40000"/>
                </a:prstClr>
              </a:outerShdw>
            </a:effectLst>
          </c:spPr>
          <c:marker>
            <c:symbol val="none"/>
          </c:marker>
          <c:cat>
            <c:strRef>
              <c:f>'Renewables Consumption -EJ'!$B$3:$BK$3</c:f>
              <c:strCache>
                <c:ptCount val="62"/>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2023</c:v>
                </c:pt>
                <c:pt idx="60">
                  <c:v>2013-23</c:v>
                </c:pt>
                <c:pt idx="61">
                  <c:v>2023</c:v>
                </c:pt>
              </c:strCache>
            </c:strRef>
          </c:cat>
          <c:val>
            <c:numRef>
              <c:f>'Renewables Consumption -EJ'!$B$111:$BH$111</c:f>
              <c:numCache>
                <c:formatCode>[&gt;0.005]0.00;[=0]\-;\^</c:formatCode>
                <c:ptCount val="59"/>
                <c:pt idx="0">
                  <c:v>0.23522612452507019</c:v>
                </c:pt>
                <c:pt idx="1">
                  <c:v>0.23936611413955688</c:v>
                </c:pt>
                <c:pt idx="2">
                  <c:v>0.20634035766124725</c:v>
                </c:pt>
                <c:pt idx="3">
                  <c:v>0.24345904588699341</c:v>
                </c:pt>
                <c:pt idx="4">
                  <c:v>0.24759902060031891</c:v>
                </c:pt>
                <c:pt idx="5">
                  <c:v>0.2558789849281311</c:v>
                </c:pt>
                <c:pt idx="6">
                  <c:v>0.30951052904129028</c:v>
                </c:pt>
                <c:pt idx="7">
                  <c:v>0.35076919198036194</c:v>
                </c:pt>
                <c:pt idx="8">
                  <c:v>0.39202785491943359</c:v>
                </c:pt>
                <c:pt idx="9">
                  <c:v>0.44363647699356079</c:v>
                </c:pt>
                <c:pt idx="10">
                  <c:v>0.46424227952957153</c:v>
                </c:pt>
                <c:pt idx="11">
                  <c:v>0.47045224905014038</c:v>
                </c:pt>
                <c:pt idx="12">
                  <c:v>0.49110510945320129</c:v>
                </c:pt>
                <c:pt idx="13">
                  <c:v>0.46014934778213501</c:v>
                </c:pt>
                <c:pt idx="14">
                  <c:v>0.51688587665557861</c:v>
                </c:pt>
                <c:pt idx="15">
                  <c:v>0.61977380514144897</c:v>
                </c:pt>
                <c:pt idx="16">
                  <c:v>0.69739842414855957</c:v>
                </c:pt>
                <c:pt idx="17">
                  <c:v>0.79214751720428467</c:v>
                </c:pt>
                <c:pt idx="18">
                  <c:v>0.9199223518371582</c:v>
                </c:pt>
                <c:pt idx="19">
                  <c:v>0.92415642738342285</c:v>
                </c:pt>
                <c:pt idx="20">
                  <c:v>0.98348045349121094</c:v>
                </c:pt>
                <c:pt idx="21">
                  <c:v>1.0064855813980103</c:v>
                </c:pt>
                <c:pt idx="22">
                  <c:v>1.0647746324539185</c:v>
                </c:pt>
                <c:pt idx="23">
                  <c:v>1.1621111631393433</c:v>
                </c:pt>
                <c:pt idx="24">
                  <c:v>1.2604827880859375</c:v>
                </c:pt>
                <c:pt idx="25">
                  <c:v>1.3499155212193727</c:v>
                </c:pt>
                <c:pt idx="26">
                  <c:v>1.3281148124951869</c:v>
                </c:pt>
                <c:pt idx="27">
                  <c:v>1.3937673405744135</c:v>
                </c:pt>
                <c:pt idx="28">
                  <c:v>1.6199316894635558</c:v>
                </c:pt>
                <c:pt idx="29">
                  <c:v>1.7915934203192592</c:v>
                </c:pt>
                <c:pt idx="30">
                  <c:v>2.0698848403990269</c:v>
                </c:pt>
                <c:pt idx="31">
                  <c:v>2.0195448417216539</c:v>
                </c:pt>
                <c:pt idx="32">
                  <c:v>2.1196051128208637</c:v>
                </c:pt>
                <c:pt idx="33">
                  <c:v>2.1495109088718891</c:v>
                </c:pt>
                <c:pt idx="34">
                  <c:v>2.1266703307628632</c:v>
                </c:pt>
                <c:pt idx="35">
                  <c:v>2.4031200520694256</c:v>
                </c:pt>
                <c:pt idx="36">
                  <c:v>2.9712479747831821</c:v>
                </c:pt>
                <c:pt idx="37">
                  <c:v>3.0705160703510046</c:v>
                </c:pt>
                <c:pt idx="38">
                  <c:v>3.0188503246754408</c:v>
                </c:pt>
                <c:pt idx="39">
                  <c:v>3.7320682130375644</c:v>
                </c:pt>
                <c:pt idx="40">
                  <c:v>4.2046195645816624</c:v>
                </c:pt>
                <c:pt idx="41">
                  <c:v>4.6281575504690409</c:v>
                </c:pt>
                <c:pt idx="42">
                  <c:v>5.1578408069908619</c:v>
                </c:pt>
                <c:pt idx="43">
                  <c:v>6.8137075342237949</c:v>
                </c:pt>
                <c:pt idx="44">
                  <c:v>6.7810106240212917</c:v>
                </c:pt>
                <c:pt idx="45">
                  <c:v>7.9659564308822155</c:v>
                </c:pt>
                <c:pt idx="46">
                  <c:v>7.9910444989800453</c:v>
                </c:pt>
                <c:pt idx="47">
                  <c:v>10.008199278265238</c:v>
                </c:pt>
                <c:pt idx="48">
                  <c:v>10.917256359010935</c:v>
                </c:pt>
                <c:pt idx="49">
                  <c:v>12.786826685070992</c:v>
                </c:pt>
                <c:pt idx="50">
                  <c:v>13.706224260851741</c:v>
                </c:pt>
                <c:pt idx="51">
                  <c:v>14.890735102817416</c:v>
                </c:pt>
                <c:pt idx="52">
                  <c:v>16.216765573248267</c:v>
                </c:pt>
                <c:pt idx="53">
                  <c:v>17.785950250923634</c:v>
                </c:pt>
                <c:pt idx="54">
                  <c:v>19.472415342926979</c:v>
                </c:pt>
                <c:pt idx="55">
                  <c:v>21.032753739506006</c:v>
                </c:pt>
                <c:pt idx="56">
                  <c:v>23.513552511110902</c:v>
                </c:pt>
                <c:pt idx="57">
                  <c:v>25.554484205320477</c:v>
                </c:pt>
                <c:pt idx="58">
                  <c:v>27.599482044577599</c:v>
                </c:pt>
              </c:numCache>
            </c:numRef>
          </c:val>
          <c:smooth val="0"/>
          <c:extLst>
            <c:ext xmlns:c16="http://schemas.microsoft.com/office/drawing/2014/chart" uri="{C3380CC4-5D6E-409C-BE32-E72D297353CC}">
              <c16:uniqueId val="{00000007-C25B-4E70-9739-0EA1F9F71264}"/>
            </c:ext>
          </c:extLst>
        </c:ser>
        <c:dLbls>
          <c:showLegendKey val="0"/>
          <c:showVal val="0"/>
          <c:showCatName val="0"/>
          <c:showSerName val="0"/>
          <c:showPercent val="0"/>
          <c:showBubbleSize val="0"/>
        </c:dLbls>
        <c:smooth val="0"/>
        <c:axId val="2033541232"/>
        <c:axId val="1288803472"/>
      </c:lineChart>
      <c:catAx>
        <c:axId val="203354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3">
                    <a:lumMod val="20000"/>
                    <a:lumOff val="80000"/>
                  </a:schemeClr>
                </a:solidFill>
                <a:latin typeface="+mn-lt"/>
                <a:ea typeface="+mn-ea"/>
                <a:cs typeface="+mn-cs"/>
              </a:defRPr>
            </a:pPr>
            <a:endParaRPr lang="en-US"/>
          </a:p>
        </c:txPr>
        <c:crossAx val="1288803472"/>
        <c:crosses val="autoZero"/>
        <c:auto val="1"/>
        <c:lblAlgn val="ctr"/>
        <c:lblOffset val="100"/>
        <c:tickLblSkip val="10"/>
        <c:noMultiLvlLbl val="0"/>
      </c:catAx>
      <c:valAx>
        <c:axId val="12888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accent3">
                        <a:lumMod val="20000"/>
                        <a:lumOff val="80000"/>
                      </a:schemeClr>
                    </a:solidFill>
                    <a:latin typeface="+mn-lt"/>
                    <a:ea typeface="+mn-ea"/>
                    <a:cs typeface="+mn-cs"/>
                  </a:defRPr>
                </a:pPr>
                <a:r>
                  <a:rPr lang="en-US" sz="2000" dirty="0"/>
                  <a:t>Exajoules</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accent3">
                      <a:lumMod val="20000"/>
                      <a:lumOff val="80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accent3">
                    <a:lumMod val="20000"/>
                    <a:lumOff val="80000"/>
                  </a:schemeClr>
                </a:solidFill>
                <a:latin typeface="+mn-lt"/>
                <a:ea typeface="+mn-ea"/>
                <a:cs typeface="+mn-cs"/>
              </a:defRPr>
            </a:pPr>
            <a:endParaRPr lang="en-US"/>
          </a:p>
        </c:txPr>
        <c:crossAx val="203354123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1" i="0" u="none" strike="noStrike" kern="1200" baseline="0">
              <a:solidFill>
                <a:schemeClr val="accent3">
                  <a:lumMod val="20000"/>
                  <a:lumOff val="8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b="1">
          <a:solidFill>
            <a:schemeClr val="accent3">
              <a:lumMod val="20000"/>
              <a:lumOff val="80000"/>
            </a:schemeClr>
          </a:solidFill>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 ST Energy 2065 Scenario'!$B$171</c:f>
              <c:strCache>
                <c:ptCount val="1"/>
                <c:pt idx="0">
                  <c:v>Coal and Oil</c:v>
                </c:pt>
              </c:strCache>
            </c:strRef>
          </c:tx>
          <c:spPr>
            <a:ln w="44450" cap="rnd">
              <a:solidFill>
                <a:srgbClr val="66FF99"/>
              </a:solidFill>
              <a:round/>
            </a:ln>
            <a:effectLst/>
          </c:spPr>
          <c:marker>
            <c:symbol val="none"/>
          </c:marker>
          <c:cat>
            <c:numRef>
              <c:f>' ST Energy 2065 Scenario'!$C$170:$BI$170</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formatCode="0">
                  <c:v>2021</c:v>
                </c:pt>
                <c:pt idx="57" formatCode="0">
                  <c:v>2022</c:v>
                </c:pt>
                <c:pt idx="58" formatCode="0">
                  <c:v>2023</c:v>
                </c:pt>
              </c:numCache>
            </c:numRef>
          </c:cat>
          <c:val>
            <c:numRef>
              <c:f>' ST Energy 2065 Scenario'!$C$171:$BI$171</c:f>
              <c:numCache>
                <c:formatCode>#,##0</c:formatCode>
                <c:ptCount val="59"/>
                <c:pt idx="0">
                  <c:v>5.2551615238189697</c:v>
                </c:pt>
                <c:pt idx="1">
                  <c:v>5.7215229868888855</c:v>
                </c:pt>
                <c:pt idx="2">
                  <c:v>5.1445325016975403</c:v>
                </c:pt>
                <c:pt idx="3">
                  <c:v>5.1658495664596558</c:v>
                </c:pt>
                <c:pt idx="4">
                  <c:v>6.3239560127258301</c:v>
                </c:pt>
                <c:pt idx="5">
                  <c:v>8.1421027183532715</c:v>
                </c:pt>
                <c:pt idx="6">
                  <c:v>9.6352373361587524</c:v>
                </c:pt>
                <c:pt idx="7">
                  <c:v>10.341432213783264</c:v>
                </c:pt>
                <c:pt idx="8">
                  <c:v>10.863813400268555</c:v>
                </c:pt>
                <c:pt idx="9">
                  <c:v>11.115493297576904</c:v>
                </c:pt>
                <c:pt idx="10">
                  <c:v>12.464240789413452</c:v>
                </c:pt>
                <c:pt idx="11">
                  <c:v>13.112463474273682</c:v>
                </c:pt>
                <c:pt idx="12">
                  <c:v>14.279690504074097</c:v>
                </c:pt>
                <c:pt idx="13">
                  <c:v>15.717000246047974</c:v>
                </c:pt>
                <c:pt idx="14">
                  <c:v>16.135217905044556</c:v>
                </c:pt>
                <c:pt idx="15">
                  <c:v>16.241587400436401</c:v>
                </c:pt>
                <c:pt idx="16">
                  <c:v>15.990212678909302</c:v>
                </c:pt>
                <c:pt idx="17">
                  <c:v>16.691726922988892</c:v>
                </c:pt>
                <c:pt idx="18">
                  <c:v>17.708773851394653</c:v>
                </c:pt>
                <c:pt idx="19">
                  <c:v>19.091363668441772</c:v>
                </c:pt>
                <c:pt idx="20">
                  <c:v>20.688713788986206</c:v>
                </c:pt>
                <c:pt idx="21">
                  <c:v>21.693040609359741</c:v>
                </c:pt>
                <c:pt idx="22">
                  <c:v>23.452112197875977</c:v>
                </c:pt>
                <c:pt idx="23">
                  <c:v>25.202094554901123</c:v>
                </c:pt>
                <c:pt idx="24">
                  <c:v>26.4046630859375</c:v>
                </c:pt>
                <c:pt idx="25">
                  <c:v>26.672721862792969</c:v>
                </c:pt>
                <c:pt idx="26">
                  <c:v>28.125257015228271</c:v>
                </c:pt>
                <c:pt idx="27">
                  <c:v>29.618671894073486</c:v>
                </c:pt>
                <c:pt idx="28">
                  <c:v>31.802877902984619</c:v>
                </c:pt>
                <c:pt idx="29">
                  <c:v>33.596300601959229</c:v>
                </c:pt>
                <c:pt idx="30">
                  <c:v>34.42493200302124</c:v>
                </c:pt>
                <c:pt idx="31">
                  <c:v>36.426305294036865</c:v>
                </c:pt>
                <c:pt idx="32">
                  <c:v>36.55244779586792</c:v>
                </c:pt>
                <c:pt idx="33">
                  <c:v>36.573507308959961</c:v>
                </c:pt>
                <c:pt idx="34">
                  <c:v>37.930598258972168</c:v>
                </c:pt>
                <c:pt idx="35">
                  <c:v>39.017887115478516</c:v>
                </c:pt>
                <c:pt idx="36">
                  <c:v>40.7484130859375</c:v>
                </c:pt>
                <c:pt idx="37">
                  <c:v>44.506999969482422</c:v>
                </c:pt>
                <c:pt idx="38">
                  <c:v>52.264155387878418</c:v>
                </c:pt>
                <c:pt idx="39">
                  <c:v>60.958988189697266</c:v>
                </c:pt>
                <c:pt idx="40">
                  <c:v>69.276935577392578</c:v>
                </c:pt>
                <c:pt idx="41">
                  <c:v>75.726542472839355</c:v>
                </c:pt>
                <c:pt idx="42">
                  <c:v>81.854930877685547</c:v>
                </c:pt>
                <c:pt idx="43">
                  <c:v>83.246441841125488</c:v>
                </c:pt>
                <c:pt idx="44">
                  <c:v>87.067146301269531</c:v>
                </c:pt>
                <c:pt idx="45">
                  <c:v>91.998117446899414</c:v>
                </c:pt>
                <c:pt idx="46">
                  <c:v>99.123613357543945</c:v>
                </c:pt>
                <c:pt idx="47">
                  <c:v>101.07596778869629</c:v>
                </c:pt>
                <c:pt idx="48">
                  <c:v>103.71456146240234</c:v>
                </c:pt>
                <c:pt idx="49">
                  <c:v>104.20999145507813</c:v>
                </c:pt>
                <c:pt idx="50">
                  <c:v>104.18017578125</c:v>
                </c:pt>
                <c:pt idx="51">
                  <c:v>102.59768867492676</c:v>
                </c:pt>
                <c:pt idx="52">
                  <c:v>104.75501823425293</c:v>
                </c:pt>
                <c:pt idx="53">
                  <c:v>107.57119560241699</c:v>
                </c:pt>
                <c:pt idx="54">
                  <c:v>110.92948722839355</c:v>
                </c:pt>
                <c:pt idx="55">
                  <c:v>112.90399169921875</c:v>
                </c:pt>
                <c:pt idx="56">
                  <c:v>116.96245384216309</c:v>
                </c:pt>
                <c:pt idx="57">
                  <c:v>117.34622001647949</c:v>
                </c:pt>
                <c:pt idx="58">
                  <c:v>124.66451263427734</c:v>
                </c:pt>
              </c:numCache>
            </c:numRef>
          </c:val>
          <c:smooth val="0"/>
          <c:extLst>
            <c:ext xmlns:c16="http://schemas.microsoft.com/office/drawing/2014/chart" uri="{C3380CC4-5D6E-409C-BE32-E72D297353CC}">
              <c16:uniqueId val="{00000000-08F8-4909-AF4A-E8123606504A}"/>
            </c:ext>
          </c:extLst>
        </c:ser>
        <c:ser>
          <c:idx val="1"/>
          <c:order val="1"/>
          <c:tx>
            <c:strRef>
              <c:f>' ST Energy 2065 Scenario'!$B$172</c:f>
              <c:strCache>
                <c:ptCount val="1"/>
                <c:pt idx="0">
                  <c:v>Nat Gas, Nuclear, Hydro</c:v>
                </c:pt>
              </c:strCache>
            </c:strRef>
          </c:tx>
          <c:spPr>
            <a:ln w="44450" cap="rnd">
              <a:solidFill>
                <a:srgbClr val="FF0000"/>
              </a:solidFill>
              <a:round/>
            </a:ln>
            <a:effectLst/>
          </c:spPr>
          <c:marker>
            <c:symbol val="none"/>
          </c:marker>
          <c:cat>
            <c:numRef>
              <c:f>' ST Energy 2065 Scenario'!$C$170:$BI$170</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formatCode="0">
                  <c:v>2021</c:v>
                </c:pt>
                <c:pt idx="57" formatCode="0">
                  <c:v>2022</c:v>
                </c:pt>
                <c:pt idx="58" formatCode="0">
                  <c:v>2023</c:v>
                </c:pt>
              </c:numCache>
            </c:numRef>
          </c:cat>
          <c:val>
            <c:numRef>
              <c:f>' ST Energy 2065 Scenario'!$C$172:$BI$172</c:f>
              <c:numCache>
                <c:formatCode>#,##0</c:formatCode>
                <c:ptCount val="59"/>
                <c:pt idx="0">
                  <c:v>0.27513762935996056</c:v>
                </c:pt>
                <c:pt idx="1">
                  <c:v>0.28798558190464973</c:v>
                </c:pt>
                <c:pt idx="2">
                  <c:v>0.25931381061673164</c:v>
                </c:pt>
                <c:pt idx="3">
                  <c:v>0.29425550624728203</c:v>
                </c:pt>
                <c:pt idx="4">
                  <c:v>0.31871406733989716</c:v>
                </c:pt>
                <c:pt idx="5">
                  <c:v>0.36001172661781311</c:v>
                </c:pt>
                <c:pt idx="6">
                  <c:v>0.44520963728427887</c:v>
                </c:pt>
                <c:pt idx="7">
                  <c:v>0.52637980878353119</c:v>
                </c:pt>
                <c:pt idx="8">
                  <c:v>0.60900130867958069</c:v>
                </c:pt>
                <c:pt idx="9">
                  <c:v>0.71684888005256653</c:v>
                </c:pt>
                <c:pt idx="10">
                  <c:v>0.78534847497940063</c:v>
                </c:pt>
                <c:pt idx="11">
                  <c:v>0.83691242337226868</c:v>
                </c:pt>
                <c:pt idx="12">
                  <c:v>0.9308573305606842</c:v>
                </c:pt>
                <c:pt idx="13">
                  <c:v>0.95831748843193054</c:v>
                </c:pt>
                <c:pt idx="14">
                  <c:v>1.0433549284934998</c:v>
                </c:pt>
                <c:pt idx="15">
                  <c:v>1.1375348567962646</c:v>
                </c:pt>
                <c:pt idx="16">
                  <c:v>1.159646213054657</c:v>
                </c:pt>
                <c:pt idx="17">
                  <c:v>1.2250059247016907</c:v>
                </c:pt>
                <c:pt idx="18">
                  <c:v>1.3629400432109833</c:v>
                </c:pt>
                <c:pt idx="19">
                  <c:v>1.375156432390213</c:v>
                </c:pt>
                <c:pt idx="20">
                  <c:v>1.4526220560073853</c:v>
                </c:pt>
                <c:pt idx="21">
                  <c:v>1.505742222070694</c:v>
                </c:pt>
                <c:pt idx="22">
                  <c:v>1.5687480568885803</c:v>
                </c:pt>
                <c:pt idx="23">
                  <c:v>1.6795094013214111</c:v>
                </c:pt>
                <c:pt idx="24">
                  <c:v>1.806508481502533</c:v>
                </c:pt>
                <c:pt idx="25">
                  <c:v>1.9042701721191406</c:v>
                </c:pt>
                <c:pt idx="26">
                  <c:v>1.8893606066703796</c:v>
                </c:pt>
                <c:pt idx="27">
                  <c:v>1.9640858173370361</c:v>
                </c:pt>
                <c:pt idx="28">
                  <c:v>2.2410995233803988</c:v>
                </c:pt>
                <c:pt idx="29">
                  <c:v>2.5701381415128708</c:v>
                </c:pt>
                <c:pt idx="30">
                  <c:v>2.8035084456205368</c:v>
                </c:pt>
                <c:pt idx="31">
                  <c:v>2.8219389170408249</c:v>
                </c:pt>
                <c:pt idx="32">
                  <c:v>2.9462661892175674</c:v>
                </c:pt>
                <c:pt idx="33">
                  <c:v>2.9962368756532669</c:v>
                </c:pt>
                <c:pt idx="34">
                  <c:v>3.0252014994621277</c:v>
                </c:pt>
                <c:pt idx="35">
                  <c:v>3.4276066869497299</c:v>
                </c:pt>
                <c:pt idx="36">
                  <c:v>4.1066761761903763</c:v>
                </c:pt>
                <c:pt idx="37">
                  <c:v>4.3381825983524323</c:v>
                </c:pt>
                <c:pt idx="38">
                  <c:v>4.6262628734111786</c:v>
                </c:pt>
                <c:pt idx="39">
                  <c:v>5.6094782948493958</c:v>
                </c:pt>
                <c:pt idx="40">
                  <c:v>6.3088054060935974</c:v>
                </c:pt>
                <c:pt idx="41">
                  <c:v>7.0832542777061462</c:v>
                </c:pt>
                <c:pt idx="42">
                  <c:v>8.1054126024246216</c:v>
                </c:pt>
                <c:pt idx="43">
                  <c:v>10.057138323783875</c:v>
                </c:pt>
                <c:pt idx="44">
                  <c:v>10.113418519496918</c:v>
                </c:pt>
                <c:pt idx="45">
                  <c:v>11.744320333003998</c:v>
                </c:pt>
                <c:pt idx="46">
                  <c:v>12.529953062534332</c:v>
                </c:pt>
                <c:pt idx="47">
                  <c:v>14.879491567611694</c:v>
                </c:pt>
                <c:pt idx="48">
                  <c:v>16.162080526351929</c:v>
                </c:pt>
                <c:pt idx="49">
                  <c:v>18.362726926803589</c:v>
                </c:pt>
                <c:pt idx="50">
                  <c:v>19.408046841621399</c:v>
                </c:pt>
                <c:pt idx="51">
                  <c:v>20.625768303871155</c:v>
                </c:pt>
                <c:pt idx="52">
                  <c:v>22.128072023391724</c:v>
                </c:pt>
                <c:pt idx="53">
                  <c:v>24.336513519287109</c:v>
                </c:pt>
                <c:pt idx="54">
                  <c:v>26.352608919143677</c:v>
                </c:pt>
                <c:pt idx="55">
                  <c:v>27.936904907226563</c:v>
                </c:pt>
                <c:pt idx="56">
                  <c:v>29.619261264801025</c:v>
                </c:pt>
                <c:pt idx="57">
                  <c:v>29.54179573059082</c:v>
                </c:pt>
                <c:pt idx="58">
                  <c:v>29.940235137939453</c:v>
                </c:pt>
              </c:numCache>
            </c:numRef>
          </c:val>
          <c:smooth val="0"/>
          <c:extLst>
            <c:ext xmlns:c16="http://schemas.microsoft.com/office/drawing/2014/chart" uri="{C3380CC4-5D6E-409C-BE32-E72D297353CC}">
              <c16:uniqueId val="{00000001-08F8-4909-AF4A-E8123606504A}"/>
            </c:ext>
          </c:extLst>
        </c:ser>
        <c:ser>
          <c:idx val="2"/>
          <c:order val="2"/>
          <c:tx>
            <c:strRef>
              <c:f>' ST Energy 2065 Scenario'!$B$173</c:f>
              <c:strCache>
                <c:ptCount val="1"/>
                <c:pt idx="0">
                  <c:v>Solar, Wind, Bio, Other</c:v>
                </c:pt>
              </c:strCache>
            </c:strRef>
          </c:tx>
          <c:spPr>
            <a:ln w="44450" cap="rnd">
              <a:solidFill>
                <a:srgbClr val="FFC000"/>
              </a:solidFill>
              <a:round/>
            </a:ln>
            <a:effectLst/>
          </c:spPr>
          <c:marker>
            <c:symbol val="none"/>
          </c:marker>
          <c:cat>
            <c:numRef>
              <c:f>' ST Energy 2065 Scenario'!$C$170:$BI$170</c:f>
              <c:numCache>
                <c:formatCode>General</c:formatCode>
                <c:ptCount val="5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formatCode="0">
                  <c:v>2021</c:v>
                </c:pt>
                <c:pt idx="57" formatCode="0">
                  <c:v>2022</c:v>
                </c:pt>
                <c:pt idx="58" formatCode="0">
                  <c:v>2023</c:v>
                </c:pt>
              </c:numCache>
            </c:numRef>
          </c:cat>
          <c:val>
            <c:numRef>
              <c:f>' ST Energy 2065 Scenario'!$C$173:$BI$173</c:f>
              <c:numCache>
                <c:formatCode>#,##0</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9.8960187982811476E-2</c:v>
                </c:pt>
                <c:pt idx="26">
                  <c:v>0.10091366176311567</c:v>
                </c:pt>
                <c:pt idx="27">
                  <c:v>9.5962200746726012E-2</c:v>
                </c:pt>
                <c:pt idx="28">
                  <c:v>0.12471443309550523</c:v>
                </c:pt>
                <c:pt idx="29">
                  <c:v>0.13907528228446608</c:v>
                </c:pt>
                <c:pt idx="30">
                  <c:v>0.14010582266928395</c:v>
                </c:pt>
                <c:pt idx="31">
                  <c:v>0.12157138927432243</c:v>
                </c:pt>
                <c:pt idx="32">
                  <c:v>0.13842690685123671</c:v>
                </c:pt>
                <c:pt idx="33">
                  <c:v>0.1432381003833143</c:v>
                </c:pt>
                <c:pt idx="34">
                  <c:v>3.4100471634994835E-2</c:v>
                </c:pt>
                <c:pt idx="35">
                  <c:v>3.5515901146773887E-2</c:v>
                </c:pt>
                <c:pt idx="36">
                  <c:v>3.7161438641081818E-2</c:v>
                </c:pt>
                <c:pt idx="37">
                  <c:v>3.840825438965112E-2</c:v>
                </c:pt>
                <c:pt idx="38">
                  <c:v>4.00599529966712E-2</c:v>
                </c:pt>
                <c:pt idx="39">
                  <c:v>4.2928083334118128E-2</c:v>
                </c:pt>
                <c:pt idx="40">
                  <c:v>8.1902517995331436E-2</c:v>
                </c:pt>
                <c:pt idx="41">
                  <c:v>0.1207575022126548</c:v>
                </c:pt>
                <c:pt idx="42">
                  <c:v>0.17008156492374837</c:v>
                </c:pt>
                <c:pt idx="43">
                  <c:v>0.30464215378742665</c:v>
                </c:pt>
                <c:pt idx="44">
                  <c:v>0.51987267076037824</c:v>
                </c:pt>
                <c:pt idx="45">
                  <c:v>0.78648878261446953</c:v>
                </c:pt>
                <c:pt idx="46">
                  <c:v>1.0791188944131136</c:v>
                </c:pt>
                <c:pt idx="47">
                  <c:v>1.3987155444920063</c:v>
                </c:pt>
                <c:pt idx="48">
                  <c:v>1.8652099147439003</c:v>
                </c:pt>
                <c:pt idx="49">
                  <c:v>2.318879097700119</c:v>
                </c:pt>
                <c:pt idx="50">
                  <c:v>2.8030546903610229</c:v>
                </c:pt>
                <c:pt idx="51">
                  <c:v>3.6761763691902161</c:v>
                </c:pt>
                <c:pt idx="52">
                  <c:v>4.9613223671913147</c:v>
                </c:pt>
                <c:pt idx="53">
                  <c:v>6.2458000183105469</c:v>
                </c:pt>
                <c:pt idx="54">
                  <c:v>7.2668749094009399</c:v>
                </c:pt>
                <c:pt idx="55">
                  <c:v>8.4374933242797852</c:v>
                </c:pt>
                <c:pt idx="56">
                  <c:v>11.164507389068604</c:v>
                </c:pt>
                <c:pt idx="57">
                  <c:v>13.265659093856812</c:v>
                </c:pt>
                <c:pt idx="58">
                  <c:v>16.023540496826172</c:v>
                </c:pt>
              </c:numCache>
            </c:numRef>
          </c:val>
          <c:smooth val="0"/>
          <c:extLst>
            <c:ext xmlns:c16="http://schemas.microsoft.com/office/drawing/2014/chart" uri="{C3380CC4-5D6E-409C-BE32-E72D297353CC}">
              <c16:uniqueId val="{00000002-08F8-4909-AF4A-E8123606504A}"/>
            </c:ext>
          </c:extLst>
        </c:ser>
        <c:dLbls>
          <c:showLegendKey val="0"/>
          <c:showVal val="0"/>
          <c:showCatName val="0"/>
          <c:showSerName val="0"/>
          <c:showPercent val="0"/>
          <c:showBubbleSize val="0"/>
        </c:dLbls>
        <c:smooth val="0"/>
        <c:axId val="1351448111"/>
        <c:axId val="1351452911"/>
      </c:lineChart>
      <c:catAx>
        <c:axId val="1351448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crossAx val="1351452911"/>
        <c:crosses val="autoZero"/>
        <c:auto val="1"/>
        <c:lblAlgn val="ctr"/>
        <c:lblOffset val="100"/>
        <c:tickLblSkip val="5"/>
        <c:tickMarkSkip val="5"/>
        <c:noMultiLvlLbl val="0"/>
      </c:catAx>
      <c:valAx>
        <c:axId val="135145291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crossAx val="1351448111"/>
        <c:crosses val="autoZero"/>
        <c:crossBetween val="between"/>
      </c:valAx>
      <c:spPr>
        <a:noFill/>
        <a:ln>
          <a:noFill/>
        </a:ln>
        <a:effectLst/>
      </c:spPr>
    </c:plotArea>
    <c:legend>
      <c:legendPos val="t"/>
      <c:layout>
        <c:manualLayout>
          <c:xMode val="edge"/>
          <c:yMode val="edge"/>
          <c:x val="0.12187146014642906"/>
          <c:y val="0.14814814814814814"/>
          <c:w val="0.78988281070129385"/>
          <c:h val="6.3282541071254986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b="1">
          <a:solidFill>
            <a:schemeClr val="bg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dirty="0">
                <a:latin typeface="Times New Roman" pitchFamily="18" charset="0"/>
              </a:defRPr>
            </a:lvl1pPr>
          </a:lstStyle>
          <a:p>
            <a:pPr>
              <a:defRPr/>
            </a:pPr>
            <a:endParaRPr lang="en-US" dirty="0"/>
          </a:p>
        </p:txBody>
      </p:sp>
      <p:sp>
        <p:nvSpPr>
          <p:cNvPr id="3584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dirty="0">
                <a:latin typeface="Times New Roman" pitchFamily="18" charset="0"/>
              </a:defRPr>
            </a:lvl1pPr>
          </a:lstStyle>
          <a:p>
            <a:pPr>
              <a:defRPr/>
            </a:pPr>
            <a:endParaRPr lang="en-US" dirty="0"/>
          </a:p>
        </p:txBody>
      </p:sp>
      <p:sp>
        <p:nvSpPr>
          <p:cNvPr id="3584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dirty="0">
                <a:latin typeface="Times New Roman" pitchFamily="18" charset="0"/>
              </a:defRPr>
            </a:lvl1pPr>
          </a:lstStyle>
          <a:p>
            <a:pPr>
              <a:defRPr/>
            </a:pPr>
            <a:endParaRPr lang="en-US" dirty="0"/>
          </a:p>
        </p:txBody>
      </p:sp>
      <p:sp>
        <p:nvSpPr>
          <p:cNvPr id="3584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842EE138-726A-4EDC-B77F-4E1B367E086B}" type="slidenum">
              <a:rPr lang="en-US"/>
              <a:pPr>
                <a:defRPr/>
              </a:pPr>
              <a:t>‹#›</a:t>
            </a:fld>
            <a:endParaRPr lang="en-US" dirty="0"/>
          </a:p>
        </p:txBody>
      </p:sp>
    </p:spTree>
    <p:extLst>
      <p:ext uri="{BB962C8B-B14F-4D97-AF65-F5344CB8AC3E}">
        <p14:creationId xmlns:p14="http://schemas.microsoft.com/office/powerpoint/2010/main" val="2470083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dirty="0">
                <a:latin typeface="Times New Roman" pitchFamily="18" charset="0"/>
              </a:defRPr>
            </a:lvl1pPr>
          </a:lstStyle>
          <a:p>
            <a:pPr>
              <a:defRPr/>
            </a:pPr>
            <a:endParaRPr lang="en-US" dirty="0"/>
          </a:p>
        </p:txBody>
      </p:sp>
      <p:sp>
        <p:nvSpPr>
          <p:cNvPr id="225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dirty="0">
                <a:latin typeface="Times New Roman" pitchFamily="18" charset="0"/>
              </a:defRPr>
            </a:lvl1pPr>
          </a:lstStyle>
          <a:p>
            <a:pPr>
              <a:defRPr/>
            </a:pPr>
            <a:endParaRPr lang="en-US" dirty="0"/>
          </a:p>
        </p:txBody>
      </p:sp>
      <p:sp>
        <p:nvSpPr>
          <p:cNvPr id="1741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dirty="0">
                <a:latin typeface="Times New Roman" pitchFamily="18" charset="0"/>
              </a:defRPr>
            </a:lvl1pPr>
          </a:lstStyle>
          <a:p>
            <a:pPr>
              <a:defRPr/>
            </a:pPr>
            <a:endParaRPr lang="en-US" dirty="0"/>
          </a:p>
        </p:txBody>
      </p:sp>
      <p:sp>
        <p:nvSpPr>
          <p:cNvPr id="225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4C2C0325-1323-452C-B6B3-D114312E0EFA}" type="slidenum">
              <a:rPr lang="en-US"/>
              <a:pPr>
                <a:defRPr/>
              </a:pPr>
              <a:t>‹#›</a:t>
            </a:fld>
            <a:endParaRPr lang="en-US" dirty="0"/>
          </a:p>
        </p:txBody>
      </p:sp>
    </p:spTree>
    <p:extLst>
      <p:ext uri="{BB962C8B-B14F-4D97-AF65-F5344CB8AC3E}">
        <p14:creationId xmlns:p14="http://schemas.microsoft.com/office/powerpoint/2010/main" val="2462030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097182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167555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17FA5-4041-7E68-59E7-EBBDD2810287}"/>
            </a:ext>
          </a:extLst>
        </p:cNvPr>
        <p:cNvGrpSpPr/>
        <p:nvPr/>
      </p:nvGrpSpPr>
      <p:grpSpPr>
        <a:xfrm>
          <a:off x="0" y="0"/>
          <a:ext cx="0" cy="0"/>
          <a:chOff x="0" y="0"/>
          <a:chExt cx="0" cy="0"/>
        </a:xfrm>
      </p:grpSpPr>
      <p:sp>
        <p:nvSpPr>
          <p:cNvPr id="83970" name="Rectangle 7">
            <a:extLst>
              <a:ext uri="{FF2B5EF4-FFF2-40B4-BE49-F238E27FC236}">
                <a16:creationId xmlns:a16="http://schemas.microsoft.com/office/drawing/2014/main" id="{9AE9AE36-6DE9-721F-1CB1-06104967E1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a:extLst>
              <a:ext uri="{FF2B5EF4-FFF2-40B4-BE49-F238E27FC236}">
                <a16:creationId xmlns:a16="http://schemas.microsoft.com/office/drawing/2014/main" id="{4C486445-4D64-2291-0F65-0D2CE93A1BC3}"/>
              </a:ext>
            </a:extLst>
          </p:cNvPr>
          <p:cNvSpPr>
            <a:spLocks noGrp="1" noRot="1" noChangeAspect="1" noChangeArrowheads="1" noTextEdit="1"/>
          </p:cNvSpPr>
          <p:nvPr>
            <p:ph type="sldImg"/>
          </p:nvPr>
        </p:nvSpPr>
        <p:spPr>
          <a:xfrm>
            <a:off x="381000" y="685800"/>
            <a:ext cx="6096000" cy="3429000"/>
          </a:xfrm>
          <a:ln/>
        </p:spPr>
      </p:sp>
      <p:sp>
        <p:nvSpPr>
          <p:cNvPr id="83972" name="Rectangle 3">
            <a:extLst>
              <a:ext uri="{FF2B5EF4-FFF2-40B4-BE49-F238E27FC236}">
                <a16:creationId xmlns:a16="http://schemas.microsoft.com/office/drawing/2014/main" id="{3A770D34-45D3-85E3-72DA-252031BF01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65660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864549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837432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584502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17FA5-4041-7E68-59E7-EBBDD2810287}"/>
            </a:ext>
          </a:extLst>
        </p:cNvPr>
        <p:cNvGrpSpPr/>
        <p:nvPr/>
      </p:nvGrpSpPr>
      <p:grpSpPr>
        <a:xfrm>
          <a:off x="0" y="0"/>
          <a:ext cx="0" cy="0"/>
          <a:chOff x="0" y="0"/>
          <a:chExt cx="0" cy="0"/>
        </a:xfrm>
      </p:grpSpPr>
      <p:sp>
        <p:nvSpPr>
          <p:cNvPr id="83970" name="Rectangle 7">
            <a:extLst>
              <a:ext uri="{FF2B5EF4-FFF2-40B4-BE49-F238E27FC236}">
                <a16:creationId xmlns:a16="http://schemas.microsoft.com/office/drawing/2014/main" id="{9AE9AE36-6DE9-721F-1CB1-06104967E1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a:extLst>
              <a:ext uri="{FF2B5EF4-FFF2-40B4-BE49-F238E27FC236}">
                <a16:creationId xmlns:a16="http://schemas.microsoft.com/office/drawing/2014/main" id="{4C486445-4D64-2291-0F65-0D2CE93A1BC3}"/>
              </a:ext>
            </a:extLst>
          </p:cNvPr>
          <p:cNvSpPr>
            <a:spLocks noGrp="1" noRot="1" noChangeAspect="1" noChangeArrowheads="1" noTextEdit="1"/>
          </p:cNvSpPr>
          <p:nvPr>
            <p:ph type="sldImg"/>
          </p:nvPr>
        </p:nvSpPr>
        <p:spPr>
          <a:xfrm>
            <a:off x="381000" y="685800"/>
            <a:ext cx="6096000" cy="3429000"/>
          </a:xfrm>
          <a:ln/>
        </p:spPr>
      </p:sp>
      <p:sp>
        <p:nvSpPr>
          <p:cNvPr id="83972" name="Rectangle 3">
            <a:extLst>
              <a:ext uri="{FF2B5EF4-FFF2-40B4-BE49-F238E27FC236}">
                <a16:creationId xmlns:a16="http://schemas.microsoft.com/office/drawing/2014/main" id="{3A770D34-45D3-85E3-72DA-252031BF01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53586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D4F03-5223-9700-5FE4-AF5D1A949124}"/>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6813D9B3-AED3-D23F-D4FA-8C7ED91B903D}"/>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90EFF1DD-7D90-D173-C9CD-390491156189}"/>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8E8EA6E0-085F-6865-EBA1-E33772A372CD}"/>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510235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097182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896F2-419E-06F6-CC22-83E1C5062D89}"/>
            </a:ext>
          </a:extLst>
        </p:cNvPr>
        <p:cNvGrpSpPr/>
        <p:nvPr/>
      </p:nvGrpSpPr>
      <p:grpSpPr>
        <a:xfrm>
          <a:off x="0" y="0"/>
          <a:ext cx="0" cy="0"/>
          <a:chOff x="0" y="0"/>
          <a:chExt cx="0" cy="0"/>
        </a:xfrm>
      </p:grpSpPr>
      <p:sp>
        <p:nvSpPr>
          <p:cNvPr id="83970" name="Rectangle 7">
            <a:extLst>
              <a:ext uri="{FF2B5EF4-FFF2-40B4-BE49-F238E27FC236}">
                <a16:creationId xmlns:a16="http://schemas.microsoft.com/office/drawing/2014/main" id="{FFAEDC2F-BD42-3DE0-7734-AD570455E4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a:extLst>
              <a:ext uri="{FF2B5EF4-FFF2-40B4-BE49-F238E27FC236}">
                <a16:creationId xmlns:a16="http://schemas.microsoft.com/office/drawing/2014/main" id="{F9F765DD-163F-1C09-0124-22C2191F03C9}"/>
              </a:ext>
            </a:extLst>
          </p:cNvPr>
          <p:cNvSpPr>
            <a:spLocks noGrp="1" noRot="1" noChangeAspect="1" noChangeArrowheads="1" noTextEdit="1"/>
          </p:cNvSpPr>
          <p:nvPr>
            <p:ph type="sldImg"/>
          </p:nvPr>
        </p:nvSpPr>
        <p:spPr>
          <a:xfrm>
            <a:off x="381000" y="685800"/>
            <a:ext cx="6096000" cy="3429000"/>
          </a:xfrm>
          <a:ln/>
        </p:spPr>
      </p:sp>
      <p:sp>
        <p:nvSpPr>
          <p:cNvPr id="83972" name="Rectangle 3">
            <a:extLst>
              <a:ext uri="{FF2B5EF4-FFF2-40B4-BE49-F238E27FC236}">
                <a16:creationId xmlns:a16="http://schemas.microsoft.com/office/drawing/2014/main" id="{40EFEAE7-7E8E-FED6-A15B-658AFC0D75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95185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181210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21895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p:cNvSpPr>
            <a:spLocks noGrp="1" noRot="1" noChangeAspect="1" noChangeArrowheads="1" noTextEdit="1"/>
          </p:cNvSpPr>
          <p:nvPr>
            <p:ph type="sldImg"/>
          </p:nvPr>
        </p:nvSpPr>
        <p:spPr>
          <a:xfrm>
            <a:off x="381000" y="685800"/>
            <a:ext cx="6096000" cy="3429000"/>
          </a:xfrm>
          <a:ln/>
        </p:spPr>
      </p:sp>
      <p:sp>
        <p:nvSpPr>
          <p:cNvPr id="2560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01330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154A5-CAB5-D0F9-8009-7FDE90E30536}"/>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BD55879E-0B0E-E15A-0613-C7F83B4516CB}"/>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2C68146D-E6A0-D0D5-DC7D-75A251AF90FC}"/>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AAC8C5E4-30BC-435B-9C59-94657288F6E9}"/>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50512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B4F7F-3EC8-1B84-D6D5-4323D309D5A2}"/>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6C47DB79-926F-9A9D-0209-992A28D0B669}"/>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0D8F8B9A-C66E-5966-11F8-91C92839EA0F}"/>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9EDFD418-B2B6-6E6B-0388-A7EC9E70AD08}"/>
              </a:ext>
            </a:extLst>
          </p:cNvPr>
          <p:cNvSpPr>
            <a:spLocks noGrp="1" noChangeArrowheads="1"/>
          </p:cNvSpPr>
          <p:nvPr>
            <p:ph type="body" idx="1"/>
          </p:nvPr>
        </p:nvSpPr>
        <p:spPr>
          <a:noFill/>
          <a:ln/>
        </p:spPr>
        <p:txBody>
          <a:bodyPr/>
          <a:lstStyle/>
          <a:p>
            <a:r>
              <a:rPr lang="en-US" sz="1200" b="1" kern="1200" dirty="0">
                <a:solidFill>
                  <a:schemeClr val="tx1"/>
                </a:solidFill>
                <a:effectLst>
                  <a:outerShdw blurRad="38100" dist="38100" dir="2700000" algn="tl">
                    <a:srgbClr val="000000"/>
                  </a:outerShdw>
                </a:effectLst>
                <a:latin typeface="Arial"/>
                <a:ea typeface="+mn-ea"/>
                <a:cs typeface="+mn-cs"/>
              </a:rPr>
              <a:t>Primary</a:t>
            </a:r>
            <a:endParaRPr lang="en-US" dirty="0"/>
          </a:p>
        </p:txBody>
      </p:sp>
    </p:spTree>
    <p:extLst>
      <p:ext uri="{BB962C8B-B14F-4D97-AF65-F5344CB8AC3E}">
        <p14:creationId xmlns:p14="http://schemas.microsoft.com/office/powerpoint/2010/main" val="2686845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C8E1D-712F-4D99-704A-B72A87FBA6E6}"/>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3CE568BD-2A1A-781A-6F2A-26B302717E37}"/>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548041A5-2723-8C87-F642-4BEBBB723045}"/>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1912D41F-329A-EEC7-2785-F4786B948DE8}"/>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89794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55334-D686-7025-A4D3-8B5503C457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464DCA-D002-5DDF-7659-E275F69EB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0CFFF-ED12-178D-C266-576E815293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9D5689-B492-2192-EA57-123A2F11E7EE}"/>
              </a:ext>
            </a:extLst>
          </p:cNvPr>
          <p:cNvSpPr>
            <a:spLocks noGrp="1"/>
          </p:cNvSpPr>
          <p:nvPr>
            <p:ph type="sldNum" sz="quarter" idx="5"/>
          </p:nvPr>
        </p:nvSpPr>
        <p:spPr/>
        <p:txBody>
          <a:bodyPr/>
          <a:lstStyle/>
          <a:p>
            <a:pPr>
              <a:defRPr/>
            </a:pPr>
            <a:fld id="{4C2C0325-1323-452C-B6B3-D114312E0EFA}" type="slidenum">
              <a:rPr lang="en-US" smtClean="0"/>
              <a:pPr>
                <a:defRPr/>
              </a:pPr>
              <a:t>17</a:t>
            </a:fld>
            <a:endParaRPr lang="en-US" dirty="0"/>
          </a:p>
        </p:txBody>
      </p:sp>
    </p:spTree>
    <p:extLst>
      <p:ext uri="{BB962C8B-B14F-4D97-AF65-F5344CB8AC3E}">
        <p14:creationId xmlns:p14="http://schemas.microsoft.com/office/powerpoint/2010/main" val="2347012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8C5C4-52D4-3706-E4AB-653009F3FEAE}"/>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BBD5282B-A04E-26C0-E6B4-0A5D4B00ADA8}"/>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B6ECB663-C788-7A42-365B-76D601D414FF}"/>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DBA9A187-2066-7595-D5AE-0202D9E4441B}"/>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19866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795049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800" b="0" i="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Arial" panose="020B0604020202020204" pitchFamily="34" charset="0"/>
              </a:rPr>
              <a:t>https://na.panasonic.com/news/panasonic-energy-begins-mass-production-at-new-automotive-lithium-ion-battery-factory-in-kansas-aiming-for-annual-capacity-of-32-gwh-to-accelerate-us-local-production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2800" b="0" i="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Arial" panose="020B0604020202020204" pitchFamily="34" charset="0"/>
            </a:endParaRPr>
          </a:p>
          <a:p>
            <a:r>
              <a:rPr lang="en-US" sz="1200" b="1" i="0" kern="1200" dirty="0">
                <a:solidFill>
                  <a:schemeClr val="tx1"/>
                </a:solidFill>
                <a:effectLst/>
                <a:latin typeface="Times New Roman" pitchFamily="18" charset="0"/>
                <a:ea typeface="+mn-ea"/>
                <a:cs typeface="+mn-cs"/>
              </a:rPr>
              <a:t>DE SOTO, Kan.</a:t>
            </a:r>
            <a:r>
              <a:rPr lang="en-US" sz="1200" b="0" i="0" kern="1200" dirty="0">
                <a:solidFill>
                  <a:schemeClr val="tx1"/>
                </a:solidFill>
                <a:effectLst/>
                <a:latin typeface="Times New Roman" pitchFamily="18" charset="0"/>
                <a:ea typeface="+mn-ea"/>
                <a:cs typeface="+mn-cs"/>
              </a:rPr>
              <a:t> – Panasonic Energy Co., Ltd., a Panasonic Group company, today announced the official opening of its new cylindrical lithium-ion battery factory for electric vehicles (EVs). Located in De Soto, just outside Kansas City in the United States, the facility marks the opening of one of the largest automotive battery plants in North America. The grand opening ceremony was held on July 14 to commemorate the milestone. Panasonic Energy has also begun mass production of 2170 cells at the second North American facility, the Kansas Factory, with plans to establish an annual production capacity of approximately 32 GWh in the future.</a:t>
            </a:r>
          </a:p>
          <a:p>
            <a:r>
              <a:rPr lang="en-US" sz="1200" b="0" i="0" kern="1200" dirty="0">
                <a:solidFill>
                  <a:schemeClr val="tx1"/>
                </a:solidFill>
                <a:effectLst/>
                <a:latin typeface="Times New Roman" pitchFamily="18" charset="0"/>
                <a:ea typeface="+mn-ea"/>
                <a:cs typeface="+mn-cs"/>
              </a:rPr>
              <a:t>Built on a site spanning approximately 300 acres— the size of more than 225 American football fields—the Kansas Factory signifies Panasonic Energy’s long-term commitment to investing in and advancing the electric vehicle industry through a dual-region model in Japan and North America. As the company’s second EV battery production site in the region, following the Nevada Factory, which has been operating since 2017 with the current annual capacity of approximately 41 GWh, the Kansas Factory aims to significantly boost Panasonic Energy’s U.S.-based production capacity to approximately 73 GWh once fully operational. The new plant will also help meet the demand from automotive customers expanding their electric vehicle production.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2800" b="0" i="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80692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8B5E6-BDB0-31CD-E791-AD2C4D7AA537}"/>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06A0B439-60A2-CCE9-493F-24C8031EEDF2}"/>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1E43524E-3C64-3621-E756-51FC146505F2}"/>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BE3009A9-D60D-7460-BB52-F517502FEB12}"/>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736663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8B5E6-BDB0-31CD-E791-AD2C4D7AA537}"/>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06A0B439-60A2-CCE9-493F-24C8031EEDF2}"/>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1E43524E-3C64-3621-E756-51FC146505F2}"/>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BE3009A9-D60D-7460-BB52-F517502FEB12}"/>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5383229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719656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2141A-05C6-E4D2-1EBD-20331E3574C8}"/>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5C242763-2F41-F79B-DB55-7323F626F80E}"/>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5DFFB1D3-DFB3-F3D2-2060-5D8A6FD472AF}"/>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6884758C-69DB-0C02-C0C7-A99036BA27C4}"/>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77230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2C0325-1323-452C-B6B3-D114312E0EFA}" type="slidenum">
              <a:rPr lang="en-US" smtClean="0"/>
              <a:pPr>
                <a:defRPr/>
              </a:pPr>
              <a:t>25</a:t>
            </a:fld>
            <a:endParaRPr lang="en-US" dirty="0"/>
          </a:p>
        </p:txBody>
      </p:sp>
    </p:spTree>
    <p:extLst>
      <p:ext uri="{BB962C8B-B14F-4D97-AF65-F5344CB8AC3E}">
        <p14:creationId xmlns:p14="http://schemas.microsoft.com/office/powerpoint/2010/main" val="9779849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AAAE3-CB74-30E8-2317-F30A928F6D87}"/>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75F3947A-0FD7-DB77-4C50-451E1B7655C9}"/>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0C250521-AAB1-C035-4FC1-ECD0FE135A4C}"/>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CD74EA19-1B96-3B3E-0D24-22675063AA4C}"/>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1257939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AAAE3-CB74-30E8-2317-F30A928F6D87}"/>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75F3947A-0FD7-DB77-4C50-451E1B7655C9}"/>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0C250521-AAB1-C035-4FC1-ECD0FE135A4C}"/>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CD74EA19-1B96-3B3E-0D24-22675063AA4C}"/>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91954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AAAE3-CB74-30E8-2317-F30A928F6D87}"/>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75F3947A-0FD7-DB77-4C50-451E1B7655C9}"/>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0C250521-AAB1-C035-4FC1-ECD0FE135A4C}"/>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CD74EA19-1B96-3B3E-0D24-22675063AA4C}"/>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84870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AAAE3-CB74-30E8-2317-F30A928F6D87}"/>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75F3947A-0FD7-DB77-4C50-451E1B7655C9}"/>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0C250521-AAB1-C035-4FC1-ECD0FE135A4C}"/>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CD74EA19-1B96-3B3E-0D24-22675063AA4C}"/>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1296391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AAAE3-CB74-30E8-2317-F30A928F6D87}"/>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75F3947A-0FD7-DB77-4C50-451E1B7655C9}"/>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0C250521-AAB1-C035-4FC1-ECD0FE135A4C}"/>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CD74EA19-1B96-3B3E-0D24-22675063AA4C}"/>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578098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to MBOD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807505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582633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2C0325-1323-452C-B6B3-D114312E0EFA}" type="slidenum">
              <a:rPr lang="en-US" smtClean="0"/>
              <a:pPr>
                <a:defRPr/>
              </a:pPr>
              <a:t>33</a:t>
            </a:fld>
            <a:endParaRPr lang="en-US" dirty="0"/>
          </a:p>
        </p:txBody>
      </p:sp>
    </p:spTree>
    <p:extLst>
      <p:ext uri="{BB962C8B-B14F-4D97-AF65-F5344CB8AC3E}">
        <p14:creationId xmlns:p14="http://schemas.microsoft.com/office/powerpoint/2010/main" val="39399572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1660804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724650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465204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70734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49071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411331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5114919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3247983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0989908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2C0325-1323-452C-B6B3-D114312E0EFA}"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31107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0899B-BB31-F864-9DC2-DDCE6AD8B041}"/>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10D31F8E-7F53-176D-5D87-BA09AC3A8F88}"/>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2DA711C0-F5C3-ED93-101F-A713C3438E50}"/>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2F4D6BAA-5C06-8D55-8F21-A97C08FBE706}"/>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9062654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362D4-9A11-0C2C-1908-F8CDAF1CECBB}"/>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9C2CADE2-6D2C-10A1-58C3-57AE2E102DAC}"/>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378A183D-3A8E-0244-9A90-79E42820CE32}"/>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F43929AB-F8DA-6E31-E690-DD2F791E5F1B}"/>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727178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14716-E17E-1C03-5B9D-8B2BCC6E9BDA}"/>
            </a:ext>
          </a:extLst>
        </p:cNvPr>
        <p:cNvGrpSpPr/>
        <p:nvPr/>
      </p:nvGrpSpPr>
      <p:grpSpPr>
        <a:xfrm>
          <a:off x="0" y="0"/>
          <a:ext cx="0" cy="0"/>
          <a:chOff x="0" y="0"/>
          <a:chExt cx="0" cy="0"/>
        </a:xfrm>
      </p:grpSpPr>
      <p:sp>
        <p:nvSpPr>
          <p:cNvPr id="83970" name="Rectangle 7">
            <a:extLst>
              <a:ext uri="{FF2B5EF4-FFF2-40B4-BE49-F238E27FC236}">
                <a16:creationId xmlns:a16="http://schemas.microsoft.com/office/drawing/2014/main" id="{92619A23-A4D5-4D99-84A1-055AE89456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defRPr>
            </a:lvl1pPr>
            <a:lvl2pPr marL="742950" indent="-285750">
              <a:defRPr sz="2000">
                <a:solidFill>
                  <a:schemeClr val="tx1"/>
                </a:solidFill>
                <a:latin typeface="Arial" charset="0"/>
              </a:defRPr>
            </a:lvl2pPr>
            <a:lvl3pPr marL="1143000" indent="-228600">
              <a:defRPr sz="2000">
                <a:solidFill>
                  <a:schemeClr val="tx1"/>
                </a:solidFill>
                <a:latin typeface="Arial" charset="0"/>
              </a:defRPr>
            </a:lvl3pPr>
            <a:lvl4pPr marL="1600200" indent="-228600">
              <a:defRPr sz="2000">
                <a:solidFill>
                  <a:schemeClr val="tx1"/>
                </a:solidFill>
                <a:latin typeface="Arial" charset="0"/>
              </a:defRPr>
            </a:lvl4pPr>
            <a:lvl5pPr marL="2057400" indent="-22860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E1D248-C118-498B-A5D8-4424252A529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83971" name="Rectangle 2">
            <a:extLst>
              <a:ext uri="{FF2B5EF4-FFF2-40B4-BE49-F238E27FC236}">
                <a16:creationId xmlns:a16="http://schemas.microsoft.com/office/drawing/2014/main" id="{177E0F49-E3EE-39FE-69BB-E1D2AF66DD63}"/>
              </a:ext>
            </a:extLst>
          </p:cNvPr>
          <p:cNvSpPr>
            <a:spLocks noGrp="1" noRot="1" noChangeAspect="1" noChangeArrowheads="1" noTextEdit="1"/>
          </p:cNvSpPr>
          <p:nvPr>
            <p:ph type="sldImg"/>
          </p:nvPr>
        </p:nvSpPr>
        <p:spPr>
          <a:xfrm>
            <a:off x="381000" y="685800"/>
            <a:ext cx="6096000" cy="3429000"/>
          </a:xfrm>
          <a:ln/>
        </p:spPr>
      </p:sp>
      <p:sp>
        <p:nvSpPr>
          <p:cNvPr id="83972" name="Rectangle 3">
            <a:extLst>
              <a:ext uri="{FF2B5EF4-FFF2-40B4-BE49-F238E27FC236}">
                <a16:creationId xmlns:a16="http://schemas.microsoft.com/office/drawing/2014/main" id="{BF9C27BD-B285-A282-C8C0-6C48033C07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232842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00398-B688-579D-CFFB-E23DF4314223}"/>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430C9220-C49C-913A-00C6-50D74DF204B5}"/>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CC18C054-2951-82DA-11DB-30E1BB7F9410}"/>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E3CE44B5-45A4-FDF0-5B54-8A55C7800B8A}"/>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0417933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B9903-95D0-9A23-F497-2F70FFE41144}"/>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D56B84A7-5C6E-F5F7-8FFC-88A7607F33D7}"/>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4310C5D7-BF21-CF9B-FCF1-24061334A3A7}"/>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CBF35309-C58D-B916-BAD5-3078AE112930}"/>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467679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B9903-95D0-9A23-F497-2F70FFE41144}"/>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D56B84A7-5C6E-F5F7-8FFC-88A7607F33D7}"/>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4310C5D7-BF21-CF9B-FCF1-24061334A3A7}"/>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CBF35309-C58D-B916-BAD5-3078AE112930}"/>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557540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041C0-A97C-15FA-4180-43A96FA90013}"/>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26802B56-5D89-6D32-7945-98E33E78192F}"/>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7909E925-8D4A-45A0-4403-107F130EB7ED}"/>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F720A28D-B9CC-951C-F889-0093053A6D9E}"/>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5060384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B4F7F-3EC8-1B84-D6D5-4323D309D5A2}"/>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6C47DB79-926F-9A9D-0209-992A28D0B669}"/>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0D8F8B9A-C66E-5966-11F8-91C92839EA0F}"/>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9EDFD418-B2B6-6E6B-0388-A7EC9E70AD08}"/>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6693567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14EBD-91EE-66E3-3FC4-9D2932C4D5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B57E4-0E10-B6C7-2A18-8EA78BD761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315A01-F68F-C0F2-6D92-F7E07F9BD1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86B121-01E2-EB80-839B-71C5206D6F89}"/>
              </a:ext>
            </a:extLst>
          </p:cNvPr>
          <p:cNvSpPr>
            <a:spLocks noGrp="1"/>
          </p:cNvSpPr>
          <p:nvPr>
            <p:ph type="sldNum" sz="quarter" idx="5"/>
          </p:nvPr>
        </p:nvSpPr>
        <p:spPr/>
        <p:txBody>
          <a:bodyPr/>
          <a:lstStyle/>
          <a:p>
            <a:pPr>
              <a:defRPr/>
            </a:pPr>
            <a:fld id="{4C2C0325-1323-452C-B6B3-D114312E0EFA}" type="slidenum">
              <a:rPr lang="en-US" smtClean="0"/>
              <a:pPr>
                <a:defRPr/>
              </a:pPr>
              <a:t>52</a:t>
            </a:fld>
            <a:endParaRPr lang="en-US" dirty="0"/>
          </a:p>
        </p:txBody>
      </p:sp>
    </p:spTree>
    <p:extLst>
      <p:ext uri="{BB962C8B-B14F-4D97-AF65-F5344CB8AC3E}">
        <p14:creationId xmlns:p14="http://schemas.microsoft.com/office/powerpoint/2010/main" val="41419910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2C0325-1323-452C-B6B3-D114312E0EFA}" type="slidenum">
              <a:rPr lang="en-US" smtClean="0"/>
              <a:pPr>
                <a:defRPr/>
              </a:pPr>
              <a:t>53</a:t>
            </a:fld>
            <a:endParaRPr lang="en-US" dirty="0"/>
          </a:p>
        </p:txBody>
      </p:sp>
    </p:spTree>
    <p:extLst>
      <p:ext uri="{BB962C8B-B14F-4D97-AF65-F5344CB8AC3E}">
        <p14:creationId xmlns:p14="http://schemas.microsoft.com/office/powerpoint/2010/main" val="7047063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2C0325-1323-452C-B6B3-D114312E0EFA}" type="slidenum">
              <a:rPr lang="en-US" smtClean="0"/>
              <a:pPr>
                <a:defRPr/>
              </a:pPr>
              <a:t>54</a:t>
            </a:fld>
            <a:endParaRPr lang="en-US" dirty="0"/>
          </a:p>
        </p:txBody>
      </p:sp>
    </p:spTree>
    <p:extLst>
      <p:ext uri="{BB962C8B-B14F-4D97-AF65-F5344CB8AC3E}">
        <p14:creationId xmlns:p14="http://schemas.microsoft.com/office/powerpoint/2010/main" val="1517468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2C0325-1323-452C-B6B3-D114312E0EFA}" type="slidenum">
              <a:rPr lang="en-US" smtClean="0"/>
              <a:pPr>
                <a:defRPr/>
              </a:pPr>
              <a:t>55</a:t>
            </a:fld>
            <a:endParaRPr lang="en-US" dirty="0"/>
          </a:p>
        </p:txBody>
      </p:sp>
    </p:spTree>
    <p:extLst>
      <p:ext uri="{BB962C8B-B14F-4D97-AF65-F5344CB8AC3E}">
        <p14:creationId xmlns:p14="http://schemas.microsoft.com/office/powerpoint/2010/main" val="9030704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052C1-2691-0EA5-1CF6-C83916334E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624E57-E18B-C53C-95DC-D373BCBF3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7180F4-A459-30E8-602D-5884289212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D3D76F-FB76-8E4C-264F-9E6BEB58409C}"/>
              </a:ext>
            </a:extLst>
          </p:cNvPr>
          <p:cNvSpPr>
            <a:spLocks noGrp="1"/>
          </p:cNvSpPr>
          <p:nvPr>
            <p:ph type="sldNum" sz="quarter" idx="5"/>
          </p:nvPr>
        </p:nvSpPr>
        <p:spPr/>
        <p:txBody>
          <a:bodyPr/>
          <a:lstStyle/>
          <a:p>
            <a:pPr>
              <a:defRPr/>
            </a:pPr>
            <a:fld id="{4C2C0325-1323-452C-B6B3-D114312E0EFA}" type="slidenum">
              <a:rPr lang="en-US" smtClean="0"/>
              <a:pPr>
                <a:defRPr/>
              </a:pPr>
              <a:t>56</a:t>
            </a:fld>
            <a:endParaRPr lang="en-US" dirty="0"/>
          </a:p>
        </p:txBody>
      </p:sp>
    </p:spTree>
    <p:extLst>
      <p:ext uri="{BB962C8B-B14F-4D97-AF65-F5344CB8AC3E}">
        <p14:creationId xmlns:p14="http://schemas.microsoft.com/office/powerpoint/2010/main" val="34016440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8C837-3545-4D3E-02C4-DB61CB7DE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F2280-EDB3-596C-BF29-D54681F618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FCF9D-6656-B8DF-3F7D-08DCDEB038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B22CCE-F303-B1F0-7445-8A51E8B247F0}"/>
              </a:ext>
            </a:extLst>
          </p:cNvPr>
          <p:cNvSpPr>
            <a:spLocks noGrp="1"/>
          </p:cNvSpPr>
          <p:nvPr>
            <p:ph type="sldNum" sz="quarter" idx="5"/>
          </p:nvPr>
        </p:nvSpPr>
        <p:spPr/>
        <p:txBody>
          <a:bodyPr/>
          <a:lstStyle/>
          <a:p>
            <a:pPr>
              <a:defRPr/>
            </a:pPr>
            <a:fld id="{4C2C0325-1323-452C-B6B3-D114312E0EFA}" type="slidenum">
              <a:rPr lang="en-US" smtClean="0"/>
              <a:pPr>
                <a:defRPr/>
              </a:pPr>
              <a:t>57</a:t>
            </a:fld>
            <a:endParaRPr lang="en-US" dirty="0"/>
          </a:p>
        </p:txBody>
      </p:sp>
    </p:spTree>
    <p:extLst>
      <p:ext uri="{BB962C8B-B14F-4D97-AF65-F5344CB8AC3E}">
        <p14:creationId xmlns:p14="http://schemas.microsoft.com/office/powerpoint/2010/main" val="11994000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00398-B688-579D-CFFB-E23DF4314223}"/>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430C9220-C49C-913A-00C6-50D74DF204B5}"/>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CC18C054-2951-82DA-11DB-30E1BB7F9410}"/>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E3CE44B5-45A4-FDF0-5B54-8A55C7800B8A}"/>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297728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p:cNvSpPr>
            <a:spLocks noGrp="1" noRot="1" noChangeAspect="1" noChangeArrowheads="1" noTextEdit="1"/>
          </p:cNvSpPr>
          <p:nvPr>
            <p:ph type="sldImg"/>
          </p:nvPr>
        </p:nvSpPr>
        <p:spPr>
          <a:xfrm>
            <a:off x="381000" y="685800"/>
            <a:ext cx="6096000" cy="3429000"/>
          </a:xfrm>
          <a:ln/>
        </p:spPr>
      </p:sp>
      <p:sp>
        <p:nvSpPr>
          <p:cNvPr id="2560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8296747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p:cNvSpPr>
            <a:spLocks noGrp="1" noRot="1" noChangeAspect="1" noChangeArrowheads="1" noTextEdit="1"/>
          </p:cNvSpPr>
          <p:nvPr>
            <p:ph type="sldImg"/>
          </p:nvPr>
        </p:nvSpPr>
        <p:spPr>
          <a:xfrm>
            <a:off x="381000" y="685800"/>
            <a:ext cx="6096000" cy="3429000"/>
          </a:xfrm>
          <a:ln/>
        </p:spPr>
      </p:sp>
      <p:sp>
        <p:nvSpPr>
          <p:cNvPr id="2560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2486877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p:cNvSpPr>
            <a:spLocks noGrp="1" noRot="1" noChangeAspect="1" noChangeArrowheads="1" noTextEdit="1"/>
          </p:cNvSpPr>
          <p:nvPr>
            <p:ph type="sldImg"/>
          </p:nvPr>
        </p:nvSpPr>
        <p:spPr>
          <a:xfrm>
            <a:off x="381000" y="685800"/>
            <a:ext cx="6096000" cy="3429000"/>
          </a:xfrm>
          <a:ln/>
        </p:spPr>
      </p:sp>
      <p:sp>
        <p:nvSpPr>
          <p:cNvPr id="2560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256790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p:cNvSpPr>
            <a:spLocks noGrp="1" noRot="1" noChangeAspect="1" noChangeArrowheads="1" noTextEdit="1"/>
          </p:cNvSpPr>
          <p:nvPr>
            <p:ph type="sldImg"/>
          </p:nvPr>
        </p:nvSpPr>
        <p:spPr>
          <a:xfrm>
            <a:off x="381000" y="685800"/>
            <a:ext cx="6096000" cy="3429000"/>
          </a:xfrm>
          <a:ln/>
        </p:spPr>
      </p:sp>
      <p:sp>
        <p:nvSpPr>
          <p:cNvPr id="2560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1495877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p:cNvSpPr>
            <a:spLocks noGrp="1" noRot="1" noChangeAspect="1" noChangeArrowheads="1" noTextEdit="1"/>
          </p:cNvSpPr>
          <p:nvPr>
            <p:ph type="sldImg"/>
          </p:nvPr>
        </p:nvSpPr>
        <p:spPr>
          <a:xfrm>
            <a:off x="381000" y="685800"/>
            <a:ext cx="6096000" cy="3429000"/>
          </a:xfrm>
          <a:ln/>
        </p:spPr>
      </p:sp>
      <p:sp>
        <p:nvSpPr>
          <p:cNvPr id="2560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9402086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C2C0325-1323-452C-B6B3-D114312E0EFA}" type="slidenum">
              <a:rPr lang="en-US" smtClean="0"/>
              <a:pPr>
                <a:defRPr/>
              </a:pPr>
              <a:t>64</a:t>
            </a:fld>
            <a:endParaRPr lang="en-US" dirty="0"/>
          </a:p>
        </p:txBody>
      </p:sp>
    </p:spTree>
    <p:extLst>
      <p:ext uri="{BB962C8B-B14F-4D97-AF65-F5344CB8AC3E}">
        <p14:creationId xmlns:p14="http://schemas.microsoft.com/office/powerpoint/2010/main" val="35293008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p:cNvSpPr>
            <a:spLocks noGrp="1" noRot="1" noChangeAspect="1" noChangeArrowheads="1" noTextEdit="1"/>
          </p:cNvSpPr>
          <p:nvPr>
            <p:ph type="sldImg"/>
          </p:nvPr>
        </p:nvSpPr>
        <p:spPr>
          <a:xfrm>
            <a:off x="381000" y="685800"/>
            <a:ext cx="6096000" cy="3429000"/>
          </a:xfrm>
          <a:ln/>
        </p:spPr>
      </p:sp>
      <p:sp>
        <p:nvSpPr>
          <p:cNvPr id="25603"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9506811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8D123-2781-4164-80FB-727FC37779C0}"/>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67AE6B84-F4B5-8C27-127E-CBE9EC4894C6}"/>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8C1B2520-EDD0-D755-EF1E-916FE6AE8E14}"/>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9046BC03-F0CD-2363-B045-CF56E2BFA1AB}"/>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7693953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D4F03-5223-9700-5FE4-AF5D1A949124}"/>
            </a:ext>
          </a:extLst>
        </p:cNvPr>
        <p:cNvGrpSpPr/>
        <p:nvPr/>
      </p:nvGrpSpPr>
      <p:grpSpPr>
        <a:xfrm>
          <a:off x="0" y="0"/>
          <a:ext cx="0" cy="0"/>
          <a:chOff x="0" y="0"/>
          <a:chExt cx="0" cy="0"/>
        </a:xfrm>
      </p:grpSpPr>
      <p:sp>
        <p:nvSpPr>
          <p:cNvPr id="25601" name="Rectangle 7">
            <a:extLst>
              <a:ext uri="{FF2B5EF4-FFF2-40B4-BE49-F238E27FC236}">
                <a16:creationId xmlns:a16="http://schemas.microsoft.com/office/drawing/2014/main" id="{6813D9B3-AED3-D23F-D4FA-8C7ED91B903D}"/>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07F08F-1FEB-469A-9B20-830B9A99EE8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5602" name="Rectangle 2">
            <a:extLst>
              <a:ext uri="{FF2B5EF4-FFF2-40B4-BE49-F238E27FC236}">
                <a16:creationId xmlns:a16="http://schemas.microsoft.com/office/drawing/2014/main" id="{90EFF1DD-7D90-D173-C9CD-390491156189}"/>
              </a:ext>
            </a:extLst>
          </p:cNvPr>
          <p:cNvSpPr>
            <a:spLocks noGrp="1" noRot="1" noChangeAspect="1" noChangeArrowheads="1" noTextEdit="1"/>
          </p:cNvSpPr>
          <p:nvPr>
            <p:ph type="sldImg"/>
          </p:nvPr>
        </p:nvSpPr>
        <p:spPr>
          <a:xfrm>
            <a:off x="381000" y="685800"/>
            <a:ext cx="6096000" cy="3429000"/>
          </a:xfrm>
          <a:ln/>
        </p:spPr>
      </p:sp>
      <p:sp>
        <p:nvSpPr>
          <p:cNvPr id="25603" name="Rectangle 3">
            <a:extLst>
              <a:ext uri="{FF2B5EF4-FFF2-40B4-BE49-F238E27FC236}">
                <a16:creationId xmlns:a16="http://schemas.microsoft.com/office/drawing/2014/main" id="{8E8EA6E0-085F-6865-EBA1-E33772A372CD}"/>
              </a:ext>
            </a:extLst>
          </p:cNvPr>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036508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a:xfrm>
            <a:off x="457200" y="4708922"/>
            <a:ext cx="2133600" cy="342900"/>
          </a:xfrm>
          <a:prstGeom prst="rect">
            <a:avLst/>
          </a:prstGeom>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3" name="Rectangle 40"/>
          <p:cNvSpPr>
            <a:spLocks noGrp="1" noChangeArrowheads="1"/>
          </p:cNvSpPr>
          <p:nvPr>
            <p:ph type="ftr" sz="quarter" idx="11"/>
          </p:nvPr>
        </p:nvSpPr>
        <p:spPr>
          <a:xfrm>
            <a:off x="3124200" y="4708922"/>
            <a:ext cx="2895600" cy="342900"/>
          </a:xfrm>
          <a:prstGeom prst="rect">
            <a:avLst/>
          </a:prstGeom>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4" name="Rectangle 41"/>
          <p:cNvSpPr>
            <a:spLocks noGrp="1" noChangeArrowheads="1"/>
          </p:cNvSpPr>
          <p:nvPr>
            <p:ph type="sldNum" sz="quarter" idx="12"/>
          </p:nvPr>
        </p:nvSpPr>
        <p:spPr>
          <a:xfrm>
            <a:off x="6553200" y="4708922"/>
            <a:ext cx="2133600" cy="342900"/>
          </a:xfrm>
          <a:prstGeom prst="rect">
            <a:avLst/>
          </a:prstGeom>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8B73AA0-1807-4D2A-95E0-141373511BE8}" type="slidenum">
              <a:rPr kumimoji="0" lang="en-US" sz="1200" b="0" i="0" u="none" strike="noStrike" kern="1200" cap="none" spc="0" normalizeH="0" baseline="0" noProof="0">
                <a:ln>
                  <a:noFill/>
                </a:ln>
                <a:solidFill>
                  <a:srgbClr val="FFFFFF"/>
                </a:solidFill>
                <a:effectLst/>
                <a:uLnTx/>
                <a:uFillTx/>
                <a:latin typeface="Tahom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57626230"/>
      </p:ext>
    </p:extLst>
  </p:cSld>
  <p:clrMapOvr>
    <a:masterClrMapping/>
  </p:clrMapOvr>
  <p:transition spd="med">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9"/>
          <p:cNvSpPr>
            <a:spLocks noGrp="1" noChangeArrowheads="1"/>
          </p:cNvSpPr>
          <p:nvPr>
            <p:ph type="dt" sz="half" idx="10"/>
          </p:nvPr>
        </p:nvSpPr>
        <p:spPr>
          <a:xfrm>
            <a:off x="457200" y="4708922"/>
            <a:ext cx="2133600" cy="342900"/>
          </a:xfrm>
          <a:prstGeom prst="rect">
            <a:avLst/>
          </a:prstGeom>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Rectangle 40"/>
          <p:cNvSpPr>
            <a:spLocks noGrp="1" noChangeArrowheads="1"/>
          </p:cNvSpPr>
          <p:nvPr>
            <p:ph type="ftr" sz="quarter" idx="11"/>
          </p:nvPr>
        </p:nvSpPr>
        <p:spPr>
          <a:xfrm>
            <a:off x="3124200" y="4708922"/>
            <a:ext cx="2895600" cy="342900"/>
          </a:xfrm>
          <a:prstGeom prst="rect">
            <a:avLst/>
          </a:prstGeom>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ectangle 41"/>
          <p:cNvSpPr>
            <a:spLocks noGrp="1" noChangeArrowheads="1"/>
          </p:cNvSpPr>
          <p:nvPr>
            <p:ph type="sldNum" sz="quarter" idx="12"/>
          </p:nvPr>
        </p:nvSpPr>
        <p:spPr>
          <a:xfrm>
            <a:off x="6553200" y="4708922"/>
            <a:ext cx="2133600" cy="342900"/>
          </a:xfrm>
          <a:prstGeom prst="rect">
            <a:avLst/>
          </a:prstGeom>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ADD4545-FDC6-4804-963D-3B1CF169C0D7}" type="slidenum">
              <a:rPr kumimoji="0" lang="en-US" sz="1200" b="0" i="0" u="none" strike="noStrike" kern="1200" cap="none" spc="0" normalizeH="0" baseline="0" noProof="0">
                <a:ln>
                  <a:noFill/>
                </a:ln>
                <a:solidFill>
                  <a:srgbClr val="FFFFFF"/>
                </a:solidFill>
                <a:effectLst/>
                <a:uLnTx/>
                <a:uFillTx/>
                <a:latin typeface="Tahom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64029024"/>
      </p:ext>
    </p:extLst>
  </p:cSld>
  <p:clrMapOvr>
    <a:masterClrMapping/>
  </p:clrMapOvr>
  <p:transition spd="med">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4708922"/>
            <a:ext cx="2133600" cy="3429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F983479A-705D-4B87-8A89-7E54C02A034C}" type="datetimeFigureOut">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10/28/2026</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p:cNvSpPr>
            <a:spLocks noGrp="1"/>
          </p:cNvSpPr>
          <p:nvPr>
            <p:ph type="ftr" sz="quarter" idx="11"/>
          </p:nvPr>
        </p:nvSpPr>
        <p:spPr>
          <a:xfrm>
            <a:off x="3124200" y="4708922"/>
            <a:ext cx="2895600" cy="3429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Slide Number Placeholder 5"/>
          <p:cNvSpPr>
            <a:spLocks noGrp="1"/>
          </p:cNvSpPr>
          <p:nvPr>
            <p:ph type="sldNum" sz="quarter" idx="12"/>
          </p:nvPr>
        </p:nvSpPr>
        <p:spPr>
          <a:xfrm>
            <a:off x="6553200" y="4708922"/>
            <a:ext cx="2133600" cy="3429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AF491A8-CEE5-4B50-BCE8-E19B12D40557}"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255946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458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00150"/>
            <a:ext cx="8229600" cy="339804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F983479A-705D-4B87-8A89-7E54C02A034C}" type="datetimeFigureOut">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10/28/2026</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AF491A8-CEE5-4B50-BCE8-E19B12D40557}"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2829ED69-4EFB-418E-9379-B4CBC54CF888}"/>
              </a:ext>
            </a:extLst>
          </p:cNvPr>
          <p:cNvSpPr/>
          <p:nvPr userDrawn="1"/>
        </p:nvSpPr>
        <p:spPr bwMode="auto">
          <a:xfrm>
            <a:off x="0" y="0"/>
            <a:ext cx="9144000" cy="5143500"/>
          </a:xfrm>
          <a:prstGeom prst="rect">
            <a:avLst/>
          </a:prstGeom>
          <a:solidFill>
            <a:srgbClr val="00000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grpSp>
        <p:nvGrpSpPr>
          <p:cNvPr id="2" name="Group 1">
            <a:extLst>
              <a:ext uri="{FF2B5EF4-FFF2-40B4-BE49-F238E27FC236}">
                <a16:creationId xmlns:a16="http://schemas.microsoft.com/office/drawing/2014/main" id="{E045B52C-1D2E-014A-5183-E2C59B050912}"/>
              </a:ext>
            </a:extLst>
          </p:cNvPr>
          <p:cNvGrpSpPr/>
          <p:nvPr userDrawn="1"/>
        </p:nvGrpSpPr>
        <p:grpSpPr>
          <a:xfrm>
            <a:off x="223572" y="114114"/>
            <a:ext cx="8783913" cy="359278"/>
            <a:chOff x="261867" y="4232095"/>
            <a:chExt cx="8783913" cy="359278"/>
          </a:xfrm>
        </p:grpSpPr>
        <p:pic>
          <p:nvPicPr>
            <p:cNvPr id="12" name="Picture 11">
              <a:extLst>
                <a:ext uri="{FF2B5EF4-FFF2-40B4-BE49-F238E27FC236}">
                  <a16:creationId xmlns:a16="http://schemas.microsoft.com/office/drawing/2014/main" id="{85F7267A-D12D-4E94-0E0D-775F5DD589B9}"/>
                </a:ext>
              </a:extLst>
            </p:cNvPr>
            <p:cNvPicPr>
              <a:picLocks noChangeAspect="1"/>
            </p:cNvPicPr>
            <p:nvPr/>
          </p:nvPicPr>
          <p:blipFill>
            <a:blip r:embed="rId2"/>
            <a:stretch>
              <a:fillRect/>
            </a:stretch>
          </p:blipFill>
          <p:spPr>
            <a:xfrm>
              <a:off x="8258967" y="4232095"/>
              <a:ext cx="786813" cy="331878"/>
            </a:xfrm>
            <a:prstGeom prst="rect">
              <a:avLst/>
            </a:prstGeom>
          </p:spPr>
        </p:pic>
        <p:pic>
          <p:nvPicPr>
            <p:cNvPr id="14" name="Picture 13">
              <a:extLst>
                <a:ext uri="{FF2B5EF4-FFF2-40B4-BE49-F238E27FC236}">
                  <a16:creationId xmlns:a16="http://schemas.microsoft.com/office/drawing/2014/main" id="{81374647-F138-E798-348D-F851303B1F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867" y="4259496"/>
              <a:ext cx="724095" cy="331877"/>
            </a:xfrm>
            <a:prstGeom prst="rect">
              <a:avLst/>
            </a:prstGeom>
          </p:spPr>
        </p:pic>
      </p:grpSp>
      <p:sp>
        <p:nvSpPr>
          <p:cNvPr id="15" name="Text Box 28">
            <a:extLst>
              <a:ext uri="{FF2B5EF4-FFF2-40B4-BE49-F238E27FC236}">
                <a16:creationId xmlns:a16="http://schemas.microsoft.com/office/drawing/2014/main" id="{22F99319-4AF2-2A01-BC84-9BC1740EC8A3}"/>
              </a:ext>
            </a:extLst>
          </p:cNvPr>
          <p:cNvSpPr txBox="1">
            <a:spLocks noChangeArrowheads="1"/>
          </p:cNvSpPr>
          <p:nvPr userDrawn="1"/>
        </p:nvSpPr>
        <p:spPr bwMode="auto">
          <a:xfrm>
            <a:off x="3657600" y="4916329"/>
            <a:ext cx="53787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alt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mn-cs"/>
              </a:rPr>
              <a:t>Tinker 2026</a:t>
            </a:r>
            <a:endParaRPr kumimoji="0" lang="en-US" altLang="en-US" sz="1000" b="1" i="0" u="none" strike="noStrike" kern="1200" cap="none" spc="0" normalizeH="0" baseline="3000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31892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3DD25AD-C9C6-404D-A6A5-4531287DF27B}"/>
              </a:ext>
            </a:extLst>
          </p:cNvPr>
          <p:cNvSpPr/>
          <p:nvPr userDrawn="1"/>
        </p:nvSpPr>
        <p:spPr bwMode="auto">
          <a:xfrm>
            <a:off x="0" y="0"/>
            <a:ext cx="9144000" cy="5143500"/>
          </a:xfrm>
          <a:prstGeom prst="rect">
            <a:avLst/>
          </a:prstGeom>
          <a:solidFill>
            <a:srgbClr val="00000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grpSp>
        <p:nvGrpSpPr>
          <p:cNvPr id="8" name="Group 7">
            <a:extLst>
              <a:ext uri="{FF2B5EF4-FFF2-40B4-BE49-F238E27FC236}">
                <a16:creationId xmlns:a16="http://schemas.microsoft.com/office/drawing/2014/main" id="{511BCCF1-8838-4D98-9FA6-3EA82BC13D8C}"/>
              </a:ext>
            </a:extLst>
          </p:cNvPr>
          <p:cNvGrpSpPr/>
          <p:nvPr userDrawn="1"/>
        </p:nvGrpSpPr>
        <p:grpSpPr>
          <a:xfrm>
            <a:off x="223572" y="114114"/>
            <a:ext cx="8783913" cy="359278"/>
            <a:chOff x="261867" y="4232095"/>
            <a:chExt cx="8783913" cy="359278"/>
          </a:xfrm>
        </p:grpSpPr>
        <p:pic>
          <p:nvPicPr>
            <p:cNvPr id="9" name="Picture 8">
              <a:extLst>
                <a:ext uri="{FF2B5EF4-FFF2-40B4-BE49-F238E27FC236}">
                  <a16:creationId xmlns:a16="http://schemas.microsoft.com/office/drawing/2014/main" id="{8081F41E-BE27-499D-85F8-B92DC59497B9}"/>
                </a:ext>
              </a:extLst>
            </p:cNvPr>
            <p:cNvPicPr>
              <a:picLocks noChangeAspect="1"/>
            </p:cNvPicPr>
            <p:nvPr/>
          </p:nvPicPr>
          <p:blipFill>
            <a:blip r:embed="rId8"/>
            <a:stretch>
              <a:fillRect/>
            </a:stretch>
          </p:blipFill>
          <p:spPr>
            <a:xfrm>
              <a:off x="8258967" y="4232095"/>
              <a:ext cx="786813" cy="331878"/>
            </a:xfrm>
            <a:prstGeom prst="rect">
              <a:avLst/>
            </a:prstGeom>
          </p:spPr>
        </p:pic>
        <p:pic>
          <p:nvPicPr>
            <p:cNvPr id="10" name="Picture 9">
              <a:extLst>
                <a:ext uri="{FF2B5EF4-FFF2-40B4-BE49-F238E27FC236}">
                  <a16:creationId xmlns:a16="http://schemas.microsoft.com/office/drawing/2014/main" id="{18F94837-887F-4322-AB43-044488B92AE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1867" y="4259496"/>
              <a:ext cx="724095" cy="331877"/>
            </a:xfrm>
            <a:prstGeom prst="rect">
              <a:avLst/>
            </a:prstGeom>
          </p:spPr>
        </p:pic>
      </p:grpSp>
      <p:sp>
        <p:nvSpPr>
          <p:cNvPr id="11" name="Text Box 28">
            <a:extLst>
              <a:ext uri="{FF2B5EF4-FFF2-40B4-BE49-F238E27FC236}">
                <a16:creationId xmlns:a16="http://schemas.microsoft.com/office/drawing/2014/main" id="{D9457D46-FF8D-4613-BBDA-261F4A7ECF35}"/>
              </a:ext>
            </a:extLst>
          </p:cNvPr>
          <p:cNvSpPr txBox="1">
            <a:spLocks noChangeArrowheads="1"/>
          </p:cNvSpPr>
          <p:nvPr userDrawn="1"/>
        </p:nvSpPr>
        <p:spPr bwMode="auto">
          <a:xfrm>
            <a:off x="3657600" y="4916329"/>
            <a:ext cx="53787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alt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mn-cs"/>
              </a:rPr>
              <a:t>Tinker 2026</a:t>
            </a:r>
            <a:endParaRPr kumimoji="0" lang="en-US" altLang="en-US" sz="1000" b="1" i="0" u="none" strike="noStrike" kern="1200" cap="none" spc="0" normalizeH="0" baseline="3000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2520235"/>
      </p:ext>
    </p:extLst>
  </p:cSld>
  <p:clrMap bg1="dk2" tx1="lt1" bg2="dk1" tx2="lt2" accent1="accent1" accent2="accent2" accent3="accent3" accent4="accent4" accent5="accent5" accent6="accent6" hlink="hlink" folHlink="folHlink"/>
  <p:sldLayoutIdLst>
    <p:sldLayoutId id="2147488361" r:id="rId1"/>
    <p:sldLayoutId id="2147488362" r:id="rId2"/>
    <p:sldLayoutId id="2147488363" r:id="rId3"/>
    <p:sldLayoutId id="2147488373" r:id="rId4"/>
    <p:sldLayoutId id="2147488374" r:id="rId5"/>
  </p:sldLayoutIdLst>
  <p:transition spd="med">
    <p:pull dir="rd"/>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6.xml"/><Relationship Id="rId16"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26" Type="http://schemas.openxmlformats.org/officeDocument/2006/relationships/image" Target="../media/image52.png"/><Relationship Id="rId3" Type="http://schemas.openxmlformats.org/officeDocument/2006/relationships/notesSlide" Target="../notesSlides/notesSlide8.xml"/><Relationship Id="rId21" Type="http://schemas.openxmlformats.org/officeDocument/2006/relationships/image" Target="../media/image47.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5" Type="http://schemas.openxmlformats.org/officeDocument/2006/relationships/image" Target="../media/image51.png"/><Relationship Id="rId2" Type="http://schemas.openxmlformats.org/officeDocument/2006/relationships/slideLayout" Target="../slideLayouts/slideLayout4.xml"/><Relationship Id="rId16" Type="http://schemas.openxmlformats.org/officeDocument/2006/relationships/image" Target="../media/image42.png"/><Relationship Id="rId20" Type="http://schemas.openxmlformats.org/officeDocument/2006/relationships/image" Target="../media/image46.png"/><Relationship Id="rId29" Type="http://schemas.openxmlformats.org/officeDocument/2006/relationships/image" Target="../media/image55.png"/><Relationship Id="rId1" Type="http://schemas.openxmlformats.org/officeDocument/2006/relationships/tags" Target="../tags/tag1.xml"/><Relationship Id="rId6" Type="http://schemas.openxmlformats.org/officeDocument/2006/relationships/image" Target="../media/image32.png"/><Relationship Id="rId11" Type="http://schemas.openxmlformats.org/officeDocument/2006/relationships/image" Target="../media/image37.png"/><Relationship Id="rId24" Type="http://schemas.openxmlformats.org/officeDocument/2006/relationships/image" Target="../media/image50.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png"/><Relationship Id="rId28" Type="http://schemas.openxmlformats.org/officeDocument/2006/relationships/image" Target="../media/image54.png"/><Relationship Id="rId10" Type="http://schemas.openxmlformats.org/officeDocument/2006/relationships/image" Target="../media/image36.png"/><Relationship Id="rId19" Type="http://schemas.openxmlformats.org/officeDocument/2006/relationships/image" Target="../media/image45.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 Id="rId22" Type="http://schemas.openxmlformats.org/officeDocument/2006/relationships/image" Target="../media/image48.png"/><Relationship Id="rId27" Type="http://schemas.openxmlformats.org/officeDocument/2006/relationships/image" Target="../media/image53.png"/></Relationships>
</file>

<file path=ppt/slides/_rels/slide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6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65.png"/><Relationship Id="rId2" Type="http://schemas.openxmlformats.org/officeDocument/2006/relationships/slideLayout" Target="../slideLayouts/slideLayout4.xml"/><Relationship Id="rId1" Type="http://schemas.openxmlformats.org/officeDocument/2006/relationships/tags" Target="../tags/tag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4.xml"/><Relationship Id="rId6" Type="http://schemas.openxmlformats.org/officeDocument/2006/relationships/image" Target="../media/image66.png"/><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notesSlide" Target="../notesSlides/notesSlide18.xml"/><Relationship Id="rId7" Type="http://schemas.openxmlformats.org/officeDocument/2006/relationships/image" Target="../media/image71.png"/><Relationship Id="rId2" Type="http://schemas.openxmlformats.org/officeDocument/2006/relationships/slideLayout" Target="../slideLayouts/slideLayout5.xml"/><Relationship Id="rId1" Type="http://schemas.openxmlformats.org/officeDocument/2006/relationships/tags" Target="../tags/tag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eg"/><Relationship Id="rId9" Type="http://schemas.openxmlformats.org/officeDocument/2006/relationships/image" Target="../media/image73.png"/></Relationships>
</file>

<file path=ppt/slides/_rels/slide19.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notesSlide" Target="../notesSlides/notesSlide19.xml"/><Relationship Id="rId7" Type="http://schemas.openxmlformats.org/officeDocument/2006/relationships/image" Target="../media/image77.png"/><Relationship Id="rId2" Type="http://schemas.openxmlformats.org/officeDocument/2006/relationships/slideLayout" Target="../slideLayouts/slideLayout5.xml"/><Relationship Id="rId1" Type="http://schemas.openxmlformats.org/officeDocument/2006/relationships/tags" Target="../tags/tag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79.jpeg"/></Relationships>
</file>

<file path=ppt/slides/_rels/slide20.xml.rels><?xml version="1.0" encoding="UTF-8" standalone="yes"?>
<Relationships xmlns="http://schemas.openxmlformats.org/package/2006/relationships"><Relationship Id="rId8" Type="http://schemas.openxmlformats.org/officeDocument/2006/relationships/image" Target="../media/image85.jpg"/><Relationship Id="rId3" Type="http://schemas.openxmlformats.org/officeDocument/2006/relationships/image" Target="../media/image80.jpe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jpeg"/><Relationship Id="rId10" Type="http://schemas.openxmlformats.org/officeDocument/2006/relationships/image" Target="../media/image87.png"/><Relationship Id="rId4" Type="http://schemas.openxmlformats.org/officeDocument/2006/relationships/image" Target="../media/image81.jpeg"/><Relationship Id="rId9" Type="http://schemas.openxmlformats.org/officeDocument/2006/relationships/image" Target="../media/image86.png"/></Relationships>
</file>

<file path=ppt/slides/_rels/slide21.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jpeg"/><Relationship Id="rId7" Type="http://schemas.openxmlformats.org/officeDocument/2006/relationships/image" Target="../media/image94.jpeg"/><Relationship Id="rId12" Type="http://schemas.openxmlformats.org/officeDocument/2006/relationships/image" Target="../media/image99.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5" Type="http://schemas.openxmlformats.org/officeDocument/2006/relationships/image" Target="../media/image102.jpe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jpeg"/><Relationship Id="rId14" Type="http://schemas.openxmlformats.org/officeDocument/2006/relationships/image" Target="../media/image101.png"/></Relationships>
</file>

<file path=ppt/slides/_rels/slide2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106.pn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jpeg"/><Relationship Id="rId9" Type="http://schemas.openxmlformats.org/officeDocument/2006/relationships/image" Target="../media/image109.png"/></Relationships>
</file>

<file path=ppt/slides/_rels/slide2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jpeg"/><Relationship Id="rId4" Type="http://schemas.openxmlformats.org/officeDocument/2006/relationships/image" Target="../media/image113.png"/></Relationships>
</file>

<file path=ppt/slides/_rels/slide24.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JPG"/><Relationship Id="rId3" Type="http://schemas.openxmlformats.org/officeDocument/2006/relationships/image" Target="../media/image116.jpeg"/><Relationship Id="rId7" Type="http://schemas.openxmlformats.org/officeDocument/2006/relationships/image" Target="../media/image120.png"/><Relationship Id="rId12" Type="http://schemas.openxmlformats.org/officeDocument/2006/relationships/image" Target="../media/image125.JP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119.png"/><Relationship Id="rId11" Type="http://schemas.openxmlformats.org/officeDocument/2006/relationships/image" Target="../media/image124.jpg"/><Relationship Id="rId5" Type="http://schemas.openxmlformats.org/officeDocument/2006/relationships/image" Target="../media/image118.jpeg"/><Relationship Id="rId15" Type="http://schemas.openxmlformats.org/officeDocument/2006/relationships/image" Target="../media/image128.JPG"/><Relationship Id="rId10" Type="http://schemas.openxmlformats.org/officeDocument/2006/relationships/image" Target="../media/image123.jpe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jpeg"/></Relationships>
</file>

<file path=ppt/slides/_rels/slide2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131.png"/><Relationship Id="rId4" Type="http://schemas.openxmlformats.org/officeDocument/2006/relationships/image" Target="../media/image13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13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10.xml"/><Relationship Id="rId5" Type="http://schemas.openxmlformats.org/officeDocument/2006/relationships/image" Target="../media/image134.png"/><Relationship Id="rId4" Type="http://schemas.openxmlformats.org/officeDocument/2006/relationships/image" Target="../media/image13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135.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tags" Target="../tags/tag13.xml"/><Relationship Id="rId5" Type="http://schemas.openxmlformats.org/officeDocument/2006/relationships/chart" Target="../charts/chart7.xml"/><Relationship Id="rId4" Type="http://schemas.openxmlformats.org/officeDocument/2006/relationships/chart" Target="../charts/chart6.xml"/></Relationships>
</file>

<file path=ppt/slides/_rels/slide32.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37.EE5CACC0"/><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39.jpeg"/><Relationship Id="rId4" Type="http://schemas.openxmlformats.org/officeDocument/2006/relationships/image" Target="../media/image138.sv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tags" Target="../tags/tag14.xml"/><Relationship Id="rId5" Type="http://schemas.openxmlformats.org/officeDocument/2006/relationships/chart" Target="../charts/chart9.xml"/><Relationship Id="rId4" Type="http://schemas.openxmlformats.org/officeDocument/2006/relationships/chart" Target="../charts/chart8.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chart" Target="../charts/chart11.xml"/><Relationship Id="rId4" Type="http://schemas.openxmlformats.org/officeDocument/2006/relationships/chart" Target="../charts/chart10.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6.xml"/><Relationship Id="rId5" Type="http://schemas.openxmlformats.org/officeDocument/2006/relationships/image" Target="../media/image140.png"/><Relationship Id="rId4" Type="http://schemas.openxmlformats.org/officeDocument/2006/relationships/chart" Target="../charts/chart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17.xml"/><Relationship Id="rId5" Type="http://schemas.openxmlformats.org/officeDocument/2006/relationships/image" Target="../media/image140.png"/><Relationship Id="rId4" Type="http://schemas.openxmlformats.org/officeDocument/2006/relationships/chart" Target="../charts/chart1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tags" Target="../tags/tag18.xml"/><Relationship Id="rId5" Type="http://schemas.openxmlformats.org/officeDocument/2006/relationships/image" Target="../media/image140.png"/><Relationship Id="rId4" Type="http://schemas.openxmlformats.org/officeDocument/2006/relationships/chart" Target="../charts/chart14.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tags" Target="../tags/tag19.xml"/><Relationship Id="rId5" Type="http://schemas.openxmlformats.org/officeDocument/2006/relationships/image" Target="../media/image140.png"/><Relationship Id="rId4" Type="http://schemas.openxmlformats.org/officeDocument/2006/relationships/chart" Target="../charts/chart1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20.xml"/><Relationship Id="rId5" Type="http://schemas.openxmlformats.org/officeDocument/2006/relationships/image" Target="../media/image140.png"/><Relationship Id="rId4" Type="http://schemas.openxmlformats.org/officeDocument/2006/relationships/chart" Target="../charts/chart16.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tags" Target="../tags/tag21.xml"/><Relationship Id="rId5" Type="http://schemas.openxmlformats.org/officeDocument/2006/relationships/image" Target="../media/image140.png"/><Relationship Id="rId4" Type="http://schemas.openxmlformats.org/officeDocument/2006/relationships/chart" Target="../charts/chart1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22.xml"/><Relationship Id="rId5" Type="http://schemas.openxmlformats.org/officeDocument/2006/relationships/image" Target="../media/image140.png"/><Relationship Id="rId4" Type="http://schemas.openxmlformats.org/officeDocument/2006/relationships/chart" Target="../charts/chart18.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xml"/><Relationship Id="rId1" Type="http://schemas.openxmlformats.org/officeDocument/2006/relationships/tags" Target="../tags/tag23.xml"/><Relationship Id="rId5" Type="http://schemas.openxmlformats.org/officeDocument/2006/relationships/image" Target="../media/image140.png"/><Relationship Id="rId4" Type="http://schemas.openxmlformats.org/officeDocument/2006/relationships/chart" Target="../charts/chart1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141.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25.xml"/><Relationship Id="rId4" Type="http://schemas.openxmlformats.org/officeDocument/2006/relationships/image" Target="../media/image135.png"/></Relationships>
</file>

<file path=ppt/slides/_rels/slide46.xml.rels><?xml version="1.0" encoding="UTF-8" standalone="yes"?>
<Relationships xmlns="http://schemas.openxmlformats.org/package/2006/relationships"><Relationship Id="rId3" Type="http://schemas.openxmlformats.org/officeDocument/2006/relationships/hyperlink" Target="https://www.eia.gov/totalenergy/data/monthly/pdf/mer.pdf" TargetMode="External"/><Relationship Id="rId7" Type="http://schemas.openxmlformats.org/officeDocument/2006/relationships/image" Target="../media/image145.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image" Target="../media/image14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tags" Target="../tags/tag27.xml"/><Relationship Id="rId5" Type="http://schemas.openxmlformats.org/officeDocument/2006/relationships/image" Target="../media/image148.png"/><Relationship Id="rId4" Type="http://schemas.openxmlformats.org/officeDocument/2006/relationships/image" Target="../media/image147.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146.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5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notesSlide" Target="../notesSlides/notesSlide51.xml"/><Relationship Id="rId7" Type="http://schemas.openxmlformats.org/officeDocument/2006/relationships/chart" Target="../charts/chart23.xml"/><Relationship Id="rId2" Type="http://schemas.openxmlformats.org/officeDocument/2006/relationships/slideLayout" Target="../slideLayouts/slideLayout4.xml"/><Relationship Id="rId1" Type="http://schemas.openxmlformats.org/officeDocument/2006/relationships/tags" Target="../tags/tag30.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s>
</file>

<file path=ppt/slides/_rels/slide5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chart" Target="../charts/chart26.xml"/></Relationships>
</file>

<file path=ppt/slides/_rels/slide53.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52.jpg"/><Relationship Id="rId4" Type="http://schemas.openxmlformats.org/officeDocument/2006/relationships/image" Target="../media/image151.png"/></Relationships>
</file>

<file path=ppt/slides/_rels/slide54.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55.jpeg"/><Relationship Id="rId4" Type="http://schemas.openxmlformats.org/officeDocument/2006/relationships/image" Target="../media/image154.jpeg"/></Relationships>
</file>

<file path=ppt/slides/_rels/slide55.xml.rels><?xml version="1.0" encoding="UTF-8" standalone="yes"?>
<Relationships xmlns="http://schemas.openxmlformats.org/package/2006/relationships"><Relationship Id="rId8" Type="http://schemas.openxmlformats.org/officeDocument/2006/relationships/image" Target="../media/image160.jpeg"/><Relationship Id="rId3" Type="http://schemas.openxmlformats.org/officeDocument/2006/relationships/notesSlide" Target="../notesSlides/notesSlide55.xml"/><Relationship Id="rId7" Type="http://schemas.openxmlformats.org/officeDocument/2006/relationships/image" Target="../media/image159.jpg"/><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158.jpeg"/><Relationship Id="rId5" Type="http://schemas.openxmlformats.org/officeDocument/2006/relationships/image" Target="../media/image157.jpeg"/><Relationship Id="rId4" Type="http://schemas.openxmlformats.org/officeDocument/2006/relationships/image" Target="../media/image156.png"/></Relationships>
</file>

<file path=ppt/slides/_rels/slide56.xml.rels><?xml version="1.0" encoding="UTF-8" standalone="yes"?>
<Relationships xmlns="http://schemas.openxmlformats.org/package/2006/relationships"><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5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4.xml"/><Relationship Id="rId1" Type="http://schemas.openxmlformats.org/officeDocument/2006/relationships/tags" Target="../tags/tag32.xml"/><Relationship Id="rId4" Type="http://schemas.openxmlformats.org/officeDocument/2006/relationships/image" Target="../media/image167.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4.xml"/><Relationship Id="rId1" Type="http://schemas.openxmlformats.org/officeDocument/2006/relationships/tags" Target="../tags/tag33.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7" Type="http://schemas.openxmlformats.org/officeDocument/2006/relationships/image" Target="../media/image174.png"/><Relationship Id="rId2" Type="http://schemas.openxmlformats.org/officeDocument/2006/relationships/slideLayout" Target="../slideLayouts/slideLayout4.xml"/><Relationship Id="rId1" Type="http://schemas.openxmlformats.org/officeDocument/2006/relationships/tags" Target="../tags/tag34.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4.xml"/><Relationship Id="rId1" Type="http://schemas.openxmlformats.org/officeDocument/2006/relationships/tags" Target="../tags/tag35.xml"/><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image" Target="../media/image175.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4.xml"/><Relationship Id="rId1" Type="http://schemas.openxmlformats.org/officeDocument/2006/relationships/tags" Target="../tags/tag36.xml"/><Relationship Id="rId4" Type="http://schemas.openxmlformats.org/officeDocument/2006/relationships/image" Target="../media/image178.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4.xml"/><Relationship Id="rId1" Type="http://schemas.openxmlformats.org/officeDocument/2006/relationships/tags" Target="../tags/tag37.xml"/><Relationship Id="rId4" Type="http://schemas.openxmlformats.org/officeDocument/2006/relationships/image" Target="../media/image179.png"/></Relationships>
</file>

<file path=ppt/slides/_rels/slide64.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4.xml"/><Relationship Id="rId1" Type="http://schemas.openxmlformats.org/officeDocument/2006/relationships/tags" Target="../tags/tag38.xml"/><Relationship Id="rId5" Type="http://schemas.openxmlformats.org/officeDocument/2006/relationships/image" Target="../media/image183.png"/><Relationship Id="rId4" Type="http://schemas.openxmlformats.org/officeDocument/2006/relationships/image" Target="../media/image18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15886D-7FD9-B9C7-E7CD-58B3C5CA8D7A}"/>
              </a:ext>
            </a:extLst>
          </p:cNvPr>
          <p:cNvSpPr/>
          <p:nvPr/>
        </p:nvSpPr>
        <p:spPr bwMode="auto">
          <a:xfrm>
            <a:off x="-18844" y="0"/>
            <a:ext cx="9220200" cy="5143500"/>
          </a:xfrm>
          <a:prstGeom prst="rect">
            <a:avLst/>
          </a:prstGeom>
          <a:solidFill>
            <a:srgbClr val="00000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tx1"/>
              </a:solidFill>
              <a:effectLst/>
              <a:latin typeface="Arial" pitchFamily="34" charset="0"/>
            </a:endParaRPr>
          </a:p>
        </p:txBody>
      </p:sp>
      <p:grpSp>
        <p:nvGrpSpPr>
          <p:cNvPr id="4" name="Group 3"/>
          <p:cNvGrpSpPr/>
          <p:nvPr/>
        </p:nvGrpSpPr>
        <p:grpSpPr>
          <a:xfrm>
            <a:off x="647505" y="4381719"/>
            <a:ext cx="7848990" cy="628431"/>
            <a:chOff x="671137" y="4183066"/>
            <a:chExt cx="7848990" cy="628431"/>
          </a:xfrm>
        </p:grpSpPr>
        <p:sp>
          <p:nvSpPr>
            <p:cNvPr id="8" name="Rectangle 7"/>
            <p:cNvSpPr/>
            <p:nvPr/>
          </p:nvSpPr>
          <p:spPr>
            <a:xfrm>
              <a:off x="3147009" y="4204894"/>
              <a:ext cx="3172183" cy="584775"/>
            </a:xfrm>
            <a:prstGeom prst="rect">
              <a:avLst/>
            </a:prstGeom>
            <a:noFill/>
            <a:ln w="9525" cap="flat" cmpd="sng" algn="ctr">
              <a:noFill/>
              <a:prstDash val="solid"/>
              <a:miter lim="800000"/>
              <a:headEnd/>
              <a:tailEnd/>
            </a:ln>
            <a:effectLst/>
          </p:spPr>
          <p:txBody>
            <a:bodyPr wrap="square">
              <a:spAutoFit/>
            </a:bodyPr>
            <a:lstStyle/>
            <a:p>
              <a:pPr marL="0" marR="0" lvl="0" indent="0" algn="ctr" defTabSz="914400" rtl="0" eaLnBrk="1" fontAlgn="base" latinLnBrk="0" hangingPunct="1">
                <a:lnSpc>
                  <a:spcPct val="100000"/>
                </a:lnSpc>
                <a:spcBef>
                  <a:spcPts val="0"/>
                </a:spcBef>
                <a:spcAft>
                  <a:spcPts val="0"/>
                </a:spcAft>
                <a:buClr>
                  <a:srgbClr val="FFCC66"/>
                </a:buClr>
                <a:buSzPct val="65000"/>
                <a:buFontTx/>
                <a:buNone/>
                <a:tabLst/>
                <a:defRPr/>
              </a:pPr>
              <a:r>
                <a:rPr kumimoji="0"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Arial"/>
                  <a:ea typeface="Times New Roman" panose="02020603050405020304" pitchFamily="18" charset="0"/>
                  <a:cs typeface="Times New Roman" panose="02020603050405020304" pitchFamily="18" charset="0"/>
                </a:rPr>
                <a:t>Scott W. Tinker</a:t>
              </a:r>
            </a:p>
          </p:txBody>
        </p:sp>
        <p:pic>
          <p:nvPicPr>
            <p:cNvPr id="14" name="Picture 13"/>
            <p:cNvPicPr>
              <a:picLocks noChangeAspect="1"/>
            </p:cNvPicPr>
            <p:nvPr/>
          </p:nvPicPr>
          <p:blipFill>
            <a:blip r:embed="rId3"/>
            <a:stretch>
              <a:fillRect/>
            </a:stretch>
          </p:blipFill>
          <p:spPr>
            <a:xfrm>
              <a:off x="7224337" y="4223999"/>
              <a:ext cx="1295790" cy="54656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137" y="4183066"/>
              <a:ext cx="1371123" cy="628431"/>
            </a:xfrm>
            <a:prstGeom prst="rect">
              <a:avLst/>
            </a:prstGeom>
          </p:spPr>
        </p:pic>
      </p:grpSp>
      <p:sp>
        <p:nvSpPr>
          <p:cNvPr id="6" name="Rectangle 5">
            <a:extLst>
              <a:ext uri="{FF2B5EF4-FFF2-40B4-BE49-F238E27FC236}">
                <a16:creationId xmlns:a16="http://schemas.microsoft.com/office/drawing/2014/main" id="{EC796FF1-988E-B7A6-FE6C-CB483F01A45F}"/>
              </a:ext>
            </a:extLst>
          </p:cNvPr>
          <p:cNvSpPr/>
          <p:nvPr/>
        </p:nvSpPr>
        <p:spPr>
          <a:xfrm>
            <a:off x="647505" y="2038350"/>
            <a:ext cx="8058794" cy="1754326"/>
          </a:xfrm>
          <a:prstGeom prst="rect">
            <a:avLst/>
          </a:prstGeom>
          <a:noFill/>
          <a:ln w="9525" cap="flat" cmpd="sng" algn="ctr">
            <a:noFill/>
            <a:prstDash val="solid"/>
            <a:miter lim="800000"/>
            <a:headEnd/>
            <a:tailEnd/>
          </a:ln>
          <a:effectLst/>
        </p:spPr>
        <p:txBody>
          <a:bodyPr wrap="square">
            <a:spAutoFit/>
          </a:bodyPr>
          <a:lstStyle/>
          <a:p>
            <a:pPr lvl="0" algn="ctr">
              <a:spcBef>
                <a:spcPts val="0"/>
              </a:spcBef>
              <a:spcAft>
                <a:spcPts val="0"/>
              </a:spcAft>
              <a:buClr>
                <a:srgbClr val="FFCC66"/>
              </a:buClr>
              <a:buSzPct val="65000"/>
              <a:defRPr/>
            </a:pPr>
            <a:r>
              <a:rPr lang="en-US" sz="5400" b="1" dirty="0">
                <a:solidFill>
                  <a:schemeClr val="accent2">
                    <a:lumMod val="20000"/>
                    <a:lumOff val="80000"/>
                  </a:schemeClr>
                </a:solidFill>
                <a:effectLst>
                  <a:outerShdw blurRad="38100" dist="38100" dir="2700000" algn="tl">
                    <a:srgbClr val="000000">
                      <a:alpha val="43137"/>
                    </a:srgbClr>
                  </a:outerShdw>
                </a:effectLst>
                <a:latin typeface="Arial"/>
                <a:ea typeface="Times New Roman" panose="02020603050405020304" pitchFamily="18" charset="0"/>
                <a:cs typeface="Times New Roman" panose="02020603050405020304" pitchFamily="18" charset="0"/>
              </a:rPr>
              <a:t>Geoscientists and </a:t>
            </a:r>
          </a:p>
          <a:p>
            <a:pPr lvl="0" algn="ctr">
              <a:spcBef>
                <a:spcPts val="0"/>
              </a:spcBef>
              <a:spcAft>
                <a:spcPts val="0"/>
              </a:spcAft>
              <a:buClr>
                <a:srgbClr val="FFCC66"/>
              </a:buClr>
              <a:buSzPct val="65000"/>
              <a:defRPr/>
            </a:pPr>
            <a:r>
              <a:rPr lang="en-US" sz="5400" b="1" dirty="0">
                <a:solidFill>
                  <a:schemeClr val="accent2">
                    <a:lumMod val="20000"/>
                    <a:lumOff val="80000"/>
                  </a:schemeClr>
                </a:solidFill>
                <a:effectLst>
                  <a:outerShdw blurRad="38100" dist="38100" dir="2700000" algn="tl">
                    <a:srgbClr val="000000">
                      <a:alpha val="43137"/>
                    </a:srgbClr>
                  </a:outerShdw>
                </a:effectLst>
                <a:latin typeface="Arial"/>
                <a:ea typeface="Times New Roman" panose="02020603050405020304" pitchFamily="18" charset="0"/>
                <a:cs typeface="Times New Roman" panose="02020603050405020304" pitchFamily="18" charset="0"/>
              </a:rPr>
              <a:t>West Texas Energy</a:t>
            </a:r>
          </a:p>
        </p:txBody>
      </p:sp>
      <p:grpSp>
        <p:nvGrpSpPr>
          <p:cNvPr id="15" name="Group 14">
            <a:extLst>
              <a:ext uri="{FF2B5EF4-FFF2-40B4-BE49-F238E27FC236}">
                <a16:creationId xmlns:a16="http://schemas.microsoft.com/office/drawing/2014/main" id="{9C04868C-FB0C-C350-CDF8-98085303E5E6}"/>
              </a:ext>
            </a:extLst>
          </p:cNvPr>
          <p:cNvGrpSpPr/>
          <p:nvPr/>
        </p:nvGrpSpPr>
        <p:grpSpPr>
          <a:xfrm>
            <a:off x="1676503" y="477722"/>
            <a:ext cx="5790994" cy="1084977"/>
            <a:chOff x="2057606" y="477722"/>
            <a:chExt cx="5790994" cy="1084977"/>
          </a:xfrm>
        </p:grpSpPr>
        <p:sp>
          <p:nvSpPr>
            <p:cNvPr id="16" name="Rectangle 15">
              <a:extLst>
                <a:ext uri="{FF2B5EF4-FFF2-40B4-BE49-F238E27FC236}">
                  <a16:creationId xmlns:a16="http://schemas.microsoft.com/office/drawing/2014/main" id="{CE9DFB18-AE5D-439C-BA47-EF9AD0DEB4A5}"/>
                </a:ext>
              </a:extLst>
            </p:cNvPr>
            <p:cNvSpPr>
              <a:spLocks noChangeArrowheads="1"/>
            </p:cNvSpPr>
            <p:nvPr/>
          </p:nvSpPr>
          <p:spPr bwMode="auto">
            <a:xfrm>
              <a:off x="3657600" y="576879"/>
              <a:ext cx="4191000" cy="954107"/>
            </a:xfrm>
            <a:prstGeom prst="rect">
              <a:avLst/>
            </a:prstGeom>
            <a:noFill/>
            <a:ln w="9525" cap="flat" cmpd="sng" algn="ctr">
              <a:noFill/>
              <a:prstDash val="solid"/>
              <a:miter lim="800000"/>
              <a:headEnd/>
              <a:tailEnd/>
            </a:ln>
            <a:effectLst/>
          </p:spPr>
          <p:txBody>
            <a:bodyPr wrap="square">
              <a:spAutoFit/>
            </a:bodyPr>
            <a:lstStyle/>
            <a:p>
              <a:pPr algn="ctr"/>
              <a:r>
                <a:rPr lang="en-US" sz="3200" b="1" dirty="0"/>
                <a:t>WTGS &amp; SWS AAPG</a:t>
              </a:r>
            </a:p>
            <a:p>
              <a:pPr algn="ctr">
                <a:defRPr/>
              </a:pPr>
              <a:r>
                <a:rPr lang="en-US" sz="2400" b="1" dirty="0">
                  <a:effectLst>
                    <a:outerShdw blurRad="38100" dist="38100" dir="2700000" algn="tl">
                      <a:srgbClr val="000000">
                        <a:alpha val="43137"/>
                      </a:srgbClr>
                    </a:outerShdw>
                  </a:effectLst>
                  <a:latin typeface="Arial"/>
                  <a:cs typeface="Times New Roman" panose="02020603050405020304" pitchFamily="18" charset="0"/>
                </a:rPr>
                <a:t>September 2026</a:t>
              </a:r>
            </a:p>
          </p:txBody>
        </p:sp>
        <p:pic>
          <p:nvPicPr>
            <p:cNvPr id="13" name="Picture 12">
              <a:extLst>
                <a:ext uri="{FF2B5EF4-FFF2-40B4-BE49-F238E27FC236}">
                  <a16:creationId xmlns:a16="http://schemas.microsoft.com/office/drawing/2014/main" id="{CD42FB19-8B8B-3D84-5791-ED5CB2092DFA}"/>
                </a:ext>
              </a:extLst>
            </p:cNvPr>
            <p:cNvPicPr>
              <a:picLocks noChangeAspect="1"/>
            </p:cNvPicPr>
            <p:nvPr/>
          </p:nvPicPr>
          <p:blipFill>
            <a:blip r:embed="rId5"/>
            <a:stretch>
              <a:fillRect/>
            </a:stretch>
          </p:blipFill>
          <p:spPr>
            <a:xfrm>
              <a:off x="2057606" y="477722"/>
              <a:ext cx="1067006" cy="1084977"/>
            </a:xfrm>
            <a:prstGeom prst="rect">
              <a:avLst/>
            </a:prstGeom>
          </p:spPr>
        </p:pic>
      </p:grpSp>
    </p:spTree>
    <p:extLst>
      <p:ext uri="{BB962C8B-B14F-4D97-AF65-F5344CB8AC3E}">
        <p14:creationId xmlns:p14="http://schemas.microsoft.com/office/powerpoint/2010/main" val="353513532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15886D-7FD9-B9C7-E7CD-58B3C5CA8D7A}"/>
              </a:ext>
            </a:extLst>
          </p:cNvPr>
          <p:cNvSpPr/>
          <p:nvPr/>
        </p:nvSpPr>
        <p:spPr bwMode="auto">
          <a:xfrm>
            <a:off x="0" y="0"/>
            <a:ext cx="9220200" cy="5143500"/>
          </a:xfrm>
          <a:prstGeom prst="rect">
            <a:avLst/>
          </a:prstGeom>
          <a:solidFill>
            <a:srgbClr val="00000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tx1"/>
              </a:solidFill>
              <a:effectLst/>
              <a:latin typeface="Arial" pitchFamily="34" charset="0"/>
            </a:endParaRPr>
          </a:p>
        </p:txBody>
      </p:sp>
      <p:sp>
        <p:nvSpPr>
          <p:cNvPr id="6" name="Rectangle 5">
            <a:extLst>
              <a:ext uri="{FF2B5EF4-FFF2-40B4-BE49-F238E27FC236}">
                <a16:creationId xmlns:a16="http://schemas.microsoft.com/office/drawing/2014/main" id="{EC796FF1-988E-B7A6-FE6C-CB483F01A45F}"/>
              </a:ext>
            </a:extLst>
          </p:cNvPr>
          <p:cNvSpPr/>
          <p:nvPr/>
        </p:nvSpPr>
        <p:spPr>
          <a:xfrm>
            <a:off x="856606" y="438150"/>
            <a:ext cx="7430788" cy="769441"/>
          </a:xfrm>
          <a:prstGeom prst="rect">
            <a:avLst/>
          </a:prstGeom>
          <a:noFill/>
          <a:ln w="9525" cap="flat" cmpd="sng" algn="ctr">
            <a:noFill/>
            <a:prstDash val="solid"/>
            <a:miter lim="800000"/>
            <a:headEnd/>
            <a:tailEnd/>
          </a:ln>
          <a:effectLst/>
        </p:spPr>
        <p:txBody>
          <a:bodyPr wrap="square">
            <a:spAutoFit/>
          </a:bodyPr>
          <a:lstStyle/>
          <a:p>
            <a:pPr lvl="0" algn="ctr">
              <a:spcBef>
                <a:spcPts val="0"/>
              </a:spcBef>
              <a:spcAft>
                <a:spcPts val="0"/>
              </a:spcAft>
              <a:buClr>
                <a:srgbClr val="FFCC66"/>
              </a:buClr>
              <a:buSzPct val="65000"/>
              <a:defRPr/>
            </a:pPr>
            <a:r>
              <a:rPr lang="en-US" sz="4400" b="1" dirty="0">
                <a:effectLst>
                  <a:outerShdw blurRad="38100" dist="38100" dir="2700000" algn="tl">
                    <a:srgbClr val="000000">
                      <a:alpha val="43137"/>
                    </a:srgbClr>
                  </a:outerShdw>
                </a:effectLst>
                <a:latin typeface="Arial"/>
                <a:ea typeface="Times New Roman" panose="02020603050405020304" pitchFamily="18" charset="0"/>
                <a:cs typeface="Times New Roman" panose="02020603050405020304" pitchFamily="18" charset="0"/>
              </a:rPr>
              <a:t>Happy 100</a:t>
            </a:r>
            <a:r>
              <a:rPr lang="en-US" sz="4400" b="1" baseline="30000" dirty="0">
                <a:effectLst>
                  <a:outerShdw blurRad="38100" dist="38100" dir="2700000" algn="tl">
                    <a:srgbClr val="000000">
                      <a:alpha val="43137"/>
                    </a:srgbClr>
                  </a:outerShdw>
                </a:effectLst>
                <a:latin typeface="Arial"/>
                <a:ea typeface="Times New Roman" panose="02020603050405020304" pitchFamily="18" charset="0"/>
                <a:cs typeface="Times New Roman" panose="02020603050405020304" pitchFamily="18" charset="0"/>
              </a:rPr>
              <a:t>th</a:t>
            </a:r>
            <a:r>
              <a:rPr lang="en-US" sz="4400" b="1" dirty="0">
                <a:effectLst>
                  <a:outerShdw blurRad="38100" dist="38100" dir="2700000" algn="tl">
                    <a:srgbClr val="000000">
                      <a:alpha val="43137"/>
                    </a:srgbClr>
                  </a:outerShdw>
                </a:effectLst>
                <a:latin typeface="Arial"/>
                <a:ea typeface="Times New Roman" panose="02020603050405020304" pitchFamily="18" charset="0"/>
                <a:cs typeface="Times New Roman" panose="02020603050405020304" pitchFamily="18" charset="0"/>
              </a:rPr>
              <a:t> WTGS!</a:t>
            </a:r>
          </a:p>
        </p:txBody>
      </p:sp>
      <p:pic>
        <p:nvPicPr>
          <p:cNvPr id="3" name="Picture 2">
            <a:extLst>
              <a:ext uri="{FF2B5EF4-FFF2-40B4-BE49-F238E27FC236}">
                <a16:creationId xmlns:a16="http://schemas.microsoft.com/office/drawing/2014/main" id="{52870B6B-36E6-33DF-32D7-C55DA2A5FE6D}"/>
              </a:ext>
            </a:extLst>
          </p:cNvPr>
          <p:cNvPicPr>
            <a:picLocks noChangeAspect="1"/>
          </p:cNvPicPr>
          <p:nvPr/>
        </p:nvPicPr>
        <p:blipFill>
          <a:blip r:embed="rId3"/>
          <a:stretch>
            <a:fillRect/>
          </a:stretch>
        </p:blipFill>
        <p:spPr>
          <a:xfrm>
            <a:off x="2819400" y="1340999"/>
            <a:ext cx="3505200" cy="3564237"/>
          </a:xfrm>
          <a:prstGeom prst="rect">
            <a:avLst/>
          </a:prstGeom>
        </p:spPr>
      </p:pic>
    </p:spTree>
    <p:extLst>
      <p:ext uri="{BB962C8B-B14F-4D97-AF65-F5344CB8AC3E}">
        <p14:creationId xmlns:p14="http://schemas.microsoft.com/office/powerpoint/2010/main" val="3075531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7FD82-931D-D455-584B-F847F0C5B1D9}"/>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0CB8EDC7-FB5C-CDFA-B2E7-08DCF4CC1A83}"/>
              </a:ext>
            </a:extLst>
          </p:cNvPr>
          <p:cNvGrpSpPr/>
          <p:nvPr/>
        </p:nvGrpSpPr>
        <p:grpSpPr>
          <a:xfrm>
            <a:off x="2209800" y="4248150"/>
            <a:ext cx="2378382" cy="584775"/>
            <a:chOff x="3486514" y="4400550"/>
            <a:chExt cx="2378382" cy="584775"/>
          </a:xfrm>
        </p:grpSpPr>
        <p:sp>
          <p:nvSpPr>
            <p:cNvPr id="2" name="TextBox 1">
              <a:extLst>
                <a:ext uri="{FF2B5EF4-FFF2-40B4-BE49-F238E27FC236}">
                  <a16:creationId xmlns:a16="http://schemas.microsoft.com/office/drawing/2014/main" id="{9DC4DE38-64F5-9B1B-4148-3A0E3CCEE8ED}"/>
                </a:ext>
              </a:extLst>
            </p:cNvPr>
            <p:cNvSpPr txBox="1"/>
            <p:nvPr/>
          </p:nvSpPr>
          <p:spPr>
            <a:xfrm>
              <a:off x="3486514" y="4400550"/>
              <a:ext cx="1134221" cy="584775"/>
            </a:xfrm>
            <a:prstGeom prst="rect">
              <a:avLst/>
            </a:prstGeom>
            <a:noFill/>
          </p:spPr>
          <p:txBody>
            <a:bodyPr wrap="none" rtlCol="0">
              <a:spAutoFit/>
            </a:bodyPr>
            <a:lstStyle/>
            <a:p>
              <a:r>
                <a:rPr lang="en-US" sz="3200" b="1" dirty="0"/>
                <a:t>Time</a:t>
              </a:r>
            </a:p>
          </p:txBody>
        </p:sp>
        <p:sp>
          <p:nvSpPr>
            <p:cNvPr id="31" name="Arrow: Right 30">
              <a:extLst>
                <a:ext uri="{FF2B5EF4-FFF2-40B4-BE49-F238E27FC236}">
                  <a16:creationId xmlns:a16="http://schemas.microsoft.com/office/drawing/2014/main" id="{82056871-BBF6-0762-0FC3-F4385399CD3A}"/>
                </a:ext>
              </a:extLst>
            </p:cNvPr>
            <p:cNvSpPr/>
            <p:nvPr/>
          </p:nvSpPr>
          <p:spPr bwMode="auto">
            <a:xfrm>
              <a:off x="4798096" y="4604446"/>
              <a:ext cx="1066800" cy="253304"/>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pSp>
      <p:grpSp>
        <p:nvGrpSpPr>
          <p:cNvPr id="33" name="Group 32">
            <a:extLst>
              <a:ext uri="{FF2B5EF4-FFF2-40B4-BE49-F238E27FC236}">
                <a16:creationId xmlns:a16="http://schemas.microsoft.com/office/drawing/2014/main" id="{DD95C8B6-8E8F-F2D8-B60D-05798AE3F3BF}"/>
              </a:ext>
            </a:extLst>
          </p:cNvPr>
          <p:cNvGrpSpPr/>
          <p:nvPr/>
        </p:nvGrpSpPr>
        <p:grpSpPr>
          <a:xfrm>
            <a:off x="379009" y="1200217"/>
            <a:ext cx="584775" cy="2209733"/>
            <a:chOff x="528905" y="1036841"/>
            <a:chExt cx="584775" cy="2209733"/>
          </a:xfrm>
        </p:grpSpPr>
        <p:sp>
          <p:nvSpPr>
            <p:cNvPr id="3" name="TextBox 2">
              <a:extLst>
                <a:ext uri="{FF2B5EF4-FFF2-40B4-BE49-F238E27FC236}">
                  <a16:creationId xmlns:a16="http://schemas.microsoft.com/office/drawing/2014/main" id="{52A17556-3207-A345-5428-432161DE5BDB}"/>
                </a:ext>
              </a:extLst>
            </p:cNvPr>
            <p:cNvSpPr txBox="1"/>
            <p:nvPr/>
          </p:nvSpPr>
          <p:spPr>
            <a:xfrm rot="16200000">
              <a:off x="68523" y="2201416"/>
              <a:ext cx="1505540" cy="584775"/>
            </a:xfrm>
            <a:prstGeom prst="rect">
              <a:avLst/>
            </a:prstGeom>
            <a:noFill/>
          </p:spPr>
          <p:txBody>
            <a:bodyPr wrap="none" rtlCol="0">
              <a:spAutoFit/>
            </a:bodyPr>
            <a:lstStyle/>
            <a:p>
              <a:r>
                <a:rPr lang="en-US" sz="3200" b="1" dirty="0"/>
                <a:t>Impact</a:t>
              </a:r>
            </a:p>
          </p:txBody>
        </p:sp>
        <p:sp>
          <p:nvSpPr>
            <p:cNvPr id="32" name="Arrow: Right 31">
              <a:extLst>
                <a:ext uri="{FF2B5EF4-FFF2-40B4-BE49-F238E27FC236}">
                  <a16:creationId xmlns:a16="http://schemas.microsoft.com/office/drawing/2014/main" id="{6D49D479-48E2-30CB-6BCB-2FB14EEA18D8}"/>
                </a:ext>
              </a:extLst>
            </p:cNvPr>
            <p:cNvSpPr/>
            <p:nvPr/>
          </p:nvSpPr>
          <p:spPr bwMode="auto">
            <a:xfrm rot="16200000">
              <a:off x="613899" y="1193541"/>
              <a:ext cx="533400" cy="220000"/>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pSp>
      <p:sp>
        <p:nvSpPr>
          <p:cNvPr id="4" name="Freeform: Shape 3">
            <a:extLst>
              <a:ext uri="{FF2B5EF4-FFF2-40B4-BE49-F238E27FC236}">
                <a16:creationId xmlns:a16="http://schemas.microsoft.com/office/drawing/2014/main" id="{9B316F6B-7CB2-0DC5-08B1-1D12992DFA24}"/>
              </a:ext>
            </a:extLst>
          </p:cNvPr>
          <p:cNvSpPr/>
          <p:nvPr/>
        </p:nvSpPr>
        <p:spPr bwMode="auto">
          <a:xfrm>
            <a:off x="653469" y="1918514"/>
            <a:ext cx="5747331" cy="2482036"/>
          </a:xfrm>
          <a:custGeom>
            <a:avLst/>
            <a:gdLst>
              <a:gd name="csX0" fmla="*/ 0 w 3788228"/>
              <a:gd name="csY0" fmla="*/ 2482015 h 2482015"/>
              <a:gd name="csX1" fmla="*/ 1802674 w 3788228"/>
              <a:gd name="csY1" fmla="*/ 72 h 2482015"/>
              <a:gd name="csX2" fmla="*/ 3788228 w 3788228"/>
              <a:gd name="csY2" fmla="*/ 2416701 h 2482015"/>
              <a:gd name="csX0" fmla="*/ 0 w 4407399"/>
              <a:gd name="csY0" fmla="*/ 2482098 h 2482098"/>
              <a:gd name="csX1" fmla="*/ 1802674 w 4407399"/>
              <a:gd name="csY1" fmla="*/ 155 h 2482098"/>
              <a:gd name="csX2" fmla="*/ 4407399 w 4407399"/>
              <a:gd name="csY2" fmla="*/ 1763641 h 2482098"/>
              <a:gd name="csX0" fmla="*/ 0 w 4407399"/>
              <a:gd name="csY0" fmla="*/ 2482030 h 2482030"/>
              <a:gd name="csX1" fmla="*/ 1802674 w 4407399"/>
              <a:gd name="csY1" fmla="*/ 87 h 2482030"/>
              <a:gd name="csX2" fmla="*/ 4407399 w 4407399"/>
              <a:gd name="csY2" fmla="*/ 1763573 h 2482030"/>
              <a:gd name="csX0" fmla="*/ 0 w 4617288"/>
              <a:gd name="csY0" fmla="*/ 2482059 h 2482059"/>
              <a:gd name="csX1" fmla="*/ 1802674 w 4617288"/>
              <a:gd name="csY1" fmla="*/ 116 h 2482059"/>
              <a:gd name="csX2" fmla="*/ 4617288 w 4617288"/>
              <a:gd name="csY2" fmla="*/ 1502344 h 2482059"/>
              <a:gd name="csX0" fmla="*/ 0 w 4617288"/>
              <a:gd name="csY0" fmla="*/ 2482036 h 2482036"/>
              <a:gd name="csX1" fmla="*/ 1802674 w 4617288"/>
              <a:gd name="csY1" fmla="*/ 93 h 2482036"/>
              <a:gd name="csX2" fmla="*/ 4617288 w 4617288"/>
              <a:gd name="csY2" fmla="*/ 1502321 h 2482036"/>
            </a:gdLst>
            <a:ahLst/>
            <a:cxnLst>
              <a:cxn ang="0">
                <a:pos x="csX0" y="csY0"/>
              </a:cxn>
              <a:cxn ang="0">
                <a:pos x="csX1" y="csY1"/>
              </a:cxn>
              <a:cxn ang="0">
                <a:pos x="csX2" y="csY2"/>
              </a:cxn>
            </a:cxnLst>
            <a:rect l="l" t="t" r="r" b="b"/>
            <a:pathLst>
              <a:path w="4617288" h="2482036">
                <a:moveTo>
                  <a:pt x="0" y="2482036"/>
                </a:moveTo>
                <a:cubicBezTo>
                  <a:pt x="585651" y="1246507"/>
                  <a:pt x="1171303" y="10979"/>
                  <a:pt x="1802674" y="93"/>
                </a:cubicBezTo>
                <a:cubicBezTo>
                  <a:pt x="2434045" y="-10793"/>
                  <a:pt x="3625363" y="941706"/>
                  <a:pt x="4617288" y="1502321"/>
                </a:cubicBezTo>
              </a:path>
            </a:pathLst>
          </a:custGeom>
          <a:noFill/>
          <a:ln w="101600" cap="flat" cmpd="sng" algn="ctr">
            <a:solidFill>
              <a:srgbClr val="CCFF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pic>
        <p:nvPicPr>
          <p:cNvPr id="1026" name="Picture 2" descr="Hardcover From Strength to Strength: Finding Success, Happiness, and Deep Purpose in the Second Half of Life Book">
            <a:extLst>
              <a:ext uri="{FF2B5EF4-FFF2-40B4-BE49-F238E27FC236}">
                <a16:creationId xmlns:a16="http://schemas.microsoft.com/office/drawing/2014/main" id="{2902A094-419B-0C33-0517-F23E242A8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679" y="520629"/>
            <a:ext cx="2742642" cy="410224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5E6CC48-461C-FC61-5548-01E628472A86}"/>
              </a:ext>
            </a:extLst>
          </p:cNvPr>
          <p:cNvSpPr txBox="1"/>
          <p:nvPr/>
        </p:nvSpPr>
        <p:spPr>
          <a:xfrm>
            <a:off x="2360692" y="543586"/>
            <a:ext cx="6549218" cy="2508379"/>
          </a:xfrm>
          <a:prstGeom prst="rect">
            <a:avLst/>
          </a:prstGeom>
          <a:solidFill>
            <a:srgbClr val="000000"/>
          </a:solidFill>
          <a:effectLst>
            <a:glow rad="101600">
              <a:schemeClr val="accent2">
                <a:satMod val="175000"/>
                <a:alpha val="40000"/>
              </a:schemeClr>
            </a:glow>
          </a:effectLst>
        </p:spPr>
        <p:txBody>
          <a:bodyPr wrap="square">
            <a:spAutoFit/>
          </a:bodyPr>
          <a:lstStyle>
            <a:defPPr>
              <a:defRPr lang="en-US"/>
            </a:defPPr>
            <a:lvl1pPr algn="ctr">
              <a:spcBef>
                <a:spcPts val="1800"/>
              </a:spcBef>
              <a:spcAft>
                <a:spcPts val="900"/>
              </a:spcAft>
              <a:buNone/>
              <a:defRPr sz="2800" b="1" u="none" strike="noStrike">
                <a:solidFill>
                  <a:schemeClr val="accent2">
                    <a:lumMod val="20000"/>
                    <a:lumOff val="80000"/>
                  </a:schemeClr>
                </a:solidFill>
                <a:effectLst/>
                <a:latin typeface="Google Sans"/>
              </a:defRPr>
            </a:lvl1pPr>
          </a:lstStyle>
          <a:p>
            <a:r>
              <a:rPr lang="en-US" dirty="0"/>
              <a:t>The First Curve: Fluid Intelligence</a:t>
            </a:r>
          </a:p>
          <a:p>
            <a:r>
              <a:rPr lang="en-US" dirty="0"/>
              <a:t>Raw brainpower. Your ability to think fast, solve new problems, and focus deeply. </a:t>
            </a:r>
          </a:p>
          <a:p>
            <a:r>
              <a:rPr lang="en-US" dirty="0"/>
              <a:t>Peaks in your 20s and 30s and declines.</a:t>
            </a:r>
          </a:p>
        </p:txBody>
      </p:sp>
      <p:sp>
        <p:nvSpPr>
          <p:cNvPr id="10" name="TextBox 9">
            <a:extLst>
              <a:ext uri="{FF2B5EF4-FFF2-40B4-BE49-F238E27FC236}">
                <a16:creationId xmlns:a16="http://schemas.microsoft.com/office/drawing/2014/main" id="{985780E9-69D0-E2FE-8EE7-F53BD344721D}"/>
              </a:ext>
            </a:extLst>
          </p:cNvPr>
          <p:cNvSpPr txBox="1"/>
          <p:nvPr/>
        </p:nvSpPr>
        <p:spPr>
          <a:xfrm>
            <a:off x="1691742" y="2952750"/>
            <a:ext cx="3264035" cy="707886"/>
          </a:xfrm>
          <a:prstGeom prst="rect">
            <a:avLst/>
          </a:prstGeom>
          <a:noFill/>
        </p:spPr>
        <p:txBody>
          <a:bodyPr wrap="none" rtlCol="0">
            <a:spAutoFit/>
          </a:bodyPr>
          <a:lstStyle/>
          <a:p>
            <a:r>
              <a:rPr lang="en-US" sz="4000" b="1" dirty="0">
                <a:solidFill>
                  <a:srgbClr val="CCFFCC"/>
                </a:solidFill>
              </a:rPr>
              <a:t>Geoscientist</a:t>
            </a:r>
          </a:p>
        </p:txBody>
      </p:sp>
      <p:sp>
        <p:nvSpPr>
          <p:cNvPr id="20" name="TextBox 19">
            <a:extLst>
              <a:ext uri="{FF2B5EF4-FFF2-40B4-BE49-F238E27FC236}">
                <a16:creationId xmlns:a16="http://schemas.microsoft.com/office/drawing/2014/main" id="{37BEB1BF-4599-53B8-3458-7381E93DCE6B}"/>
              </a:ext>
            </a:extLst>
          </p:cNvPr>
          <p:cNvSpPr txBox="1"/>
          <p:nvPr/>
        </p:nvSpPr>
        <p:spPr>
          <a:xfrm>
            <a:off x="118145" y="4857750"/>
            <a:ext cx="4283382" cy="276999"/>
          </a:xfrm>
          <a:prstGeom prst="rect">
            <a:avLst/>
          </a:prstGeom>
          <a:noFill/>
        </p:spPr>
        <p:txBody>
          <a:bodyPr wrap="square">
            <a:spAutoFit/>
          </a:bodyPr>
          <a:lstStyle/>
          <a:p>
            <a:r>
              <a:rPr lang="en-US" sz="1200" b="1" dirty="0">
                <a:latin typeface="Calibri" panose="020F0502020204030204" pitchFamily="34" charset="0"/>
                <a:cs typeface="Times New Roman" panose="02020603050405020304" pitchFamily="18" charset="0"/>
              </a:rPr>
              <a:t>After</a:t>
            </a:r>
            <a:r>
              <a:rPr lang="en-US" sz="1200" b="1" i="1" dirty="0">
                <a:latin typeface="Calibri" panose="020F0502020204030204" pitchFamily="34" charset="0"/>
                <a:cs typeface="Times New Roman" panose="02020603050405020304" pitchFamily="18" charset="0"/>
              </a:rPr>
              <a:t> From Strength to Strength</a:t>
            </a:r>
            <a:r>
              <a:rPr lang="en-US" sz="1200" i="1" dirty="0"/>
              <a:t>  </a:t>
            </a:r>
            <a:r>
              <a:rPr lang="en-US" sz="1200" b="1" dirty="0">
                <a:latin typeface="Calibri" panose="020F0502020204030204" pitchFamily="34" charset="0"/>
                <a:ea typeface="Times New Roman" panose="02020603050405020304" pitchFamily="18" charset="0"/>
                <a:cs typeface="Times New Roman" panose="02020603050405020304" pitchFamily="18" charset="0"/>
              </a:rPr>
              <a:t>- Arthur Brooks</a:t>
            </a:r>
          </a:p>
        </p:txBody>
      </p:sp>
    </p:spTree>
    <p:extLst>
      <p:ext uri="{BB962C8B-B14F-4D97-AF65-F5344CB8AC3E}">
        <p14:creationId xmlns:p14="http://schemas.microsoft.com/office/powerpoint/2010/main" val="21429379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 0 L 0.34878 0.02963 " pathEditMode="relative" rAng="0" ptsTypes="AA">
                                      <p:cBhvr>
                                        <p:cTn id="11" dur="2000" fill="hold"/>
                                        <p:tgtEl>
                                          <p:spTgt spid="1026"/>
                                        </p:tgtEl>
                                        <p:attrNameLst>
                                          <p:attrName>ppt_x</p:attrName>
                                          <p:attrName>ppt_y</p:attrName>
                                        </p:attrNameLst>
                                      </p:cBhvr>
                                      <p:rCtr x="17431" y="1481"/>
                                    </p:animMotion>
                                  </p:childTnLst>
                                </p:cTn>
                              </p:par>
                              <p:par>
                                <p:cTn id="12" presetID="6" presetClass="emph" presetSubtype="0" fill="hold" nodeType="withEffect">
                                  <p:stCondLst>
                                    <p:cond delay="0"/>
                                  </p:stCondLst>
                                  <p:childTnLst>
                                    <p:animScale>
                                      <p:cBhvr>
                                        <p:cTn id="13" dur="2000" fill="hold"/>
                                        <p:tgtEl>
                                          <p:spTgt spid="1026"/>
                                        </p:tgtEl>
                                      </p:cBhvr>
                                      <p:by x="60000" y="60000"/>
                                    </p:animScale>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1500"/>
                                        <p:tgtEl>
                                          <p:spTgt spid="34"/>
                                        </p:tgtEl>
                                      </p:cBhvr>
                                    </p:animEffect>
                                  </p:childTnLst>
                                </p:cTn>
                              </p:par>
                            </p:childTnLst>
                          </p:cTn>
                        </p:par>
                        <p:par>
                          <p:cTn id="18" fill="hold">
                            <p:stCondLst>
                              <p:cond delay="3500"/>
                            </p:stCondLst>
                            <p:childTnLst>
                              <p:par>
                                <p:cTn id="19" presetID="22" presetClass="entr" presetSubtype="4"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down)">
                                      <p:cBhvr>
                                        <p:cTn id="21" dur="1500"/>
                                        <p:tgtEl>
                                          <p:spTgt spid="33"/>
                                        </p:tgtEl>
                                      </p:cBhvr>
                                    </p:animEffect>
                                  </p:childTnLst>
                                </p:cTn>
                              </p:par>
                            </p:childTnLst>
                          </p:cTn>
                        </p:par>
                        <p:par>
                          <p:cTn id="22" fill="hold">
                            <p:stCondLst>
                              <p:cond delay="5000"/>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2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childTnLst>
                                </p:cTn>
                              </p:par>
                              <p:par>
                                <p:cTn id="34" presetID="10" presetClass="exit" presetSubtype="0" fill="hold" nodeType="withEffect">
                                  <p:stCondLst>
                                    <p:cond delay="0"/>
                                  </p:stCondLst>
                                  <p:childTnLst>
                                    <p:animEffect transition="out" filter="fade">
                                      <p:cBhvr>
                                        <p:cTn id="35" dur="500"/>
                                        <p:tgtEl>
                                          <p:spTgt spid="1026"/>
                                        </p:tgtEl>
                                      </p:cBhvr>
                                    </p:animEffect>
                                    <p:set>
                                      <p:cBhvr>
                                        <p:cTn id="36" dur="1" fill="hold">
                                          <p:stCondLst>
                                            <p:cond delay="499"/>
                                          </p:stCondLst>
                                        </p:cTn>
                                        <p:tgtEl>
                                          <p:spTgt spid="102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6"/>
                                        </p:tgtEl>
                                      </p:cBhvr>
                                    </p:animEffect>
                                    <p:set>
                                      <p:cBhvr>
                                        <p:cTn id="41" dur="1" fill="hold">
                                          <p:stCondLst>
                                            <p:cond delay="499"/>
                                          </p:stCondLst>
                                        </p:cTn>
                                        <p:tgtEl>
                                          <p:spTgt spid="6"/>
                                        </p:tgtEl>
                                        <p:attrNameLst>
                                          <p:attrName>style.visibility</p:attrName>
                                        </p:attrNameLst>
                                      </p:cBhvr>
                                      <p:to>
                                        <p:strVal val="hidden"/>
                                      </p:to>
                                    </p:se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10"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A584324-E5D2-7CE1-7C48-D68E58946F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041" y="237775"/>
            <a:ext cx="3500959" cy="4667945"/>
          </a:xfrm>
          <a:prstGeom prst="rect">
            <a:avLst/>
          </a:prstGeom>
        </p:spPr>
      </p:pic>
      <p:pic>
        <p:nvPicPr>
          <p:cNvPr id="9" name="Picture 8">
            <a:extLst>
              <a:ext uri="{FF2B5EF4-FFF2-40B4-BE49-F238E27FC236}">
                <a16:creationId xmlns:a16="http://schemas.microsoft.com/office/drawing/2014/main" id="{FB8EAD0E-A97B-75DE-5C93-0B0E1A871E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399" y="228250"/>
            <a:ext cx="3183753" cy="4677470"/>
          </a:xfrm>
          <a:prstGeom prst="rect">
            <a:avLst/>
          </a:prstGeom>
        </p:spPr>
      </p:pic>
      <p:sp>
        <p:nvSpPr>
          <p:cNvPr id="2" name="Oval 1">
            <a:extLst>
              <a:ext uri="{FF2B5EF4-FFF2-40B4-BE49-F238E27FC236}">
                <a16:creationId xmlns:a16="http://schemas.microsoft.com/office/drawing/2014/main" id="{76017A41-EA07-9D1A-37B4-E43240A935A1}"/>
              </a:ext>
            </a:extLst>
          </p:cNvPr>
          <p:cNvSpPr/>
          <p:nvPr/>
        </p:nvSpPr>
        <p:spPr bwMode="auto">
          <a:xfrm>
            <a:off x="4726387" y="2648103"/>
            <a:ext cx="1523847" cy="1523847"/>
          </a:xfrm>
          <a:prstGeom prst="ellipse">
            <a:avLst/>
          </a:prstGeom>
          <a:noFill/>
          <a:ln w="127000"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463375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9"/>
                                        </p:tgtEl>
                                      </p:cBhvr>
                                      <p:by x="250000" y="250000"/>
                                    </p:animScale>
                                  </p:childTnLst>
                                </p:cTn>
                              </p:par>
                              <p:par>
                                <p:cTn id="12" presetID="42" presetClass="path" presetSubtype="0" accel="50000" decel="50000" fill="hold" nodeType="withEffect">
                                  <p:stCondLst>
                                    <p:cond delay="0"/>
                                  </p:stCondLst>
                                  <p:childTnLst>
                                    <p:animMotion origin="layout" path="M 1.38889E-6 -4.07407E-6 L -0.1908 -0.16203 " pathEditMode="relative" rAng="0" ptsTypes="AA">
                                      <p:cBhvr>
                                        <p:cTn id="13" dur="2000" fill="hold"/>
                                        <p:tgtEl>
                                          <p:spTgt spid="9"/>
                                        </p:tgtEl>
                                        <p:attrNameLst>
                                          <p:attrName>ppt_x</p:attrName>
                                          <p:attrName>ppt_y</p:attrName>
                                        </p:attrNameLst>
                                      </p:cBhvr>
                                      <p:rCtr x="-9549" y="-8117"/>
                                    </p:animMotion>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3DD1DC-6078-78E3-2A5C-104C5CCF3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514350"/>
            <a:ext cx="4114800" cy="4114800"/>
          </a:xfrm>
          <a:prstGeom prst="rect">
            <a:avLst/>
          </a:prstGeom>
        </p:spPr>
      </p:pic>
      <p:pic>
        <p:nvPicPr>
          <p:cNvPr id="6" name="Picture 5">
            <a:extLst>
              <a:ext uri="{FF2B5EF4-FFF2-40B4-BE49-F238E27FC236}">
                <a16:creationId xmlns:a16="http://schemas.microsoft.com/office/drawing/2014/main" id="{06704801-04DB-A447-8421-4ED955498F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514350"/>
            <a:ext cx="4114800" cy="4114800"/>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712E4516-E6FC-A193-B764-C5BCF9EBF786}"/>
              </a:ext>
            </a:extLst>
          </p:cNvPr>
          <p:cNvPicPr>
            <a:picLocks noChangeAspect="1"/>
          </p:cNvPicPr>
          <p:nvPr/>
        </p:nvPicPr>
        <p:blipFill>
          <a:blip r:embed="rId5"/>
          <a:stretch>
            <a:fillRect/>
          </a:stretch>
        </p:blipFill>
        <p:spPr>
          <a:xfrm>
            <a:off x="685800" y="437303"/>
            <a:ext cx="3505200" cy="4501542"/>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99CDC05B-677B-C541-D69A-865C9E9D1A67}"/>
              </a:ext>
            </a:extLst>
          </p:cNvPr>
          <p:cNvPicPr>
            <a:picLocks noChangeAspect="1"/>
          </p:cNvPicPr>
          <p:nvPr/>
        </p:nvPicPr>
        <p:blipFill>
          <a:blip r:embed="rId6"/>
          <a:stretch>
            <a:fillRect/>
          </a:stretch>
        </p:blipFill>
        <p:spPr>
          <a:xfrm>
            <a:off x="342900" y="1586883"/>
            <a:ext cx="8458200" cy="2280267"/>
          </a:xfrm>
          <a:prstGeom prst="rect">
            <a:avLst/>
          </a:prstGeom>
        </p:spPr>
      </p:pic>
      <p:pic>
        <p:nvPicPr>
          <p:cNvPr id="9" name="Picture 8">
            <a:extLst>
              <a:ext uri="{FF2B5EF4-FFF2-40B4-BE49-F238E27FC236}">
                <a16:creationId xmlns:a16="http://schemas.microsoft.com/office/drawing/2014/main" id="{78A89CB3-ACEA-97BD-DB29-0BDACEC4198E}"/>
              </a:ext>
            </a:extLst>
          </p:cNvPr>
          <p:cNvPicPr>
            <a:picLocks noChangeAspect="1"/>
          </p:cNvPicPr>
          <p:nvPr/>
        </p:nvPicPr>
        <p:blipFill>
          <a:blip r:embed="rId7"/>
          <a:stretch>
            <a:fillRect/>
          </a:stretch>
        </p:blipFill>
        <p:spPr>
          <a:xfrm>
            <a:off x="342900" y="2186108"/>
            <a:ext cx="8464709" cy="2597889"/>
          </a:xfrm>
          <a:prstGeom prst="rect">
            <a:avLst/>
          </a:prstGeom>
        </p:spPr>
      </p:pic>
      <p:pic>
        <p:nvPicPr>
          <p:cNvPr id="17" name="Picture 16">
            <a:extLst>
              <a:ext uri="{FF2B5EF4-FFF2-40B4-BE49-F238E27FC236}">
                <a16:creationId xmlns:a16="http://schemas.microsoft.com/office/drawing/2014/main" id="{C8FC5375-E922-8D57-42CE-EDD1E3B986C9}"/>
              </a:ext>
            </a:extLst>
          </p:cNvPr>
          <p:cNvPicPr>
            <a:picLocks noChangeAspect="1"/>
          </p:cNvPicPr>
          <p:nvPr/>
        </p:nvPicPr>
        <p:blipFill>
          <a:blip r:embed="rId8"/>
          <a:stretch>
            <a:fillRect/>
          </a:stretch>
        </p:blipFill>
        <p:spPr>
          <a:xfrm>
            <a:off x="228600" y="460836"/>
            <a:ext cx="8686800" cy="1635006"/>
          </a:xfrm>
          <a:prstGeom prst="rect">
            <a:avLst/>
          </a:prstGeom>
        </p:spPr>
      </p:pic>
    </p:spTree>
    <p:extLst>
      <p:ext uri="{BB962C8B-B14F-4D97-AF65-F5344CB8AC3E}">
        <p14:creationId xmlns:p14="http://schemas.microsoft.com/office/powerpoint/2010/main" val="3003529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25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25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250"/>
                                        <p:tgtEl>
                                          <p:spTgt spid="5"/>
                                        </p:tgtEl>
                                      </p:cBhvr>
                                    </p:animEffect>
                                  </p:childTnLst>
                                </p:cTn>
                              </p:par>
                              <p:par>
                                <p:cTn id="23" presetID="10" presetClass="exit" presetSubtype="0" fill="hold" nodeType="withEffect">
                                  <p:stCondLst>
                                    <p:cond delay="0"/>
                                  </p:stCondLst>
                                  <p:childTnLst>
                                    <p:animEffect transition="out" filter="fade">
                                      <p:cBhvr>
                                        <p:cTn id="24" dur="500"/>
                                        <p:tgtEl>
                                          <p:spTgt spid="17"/>
                                        </p:tgtEl>
                                      </p:cBhvr>
                                    </p:animEffect>
                                    <p:set>
                                      <p:cBhvr>
                                        <p:cTn id="25" dur="1" fill="hold">
                                          <p:stCondLst>
                                            <p:cond delay="499"/>
                                          </p:stCondLst>
                                        </p:cTn>
                                        <p:tgtEl>
                                          <p:spTgt spid="17"/>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9"/>
                                        </p:tgtEl>
                                      </p:cBhvr>
                                    </p:animEffect>
                                    <p:set>
                                      <p:cBhvr>
                                        <p:cTn id="28" dur="1" fill="hold">
                                          <p:stCondLst>
                                            <p:cond delay="499"/>
                                          </p:stCondLst>
                                        </p:cTn>
                                        <p:tgtEl>
                                          <p:spTgt spid="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250"/>
                                        <p:tgtEl>
                                          <p:spTgt spid="4"/>
                                        </p:tgtEl>
                                      </p:cBhvr>
                                    </p:animEffect>
                                  </p:childTnLst>
                                </p:cTn>
                              </p:par>
                              <p:par>
                                <p:cTn id="34" presetID="10" presetClass="exit" presetSubtype="0" fill="hold" nodeType="with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6"/>
                                        </p:tgtEl>
                                      </p:cBhvr>
                                    </p:animEffect>
                                    <p:set>
                                      <p:cBhvr>
                                        <p:cTn id="3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Mike Uland">
            <a:extLst>
              <a:ext uri="{FF2B5EF4-FFF2-40B4-BE49-F238E27FC236}">
                <a16:creationId xmlns:a16="http://schemas.microsoft.com/office/drawing/2014/main" id="{81E412A4-0F62-E30D-EF7E-3E23A2DF195A}"/>
              </a:ext>
            </a:extLst>
          </p:cNvPr>
          <p:cNvPicPr>
            <a:picLocks noChangeAspect="1"/>
          </p:cNvPicPr>
          <p:nvPr/>
        </p:nvPicPr>
        <p:blipFill>
          <a:blip r:embed="rId3"/>
          <a:stretch>
            <a:fillRect/>
          </a:stretch>
        </p:blipFill>
        <p:spPr>
          <a:xfrm>
            <a:off x="537413" y="3249604"/>
            <a:ext cx="1262724" cy="1868832"/>
          </a:xfrm>
          <a:prstGeom prst="rect">
            <a:avLst/>
          </a:prstGeom>
        </p:spPr>
      </p:pic>
      <p:pic>
        <p:nvPicPr>
          <p:cNvPr id="21" name="Picture 20">
            <a:extLst>
              <a:ext uri="{FF2B5EF4-FFF2-40B4-BE49-F238E27FC236}">
                <a16:creationId xmlns:a16="http://schemas.microsoft.com/office/drawing/2014/main" id="{EE93AEDB-D820-8C55-0546-0C7E5001BE87}"/>
              </a:ext>
            </a:extLst>
          </p:cNvPr>
          <p:cNvPicPr>
            <a:picLocks noChangeAspect="1"/>
          </p:cNvPicPr>
          <p:nvPr/>
        </p:nvPicPr>
        <p:blipFill>
          <a:blip r:embed="rId4"/>
          <a:stretch>
            <a:fillRect/>
          </a:stretch>
        </p:blipFill>
        <p:spPr>
          <a:xfrm>
            <a:off x="7086600" y="133350"/>
            <a:ext cx="1648055" cy="1981477"/>
          </a:xfrm>
          <a:prstGeom prst="rect">
            <a:avLst/>
          </a:prstGeom>
        </p:spPr>
      </p:pic>
      <p:pic>
        <p:nvPicPr>
          <p:cNvPr id="2" name="Picture 1">
            <a:extLst>
              <a:ext uri="{FF2B5EF4-FFF2-40B4-BE49-F238E27FC236}">
                <a16:creationId xmlns:a16="http://schemas.microsoft.com/office/drawing/2014/main" id="{357989E5-7A0D-29B5-5363-DC9A6E0E715F}"/>
              </a:ext>
            </a:extLst>
          </p:cNvPr>
          <p:cNvPicPr>
            <a:picLocks noChangeAspect="1"/>
          </p:cNvPicPr>
          <p:nvPr/>
        </p:nvPicPr>
        <p:blipFill>
          <a:blip r:embed="rId5"/>
          <a:stretch>
            <a:fillRect/>
          </a:stretch>
        </p:blipFill>
        <p:spPr>
          <a:xfrm>
            <a:off x="2160246" y="132944"/>
            <a:ext cx="1405466" cy="1790931"/>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9A98F9A4-83C6-30EE-ADE5-733F6FF39CBF}"/>
              </a:ext>
            </a:extLst>
          </p:cNvPr>
          <p:cNvPicPr>
            <a:picLocks noChangeAspect="1"/>
          </p:cNvPicPr>
          <p:nvPr/>
        </p:nvPicPr>
        <p:blipFill>
          <a:blip r:embed="rId6"/>
          <a:stretch>
            <a:fillRect/>
          </a:stretch>
        </p:blipFill>
        <p:spPr>
          <a:xfrm>
            <a:off x="3546661" y="123920"/>
            <a:ext cx="1405466" cy="1776859"/>
          </a:xfrm>
          <a:prstGeom prst="rect">
            <a:avLst/>
          </a:prstGeom>
          <a:effectLst>
            <a:outerShdw blurRad="50800" dist="38100" dir="2700000" algn="tl" rotWithShape="0">
              <a:prstClr val="black">
                <a:alpha val="40000"/>
              </a:prstClr>
            </a:outerShdw>
          </a:effectLst>
        </p:spPr>
      </p:pic>
      <p:pic>
        <p:nvPicPr>
          <p:cNvPr id="26" name="Picture 25">
            <a:extLst>
              <a:ext uri="{FF2B5EF4-FFF2-40B4-BE49-F238E27FC236}">
                <a16:creationId xmlns:a16="http://schemas.microsoft.com/office/drawing/2014/main" id="{21A71EC8-7F21-E087-2D60-DC5579389D61}"/>
              </a:ext>
            </a:extLst>
          </p:cNvPr>
          <p:cNvPicPr>
            <a:picLocks noChangeAspect="1"/>
          </p:cNvPicPr>
          <p:nvPr/>
        </p:nvPicPr>
        <p:blipFill>
          <a:blip r:embed="rId7"/>
          <a:stretch>
            <a:fillRect/>
          </a:stretch>
        </p:blipFill>
        <p:spPr>
          <a:xfrm>
            <a:off x="4947987" y="123727"/>
            <a:ext cx="2117483" cy="1616706"/>
          </a:xfrm>
          <a:prstGeom prst="rect">
            <a:avLst/>
          </a:prstGeom>
          <a:effectLst>
            <a:outerShdw blurRad="50800" dist="38100" dir="2700000" algn="tl" rotWithShape="0">
              <a:prstClr val="black">
                <a:alpha val="40000"/>
              </a:prstClr>
            </a:outerShdw>
          </a:effectLst>
        </p:spPr>
      </p:pic>
      <p:pic>
        <p:nvPicPr>
          <p:cNvPr id="36" name="Picture 35">
            <a:extLst>
              <a:ext uri="{FF2B5EF4-FFF2-40B4-BE49-F238E27FC236}">
                <a16:creationId xmlns:a16="http://schemas.microsoft.com/office/drawing/2014/main" id="{291C6F2E-CC26-B207-5D1B-039B4695C8DC}"/>
              </a:ext>
            </a:extLst>
          </p:cNvPr>
          <p:cNvPicPr>
            <a:picLocks noChangeAspect="1"/>
          </p:cNvPicPr>
          <p:nvPr/>
        </p:nvPicPr>
        <p:blipFill>
          <a:blip r:embed="rId8"/>
          <a:stretch>
            <a:fillRect/>
          </a:stretch>
        </p:blipFill>
        <p:spPr>
          <a:xfrm>
            <a:off x="5248451" y="1729181"/>
            <a:ext cx="1682836" cy="1981302"/>
          </a:xfrm>
          <a:prstGeom prst="rect">
            <a:avLst/>
          </a:prstGeom>
          <a:effectLst>
            <a:outerShdw blurRad="50800" dist="38100" dir="2700000" algn="tl" rotWithShape="0">
              <a:prstClr val="black">
                <a:alpha val="40000"/>
              </a:prstClr>
            </a:outerShdw>
          </a:effectLst>
        </p:spPr>
      </p:pic>
      <p:pic>
        <p:nvPicPr>
          <p:cNvPr id="28" name="Picture 27">
            <a:extLst>
              <a:ext uri="{FF2B5EF4-FFF2-40B4-BE49-F238E27FC236}">
                <a16:creationId xmlns:a16="http://schemas.microsoft.com/office/drawing/2014/main" id="{63FCE21F-7FC7-956F-DF85-665FDCB286DC}"/>
              </a:ext>
            </a:extLst>
          </p:cNvPr>
          <p:cNvPicPr>
            <a:picLocks noChangeAspect="1"/>
          </p:cNvPicPr>
          <p:nvPr/>
        </p:nvPicPr>
        <p:blipFill>
          <a:blip r:embed="rId9"/>
          <a:stretch>
            <a:fillRect/>
          </a:stretch>
        </p:blipFill>
        <p:spPr>
          <a:xfrm>
            <a:off x="201056" y="1383707"/>
            <a:ext cx="1739989" cy="1949550"/>
          </a:xfrm>
          <a:prstGeom prst="rect">
            <a:avLst/>
          </a:prstGeom>
          <a:effectLst>
            <a:outerShdw blurRad="50800" dist="38100" dir="2700000" algn="tl" rotWithShape="0">
              <a:prstClr val="black">
                <a:alpha val="40000"/>
              </a:prstClr>
            </a:outerShdw>
          </a:effectLst>
        </p:spPr>
      </p:pic>
      <p:pic>
        <p:nvPicPr>
          <p:cNvPr id="24" name="Picture 23">
            <a:extLst>
              <a:ext uri="{FF2B5EF4-FFF2-40B4-BE49-F238E27FC236}">
                <a16:creationId xmlns:a16="http://schemas.microsoft.com/office/drawing/2014/main" id="{CFA2D467-0BA2-CACC-8F7C-2F3DE2F3D001}"/>
              </a:ext>
            </a:extLst>
          </p:cNvPr>
          <p:cNvPicPr>
            <a:picLocks noChangeAspect="1"/>
          </p:cNvPicPr>
          <p:nvPr/>
        </p:nvPicPr>
        <p:blipFill>
          <a:blip r:embed="rId10"/>
          <a:stretch>
            <a:fillRect/>
          </a:stretch>
        </p:blipFill>
        <p:spPr>
          <a:xfrm>
            <a:off x="6942970" y="1883630"/>
            <a:ext cx="1896230" cy="1971744"/>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A84EC9A1-4FAC-E8C0-B503-5E92BFD9255B}"/>
              </a:ext>
            </a:extLst>
          </p:cNvPr>
          <p:cNvPicPr>
            <a:picLocks noChangeAspect="1"/>
          </p:cNvPicPr>
          <p:nvPr/>
        </p:nvPicPr>
        <p:blipFill>
          <a:blip r:embed="rId11"/>
          <a:stretch>
            <a:fillRect/>
          </a:stretch>
        </p:blipFill>
        <p:spPr>
          <a:xfrm>
            <a:off x="3342371" y="1719616"/>
            <a:ext cx="1884028" cy="1834073"/>
          </a:xfrm>
          <a:prstGeom prst="rect">
            <a:avLst/>
          </a:prstGeom>
        </p:spPr>
      </p:pic>
      <p:pic>
        <p:nvPicPr>
          <p:cNvPr id="13" name="Picture 12">
            <a:extLst>
              <a:ext uri="{FF2B5EF4-FFF2-40B4-BE49-F238E27FC236}">
                <a16:creationId xmlns:a16="http://schemas.microsoft.com/office/drawing/2014/main" id="{D7703ABE-0FFE-50C5-BB53-1CF1171D248D}"/>
              </a:ext>
            </a:extLst>
          </p:cNvPr>
          <p:cNvPicPr>
            <a:picLocks noChangeAspect="1"/>
          </p:cNvPicPr>
          <p:nvPr/>
        </p:nvPicPr>
        <p:blipFill>
          <a:blip r:embed="rId12"/>
          <a:stretch>
            <a:fillRect/>
          </a:stretch>
        </p:blipFill>
        <p:spPr>
          <a:xfrm>
            <a:off x="1918005" y="1748180"/>
            <a:ext cx="1438476" cy="1867161"/>
          </a:xfrm>
          <a:prstGeom prst="rect">
            <a:avLst/>
          </a:prstGeom>
        </p:spPr>
      </p:pic>
      <p:pic>
        <p:nvPicPr>
          <p:cNvPr id="10" name="Picture 9">
            <a:extLst>
              <a:ext uri="{FF2B5EF4-FFF2-40B4-BE49-F238E27FC236}">
                <a16:creationId xmlns:a16="http://schemas.microsoft.com/office/drawing/2014/main" id="{B4F9B179-3ADD-3352-10F4-06B50F9FB467}"/>
              </a:ext>
            </a:extLst>
          </p:cNvPr>
          <p:cNvPicPr>
            <a:picLocks noChangeAspect="1"/>
          </p:cNvPicPr>
          <p:nvPr/>
        </p:nvPicPr>
        <p:blipFill>
          <a:blip r:embed="rId13"/>
          <a:stretch>
            <a:fillRect/>
          </a:stretch>
        </p:blipFill>
        <p:spPr>
          <a:xfrm>
            <a:off x="1755603" y="3354821"/>
            <a:ext cx="2040322" cy="1710664"/>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47E017A4-5661-DF7F-C6F8-FABE5C88FA89}"/>
              </a:ext>
            </a:extLst>
          </p:cNvPr>
          <p:cNvPicPr>
            <a:picLocks noChangeAspect="1"/>
          </p:cNvPicPr>
          <p:nvPr/>
        </p:nvPicPr>
        <p:blipFill>
          <a:blip r:embed="rId14"/>
          <a:stretch>
            <a:fillRect/>
          </a:stretch>
        </p:blipFill>
        <p:spPr>
          <a:xfrm>
            <a:off x="3628000" y="3383799"/>
            <a:ext cx="1607018" cy="1693507"/>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E04255CE-A8E7-60B9-923A-13A417FBABF8}"/>
              </a:ext>
            </a:extLst>
          </p:cNvPr>
          <p:cNvPicPr>
            <a:picLocks noChangeAspect="1"/>
          </p:cNvPicPr>
          <p:nvPr/>
        </p:nvPicPr>
        <p:blipFill>
          <a:blip r:embed="rId15"/>
          <a:stretch>
            <a:fillRect/>
          </a:stretch>
        </p:blipFill>
        <p:spPr>
          <a:xfrm>
            <a:off x="5236438" y="3367689"/>
            <a:ext cx="1824708" cy="1710664"/>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D3ED77EA-6417-E623-C69F-2DE9310FC562}"/>
              </a:ext>
            </a:extLst>
          </p:cNvPr>
          <p:cNvPicPr>
            <a:picLocks noChangeAspect="1"/>
          </p:cNvPicPr>
          <p:nvPr/>
        </p:nvPicPr>
        <p:blipFill>
          <a:blip r:embed="rId16"/>
          <a:stretch>
            <a:fillRect/>
          </a:stretch>
        </p:blipFill>
        <p:spPr>
          <a:xfrm>
            <a:off x="7046699" y="3365397"/>
            <a:ext cx="1760079" cy="1745770"/>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060CD44E-EA8B-9AD5-8798-780CB9E93D15}"/>
              </a:ext>
            </a:extLst>
          </p:cNvPr>
          <p:cNvPicPr>
            <a:picLocks noChangeAspect="1"/>
          </p:cNvPicPr>
          <p:nvPr/>
        </p:nvPicPr>
        <p:blipFill>
          <a:blip r:embed="rId17"/>
          <a:stretch>
            <a:fillRect/>
          </a:stretch>
        </p:blipFill>
        <p:spPr>
          <a:xfrm>
            <a:off x="323011" y="124113"/>
            <a:ext cx="1837313" cy="1474686"/>
          </a:xfrm>
          <a:prstGeom prst="rect">
            <a:avLst/>
          </a:prstGeom>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C6C791EE-B04B-43FF-47A0-1324231D1E60}"/>
              </a:ext>
            </a:extLst>
          </p:cNvPr>
          <p:cNvSpPr txBox="1"/>
          <p:nvPr/>
        </p:nvSpPr>
        <p:spPr>
          <a:xfrm>
            <a:off x="229596" y="690466"/>
            <a:ext cx="8684809" cy="3762568"/>
          </a:xfrm>
          <a:prstGeom prst="rect">
            <a:avLst/>
          </a:prstGeom>
          <a:solidFill>
            <a:srgbClr val="000000"/>
          </a:solidFill>
          <a:effectLst>
            <a:glow rad="101600">
              <a:schemeClr val="accent2">
                <a:satMod val="175000"/>
                <a:alpha val="40000"/>
              </a:schemeClr>
            </a:glow>
          </a:effectLst>
        </p:spPr>
        <p:txBody>
          <a:bodyPr wrap="square">
            <a:spAutoFit/>
          </a:bodyPr>
          <a:lstStyle>
            <a:defPPr>
              <a:defRPr lang="en-US"/>
            </a:defPPr>
            <a:lvl1pPr algn="ctr">
              <a:spcBef>
                <a:spcPts val="1800"/>
              </a:spcBef>
              <a:spcAft>
                <a:spcPts val="900"/>
              </a:spcAft>
              <a:buNone/>
              <a:defRPr sz="2800" b="1" u="none" strike="noStrike">
                <a:solidFill>
                  <a:schemeClr val="accent2">
                    <a:lumMod val="20000"/>
                    <a:lumOff val="80000"/>
                  </a:schemeClr>
                </a:solidFill>
                <a:effectLst/>
                <a:latin typeface="Google Sans"/>
              </a:defRPr>
            </a:lvl1pPr>
          </a:lstStyle>
          <a:p>
            <a:r>
              <a:rPr lang="en-US" sz="5400" dirty="0"/>
              <a:t>Who has mentored, supported, and inspired you?</a:t>
            </a:r>
          </a:p>
          <a:p>
            <a:r>
              <a:rPr lang="en-US" sz="5400" dirty="0"/>
              <a:t>Make sure to thank them, while you can.</a:t>
            </a:r>
          </a:p>
        </p:txBody>
      </p:sp>
    </p:spTree>
    <p:extLst>
      <p:ext uri="{BB962C8B-B14F-4D97-AF65-F5344CB8AC3E}">
        <p14:creationId xmlns:p14="http://schemas.microsoft.com/office/powerpoint/2010/main" val="32066829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nodeType="clickEffect">
                                  <p:stCondLst>
                                    <p:cond delay="0"/>
                                  </p:stCondLst>
                                  <p:childTnLst>
                                    <p:animEffect transition="out" filter="dissolve">
                                      <p:cBhvr>
                                        <p:cTn id="81" dur="1250"/>
                                        <p:tgtEl>
                                          <p:spTgt spid="12"/>
                                        </p:tgtEl>
                                      </p:cBhvr>
                                    </p:animEffect>
                                    <p:set>
                                      <p:cBhvr>
                                        <p:cTn id="82" dur="1" fill="hold">
                                          <p:stCondLst>
                                            <p:cond delay="1249"/>
                                          </p:stCondLst>
                                        </p:cTn>
                                        <p:tgtEl>
                                          <p:spTgt spid="12"/>
                                        </p:tgtEl>
                                        <p:attrNameLst>
                                          <p:attrName>style.visibility</p:attrName>
                                        </p:attrNameLst>
                                      </p:cBhvr>
                                      <p:to>
                                        <p:strVal val="hidden"/>
                                      </p:to>
                                    </p:set>
                                  </p:childTnLst>
                                </p:cTn>
                              </p:par>
                              <p:par>
                                <p:cTn id="83" presetID="9" presetClass="exit" presetSubtype="0" fill="hold" nodeType="withEffect">
                                  <p:stCondLst>
                                    <p:cond delay="0"/>
                                  </p:stCondLst>
                                  <p:childTnLst>
                                    <p:animEffect transition="out" filter="dissolve">
                                      <p:cBhvr>
                                        <p:cTn id="84" dur="1250"/>
                                        <p:tgtEl>
                                          <p:spTgt spid="2"/>
                                        </p:tgtEl>
                                      </p:cBhvr>
                                    </p:animEffect>
                                    <p:set>
                                      <p:cBhvr>
                                        <p:cTn id="85" dur="1" fill="hold">
                                          <p:stCondLst>
                                            <p:cond delay="1249"/>
                                          </p:stCondLst>
                                        </p:cTn>
                                        <p:tgtEl>
                                          <p:spTgt spid="2"/>
                                        </p:tgtEl>
                                        <p:attrNameLst>
                                          <p:attrName>style.visibility</p:attrName>
                                        </p:attrNameLst>
                                      </p:cBhvr>
                                      <p:to>
                                        <p:strVal val="hidden"/>
                                      </p:to>
                                    </p:set>
                                  </p:childTnLst>
                                </p:cTn>
                              </p:par>
                              <p:par>
                                <p:cTn id="86" presetID="9" presetClass="exit" presetSubtype="0" fill="hold" nodeType="withEffect">
                                  <p:stCondLst>
                                    <p:cond delay="0"/>
                                  </p:stCondLst>
                                  <p:childTnLst>
                                    <p:animEffect transition="out" filter="dissolve">
                                      <p:cBhvr>
                                        <p:cTn id="87" dur="1250"/>
                                        <p:tgtEl>
                                          <p:spTgt spid="8"/>
                                        </p:tgtEl>
                                      </p:cBhvr>
                                    </p:animEffect>
                                    <p:set>
                                      <p:cBhvr>
                                        <p:cTn id="88" dur="1" fill="hold">
                                          <p:stCondLst>
                                            <p:cond delay="1249"/>
                                          </p:stCondLst>
                                        </p:cTn>
                                        <p:tgtEl>
                                          <p:spTgt spid="8"/>
                                        </p:tgtEl>
                                        <p:attrNameLst>
                                          <p:attrName>style.visibility</p:attrName>
                                        </p:attrNameLst>
                                      </p:cBhvr>
                                      <p:to>
                                        <p:strVal val="hidden"/>
                                      </p:to>
                                    </p:set>
                                  </p:childTnLst>
                                </p:cTn>
                              </p:par>
                              <p:par>
                                <p:cTn id="89" presetID="9" presetClass="exit" presetSubtype="0" fill="hold" nodeType="withEffect">
                                  <p:stCondLst>
                                    <p:cond delay="0"/>
                                  </p:stCondLst>
                                  <p:childTnLst>
                                    <p:animEffect transition="out" filter="dissolve">
                                      <p:cBhvr>
                                        <p:cTn id="90" dur="1250"/>
                                        <p:tgtEl>
                                          <p:spTgt spid="26"/>
                                        </p:tgtEl>
                                      </p:cBhvr>
                                    </p:animEffect>
                                    <p:set>
                                      <p:cBhvr>
                                        <p:cTn id="91" dur="1" fill="hold">
                                          <p:stCondLst>
                                            <p:cond delay="1249"/>
                                          </p:stCondLst>
                                        </p:cTn>
                                        <p:tgtEl>
                                          <p:spTgt spid="26"/>
                                        </p:tgtEl>
                                        <p:attrNameLst>
                                          <p:attrName>style.visibility</p:attrName>
                                        </p:attrNameLst>
                                      </p:cBhvr>
                                      <p:to>
                                        <p:strVal val="hidden"/>
                                      </p:to>
                                    </p:set>
                                  </p:childTnLst>
                                </p:cTn>
                              </p:par>
                              <p:par>
                                <p:cTn id="92" presetID="9" presetClass="exit" presetSubtype="0" fill="hold" nodeType="withEffect">
                                  <p:stCondLst>
                                    <p:cond delay="0"/>
                                  </p:stCondLst>
                                  <p:childTnLst>
                                    <p:animEffect transition="out" filter="dissolve">
                                      <p:cBhvr>
                                        <p:cTn id="93" dur="1250"/>
                                        <p:tgtEl>
                                          <p:spTgt spid="21"/>
                                        </p:tgtEl>
                                      </p:cBhvr>
                                    </p:animEffect>
                                    <p:set>
                                      <p:cBhvr>
                                        <p:cTn id="94" dur="1" fill="hold">
                                          <p:stCondLst>
                                            <p:cond delay="1249"/>
                                          </p:stCondLst>
                                        </p:cTn>
                                        <p:tgtEl>
                                          <p:spTgt spid="21"/>
                                        </p:tgtEl>
                                        <p:attrNameLst>
                                          <p:attrName>style.visibility</p:attrName>
                                        </p:attrNameLst>
                                      </p:cBhvr>
                                      <p:to>
                                        <p:strVal val="hidden"/>
                                      </p:to>
                                    </p:set>
                                  </p:childTnLst>
                                </p:cTn>
                              </p:par>
                              <p:par>
                                <p:cTn id="95" presetID="9" presetClass="exit" presetSubtype="0" fill="hold" nodeType="withEffect">
                                  <p:stCondLst>
                                    <p:cond delay="0"/>
                                  </p:stCondLst>
                                  <p:childTnLst>
                                    <p:animEffect transition="out" filter="dissolve">
                                      <p:cBhvr>
                                        <p:cTn id="96" dur="1250"/>
                                        <p:tgtEl>
                                          <p:spTgt spid="28"/>
                                        </p:tgtEl>
                                      </p:cBhvr>
                                    </p:animEffect>
                                    <p:set>
                                      <p:cBhvr>
                                        <p:cTn id="97" dur="1" fill="hold">
                                          <p:stCondLst>
                                            <p:cond delay="1249"/>
                                          </p:stCondLst>
                                        </p:cTn>
                                        <p:tgtEl>
                                          <p:spTgt spid="28"/>
                                        </p:tgtEl>
                                        <p:attrNameLst>
                                          <p:attrName>style.visibility</p:attrName>
                                        </p:attrNameLst>
                                      </p:cBhvr>
                                      <p:to>
                                        <p:strVal val="hidden"/>
                                      </p:to>
                                    </p:set>
                                  </p:childTnLst>
                                </p:cTn>
                              </p:par>
                              <p:par>
                                <p:cTn id="98" presetID="9" presetClass="exit" presetSubtype="0" fill="hold" nodeType="withEffect">
                                  <p:stCondLst>
                                    <p:cond delay="0"/>
                                  </p:stCondLst>
                                  <p:childTnLst>
                                    <p:animEffect transition="out" filter="dissolve">
                                      <p:cBhvr>
                                        <p:cTn id="99" dur="1250"/>
                                        <p:tgtEl>
                                          <p:spTgt spid="13"/>
                                        </p:tgtEl>
                                      </p:cBhvr>
                                    </p:animEffect>
                                    <p:set>
                                      <p:cBhvr>
                                        <p:cTn id="100" dur="1" fill="hold">
                                          <p:stCondLst>
                                            <p:cond delay="1249"/>
                                          </p:stCondLst>
                                        </p:cTn>
                                        <p:tgtEl>
                                          <p:spTgt spid="13"/>
                                        </p:tgtEl>
                                        <p:attrNameLst>
                                          <p:attrName>style.visibility</p:attrName>
                                        </p:attrNameLst>
                                      </p:cBhvr>
                                      <p:to>
                                        <p:strVal val="hidden"/>
                                      </p:to>
                                    </p:set>
                                  </p:childTnLst>
                                </p:cTn>
                              </p:par>
                              <p:par>
                                <p:cTn id="101" presetID="9" presetClass="exit" presetSubtype="0" fill="hold" nodeType="withEffect">
                                  <p:stCondLst>
                                    <p:cond delay="0"/>
                                  </p:stCondLst>
                                  <p:childTnLst>
                                    <p:animEffect transition="out" filter="dissolve">
                                      <p:cBhvr>
                                        <p:cTn id="102" dur="1250"/>
                                        <p:tgtEl>
                                          <p:spTgt spid="7"/>
                                        </p:tgtEl>
                                      </p:cBhvr>
                                    </p:animEffect>
                                    <p:set>
                                      <p:cBhvr>
                                        <p:cTn id="103" dur="1" fill="hold">
                                          <p:stCondLst>
                                            <p:cond delay="1249"/>
                                          </p:stCondLst>
                                        </p:cTn>
                                        <p:tgtEl>
                                          <p:spTgt spid="7"/>
                                        </p:tgtEl>
                                        <p:attrNameLst>
                                          <p:attrName>style.visibility</p:attrName>
                                        </p:attrNameLst>
                                      </p:cBhvr>
                                      <p:to>
                                        <p:strVal val="hidden"/>
                                      </p:to>
                                    </p:set>
                                  </p:childTnLst>
                                </p:cTn>
                              </p:par>
                              <p:par>
                                <p:cTn id="104" presetID="9" presetClass="exit" presetSubtype="0" fill="hold" nodeType="withEffect">
                                  <p:stCondLst>
                                    <p:cond delay="0"/>
                                  </p:stCondLst>
                                  <p:childTnLst>
                                    <p:animEffect transition="out" filter="dissolve">
                                      <p:cBhvr>
                                        <p:cTn id="105" dur="1250"/>
                                        <p:tgtEl>
                                          <p:spTgt spid="36"/>
                                        </p:tgtEl>
                                      </p:cBhvr>
                                    </p:animEffect>
                                    <p:set>
                                      <p:cBhvr>
                                        <p:cTn id="106" dur="1" fill="hold">
                                          <p:stCondLst>
                                            <p:cond delay="1249"/>
                                          </p:stCondLst>
                                        </p:cTn>
                                        <p:tgtEl>
                                          <p:spTgt spid="36"/>
                                        </p:tgtEl>
                                        <p:attrNameLst>
                                          <p:attrName>style.visibility</p:attrName>
                                        </p:attrNameLst>
                                      </p:cBhvr>
                                      <p:to>
                                        <p:strVal val="hidden"/>
                                      </p:to>
                                    </p:set>
                                  </p:childTnLst>
                                </p:cTn>
                              </p:par>
                              <p:par>
                                <p:cTn id="107" presetID="9" presetClass="exit" presetSubtype="0" fill="hold" nodeType="withEffect">
                                  <p:stCondLst>
                                    <p:cond delay="0"/>
                                  </p:stCondLst>
                                  <p:childTnLst>
                                    <p:animEffect transition="out" filter="dissolve">
                                      <p:cBhvr>
                                        <p:cTn id="108" dur="1250"/>
                                        <p:tgtEl>
                                          <p:spTgt spid="24"/>
                                        </p:tgtEl>
                                      </p:cBhvr>
                                    </p:animEffect>
                                    <p:set>
                                      <p:cBhvr>
                                        <p:cTn id="109" dur="1" fill="hold">
                                          <p:stCondLst>
                                            <p:cond delay="1249"/>
                                          </p:stCondLst>
                                        </p:cTn>
                                        <p:tgtEl>
                                          <p:spTgt spid="24"/>
                                        </p:tgtEl>
                                        <p:attrNameLst>
                                          <p:attrName>style.visibility</p:attrName>
                                        </p:attrNameLst>
                                      </p:cBhvr>
                                      <p:to>
                                        <p:strVal val="hidden"/>
                                      </p:to>
                                    </p:set>
                                  </p:childTnLst>
                                </p:cTn>
                              </p:par>
                              <p:par>
                                <p:cTn id="110" presetID="9" presetClass="exit" presetSubtype="0" fill="hold" nodeType="withEffect">
                                  <p:stCondLst>
                                    <p:cond delay="0"/>
                                  </p:stCondLst>
                                  <p:childTnLst>
                                    <p:animEffect transition="out" filter="dissolve">
                                      <p:cBhvr>
                                        <p:cTn id="111" dur="1250"/>
                                        <p:tgtEl>
                                          <p:spTgt spid="15"/>
                                        </p:tgtEl>
                                      </p:cBhvr>
                                    </p:animEffect>
                                    <p:set>
                                      <p:cBhvr>
                                        <p:cTn id="112" dur="1" fill="hold">
                                          <p:stCondLst>
                                            <p:cond delay="1249"/>
                                          </p:stCondLst>
                                        </p:cTn>
                                        <p:tgtEl>
                                          <p:spTgt spid="15"/>
                                        </p:tgtEl>
                                        <p:attrNameLst>
                                          <p:attrName>style.visibility</p:attrName>
                                        </p:attrNameLst>
                                      </p:cBhvr>
                                      <p:to>
                                        <p:strVal val="hidden"/>
                                      </p:to>
                                    </p:set>
                                  </p:childTnLst>
                                </p:cTn>
                              </p:par>
                              <p:par>
                                <p:cTn id="113" presetID="9" presetClass="exit" presetSubtype="0" fill="hold" nodeType="withEffect">
                                  <p:stCondLst>
                                    <p:cond delay="0"/>
                                  </p:stCondLst>
                                  <p:childTnLst>
                                    <p:animEffect transition="out" filter="dissolve">
                                      <p:cBhvr>
                                        <p:cTn id="114" dur="1250"/>
                                        <p:tgtEl>
                                          <p:spTgt spid="10"/>
                                        </p:tgtEl>
                                      </p:cBhvr>
                                    </p:animEffect>
                                    <p:set>
                                      <p:cBhvr>
                                        <p:cTn id="115" dur="1" fill="hold">
                                          <p:stCondLst>
                                            <p:cond delay="1249"/>
                                          </p:stCondLst>
                                        </p:cTn>
                                        <p:tgtEl>
                                          <p:spTgt spid="10"/>
                                        </p:tgtEl>
                                        <p:attrNameLst>
                                          <p:attrName>style.visibility</p:attrName>
                                        </p:attrNameLst>
                                      </p:cBhvr>
                                      <p:to>
                                        <p:strVal val="hidden"/>
                                      </p:to>
                                    </p:set>
                                  </p:childTnLst>
                                </p:cTn>
                              </p:par>
                              <p:par>
                                <p:cTn id="116" presetID="9" presetClass="exit" presetSubtype="0" fill="hold" nodeType="withEffect">
                                  <p:stCondLst>
                                    <p:cond delay="0"/>
                                  </p:stCondLst>
                                  <p:childTnLst>
                                    <p:animEffect transition="out" filter="dissolve">
                                      <p:cBhvr>
                                        <p:cTn id="117" dur="1250"/>
                                        <p:tgtEl>
                                          <p:spTgt spid="11"/>
                                        </p:tgtEl>
                                      </p:cBhvr>
                                    </p:animEffect>
                                    <p:set>
                                      <p:cBhvr>
                                        <p:cTn id="118" dur="1" fill="hold">
                                          <p:stCondLst>
                                            <p:cond delay="1249"/>
                                          </p:stCondLst>
                                        </p:cTn>
                                        <p:tgtEl>
                                          <p:spTgt spid="11"/>
                                        </p:tgtEl>
                                        <p:attrNameLst>
                                          <p:attrName>style.visibility</p:attrName>
                                        </p:attrNameLst>
                                      </p:cBhvr>
                                      <p:to>
                                        <p:strVal val="hidden"/>
                                      </p:to>
                                    </p:set>
                                  </p:childTnLst>
                                </p:cTn>
                              </p:par>
                              <p:par>
                                <p:cTn id="119" presetID="9" presetClass="exit" presetSubtype="0" fill="hold" nodeType="withEffect">
                                  <p:stCondLst>
                                    <p:cond delay="0"/>
                                  </p:stCondLst>
                                  <p:childTnLst>
                                    <p:animEffect transition="out" filter="dissolve">
                                      <p:cBhvr>
                                        <p:cTn id="120" dur="1250"/>
                                        <p:tgtEl>
                                          <p:spTgt spid="14"/>
                                        </p:tgtEl>
                                      </p:cBhvr>
                                    </p:animEffect>
                                    <p:set>
                                      <p:cBhvr>
                                        <p:cTn id="121" dur="1" fill="hold">
                                          <p:stCondLst>
                                            <p:cond delay="1249"/>
                                          </p:stCondLst>
                                        </p:cTn>
                                        <p:tgtEl>
                                          <p:spTgt spid="14"/>
                                        </p:tgtEl>
                                        <p:attrNameLst>
                                          <p:attrName>style.visibility</p:attrName>
                                        </p:attrNameLst>
                                      </p:cBhvr>
                                      <p:to>
                                        <p:strVal val="hidden"/>
                                      </p:to>
                                    </p:set>
                                  </p:childTnLst>
                                </p:cTn>
                              </p:par>
                              <p:par>
                                <p:cTn id="122" presetID="9" presetClass="exit" presetSubtype="0" fill="hold" nodeType="withEffect">
                                  <p:stCondLst>
                                    <p:cond delay="0"/>
                                  </p:stCondLst>
                                  <p:childTnLst>
                                    <p:animEffect transition="out" filter="dissolve">
                                      <p:cBhvr>
                                        <p:cTn id="123" dur="1250"/>
                                        <p:tgtEl>
                                          <p:spTgt spid="18"/>
                                        </p:tgtEl>
                                      </p:cBhvr>
                                    </p:animEffect>
                                    <p:set>
                                      <p:cBhvr>
                                        <p:cTn id="124" dur="1" fill="hold">
                                          <p:stCondLst>
                                            <p:cond delay="1249"/>
                                          </p:stCondLst>
                                        </p:cTn>
                                        <p:tgtEl>
                                          <p:spTgt spid="18"/>
                                        </p:tgtEl>
                                        <p:attrNameLst>
                                          <p:attrName>style.visibility</p:attrName>
                                        </p:attrNameLst>
                                      </p:cBhvr>
                                      <p:to>
                                        <p:strVal val="hidden"/>
                                      </p:to>
                                    </p:set>
                                  </p:childTnLst>
                                </p:cTn>
                              </p:par>
                            </p:childTnLst>
                          </p:cTn>
                        </p:par>
                        <p:par>
                          <p:cTn id="125" fill="hold">
                            <p:stCondLst>
                              <p:cond delay="1250"/>
                            </p:stCondLst>
                            <p:childTnLst>
                              <p:par>
                                <p:cTn id="126" presetID="10" presetClass="entr" presetSubtype="0" fill="hold" grpId="0" nodeType="afterEffect">
                                  <p:stCondLst>
                                    <p:cond delay="0"/>
                                  </p:stCondLst>
                                  <p:childTnLst>
                                    <p:set>
                                      <p:cBhvr>
                                        <p:cTn id="127" dur="1" fill="hold">
                                          <p:stCondLst>
                                            <p:cond delay="0"/>
                                          </p:stCondLst>
                                        </p:cTn>
                                        <p:tgtEl>
                                          <p:spTgt spid="16"/>
                                        </p:tgtEl>
                                        <p:attrNameLst>
                                          <p:attrName>style.visibility</p:attrName>
                                        </p:attrNameLst>
                                      </p:cBhvr>
                                      <p:to>
                                        <p:strVal val="visible"/>
                                      </p:to>
                                    </p:set>
                                    <p:animEffect transition="in" filter="fade">
                                      <p:cBhvr>
                                        <p:cTn id="128"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7FD82-931D-D455-584B-F847F0C5B1D9}"/>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0CB8EDC7-FB5C-CDFA-B2E7-08DCF4CC1A83}"/>
              </a:ext>
            </a:extLst>
          </p:cNvPr>
          <p:cNvGrpSpPr/>
          <p:nvPr/>
        </p:nvGrpSpPr>
        <p:grpSpPr>
          <a:xfrm>
            <a:off x="2209800" y="4248150"/>
            <a:ext cx="2378382" cy="584775"/>
            <a:chOff x="3486514" y="4400550"/>
            <a:chExt cx="2378382" cy="584775"/>
          </a:xfrm>
        </p:grpSpPr>
        <p:sp>
          <p:nvSpPr>
            <p:cNvPr id="2" name="TextBox 1">
              <a:extLst>
                <a:ext uri="{FF2B5EF4-FFF2-40B4-BE49-F238E27FC236}">
                  <a16:creationId xmlns:a16="http://schemas.microsoft.com/office/drawing/2014/main" id="{9DC4DE38-64F5-9B1B-4148-3A0E3CCEE8ED}"/>
                </a:ext>
              </a:extLst>
            </p:cNvPr>
            <p:cNvSpPr txBox="1"/>
            <p:nvPr/>
          </p:nvSpPr>
          <p:spPr>
            <a:xfrm>
              <a:off x="3486514" y="4400550"/>
              <a:ext cx="1134221" cy="584775"/>
            </a:xfrm>
            <a:prstGeom prst="rect">
              <a:avLst/>
            </a:prstGeom>
            <a:noFill/>
          </p:spPr>
          <p:txBody>
            <a:bodyPr wrap="none" rtlCol="0">
              <a:spAutoFit/>
            </a:bodyPr>
            <a:lstStyle/>
            <a:p>
              <a:r>
                <a:rPr lang="en-US" sz="3200" b="1" dirty="0"/>
                <a:t>Time</a:t>
              </a:r>
            </a:p>
          </p:txBody>
        </p:sp>
        <p:sp>
          <p:nvSpPr>
            <p:cNvPr id="31" name="Arrow: Right 30">
              <a:extLst>
                <a:ext uri="{FF2B5EF4-FFF2-40B4-BE49-F238E27FC236}">
                  <a16:creationId xmlns:a16="http://schemas.microsoft.com/office/drawing/2014/main" id="{82056871-BBF6-0762-0FC3-F4385399CD3A}"/>
                </a:ext>
              </a:extLst>
            </p:cNvPr>
            <p:cNvSpPr/>
            <p:nvPr/>
          </p:nvSpPr>
          <p:spPr bwMode="auto">
            <a:xfrm>
              <a:off x="4798096" y="4604446"/>
              <a:ext cx="1066800" cy="253304"/>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pSp>
      <p:grpSp>
        <p:nvGrpSpPr>
          <p:cNvPr id="33" name="Group 32">
            <a:extLst>
              <a:ext uri="{FF2B5EF4-FFF2-40B4-BE49-F238E27FC236}">
                <a16:creationId xmlns:a16="http://schemas.microsoft.com/office/drawing/2014/main" id="{DD95C8B6-8E8F-F2D8-B60D-05798AE3F3BF}"/>
              </a:ext>
            </a:extLst>
          </p:cNvPr>
          <p:cNvGrpSpPr/>
          <p:nvPr/>
        </p:nvGrpSpPr>
        <p:grpSpPr>
          <a:xfrm>
            <a:off x="379009" y="1200217"/>
            <a:ext cx="584775" cy="2209733"/>
            <a:chOff x="528905" y="1036841"/>
            <a:chExt cx="584775" cy="2209733"/>
          </a:xfrm>
        </p:grpSpPr>
        <p:sp>
          <p:nvSpPr>
            <p:cNvPr id="3" name="TextBox 2">
              <a:extLst>
                <a:ext uri="{FF2B5EF4-FFF2-40B4-BE49-F238E27FC236}">
                  <a16:creationId xmlns:a16="http://schemas.microsoft.com/office/drawing/2014/main" id="{52A17556-3207-A345-5428-432161DE5BDB}"/>
                </a:ext>
              </a:extLst>
            </p:cNvPr>
            <p:cNvSpPr txBox="1"/>
            <p:nvPr/>
          </p:nvSpPr>
          <p:spPr>
            <a:xfrm rot="16200000">
              <a:off x="68523" y="2201416"/>
              <a:ext cx="1505540" cy="584775"/>
            </a:xfrm>
            <a:prstGeom prst="rect">
              <a:avLst/>
            </a:prstGeom>
            <a:noFill/>
          </p:spPr>
          <p:txBody>
            <a:bodyPr wrap="none" rtlCol="0">
              <a:spAutoFit/>
            </a:bodyPr>
            <a:lstStyle/>
            <a:p>
              <a:r>
                <a:rPr lang="en-US" sz="3200" b="1" dirty="0"/>
                <a:t>Impact</a:t>
              </a:r>
            </a:p>
          </p:txBody>
        </p:sp>
        <p:sp>
          <p:nvSpPr>
            <p:cNvPr id="32" name="Arrow: Right 31">
              <a:extLst>
                <a:ext uri="{FF2B5EF4-FFF2-40B4-BE49-F238E27FC236}">
                  <a16:creationId xmlns:a16="http://schemas.microsoft.com/office/drawing/2014/main" id="{6D49D479-48E2-30CB-6BCB-2FB14EEA18D8}"/>
                </a:ext>
              </a:extLst>
            </p:cNvPr>
            <p:cNvSpPr/>
            <p:nvPr/>
          </p:nvSpPr>
          <p:spPr bwMode="auto">
            <a:xfrm rot="16200000">
              <a:off x="613899" y="1193541"/>
              <a:ext cx="533400" cy="220000"/>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pSp>
      <p:sp>
        <p:nvSpPr>
          <p:cNvPr id="4" name="Freeform: Shape 3">
            <a:extLst>
              <a:ext uri="{FF2B5EF4-FFF2-40B4-BE49-F238E27FC236}">
                <a16:creationId xmlns:a16="http://schemas.microsoft.com/office/drawing/2014/main" id="{9B316F6B-7CB2-0DC5-08B1-1D12992DFA24}"/>
              </a:ext>
            </a:extLst>
          </p:cNvPr>
          <p:cNvSpPr/>
          <p:nvPr/>
        </p:nvSpPr>
        <p:spPr bwMode="auto">
          <a:xfrm>
            <a:off x="653469" y="1918514"/>
            <a:ext cx="5747331" cy="2482036"/>
          </a:xfrm>
          <a:custGeom>
            <a:avLst/>
            <a:gdLst>
              <a:gd name="csX0" fmla="*/ 0 w 3788228"/>
              <a:gd name="csY0" fmla="*/ 2482015 h 2482015"/>
              <a:gd name="csX1" fmla="*/ 1802674 w 3788228"/>
              <a:gd name="csY1" fmla="*/ 72 h 2482015"/>
              <a:gd name="csX2" fmla="*/ 3788228 w 3788228"/>
              <a:gd name="csY2" fmla="*/ 2416701 h 2482015"/>
              <a:gd name="csX0" fmla="*/ 0 w 4407399"/>
              <a:gd name="csY0" fmla="*/ 2482098 h 2482098"/>
              <a:gd name="csX1" fmla="*/ 1802674 w 4407399"/>
              <a:gd name="csY1" fmla="*/ 155 h 2482098"/>
              <a:gd name="csX2" fmla="*/ 4407399 w 4407399"/>
              <a:gd name="csY2" fmla="*/ 1763641 h 2482098"/>
              <a:gd name="csX0" fmla="*/ 0 w 4407399"/>
              <a:gd name="csY0" fmla="*/ 2482030 h 2482030"/>
              <a:gd name="csX1" fmla="*/ 1802674 w 4407399"/>
              <a:gd name="csY1" fmla="*/ 87 h 2482030"/>
              <a:gd name="csX2" fmla="*/ 4407399 w 4407399"/>
              <a:gd name="csY2" fmla="*/ 1763573 h 2482030"/>
              <a:gd name="csX0" fmla="*/ 0 w 4617288"/>
              <a:gd name="csY0" fmla="*/ 2482059 h 2482059"/>
              <a:gd name="csX1" fmla="*/ 1802674 w 4617288"/>
              <a:gd name="csY1" fmla="*/ 116 h 2482059"/>
              <a:gd name="csX2" fmla="*/ 4617288 w 4617288"/>
              <a:gd name="csY2" fmla="*/ 1502344 h 2482059"/>
              <a:gd name="csX0" fmla="*/ 0 w 4617288"/>
              <a:gd name="csY0" fmla="*/ 2482036 h 2482036"/>
              <a:gd name="csX1" fmla="*/ 1802674 w 4617288"/>
              <a:gd name="csY1" fmla="*/ 93 h 2482036"/>
              <a:gd name="csX2" fmla="*/ 4617288 w 4617288"/>
              <a:gd name="csY2" fmla="*/ 1502321 h 2482036"/>
            </a:gdLst>
            <a:ahLst/>
            <a:cxnLst>
              <a:cxn ang="0">
                <a:pos x="csX0" y="csY0"/>
              </a:cxn>
              <a:cxn ang="0">
                <a:pos x="csX1" y="csY1"/>
              </a:cxn>
              <a:cxn ang="0">
                <a:pos x="csX2" y="csY2"/>
              </a:cxn>
            </a:cxnLst>
            <a:rect l="l" t="t" r="r" b="b"/>
            <a:pathLst>
              <a:path w="4617288" h="2482036">
                <a:moveTo>
                  <a:pt x="0" y="2482036"/>
                </a:moveTo>
                <a:cubicBezTo>
                  <a:pt x="585651" y="1246507"/>
                  <a:pt x="1171303" y="10979"/>
                  <a:pt x="1802674" y="93"/>
                </a:cubicBezTo>
                <a:cubicBezTo>
                  <a:pt x="2434045" y="-10793"/>
                  <a:pt x="3625363" y="941706"/>
                  <a:pt x="4617288" y="1502321"/>
                </a:cubicBezTo>
              </a:path>
            </a:pathLst>
          </a:custGeom>
          <a:noFill/>
          <a:ln w="101600" cap="flat" cmpd="sng" algn="ctr">
            <a:solidFill>
              <a:srgbClr val="CCFF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10" name="TextBox 9">
            <a:extLst>
              <a:ext uri="{FF2B5EF4-FFF2-40B4-BE49-F238E27FC236}">
                <a16:creationId xmlns:a16="http://schemas.microsoft.com/office/drawing/2014/main" id="{985780E9-69D0-E2FE-8EE7-F53BD344721D}"/>
              </a:ext>
            </a:extLst>
          </p:cNvPr>
          <p:cNvSpPr txBox="1"/>
          <p:nvPr/>
        </p:nvSpPr>
        <p:spPr>
          <a:xfrm>
            <a:off x="1691742" y="2952750"/>
            <a:ext cx="3264035" cy="707886"/>
          </a:xfrm>
          <a:prstGeom prst="rect">
            <a:avLst/>
          </a:prstGeom>
          <a:noFill/>
        </p:spPr>
        <p:txBody>
          <a:bodyPr wrap="none" rtlCol="0">
            <a:spAutoFit/>
          </a:bodyPr>
          <a:lstStyle/>
          <a:p>
            <a:r>
              <a:rPr lang="en-US" sz="4000" b="1" dirty="0">
                <a:solidFill>
                  <a:srgbClr val="CCFFCC"/>
                </a:solidFill>
              </a:rPr>
              <a:t>Geoscientist</a:t>
            </a:r>
          </a:p>
        </p:txBody>
      </p:sp>
      <p:sp>
        <p:nvSpPr>
          <p:cNvPr id="16" name="Freeform: Shape 15">
            <a:extLst>
              <a:ext uri="{FF2B5EF4-FFF2-40B4-BE49-F238E27FC236}">
                <a16:creationId xmlns:a16="http://schemas.microsoft.com/office/drawing/2014/main" id="{BC40B595-8EFE-921E-97DF-2C4AAE061735}"/>
              </a:ext>
            </a:extLst>
          </p:cNvPr>
          <p:cNvSpPr/>
          <p:nvPr/>
        </p:nvSpPr>
        <p:spPr bwMode="auto">
          <a:xfrm>
            <a:off x="3429000" y="1465716"/>
            <a:ext cx="4454435" cy="535801"/>
          </a:xfrm>
          <a:custGeom>
            <a:avLst/>
            <a:gdLst>
              <a:gd name="csX0" fmla="*/ 0 w 4454435"/>
              <a:gd name="csY0" fmla="*/ 535801 h 535801"/>
              <a:gd name="csX1" fmla="*/ 2286000 w 4454435"/>
              <a:gd name="csY1" fmla="*/ 224 h 535801"/>
              <a:gd name="csX2" fmla="*/ 4454435 w 4454435"/>
              <a:gd name="csY2" fmla="*/ 483550 h 535801"/>
            </a:gdLst>
            <a:ahLst/>
            <a:cxnLst>
              <a:cxn ang="0">
                <a:pos x="csX0" y="csY0"/>
              </a:cxn>
              <a:cxn ang="0">
                <a:pos x="csX1" y="csY1"/>
              </a:cxn>
              <a:cxn ang="0">
                <a:pos x="csX2" y="csY2"/>
              </a:cxn>
            </a:cxnLst>
            <a:rect l="l" t="t" r="r" b="b"/>
            <a:pathLst>
              <a:path w="4454435" h="535801">
                <a:moveTo>
                  <a:pt x="0" y="535801"/>
                </a:moveTo>
                <a:cubicBezTo>
                  <a:pt x="771797" y="272366"/>
                  <a:pt x="1543594" y="8932"/>
                  <a:pt x="2286000" y="224"/>
                </a:cubicBezTo>
                <a:cubicBezTo>
                  <a:pt x="3028406" y="-8484"/>
                  <a:pt x="3741420" y="237533"/>
                  <a:pt x="4454435" y="483550"/>
                </a:cubicBezTo>
              </a:path>
            </a:pathLst>
          </a:custGeom>
          <a:noFill/>
          <a:ln w="101600"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17" name="TextBox 16">
            <a:extLst>
              <a:ext uri="{FF2B5EF4-FFF2-40B4-BE49-F238E27FC236}">
                <a16:creationId xmlns:a16="http://schemas.microsoft.com/office/drawing/2014/main" id="{A38C5A72-4E3A-67FB-A18F-53C46ADB33DB}"/>
              </a:ext>
            </a:extLst>
          </p:cNvPr>
          <p:cNvSpPr txBox="1"/>
          <p:nvPr/>
        </p:nvSpPr>
        <p:spPr>
          <a:xfrm>
            <a:off x="4769429" y="1785176"/>
            <a:ext cx="2406428" cy="707886"/>
          </a:xfrm>
          <a:prstGeom prst="rect">
            <a:avLst/>
          </a:prstGeom>
          <a:noFill/>
        </p:spPr>
        <p:txBody>
          <a:bodyPr wrap="none" rtlCol="0">
            <a:spAutoFit/>
          </a:bodyPr>
          <a:lstStyle/>
          <a:p>
            <a:r>
              <a:rPr lang="en-US" sz="4000" b="1" dirty="0">
                <a:solidFill>
                  <a:schemeClr val="accent6">
                    <a:lumMod val="20000"/>
                    <a:lumOff val="80000"/>
                  </a:schemeClr>
                </a:solidFill>
              </a:rPr>
              <a:t>Educator</a:t>
            </a:r>
          </a:p>
        </p:txBody>
      </p:sp>
      <p:sp>
        <p:nvSpPr>
          <p:cNvPr id="19" name="TextBox 18">
            <a:extLst>
              <a:ext uri="{FF2B5EF4-FFF2-40B4-BE49-F238E27FC236}">
                <a16:creationId xmlns:a16="http://schemas.microsoft.com/office/drawing/2014/main" id="{D885DEC9-58D9-BF83-16BF-459790A5A80A}"/>
              </a:ext>
            </a:extLst>
          </p:cNvPr>
          <p:cNvSpPr txBox="1"/>
          <p:nvPr/>
        </p:nvSpPr>
        <p:spPr>
          <a:xfrm>
            <a:off x="1076103" y="2114550"/>
            <a:ext cx="6991794" cy="2446824"/>
          </a:xfrm>
          <a:prstGeom prst="rect">
            <a:avLst/>
          </a:prstGeom>
          <a:solidFill>
            <a:srgbClr val="000000"/>
          </a:solidFill>
          <a:effectLst>
            <a:glow rad="101600">
              <a:schemeClr val="accent2">
                <a:satMod val="175000"/>
                <a:alpha val="40000"/>
              </a:schemeClr>
            </a:glow>
          </a:effectLst>
        </p:spPr>
        <p:txBody>
          <a:bodyPr wrap="square">
            <a:spAutoFit/>
          </a:bodyPr>
          <a:lstStyle/>
          <a:p>
            <a:pPr algn="ctr">
              <a:spcBef>
                <a:spcPts val="1800"/>
              </a:spcBef>
              <a:spcAft>
                <a:spcPts val="900"/>
              </a:spcAft>
              <a:buNone/>
            </a:pPr>
            <a:r>
              <a:rPr lang="en-US" sz="2800" b="1" u="none" strike="noStrike" dirty="0">
                <a:solidFill>
                  <a:schemeClr val="accent2">
                    <a:lumMod val="20000"/>
                    <a:lumOff val="80000"/>
                  </a:schemeClr>
                </a:solidFill>
                <a:effectLst/>
                <a:latin typeface="Google Sans"/>
              </a:rPr>
              <a:t>The Second Curve: Crystallized Intelligence</a:t>
            </a:r>
          </a:p>
          <a:p>
            <a:pPr>
              <a:spcBef>
                <a:spcPts val="900"/>
              </a:spcBef>
              <a:spcAft>
                <a:spcPts val="900"/>
              </a:spcAft>
            </a:pPr>
            <a:r>
              <a:rPr lang="en-US" sz="2000" b="1" dirty="0">
                <a:solidFill>
                  <a:schemeClr val="accent2">
                    <a:lumMod val="20000"/>
                    <a:lumOff val="80000"/>
                  </a:schemeClr>
                </a:solidFill>
                <a:latin typeface="Google Sans"/>
              </a:rPr>
              <a:t>W</a:t>
            </a:r>
            <a:r>
              <a:rPr lang="en-US" sz="2000" b="1" u="none" strike="noStrike" dirty="0">
                <a:solidFill>
                  <a:schemeClr val="accent2">
                    <a:lumMod val="20000"/>
                    <a:lumOff val="80000"/>
                  </a:schemeClr>
                </a:solidFill>
                <a:effectLst/>
                <a:latin typeface="Google Sans"/>
              </a:rPr>
              <a:t>isdom. </a:t>
            </a:r>
            <a:r>
              <a:rPr lang="en-US" sz="2000" b="1" dirty="0">
                <a:solidFill>
                  <a:schemeClr val="accent2">
                    <a:lumMod val="20000"/>
                    <a:lumOff val="80000"/>
                  </a:schemeClr>
                </a:solidFill>
                <a:latin typeface="Google Sans"/>
              </a:rPr>
              <a:t>Y</a:t>
            </a:r>
            <a:r>
              <a:rPr lang="en-US" sz="2000" b="1" u="none" strike="noStrike" dirty="0">
                <a:solidFill>
                  <a:schemeClr val="accent2">
                    <a:lumMod val="20000"/>
                    <a:lumOff val="80000"/>
                  </a:schemeClr>
                </a:solidFill>
                <a:effectLst/>
                <a:latin typeface="Google Sans"/>
              </a:rPr>
              <a:t>our ability to use the knowledge and experience you have stored up over the years to see the big picture.</a:t>
            </a:r>
          </a:p>
          <a:p>
            <a:pPr>
              <a:spcBef>
                <a:spcPts val="900"/>
              </a:spcBef>
              <a:spcAft>
                <a:spcPts val="900"/>
              </a:spcAft>
            </a:pPr>
            <a:r>
              <a:rPr lang="en-US" sz="2000" b="1" dirty="0">
                <a:solidFill>
                  <a:schemeClr val="accent2">
                    <a:lumMod val="20000"/>
                    <a:lumOff val="80000"/>
                  </a:schemeClr>
                </a:solidFill>
                <a:latin typeface="Google Sans"/>
              </a:rPr>
              <a:t>R</a:t>
            </a:r>
            <a:r>
              <a:rPr lang="en-US" sz="2000" b="1" u="none" strike="noStrike" dirty="0">
                <a:solidFill>
                  <a:schemeClr val="accent2">
                    <a:lumMod val="20000"/>
                    <a:lumOff val="80000"/>
                  </a:schemeClr>
                </a:solidFill>
                <a:effectLst/>
                <a:latin typeface="Google Sans"/>
              </a:rPr>
              <a:t>ises in your 40s and stays strong into your 70s and 80s.</a:t>
            </a:r>
          </a:p>
          <a:p>
            <a:pPr>
              <a:spcBef>
                <a:spcPts val="900"/>
              </a:spcBef>
              <a:spcAft>
                <a:spcPts val="900"/>
              </a:spcAft>
            </a:pPr>
            <a:r>
              <a:rPr lang="en-US" sz="2000" b="1" u="none" strike="noStrike" dirty="0">
                <a:solidFill>
                  <a:schemeClr val="accent2">
                    <a:lumMod val="20000"/>
                    <a:lumOff val="80000"/>
                  </a:schemeClr>
                </a:solidFill>
                <a:effectLst/>
                <a:latin typeface="Google Sans"/>
              </a:rPr>
              <a:t>Teaching, mentoring, managing, and synthesizing complex ideas. </a:t>
            </a:r>
          </a:p>
        </p:txBody>
      </p:sp>
      <p:sp>
        <p:nvSpPr>
          <p:cNvPr id="20" name="TextBox 19">
            <a:extLst>
              <a:ext uri="{FF2B5EF4-FFF2-40B4-BE49-F238E27FC236}">
                <a16:creationId xmlns:a16="http://schemas.microsoft.com/office/drawing/2014/main" id="{5622490B-648C-1B88-7AE0-55236F0EBED0}"/>
              </a:ext>
            </a:extLst>
          </p:cNvPr>
          <p:cNvSpPr txBox="1"/>
          <p:nvPr/>
        </p:nvSpPr>
        <p:spPr>
          <a:xfrm>
            <a:off x="118145" y="4857750"/>
            <a:ext cx="4283382" cy="276999"/>
          </a:xfrm>
          <a:prstGeom prst="rect">
            <a:avLst/>
          </a:prstGeom>
          <a:noFill/>
        </p:spPr>
        <p:txBody>
          <a:bodyPr wrap="square">
            <a:spAutoFit/>
          </a:bodyPr>
          <a:lstStyle/>
          <a:p>
            <a:r>
              <a:rPr lang="en-US" sz="1200" b="1" dirty="0">
                <a:latin typeface="Calibri" panose="020F0502020204030204" pitchFamily="34" charset="0"/>
                <a:cs typeface="Times New Roman" panose="02020603050405020304" pitchFamily="18" charset="0"/>
              </a:rPr>
              <a:t>After</a:t>
            </a:r>
            <a:r>
              <a:rPr lang="en-US" sz="1200" b="1" i="1" dirty="0">
                <a:latin typeface="Calibri" panose="020F0502020204030204" pitchFamily="34" charset="0"/>
                <a:cs typeface="Times New Roman" panose="02020603050405020304" pitchFamily="18" charset="0"/>
              </a:rPr>
              <a:t> From Strength to Strength</a:t>
            </a:r>
            <a:r>
              <a:rPr lang="en-US" sz="1200" i="1" dirty="0"/>
              <a:t>  </a:t>
            </a:r>
            <a:r>
              <a:rPr lang="en-US" sz="1200" b="1" dirty="0">
                <a:latin typeface="Calibri" panose="020F0502020204030204" pitchFamily="34" charset="0"/>
                <a:ea typeface="Times New Roman" panose="02020603050405020304" pitchFamily="18" charset="0"/>
                <a:cs typeface="Times New Roman" panose="02020603050405020304" pitchFamily="18" charset="0"/>
              </a:rPr>
              <a:t>- Arthur Brooks</a:t>
            </a:r>
          </a:p>
        </p:txBody>
      </p:sp>
    </p:spTree>
    <p:extLst>
      <p:ext uri="{BB962C8B-B14F-4D97-AF65-F5344CB8AC3E}">
        <p14:creationId xmlns:p14="http://schemas.microsoft.com/office/powerpoint/2010/main" val="3154639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250"/>
                                        <p:tgtEl>
                                          <p:spTgt spid="16"/>
                                        </p:tgtEl>
                                      </p:cBhvr>
                                    </p:animEffect>
                                  </p:childTnLst>
                                </p:cTn>
                              </p:par>
                            </p:childTnLst>
                          </p:cTn>
                        </p:par>
                        <p:par>
                          <p:cTn id="8" fill="hold">
                            <p:stCondLst>
                              <p:cond delay="125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19"/>
                                        </p:tgtEl>
                                      </p:cBhvr>
                                    </p:animEffect>
                                    <p:set>
                                      <p:cBhvr>
                                        <p:cTn id="16" dur="1" fill="hold">
                                          <p:stCondLst>
                                            <p:cond delay="499"/>
                                          </p:stCondLst>
                                        </p:cTn>
                                        <p:tgtEl>
                                          <p:spTgt spid="19"/>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9" grpId="0" animBg="1"/>
      <p:bldP spid="19"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3FBB1-D69A-7FEF-8F69-0702EE70BCCB}"/>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DC04C677-2616-AD69-A2F7-14628CE33076}"/>
              </a:ext>
            </a:extLst>
          </p:cNvPr>
          <p:cNvGrpSpPr/>
          <p:nvPr/>
        </p:nvGrpSpPr>
        <p:grpSpPr>
          <a:xfrm>
            <a:off x="172989" y="353218"/>
            <a:ext cx="1981887" cy="1313115"/>
            <a:chOff x="302688" y="148722"/>
            <a:chExt cx="2340417" cy="1550662"/>
          </a:xfrm>
        </p:grpSpPr>
        <p:grpSp>
          <p:nvGrpSpPr>
            <p:cNvPr id="17" name="Group 16">
              <a:extLst>
                <a:ext uri="{FF2B5EF4-FFF2-40B4-BE49-F238E27FC236}">
                  <a16:creationId xmlns:a16="http://schemas.microsoft.com/office/drawing/2014/main" id="{2B174E5C-F71C-44B8-DAED-03406D2D86B9}"/>
                </a:ext>
              </a:extLst>
            </p:cNvPr>
            <p:cNvGrpSpPr/>
            <p:nvPr/>
          </p:nvGrpSpPr>
          <p:grpSpPr>
            <a:xfrm>
              <a:off x="349388" y="148722"/>
              <a:ext cx="2293717" cy="1550662"/>
              <a:chOff x="119146" y="131777"/>
              <a:chExt cx="2523960" cy="1706317"/>
            </a:xfrm>
          </p:grpSpPr>
          <p:pic>
            <p:nvPicPr>
              <p:cNvPr id="5" name="Picture 4">
                <a:extLst>
                  <a:ext uri="{FF2B5EF4-FFF2-40B4-BE49-F238E27FC236}">
                    <a16:creationId xmlns:a16="http://schemas.microsoft.com/office/drawing/2014/main" id="{202053FE-E83D-CA2D-D153-9C7A89BD816A}"/>
                  </a:ext>
                </a:extLst>
              </p:cNvPr>
              <p:cNvPicPr>
                <a:picLocks noChangeAspect="1"/>
              </p:cNvPicPr>
              <p:nvPr/>
            </p:nvPicPr>
            <p:blipFill>
              <a:blip r:embed="rId4"/>
              <a:stretch>
                <a:fillRect/>
              </a:stretch>
            </p:blipFill>
            <p:spPr>
              <a:xfrm>
                <a:off x="119146" y="1070279"/>
                <a:ext cx="2523960" cy="767815"/>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FFD3A54F-A89C-C579-0896-4BAF630F20C9}"/>
                  </a:ext>
                </a:extLst>
              </p:cNvPr>
              <p:cNvPicPr>
                <a:picLocks noChangeAspect="1"/>
              </p:cNvPicPr>
              <p:nvPr/>
            </p:nvPicPr>
            <p:blipFill>
              <a:blip r:embed="rId5"/>
              <a:stretch>
                <a:fillRect/>
              </a:stretch>
            </p:blipFill>
            <p:spPr>
              <a:xfrm>
                <a:off x="1668071" y="131777"/>
                <a:ext cx="947947" cy="947947"/>
              </a:xfrm>
              <a:prstGeom prst="rect">
                <a:avLst/>
              </a:prstGeom>
            </p:spPr>
          </p:pic>
        </p:grpSp>
        <p:sp>
          <p:nvSpPr>
            <p:cNvPr id="27" name="TextBox 26">
              <a:extLst>
                <a:ext uri="{FF2B5EF4-FFF2-40B4-BE49-F238E27FC236}">
                  <a16:creationId xmlns:a16="http://schemas.microsoft.com/office/drawing/2014/main" id="{BE555DDD-1938-7924-2387-14B3FF97429A}"/>
                </a:ext>
              </a:extLst>
            </p:cNvPr>
            <p:cNvSpPr txBox="1"/>
            <p:nvPr/>
          </p:nvSpPr>
          <p:spPr>
            <a:xfrm>
              <a:off x="302688" y="332905"/>
              <a:ext cx="1103187" cy="523221"/>
            </a:xfrm>
            <a:prstGeom prst="rect">
              <a:avLst/>
            </a:prstGeom>
            <a:noFill/>
          </p:spPr>
          <p:txBody>
            <a:bodyPr wrap="none" rtlCol="0">
              <a:spAutoFit/>
            </a:bodyPr>
            <a:lstStyle/>
            <a:p>
              <a:r>
                <a:rPr lang="en-US" sz="2800" b="1" dirty="0">
                  <a:solidFill>
                    <a:srgbClr val="FFFF00"/>
                  </a:solidFill>
                </a:rPr>
                <a:t>TEDx</a:t>
              </a:r>
            </a:p>
          </p:txBody>
        </p:sp>
      </p:grpSp>
      <p:grpSp>
        <p:nvGrpSpPr>
          <p:cNvPr id="23" name="Group 22">
            <a:extLst>
              <a:ext uri="{FF2B5EF4-FFF2-40B4-BE49-F238E27FC236}">
                <a16:creationId xmlns:a16="http://schemas.microsoft.com/office/drawing/2014/main" id="{E5AA351E-A2BB-5587-50F2-113FB036F52D}"/>
              </a:ext>
            </a:extLst>
          </p:cNvPr>
          <p:cNvGrpSpPr/>
          <p:nvPr/>
        </p:nvGrpSpPr>
        <p:grpSpPr>
          <a:xfrm>
            <a:off x="2452224" y="239355"/>
            <a:ext cx="2371372" cy="1561957"/>
            <a:chOff x="3456662" y="118813"/>
            <a:chExt cx="2645778" cy="1742700"/>
          </a:xfrm>
        </p:grpSpPr>
        <p:grpSp>
          <p:nvGrpSpPr>
            <p:cNvPr id="19" name="Group 18">
              <a:extLst>
                <a:ext uri="{FF2B5EF4-FFF2-40B4-BE49-F238E27FC236}">
                  <a16:creationId xmlns:a16="http://schemas.microsoft.com/office/drawing/2014/main" id="{76F40018-95F8-B0EC-AED7-8B1C9CF5E8A4}"/>
                </a:ext>
              </a:extLst>
            </p:cNvPr>
            <p:cNvGrpSpPr/>
            <p:nvPr/>
          </p:nvGrpSpPr>
          <p:grpSpPr>
            <a:xfrm>
              <a:off x="3456662" y="118813"/>
              <a:ext cx="2487044" cy="1742700"/>
              <a:chOff x="6113736" y="162018"/>
              <a:chExt cx="2763068" cy="1936114"/>
            </a:xfrm>
          </p:grpSpPr>
          <p:pic>
            <p:nvPicPr>
              <p:cNvPr id="10" name="Picture 9">
                <a:extLst>
                  <a:ext uri="{FF2B5EF4-FFF2-40B4-BE49-F238E27FC236}">
                    <a16:creationId xmlns:a16="http://schemas.microsoft.com/office/drawing/2014/main" id="{8826754E-5EE3-38D9-52BF-EB954AEF0064}"/>
                  </a:ext>
                </a:extLst>
              </p:cNvPr>
              <p:cNvPicPr>
                <a:picLocks noChangeAspect="1"/>
              </p:cNvPicPr>
              <p:nvPr/>
            </p:nvPicPr>
            <p:blipFill>
              <a:blip r:embed="rId6"/>
              <a:stretch>
                <a:fillRect/>
              </a:stretch>
            </p:blipFill>
            <p:spPr>
              <a:xfrm>
                <a:off x="6113736" y="593153"/>
                <a:ext cx="2763068" cy="1504979"/>
              </a:xfrm>
              <a:prstGeom prst="rect">
                <a:avLst/>
              </a:prstGeom>
            </p:spPr>
          </p:pic>
          <p:pic>
            <p:nvPicPr>
              <p:cNvPr id="11" name="Picture 10">
                <a:extLst>
                  <a:ext uri="{FF2B5EF4-FFF2-40B4-BE49-F238E27FC236}">
                    <a16:creationId xmlns:a16="http://schemas.microsoft.com/office/drawing/2014/main" id="{D44A9A8D-E353-7F77-44E2-74473009E5BF}"/>
                  </a:ext>
                </a:extLst>
              </p:cNvPr>
              <p:cNvPicPr>
                <a:picLocks noChangeAspect="1"/>
              </p:cNvPicPr>
              <p:nvPr/>
            </p:nvPicPr>
            <p:blipFill>
              <a:blip r:embed="rId7"/>
              <a:stretch>
                <a:fillRect/>
              </a:stretch>
            </p:blipFill>
            <p:spPr>
              <a:xfrm>
                <a:off x="6330965" y="162018"/>
                <a:ext cx="1127531" cy="1127531"/>
              </a:xfrm>
              <a:prstGeom prst="rect">
                <a:avLst/>
              </a:prstGeom>
            </p:spPr>
          </p:pic>
        </p:grpSp>
        <p:sp>
          <p:nvSpPr>
            <p:cNvPr id="28" name="TextBox 27">
              <a:extLst>
                <a:ext uri="{FF2B5EF4-FFF2-40B4-BE49-F238E27FC236}">
                  <a16:creationId xmlns:a16="http://schemas.microsoft.com/office/drawing/2014/main" id="{506122AE-37A9-598B-ED27-601B6F414262}"/>
                </a:ext>
              </a:extLst>
            </p:cNvPr>
            <p:cNvSpPr txBox="1"/>
            <p:nvPr/>
          </p:nvSpPr>
          <p:spPr>
            <a:xfrm>
              <a:off x="5024324" y="277865"/>
              <a:ext cx="1078116" cy="523220"/>
            </a:xfrm>
            <a:prstGeom prst="rect">
              <a:avLst/>
            </a:prstGeom>
            <a:noFill/>
          </p:spPr>
          <p:txBody>
            <a:bodyPr wrap="none" rtlCol="0">
              <a:spAutoFit/>
            </a:bodyPr>
            <a:lstStyle/>
            <a:p>
              <a:r>
                <a:rPr lang="en-US" sz="2800" b="1" dirty="0">
                  <a:solidFill>
                    <a:srgbClr val="FFFF00"/>
                  </a:solidFill>
                </a:rPr>
                <a:t>Talks</a:t>
              </a:r>
            </a:p>
          </p:txBody>
        </p:sp>
      </p:grpSp>
      <p:grpSp>
        <p:nvGrpSpPr>
          <p:cNvPr id="32" name="Group 31">
            <a:extLst>
              <a:ext uri="{FF2B5EF4-FFF2-40B4-BE49-F238E27FC236}">
                <a16:creationId xmlns:a16="http://schemas.microsoft.com/office/drawing/2014/main" id="{F928C9BB-FE8D-0777-035C-71DC9BE9254A}"/>
              </a:ext>
            </a:extLst>
          </p:cNvPr>
          <p:cNvGrpSpPr/>
          <p:nvPr/>
        </p:nvGrpSpPr>
        <p:grpSpPr>
          <a:xfrm>
            <a:off x="6823557" y="462193"/>
            <a:ext cx="2209799" cy="1270841"/>
            <a:chOff x="6485833" y="-38054"/>
            <a:chExt cx="2348692" cy="1350716"/>
          </a:xfrm>
        </p:grpSpPr>
        <p:grpSp>
          <p:nvGrpSpPr>
            <p:cNvPr id="18" name="Group 17">
              <a:extLst>
                <a:ext uri="{FF2B5EF4-FFF2-40B4-BE49-F238E27FC236}">
                  <a16:creationId xmlns:a16="http://schemas.microsoft.com/office/drawing/2014/main" id="{23638F60-859F-8289-DF08-DAEFD03D3E5B}"/>
                </a:ext>
              </a:extLst>
            </p:cNvPr>
            <p:cNvGrpSpPr/>
            <p:nvPr/>
          </p:nvGrpSpPr>
          <p:grpSpPr>
            <a:xfrm>
              <a:off x="6485833" y="-38054"/>
              <a:ext cx="2348692" cy="1350716"/>
              <a:chOff x="2937382" y="49587"/>
              <a:chExt cx="2668250" cy="1534491"/>
            </a:xfrm>
          </p:grpSpPr>
          <p:pic>
            <p:nvPicPr>
              <p:cNvPr id="8" name="Picture 7">
                <a:extLst>
                  <a:ext uri="{FF2B5EF4-FFF2-40B4-BE49-F238E27FC236}">
                    <a16:creationId xmlns:a16="http://schemas.microsoft.com/office/drawing/2014/main" id="{6894D51A-4DCC-5A43-0F5C-12868C724630}"/>
                  </a:ext>
                </a:extLst>
              </p:cNvPr>
              <p:cNvPicPr>
                <a:picLocks noChangeAspect="1"/>
              </p:cNvPicPr>
              <p:nvPr/>
            </p:nvPicPr>
            <p:blipFill>
              <a:blip r:embed="rId8"/>
              <a:stretch>
                <a:fillRect/>
              </a:stretch>
            </p:blipFill>
            <p:spPr>
              <a:xfrm>
                <a:off x="2937382" y="49587"/>
                <a:ext cx="2668250" cy="1504981"/>
              </a:xfrm>
              <a:prstGeom prst="rect">
                <a:avLst/>
              </a:prstGeom>
            </p:spPr>
          </p:pic>
          <p:pic>
            <p:nvPicPr>
              <p:cNvPr id="9" name="Picture 8">
                <a:extLst>
                  <a:ext uri="{FF2B5EF4-FFF2-40B4-BE49-F238E27FC236}">
                    <a16:creationId xmlns:a16="http://schemas.microsoft.com/office/drawing/2014/main" id="{4FF4228E-5779-3D3A-AFAD-33F1077FD304}"/>
                  </a:ext>
                </a:extLst>
              </p:cNvPr>
              <p:cNvPicPr>
                <a:picLocks noChangeAspect="1"/>
              </p:cNvPicPr>
              <p:nvPr/>
            </p:nvPicPr>
            <p:blipFill>
              <a:blip r:embed="rId9"/>
              <a:stretch>
                <a:fillRect/>
              </a:stretch>
            </p:blipFill>
            <p:spPr>
              <a:xfrm>
                <a:off x="2977842" y="536579"/>
                <a:ext cx="1047499" cy="1047499"/>
              </a:xfrm>
              <a:prstGeom prst="rect">
                <a:avLst/>
              </a:prstGeom>
            </p:spPr>
          </p:pic>
        </p:grpSp>
        <p:sp>
          <p:nvSpPr>
            <p:cNvPr id="29" name="TextBox 28">
              <a:extLst>
                <a:ext uri="{FF2B5EF4-FFF2-40B4-BE49-F238E27FC236}">
                  <a16:creationId xmlns:a16="http://schemas.microsoft.com/office/drawing/2014/main" id="{034BABAA-DCDA-F6BF-132F-DF86AC8D413A}"/>
                </a:ext>
              </a:extLst>
            </p:cNvPr>
            <p:cNvSpPr txBox="1"/>
            <p:nvPr/>
          </p:nvSpPr>
          <p:spPr>
            <a:xfrm>
              <a:off x="7795009" y="745607"/>
              <a:ext cx="922047" cy="523220"/>
            </a:xfrm>
            <a:prstGeom prst="rect">
              <a:avLst/>
            </a:prstGeom>
            <a:noFill/>
          </p:spPr>
          <p:txBody>
            <a:bodyPr wrap="none" rtlCol="0">
              <a:spAutoFit/>
            </a:bodyPr>
            <a:lstStyle/>
            <a:p>
              <a:r>
                <a:rPr lang="en-US" sz="2800" b="1" dirty="0">
                  <a:solidFill>
                    <a:srgbClr val="FFFF00"/>
                  </a:solidFill>
                </a:rPr>
                <a:t>PBS</a:t>
              </a:r>
            </a:p>
          </p:txBody>
        </p:sp>
      </p:grpSp>
      <p:grpSp>
        <p:nvGrpSpPr>
          <p:cNvPr id="34" name="Group 33">
            <a:extLst>
              <a:ext uri="{FF2B5EF4-FFF2-40B4-BE49-F238E27FC236}">
                <a16:creationId xmlns:a16="http://schemas.microsoft.com/office/drawing/2014/main" id="{673F637A-D57F-AD1A-1D31-FB7CDDE7E71B}"/>
              </a:ext>
            </a:extLst>
          </p:cNvPr>
          <p:cNvGrpSpPr/>
          <p:nvPr/>
        </p:nvGrpSpPr>
        <p:grpSpPr>
          <a:xfrm>
            <a:off x="7040364" y="3579955"/>
            <a:ext cx="1982962" cy="1513933"/>
            <a:chOff x="6641978" y="3257550"/>
            <a:chExt cx="2382191" cy="1818733"/>
          </a:xfrm>
        </p:grpSpPr>
        <p:grpSp>
          <p:nvGrpSpPr>
            <p:cNvPr id="14" name="Group 13">
              <a:extLst>
                <a:ext uri="{FF2B5EF4-FFF2-40B4-BE49-F238E27FC236}">
                  <a16:creationId xmlns:a16="http://schemas.microsoft.com/office/drawing/2014/main" id="{9978306E-C0D4-144A-8720-CB5F79C71124}"/>
                </a:ext>
              </a:extLst>
            </p:cNvPr>
            <p:cNvGrpSpPr/>
            <p:nvPr/>
          </p:nvGrpSpPr>
          <p:grpSpPr>
            <a:xfrm>
              <a:off x="6641978" y="3319228"/>
              <a:ext cx="2382191" cy="1757055"/>
              <a:chOff x="6477000" y="2924222"/>
              <a:chExt cx="2547170" cy="1878740"/>
            </a:xfrm>
          </p:grpSpPr>
          <p:pic>
            <p:nvPicPr>
              <p:cNvPr id="12" name="Picture 11">
                <a:extLst>
                  <a:ext uri="{FF2B5EF4-FFF2-40B4-BE49-F238E27FC236}">
                    <a16:creationId xmlns:a16="http://schemas.microsoft.com/office/drawing/2014/main" id="{A2BFF04B-E178-5559-393C-8E398ABF094C}"/>
                  </a:ext>
                </a:extLst>
              </p:cNvPr>
              <p:cNvPicPr>
                <a:picLocks noChangeAspect="1"/>
              </p:cNvPicPr>
              <p:nvPr/>
            </p:nvPicPr>
            <p:blipFill>
              <a:blip r:embed="rId10"/>
              <a:stretch>
                <a:fillRect/>
              </a:stretch>
            </p:blipFill>
            <p:spPr>
              <a:xfrm>
                <a:off x="6477000" y="2924222"/>
                <a:ext cx="1355032" cy="1878740"/>
              </a:xfrm>
              <a:prstGeom prst="rect">
                <a:avLst/>
              </a:prstGeom>
            </p:spPr>
          </p:pic>
          <p:pic>
            <p:nvPicPr>
              <p:cNvPr id="13" name="Picture 12">
                <a:extLst>
                  <a:ext uri="{FF2B5EF4-FFF2-40B4-BE49-F238E27FC236}">
                    <a16:creationId xmlns:a16="http://schemas.microsoft.com/office/drawing/2014/main" id="{822C328A-67FD-B4EE-3553-31D577D61155}"/>
                  </a:ext>
                </a:extLst>
              </p:cNvPr>
              <p:cNvPicPr>
                <a:picLocks noChangeAspect="1"/>
              </p:cNvPicPr>
              <p:nvPr/>
            </p:nvPicPr>
            <p:blipFill>
              <a:blip r:embed="rId11"/>
              <a:stretch>
                <a:fillRect/>
              </a:stretch>
            </p:blipFill>
            <p:spPr>
              <a:xfrm>
                <a:off x="7659659" y="3438451"/>
                <a:ext cx="1364511" cy="1364511"/>
              </a:xfrm>
              <a:prstGeom prst="rect">
                <a:avLst/>
              </a:prstGeom>
            </p:spPr>
          </p:pic>
        </p:grpSp>
        <p:sp>
          <p:nvSpPr>
            <p:cNvPr id="30" name="TextBox 29">
              <a:extLst>
                <a:ext uri="{FF2B5EF4-FFF2-40B4-BE49-F238E27FC236}">
                  <a16:creationId xmlns:a16="http://schemas.microsoft.com/office/drawing/2014/main" id="{EC4178AB-9310-48AB-56FC-7D4E39C9646E}"/>
                </a:ext>
              </a:extLst>
            </p:cNvPr>
            <p:cNvSpPr txBox="1"/>
            <p:nvPr/>
          </p:nvSpPr>
          <p:spPr>
            <a:xfrm>
              <a:off x="7924731" y="3257550"/>
              <a:ext cx="1083951" cy="523220"/>
            </a:xfrm>
            <a:prstGeom prst="rect">
              <a:avLst/>
            </a:prstGeom>
            <a:noFill/>
          </p:spPr>
          <p:txBody>
            <a:bodyPr wrap="none" rtlCol="0">
              <a:spAutoFit/>
            </a:bodyPr>
            <a:lstStyle/>
            <a:p>
              <a:r>
                <a:rPr lang="en-US" sz="2800" b="1" dirty="0">
                  <a:solidFill>
                    <a:srgbClr val="FFFF00"/>
                  </a:solidFill>
                </a:rPr>
                <a:t>Book</a:t>
              </a:r>
            </a:p>
          </p:txBody>
        </p:sp>
      </p:grpSp>
      <p:grpSp>
        <p:nvGrpSpPr>
          <p:cNvPr id="51" name="Group 50">
            <a:extLst>
              <a:ext uri="{FF2B5EF4-FFF2-40B4-BE49-F238E27FC236}">
                <a16:creationId xmlns:a16="http://schemas.microsoft.com/office/drawing/2014/main" id="{CCA00A5B-268A-1C68-F9E0-08751ACCC29C}"/>
              </a:ext>
            </a:extLst>
          </p:cNvPr>
          <p:cNvGrpSpPr/>
          <p:nvPr/>
        </p:nvGrpSpPr>
        <p:grpSpPr>
          <a:xfrm>
            <a:off x="6532167" y="1912881"/>
            <a:ext cx="2394984" cy="1372198"/>
            <a:chOff x="6253639" y="1606025"/>
            <a:chExt cx="2573913" cy="1474715"/>
          </a:xfrm>
        </p:grpSpPr>
        <p:grpSp>
          <p:nvGrpSpPr>
            <p:cNvPr id="50" name="Group 49">
              <a:extLst>
                <a:ext uri="{FF2B5EF4-FFF2-40B4-BE49-F238E27FC236}">
                  <a16:creationId xmlns:a16="http://schemas.microsoft.com/office/drawing/2014/main" id="{C9D0CF1E-A8F6-A9B8-862C-F7B76851FACA}"/>
                </a:ext>
              </a:extLst>
            </p:cNvPr>
            <p:cNvGrpSpPr/>
            <p:nvPr/>
          </p:nvGrpSpPr>
          <p:grpSpPr>
            <a:xfrm>
              <a:off x="6253639" y="1636702"/>
              <a:ext cx="2573913" cy="1444038"/>
              <a:chOff x="6253639" y="1636702"/>
              <a:chExt cx="2573913" cy="1444038"/>
            </a:xfrm>
          </p:grpSpPr>
          <p:pic>
            <p:nvPicPr>
              <p:cNvPr id="48" name="Picture 47">
                <a:extLst>
                  <a:ext uri="{FF2B5EF4-FFF2-40B4-BE49-F238E27FC236}">
                    <a16:creationId xmlns:a16="http://schemas.microsoft.com/office/drawing/2014/main" id="{297C6638-DFB5-2B24-4A3E-CE0C592FA444}"/>
                  </a:ext>
                </a:extLst>
              </p:cNvPr>
              <p:cNvPicPr>
                <a:picLocks noChangeAspect="1"/>
              </p:cNvPicPr>
              <p:nvPr/>
            </p:nvPicPr>
            <p:blipFill>
              <a:blip r:embed="rId12"/>
              <a:stretch>
                <a:fillRect/>
              </a:stretch>
            </p:blipFill>
            <p:spPr>
              <a:xfrm>
                <a:off x="6253639" y="1636702"/>
                <a:ext cx="2568166" cy="1444038"/>
              </a:xfrm>
              <a:prstGeom prst="rect">
                <a:avLst/>
              </a:prstGeom>
            </p:spPr>
          </p:pic>
          <p:pic>
            <p:nvPicPr>
              <p:cNvPr id="43" name="Picture 42">
                <a:extLst>
                  <a:ext uri="{FF2B5EF4-FFF2-40B4-BE49-F238E27FC236}">
                    <a16:creationId xmlns:a16="http://schemas.microsoft.com/office/drawing/2014/main" id="{B3AF1085-4F97-F004-5A9C-45A273F763B5}"/>
                  </a:ext>
                </a:extLst>
              </p:cNvPr>
              <p:cNvPicPr>
                <a:picLocks noChangeAspect="1"/>
              </p:cNvPicPr>
              <p:nvPr/>
            </p:nvPicPr>
            <p:blipFill>
              <a:blip r:embed="rId13"/>
              <a:stretch>
                <a:fillRect/>
              </a:stretch>
            </p:blipFill>
            <p:spPr>
              <a:xfrm>
                <a:off x="7870539" y="2084622"/>
                <a:ext cx="957013" cy="974256"/>
              </a:xfrm>
              <a:prstGeom prst="rect">
                <a:avLst/>
              </a:prstGeom>
            </p:spPr>
          </p:pic>
        </p:grpSp>
        <p:sp>
          <p:nvSpPr>
            <p:cNvPr id="49" name="TextBox 48">
              <a:extLst>
                <a:ext uri="{FF2B5EF4-FFF2-40B4-BE49-F238E27FC236}">
                  <a16:creationId xmlns:a16="http://schemas.microsoft.com/office/drawing/2014/main" id="{06D88B82-1AB3-5AFA-2A2B-9F648D839E1D}"/>
                </a:ext>
              </a:extLst>
            </p:cNvPr>
            <p:cNvSpPr txBox="1"/>
            <p:nvPr/>
          </p:nvSpPr>
          <p:spPr>
            <a:xfrm>
              <a:off x="7462390" y="1606025"/>
              <a:ext cx="1242648" cy="523220"/>
            </a:xfrm>
            <a:prstGeom prst="rect">
              <a:avLst/>
            </a:prstGeom>
            <a:noFill/>
          </p:spPr>
          <p:txBody>
            <a:bodyPr wrap="none" rtlCol="0">
              <a:spAutoFit/>
            </a:bodyPr>
            <a:lstStyle/>
            <a:p>
              <a:r>
                <a:rPr lang="en-US" sz="2800" b="1" dirty="0">
                  <a:solidFill>
                    <a:srgbClr val="FFFF00"/>
                  </a:solidFill>
                </a:rPr>
                <a:t>Slides</a:t>
              </a:r>
            </a:p>
          </p:txBody>
        </p:sp>
      </p:grpSp>
      <p:grpSp>
        <p:nvGrpSpPr>
          <p:cNvPr id="40" name="Group 39">
            <a:extLst>
              <a:ext uri="{FF2B5EF4-FFF2-40B4-BE49-F238E27FC236}">
                <a16:creationId xmlns:a16="http://schemas.microsoft.com/office/drawing/2014/main" id="{095B6C10-4B08-8E88-8C98-D3D09717DC12}"/>
              </a:ext>
            </a:extLst>
          </p:cNvPr>
          <p:cNvGrpSpPr/>
          <p:nvPr/>
        </p:nvGrpSpPr>
        <p:grpSpPr>
          <a:xfrm>
            <a:off x="144111" y="1970556"/>
            <a:ext cx="3593397" cy="1343654"/>
            <a:chOff x="609600" y="1971244"/>
            <a:chExt cx="3568649" cy="1334400"/>
          </a:xfrm>
        </p:grpSpPr>
        <p:grpSp>
          <p:nvGrpSpPr>
            <p:cNvPr id="24" name="Group 23">
              <a:extLst>
                <a:ext uri="{FF2B5EF4-FFF2-40B4-BE49-F238E27FC236}">
                  <a16:creationId xmlns:a16="http://schemas.microsoft.com/office/drawing/2014/main" id="{24CB013B-84CA-C25B-552C-4E361AB18894}"/>
                </a:ext>
              </a:extLst>
            </p:cNvPr>
            <p:cNvGrpSpPr/>
            <p:nvPr/>
          </p:nvGrpSpPr>
          <p:grpSpPr>
            <a:xfrm>
              <a:off x="609600" y="1971244"/>
              <a:ext cx="3568649" cy="1201012"/>
              <a:chOff x="-336518" y="744463"/>
              <a:chExt cx="5749818" cy="1935073"/>
            </a:xfrm>
          </p:grpSpPr>
          <p:pic>
            <p:nvPicPr>
              <p:cNvPr id="25" name="Picture 24">
                <a:extLst>
                  <a:ext uri="{FF2B5EF4-FFF2-40B4-BE49-F238E27FC236}">
                    <a16:creationId xmlns:a16="http://schemas.microsoft.com/office/drawing/2014/main" id="{ECAB9586-F3C2-0BDE-08E6-6B9D183C4B2D}"/>
                  </a:ext>
                </a:extLst>
              </p:cNvPr>
              <p:cNvPicPr>
                <a:picLocks noChangeAspect="1"/>
              </p:cNvPicPr>
              <p:nvPr/>
            </p:nvPicPr>
            <p:blipFill>
              <a:blip r:embed="rId14"/>
              <a:stretch>
                <a:fillRect/>
              </a:stretch>
            </p:blipFill>
            <p:spPr>
              <a:xfrm>
                <a:off x="1620552" y="744463"/>
                <a:ext cx="3792748" cy="1827286"/>
              </a:xfrm>
              <a:prstGeom prst="rect">
                <a:avLst/>
              </a:prstGeom>
            </p:spPr>
          </p:pic>
          <p:pic>
            <p:nvPicPr>
              <p:cNvPr id="26" name="Picture 25">
                <a:extLst>
                  <a:ext uri="{FF2B5EF4-FFF2-40B4-BE49-F238E27FC236}">
                    <a16:creationId xmlns:a16="http://schemas.microsoft.com/office/drawing/2014/main" id="{3CF26153-30F9-DD36-0721-0F4D5141444D}"/>
                  </a:ext>
                </a:extLst>
              </p:cNvPr>
              <p:cNvPicPr>
                <a:picLocks noChangeAspect="1"/>
              </p:cNvPicPr>
              <p:nvPr/>
            </p:nvPicPr>
            <p:blipFill>
              <a:blip r:embed="rId15"/>
              <a:stretch>
                <a:fillRect/>
              </a:stretch>
            </p:blipFill>
            <p:spPr>
              <a:xfrm>
                <a:off x="-336518" y="744464"/>
                <a:ext cx="1935073" cy="1935072"/>
              </a:xfrm>
              <a:prstGeom prst="rect">
                <a:avLst/>
              </a:prstGeom>
            </p:spPr>
          </p:pic>
        </p:grpSp>
        <p:sp>
          <p:nvSpPr>
            <p:cNvPr id="42" name="TextBox 41">
              <a:extLst>
                <a:ext uri="{FF2B5EF4-FFF2-40B4-BE49-F238E27FC236}">
                  <a16:creationId xmlns:a16="http://schemas.microsoft.com/office/drawing/2014/main" id="{0E14B833-2E60-41D0-69F1-BC2C1D798B83}"/>
                </a:ext>
              </a:extLst>
            </p:cNvPr>
            <p:cNvSpPr txBox="1"/>
            <p:nvPr/>
          </p:nvSpPr>
          <p:spPr>
            <a:xfrm>
              <a:off x="2522851" y="2661182"/>
              <a:ext cx="1135707" cy="644462"/>
            </a:xfrm>
            <a:prstGeom prst="rect">
              <a:avLst/>
            </a:prstGeom>
            <a:noFill/>
          </p:spPr>
          <p:txBody>
            <a:bodyPr wrap="none" rtlCol="0">
              <a:spAutoFit/>
            </a:bodyPr>
            <a:lstStyle/>
            <a:p>
              <a:pPr algn="ctr"/>
              <a:r>
                <a:rPr lang="en-US" sz="2800" b="1" dirty="0">
                  <a:solidFill>
                    <a:srgbClr val="FFFF00"/>
                  </a:solidFill>
                </a:rPr>
                <a:t>SEA</a:t>
              </a:r>
            </a:p>
          </p:txBody>
        </p:sp>
      </p:grpSp>
      <p:grpSp>
        <p:nvGrpSpPr>
          <p:cNvPr id="22" name="Group 21">
            <a:extLst>
              <a:ext uri="{FF2B5EF4-FFF2-40B4-BE49-F238E27FC236}">
                <a16:creationId xmlns:a16="http://schemas.microsoft.com/office/drawing/2014/main" id="{46941490-E654-6FD0-B2EF-363FBB77599A}"/>
              </a:ext>
            </a:extLst>
          </p:cNvPr>
          <p:cNvGrpSpPr/>
          <p:nvPr/>
        </p:nvGrpSpPr>
        <p:grpSpPr>
          <a:xfrm>
            <a:off x="4139721" y="2213830"/>
            <a:ext cx="2228193" cy="2816825"/>
            <a:chOff x="3972049" y="2001862"/>
            <a:chExt cx="2395866" cy="3028793"/>
          </a:xfrm>
        </p:grpSpPr>
        <p:pic>
          <p:nvPicPr>
            <p:cNvPr id="64" name="Picture 63">
              <a:extLst>
                <a:ext uri="{FF2B5EF4-FFF2-40B4-BE49-F238E27FC236}">
                  <a16:creationId xmlns:a16="http://schemas.microsoft.com/office/drawing/2014/main" id="{F8359A15-0C9D-2FC7-25EC-A682F335728A}"/>
                </a:ext>
              </a:extLst>
            </p:cNvPr>
            <p:cNvPicPr>
              <a:picLocks noChangeAspect="1"/>
            </p:cNvPicPr>
            <p:nvPr/>
          </p:nvPicPr>
          <p:blipFill>
            <a:blip r:embed="rId16"/>
            <a:stretch>
              <a:fillRect/>
            </a:stretch>
          </p:blipFill>
          <p:spPr>
            <a:xfrm>
              <a:off x="5104805" y="2690119"/>
              <a:ext cx="1263110" cy="990619"/>
            </a:xfrm>
            <a:prstGeom prst="rect">
              <a:avLst/>
            </a:prstGeom>
          </p:spPr>
        </p:pic>
        <p:pic>
          <p:nvPicPr>
            <p:cNvPr id="54" name="Picture 53">
              <a:extLst>
                <a:ext uri="{FF2B5EF4-FFF2-40B4-BE49-F238E27FC236}">
                  <a16:creationId xmlns:a16="http://schemas.microsoft.com/office/drawing/2014/main" id="{F2B34981-AAEA-2FF2-DBCD-E25480E89346}"/>
                </a:ext>
              </a:extLst>
            </p:cNvPr>
            <p:cNvPicPr>
              <a:picLocks noChangeAspect="1"/>
            </p:cNvPicPr>
            <p:nvPr/>
          </p:nvPicPr>
          <p:blipFill>
            <a:blip r:embed="rId17"/>
            <a:stretch>
              <a:fillRect/>
            </a:stretch>
          </p:blipFill>
          <p:spPr>
            <a:xfrm>
              <a:off x="3983942" y="2001862"/>
              <a:ext cx="1031819" cy="987761"/>
            </a:xfrm>
            <a:prstGeom prst="rect">
              <a:avLst/>
            </a:prstGeom>
          </p:spPr>
        </p:pic>
        <p:grpSp>
          <p:nvGrpSpPr>
            <p:cNvPr id="45" name="Group 44">
              <a:extLst>
                <a:ext uri="{FF2B5EF4-FFF2-40B4-BE49-F238E27FC236}">
                  <a16:creationId xmlns:a16="http://schemas.microsoft.com/office/drawing/2014/main" id="{AF973FD6-20A2-FC14-1041-C6C8F2CD19A1}"/>
                </a:ext>
              </a:extLst>
            </p:cNvPr>
            <p:cNvGrpSpPr/>
            <p:nvPr/>
          </p:nvGrpSpPr>
          <p:grpSpPr>
            <a:xfrm>
              <a:off x="3989154" y="3573873"/>
              <a:ext cx="2103727" cy="1456782"/>
              <a:chOff x="3505200" y="3467581"/>
              <a:chExt cx="2588416" cy="1792418"/>
            </a:xfrm>
          </p:grpSpPr>
          <p:grpSp>
            <p:nvGrpSpPr>
              <p:cNvPr id="37" name="Group 36">
                <a:extLst>
                  <a:ext uri="{FF2B5EF4-FFF2-40B4-BE49-F238E27FC236}">
                    <a16:creationId xmlns:a16="http://schemas.microsoft.com/office/drawing/2014/main" id="{B5994858-FB50-9DBF-C65D-F3FE0FD61E5C}"/>
                  </a:ext>
                </a:extLst>
              </p:cNvPr>
              <p:cNvGrpSpPr/>
              <p:nvPr/>
            </p:nvGrpSpPr>
            <p:grpSpPr>
              <a:xfrm>
                <a:off x="3749713" y="3467581"/>
                <a:ext cx="2343903" cy="1792418"/>
                <a:chOff x="3749713" y="3467581"/>
                <a:chExt cx="2343903" cy="1792418"/>
              </a:xfrm>
            </p:grpSpPr>
            <p:grpSp>
              <p:nvGrpSpPr>
                <p:cNvPr id="33" name="Group 32">
                  <a:extLst>
                    <a:ext uri="{FF2B5EF4-FFF2-40B4-BE49-F238E27FC236}">
                      <a16:creationId xmlns:a16="http://schemas.microsoft.com/office/drawing/2014/main" id="{19533BA4-AFDD-4320-DCCA-AE54B82261E3}"/>
                    </a:ext>
                  </a:extLst>
                </p:cNvPr>
                <p:cNvGrpSpPr/>
                <p:nvPr/>
              </p:nvGrpSpPr>
              <p:grpSpPr>
                <a:xfrm>
                  <a:off x="3749713" y="3467581"/>
                  <a:ext cx="2343903" cy="1792418"/>
                  <a:chOff x="3749713" y="3467581"/>
                  <a:chExt cx="2343903" cy="1792418"/>
                </a:xfrm>
              </p:grpSpPr>
              <p:pic>
                <p:nvPicPr>
                  <p:cNvPr id="39" name="Picture 38">
                    <a:extLst>
                      <a:ext uri="{FF2B5EF4-FFF2-40B4-BE49-F238E27FC236}">
                        <a16:creationId xmlns:a16="http://schemas.microsoft.com/office/drawing/2014/main" id="{03E4CA36-F7DB-A0C9-C4A7-26317B2314A4}"/>
                      </a:ext>
                    </a:extLst>
                  </p:cNvPr>
                  <p:cNvPicPr>
                    <a:picLocks noChangeAspect="1"/>
                  </p:cNvPicPr>
                  <p:nvPr/>
                </p:nvPicPr>
                <p:blipFill>
                  <a:blip r:embed="rId18"/>
                  <a:stretch>
                    <a:fillRect/>
                  </a:stretch>
                </p:blipFill>
                <p:spPr>
                  <a:xfrm>
                    <a:off x="3749713" y="4089608"/>
                    <a:ext cx="2343903" cy="1170391"/>
                  </a:xfrm>
                  <a:prstGeom prst="rect">
                    <a:avLst/>
                  </a:prstGeom>
                </p:spPr>
              </p:pic>
              <p:sp>
                <p:nvSpPr>
                  <p:cNvPr id="41" name="TextBox 40">
                    <a:extLst>
                      <a:ext uri="{FF2B5EF4-FFF2-40B4-BE49-F238E27FC236}">
                        <a16:creationId xmlns:a16="http://schemas.microsoft.com/office/drawing/2014/main" id="{3C9EA057-03FD-075B-DA80-055AEB5539F0}"/>
                      </a:ext>
                    </a:extLst>
                  </p:cNvPr>
                  <p:cNvSpPr txBox="1"/>
                  <p:nvPr/>
                </p:nvSpPr>
                <p:spPr>
                  <a:xfrm>
                    <a:off x="3953965" y="3467581"/>
                    <a:ext cx="1784463" cy="523220"/>
                  </a:xfrm>
                  <a:prstGeom prst="rect">
                    <a:avLst/>
                  </a:prstGeom>
                  <a:noFill/>
                </p:spPr>
                <p:txBody>
                  <a:bodyPr wrap="none" rtlCol="0">
                    <a:spAutoFit/>
                  </a:bodyPr>
                  <a:lstStyle/>
                  <a:p>
                    <a:r>
                      <a:rPr lang="en-US" sz="2800" b="1" dirty="0">
                        <a:solidFill>
                          <a:srgbClr val="FFFF00"/>
                        </a:solidFill>
                      </a:rPr>
                      <a:t>Podcasts</a:t>
                    </a:r>
                  </a:p>
                </p:txBody>
              </p:sp>
            </p:grpSp>
            <p:pic>
              <p:nvPicPr>
                <p:cNvPr id="46" name="Picture 45">
                  <a:extLst>
                    <a:ext uri="{FF2B5EF4-FFF2-40B4-BE49-F238E27FC236}">
                      <a16:creationId xmlns:a16="http://schemas.microsoft.com/office/drawing/2014/main" id="{4A93E2C2-907C-8211-80A1-C0296A8A8EED}"/>
                    </a:ext>
                  </a:extLst>
                </p:cNvPr>
                <p:cNvPicPr>
                  <a:picLocks noChangeAspect="1"/>
                </p:cNvPicPr>
                <p:nvPr/>
              </p:nvPicPr>
              <p:blipFill>
                <a:blip r:embed="rId19"/>
                <a:stretch>
                  <a:fillRect/>
                </a:stretch>
              </p:blipFill>
              <p:spPr>
                <a:xfrm>
                  <a:off x="4501144" y="4272526"/>
                  <a:ext cx="967366" cy="974910"/>
                </a:xfrm>
                <a:prstGeom prst="rect">
                  <a:avLst/>
                </a:prstGeom>
              </p:spPr>
            </p:pic>
          </p:grpSp>
          <p:pic>
            <p:nvPicPr>
              <p:cNvPr id="44" name="Picture 43">
                <a:extLst>
                  <a:ext uri="{FF2B5EF4-FFF2-40B4-BE49-F238E27FC236}">
                    <a16:creationId xmlns:a16="http://schemas.microsoft.com/office/drawing/2014/main" id="{6F84EF91-B79A-6010-27A0-452C022E9B06}"/>
                  </a:ext>
                </a:extLst>
              </p:cNvPr>
              <p:cNvPicPr>
                <a:picLocks noChangeAspect="1"/>
              </p:cNvPicPr>
              <p:nvPr/>
            </p:nvPicPr>
            <p:blipFill>
              <a:blip r:embed="rId20"/>
              <a:stretch>
                <a:fillRect/>
              </a:stretch>
            </p:blipFill>
            <p:spPr>
              <a:xfrm>
                <a:off x="3505200" y="4521794"/>
                <a:ext cx="448764" cy="72024"/>
              </a:xfrm>
              <a:prstGeom prst="rect">
                <a:avLst/>
              </a:prstGeom>
              <a:ln>
                <a:noFill/>
              </a:ln>
            </p:spPr>
          </p:pic>
        </p:grpSp>
        <p:pic>
          <p:nvPicPr>
            <p:cNvPr id="52" name="Picture 51">
              <a:extLst>
                <a:ext uri="{FF2B5EF4-FFF2-40B4-BE49-F238E27FC236}">
                  <a16:creationId xmlns:a16="http://schemas.microsoft.com/office/drawing/2014/main" id="{6AAC95E6-C769-7646-ABA9-EA7FA3680F05}"/>
                </a:ext>
              </a:extLst>
            </p:cNvPr>
            <p:cNvPicPr>
              <a:picLocks noChangeAspect="1"/>
            </p:cNvPicPr>
            <p:nvPr/>
          </p:nvPicPr>
          <p:blipFill>
            <a:blip r:embed="rId21"/>
            <a:stretch>
              <a:fillRect/>
            </a:stretch>
          </p:blipFill>
          <p:spPr>
            <a:xfrm>
              <a:off x="3972049" y="2890673"/>
              <a:ext cx="752980" cy="755524"/>
            </a:xfrm>
            <a:prstGeom prst="rect">
              <a:avLst/>
            </a:prstGeom>
          </p:spPr>
        </p:pic>
        <p:pic>
          <p:nvPicPr>
            <p:cNvPr id="62" name="Picture 61">
              <a:extLst>
                <a:ext uri="{FF2B5EF4-FFF2-40B4-BE49-F238E27FC236}">
                  <a16:creationId xmlns:a16="http://schemas.microsoft.com/office/drawing/2014/main" id="{9499FBD5-912F-85AB-7B1C-2B6E058551B0}"/>
                </a:ext>
              </a:extLst>
            </p:cNvPr>
            <p:cNvPicPr>
              <a:picLocks noChangeAspect="1"/>
            </p:cNvPicPr>
            <p:nvPr/>
          </p:nvPicPr>
          <p:blipFill>
            <a:blip r:embed="rId22"/>
            <a:stretch>
              <a:fillRect/>
            </a:stretch>
          </p:blipFill>
          <p:spPr>
            <a:xfrm>
              <a:off x="5375963" y="2021741"/>
              <a:ext cx="791355" cy="788508"/>
            </a:xfrm>
            <a:prstGeom prst="rect">
              <a:avLst/>
            </a:prstGeom>
          </p:spPr>
        </p:pic>
      </p:grpSp>
      <p:grpSp>
        <p:nvGrpSpPr>
          <p:cNvPr id="21" name="Group 20">
            <a:extLst>
              <a:ext uri="{FF2B5EF4-FFF2-40B4-BE49-F238E27FC236}">
                <a16:creationId xmlns:a16="http://schemas.microsoft.com/office/drawing/2014/main" id="{40CD5848-F84D-3A07-DB14-395C456E1E88}"/>
              </a:ext>
            </a:extLst>
          </p:cNvPr>
          <p:cNvGrpSpPr/>
          <p:nvPr/>
        </p:nvGrpSpPr>
        <p:grpSpPr>
          <a:xfrm>
            <a:off x="287242" y="3406097"/>
            <a:ext cx="3336927" cy="1588355"/>
            <a:chOff x="309036" y="3367444"/>
            <a:chExt cx="3336927" cy="1588355"/>
          </a:xfrm>
        </p:grpSpPr>
        <p:pic>
          <p:nvPicPr>
            <p:cNvPr id="6" name="Picture 5">
              <a:extLst>
                <a:ext uri="{FF2B5EF4-FFF2-40B4-BE49-F238E27FC236}">
                  <a16:creationId xmlns:a16="http://schemas.microsoft.com/office/drawing/2014/main" id="{08A2D5C6-CAA8-E8BA-6D3C-F5425E1095A1}"/>
                </a:ext>
              </a:extLst>
            </p:cNvPr>
            <p:cNvPicPr>
              <a:picLocks noChangeAspect="1"/>
            </p:cNvPicPr>
            <p:nvPr/>
          </p:nvPicPr>
          <p:blipFill>
            <a:blip r:embed="rId23"/>
            <a:stretch>
              <a:fillRect/>
            </a:stretch>
          </p:blipFill>
          <p:spPr>
            <a:xfrm>
              <a:off x="921529" y="3367444"/>
              <a:ext cx="1156597" cy="1560894"/>
            </a:xfrm>
            <a:prstGeom prst="rect">
              <a:avLst/>
            </a:prstGeom>
          </p:spPr>
        </p:pic>
        <p:pic>
          <p:nvPicPr>
            <p:cNvPr id="4" name="Picture 3">
              <a:extLst>
                <a:ext uri="{FF2B5EF4-FFF2-40B4-BE49-F238E27FC236}">
                  <a16:creationId xmlns:a16="http://schemas.microsoft.com/office/drawing/2014/main" id="{88D92CEA-6F7C-EC10-5049-744B8219E24A}"/>
                </a:ext>
              </a:extLst>
            </p:cNvPr>
            <p:cNvPicPr>
              <a:picLocks noChangeAspect="1"/>
            </p:cNvPicPr>
            <p:nvPr/>
          </p:nvPicPr>
          <p:blipFill>
            <a:blip r:embed="rId24"/>
            <a:stretch>
              <a:fillRect/>
            </a:stretch>
          </p:blipFill>
          <p:spPr>
            <a:xfrm>
              <a:off x="309036" y="4079423"/>
              <a:ext cx="848915" cy="848915"/>
            </a:xfrm>
            <a:prstGeom prst="rect">
              <a:avLst/>
            </a:prstGeom>
          </p:spPr>
        </p:pic>
        <p:pic>
          <p:nvPicPr>
            <p:cNvPr id="20" name="Picture 19">
              <a:extLst>
                <a:ext uri="{FF2B5EF4-FFF2-40B4-BE49-F238E27FC236}">
                  <a16:creationId xmlns:a16="http://schemas.microsoft.com/office/drawing/2014/main" id="{A7C31C54-D5F7-8D0F-567F-9E73C7CCC390}"/>
                </a:ext>
              </a:extLst>
            </p:cNvPr>
            <p:cNvPicPr>
              <a:picLocks noChangeAspect="1"/>
            </p:cNvPicPr>
            <p:nvPr/>
          </p:nvPicPr>
          <p:blipFill>
            <a:blip r:embed="rId25"/>
            <a:stretch>
              <a:fillRect/>
            </a:stretch>
          </p:blipFill>
          <p:spPr>
            <a:xfrm>
              <a:off x="2076579" y="3376255"/>
              <a:ext cx="1156597" cy="1564627"/>
            </a:xfrm>
            <a:prstGeom prst="rect">
              <a:avLst/>
            </a:prstGeom>
          </p:spPr>
        </p:pic>
        <p:pic>
          <p:nvPicPr>
            <p:cNvPr id="7" name="Picture 6">
              <a:extLst>
                <a:ext uri="{FF2B5EF4-FFF2-40B4-BE49-F238E27FC236}">
                  <a16:creationId xmlns:a16="http://schemas.microsoft.com/office/drawing/2014/main" id="{F3129778-4133-A500-CB89-65E01FFC94D4}"/>
                </a:ext>
              </a:extLst>
            </p:cNvPr>
            <p:cNvPicPr>
              <a:picLocks noChangeAspect="1"/>
            </p:cNvPicPr>
            <p:nvPr/>
          </p:nvPicPr>
          <p:blipFill>
            <a:blip r:embed="rId26"/>
            <a:stretch>
              <a:fillRect/>
            </a:stretch>
          </p:blipFill>
          <p:spPr>
            <a:xfrm>
              <a:off x="2802722" y="4097640"/>
              <a:ext cx="843241" cy="843242"/>
            </a:xfrm>
            <a:prstGeom prst="rect">
              <a:avLst/>
            </a:prstGeom>
          </p:spPr>
        </p:pic>
        <p:sp>
          <p:nvSpPr>
            <p:cNvPr id="31" name="TextBox 30">
              <a:extLst>
                <a:ext uri="{FF2B5EF4-FFF2-40B4-BE49-F238E27FC236}">
                  <a16:creationId xmlns:a16="http://schemas.microsoft.com/office/drawing/2014/main" id="{077412D0-7CEE-E888-5CB5-EAEBC3044B5E}"/>
                </a:ext>
              </a:extLst>
            </p:cNvPr>
            <p:cNvSpPr txBox="1"/>
            <p:nvPr/>
          </p:nvSpPr>
          <p:spPr>
            <a:xfrm>
              <a:off x="1394373" y="4459891"/>
              <a:ext cx="1063833" cy="495908"/>
            </a:xfrm>
            <a:prstGeom prst="rect">
              <a:avLst/>
            </a:prstGeom>
            <a:noFill/>
          </p:spPr>
          <p:txBody>
            <a:bodyPr wrap="none" rtlCol="0">
              <a:spAutoFit/>
            </a:bodyPr>
            <a:lstStyle/>
            <a:p>
              <a:r>
                <a:rPr lang="en-US" sz="2800" b="1" dirty="0">
                  <a:solidFill>
                    <a:srgbClr val="FFFF00"/>
                  </a:solidFill>
                </a:rPr>
                <a:t>Films</a:t>
              </a:r>
            </a:p>
          </p:txBody>
        </p:sp>
      </p:grpSp>
      <p:grpSp>
        <p:nvGrpSpPr>
          <p:cNvPr id="60" name="Group 59">
            <a:extLst>
              <a:ext uri="{FF2B5EF4-FFF2-40B4-BE49-F238E27FC236}">
                <a16:creationId xmlns:a16="http://schemas.microsoft.com/office/drawing/2014/main" id="{BEF76C8B-2D51-F298-4638-477FE21F9372}"/>
              </a:ext>
            </a:extLst>
          </p:cNvPr>
          <p:cNvGrpSpPr/>
          <p:nvPr/>
        </p:nvGrpSpPr>
        <p:grpSpPr>
          <a:xfrm>
            <a:off x="4980350" y="295500"/>
            <a:ext cx="1625917" cy="1646649"/>
            <a:chOff x="5052394" y="378031"/>
            <a:chExt cx="1625917" cy="1646649"/>
          </a:xfrm>
        </p:grpSpPr>
        <p:pic>
          <p:nvPicPr>
            <p:cNvPr id="55" name="Picture 54">
              <a:extLst>
                <a:ext uri="{FF2B5EF4-FFF2-40B4-BE49-F238E27FC236}">
                  <a16:creationId xmlns:a16="http://schemas.microsoft.com/office/drawing/2014/main" id="{94AC30D3-5A8D-EEB3-8131-F51C136B0B52}"/>
                </a:ext>
              </a:extLst>
            </p:cNvPr>
            <p:cNvPicPr>
              <a:picLocks noChangeAspect="1"/>
            </p:cNvPicPr>
            <p:nvPr/>
          </p:nvPicPr>
          <p:blipFill>
            <a:blip r:embed="rId27"/>
            <a:stretch>
              <a:fillRect/>
            </a:stretch>
          </p:blipFill>
          <p:spPr>
            <a:xfrm>
              <a:off x="5054299" y="797900"/>
              <a:ext cx="1624012" cy="1004977"/>
            </a:xfrm>
            <a:prstGeom prst="rect">
              <a:avLst/>
            </a:prstGeom>
          </p:spPr>
        </p:pic>
        <p:pic>
          <p:nvPicPr>
            <p:cNvPr id="57" name="Picture 56">
              <a:extLst>
                <a:ext uri="{FF2B5EF4-FFF2-40B4-BE49-F238E27FC236}">
                  <a16:creationId xmlns:a16="http://schemas.microsoft.com/office/drawing/2014/main" id="{42167B9B-7F38-005E-06D5-251D9C9E480A}"/>
                </a:ext>
              </a:extLst>
            </p:cNvPr>
            <p:cNvPicPr>
              <a:picLocks noChangeAspect="1"/>
            </p:cNvPicPr>
            <p:nvPr/>
          </p:nvPicPr>
          <p:blipFill>
            <a:blip r:embed="rId28"/>
            <a:stretch>
              <a:fillRect/>
            </a:stretch>
          </p:blipFill>
          <p:spPr>
            <a:xfrm>
              <a:off x="5052394" y="1181732"/>
              <a:ext cx="826983" cy="842948"/>
            </a:xfrm>
            <a:prstGeom prst="rect">
              <a:avLst/>
            </a:prstGeom>
          </p:spPr>
        </p:pic>
        <p:sp>
          <p:nvSpPr>
            <p:cNvPr id="59" name="TextBox 58">
              <a:extLst>
                <a:ext uri="{FF2B5EF4-FFF2-40B4-BE49-F238E27FC236}">
                  <a16:creationId xmlns:a16="http://schemas.microsoft.com/office/drawing/2014/main" id="{982B7B83-FEEA-6CCF-7796-01F9B031AD0C}"/>
                </a:ext>
              </a:extLst>
            </p:cNvPr>
            <p:cNvSpPr txBox="1"/>
            <p:nvPr/>
          </p:nvSpPr>
          <p:spPr>
            <a:xfrm>
              <a:off x="5297408" y="378031"/>
              <a:ext cx="1183337" cy="523220"/>
            </a:xfrm>
            <a:prstGeom prst="rect">
              <a:avLst/>
            </a:prstGeom>
            <a:noFill/>
          </p:spPr>
          <p:txBody>
            <a:bodyPr wrap="none" rtlCol="0">
              <a:spAutoFit/>
            </a:bodyPr>
            <a:lstStyle/>
            <a:p>
              <a:r>
                <a:rPr lang="en-US" sz="2800" b="1" dirty="0">
                  <a:solidFill>
                    <a:srgbClr val="FFFF00"/>
                  </a:solidFill>
                </a:rPr>
                <a:t>Radio</a:t>
              </a:r>
            </a:p>
          </p:txBody>
        </p:sp>
      </p:grpSp>
      <p:grpSp>
        <p:nvGrpSpPr>
          <p:cNvPr id="65" name="Group 64">
            <a:extLst>
              <a:ext uri="{FF2B5EF4-FFF2-40B4-BE49-F238E27FC236}">
                <a16:creationId xmlns:a16="http://schemas.microsoft.com/office/drawing/2014/main" id="{4C10EB77-2A2C-73DB-10F1-5C2AC26DD7B3}"/>
              </a:ext>
            </a:extLst>
          </p:cNvPr>
          <p:cNvGrpSpPr/>
          <p:nvPr/>
        </p:nvGrpSpPr>
        <p:grpSpPr>
          <a:xfrm>
            <a:off x="-38100" y="-9525"/>
            <a:ext cx="9220200" cy="5162550"/>
            <a:chOff x="172989" y="3810419"/>
            <a:chExt cx="9220200" cy="5162550"/>
          </a:xfrm>
        </p:grpSpPr>
        <p:grpSp>
          <p:nvGrpSpPr>
            <p:cNvPr id="47" name="Group 46">
              <a:extLst>
                <a:ext uri="{FF2B5EF4-FFF2-40B4-BE49-F238E27FC236}">
                  <a16:creationId xmlns:a16="http://schemas.microsoft.com/office/drawing/2014/main" id="{3B729A88-5747-324D-FCE9-BA8E8D2F181D}"/>
                </a:ext>
              </a:extLst>
            </p:cNvPr>
            <p:cNvGrpSpPr/>
            <p:nvPr/>
          </p:nvGrpSpPr>
          <p:grpSpPr>
            <a:xfrm>
              <a:off x="172989" y="3810419"/>
              <a:ext cx="9220200" cy="5162550"/>
              <a:chOff x="468944" y="592970"/>
              <a:chExt cx="9220200" cy="5162550"/>
            </a:xfrm>
          </p:grpSpPr>
          <p:sp>
            <p:nvSpPr>
              <p:cNvPr id="38" name="Rectangle 37">
                <a:extLst>
                  <a:ext uri="{FF2B5EF4-FFF2-40B4-BE49-F238E27FC236}">
                    <a16:creationId xmlns:a16="http://schemas.microsoft.com/office/drawing/2014/main" id="{9FA3A0B0-7B45-2E02-0F82-F6BA5CE8099C}"/>
                  </a:ext>
                </a:extLst>
              </p:cNvPr>
              <p:cNvSpPr/>
              <p:nvPr/>
            </p:nvSpPr>
            <p:spPr bwMode="auto">
              <a:xfrm>
                <a:off x="468944" y="592970"/>
                <a:ext cx="9220200" cy="5162550"/>
              </a:xfrm>
              <a:prstGeom prst="rect">
                <a:avLst/>
              </a:prstGeom>
              <a:solidFill>
                <a:srgbClr val="00000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pic>
            <p:nvPicPr>
              <p:cNvPr id="36" name="Picture 35">
                <a:extLst>
                  <a:ext uri="{FF2B5EF4-FFF2-40B4-BE49-F238E27FC236}">
                    <a16:creationId xmlns:a16="http://schemas.microsoft.com/office/drawing/2014/main" id="{14DA54AC-E2B3-F458-C271-55FA9D4ECB5E}"/>
                  </a:ext>
                </a:extLst>
              </p:cNvPr>
              <p:cNvPicPr>
                <a:picLocks noChangeAspect="1"/>
              </p:cNvPicPr>
              <p:nvPr/>
            </p:nvPicPr>
            <p:blipFill>
              <a:blip r:embed="rId29"/>
              <a:stretch>
                <a:fillRect/>
              </a:stretch>
            </p:blipFill>
            <p:spPr>
              <a:xfrm>
                <a:off x="539693" y="742950"/>
                <a:ext cx="9078703" cy="4657564"/>
              </a:xfrm>
              <a:prstGeom prst="rect">
                <a:avLst/>
              </a:prstGeom>
              <a:effectLst/>
            </p:spPr>
          </p:pic>
        </p:grpSp>
        <p:pic>
          <p:nvPicPr>
            <p:cNvPr id="63" name="Picture 62">
              <a:extLst>
                <a:ext uri="{FF2B5EF4-FFF2-40B4-BE49-F238E27FC236}">
                  <a16:creationId xmlns:a16="http://schemas.microsoft.com/office/drawing/2014/main" id="{E0783140-21BD-D72C-AA6B-686F8F7CB2EA}"/>
                </a:ext>
              </a:extLst>
            </p:cNvPr>
            <p:cNvPicPr>
              <a:picLocks noChangeAspect="1"/>
            </p:cNvPicPr>
            <p:nvPr/>
          </p:nvPicPr>
          <p:blipFill>
            <a:blip r:embed="rId15"/>
            <a:stretch>
              <a:fillRect/>
            </a:stretch>
          </p:blipFill>
          <p:spPr>
            <a:xfrm>
              <a:off x="8148475" y="3885132"/>
              <a:ext cx="1209340" cy="1209340"/>
            </a:xfrm>
            <a:prstGeom prst="rect">
              <a:avLst/>
            </a:prstGeom>
          </p:spPr>
        </p:pic>
      </p:grpSp>
    </p:spTree>
    <p:custDataLst>
      <p:tags r:id="rId1"/>
    </p:custDataLst>
    <p:extLst>
      <p:ext uri="{BB962C8B-B14F-4D97-AF65-F5344CB8AC3E}">
        <p14:creationId xmlns:p14="http://schemas.microsoft.com/office/powerpoint/2010/main" val="2010553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1000"/>
                                        <p:tgtEl>
                                          <p:spTgt spid="60"/>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1000"/>
                                        <p:tgtEl>
                                          <p:spTgt spid="51"/>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1000"/>
                                        <p:tgtEl>
                                          <p:spTgt spid="4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12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AEF9F7A-48AF-0F93-E3EA-C81BB56AF1B2}"/>
              </a:ext>
            </a:extLst>
          </p:cNvPr>
          <p:cNvSpPr txBox="1"/>
          <p:nvPr/>
        </p:nvSpPr>
        <p:spPr>
          <a:xfrm>
            <a:off x="647700" y="150495"/>
            <a:ext cx="7848600" cy="2954655"/>
          </a:xfrm>
          <a:prstGeom prst="rect">
            <a:avLst/>
          </a:prstGeom>
          <a:noFill/>
        </p:spPr>
        <p:txBody>
          <a:bodyPr wrap="square">
            <a:spAutoFit/>
          </a:bodyPr>
          <a:lstStyle/>
          <a:p>
            <a:pPr marL="0" marR="0">
              <a:buNone/>
            </a:pPr>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pPr marL="0" marR="0" algn="ctr">
              <a:buNone/>
            </a:pPr>
            <a:r>
              <a:rPr lang="en-US" sz="3600" b="1" dirty="0">
                <a:solidFill>
                  <a:schemeClr val="accent2">
                    <a:lumMod val="20000"/>
                    <a:lumOff val="80000"/>
                  </a:schemeClr>
                </a:solidFill>
                <a:effectLst/>
                <a:latin typeface="Calibri" panose="020F0502020204030204" pitchFamily="34" charset="0"/>
                <a:ea typeface="Times New Roman" panose="02020603050405020304" pitchFamily="18" charset="0"/>
                <a:cs typeface="Times New Roman" panose="02020603050405020304" pitchFamily="18" charset="0"/>
              </a:rPr>
              <a:t>“The ultimate question of life, the universe, and everything else…”</a:t>
            </a:r>
            <a:endParaRPr lang="en-US" sz="1800" dirty="0">
              <a:solidFill>
                <a:schemeClr val="accent2">
                  <a:lumMod val="20000"/>
                  <a:lumOff val="80000"/>
                </a:schemeClr>
              </a:solidFill>
              <a:latin typeface="Calibri" panose="020F0502020204030204" pitchFamily="34" charset="0"/>
              <a:ea typeface="Times New Roman" panose="02020603050405020304" pitchFamily="18" charset="0"/>
              <a:cs typeface="Times New Roman" panose="02020603050405020304" pitchFamily="18" charset="0"/>
            </a:endParaRPr>
          </a:p>
          <a:p>
            <a:pPr algn="r"/>
            <a:endParaRPr lang="en-US" sz="2800" b="1" i="1" dirty="0">
              <a:latin typeface="Calibri" panose="020F0502020204030204" pitchFamily="34" charset="0"/>
              <a:cs typeface="Times New Roman" panose="02020603050405020304" pitchFamily="18" charset="0"/>
            </a:endParaRPr>
          </a:p>
          <a:p>
            <a:pPr algn="r"/>
            <a:r>
              <a:rPr lang="en-US" sz="2400" b="1" i="1" dirty="0">
                <a:latin typeface="Calibri" panose="020F0502020204030204" pitchFamily="34" charset="0"/>
                <a:cs typeface="Times New Roman" panose="02020603050405020304" pitchFamily="18" charset="0"/>
              </a:rPr>
              <a:t>The Hitchhiker's Guide to the Galaxy</a:t>
            </a:r>
          </a:p>
          <a:p>
            <a:pPr algn="r"/>
            <a:r>
              <a:rPr lang="en-US" sz="2400" b="1" dirty="0">
                <a:latin typeface="Calibri" panose="020F0502020204030204" pitchFamily="34" charset="0"/>
                <a:cs typeface="Times New Roman" panose="02020603050405020304" pitchFamily="18" charset="0"/>
              </a:rPr>
              <a:t>Douglas Adams, 1979 </a:t>
            </a:r>
          </a:p>
          <a:p>
            <a:pPr marL="0" marR="0" algn="ctr">
              <a:buNone/>
            </a:pP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CBC0C4E8-CAFA-4336-94EF-C718C9E0B6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1627822"/>
            <a:ext cx="2451699" cy="3231654"/>
          </a:xfrm>
          <a:prstGeom prst="rect">
            <a:avLst/>
          </a:prstGeom>
        </p:spPr>
      </p:pic>
      <p:sp>
        <p:nvSpPr>
          <p:cNvPr id="2" name="TextBox 1">
            <a:extLst>
              <a:ext uri="{FF2B5EF4-FFF2-40B4-BE49-F238E27FC236}">
                <a16:creationId xmlns:a16="http://schemas.microsoft.com/office/drawing/2014/main" id="{69D7338A-ED40-7DB9-788B-569C1D5F8C6D}"/>
              </a:ext>
            </a:extLst>
          </p:cNvPr>
          <p:cNvSpPr txBox="1"/>
          <p:nvPr/>
        </p:nvSpPr>
        <p:spPr>
          <a:xfrm>
            <a:off x="3733800" y="1047750"/>
            <a:ext cx="3657600" cy="2646878"/>
          </a:xfrm>
          <a:prstGeom prst="rect">
            <a:avLst/>
          </a:prstGeom>
          <a:noFill/>
          <a:effectLst>
            <a:reflection blurRad="6350" stA="50000" endA="300" endPos="38500" dist="50800" dir="5400000" sy="-100000" algn="bl" rotWithShape="0"/>
          </a:effectLst>
          <a:scene3d>
            <a:camera prst="orthographicFront"/>
            <a:lightRig rig="threePt" dir="t"/>
          </a:scene3d>
          <a:sp3d>
            <a:bevelT prst="angle"/>
          </a:sp3d>
        </p:spPr>
        <p:txBody>
          <a:bodyPr wrap="square" rtlCol="0">
            <a:spAutoFit/>
          </a:bodyPr>
          <a:lstStyle/>
          <a:p>
            <a:pPr algn="ctr"/>
            <a:r>
              <a:rPr lang="en-US" sz="16600" b="1" dirty="0">
                <a:solidFill>
                  <a:schemeClr val="accent2">
                    <a:lumMod val="20000"/>
                    <a:lumOff val="80000"/>
                  </a:schemeClr>
                </a:solidFill>
              </a:rPr>
              <a:t>42</a:t>
            </a:r>
          </a:p>
        </p:txBody>
      </p:sp>
      <p:sp>
        <p:nvSpPr>
          <p:cNvPr id="4" name="TextBox 3">
            <a:extLst>
              <a:ext uri="{FF2B5EF4-FFF2-40B4-BE49-F238E27FC236}">
                <a16:creationId xmlns:a16="http://schemas.microsoft.com/office/drawing/2014/main" id="{71DB7963-AEBA-97BC-F5AE-DAF58F224711}"/>
              </a:ext>
            </a:extLst>
          </p:cNvPr>
          <p:cNvSpPr txBox="1"/>
          <p:nvPr/>
        </p:nvSpPr>
        <p:spPr>
          <a:xfrm>
            <a:off x="2743200" y="3361789"/>
            <a:ext cx="6096001" cy="1077218"/>
          </a:xfrm>
          <a:prstGeom prst="rect">
            <a:avLst/>
          </a:prstGeom>
          <a:noFill/>
        </p:spPr>
        <p:txBody>
          <a:bodyPr wrap="square">
            <a:spAutoFit/>
          </a:bodyPr>
          <a:lstStyle/>
          <a:p>
            <a:pPr marL="0" marR="0" algn="ctr">
              <a:buNone/>
            </a:pPr>
            <a:r>
              <a:rPr lang="en-US" sz="3200" b="1" dirty="0">
                <a:solidFill>
                  <a:schemeClr val="accent2">
                    <a:lumMod val="20000"/>
                    <a:lumOff val="80000"/>
                  </a:schemeClr>
                </a:solidFill>
                <a:latin typeface="Calibri" panose="020F0502020204030204" pitchFamily="34" charset="0"/>
                <a:ea typeface="Times New Roman" panose="02020603050405020304" pitchFamily="18" charset="0"/>
                <a:cs typeface="Times New Roman" panose="02020603050405020304" pitchFamily="18" charset="0"/>
              </a:rPr>
              <a:t>Deep Thought Supercomputer</a:t>
            </a:r>
          </a:p>
          <a:p>
            <a:pPr marL="0" marR="0" algn="ctr">
              <a:buNone/>
            </a:pPr>
            <a:r>
              <a:rPr lang="en-US" sz="3200" b="1" dirty="0">
                <a:solidFill>
                  <a:schemeClr val="accent2">
                    <a:lumMod val="20000"/>
                    <a:lumOff val="80000"/>
                  </a:schemeClr>
                </a:solidFill>
                <a:latin typeface="Calibri" panose="020F0502020204030204" pitchFamily="34" charset="0"/>
                <a:ea typeface="Times New Roman" panose="02020603050405020304" pitchFamily="18" charset="0"/>
                <a:cs typeface="Times New Roman" panose="02020603050405020304" pitchFamily="18" charset="0"/>
              </a:rPr>
              <a:t>(after ~ 7.5 My…)</a:t>
            </a:r>
          </a:p>
        </p:txBody>
      </p:sp>
    </p:spTree>
    <p:extLst>
      <p:ext uri="{BB962C8B-B14F-4D97-AF65-F5344CB8AC3E}">
        <p14:creationId xmlns:p14="http://schemas.microsoft.com/office/powerpoint/2010/main" val="1002729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25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2250" fill="hold"/>
                                        <p:tgtEl>
                                          <p:spTgt spid="2"/>
                                        </p:tgtEl>
                                        <p:attrNameLst>
                                          <p:attrName>ppt_w</p:attrName>
                                        </p:attrNameLst>
                                      </p:cBhvr>
                                      <p:tavLst>
                                        <p:tav tm="0">
                                          <p:val>
                                            <p:fltVal val="0"/>
                                          </p:val>
                                        </p:tav>
                                        <p:tav tm="100000">
                                          <p:val>
                                            <p:strVal val="#ppt_w"/>
                                          </p:val>
                                        </p:tav>
                                      </p:tavLst>
                                    </p:anim>
                                    <p:anim calcmode="lin" valueType="num">
                                      <p:cBhvr>
                                        <p:cTn id="16" dur="2250" fill="hold"/>
                                        <p:tgtEl>
                                          <p:spTgt spid="2"/>
                                        </p:tgtEl>
                                        <p:attrNameLst>
                                          <p:attrName>ppt_h</p:attrName>
                                        </p:attrNameLst>
                                      </p:cBhvr>
                                      <p:tavLst>
                                        <p:tav tm="0">
                                          <p:val>
                                            <p:fltVal val="0"/>
                                          </p:val>
                                        </p:tav>
                                        <p:tav tm="100000">
                                          <p:val>
                                            <p:strVal val="#ppt_h"/>
                                          </p:val>
                                        </p:tav>
                                      </p:tavLst>
                                    </p:anim>
                                    <p:anim calcmode="lin" valueType="num">
                                      <p:cBhvr>
                                        <p:cTn id="17" dur="2250" fill="hold"/>
                                        <p:tgtEl>
                                          <p:spTgt spid="2"/>
                                        </p:tgtEl>
                                        <p:attrNameLst>
                                          <p:attrName>style.rotation</p:attrName>
                                        </p:attrNameLst>
                                      </p:cBhvr>
                                      <p:tavLst>
                                        <p:tav tm="0">
                                          <p:val>
                                            <p:fltVal val="90"/>
                                          </p:val>
                                        </p:tav>
                                        <p:tav tm="100000">
                                          <p:val>
                                            <p:fltVal val="0"/>
                                          </p:val>
                                        </p:tav>
                                      </p:tavLst>
                                    </p:anim>
                                    <p:animEffect transition="in" filter="fade">
                                      <p:cBhvr>
                                        <p:cTn id="18" dur="2250"/>
                                        <p:tgtEl>
                                          <p:spTgt spid="2"/>
                                        </p:tgtEl>
                                      </p:cBhvr>
                                    </p:animEffect>
                                  </p:childTnLst>
                                </p:cTn>
                              </p:par>
                              <p:par>
                                <p:cTn id="19" presetID="10" presetClass="exit" presetSubtype="0" fill="hold" grpId="1" nodeType="withEffect">
                                  <p:stCondLst>
                                    <p:cond delay="0"/>
                                  </p:stCondLst>
                                  <p:childTnLst>
                                    <p:animEffect transition="out" filter="fade">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2">
                                            <p:txEl>
                                              <p:pRg st="1" end="1"/>
                                            </p:txEl>
                                          </p:spTgt>
                                        </p:tgtEl>
                                      </p:cBhvr>
                                    </p:animEffect>
                                    <p:set>
                                      <p:cBhvr>
                                        <p:cTn id="24" dur="1" fill="hold">
                                          <p:stCondLst>
                                            <p:cond delay="499"/>
                                          </p:stCondLst>
                                        </p:cTn>
                                        <p:tgtEl>
                                          <p:spTgt spid="12">
                                            <p:txEl>
                                              <p:pRg st="1" end="1"/>
                                            </p:txEl>
                                          </p:spTgt>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12">
                                            <p:txEl>
                                              <p:pRg st="3" end="3"/>
                                            </p:txEl>
                                          </p:spTgt>
                                        </p:tgtEl>
                                      </p:cBhvr>
                                    </p:animEffect>
                                    <p:set>
                                      <p:cBhvr>
                                        <p:cTn id="27" dur="1" fill="hold">
                                          <p:stCondLst>
                                            <p:cond delay="499"/>
                                          </p:stCondLst>
                                        </p:cTn>
                                        <p:tgtEl>
                                          <p:spTgt spid="12">
                                            <p:txEl>
                                              <p:pRg st="3" end="3"/>
                                            </p:txEl>
                                          </p:spTgt>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12">
                                            <p:txEl>
                                              <p:pRg st="4" end="4"/>
                                            </p:txEl>
                                          </p:spTgt>
                                        </p:tgtEl>
                                      </p:cBhvr>
                                    </p:animEffect>
                                    <p:set>
                                      <p:cBhvr>
                                        <p:cTn id="30" dur="1" fill="hold">
                                          <p:stCondLst>
                                            <p:cond delay="499"/>
                                          </p:stCondLst>
                                        </p:cTn>
                                        <p:tgtEl>
                                          <p:spTgt spid="12">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build="allAtOnce"/>
      <p:bldP spid="2" grpId="0"/>
      <p:bldP spid="4" grpId="0"/>
      <p:bldP spid="4"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6DBF9-8495-E88B-9929-7A2268D9741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A8A0781-223E-D88C-5FA5-3E73A8FD80F8}"/>
              </a:ext>
            </a:extLst>
          </p:cNvPr>
          <p:cNvSpPr txBox="1"/>
          <p:nvPr/>
        </p:nvSpPr>
        <p:spPr>
          <a:xfrm>
            <a:off x="5680165" y="1273939"/>
            <a:ext cx="184731" cy="338554"/>
          </a:xfrm>
          <a:prstGeom prst="rect">
            <a:avLst/>
          </a:prstGeom>
          <a:noFill/>
        </p:spPr>
        <p:txBody>
          <a:bodyPr wrap="none" rtlCol="0">
            <a:spAutoFit/>
          </a:bodyPr>
          <a:lstStyle/>
          <a:p>
            <a:endParaRPr lang="en-US" dirty="0"/>
          </a:p>
        </p:txBody>
      </p:sp>
      <p:sp>
        <p:nvSpPr>
          <p:cNvPr id="9" name="Freeform: Shape 8">
            <a:extLst>
              <a:ext uri="{FF2B5EF4-FFF2-40B4-BE49-F238E27FC236}">
                <a16:creationId xmlns:a16="http://schemas.microsoft.com/office/drawing/2014/main" id="{831988F4-85A2-18DA-2EB9-4803050B9F62}"/>
              </a:ext>
            </a:extLst>
          </p:cNvPr>
          <p:cNvSpPr/>
          <p:nvPr/>
        </p:nvSpPr>
        <p:spPr bwMode="auto">
          <a:xfrm>
            <a:off x="3810000" y="1109430"/>
            <a:ext cx="4454435" cy="535801"/>
          </a:xfrm>
          <a:custGeom>
            <a:avLst/>
            <a:gdLst>
              <a:gd name="csX0" fmla="*/ 0 w 4454435"/>
              <a:gd name="csY0" fmla="*/ 535801 h 535801"/>
              <a:gd name="csX1" fmla="*/ 2286000 w 4454435"/>
              <a:gd name="csY1" fmla="*/ 224 h 535801"/>
              <a:gd name="csX2" fmla="*/ 4454435 w 4454435"/>
              <a:gd name="csY2" fmla="*/ 483550 h 535801"/>
            </a:gdLst>
            <a:ahLst/>
            <a:cxnLst>
              <a:cxn ang="0">
                <a:pos x="csX0" y="csY0"/>
              </a:cxn>
              <a:cxn ang="0">
                <a:pos x="csX1" y="csY1"/>
              </a:cxn>
              <a:cxn ang="0">
                <a:pos x="csX2" y="csY2"/>
              </a:cxn>
            </a:cxnLst>
            <a:rect l="l" t="t" r="r" b="b"/>
            <a:pathLst>
              <a:path w="4454435" h="535801">
                <a:moveTo>
                  <a:pt x="0" y="535801"/>
                </a:moveTo>
                <a:cubicBezTo>
                  <a:pt x="771797" y="272366"/>
                  <a:pt x="1543594" y="8932"/>
                  <a:pt x="2286000" y="224"/>
                </a:cubicBezTo>
                <a:cubicBezTo>
                  <a:pt x="3028406" y="-8484"/>
                  <a:pt x="3741420" y="237533"/>
                  <a:pt x="4454435" y="483550"/>
                </a:cubicBezTo>
              </a:path>
            </a:pathLst>
          </a:custGeom>
          <a:noFill/>
          <a:ln w="101600"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10" name="TextBox 9">
            <a:extLst>
              <a:ext uri="{FF2B5EF4-FFF2-40B4-BE49-F238E27FC236}">
                <a16:creationId xmlns:a16="http://schemas.microsoft.com/office/drawing/2014/main" id="{48A696CA-B17E-28AF-95FA-6D2F8BDDC606}"/>
              </a:ext>
            </a:extLst>
          </p:cNvPr>
          <p:cNvSpPr txBox="1"/>
          <p:nvPr/>
        </p:nvSpPr>
        <p:spPr>
          <a:xfrm>
            <a:off x="1886394" y="2266950"/>
            <a:ext cx="3264035" cy="707886"/>
          </a:xfrm>
          <a:prstGeom prst="rect">
            <a:avLst/>
          </a:prstGeom>
          <a:noFill/>
        </p:spPr>
        <p:txBody>
          <a:bodyPr wrap="none" rtlCol="0">
            <a:spAutoFit/>
          </a:bodyPr>
          <a:lstStyle/>
          <a:p>
            <a:r>
              <a:rPr lang="en-US" sz="4000" b="1" dirty="0">
                <a:solidFill>
                  <a:srgbClr val="CCFFCC"/>
                </a:solidFill>
              </a:rPr>
              <a:t>Geoscientist</a:t>
            </a:r>
          </a:p>
        </p:txBody>
      </p:sp>
      <p:sp>
        <p:nvSpPr>
          <p:cNvPr id="11" name="TextBox 10">
            <a:extLst>
              <a:ext uri="{FF2B5EF4-FFF2-40B4-BE49-F238E27FC236}">
                <a16:creationId xmlns:a16="http://schemas.microsoft.com/office/drawing/2014/main" id="{D13ED2FC-813A-4530-5BDF-A03662A73D11}"/>
              </a:ext>
            </a:extLst>
          </p:cNvPr>
          <p:cNvSpPr txBox="1"/>
          <p:nvPr/>
        </p:nvSpPr>
        <p:spPr>
          <a:xfrm>
            <a:off x="5150429" y="1428890"/>
            <a:ext cx="2406428" cy="707886"/>
          </a:xfrm>
          <a:prstGeom prst="rect">
            <a:avLst/>
          </a:prstGeom>
          <a:noFill/>
        </p:spPr>
        <p:txBody>
          <a:bodyPr wrap="none" rtlCol="0">
            <a:spAutoFit/>
          </a:bodyPr>
          <a:lstStyle/>
          <a:p>
            <a:r>
              <a:rPr lang="en-US" sz="4000" b="1" dirty="0">
                <a:solidFill>
                  <a:schemeClr val="accent6">
                    <a:lumMod val="20000"/>
                    <a:lumOff val="80000"/>
                  </a:schemeClr>
                </a:solidFill>
              </a:rPr>
              <a:t>Educator</a:t>
            </a:r>
          </a:p>
        </p:txBody>
      </p:sp>
      <p:sp>
        <p:nvSpPr>
          <p:cNvPr id="12" name="TextBox 11">
            <a:extLst>
              <a:ext uri="{FF2B5EF4-FFF2-40B4-BE49-F238E27FC236}">
                <a16:creationId xmlns:a16="http://schemas.microsoft.com/office/drawing/2014/main" id="{75171E6F-2381-817E-0E7C-AEDBBD935B24}"/>
              </a:ext>
            </a:extLst>
          </p:cNvPr>
          <p:cNvSpPr txBox="1"/>
          <p:nvPr/>
        </p:nvSpPr>
        <p:spPr>
          <a:xfrm>
            <a:off x="3226530" y="285750"/>
            <a:ext cx="1210588" cy="1200329"/>
          </a:xfrm>
          <a:prstGeom prst="rect">
            <a:avLst/>
          </a:prstGeom>
          <a:noFill/>
        </p:spPr>
        <p:txBody>
          <a:bodyPr wrap="none" rtlCol="0">
            <a:spAutoFit/>
          </a:bodyPr>
          <a:lstStyle/>
          <a:p>
            <a:r>
              <a:rPr lang="en-US" sz="7200" b="1" dirty="0">
                <a:solidFill>
                  <a:schemeClr val="accent6">
                    <a:lumMod val="20000"/>
                    <a:lumOff val="80000"/>
                  </a:schemeClr>
                </a:solidFill>
              </a:rPr>
              <a:t>42</a:t>
            </a:r>
          </a:p>
        </p:txBody>
      </p:sp>
      <p:sp>
        <p:nvSpPr>
          <p:cNvPr id="14" name="TextBox 13">
            <a:extLst>
              <a:ext uri="{FF2B5EF4-FFF2-40B4-BE49-F238E27FC236}">
                <a16:creationId xmlns:a16="http://schemas.microsoft.com/office/drawing/2014/main" id="{747C65A2-0C86-67BF-62B5-92659F571C8F}"/>
              </a:ext>
            </a:extLst>
          </p:cNvPr>
          <p:cNvSpPr txBox="1"/>
          <p:nvPr/>
        </p:nvSpPr>
        <p:spPr>
          <a:xfrm>
            <a:off x="118145" y="4857750"/>
            <a:ext cx="4283382" cy="276999"/>
          </a:xfrm>
          <a:prstGeom prst="rect">
            <a:avLst/>
          </a:prstGeom>
          <a:noFill/>
        </p:spPr>
        <p:txBody>
          <a:bodyPr wrap="square">
            <a:spAutoFit/>
          </a:bodyPr>
          <a:lstStyle/>
          <a:p>
            <a:r>
              <a:rPr lang="en-US" sz="1200" b="1" dirty="0">
                <a:latin typeface="Calibri" panose="020F0502020204030204" pitchFamily="34" charset="0"/>
                <a:cs typeface="Times New Roman" panose="02020603050405020304" pitchFamily="18" charset="0"/>
              </a:rPr>
              <a:t>After</a:t>
            </a:r>
            <a:r>
              <a:rPr lang="en-US" sz="1200" b="1" i="1" dirty="0">
                <a:latin typeface="Calibri" panose="020F0502020204030204" pitchFamily="34" charset="0"/>
                <a:cs typeface="Times New Roman" panose="02020603050405020304" pitchFamily="18" charset="0"/>
              </a:rPr>
              <a:t> From Strength to Strength</a:t>
            </a:r>
            <a:r>
              <a:rPr lang="en-US" sz="1200" i="1" dirty="0"/>
              <a:t>  </a:t>
            </a:r>
            <a:r>
              <a:rPr lang="en-US" sz="1200" b="1" dirty="0">
                <a:latin typeface="Calibri" panose="020F0502020204030204" pitchFamily="34" charset="0"/>
                <a:ea typeface="Times New Roman" panose="02020603050405020304" pitchFamily="18" charset="0"/>
                <a:cs typeface="Times New Roman" panose="02020603050405020304" pitchFamily="18" charset="0"/>
              </a:rPr>
              <a:t>- Arthur Brooks</a:t>
            </a:r>
          </a:p>
        </p:txBody>
      </p:sp>
      <p:grpSp>
        <p:nvGrpSpPr>
          <p:cNvPr id="34" name="Group 33">
            <a:extLst>
              <a:ext uri="{FF2B5EF4-FFF2-40B4-BE49-F238E27FC236}">
                <a16:creationId xmlns:a16="http://schemas.microsoft.com/office/drawing/2014/main" id="{D7E19817-9A4B-C67F-3012-46326B4A678D}"/>
              </a:ext>
            </a:extLst>
          </p:cNvPr>
          <p:cNvGrpSpPr/>
          <p:nvPr/>
        </p:nvGrpSpPr>
        <p:grpSpPr>
          <a:xfrm>
            <a:off x="3124200" y="3351907"/>
            <a:ext cx="2378382" cy="584775"/>
            <a:chOff x="3486514" y="4400550"/>
            <a:chExt cx="2378382" cy="584775"/>
          </a:xfrm>
        </p:grpSpPr>
        <p:sp>
          <p:nvSpPr>
            <p:cNvPr id="2" name="TextBox 1">
              <a:extLst>
                <a:ext uri="{FF2B5EF4-FFF2-40B4-BE49-F238E27FC236}">
                  <a16:creationId xmlns:a16="http://schemas.microsoft.com/office/drawing/2014/main" id="{8CEB65AB-2465-DA09-6D99-9EAF556FC700}"/>
                </a:ext>
              </a:extLst>
            </p:cNvPr>
            <p:cNvSpPr txBox="1"/>
            <p:nvPr/>
          </p:nvSpPr>
          <p:spPr>
            <a:xfrm>
              <a:off x="3486514" y="4400550"/>
              <a:ext cx="1134221" cy="584775"/>
            </a:xfrm>
            <a:prstGeom prst="rect">
              <a:avLst/>
            </a:prstGeom>
            <a:noFill/>
          </p:spPr>
          <p:txBody>
            <a:bodyPr wrap="none" rtlCol="0">
              <a:spAutoFit/>
            </a:bodyPr>
            <a:lstStyle/>
            <a:p>
              <a:r>
                <a:rPr lang="en-US" sz="3200" b="1" dirty="0"/>
                <a:t>Time</a:t>
              </a:r>
            </a:p>
          </p:txBody>
        </p:sp>
        <p:sp>
          <p:nvSpPr>
            <p:cNvPr id="31" name="Arrow: Right 30">
              <a:extLst>
                <a:ext uri="{FF2B5EF4-FFF2-40B4-BE49-F238E27FC236}">
                  <a16:creationId xmlns:a16="http://schemas.microsoft.com/office/drawing/2014/main" id="{07CCFFEC-2325-BEA0-C3D0-3E6C0C802F5B}"/>
                </a:ext>
              </a:extLst>
            </p:cNvPr>
            <p:cNvSpPr/>
            <p:nvPr/>
          </p:nvSpPr>
          <p:spPr bwMode="auto">
            <a:xfrm>
              <a:off x="4798096" y="4604446"/>
              <a:ext cx="1066800" cy="253304"/>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pSp>
      <p:grpSp>
        <p:nvGrpSpPr>
          <p:cNvPr id="33" name="Group 32">
            <a:extLst>
              <a:ext uri="{FF2B5EF4-FFF2-40B4-BE49-F238E27FC236}">
                <a16:creationId xmlns:a16="http://schemas.microsoft.com/office/drawing/2014/main" id="{7E9737AA-EFAB-F5AB-F2D9-662197B7B34F}"/>
              </a:ext>
            </a:extLst>
          </p:cNvPr>
          <p:cNvGrpSpPr/>
          <p:nvPr/>
        </p:nvGrpSpPr>
        <p:grpSpPr>
          <a:xfrm>
            <a:off x="528905" y="599048"/>
            <a:ext cx="584775" cy="2209733"/>
            <a:chOff x="528905" y="1036841"/>
            <a:chExt cx="584775" cy="2209733"/>
          </a:xfrm>
        </p:grpSpPr>
        <p:sp>
          <p:nvSpPr>
            <p:cNvPr id="3" name="TextBox 2">
              <a:extLst>
                <a:ext uri="{FF2B5EF4-FFF2-40B4-BE49-F238E27FC236}">
                  <a16:creationId xmlns:a16="http://schemas.microsoft.com/office/drawing/2014/main" id="{51669D4E-1D00-F106-EFEF-60BC99AB35AD}"/>
                </a:ext>
              </a:extLst>
            </p:cNvPr>
            <p:cNvSpPr txBox="1"/>
            <p:nvPr/>
          </p:nvSpPr>
          <p:spPr>
            <a:xfrm rot="16200000">
              <a:off x="68523" y="2201416"/>
              <a:ext cx="1505540" cy="584775"/>
            </a:xfrm>
            <a:prstGeom prst="rect">
              <a:avLst/>
            </a:prstGeom>
            <a:noFill/>
          </p:spPr>
          <p:txBody>
            <a:bodyPr wrap="none" rtlCol="0">
              <a:spAutoFit/>
            </a:bodyPr>
            <a:lstStyle/>
            <a:p>
              <a:r>
                <a:rPr lang="en-US" sz="3200" b="1" dirty="0"/>
                <a:t>Impact</a:t>
              </a:r>
            </a:p>
          </p:txBody>
        </p:sp>
        <p:sp>
          <p:nvSpPr>
            <p:cNvPr id="32" name="Arrow: Right 31">
              <a:extLst>
                <a:ext uri="{FF2B5EF4-FFF2-40B4-BE49-F238E27FC236}">
                  <a16:creationId xmlns:a16="http://schemas.microsoft.com/office/drawing/2014/main" id="{A43E702C-1284-928F-0697-B28CE24345C0}"/>
                </a:ext>
              </a:extLst>
            </p:cNvPr>
            <p:cNvSpPr/>
            <p:nvPr/>
          </p:nvSpPr>
          <p:spPr bwMode="auto">
            <a:xfrm rot="16200000">
              <a:off x="613899" y="1193541"/>
              <a:ext cx="533400" cy="220000"/>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pSp>
      <p:sp>
        <p:nvSpPr>
          <p:cNvPr id="4" name="Freeform: Shape 3">
            <a:extLst>
              <a:ext uri="{FF2B5EF4-FFF2-40B4-BE49-F238E27FC236}">
                <a16:creationId xmlns:a16="http://schemas.microsoft.com/office/drawing/2014/main" id="{2F08321F-5A5F-3B93-A4CD-5575128DAAF5}"/>
              </a:ext>
            </a:extLst>
          </p:cNvPr>
          <p:cNvSpPr/>
          <p:nvPr/>
        </p:nvSpPr>
        <p:spPr bwMode="auto">
          <a:xfrm>
            <a:off x="803365" y="1480721"/>
            <a:ext cx="5747331" cy="2482036"/>
          </a:xfrm>
          <a:custGeom>
            <a:avLst/>
            <a:gdLst>
              <a:gd name="csX0" fmla="*/ 0 w 3788228"/>
              <a:gd name="csY0" fmla="*/ 2482015 h 2482015"/>
              <a:gd name="csX1" fmla="*/ 1802674 w 3788228"/>
              <a:gd name="csY1" fmla="*/ 72 h 2482015"/>
              <a:gd name="csX2" fmla="*/ 3788228 w 3788228"/>
              <a:gd name="csY2" fmla="*/ 2416701 h 2482015"/>
              <a:gd name="csX0" fmla="*/ 0 w 4407399"/>
              <a:gd name="csY0" fmla="*/ 2482098 h 2482098"/>
              <a:gd name="csX1" fmla="*/ 1802674 w 4407399"/>
              <a:gd name="csY1" fmla="*/ 155 h 2482098"/>
              <a:gd name="csX2" fmla="*/ 4407399 w 4407399"/>
              <a:gd name="csY2" fmla="*/ 1763641 h 2482098"/>
              <a:gd name="csX0" fmla="*/ 0 w 4407399"/>
              <a:gd name="csY0" fmla="*/ 2482030 h 2482030"/>
              <a:gd name="csX1" fmla="*/ 1802674 w 4407399"/>
              <a:gd name="csY1" fmla="*/ 87 h 2482030"/>
              <a:gd name="csX2" fmla="*/ 4407399 w 4407399"/>
              <a:gd name="csY2" fmla="*/ 1763573 h 2482030"/>
              <a:gd name="csX0" fmla="*/ 0 w 4617288"/>
              <a:gd name="csY0" fmla="*/ 2482059 h 2482059"/>
              <a:gd name="csX1" fmla="*/ 1802674 w 4617288"/>
              <a:gd name="csY1" fmla="*/ 116 h 2482059"/>
              <a:gd name="csX2" fmla="*/ 4617288 w 4617288"/>
              <a:gd name="csY2" fmla="*/ 1502344 h 2482059"/>
              <a:gd name="csX0" fmla="*/ 0 w 4617288"/>
              <a:gd name="csY0" fmla="*/ 2482036 h 2482036"/>
              <a:gd name="csX1" fmla="*/ 1802674 w 4617288"/>
              <a:gd name="csY1" fmla="*/ 93 h 2482036"/>
              <a:gd name="csX2" fmla="*/ 4617288 w 4617288"/>
              <a:gd name="csY2" fmla="*/ 1502321 h 2482036"/>
            </a:gdLst>
            <a:ahLst/>
            <a:cxnLst>
              <a:cxn ang="0">
                <a:pos x="csX0" y="csY0"/>
              </a:cxn>
              <a:cxn ang="0">
                <a:pos x="csX1" y="csY1"/>
              </a:cxn>
              <a:cxn ang="0">
                <a:pos x="csX2" y="csY2"/>
              </a:cxn>
            </a:cxnLst>
            <a:rect l="l" t="t" r="r" b="b"/>
            <a:pathLst>
              <a:path w="4617288" h="2482036">
                <a:moveTo>
                  <a:pt x="0" y="2482036"/>
                </a:moveTo>
                <a:cubicBezTo>
                  <a:pt x="585651" y="1246507"/>
                  <a:pt x="1171303" y="10979"/>
                  <a:pt x="1802674" y="93"/>
                </a:cubicBezTo>
                <a:cubicBezTo>
                  <a:pt x="2434045" y="-10793"/>
                  <a:pt x="3625363" y="941706"/>
                  <a:pt x="4617288" y="1502321"/>
                </a:cubicBezTo>
              </a:path>
            </a:pathLst>
          </a:custGeom>
          <a:noFill/>
          <a:ln w="101600" cap="flat" cmpd="sng" algn="ctr">
            <a:solidFill>
              <a:srgbClr val="CCFF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5" name="TextBox 4">
            <a:extLst>
              <a:ext uri="{FF2B5EF4-FFF2-40B4-BE49-F238E27FC236}">
                <a16:creationId xmlns:a16="http://schemas.microsoft.com/office/drawing/2014/main" id="{19D39CA5-794F-725E-3D1D-E4E9ADDAF820}"/>
              </a:ext>
            </a:extLst>
          </p:cNvPr>
          <p:cNvSpPr txBox="1"/>
          <p:nvPr/>
        </p:nvSpPr>
        <p:spPr>
          <a:xfrm>
            <a:off x="1076103" y="3105150"/>
            <a:ext cx="6991794" cy="1446550"/>
          </a:xfrm>
          <a:prstGeom prst="rect">
            <a:avLst/>
          </a:prstGeom>
          <a:solidFill>
            <a:srgbClr val="000000"/>
          </a:solidFill>
          <a:effectLst>
            <a:glow rad="101600">
              <a:schemeClr val="accent2">
                <a:satMod val="175000"/>
                <a:alpha val="40000"/>
              </a:schemeClr>
            </a:glow>
          </a:effectLst>
        </p:spPr>
        <p:txBody>
          <a:bodyPr wrap="square">
            <a:spAutoFit/>
          </a:bodyPr>
          <a:lstStyle/>
          <a:p>
            <a:pPr algn="ctr">
              <a:spcBef>
                <a:spcPts val="1800"/>
              </a:spcBef>
              <a:spcAft>
                <a:spcPts val="900"/>
              </a:spcAft>
              <a:buNone/>
            </a:pPr>
            <a:r>
              <a:rPr lang="en-US" sz="4400" b="1" dirty="0">
                <a:solidFill>
                  <a:srgbClr val="CCFFCC"/>
                </a:solidFill>
                <a:latin typeface="Google Sans"/>
              </a:rPr>
              <a:t>Would everyone </a:t>
            </a:r>
            <a:r>
              <a:rPr lang="en-US" sz="4400" b="1" u="sng" dirty="0">
                <a:solidFill>
                  <a:srgbClr val="CCFFCC"/>
                </a:solidFill>
                <a:latin typeface="Google Sans"/>
              </a:rPr>
              <a:t>under</a:t>
            </a:r>
            <a:r>
              <a:rPr lang="en-US" sz="4400" b="1" dirty="0">
                <a:solidFill>
                  <a:srgbClr val="CCFFCC"/>
                </a:solidFill>
                <a:latin typeface="Google Sans"/>
              </a:rPr>
              <a:t> the age of 42 please stand…</a:t>
            </a:r>
            <a:endParaRPr lang="en-US" sz="3600" b="1" u="none" strike="noStrike" dirty="0">
              <a:solidFill>
                <a:srgbClr val="CCFFCC"/>
              </a:solidFill>
              <a:effectLst/>
              <a:latin typeface="Google Sans"/>
            </a:endParaRPr>
          </a:p>
        </p:txBody>
      </p:sp>
      <p:sp>
        <p:nvSpPr>
          <p:cNvPr id="7" name="TextBox 6">
            <a:extLst>
              <a:ext uri="{FF2B5EF4-FFF2-40B4-BE49-F238E27FC236}">
                <a16:creationId xmlns:a16="http://schemas.microsoft.com/office/drawing/2014/main" id="{E0E3812B-0026-E453-8E2C-7B2C1550BADA}"/>
              </a:ext>
            </a:extLst>
          </p:cNvPr>
          <p:cNvSpPr txBox="1"/>
          <p:nvPr/>
        </p:nvSpPr>
        <p:spPr>
          <a:xfrm>
            <a:off x="1076103" y="3105150"/>
            <a:ext cx="6991794" cy="1446550"/>
          </a:xfrm>
          <a:prstGeom prst="rect">
            <a:avLst/>
          </a:prstGeom>
          <a:solidFill>
            <a:srgbClr val="000000"/>
          </a:solidFill>
          <a:effectLst>
            <a:glow rad="101600">
              <a:schemeClr val="accent2">
                <a:satMod val="175000"/>
                <a:alpha val="40000"/>
              </a:schemeClr>
            </a:glow>
          </a:effectLst>
        </p:spPr>
        <p:txBody>
          <a:bodyPr wrap="square">
            <a:spAutoFit/>
          </a:bodyPr>
          <a:lstStyle/>
          <a:p>
            <a:pPr algn="ctr">
              <a:spcBef>
                <a:spcPts val="1800"/>
              </a:spcBef>
              <a:spcAft>
                <a:spcPts val="900"/>
              </a:spcAft>
              <a:buNone/>
            </a:pPr>
            <a:r>
              <a:rPr lang="en-US" sz="4400" b="1" dirty="0">
                <a:solidFill>
                  <a:schemeClr val="accent2">
                    <a:lumMod val="20000"/>
                    <a:lumOff val="80000"/>
                  </a:schemeClr>
                </a:solidFill>
                <a:latin typeface="Google Sans"/>
              </a:rPr>
              <a:t>Would everyone </a:t>
            </a:r>
            <a:r>
              <a:rPr lang="en-US" sz="4400" b="1" u="sng" dirty="0">
                <a:solidFill>
                  <a:schemeClr val="accent2">
                    <a:lumMod val="20000"/>
                    <a:lumOff val="80000"/>
                  </a:schemeClr>
                </a:solidFill>
                <a:latin typeface="Google Sans"/>
              </a:rPr>
              <a:t>over</a:t>
            </a:r>
            <a:r>
              <a:rPr lang="en-US" sz="4400" b="1" dirty="0">
                <a:solidFill>
                  <a:schemeClr val="accent2">
                    <a:lumMod val="20000"/>
                    <a:lumOff val="80000"/>
                  </a:schemeClr>
                </a:solidFill>
                <a:latin typeface="Google Sans"/>
              </a:rPr>
              <a:t> the age of 42 please stand…</a:t>
            </a:r>
            <a:endParaRPr lang="en-US" sz="3600" b="1" u="none" strike="noStrike" dirty="0">
              <a:solidFill>
                <a:schemeClr val="accent2">
                  <a:lumMod val="20000"/>
                  <a:lumOff val="80000"/>
                </a:schemeClr>
              </a:solidFill>
              <a:effectLst/>
              <a:latin typeface="Google Sans"/>
            </a:endParaRPr>
          </a:p>
        </p:txBody>
      </p:sp>
    </p:spTree>
    <p:extLst>
      <p:ext uri="{BB962C8B-B14F-4D97-AF65-F5344CB8AC3E}">
        <p14:creationId xmlns:p14="http://schemas.microsoft.com/office/powerpoint/2010/main" val="7415325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10" presetClass="exit" presetSubtype="0" fill="hold" nodeType="withEffect">
                                  <p:stCondLst>
                                    <p:cond delay="0"/>
                                  </p:stCondLst>
                                  <p:childTnLst>
                                    <p:animEffect transition="out" filter="fade">
                                      <p:cBhvr>
                                        <p:cTn id="12" dur="1000"/>
                                        <p:tgtEl>
                                          <p:spTgt spid="33"/>
                                        </p:tgtEl>
                                      </p:cBhvr>
                                    </p:animEffect>
                                    <p:set>
                                      <p:cBhvr>
                                        <p:cTn id="13" dur="1" fill="hold">
                                          <p:stCondLst>
                                            <p:cond delay="999"/>
                                          </p:stCondLst>
                                        </p:cTn>
                                        <p:tgtEl>
                                          <p:spTgt spid="3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1000"/>
                                        <p:tgtEl>
                                          <p:spTgt spid="34"/>
                                        </p:tgtEl>
                                      </p:cBhvr>
                                    </p:animEffect>
                                    <p:set>
                                      <p:cBhvr>
                                        <p:cTn id="16" dur="1" fill="hold">
                                          <p:stCondLst>
                                            <p:cond delay="999"/>
                                          </p:stCondLst>
                                        </p:cTn>
                                        <p:tgtEl>
                                          <p:spTgt spid="3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693C19A-B59C-38C5-D580-685E6F45DFD2}"/>
              </a:ext>
            </a:extLst>
          </p:cNvPr>
          <p:cNvSpPr/>
          <p:nvPr/>
        </p:nvSpPr>
        <p:spPr>
          <a:xfrm>
            <a:off x="288732" y="94926"/>
            <a:ext cx="8566535" cy="627586"/>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2500"/>
              </a:lnSpc>
              <a:spcBef>
                <a:spcPts val="1200"/>
              </a:spcBef>
              <a:spcAft>
                <a:spcPct val="0"/>
              </a:spcAft>
              <a:buClrTx/>
              <a:buSzTx/>
              <a:buFontTx/>
              <a:buNone/>
              <a:tabLst/>
              <a:defRPr/>
            </a:pPr>
            <a:r>
              <a:rPr kumimoji="0" lang="en-US" sz="4400" b="1" i="0" u="none" strike="noStrike" kern="1200" cap="none" spc="0" normalizeH="0" baseline="0" noProof="0" dirty="0">
                <a:ln>
                  <a:noFill/>
                </a:ln>
                <a:solidFill>
                  <a:schemeClr val="accent6">
                    <a:lumMod val="20000"/>
                    <a:lumOff val="80000"/>
                  </a:schemeClr>
                </a:solidFill>
                <a:effectLst>
                  <a:outerShdw blurRad="38100" dist="38100" dir="2700000" algn="tl">
                    <a:srgbClr val="000000"/>
                  </a:outerShdw>
                </a:effectLst>
                <a:uLnTx/>
                <a:uFillTx/>
                <a:latin typeface="Arial"/>
                <a:ea typeface="+mn-ea"/>
                <a:cs typeface="+mn-cs"/>
              </a:rPr>
              <a:t>North America &amp; Europe</a:t>
            </a:r>
          </a:p>
        </p:txBody>
      </p:sp>
      <p:pic>
        <p:nvPicPr>
          <p:cNvPr id="5" name="Picture 4" descr="A graph showing the number of vehicles in the market&#10;&#10;AI-generated content may be incorrect.">
            <a:extLst>
              <a:ext uri="{FF2B5EF4-FFF2-40B4-BE49-F238E27FC236}">
                <a16:creationId xmlns:a16="http://schemas.microsoft.com/office/drawing/2014/main" id="{9D78F769-533A-04B3-7A10-C68513905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71963"/>
            <a:ext cx="2270799" cy="1995641"/>
          </a:xfrm>
          <a:prstGeom prst="rect">
            <a:avLst/>
          </a:prstGeom>
        </p:spPr>
      </p:pic>
      <p:sp>
        <p:nvSpPr>
          <p:cNvPr id="149" name="Rectangle 148" hidden="1">
            <a:extLst>
              <a:ext uri="{FF2B5EF4-FFF2-40B4-BE49-F238E27FC236}">
                <a16:creationId xmlns:a16="http://schemas.microsoft.com/office/drawing/2014/main" id="{F4C566DF-E265-4802-A9DC-DEB989E4FE3F}"/>
              </a:ext>
            </a:extLst>
          </p:cNvPr>
          <p:cNvSpPr/>
          <p:nvPr/>
        </p:nvSpPr>
        <p:spPr bwMode="auto">
          <a:xfrm rot="10800000" flipV="1">
            <a:off x="1462329" y="923960"/>
            <a:ext cx="5828148" cy="3529199"/>
          </a:xfrm>
          <a:prstGeom prst="rect">
            <a:avLst/>
          </a:prstGeom>
          <a:solidFill>
            <a:schemeClr val="tx1">
              <a:lumMod val="75000"/>
              <a:alpha val="7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5505" name="TextBox 66">
            <a:extLst>
              <a:ext uri="{FF2B5EF4-FFF2-40B4-BE49-F238E27FC236}">
                <a16:creationId xmlns:a16="http://schemas.microsoft.com/office/drawing/2014/main" id="{20B2F6FE-AF36-8EE8-07AD-BFC491D431AD}"/>
              </a:ext>
            </a:extLst>
          </p:cNvPr>
          <p:cNvSpPr txBox="1">
            <a:spLocks noChangeArrowheads="1"/>
          </p:cNvSpPr>
          <p:nvPr/>
        </p:nvSpPr>
        <p:spPr bwMode="auto">
          <a:xfrm>
            <a:off x="1129782" y="4830590"/>
            <a:ext cx="72401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World Population Review. International Monetary Fund. Energy Institute Statistical Review of World Energy. </a:t>
            </a:r>
          </a:p>
        </p:txBody>
      </p:sp>
      <p:grpSp>
        <p:nvGrpSpPr>
          <p:cNvPr id="8" name="Group 7">
            <a:extLst>
              <a:ext uri="{FF2B5EF4-FFF2-40B4-BE49-F238E27FC236}">
                <a16:creationId xmlns:a16="http://schemas.microsoft.com/office/drawing/2014/main" id="{21B1BA19-CE90-B559-0C98-242C0D138817}"/>
              </a:ext>
            </a:extLst>
          </p:cNvPr>
          <p:cNvGrpSpPr/>
          <p:nvPr/>
        </p:nvGrpSpPr>
        <p:grpSpPr>
          <a:xfrm>
            <a:off x="455369" y="2063034"/>
            <a:ext cx="1560171" cy="2173208"/>
            <a:chOff x="455369" y="1971550"/>
            <a:chExt cx="1560171" cy="2173208"/>
          </a:xfrm>
        </p:grpSpPr>
        <p:grpSp>
          <p:nvGrpSpPr>
            <p:cNvPr id="3372" name="Graphic 3682">
              <a:extLst>
                <a:ext uri="{FF2B5EF4-FFF2-40B4-BE49-F238E27FC236}">
                  <a16:creationId xmlns:a16="http://schemas.microsoft.com/office/drawing/2014/main" id="{C7F317BE-A00E-7E85-1C06-69C1D3AB729C}"/>
                </a:ext>
              </a:extLst>
            </p:cNvPr>
            <p:cNvGrpSpPr/>
            <p:nvPr/>
          </p:nvGrpSpPr>
          <p:grpSpPr>
            <a:xfrm>
              <a:off x="929212" y="3227680"/>
              <a:ext cx="661564" cy="917078"/>
              <a:chOff x="1605880" y="3245672"/>
              <a:chExt cx="1201969" cy="1666202"/>
            </a:xfrm>
          </p:grpSpPr>
          <p:sp>
            <p:nvSpPr>
              <p:cNvPr id="3757" name="Freeform: Shape 3756">
                <a:extLst>
                  <a:ext uri="{FF2B5EF4-FFF2-40B4-BE49-F238E27FC236}">
                    <a16:creationId xmlns:a16="http://schemas.microsoft.com/office/drawing/2014/main" id="{41A96B4A-CAC1-85D7-74D5-D4B5C843F84D}"/>
                  </a:ext>
                </a:extLst>
              </p:cNvPr>
              <p:cNvSpPr/>
              <p:nvPr/>
            </p:nvSpPr>
            <p:spPr>
              <a:xfrm>
                <a:off x="1607154" y="3245672"/>
                <a:ext cx="1200695" cy="1665087"/>
              </a:xfrm>
              <a:custGeom>
                <a:avLst/>
                <a:gdLst>
                  <a:gd name="connsiteX0" fmla="*/ 1034266 w 1200695"/>
                  <a:gd name="connsiteY0" fmla="*/ 1665008 h 1665087"/>
                  <a:gd name="connsiteX1" fmla="*/ 0 w 1200695"/>
                  <a:gd name="connsiteY1" fmla="*/ 1295263 h 1665087"/>
                  <a:gd name="connsiteX2" fmla="*/ 846805 w 1200695"/>
                  <a:gd name="connsiteY2" fmla="*/ 0 h 1665087"/>
                  <a:gd name="connsiteX3" fmla="*/ 1200695 w 1200695"/>
                  <a:gd name="connsiteY3" fmla="*/ 126515 h 1665087"/>
                  <a:gd name="connsiteX4" fmla="*/ 1034187 w 1200695"/>
                  <a:gd name="connsiteY4" fmla="*/ 1665088 h 166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695" h="1665087">
                    <a:moveTo>
                      <a:pt x="1034266" y="1665008"/>
                    </a:moveTo>
                    <a:cubicBezTo>
                      <a:pt x="665159" y="1625094"/>
                      <a:pt x="310790" y="1498419"/>
                      <a:pt x="0" y="1295263"/>
                    </a:cubicBezTo>
                    <a:lnTo>
                      <a:pt x="846805" y="0"/>
                    </a:lnTo>
                    <a:cubicBezTo>
                      <a:pt x="953163" y="69472"/>
                      <a:pt x="1074420" y="112812"/>
                      <a:pt x="1200695" y="126515"/>
                    </a:cubicBezTo>
                    <a:lnTo>
                      <a:pt x="1034187" y="1665088"/>
                    </a:lnTo>
                    <a:close/>
                  </a:path>
                </a:pathLst>
              </a:custGeom>
              <a:solidFill>
                <a:srgbClr val="3A7BD8"/>
              </a:solidFill>
              <a:ln w="796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58" name="Freeform: Shape 3757">
                <a:extLst>
                  <a:ext uri="{FF2B5EF4-FFF2-40B4-BE49-F238E27FC236}">
                    <a16:creationId xmlns:a16="http://schemas.microsoft.com/office/drawing/2014/main" id="{BD1B9B9F-A4E4-596F-C478-0797255E6BFD}"/>
                  </a:ext>
                </a:extLst>
              </p:cNvPr>
              <p:cNvSpPr/>
              <p:nvPr/>
            </p:nvSpPr>
            <p:spPr>
              <a:xfrm>
                <a:off x="2019761" y="3753085"/>
                <a:ext cx="737099" cy="1158789"/>
              </a:xfrm>
              <a:custGeom>
                <a:avLst/>
                <a:gdLst>
                  <a:gd name="connsiteX0" fmla="*/ 620862 w 737099"/>
                  <a:gd name="connsiteY0" fmla="*/ 1158789 h 1158789"/>
                  <a:gd name="connsiteX1" fmla="*/ 0 w 737099"/>
                  <a:gd name="connsiteY1" fmla="*/ 1004231 h 1158789"/>
                  <a:gd name="connsiteX2" fmla="*/ 401533 w 737099"/>
                  <a:gd name="connsiteY2" fmla="*/ 0 h 1158789"/>
                  <a:gd name="connsiteX3" fmla="*/ 737100 w 737099"/>
                  <a:gd name="connsiteY3" fmla="*/ 83573 h 1158789"/>
                  <a:gd name="connsiteX4" fmla="*/ 620862 w 737099"/>
                  <a:gd name="connsiteY4" fmla="*/ 1158789 h 115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099" h="1158789">
                    <a:moveTo>
                      <a:pt x="620862" y="1158789"/>
                    </a:moveTo>
                    <a:cubicBezTo>
                      <a:pt x="407827" y="1135765"/>
                      <a:pt x="198934" y="1083741"/>
                      <a:pt x="0" y="1004231"/>
                    </a:cubicBezTo>
                    <a:lnTo>
                      <a:pt x="401533" y="0"/>
                    </a:lnTo>
                    <a:cubicBezTo>
                      <a:pt x="509087" y="43021"/>
                      <a:pt x="621978" y="71145"/>
                      <a:pt x="737100" y="83573"/>
                    </a:cubicBezTo>
                    <a:lnTo>
                      <a:pt x="620862" y="1158789"/>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59" name="Freeform: Shape 3758">
                <a:extLst>
                  <a:ext uri="{FF2B5EF4-FFF2-40B4-BE49-F238E27FC236}">
                    <a16:creationId xmlns:a16="http://schemas.microsoft.com/office/drawing/2014/main" id="{8A1AFFB8-9DD2-E256-19AB-32CB8459AE00}"/>
                  </a:ext>
                </a:extLst>
              </p:cNvPr>
              <p:cNvSpPr/>
              <p:nvPr/>
            </p:nvSpPr>
            <p:spPr>
              <a:xfrm>
                <a:off x="1798360" y="3697954"/>
                <a:ext cx="623013" cy="1059362"/>
              </a:xfrm>
              <a:custGeom>
                <a:avLst/>
                <a:gdLst>
                  <a:gd name="connsiteX0" fmla="*/ 221481 w 623013"/>
                  <a:gd name="connsiteY0" fmla="*/ 1059362 h 1059362"/>
                  <a:gd name="connsiteX1" fmla="*/ 0 w 623013"/>
                  <a:gd name="connsiteY1" fmla="*/ 957226 h 1059362"/>
                  <a:gd name="connsiteX2" fmla="*/ 503271 w 623013"/>
                  <a:gd name="connsiteY2" fmla="*/ 0 h 1059362"/>
                  <a:gd name="connsiteX3" fmla="*/ 623014 w 623013"/>
                  <a:gd name="connsiteY3" fmla="*/ 55211 h 1059362"/>
                  <a:gd name="connsiteX4" fmla="*/ 221481 w 623013"/>
                  <a:gd name="connsiteY4" fmla="*/ 1059362 h 1059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13" h="1059362">
                    <a:moveTo>
                      <a:pt x="221481" y="1059362"/>
                    </a:moveTo>
                    <a:cubicBezTo>
                      <a:pt x="145954" y="1029167"/>
                      <a:pt x="72021" y="995069"/>
                      <a:pt x="0" y="957226"/>
                    </a:cubicBezTo>
                    <a:lnTo>
                      <a:pt x="503271" y="0"/>
                    </a:lnTo>
                    <a:cubicBezTo>
                      <a:pt x="542149" y="20475"/>
                      <a:pt x="582143" y="38879"/>
                      <a:pt x="623014" y="55211"/>
                    </a:cubicBezTo>
                    <a:lnTo>
                      <a:pt x="221481" y="1059362"/>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60" name="Freeform: Shape 3759">
                <a:extLst>
                  <a:ext uri="{FF2B5EF4-FFF2-40B4-BE49-F238E27FC236}">
                    <a16:creationId xmlns:a16="http://schemas.microsoft.com/office/drawing/2014/main" id="{CD24CEC8-E567-896F-5062-8AA1474D5A20}"/>
                  </a:ext>
                </a:extLst>
              </p:cNvPr>
              <p:cNvSpPr/>
              <p:nvPr/>
            </p:nvSpPr>
            <p:spPr>
              <a:xfrm>
                <a:off x="1733430" y="3678754"/>
                <a:ext cx="568201" cy="976426"/>
              </a:xfrm>
              <a:custGeom>
                <a:avLst/>
                <a:gdLst>
                  <a:gd name="connsiteX0" fmla="*/ 64930 w 568201"/>
                  <a:gd name="connsiteY0" fmla="*/ 976426 h 976426"/>
                  <a:gd name="connsiteX1" fmla="*/ 0 w 568201"/>
                  <a:gd name="connsiteY1" fmla="*/ 940974 h 976426"/>
                  <a:gd name="connsiteX2" fmla="*/ 533147 w 568201"/>
                  <a:gd name="connsiteY2" fmla="*/ 0 h 976426"/>
                  <a:gd name="connsiteX3" fmla="*/ 568201 w 568201"/>
                  <a:gd name="connsiteY3" fmla="*/ 19121 h 976426"/>
                  <a:gd name="connsiteX4" fmla="*/ 64930 w 568201"/>
                  <a:gd name="connsiteY4" fmla="*/ 976347 h 97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201" h="976426">
                    <a:moveTo>
                      <a:pt x="64930" y="976426"/>
                    </a:moveTo>
                    <a:cubicBezTo>
                      <a:pt x="43101" y="964954"/>
                      <a:pt x="21511" y="953163"/>
                      <a:pt x="0" y="940974"/>
                    </a:cubicBezTo>
                    <a:lnTo>
                      <a:pt x="533147" y="0"/>
                    </a:lnTo>
                    <a:cubicBezTo>
                      <a:pt x="544699" y="6533"/>
                      <a:pt x="556410" y="12986"/>
                      <a:pt x="568201" y="19121"/>
                    </a:cubicBezTo>
                    <a:lnTo>
                      <a:pt x="64930" y="976347"/>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61" name="Freeform: Shape 3760">
                <a:extLst>
                  <a:ext uri="{FF2B5EF4-FFF2-40B4-BE49-F238E27FC236}">
                    <a16:creationId xmlns:a16="http://schemas.microsoft.com/office/drawing/2014/main" id="{9CE6F9E6-38AD-6110-8391-B00E92F69394}"/>
                  </a:ext>
                </a:extLst>
              </p:cNvPr>
              <p:cNvSpPr/>
              <p:nvPr/>
            </p:nvSpPr>
            <p:spPr>
              <a:xfrm>
                <a:off x="1605880" y="3636768"/>
                <a:ext cx="660617" cy="982959"/>
              </a:xfrm>
              <a:custGeom>
                <a:avLst/>
                <a:gdLst>
                  <a:gd name="connsiteX0" fmla="*/ 127550 w 660617"/>
                  <a:gd name="connsiteY0" fmla="*/ 982959 h 982959"/>
                  <a:gd name="connsiteX1" fmla="*/ 0 w 660617"/>
                  <a:gd name="connsiteY1" fmla="*/ 905282 h 982959"/>
                  <a:gd name="connsiteX2" fmla="*/ 591704 w 660617"/>
                  <a:gd name="connsiteY2" fmla="*/ 0 h 982959"/>
                  <a:gd name="connsiteX3" fmla="*/ 660617 w 660617"/>
                  <a:gd name="connsiteY3" fmla="*/ 41986 h 982959"/>
                  <a:gd name="connsiteX4" fmla="*/ 127471 w 660617"/>
                  <a:gd name="connsiteY4" fmla="*/ 982959 h 982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617" h="982959">
                    <a:moveTo>
                      <a:pt x="127550" y="982959"/>
                    </a:moveTo>
                    <a:cubicBezTo>
                      <a:pt x="84210" y="958421"/>
                      <a:pt x="41667" y="932529"/>
                      <a:pt x="0" y="905282"/>
                    </a:cubicBezTo>
                    <a:lnTo>
                      <a:pt x="591704" y="0"/>
                    </a:lnTo>
                    <a:cubicBezTo>
                      <a:pt x="614250" y="14739"/>
                      <a:pt x="637195" y="28761"/>
                      <a:pt x="660617" y="41986"/>
                    </a:cubicBezTo>
                    <a:lnTo>
                      <a:pt x="127471" y="982959"/>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3762" name="Graphic 3682">
                <a:extLst>
                  <a:ext uri="{FF2B5EF4-FFF2-40B4-BE49-F238E27FC236}">
                    <a16:creationId xmlns:a16="http://schemas.microsoft.com/office/drawing/2014/main" id="{2FCBB20A-C6FA-7E70-0A99-AF8B93FD2CB3}"/>
                  </a:ext>
                </a:extLst>
              </p:cNvPr>
              <p:cNvGrpSpPr/>
              <p:nvPr/>
            </p:nvGrpSpPr>
            <p:grpSpPr>
              <a:xfrm>
                <a:off x="2407990" y="3406815"/>
                <a:ext cx="245301" cy="332965"/>
                <a:chOff x="2407990" y="3406815"/>
                <a:chExt cx="245301" cy="332965"/>
              </a:xfrm>
              <a:solidFill>
                <a:srgbClr val="000000"/>
              </a:solidFill>
            </p:grpSpPr>
            <p:sp>
              <p:nvSpPr>
                <p:cNvPr id="3813" name="Freeform: Shape 3812">
                  <a:extLst>
                    <a:ext uri="{FF2B5EF4-FFF2-40B4-BE49-F238E27FC236}">
                      <a16:creationId xmlns:a16="http://schemas.microsoft.com/office/drawing/2014/main" id="{9CEEF4BA-B154-0159-4449-02ECB9B21649}"/>
                    </a:ext>
                  </a:extLst>
                </p:cNvPr>
                <p:cNvSpPr/>
                <p:nvPr/>
              </p:nvSpPr>
              <p:spPr>
                <a:xfrm>
                  <a:off x="2407990" y="3639875"/>
                  <a:ext cx="75685" cy="67639"/>
                </a:xfrm>
                <a:custGeom>
                  <a:avLst/>
                  <a:gdLst>
                    <a:gd name="connsiteX0" fmla="*/ 59194 w 75685"/>
                    <a:gd name="connsiteY0" fmla="*/ 67559 h 67639"/>
                    <a:gd name="connsiteX1" fmla="*/ 0 w 75685"/>
                    <a:gd name="connsiteY1" fmla="*/ 46925 h 67639"/>
                    <a:gd name="connsiteX2" fmla="*/ 4063 w 75685"/>
                    <a:gd name="connsiteY2" fmla="*/ 35293 h 67639"/>
                    <a:gd name="connsiteX3" fmla="*/ 52104 w 75685"/>
                    <a:gd name="connsiteY3" fmla="*/ 24857 h 67639"/>
                    <a:gd name="connsiteX4" fmla="*/ 12588 w 75685"/>
                    <a:gd name="connsiteY4" fmla="*/ 11074 h 67639"/>
                    <a:gd name="connsiteX5" fmla="*/ 16492 w 75685"/>
                    <a:gd name="connsiteY5" fmla="*/ 0 h 67639"/>
                    <a:gd name="connsiteX6" fmla="*/ 75686 w 75685"/>
                    <a:gd name="connsiteY6" fmla="*/ 20714 h 67639"/>
                    <a:gd name="connsiteX7" fmla="*/ 71463 w 75685"/>
                    <a:gd name="connsiteY7" fmla="*/ 32744 h 67639"/>
                    <a:gd name="connsiteX8" fmla="*/ 24538 w 75685"/>
                    <a:gd name="connsiteY8" fmla="*/ 43101 h 67639"/>
                    <a:gd name="connsiteX9" fmla="*/ 63178 w 75685"/>
                    <a:gd name="connsiteY9" fmla="*/ 56565 h 67639"/>
                    <a:gd name="connsiteX10" fmla="*/ 59274 w 75685"/>
                    <a:gd name="connsiteY10" fmla="*/ 67639 h 6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85" h="67639">
                      <a:moveTo>
                        <a:pt x="59194" y="67559"/>
                      </a:moveTo>
                      <a:lnTo>
                        <a:pt x="0" y="46925"/>
                      </a:lnTo>
                      <a:lnTo>
                        <a:pt x="4063" y="35293"/>
                      </a:lnTo>
                      <a:lnTo>
                        <a:pt x="52104" y="24857"/>
                      </a:lnTo>
                      <a:lnTo>
                        <a:pt x="12588" y="11074"/>
                      </a:lnTo>
                      <a:lnTo>
                        <a:pt x="16492" y="0"/>
                      </a:lnTo>
                      <a:lnTo>
                        <a:pt x="75686" y="20714"/>
                      </a:lnTo>
                      <a:lnTo>
                        <a:pt x="71463" y="32744"/>
                      </a:lnTo>
                      <a:lnTo>
                        <a:pt x="24538" y="43101"/>
                      </a:lnTo>
                      <a:lnTo>
                        <a:pt x="63178" y="56565"/>
                      </a:lnTo>
                      <a:lnTo>
                        <a:pt x="59274" y="6763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14" name="Freeform: Shape 3813">
                  <a:extLst>
                    <a:ext uri="{FF2B5EF4-FFF2-40B4-BE49-F238E27FC236}">
                      <a16:creationId xmlns:a16="http://schemas.microsoft.com/office/drawing/2014/main" id="{0E1700F0-9D87-CCD8-E76A-081E25A828D7}"/>
                    </a:ext>
                  </a:extLst>
                </p:cNvPr>
                <p:cNvSpPr/>
                <p:nvPr/>
              </p:nvSpPr>
              <p:spPr>
                <a:xfrm>
                  <a:off x="2449407" y="3597141"/>
                  <a:ext cx="47848" cy="47625"/>
                </a:xfrm>
                <a:custGeom>
                  <a:avLst/>
                  <a:gdLst>
                    <a:gd name="connsiteX0" fmla="*/ 15626 w 47848"/>
                    <a:gd name="connsiteY0" fmla="*/ 45682 h 47625"/>
                    <a:gd name="connsiteX1" fmla="*/ 5667 w 47848"/>
                    <a:gd name="connsiteY1" fmla="*/ 39070 h 47625"/>
                    <a:gd name="connsiteX2" fmla="*/ 329 w 47848"/>
                    <a:gd name="connsiteY2" fmla="*/ 28315 h 47625"/>
                    <a:gd name="connsiteX3" fmla="*/ 1524 w 47848"/>
                    <a:gd name="connsiteY3" fmla="*/ 15966 h 47625"/>
                    <a:gd name="connsiteX4" fmla="*/ 13395 w 47848"/>
                    <a:gd name="connsiteY4" fmla="*/ 2183 h 47625"/>
                    <a:gd name="connsiteX5" fmla="*/ 31560 w 47848"/>
                    <a:gd name="connsiteY5" fmla="*/ 1546 h 47625"/>
                    <a:gd name="connsiteX6" fmla="*/ 45502 w 47848"/>
                    <a:gd name="connsiteY6" fmla="*/ 13496 h 47625"/>
                    <a:gd name="connsiteX7" fmla="*/ 46378 w 47848"/>
                    <a:gd name="connsiteY7" fmla="*/ 31581 h 47625"/>
                    <a:gd name="connsiteX8" fmla="*/ 39766 w 47848"/>
                    <a:gd name="connsiteY8" fmla="*/ 41938 h 47625"/>
                    <a:gd name="connsiteX9" fmla="*/ 29090 w 47848"/>
                    <a:gd name="connsiteY9" fmla="*/ 47355 h 47625"/>
                    <a:gd name="connsiteX10" fmla="*/ 15546 w 47848"/>
                    <a:gd name="connsiteY10" fmla="*/ 45762 h 47625"/>
                    <a:gd name="connsiteX11" fmla="*/ 20247 w 47848"/>
                    <a:gd name="connsiteY11" fmla="*/ 34210 h 47625"/>
                    <a:gd name="connsiteX12" fmla="*/ 31082 w 47848"/>
                    <a:gd name="connsiteY12" fmla="*/ 34608 h 47625"/>
                    <a:gd name="connsiteX13" fmla="*/ 37057 w 47848"/>
                    <a:gd name="connsiteY13" fmla="*/ 28315 h 47625"/>
                    <a:gd name="connsiteX14" fmla="*/ 36260 w 47848"/>
                    <a:gd name="connsiteY14" fmla="*/ 19710 h 47625"/>
                    <a:gd name="connsiteX15" fmla="*/ 27417 w 47848"/>
                    <a:gd name="connsiteY15" fmla="*/ 13257 h 47625"/>
                    <a:gd name="connsiteX16" fmla="*/ 16662 w 47848"/>
                    <a:gd name="connsiteY16" fmla="*/ 12859 h 47625"/>
                    <a:gd name="connsiteX17" fmla="*/ 10686 w 47848"/>
                    <a:gd name="connsiteY17" fmla="*/ 19152 h 47625"/>
                    <a:gd name="connsiteX18" fmla="*/ 11483 w 47848"/>
                    <a:gd name="connsiteY18" fmla="*/ 27837 h 47625"/>
                    <a:gd name="connsiteX19" fmla="*/ 20167 w 47848"/>
                    <a:gd name="connsiteY19" fmla="*/ 3429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848" h="47625">
                      <a:moveTo>
                        <a:pt x="15626" y="45682"/>
                      </a:moveTo>
                      <a:cubicBezTo>
                        <a:pt x="11881" y="44328"/>
                        <a:pt x="8535" y="42177"/>
                        <a:pt x="5667" y="39070"/>
                      </a:cubicBezTo>
                      <a:cubicBezTo>
                        <a:pt x="2799" y="35963"/>
                        <a:pt x="1046" y="32378"/>
                        <a:pt x="329" y="28315"/>
                      </a:cubicBezTo>
                      <a:cubicBezTo>
                        <a:pt x="-388" y="24251"/>
                        <a:pt x="90" y="20109"/>
                        <a:pt x="1524" y="15966"/>
                      </a:cubicBezTo>
                      <a:cubicBezTo>
                        <a:pt x="3755" y="9433"/>
                        <a:pt x="7739" y="4892"/>
                        <a:pt x="13395" y="2183"/>
                      </a:cubicBezTo>
                      <a:cubicBezTo>
                        <a:pt x="19052" y="-526"/>
                        <a:pt x="25107" y="-685"/>
                        <a:pt x="31560" y="1546"/>
                      </a:cubicBezTo>
                      <a:cubicBezTo>
                        <a:pt x="38013" y="3776"/>
                        <a:pt x="42713" y="7760"/>
                        <a:pt x="45502" y="13496"/>
                      </a:cubicBezTo>
                      <a:cubicBezTo>
                        <a:pt x="48290" y="19152"/>
                        <a:pt x="48609" y="25207"/>
                        <a:pt x="46378" y="31581"/>
                      </a:cubicBezTo>
                      <a:cubicBezTo>
                        <a:pt x="45024" y="35485"/>
                        <a:pt x="42793" y="38990"/>
                        <a:pt x="39766" y="41938"/>
                      </a:cubicBezTo>
                      <a:cubicBezTo>
                        <a:pt x="36738" y="44886"/>
                        <a:pt x="33153" y="46718"/>
                        <a:pt x="29090" y="47355"/>
                      </a:cubicBezTo>
                      <a:cubicBezTo>
                        <a:pt x="25027" y="47993"/>
                        <a:pt x="20486" y="47515"/>
                        <a:pt x="15546" y="45762"/>
                      </a:cubicBezTo>
                      <a:close/>
                      <a:moveTo>
                        <a:pt x="20247" y="34210"/>
                      </a:moveTo>
                      <a:cubicBezTo>
                        <a:pt x="24469" y="35724"/>
                        <a:pt x="28134" y="35804"/>
                        <a:pt x="31082" y="34608"/>
                      </a:cubicBezTo>
                      <a:cubicBezTo>
                        <a:pt x="34029" y="33413"/>
                        <a:pt x="36021" y="31262"/>
                        <a:pt x="37057" y="28315"/>
                      </a:cubicBezTo>
                      <a:cubicBezTo>
                        <a:pt x="38093" y="25367"/>
                        <a:pt x="37854" y="22499"/>
                        <a:pt x="36260" y="19710"/>
                      </a:cubicBezTo>
                      <a:cubicBezTo>
                        <a:pt x="34667" y="16922"/>
                        <a:pt x="31719" y="14771"/>
                        <a:pt x="27417" y="13257"/>
                      </a:cubicBezTo>
                      <a:cubicBezTo>
                        <a:pt x="23194" y="11823"/>
                        <a:pt x="19609" y="11664"/>
                        <a:pt x="16662" y="12859"/>
                      </a:cubicBezTo>
                      <a:cubicBezTo>
                        <a:pt x="13714" y="14054"/>
                        <a:pt x="11722" y="16125"/>
                        <a:pt x="10686" y="19152"/>
                      </a:cubicBezTo>
                      <a:cubicBezTo>
                        <a:pt x="9651" y="22100"/>
                        <a:pt x="9890" y="24968"/>
                        <a:pt x="11483" y="27837"/>
                      </a:cubicBezTo>
                      <a:cubicBezTo>
                        <a:pt x="13076" y="30625"/>
                        <a:pt x="15945" y="32776"/>
                        <a:pt x="20167" y="3429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15" name="Freeform: Shape 3814">
                  <a:extLst>
                    <a:ext uri="{FF2B5EF4-FFF2-40B4-BE49-F238E27FC236}">
                      <a16:creationId xmlns:a16="http://schemas.microsoft.com/office/drawing/2014/main" id="{2DB04BF3-ED38-A087-511D-1798AA0CF366}"/>
                    </a:ext>
                  </a:extLst>
                </p:cNvPr>
                <p:cNvSpPr/>
                <p:nvPr/>
              </p:nvSpPr>
              <p:spPr>
                <a:xfrm>
                  <a:off x="2462483" y="3555506"/>
                  <a:ext cx="46925" cy="42304"/>
                </a:xfrm>
                <a:custGeom>
                  <a:avLst/>
                  <a:gdLst>
                    <a:gd name="connsiteX0" fmla="*/ 46925 w 46925"/>
                    <a:gd name="connsiteY0" fmla="*/ 30991 h 42304"/>
                    <a:gd name="connsiteX1" fmla="*/ 42942 w 46925"/>
                    <a:gd name="connsiteY1" fmla="*/ 42304 h 42304"/>
                    <a:gd name="connsiteX2" fmla="*/ 0 w 46925"/>
                    <a:gd name="connsiteY2" fmla="*/ 27326 h 42304"/>
                    <a:gd name="connsiteX3" fmla="*/ 3665 w 46925"/>
                    <a:gd name="connsiteY3" fmla="*/ 16810 h 42304"/>
                    <a:gd name="connsiteX4" fmla="*/ 9799 w 46925"/>
                    <a:gd name="connsiteY4" fmla="*/ 18961 h 42304"/>
                    <a:gd name="connsiteX5" fmla="*/ 5816 w 46925"/>
                    <a:gd name="connsiteY5" fmla="*/ 12110 h 42304"/>
                    <a:gd name="connsiteX6" fmla="*/ 6135 w 46925"/>
                    <a:gd name="connsiteY6" fmla="*/ 6692 h 42304"/>
                    <a:gd name="connsiteX7" fmla="*/ 10915 w 46925"/>
                    <a:gd name="connsiteY7" fmla="*/ 0 h 42304"/>
                    <a:gd name="connsiteX8" fmla="*/ 19599 w 46925"/>
                    <a:gd name="connsiteY8" fmla="*/ 7011 h 42304"/>
                    <a:gd name="connsiteX9" fmla="*/ 15854 w 46925"/>
                    <a:gd name="connsiteY9" fmla="*/ 11711 h 42304"/>
                    <a:gd name="connsiteX10" fmla="*/ 15775 w 46925"/>
                    <a:gd name="connsiteY10" fmla="*/ 16173 h 42304"/>
                    <a:gd name="connsiteX11" fmla="*/ 19599 w 46925"/>
                    <a:gd name="connsiteY11" fmla="*/ 20475 h 42304"/>
                    <a:gd name="connsiteX12" fmla="*/ 33620 w 46925"/>
                    <a:gd name="connsiteY12" fmla="*/ 26450 h 42304"/>
                    <a:gd name="connsiteX13" fmla="*/ 46846 w 46925"/>
                    <a:gd name="connsiteY13" fmla="*/ 31071 h 4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925" h="42304">
                      <a:moveTo>
                        <a:pt x="46925" y="30991"/>
                      </a:moveTo>
                      <a:lnTo>
                        <a:pt x="42942" y="42304"/>
                      </a:lnTo>
                      <a:lnTo>
                        <a:pt x="0" y="27326"/>
                      </a:lnTo>
                      <a:lnTo>
                        <a:pt x="3665" y="16810"/>
                      </a:lnTo>
                      <a:lnTo>
                        <a:pt x="9799" y="18961"/>
                      </a:lnTo>
                      <a:cubicBezTo>
                        <a:pt x="7569" y="16173"/>
                        <a:pt x="6214" y="13862"/>
                        <a:pt x="5816" y="12110"/>
                      </a:cubicBezTo>
                      <a:cubicBezTo>
                        <a:pt x="5418" y="10357"/>
                        <a:pt x="5497" y="8524"/>
                        <a:pt x="6135" y="6692"/>
                      </a:cubicBezTo>
                      <a:cubicBezTo>
                        <a:pt x="7011" y="4063"/>
                        <a:pt x="8604" y="1832"/>
                        <a:pt x="10915" y="0"/>
                      </a:cubicBezTo>
                      <a:lnTo>
                        <a:pt x="19599" y="7011"/>
                      </a:lnTo>
                      <a:cubicBezTo>
                        <a:pt x="17687" y="8524"/>
                        <a:pt x="16412" y="10038"/>
                        <a:pt x="15854" y="11711"/>
                      </a:cubicBezTo>
                      <a:cubicBezTo>
                        <a:pt x="15296" y="13305"/>
                        <a:pt x="15296" y="14818"/>
                        <a:pt x="15775" y="16173"/>
                      </a:cubicBezTo>
                      <a:cubicBezTo>
                        <a:pt x="16253" y="17527"/>
                        <a:pt x="17527" y="19041"/>
                        <a:pt x="19599" y="20475"/>
                      </a:cubicBezTo>
                      <a:cubicBezTo>
                        <a:pt x="21670" y="21909"/>
                        <a:pt x="26371" y="23901"/>
                        <a:pt x="33620" y="26450"/>
                      </a:cubicBezTo>
                      <a:lnTo>
                        <a:pt x="46846" y="310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16" name="Freeform: Shape 3815">
                  <a:extLst>
                    <a:ext uri="{FF2B5EF4-FFF2-40B4-BE49-F238E27FC236}">
                      <a16:creationId xmlns:a16="http://schemas.microsoft.com/office/drawing/2014/main" id="{B83307AF-050C-92CA-BC90-228CD79C5629}"/>
                    </a:ext>
                  </a:extLst>
                </p:cNvPr>
                <p:cNvSpPr/>
                <p:nvPr/>
              </p:nvSpPr>
              <p:spPr>
                <a:xfrm>
                  <a:off x="2462962" y="3530410"/>
                  <a:ext cx="60448" cy="31529"/>
                </a:xfrm>
                <a:custGeom>
                  <a:avLst/>
                  <a:gdLst>
                    <a:gd name="connsiteX0" fmla="*/ 17846 w 60448"/>
                    <a:gd name="connsiteY0" fmla="*/ 80 h 31529"/>
                    <a:gd name="connsiteX1" fmla="*/ 26928 w 60448"/>
                    <a:gd name="connsiteY1" fmla="*/ 3266 h 31529"/>
                    <a:gd name="connsiteX2" fmla="*/ 24219 w 60448"/>
                    <a:gd name="connsiteY2" fmla="*/ 10994 h 31529"/>
                    <a:gd name="connsiteX3" fmla="*/ 41508 w 60448"/>
                    <a:gd name="connsiteY3" fmla="*/ 17049 h 31529"/>
                    <a:gd name="connsiteX4" fmla="*/ 47722 w 60448"/>
                    <a:gd name="connsiteY4" fmla="*/ 18961 h 31529"/>
                    <a:gd name="connsiteX5" fmla="*/ 49475 w 60448"/>
                    <a:gd name="connsiteY5" fmla="*/ 18404 h 31529"/>
                    <a:gd name="connsiteX6" fmla="*/ 50749 w 60448"/>
                    <a:gd name="connsiteY6" fmla="*/ 16651 h 31529"/>
                    <a:gd name="connsiteX7" fmla="*/ 51227 w 60448"/>
                    <a:gd name="connsiteY7" fmla="*/ 11711 h 31529"/>
                    <a:gd name="connsiteX8" fmla="*/ 60389 w 60448"/>
                    <a:gd name="connsiteY8" fmla="*/ 13783 h 31529"/>
                    <a:gd name="connsiteX9" fmla="*/ 58955 w 60448"/>
                    <a:gd name="connsiteY9" fmla="*/ 23343 h 31529"/>
                    <a:gd name="connsiteX10" fmla="*/ 56007 w 60448"/>
                    <a:gd name="connsiteY10" fmla="*/ 28522 h 31529"/>
                    <a:gd name="connsiteX11" fmla="*/ 52104 w 60448"/>
                    <a:gd name="connsiteY11" fmla="*/ 31230 h 31529"/>
                    <a:gd name="connsiteX12" fmla="*/ 47084 w 60448"/>
                    <a:gd name="connsiteY12" fmla="*/ 31230 h 31529"/>
                    <a:gd name="connsiteX13" fmla="*/ 38958 w 60448"/>
                    <a:gd name="connsiteY13" fmla="*/ 28840 h 31529"/>
                    <a:gd name="connsiteX14" fmla="*/ 20236 w 60448"/>
                    <a:gd name="connsiteY14" fmla="*/ 22308 h 31529"/>
                    <a:gd name="connsiteX15" fmla="*/ 18404 w 60448"/>
                    <a:gd name="connsiteY15" fmla="*/ 27486 h 31529"/>
                    <a:gd name="connsiteX16" fmla="*/ 9321 w 60448"/>
                    <a:gd name="connsiteY16" fmla="*/ 24299 h 31529"/>
                    <a:gd name="connsiteX17" fmla="*/ 11154 w 60448"/>
                    <a:gd name="connsiteY17" fmla="*/ 19121 h 31529"/>
                    <a:gd name="connsiteX18" fmla="*/ 2629 w 60448"/>
                    <a:gd name="connsiteY18" fmla="*/ 16173 h 31529"/>
                    <a:gd name="connsiteX19" fmla="*/ 0 w 60448"/>
                    <a:gd name="connsiteY19" fmla="*/ 2470 h 31529"/>
                    <a:gd name="connsiteX20" fmla="*/ 15137 w 60448"/>
                    <a:gd name="connsiteY20" fmla="*/ 7728 h 31529"/>
                    <a:gd name="connsiteX21" fmla="*/ 17846 w 60448"/>
                    <a:gd name="connsiteY21" fmla="*/ 0 h 31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448" h="31529">
                      <a:moveTo>
                        <a:pt x="17846" y="80"/>
                      </a:moveTo>
                      <a:lnTo>
                        <a:pt x="26928" y="3266"/>
                      </a:lnTo>
                      <a:lnTo>
                        <a:pt x="24219" y="10994"/>
                      </a:lnTo>
                      <a:lnTo>
                        <a:pt x="41508" y="17049"/>
                      </a:lnTo>
                      <a:cubicBezTo>
                        <a:pt x="45013" y="18244"/>
                        <a:pt x="47084" y="18882"/>
                        <a:pt x="47722" y="18961"/>
                      </a:cubicBezTo>
                      <a:cubicBezTo>
                        <a:pt x="48359" y="18961"/>
                        <a:pt x="48917" y="18802"/>
                        <a:pt x="49475" y="18404"/>
                      </a:cubicBezTo>
                      <a:cubicBezTo>
                        <a:pt x="50032" y="18005"/>
                        <a:pt x="50431" y="17448"/>
                        <a:pt x="50749" y="16651"/>
                      </a:cubicBezTo>
                      <a:cubicBezTo>
                        <a:pt x="51148" y="15615"/>
                        <a:pt x="51307" y="13942"/>
                        <a:pt x="51227" y="11711"/>
                      </a:cubicBezTo>
                      <a:lnTo>
                        <a:pt x="60389" y="13783"/>
                      </a:lnTo>
                      <a:cubicBezTo>
                        <a:pt x="60628" y="16810"/>
                        <a:pt x="60150" y="19997"/>
                        <a:pt x="58955" y="23343"/>
                      </a:cubicBezTo>
                      <a:cubicBezTo>
                        <a:pt x="58238" y="25415"/>
                        <a:pt x="57282" y="27088"/>
                        <a:pt x="56007" y="28522"/>
                      </a:cubicBezTo>
                      <a:cubicBezTo>
                        <a:pt x="54733" y="29956"/>
                        <a:pt x="53458" y="30832"/>
                        <a:pt x="52104" y="31230"/>
                      </a:cubicBezTo>
                      <a:cubicBezTo>
                        <a:pt x="50749" y="31629"/>
                        <a:pt x="49076" y="31629"/>
                        <a:pt x="47084" y="31230"/>
                      </a:cubicBezTo>
                      <a:cubicBezTo>
                        <a:pt x="45650" y="30991"/>
                        <a:pt x="42942" y="30195"/>
                        <a:pt x="38958" y="28840"/>
                      </a:cubicBezTo>
                      <a:lnTo>
                        <a:pt x="20236" y="22308"/>
                      </a:lnTo>
                      <a:lnTo>
                        <a:pt x="18404" y="27486"/>
                      </a:lnTo>
                      <a:lnTo>
                        <a:pt x="9321" y="24299"/>
                      </a:lnTo>
                      <a:lnTo>
                        <a:pt x="11154" y="19121"/>
                      </a:lnTo>
                      <a:lnTo>
                        <a:pt x="2629" y="16173"/>
                      </a:lnTo>
                      <a:lnTo>
                        <a:pt x="0" y="2470"/>
                      </a:lnTo>
                      <a:lnTo>
                        <a:pt x="15137" y="7728"/>
                      </a:lnTo>
                      <a:lnTo>
                        <a:pt x="17846" y="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17" name="Freeform: Shape 3816">
                  <a:extLst>
                    <a:ext uri="{FF2B5EF4-FFF2-40B4-BE49-F238E27FC236}">
                      <a16:creationId xmlns:a16="http://schemas.microsoft.com/office/drawing/2014/main" id="{3C320F2D-5DD3-EF48-8CEC-01649A2286F8}"/>
                    </a:ext>
                  </a:extLst>
                </p:cNvPr>
                <p:cNvSpPr/>
                <p:nvPr/>
              </p:nvSpPr>
              <p:spPr>
                <a:xfrm>
                  <a:off x="2467264" y="3487306"/>
                  <a:ext cx="72738" cy="50513"/>
                </a:xfrm>
                <a:custGeom>
                  <a:avLst/>
                  <a:gdLst>
                    <a:gd name="connsiteX0" fmla="*/ 3904 w 72738"/>
                    <a:gd name="connsiteY0" fmla="*/ 18327 h 50513"/>
                    <a:gd name="connsiteX1" fmla="*/ 25654 w 72738"/>
                    <a:gd name="connsiteY1" fmla="*/ 25896 h 50513"/>
                    <a:gd name="connsiteX2" fmla="*/ 23821 w 72738"/>
                    <a:gd name="connsiteY2" fmla="*/ 10519 h 50513"/>
                    <a:gd name="connsiteX3" fmla="*/ 27725 w 72738"/>
                    <a:gd name="connsiteY3" fmla="*/ 3987 h 50513"/>
                    <a:gd name="connsiteX4" fmla="*/ 33063 w 72738"/>
                    <a:gd name="connsiteY4" fmla="*/ 561 h 50513"/>
                    <a:gd name="connsiteX5" fmla="*/ 38799 w 72738"/>
                    <a:gd name="connsiteY5" fmla="*/ 162 h 50513"/>
                    <a:gd name="connsiteX6" fmla="*/ 47563 w 72738"/>
                    <a:gd name="connsiteY6" fmla="*/ 2552 h 50513"/>
                    <a:gd name="connsiteX7" fmla="*/ 72738 w 72738"/>
                    <a:gd name="connsiteY7" fmla="*/ 11316 h 50513"/>
                    <a:gd name="connsiteX8" fmla="*/ 68755 w 72738"/>
                    <a:gd name="connsiteY8" fmla="*/ 22709 h 50513"/>
                    <a:gd name="connsiteX9" fmla="*/ 46128 w 72738"/>
                    <a:gd name="connsiteY9" fmla="*/ 14822 h 50513"/>
                    <a:gd name="connsiteX10" fmla="*/ 37365 w 72738"/>
                    <a:gd name="connsiteY10" fmla="*/ 12511 h 50513"/>
                    <a:gd name="connsiteX11" fmla="*/ 33700 w 72738"/>
                    <a:gd name="connsiteY11" fmla="*/ 13786 h 50513"/>
                    <a:gd name="connsiteX12" fmla="*/ 31230 w 72738"/>
                    <a:gd name="connsiteY12" fmla="*/ 17530 h 50513"/>
                    <a:gd name="connsiteX13" fmla="*/ 30832 w 72738"/>
                    <a:gd name="connsiteY13" fmla="*/ 23027 h 50513"/>
                    <a:gd name="connsiteX14" fmla="*/ 33859 w 72738"/>
                    <a:gd name="connsiteY14" fmla="*/ 27728 h 50513"/>
                    <a:gd name="connsiteX15" fmla="*/ 41667 w 72738"/>
                    <a:gd name="connsiteY15" fmla="*/ 31632 h 50513"/>
                    <a:gd name="connsiteX16" fmla="*/ 63178 w 72738"/>
                    <a:gd name="connsiteY16" fmla="*/ 39121 h 50513"/>
                    <a:gd name="connsiteX17" fmla="*/ 59194 w 72738"/>
                    <a:gd name="connsiteY17" fmla="*/ 50513 h 50513"/>
                    <a:gd name="connsiteX18" fmla="*/ 0 w 72738"/>
                    <a:gd name="connsiteY18" fmla="*/ 29799 h 50513"/>
                    <a:gd name="connsiteX19" fmla="*/ 3983 w 72738"/>
                    <a:gd name="connsiteY19" fmla="*/ 18486 h 5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738" h="50513">
                      <a:moveTo>
                        <a:pt x="3904" y="18327"/>
                      </a:moveTo>
                      <a:lnTo>
                        <a:pt x="25654" y="25896"/>
                      </a:lnTo>
                      <a:cubicBezTo>
                        <a:pt x="22626" y="20717"/>
                        <a:pt x="22068" y="15618"/>
                        <a:pt x="23821" y="10519"/>
                      </a:cubicBezTo>
                      <a:cubicBezTo>
                        <a:pt x="24698" y="7890"/>
                        <a:pt x="26052" y="5739"/>
                        <a:pt x="27725" y="3987"/>
                      </a:cubicBezTo>
                      <a:cubicBezTo>
                        <a:pt x="29398" y="2234"/>
                        <a:pt x="31230" y="1039"/>
                        <a:pt x="33063" y="561"/>
                      </a:cubicBezTo>
                      <a:cubicBezTo>
                        <a:pt x="34975" y="3"/>
                        <a:pt x="36887" y="-156"/>
                        <a:pt x="38799" y="162"/>
                      </a:cubicBezTo>
                      <a:cubicBezTo>
                        <a:pt x="40711" y="481"/>
                        <a:pt x="43659" y="1198"/>
                        <a:pt x="47563" y="2552"/>
                      </a:cubicBezTo>
                      <a:lnTo>
                        <a:pt x="72738" y="11316"/>
                      </a:lnTo>
                      <a:lnTo>
                        <a:pt x="68755" y="22709"/>
                      </a:lnTo>
                      <a:lnTo>
                        <a:pt x="46128" y="14822"/>
                      </a:lnTo>
                      <a:cubicBezTo>
                        <a:pt x="41587" y="13228"/>
                        <a:pt x="38719" y="12511"/>
                        <a:pt x="37365" y="12511"/>
                      </a:cubicBezTo>
                      <a:cubicBezTo>
                        <a:pt x="36011" y="12511"/>
                        <a:pt x="34736" y="12910"/>
                        <a:pt x="33700" y="13786"/>
                      </a:cubicBezTo>
                      <a:cubicBezTo>
                        <a:pt x="32664" y="14662"/>
                        <a:pt x="31788" y="15857"/>
                        <a:pt x="31230" y="17530"/>
                      </a:cubicBezTo>
                      <a:cubicBezTo>
                        <a:pt x="30593" y="19442"/>
                        <a:pt x="30434" y="21275"/>
                        <a:pt x="30832" y="23027"/>
                      </a:cubicBezTo>
                      <a:cubicBezTo>
                        <a:pt x="31230" y="24780"/>
                        <a:pt x="32266" y="26374"/>
                        <a:pt x="33859" y="27728"/>
                      </a:cubicBezTo>
                      <a:cubicBezTo>
                        <a:pt x="35453" y="29082"/>
                        <a:pt x="38082" y="30357"/>
                        <a:pt x="41667" y="31632"/>
                      </a:cubicBezTo>
                      <a:lnTo>
                        <a:pt x="63178" y="39121"/>
                      </a:lnTo>
                      <a:lnTo>
                        <a:pt x="59194" y="50513"/>
                      </a:lnTo>
                      <a:lnTo>
                        <a:pt x="0" y="29799"/>
                      </a:lnTo>
                      <a:lnTo>
                        <a:pt x="3983" y="1848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18" name="Freeform: Shape 3817">
                  <a:extLst>
                    <a:ext uri="{FF2B5EF4-FFF2-40B4-BE49-F238E27FC236}">
                      <a16:creationId xmlns:a16="http://schemas.microsoft.com/office/drawing/2014/main" id="{B04C4E41-65E8-7808-908C-D8EA146A7EF9}"/>
                    </a:ext>
                  </a:extLst>
                </p:cNvPr>
                <p:cNvSpPr/>
                <p:nvPr/>
              </p:nvSpPr>
              <p:spPr>
                <a:xfrm>
                  <a:off x="2489013" y="3680347"/>
                  <a:ext cx="72021" cy="59433"/>
                </a:xfrm>
                <a:custGeom>
                  <a:avLst/>
                  <a:gdLst>
                    <a:gd name="connsiteX0" fmla="*/ 72021 w 72021"/>
                    <a:gd name="connsiteY0" fmla="*/ 80 h 59433"/>
                    <a:gd name="connsiteX1" fmla="*/ 67480 w 72021"/>
                    <a:gd name="connsiteY1" fmla="*/ 13066 h 59433"/>
                    <a:gd name="connsiteX2" fmla="*/ 52183 w 72021"/>
                    <a:gd name="connsiteY2" fmla="*/ 13544 h 59433"/>
                    <a:gd name="connsiteX3" fmla="*/ 43898 w 72021"/>
                    <a:gd name="connsiteY3" fmla="*/ 37206 h 59433"/>
                    <a:gd name="connsiteX4" fmla="*/ 55609 w 72021"/>
                    <a:gd name="connsiteY4" fmla="*/ 46766 h 59433"/>
                    <a:gd name="connsiteX5" fmla="*/ 51148 w 72021"/>
                    <a:gd name="connsiteY5" fmla="*/ 59433 h 59433"/>
                    <a:gd name="connsiteX6" fmla="*/ 0 w 72021"/>
                    <a:gd name="connsiteY6" fmla="*/ 15695 h 59433"/>
                    <a:gd name="connsiteX7" fmla="*/ 4382 w 72021"/>
                    <a:gd name="connsiteY7" fmla="*/ 3027 h 59433"/>
                    <a:gd name="connsiteX8" fmla="*/ 71862 w 72021"/>
                    <a:gd name="connsiteY8" fmla="*/ 0 h 59433"/>
                    <a:gd name="connsiteX9" fmla="*/ 40870 w 72021"/>
                    <a:gd name="connsiteY9" fmla="*/ 13863 h 59433"/>
                    <a:gd name="connsiteX10" fmla="*/ 16014 w 72021"/>
                    <a:gd name="connsiteY10" fmla="*/ 14341 h 59433"/>
                    <a:gd name="connsiteX11" fmla="*/ 35214 w 72021"/>
                    <a:gd name="connsiteY11" fmla="*/ 30035 h 59433"/>
                    <a:gd name="connsiteX12" fmla="*/ 40870 w 72021"/>
                    <a:gd name="connsiteY12" fmla="*/ 13863 h 59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021" h="59433">
                      <a:moveTo>
                        <a:pt x="72021" y="80"/>
                      </a:moveTo>
                      <a:lnTo>
                        <a:pt x="67480" y="13066"/>
                      </a:lnTo>
                      <a:lnTo>
                        <a:pt x="52183" y="13544"/>
                      </a:lnTo>
                      <a:lnTo>
                        <a:pt x="43898" y="37206"/>
                      </a:lnTo>
                      <a:lnTo>
                        <a:pt x="55609" y="46766"/>
                      </a:lnTo>
                      <a:lnTo>
                        <a:pt x="51148" y="59433"/>
                      </a:lnTo>
                      <a:lnTo>
                        <a:pt x="0" y="15695"/>
                      </a:lnTo>
                      <a:lnTo>
                        <a:pt x="4382" y="3027"/>
                      </a:lnTo>
                      <a:lnTo>
                        <a:pt x="71862" y="0"/>
                      </a:lnTo>
                      <a:close/>
                      <a:moveTo>
                        <a:pt x="40870" y="13863"/>
                      </a:moveTo>
                      <a:lnTo>
                        <a:pt x="16014" y="14341"/>
                      </a:lnTo>
                      <a:lnTo>
                        <a:pt x="35214" y="30035"/>
                      </a:lnTo>
                      <a:lnTo>
                        <a:pt x="40870" y="1386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19" name="Freeform: Shape 3818">
                  <a:extLst>
                    <a:ext uri="{FF2B5EF4-FFF2-40B4-BE49-F238E27FC236}">
                      <a16:creationId xmlns:a16="http://schemas.microsoft.com/office/drawing/2014/main" id="{A4E66802-AC69-D3B4-5E38-FF41C552C752}"/>
                    </a:ext>
                  </a:extLst>
                </p:cNvPr>
                <p:cNvSpPr/>
                <p:nvPr/>
              </p:nvSpPr>
              <p:spPr>
                <a:xfrm>
                  <a:off x="2520005" y="3600415"/>
                  <a:ext cx="64930" cy="74514"/>
                </a:xfrm>
                <a:custGeom>
                  <a:avLst/>
                  <a:gdLst>
                    <a:gd name="connsiteX0" fmla="*/ 0 w 64930"/>
                    <a:gd name="connsiteY0" fmla="*/ 59617 h 74514"/>
                    <a:gd name="connsiteX1" fmla="*/ 3665 w 64930"/>
                    <a:gd name="connsiteY1" fmla="*/ 49180 h 74514"/>
                    <a:gd name="connsiteX2" fmla="*/ 9560 w 64930"/>
                    <a:gd name="connsiteY2" fmla="*/ 51251 h 74514"/>
                    <a:gd name="connsiteX3" fmla="*/ 7409 w 64930"/>
                    <a:gd name="connsiteY3" fmla="*/ 35477 h 74514"/>
                    <a:gd name="connsiteX4" fmla="*/ 11632 w 64930"/>
                    <a:gd name="connsiteY4" fmla="*/ 28944 h 74514"/>
                    <a:gd name="connsiteX5" fmla="*/ 18483 w 64930"/>
                    <a:gd name="connsiteY5" fmla="*/ 25757 h 74514"/>
                    <a:gd name="connsiteX6" fmla="*/ 15456 w 64930"/>
                    <a:gd name="connsiteY6" fmla="*/ 17870 h 74514"/>
                    <a:gd name="connsiteX7" fmla="*/ 16173 w 64930"/>
                    <a:gd name="connsiteY7" fmla="*/ 10301 h 74514"/>
                    <a:gd name="connsiteX8" fmla="*/ 20873 w 64930"/>
                    <a:gd name="connsiteY8" fmla="*/ 2972 h 74514"/>
                    <a:gd name="connsiteX9" fmla="*/ 28203 w 64930"/>
                    <a:gd name="connsiteY9" fmla="*/ 24 h 74514"/>
                    <a:gd name="connsiteX10" fmla="*/ 37524 w 64930"/>
                    <a:gd name="connsiteY10" fmla="*/ 1936 h 74514"/>
                    <a:gd name="connsiteX11" fmla="*/ 64931 w 64930"/>
                    <a:gd name="connsiteY11" fmla="*/ 11496 h 74514"/>
                    <a:gd name="connsiteX12" fmla="*/ 60947 w 64930"/>
                    <a:gd name="connsiteY12" fmla="*/ 22809 h 74514"/>
                    <a:gd name="connsiteX13" fmla="*/ 36409 w 64930"/>
                    <a:gd name="connsiteY13" fmla="*/ 14285 h 74514"/>
                    <a:gd name="connsiteX14" fmla="*/ 27725 w 64930"/>
                    <a:gd name="connsiteY14" fmla="*/ 12612 h 74514"/>
                    <a:gd name="connsiteX15" fmla="*/ 23582 w 64930"/>
                    <a:gd name="connsiteY15" fmla="*/ 16595 h 74514"/>
                    <a:gd name="connsiteX16" fmla="*/ 23502 w 64930"/>
                    <a:gd name="connsiteY16" fmla="*/ 21614 h 74514"/>
                    <a:gd name="connsiteX17" fmla="*/ 26689 w 64930"/>
                    <a:gd name="connsiteY17" fmla="*/ 26155 h 74514"/>
                    <a:gd name="connsiteX18" fmla="*/ 35214 w 64930"/>
                    <a:gd name="connsiteY18" fmla="*/ 30139 h 74514"/>
                    <a:gd name="connsiteX19" fmla="*/ 55848 w 64930"/>
                    <a:gd name="connsiteY19" fmla="*/ 37309 h 74514"/>
                    <a:gd name="connsiteX20" fmla="*/ 51865 w 64930"/>
                    <a:gd name="connsiteY20" fmla="*/ 48622 h 74514"/>
                    <a:gd name="connsiteX21" fmla="*/ 28362 w 64930"/>
                    <a:gd name="connsiteY21" fmla="*/ 40416 h 74514"/>
                    <a:gd name="connsiteX22" fmla="*/ 20077 w 64930"/>
                    <a:gd name="connsiteY22" fmla="*/ 38186 h 74514"/>
                    <a:gd name="connsiteX23" fmla="*/ 16731 w 64930"/>
                    <a:gd name="connsiteY23" fmla="*/ 39142 h 74514"/>
                    <a:gd name="connsiteX24" fmla="*/ 14659 w 64930"/>
                    <a:gd name="connsiteY24" fmla="*/ 42328 h 74514"/>
                    <a:gd name="connsiteX25" fmla="*/ 14420 w 64930"/>
                    <a:gd name="connsiteY25" fmla="*/ 47507 h 74514"/>
                    <a:gd name="connsiteX26" fmla="*/ 17448 w 64930"/>
                    <a:gd name="connsiteY26" fmla="*/ 51968 h 74514"/>
                    <a:gd name="connsiteX27" fmla="*/ 25972 w 64930"/>
                    <a:gd name="connsiteY27" fmla="*/ 55952 h 74514"/>
                    <a:gd name="connsiteX28" fmla="*/ 46846 w 64930"/>
                    <a:gd name="connsiteY28" fmla="*/ 63202 h 74514"/>
                    <a:gd name="connsiteX29" fmla="*/ 42862 w 64930"/>
                    <a:gd name="connsiteY29" fmla="*/ 74515 h 74514"/>
                    <a:gd name="connsiteX30" fmla="*/ 0 w 64930"/>
                    <a:gd name="connsiteY30" fmla="*/ 59537 h 7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4930" h="74514">
                      <a:moveTo>
                        <a:pt x="0" y="59617"/>
                      </a:moveTo>
                      <a:lnTo>
                        <a:pt x="3665" y="49180"/>
                      </a:lnTo>
                      <a:lnTo>
                        <a:pt x="9560" y="51251"/>
                      </a:lnTo>
                      <a:cubicBezTo>
                        <a:pt x="6294" y="45913"/>
                        <a:pt x="5577" y="40655"/>
                        <a:pt x="7409" y="35477"/>
                      </a:cubicBezTo>
                      <a:cubicBezTo>
                        <a:pt x="8365" y="32768"/>
                        <a:pt x="9799" y="30537"/>
                        <a:pt x="11632" y="28944"/>
                      </a:cubicBezTo>
                      <a:cubicBezTo>
                        <a:pt x="13464" y="27350"/>
                        <a:pt x="15775" y="26235"/>
                        <a:pt x="18483" y="25757"/>
                      </a:cubicBezTo>
                      <a:cubicBezTo>
                        <a:pt x="16890" y="23048"/>
                        <a:pt x="15854" y="20419"/>
                        <a:pt x="15456" y="17870"/>
                      </a:cubicBezTo>
                      <a:cubicBezTo>
                        <a:pt x="15057" y="15320"/>
                        <a:pt x="15296" y="12771"/>
                        <a:pt x="16173" y="10301"/>
                      </a:cubicBezTo>
                      <a:cubicBezTo>
                        <a:pt x="17288" y="7115"/>
                        <a:pt x="18802" y="4724"/>
                        <a:pt x="20873" y="2972"/>
                      </a:cubicBezTo>
                      <a:cubicBezTo>
                        <a:pt x="22945" y="1219"/>
                        <a:pt x="25335" y="263"/>
                        <a:pt x="28203" y="24"/>
                      </a:cubicBezTo>
                      <a:cubicBezTo>
                        <a:pt x="30274" y="-135"/>
                        <a:pt x="33381" y="502"/>
                        <a:pt x="37524" y="1936"/>
                      </a:cubicBezTo>
                      <a:lnTo>
                        <a:pt x="64931" y="11496"/>
                      </a:lnTo>
                      <a:lnTo>
                        <a:pt x="60947" y="22809"/>
                      </a:lnTo>
                      <a:lnTo>
                        <a:pt x="36409" y="14285"/>
                      </a:lnTo>
                      <a:cubicBezTo>
                        <a:pt x="32186" y="12771"/>
                        <a:pt x="29239" y="12213"/>
                        <a:pt x="27725" y="12612"/>
                      </a:cubicBezTo>
                      <a:cubicBezTo>
                        <a:pt x="25733" y="13090"/>
                        <a:pt x="24379" y="14444"/>
                        <a:pt x="23582" y="16595"/>
                      </a:cubicBezTo>
                      <a:cubicBezTo>
                        <a:pt x="23024" y="18188"/>
                        <a:pt x="23024" y="19861"/>
                        <a:pt x="23502" y="21614"/>
                      </a:cubicBezTo>
                      <a:cubicBezTo>
                        <a:pt x="23981" y="23367"/>
                        <a:pt x="25016" y="24881"/>
                        <a:pt x="26689" y="26155"/>
                      </a:cubicBezTo>
                      <a:cubicBezTo>
                        <a:pt x="28362" y="27430"/>
                        <a:pt x="31230" y="28785"/>
                        <a:pt x="35214" y="30139"/>
                      </a:cubicBezTo>
                      <a:lnTo>
                        <a:pt x="55848" y="37309"/>
                      </a:lnTo>
                      <a:lnTo>
                        <a:pt x="51865" y="48622"/>
                      </a:lnTo>
                      <a:lnTo>
                        <a:pt x="28362" y="40416"/>
                      </a:lnTo>
                      <a:cubicBezTo>
                        <a:pt x="24220" y="38982"/>
                        <a:pt x="21431" y="38186"/>
                        <a:pt x="20077" y="38186"/>
                      </a:cubicBezTo>
                      <a:cubicBezTo>
                        <a:pt x="18722" y="38186"/>
                        <a:pt x="17607" y="38504"/>
                        <a:pt x="16731" y="39142"/>
                      </a:cubicBezTo>
                      <a:cubicBezTo>
                        <a:pt x="15854" y="39779"/>
                        <a:pt x="15137" y="40815"/>
                        <a:pt x="14659" y="42328"/>
                      </a:cubicBezTo>
                      <a:cubicBezTo>
                        <a:pt x="14022" y="44081"/>
                        <a:pt x="13942" y="45834"/>
                        <a:pt x="14420" y="47507"/>
                      </a:cubicBezTo>
                      <a:cubicBezTo>
                        <a:pt x="14898" y="49180"/>
                        <a:pt x="15854" y="50694"/>
                        <a:pt x="17448" y="51968"/>
                      </a:cubicBezTo>
                      <a:cubicBezTo>
                        <a:pt x="19041" y="53163"/>
                        <a:pt x="21829" y="54518"/>
                        <a:pt x="25972" y="55952"/>
                      </a:cubicBezTo>
                      <a:lnTo>
                        <a:pt x="46846" y="63202"/>
                      </a:lnTo>
                      <a:lnTo>
                        <a:pt x="42862" y="74515"/>
                      </a:lnTo>
                      <a:lnTo>
                        <a:pt x="0" y="5953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20" name="Freeform: Shape 3819">
                  <a:extLst>
                    <a:ext uri="{FF2B5EF4-FFF2-40B4-BE49-F238E27FC236}">
                      <a16:creationId xmlns:a16="http://schemas.microsoft.com/office/drawing/2014/main" id="{1A25FF3C-5547-F4E8-AF6F-3D8A1AD60D90}"/>
                    </a:ext>
                  </a:extLst>
                </p:cNvPr>
                <p:cNvSpPr/>
                <p:nvPr/>
              </p:nvSpPr>
              <p:spPr>
                <a:xfrm>
                  <a:off x="2549506" y="3554606"/>
                  <a:ext cx="47920" cy="43709"/>
                </a:xfrm>
                <a:custGeom>
                  <a:avLst/>
                  <a:gdLst>
                    <a:gd name="connsiteX0" fmla="*/ 34393 w 47920"/>
                    <a:gd name="connsiteY0" fmla="*/ 16356 h 43709"/>
                    <a:gd name="connsiteX1" fmla="*/ 40209 w 47920"/>
                    <a:gd name="connsiteY1" fmla="*/ 5680 h 43709"/>
                    <a:gd name="connsiteX2" fmla="*/ 47299 w 47920"/>
                    <a:gd name="connsiteY2" fmla="*/ 15877 h 43709"/>
                    <a:gd name="connsiteX3" fmla="*/ 46423 w 47920"/>
                    <a:gd name="connsiteY3" fmla="*/ 28784 h 43709"/>
                    <a:gd name="connsiteX4" fmla="*/ 33357 w 47920"/>
                    <a:gd name="connsiteY4" fmla="*/ 42806 h 43709"/>
                    <a:gd name="connsiteX5" fmla="*/ 17105 w 47920"/>
                    <a:gd name="connsiteY5" fmla="*/ 41850 h 43709"/>
                    <a:gd name="connsiteX6" fmla="*/ 2366 w 47920"/>
                    <a:gd name="connsiteY6" fmla="*/ 30457 h 43709"/>
                    <a:gd name="connsiteX7" fmla="*/ 1251 w 47920"/>
                    <a:gd name="connsiteY7" fmla="*/ 14284 h 43709"/>
                    <a:gd name="connsiteX8" fmla="*/ 12882 w 47920"/>
                    <a:gd name="connsiteY8" fmla="*/ 1378 h 43709"/>
                    <a:gd name="connsiteX9" fmla="*/ 34074 w 47920"/>
                    <a:gd name="connsiteY9" fmla="*/ 2812 h 43709"/>
                    <a:gd name="connsiteX10" fmla="*/ 24116 w 47920"/>
                    <a:gd name="connsiteY10" fmla="*/ 31254 h 43709"/>
                    <a:gd name="connsiteX11" fmla="*/ 32959 w 47920"/>
                    <a:gd name="connsiteY11" fmla="*/ 31254 h 43709"/>
                    <a:gd name="connsiteX12" fmla="*/ 38058 w 47920"/>
                    <a:gd name="connsiteY12" fmla="*/ 25677 h 43709"/>
                    <a:gd name="connsiteX13" fmla="*/ 38138 w 47920"/>
                    <a:gd name="connsiteY13" fmla="*/ 20658 h 43709"/>
                    <a:gd name="connsiteX14" fmla="*/ 34393 w 47920"/>
                    <a:gd name="connsiteY14" fmla="*/ 16276 h 43709"/>
                    <a:gd name="connsiteX15" fmla="*/ 23160 w 47920"/>
                    <a:gd name="connsiteY15" fmla="*/ 11655 h 43709"/>
                    <a:gd name="connsiteX16" fmla="*/ 14794 w 47920"/>
                    <a:gd name="connsiteY16" fmla="*/ 11655 h 43709"/>
                    <a:gd name="connsiteX17" fmla="*/ 10174 w 47920"/>
                    <a:gd name="connsiteY17" fmla="*/ 16674 h 43709"/>
                    <a:gd name="connsiteX18" fmla="*/ 10731 w 47920"/>
                    <a:gd name="connsiteY18" fmla="*/ 23765 h 43709"/>
                    <a:gd name="connsiteX19" fmla="*/ 17264 w 47920"/>
                    <a:gd name="connsiteY19" fmla="*/ 28704 h 43709"/>
                    <a:gd name="connsiteX20" fmla="*/ 23160 w 47920"/>
                    <a:gd name="connsiteY20" fmla="*/ 11735 h 4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920" h="43709">
                      <a:moveTo>
                        <a:pt x="34393" y="16356"/>
                      </a:moveTo>
                      <a:lnTo>
                        <a:pt x="40209" y="5680"/>
                      </a:lnTo>
                      <a:cubicBezTo>
                        <a:pt x="43874" y="8548"/>
                        <a:pt x="46184" y="11974"/>
                        <a:pt x="47299" y="15877"/>
                      </a:cubicBezTo>
                      <a:cubicBezTo>
                        <a:pt x="48335" y="19781"/>
                        <a:pt x="48096" y="24084"/>
                        <a:pt x="46423" y="28784"/>
                      </a:cubicBezTo>
                      <a:cubicBezTo>
                        <a:pt x="43794" y="36273"/>
                        <a:pt x="39412" y="40894"/>
                        <a:pt x="33357" y="42806"/>
                      </a:cubicBezTo>
                      <a:cubicBezTo>
                        <a:pt x="28498" y="44240"/>
                        <a:pt x="23080" y="44001"/>
                        <a:pt x="17105" y="41850"/>
                      </a:cubicBezTo>
                      <a:cubicBezTo>
                        <a:pt x="10014" y="39380"/>
                        <a:pt x="5075" y="35556"/>
                        <a:pt x="2366" y="30457"/>
                      </a:cubicBezTo>
                      <a:cubicBezTo>
                        <a:pt x="-343" y="25358"/>
                        <a:pt x="-741" y="19941"/>
                        <a:pt x="1251" y="14284"/>
                      </a:cubicBezTo>
                      <a:cubicBezTo>
                        <a:pt x="3481" y="7911"/>
                        <a:pt x="7306" y="3609"/>
                        <a:pt x="12882" y="1378"/>
                      </a:cubicBezTo>
                      <a:cubicBezTo>
                        <a:pt x="18380" y="-853"/>
                        <a:pt x="25470" y="-375"/>
                        <a:pt x="34074" y="2812"/>
                      </a:cubicBezTo>
                      <a:lnTo>
                        <a:pt x="24116" y="31254"/>
                      </a:lnTo>
                      <a:cubicBezTo>
                        <a:pt x="27542" y="32369"/>
                        <a:pt x="30410" y="32369"/>
                        <a:pt x="32959" y="31254"/>
                      </a:cubicBezTo>
                      <a:cubicBezTo>
                        <a:pt x="35429" y="30138"/>
                        <a:pt x="37102" y="28306"/>
                        <a:pt x="38058" y="25677"/>
                      </a:cubicBezTo>
                      <a:cubicBezTo>
                        <a:pt x="38695" y="23924"/>
                        <a:pt x="38695" y="22251"/>
                        <a:pt x="38138" y="20658"/>
                      </a:cubicBezTo>
                      <a:cubicBezTo>
                        <a:pt x="37580" y="19064"/>
                        <a:pt x="36305" y="17630"/>
                        <a:pt x="34393" y="16276"/>
                      </a:cubicBezTo>
                      <a:close/>
                      <a:moveTo>
                        <a:pt x="23160" y="11655"/>
                      </a:moveTo>
                      <a:cubicBezTo>
                        <a:pt x="19814" y="10619"/>
                        <a:pt x="17025" y="10540"/>
                        <a:pt x="14794" y="11655"/>
                      </a:cubicBezTo>
                      <a:cubicBezTo>
                        <a:pt x="12564" y="12770"/>
                        <a:pt x="10970" y="14364"/>
                        <a:pt x="10174" y="16674"/>
                      </a:cubicBezTo>
                      <a:cubicBezTo>
                        <a:pt x="9297" y="19144"/>
                        <a:pt x="9536" y="21534"/>
                        <a:pt x="10731" y="23765"/>
                      </a:cubicBezTo>
                      <a:cubicBezTo>
                        <a:pt x="12006" y="25996"/>
                        <a:pt x="14157" y="27669"/>
                        <a:pt x="17264" y="28704"/>
                      </a:cubicBezTo>
                      <a:lnTo>
                        <a:pt x="23160" y="1173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21" name="Freeform: Shape 3820">
                  <a:extLst>
                    <a:ext uri="{FF2B5EF4-FFF2-40B4-BE49-F238E27FC236}">
                      <a16:creationId xmlns:a16="http://schemas.microsoft.com/office/drawing/2014/main" id="{C9D26F09-E6A4-4E43-879D-92A0C537EDEE}"/>
                    </a:ext>
                  </a:extLst>
                </p:cNvPr>
                <p:cNvSpPr/>
                <p:nvPr/>
              </p:nvSpPr>
              <p:spPr>
                <a:xfrm>
                  <a:off x="2561911" y="3512643"/>
                  <a:ext cx="46845" cy="42304"/>
                </a:xfrm>
                <a:custGeom>
                  <a:avLst/>
                  <a:gdLst>
                    <a:gd name="connsiteX0" fmla="*/ 46845 w 46845"/>
                    <a:gd name="connsiteY0" fmla="*/ 30991 h 42304"/>
                    <a:gd name="connsiteX1" fmla="*/ 42862 w 46845"/>
                    <a:gd name="connsiteY1" fmla="*/ 42304 h 42304"/>
                    <a:gd name="connsiteX2" fmla="*/ 0 w 46845"/>
                    <a:gd name="connsiteY2" fmla="*/ 27326 h 42304"/>
                    <a:gd name="connsiteX3" fmla="*/ 3665 w 46845"/>
                    <a:gd name="connsiteY3" fmla="*/ 16810 h 42304"/>
                    <a:gd name="connsiteX4" fmla="*/ 9799 w 46845"/>
                    <a:gd name="connsiteY4" fmla="*/ 18961 h 42304"/>
                    <a:gd name="connsiteX5" fmla="*/ 5816 w 46845"/>
                    <a:gd name="connsiteY5" fmla="*/ 12110 h 42304"/>
                    <a:gd name="connsiteX6" fmla="*/ 6134 w 46845"/>
                    <a:gd name="connsiteY6" fmla="*/ 6692 h 42304"/>
                    <a:gd name="connsiteX7" fmla="*/ 10915 w 46845"/>
                    <a:gd name="connsiteY7" fmla="*/ 0 h 42304"/>
                    <a:gd name="connsiteX8" fmla="*/ 19599 w 46845"/>
                    <a:gd name="connsiteY8" fmla="*/ 7011 h 42304"/>
                    <a:gd name="connsiteX9" fmla="*/ 15854 w 46845"/>
                    <a:gd name="connsiteY9" fmla="*/ 11711 h 42304"/>
                    <a:gd name="connsiteX10" fmla="*/ 15774 w 46845"/>
                    <a:gd name="connsiteY10" fmla="*/ 16173 h 42304"/>
                    <a:gd name="connsiteX11" fmla="*/ 19599 w 46845"/>
                    <a:gd name="connsiteY11" fmla="*/ 20475 h 42304"/>
                    <a:gd name="connsiteX12" fmla="*/ 33620 w 46845"/>
                    <a:gd name="connsiteY12" fmla="*/ 26450 h 42304"/>
                    <a:gd name="connsiteX13" fmla="*/ 46845 w 46845"/>
                    <a:gd name="connsiteY13" fmla="*/ 31071 h 4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845" h="42304">
                      <a:moveTo>
                        <a:pt x="46845" y="30991"/>
                      </a:moveTo>
                      <a:lnTo>
                        <a:pt x="42862" y="42304"/>
                      </a:lnTo>
                      <a:lnTo>
                        <a:pt x="0" y="27326"/>
                      </a:lnTo>
                      <a:lnTo>
                        <a:pt x="3665" y="16810"/>
                      </a:lnTo>
                      <a:lnTo>
                        <a:pt x="9799" y="18961"/>
                      </a:lnTo>
                      <a:cubicBezTo>
                        <a:pt x="7569" y="16173"/>
                        <a:pt x="6214" y="13862"/>
                        <a:pt x="5816" y="12110"/>
                      </a:cubicBezTo>
                      <a:cubicBezTo>
                        <a:pt x="5417" y="10357"/>
                        <a:pt x="5497" y="8525"/>
                        <a:pt x="6134" y="6692"/>
                      </a:cubicBezTo>
                      <a:cubicBezTo>
                        <a:pt x="7011" y="4063"/>
                        <a:pt x="8604" y="1832"/>
                        <a:pt x="10915" y="0"/>
                      </a:cubicBezTo>
                      <a:lnTo>
                        <a:pt x="19599" y="7011"/>
                      </a:lnTo>
                      <a:cubicBezTo>
                        <a:pt x="17686" y="8525"/>
                        <a:pt x="16491" y="10038"/>
                        <a:pt x="15854" y="11711"/>
                      </a:cubicBezTo>
                      <a:cubicBezTo>
                        <a:pt x="15296" y="13305"/>
                        <a:pt x="15296" y="14818"/>
                        <a:pt x="15774" y="16173"/>
                      </a:cubicBezTo>
                      <a:cubicBezTo>
                        <a:pt x="16252" y="17607"/>
                        <a:pt x="17527" y="19041"/>
                        <a:pt x="19599" y="20475"/>
                      </a:cubicBezTo>
                      <a:cubicBezTo>
                        <a:pt x="21670" y="21909"/>
                        <a:pt x="26370" y="23901"/>
                        <a:pt x="33620" y="26450"/>
                      </a:cubicBezTo>
                      <a:lnTo>
                        <a:pt x="46845" y="310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22" name="Freeform: Shape 3821">
                  <a:extLst>
                    <a:ext uri="{FF2B5EF4-FFF2-40B4-BE49-F238E27FC236}">
                      <a16:creationId xmlns:a16="http://schemas.microsoft.com/office/drawing/2014/main" id="{CF7A76E0-C086-3D75-F3E4-2A657F38006B}"/>
                    </a:ext>
                  </a:extLst>
                </p:cNvPr>
                <p:cNvSpPr/>
                <p:nvPr/>
              </p:nvSpPr>
              <p:spPr>
                <a:xfrm>
                  <a:off x="2556971" y="3490336"/>
                  <a:ext cx="63177" cy="32027"/>
                </a:xfrm>
                <a:custGeom>
                  <a:avLst/>
                  <a:gdLst>
                    <a:gd name="connsiteX0" fmla="*/ 10516 w 63177"/>
                    <a:gd name="connsiteY0" fmla="*/ 14978 h 32027"/>
                    <a:gd name="connsiteX1" fmla="*/ 0 w 63177"/>
                    <a:gd name="connsiteY1" fmla="*/ 11313 h 32027"/>
                    <a:gd name="connsiteX2" fmla="*/ 3983 w 63177"/>
                    <a:gd name="connsiteY2" fmla="*/ 0 h 32027"/>
                    <a:gd name="connsiteX3" fmla="*/ 14500 w 63177"/>
                    <a:gd name="connsiteY3" fmla="*/ 3665 h 32027"/>
                    <a:gd name="connsiteX4" fmla="*/ 10516 w 63177"/>
                    <a:gd name="connsiteY4" fmla="*/ 14978 h 32027"/>
                    <a:gd name="connsiteX5" fmla="*/ 59194 w 63177"/>
                    <a:gd name="connsiteY5" fmla="*/ 32027 h 32027"/>
                    <a:gd name="connsiteX6" fmla="*/ 16253 w 63177"/>
                    <a:gd name="connsiteY6" fmla="*/ 17049 h 32027"/>
                    <a:gd name="connsiteX7" fmla="*/ 20236 w 63177"/>
                    <a:gd name="connsiteY7" fmla="*/ 5736 h 32027"/>
                    <a:gd name="connsiteX8" fmla="*/ 63178 w 63177"/>
                    <a:gd name="connsiteY8" fmla="*/ 20714 h 32027"/>
                    <a:gd name="connsiteX9" fmla="*/ 59194 w 63177"/>
                    <a:gd name="connsiteY9" fmla="*/ 32027 h 3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77" h="32027">
                      <a:moveTo>
                        <a:pt x="10516" y="14978"/>
                      </a:moveTo>
                      <a:lnTo>
                        <a:pt x="0" y="11313"/>
                      </a:lnTo>
                      <a:lnTo>
                        <a:pt x="3983" y="0"/>
                      </a:lnTo>
                      <a:lnTo>
                        <a:pt x="14500" y="3665"/>
                      </a:lnTo>
                      <a:lnTo>
                        <a:pt x="10516" y="14978"/>
                      </a:lnTo>
                      <a:close/>
                      <a:moveTo>
                        <a:pt x="59194" y="32027"/>
                      </a:moveTo>
                      <a:lnTo>
                        <a:pt x="16253" y="17049"/>
                      </a:lnTo>
                      <a:lnTo>
                        <a:pt x="20236" y="5736"/>
                      </a:lnTo>
                      <a:lnTo>
                        <a:pt x="63178" y="20714"/>
                      </a:lnTo>
                      <a:lnTo>
                        <a:pt x="59194" y="3202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23" name="Freeform: Shape 3822">
                  <a:extLst>
                    <a:ext uri="{FF2B5EF4-FFF2-40B4-BE49-F238E27FC236}">
                      <a16:creationId xmlns:a16="http://schemas.microsoft.com/office/drawing/2014/main" id="{7D6459AD-F7D6-190A-5633-1C385ED90FB5}"/>
                    </a:ext>
                  </a:extLst>
                </p:cNvPr>
                <p:cNvSpPr/>
                <p:nvPr/>
              </p:nvSpPr>
              <p:spPr>
                <a:xfrm>
                  <a:off x="2585090" y="3451242"/>
                  <a:ext cx="47956" cy="44950"/>
                </a:xfrm>
                <a:custGeom>
                  <a:avLst/>
                  <a:gdLst>
                    <a:gd name="connsiteX0" fmla="*/ 21914 w 47956"/>
                    <a:gd name="connsiteY0" fmla="*/ 136 h 44950"/>
                    <a:gd name="connsiteX1" fmla="*/ 20002 w 47956"/>
                    <a:gd name="connsiteY1" fmla="*/ 12007 h 44950"/>
                    <a:gd name="connsiteX2" fmla="*/ 14027 w 47956"/>
                    <a:gd name="connsiteY2" fmla="*/ 12804 h 44950"/>
                    <a:gd name="connsiteX3" fmla="*/ 10521 w 47956"/>
                    <a:gd name="connsiteY3" fmla="*/ 17424 h 44950"/>
                    <a:gd name="connsiteX4" fmla="*/ 11079 w 47956"/>
                    <a:gd name="connsiteY4" fmla="*/ 25232 h 44950"/>
                    <a:gd name="connsiteX5" fmla="*/ 20002 w 47956"/>
                    <a:gd name="connsiteY5" fmla="*/ 31207 h 44950"/>
                    <a:gd name="connsiteX6" fmla="*/ 31713 w 47956"/>
                    <a:gd name="connsiteY6" fmla="*/ 32402 h 44950"/>
                    <a:gd name="connsiteX7" fmla="*/ 37290 w 47956"/>
                    <a:gd name="connsiteY7" fmla="*/ 26586 h 44950"/>
                    <a:gd name="connsiteX8" fmla="*/ 37290 w 47956"/>
                    <a:gd name="connsiteY8" fmla="*/ 20691 h 44950"/>
                    <a:gd name="connsiteX9" fmla="*/ 31952 w 47956"/>
                    <a:gd name="connsiteY9" fmla="*/ 15592 h 44950"/>
                    <a:gd name="connsiteX10" fmla="*/ 37768 w 47956"/>
                    <a:gd name="connsiteY10" fmla="*/ 5076 h 44950"/>
                    <a:gd name="connsiteX11" fmla="*/ 47010 w 47956"/>
                    <a:gd name="connsiteY11" fmla="*/ 15751 h 44950"/>
                    <a:gd name="connsiteX12" fmla="*/ 46293 w 47956"/>
                    <a:gd name="connsiteY12" fmla="*/ 30331 h 44950"/>
                    <a:gd name="connsiteX13" fmla="*/ 35139 w 47956"/>
                    <a:gd name="connsiteY13" fmla="*/ 43237 h 44950"/>
                    <a:gd name="connsiteX14" fmla="*/ 16735 w 47956"/>
                    <a:gd name="connsiteY14" fmla="*/ 43078 h 44950"/>
                    <a:gd name="connsiteX15" fmla="*/ 2156 w 47956"/>
                    <a:gd name="connsiteY15" fmla="*/ 31685 h 44950"/>
                    <a:gd name="connsiteX16" fmla="*/ 1519 w 47956"/>
                    <a:gd name="connsiteY16" fmla="*/ 14397 h 44950"/>
                    <a:gd name="connsiteX17" fmla="*/ 9246 w 47956"/>
                    <a:gd name="connsiteY17" fmla="*/ 3084 h 44950"/>
                    <a:gd name="connsiteX18" fmla="*/ 21834 w 47956"/>
                    <a:gd name="connsiteY18" fmla="*/ 56 h 4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956" h="44950">
                      <a:moveTo>
                        <a:pt x="21914" y="136"/>
                      </a:moveTo>
                      <a:lnTo>
                        <a:pt x="20002" y="12007"/>
                      </a:lnTo>
                      <a:cubicBezTo>
                        <a:pt x="17612" y="11609"/>
                        <a:pt x="15620" y="11848"/>
                        <a:pt x="14027" y="12804"/>
                      </a:cubicBezTo>
                      <a:cubicBezTo>
                        <a:pt x="12433" y="13760"/>
                        <a:pt x="11238" y="15273"/>
                        <a:pt x="10521" y="17424"/>
                      </a:cubicBezTo>
                      <a:cubicBezTo>
                        <a:pt x="9565" y="20292"/>
                        <a:pt x="9724" y="22842"/>
                        <a:pt x="11079" y="25232"/>
                      </a:cubicBezTo>
                      <a:cubicBezTo>
                        <a:pt x="12433" y="27622"/>
                        <a:pt x="15381" y="29534"/>
                        <a:pt x="20002" y="31207"/>
                      </a:cubicBezTo>
                      <a:cubicBezTo>
                        <a:pt x="25101" y="32960"/>
                        <a:pt x="29005" y="33358"/>
                        <a:pt x="31713" y="32402"/>
                      </a:cubicBezTo>
                      <a:cubicBezTo>
                        <a:pt x="34422" y="31446"/>
                        <a:pt x="36254" y="29454"/>
                        <a:pt x="37290" y="26586"/>
                      </a:cubicBezTo>
                      <a:cubicBezTo>
                        <a:pt x="38007" y="24435"/>
                        <a:pt x="38007" y="22443"/>
                        <a:pt x="37290" y="20691"/>
                      </a:cubicBezTo>
                      <a:cubicBezTo>
                        <a:pt x="36573" y="18858"/>
                        <a:pt x="34741" y="17185"/>
                        <a:pt x="31952" y="15592"/>
                      </a:cubicBezTo>
                      <a:lnTo>
                        <a:pt x="37768" y="5076"/>
                      </a:lnTo>
                      <a:cubicBezTo>
                        <a:pt x="42469" y="8023"/>
                        <a:pt x="45576" y="11609"/>
                        <a:pt x="47010" y="15751"/>
                      </a:cubicBezTo>
                      <a:cubicBezTo>
                        <a:pt x="48444" y="19974"/>
                        <a:pt x="48284" y="24834"/>
                        <a:pt x="46293" y="30331"/>
                      </a:cubicBezTo>
                      <a:cubicBezTo>
                        <a:pt x="44062" y="36625"/>
                        <a:pt x="40397" y="40927"/>
                        <a:pt x="35139" y="43237"/>
                      </a:cubicBezTo>
                      <a:cubicBezTo>
                        <a:pt x="29881" y="45547"/>
                        <a:pt x="23746" y="45547"/>
                        <a:pt x="16735" y="43078"/>
                      </a:cubicBezTo>
                      <a:cubicBezTo>
                        <a:pt x="9645" y="40608"/>
                        <a:pt x="4785" y="36784"/>
                        <a:pt x="2156" y="31685"/>
                      </a:cubicBezTo>
                      <a:cubicBezTo>
                        <a:pt x="-473" y="26586"/>
                        <a:pt x="-712" y="20770"/>
                        <a:pt x="1519" y="14397"/>
                      </a:cubicBezTo>
                      <a:cubicBezTo>
                        <a:pt x="3351" y="9139"/>
                        <a:pt x="5901" y="5394"/>
                        <a:pt x="9246" y="3084"/>
                      </a:cubicBezTo>
                      <a:cubicBezTo>
                        <a:pt x="12593" y="773"/>
                        <a:pt x="16815" y="-262"/>
                        <a:pt x="21834" y="56"/>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24" name="Freeform: Shape 3823">
                  <a:extLst>
                    <a:ext uri="{FF2B5EF4-FFF2-40B4-BE49-F238E27FC236}">
                      <a16:creationId xmlns:a16="http://schemas.microsoft.com/office/drawing/2014/main" id="{458C2F3F-838C-9BBE-C825-531AABD4756F}"/>
                    </a:ext>
                  </a:extLst>
                </p:cNvPr>
                <p:cNvSpPr/>
                <p:nvPr/>
              </p:nvSpPr>
              <p:spPr>
                <a:xfrm>
                  <a:off x="2600373" y="3406815"/>
                  <a:ext cx="52918" cy="46330"/>
                </a:xfrm>
                <a:custGeom>
                  <a:avLst/>
                  <a:gdLst>
                    <a:gd name="connsiteX0" fmla="*/ 13004 w 52918"/>
                    <a:gd name="connsiteY0" fmla="*/ 27594 h 46330"/>
                    <a:gd name="connsiteX1" fmla="*/ 7587 w 52918"/>
                    <a:gd name="connsiteY1" fmla="*/ 37233 h 46330"/>
                    <a:gd name="connsiteX2" fmla="*/ 496 w 52918"/>
                    <a:gd name="connsiteY2" fmla="*/ 28072 h 46330"/>
                    <a:gd name="connsiteX3" fmla="*/ 1930 w 52918"/>
                    <a:gd name="connsiteY3" fmla="*/ 14448 h 46330"/>
                    <a:gd name="connsiteX4" fmla="*/ 7666 w 52918"/>
                    <a:gd name="connsiteY4" fmla="*/ 3773 h 46330"/>
                    <a:gd name="connsiteX5" fmla="*/ 14040 w 52918"/>
                    <a:gd name="connsiteY5" fmla="*/ 108 h 46330"/>
                    <a:gd name="connsiteX6" fmla="*/ 24716 w 52918"/>
                    <a:gd name="connsiteY6" fmla="*/ 2099 h 46330"/>
                    <a:gd name="connsiteX7" fmla="*/ 37940 w 52918"/>
                    <a:gd name="connsiteY7" fmla="*/ 6880 h 46330"/>
                    <a:gd name="connsiteX8" fmla="*/ 46465 w 52918"/>
                    <a:gd name="connsiteY8" fmla="*/ 9270 h 46330"/>
                    <a:gd name="connsiteX9" fmla="*/ 52918 w 52918"/>
                    <a:gd name="connsiteY9" fmla="*/ 9270 h 46330"/>
                    <a:gd name="connsiteX10" fmla="*/ 49015 w 52918"/>
                    <a:gd name="connsiteY10" fmla="*/ 20503 h 46330"/>
                    <a:gd name="connsiteX11" fmla="*/ 45270 w 52918"/>
                    <a:gd name="connsiteY11" fmla="*/ 20423 h 46330"/>
                    <a:gd name="connsiteX12" fmla="*/ 43756 w 52918"/>
                    <a:gd name="connsiteY12" fmla="*/ 20423 h 46330"/>
                    <a:gd name="connsiteX13" fmla="*/ 45828 w 52918"/>
                    <a:gd name="connsiteY13" fmla="*/ 28151 h 46330"/>
                    <a:gd name="connsiteX14" fmla="*/ 44792 w 52918"/>
                    <a:gd name="connsiteY14" fmla="*/ 35720 h 46330"/>
                    <a:gd name="connsiteX15" fmla="*/ 37542 w 52918"/>
                    <a:gd name="connsiteY15" fmla="*/ 44882 h 46330"/>
                    <a:gd name="connsiteX16" fmla="*/ 27106 w 52918"/>
                    <a:gd name="connsiteY16" fmla="*/ 45519 h 46330"/>
                    <a:gd name="connsiteX17" fmla="*/ 21210 w 52918"/>
                    <a:gd name="connsiteY17" fmla="*/ 41536 h 46330"/>
                    <a:gd name="connsiteX18" fmla="*/ 18581 w 52918"/>
                    <a:gd name="connsiteY18" fmla="*/ 35162 h 46330"/>
                    <a:gd name="connsiteX19" fmla="*/ 19059 w 52918"/>
                    <a:gd name="connsiteY19" fmla="*/ 25204 h 46330"/>
                    <a:gd name="connsiteX20" fmla="*/ 20095 w 52918"/>
                    <a:gd name="connsiteY20" fmla="*/ 13173 h 46330"/>
                    <a:gd name="connsiteX21" fmla="*/ 18979 w 52918"/>
                    <a:gd name="connsiteY21" fmla="*/ 12775 h 46330"/>
                    <a:gd name="connsiteX22" fmla="*/ 13721 w 52918"/>
                    <a:gd name="connsiteY22" fmla="*/ 12775 h 46330"/>
                    <a:gd name="connsiteX23" fmla="*/ 10216 w 52918"/>
                    <a:gd name="connsiteY23" fmla="*/ 18432 h 46330"/>
                    <a:gd name="connsiteX24" fmla="*/ 9738 w 52918"/>
                    <a:gd name="connsiteY24" fmla="*/ 23610 h 46330"/>
                    <a:gd name="connsiteX25" fmla="*/ 12924 w 52918"/>
                    <a:gd name="connsiteY25" fmla="*/ 27833 h 46330"/>
                    <a:gd name="connsiteX26" fmla="*/ 27584 w 52918"/>
                    <a:gd name="connsiteY26" fmla="*/ 15643 h 46330"/>
                    <a:gd name="connsiteX27" fmla="*/ 26946 w 52918"/>
                    <a:gd name="connsiteY27" fmla="*/ 23132 h 46330"/>
                    <a:gd name="connsiteX28" fmla="*/ 26787 w 52918"/>
                    <a:gd name="connsiteY28" fmla="*/ 29984 h 46330"/>
                    <a:gd name="connsiteX29" fmla="*/ 29974 w 52918"/>
                    <a:gd name="connsiteY29" fmla="*/ 33569 h 46330"/>
                    <a:gd name="connsiteX30" fmla="*/ 34674 w 52918"/>
                    <a:gd name="connsiteY30" fmla="*/ 33250 h 46330"/>
                    <a:gd name="connsiteX31" fmla="*/ 38020 w 52918"/>
                    <a:gd name="connsiteY31" fmla="*/ 29346 h 46330"/>
                    <a:gd name="connsiteX32" fmla="*/ 38020 w 52918"/>
                    <a:gd name="connsiteY32" fmla="*/ 22813 h 46330"/>
                    <a:gd name="connsiteX33" fmla="*/ 35232 w 52918"/>
                    <a:gd name="connsiteY33" fmla="*/ 18830 h 46330"/>
                    <a:gd name="connsiteX34" fmla="*/ 29894 w 52918"/>
                    <a:gd name="connsiteY34" fmla="*/ 16440 h 46330"/>
                    <a:gd name="connsiteX35" fmla="*/ 27663 w 52918"/>
                    <a:gd name="connsiteY35" fmla="*/ 15643 h 4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2918" h="46330">
                      <a:moveTo>
                        <a:pt x="13004" y="27594"/>
                      </a:moveTo>
                      <a:lnTo>
                        <a:pt x="7587" y="37233"/>
                      </a:lnTo>
                      <a:cubicBezTo>
                        <a:pt x="3842" y="34605"/>
                        <a:pt x="1452" y="31577"/>
                        <a:pt x="496" y="28072"/>
                      </a:cubicBezTo>
                      <a:cubicBezTo>
                        <a:pt x="-460" y="24566"/>
                        <a:pt x="-62" y="20025"/>
                        <a:pt x="1930" y="14448"/>
                      </a:cubicBezTo>
                      <a:cubicBezTo>
                        <a:pt x="3683" y="9349"/>
                        <a:pt x="5595" y="5844"/>
                        <a:pt x="7666" y="3773"/>
                      </a:cubicBezTo>
                      <a:cubicBezTo>
                        <a:pt x="9738" y="1701"/>
                        <a:pt x="11889" y="506"/>
                        <a:pt x="14040" y="108"/>
                      </a:cubicBezTo>
                      <a:cubicBezTo>
                        <a:pt x="16270" y="-291"/>
                        <a:pt x="19776" y="426"/>
                        <a:pt x="24716" y="2099"/>
                      </a:cubicBezTo>
                      <a:lnTo>
                        <a:pt x="37940" y="6880"/>
                      </a:lnTo>
                      <a:cubicBezTo>
                        <a:pt x="41685" y="8234"/>
                        <a:pt x="44553" y="8951"/>
                        <a:pt x="46465" y="9270"/>
                      </a:cubicBezTo>
                      <a:cubicBezTo>
                        <a:pt x="48377" y="9509"/>
                        <a:pt x="50528" y="9509"/>
                        <a:pt x="52918" y="9270"/>
                      </a:cubicBezTo>
                      <a:lnTo>
                        <a:pt x="49015" y="20503"/>
                      </a:lnTo>
                      <a:cubicBezTo>
                        <a:pt x="48138" y="20503"/>
                        <a:pt x="46943" y="20503"/>
                        <a:pt x="45270" y="20423"/>
                      </a:cubicBezTo>
                      <a:cubicBezTo>
                        <a:pt x="44553" y="20423"/>
                        <a:pt x="43995" y="20423"/>
                        <a:pt x="43756" y="20423"/>
                      </a:cubicBezTo>
                      <a:cubicBezTo>
                        <a:pt x="44951" y="23052"/>
                        <a:pt x="45668" y="25602"/>
                        <a:pt x="45828" y="28151"/>
                      </a:cubicBezTo>
                      <a:cubicBezTo>
                        <a:pt x="45987" y="30701"/>
                        <a:pt x="45668" y="33171"/>
                        <a:pt x="44792" y="35720"/>
                      </a:cubicBezTo>
                      <a:cubicBezTo>
                        <a:pt x="43278" y="40102"/>
                        <a:pt x="40809" y="43209"/>
                        <a:pt x="37542" y="44882"/>
                      </a:cubicBezTo>
                      <a:cubicBezTo>
                        <a:pt x="34276" y="46555"/>
                        <a:pt x="30770" y="46794"/>
                        <a:pt x="27106" y="45519"/>
                      </a:cubicBezTo>
                      <a:cubicBezTo>
                        <a:pt x="24716" y="44643"/>
                        <a:pt x="22724" y="43368"/>
                        <a:pt x="21210" y="41536"/>
                      </a:cubicBezTo>
                      <a:cubicBezTo>
                        <a:pt x="19696" y="39703"/>
                        <a:pt x="18820" y="37552"/>
                        <a:pt x="18581" y="35162"/>
                      </a:cubicBezTo>
                      <a:cubicBezTo>
                        <a:pt x="18342" y="32693"/>
                        <a:pt x="18501" y="29426"/>
                        <a:pt x="19059" y="25204"/>
                      </a:cubicBezTo>
                      <a:cubicBezTo>
                        <a:pt x="19935" y="19547"/>
                        <a:pt x="20254" y="15563"/>
                        <a:pt x="20095" y="13173"/>
                      </a:cubicBezTo>
                      <a:lnTo>
                        <a:pt x="18979" y="12775"/>
                      </a:lnTo>
                      <a:cubicBezTo>
                        <a:pt x="16828" y="12058"/>
                        <a:pt x="15075" y="11978"/>
                        <a:pt x="13721" y="12775"/>
                      </a:cubicBezTo>
                      <a:cubicBezTo>
                        <a:pt x="12446" y="13492"/>
                        <a:pt x="11251" y="15404"/>
                        <a:pt x="10216" y="18432"/>
                      </a:cubicBezTo>
                      <a:cubicBezTo>
                        <a:pt x="9499" y="20423"/>
                        <a:pt x="9339" y="22176"/>
                        <a:pt x="9738" y="23610"/>
                      </a:cubicBezTo>
                      <a:cubicBezTo>
                        <a:pt x="10136" y="25044"/>
                        <a:pt x="11251" y="26399"/>
                        <a:pt x="12924" y="27833"/>
                      </a:cubicBezTo>
                      <a:close/>
                      <a:moveTo>
                        <a:pt x="27584" y="15643"/>
                      </a:moveTo>
                      <a:cubicBezTo>
                        <a:pt x="27584" y="17237"/>
                        <a:pt x="27345" y="19786"/>
                        <a:pt x="26946" y="23132"/>
                      </a:cubicBezTo>
                      <a:cubicBezTo>
                        <a:pt x="26548" y="26478"/>
                        <a:pt x="26468" y="28789"/>
                        <a:pt x="26787" y="29984"/>
                      </a:cubicBezTo>
                      <a:cubicBezTo>
                        <a:pt x="27345" y="31816"/>
                        <a:pt x="28380" y="33011"/>
                        <a:pt x="29974" y="33569"/>
                      </a:cubicBezTo>
                      <a:cubicBezTo>
                        <a:pt x="31567" y="34127"/>
                        <a:pt x="33161" y="34047"/>
                        <a:pt x="34674" y="33250"/>
                      </a:cubicBezTo>
                      <a:cubicBezTo>
                        <a:pt x="36268" y="32454"/>
                        <a:pt x="37383" y="31179"/>
                        <a:pt x="38020" y="29346"/>
                      </a:cubicBezTo>
                      <a:cubicBezTo>
                        <a:pt x="38737" y="27275"/>
                        <a:pt x="38737" y="25124"/>
                        <a:pt x="38020" y="22813"/>
                      </a:cubicBezTo>
                      <a:cubicBezTo>
                        <a:pt x="37462" y="21061"/>
                        <a:pt x="36507" y="19706"/>
                        <a:pt x="35232" y="18830"/>
                      </a:cubicBezTo>
                      <a:cubicBezTo>
                        <a:pt x="34356" y="18193"/>
                        <a:pt x="32603" y="17396"/>
                        <a:pt x="29894" y="16440"/>
                      </a:cubicBezTo>
                      <a:lnTo>
                        <a:pt x="27663" y="1564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763" name="Graphic 3682">
                <a:extLst>
                  <a:ext uri="{FF2B5EF4-FFF2-40B4-BE49-F238E27FC236}">
                    <a16:creationId xmlns:a16="http://schemas.microsoft.com/office/drawing/2014/main" id="{632CC97D-5CAA-01D2-85B7-15FE5E18A3BF}"/>
                  </a:ext>
                </a:extLst>
              </p:cNvPr>
              <p:cNvGrpSpPr/>
              <p:nvPr/>
            </p:nvGrpSpPr>
            <p:grpSpPr>
              <a:xfrm>
                <a:off x="2286653" y="4413942"/>
                <a:ext cx="185151" cy="400895"/>
                <a:chOff x="2286653" y="4413942"/>
                <a:chExt cx="185151" cy="400895"/>
              </a:xfrm>
              <a:solidFill>
                <a:srgbClr val="000000"/>
              </a:solidFill>
            </p:grpSpPr>
            <p:sp>
              <p:nvSpPr>
                <p:cNvPr id="3807" name="Freeform: Shape 3806">
                  <a:extLst>
                    <a:ext uri="{FF2B5EF4-FFF2-40B4-BE49-F238E27FC236}">
                      <a16:creationId xmlns:a16="http://schemas.microsoft.com/office/drawing/2014/main" id="{377728D8-CCD0-9FC7-97AE-641387B49553}"/>
                    </a:ext>
                  </a:extLst>
                </p:cNvPr>
                <p:cNvSpPr/>
                <p:nvPr/>
              </p:nvSpPr>
              <p:spPr>
                <a:xfrm>
                  <a:off x="2286653" y="4728795"/>
                  <a:ext cx="100942" cy="86042"/>
                </a:xfrm>
                <a:custGeom>
                  <a:avLst/>
                  <a:gdLst>
                    <a:gd name="connsiteX0" fmla="*/ 0 w 100942"/>
                    <a:gd name="connsiteY0" fmla="*/ 70746 h 86042"/>
                    <a:gd name="connsiteX1" fmla="*/ 4382 w 100942"/>
                    <a:gd name="connsiteY1" fmla="*/ 52821 h 86042"/>
                    <a:gd name="connsiteX2" fmla="*/ 52422 w 100942"/>
                    <a:gd name="connsiteY2" fmla="*/ 64612 h 86042"/>
                    <a:gd name="connsiteX3" fmla="*/ 67400 w 100942"/>
                    <a:gd name="connsiteY3" fmla="*/ 67559 h 86042"/>
                    <a:gd name="connsiteX4" fmla="*/ 77518 w 100942"/>
                    <a:gd name="connsiteY4" fmla="*/ 64213 h 86042"/>
                    <a:gd name="connsiteX5" fmla="*/ 83732 w 100942"/>
                    <a:gd name="connsiteY5" fmla="*/ 53219 h 86042"/>
                    <a:gd name="connsiteX6" fmla="*/ 83414 w 100942"/>
                    <a:gd name="connsiteY6" fmla="*/ 40950 h 86042"/>
                    <a:gd name="connsiteX7" fmla="*/ 76881 w 100942"/>
                    <a:gd name="connsiteY7" fmla="*/ 34417 h 86042"/>
                    <a:gd name="connsiteX8" fmla="*/ 61983 w 100942"/>
                    <a:gd name="connsiteY8" fmla="*/ 29956 h 86042"/>
                    <a:gd name="connsiteX9" fmla="*/ 12986 w 100942"/>
                    <a:gd name="connsiteY9" fmla="*/ 17926 h 86042"/>
                    <a:gd name="connsiteX10" fmla="*/ 17368 w 100942"/>
                    <a:gd name="connsiteY10" fmla="*/ 0 h 86042"/>
                    <a:gd name="connsiteX11" fmla="*/ 63895 w 100942"/>
                    <a:gd name="connsiteY11" fmla="*/ 11393 h 86042"/>
                    <a:gd name="connsiteX12" fmla="*/ 86122 w 100942"/>
                    <a:gd name="connsiteY12" fmla="*/ 18404 h 86042"/>
                    <a:gd name="connsiteX13" fmla="*/ 95922 w 100942"/>
                    <a:gd name="connsiteY13" fmla="*/ 26450 h 86042"/>
                    <a:gd name="connsiteX14" fmla="*/ 100622 w 100942"/>
                    <a:gd name="connsiteY14" fmla="*/ 38639 h 86042"/>
                    <a:gd name="connsiteX15" fmla="*/ 99109 w 100942"/>
                    <a:gd name="connsiteY15" fmla="*/ 56326 h 86042"/>
                    <a:gd name="connsiteX16" fmla="*/ 91460 w 100942"/>
                    <a:gd name="connsiteY16" fmla="*/ 74889 h 86042"/>
                    <a:gd name="connsiteX17" fmla="*/ 81342 w 100942"/>
                    <a:gd name="connsiteY17" fmla="*/ 83413 h 86042"/>
                    <a:gd name="connsiteX18" fmla="*/ 70268 w 100942"/>
                    <a:gd name="connsiteY18" fmla="*/ 86043 h 86042"/>
                    <a:gd name="connsiteX19" fmla="*/ 47324 w 100942"/>
                    <a:gd name="connsiteY19" fmla="*/ 82298 h 86042"/>
                    <a:gd name="connsiteX20" fmla="*/ 80 w 100942"/>
                    <a:gd name="connsiteY20" fmla="*/ 70746 h 86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0942" h="86042">
                      <a:moveTo>
                        <a:pt x="0" y="70746"/>
                      </a:moveTo>
                      <a:lnTo>
                        <a:pt x="4382" y="52821"/>
                      </a:lnTo>
                      <a:lnTo>
                        <a:pt x="52422" y="64612"/>
                      </a:lnTo>
                      <a:cubicBezTo>
                        <a:pt x="60071" y="66444"/>
                        <a:pt x="65010" y="67480"/>
                        <a:pt x="67400" y="67559"/>
                      </a:cubicBezTo>
                      <a:cubicBezTo>
                        <a:pt x="71224" y="67719"/>
                        <a:pt x="74570" y="66603"/>
                        <a:pt x="77518" y="64213"/>
                      </a:cubicBezTo>
                      <a:cubicBezTo>
                        <a:pt x="80386" y="61903"/>
                        <a:pt x="82458" y="58238"/>
                        <a:pt x="83732" y="53219"/>
                      </a:cubicBezTo>
                      <a:cubicBezTo>
                        <a:pt x="85007" y="48120"/>
                        <a:pt x="84848" y="44057"/>
                        <a:pt x="83414" y="40950"/>
                      </a:cubicBezTo>
                      <a:cubicBezTo>
                        <a:pt x="81980" y="37843"/>
                        <a:pt x="79829" y="35692"/>
                        <a:pt x="76881" y="34417"/>
                      </a:cubicBezTo>
                      <a:cubicBezTo>
                        <a:pt x="73933" y="33142"/>
                        <a:pt x="68994" y="31628"/>
                        <a:pt x="61983" y="29956"/>
                      </a:cubicBezTo>
                      <a:lnTo>
                        <a:pt x="12986" y="17926"/>
                      </a:lnTo>
                      <a:lnTo>
                        <a:pt x="17368" y="0"/>
                      </a:lnTo>
                      <a:lnTo>
                        <a:pt x="63895" y="11393"/>
                      </a:lnTo>
                      <a:cubicBezTo>
                        <a:pt x="74491" y="14022"/>
                        <a:pt x="81900" y="16332"/>
                        <a:pt x="86122" y="18404"/>
                      </a:cubicBezTo>
                      <a:cubicBezTo>
                        <a:pt x="90265" y="20475"/>
                        <a:pt x="93532" y="23104"/>
                        <a:pt x="95922" y="26450"/>
                      </a:cubicBezTo>
                      <a:cubicBezTo>
                        <a:pt x="98312" y="29796"/>
                        <a:pt x="99905" y="33859"/>
                        <a:pt x="100622" y="38639"/>
                      </a:cubicBezTo>
                      <a:cubicBezTo>
                        <a:pt x="101339" y="43420"/>
                        <a:pt x="100861" y="49315"/>
                        <a:pt x="99109" y="56326"/>
                      </a:cubicBezTo>
                      <a:cubicBezTo>
                        <a:pt x="97037" y="64771"/>
                        <a:pt x="94488" y="70985"/>
                        <a:pt x="91460" y="74889"/>
                      </a:cubicBezTo>
                      <a:cubicBezTo>
                        <a:pt x="88433" y="78793"/>
                        <a:pt x="85087" y="81581"/>
                        <a:pt x="81342" y="83413"/>
                      </a:cubicBezTo>
                      <a:cubicBezTo>
                        <a:pt x="77598" y="85166"/>
                        <a:pt x="73933" y="86043"/>
                        <a:pt x="70268" y="86043"/>
                      </a:cubicBezTo>
                      <a:cubicBezTo>
                        <a:pt x="64930" y="86043"/>
                        <a:pt x="57282" y="84688"/>
                        <a:pt x="47324" y="82298"/>
                      </a:cubicBezTo>
                      <a:lnTo>
                        <a:pt x="80" y="7074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08" name="Freeform: Shape 3807">
                  <a:extLst>
                    <a:ext uri="{FF2B5EF4-FFF2-40B4-BE49-F238E27FC236}">
                      <a16:creationId xmlns:a16="http://schemas.microsoft.com/office/drawing/2014/main" id="{17F93999-ED8B-8D27-023C-75572BFCD391}"/>
                    </a:ext>
                  </a:extLst>
                </p:cNvPr>
                <p:cNvSpPr/>
                <p:nvPr/>
              </p:nvSpPr>
              <p:spPr>
                <a:xfrm>
                  <a:off x="2312970" y="4650663"/>
                  <a:ext cx="95521" cy="79172"/>
                </a:xfrm>
                <a:custGeom>
                  <a:avLst/>
                  <a:gdLst>
                    <a:gd name="connsiteX0" fmla="*/ 54308 w 95521"/>
                    <a:gd name="connsiteY0" fmla="*/ 78530 h 79172"/>
                    <a:gd name="connsiteX1" fmla="*/ 56858 w 95521"/>
                    <a:gd name="connsiteY1" fmla="*/ 60684 h 79172"/>
                    <a:gd name="connsiteX2" fmla="*/ 71278 w 95521"/>
                    <a:gd name="connsiteY2" fmla="*/ 57418 h 79172"/>
                    <a:gd name="connsiteX3" fmla="*/ 78607 w 95521"/>
                    <a:gd name="connsiteY3" fmla="*/ 45468 h 79172"/>
                    <a:gd name="connsiteX4" fmla="*/ 78129 w 95521"/>
                    <a:gd name="connsiteY4" fmla="*/ 31526 h 79172"/>
                    <a:gd name="connsiteX5" fmla="*/ 70640 w 95521"/>
                    <a:gd name="connsiteY5" fmla="*/ 25072 h 79172"/>
                    <a:gd name="connsiteX6" fmla="*/ 64825 w 95521"/>
                    <a:gd name="connsiteY6" fmla="*/ 25630 h 79172"/>
                    <a:gd name="connsiteX7" fmla="*/ 59407 w 95521"/>
                    <a:gd name="connsiteY7" fmla="*/ 31127 h 79172"/>
                    <a:gd name="connsiteX8" fmla="*/ 51998 w 95521"/>
                    <a:gd name="connsiteY8" fmla="*/ 44512 h 79172"/>
                    <a:gd name="connsiteX9" fmla="*/ 38295 w 95521"/>
                    <a:gd name="connsiteY9" fmla="*/ 62596 h 79172"/>
                    <a:gd name="connsiteX10" fmla="*/ 18457 w 95521"/>
                    <a:gd name="connsiteY10" fmla="*/ 66421 h 79172"/>
                    <a:gd name="connsiteX11" fmla="*/ 6746 w 95521"/>
                    <a:gd name="connsiteY11" fmla="*/ 59489 h 79172"/>
                    <a:gd name="connsiteX12" fmla="*/ 452 w 95521"/>
                    <a:gd name="connsiteY12" fmla="*/ 46264 h 79172"/>
                    <a:gd name="connsiteX13" fmla="*/ 1647 w 95521"/>
                    <a:gd name="connsiteY13" fmla="*/ 28099 h 79172"/>
                    <a:gd name="connsiteX14" fmla="*/ 15111 w 95521"/>
                    <a:gd name="connsiteY14" fmla="*/ 4756 h 79172"/>
                    <a:gd name="connsiteX15" fmla="*/ 36781 w 95521"/>
                    <a:gd name="connsiteY15" fmla="*/ 694 h 79172"/>
                    <a:gd name="connsiteX16" fmla="*/ 33196 w 95521"/>
                    <a:gd name="connsiteY16" fmla="*/ 18778 h 79172"/>
                    <a:gd name="connsiteX17" fmla="*/ 22202 w 95521"/>
                    <a:gd name="connsiteY17" fmla="*/ 21328 h 79172"/>
                    <a:gd name="connsiteX18" fmla="*/ 16465 w 95521"/>
                    <a:gd name="connsiteY18" fmla="*/ 31924 h 79172"/>
                    <a:gd name="connsiteX19" fmla="*/ 16704 w 95521"/>
                    <a:gd name="connsiteY19" fmla="*/ 44910 h 79172"/>
                    <a:gd name="connsiteX20" fmla="*/ 21485 w 95521"/>
                    <a:gd name="connsiteY20" fmla="*/ 49132 h 79172"/>
                    <a:gd name="connsiteX21" fmla="*/ 27539 w 95521"/>
                    <a:gd name="connsiteY21" fmla="*/ 47778 h 79172"/>
                    <a:gd name="connsiteX22" fmla="*/ 37498 w 95521"/>
                    <a:gd name="connsiteY22" fmla="*/ 32800 h 79172"/>
                    <a:gd name="connsiteX23" fmla="*/ 48572 w 95521"/>
                    <a:gd name="connsiteY23" fmla="*/ 15034 h 79172"/>
                    <a:gd name="connsiteX24" fmla="*/ 59965 w 95521"/>
                    <a:gd name="connsiteY24" fmla="*/ 7465 h 79172"/>
                    <a:gd name="connsiteX25" fmla="*/ 74943 w 95521"/>
                    <a:gd name="connsiteY25" fmla="*/ 7465 h 79172"/>
                    <a:gd name="connsiteX26" fmla="*/ 88168 w 95521"/>
                    <a:gd name="connsiteY26" fmla="*/ 15193 h 79172"/>
                    <a:gd name="connsiteX27" fmla="*/ 95099 w 95521"/>
                    <a:gd name="connsiteY27" fmla="*/ 29613 h 79172"/>
                    <a:gd name="connsiteX28" fmla="*/ 93585 w 95521"/>
                    <a:gd name="connsiteY28" fmla="*/ 49690 h 79172"/>
                    <a:gd name="connsiteX29" fmla="*/ 79484 w 95521"/>
                    <a:gd name="connsiteY29" fmla="*/ 73591 h 79172"/>
                    <a:gd name="connsiteX30" fmla="*/ 54229 w 95521"/>
                    <a:gd name="connsiteY30" fmla="*/ 78769 h 79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5521" h="79172">
                      <a:moveTo>
                        <a:pt x="54308" y="78530"/>
                      </a:moveTo>
                      <a:lnTo>
                        <a:pt x="56858" y="60684"/>
                      </a:lnTo>
                      <a:cubicBezTo>
                        <a:pt x="62992" y="61083"/>
                        <a:pt x="67772" y="59967"/>
                        <a:pt x="71278" y="57418"/>
                      </a:cubicBezTo>
                      <a:cubicBezTo>
                        <a:pt x="74783" y="54869"/>
                        <a:pt x="77253" y="50885"/>
                        <a:pt x="78607" y="45468"/>
                      </a:cubicBezTo>
                      <a:cubicBezTo>
                        <a:pt x="80041" y="39731"/>
                        <a:pt x="79882" y="35031"/>
                        <a:pt x="78129" y="31526"/>
                      </a:cubicBezTo>
                      <a:cubicBezTo>
                        <a:pt x="76377" y="28020"/>
                        <a:pt x="73907" y="25869"/>
                        <a:pt x="70640" y="25072"/>
                      </a:cubicBezTo>
                      <a:cubicBezTo>
                        <a:pt x="68569" y="24594"/>
                        <a:pt x="66657" y="24753"/>
                        <a:pt x="64825" y="25630"/>
                      </a:cubicBezTo>
                      <a:cubicBezTo>
                        <a:pt x="63072" y="26506"/>
                        <a:pt x="61239" y="28339"/>
                        <a:pt x="59407" y="31127"/>
                      </a:cubicBezTo>
                      <a:cubicBezTo>
                        <a:pt x="58132" y="33039"/>
                        <a:pt x="55742" y="37501"/>
                        <a:pt x="51998" y="44512"/>
                      </a:cubicBezTo>
                      <a:cubicBezTo>
                        <a:pt x="47297" y="53514"/>
                        <a:pt x="42677" y="59569"/>
                        <a:pt x="38295" y="62596"/>
                      </a:cubicBezTo>
                      <a:cubicBezTo>
                        <a:pt x="32081" y="66819"/>
                        <a:pt x="25468" y="68093"/>
                        <a:pt x="18457" y="66421"/>
                      </a:cubicBezTo>
                      <a:cubicBezTo>
                        <a:pt x="13916" y="65305"/>
                        <a:pt x="10012" y="62995"/>
                        <a:pt x="6746" y="59489"/>
                      </a:cubicBezTo>
                      <a:cubicBezTo>
                        <a:pt x="3400" y="55984"/>
                        <a:pt x="1328" y="51522"/>
                        <a:pt x="452" y="46264"/>
                      </a:cubicBezTo>
                      <a:cubicBezTo>
                        <a:pt x="-424" y="40926"/>
                        <a:pt x="-26" y="34872"/>
                        <a:pt x="1647" y="28099"/>
                      </a:cubicBezTo>
                      <a:cubicBezTo>
                        <a:pt x="4356" y="16946"/>
                        <a:pt x="8897" y="9218"/>
                        <a:pt x="15111" y="4756"/>
                      </a:cubicBezTo>
                      <a:cubicBezTo>
                        <a:pt x="21405" y="375"/>
                        <a:pt x="28575" y="-980"/>
                        <a:pt x="36781" y="694"/>
                      </a:cubicBezTo>
                      <a:lnTo>
                        <a:pt x="33196" y="18778"/>
                      </a:lnTo>
                      <a:cubicBezTo>
                        <a:pt x="28416" y="18460"/>
                        <a:pt x="24751" y="19256"/>
                        <a:pt x="22202" y="21328"/>
                      </a:cubicBezTo>
                      <a:cubicBezTo>
                        <a:pt x="19652" y="23399"/>
                        <a:pt x="17660" y="26905"/>
                        <a:pt x="16465" y="31924"/>
                      </a:cubicBezTo>
                      <a:cubicBezTo>
                        <a:pt x="15191" y="37102"/>
                        <a:pt x="15270" y="41484"/>
                        <a:pt x="16704" y="44910"/>
                      </a:cubicBezTo>
                      <a:cubicBezTo>
                        <a:pt x="17581" y="47140"/>
                        <a:pt x="19174" y="48574"/>
                        <a:pt x="21485" y="49132"/>
                      </a:cubicBezTo>
                      <a:cubicBezTo>
                        <a:pt x="23556" y="49610"/>
                        <a:pt x="25627" y="49132"/>
                        <a:pt x="27539" y="47778"/>
                      </a:cubicBezTo>
                      <a:cubicBezTo>
                        <a:pt x="30009" y="46025"/>
                        <a:pt x="33276" y="41006"/>
                        <a:pt x="37498" y="32800"/>
                      </a:cubicBezTo>
                      <a:cubicBezTo>
                        <a:pt x="41720" y="24594"/>
                        <a:pt x="45385" y="18698"/>
                        <a:pt x="48572" y="15034"/>
                      </a:cubicBezTo>
                      <a:cubicBezTo>
                        <a:pt x="51759" y="11369"/>
                        <a:pt x="55583" y="8899"/>
                        <a:pt x="59965" y="7465"/>
                      </a:cubicBezTo>
                      <a:cubicBezTo>
                        <a:pt x="64347" y="6031"/>
                        <a:pt x="69366" y="6031"/>
                        <a:pt x="74943" y="7465"/>
                      </a:cubicBezTo>
                      <a:cubicBezTo>
                        <a:pt x="80041" y="8740"/>
                        <a:pt x="84423" y="11289"/>
                        <a:pt x="88168" y="15193"/>
                      </a:cubicBezTo>
                      <a:cubicBezTo>
                        <a:pt x="91912" y="19097"/>
                        <a:pt x="94223" y="23877"/>
                        <a:pt x="95099" y="29613"/>
                      </a:cubicBezTo>
                      <a:cubicBezTo>
                        <a:pt x="95975" y="35270"/>
                        <a:pt x="95497" y="41962"/>
                        <a:pt x="93585" y="49690"/>
                      </a:cubicBezTo>
                      <a:cubicBezTo>
                        <a:pt x="90876" y="60924"/>
                        <a:pt x="86176" y="68890"/>
                        <a:pt x="79484" y="73591"/>
                      </a:cubicBezTo>
                      <a:cubicBezTo>
                        <a:pt x="72871" y="78291"/>
                        <a:pt x="64426" y="80044"/>
                        <a:pt x="54229" y="7876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09" name="Freeform: Shape 3808">
                  <a:extLst>
                    <a:ext uri="{FF2B5EF4-FFF2-40B4-BE49-F238E27FC236}">
                      <a16:creationId xmlns:a16="http://schemas.microsoft.com/office/drawing/2014/main" id="{F227038C-378E-9199-70FF-642E25AEF3D0}"/>
                    </a:ext>
                  </a:extLst>
                </p:cNvPr>
                <p:cNvSpPr/>
                <p:nvPr/>
              </p:nvSpPr>
              <p:spPr>
                <a:xfrm>
                  <a:off x="2374701" y="4568075"/>
                  <a:ext cx="57966" cy="40651"/>
                </a:xfrm>
                <a:custGeom>
                  <a:avLst/>
                  <a:gdLst>
                    <a:gd name="connsiteX0" fmla="*/ 37272 w 57966"/>
                    <a:gd name="connsiteY0" fmla="*/ 40260 h 40651"/>
                    <a:gd name="connsiteX1" fmla="*/ 38069 w 57966"/>
                    <a:gd name="connsiteY1" fmla="*/ 33249 h 40651"/>
                    <a:gd name="connsiteX2" fmla="*/ 47390 w 57966"/>
                    <a:gd name="connsiteY2" fmla="*/ 31337 h 40651"/>
                    <a:gd name="connsiteX3" fmla="*/ 51613 w 57966"/>
                    <a:gd name="connsiteY3" fmla="*/ 25122 h 40651"/>
                    <a:gd name="connsiteX4" fmla="*/ 50259 w 57966"/>
                    <a:gd name="connsiteY4" fmla="*/ 16199 h 40651"/>
                    <a:gd name="connsiteX5" fmla="*/ 42849 w 57966"/>
                    <a:gd name="connsiteY5" fmla="*/ 10862 h 40651"/>
                    <a:gd name="connsiteX6" fmla="*/ 34404 w 57966"/>
                    <a:gd name="connsiteY6" fmla="*/ 12057 h 40651"/>
                    <a:gd name="connsiteX7" fmla="*/ 29465 w 57966"/>
                    <a:gd name="connsiteY7" fmla="*/ 19067 h 40651"/>
                    <a:gd name="connsiteX8" fmla="*/ 29067 w 57966"/>
                    <a:gd name="connsiteY8" fmla="*/ 24087 h 40651"/>
                    <a:gd name="connsiteX9" fmla="*/ 23251 w 57966"/>
                    <a:gd name="connsiteY9" fmla="*/ 21856 h 40651"/>
                    <a:gd name="connsiteX10" fmla="*/ 23569 w 57966"/>
                    <a:gd name="connsiteY10" fmla="*/ 20820 h 40651"/>
                    <a:gd name="connsiteX11" fmla="*/ 23251 w 57966"/>
                    <a:gd name="connsiteY11" fmla="*/ 12455 h 40651"/>
                    <a:gd name="connsiteX12" fmla="*/ 17116 w 57966"/>
                    <a:gd name="connsiteY12" fmla="*/ 7276 h 40651"/>
                    <a:gd name="connsiteX13" fmla="*/ 10344 w 57966"/>
                    <a:gd name="connsiteY13" fmla="*/ 8312 h 40651"/>
                    <a:gd name="connsiteX14" fmla="*/ 6281 w 57966"/>
                    <a:gd name="connsiteY14" fmla="*/ 14287 h 40651"/>
                    <a:gd name="connsiteX15" fmla="*/ 7157 w 57966"/>
                    <a:gd name="connsiteY15" fmla="*/ 21538 h 40651"/>
                    <a:gd name="connsiteX16" fmla="*/ 13770 w 57966"/>
                    <a:gd name="connsiteY16" fmla="*/ 26796 h 40651"/>
                    <a:gd name="connsiteX17" fmla="*/ 10902 w 57966"/>
                    <a:gd name="connsiteY17" fmla="*/ 33328 h 40651"/>
                    <a:gd name="connsiteX18" fmla="*/ 1660 w 57966"/>
                    <a:gd name="connsiteY18" fmla="*/ 25043 h 40651"/>
                    <a:gd name="connsiteX19" fmla="*/ 625 w 57966"/>
                    <a:gd name="connsiteY19" fmla="*/ 13092 h 40651"/>
                    <a:gd name="connsiteX20" fmla="*/ 4608 w 57966"/>
                    <a:gd name="connsiteY20" fmla="*/ 5205 h 40651"/>
                    <a:gd name="connsiteX21" fmla="*/ 11380 w 57966"/>
                    <a:gd name="connsiteY21" fmla="*/ 664 h 40651"/>
                    <a:gd name="connsiteX22" fmla="*/ 19028 w 57966"/>
                    <a:gd name="connsiteY22" fmla="*/ 425 h 40651"/>
                    <a:gd name="connsiteX23" fmla="*/ 25083 w 57966"/>
                    <a:gd name="connsiteY23" fmla="*/ 3930 h 40651"/>
                    <a:gd name="connsiteX24" fmla="*/ 28350 w 57966"/>
                    <a:gd name="connsiteY24" fmla="*/ 10782 h 40651"/>
                    <a:gd name="connsiteX25" fmla="*/ 34882 w 57966"/>
                    <a:gd name="connsiteY25" fmla="*/ 4329 h 40651"/>
                    <a:gd name="connsiteX26" fmla="*/ 44522 w 57966"/>
                    <a:gd name="connsiteY26" fmla="*/ 3771 h 40651"/>
                    <a:gd name="connsiteX27" fmla="*/ 55517 w 57966"/>
                    <a:gd name="connsiteY27" fmla="*/ 12057 h 40651"/>
                    <a:gd name="connsiteX28" fmla="*/ 57269 w 57966"/>
                    <a:gd name="connsiteY28" fmla="*/ 26636 h 40651"/>
                    <a:gd name="connsiteX29" fmla="*/ 49940 w 57966"/>
                    <a:gd name="connsiteY29" fmla="*/ 37710 h 40651"/>
                    <a:gd name="connsiteX30" fmla="*/ 37352 w 57966"/>
                    <a:gd name="connsiteY30" fmla="*/ 40419 h 4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7966" h="40651">
                      <a:moveTo>
                        <a:pt x="37272" y="40260"/>
                      </a:moveTo>
                      <a:lnTo>
                        <a:pt x="38069" y="33249"/>
                      </a:lnTo>
                      <a:cubicBezTo>
                        <a:pt x="42132" y="33408"/>
                        <a:pt x="45239" y="32771"/>
                        <a:pt x="47390" y="31337"/>
                      </a:cubicBezTo>
                      <a:cubicBezTo>
                        <a:pt x="49542" y="29903"/>
                        <a:pt x="50976" y="27831"/>
                        <a:pt x="51613" y="25122"/>
                      </a:cubicBezTo>
                      <a:cubicBezTo>
                        <a:pt x="52410" y="21936"/>
                        <a:pt x="51932" y="18988"/>
                        <a:pt x="50259" y="16199"/>
                      </a:cubicBezTo>
                      <a:cubicBezTo>
                        <a:pt x="48585" y="13491"/>
                        <a:pt x="46116" y="11658"/>
                        <a:pt x="42849" y="10862"/>
                      </a:cubicBezTo>
                      <a:cubicBezTo>
                        <a:pt x="39742" y="10065"/>
                        <a:pt x="36874" y="10463"/>
                        <a:pt x="34404" y="12057"/>
                      </a:cubicBezTo>
                      <a:cubicBezTo>
                        <a:pt x="31855" y="13571"/>
                        <a:pt x="30262" y="15961"/>
                        <a:pt x="29465" y="19067"/>
                      </a:cubicBezTo>
                      <a:cubicBezTo>
                        <a:pt x="29146" y="20342"/>
                        <a:pt x="28987" y="22016"/>
                        <a:pt x="29067" y="24087"/>
                      </a:cubicBezTo>
                      <a:lnTo>
                        <a:pt x="23251" y="21856"/>
                      </a:lnTo>
                      <a:cubicBezTo>
                        <a:pt x="23410" y="21458"/>
                        <a:pt x="23490" y="21059"/>
                        <a:pt x="23569" y="20820"/>
                      </a:cubicBezTo>
                      <a:cubicBezTo>
                        <a:pt x="24286" y="17952"/>
                        <a:pt x="24127" y="15164"/>
                        <a:pt x="23251" y="12455"/>
                      </a:cubicBezTo>
                      <a:cubicBezTo>
                        <a:pt x="22295" y="9746"/>
                        <a:pt x="20303" y="8073"/>
                        <a:pt x="17116" y="7276"/>
                      </a:cubicBezTo>
                      <a:cubicBezTo>
                        <a:pt x="14646" y="6639"/>
                        <a:pt x="12336" y="7038"/>
                        <a:pt x="10344" y="8312"/>
                      </a:cubicBezTo>
                      <a:cubicBezTo>
                        <a:pt x="8273" y="9587"/>
                        <a:pt x="6918" y="11579"/>
                        <a:pt x="6281" y="14287"/>
                      </a:cubicBezTo>
                      <a:cubicBezTo>
                        <a:pt x="5644" y="16917"/>
                        <a:pt x="5963" y="19307"/>
                        <a:pt x="7157" y="21538"/>
                      </a:cubicBezTo>
                      <a:cubicBezTo>
                        <a:pt x="8352" y="23688"/>
                        <a:pt x="10583" y="25441"/>
                        <a:pt x="13770" y="26796"/>
                      </a:cubicBezTo>
                      <a:lnTo>
                        <a:pt x="10902" y="33328"/>
                      </a:lnTo>
                      <a:cubicBezTo>
                        <a:pt x="6520" y="31416"/>
                        <a:pt x="3493" y="28628"/>
                        <a:pt x="1660" y="25043"/>
                      </a:cubicBezTo>
                      <a:cubicBezTo>
                        <a:pt x="-92" y="21458"/>
                        <a:pt x="-491" y="17474"/>
                        <a:pt x="625" y="13092"/>
                      </a:cubicBezTo>
                      <a:cubicBezTo>
                        <a:pt x="1342" y="10065"/>
                        <a:pt x="2696" y="7436"/>
                        <a:pt x="4608" y="5205"/>
                      </a:cubicBezTo>
                      <a:cubicBezTo>
                        <a:pt x="6520" y="2974"/>
                        <a:pt x="8751" y="1461"/>
                        <a:pt x="11380" y="664"/>
                      </a:cubicBezTo>
                      <a:cubicBezTo>
                        <a:pt x="13929" y="-133"/>
                        <a:pt x="16479" y="-212"/>
                        <a:pt x="19028" y="425"/>
                      </a:cubicBezTo>
                      <a:cubicBezTo>
                        <a:pt x="21418" y="983"/>
                        <a:pt x="23410" y="2177"/>
                        <a:pt x="25083" y="3930"/>
                      </a:cubicBezTo>
                      <a:cubicBezTo>
                        <a:pt x="26756" y="5683"/>
                        <a:pt x="27792" y="7994"/>
                        <a:pt x="28350" y="10782"/>
                      </a:cubicBezTo>
                      <a:cubicBezTo>
                        <a:pt x="29943" y="7675"/>
                        <a:pt x="32094" y="5524"/>
                        <a:pt x="34882" y="4329"/>
                      </a:cubicBezTo>
                      <a:cubicBezTo>
                        <a:pt x="37750" y="3133"/>
                        <a:pt x="40937" y="2895"/>
                        <a:pt x="44522" y="3771"/>
                      </a:cubicBezTo>
                      <a:cubicBezTo>
                        <a:pt x="49382" y="4966"/>
                        <a:pt x="53047" y="7754"/>
                        <a:pt x="55517" y="12057"/>
                      </a:cubicBezTo>
                      <a:cubicBezTo>
                        <a:pt x="57987" y="16439"/>
                        <a:pt x="58624" y="21298"/>
                        <a:pt x="57269" y="26636"/>
                      </a:cubicBezTo>
                      <a:cubicBezTo>
                        <a:pt x="56074" y="31496"/>
                        <a:pt x="53605" y="35161"/>
                        <a:pt x="49940" y="37710"/>
                      </a:cubicBezTo>
                      <a:cubicBezTo>
                        <a:pt x="46275" y="40180"/>
                        <a:pt x="42053" y="41136"/>
                        <a:pt x="37352" y="4041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10" name="Freeform: Shape 3809">
                  <a:extLst>
                    <a:ext uri="{FF2B5EF4-FFF2-40B4-BE49-F238E27FC236}">
                      <a16:creationId xmlns:a16="http://schemas.microsoft.com/office/drawing/2014/main" id="{8D8AB362-4F00-3C65-80DD-8F301A0F129B}"/>
                    </a:ext>
                  </a:extLst>
                </p:cNvPr>
                <p:cNvSpPr/>
                <p:nvPr/>
              </p:nvSpPr>
              <p:spPr>
                <a:xfrm>
                  <a:off x="2387435" y="4526674"/>
                  <a:ext cx="56804" cy="41188"/>
                </a:xfrm>
                <a:custGeom>
                  <a:avLst/>
                  <a:gdLst>
                    <a:gd name="connsiteX0" fmla="*/ 55051 w 56804"/>
                    <a:gd name="connsiteY0" fmla="*/ 20395 h 41188"/>
                    <a:gd name="connsiteX1" fmla="*/ 41826 w 56804"/>
                    <a:gd name="connsiteY1" fmla="*/ 17129 h 41188"/>
                    <a:gd name="connsiteX2" fmla="*/ 35931 w 56804"/>
                    <a:gd name="connsiteY2" fmla="*/ 41189 h 41188"/>
                    <a:gd name="connsiteX3" fmla="*/ 29717 w 56804"/>
                    <a:gd name="connsiteY3" fmla="*/ 39675 h 41188"/>
                    <a:gd name="connsiteX4" fmla="*/ 0 w 56804"/>
                    <a:gd name="connsiteY4" fmla="*/ 5577 h 41188"/>
                    <a:gd name="connsiteX5" fmla="*/ 1354 w 56804"/>
                    <a:gd name="connsiteY5" fmla="*/ 0 h 41188"/>
                    <a:gd name="connsiteX6" fmla="*/ 37285 w 56804"/>
                    <a:gd name="connsiteY6" fmla="*/ 8763 h 41188"/>
                    <a:gd name="connsiteX7" fmla="*/ 39118 w 56804"/>
                    <a:gd name="connsiteY7" fmla="*/ 1274 h 41188"/>
                    <a:gd name="connsiteX8" fmla="*/ 45332 w 56804"/>
                    <a:gd name="connsiteY8" fmla="*/ 2788 h 41188"/>
                    <a:gd name="connsiteX9" fmla="*/ 43499 w 56804"/>
                    <a:gd name="connsiteY9" fmla="*/ 10277 h 41188"/>
                    <a:gd name="connsiteX10" fmla="*/ 56804 w 56804"/>
                    <a:gd name="connsiteY10" fmla="*/ 13544 h 41188"/>
                    <a:gd name="connsiteX11" fmla="*/ 55131 w 56804"/>
                    <a:gd name="connsiteY11" fmla="*/ 20316 h 41188"/>
                    <a:gd name="connsiteX12" fmla="*/ 35533 w 56804"/>
                    <a:gd name="connsiteY12" fmla="*/ 15615 h 41188"/>
                    <a:gd name="connsiteX13" fmla="*/ 10596 w 56804"/>
                    <a:gd name="connsiteY13" fmla="*/ 9481 h 41188"/>
                    <a:gd name="connsiteX14" fmla="*/ 31310 w 56804"/>
                    <a:gd name="connsiteY14" fmla="*/ 32903 h 41188"/>
                    <a:gd name="connsiteX15" fmla="*/ 35533 w 56804"/>
                    <a:gd name="connsiteY15" fmla="*/ 15536 h 41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4" h="41188">
                      <a:moveTo>
                        <a:pt x="55051" y="20395"/>
                      </a:moveTo>
                      <a:lnTo>
                        <a:pt x="41826" y="17129"/>
                      </a:lnTo>
                      <a:lnTo>
                        <a:pt x="35931" y="41189"/>
                      </a:lnTo>
                      <a:lnTo>
                        <a:pt x="29717" y="39675"/>
                      </a:lnTo>
                      <a:lnTo>
                        <a:pt x="0" y="5577"/>
                      </a:lnTo>
                      <a:lnTo>
                        <a:pt x="1354" y="0"/>
                      </a:lnTo>
                      <a:lnTo>
                        <a:pt x="37285" y="8763"/>
                      </a:lnTo>
                      <a:lnTo>
                        <a:pt x="39118" y="1274"/>
                      </a:lnTo>
                      <a:lnTo>
                        <a:pt x="45332" y="2788"/>
                      </a:lnTo>
                      <a:lnTo>
                        <a:pt x="43499" y="10277"/>
                      </a:lnTo>
                      <a:lnTo>
                        <a:pt x="56804" y="13544"/>
                      </a:lnTo>
                      <a:lnTo>
                        <a:pt x="55131" y="20316"/>
                      </a:lnTo>
                      <a:close/>
                      <a:moveTo>
                        <a:pt x="35533" y="15615"/>
                      </a:moveTo>
                      <a:lnTo>
                        <a:pt x="10596" y="9481"/>
                      </a:lnTo>
                      <a:lnTo>
                        <a:pt x="31310" y="32903"/>
                      </a:lnTo>
                      <a:lnTo>
                        <a:pt x="35533" y="1553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11" name="Freeform: Shape 3810">
                  <a:extLst>
                    <a:ext uri="{FF2B5EF4-FFF2-40B4-BE49-F238E27FC236}">
                      <a16:creationId xmlns:a16="http://schemas.microsoft.com/office/drawing/2014/main" id="{3FFE0335-8720-CE23-114C-145028A213DD}"/>
                    </a:ext>
                  </a:extLst>
                </p:cNvPr>
                <p:cNvSpPr/>
                <p:nvPr/>
              </p:nvSpPr>
              <p:spPr>
                <a:xfrm>
                  <a:off x="2393092" y="4476163"/>
                  <a:ext cx="58238" cy="41587"/>
                </a:xfrm>
                <a:custGeom>
                  <a:avLst/>
                  <a:gdLst>
                    <a:gd name="connsiteX0" fmla="*/ 6533 w 58238"/>
                    <a:gd name="connsiteY0" fmla="*/ 37445 h 41587"/>
                    <a:gd name="connsiteX1" fmla="*/ 0 w 58238"/>
                    <a:gd name="connsiteY1" fmla="*/ 35851 h 41587"/>
                    <a:gd name="connsiteX2" fmla="*/ 8764 w 58238"/>
                    <a:gd name="connsiteY2" fmla="*/ 0 h 41587"/>
                    <a:gd name="connsiteX3" fmla="*/ 14022 w 58238"/>
                    <a:gd name="connsiteY3" fmla="*/ 1275 h 41587"/>
                    <a:gd name="connsiteX4" fmla="*/ 26450 w 58238"/>
                    <a:gd name="connsiteY4" fmla="*/ 15456 h 41587"/>
                    <a:gd name="connsiteX5" fmla="*/ 43659 w 58238"/>
                    <a:gd name="connsiteY5" fmla="*/ 28203 h 41587"/>
                    <a:gd name="connsiteX6" fmla="*/ 58238 w 58238"/>
                    <a:gd name="connsiteY6" fmla="*/ 34577 h 41587"/>
                    <a:gd name="connsiteX7" fmla="*/ 56565 w 58238"/>
                    <a:gd name="connsiteY7" fmla="*/ 41588 h 41587"/>
                    <a:gd name="connsiteX8" fmla="*/ 41428 w 58238"/>
                    <a:gd name="connsiteY8" fmla="*/ 35134 h 41587"/>
                    <a:gd name="connsiteX9" fmla="*/ 25335 w 58238"/>
                    <a:gd name="connsiteY9" fmla="*/ 23742 h 41587"/>
                    <a:gd name="connsiteX10" fmla="*/ 13225 w 58238"/>
                    <a:gd name="connsiteY10" fmla="*/ 10437 h 41587"/>
                    <a:gd name="connsiteX11" fmla="*/ 6613 w 58238"/>
                    <a:gd name="connsiteY11" fmla="*/ 37604 h 4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238" h="41587">
                      <a:moveTo>
                        <a:pt x="6533" y="37445"/>
                      </a:moveTo>
                      <a:lnTo>
                        <a:pt x="0" y="35851"/>
                      </a:lnTo>
                      <a:lnTo>
                        <a:pt x="8764" y="0"/>
                      </a:lnTo>
                      <a:lnTo>
                        <a:pt x="14022" y="1275"/>
                      </a:lnTo>
                      <a:cubicBezTo>
                        <a:pt x="16890" y="5736"/>
                        <a:pt x="21033" y="10437"/>
                        <a:pt x="26450" y="15456"/>
                      </a:cubicBezTo>
                      <a:cubicBezTo>
                        <a:pt x="31788" y="20475"/>
                        <a:pt x="37604" y="24698"/>
                        <a:pt x="43659" y="28203"/>
                      </a:cubicBezTo>
                      <a:cubicBezTo>
                        <a:pt x="47961" y="30673"/>
                        <a:pt x="52821" y="32824"/>
                        <a:pt x="58238" y="34577"/>
                      </a:cubicBezTo>
                      <a:lnTo>
                        <a:pt x="56565" y="41588"/>
                      </a:lnTo>
                      <a:cubicBezTo>
                        <a:pt x="52263" y="40472"/>
                        <a:pt x="47164" y="38321"/>
                        <a:pt x="41428" y="35134"/>
                      </a:cubicBezTo>
                      <a:cubicBezTo>
                        <a:pt x="35692" y="31947"/>
                        <a:pt x="30274" y="28203"/>
                        <a:pt x="25335" y="23742"/>
                      </a:cubicBezTo>
                      <a:cubicBezTo>
                        <a:pt x="20316" y="19280"/>
                        <a:pt x="16332" y="14819"/>
                        <a:pt x="13225" y="10437"/>
                      </a:cubicBezTo>
                      <a:lnTo>
                        <a:pt x="6613" y="3760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12" name="Freeform: Shape 3811">
                  <a:extLst>
                    <a:ext uri="{FF2B5EF4-FFF2-40B4-BE49-F238E27FC236}">
                      <a16:creationId xmlns:a16="http://schemas.microsoft.com/office/drawing/2014/main" id="{1026465D-8DA1-DAF3-F3FF-CC425B88A86B}"/>
                    </a:ext>
                  </a:extLst>
                </p:cNvPr>
                <p:cNvSpPr/>
                <p:nvPr/>
              </p:nvSpPr>
              <p:spPr>
                <a:xfrm>
                  <a:off x="2403449" y="4413942"/>
                  <a:ext cx="68356" cy="66444"/>
                </a:xfrm>
                <a:custGeom>
                  <a:avLst/>
                  <a:gdLst>
                    <a:gd name="connsiteX0" fmla="*/ 55370 w 68356"/>
                    <a:gd name="connsiteY0" fmla="*/ 66365 h 66444"/>
                    <a:gd name="connsiteX1" fmla="*/ 0 w 68356"/>
                    <a:gd name="connsiteY1" fmla="*/ 52821 h 66444"/>
                    <a:gd name="connsiteX2" fmla="*/ 2709 w 68356"/>
                    <a:gd name="connsiteY2" fmla="*/ 41826 h 66444"/>
                    <a:gd name="connsiteX3" fmla="*/ 45172 w 68356"/>
                    <a:gd name="connsiteY3" fmla="*/ 38321 h 66444"/>
                    <a:gd name="connsiteX4" fmla="*/ 54016 w 68356"/>
                    <a:gd name="connsiteY4" fmla="*/ 37684 h 66444"/>
                    <a:gd name="connsiteX5" fmla="*/ 45889 w 68356"/>
                    <a:gd name="connsiteY5" fmla="*/ 32585 h 66444"/>
                    <a:gd name="connsiteX6" fmla="*/ 10596 w 68356"/>
                    <a:gd name="connsiteY6" fmla="*/ 9879 h 66444"/>
                    <a:gd name="connsiteX7" fmla="*/ 12986 w 68356"/>
                    <a:gd name="connsiteY7" fmla="*/ 0 h 66444"/>
                    <a:gd name="connsiteX8" fmla="*/ 68356 w 68356"/>
                    <a:gd name="connsiteY8" fmla="*/ 13544 h 66444"/>
                    <a:gd name="connsiteX9" fmla="*/ 66604 w 68356"/>
                    <a:gd name="connsiteY9" fmla="*/ 20635 h 66444"/>
                    <a:gd name="connsiteX10" fmla="*/ 20236 w 68356"/>
                    <a:gd name="connsiteY10" fmla="*/ 9242 h 66444"/>
                    <a:gd name="connsiteX11" fmla="*/ 62620 w 68356"/>
                    <a:gd name="connsiteY11" fmla="*/ 36728 h 66444"/>
                    <a:gd name="connsiteX12" fmla="*/ 61027 w 68356"/>
                    <a:gd name="connsiteY12" fmla="*/ 43340 h 66444"/>
                    <a:gd name="connsiteX13" fmla="*/ 9959 w 68356"/>
                    <a:gd name="connsiteY13" fmla="*/ 47802 h 66444"/>
                    <a:gd name="connsiteX14" fmla="*/ 57123 w 68356"/>
                    <a:gd name="connsiteY14" fmla="*/ 59354 h 66444"/>
                    <a:gd name="connsiteX15" fmla="*/ 55370 w 68356"/>
                    <a:gd name="connsiteY15" fmla="*/ 66444 h 6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356" h="66444">
                      <a:moveTo>
                        <a:pt x="55370" y="66365"/>
                      </a:moveTo>
                      <a:lnTo>
                        <a:pt x="0" y="52821"/>
                      </a:lnTo>
                      <a:lnTo>
                        <a:pt x="2709" y="41826"/>
                      </a:lnTo>
                      <a:lnTo>
                        <a:pt x="45172" y="38321"/>
                      </a:lnTo>
                      <a:cubicBezTo>
                        <a:pt x="49156" y="38002"/>
                        <a:pt x="52104" y="37763"/>
                        <a:pt x="54016" y="37684"/>
                      </a:cubicBezTo>
                      <a:cubicBezTo>
                        <a:pt x="52183" y="36568"/>
                        <a:pt x="49475" y="34815"/>
                        <a:pt x="45889" y="32585"/>
                      </a:cubicBezTo>
                      <a:lnTo>
                        <a:pt x="10596" y="9879"/>
                      </a:lnTo>
                      <a:lnTo>
                        <a:pt x="12986" y="0"/>
                      </a:lnTo>
                      <a:lnTo>
                        <a:pt x="68356" y="13544"/>
                      </a:lnTo>
                      <a:lnTo>
                        <a:pt x="66604" y="20635"/>
                      </a:lnTo>
                      <a:lnTo>
                        <a:pt x="20236" y="9242"/>
                      </a:lnTo>
                      <a:lnTo>
                        <a:pt x="62620" y="36728"/>
                      </a:lnTo>
                      <a:lnTo>
                        <a:pt x="61027" y="43340"/>
                      </a:lnTo>
                      <a:lnTo>
                        <a:pt x="9959" y="47802"/>
                      </a:lnTo>
                      <a:lnTo>
                        <a:pt x="57123" y="59354"/>
                      </a:lnTo>
                      <a:lnTo>
                        <a:pt x="55370" y="6644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764" name="Graphic 3682">
                <a:extLst>
                  <a:ext uri="{FF2B5EF4-FFF2-40B4-BE49-F238E27FC236}">
                    <a16:creationId xmlns:a16="http://schemas.microsoft.com/office/drawing/2014/main" id="{52B211CF-E5C9-5BED-6C11-32AEEF62E9A4}"/>
                  </a:ext>
                </a:extLst>
              </p:cNvPr>
              <p:cNvGrpSpPr/>
              <p:nvPr/>
            </p:nvGrpSpPr>
            <p:grpSpPr>
              <a:xfrm>
                <a:off x="1900258" y="4251257"/>
                <a:ext cx="240202" cy="432603"/>
                <a:chOff x="1900258" y="4251257"/>
                <a:chExt cx="240202" cy="432603"/>
              </a:xfrm>
              <a:solidFill>
                <a:srgbClr val="000000"/>
              </a:solidFill>
            </p:grpSpPr>
            <p:sp>
              <p:nvSpPr>
                <p:cNvPr id="3797" name="Freeform: Shape 3796">
                  <a:extLst>
                    <a:ext uri="{FF2B5EF4-FFF2-40B4-BE49-F238E27FC236}">
                      <a16:creationId xmlns:a16="http://schemas.microsoft.com/office/drawing/2014/main" id="{5EB258B5-462B-E8C2-0C62-F2CCCEC471A5}"/>
                    </a:ext>
                  </a:extLst>
                </p:cNvPr>
                <p:cNvSpPr/>
                <p:nvPr/>
              </p:nvSpPr>
              <p:spPr>
                <a:xfrm>
                  <a:off x="1900258" y="4610087"/>
                  <a:ext cx="74729" cy="73773"/>
                </a:xfrm>
                <a:custGeom>
                  <a:avLst/>
                  <a:gdLst>
                    <a:gd name="connsiteX0" fmla="*/ 51865 w 74729"/>
                    <a:gd name="connsiteY0" fmla="*/ 73774 h 73773"/>
                    <a:gd name="connsiteX1" fmla="*/ 0 w 74729"/>
                    <a:gd name="connsiteY1" fmla="*/ 50112 h 73773"/>
                    <a:gd name="connsiteX2" fmla="*/ 7170 w 74729"/>
                    <a:gd name="connsiteY2" fmla="*/ 34417 h 73773"/>
                    <a:gd name="connsiteX3" fmla="*/ 46846 w 74729"/>
                    <a:gd name="connsiteY3" fmla="*/ 41110 h 73773"/>
                    <a:gd name="connsiteX4" fmla="*/ 15695 w 74729"/>
                    <a:gd name="connsiteY4" fmla="*/ 15695 h 73773"/>
                    <a:gd name="connsiteX5" fmla="*/ 22865 w 74729"/>
                    <a:gd name="connsiteY5" fmla="*/ 0 h 73773"/>
                    <a:gd name="connsiteX6" fmla="*/ 74730 w 74729"/>
                    <a:gd name="connsiteY6" fmla="*/ 23662 h 73773"/>
                    <a:gd name="connsiteX7" fmla="*/ 70268 w 74729"/>
                    <a:gd name="connsiteY7" fmla="*/ 33381 h 73773"/>
                    <a:gd name="connsiteX8" fmla="*/ 29398 w 74729"/>
                    <a:gd name="connsiteY8" fmla="*/ 14739 h 73773"/>
                    <a:gd name="connsiteX9" fmla="*/ 65568 w 74729"/>
                    <a:gd name="connsiteY9" fmla="*/ 43659 h 73773"/>
                    <a:gd name="connsiteX10" fmla="*/ 60947 w 74729"/>
                    <a:gd name="connsiteY10" fmla="*/ 53777 h 73773"/>
                    <a:gd name="connsiteX11" fmla="*/ 15456 w 74729"/>
                    <a:gd name="connsiteY11" fmla="*/ 45412 h 73773"/>
                    <a:gd name="connsiteX12" fmla="*/ 56326 w 74729"/>
                    <a:gd name="connsiteY12" fmla="*/ 64054 h 73773"/>
                    <a:gd name="connsiteX13" fmla="*/ 51865 w 74729"/>
                    <a:gd name="connsiteY13" fmla="*/ 73774 h 7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729" h="73773">
                      <a:moveTo>
                        <a:pt x="51865" y="73774"/>
                      </a:moveTo>
                      <a:lnTo>
                        <a:pt x="0" y="50112"/>
                      </a:lnTo>
                      <a:lnTo>
                        <a:pt x="7170" y="34417"/>
                      </a:lnTo>
                      <a:lnTo>
                        <a:pt x="46846" y="41110"/>
                      </a:lnTo>
                      <a:lnTo>
                        <a:pt x="15695" y="15695"/>
                      </a:lnTo>
                      <a:lnTo>
                        <a:pt x="22865" y="0"/>
                      </a:lnTo>
                      <a:lnTo>
                        <a:pt x="74730" y="23662"/>
                      </a:lnTo>
                      <a:lnTo>
                        <a:pt x="70268" y="33381"/>
                      </a:lnTo>
                      <a:lnTo>
                        <a:pt x="29398" y="14739"/>
                      </a:lnTo>
                      <a:lnTo>
                        <a:pt x="65568" y="43659"/>
                      </a:lnTo>
                      <a:lnTo>
                        <a:pt x="60947" y="53777"/>
                      </a:lnTo>
                      <a:lnTo>
                        <a:pt x="15456" y="45412"/>
                      </a:lnTo>
                      <a:lnTo>
                        <a:pt x="56326" y="64054"/>
                      </a:lnTo>
                      <a:lnTo>
                        <a:pt x="51865" y="7377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98" name="Freeform: Shape 3797">
                  <a:extLst>
                    <a:ext uri="{FF2B5EF4-FFF2-40B4-BE49-F238E27FC236}">
                      <a16:creationId xmlns:a16="http://schemas.microsoft.com/office/drawing/2014/main" id="{75A8ED95-6060-1C5F-3DE7-96F52720E392}"/>
                    </a:ext>
                  </a:extLst>
                </p:cNvPr>
                <p:cNvSpPr/>
                <p:nvPr/>
              </p:nvSpPr>
              <p:spPr>
                <a:xfrm>
                  <a:off x="1946042" y="4580095"/>
                  <a:ext cx="43605" cy="40345"/>
                </a:xfrm>
                <a:custGeom>
                  <a:avLst/>
                  <a:gdLst>
                    <a:gd name="connsiteX0" fmla="*/ 31574 w 43605"/>
                    <a:gd name="connsiteY0" fmla="*/ 16050 h 40345"/>
                    <a:gd name="connsiteX1" fmla="*/ 37788 w 43605"/>
                    <a:gd name="connsiteY1" fmla="*/ 6889 h 40345"/>
                    <a:gd name="connsiteX2" fmla="*/ 43365 w 43605"/>
                    <a:gd name="connsiteY2" fmla="*/ 16688 h 40345"/>
                    <a:gd name="connsiteX3" fmla="*/ 41533 w 43605"/>
                    <a:gd name="connsiteY3" fmla="*/ 28320 h 40345"/>
                    <a:gd name="connsiteX4" fmla="*/ 28547 w 43605"/>
                    <a:gd name="connsiteY4" fmla="*/ 39951 h 40345"/>
                    <a:gd name="connsiteX5" fmla="*/ 13887 w 43605"/>
                    <a:gd name="connsiteY5" fmla="*/ 37720 h 40345"/>
                    <a:gd name="connsiteX6" fmla="*/ 1459 w 43605"/>
                    <a:gd name="connsiteY6" fmla="*/ 26168 h 40345"/>
                    <a:gd name="connsiteX7" fmla="*/ 1778 w 43605"/>
                    <a:gd name="connsiteY7" fmla="*/ 11430 h 40345"/>
                    <a:gd name="connsiteX8" fmla="*/ 13330 w 43605"/>
                    <a:gd name="connsiteY8" fmla="*/ 674 h 40345"/>
                    <a:gd name="connsiteX9" fmla="*/ 32450 w 43605"/>
                    <a:gd name="connsiteY9" fmla="*/ 3781 h 40345"/>
                    <a:gd name="connsiteX10" fmla="*/ 21058 w 43605"/>
                    <a:gd name="connsiteY10" fmla="*/ 28718 h 40345"/>
                    <a:gd name="connsiteX11" fmla="*/ 29025 w 43605"/>
                    <a:gd name="connsiteY11" fmla="*/ 29435 h 40345"/>
                    <a:gd name="connsiteX12" fmla="*/ 34123 w 43605"/>
                    <a:gd name="connsiteY12" fmla="*/ 24814 h 40345"/>
                    <a:gd name="connsiteX13" fmla="*/ 34601 w 43605"/>
                    <a:gd name="connsiteY13" fmla="*/ 20273 h 40345"/>
                    <a:gd name="connsiteX14" fmla="*/ 31574 w 43605"/>
                    <a:gd name="connsiteY14" fmla="*/ 15971 h 40345"/>
                    <a:gd name="connsiteX15" fmla="*/ 21775 w 43605"/>
                    <a:gd name="connsiteY15" fmla="*/ 10872 h 40345"/>
                    <a:gd name="connsiteX16" fmla="*/ 14206 w 43605"/>
                    <a:gd name="connsiteY16" fmla="*/ 10075 h 40345"/>
                    <a:gd name="connsiteX17" fmla="*/ 9585 w 43605"/>
                    <a:gd name="connsiteY17" fmla="*/ 14218 h 40345"/>
                    <a:gd name="connsiteX18" fmla="*/ 9506 w 43605"/>
                    <a:gd name="connsiteY18" fmla="*/ 20671 h 40345"/>
                    <a:gd name="connsiteX19" fmla="*/ 15003 w 43605"/>
                    <a:gd name="connsiteY19" fmla="*/ 25690 h 40345"/>
                    <a:gd name="connsiteX20" fmla="*/ 21775 w 43605"/>
                    <a:gd name="connsiteY20" fmla="*/ 10792 h 4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605" h="40345">
                      <a:moveTo>
                        <a:pt x="31574" y="16050"/>
                      </a:moveTo>
                      <a:lnTo>
                        <a:pt x="37788" y="6889"/>
                      </a:lnTo>
                      <a:cubicBezTo>
                        <a:pt x="40816" y="9836"/>
                        <a:pt x="42728" y="13102"/>
                        <a:pt x="43365" y="16688"/>
                      </a:cubicBezTo>
                      <a:cubicBezTo>
                        <a:pt x="44002" y="20273"/>
                        <a:pt x="43365" y="24177"/>
                        <a:pt x="41533" y="28320"/>
                      </a:cubicBezTo>
                      <a:cubicBezTo>
                        <a:pt x="38585" y="34853"/>
                        <a:pt x="34203" y="38676"/>
                        <a:pt x="28547" y="39951"/>
                      </a:cubicBezTo>
                      <a:cubicBezTo>
                        <a:pt x="24005" y="40907"/>
                        <a:pt x="19145" y="40110"/>
                        <a:pt x="13887" y="37720"/>
                      </a:cubicBezTo>
                      <a:cubicBezTo>
                        <a:pt x="7673" y="34853"/>
                        <a:pt x="3530" y="31028"/>
                        <a:pt x="1459" y="26168"/>
                      </a:cubicBezTo>
                      <a:cubicBezTo>
                        <a:pt x="-612" y="21309"/>
                        <a:pt x="-453" y="16369"/>
                        <a:pt x="1778" y="11430"/>
                      </a:cubicBezTo>
                      <a:cubicBezTo>
                        <a:pt x="4327" y="5853"/>
                        <a:pt x="8151" y="2268"/>
                        <a:pt x="13330" y="674"/>
                      </a:cubicBezTo>
                      <a:cubicBezTo>
                        <a:pt x="18508" y="-840"/>
                        <a:pt x="24882" y="196"/>
                        <a:pt x="32450" y="3781"/>
                      </a:cubicBezTo>
                      <a:lnTo>
                        <a:pt x="21058" y="28718"/>
                      </a:lnTo>
                      <a:cubicBezTo>
                        <a:pt x="24085" y="29992"/>
                        <a:pt x="26714" y="30232"/>
                        <a:pt x="29025" y="29435"/>
                      </a:cubicBezTo>
                      <a:cubicBezTo>
                        <a:pt x="31335" y="28638"/>
                        <a:pt x="33088" y="27124"/>
                        <a:pt x="34123" y="24814"/>
                      </a:cubicBezTo>
                      <a:cubicBezTo>
                        <a:pt x="34840" y="23221"/>
                        <a:pt x="35000" y="21787"/>
                        <a:pt x="34601" y="20273"/>
                      </a:cubicBezTo>
                      <a:cubicBezTo>
                        <a:pt x="34203" y="18759"/>
                        <a:pt x="33247" y="17405"/>
                        <a:pt x="31574" y="15971"/>
                      </a:cubicBezTo>
                      <a:close/>
                      <a:moveTo>
                        <a:pt x="21775" y="10872"/>
                      </a:moveTo>
                      <a:cubicBezTo>
                        <a:pt x="18827" y="9597"/>
                        <a:pt x="16357" y="9358"/>
                        <a:pt x="14206" y="10075"/>
                      </a:cubicBezTo>
                      <a:cubicBezTo>
                        <a:pt x="12055" y="10792"/>
                        <a:pt x="10541" y="12226"/>
                        <a:pt x="9585" y="14218"/>
                      </a:cubicBezTo>
                      <a:cubicBezTo>
                        <a:pt x="8629" y="16369"/>
                        <a:pt x="8549" y="18520"/>
                        <a:pt x="9506" y="20671"/>
                      </a:cubicBezTo>
                      <a:cubicBezTo>
                        <a:pt x="10462" y="22822"/>
                        <a:pt x="12294" y="24495"/>
                        <a:pt x="15003" y="25690"/>
                      </a:cubicBezTo>
                      <a:lnTo>
                        <a:pt x="21775" y="1079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99" name="Freeform: Shape 3798">
                  <a:extLst>
                    <a:ext uri="{FF2B5EF4-FFF2-40B4-BE49-F238E27FC236}">
                      <a16:creationId xmlns:a16="http://schemas.microsoft.com/office/drawing/2014/main" id="{E06C9753-734C-4697-AF63-3C353DB7E774}"/>
                    </a:ext>
                  </a:extLst>
                </p:cNvPr>
                <p:cNvSpPr/>
                <p:nvPr/>
              </p:nvSpPr>
              <p:spPr>
                <a:xfrm>
                  <a:off x="1958575" y="4532729"/>
                  <a:ext cx="55210" cy="55130"/>
                </a:xfrm>
                <a:custGeom>
                  <a:avLst/>
                  <a:gdLst>
                    <a:gd name="connsiteX0" fmla="*/ 37285 w 55210"/>
                    <a:gd name="connsiteY0" fmla="*/ 55131 h 55130"/>
                    <a:gd name="connsiteX1" fmla="*/ 24140 w 55210"/>
                    <a:gd name="connsiteY1" fmla="*/ 32744 h 55130"/>
                    <a:gd name="connsiteX2" fmla="*/ 0 w 55210"/>
                    <a:gd name="connsiteY2" fmla="*/ 37445 h 55130"/>
                    <a:gd name="connsiteX3" fmla="*/ 5497 w 55210"/>
                    <a:gd name="connsiteY3" fmla="*/ 25335 h 55130"/>
                    <a:gd name="connsiteX4" fmla="*/ 18882 w 55210"/>
                    <a:gd name="connsiteY4" fmla="*/ 23423 h 55130"/>
                    <a:gd name="connsiteX5" fmla="*/ 11711 w 55210"/>
                    <a:gd name="connsiteY5" fmla="*/ 11711 h 55130"/>
                    <a:gd name="connsiteX6" fmla="*/ 17049 w 55210"/>
                    <a:gd name="connsiteY6" fmla="*/ 0 h 55130"/>
                    <a:gd name="connsiteX7" fmla="*/ 29079 w 55210"/>
                    <a:gd name="connsiteY7" fmla="*/ 20873 h 55130"/>
                    <a:gd name="connsiteX8" fmla="*/ 55211 w 55210"/>
                    <a:gd name="connsiteY8" fmla="*/ 15934 h 55130"/>
                    <a:gd name="connsiteX9" fmla="*/ 49634 w 55210"/>
                    <a:gd name="connsiteY9" fmla="*/ 28123 h 55130"/>
                    <a:gd name="connsiteX10" fmla="*/ 34497 w 55210"/>
                    <a:gd name="connsiteY10" fmla="*/ 30434 h 55130"/>
                    <a:gd name="connsiteX11" fmla="*/ 42623 w 55210"/>
                    <a:gd name="connsiteY11" fmla="*/ 43420 h 55130"/>
                    <a:gd name="connsiteX12" fmla="*/ 37285 w 55210"/>
                    <a:gd name="connsiteY12" fmla="*/ 55051 h 5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210" h="55130">
                      <a:moveTo>
                        <a:pt x="37285" y="55131"/>
                      </a:moveTo>
                      <a:lnTo>
                        <a:pt x="24140" y="32744"/>
                      </a:lnTo>
                      <a:lnTo>
                        <a:pt x="0" y="37445"/>
                      </a:lnTo>
                      <a:lnTo>
                        <a:pt x="5497" y="25335"/>
                      </a:lnTo>
                      <a:lnTo>
                        <a:pt x="18882" y="23423"/>
                      </a:lnTo>
                      <a:lnTo>
                        <a:pt x="11711" y="11711"/>
                      </a:lnTo>
                      <a:lnTo>
                        <a:pt x="17049" y="0"/>
                      </a:lnTo>
                      <a:lnTo>
                        <a:pt x="29079" y="20873"/>
                      </a:lnTo>
                      <a:lnTo>
                        <a:pt x="55211" y="15934"/>
                      </a:lnTo>
                      <a:lnTo>
                        <a:pt x="49634" y="28123"/>
                      </a:lnTo>
                      <a:lnTo>
                        <a:pt x="34497" y="30434"/>
                      </a:lnTo>
                      <a:lnTo>
                        <a:pt x="42623" y="43420"/>
                      </a:lnTo>
                      <a:lnTo>
                        <a:pt x="37285" y="5505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00" name="Freeform: Shape 3799">
                  <a:extLst>
                    <a:ext uri="{FF2B5EF4-FFF2-40B4-BE49-F238E27FC236}">
                      <a16:creationId xmlns:a16="http://schemas.microsoft.com/office/drawing/2014/main" id="{FFFFEA49-C339-BE91-F908-C9F2FB6210CA}"/>
                    </a:ext>
                  </a:extLst>
                </p:cNvPr>
                <p:cNvSpPr/>
                <p:nvPr/>
              </p:nvSpPr>
              <p:spPr>
                <a:xfrm>
                  <a:off x="1964471" y="4509067"/>
                  <a:ext cx="56485" cy="33700"/>
                </a:xfrm>
                <a:custGeom>
                  <a:avLst/>
                  <a:gdLst>
                    <a:gd name="connsiteX0" fmla="*/ 9242 w 56485"/>
                    <a:gd name="connsiteY0" fmla="*/ 14181 h 33700"/>
                    <a:gd name="connsiteX1" fmla="*/ 0 w 56485"/>
                    <a:gd name="connsiteY1" fmla="*/ 9959 h 33700"/>
                    <a:gd name="connsiteX2" fmla="*/ 4541 w 56485"/>
                    <a:gd name="connsiteY2" fmla="*/ 0 h 33700"/>
                    <a:gd name="connsiteX3" fmla="*/ 13783 w 56485"/>
                    <a:gd name="connsiteY3" fmla="*/ 4223 h 33700"/>
                    <a:gd name="connsiteX4" fmla="*/ 9242 w 56485"/>
                    <a:gd name="connsiteY4" fmla="*/ 14181 h 33700"/>
                    <a:gd name="connsiteX5" fmla="*/ 51944 w 56485"/>
                    <a:gd name="connsiteY5" fmla="*/ 33700 h 33700"/>
                    <a:gd name="connsiteX6" fmla="*/ 14340 w 56485"/>
                    <a:gd name="connsiteY6" fmla="*/ 16571 h 33700"/>
                    <a:gd name="connsiteX7" fmla="*/ 18882 w 56485"/>
                    <a:gd name="connsiteY7" fmla="*/ 6613 h 33700"/>
                    <a:gd name="connsiteX8" fmla="*/ 56485 w 56485"/>
                    <a:gd name="connsiteY8" fmla="*/ 23742 h 33700"/>
                    <a:gd name="connsiteX9" fmla="*/ 51944 w 56485"/>
                    <a:gd name="connsiteY9" fmla="*/ 33700 h 3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485" h="33700">
                      <a:moveTo>
                        <a:pt x="9242" y="14181"/>
                      </a:moveTo>
                      <a:lnTo>
                        <a:pt x="0" y="9959"/>
                      </a:lnTo>
                      <a:lnTo>
                        <a:pt x="4541" y="0"/>
                      </a:lnTo>
                      <a:lnTo>
                        <a:pt x="13783" y="4223"/>
                      </a:lnTo>
                      <a:lnTo>
                        <a:pt x="9242" y="14181"/>
                      </a:lnTo>
                      <a:close/>
                      <a:moveTo>
                        <a:pt x="51944" y="33700"/>
                      </a:moveTo>
                      <a:lnTo>
                        <a:pt x="14340" y="16571"/>
                      </a:lnTo>
                      <a:lnTo>
                        <a:pt x="18882" y="6613"/>
                      </a:lnTo>
                      <a:lnTo>
                        <a:pt x="56485" y="23742"/>
                      </a:lnTo>
                      <a:lnTo>
                        <a:pt x="51944" y="3370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01" name="Freeform: Shape 3800">
                  <a:extLst>
                    <a:ext uri="{FF2B5EF4-FFF2-40B4-BE49-F238E27FC236}">
                      <a16:creationId xmlns:a16="http://schemas.microsoft.com/office/drawing/2014/main" id="{89570825-9E34-B3A9-513D-20F897EB1898}"/>
                    </a:ext>
                  </a:extLst>
                </p:cNvPr>
                <p:cNvSpPr/>
                <p:nvPr/>
              </p:nvSpPr>
              <p:spPr>
                <a:xfrm>
                  <a:off x="1992097" y="4477424"/>
                  <a:ext cx="43727" cy="41427"/>
                </a:xfrm>
                <a:custGeom>
                  <a:avLst/>
                  <a:gdLst>
                    <a:gd name="connsiteX0" fmla="*/ 21929 w 43727"/>
                    <a:gd name="connsiteY0" fmla="*/ 333 h 41427"/>
                    <a:gd name="connsiteX1" fmla="*/ 19220 w 43727"/>
                    <a:gd name="connsiteY1" fmla="*/ 10929 h 41427"/>
                    <a:gd name="connsiteX2" fmla="*/ 13802 w 43727"/>
                    <a:gd name="connsiteY2" fmla="*/ 11168 h 41427"/>
                    <a:gd name="connsiteX3" fmla="*/ 10217 w 43727"/>
                    <a:gd name="connsiteY3" fmla="*/ 15072 h 41427"/>
                    <a:gd name="connsiteX4" fmla="*/ 10058 w 43727"/>
                    <a:gd name="connsiteY4" fmla="*/ 22162 h 41427"/>
                    <a:gd name="connsiteX5" fmla="*/ 17626 w 43727"/>
                    <a:gd name="connsiteY5" fmla="*/ 28297 h 41427"/>
                    <a:gd name="connsiteX6" fmla="*/ 28063 w 43727"/>
                    <a:gd name="connsiteY6" fmla="*/ 30369 h 41427"/>
                    <a:gd name="connsiteX7" fmla="*/ 33560 w 43727"/>
                    <a:gd name="connsiteY7" fmla="*/ 25588 h 41427"/>
                    <a:gd name="connsiteX8" fmla="*/ 34038 w 43727"/>
                    <a:gd name="connsiteY8" fmla="*/ 20250 h 41427"/>
                    <a:gd name="connsiteX9" fmla="*/ 29656 w 43727"/>
                    <a:gd name="connsiteY9" fmla="*/ 15151 h 41427"/>
                    <a:gd name="connsiteX10" fmla="*/ 35791 w 43727"/>
                    <a:gd name="connsiteY10" fmla="*/ 6149 h 41427"/>
                    <a:gd name="connsiteX11" fmla="*/ 43280 w 43727"/>
                    <a:gd name="connsiteY11" fmla="*/ 16586 h 41427"/>
                    <a:gd name="connsiteX12" fmla="*/ 41447 w 43727"/>
                    <a:gd name="connsiteY12" fmla="*/ 29731 h 41427"/>
                    <a:gd name="connsiteX13" fmla="*/ 30214 w 43727"/>
                    <a:gd name="connsiteY13" fmla="*/ 40487 h 41427"/>
                    <a:gd name="connsiteX14" fmla="*/ 13563 w 43727"/>
                    <a:gd name="connsiteY14" fmla="*/ 38813 h 41427"/>
                    <a:gd name="connsiteX15" fmla="*/ 1294 w 43727"/>
                    <a:gd name="connsiteY15" fmla="*/ 27261 h 41427"/>
                    <a:gd name="connsiteX16" fmla="*/ 2171 w 43727"/>
                    <a:gd name="connsiteY16" fmla="*/ 11567 h 41427"/>
                    <a:gd name="connsiteX17" fmla="*/ 10138 w 43727"/>
                    <a:gd name="connsiteY17" fmla="*/ 2006 h 41427"/>
                    <a:gd name="connsiteX18" fmla="*/ 21769 w 43727"/>
                    <a:gd name="connsiteY18" fmla="*/ 253 h 41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27" h="41427">
                      <a:moveTo>
                        <a:pt x="21929" y="333"/>
                      </a:moveTo>
                      <a:lnTo>
                        <a:pt x="19220" y="10929"/>
                      </a:lnTo>
                      <a:cubicBezTo>
                        <a:pt x="17069" y="10371"/>
                        <a:pt x="15316" y="10451"/>
                        <a:pt x="13802" y="11168"/>
                      </a:cubicBezTo>
                      <a:cubicBezTo>
                        <a:pt x="12289" y="11885"/>
                        <a:pt x="11094" y="13160"/>
                        <a:pt x="10217" y="15072"/>
                      </a:cubicBezTo>
                      <a:cubicBezTo>
                        <a:pt x="9102" y="17542"/>
                        <a:pt x="9022" y="19932"/>
                        <a:pt x="10058" y="22162"/>
                      </a:cubicBezTo>
                      <a:cubicBezTo>
                        <a:pt x="11094" y="24393"/>
                        <a:pt x="13643" y="26465"/>
                        <a:pt x="17626" y="28297"/>
                      </a:cubicBezTo>
                      <a:cubicBezTo>
                        <a:pt x="22088" y="30289"/>
                        <a:pt x="25593" y="31006"/>
                        <a:pt x="28063" y="30369"/>
                      </a:cubicBezTo>
                      <a:cubicBezTo>
                        <a:pt x="30533" y="29731"/>
                        <a:pt x="32445" y="28138"/>
                        <a:pt x="33560" y="25588"/>
                      </a:cubicBezTo>
                      <a:cubicBezTo>
                        <a:pt x="34437" y="23676"/>
                        <a:pt x="34596" y="21924"/>
                        <a:pt x="34038" y="20250"/>
                      </a:cubicBezTo>
                      <a:cubicBezTo>
                        <a:pt x="33481" y="18578"/>
                        <a:pt x="32047" y="16825"/>
                        <a:pt x="29656" y="15151"/>
                      </a:cubicBezTo>
                      <a:lnTo>
                        <a:pt x="35791" y="6149"/>
                      </a:lnTo>
                      <a:cubicBezTo>
                        <a:pt x="39774" y="9176"/>
                        <a:pt x="42324" y="12682"/>
                        <a:pt x="43280" y="16586"/>
                      </a:cubicBezTo>
                      <a:cubicBezTo>
                        <a:pt x="44236" y="20490"/>
                        <a:pt x="43678" y="24871"/>
                        <a:pt x="41447" y="29731"/>
                      </a:cubicBezTo>
                      <a:cubicBezTo>
                        <a:pt x="38978" y="35228"/>
                        <a:pt x="35233" y="38813"/>
                        <a:pt x="30214" y="40487"/>
                      </a:cubicBezTo>
                      <a:cubicBezTo>
                        <a:pt x="25275" y="42159"/>
                        <a:pt x="19698" y="41602"/>
                        <a:pt x="13563" y="38813"/>
                      </a:cubicBezTo>
                      <a:cubicBezTo>
                        <a:pt x="7349" y="35945"/>
                        <a:pt x="3286" y="32121"/>
                        <a:pt x="1294" y="27261"/>
                      </a:cubicBezTo>
                      <a:cubicBezTo>
                        <a:pt x="-698" y="22402"/>
                        <a:pt x="-379" y="17143"/>
                        <a:pt x="2171" y="11567"/>
                      </a:cubicBezTo>
                      <a:cubicBezTo>
                        <a:pt x="4242" y="6946"/>
                        <a:pt x="6871" y="3759"/>
                        <a:pt x="10138" y="2006"/>
                      </a:cubicBezTo>
                      <a:cubicBezTo>
                        <a:pt x="13324" y="174"/>
                        <a:pt x="17228" y="-384"/>
                        <a:pt x="21769" y="253"/>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02" name="Freeform: Shape 3801">
                  <a:extLst>
                    <a:ext uri="{FF2B5EF4-FFF2-40B4-BE49-F238E27FC236}">
                      <a16:creationId xmlns:a16="http://schemas.microsoft.com/office/drawing/2014/main" id="{1874A2BA-833D-3B96-AD4F-1F91A78691E4}"/>
                    </a:ext>
                  </a:extLst>
                </p:cNvPr>
                <p:cNvSpPr/>
                <p:nvPr/>
              </p:nvSpPr>
              <p:spPr>
                <a:xfrm>
                  <a:off x="2011188" y="4434882"/>
                  <a:ext cx="43586" cy="43394"/>
                </a:xfrm>
                <a:custGeom>
                  <a:avLst/>
                  <a:gdLst>
                    <a:gd name="connsiteX0" fmla="*/ 12397 w 43586"/>
                    <a:gd name="connsiteY0" fmla="*/ 40883 h 43394"/>
                    <a:gd name="connsiteX1" fmla="*/ 3952 w 43586"/>
                    <a:gd name="connsiteY1" fmla="*/ 34032 h 43394"/>
                    <a:gd name="connsiteX2" fmla="*/ 48 w 43586"/>
                    <a:gd name="connsiteY2" fmla="*/ 23914 h 43394"/>
                    <a:gd name="connsiteX3" fmla="*/ 2199 w 43586"/>
                    <a:gd name="connsiteY3" fmla="*/ 12760 h 43394"/>
                    <a:gd name="connsiteX4" fmla="*/ 14070 w 43586"/>
                    <a:gd name="connsiteY4" fmla="*/ 1288 h 43394"/>
                    <a:gd name="connsiteX5" fmla="*/ 30562 w 43586"/>
                    <a:gd name="connsiteY5" fmla="*/ 2244 h 43394"/>
                    <a:gd name="connsiteX6" fmla="*/ 42193 w 43586"/>
                    <a:gd name="connsiteY6" fmla="*/ 14194 h 43394"/>
                    <a:gd name="connsiteX7" fmla="*/ 41476 w 43586"/>
                    <a:gd name="connsiteY7" fmla="*/ 30606 h 43394"/>
                    <a:gd name="connsiteX8" fmla="*/ 34625 w 43586"/>
                    <a:gd name="connsiteY8" fmla="*/ 39369 h 43394"/>
                    <a:gd name="connsiteX9" fmla="*/ 24507 w 43586"/>
                    <a:gd name="connsiteY9" fmla="*/ 43353 h 43394"/>
                    <a:gd name="connsiteX10" fmla="*/ 12397 w 43586"/>
                    <a:gd name="connsiteY10" fmla="*/ 40803 h 43394"/>
                    <a:gd name="connsiteX11" fmla="*/ 17576 w 43586"/>
                    <a:gd name="connsiteY11" fmla="*/ 30925 h 43394"/>
                    <a:gd name="connsiteX12" fmla="*/ 27375 w 43586"/>
                    <a:gd name="connsiteY12" fmla="*/ 32200 h 43394"/>
                    <a:gd name="connsiteX13" fmla="*/ 33350 w 43586"/>
                    <a:gd name="connsiteY13" fmla="*/ 27021 h 43394"/>
                    <a:gd name="connsiteX14" fmla="*/ 33350 w 43586"/>
                    <a:gd name="connsiteY14" fmla="*/ 19134 h 43394"/>
                    <a:gd name="connsiteX15" fmla="*/ 25941 w 43586"/>
                    <a:gd name="connsiteY15" fmla="*/ 12521 h 43394"/>
                    <a:gd name="connsiteX16" fmla="*/ 16221 w 43586"/>
                    <a:gd name="connsiteY16" fmla="*/ 11246 h 43394"/>
                    <a:gd name="connsiteX17" fmla="*/ 10246 w 43586"/>
                    <a:gd name="connsiteY17" fmla="*/ 16425 h 43394"/>
                    <a:gd name="connsiteX18" fmla="*/ 10246 w 43586"/>
                    <a:gd name="connsiteY18" fmla="*/ 24312 h 43394"/>
                    <a:gd name="connsiteX19" fmla="*/ 17576 w 43586"/>
                    <a:gd name="connsiteY19" fmla="*/ 30845 h 4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586" h="43394">
                      <a:moveTo>
                        <a:pt x="12397" y="40883"/>
                      </a:moveTo>
                      <a:cubicBezTo>
                        <a:pt x="9051" y="39369"/>
                        <a:pt x="6262" y="37139"/>
                        <a:pt x="3952" y="34032"/>
                      </a:cubicBezTo>
                      <a:cubicBezTo>
                        <a:pt x="1642" y="31004"/>
                        <a:pt x="287" y="27579"/>
                        <a:pt x="48" y="23914"/>
                      </a:cubicBezTo>
                      <a:cubicBezTo>
                        <a:pt x="-191" y="20169"/>
                        <a:pt x="447" y="16504"/>
                        <a:pt x="2199" y="12760"/>
                      </a:cubicBezTo>
                      <a:cubicBezTo>
                        <a:pt x="4828" y="7104"/>
                        <a:pt x="8732" y="3280"/>
                        <a:pt x="14070" y="1288"/>
                      </a:cubicBezTo>
                      <a:cubicBezTo>
                        <a:pt x="19408" y="-704"/>
                        <a:pt x="24905" y="-385"/>
                        <a:pt x="30562" y="2244"/>
                      </a:cubicBezTo>
                      <a:cubicBezTo>
                        <a:pt x="36218" y="4873"/>
                        <a:pt x="40122" y="8856"/>
                        <a:pt x="42193" y="14194"/>
                      </a:cubicBezTo>
                      <a:cubicBezTo>
                        <a:pt x="44265" y="19532"/>
                        <a:pt x="44026" y="25029"/>
                        <a:pt x="41476" y="30606"/>
                      </a:cubicBezTo>
                      <a:cubicBezTo>
                        <a:pt x="39883" y="34032"/>
                        <a:pt x="37652" y="36979"/>
                        <a:pt x="34625" y="39369"/>
                      </a:cubicBezTo>
                      <a:cubicBezTo>
                        <a:pt x="31597" y="41759"/>
                        <a:pt x="28251" y="43114"/>
                        <a:pt x="24507" y="43353"/>
                      </a:cubicBezTo>
                      <a:cubicBezTo>
                        <a:pt x="20762" y="43592"/>
                        <a:pt x="16699" y="42795"/>
                        <a:pt x="12397" y="40803"/>
                      </a:cubicBezTo>
                      <a:close/>
                      <a:moveTo>
                        <a:pt x="17576" y="30925"/>
                      </a:moveTo>
                      <a:cubicBezTo>
                        <a:pt x="21320" y="32598"/>
                        <a:pt x="24586" y="33076"/>
                        <a:pt x="27375" y="32200"/>
                      </a:cubicBezTo>
                      <a:cubicBezTo>
                        <a:pt x="30163" y="31323"/>
                        <a:pt x="32155" y="29570"/>
                        <a:pt x="33350" y="27021"/>
                      </a:cubicBezTo>
                      <a:cubicBezTo>
                        <a:pt x="34545" y="24392"/>
                        <a:pt x="34545" y="21763"/>
                        <a:pt x="33350" y="19134"/>
                      </a:cubicBezTo>
                      <a:cubicBezTo>
                        <a:pt x="32155" y="16504"/>
                        <a:pt x="29685" y="14274"/>
                        <a:pt x="25941" y="12521"/>
                      </a:cubicBezTo>
                      <a:cubicBezTo>
                        <a:pt x="22276" y="10848"/>
                        <a:pt x="19010" y="10449"/>
                        <a:pt x="16221" y="11246"/>
                      </a:cubicBezTo>
                      <a:cubicBezTo>
                        <a:pt x="13433" y="12043"/>
                        <a:pt x="11441" y="13796"/>
                        <a:pt x="10246" y="16425"/>
                      </a:cubicBezTo>
                      <a:cubicBezTo>
                        <a:pt x="9051" y="19054"/>
                        <a:pt x="9051" y="21683"/>
                        <a:pt x="10246" y="24312"/>
                      </a:cubicBezTo>
                      <a:cubicBezTo>
                        <a:pt x="11441" y="26941"/>
                        <a:pt x="13911" y="29172"/>
                        <a:pt x="17576" y="30845"/>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03" name="Freeform: Shape 3802">
                  <a:extLst>
                    <a:ext uri="{FF2B5EF4-FFF2-40B4-BE49-F238E27FC236}">
                      <a16:creationId xmlns:a16="http://schemas.microsoft.com/office/drawing/2014/main" id="{A308D7E1-1562-BA46-0093-CF15C29FD947}"/>
                    </a:ext>
                  </a:extLst>
                </p:cNvPr>
                <p:cNvSpPr/>
                <p:nvPr/>
              </p:nvSpPr>
              <p:spPr>
                <a:xfrm>
                  <a:off x="2043025" y="4370363"/>
                  <a:ext cx="43260" cy="24060"/>
                </a:xfrm>
                <a:custGeom>
                  <a:avLst/>
                  <a:gdLst>
                    <a:gd name="connsiteX0" fmla="*/ 43260 w 43260"/>
                    <a:gd name="connsiteY0" fmla="*/ 18961 h 24060"/>
                    <a:gd name="connsiteX1" fmla="*/ 40950 w 43260"/>
                    <a:gd name="connsiteY1" fmla="*/ 24060 h 24060"/>
                    <a:gd name="connsiteX2" fmla="*/ 8445 w 43260"/>
                    <a:gd name="connsiteY2" fmla="*/ 9241 h 24060"/>
                    <a:gd name="connsiteX3" fmla="*/ 9720 w 43260"/>
                    <a:gd name="connsiteY3" fmla="*/ 15695 h 24060"/>
                    <a:gd name="connsiteX4" fmla="*/ 9879 w 43260"/>
                    <a:gd name="connsiteY4" fmla="*/ 22307 h 24060"/>
                    <a:gd name="connsiteX5" fmla="*/ 4939 w 43260"/>
                    <a:gd name="connsiteY5" fmla="*/ 20077 h 24060"/>
                    <a:gd name="connsiteX6" fmla="*/ 3505 w 43260"/>
                    <a:gd name="connsiteY6" fmla="*/ 10357 h 24060"/>
                    <a:gd name="connsiteX7" fmla="*/ 0 w 43260"/>
                    <a:gd name="connsiteY7" fmla="*/ 3266 h 24060"/>
                    <a:gd name="connsiteX8" fmla="*/ 1514 w 43260"/>
                    <a:gd name="connsiteY8" fmla="*/ 0 h 24060"/>
                    <a:gd name="connsiteX9" fmla="*/ 43181 w 43260"/>
                    <a:gd name="connsiteY9" fmla="*/ 18961 h 24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260" h="24060">
                      <a:moveTo>
                        <a:pt x="43260" y="18961"/>
                      </a:moveTo>
                      <a:lnTo>
                        <a:pt x="40950" y="24060"/>
                      </a:lnTo>
                      <a:lnTo>
                        <a:pt x="8445" y="9241"/>
                      </a:lnTo>
                      <a:cubicBezTo>
                        <a:pt x="9082" y="10994"/>
                        <a:pt x="9481" y="13145"/>
                        <a:pt x="9720" y="15695"/>
                      </a:cubicBezTo>
                      <a:cubicBezTo>
                        <a:pt x="9959" y="18244"/>
                        <a:pt x="10038" y="20395"/>
                        <a:pt x="9879" y="22307"/>
                      </a:cubicBezTo>
                      <a:lnTo>
                        <a:pt x="4939" y="20077"/>
                      </a:lnTo>
                      <a:cubicBezTo>
                        <a:pt x="4939" y="16651"/>
                        <a:pt x="4382" y="13384"/>
                        <a:pt x="3505" y="10357"/>
                      </a:cubicBezTo>
                      <a:cubicBezTo>
                        <a:pt x="2549" y="7329"/>
                        <a:pt x="1434" y="5019"/>
                        <a:pt x="0" y="3266"/>
                      </a:cubicBezTo>
                      <a:lnTo>
                        <a:pt x="1514" y="0"/>
                      </a:lnTo>
                      <a:lnTo>
                        <a:pt x="43181" y="1896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04" name="Freeform: Shape 3803">
                  <a:extLst>
                    <a:ext uri="{FF2B5EF4-FFF2-40B4-BE49-F238E27FC236}">
                      <a16:creationId xmlns:a16="http://schemas.microsoft.com/office/drawing/2014/main" id="{28BB25DE-7A95-7F07-A737-2AE80F425629}"/>
                    </a:ext>
                  </a:extLst>
                </p:cNvPr>
                <p:cNvSpPr/>
                <p:nvPr/>
              </p:nvSpPr>
              <p:spPr>
                <a:xfrm>
                  <a:off x="2055131" y="4335939"/>
                  <a:ext cx="45611" cy="36040"/>
                </a:xfrm>
                <a:custGeom>
                  <a:avLst/>
                  <a:gdLst>
                    <a:gd name="connsiteX0" fmla="*/ 26215 w 45611"/>
                    <a:gd name="connsiteY0" fmla="*/ 35380 h 36040"/>
                    <a:gd name="connsiteX1" fmla="*/ 27888 w 45611"/>
                    <a:gd name="connsiteY1" fmla="*/ 29962 h 36040"/>
                    <a:gd name="connsiteX2" fmla="*/ 35536 w 45611"/>
                    <a:gd name="connsiteY2" fmla="*/ 29803 h 36040"/>
                    <a:gd name="connsiteX3" fmla="*/ 39759 w 45611"/>
                    <a:gd name="connsiteY3" fmla="*/ 25501 h 36040"/>
                    <a:gd name="connsiteX4" fmla="*/ 39998 w 45611"/>
                    <a:gd name="connsiteY4" fmla="*/ 18251 h 36040"/>
                    <a:gd name="connsiteX5" fmla="*/ 34979 w 45611"/>
                    <a:gd name="connsiteY5" fmla="*/ 12993 h 36040"/>
                    <a:gd name="connsiteX6" fmla="*/ 28127 w 45611"/>
                    <a:gd name="connsiteY6" fmla="*/ 12674 h 36040"/>
                    <a:gd name="connsiteX7" fmla="*/ 23188 w 45611"/>
                    <a:gd name="connsiteY7" fmla="*/ 17454 h 36040"/>
                    <a:gd name="connsiteX8" fmla="*/ 22152 w 45611"/>
                    <a:gd name="connsiteY8" fmla="*/ 21278 h 36040"/>
                    <a:gd name="connsiteX9" fmla="*/ 17930 w 45611"/>
                    <a:gd name="connsiteY9" fmla="*/ 18649 h 36040"/>
                    <a:gd name="connsiteX10" fmla="*/ 18328 w 45611"/>
                    <a:gd name="connsiteY10" fmla="*/ 17852 h 36040"/>
                    <a:gd name="connsiteX11" fmla="*/ 19284 w 45611"/>
                    <a:gd name="connsiteY11" fmla="*/ 11240 h 36040"/>
                    <a:gd name="connsiteX12" fmla="*/ 15221 w 45611"/>
                    <a:gd name="connsiteY12" fmla="*/ 6221 h 36040"/>
                    <a:gd name="connsiteX13" fmla="*/ 9724 w 45611"/>
                    <a:gd name="connsiteY13" fmla="*/ 5982 h 36040"/>
                    <a:gd name="connsiteX14" fmla="*/ 5660 w 45611"/>
                    <a:gd name="connsiteY14" fmla="*/ 10045 h 36040"/>
                    <a:gd name="connsiteX15" fmla="*/ 5262 w 45611"/>
                    <a:gd name="connsiteY15" fmla="*/ 15861 h 36040"/>
                    <a:gd name="connsiteX16" fmla="*/ 9724 w 45611"/>
                    <a:gd name="connsiteY16" fmla="*/ 20960 h 36040"/>
                    <a:gd name="connsiteX17" fmla="*/ 6457 w 45611"/>
                    <a:gd name="connsiteY17" fmla="*/ 25660 h 36040"/>
                    <a:gd name="connsiteX18" fmla="*/ 482 w 45611"/>
                    <a:gd name="connsiteY18" fmla="*/ 17773 h 36040"/>
                    <a:gd name="connsiteX19" fmla="*/ 1438 w 45611"/>
                    <a:gd name="connsiteY19" fmla="*/ 8212 h 36040"/>
                    <a:gd name="connsiteX20" fmla="*/ 5740 w 45611"/>
                    <a:gd name="connsiteY20" fmla="*/ 2636 h 36040"/>
                    <a:gd name="connsiteX21" fmla="*/ 11715 w 45611"/>
                    <a:gd name="connsiteY21" fmla="*/ 86 h 36040"/>
                    <a:gd name="connsiteX22" fmla="*/ 17770 w 45611"/>
                    <a:gd name="connsiteY22" fmla="*/ 1042 h 36040"/>
                    <a:gd name="connsiteX23" fmla="*/ 21993 w 45611"/>
                    <a:gd name="connsiteY23" fmla="*/ 4707 h 36040"/>
                    <a:gd name="connsiteX24" fmla="*/ 23586 w 45611"/>
                    <a:gd name="connsiteY24" fmla="*/ 10603 h 36040"/>
                    <a:gd name="connsiteX25" fmla="*/ 29721 w 45611"/>
                    <a:gd name="connsiteY25" fmla="*/ 6460 h 36040"/>
                    <a:gd name="connsiteX26" fmla="*/ 37369 w 45611"/>
                    <a:gd name="connsiteY26" fmla="*/ 7495 h 36040"/>
                    <a:gd name="connsiteX27" fmla="*/ 44778 w 45611"/>
                    <a:gd name="connsiteY27" fmla="*/ 15622 h 36040"/>
                    <a:gd name="connsiteX28" fmla="*/ 43981 w 45611"/>
                    <a:gd name="connsiteY28" fmla="*/ 27333 h 36040"/>
                    <a:gd name="connsiteX29" fmla="*/ 36572 w 45611"/>
                    <a:gd name="connsiteY29" fmla="*/ 34902 h 36040"/>
                    <a:gd name="connsiteX30" fmla="*/ 26295 w 45611"/>
                    <a:gd name="connsiteY30" fmla="*/ 35140 h 36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5611" h="36040">
                      <a:moveTo>
                        <a:pt x="26215" y="35380"/>
                      </a:moveTo>
                      <a:lnTo>
                        <a:pt x="27888" y="29962"/>
                      </a:lnTo>
                      <a:cubicBezTo>
                        <a:pt x="31075" y="30679"/>
                        <a:pt x="33545" y="30679"/>
                        <a:pt x="35536" y="29803"/>
                      </a:cubicBezTo>
                      <a:cubicBezTo>
                        <a:pt x="37528" y="28927"/>
                        <a:pt x="38883" y="27572"/>
                        <a:pt x="39759" y="25501"/>
                      </a:cubicBezTo>
                      <a:cubicBezTo>
                        <a:pt x="40874" y="23111"/>
                        <a:pt x="40954" y="20720"/>
                        <a:pt x="39998" y="18251"/>
                      </a:cubicBezTo>
                      <a:cubicBezTo>
                        <a:pt x="39042" y="15781"/>
                        <a:pt x="37449" y="14108"/>
                        <a:pt x="34979" y="12993"/>
                      </a:cubicBezTo>
                      <a:cubicBezTo>
                        <a:pt x="32668" y="11957"/>
                        <a:pt x="30358" y="11797"/>
                        <a:pt x="28127" y="12674"/>
                      </a:cubicBezTo>
                      <a:cubicBezTo>
                        <a:pt x="25897" y="13550"/>
                        <a:pt x="24223" y="15144"/>
                        <a:pt x="23188" y="17454"/>
                      </a:cubicBezTo>
                      <a:cubicBezTo>
                        <a:pt x="22789" y="18410"/>
                        <a:pt x="22391" y="19685"/>
                        <a:pt x="22152" y="21278"/>
                      </a:cubicBezTo>
                      <a:lnTo>
                        <a:pt x="17930" y="18649"/>
                      </a:lnTo>
                      <a:cubicBezTo>
                        <a:pt x="17930" y="18649"/>
                        <a:pt x="18248" y="18092"/>
                        <a:pt x="18328" y="17852"/>
                      </a:cubicBezTo>
                      <a:cubicBezTo>
                        <a:pt x="19284" y="15701"/>
                        <a:pt x="19682" y="13471"/>
                        <a:pt x="19284" y="11240"/>
                      </a:cubicBezTo>
                      <a:cubicBezTo>
                        <a:pt x="18886" y="9009"/>
                        <a:pt x="17611" y="7336"/>
                        <a:pt x="15221" y="6221"/>
                      </a:cubicBezTo>
                      <a:cubicBezTo>
                        <a:pt x="13388" y="5344"/>
                        <a:pt x="11556" y="5265"/>
                        <a:pt x="9724" y="5982"/>
                      </a:cubicBezTo>
                      <a:cubicBezTo>
                        <a:pt x="7891" y="6699"/>
                        <a:pt x="6537" y="8053"/>
                        <a:pt x="5660" y="10045"/>
                      </a:cubicBezTo>
                      <a:cubicBezTo>
                        <a:pt x="4784" y="12037"/>
                        <a:pt x="4625" y="13949"/>
                        <a:pt x="5262" y="15861"/>
                      </a:cubicBezTo>
                      <a:cubicBezTo>
                        <a:pt x="5899" y="17773"/>
                        <a:pt x="7413" y="19446"/>
                        <a:pt x="9724" y="20960"/>
                      </a:cubicBezTo>
                      <a:lnTo>
                        <a:pt x="6457" y="25660"/>
                      </a:lnTo>
                      <a:cubicBezTo>
                        <a:pt x="3350" y="23509"/>
                        <a:pt x="1279" y="20880"/>
                        <a:pt x="482" y="17773"/>
                      </a:cubicBezTo>
                      <a:cubicBezTo>
                        <a:pt x="-394" y="14745"/>
                        <a:pt x="-76" y="11559"/>
                        <a:pt x="1438" y="8212"/>
                      </a:cubicBezTo>
                      <a:cubicBezTo>
                        <a:pt x="2474" y="5902"/>
                        <a:pt x="3908" y="4070"/>
                        <a:pt x="5740" y="2636"/>
                      </a:cubicBezTo>
                      <a:cubicBezTo>
                        <a:pt x="7573" y="1202"/>
                        <a:pt x="9564" y="325"/>
                        <a:pt x="11715" y="86"/>
                      </a:cubicBezTo>
                      <a:cubicBezTo>
                        <a:pt x="13866" y="-153"/>
                        <a:pt x="15858" y="86"/>
                        <a:pt x="17770" y="1042"/>
                      </a:cubicBezTo>
                      <a:cubicBezTo>
                        <a:pt x="19523" y="1839"/>
                        <a:pt x="20957" y="3114"/>
                        <a:pt x="21993" y="4707"/>
                      </a:cubicBezTo>
                      <a:cubicBezTo>
                        <a:pt x="23028" y="6380"/>
                        <a:pt x="23586" y="8292"/>
                        <a:pt x="23586" y="10603"/>
                      </a:cubicBezTo>
                      <a:cubicBezTo>
                        <a:pt x="25259" y="8372"/>
                        <a:pt x="27331" y="7017"/>
                        <a:pt x="29721" y="6460"/>
                      </a:cubicBezTo>
                      <a:cubicBezTo>
                        <a:pt x="32111" y="5902"/>
                        <a:pt x="34660" y="6221"/>
                        <a:pt x="37369" y="7495"/>
                      </a:cubicBezTo>
                      <a:cubicBezTo>
                        <a:pt x="41034" y="9169"/>
                        <a:pt x="43503" y="11877"/>
                        <a:pt x="44778" y="15622"/>
                      </a:cubicBezTo>
                      <a:cubicBezTo>
                        <a:pt x="46132" y="19446"/>
                        <a:pt x="45814" y="23350"/>
                        <a:pt x="43981" y="27333"/>
                      </a:cubicBezTo>
                      <a:cubicBezTo>
                        <a:pt x="42308" y="30998"/>
                        <a:pt x="39839" y="33468"/>
                        <a:pt x="36572" y="34902"/>
                      </a:cubicBezTo>
                      <a:cubicBezTo>
                        <a:pt x="33306" y="36336"/>
                        <a:pt x="29880" y="36415"/>
                        <a:pt x="26295" y="3514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05" name="Freeform: Shape 3804">
                  <a:extLst>
                    <a:ext uri="{FF2B5EF4-FFF2-40B4-BE49-F238E27FC236}">
                      <a16:creationId xmlns:a16="http://schemas.microsoft.com/office/drawing/2014/main" id="{4F77938B-8D2F-E8E4-9B30-ECED4F6940B0}"/>
                    </a:ext>
                  </a:extLst>
                </p:cNvPr>
                <p:cNvSpPr/>
                <p:nvPr/>
              </p:nvSpPr>
              <p:spPr>
                <a:xfrm>
                  <a:off x="2069766" y="4302270"/>
                  <a:ext cx="49343" cy="42359"/>
                </a:xfrm>
                <a:custGeom>
                  <a:avLst/>
                  <a:gdLst>
                    <a:gd name="connsiteX0" fmla="*/ 44484 w 49343"/>
                    <a:gd name="connsiteY0" fmla="*/ 12723 h 42359"/>
                    <a:gd name="connsiteX1" fmla="*/ 49343 w 49343"/>
                    <a:gd name="connsiteY1" fmla="*/ 14954 h 42359"/>
                    <a:gd name="connsiteX2" fmla="*/ 36835 w 49343"/>
                    <a:gd name="connsiteY2" fmla="*/ 42360 h 42359"/>
                    <a:gd name="connsiteX3" fmla="*/ 33569 w 49343"/>
                    <a:gd name="connsiteY3" fmla="*/ 40129 h 42359"/>
                    <a:gd name="connsiteX4" fmla="*/ 29585 w 49343"/>
                    <a:gd name="connsiteY4" fmla="*/ 34233 h 42359"/>
                    <a:gd name="connsiteX5" fmla="*/ 26319 w 49343"/>
                    <a:gd name="connsiteY5" fmla="*/ 24673 h 42359"/>
                    <a:gd name="connsiteX6" fmla="*/ 21698 w 49343"/>
                    <a:gd name="connsiteY6" fmla="*/ 11527 h 42359"/>
                    <a:gd name="connsiteX7" fmla="*/ 16679 w 49343"/>
                    <a:gd name="connsiteY7" fmla="*/ 6349 h 42359"/>
                    <a:gd name="connsiteX8" fmla="*/ 10544 w 49343"/>
                    <a:gd name="connsiteY8" fmla="*/ 6190 h 42359"/>
                    <a:gd name="connsiteX9" fmla="*/ 5924 w 49343"/>
                    <a:gd name="connsiteY9" fmla="*/ 10890 h 42359"/>
                    <a:gd name="connsiteX10" fmla="*/ 5446 w 49343"/>
                    <a:gd name="connsiteY10" fmla="*/ 17822 h 42359"/>
                    <a:gd name="connsiteX11" fmla="*/ 10544 w 49343"/>
                    <a:gd name="connsiteY11" fmla="*/ 22841 h 42359"/>
                    <a:gd name="connsiteX12" fmla="*/ 7597 w 49343"/>
                    <a:gd name="connsiteY12" fmla="*/ 27860 h 42359"/>
                    <a:gd name="connsiteX13" fmla="*/ 506 w 49343"/>
                    <a:gd name="connsiteY13" fmla="*/ 19734 h 42359"/>
                    <a:gd name="connsiteX14" fmla="*/ 1701 w 49343"/>
                    <a:gd name="connsiteY14" fmla="*/ 8899 h 42359"/>
                    <a:gd name="connsiteX15" fmla="*/ 9349 w 49343"/>
                    <a:gd name="connsiteY15" fmla="*/ 932 h 42359"/>
                    <a:gd name="connsiteX16" fmla="*/ 19149 w 49343"/>
                    <a:gd name="connsiteY16" fmla="*/ 1170 h 42359"/>
                    <a:gd name="connsiteX17" fmla="*/ 23610 w 49343"/>
                    <a:gd name="connsiteY17" fmla="*/ 4437 h 42359"/>
                    <a:gd name="connsiteX18" fmla="*/ 27116 w 49343"/>
                    <a:gd name="connsiteY18" fmla="*/ 10093 h 42359"/>
                    <a:gd name="connsiteX19" fmla="*/ 30860 w 49343"/>
                    <a:gd name="connsiteY19" fmla="*/ 21247 h 42359"/>
                    <a:gd name="connsiteX20" fmla="*/ 33410 w 49343"/>
                    <a:gd name="connsiteY20" fmla="*/ 29533 h 42359"/>
                    <a:gd name="connsiteX21" fmla="*/ 35162 w 49343"/>
                    <a:gd name="connsiteY21" fmla="*/ 32958 h 42359"/>
                    <a:gd name="connsiteX22" fmla="*/ 44484 w 49343"/>
                    <a:gd name="connsiteY22" fmla="*/ 12563 h 42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343" h="42359">
                      <a:moveTo>
                        <a:pt x="44484" y="12723"/>
                      </a:moveTo>
                      <a:lnTo>
                        <a:pt x="49343" y="14954"/>
                      </a:lnTo>
                      <a:lnTo>
                        <a:pt x="36835" y="42360"/>
                      </a:lnTo>
                      <a:cubicBezTo>
                        <a:pt x="35561" y="41802"/>
                        <a:pt x="34525" y="41085"/>
                        <a:pt x="33569" y="40129"/>
                      </a:cubicBezTo>
                      <a:cubicBezTo>
                        <a:pt x="32055" y="38535"/>
                        <a:pt x="30701" y="36623"/>
                        <a:pt x="29585" y="34233"/>
                      </a:cubicBezTo>
                      <a:cubicBezTo>
                        <a:pt x="28470" y="31843"/>
                        <a:pt x="27355" y="28656"/>
                        <a:pt x="26319" y="24673"/>
                      </a:cubicBezTo>
                      <a:cubicBezTo>
                        <a:pt x="24646" y="18459"/>
                        <a:pt x="23132" y="14077"/>
                        <a:pt x="21698" y="11527"/>
                      </a:cubicBezTo>
                      <a:cubicBezTo>
                        <a:pt x="20264" y="8978"/>
                        <a:pt x="18591" y="7225"/>
                        <a:pt x="16679" y="6349"/>
                      </a:cubicBezTo>
                      <a:cubicBezTo>
                        <a:pt x="14687" y="5393"/>
                        <a:pt x="12616" y="5393"/>
                        <a:pt x="10544" y="6190"/>
                      </a:cubicBezTo>
                      <a:cubicBezTo>
                        <a:pt x="8473" y="6987"/>
                        <a:pt x="6959" y="8580"/>
                        <a:pt x="5924" y="10890"/>
                      </a:cubicBezTo>
                      <a:cubicBezTo>
                        <a:pt x="4808" y="13360"/>
                        <a:pt x="4649" y="15670"/>
                        <a:pt x="5446" y="17822"/>
                      </a:cubicBezTo>
                      <a:cubicBezTo>
                        <a:pt x="6242" y="19972"/>
                        <a:pt x="7915" y="21646"/>
                        <a:pt x="10544" y="22841"/>
                      </a:cubicBezTo>
                      <a:lnTo>
                        <a:pt x="7597" y="27860"/>
                      </a:lnTo>
                      <a:cubicBezTo>
                        <a:pt x="3852" y="25709"/>
                        <a:pt x="1462" y="23000"/>
                        <a:pt x="506" y="19734"/>
                      </a:cubicBezTo>
                      <a:cubicBezTo>
                        <a:pt x="-450" y="16467"/>
                        <a:pt x="-52" y="12882"/>
                        <a:pt x="1701" y="8899"/>
                      </a:cubicBezTo>
                      <a:cubicBezTo>
                        <a:pt x="3534" y="4915"/>
                        <a:pt x="6083" y="2286"/>
                        <a:pt x="9349" y="932"/>
                      </a:cubicBezTo>
                      <a:cubicBezTo>
                        <a:pt x="12616" y="-423"/>
                        <a:pt x="15882" y="-264"/>
                        <a:pt x="19149" y="1170"/>
                      </a:cubicBezTo>
                      <a:cubicBezTo>
                        <a:pt x="20822" y="1967"/>
                        <a:pt x="22256" y="3003"/>
                        <a:pt x="23610" y="4437"/>
                      </a:cubicBezTo>
                      <a:cubicBezTo>
                        <a:pt x="24965" y="5871"/>
                        <a:pt x="26080" y="7783"/>
                        <a:pt x="27116" y="10093"/>
                      </a:cubicBezTo>
                      <a:cubicBezTo>
                        <a:pt x="28151" y="12404"/>
                        <a:pt x="29426" y="16228"/>
                        <a:pt x="30860" y="21247"/>
                      </a:cubicBezTo>
                      <a:cubicBezTo>
                        <a:pt x="32055" y="25469"/>
                        <a:pt x="32852" y="28258"/>
                        <a:pt x="33410" y="29533"/>
                      </a:cubicBezTo>
                      <a:cubicBezTo>
                        <a:pt x="33967" y="30808"/>
                        <a:pt x="34525" y="31923"/>
                        <a:pt x="35162" y="32958"/>
                      </a:cubicBezTo>
                      <a:lnTo>
                        <a:pt x="44484" y="1256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06" name="Freeform: Shape 3805">
                  <a:extLst>
                    <a:ext uri="{FF2B5EF4-FFF2-40B4-BE49-F238E27FC236}">
                      <a16:creationId xmlns:a16="http://schemas.microsoft.com/office/drawing/2014/main" id="{54EA1EEC-6427-DEDA-416F-E3D8AA6904F2}"/>
                    </a:ext>
                  </a:extLst>
                </p:cNvPr>
                <p:cNvSpPr/>
                <p:nvPr/>
              </p:nvSpPr>
              <p:spPr>
                <a:xfrm>
                  <a:off x="2081027" y="4251257"/>
                  <a:ext cx="59433" cy="58636"/>
                </a:xfrm>
                <a:custGeom>
                  <a:avLst/>
                  <a:gdLst>
                    <a:gd name="connsiteX0" fmla="*/ 41508 w 59433"/>
                    <a:gd name="connsiteY0" fmla="*/ 58636 h 58636"/>
                    <a:gd name="connsiteX1" fmla="*/ 0 w 59433"/>
                    <a:gd name="connsiteY1" fmla="*/ 39675 h 58636"/>
                    <a:gd name="connsiteX2" fmla="*/ 3744 w 59433"/>
                    <a:gd name="connsiteY2" fmla="*/ 31390 h 58636"/>
                    <a:gd name="connsiteX3" fmla="*/ 37604 w 59433"/>
                    <a:gd name="connsiteY3" fmla="*/ 34975 h 58636"/>
                    <a:gd name="connsiteX4" fmla="*/ 44615 w 59433"/>
                    <a:gd name="connsiteY4" fmla="*/ 35771 h 58636"/>
                    <a:gd name="connsiteX5" fmla="*/ 38958 w 59433"/>
                    <a:gd name="connsiteY5" fmla="*/ 30513 h 58636"/>
                    <a:gd name="connsiteX6" fmla="*/ 14579 w 59433"/>
                    <a:gd name="connsiteY6" fmla="*/ 7409 h 58636"/>
                    <a:gd name="connsiteX7" fmla="*/ 17926 w 59433"/>
                    <a:gd name="connsiteY7" fmla="*/ 0 h 58636"/>
                    <a:gd name="connsiteX8" fmla="*/ 59433 w 59433"/>
                    <a:gd name="connsiteY8" fmla="*/ 18961 h 58636"/>
                    <a:gd name="connsiteX9" fmla="*/ 57043 w 59433"/>
                    <a:gd name="connsiteY9" fmla="*/ 24220 h 58636"/>
                    <a:gd name="connsiteX10" fmla="*/ 22307 w 59433"/>
                    <a:gd name="connsiteY10" fmla="*/ 8365 h 58636"/>
                    <a:gd name="connsiteX11" fmla="*/ 51546 w 59433"/>
                    <a:gd name="connsiteY11" fmla="*/ 36249 h 58636"/>
                    <a:gd name="connsiteX12" fmla="*/ 49315 w 59433"/>
                    <a:gd name="connsiteY12" fmla="*/ 41189 h 58636"/>
                    <a:gd name="connsiteX13" fmla="*/ 8525 w 59433"/>
                    <a:gd name="connsiteY13" fmla="*/ 37126 h 58636"/>
                    <a:gd name="connsiteX14" fmla="*/ 43898 w 59433"/>
                    <a:gd name="connsiteY14" fmla="*/ 53219 h 58636"/>
                    <a:gd name="connsiteX15" fmla="*/ 41508 w 59433"/>
                    <a:gd name="connsiteY15" fmla="*/ 58557 h 58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433" h="58636">
                      <a:moveTo>
                        <a:pt x="41508" y="58636"/>
                      </a:moveTo>
                      <a:lnTo>
                        <a:pt x="0" y="39675"/>
                      </a:lnTo>
                      <a:lnTo>
                        <a:pt x="3744" y="31390"/>
                      </a:lnTo>
                      <a:lnTo>
                        <a:pt x="37604" y="34975"/>
                      </a:lnTo>
                      <a:cubicBezTo>
                        <a:pt x="40791" y="35293"/>
                        <a:pt x="43101" y="35612"/>
                        <a:pt x="44615" y="35771"/>
                      </a:cubicBezTo>
                      <a:cubicBezTo>
                        <a:pt x="43340" y="34576"/>
                        <a:pt x="41428" y="32903"/>
                        <a:pt x="38958" y="30513"/>
                      </a:cubicBezTo>
                      <a:lnTo>
                        <a:pt x="14579" y="7409"/>
                      </a:lnTo>
                      <a:lnTo>
                        <a:pt x="17926" y="0"/>
                      </a:lnTo>
                      <a:lnTo>
                        <a:pt x="59433" y="18961"/>
                      </a:lnTo>
                      <a:lnTo>
                        <a:pt x="57043" y="24220"/>
                      </a:lnTo>
                      <a:lnTo>
                        <a:pt x="22307" y="8365"/>
                      </a:lnTo>
                      <a:lnTo>
                        <a:pt x="51546" y="36249"/>
                      </a:lnTo>
                      <a:lnTo>
                        <a:pt x="49315" y="41189"/>
                      </a:lnTo>
                      <a:lnTo>
                        <a:pt x="8525" y="37126"/>
                      </a:lnTo>
                      <a:lnTo>
                        <a:pt x="43898" y="53219"/>
                      </a:lnTo>
                      <a:lnTo>
                        <a:pt x="41508" y="5855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765" name="Graphic 3682">
                <a:extLst>
                  <a:ext uri="{FF2B5EF4-FFF2-40B4-BE49-F238E27FC236}">
                    <a16:creationId xmlns:a16="http://schemas.microsoft.com/office/drawing/2014/main" id="{FC05BBD0-C77E-1F8D-72A0-BE9284FA4E84}"/>
                  </a:ext>
                </a:extLst>
              </p:cNvPr>
              <p:cNvGrpSpPr/>
              <p:nvPr/>
            </p:nvGrpSpPr>
            <p:grpSpPr>
              <a:xfrm>
                <a:off x="1773355" y="4317462"/>
                <a:ext cx="180838" cy="291057"/>
                <a:chOff x="1773355" y="4317462"/>
                <a:chExt cx="180838" cy="291057"/>
              </a:xfrm>
              <a:solidFill>
                <a:srgbClr val="000000"/>
              </a:solidFill>
            </p:grpSpPr>
            <p:sp>
              <p:nvSpPr>
                <p:cNvPr id="3788" name="Freeform: Shape 3787">
                  <a:extLst>
                    <a:ext uri="{FF2B5EF4-FFF2-40B4-BE49-F238E27FC236}">
                      <a16:creationId xmlns:a16="http://schemas.microsoft.com/office/drawing/2014/main" id="{FE68B133-B629-4D42-B3E1-8741C2AA78E5}"/>
                    </a:ext>
                  </a:extLst>
                </p:cNvPr>
                <p:cNvSpPr/>
                <p:nvPr/>
              </p:nvSpPr>
              <p:spPr>
                <a:xfrm>
                  <a:off x="1773355" y="4569963"/>
                  <a:ext cx="41112" cy="38556"/>
                </a:xfrm>
                <a:custGeom>
                  <a:avLst/>
                  <a:gdLst>
                    <a:gd name="connsiteX0" fmla="*/ 29308 w 41112"/>
                    <a:gd name="connsiteY0" fmla="*/ 14072 h 38556"/>
                    <a:gd name="connsiteX1" fmla="*/ 35203 w 41112"/>
                    <a:gd name="connsiteY1" fmla="*/ 8336 h 38556"/>
                    <a:gd name="connsiteX2" fmla="*/ 40939 w 41112"/>
                    <a:gd name="connsiteY2" fmla="*/ 18215 h 38556"/>
                    <a:gd name="connsiteX3" fmla="*/ 38709 w 41112"/>
                    <a:gd name="connsiteY3" fmla="*/ 29050 h 38556"/>
                    <a:gd name="connsiteX4" fmla="*/ 27714 w 41112"/>
                    <a:gd name="connsiteY4" fmla="*/ 37973 h 38556"/>
                    <a:gd name="connsiteX5" fmla="*/ 12179 w 41112"/>
                    <a:gd name="connsiteY5" fmla="*/ 35424 h 38556"/>
                    <a:gd name="connsiteX6" fmla="*/ 945 w 41112"/>
                    <a:gd name="connsiteY6" fmla="*/ 23553 h 38556"/>
                    <a:gd name="connsiteX7" fmla="*/ 2539 w 41112"/>
                    <a:gd name="connsiteY7" fmla="*/ 9053 h 38556"/>
                    <a:gd name="connsiteX8" fmla="*/ 12019 w 41112"/>
                    <a:gd name="connsiteY8" fmla="*/ 608 h 38556"/>
                    <a:gd name="connsiteX9" fmla="*/ 20464 w 41112"/>
                    <a:gd name="connsiteY9" fmla="*/ 528 h 38556"/>
                    <a:gd name="connsiteX10" fmla="*/ 18393 w 41112"/>
                    <a:gd name="connsiteY10" fmla="*/ 8495 h 38556"/>
                    <a:gd name="connsiteX11" fmla="*/ 12657 w 41112"/>
                    <a:gd name="connsiteY11" fmla="*/ 8814 h 38556"/>
                    <a:gd name="connsiteX12" fmla="*/ 8514 w 41112"/>
                    <a:gd name="connsiteY12" fmla="*/ 12797 h 38556"/>
                    <a:gd name="connsiteX13" fmla="*/ 7877 w 41112"/>
                    <a:gd name="connsiteY13" fmla="*/ 20684 h 38556"/>
                    <a:gd name="connsiteX14" fmla="*/ 15684 w 41112"/>
                    <a:gd name="connsiteY14" fmla="*/ 28014 h 38556"/>
                    <a:gd name="connsiteX15" fmla="*/ 26439 w 41112"/>
                    <a:gd name="connsiteY15" fmla="*/ 30723 h 38556"/>
                    <a:gd name="connsiteX16" fmla="*/ 32654 w 41112"/>
                    <a:gd name="connsiteY16" fmla="*/ 26023 h 38556"/>
                    <a:gd name="connsiteX17" fmla="*/ 33450 w 41112"/>
                    <a:gd name="connsiteY17" fmla="*/ 20206 h 38556"/>
                    <a:gd name="connsiteX18" fmla="*/ 29387 w 41112"/>
                    <a:gd name="connsiteY18" fmla="*/ 14231 h 3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112" h="38556">
                      <a:moveTo>
                        <a:pt x="29308" y="14072"/>
                      </a:moveTo>
                      <a:lnTo>
                        <a:pt x="35203" y="8336"/>
                      </a:lnTo>
                      <a:cubicBezTo>
                        <a:pt x="38470" y="11443"/>
                        <a:pt x="40382" y="14709"/>
                        <a:pt x="40939" y="18215"/>
                      </a:cubicBezTo>
                      <a:cubicBezTo>
                        <a:pt x="41497" y="21720"/>
                        <a:pt x="40700" y="25305"/>
                        <a:pt x="38709" y="29050"/>
                      </a:cubicBezTo>
                      <a:cubicBezTo>
                        <a:pt x="36159" y="33750"/>
                        <a:pt x="32574" y="36698"/>
                        <a:pt x="27714" y="37973"/>
                      </a:cubicBezTo>
                      <a:cubicBezTo>
                        <a:pt x="22934" y="39247"/>
                        <a:pt x="17756" y="38451"/>
                        <a:pt x="12179" y="35424"/>
                      </a:cubicBezTo>
                      <a:cubicBezTo>
                        <a:pt x="6363" y="32237"/>
                        <a:pt x="2618" y="28333"/>
                        <a:pt x="945" y="23553"/>
                      </a:cubicBezTo>
                      <a:cubicBezTo>
                        <a:pt x="-728" y="18772"/>
                        <a:pt x="-170" y="13913"/>
                        <a:pt x="2539" y="9053"/>
                      </a:cubicBezTo>
                      <a:cubicBezTo>
                        <a:pt x="4849" y="4751"/>
                        <a:pt x="8036" y="1962"/>
                        <a:pt x="12019" y="608"/>
                      </a:cubicBezTo>
                      <a:cubicBezTo>
                        <a:pt x="14409" y="-189"/>
                        <a:pt x="17198" y="-189"/>
                        <a:pt x="20464" y="528"/>
                      </a:cubicBezTo>
                      <a:lnTo>
                        <a:pt x="18393" y="8495"/>
                      </a:lnTo>
                      <a:cubicBezTo>
                        <a:pt x="16321" y="7938"/>
                        <a:pt x="14409" y="8017"/>
                        <a:pt x="12657" y="8814"/>
                      </a:cubicBezTo>
                      <a:cubicBezTo>
                        <a:pt x="10904" y="9531"/>
                        <a:pt x="9470" y="10885"/>
                        <a:pt x="8514" y="12797"/>
                      </a:cubicBezTo>
                      <a:cubicBezTo>
                        <a:pt x="7080" y="15426"/>
                        <a:pt x="6921" y="18056"/>
                        <a:pt x="7877" y="20684"/>
                      </a:cubicBezTo>
                      <a:cubicBezTo>
                        <a:pt x="8912" y="23314"/>
                        <a:pt x="11462" y="25783"/>
                        <a:pt x="15684" y="28014"/>
                      </a:cubicBezTo>
                      <a:cubicBezTo>
                        <a:pt x="20146" y="30404"/>
                        <a:pt x="23731" y="31281"/>
                        <a:pt x="26439" y="30723"/>
                      </a:cubicBezTo>
                      <a:cubicBezTo>
                        <a:pt x="29148" y="30165"/>
                        <a:pt x="31220" y="28572"/>
                        <a:pt x="32654" y="26023"/>
                      </a:cubicBezTo>
                      <a:cubicBezTo>
                        <a:pt x="33689" y="24111"/>
                        <a:pt x="33928" y="22198"/>
                        <a:pt x="33450" y="20206"/>
                      </a:cubicBezTo>
                      <a:cubicBezTo>
                        <a:pt x="32972" y="18215"/>
                        <a:pt x="31618" y="16223"/>
                        <a:pt x="29387" y="1423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89" name="Freeform: Shape 3788">
                  <a:extLst>
                    <a:ext uri="{FF2B5EF4-FFF2-40B4-BE49-F238E27FC236}">
                      <a16:creationId xmlns:a16="http://schemas.microsoft.com/office/drawing/2014/main" id="{CC502BE5-643D-A680-0AA4-D16E109695C7}"/>
                    </a:ext>
                  </a:extLst>
                </p:cNvPr>
                <p:cNvSpPr/>
                <p:nvPr/>
              </p:nvSpPr>
              <p:spPr>
                <a:xfrm>
                  <a:off x="1799566" y="4546193"/>
                  <a:ext cx="34884" cy="30783"/>
                </a:xfrm>
                <a:custGeom>
                  <a:avLst/>
                  <a:gdLst>
                    <a:gd name="connsiteX0" fmla="*/ 8036 w 34884"/>
                    <a:gd name="connsiteY0" fmla="*/ 17288 h 30783"/>
                    <a:gd name="connsiteX1" fmla="*/ 3654 w 34884"/>
                    <a:gd name="connsiteY1" fmla="*/ 22785 h 30783"/>
                    <a:gd name="connsiteX2" fmla="*/ 69 w 34884"/>
                    <a:gd name="connsiteY2" fmla="*/ 16252 h 30783"/>
                    <a:gd name="connsiteX3" fmla="*/ 2299 w 34884"/>
                    <a:gd name="connsiteY3" fmla="*/ 7807 h 30783"/>
                    <a:gd name="connsiteX4" fmla="*/ 7000 w 34884"/>
                    <a:gd name="connsiteY4" fmla="*/ 1673 h 30783"/>
                    <a:gd name="connsiteX5" fmla="*/ 11382 w 34884"/>
                    <a:gd name="connsiteY5" fmla="*/ 0 h 30783"/>
                    <a:gd name="connsiteX6" fmla="*/ 17915 w 34884"/>
                    <a:gd name="connsiteY6" fmla="*/ 2310 h 30783"/>
                    <a:gd name="connsiteX7" fmla="*/ 25722 w 34884"/>
                    <a:gd name="connsiteY7" fmla="*/ 6612 h 30783"/>
                    <a:gd name="connsiteX8" fmla="*/ 30821 w 34884"/>
                    <a:gd name="connsiteY8" fmla="*/ 8923 h 30783"/>
                    <a:gd name="connsiteX9" fmla="*/ 34884 w 34884"/>
                    <a:gd name="connsiteY9" fmla="*/ 9560 h 30783"/>
                    <a:gd name="connsiteX10" fmla="*/ 31299 w 34884"/>
                    <a:gd name="connsiteY10" fmla="*/ 16252 h 30783"/>
                    <a:gd name="connsiteX11" fmla="*/ 28989 w 34884"/>
                    <a:gd name="connsiteY11" fmla="*/ 15854 h 30783"/>
                    <a:gd name="connsiteX12" fmla="*/ 28033 w 34884"/>
                    <a:gd name="connsiteY12" fmla="*/ 15695 h 30783"/>
                    <a:gd name="connsiteX13" fmla="*/ 28590 w 34884"/>
                    <a:gd name="connsiteY13" fmla="*/ 20714 h 30783"/>
                    <a:gd name="connsiteX14" fmla="*/ 27156 w 34884"/>
                    <a:gd name="connsiteY14" fmla="*/ 25335 h 30783"/>
                    <a:gd name="connsiteX15" fmla="*/ 21659 w 34884"/>
                    <a:gd name="connsiteY15" fmla="*/ 30354 h 30783"/>
                    <a:gd name="connsiteX16" fmla="*/ 15047 w 34884"/>
                    <a:gd name="connsiteY16" fmla="*/ 29716 h 30783"/>
                    <a:gd name="connsiteX17" fmla="*/ 11780 w 34884"/>
                    <a:gd name="connsiteY17" fmla="*/ 26609 h 30783"/>
                    <a:gd name="connsiteX18" fmla="*/ 10744 w 34884"/>
                    <a:gd name="connsiteY18" fmla="*/ 22307 h 30783"/>
                    <a:gd name="connsiteX19" fmla="*/ 12099 w 34884"/>
                    <a:gd name="connsiteY19" fmla="*/ 16093 h 30783"/>
                    <a:gd name="connsiteX20" fmla="*/ 13931 w 34884"/>
                    <a:gd name="connsiteY20" fmla="*/ 8684 h 30783"/>
                    <a:gd name="connsiteX21" fmla="*/ 13294 w 34884"/>
                    <a:gd name="connsiteY21" fmla="*/ 8285 h 30783"/>
                    <a:gd name="connsiteX22" fmla="*/ 10027 w 34884"/>
                    <a:gd name="connsiteY22" fmla="*/ 7728 h 30783"/>
                    <a:gd name="connsiteX23" fmla="*/ 7239 w 34884"/>
                    <a:gd name="connsiteY23" fmla="*/ 10915 h 30783"/>
                    <a:gd name="connsiteX24" fmla="*/ 6442 w 34884"/>
                    <a:gd name="connsiteY24" fmla="*/ 14101 h 30783"/>
                    <a:gd name="connsiteX25" fmla="*/ 8036 w 34884"/>
                    <a:gd name="connsiteY25" fmla="*/ 17049 h 30783"/>
                    <a:gd name="connsiteX26" fmla="*/ 18313 w 34884"/>
                    <a:gd name="connsiteY26" fmla="*/ 11233 h 30783"/>
                    <a:gd name="connsiteX27" fmla="*/ 17118 w 34884"/>
                    <a:gd name="connsiteY27" fmla="*/ 15854 h 30783"/>
                    <a:gd name="connsiteX28" fmla="*/ 16321 w 34884"/>
                    <a:gd name="connsiteY28" fmla="*/ 20156 h 30783"/>
                    <a:gd name="connsiteX29" fmla="*/ 17994 w 34884"/>
                    <a:gd name="connsiteY29" fmla="*/ 22785 h 30783"/>
                    <a:gd name="connsiteX30" fmla="*/ 21022 w 34884"/>
                    <a:gd name="connsiteY30" fmla="*/ 23024 h 30783"/>
                    <a:gd name="connsiteX31" fmla="*/ 23492 w 34884"/>
                    <a:gd name="connsiteY31" fmla="*/ 20873 h 30783"/>
                    <a:gd name="connsiteX32" fmla="*/ 24129 w 34884"/>
                    <a:gd name="connsiteY32" fmla="*/ 16730 h 30783"/>
                    <a:gd name="connsiteX33" fmla="*/ 22775 w 34884"/>
                    <a:gd name="connsiteY33" fmla="*/ 13942 h 30783"/>
                    <a:gd name="connsiteX34" fmla="*/ 19667 w 34884"/>
                    <a:gd name="connsiteY34" fmla="*/ 11950 h 30783"/>
                    <a:gd name="connsiteX35" fmla="*/ 18313 w 34884"/>
                    <a:gd name="connsiteY35" fmla="*/ 11233 h 3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4884" h="30783">
                      <a:moveTo>
                        <a:pt x="8036" y="17288"/>
                      </a:moveTo>
                      <a:lnTo>
                        <a:pt x="3654" y="22785"/>
                      </a:lnTo>
                      <a:cubicBezTo>
                        <a:pt x="1582" y="20794"/>
                        <a:pt x="387" y="18642"/>
                        <a:pt x="69" y="16252"/>
                      </a:cubicBezTo>
                      <a:cubicBezTo>
                        <a:pt x="-250" y="13942"/>
                        <a:pt x="547" y="11153"/>
                        <a:pt x="2299" y="7807"/>
                      </a:cubicBezTo>
                      <a:cubicBezTo>
                        <a:pt x="3893" y="4780"/>
                        <a:pt x="5486" y="2788"/>
                        <a:pt x="7000" y="1673"/>
                      </a:cubicBezTo>
                      <a:cubicBezTo>
                        <a:pt x="8514" y="558"/>
                        <a:pt x="9948" y="0"/>
                        <a:pt x="11382" y="0"/>
                      </a:cubicBezTo>
                      <a:cubicBezTo>
                        <a:pt x="12816" y="0"/>
                        <a:pt x="14967" y="796"/>
                        <a:pt x="17915" y="2310"/>
                      </a:cubicBezTo>
                      <a:lnTo>
                        <a:pt x="25722" y="6612"/>
                      </a:lnTo>
                      <a:cubicBezTo>
                        <a:pt x="27953" y="7807"/>
                        <a:pt x="29706" y="8604"/>
                        <a:pt x="30821" y="8923"/>
                      </a:cubicBezTo>
                      <a:cubicBezTo>
                        <a:pt x="32016" y="9241"/>
                        <a:pt x="33371" y="9481"/>
                        <a:pt x="34884" y="9560"/>
                      </a:cubicBezTo>
                      <a:lnTo>
                        <a:pt x="31299" y="16252"/>
                      </a:lnTo>
                      <a:cubicBezTo>
                        <a:pt x="30741" y="16252"/>
                        <a:pt x="29945" y="16014"/>
                        <a:pt x="28989" y="15854"/>
                      </a:cubicBezTo>
                      <a:cubicBezTo>
                        <a:pt x="28511" y="15774"/>
                        <a:pt x="28192" y="15695"/>
                        <a:pt x="28033" y="15695"/>
                      </a:cubicBezTo>
                      <a:cubicBezTo>
                        <a:pt x="28511" y="17448"/>
                        <a:pt x="28670" y="19120"/>
                        <a:pt x="28590" y="20714"/>
                      </a:cubicBezTo>
                      <a:cubicBezTo>
                        <a:pt x="28511" y="22307"/>
                        <a:pt x="27953" y="23901"/>
                        <a:pt x="27156" y="25335"/>
                      </a:cubicBezTo>
                      <a:cubicBezTo>
                        <a:pt x="25722" y="27964"/>
                        <a:pt x="23890" y="29637"/>
                        <a:pt x="21659" y="30354"/>
                      </a:cubicBezTo>
                      <a:cubicBezTo>
                        <a:pt x="19428" y="31071"/>
                        <a:pt x="17198" y="30912"/>
                        <a:pt x="15047" y="29716"/>
                      </a:cubicBezTo>
                      <a:cubicBezTo>
                        <a:pt x="13612" y="28920"/>
                        <a:pt x="12497" y="27884"/>
                        <a:pt x="11780" y="26609"/>
                      </a:cubicBezTo>
                      <a:cubicBezTo>
                        <a:pt x="11063" y="25335"/>
                        <a:pt x="10665" y="23901"/>
                        <a:pt x="10744" y="22307"/>
                      </a:cubicBezTo>
                      <a:cubicBezTo>
                        <a:pt x="10744" y="20714"/>
                        <a:pt x="11223" y="18642"/>
                        <a:pt x="12099" y="16093"/>
                      </a:cubicBezTo>
                      <a:cubicBezTo>
                        <a:pt x="13214" y="12587"/>
                        <a:pt x="13851" y="10118"/>
                        <a:pt x="13931" y="8684"/>
                      </a:cubicBezTo>
                      <a:lnTo>
                        <a:pt x="13294" y="8285"/>
                      </a:lnTo>
                      <a:cubicBezTo>
                        <a:pt x="12019" y="7569"/>
                        <a:pt x="10904" y="7409"/>
                        <a:pt x="10027" y="7728"/>
                      </a:cubicBezTo>
                      <a:cubicBezTo>
                        <a:pt x="9151" y="8047"/>
                        <a:pt x="8195" y="9162"/>
                        <a:pt x="7239" y="10915"/>
                      </a:cubicBezTo>
                      <a:cubicBezTo>
                        <a:pt x="6602" y="12109"/>
                        <a:pt x="6283" y="13145"/>
                        <a:pt x="6442" y="14101"/>
                      </a:cubicBezTo>
                      <a:cubicBezTo>
                        <a:pt x="6522" y="15057"/>
                        <a:pt x="7080" y="16014"/>
                        <a:pt x="8036" y="17049"/>
                      </a:cubicBezTo>
                      <a:close/>
                      <a:moveTo>
                        <a:pt x="18313" y="11233"/>
                      </a:moveTo>
                      <a:cubicBezTo>
                        <a:pt x="18154" y="12269"/>
                        <a:pt x="17755" y="13783"/>
                        <a:pt x="17118" y="15854"/>
                      </a:cubicBezTo>
                      <a:cubicBezTo>
                        <a:pt x="16481" y="17926"/>
                        <a:pt x="16242" y="19360"/>
                        <a:pt x="16321" y="20156"/>
                      </a:cubicBezTo>
                      <a:cubicBezTo>
                        <a:pt x="16481" y="21351"/>
                        <a:pt x="17038" y="22228"/>
                        <a:pt x="17994" y="22785"/>
                      </a:cubicBezTo>
                      <a:cubicBezTo>
                        <a:pt x="18950" y="23263"/>
                        <a:pt x="19906" y="23343"/>
                        <a:pt x="21022" y="23024"/>
                      </a:cubicBezTo>
                      <a:cubicBezTo>
                        <a:pt x="22058" y="22706"/>
                        <a:pt x="22934" y="21989"/>
                        <a:pt x="23492" y="20873"/>
                      </a:cubicBezTo>
                      <a:cubicBezTo>
                        <a:pt x="24129" y="19678"/>
                        <a:pt x="24368" y="18324"/>
                        <a:pt x="24129" y="16730"/>
                      </a:cubicBezTo>
                      <a:cubicBezTo>
                        <a:pt x="23970" y="15615"/>
                        <a:pt x="23492" y="14659"/>
                        <a:pt x="22775" y="13942"/>
                      </a:cubicBezTo>
                      <a:cubicBezTo>
                        <a:pt x="22297" y="13464"/>
                        <a:pt x="21261" y="12747"/>
                        <a:pt x="19667" y="11950"/>
                      </a:cubicBezTo>
                      <a:lnTo>
                        <a:pt x="18313" y="1123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90" name="Freeform: Shape 3789">
                  <a:extLst>
                    <a:ext uri="{FF2B5EF4-FFF2-40B4-BE49-F238E27FC236}">
                      <a16:creationId xmlns:a16="http://schemas.microsoft.com/office/drawing/2014/main" id="{28AFBE69-7FAD-5F2F-FB6D-B8BCF8A9CEAA}"/>
                    </a:ext>
                  </a:extLst>
                </p:cNvPr>
                <p:cNvSpPr/>
                <p:nvPr/>
              </p:nvSpPr>
              <p:spPr>
                <a:xfrm>
                  <a:off x="1811745" y="4516715"/>
                  <a:ext cx="38002" cy="34098"/>
                </a:xfrm>
                <a:custGeom>
                  <a:avLst/>
                  <a:gdLst>
                    <a:gd name="connsiteX0" fmla="*/ 38002 w 38002"/>
                    <a:gd name="connsiteY0" fmla="*/ 10835 h 34098"/>
                    <a:gd name="connsiteX1" fmla="*/ 34337 w 38002"/>
                    <a:gd name="connsiteY1" fmla="*/ 17607 h 34098"/>
                    <a:gd name="connsiteX2" fmla="*/ 21351 w 38002"/>
                    <a:gd name="connsiteY2" fmla="*/ 10596 h 34098"/>
                    <a:gd name="connsiteX3" fmla="*/ 15774 w 38002"/>
                    <a:gd name="connsiteY3" fmla="*/ 8126 h 34098"/>
                    <a:gd name="connsiteX4" fmla="*/ 13145 w 38002"/>
                    <a:gd name="connsiteY4" fmla="*/ 8525 h 34098"/>
                    <a:gd name="connsiteX5" fmla="*/ 11233 w 38002"/>
                    <a:gd name="connsiteY5" fmla="*/ 10516 h 34098"/>
                    <a:gd name="connsiteX6" fmla="*/ 10516 w 38002"/>
                    <a:gd name="connsiteY6" fmla="*/ 14181 h 34098"/>
                    <a:gd name="connsiteX7" fmla="*/ 12030 w 38002"/>
                    <a:gd name="connsiteY7" fmla="*/ 17448 h 34098"/>
                    <a:gd name="connsiteX8" fmla="*/ 17607 w 38002"/>
                    <a:gd name="connsiteY8" fmla="*/ 21113 h 34098"/>
                    <a:gd name="connsiteX9" fmla="*/ 29159 w 38002"/>
                    <a:gd name="connsiteY9" fmla="*/ 27327 h 34098"/>
                    <a:gd name="connsiteX10" fmla="*/ 25494 w 38002"/>
                    <a:gd name="connsiteY10" fmla="*/ 34098 h 34098"/>
                    <a:gd name="connsiteX11" fmla="*/ 0 w 38002"/>
                    <a:gd name="connsiteY11" fmla="*/ 20395 h 34098"/>
                    <a:gd name="connsiteX12" fmla="*/ 3346 w 38002"/>
                    <a:gd name="connsiteY12" fmla="*/ 14102 h 34098"/>
                    <a:gd name="connsiteX13" fmla="*/ 7091 w 38002"/>
                    <a:gd name="connsiteY13" fmla="*/ 16093 h 34098"/>
                    <a:gd name="connsiteX14" fmla="*/ 7330 w 38002"/>
                    <a:gd name="connsiteY14" fmla="*/ 5417 h 34098"/>
                    <a:gd name="connsiteX15" fmla="*/ 10357 w 38002"/>
                    <a:gd name="connsiteY15" fmla="*/ 1753 h 34098"/>
                    <a:gd name="connsiteX16" fmla="*/ 13942 w 38002"/>
                    <a:gd name="connsiteY16" fmla="*/ 80 h 34098"/>
                    <a:gd name="connsiteX17" fmla="*/ 17448 w 38002"/>
                    <a:gd name="connsiteY17" fmla="*/ 319 h 34098"/>
                    <a:gd name="connsiteX18" fmla="*/ 22148 w 38002"/>
                    <a:gd name="connsiteY18" fmla="*/ 2390 h 34098"/>
                    <a:gd name="connsiteX19" fmla="*/ 38002 w 38002"/>
                    <a:gd name="connsiteY19" fmla="*/ 10915 h 34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002" h="34098">
                      <a:moveTo>
                        <a:pt x="38002" y="10835"/>
                      </a:moveTo>
                      <a:lnTo>
                        <a:pt x="34337" y="17607"/>
                      </a:lnTo>
                      <a:lnTo>
                        <a:pt x="21351" y="10596"/>
                      </a:lnTo>
                      <a:cubicBezTo>
                        <a:pt x="18643" y="9082"/>
                        <a:pt x="16730" y="8285"/>
                        <a:pt x="15774" y="8126"/>
                      </a:cubicBezTo>
                      <a:cubicBezTo>
                        <a:pt x="14818" y="7967"/>
                        <a:pt x="13942" y="8126"/>
                        <a:pt x="13145" y="8525"/>
                      </a:cubicBezTo>
                      <a:cubicBezTo>
                        <a:pt x="12349" y="8923"/>
                        <a:pt x="11711" y="9560"/>
                        <a:pt x="11233" y="10516"/>
                      </a:cubicBezTo>
                      <a:cubicBezTo>
                        <a:pt x="10596" y="11711"/>
                        <a:pt x="10357" y="12906"/>
                        <a:pt x="10516" y="14181"/>
                      </a:cubicBezTo>
                      <a:cubicBezTo>
                        <a:pt x="10676" y="15456"/>
                        <a:pt x="11154" y="16571"/>
                        <a:pt x="12030" y="17448"/>
                      </a:cubicBezTo>
                      <a:cubicBezTo>
                        <a:pt x="12906" y="18324"/>
                        <a:pt x="14739" y="19599"/>
                        <a:pt x="17607" y="21113"/>
                      </a:cubicBezTo>
                      <a:lnTo>
                        <a:pt x="29159" y="27327"/>
                      </a:lnTo>
                      <a:lnTo>
                        <a:pt x="25494" y="34098"/>
                      </a:lnTo>
                      <a:lnTo>
                        <a:pt x="0" y="20395"/>
                      </a:lnTo>
                      <a:lnTo>
                        <a:pt x="3346" y="14102"/>
                      </a:lnTo>
                      <a:lnTo>
                        <a:pt x="7091" y="16093"/>
                      </a:lnTo>
                      <a:cubicBezTo>
                        <a:pt x="5417" y="12349"/>
                        <a:pt x="5497" y="8763"/>
                        <a:pt x="7330" y="5417"/>
                      </a:cubicBezTo>
                      <a:cubicBezTo>
                        <a:pt x="8126" y="3904"/>
                        <a:pt x="9162" y="2709"/>
                        <a:pt x="10357" y="1753"/>
                      </a:cubicBezTo>
                      <a:cubicBezTo>
                        <a:pt x="11552" y="797"/>
                        <a:pt x="12747" y="239"/>
                        <a:pt x="13942" y="80"/>
                      </a:cubicBezTo>
                      <a:cubicBezTo>
                        <a:pt x="15137" y="-80"/>
                        <a:pt x="16252" y="0"/>
                        <a:pt x="17448" y="319"/>
                      </a:cubicBezTo>
                      <a:cubicBezTo>
                        <a:pt x="18643" y="638"/>
                        <a:pt x="20236" y="1354"/>
                        <a:pt x="22148" y="2390"/>
                      </a:cubicBezTo>
                      <a:lnTo>
                        <a:pt x="38002" y="1091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91" name="Freeform: Shape 3790">
                  <a:extLst>
                    <a:ext uri="{FF2B5EF4-FFF2-40B4-BE49-F238E27FC236}">
                      <a16:creationId xmlns:a16="http://schemas.microsoft.com/office/drawing/2014/main" id="{862194FF-73B5-60F8-10B1-64F1DDEBB223}"/>
                    </a:ext>
                  </a:extLst>
                </p:cNvPr>
                <p:cNvSpPr/>
                <p:nvPr/>
              </p:nvSpPr>
              <p:spPr>
                <a:xfrm>
                  <a:off x="1830398" y="4488990"/>
                  <a:ext cx="34884" cy="30783"/>
                </a:xfrm>
                <a:custGeom>
                  <a:avLst/>
                  <a:gdLst>
                    <a:gd name="connsiteX0" fmla="*/ 8036 w 34884"/>
                    <a:gd name="connsiteY0" fmla="*/ 17208 h 30783"/>
                    <a:gd name="connsiteX1" fmla="*/ 3654 w 34884"/>
                    <a:gd name="connsiteY1" fmla="*/ 22706 h 30783"/>
                    <a:gd name="connsiteX2" fmla="*/ 69 w 34884"/>
                    <a:gd name="connsiteY2" fmla="*/ 16252 h 30783"/>
                    <a:gd name="connsiteX3" fmla="*/ 2300 w 34884"/>
                    <a:gd name="connsiteY3" fmla="*/ 7807 h 30783"/>
                    <a:gd name="connsiteX4" fmla="*/ 7000 w 34884"/>
                    <a:gd name="connsiteY4" fmla="*/ 1673 h 30783"/>
                    <a:gd name="connsiteX5" fmla="*/ 11382 w 34884"/>
                    <a:gd name="connsiteY5" fmla="*/ 0 h 30783"/>
                    <a:gd name="connsiteX6" fmla="*/ 17915 w 34884"/>
                    <a:gd name="connsiteY6" fmla="*/ 2310 h 30783"/>
                    <a:gd name="connsiteX7" fmla="*/ 25722 w 34884"/>
                    <a:gd name="connsiteY7" fmla="*/ 6612 h 30783"/>
                    <a:gd name="connsiteX8" fmla="*/ 30821 w 34884"/>
                    <a:gd name="connsiteY8" fmla="*/ 8923 h 30783"/>
                    <a:gd name="connsiteX9" fmla="*/ 34884 w 34884"/>
                    <a:gd name="connsiteY9" fmla="*/ 9560 h 30783"/>
                    <a:gd name="connsiteX10" fmla="*/ 31299 w 34884"/>
                    <a:gd name="connsiteY10" fmla="*/ 16252 h 30783"/>
                    <a:gd name="connsiteX11" fmla="*/ 28989 w 34884"/>
                    <a:gd name="connsiteY11" fmla="*/ 15854 h 30783"/>
                    <a:gd name="connsiteX12" fmla="*/ 28033 w 34884"/>
                    <a:gd name="connsiteY12" fmla="*/ 15695 h 30783"/>
                    <a:gd name="connsiteX13" fmla="*/ 28590 w 34884"/>
                    <a:gd name="connsiteY13" fmla="*/ 20714 h 30783"/>
                    <a:gd name="connsiteX14" fmla="*/ 27156 w 34884"/>
                    <a:gd name="connsiteY14" fmla="*/ 25335 h 30783"/>
                    <a:gd name="connsiteX15" fmla="*/ 21659 w 34884"/>
                    <a:gd name="connsiteY15" fmla="*/ 30354 h 30783"/>
                    <a:gd name="connsiteX16" fmla="*/ 15047 w 34884"/>
                    <a:gd name="connsiteY16" fmla="*/ 29716 h 30783"/>
                    <a:gd name="connsiteX17" fmla="*/ 11780 w 34884"/>
                    <a:gd name="connsiteY17" fmla="*/ 26609 h 30783"/>
                    <a:gd name="connsiteX18" fmla="*/ 10745 w 34884"/>
                    <a:gd name="connsiteY18" fmla="*/ 22307 h 30783"/>
                    <a:gd name="connsiteX19" fmla="*/ 12099 w 34884"/>
                    <a:gd name="connsiteY19" fmla="*/ 16093 h 30783"/>
                    <a:gd name="connsiteX20" fmla="*/ 13931 w 34884"/>
                    <a:gd name="connsiteY20" fmla="*/ 8684 h 30783"/>
                    <a:gd name="connsiteX21" fmla="*/ 13294 w 34884"/>
                    <a:gd name="connsiteY21" fmla="*/ 8285 h 30783"/>
                    <a:gd name="connsiteX22" fmla="*/ 10027 w 34884"/>
                    <a:gd name="connsiteY22" fmla="*/ 7728 h 30783"/>
                    <a:gd name="connsiteX23" fmla="*/ 7239 w 34884"/>
                    <a:gd name="connsiteY23" fmla="*/ 10915 h 30783"/>
                    <a:gd name="connsiteX24" fmla="*/ 6442 w 34884"/>
                    <a:gd name="connsiteY24" fmla="*/ 14101 h 30783"/>
                    <a:gd name="connsiteX25" fmla="*/ 8036 w 34884"/>
                    <a:gd name="connsiteY25" fmla="*/ 17049 h 30783"/>
                    <a:gd name="connsiteX26" fmla="*/ 18393 w 34884"/>
                    <a:gd name="connsiteY26" fmla="*/ 11074 h 30783"/>
                    <a:gd name="connsiteX27" fmla="*/ 17198 w 34884"/>
                    <a:gd name="connsiteY27" fmla="*/ 15695 h 30783"/>
                    <a:gd name="connsiteX28" fmla="*/ 16401 w 34884"/>
                    <a:gd name="connsiteY28" fmla="*/ 19997 h 30783"/>
                    <a:gd name="connsiteX29" fmla="*/ 18074 w 34884"/>
                    <a:gd name="connsiteY29" fmla="*/ 22626 h 30783"/>
                    <a:gd name="connsiteX30" fmla="*/ 21102 w 34884"/>
                    <a:gd name="connsiteY30" fmla="*/ 22865 h 30783"/>
                    <a:gd name="connsiteX31" fmla="*/ 23571 w 34884"/>
                    <a:gd name="connsiteY31" fmla="*/ 20714 h 30783"/>
                    <a:gd name="connsiteX32" fmla="*/ 24209 w 34884"/>
                    <a:gd name="connsiteY32" fmla="*/ 16571 h 30783"/>
                    <a:gd name="connsiteX33" fmla="*/ 22854 w 34884"/>
                    <a:gd name="connsiteY33" fmla="*/ 13783 h 30783"/>
                    <a:gd name="connsiteX34" fmla="*/ 19747 w 34884"/>
                    <a:gd name="connsiteY34" fmla="*/ 11791 h 30783"/>
                    <a:gd name="connsiteX35" fmla="*/ 18393 w 34884"/>
                    <a:gd name="connsiteY35" fmla="*/ 11074 h 3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4884" h="30783">
                      <a:moveTo>
                        <a:pt x="8036" y="17208"/>
                      </a:moveTo>
                      <a:lnTo>
                        <a:pt x="3654" y="22706"/>
                      </a:lnTo>
                      <a:cubicBezTo>
                        <a:pt x="1582" y="20714"/>
                        <a:pt x="387" y="18563"/>
                        <a:pt x="69" y="16252"/>
                      </a:cubicBezTo>
                      <a:cubicBezTo>
                        <a:pt x="-250" y="13942"/>
                        <a:pt x="547" y="11153"/>
                        <a:pt x="2300" y="7807"/>
                      </a:cubicBezTo>
                      <a:cubicBezTo>
                        <a:pt x="3893" y="4780"/>
                        <a:pt x="5486" y="2788"/>
                        <a:pt x="7000" y="1673"/>
                      </a:cubicBezTo>
                      <a:cubicBezTo>
                        <a:pt x="8514" y="557"/>
                        <a:pt x="9948" y="0"/>
                        <a:pt x="11382" y="0"/>
                      </a:cubicBezTo>
                      <a:cubicBezTo>
                        <a:pt x="12816" y="0"/>
                        <a:pt x="14967" y="796"/>
                        <a:pt x="17915" y="2310"/>
                      </a:cubicBezTo>
                      <a:lnTo>
                        <a:pt x="25722" y="6612"/>
                      </a:lnTo>
                      <a:cubicBezTo>
                        <a:pt x="27953" y="7807"/>
                        <a:pt x="29706" y="8604"/>
                        <a:pt x="30821" y="8923"/>
                      </a:cubicBezTo>
                      <a:cubicBezTo>
                        <a:pt x="32016" y="9241"/>
                        <a:pt x="33371" y="9481"/>
                        <a:pt x="34884" y="9560"/>
                      </a:cubicBezTo>
                      <a:lnTo>
                        <a:pt x="31299" y="16252"/>
                      </a:lnTo>
                      <a:cubicBezTo>
                        <a:pt x="30741" y="16252"/>
                        <a:pt x="29945" y="16013"/>
                        <a:pt x="28989" y="15854"/>
                      </a:cubicBezTo>
                      <a:cubicBezTo>
                        <a:pt x="28511" y="15774"/>
                        <a:pt x="28192" y="15695"/>
                        <a:pt x="28033" y="15695"/>
                      </a:cubicBezTo>
                      <a:cubicBezTo>
                        <a:pt x="28511" y="17448"/>
                        <a:pt x="28750" y="19120"/>
                        <a:pt x="28590" y="20714"/>
                      </a:cubicBezTo>
                      <a:cubicBezTo>
                        <a:pt x="28431" y="22307"/>
                        <a:pt x="27953" y="23901"/>
                        <a:pt x="27156" y="25335"/>
                      </a:cubicBezTo>
                      <a:cubicBezTo>
                        <a:pt x="25722" y="27964"/>
                        <a:pt x="23890" y="29637"/>
                        <a:pt x="21659" y="30354"/>
                      </a:cubicBezTo>
                      <a:cubicBezTo>
                        <a:pt x="19428" y="31071"/>
                        <a:pt x="17198" y="30912"/>
                        <a:pt x="15047" y="29716"/>
                      </a:cubicBezTo>
                      <a:cubicBezTo>
                        <a:pt x="13613" y="28920"/>
                        <a:pt x="12497" y="27884"/>
                        <a:pt x="11780" y="26609"/>
                      </a:cubicBezTo>
                      <a:cubicBezTo>
                        <a:pt x="10984" y="25335"/>
                        <a:pt x="10665" y="23901"/>
                        <a:pt x="10745" y="22307"/>
                      </a:cubicBezTo>
                      <a:cubicBezTo>
                        <a:pt x="10745" y="20714"/>
                        <a:pt x="11223" y="18642"/>
                        <a:pt x="12099" y="16093"/>
                      </a:cubicBezTo>
                      <a:cubicBezTo>
                        <a:pt x="13214" y="12587"/>
                        <a:pt x="13852" y="10118"/>
                        <a:pt x="13931" y="8684"/>
                      </a:cubicBezTo>
                      <a:lnTo>
                        <a:pt x="13294" y="8285"/>
                      </a:lnTo>
                      <a:cubicBezTo>
                        <a:pt x="12019" y="7568"/>
                        <a:pt x="10904" y="7409"/>
                        <a:pt x="10027" y="7728"/>
                      </a:cubicBezTo>
                      <a:cubicBezTo>
                        <a:pt x="9151" y="8046"/>
                        <a:pt x="8195" y="9162"/>
                        <a:pt x="7239" y="10915"/>
                      </a:cubicBezTo>
                      <a:cubicBezTo>
                        <a:pt x="6602" y="12109"/>
                        <a:pt x="6363" y="13145"/>
                        <a:pt x="6442" y="14101"/>
                      </a:cubicBezTo>
                      <a:cubicBezTo>
                        <a:pt x="6522" y="15057"/>
                        <a:pt x="7080" y="16013"/>
                        <a:pt x="8036" y="17049"/>
                      </a:cubicBezTo>
                      <a:close/>
                      <a:moveTo>
                        <a:pt x="18393" y="11074"/>
                      </a:moveTo>
                      <a:cubicBezTo>
                        <a:pt x="18233" y="12109"/>
                        <a:pt x="17835" y="13623"/>
                        <a:pt x="17198" y="15695"/>
                      </a:cubicBezTo>
                      <a:cubicBezTo>
                        <a:pt x="16560" y="17766"/>
                        <a:pt x="16321" y="19200"/>
                        <a:pt x="16401" y="19997"/>
                      </a:cubicBezTo>
                      <a:cubicBezTo>
                        <a:pt x="16560" y="21192"/>
                        <a:pt x="17118" y="22068"/>
                        <a:pt x="18074" y="22626"/>
                      </a:cubicBezTo>
                      <a:cubicBezTo>
                        <a:pt x="19030" y="23104"/>
                        <a:pt x="19986" y="23184"/>
                        <a:pt x="21102" y="22865"/>
                      </a:cubicBezTo>
                      <a:cubicBezTo>
                        <a:pt x="22137" y="22546"/>
                        <a:pt x="23014" y="21829"/>
                        <a:pt x="23571" y="20714"/>
                      </a:cubicBezTo>
                      <a:cubicBezTo>
                        <a:pt x="24209" y="19519"/>
                        <a:pt x="24448" y="18164"/>
                        <a:pt x="24209" y="16571"/>
                      </a:cubicBezTo>
                      <a:cubicBezTo>
                        <a:pt x="24049" y="15456"/>
                        <a:pt x="23571" y="14499"/>
                        <a:pt x="22854" y="13783"/>
                      </a:cubicBezTo>
                      <a:cubicBezTo>
                        <a:pt x="22376" y="13305"/>
                        <a:pt x="21341" y="12587"/>
                        <a:pt x="19747" y="11791"/>
                      </a:cubicBezTo>
                      <a:lnTo>
                        <a:pt x="18393" y="1107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92" name="Freeform: Shape 3791">
                  <a:extLst>
                    <a:ext uri="{FF2B5EF4-FFF2-40B4-BE49-F238E27FC236}">
                      <a16:creationId xmlns:a16="http://schemas.microsoft.com/office/drawing/2014/main" id="{7C941566-8DCC-DD5D-0C08-9560A344C5ED}"/>
                    </a:ext>
                  </a:extLst>
                </p:cNvPr>
                <p:cNvSpPr/>
                <p:nvPr/>
              </p:nvSpPr>
              <p:spPr>
                <a:xfrm>
                  <a:off x="1841860" y="4451306"/>
                  <a:ext cx="38798" cy="39352"/>
                </a:xfrm>
                <a:custGeom>
                  <a:avLst/>
                  <a:gdLst>
                    <a:gd name="connsiteX0" fmla="*/ 38799 w 38798"/>
                    <a:gd name="connsiteY0" fmla="*/ 18802 h 39352"/>
                    <a:gd name="connsiteX1" fmla="*/ 35453 w 38798"/>
                    <a:gd name="connsiteY1" fmla="*/ 25096 h 39352"/>
                    <a:gd name="connsiteX2" fmla="*/ 31708 w 38798"/>
                    <a:gd name="connsiteY2" fmla="*/ 23104 h 39352"/>
                    <a:gd name="connsiteX3" fmla="*/ 32983 w 38798"/>
                    <a:gd name="connsiteY3" fmla="*/ 28522 h 39352"/>
                    <a:gd name="connsiteX4" fmla="*/ 31708 w 38798"/>
                    <a:gd name="connsiteY4" fmla="*/ 33381 h 39352"/>
                    <a:gd name="connsiteX5" fmla="*/ 24140 w 38798"/>
                    <a:gd name="connsiteY5" fmla="*/ 39038 h 39352"/>
                    <a:gd name="connsiteX6" fmla="*/ 12588 w 38798"/>
                    <a:gd name="connsiteY6" fmla="*/ 36887 h 39352"/>
                    <a:gd name="connsiteX7" fmla="*/ 4382 w 38798"/>
                    <a:gd name="connsiteY7" fmla="*/ 28522 h 39352"/>
                    <a:gd name="connsiteX8" fmla="*/ 5178 w 38798"/>
                    <a:gd name="connsiteY8" fmla="*/ 19041 h 39352"/>
                    <a:gd name="connsiteX9" fmla="*/ 12667 w 38798"/>
                    <a:gd name="connsiteY9" fmla="*/ 13544 h 39352"/>
                    <a:gd name="connsiteX10" fmla="*/ 0 w 38798"/>
                    <a:gd name="connsiteY10" fmla="*/ 6772 h 39352"/>
                    <a:gd name="connsiteX11" fmla="*/ 3665 w 38798"/>
                    <a:gd name="connsiteY11" fmla="*/ 0 h 39352"/>
                    <a:gd name="connsiteX12" fmla="*/ 38799 w 38798"/>
                    <a:gd name="connsiteY12" fmla="*/ 18882 h 39352"/>
                    <a:gd name="connsiteX13" fmla="*/ 15854 w 38798"/>
                    <a:gd name="connsiteY13" fmla="*/ 29637 h 39352"/>
                    <a:gd name="connsiteX14" fmla="*/ 22387 w 38798"/>
                    <a:gd name="connsiteY14" fmla="*/ 31709 h 39352"/>
                    <a:gd name="connsiteX15" fmla="*/ 27486 w 38798"/>
                    <a:gd name="connsiteY15" fmla="*/ 28601 h 39352"/>
                    <a:gd name="connsiteX16" fmla="*/ 27645 w 38798"/>
                    <a:gd name="connsiteY16" fmla="*/ 23582 h 39352"/>
                    <a:gd name="connsiteX17" fmla="*/ 22626 w 38798"/>
                    <a:gd name="connsiteY17" fmla="*/ 18802 h 39352"/>
                    <a:gd name="connsiteX18" fmla="*/ 15456 w 38798"/>
                    <a:gd name="connsiteY18" fmla="*/ 16970 h 39352"/>
                    <a:gd name="connsiteX19" fmla="*/ 11313 w 38798"/>
                    <a:gd name="connsiteY19" fmla="*/ 19997 h 39352"/>
                    <a:gd name="connsiteX20" fmla="*/ 11074 w 38798"/>
                    <a:gd name="connsiteY20" fmla="*/ 25016 h 39352"/>
                    <a:gd name="connsiteX21" fmla="*/ 15934 w 38798"/>
                    <a:gd name="connsiteY21" fmla="*/ 29717 h 3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798" h="39352">
                      <a:moveTo>
                        <a:pt x="38799" y="18802"/>
                      </a:moveTo>
                      <a:lnTo>
                        <a:pt x="35453" y="25096"/>
                      </a:lnTo>
                      <a:lnTo>
                        <a:pt x="31708" y="23104"/>
                      </a:lnTo>
                      <a:cubicBezTo>
                        <a:pt x="32585" y="24937"/>
                        <a:pt x="33063" y="26769"/>
                        <a:pt x="32983" y="28522"/>
                      </a:cubicBezTo>
                      <a:cubicBezTo>
                        <a:pt x="32983" y="30354"/>
                        <a:pt x="32505" y="31947"/>
                        <a:pt x="31708" y="33381"/>
                      </a:cubicBezTo>
                      <a:cubicBezTo>
                        <a:pt x="30115" y="36329"/>
                        <a:pt x="27566" y="38162"/>
                        <a:pt x="24140" y="39038"/>
                      </a:cubicBezTo>
                      <a:cubicBezTo>
                        <a:pt x="20634" y="39835"/>
                        <a:pt x="16810" y="39118"/>
                        <a:pt x="12588" y="36887"/>
                      </a:cubicBezTo>
                      <a:cubicBezTo>
                        <a:pt x="8286" y="34577"/>
                        <a:pt x="5497" y="31788"/>
                        <a:pt x="4382" y="28522"/>
                      </a:cubicBezTo>
                      <a:cubicBezTo>
                        <a:pt x="3266" y="25256"/>
                        <a:pt x="3505" y="22069"/>
                        <a:pt x="5178" y="19041"/>
                      </a:cubicBezTo>
                      <a:cubicBezTo>
                        <a:pt x="6692" y="16173"/>
                        <a:pt x="9242" y="14340"/>
                        <a:pt x="12667" y="13544"/>
                      </a:cubicBezTo>
                      <a:lnTo>
                        <a:pt x="0" y="6772"/>
                      </a:lnTo>
                      <a:lnTo>
                        <a:pt x="3665" y="0"/>
                      </a:lnTo>
                      <a:lnTo>
                        <a:pt x="38799" y="18882"/>
                      </a:lnTo>
                      <a:close/>
                      <a:moveTo>
                        <a:pt x="15854" y="29637"/>
                      </a:moveTo>
                      <a:cubicBezTo>
                        <a:pt x="18563" y="31071"/>
                        <a:pt x="20714" y="31788"/>
                        <a:pt x="22387" y="31709"/>
                      </a:cubicBezTo>
                      <a:cubicBezTo>
                        <a:pt x="24698" y="31549"/>
                        <a:pt x="26450" y="30513"/>
                        <a:pt x="27486" y="28601"/>
                      </a:cubicBezTo>
                      <a:cubicBezTo>
                        <a:pt x="28283" y="27008"/>
                        <a:pt x="28362" y="25335"/>
                        <a:pt x="27645" y="23582"/>
                      </a:cubicBezTo>
                      <a:cubicBezTo>
                        <a:pt x="26928" y="21829"/>
                        <a:pt x="25255" y="20157"/>
                        <a:pt x="22626" y="18802"/>
                      </a:cubicBezTo>
                      <a:cubicBezTo>
                        <a:pt x="19678" y="17209"/>
                        <a:pt x="17288" y="16651"/>
                        <a:pt x="15456" y="16970"/>
                      </a:cubicBezTo>
                      <a:cubicBezTo>
                        <a:pt x="13623" y="17368"/>
                        <a:pt x="12269" y="18324"/>
                        <a:pt x="11313" y="19997"/>
                      </a:cubicBezTo>
                      <a:cubicBezTo>
                        <a:pt x="10437" y="21591"/>
                        <a:pt x="10357" y="23264"/>
                        <a:pt x="11074" y="25016"/>
                      </a:cubicBezTo>
                      <a:cubicBezTo>
                        <a:pt x="11791" y="26769"/>
                        <a:pt x="13384" y="28362"/>
                        <a:pt x="15934" y="2971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93" name="Freeform: Shape 3792">
                  <a:extLst>
                    <a:ext uri="{FF2B5EF4-FFF2-40B4-BE49-F238E27FC236}">
                      <a16:creationId xmlns:a16="http://schemas.microsoft.com/office/drawing/2014/main" id="{09C1CD8B-9F20-3149-0DCA-F1EA20C27523}"/>
                    </a:ext>
                  </a:extLst>
                </p:cNvPr>
                <p:cNvSpPr/>
                <p:nvPr/>
              </p:nvSpPr>
              <p:spPr>
                <a:xfrm>
                  <a:off x="1861230" y="4431628"/>
                  <a:ext cx="34884" cy="30783"/>
                </a:xfrm>
                <a:custGeom>
                  <a:avLst/>
                  <a:gdLst>
                    <a:gd name="connsiteX0" fmla="*/ 8036 w 34884"/>
                    <a:gd name="connsiteY0" fmla="*/ 17208 h 30783"/>
                    <a:gd name="connsiteX1" fmla="*/ 3654 w 34884"/>
                    <a:gd name="connsiteY1" fmla="*/ 22706 h 30783"/>
                    <a:gd name="connsiteX2" fmla="*/ 69 w 34884"/>
                    <a:gd name="connsiteY2" fmla="*/ 16252 h 30783"/>
                    <a:gd name="connsiteX3" fmla="*/ 2300 w 34884"/>
                    <a:gd name="connsiteY3" fmla="*/ 7807 h 30783"/>
                    <a:gd name="connsiteX4" fmla="*/ 7000 w 34884"/>
                    <a:gd name="connsiteY4" fmla="*/ 1673 h 30783"/>
                    <a:gd name="connsiteX5" fmla="*/ 11382 w 34884"/>
                    <a:gd name="connsiteY5" fmla="*/ 0 h 30783"/>
                    <a:gd name="connsiteX6" fmla="*/ 17915 w 34884"/>
                    <a:gd name="connsiteY6" fmla="*/ 2310 h 30783"/>
                    <a:gd name="connsiteX7" fmla="*/ 25722 w 34884"/>
                    <a:gd name="connsiteY7" fmla="*/ 6613 h 30783"/>
                    <a:gd name="connsiteX8" fmla="*/ 30821 w 34884"/>
                    <a:gd name="connsiteY8" fmla="*/ 8923 h 30783"/>
                    <a:gd name="connsiteX9" fmla="*/ 34884 w 34884"/>
                    <a:gd name="connsiteY9" fmla="*/ 9560 h 30783"/>
                    <a:gd name="connsiteX10" fmla="*/ 31299 w 34884"/>
                    <a:gd name="connsiteY10" fmla="*/ 16252 h 30783"/>
                    <a:gd name="connsiteX11" fmla="*/ 28989 w 34884"/>
                    <a:gd name="connsiteY11" fmla="*/ 15854 h 30783"/>
                    <a:gd name="connsiteX12" fmla="*/ 28033 w 34884"/>
                    <a:gd name="connsiteY12" fmla="*/ 15695 h 30783"/>
                    <a:gd name="connsiteX13" fmla="*/ 28590 w 34884"/>
                    <a:gd name="connsiteY13" fmla="*/ 20714 h 30783"/>
                    <a:gd name="connsiteX14" fmla="*/ 27156 w 34884"/>
                    <a:gd name="connsiteY14" fmla="*/ 25335 h 30783"/>
                    <a:gd name="connsiteX15" fmla="*/ 21659 w 34884"/>
                    <a:gd name="connsiteY15" fmla="*/ 30354 h 30783"/>
                    <a:gd name="connsiteX16" fmla="*/ 15047 w 34884"/>
                    <a:gd name="connsiteY16" fmla="*/ 29716 h 30783"/>
                    <a:gd name="connsiteX17" fmla="*/ 11780 w 34884"/>
                    <a:gd name="connsiteY17" fmla="*/ 26609 h 30783"/>
                    <a:gd name="connsiteX18" fmla="*/ 10744 w 34884"/>
                    <a:gd name="connsiteY18" fmla="*/ 22307 h 30783"/>
                    <a:gd name="connsiteX19" fmla="*/ 12099 w 34884"/>
                    <a:gd name="connsiteY19" fmla="*/ 16093 h 30783"/>
                    <a:gd name="connsiteX20" fmla="*/ 13931 w 34884"/>
                    <a:gd name="connsiteY20" fmla="*/ 8684 h 30783"/>
                    <a:gd name="connsiteX21" fmla="*/ 13294 w 34884"/>
                    <a:gd name="connsiteY21" fmla="*/ 8285 h 30783"/>
                    <a:gd name="connsiteX22" fmla="*/ 10027 w 34884"/>
                    <a:gd name="connsiteY22" fmla="*/ 7728 h 30783"/>
                    <a:gd name="connsiteX23" fmla="*/ 7239 w 34884"/>
                    <a:gd name="connsiteY23" fmla="*/ 10915 h 30783"/>
                    <a:gd name="connsiteX24" fmla="*/ 6442 w 34884"/>
                    <a:gd name="connsiteY24" fmla="*/ 14101 h 30783"/>
                    <a:gd name="connsiteX25" fmla="*/ 8036 w 34884"/>
                    <a:gd name="connsiteY25" fmla="*/ 17049 h 30783"/>
                    <a:gd name="connsiteX26" fmla="*/ 18393 w 34884"/>
                    <a:gd name="connsiteY26" fmla="*/ 11153 h 30783"/>
                    <a:gd name="connsiteX27" fmla="*/ 17198 w 34884"/>
                    <a:gd name="connsiteY27" fmla="*/ 15774 h 30783"/>
                    <a:gd name="connsiteX28" fmla="*/ 16401 w 34884"/>
                    <a:gd name="connsiteY28" fmla="*/ 20076 h 30783"/>
                    <a:gd name="connsiteX29" fmla="*/ 18074 w 34884"/>
                    <a:gd name="connsiteY29" fmla="*/ 22706 h 30783"/>
                    <a:gd name="connsiteX30" fmla="*/ 21101 w 34884"/>
                    <a:gd name="connsiteY30" fmla="*/ 22945 h 30783"/>
                    <a:gd name="connsiteX31" fmla="*/ 23571 w 34884"/>
                    <a:gd name="connsiteY31" fmla="*/ 20794 h 30783"/>
                    <a:gd name="connsiteX32" fmla="*/ 24209 w 34884"/>
                    <a:gd name="connsiteY32" fmla="*/ 16651 h 30783"/>
                    <a:gd name="connsiteX33" fmla="*/ 22854 w 34884"/>
                    <a:gd name="connsiteY33" fmla="*/ 13862 h 30783"/>
                    <a:gd name="connsiteX34" fmla="*/ 19747 w 34884"/>
                    <a:gd name="connsiteY34" fmla="*/ 11871 h 30783"/>
                    <a:gd name="connsiteX35" fmla="*/ 18393 w 34884"/>
                    <a:gd name="connsiteY35" fmla="*/ 11153 h 3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4884" h="30783">
                      <a:moveTo>
                        <a:pt x="8036" y="17208"/>
                      </a:moveTo>
                      <a:lnTo>
                        <a:pt x="3654" y="22706"/>
                      </a:lnTo>
                      <a:cubicBezTo>
                        <a:pt x="1583" y="20714"/>
                        <a:pt x="387" y="18563"/>
                        <a:pt x="69" y="16252"/>
                      </a:cubicBezTo>
                      <a:cubicBezTo>
                        <a:pt x="-250" y="13942"/>
                        <a:pt x="547" y="11153"/>
                        <a:pt x="2300" y="7807"/>
                      </a:cubicBezTo>
                      <a:cubicBezTo>
                        <a:pt x="3893" y="4780"/>
                        <a:pt x="5486" y="2788"/>
                        <a:pt x="7000" y="1673"/>
                      </a:cubicBezTo>
                      <a:cubicBezTo>
                        <a:pt x="8514" y="558"/>
                        <a:pt x="9948" y="0"/>
                        <a:pt x="11382" y="0"/>
                      </a:cubicBezTo>
                      <a:cubicBezTo>
                        <a:pt x="12816" y="0"/>
                        <a:pt x="14967" y="796"/>
                        <a:pt x="17915" y="2310"/>
                      </a:cubicBezTo>
                      <a:lnTo>
                        <a:pt x="25722" y="6613"/>
                      </a:lnTo>
                      <a:cubicBezTo>
                        <a:pt x="27953" y="7807"/>
                        <a:pt x="29706" y="8604"/>
                        <a:pt x="30821" y="8923"/>
                      </a:cubicBezTo>
                      <a:cubicBezTo>
                        <a:pt x="32016" y="9241"/>
                        <a:pt x="33370" y="9481"/>
                        <a:pt x="34884" y="9560"/>
                      </a:cubicBezTo>
                      <a:lnTo>
                        <a:pt x="31299" y="16252"/>
                      </a:lnTo>
                      <a:cubicBezTo>
                        <a:pt x="30741" y="16252"/>
                        <a:pt x="29945" y="16014"/>
                        <a:pt x="28989" y="15854"/>
                      </a:cubicBezTo>
                      <a:cubicBezTo>
                        <a:pt x="28511" y="15774"/>
                        <a:pt x="28192" y="15695"/>
                        <a:pt x="28033" y="15695"/>
                      </a:cubicBezTo>
                      <a:cubicBezTo>
                        <a:pt x="28511" y="17448"/>
                        <a:pt x="28670" y="19120"/>
                        <a:pt x="28590" y="20714"/>
                      </a:cubicBezTo>
                      <a:cubicBezTo>
                        <a:pt x="28511" y="22307"/>
                        <a:pt x="27953" y="23901"/>
                        <a:pt x="27156" y="25335"/>
                      </a:cubicBezTo>
                      <a:cubicBezTo>
                        <a:pt x="25722" y="27964"/>
                        <a:pt x="23890" y="29637"/>
                        <a:pt x="21659" y="30354"/>
                      </a:cubicBezTo>
                      <a:cubicBezTo>
                        <a:pt x="19428" y="31071"/>
                        <a:pt x="17198" y="30912"/>
                        <a:pt x="15047" y="29716"/>
                      </a:cubicBezTo>
                      <a:cubicBezTo>
                        <a:pt x="13613" y="28920"/>
                        <a:pt x="12497" y="27884"/>
                        <a:pt x="11780" y="26609"/>
                      </a:cubicBezTo>
                      <a:cubicBezTo>
                        <a:pt x="11063" y="25335"/>
                        <a:pt x="10665" y="23901"/>
                        <a:pt x="10744" y="22307"/>
                      </a:cubicBezTo>
                      <a:cubicBezTo>
                        <a:pt x="10744" y="20714"/>
                        <a:pt x="11222" y="18642"/>
                        <a:pt x="12099" y="16093"/>
                      </a:cubicBezTo>
                      <a:cubicBezTo>
                        <a:pt x="13214" y="12588"/>
                        <a:pt x="13852" y="10118"/>
                        <a:pt x="13931" y="8684"/>
                      </a:cubicBezTo>
                      <a:lnTo>
                        <a:pt x="13294" y="8285"/>
                      </a:lnTo>
                      <a:cubicBezTo>
                        <a:pt x="12019" y="7569"/>
                        <a:pt x="10904" y="7409"/>
                        <a:pt x="10027" y="7728"/>
                      </a:cubicBezTo>
                      <a:cubicBezTo>
                        <a:pt x="9151" y="8047"/>
                        <a:pt x="8195" y="9162"/>
                        <a:pt x="7239" y="10915"/>
                      </a:cubicBezTo>
                      <a:cubicBezTo>
                        <a:pt x="6602" y="12109"/>
                        <a:pt x="6283" y="13145"/>
                        <a:pt x="6442" y="14101"/>
                      </a:cubicBezTo>
                      <a:cubicBezTo>
                        <a:pt x="6522" y="15058"/>
                        <a:pt x="7080" y="16014"/>
                        <a:pt x="8036" y="17049"/>
                      </a:cubicBezTo>
                      <a:close/>
                      <a:moveTo>
                        <a:pt x="18393" y="11153"/>
                      </a:moveTo>
                      <a:cubicBezTo>
                        <a:pt x="18233" y="12189"/>
                        <a:pt x="17835" y="13703"/>
                        <a:pt x="17198" y="15774"/>
                      </a:cubicBezTo>
                      <a:cubicBezTo>
                        <a:pt x="16560" y="17846"/>
                        <a:pt x="16321" y="19280"/>
                        <a:pt x="16401" y="20076"/>
                      </a:cubicBezTo>
                      <a:cubicBezTo>
                        <a:pt x="16560" y="21272"/>
                        <a:pt x="17118" y="22148"/>
                        <a:pt x="18074" y="22706"/>
                      </a:cubicBezTo>
                      <a:cubicBezTo>
                        <a:pt x="19030" y="23184"/>
                        <a:pt x="19986" y="23263"/>
                        <a:pt x="21101" y="22945"/>
                      </a:cubicBezTo>
                      <a:cubicBezTo>
                        <a:pt x="22137" y="22626"/>
                        <a:pt x="23013" y="21909"/>
                        <a:pt x="23571" y="20794"/>
                      </a:cubicBezTo>
                      <a:cubicBezTo>
                        <a:pt x="24209" y="19598"/>
                        <a:pt x="24448" y="18244"/>
                        <a:pt x="24209" y="16651"/>
                      </a:cubicBezTo>
                      <a:cubicBezTo>
                        <a:pt x="24049" y="15536"/>
                        <a:pt x="23571" y="14580"/>
                        <a:pt x="22854" y="13862"/>
                      </a:cubicBezTo>
                      <a:cubicBezTo>
                        <a:pt x="22376" y="13384"/>
                        <a:pt x="21340" y="12667"/>
                        <a:pt x="19747" y="11871"/>
                      </a:cubicBezTo>
                      <a:lnTo>
                        <a:pt x="18393" y="1115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94" name="Freeform: Shape 3793">
                  <a:extLst>
                    <a:ext uri="{FF2B5EF4-FFF2-40B4-BE49-F238E27FC236}">
                      <a16:creationId xmlns:a16="http://schemas.microsoft.com/office/drawing/2014/main" id="{6E9167CE-5DEC-1823-8221-18629465B6CD}"/>
                    </a:ext>
                  </a:extLst>
                </p:cNvPr>
                <p:cNvSpPr/>
                <p:nvPr/>
              </p:nvSpPr>
              <p:spPr>
                <a:xfrm>
                  <a:off x="1889343" y="4378808"/>
                  <a:ext cx="31708" cy="29078"/>
                </a:xfrm>
                <a:custGeom>
                  <a:avLst/>
                  <a:gdLst>
                    <a:gd name="connsiteX0" fmla="*/ 29717 w 31708"/>
                    <a:gd name="connsiteY0" fmla="*/ 19917 h 29078"/>
                    <a:gd name="connsiteX1" fmla="*/ 22467 w 31708"/>
                    <a:gd name="connsiteY1" fmla="*/ 16014 h 29078"/>
                    <a:gd name="connsiteX2" fmla="*/ 15456 w 31708"/>
                    <a:gd name="connsiteY2" fmla="*/ 29079 h 29078"/>
                    <a:gd name="connsiteX3" fmla="*/ 12110 w 31708"/>
                    <a:gd name="connsiteY3" fmla="*/ 27247 h 29078"/>
                    <a:gd name="connsiteX4" fmla="*/ 0 w 31708"/>
                    <a:gd name="connsiteY4" fmla="*/ 3027 h 29078"/>
                    <a:gd name="connsiteX5" fmla="*/ 1593 w 31708"/>
                    <a:gd name="connsiteY5" fmla="*/ 0 h 29078"/>
                    <a:gd name="connsiteX6" fmla="*/ 21112 w 31708"/>
                    <a:gd name="connsiteY6" fmla="*/ 10516 h 29078"/>
                    <a:gd name="connsiteX7" fmla="*/ 23263 w 31708"/>
                    <a:gd name="connsiteY7" fmla="*/ 6453 h 29078"/>
                    <a:gd name="connsiteX8" fmla="*/ 26689 w 31708"/>
                    <a:gd name="connsiteY8" fmla="*/ 8285 h 29078"/>
                    <a:gd name="connsiteX9" fmla="*/ 24458 w 31708"/>
                    <a:gd name="connsiteY9" fmla="*/ 12349 h 29078"/>
                    <a:gd name="connsiteX10" fmla="*/ 31708 w 31708"/>
                    <a:gd name="connsiteY10" fmla="*/ 16252 h 29078"/>
                    <a:gd name="connsiteX11" fmla="*/ 29717 w 31708"/>
                    <a:gd name="connsiteY11" fmla="*/ 19917 h 29078"/>
                    <a:gd name="connsiteX12" fmla="*/ 19121 w 31708"/>
                    <a:gd name="connsiteY12" fmla="*/ 14261 h 29078"/>
                    <a:gd name="connsiteX13" fmla="*/ 5497 w 31708"/>
                    <a:gd name="connsiteY13" fmla="*/ 6931 h 29078"/>
                    <a:gd name="connsiteX14" fmla="*/ 14022 w 31708"/>
                    <a:gd name="connsiteY14" fmla="*/ 23662 h 29078"/>
                    <a:gd name="connsiteX15" fmla="*/ 19121 w 31708"/>
                    <a:gd name="connsiteY15" fmla="*/ 14261 h 2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08" h="29078">
                      <a:moveTo>
                        <a:pt x="29717" y="19917"/>
                      </a:moveTo>
                      <a:lnTo>
                        <a:pt x="22467" y="16014"/>
                      </a:lnTo>
                      <a:lnTo>
                        <a:pt x="15456" y="29079"/>
                      </a:lnTo>
                      <a:lnTo>
                        <a:pt x="12110" y="27247"/>
                      </a:lnTo>
                      <a:lnTo>
                        <a:pt x="0" y="3027"/>
                      </a:lnTo>
                      <a:lnTo>
                        <a:pt x="1593" y="0"/>
                      </a:lnTo>
                      <a:lnTo>
                        <a:pt x="21112" y="10516"/>
                      </a:lnTo>
                      <a:lnTo>
                        <a:pt x="23263" y="6453"/>
                      </a:lnTo>
                      <a:lnTo>
                        <a:pt x="26689" y="8285"/>
                      </a:lnTo>
                      <a:lnTo>
                        <a:pt x="24458" y="12349"/>
                      </a:lnTo>
                      <a:lnTo>
                        <a:pt x="31708" y="16252"/>
                      </a:lnTo>
                      <a:lnTo>
                        <a:pt x="29717" y="19917"/>
                      </a:lnTo>
                      <a:close/>
                      <a:moveTo>
                        <a:pt x="19121" y="14261"/>
                      </a:moveTo>
                      <a:lnTo>
                        <a:pt x="5497" y="6931"/>
                      </a:lnTo>
                      <a:lnTo>
                        <a:pt x="14022" y="23662"/>
                      </a:lnTo>
                      <a:lnTo>
                        <a:pt x="19121" y="1426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95" name="Freeform: Shape 3794">
                  <a:extLst>
                    <a:ext uri="{FF2B5EF4-FFF2-40B4-BE49-F238E27FC236}">
                      <a16:creationId xmlns:a16="http://schemas.microsoft.com/office/drawing/2014/main" id="{2AD25FB9-0315-F208-E762-FD3630BA4DE0}"/>
                    </a:ext>
                  </a:extLst>
                </p:cNvPr>
                <p:cNvSpPr/>
                <p:nvPr/>
              </p:nvSpPr>
              <p:spPr>
                <a:xfrm>
                  <a:off x="1899072" y="4355804"/>
                  <a:ext cx="33441" cy="27232"/>
                </a:xfrm>
                <a:custGeom>
                  <a:avLst/>
                  <a:gdLst>
                    <a:gd name="connsiteX0" fmla="*/ 11383 w 33441"/>
                    <a:gd name="connsiteY0" fmla="*/ 23402 h 27232"/>
                    <a:gd name="connsiteX1" fmla="*/ 3416 w 33441"/>
                    <a:gd name="connsiteY1" fmla="*/ 17666 h 27232"/>
                    <a:gd name="connsiteX2" fmla="*/ 149 w 33441"/>
                    <a:gd name="connsiteY2" fmla="*/ 11691 h 27232"/>
                    <a:gd name="connsiteX3" fmla="*/ 1345 w 33441"/>
                    <a:gd name="connsiteY3" fmla="*/ 5317 h 27232"/>
                    <a:gd name="connsiteX4" fmla="*/ 4611 w 33441"/>
                    <a:gd name="connsiteY4" fmla="*/ 1572 h 27232"/>
                    <a:gd name="connsiteX5" fmla="*/ 9072 w 33441"/>
                    <a:gd name="connsiteY5" fmla="*/ 59 h 27232"/>
                    <a:gd name="connsiteX6" fmla="*/ 14570 w 33441"/>
                    <a:gd name="connsiteY6" fmla="*/ 616 h 27232"/>
                    <a:gd name="connsiteX7" fmla="*/ 22058 w 33441"/>
                    <a:gd name="connsiteY7" fmla="*/ 3803 h 27232"/>
                    <a:gd name="connsiteX8" fmla="*/ 30025 w 33441"/>
                    <a:gd name="connsiteY8" fmla="*/ 9460 h 27232"/>
                    <a:gd name="connsiteX9" fmla="*/ 33292 w 33441"/>
                    <a:gd name="connsiteY9" fmla="*/ 15435 h 27232"/>
                    <a:gd name="connsiteX10" fmla="*/ 32097 w 33441"/>
                    <a:gd name="connsiteY10" fmla="*/ 21888 h 27232"/>
                    <a:gd name="connsiteX11" fmla="*/ 25325 w 33441"/>
                    <a:gd name="connsiteY11" fmla="*/ 27067 h 27232"/>
                    <a:gd name="connsiteX12" fmla="*/ 11462 w 33441"/>
                    <a:gd name="connsiteY12" fmla="*/ 23481 h 27232"/>
                    <a:gd name="connsiteX13" fmla="*/ 13375 w 33441"/>
                    <a:gd name="connsiteY13" fmla="*/ 19578 h 27232"/>
                    <a:gd name="connsiteX14" fmla="*/ 24210 w 33441"/>
                    <a:gd name="connsiteY14" fmla="*/ 23163 h 27232"/>
                    <a:gd name="connsiteX15" fmla="*/ 28990 w 33441"/>
                    <a:gd name="connsiteY15" fmla="*/ 20215 h 27232"/>
                    <a:gd name="connsiteX16" fmla="*/ 28830 w 33441"/>
                    <a:gd name="connsiteY16" fmla="*/ 14558 h 27232"/>
                    <a:gd name="connsiteX17" fmla="*/ 19907 w 33441"/>
                    <a:gd name="connsiteY17" fmla="*/ 7548 h 27232"/>
                    <a:gd name="connsiteX18" fmla="*/ 9072 w 33441"/>
                    <a:gd name="connsiteY18" fmla="*/ 3962 h 27232"/>
                    <a:gd name="connsiteX19" fmla="*/ 4292 w 33441"/>
                    <a:gd name="connsiteY19" fmla="*/ 6990 h 27232"/>
                    <a:gd name="connsiteX20" fmla="*/ 4292 w 33441"/>
                    <a:gd name="connsiteY20" fmla="*/ 12248 h 27232"/>
                    <a:gd name="connsiteX21" fmla="*/ 13454 w 33441"/>
                    <a:gd name="connsiteY21" fmla="*/ 19657 h 2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441" h="27232">
                      <a:moveTo>
                        <a:pt x="11383" y="23402"/>
                      </a:moveTo>
                      <a:cubicBezTo>
                        <a:pt x="7798" y="21490"/>
                        <a:pt x="5169" y="19578"/>
                        <a:pt x="3416" y="17666"/>
                      </a:cubicBezTo>
                      <a:cubicBezTo>
                        <a:pt x="1663" y="15753"/>
                        <a:pt x="548" y="13762"/>
                        <a:pt x="149" y="11691"/>
                      </a:cubicBezTo>
                      <a:cubicBezTo>
                        <a:pt x="-249" y="9619"/>
                        <a:pt x="149" y="7468"/>
                        <a:pt x="1345" y="5317"/>
                      </a:cubicBezTo>
                      <a:cubicBezTo>
                        <a:pt x="2221" y="3724"/>
                        <a:pt x="3336" y="2449"/>
                        <a:pt x="4611" y="1572"/>
                      </a:cubicBezTo>
                      <a:cubicBezTo>
                        <a:pt x="5886" y="696"/>
                        <a:pt x="7399" y="218"/>
                        <a:pt x="9072" y="59"/>
                      </a:cubicBezTo>
                      <a:cubicBezTo>
                        <a:pt x="10745" y="-101"/>
                        <a:pt x="12578" y="59"/>
                        <a:pt x="14570" y="616"/>
                      </a:cubicBezTo>
                      <a:cubicBezTo>
                        <a:pt x="16561" y="1094"/>
                        <a:pt x="19031" y="2130"/>
                        <a:pt x="22058" y="3803"/>
                      </a:cubicBezTo>
                      <a:cubicBezTo>
                        <a:pt x="25564" y="5715"/>
                        <a:pt x="28273" y="7627"/>
                        <a:pt x="30025" y="9460"/>
                      </a:cubicBezTo>
                      <a:cubicBezTo>
                        <a:pt x="31778" y="11372"/>
                        <a:pt x="32893" y="13363"/>
                        <a:pt x="33292" y="15435"/>
                      </a:cubicBezTo>
                      <a:cubicBezTo>
                        <a:pt x="33690" y="17506"/>
                        <a:pt x="33292" y="19657"/>
                        <a:pt x="32097" y="21888"/>
                      </a:cubicBezTo>
                      <a:cubicBezTo>
                        <a:pt x="30503" y="24836"/>
                        <a:pt x="28273" y="26509"/>
                        <a:pt x="25325" y="27067"/>
                      </a:cubicBezTo>
                      <a:cubicBezTo>
                        <a:pt x="21740" y="27704"/>
                        <a:pt x="17119" y="26509"/>
                        <a:pt x="11462" y="23481"/>
                      </a:cubicBezTo>
                      <a:close/>
                      <a:moveTo>
                        <a:pt x="13375" y="19578"/>
                      </a:moveTo>
                      <a:cubicBezTo>
                        <a:pt x="18314" y="22206"/>
                        <a:pt x="21899" y="23402"/>
                        <a:pt x="24210" y="23163"/>
                      </a:cubicBezTo>
                      <a:cubicBezTo>
                        <a:pt x="26520" y="22924"/>
                        <a:pt x="28034" y="21888"/>
                        <a:pt x="28990" y="20215"/>
                      </a:cubicBezTo>
                      <a:cubicBezTo>
                        <a:pt x="29866" y="18542"/>
                        <a:pt x="29866" y="16630"/>
                        <a:pt x="28830" y="14558"/>
                      </a:cubicBezTo>
                      <a:cubicBezTo>
                        <a:pt x="27795" y="12487"/>
                        <a:pt x="24847" y="10177"/>
                        <a:pt x="19907" y="7548"/>
                      </a:cubicBezTo>
                      <a:cubicBezTo>
                        <a:pt x="14968" y="4918"/>
                        <a:pt x="11303" y="3644"/>
                        <a:pt x="9072" y="3962"/>
                      </a:cubicBezTo>
                      <a:cubicBezTo>
                        <a:pt x="6842" y="4281"/>
                        <a:pt x="5248" y="5237"/>
                        <a:pt x="4292" y="6990"/>
                      </a:cubicBezTo>
                      <a:cubicBezTo>
                        <a:pt x="3416" y="8663"/>
                        <a:pt x="3336" y="10416"/>
                        <a:pt x="4292" y="12248"/>
                      </a:cubicBezTo>
                      <a:cubicBezTo>
                        <a:pt x="5408" y="14479"/>
                        <a:pt x="8515" y="16948"/>
                        <a:pt x="13454" y="1965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96" name="Freeform: Shape 3795">
                  <a:extLst>
                    <a:ext uri="{FF2B5EF4-FFF2-40B4-BE49-F238E27FC236}">
                      <a16:creationId xmlns:a16="http://schemas.microsoft.com/office/drawing/2014/main" id="{046CBD5F-F42B-7963-DDD8-8F6A1818E4F2}"/>
                    </a:ext>
                  </a:extLst>
                </p:cNvPr>
                <p:cNvSpPr/>
                <p:nvPr/>
              </p:nvSpPr>
              <p:spPr>
                <a:xfrm>
                  <a:off x="1908543" y="4317462"/>
                  <a:ext cx="45650" cy="44933"/>
                </a:xfrm>
                <a:custGeom>
                  <a:avLst/>
                  <a:gdLst>
                    <a:gd name="connsiteX0" fmla="*/ 30115 w 45650"/>
                    <a:gd name="connsiteY0" fmla="*/ 44934 h 44933"/>
                    <a:gd name="connsiteX1" fmla="*/ 0 w 45650"/>
                    <a:gd name="connsiteY1" fmla="*/ 28681 h 44933"/>
                    <a:gd name="connsiteX2" fmla="*/ 3266 w 45650"/>
                    <a:gd name="connsiteY2" fmla="*/ 22706 h 44933"/>
                    <a:gd name="connsiteX3" fmla="*/ 28442 w 45650"/>
                    <a:gd name="connsiteY3" fmla="*/ 27088 h 44933"/>
                    <a:gd name="connsiteX4" fmla="*/ 33700 w 45650"/>
                    <a:gd name="connsiteY4" fmla="*/ 28044 h 44933"/>
                    <a:gd name="connsiteX5" fmla="*/ 29717 w 45650"/>
                    <a:gd name="connsiteY5" fmla="*/ 23821 h 44933"/>
                    <a:gd name="connsiteX6" fmla="*/ 12668 w 45650"/>
                    <a:gd name="connsiteY6" fmla="*/ 5338 h 44933"/>
                    <a:gd name="connsiteX7" fmla="*/ 15535 w 45650"/>
                    <a:gd name="connsiteY7" fmla="*/ 0 h 44933"/>
                    <a:gd name="connsiteX8" fmla="*/ 45651 w 45650"/>
                    <a:gd name="connsiteY8" fmla="*/ 16252 h 44933"/>
                    <a:gd name="connsiteX9" fmla="*/ 43579 w 45650"/>
                    <a:gd name="connsiteY9" fmla="*/ 20077 h 44933"/>
                    <a:gd name="connsiteX10" fmla="*/ 18324 w 45650"/>
                    <a:gd name="connsiteY10" fmla="*/ 6533 h 44933"/>
                    <a:gd name="connsiteX11" fmla="*/ 38799 w 45650"/>
                    <a:gd name="connsiteY11" fmla="*/ 28840 h 44933"/>
                    <a:gd name="connsiteX12" fmla="*/ 36887 w 45650"/>
                    <a:gd name="connsiteY12" fmla="*/ 32425 h 44933"/>
                    <a:gd name="connsiteX13" fmla="*/ 6533 w 45650"/>
                    <a:gd name="connsiteY13" fmla="*/ 27326 h 44933"/>
                    <a:gd name="connsiteX14" fmla="*/ 32186 w 45650"/>
                    <a:gd name="connsiteY14" fmla="*/ 41110 h 44933"/>
                    <a:gd name="connsiteX15" fmla="*/ 30115 w 45650"/>
                    <a:gd name="connsiteY15" fmla="*/ 44934 h 4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650" h="44933">
                      <a:moveTo>
                        <a:pt x="30115" y="44934"/>
                      </a:moveTo>
                      <a:lnTo>
                        <a:pt x="0" y="28681"/>
                      </a:lnTo>
                      <a:lnTo>
                        <a:pt x="3266" y="22706"/>
                      </a:lnTo>
                      <a:lnTo>
                        <a:pt x="28442" y="27088"/>
                      </a:lnTo>
                      <a:cubicBezTo>
                        <a:pt x="30752" y="27486"/>
                        <a:pt x="32505" y="27804"/>
                        <a:pt x="33700" y="28044"/>
                      </a:cubicBezTo>
                      <a:cubicBezTo>
                        <a:pt x="32824" y="27088"/>
                        <a:pt x="31469" y="25733"/>
                        <a:pt x="29717" y="23821"/>
                      </a:cubicBezTo>
                      <a:lnTo>
                        <a:pt x="12668" y="5338"/>
                      </a:lnTo>
                      <a:lnTo>
                        <a:pt x="15535" y="0"/>
                      </a:lnTo>
                      <a:lnTo>
                        <a:pt x="45651" y="16252"/>
                      </a:lnTo>
                      <a:lnTo>
                        <a:pt x="43579" y="20077"/>
                      </a:lnTo>
                      <a:lnTo>
                        <a:pt x="18324" y="6533"/>
                      </a:lnTo>
                      <a:lnTo>
                        <a:pt x="38799" y="28840"/>
                      </a:lnTo>
                      <a:lnTo>
                        <a:pt x="36887" y="32425"/>
                      </a:lnTo>
                      <a:lnTo>
                        <a:pt x="6533" y="27326"/>
                      </a:lnTo>
                      <a:lnTo>
                        <a:pt x="32186" y="41110"/>
                      </a:lnTo>
                      <a:lnTo>
                        <a:pt x="30115" y="4493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766" name="Graphic 3682">
                <a:extLst>
                  <a:ext uri="{FF2B5EF4-FFF2-40B4-BE49-F238E27FC236}">
                    <a16:creationId xmlns:a16="http://schemas.microsoft.com/office/drawing/2014/main" id="{6883F319-7A0E-3A97-FB75-AD0F02AC7B68}"/>
                  </a:ext>
                </a:extLst>
              </p:cNvPr>
              <p:cNvGrpSpPr/>
              <p:nvPr/>
            </p:nvGrpSpPr>
            <p:grpSpPr>
              <a:xfrm>
                <a:off x="1671527" y="3874501"/>
                <a:ext cx="443120" cy="686908"/>
                <a:chOff x="1671527" y="3874501"/>
                <a:chExt cx="443120" cy="686908"/>
              </a:xfrm>
              <a:solidFill>
                <a:srgbClr val="000000"/>
              </a:solidFill>
            </p:grpSpPr>
            <p:sp>
              <p:nvSpPr>
                <p:cNvPr id="3767" name="Freeform: Shape 3766">
                  <a:extLst>
                    <a:ext uri="{FF2B5EF4-FFF2-40B4-BE49-F238E27FC236}">
                      <a16:creationId xmlns:a16="http://schemas.microsoft.com/office/drawing/2014/main" id="{5537680B-EC75-479C-657A-AB9CA7C3F1C9}"/>
                    </a:ext>
                  </a:extLst>
                </p:cNvPr>
                <p:cNvSpPr/>
                <p:nvPr/>
              </p:nvSpPr>
              <p:spPr>
                <a:xfrm>
                  <a:off x="1671527" y="4510501"/>
                  <a:ext cx="60309" cy="50908"/>
                </a:xfrm>
                <a:custGeom>
                  <a:avLst/>
                  <a:gdLst>
                    <a:gd name="connsiteX0" fmla="*/ 39038 w 60309"/>
                    <a:gd name="connsiteY0" fmla="*/ 50909 h 50908"/>
                    <a:gd name="connsiteX1" fmla="*/ 0 w 60309"/>
                    <a:gd name="connsiteY1" fmla="*/ 27327 h 50908"/>
                    <a:gd name="connsiteX2" fmla="*/ 10038 w 60309"/>
                    <a:gd name="connsiteY2" fmla="*/ 10756 h 50908"/>
                    <a:gd name="connsiteX3" fmla="*/ 16571 w 60309"/>
                    <a:gd name="connsiteY3" fmla="*/ 2311 h 50908"/>
                    <a:gd name="connsiteX4" fmla="*/ 23024 w 60309"/>
                    <a:gd name="connsiteY4" fmla="*/ 0 h 50908"/>
                    <a:gd name="connsiteX5" fmla="*/ 30195 w 60309"/>
                    <a:gd name="connsiteY5" fmla="*/ 1992 h 50908"/>
                    <a:gd name="connsiteX6" fmla="*/ 35931 w 60309"/>
                    <a:gd name="connsiteY6" fmla="*/ 9003 h 50908"/>
                    <a:gd name="connsiteX7" fmla="*/ 34895 w 60309"/>
                    <a:gd name="connsiteY7" fmla="*/ 18882 h 50908"/>
                    <a:gd name="connsiteX8" fmla="*/ 40711 w 60309"/>
                    <a:gd name="connsiteY8" fmla="*/ 16651 h 50908"/>
                    <a:gd name="connsiteX9" fmla="*/ 49793 w 60309"/>
                    <a:gd name="connsiteY9" fmla="*/ 16014 h 50908"/>
                    <a:gd name="connsiteX10" fmla="*/ 60310 w 60309"/>
                    <a:gd name="connsiteY10" fmla="*/ 15855 h 50908"/>
                    <a:gd name="connsiteX11" fmla="*/ 54653 w 60309"/>
                    <a:gd name="connsiteY11" fmla="*/ 25256 h 50908"/>
                    <a:gd name="connsiteX12" fmla="*/ 42703 w 60309"/>
                    <a:gd name="connsiteY12" fmla="*/ 25813 h 50908"/>
                    <a:gd name="connsiteX13" fmla="*/ 34417 w 60309"/>
                    <a:gd name="connsiteY13" fmla="*/ 26530 h 50908"/>
                    <a:gd name="connsiteX14" fmla="*/ 31390 w 60309"/>
                    <a:gd name="connsiteY14" fmla="*/ 27884 h 50908"/>
                    <a:gd name="connsiteX15" fmla="*/ 28522 w 60309"/>
                    <a:gd name="connsiteY15" fmla="*/ 31549 h 50908"/>
                    <a:gd name="connsiteX16" fmla="*/ 27566 w 60309"/>
                    <a:gd name="connsiteY16" fmla="*/ 33143 h 50908"/>
                    <a:gd name="connsiteX17" fmla="*/ 43898 w 60309"/>
                    <a:gd name="connsiteY17" fmla="*/ 43022 h 50908"/>
                    <a:gd name="connsiteX18" fmla="*/ 39118 w 60309"/>
                    <a:gd name="connsiteY18" fmla="*/ 50909 h 50908"/>
                    <a:gd name="connsiteX19" fmla="*/ 21272 w 60309"/>
                    <a:gd name="connsiteY19" fmla="*/ 29398 h 50908"/>
                    <a:gd name="connsiteX20" fmla="*/ 24777 w 60309"/>
                    <a:gd name="connsiteY20" fmla="*/ 23582 h 50908"/>
                    <a:gd name="connsiteX21" fmla="*/ 28601 w 60309"/>
                    <a:gd name="connsiteY21" fmla="*/ 16173 h 50908"/>
                    <a:gd name="connsiteX22" fmla="*/ 28283 w 60309"/>
                    <a:gd name="connsiteY22" fmla="*/ 12986 h 50908"/>
                    <a:gd name="connsiteX23" fmla="*/ 25813 w 60309"/>
                    <a:gd name="connsiteY23" fmla="*/ 10437 h 50908"/>
                    <a:gd name="connsiteX24" fmla="*/ 21989 w 60309"/>
                    <a:gd name="connsiteY24" fmla="*/ 9560 h 50908"/>
                    <a:gd name="connsiteX25" fmla="*/ 18643 w 60309"/>
                    <a:gd name="connsiteY25" fmla="*/ 11632 h 50908"/>
                    <a:gd name="connsiteX26" fmla="*/ 15057 w 60309"/>
                    <a:gd name="connsiteY26" fmla="*/ 17289 h 50908"/>
                    <a:gd name="connsiteX27" fmla="*/ 11313 w 60309"/>
                    <a:gd name="connsiteY27" fmla="*/ 23423 h 50908"/>
                    <a:gd name="connsiteX28" fmla="*/ 21192 w 60309"/>
                    <a:gd name="connsiteY28" fmla="*/ 29398 h 5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309" h="50908">
                      <a:moveTo>
                        <a:pt x="39038" y="50909"/>
                      </a:moveTo>
                      <a:lnTo>
                        <a:pt x="0" y="27327"/>
                      </a:lnTo>
                      <a:lnTo>
                        <a:pt x="10038" y="10756"/>
                      </a:lnTo>
                      <a:cubicBezTo>
                        <a:pt x="12588" y="6613"/>
                        <a:pt x="14739" y="3745"/>
                        <a:pt x="16571" y="2311"/>
                      </a:cubicBezTo>
                      <a:cubicBezTo>
                        <a:pt x="18404" y="877"/>
                        <a:pt x="20555" y="80"/>
                        <a:pt x="23024" y="0"/>
                      </a:cubicBezTo>
                      <a:cubicBezTo>
                        <a:pt x="25494" y="0"/>
                        <a:pt x="27884" y="637"/>
                        <a:pt x="30195" y="1992"/>
                      </a:cubicBezTo>
                      <a:cubicBezTo>
                        <a:pt x="33142" y="3745"/>
                        <a:pt x="35055" y="6055"/>
                        <a:pt x="35931" y="9003"/>
                      </a:cubicBezTo>
                      <a:cubicBezTo>
                        <a:pt x="36807" y="11871"/>
                        <a:pt x="36409" y="15137"/>
                        <a:pt x="34895" y="18882"/>
                      </a:cubicBezTo>
                      <a:cubicBezTo>
                        <a:pt x="36887" y="17767"/>
                        <a:pt x="38879" y="17049"/>
                        <a:pt x="40711" y="16651"/>
                      </a:cubicBezTo>
                      <a:cubicBezTo>
                        <a:pt x="42543" y="16253"/>
                        <a:pt x="45571" y="16014"/>
                        <a:pt x="49793" y="16014"/>
                      </a:cubicBezTo>
                      <a:lnTo>
                        <a:pt x="60310" y="15855"/>
                      </a:lnTo>
                      <a:lnTo>
                        <a:pt x="54653" y="25256"/>
                      </a:lnTo>
                      <a:lnTo>
                        <a:pt x="42703" y="25813"/>
                      </a:lnTo>
                      <a:cubicBezTo>
                        <a:pt x="38401" y="26052"/>
                        <a:pt x="35692" y="26211"/>
                        <a:pt x="34417" y="26530"/>
                      </a:cubicBezTo>
                      <a:cubicBezTo>
                        <a:pt x="33142" y="26769"/>
                        <a:pt x="32186" y="27247"/>
                        <a:pt x="31390" y="27884"/>
                      </a:cubicBezTo>
                      <a:cubicBezTo>
                        <a:pt x="30593" y="28522"/>
                        <a:pt x="29637" y="29797"/>
                        <a:pt x="28522" y="31549"/>
                      </a:cubicBezTo>
                      <a:lnTo>
                        <a:pt x="27566" y="33143"/>
                      </a:lnTo>
                      <a:lnTo>
                        <a:pt x="43898" y="43022"/>
                      </a:lnTo>
                      <a:lnTo>
                        <a:pt x="39118" y="50909"/>
                      </a:lnTo>
                      <a:close/>
                      <a:moveTo>
                        <a:pt x="21272" y="29398"/>
                      </a:moveTo>
                      <a:lnTo>
                        <a:pt x="24777" y="23582"/>
                      </a:lnTo>
                      <a:cubicBezTo>
                        <a:pt x="27088" y="19838"/>
                        <a:pt x="28362" y="17368"/>
                        <a:pt x="28601" y="16173"/>
                      </a:cubicBezTo>
                      <a:cubicBezTo>
                        <a:pt x="28840" y="14978"/>
                        <a:pt x="28761" y="13942"/>
                        <a:pt x="28283" y="12986"/>
                      </a:cubicBezTo>
                      <a:cubicBezTo>
                        <a:pt x="27805" y="11950"/>
                        <a:pt x="27008" y="11154"/>
                        <a:pt x="25813" y="10437"/>
                      </a:cubicBezTo>
                      <a:cubicBezTo>
                        <a:pt x="24459" y="9640"/>
                        <a:pt x="23184" y="9322"/>
                        <a:pt x="21989" y="9560"/>
                      </a:cubicBezTo>
                      <a:cubicBezTo>
                        <a:pt x="20794" y="9800"/>
                        <a:pt x="19678" y="10437"/>
                        <a:pt x="18643" y="11632"/>
                      </a:cubicBezTo>
                      <a:cubicBezTo>
                        <a:pt x="18165" y="12190"/>
                        <a:pt x="16970" y="14102"/>
                        <a:pt x="15057" y="17289"/>
                      </a:cubicBezTo>
                      <a:lnTo>
                        <a:pt x="11313" y="23423"/>
                      </a:lnTo>
                      <a:lnTo>
                        <a:pt x="21192" y="2939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68" name="Freeform: Shape 3767">
                  <a:extLst>
                    <a:ext uri="{FF2B5EF4-FFF2-40B4-BE49-F238E27FC236}">
                      <a16:creationId xmlns:a16="http://schemas.microsoft.com/office/drawing/2014/main" id="{A5D00B5A-CCD0-B9A1-2383-ED87DDB2E0B3}"/>
                    </a:ext>
                  </a:extLst>
                </p:cNvPr>
                <p:cNvSpPr/>
                <p:nvPr/>
              </p:nvSpPr>
              <p:spPr>
                <a:xfrm>
                  <a:off x="1709715" y="4486255"/>
                  <a:ext cx="34809" cy="32826"/>
                </a:xfrm>
                <a:custGeom>
                  <a:avLst/>
                  <a:gdLst>
                    <a:gd name="connsiteX0" fmla="*/ 25548 w 34809"/>
                    <a:gd name="connsiteY0" fmla="*/ 14048 h 32826"/>
                    <a:gd name="connsiteX1" fmla="*/ 31284 w 34809"/>
                    <a:gd name="connsiteY1" fmla="*/ 7355 h 32826"/>
                    <a:gd name="connsiteX2" fmla="*/ 34789 w 34809"/>
                    <a:gd name="connsiteY2" fmla="*/ 15641 h 32826"/>
                    <a:gd name="connsiteX3" fmla="*/ 32240 w 34809"/>
                    <a:gd name="connsiteY3" fmla="*/ 24723 h 32826"/>
                    <a:gd name="connsiteX4" fmla="*/ 20847 w 34809"/>
                    <a:gd name="connsiteY4" fmla="*/ 32770 h 32826"/>
                    <a:gd name="connsiteX5" fmla="*/ 9375 w 34809"/>
                    <a:gd name="connsiteY5" fmla="*/ 29663 h 32826"/>
                    <a:gd name="connsiteX6" fmla="*/ 611 w 34809"/>
                    <a:gd name="connsiteY6" fmla="*/ 19306 h 32826"/>
                    <a:gd name="connsiteX7" fmla="*/ 2284 w 34809"/>
                    <a:gd name="connsiteY7" fmla="*/ 7595 h 32826"/>
                    <a:gd name="connsiteX8" fmla="*/ 12482 w 34809"/>
                    <a:gd name="connsiteY8" fmla="*/ 185 h 32826"/>
                    <a:gd name="connsiteX9" fmla="*/ 27380 w 34809"/>
                    <a:gd name="connsiteY9" fmla="*/ 4408 h 32826"/>
                    <a:gd name="connsiteX10" fmla="*/ 16067 w 34809"/>
                    <a:gd name="connsiteY10" fmla="*/ 23130 h 32826"/>
                    <a:gd name="connsiteX11" fmla="*/ 22361 w 34809"/>
                    <a:gd name="connsiteY11" fmla="*/ 24484 h 32826"/>
                    <a:gd name="connsiteX12" fmla="*/ 26822 w 34809"/>
                    <a:gd name="connsiteY12" fmla="*/ 21297 h 32826"/>
                    <a:gd name="connsiteX13" fmla="*/ 27619 w 34809"/>
                    <a:gd name="connsiteY13" fmla="*/ 17792 h 32826"/>
                    <a:gd name="connsiteX14" fmla="*/ 25627 w 34809"/>
                    <a:gd name="connsiteY14" fmla="*/ 14128 h 32826"/>
                    <a:gd name="connsiteX15" fmla="*/ 18218 w 34809"/>
                    <a:gd name="connsiteY15" fmla="*/ 9029 h 32826"/>
                    <a:gd name="connsiteX16" fmla="*/ 12243 w 34809"/>
                    <a:gd name="connsiteY16" fmla="*/ 7754 h 32826"/>
                    <a:gd name="connsiteX17" fmla="*/ 8180 w 34809"/>
                    <a:gd name="connsiteY17" fmla="*/ 10622 h 32826"/>
                    <a:gd name="connsiteX18" fmla="*/ 7542 w 34809"/>
                    <a:gd name="connsiteY18" fmla="*/ 15721 h 32826"/>
                    <a:gd name="connsiteX19" fmla="*/ 11446 w 34809"/>
                    <a:gd name="connsiteY19" fmla="*/ 20182 h 32826"/>
                    <a:gd name="connsiteX20" fmla="*/ 18218 w 34809"/>
                    <a:gd name="connsiteY20" fmla="*/ 9029 h 3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809" h="32826">
                      <a:moveTo>
                        <a:pt x="25548" y="14048"/>
                      </a:moveTo>
                      <a:lnTo>
                        <a:pt x="31284" y="7355"/>
                      </a:lnTo>
                      <a:cubicBezTo>
                        <a:pt x="33435" y="9985"/>
                        <a:pt x="34630" y="12773"/>
                        <a:pt x="34789" y="15641"/>
                      </a:cubicBezTo>
                      <a:cubicBezTo>
                        <a:pt x="34949" y="18589"/>
                        <a:pt x="34152" y="21616"/>
                        <a:pt x="32240" y="24723"/>
                      </a:cubicBezTo>
                      <a:cubicBezTo>
                        <a:pt x="29292" y="29663"/>
                        <a:pt x="25468" y="32292"/>
                        <a:pt x="20847" y="32770"/>
                      </a:cubicBezTo>
                      <a:cubicBezTo>
                        <a:pt x="17103" y="33089"/>
                        <a:pt x="13358" y="32053"/>
                        <a:pt x="9375" y="29663"/>
                      </a:cubicBezTo>
                      <a:cubicBezTo>
                        <a:pt x="4674" y="26795"/>
                        <a:pt x="1727" y="23369"/>
                        <a:pt x="611" y="19306"/>
                      </a:cubicBezTo>
                      <a:cubicBezTo>
                        <a:pt x="-584" y="15243"/>
                        <a:pt x="-26" y="11339"/>
                        <a:pt x="2284" y="7595"/>
                      </a:cubicBezTo>
                      <a:cubicBezTo>
                        <a:pt x="4834" y="3372"/>
                        <a:pt x="8259" y="902"/>
                        <a:pt x="12482" y="185"/>
                      </a:cubicBezTo>
                      <a:cubicBezTo>
                        <a:pt x="16704" y="-532"/>
                        <a:pt x="21723" y="822"/>
                        <a:pt x="27380" y="4408"/>
                      </a:cubicBezTo>
                      <a:lnTo>
                        <a:pt x="16067" y="23130"/>
                      </a:lnTo>
                      <a:cubicBezTo>
                        <a:pt x="18298" y="24405"/>
                        <a:pt x="20449" y="24883"/>
                        <a:pt x="22361" y="24484"/>
                      </a:cubicBezTo>
                      <a:cubicBezTo>
                        <a:pt x="24273" y="24086"/>
                        <a:pt x="25787" y="22971"/>
                        <a:pt x="26822" y="21297"/>
                      </a:cubicBezTo>
                      <a:cubicBezTo>
                        <a:pt x="27539" y="20103"/>
                        <a:pt x="27778" y="18987"/>
                        <a:pt x="27619" y="17792"/>
                      </a:cubicBezTo>
                      <a:cubicBezTo>
                        <a:pt x="27460" y="16597"/>
                        <a:pt x="26822" y="15402"/>
                        <a:pt x="25627" y="14128"/>
                      </a:cubicBezTo>
                      <a:close/>
                      <a:moveTo>
                        <a:pt x="18218" y="9029"/>
                      </a:moveTo>
                      <a:cubicBezTo>
                        <a:pt x="15987" y="7754"/>
                        <a:pt x="13996" y="7355"/>
                        <a:pt x="12243" y="7754"/>
                      </a:cubicBezTo>
                      <a:cubicBezTo>
                        <a:pt x="10490" y="8152"/>
                        <a:pt x="9136" y="9108"/>
                        <a:pt x="8180" y="10622"/>
                      </a:cubicBezTo>
                      <a:cubicBezTo>
                        <a:pt x="7224" y="12295"/>
                        <a:pt x="6985" y="13968"/>
                        <a:pt x="7542" y="15721"/>
                      </a:cubicBezTo>
                      <a:cubicBezTo>
                        <a:pt x="8100" y="17474"/>
                        <a:pt x="9375" y="18987"/>
                        <a:pt x="11446" y="20182"/>
                      </a:cubicBezTo>
                      <a:lnTo>
                        <a:pt x="18218" y="902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69" name="Freeform: Shape 3768">
                  <a:extLst>
                    <a:ext uri="{FF2B5EF4-FFF2-40B4-BE49-F238E27FC236}">
                      <a16:creationId xmlns:a16="http://schemas.microsoft.com/office/drawing/2014/main" id="{680EE4C7-7630-9AAC-3146-AA2EFB022A84}"/>
                    </a:ext>
                  </a:extLst>
                </p:cNvPr>
                <p:cNvSpPr/>
                <p:nvPr/>
              </p:nvSpPr>
              <p:spPr>
                <a:xfrm>
                  <a:off x="1726858" y="4455430"/>
                  <a:ext cx="36196" cy="34383"/>
                </a:xfrm>
                <a:custGeom>
                  <a:avLst/>
                  <a:gdLst>
                    <a:gd name="connsiteX0" fmla="*/ 16133 w 36196"/>
                    <a:gd name="connsiteY0" fmla="*/ 34039 h 34383"/>
                    <a:gd name="connsiteX1" fmla="*/ 19558 w 36196"/>
                    <a:gd name="connsiteY1" fmla="*/ 25833 h 34383"/>
                    <a:gd name="connsiteX2" fmla="*/ 24020 w 36196"/>
                    <a:gd name="connsiteY2" fmla="*/ 25833 h 34383"/>
                    <a:gd name="connsiteX3" fmla="*/ 27605 w 36196"/>
                    <a:gd name="connsiteY3" fmla="*/ 22407 h 34383"/>
                    <a:gd name="connsiteX4" fmla="*/ 29198 w 36196"/>
                    <a:gd name="connsiteY4" fmla="*/ 17388 h 34383"/>
                    <a:gd name="connsiteX5" fmla="*/ 27764 w 36196"/>
                    <a:gd name="connsiteY5" fmla="*/ 15157 h 34383"/>
                    <a:gd name="connsiteX6" fmla="*/ 26012 w 36196"/>
                    <a:gd name="connsiteY6" fmla="*/ 14838 h 34383"/>
                    <a:gd name="connsiteX7" fmla="*/ 23542 w 36196"/>
                    <a:gd name="connsiteY7" fmla="*/ 16750 h 34383"/>
                    <a:gd name="connsiteX8" fmla="*/ 12946 w 36196"/>
                    <a:gd name="connsiteY8" fmla="*/ 26072 h 34383"/>
                    <a:gd name="connsiteX9" fmla="*/ 4581 w 36196"/>
                    <a:gd name="connsiteY9" fmla="*/ 25594 h 34383"/>
                    <a:gd name="connsiteX10" fmla="*/ 119 w 36196"/>
                    <a:gd name="connsiteY10" fmla="*/ 18981 h 34383"/>
                    <a:gd name="connsiteX11" fmla="*/ 3067 w 36196"/>
                    <a:gd name="connsiteY11" fmla="*/ 8465 h 34383"/>
                    <a:gd name="connsiteX12" fmla="*/ 10157 w 36196"/>
                    <a:gd name="connsiteY12" fmla="*/ 976 h 34383"/>
                    <a:gd name="connsiteX13" fmla="*/ 18124 w 36196"/>
                    <a:gd name="connsiteY13" fmla="*/ 498 h 34383"/>
                    <a:gd name="connsiteX14" fmla="*/ 15177 w 36196"/>
                    <a:gd name="connsiteY14" fmla="*/ 8305 h 34383"/>
                    <a:gd name="connsiteX15" fmla="*/ 11592 w 36196"/>
                    <a:gd name="connsiteY15" fmla="*/ 8465 h 34383"/>
                    <a:gd name="connsiteX16" fmla="*/ 8564 w 36196"/>
                    <a:gd name="connsiteY16" fmla="*/ 11572 h 34383"/>
                    <a:gd name="connsiteX17" fmla="*/ 6811 w 36196"/>
                    <a:gd name="connsiteY17" fmla="*/ 16272 h 34383"/>
                    <a:gd name="connsiteX18" fmla="*/ 7847 w 36196"/>
                    <a:gd name="connsiteY18" fmla="*/ 18025 h 34383"/>
                    <a:gd name="connsiteX19" fmla="*/ 9679 w 36196"/>
                    <a:gd name="connsiteY19" fmla="*/ 18025 h 34383"/>
                    <a:gd name="connsiteX20" fmla="*/ 15973 w 36196"/>
                    <a:gd name="connsiteY20" fmla="*/ 12289 h 34383"/>
                    <a:gd name="connsiteX21" fmla="*/ 24339 w 36196"/>
                    <a:gd name="connsiteY21" fmla="*/ 5915 h 34383"/>
                    <a:gd name="connsiteX22" fmla="*/ 31349 w 36196"/>
                    <a:gd name="connsiteY22" fmla="*/ 6951 h 34383"/>
                    <a:gd name="connsiteX23" fmla="*/ 36050 w 36196"/>
                    <a:gd name="connsiteY23" fmla="*/ 14201 h 34383"/>
                    <a:gd name="connsiteX24" fmla="*/ 33023 w 36196"/>
                    <a:gd name="connsiteY24" fmla="*/ 25514 h 34383"/>
                    <a:gd name="connsiteX25" fmla="*/ 25135 w 36196"/>
                    <a:gd name="connsiteY25" fmla="*/ 33242 h 34383"/>
                    <a:gd name="connsiteX26" fmla="*/ 16133 w 36196"/>
                    <a:gd name="connsiteY26" fmla="*/ 33800 h 3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96" h="34383">
                      <a:moveTo>
                        <a:pt x="16133" y="34039"/>
                      </a:moveTo>
                      <a:lnTo>
                        <a:pt x="19558" y="25833"/>
                      </a:lnTo>
                      <a:cubicBezTo>
                        <a:pt x="21231" y="26390"/>
                        <a:pt x="22666" y="26390"/>
                        <a:pt x="24020" y="25833"/>
                      </a:cubicBezTo>
                      <a:cubicBezTo>
                        <a:pt x="25374" y="25275"/>
                        <a:pt x="26569" y="24159"/>
                        <a:pt x="27605" y="22407"/>
                      </a:cubicBezTo>
                      <a:cubicBezTo>
                        <a:pt x="28800" y="20495"/>
                        <a:pt x="29278" y="18822"/>
                        <a:pt x="29198" y="17388"/>
                      </a:cubicBezTo>
                      <a:cubicBezTo>
                        <a:pt x="29119" y="16432"/>
                        <a:pt x="28641" y="15715"/>
                        <a:pt x="27764" y="15157"/>
                      </a:cubicBezTo>
                      <a:cubicBezTo>
                        <a:pt x="27207" y="14838"/>
                        <a:pt x="26649" y="14679"/>
                        <a:pt x="26012" y="14838"/>
                      </a:cubicBezTo>
                      <a:cubicBezTo>
                        <a:pt x="25454" y="14998"/>
                        <a:pt x="24578" y="15635"/>
                        <a:pt x="23542" y="16750"/>
                      </a:cubicBezTo>
                      <a:cubicBezTo>
                        <a:pt x="18602" y="22009"/>
                        <a:pt x="15017" y="25036"/>
                        <a:pt x="12946" y="26072"/>
                      </a:cubicBezTo>
                      <a:cubicBezTo>
                        <a:pt x="10078" y="27426"/>
                        <a:pt x="7289" y="27187"/>
                        <a:pt x="4581" y="25594"/>
                      </a:cubicBezTo>
                      <a:cubicBezTo>
                        <a:pt x="2111" y="24080"/>
                        <a:pt x="677" y="21929"/>
                        <a:pt x="119" y="18981"/>
                      </a:cubicBezTo>
                      <a:cubicBezTo>
                        <a:pt x="-359" y="16033"/>
                        <a:pt x="597" y="12528"/>
                        <a:pt x="3067" y="8465"/>
                      </a:cubicBezTo>
                      <a:cubicBezTo>
                        <a:pt x="5377" y="4561"/>
                        <a:pt x="7767" y="2091"/>
                        <a:pt x="10157" y="976"/>
                      </a:cubicBezTo>
                      <a:cubicBezTo>
                        <a:pt x="12548" y="-140"/>
                        <a:pt x="15177" y="-299"/>
                        <a:pt x="18124" y="498"/>
                      </a:cubicBezTo>
                      <a:lnTo>
                        <a:pt x="15177" y="8305"/>
                      </a:lnTo>
                      <a:cubicBezTo>
                        <a:pt x="13902" y="7987"/>
                        <a:pt x="12707" y="7987"/>
                        <a:pt x="11592" y="8465"/>
                      </a:cubicBezTo>
                      <a:cubicBezTo>
                        <a:pt x="10476" y="8943"/>
                        <a:pt x="9440" y="9979"/>
                        <a:pt x="8564" y="11572"/>
                      </a:cubicBezTo>
                      <a:cubicBezTo>
                        <a:pt x="7369" y="13564"/>
                        <a:pt x="6811" y="15157"/>
                        <a:pt x="6811" y="16272"/>
                      </a:cubicBezTo>
                      <a:cubicBezTo>
                        <a:pt x="6811" y="17069"/>
                        <a:pt x="7210" y="17706"/>
                        <a:pt x="7847" y="18025"/>
                      </a:cubicBezTo>
                      <a:cubicBezTo>
                        <a:pt x="8405" y="18344"/>
                        <a:pt x="8962" y="18344"/>
                        <a:pt x="9679" y="18025"/>
                      </a:cubicBezTo>
                      <a:cubicBezTo>
                        <a:pt x="10556" y="17627"/>
                        <a:pt x="12707" y="15715"/>
                        <a:pt x="15973" y="12289"/>
                      </a:cubicBezTo>
                      <a:cubicBezTo>
                        <a:pt x="19319" y="8863"/>
                        <a:pt x="22108" y="6712"/>
                        <a:pt x="24339" y="5915"/>
                      </a:cubicBezTo>
                      <a:cubicBezTo>
                        <a:pt x="26649" y="5199"/>
                        <a:pt x="28959" y="5517"/>
                        <a:pt x="31349" y="6951"/>
                      </a:cubicBezTo>
                      <a:cubicBezTo>
                        <a:pt x="33899" y="8545"/>
                        <a:pt x="35492" y="10935"/>
                        <a:pt x="36050" y="14201"/>
                      </a:cubicBezTo>
                      <a:cubicBezTo>
                        <a:pt x="36608" y="17467"/>
                        <a:pt x="35572" y="21291"/>
                        <a:pt x="33023" y="25514"/>
                      </a:cubicBezTo>
                      <a:cubicBezTo>
                        <a:pt x="30712" y="29338"/>
                        <a:pt x="28083" y="31967"/>
                        <a:pt x="25135" y="33242"/>
                      </a:cubicBezTo>
                      <a:cubicBezTo>
                        <a:pt x="22188" y="34517"/>
                        <a:pt x="19240" y="34756"/>
                        <a:pt x="16133" y="3380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0" name="Freeform: Shape 3769">
                  <a:extLst>
                    <a:ext uri="{FF2B5EF4-FFF2-40B4-BE49-F238E27FC236}">
                      <a16:creationId xmlns:a16="http://schemas.microsoft.com/office/drawing/2014/main" id="{7F947A4D-947A-FC72-A38A-C990D55EB232}"/>
                    </a:ext>
                  </a:extLst>
                </p:cNvPr>
                <p:cNvSpPr/>
                <p:nvPr/>
              </p:nvSpPr>
              <p:spPr>
                <a:xfrm>
                  <a:off x="1737254" y="4430433"/>
                  <a:ext cx="41507" cy="28282"/>
                </a:xfrm>
                <a:custGeom>
                  <a:avLst/>
                  <a:gdLst>
                    <a:gd name="connsiteX0" fmla="*/ 13305 w 41507"/>
                    <a:gd name="connsiteY0" fmla="*/ 876 h 28282"/>
                    <a:gd name="connsiteX1" fmla="*/ 19280 w 41507"/>
                    <a:gd name="connsiteY1" fmla="*/ 4461 h 28282"/>
                    <a:gd name="connsiteX2" fmla="*/ 16173 w 41507"/>
                    <a:gd name="connsiteY2" fmla="*/ 9560 h 28282"/>
                    <a:gd name="connsiteX3" fmla="*/ 27566 w 41507"/>
                    <a:gd name="connsiteY3" fmla="*/ 16412 h 28282"/>
                    <a:gd name="connsiteX4" fmla="*/ 31708 w 41507"/>
                    <a:gd name="connsiteY4" fmla="*/ 18723 h 28282"/>
                    <a:gd name="connsiteX5" fmla="*/ 33063 w 41507"/>
                    <a:gd name="connsiteY5" fmla="*/ 18643 h 28282"/>
                    <a:gd name="connsiteX6" fmla="*/ 34178 w 41507"/>
                    <a:gd name="connsiteY6" fmla="*/ 17607 h 28282"/>
                    <a:gd name="connsiteX7" fmla="*/ 35294 w 41507"/>
                    <a:gd name="connsiteY7" fmla="*/ 14181 h 28282"/>
                    <a:gd name="connsiteX8" fmla="*/ 41508 w 41507"/>
                    <a:gd name="connsiteY8" fmla="*/ 17049 h 28282"/>
                    <a:gd name="connsiteX9" fmla="*/ 39038 w 41507"/>
                    <a:gd name="connsiteY9" fmla="*/ 23662 h 28282"/>
                    <a:gd name="connsiteX10" fmla="*/ 36170 w 41507"/>
                    <a:gd name="connsiteY10" fmla="*/ 26928 h 28282"/>
                    <a:gd name="connsiteX11" fmla="*/ 32983 w 41507"/>
                    <a:gd name="connsiteY11" fmla="*/ 28282 h 28282"/>
                    <a:gd name="connsiteX12" fmla="*/ 29398 w 41507"/>
                    <a:gd name="connsiteY12" fmla="*/ 27566 h 28282"/>
                    <a:gd name="connsiteX13" fmla="*/ 23981 w 41507"/>
                    <a:gd name="connsiteY13" fmla="*/ 24618 h 28282"/>
                    <a:gd name="connsiteX14" fmla="*/ 11632 w 41507"/>
                    <a:gd name="connsiteY14" fmla="*/ 17129 h 28282"/>
                    <a:gd name="connsiteX15" fmla="*/ 9560 w 41507"/>
                    <a:gd name="connsiteY15" fmla="*/ 20555 h 28282"/>
                    <a:gd name="connsiteX16" fmla="*/ 3585 w 41507"/>
                    <a:gd name="connsiteY16" fmla="*/ 16970 h 28282"/>
                    <a:gd name="connsiteX17" fmla="*/ 5657 w 41507"/>
                    <a:gd name="connsiteY17" fmla="*/ 13544 h 28282"/>
                    <a:gd name="connsiteX18" fmla="*/ 0 w 41507"/>
                    <a:gd name="connsiteY18" fmla="*/ 10118 h 28282"/>
                    <a:gd name="connsiteX19" fmla="*/ 159 w 41507"/>
                    <a:gd name="connsiteY19" fmla="*/ 0 h 28282"/>
                    <a:gd name="connsiteX20" fmla="*/ 10118 w 41507"/>
                    <a:gd name="connsiteY20" fmla="*/ 6055 h 28282"/>
                    <a:gd name="connsiteX21" fmla="*/ 13225 w 41507"/>
                    <a:gd name="connsiteY21" fmla="*/ 956 h 28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507" h="28282">
                      <a:moveTo>
                        <a:pt x="13305" y="876"/>
                      </a:moveTo>
                      <a:lnTo>
                        <a:pt x="19280" y="4461"/>
                      </a:lnTo>
                      <a:lnTo>
                        <a:pt x="16173" y="9560"/>
                      </a:lnTo>
                      <a:lnTo>
                        <a:pt x="27566" y="16412"/>
                      </a:lnTo>
                      <a:cubicBezTo>
                        <a:pt x="29876" y="17846"/>
                        <a:pt x="31230" y="18563"/>
                        <a:pt x="31708" y="18723"/>
                      </a:cubicBezTo>
                      <a:cubicBezTo>
                        <a:pt x="32107" y="18882"/>
                        <a:pt x="32585" y="18802"/>
                        <a:pt x="33063" y="18643"/>
                      </a:cubicBezTo>
                      <a:cubicBezTo>
                        <a:pt x="33541" y="18404"/>
                        <a:pt x="33939" y="18085"/>
                        <a:pt x="34178" y="17607"/>
                      </a:cubicBezTo>
                      <a:cubicBezTo>
                        <a:pt x="34577" y="16890"/>
                        <a:pt x="34975" y="15775"/>
                        <a:pt x="35294" y="14181"/>
                      </a:cubicBezTo>
                      <a:lnTo>
                        <a:pt x="41508" y="17049"/>
                      </a:lnTo>
                      <a:cubicBezTo>
                        <a:pt x="41189" y="19280"/>
                        <a:pt x="40392" y="21431"/>
                        <a:pt x="39038" y="23662"/>
                      </a:cubicBezTo>
                      <a:cubicBezTo>
                        <a:pt x="38241" y="25016"/>
                        <a:pt x="37285" y="26132"/>
                        <a:pt x="36170" y="26928"/>
                      </a:cubicBezTo>
                      <a:cubicBezTo>
                        <a:pt x="35055" y="27725"/>
                        <a:pt x="34019" y="28203"/>
                        <a:pt x="32983" y="28282"/>
                      </a:cubicBezTo>
                      <a:cubicBezTo>
                        <a:pt x="31947" y="28282"/>
                        <a:pt x="30752" y="28123"/>
                        <a:pt x="29398" y="27566"/>
                      </a:cubicBezTo>
                      <a:cubicBezTo>
                        <a:pt x="28442" y="27247"/>
                        <a:pt x="26610" y="26211"/>
                        <a:pt x="23981" y="24618"/>
                      </a:cubicBezTo>
                      <a:lnTo>
                        <a:pt x="11632" y="17129"/>
                      </a:lnTo>
                      <a:lnTo>
                        <a:pt x="9560" y="20555"/>
                      </a:lnTo>
                      <a:lnTo>
                        <a:pt x="3585" y="16970"/>
                      </a:lnTo>
                      <a:lnTo>
                        <a:pt x="5657" y="13544"/>
                      </a:lnTo>
                      <a:lnTo>
                        <a:pt x="0" y="10118"/>
                      </a:lnTo>
                      <a:lnTo>
                        <a:pt x="159" y="0"/>
                      </a:lnTo>
                      <a:lnTo>
                        <a:pt x="10118" y="6055"/>
                      </a:lnTo>
                      <a:lnTo>
                        <a:pt x="13225" y="95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1" name="Freeform: Shape 3770">
                  <a:extLst>
                    <a:ext uri="{FF2B5EF4-FFF2-40B4-BE49-F238E27FC236}">
                      <a16:creationId xmlns:a16="http://schemas.microsoft.com/office/drawing/2014/main" id="{C61055C6-7338-1407-C4F3-0BBE1F8D41F7}"/>
                    </a:ext>
                  </a:extLst>
                </p:cNvPr>
                <p:cNvSpPr/>
                <p:nvPr/>
              </p:nvSpPr>
              <p:spPr>
                <a:xfrm>
                  <a:off x="1767188" y="4389345"/>
                  <a:ext cx="34886" cy="34895"/>
                </a:xfrm>
                <a:custGeom>
                  <a:avLst/>
                  <a:gdLst>
                    <a:gd name="connsiteX0" fmla="*/ 8307 w 34886"/>
                    <a:gd name="connsiteY0" fmla="*/ 31687 h 34895"/>
                    <a:gd name="connsiteX1" fmla="*/ 2173 w 34886"/>
                    <a:gd name="connsiteY1" fmla="*/ 25473 h 34895"/>
                    <a:gd name="connsiteX2" fmla="*/ 22 w 34886"/>
                    <a:gd name="connsiteY2" fmla="*/ 17028 h 34895"/>
                    <a:gd name="connsiteX3" fmla="*/ 2730 w 34886"/>
                    <a:gd name="connsiteY3" fmla="*/ 8424 h 34895"/>
                    <a:gd name="connsiteX4" fmla="*/ 13247 w 34886"/>
                    <a:gd name="connsiteY4" fmla="*/ 457 h 34895"/>
                    <a:gd name="connsiteX5" fmla="*/ 26233 w 34886"/>
                    <a:gd name="connsiteY5" fmla="*/ 2688 h 34895"/>
                    <a:gd name="connsiteX6" fmla="*/ 34359 w 34886"/>
                    <a:gd name="connsiteY6" fmla="*/ 13284 h 34895"/>
                    <a:gd name="connsiteX7" fmla="*/ 32288 w 34886"/>
                    <a:gd name="connsiteY7" fmla="*/ 26270 h 34895"/>
                    <a:gd name="connsiteX8" fmla="*/ 26073 w 34886"/>
                    <a:gd name="connsiteY8" fmla="*/ 32643 h 34895"/>
                    <a:gd name="connsiteX9" fmla="*/ 17708 w 34886"/>
                    <a:gd name="connsiteY9" fmla="*/ 34874 h 34895"/>
                    <a:gd name="connsiteX10" fmla="*/ 8307 w 34886"/>
                    <a:gd name="connsiteY10" fmla="*/ 31687 h 34895"/>
                    <a:gd name="connsiteX11" fmla="*/ 13326 w 34886"/>
                    <a:gd name="connsiteY11" fmla="*/ 24278 h 34895"/>
                    <a:gd name="connsiteX12" fmla="*/ 20975 w 34886"/>
                    <a:gd name="connsiteY12" fmla="*/ 26190 h 34895"/>
                    <a:gd name="connsiteX13" fmla="*/ 26153 w 34886"/>
                    <a:gd name="connsiteY13" fmla="*/ 22605 h 34895"/>
                    <a:gd name="connsiteX14" fmla="*/ 26870 w 34886"/>
                    <a:gd name="connsiteY14" fmla="*/ 16311 h 34895"/>
                    <a:gd name="connsiteX15" fmla="*/ 21532 w 34886"/>
                    <a:gd name="connsiteY15" fmla="*/ 10416 h 34895"/>
                    <a:gd name="connsiteX16" fmla="*/ 13964 w 34886"/>
                    <a:gd name="connsiteY16" fmla="*/ 8504 h 34895"/>
                    <a:gd name="connsiteX17" fmla="*/ 8785 w 34886"/>
                    <a:gd name="connsiteY17" fmla="*/ 12088 h 34895"/>
                    <a:gd name="connsiteX18" fmla="*/ 8068 w 34886"/>
                    <a:gd name="connsiteY18" fmla="*/ 18383 h 34895"/>
                    <a:gd name="connsiteX19" fmla="*/ 13326 w 34886"/>
                    <a:gd name="connsiteY19" fmla="*/ 24278 h 34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886" h="34895">
                      <a:moveTo>
                        <a:pt x="8307" y="31687"/>
                      </a:moveTo>
                      <a:cubicBezTo>
                        <a:pt x="5838" y="30174"/>
                        <a:pt x="3766" y="28102"/>
                        <a:pt x="2173" y="25473"/>
                      </a:cubicBezTo>
                      <a:cubicBezTo>
                        <a:pt x="579" y="22844"/>
                        <a:pt x="-138" y="20055"/>
                        <a:pt x="22" y="17028"/>
                      </a:cubicBezTo>
                      <a:cubicBezTo>
                        <a:pt x="181" y="14001"/>
                        <a:pt x="1057" y="11132"/>
                        <a:pt x="2730" y="8424"/>
                      </a:cubicBezTo>
                      <a:cubicBezTo>
                        <a:pt x="5280" y="4122"/>
                        <a:pt x="8785" y="1493"/>
                        <a:pt x="13247" y="457"/>
                      </a:cubicBezTo>
                      <a:cubicBezTo>
                        <a:pt x="17708" y="-579"/>
                        <a:pt x="22010" y="138"/>
                        <a:pt x="26233" y="2688"/>
                      </a:cubicBezTo>
                      <a:cubicBezTo>
                        <a:pt x="30535" y="5237"/>
                        <a:pt x="33244" y="8822"/>
                        <a:pt x="34359" y="13284"/>
                      </a:cubicBezTo>
                      <a:cubicBezTo>
                        <a:pt x="35475" y="17745"/>
                        <a:pt x="34837" y="22047"/>
                        <a:pt x="32288" y="26270"/>
                      </a:cubicBezTo>
                      <a:cubicBezTo>
                        <a:pt x="30694" y="28899"/>
                        <a:pt x="28623" y="30971"/>
                        <a:pt x="26073" y="32643"/>
                      </a:cubicBezTo>
                      <a:cubicBezTo>
                        <a:pt x="23444" y="34316"/>
                        <a:pt x="20656" y="35033"/>
                        <a:pt x="17708" y="34874"/>
                      </a:cubicBezTo>
                      <a:cubicBezTo>
                        <a:pt x="14681" y="34715"/>
                        <a:pt x="11574" y="33679"/>
                        <a:pt x="8307" y="31687"/>
                      </a:cubicBezTo>
                      <a:close/>
                      <a:moveTo>
                        <a:pt x="13326" y="24278"/>
                      </a:moveTo>
                      <a:cubicBezTo>
                        <a:pt x="16115" y="25951"/>
                        <a:pt x="18664" y="26588"/>
                        <a:pt x="20975" y="26190"/>
                      </a:cubicBezTo>
                      <a:cubicBezTo>
                        <a:pt x="23285" y="25792"/>
                        <a:pt x="25038" y="24597"/>
                        <a:pt x="26153" y="22605"/>
                      </a:cubicBezTo>
                      <a:cubicBezTo>
                        <a:pt x="27348" y="20693"/>
                        <a:pt x="27587" y="18542"/>
                        <a:pt x="26870" y="16311"/>
                      </a:cubicBezTo>
                      <a:cubicBezTo>
                        <a:pt x="26153" y="14080"/>
                        <a:pt x="24401" y="12088"/>
                        <a:pt x="21532" y="10416"/>
                      </a:cubicBezTo>
                      <a:cubicBezTo>
                        <a:pt x="18744" y="8742"/>
                        <a:pt x="16195" y="8105"/>
                        <a:pt x="13964" y="8504"/>
                      </a:cubicBezTo>
                      <a:cubicBezTo>
                        <a:pt x="11733" y="8902"/>
                        <a:pt x="9980" y="10097"/>
                        <a:pt x="8785" y="12088"/>
                      </a:cubicBezTo>
                      <a:cubicBezTo>
                        <a:pt x="7590" y="14080"/>
                        <a:pt x="7351" y="16152"/>
                        <a:pt x="8068" y="18383"/>
                      </a:cubicBezTo>
                      <a:cubicBezTo>
                        <a:pt x="8785" y="20613"/>
                        <a:pt x="10538" y="22605"/>
                        <a:pt x="13326" y="24278"/>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2" name="Freeform: Shape 3771">
                  <a:extLst>
                    <a:ext uri="{FF2B5EF4-FFF2-40B4-BE49-F238E27FC236}">
                      <a16:creationId xmlns:a16="http://schemas.microsoft.com/office/drawing/2014/main" id="{A5CD1A31-68F5-379E-5045-8B8F96E36E73}"/>
                    </a:ext>
                  </a:extLst>
                </p:cNvPr>
                <p:cNvSpPr/>
                <p:nvPr/>
              </p:nvSpPr>
              <p:spPr>
                <a:xfrm>
                  <a:off x="1775246" y="4355544"/>
                  <a:ext cx="41039" cy="38400"/>
                </a:xfrm>
                <a:custGeom>
                  <a:avLst/>
                  <a:gdLst>
                    <a:gd name="connsiteX0" fmla="*/ 5667 w 41039"/>
                    <a:gd name="connsiteY0" fmla="*/ 25415 h 38400"/>
                    <a:gd name="connsiteX1" fmla="*/ 8216 w 41039"/>
                    <a:gd name="connsiteY1" fmla="*/ 21272 h 38400"/>
                    <a:gd name="connsiteX2" fmla="*/ 6065 w 41039"/>
                    <a:gd name="connsiteY2" fmla="*/ 19997 h 38400"/>
                    <a:gd name="connsiteX3" fmla="*/ 1205 w 41039"/>
                    <a:gd name="connsiteY3" fmla="*/ 16013 h 38400"/>
                    <a:gd name="connsiteX4" fmla="*/ 10 w 41039"/>
                    <a:gd name="connsiteY4" fmla="*/ 11472 h 38400"/>
                    <a:gd name="connsiteX5" fmla="*/ 2002 w 41039"/>
                    <a:gd name="connsiteY5" fmla="*/ 5656 h 38400"/>
                    <a:gd name="connsiteX6" fmla="*/ 6782 w 41039"/>
                    <a:gd name="connsiteY6" fmla="*/ 0 h 38400"/>
                    <a:gd name="connsiteX7" fmla="*/ 11403 w 41039"/>
                    <a:gd name="connsiteY7" fmla="*/ 4142 h 38400"/>
                    <a:gd name="connsiteX8" fmla="*/ 8933 w 41039"/>
                    <a:gd name="connsiteY8" fmla="*/ 7329 h 38400"/>
                    <a:gd name="connsiteX9" fmla="*/ 8296 w 41039"/>
                    <a:gd name="connsiteY9" fmla="*/ 10118 h 38400"/>
                    <a:gd name="connsiteX10" fmla="*/ 10765 w 41039"/>
                    <a:gd name="connsiteY10" fmla="*/ 12587 h 38400"/>
                    <a:gd name="connsiteX11" fmla="*/ 12757 w 41039"/>
                    <a:gd name="connsiteY11" fmla="*/ 13783 h 38400"/>
                    <a:gd name="connsiteX12" fmla="*/ 16103 w 41039"/>
                    <a:gd name="connsiteY12" fmla="*/ 8206 h 38400"/>
                    <a:gd name="connsiteX13" fmla="*/ 21999 w 41039"/>
                    <a:gd name="connsiteY13" fmla="*/ 11791 h 38400"/>
                    <a:gd name="connsiteX14" fmla="*/ 18653 w 41039"/>
                    <a:gd name="connsiteY14" fmla="*/ 17368 h 38400"/>
                    <a:gd name="connsiteX15" fmla="*/ 41040 w 41039"/>
                    <a:gd name="connsiteY15" fmla="*/ 30912 h 38400"/>
                    <a:gd name="connsiteX16" fmla="*/ 36498 w 41039"/>
                    <a:gd name="connsiteY16" fmla="*/ 38400 h 38400"/>
                    <a:gd name="connsiteX17" fmla="*/ 14111 w 41039"/>
                    <a:gd name="connsiteY17" fmla="*/ 24857 h 38400"/>
                    <a:gd name="connsiteX18" fmla="*/ 11642 w 41039"/>
                    <a:gd name="connsiteY18" fmla="*/ 28999 h 38400"/>
                    <a:gd name="connsiteX19" fmla="*/ 5746 w 41039"/>
                    <a:gd name="connsiteY19" fmla="*/ 25415 h 3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039" h="38400">
                      <a:moveTo>
                        <a:pt x="5667" y="25415"/>
                      </a:moveTo>
                      <a:lnTo>
                        <a:pt x="8216" y="21272"/>
                      </a:lnTo>
                      <a:lnTo>
                        <a:pt x="6065" y="19997"/>
                      </a:lnTo>
                      <a:cubicBezTo>
                        <a:pt x="3675" y="18563"/>
                        <a:pt x="2081" y="17208"/>
                        <a:pt x="1205" y="16013"/>
                      </a:cubicBezTo>
                      <a:cubicBezTo>
                        <a:pt x="329" y="14818"/>
                        <a:pt x="-70" y="13305"/>
                        <a:pt x="10" y="11472"/>
                      </a:cubicBezTo>
                      <a:cubicBezTo>
                        <a:pt x="90" y="9640"/>
                        <a:pt x="727" y="7728"/>
                        <a:pt x="2002" y="5656"/>
                      </a:cubicBezTo>
                      <a:cubicBezTo>
                        <a:pt x="3276" y="3505"/>
                        <a:pt x="4870" y="1673"/>
                        <a:pt x="6782" y="0"/>
                      </a:cubicBezTo>
                      <a:lnTo>
                        <a:pt x="11403" y="4142"/>
                      </a:lnTo>
                      <a:cubicBezTo>
                        <a:pt x="10367" y="5178"/>
                        <a:pt x="9570" y="6214"/>
                        <a:pt x="8933" y="7329"/>
                      </a:cubicBezTo>
                      <a:cubicBezTo>
                        <a:pt x="8296" y="8445"/>
                        <a:pt x="8057" y="9321"/>
                        <a:pt x="8296" y="10118"/>
                      </a:cubicBezTo>
                      <a:cubicBezTo>
                        <a:pt x="8535" y="10915"/>
                        <a:pt x="9331" y="11711"/>
                        <a:pt x="10765" y="12587"/>
                      </a:cubicBezTo>
                      <a:lnTo>
                        <a:pt x="12757" y="13783"/>
                      </a:lnTo>
                      <a:lnTo>
                        <a:pt x="16103" y="8206"/>
                      </a:lnTo>
                      <a:lnTo>
                        <a:pt x="21999" y="11791"/>
                      </a:lnTo>
                      <a:lnTo>
                        <a:pt x="18653" y="17368"/>
                      </a:lnTo>
                      <a:lnTo>
                        <a:pt x="41040" y="30912"/>
                      </a:lnTo>
                      <a:lnTo>
                        <a:pt x="36498" y="38400"/>
                      </a:lnTo>
                      <a:lnTo>
                        <a:pt x="14111" y="24857"/>
                      </a:lnTo>
                      <a:lnTo>
                        <a:pt x="11642" y="28999"/>
                      </a:lnTo>
                      <a:lnTo>
                        <a:pt x="5746" y="2541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3" name="Freeform: Shape 3772">
                  <a:extLst>
                    <a:ext uri="{FF2B5EF4-FFF2-40B4-BE49-F238E27FC236}">
                      <a16:creationId xmlns:a16="http://schemas.microsoft.com/office/drawing/2014/main" id="{F1BAB271-2AAC-5495-77C3-5F5A1227F129}"/>
                    </a:ext>
                  </a:extLst>
                </p:cNvPr>
                <p:cNvSpPr/>
                <p:nvPr/>
              </p:nvSpPr>
              <p:spPr>
                <a:xfrm>
                  <a:off x="1792385" y="4306707"/>
                  <a:ext cx="57839" cy="54573"/>
                </a:xfrm>
                <a:custGeom>
                  <a:avLst/>
                  <a:gdLst>
                    <a:gd name="connsiteX0" fmla="*/ 39038 w 57839"/>
                    <a:gd name="connsiteY0" fmla="*/ 54573 h 54573"/>
                    <a:gd name="connsiteX1" fmla="*/ 0 w 57839"/>
                    <a:gd name="connsiteY1" fmla="*/ 30991 h 54573"/>
                    <a:gd name="connsiteX2" fmla="*/ 4621 w 57839"/>
                    <a:gd name="connsiteY2" fmla="*/ 23343 h 54573"/>
                    <a:gd name="connsiteX3" fmla="*/ 40392 w 57839"/>
                    <a:gd name="connsiteY3" fmla="*/ 23104 h 54573"/>
                    <a:gd name="connsiteX4" fmla="*/ 14340 w 57839"/>
                    <a:gd name="connsiteY4" fmla="*/ 7329 h 54573"/>
                    <a:gd name="connsiteX5" fmla="*/ 18802 w 57839"/>
                    <a:gd name="connsiteY5" fmla="*/ 0 h 54573"/>
                    <a:gd name="connsiteX6" fmla="*/ 57840 w 57839"/>
                    <a:gd name="connsiteY6" fmla="*/ 23582 h 54573"/>
                    <a:gd name="connsiteX7" fmla="*/ 53060 w 57839"/>
                    <a:gd name="connsiteY7" fmla="*/ 31469 h 54573"/>
                    <a:gd name="connsiteX8" fmla="*/ 18085 w 57839"/>
                    <a:gd name="connsiteY8" fmla="*/ 31868 h 54573"/>
                    <a:gd name="connsiteX9" fmla="*/ 43579 w 57839"/>
                    <a:gd name="connsiteY9" fmla="*/ 47244 h 54573"/>
                    <a:gd name="connsiteX10" fmla="*/ 39118 w 57839"/>
                    <a:gd name="connsiteY10" fmla="*/ 54573 h 54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839" h="54573">
                      <a:moveTo>
                        <a:pt x="39038" y="54573"/>
                      </a:moveTo>
                      <a:lnTo>
                        <a:pt x="0" y="30991"/>
                      </a:lnTo>
                      <a:lnTo>
                        <a:pt x="4621" y="23343"/>
                      </a:lnTo>
                      <a:lnTo>
                        <a:pt x="40392" y="23104"/>
                      </a:lnTo>
                      <a:lnTo>
                        <a:pt x="14340" y="7329"/>
                      </a:lnTo>
                      <a:lnTo>
                        <a:pt x="18802" y="0"/>
                      </a:lnTo>
                      <a:lnTo>
                        <a:pt x="57840" y="23582"/>
                      </a:lnTo>
                      <a:lnTo>
                        <a:pt x="53060" y="31469"/>
                      </a:lnTo>
                      <a:lnTo>
                        <a:pt x="18085" y="31868"/>
                      </a:lnTo>
                      <a:lnTo>
                        <a:pt x="43579" y="47244"/>
                      </a:lnTo>
                      <a:lnTo>
                        <a:pt x="39118" y="5457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4" name="Freeform: Shape 3773">
                  <a:extLst>
                    <a:ext uri="{FF2B5EF4-FFF2-40B4-BE49-F238E27FC236}">
                      <a16:creationId xmlns:a16="http://schemas.microsoft.com/office/drawing/2014/main" id="{0E4FDC0A-71D0-9A4C-B743-1A2613AC0296}"/>
                    </a:ext>
                  </a:extLst>
                </p:cNvPr>
                <p:cNvSpPr/>
                <p:nvPr/>
              </p:nvSpPr>
              <p:spPr>
                <a:xfrm>
                  <a:off x="1831242" y="4283305"/>
                  <a:ext cx="34886" cy="34895"/>
                </a:xfrm>
                <a:custGeom>
                  <a:avLst/>
                  <a:gdLst>
                    <a:gd name="connsiteX0" fmla="*/ 8307 w 34886"/>
                    <a:gd name="connsiteY0" fmla="*/ 31687 h 34895"/>
                    <a:gd name="connsiteX1" fmla="*/ 2173 w 34886"/>
                    <a:gd name="connsiteY1" fmla="*/ 25473 h 34895"/>
                    <a:gd name="connsiteX2" fmla="*/ 22 w 34886"/>
                    <a:gd name="connsiteY2" fmla="*/ 17028 h 34895"/>
                    <a:gd name="connsiteX3" fmla="*/ 2730 w 34886"/>
                    <a:gd name="connsiteY3" fmla="*/ 8424 h 34895"/>
                    <a:gd name="connsiteX4" fmla="*/ 13247 w 34886"/>
                    <a:gd name="connsiteY4" fmla="*/ 457 h 34895"/>
                    <a:gd name="connsiteX5" fmla="*/ 26233 w 34886"/>
                    <a:gd name="connsiteY5" fmla="*/ 2688 h 34895"/>
                    <a:gd name="connsiteX6" fmla="*/ 34359 w 34886"/>
                    <a:gd name="connsiteY6" fmla="*/ 13284 h 34895"/>
                    <a:gd name="connsiteX7" fmla="*/ 32288 w 34886"/>
                    <a:gd name="connsiteY7" fmla="*/ 26270 h 34895"/>
                    <a:gd name="connsiteX8" fmla="*/ 26074 w 34886"/>
                    <a:gd name="connsiteY8" fmla="*/ 32643 h 34895"/>
                    <a:gd name="connsiteX9" fmla="*/ 17708 w 34886"/>
                    <a:gd name="connsiteY9" fmla="*/ 34874 h 34895"/>
                    <a:gd name="connsiteX10" fmla="*/ 8307 w 34886"/>
                    <a:gd name="connsiteY10" fmla="*/ 31687 h 34895"/>
                    <a:gd name="connsiteX11" fmla="*/ 13326 w 34886"/>
                    <a:gd name="connsiteY11" fmla="*/ 24198 h 34895"/>
                    <a:gd name="connsiteX12" fmla="*/ 20975 w 34886"/>
                    <a:gd name="connsiteY12" fmla="*/ 26110 h 34895"/>
                    <a:gd name="connsiteX13" fmla="*/ 26153 w 34886"/>
                    <a:gd name="connsiteY13" fmla="*/ 22525 h 34895"/>
                    <a:gd name="connsiteX14" fmla="*/ 26870 w 34886"/>
                    <a:gd name="connsiteY14" fmla="*/ 16231 h 34895"/>
                    <a:gd name="connsiteX15" fmla="*/ 21532 w 34886"/>
                    <a:gd name="connsiteY15" fmla="*/ 10336 h 34895"/>
                    <a:gd name="connsiteX16" fmla="*/ 13964 w 34886"/>
                    <a:gd name="connsiteY16" fmla="*/ 8424 h 34895"/>
                    <a:gd name="connsiteX17" fmla="*/ 8785 w 34886"/>
                    <a:gd name="connsiteY17" fmla="*/ 12009 h 34895"/>
                    <a:gd name="connsiteX18" fmla="*/ 8068 w 34886"/>
                    <a:gd name="connsiteY18" fmla="*/ 18303 h 34895"/>
                    <a:gd name="connsiteX19" fmla="*/ 13326 w 34886"/>
                    <a:gd name="connsiteY19" fmla="*/ 24198 h 34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886" h="34895">
                      <a:moveTo>
                        <a:pt x="8307" y="31687"/>
                      </a:moveTo>
                      <a:cubicBezTo>
                        <a:pt x="5838" y="30173"/>
                        <a:pt x="3766" y="28102"/>
                        <a:pt x="2173" y="25473"/>
                      </a:cubicBezTo>
                      <a:cubicBezTo>
                        <a:pt x="579" y="22844"/>
                        <a:pt x="-138" y="20055"/>
                        <a:pt x="22" y="17028"/>
                      </a:cubicBezTo>
                      <a:cubicBezTo>
                        <a:pt x="181" y="14001"/>
                        <a:pt x="1057" y="11132"/>
                        <a:pt x="2730" y="8424"/>
                      </a:cubicBezTo>
                      <a:cubicBezTo>
                        <a:pt x="5280" y="4122"/>
                        <a:pt x="8785" y="1492"/>
                        <a:pt x="13247" y="457"/>
                      </a:cubicBezTo>
                      <a:cubicBezTo>
                        <a:pt x="17708" y="-579"/>
                        <a:pt x="22010" y="138"/>
                        <a:pt x="26233" y="2688"/>
                      </a:cubicBezTo>
                      <a:cubicBezTo>
                        <a:pt x="30535" y="5237"/>
                        <a:pt x="33244" y="8822"/>
                        <a:pt x="34359" y="13284"/>
                      </a:cubicBezTo>
                      <a:cubicBezTo>
                        <a:pt x="35475" y="17745"/>
                        <a:pt x="34837" y="22047"/>
                        <a:pt x="32288" y="26270"/>
                      </a:cubicBezTo>
                      <a:cubicBezTo>
                        <a:pt x="30694" y="28899"/>
                        <a:pt x="28623" y="30970"/>
                        <a:pt x="26074" y="32643"/>
                      </a:cubicBezTo>
                      <a:cubicBezTo>
                        <a:pt x="23524" y="34316"/>
                        <a:pt x="20656" y="35033"/>
                        <a:pt x="17708" y="34874"/>
                      </a:cubicBezTo>
                      <a:cubicBezTo>
                        <a:pt x="14681" y="34715"/>
                        <a:pt x="11574" y="33679"/>
                        <a:pt x="8307" y="31687"/>
                      </a:cubicBezTo>
                      <a:close/>
                      <a:moveTo>
                        <a:pt x="13326" y="24198"/>
                      </a:moveTo>
                      <a:cubicBezTo>
                        <a:pt x="16115" y="25872"/>
                        <a:pt x="18664" y="26509"/>
                        <a:pt x="20975" y="26110"/>
                      </a:cubicBezTo>
                      <a:cubicBezTo>
                        <a:pt x="23285" y="25712"/>
                        <a:pt x="25038" y="24517"/>
                        <a:pt x="26153" y="22525"/>
                      </a:cubicBezTo>
                      <a:cubicBezTo>
                        <a:pt x="27348" y="20533"/>
                        <a:pt x="27587" y="18462"/>
                        <a:pt x="26870" y="16231"/>
                      </a:cubicBezTo>
                      <a:cubicBezTo>
                        <a:pt x="26153" y="14001"/>
                        <a:pt x="24401" y="12009"/>
                        <a:pt x="21532" y="10336"/>
                      </a:cubicBezTo>
                      <a:cubicBezTo>
                        <a:pt x="18744" y="8663"/>
                        <a:pt x="16195" y="8025"/>
                        <a:pt x="13964" y="8424"/>
                      </a:cubicBezTo>
                      <a:cubicBezTo>
                        <a:pt x="11653" y="8822"/>
                        <a:pt x="9980" y="10017"/>
                        <a:pt x="8785" y="12009"/>
                      </a:cubicBezTo>
                      <a:cubicBezTo>
                        <a:pt x="7590" y="14001"/>
                        <a:pt x="7351" y="16072"/>
                        <a:pt x="8068" y="18303"/>
                      </a:cubicBezTo>
                      <a:cubicBezTo>
                        <a:pt x="8785" y="20533"/>
                        <a:pt x="10538" y="22525"/>
                        <a:pt x="13326" y="24198"/>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5" name="Freeform: Shape 3774">
                  <a:extLst>
                    <a:ext uri="{FF2B5EF4-FFF2-40B4-BE49-F238E27FC236}">
                      <a16:creationId xmlns:a16="http://schemas.microsoft.com/office/drawing/2014/main" id="{B2F794A9-CE04-A8C4-783D-0EDDD8DA03E7}"/>
                    </a:ext>
                  </a:extLst>
                </p:cNvPr>
                <p:cNvSpPr/>
                <p:nvPr/>
              </p:nvSpPr>
              <p:spPr>
                <a:xfrm>
                  <a:off x="1846720" y="4254125"/>
                  <a:ext cx="32823" cy="34894"/>
                </a:xfrm>
                <a:custGeom>
                  <a:avLst/>
                  <a:gdLst>
                    <a:gd name="connsiteX0" fmla="*/ 32824 w 32823"/>
                    <a:gd name="connsiteY0" fmla="*/ 27406 h 34894"/>
                    <a:gd name="connsiteX1" fmla="*/ 28283 w 32823"/>
                    <a:gd name="connsiteY1" fmla="*/ 34895 h 34894"/>
                    <a:gd name="connsiteX2" fmla="*/ 0 w 32823"/>
                    <a:gd name="connsiteY2" fmla="*/ 17846 h 34894"/>
                    <a:gd name="connsiteX3" fmla="*/ 4222 w 32823"/>
                    <a:gd name="connsiteY3" fmla="*/ 10915 h 34894"/>
                    <a:gd name="connsiteX4" fmla="*/ 8286 w 32823"/>
                    <a:gd name="connsiteY4" fmla="*/ 13305 h 34894"/>
                    <a:gd name="connsiteX5" fmla="*/ 6453 w 32823"/>
                    <a:gd name="connsiteY5" fmla="*/ 7807 h 34894"/>
                    <a:gd name="connsiteX6" fmla="*/ 7489 w 32823"/>
                    <a:gd name="connsiteY6" fmla="*/ 4063 h 34894"/>
                    <a:gd name="connsiteX7" fmla="*/ 11871 w 32823"/>
                    <a:gd name="connsiteY7" fmla="*/ 0 h 34894"/>
                    <a:gd name="connsiteX8" fmla="*/ 16970 w 32823"/>
                    <a:gd name="connsiteY8" fmla="*/ 6294 h 34894"/>
                    <a:gd name="connsiteX9" fmla="*/ 13623 w 32823"/>
                    <a:gd name="connsiteY9" fmla="*/ 9082 h 34894"/>
                    <a:gd name="connsiteX10" fmla="*/ 12906 w 32823"/>
                    <a:gd name="connsiteY10" fmla="*/ 12269 h 34894"/>
                    <a:gd name="connsiteX11" fmla="*/ 14978 w 32823"/>
                    <a:gd name="connsiteY11" fmla="*/ 15854 h 34894"/>
                    <a:gd name="connsiteX12" fmla="*/ 24060 w 32823"/>
                    <a:gd name="connsiteY12" fmla="*/ 22228 h 34894"/>
                    <a:gd name="connsiteX13" fmla="*/ 32824 w 32823"/>
                    <a:gd name="connsiteY13" fmla="*/ 27486 h 3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23" h="34894">
                      <a:moveTo>
                        <a:pt x="32824" y="27406"/>
                      </a:moveTo>
                      <a:lnTo>
                        <a:pt x="28283" y="34895"/>
                      </a:lnTo>
                      <a:lnTo>
                        <a:pt x="0" y="17846"/>
                      </a:lnTo>
                      <a:lnTo>
                        <a:pt x="4222" y="10915"/>
                      </a:lnTo>
                      <a:lnTo>
                        <a:pt x="8286" y="13305"/>
                      </a:lnTo>
                      <a:cubicBezTo>
                        <a:pt x="7091" y="10994"/>
                        <a:pt x="6533" y="9162"/>
                        <a:pt x="6453" y="7807"/>
                      </a:cubicBezTo>
                      <a:cubicBezTo>
                        <a:pt x="6453" y="6453"/>
                        <a:pt x="6772" y="5258"/>
                        <a:pt x="7489" y="4063"/>
                      </a:cubicBezTo>
                      <a:cubicBezTo>
                        <a:pt x="8525" y="2390"/>
                        <a:pt x="9959" y="1035"/>
                        <a:pt x="11871" y="0"/>
                      </a:cubicBezTo>
                      <a:lnTo>
                        <a:pt x="16970" y="6294"/>
                      </a:lnTo>
                      <a:cubicBezTo>
                        <a:pt x="15376" y="7090"/>
                        <a:pt x="14261" y="7967"/>
                        <a:pt x="13623" y="9082"/>
                      </a:cubicBezTo>
                      <a:cubicBezTo>
                        <a:pt x="12986" y="10118"/>
                        <a:pt x="12747" y="11154"/>
                        <a:pt x="12906" y="12269"/>
                      </a:cubicBezTo>
                      <a:cubicBezTo>
                        <a:pt x="13066" y="13384"/>
                        <a:pt x="13703" y="14579"/>
                        <a:pt x="14978" y="15854"/>
                      </a:cubicBezTo>
                      <a:cubicBezTo>
                        <a:pt x="16252" y="17208"/>
                        <a:pt x="19280" y="19280"/>
                        <a:pt x="24060" y="22228"/>
                      </a:cubicBezTo>
                      <a:lnTo>
                        <a:pt x="32824" y="2748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6" name="Freeform: Shape 3775">
                  <a:extLst>
                    <a:ext uri="{FF2B5EF4-FFF2-40B4-BE49-F238E27FC236}">
                      <a16:creationId xmlns:a16="http://schemas.microsoft.com/office/drawing/2014/main" id="{8BBE847F-DDD8-BA9E-141B-C75A890110C9}"/>
                    </a:ext>
                  </a:extLst>
                </p:cNvPr>
                <p:cNvSpPr/>
                <p:nvPr/>
              </p:nvSpPr>
              <p:spPr>
                <a:xfrm>
                  <a:off x="1854288" y="4236598"/>
                  <a:ext cx="41507" cy="28297"/>
                </a:xfrm>
                <a:custGeom>
                  <a:avLst/>
                  <a:gdLst>
                    <a:gd name="connsiteX0" fmla="*/ 13305 w 41507"/>
                    <a:gd name="connsiteY0" fmla="*/ 797 h 28297"/>
                    <a:gd name="connsiteX1" fmla="*/ 19280 w 41507"/>
                    <a:gd name="connsiteY1" fmla="*/ 4382 h 28297"/>
                    <a:gd name="connsiteX2" fmla="*/ 16173 w 41507"/>
                    <a:gd name="connsiteY2" fmla="*/ 9481 h 28297"/>
                    <a:gd name="connsiteX3" fmla="*/ 27566 w 41507"/>
                    <a:gd name="connsiteY3" fmla="*/ 16412 h 28297"/>
                    <a:gd name="connsiteX4" fmla="*/ 31708 w 41507"/>
                    <a:gd name="connsiteY4" fmla="*/ 18722 h 28297"/>
                    <a:gd name="connsiteX5" fmla="*/ 33063 w 41507"/>
                    <a:gd name="connsiteY5" fmla="*/ 18643 h 28297"/>
                    <a:gd name="connsiteX6" fmla="*/ 34178 w 41507"/>
                    <a:gd name="connsiteY6" fmla="*/ 17607 h 28297"/>
                    <a:gd name="connsiteX7" fmla="*/ 35294 w 41507"/>
                    <a:gd name="connsiteY7" fmla="*/ 14181 h 28297"/>
                    <a:gd name="connsiteX8" fmla="*/ 41508 w 41507"/>
                    <a:gd name="connsiteY8" fmla="*/ 17049 h 28297"/>
                    <a:gd name="connsiteX9" fmla="*/ 39038 w 41507"/>
                    <a:gd name="connsiteY9" fmla="*/ 23662 h 28297"/>
                    <a:gd name="connsiteX10" fmla="*/ 36170 w 41507"/>
                    <a:gd name="connsiteY10" fmla="*/ 26928 h 28297"/>
                    <a:gd name="connsiteX11" fmla="*/ 32983 w 41507"/>
                    <a:gd name="connsiteY11" fmla="*/ 28282 h 28297"/>
                    <a:gd name="connsiteX12" fmla="*/ 29398 w 41507"/>
                    <a:gd name="connsiteY12" fmla="*/ 27565 h 28297"/>
                    <a:gd name="connsiteX13" fmla="*/ 23980 w 41507"/>
                    <a:gd name="connsiteY13" fmla="*/ 24618 h 28297"/>
                    <a:gd name="connsiteX14" fmla="*/ 11632 w 41507"/>
                    <a:gd name="connsiteY14" fmla="*/ 17129 h 28297"/>
                    <a:gd name="connsiteX15" fmla="*/ 9560 w 41507"/>
                    <a:gd name="connsiteY15" fmla="*/ 20555 h 28297"/>
                    <a:gd name="connsiteX16" fmla="*/ 3585 w 41507"/>
                    <a:gd name="connsiteY16" fmla="*/ 16970 h 28297"/>
                    <a:gd name="connsiteX17" fmla="*/ 5657 w 41507"/>
                    <a:gd name="connsiteY17" fmla="*/ 13544 h 28297"/>
                    <a:gd name="connsiteX18" fmla="*/ 0 w 41507"/>
                    <a:gd name="connsiteY18" fmla="*/ 10118 h 28297"/>
                    <a:gd name="connsiteX19" fmla="*/ 159 w 41507"/>
                    <a:gd name="connsiteY19" fmla="*/ 0 h 28297"/>
                    <a:gd name="connsiteX20" fmla="*/ 10118 w 41507"/>
                    <a:gd name="connsiteY20" fmla="*/ 6055 h 28297"/>
                    <a:gd name="connsiteX21" fmla="*/ 13225 w 41507"/>
                    <a:gd name="connsiteY21" fmla="*/ 956 h 2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507" h="28297">
                      <a:moveTo>
                        <a:pt x="13305" y="797"/>
                      </a:moveTo>
                      <a:lnTo>
                        <a:pt x="19280" y="4382"/>
                      </a:lnTo>
                      <a:lnTo>
                        <a:pt x="16173" y="9481"/>
                      </a:lnTo>
                      <a:lnTo>
                        <a:pt x="27566" y="16412"/>
                      </a:lnTo>
                      <a:cubicBezTo>
                        <a:pt x="29876" y="17766"/>
                        <a:pt x="31230" y="18563"/>
                        <a:pt x="31708" y="18722"/>
                      </a:cubicBezTo>
                      <a:cubicBezTo>
                        <a:pt x="32107" y="18882"/>
                        <a:pt x="32585" y="18802"/>
                        <a:pt x="33063" y="18643"/>
                      </a:cubicBezTo>
                      <a:cubicBezTo>
                        <a:pt x="33541" y="18404"/>
                        <a:pt x="33859" y="18085"/>
                        <a:pt x="34178" y="17607"/>
                      </a:cubicBezTo>
                      <a:cubicBezTo>
                        <a:pt x="34576" y="16890"/>
                        <a:pt x="34975" y="15775"/>
                        <a:pt x="35294" y="14181"/>
                      </a:cubicBezTo>
                      <a:lnTo>
                        <a:pt x="41508" y="17049"/>
                      </a:lnTo>
                      <a:cubicBezTo>
                        <a:pt x="41189" y="19280"/>
                        <a:pt x="40392" y="21431"/>
                        <a:pt x="39038" y="23662"/>
                      </a:cubicBezTo>
                      <a:cubicBezTo>
                        <a:pt x="38241" y="25016"/>
                        <a:pt x="37285" y="26132"/>
                        <a:pt x="36170" y="26928"/>
                      </a:cubicBezTo>
                      <a:cubicBezTo>
                        <a:pt x="35055" y="27725"/>
                        <a:pt x="34019" y="28203"/>
                        <a:pt x="32983" y="28282"/>
                      </a:cubicBezTo>
                      <a:cubicBezTo>
                        <a:pt x="31947" y="28362"/>
                        <a:pt x="30752" y="28123"/>
                        <a:pt x="29398" y="27565"/>
                      </a:cubicBezTo>
                      <a:cubicBezTo>
                        <a:pt x="28442" y="27167"/>
                        <a:pt x="26610" y="26211"/>
                        <a:pt x="23980" y="24618"/>
                      </a:cubicBezTo>
                      <a:lnTo>
                        <a:pt x="11632" y="17129"/>
                      </a:lnTo>
                      <a:lnTo>
                        <a:pt x="9560" y="20555"/>
                      </a:lnTo>
                      <a:lnTo>
                        <a:pt x="3585" y="16970"/>
                      </a:lnTo>
                      <a:lnTo>
                        <a:pt x="5657" y="13544"/>
                      </a:lnTo>
                      <a:lnTo>
                        <a:pt x="0" y="10118"/>
                      </a:lnTo>
                      <a:lnTo>
                        <a:pt x="159" y="0"/>
                      </a:lnTo>
                      <a:lnTo>
                        <a:pt x="10118" y="6055"/>
                      </a:lnTo>
                      <a:lnTo>
                        <a:pt x="13225" y="95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7" name="Freeform: Shape 3776">
                  <a:extLst>
                    <a:ext uri="{FF2B5EF4-FFF2-40B4-BE49-F238E27FC236}">
                      <a16:creationId xmlns:a16="http://schemas.microsoft.com/office/drawing/2014/main" id="{7EE05B26-F9F7-650B-B131-CFF65FA7FDAB}"/>
                    </a:ext>
                  </a:extLst>
                </p:cNvPr>
                <p:cNvSpPr/>
                <p:nvPr/>
              </p:nvSpPr>
              <p:spPr>
                <a:xfrm>
                  <a:off x="1859865" y="4209889"/>
                  <a:ext cx="54573" cy="39455"/>
                </a:xfrm>
                <a:custGeom>
                  <a:avLst/>
                  <a:gdLst>
                    <a:gd name="connsiteX0" fmla="*/ 4621 w 54573"/>
                    <a:gd name="connsiteY0" fmla="*/ 8305 h 39455"/>
                    <a:gd name="connsiteX1" fmla="*/ 18961 w 54573"/>
                    <a:gd name="connsiteY1" fmla="*/ 16989 h 39455"/>
                    <a:gd name="connsiteX2" fmla="*/ 19917 w 54573"/>
                    <a:gd name="connsiteY2" fmla="*/ 5756 h 39455"/>
                    <a:gd name="connsiteX3" fmla="*/ 23662 w 54573"/>
                    <a:gd name="connsiteY3" fmla="*/ 1693 h 39455"/>
                    <a:gd name="connsiteX4" fmla="*/ 27964 w 54573"/>
                    <a:gd name="connsiteY4" fmla="*/ 20 h 39455"/>
                    <a:gd name="connsiteX5" fmla="*/ 32107 w 54573"/>
                    <a:gd name="connsiteY5" fmla="*/ 577 h 39455"/>
                    <a:gd name="connsiteX6" fmla="*/ 38002 w 54573"/>
                    <a:gd name="connsiteY6" fmla="*/ 3605 h 39455"/>
                    <a:gd name="connsiteX7" fmla="*/ 54573 w 54573"/>
                    <a:gd name="connsiteY7" fmla="*/ 13643 h 39455"/>
                    <a:gd name="connsiteX8" fmla="*/ 50032 w 54573"/>
                    <a:gd name="connsiteY8" fmla="*/ 21132 h 39455"/>
                    <a:gd name="connsiteX9" fmla="*/ 35055 w 54573"/>
                    <a:gd name="connsiteY9" fmla="*/ 12129 h 39455"/>
                    <a:gd name="connsiteX10" fmla="*/ 29159 w 54573"/>
                    <a:gd name="connsiteY10" fmla="*/ 9182 h 39455"/>
                    <a:gd name="connsiteX11" fmla="*/ 26371 w 54573"/>
                    <a:gd name="connsiteY11" fmla="*/ 9500 h 39455"/>
                    <a:gd name="connsiteX12" fmla="*/ 24060 w 54573"/>
                    <a:gd name="connsiteY12" fmla="*/ 11811 h 39455"/>
                    <a:gd name="connsiteX13" fmla="*/ 22945 w 54573"/>
                    <a:gd name="connsiteY13" fmla="*/ 15714 h 39455"/>
                    <a:gd name="connsiteX14" fmla="*/ 24379 w 54573"/>
                    <a:gd name="connsiteY14" fmla="*/ 19539 h 39455"/>
                    <a:gd name="connsiteX15" fmla="*/ 29398 w 54573"/>
                    <a:gd name="connsiteY15" fmla="*/ 23442 h 39455"/>
                    <a:gd name="connsiteX16" fmla="*/ 43579 w 54573"/>
                    <a:gd name="connsiteY16" fmla="*/ 31967 h 39455"/>
                    <a:gd name="connsiteX17" fmla="*/ 39038 w 54573"/>
                    <a:gd name="connsiteY17" fmla="*/ 39456 h 39455"/>
                    <a:gd name="connsiteX18" fmla="*/ 0 w 54573"/>
                    <a:gd name="connsiteY18" fmla="*/ 15874 h 39455"/>
                    <a:gd name="connsiteX19" fmla="*/ 4541 w 54573"/>
                    <a:gd name="connsiteY19" fmla="*/ 8385 h 3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573" h="39455">
                      <a:moveTo>
                        <a:pt x="4621" y="8305"/>
                      </a:moveTo>
                      <a:lnTo>
                        <a:pt x="18961" y="16989"/>
                      </a:lnTo>
                      <a:cubicBezTo>
                        <a:pt x="17607" y="12846"/>
                        <a:pt x="17926" y="9102"/>
                        <a:pt x="19917" y="5756"/>
                      </a:cubicBezTo>
                      <a:cubicBezTo>
                        <a:pt x="20953" y="4003"/>
                        <a:pt x="22228" y="2649"/>
                        <a:pt x="23662" y="1693"/>
                      </a:cubicBezTo>
                      <a:cubicBezTo>
                        <a:pt x="25096" y="737"/>
                        <a:pt x="26610" y="179"/>
                        <a:pt x="27964" y="20"/>
                      </a:cubicBezTo>
                      <a:cubicBezTo>
                        <a:pt x="29398" y="-60"/>
                        <a:pt x="30752" y="99"/>
                        <a:pt x="32107" y="577"/>
                      </a:cubicBezTo>
                      <a:cubicBezTo>
                        <a:pt x="33461" y="1055"/>
                        <a:pt x="35453" y="2011"/>
                        <a:pt x="38002" y="3605"/>
                      </a:cubicBezTo>
                      <a:lnTo>
                        <a:pt x="54573" y="13643"/>
                      </a:lnTo>
                      <a:lnTo>
                        <a:pt x="50032" y="21132"/>
                      </a:lnTo>
                      <a:lnTo>
                        <a:pt x="35055" y="12129"/>
                      </a:lnTo>
                      <a:cubicBezTo>
                        <a:pt x="32107" y="10377"/>
                        <a:pt x="30115" y="9341"/>
                        <a:pt x="29159" y="9182"/>
                      </a:cubicBezTo>
                      <a:cubicBezTo>
                        <a:pt x="28203" y="8943"/>
                        <a:pt x="27247" y="9182"/>
                        <a:pt x="26371" y="9500"/>
                      </a:cubicBezTo>
                      <a:cubicBezTo>
                        <a:pt x="25494" y="9898"/>
                        <a:pt x="24698" y="10695"/>
                        <a:pt x="24060" y="11811"/>
                      </a:cubicBezTo>
                      <a:cubicBezTo>
                        <a:pt x="23343" y="13085"/>
                        <a:pt x="22945" y="14360"/>
                        <a:pt x="22945" y="15714"/>
                      </a:cubicBezTo>
                      <a:cubicBezTo>
                        <a:pt x="22945" y="17069"/>
                        <a:pt x="23423" y="18344"/>
                        <a:pt x="24379" y="19539"/>
                      </a:cubicBezTo>
                      <a:cubicBezTo>
                        <a:pt x="25335" y="20734"/>
                        <a:pt x="27008" y="22008"/>
                        <a:pt x="29398" y="23442"/>
                      </a:cubicBezTo>
                      <a:lnTo>
                        <a:pt x="43579" y="31967"/>
                      </a:lnTo>
                      <a:lnTo>
                        <a:pt x="39038" y="39456"/>
                      </a:lnTo>
                      <a:lnTo>
                        <a:pt x="0" y="15874"/>
                      </a:lnTo>
                      <a:lnTo>
                        <a:pt x="4541" y="838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8" name="Freeform: Shape 3777">
                  <a:extLst>
                    <a:ext uri="{FF2B5EF4-FFF2-40B4-BE49-F238E27FC236}">
                      <a16:creationId xmlns:a16="http://schemas.microsoft.com/office/drawing/2014/main" id="{AA9FE6DB-137D-3B42-D336-FE7CC89D0F12}"/>
                    </a:ext>
                  </a:extLst>
                </p:cNvPr>
                <p:cNvSpPr/>
                <p:nvPr/>
              </p:nvSpPr>
              <p:spPr>
                <a:xfrm>
                  <a:off x="1894920" y="4159637"/>
                  <a:ext cx="53537" cy="47164"/>
                </a:xfrm>
                <a:custGeom>
                  <a:avLst/>
                  <a:gdLst>
                    <a:gd name="connsiteX0" fmla="*/ 53458 w 53537"/>
                    <a:gd name="connsiteY0" fmla="*/ 7887 h 47164"/>
                    <a:gd name="connsiteX1" fmla="*/ 48280 w 53537"/>
                    <a:gd name="connsiteY1" fmla="*/ 16492 h 47164"/>
                    <a:gd name="connsiteX2" fmla="*/ 37365 w 53537"/>
                    <a:gd name="connsiteY2" fmla="*/ 14580 h 47164"/>
                    <a:gd name="connsiteX3" fmla="*/ 27964 w 53537"/>
                    <a:gd name="connsiteY3" fmla="*/ 30195 h 47164"/>
                    <a:gd name="connsiteX4" fmla="*/ 34895 w 53537"/>
                    <a:gd name="connsiteY4" fmla="*/ 38799 h 47164"/>
                    <a:gd name="connsiteX5" fmla="*/ 29876 w 53537"/>
                    <a:gd name="connsiteY5" fmla="*/ 47164 h 47164"/>
                    <a:gd name="connsiteX6" fmla="*/ 0 w 53537"/>
                    <a:gd name="connsiteY6" fmla="*/ 8365 h 47164"/>
                    <a:gd name="connsiteX7" fmla="*/ 5019 w 53537"/>
                    <a:gd name="connsiteY7" fmla="*/ 0 h 47164"/>
                    <a:gd name="connsiteX8" fmla="*/ 53538 w 53537"/>
                    <a:gd name="connsiteY8" fmla="*/ 7967 h 47164"/>
                    <a:gd name="connsiteX9" fmla="*/ 29239 w 53537"/>
                    <a:gd name="connsiteY9" fmla="*/ 13066 h 47164"/>
                    <a:gd name="connsiteX10" fmla="*/ 11472 w 53537"/>
                    <a:gd name="connsiteY10" fmla="*/ 9720 h 47164"/>
                    <a:gd name="connsiteX11" fmla="*/ 22785 w 53537"/>
                    <a:gd name="connsiteY11" fmla="*/ 23742 h 47164"/>
                    <a:gd name="connsiteX12" fmla="*/ 29239 w 53537"/>
                    <a:gd name="connsiteY12" fmla="*/ 13066 h 4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537" h="47164">
                      <a:moveTo>
                        <a:pt x="53458" y="7887"/>
                      </a:moveTo>
                      <a:lnTo>
                        <a:pt x="48280" y="16492"/>
                      </a:lnTo>
                      <a:lnTo>
                        <a:pt x="37365" y="14580"/>
                      </a:lnTo>
                      <a:lnTo>
                        <a:pt x="27964" y="30195"/>
                      </a:lnTo>
                      <a:lnTo>
                        <a:pt x="34895" y="38799"/>
                      </a:lnTo>
                      <a:lnTo>
                        <a:pt x="29876" y="47164"/>
                      </a:lnTo>
                      <a:lnTo>
                        <a:pt x="0" y="8365"/>
                      </a:lnTo>
                      <a:lnTo>
                        <a:pt x="5019" y="0"/>
                      </a:lnTo>
                      <a:lnTo>
                        <a:pt x="53538" y="7967"/>
                      </a:lnTo>
                      <a:close/>
                      <a:moveTo>
                        <a:pt x="29239" y="13066"/>
                      </a:moveTo>
                      <a:lnTo>
                        <a:pt x="11472" y="9720"/>
                      </a:lnTo>
                      <a:lnTo>
                        <a:pt x="22785" y="23742"/>
                      </a:lnTo>
                      <a:lnTo>
                        <a:pt x="29239" y="1306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79" name="Freeform: Shape 3778">
                  <a:extLst>
                    <a:ext uri="{FF2B5EF4-FFF2-40B4-BE49-F238E27FC236}">
                      <a16:creationId xmlns:a16="http://schemas.microsoft.com/office/drawing/2014/main" id="{B633F021-6965-A1E7-1735-12A69640B66B}"/>
                    </a:ext>
                  </a:extLst>
                </p:cNvPr>
                <p:cNvSpPr/>
                <p:nvPr/>
              </p:nvSpPr>
              <p:spPr>
                <a:xfrm>
                  <a:off x="1922246" y="4108530"/>
                  <a:ext cx="53378" cy="55489"/>
                </a:xfrm>
                <a:custGeom>
                  <a:avLst/>
                  <a:gdLst>
                    <a:gd name="connsiteX0" fmla="*/ 0 w 53378"/>
                    <a:gd name="connsiteY0" fmla="*/ 38361 h 55489"/>
                    <a:gd name="connsiteX1" fmla="*/ 4143 w 53378"/>
                    <a:gd name="connsiteY1" fmla="*/ 31429 h 55489"/>
                    <a:gd name="connsiteX2" fmla="*/ 8047 w 53378"/>
                    <a:gd name="connsiteY2" fmla="*/ 33740 h 55489"/>
                    <a:gd name="connsiteX3" fmla="*/ 8843 w 53378"/>
                    <a:gd name="connsiteY3" fmla="*/ 22188 h 55489"/>
                    <a:gd name="connsiteX4" fmla="*/ 12827 w 53378"/>
                    <a:gd name="connsiteY4" fmla="*/ 18125 h 55489"/>
                    <a:gd name="connsiteX5" fmla="*/ 18165 w 53378"/>
                    <a:gd name="connsiteY5" fmla="*/ 16930 h 55489"/>
                    <a:gd name="connsiteX6" fmla="*/ 17209 w 53378"/>
                    <a:gd name="connsiteY6" fmla="*/ 10875 h 55489"/>
                    <a:gd name="connsiteX7" fmla="*/ 18882 w 53378"/>
                    <a:gd name="connsiteY7" fmla="*/ 5617 h 55489"/>
                    <a:gd name="connsiteX8" fmla="*/ 23343 w 53378"/>
                    <a:gd name="connsiteY8" fmla="*/ 1076 h 55489"/>
                    <a:gd name="connsiteX9" fmla="*/ 29000 w 53378"/>
                    <a:gd name="connsiteY9" fmla="*/ 120 h 55489"/>
                    <a:gd name="connsiteX10" fmla="*/ 35294 w 53378"/>
                    <a:gd name="connsiteY10" fmla="*/ 2908 h 55489"/>
                    <a:gd name="connsiteX11" fmla="*/ 53378 w 53378"/>
                    <a:gd name="connsiteY11" fmla="*/ 13823 h 55489"/>
                    <a:gd name="connsiteX12" fmla="*/ 48837 w 53378"/>
                    <a:gd name="connsiteY12" fmla="*/ 21312 h 55489"/>
                    <a:gd name="connsiteX13" fmla="*/ 32664 w 53378"/>
                    <a:gd name="connsiteY13" fmla="*/ 11592 h 55489"/>
                    <a:gd name="connsiteX14" fmla="*/ 26769 w 53378"/>
                    <a:gd name="connsiteY14" fmla="*/ 9122 h 55489"/>
                    <a:gd name="connsiteX15" fmla="*/ 23263 w 53378"/>
                    <a:gd name="connsiteY15" fmla="*/ 11353 h 55489"/>
                    <a:gd name="connsiteX16" fmla="*/ 22467 w 53378"/>
                    <a:gd name="connsiteY16" fmla="*/ 14858 h 55489"/>
                    <a:gd name="connsiteX17" fmla="*/ 24060 w 53378"/>
                    <a:gd name="connsiteY17" fmla="*/ 18523 h 55489"/>
                    <a:gd name="connsiteX18" fmla="*/ 29557 w 53378"/>
                    <a:gd name="connsiteY18" fmla="*/ 22666 h 55489"/>
                    <a:gd name="connsiteX19" fmla="*/ 43181 w 53378"/>
                    <a:gd name="connsiteY19" fmla="*/ 30872 h 55489"/>
                    <a:gd name="connsiteX20" fmla="*/ 38640 w 53378"/>
                    <a:gd name="connsiteY20" fmla="*/ 38361 h 55489"/>
                    <a:gd name="connsiteX21" fmla="*/ 23104 w 53378"/>
                    <a:gd name="connsiteY21" fmla="*/ 29040 h 55489"/>
                    <a:gd name="connsiteX22" fmla="*/ 17527 w 53378"/>
                    <a:gd name="connsiteY22" fmla="*/ 26251 h 55489"/>
                    <a:gd name="connsiteX23" fmla="*/ 14978 w 53378"/>
                    <a:gd name="connsiteY23" fmla="*/ 26410 h 55489"/>
                    <a:gd name="connsiteX24" fmla="*/ 12986 w 53378"/>
                    <a:gd name="connsiteY24" fmla="*/ 28323 h 55489"/>
                    <a:gd name="connsiteX25" fmla="*/ 12030 w 53378"/>
                    <a:gd name="connsiteY25" fmla="*/ 31987 h 55489"/>
                    <a:gd name="connsiteX26" fmla="*/ 13544 w 53378"/>
                    <a:gd name="connsiteY26" fmla="*/ 35572 h 55489"/>
                    <a:gd name="connsiteX27" fmla="*/ 19041 w 53378"/>
                    <a:gd name="connsiteY27" fmla="*/ 39715 h 55489"/>
                    <a:gd name="connsiteX28" fmla="*/ 32824 w 53378"/>
                    <a:gd name="connsiteY28" fmla="*/ 48001 h 55489"/>
                    <a:gd name="connsiteX29" fmla="*/ 28283 w 53378"/>
                    <a:gd name="connsiteY29" fmla="*/ 55490 h 55489"/>
                    <a:gd name="connsiteX30" fmla="*/ 0 w 53378"/>
                    <a:gd name="connsiteY30" fmla="*/ 38440 h 5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3378" h="55489">
                      <a:moveTo>
                        <a:pt x="0" y="38361"/>
                      </a:moveTo>
                      <a:lnTo>
                        <a:pt x="4143" y="31429"/>
                      </a:lnTo>
                      <a:lnTo>
                        <a:pt x="8047" y="33740"/>
                      </a:lnTo>
                      <a:cubicBezTo>
                        <a:pt x="6533" y="29438"/>
                        <a:pt x="6772" y="25614"/>
                        <a:pt x="8843" y="22188"/>
                      </a:cubicBezTo>
                      <a:cubicBezTo>
                        <a:pt x="9959" y="20356"/>
                        <a:pt x="11233" y="19001"/>
                        <a:pt x="12827" y="18125"/>
                      </a:cubicBezTo>
                      <a:cubicBezTo>
                        <a:pt x="14340" y="17248"/>
                        <a:pt x="16173" y="16850"/>
                        <a:pt x="18165" y="16930"/>
                      </a:cubicBezTo>
                      <a:cubicBezTo>
                        <a:pt x="17368" y="14779"/>
                        <a:pt x="17129" y="12787"/>
                        <a:pt x="17209" y="10875"/>
                      </a:cubicBezTo>
                      <a:cubicBezTo>
                        <a:pt x="17368" y="8963"/>
                        <a:pt x="17846" y="7210"/>
                        <a:pt x="18882" y="5617"/>
                      </a:cubicBezTo>
                      <a:cubicBezTo>
                        <a:pt x="20156" y="3545"/>
                        <a:pt x="21590" y="2032"/>
                        <a:pt x="23343" y="1076"/>
                      </a:cubicBezTo>
                      <a:cubicBezTo>
                        <a:pt x="25016" y="120"/>
                        <a:pt x="26928" y="-199"/>
                        <a:pt x="29000" y="120"/>
                      </a:cubicBezTo>
                      <a:cubicBezTo>
                        <a:pt x="30513" y="359"/>
                        <a:pt x="32664" y="1235"/>
                        <a:pt x="35294" y="2908"/>
                      </a:cubicBezTo>
                      <a:lnTo>
                        <a:pt x="53378" y="13823"/>
                      </a:lnTo>
                      <a:lnTo>
                        <a:pt x="48837" y="21312"/>
                      </a:lnTo>
                      <a:lnTo>
                        <a:pt x="32664" y="11592"/>
                      </a:lnTo>
                      <a:cubicBezTo>
                        <a:pt x="29876" y="9919"/>
                        <a:pt x="27884" y="9042"/>
                        <a:pt x="26769" y="9122"/>
                      </a:cubicBezTo>
                      <a:cubicBezTo>
                        <a:pt x="25255" y="9122"/>
                        <a:pt x="24140" y="9919"/>
                        <a:pt x="23263" y="11353"/>
                      </a:cubicBezTo>
                      <a:cubicBezTo>
                        <a:pt x="22626" y="12389"/>
                        <a:pt x="22387" y="13584"/>
                        <a:pt x="22467" y="14858"/>
                      </a:cubicBezTo>
                      <a:cubicBezTo>
                        <a:pt x="22546" y="16133"/>
                        <a:pt x="23104" y="17408"/>
                        <a:pt x="24060" y="18523"/>
                      </a:cubicBezTo>
                      <a:cubicBezTo>
                        <a:pt x="25016" y="19638"/>
                        <a:pt x="26849" y="21073"/>
                        <a:pt x="29557" y="22666"/>
                      </a:cubicBezTo>
                      <a:lnTo>
                        <a:pt x="43181" y="30872"/>
                      </a:lnTo>
                      <a:lnTo>
                        <a:pt x="38640" y="38361"/>
                      </a:lnTo>
                      <a:lnTo>
                        <a:pt x="23104" y="29040"/>
                      </a:lnTo>
                      <a:cubicBezTo>
                        <a:pt x="20395" y="27366"/>
                        <a:pt x="18483" y="26410"/>
                        <a:pt x="17527" y="26251"/>
                      </a:cubicBezTo>
                      <a:cubicBezTo>
                        <a:pt x="16571" y="26012"/>
                        <a:pt x="15695" y="26092"/>
                        <a:pt x="14978" y="26410"/>
                      </a:cubicBezTo>
                      <a:cubicBezTo>
                        <a:pt x="14261" y="26729"/>
                        <a:pt x="13623" y="27366"/>
                        <a:pt x="12986" y="28323"/>
                      </a:cubicBezTo>
                      <a:cubicBezTo>
                        <a:pt x="12269" y="29438"/>
                        <a:pt x="11950" y="30712"/>
                        <a:pt x="12030" y="31987"/>
                      </a:cubicBezTo>
                      <a:cubicBezTo>
                        <a:pt x="12030" y="33262"/>
                        <a:pt x="12588" y="34457"/>
                        <a:pt x="13544" y="35572"/>
                      </a:cubicBezTo>
                      <a:cubicBezTo>
                        <a:pt x="14500" y="36688"/>
                        <a:pt x="16332" y="38042"/>
                        <a:pt x="19041" y="39715"/>
                      </a:cubicBezTo>
                      <a:lnTo>
                        <a:pt x="32824" y="48001"/>
                      </a:lnTo>
                      <a:lnTo>
                        <a:pt x="28283" y="55490"/>
                      </a:lnTo>
                      <a:lnTo>
                        <a:pt x="0" y="3844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80" name="Freeform: Shape 3779">
                  <a:extLst>
                    <a:ext uri="{FF2B5EF4-FFF2-40B4-BE49-F238E27FC236}">
                      <a16:creationId xmlns:a16="http://schemas.microsoft.com/office/drawing/2014/main" id="{0C00AE89-BBC8-04B4-90BC-B301F697230A}"/>
                    </a:ext>
                  </a:extLst>
                </p:cNvPr>
                <p:cNvSpPr/>
                <p:nvPr/>
              </p:nvSpPr>
              <p:spPr>
                <a:xfrm>
                  <a:off x="1955491" y="4078907"/>
                  <a:ext cx="34812" cy="32905"/>
                </a:xfrm>
                <a:custGeom>
                  <a:avLst/>
                  <a:gdLst>
                    <a:gd name="connsiteX0" fmla="*/ 25551 w 34812"/>
                    <a:gd name="connsiteY0" fmla="*/ 14128 h 32905"/>
                    <a:gd name="connsiteX1" fmla="*/ 31287 w 34812"/>
                    <a:gd name="connsiteY1" fmla="*/ 7435 h 32905"/>
                    <a:gd name="connsiteX2" fmla="*/ 34792 w 34812"/>
                    <a:gd name="connsiteY2" fmla="*/ 15721 h 32905"/>
                    <a:gd name="connsiteX3" fmla="*/ 32243 w 34812"/>
                    <a:gd name="connsiteY3" fmla="*/ 24803 h 32905"/>
                    <a:gd name="connsiteX4" fmla="*/ 20850 w 34812"/>
                    <a:gd name="connsiteY4" fmla="*/ 32850 h 32905"/>
                    <a:gd name="connsiteX5" fmla="*/ 9378 w 34812"/>
                    <a:gd name="connsiteY5" fmla="*/ 29743 h 32905"/>
                    <a:gd name="connsiteX6" fmla="*/ 614 w 34812"/>
                    <a:gd name="connsiteY6" fmla="*/ 19385 h 32905"/>
                    <a:gd name="connsiteX7" fmla="*/ 2208 w 34812"/>
                    <a:gd name="connsiteY7" fmla="*/ 7674 h 32905"/>
                    <a:gd name="connsiteX8" fmla="*/ 12405 w 34812"/>
                    <a:gd name="connsiteY8" fmla="*/ 185 h 32905"/>
                    <a:gd name="connsiteX9" fmla="*/ 27304 w 34812"/>
                    <a:gd name="connsiteY9" fmla="*/ 4408 h 32905"/>
                    <a:gd name="connsiteX10" fmla="*/ 15991 w 34812"/>
                    <a:gd name="connsiteY10" fmla="*/ 23130 h 32905"/>
                    <a:gd name="connsiteX11" fmla="*/ 22284 w 34812"/>
                    <a:gd name="connsiteY11" fmla="*/ 24484 h 32905"/>
                    <a:gd name="connsiteX12" fmla="*/ 26746 w 34812"/>
                    <a:gd name="connsiteY12" fmla="*/ 21298 h 32905"/>
                    <a:gd name="connsiteX13" fmla="*/ 27543 w 34812"/>
                    <a:gd name="connsiteY13" fmla="*/ 17792 h 32905"/>
                    <a:gd name="connsiteX14" fmla="*/ 25551 w 34812"/>
                    <a:gd name="connsiteY14" fmla="*/ 14128 h 32905"/>
                    <a:gd name="connsiteX15" fmla="*/ 18301 w 34812"/>
                    <a:gd name="connsiteY15" fmla="*/ 9188 h 32905"/>
                    <a:gd name="connsiteX16" fmla="*/ 12326 w 34812"/>
                    <a:gd name="connsiteY16" fmla="*/ 7913 h 32905"/>
                    <a:gd name="connsiteX17" fmla="*/ 8263 w 34812"/>
                    <a:gd name="connsiteY17" fmla="*/ 10781 h 32905"/>
                    <a:gd name="connsiteX18" fmla="*/ 7625 w 34812"/>
                    <a:gd name="connsiteY18" fmla="*/ 15880 h 32905"/>
                    <a:gd name="connsiteX19" fmla="*/ 11529 w 34812"/>
                    <a:gd name="connsiteY19" fmla="*/ 20342 h 32905"/>
                    <a:gd name="connsiteX20" fmla="*/ 18301 w 34812"/>
                    <a:gd name="connsiteY20" fmla="*/ 9188 h 32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812" h="32905">
                      <a:moveTo>
                        <a:pt x="25551" y="14128"/>
                      </a:moveTo>
                      <a:lnTo>
                        <a:pt x="31287" y="7435"/>
                      </a:lnTo>
                      <a:cubicBezTo>
                        <a:pt x="33438" y="10064"/>
                        <a:pt x="34633" y="12773"/>
                        <a:pt x="34792" y="15721"/>
                      </a:cubicBezTo>
                      <a:cubicBezTo>
                        <a:pt x="34952" y="18668"/>
                        <a:pt x="34155" y="21696"/>
                        <a:pt x="32243" y="24803"/>
                      </a:cubicBezTo>
                      <a:cubicBezTo>
                        <a:pt x="29295" y="29743"/>
                        <a:pt x="25471" y="32372"/>
                        <a:pt x="20850" y="32850"/>
                      </a:cubicBezTo>
                      <a:cubicBezTo>
                        <a:pt x="17185" y="33168"/>
                        <a:pt x="13361" y="32133"/>
                        <a:pt x="9378" y="29743"/>
                      </a:cubicBezTo>
                      <a:cubicBezTo>
                        <a:pt x="4677" y="26874"/>
                        <a:pt x="1730" y="23449"/>
                        <a:pt x="614" y="19385"/>
                      </a:cubicBezTo>
                      <a:cubicBezTo>
                        <a:pt x="-581" y="15323"/>
                        <a:pt x="-23" y="11419"/>
                        <a:pt x="2208" y="7674"/>
                      </a:cubicBezTo>
                      <a:cubicBezTo>
                        <a:pt x="4757" y="3452"/>
                        <a:pt x="8183" y="982"/>
                        <a:pt x="12405" y="185"/>
                      </a:cubicBezTo>
                      <a:cubicBezTo>
                        <a:pt x="16628" y="-532"/>
                        <a:pt x="21647" y="823"/>
                        <a:pt x="27304" y="4408"/>
                      </a:cubicBezTo>
                      <a:lnTo>
                        <a:pt x="15991" y="23130"/>
                      </a:lnTo>
                      <a:cubicBezTo>
                        <a:pt x="18221" y="24405"/>
                        <a:pt x="20372" y="24883"/>
                        <a:pt x="22284" y="24484"/>
                      </a:cubicBezTo>
                      <a:cubicBezTo>
                        <a:pt x="24196" y="24086"/>
                        <a:pt x="25710" y="22971"/>
                        <a:pt x="26746" y="21298"/>
                      </a:cubicBezTo>
                      <a:cubicBezTo>
                        <a:pt x="27463" y="20103"/>
                        <a:pt x="27702" y="18987"/>
                        <a:pt x="27543" y="17792"/>
                      </a:cubicBezTo>
                      <a:cubicBezTo>
                        <a:pt x="27383" y="16597"/>
                        <a:pt x="26746" y="15402"/>
                        <a:pt x="25551" y="14128"/>
                      </a:cubicBezTo>
                      <a:close/>
                      <a:moveTo>
                        <a:pt x="18301" y="9188"/>
                      </a:moveTo>
                      <a:cubicBezTo>
                        <a:pt x="16070" y="7913"/>
                        <a:pt x="14078" y="7515"/>
                        <a:pt x="12326" y="7913"/>
                      </a:cubicBezTo>
                      <a:cubicBezTo>
                        <a:pt x="10573" y="8312"/>
                        <a:pt x="9219" y="9268"/>
                        <a:pt x="8263" y="10781"/>
                      </a:cubicBezTo>
                      <a:cubicBezTo>
                        <a:pt x="7306" y="12454"/>
                        <a:pt x="7067" y="14128"/>
                        <a:pt x="7625" y="15880"/>
                      </a:cubicBezTo>
                      <a:cubicBezTo>
                        <a:pt x="8183" y="17633"/>
                        <a:pt x="9458" y="19146"/>
                        <a:pt x="11529" y="20342"/>
                      </a:cubicBezTo>
                      <a:lnTo>
                        <a:pt x="18301" y="918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81" name="Freeform: Shape 3780">
                  <a:extLst>
                    <a:ext uri="{FF2B5EF4-FFF2-40B4-BE49-F238E27FC236}">
                      <a16:creationId xmlns:a16="http://schemas.microsoft.com/office/drawing/2014/main" id="{FF850A56-9995-AFD4-06DF-5E1502EF367C}"/>
                    </a:ext>
                  </a:extLst>
                </p:cNvPr>
                <p:cNvSpPr/>
                <p:nvPr/>
              </p:nvSpPr>
              <p:spPr>
                <a:xfrm>
                  <a:off x="1969968" y="4050012"/>
                  <a:ext cx="32823" cy="34895"/>
                </a:xfrm>
                <a:custGeom>
                  <a:avLst/>
                  <a:gdLst>
                    <a:gd name="connsiteX0" fmla="*/ 32824 w 32823"/>
                    <a:gd name="connsiteY0" fmla="*/ 27406 h 34895"/>
                    <a:gd name="connsiteX1" fmla="*/ 28283 w 32823"/>
                    <a:gd name="connsiteY1" fmla="*/ 34895 h 34895"/>
                    <a:gd name="connsiteX2" fmla="*/ 0 w 32823"/>
                    <a:gd name="connsiteY2" fmla="*/ 17846 h 34895"/>
                    <a:gd name="connsiteX3" fmla="*/ 4222 w 32823"/>
                    <a:gd name="connsiteY3" fmla="*/ 10915 h 34895"/>
                    <a:gd name="connsiteX4" fmla="*/ 8206 w 32823"/>
                    <a:gd name="connsiteY4" fmla="*/ 13305 h 34895"/>
                    <a:gd name="connsiteX5" fmla="*/ 6374 w 32823"/>
                    <a:gd name="connsiteY5" fmla="*/ 7808 h 34895"/>
                    <a:gd name="connsiteX6" fmla="*/ 7409 w 32823"/>
                    <a:gd name="connsiteY6" fmla="*/ 4063 h 34895"/>
                    <a:gd name="connsiteX7" fmla="*/ 11791 w 32823"/>
                    <a:gd name="connsiteY7" fmla="*/ 0 h 34895"/>
                    <a:gd name="connsiteX8" fmla="*/ 16890 w 32823"/>
                    <a:gd name="connsiteY8" fmla="*/ 6294 h 34895"/>
                    <a:gd name="connsiteX9" fmla="*/ 13544 w 32823"/>
                    <a:gd name="connsiteY9" fmla="*/ 9082 h 34895"/>
                    <a:gd name="connsiteX10" fmla="*/ 12827 w 32823"/>
                    <a:gd name="connsiteY10" fmla="*/ 12269 h 34895"/>
                    <a:gd name="connsiteX11" fmla="*/ 14898 w 32823"/>
                    <a:gd name="connsiteY11" fmla="*/ 15854 h 34895"/>
                    <a:gd name="connsiteX12" fmla="*/ 23980 w 32823"/>
                    <a:gd name="connsiteY12" fmla="*/ 22228 h 34895"/>
                    <a:gd name="connsiteX13" fmla="*/ 32744 w 32823"/>
                    <a:gd name="connsiteY13" fmla="*/ 27486 h 34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23" h="34895">
                      <a:moveTo>
                        <a:pt x="32824" y="27406"/>
                      </a:moveTo>
                      <a:lnTo>
                        <a:pt x="28283" y="34895"/>
                      </a:lnTo>
                      <a:lnTo>
                        <a:pt x="0" y="17846"/>
                      </a:lnTo>
                      <a:lnTo>
                        <a:pt x="4222" y="10915"/>
                      </a:lnTo>
                      <a:lnTo>
                        <a:pt x="8206" y="13305"/>
                      </a:lnTo>
                      <a:cubicBezTo>
                        <a:pt x="7011" y="10994"/>
                        <a:pt x="6453" y="9162"/>
                        <a:pt x="6374" y="7808"/>
                      </a:cubicBezTo>
                      <a:cubicBezTo>
                        <a:pt x="6374" y="6453"/>
                        <a:pt x="6692" y="5258"/>
                        <a:pt x="7409" y="4063"/>
                      </a:cubicBezTo>
                      <a:cubicBezTo>
                        <a:pt x="8445" y="2390"/>
                        <a:pt x="9879" y="1036"/>
                        <a:pt x="11791" y="0"/>
                      </a:cubicBezTo>
                      <a:lnTo>
                        <a:pt x="16890" y="6294"/>
                      </a:lnTo>
                      <a:cubicBezTo>
                        <a:pt x="15296" y="7091"/>
                        <a:pt x="14181" y="7967"/>
                        <a:pt x="13544" y="9082"/>
                      </a:cubicBezTo>
                      <a:cubicBezTo>
                        <a:pt x="12906" y="10118"/>
                        <a:pt x="12667" y="11154"/>
                        <a:pt x="12827" y="12269"/>
                      </a:cubicBezTo>
                      <a:cubicBezTo>
                        <a:pt x="12986" y="13305"/>
                        <a:pt x="13703" y="14580"/>
                        <a:pt x="14898" y="15854"/>
                      </a:cubicBezTo>
                      <a:cubicBezTo>
                        <a:pt x="16173" y="17209"/>
                        <a:pt x="19200" y="19280"/>
                        <a:pt x="23980" y="22228"/>
                      </a:cubicBezTo>
                      <a:lnTo>
                        <a:pt x="32744" y="2748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82" name="Freeform: Shape 3781">
                  <a:extLst>
                    <a:ext uri="{FF2B5EF4-FFF2-40B4-BE49-F238E27FC236}">
                      <a16:creationId xmlns:a16="http://schemas.microsoft.com/office/drawing/2014/main" id="{14E0942C-5615-128D-2A9A-3A7AF0136A10}"/>
                    </a:ext>
                  </a:extLst>
                </p:cNvPr>
                <p:cNvSpPr/>
                <p:nvPr/>
              </p:nvSpPr>
              <p:spPr>
                <a:xfrm>
                  <a:off x="1972278" y="4032167"/>
                  <a:ext cx="43579" cy="31150"/>
                </a:xfrm>
                <a:custGeom>
                  <a:avLst/>
                  <a:gdLst>
                    <a:gd name="connsiteX0" fmla="*/ 6931 w 43579"/>
                    <a:gd name="connsiteY0" fmla="*/ 11711 h 31150"/>
                    <a:gd name="connsiteX1" fmla="*/ 0 w 43579"/>
                    <a:gd name="connsiteY1" fmla="*/ 7489 h 31150"/>
                    <a:gd name="connsiteX2" fmla="*/ 4541 w 43579"/>
                    <a:gd name="connsiteY2" fmla="*/ 0 h 31150"/>
                    <a:gd name="connsiteX3" fmla="*/ 11472 w 43579"/>
                    <a:gd name="connsiteY3" fmla="*/ 4222 h 31150"/>
                    <a:gd name="connsiteX4" fmla="*/ 6931 w 43579"/>
                    <a:gd name="connsiteY4" fmla="*/ 11711 h 31150"/>
                    <a:gd name="connsiteX5" fmla="*/ 39038 w 43579"/>
                    <a:gd name="connsiteY5" fmla="*/ 31151 h 31150"/>
                    <a:gd name="connsiteX6" fmla="*/ 10755 w 43579"/>
                    <a:gd name="connsiteY6" fmla="*/ 14101 h 31150"/>
                    <a:gd name="connsiteX7" fmla="*/ 15296 w 43579"/>
                    <a:gd name="connsiteY7" fmla="*/ 6613 h 31150"/>
                    <a:gd name="connsiteX8" fmla="*/ 43579 w 43579"/>
                    <a:gd name="connsiteY8" fmla="*/ 23662 h 31150"/>
                    <a:gd name="connsiteX9" fmla="*/ 39038 w 43579"/>
                    <a:gd name="connsiteY9" fmla="*/ 31151 h 3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79" h="31150">
                      <a:moveTo>
                        <a:pt x="6931" y="11711"/>
                      </a:moveTo>
                      <a:lnTo>
                        <a:pt x="0" y="7489"/>
                      </a:lnTo>
                      <a:lnTo>
                        <a:pt x="4541" y="0"/>
                      </a:lnTo>
                      <a:lnTo>
                        <a:pt x="11472" y="4222"/>
                      </a:lnTo>
                      <a:lnTo>
                        <a:pt x="6931" y="11711"/>
                      </a:lnTo>
                      <a:close/>
                      <a:moveTo>
                        <a:pt x="39038" y="31151"/>
                      </a:moveTo>
                      <a:lnTo>
                        <a:pt x="10755" y="14101"/>
                      </a:lnTo>
                      <a:lnTo>
                        <a:pt x="15296" y="6613"/>
                      </a:lnTo>
                      <a:lnTo>
                        <a:pt x="43579" y="23662"/>
                      </a:lnTo>
                      <a:lnTo>
                        <a:pt x="39038" y="3115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83" name="Freeform: Shape 3782">
                  <a:extLst>
                    <a:ext uri="{FF2B5EF4-FFF2-40B4-BE49-F238E27FC236}">
                      <a16:creationId xmlns:a16="http://schemas.microsoft.com/office/drawing/2014/main" id="{5D5B741C-347B-62D0-14A3-0E64E0FA31D8}"/>
                    </a:ext>
                  </a:extLst>
                </p:cNvPr>
                <p:cNvSpPr/>
                <p:nvPr/>
              </p:nvSpPr>
              <p:spPr>
                <a:xfrm>
                  <a:off x="1995989" y="4010905"/>
                  <a:ext cx="34939" cy="33617"/>
                </a:xfrm>
                <a:custGeom>
                  <a:avLst/>
                  <a:gdLst>
                    <a:gd name="connsiteX0" fmla="*/ 19470 w 34939"/>
                    <a:gd name="connsiteY0" fmla="*/ 548 h 33617"/>
                    <a:gd name="connsiteX1" fmla="*/ 16363 w 34939"/>
                    <a:gd name="connsiteY1" fmla="*/ 8754 h 33617"/>
                    <a:gd name="connsiteX2" fmla="*/ 11982 w 34939"/>
                    <a:gd name="connsiteY2" fmla="*/ 8435 h 33617"/>
                    <a:gd name="connsiteX3" fmla="*/ 8795 w 34939"/>
                    <a:gd name="connsiteY3" fmla="*/ 11144 h 33617"/>
                    <a:gd name="connsiteX4" fmla="*/ 7998 w 34939"/>
                    <a:gd name="connsiteY4" fmla="*/ 16801 h 33617"/>
                    <a:gd name="connsiteX5" fmla="*/ 13416 w 34939"/>
                    <a:gd name="connsiteY5" fmla="*/ 22378 h 33617"/>
                    <a:gd name="connsiteX6" fmla="*/ 21542 w 34939"/>
                    <a:gd name="connsiteY6" fmla="*/ 25007 h 33617"/>
                    <a:gd name="connsiteX7" fmla="*/ 26322 w 34939"/>
                    <a:gd name="connsiteY7" fmla="*/ 21740 h 33617"/>
                    <a:gd name="connsiteX8" fmla="*/ 27198 w 34939"/>
                    <a:gd name="connsiteY8" fmla="*/ 17518 h 33617"/>
                    <a:gd name="connsiteX9" fmla="*/ 24171 w 34939"/>
                    <a:gd name="connsiteY9" fmla="*/ 13056 h 33617"/>
                    <a:gd name="connsiteX10" fmla="*/ 29827 w 34939"/>
                    <a:gd name="connsiteY10" fmla="*/ 6444 h 33617"/>
                    <a:gd name="connsiteX11" fmla="*/ 34847 w 34939"/>
                    <a:gd name="connsiteY11" fmla="*/ 15446 h 33617"/>
                    <a:gd name="connsiteX12" fmla="*/ 32138 w 34939"/>
                    <a:gd name="connsiteY12" fmla="*/ 25724 h 33617"/>
                    <a:gd name="connsiteX13" fmla="*/ 22259 w 34939"/>
                    <a:gd name="connsiteY13" fmla="*/ 33292 h 33617"/>
                    <a:gd name="connsiteX14" fmla="*/ 9193 w 34939"/>
                    <a:gd name="connsiteY14" fmla="*/ 30424 h 33617"/>
                    <a:gd name="connsiteX15" fmla="*/ 509 w 34939"/>
                    <a:gd name="connsiteY15" fmla="*/ 20147 h 33617"/>
                    <a:gd name="connsiteX16" fmla="*/ 2660 w 34939"/>
                    <a:gd name="connsiteY16" fmla="*/ 7798 h 33617"/>
                    <a:gd name="connsiteX17" fmla="*/ 9830 w 34939"/>
                    <a:gd name="connsiteY17" fmla="*/ 946 h 33617"/>
                    <a:gd name="connsiteX18" fmla="*/ 19231 w 34939"/>
                    <a:gd name="connsiteY18" fmla="*/ 628 h 3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939" h="33617">
                      <a:moveTo>
                        <a:pt x="19470" y="548"/>
                      </a:moveTo>
                      <a:lnTo>
                        <a:pt x="16363" y="8754"/>
                      </a:lnTo>
                      <a:cubicBezTo>
                        <a:pt x="14770" y="8117"/>
                        <a:pt x="13256" y="8037"/>
                        <a:pt x="11982" y="8435"/>
                      </a:cubicBezTo>
                      <a:cubicBezTo>
                        <a:pt x="10707" y="8834"/>
                        <a:pt x="9671" y="9790"/>
                        <a:pt x="8795" y="11144"/>
                      </a:cubicBezTo>
                      <a:cubicBezTo>
                        <a:pt x="7679" y="12976"/>
                        <a:pt x="7440" y="14889"/>
                        <a:pt x="7998" y="16801"/>
                      </a:cubicBezTo>
                      <a:cubicBezTo>
                        <a:pt x="8556" y="18713"/>
                        <a:pt x="10468" y="20545"/>
                        <a:pt x="13416" y="22378"/>
                      </a:cubicBezTo>
                      <a:cubicBezTo>
                        <a:pt x="16762" y="24369"/>
                        <a:pt x="19470" y="25246"/>
                        <a:pt x="21542" y="25007"/>
                      </a:cubicBezTo>
                      <a:cubicBezTo>
                        <a:pt x="23613" y="24688"/>
                        <a:pt x="25207" y="23652"/>
                        <a:pt x="26322" y="21740"/>
                      </a:cubicBezTo>
                      <a:cubicBezTo>
                        <a:pt x="27198" y="20306"/>
                        <a:pt x="27437" y="18872"/>
                        <a:pt x="27198" y="17518"/>
                      </a:cubicBezTo>
                      <a:cubicBezTo>
                        <a:pt x="26959" y="16163"/>
                        <a:pt x="25924" y="14650"/>
                        <a:pt x="24171" y="13056"/>
                      </a:cubicBezTo>
                      <a:lnTo>
                        <a:pt x="29827" y="6444"/>
                      </a:lnTo>
                      <a:cubicBezTo>
                        <a:pt x="32775" y="9232"/>
                        <a:pt x="34369" y="12259"/>
                        <a:pt x="34847" y="15446"/>
                      </a:cubicBezTo>
                      <a:cubicBezTo>
                        <a:pt x="35245" y="18633"/>
                        <a:pt x="34369" y="22059"/>
                        <a:pt x="32138" y="25724"/>
                      </a:cubicBezTo>
                      <a:cubicBezTo>
                        <a:pt x="29668" y="29866"/>
                        <a:pt x="26322" y="32336"/>
                        <a:pt x="22259" y="33292"/>
                      </a:cubicBezTo>
                      <a:cubicBezTo>
                        <a:pt x="18196" y="34168"/>
                        <a:pt x="13814" y="33292"/>
                        <a:pt x="9193" y="30424"/>
                      </a:cubicBezTo>
                      <a:cubicBezTo>
                        <a:pt x="4493" y="27635"/>
                        <a:pt x="1625" y="24210"/>
                        <a:pt x="509" y="20147"/>
                      </a:cubicBezTo>
                      <a:cubicBezTo>
                        <a:pt x="-606" y="16084"/>
                        <a:pt x="111" y="11941"/>
                        <a:pt x="2660" y="7798"/>
                      </a:cubicBezTo>
                      <a:cubicBezTo>
                        <a:pt x="4732" y="4372"/>
                        <a:pt x="7122" y="2062"/>
                        <a:pt x="9830" y="946"/>
                      </a:cubicBezTo>
                      <a:cubicBezTo>
                        <a:pt x="12539" y="-169"/>
                        <a:pt x="15646" y="-328"/>
                        <a:pt x="19231" y="628"/>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84" name="Freeform: Shape 3783">
                  <a:extLst>
                    <a:ext uri="{FF2B5EF4-FFF2-40B4-BE49-F238E27FC236}">
                      <a16:creationId xmlns:a16="http://schemas.microsoft.com/office/drawing/2014/main" id="{9B1FE5B0-75BE-11BC-B22B-41DCFD37488F}"/>
                    </a:ext>
                  </a:extLst>
                </p:cNvPr>
                <p:cNvSpPr/>
                <p:nvPr/>
              </p:nvSpPr>
              <p:spPr>
                <a:xfrm>
                  <a:off x="2013530" y="3980939"/>
                  <a:ext cx="40170" cy="35641"/>
                </a:xfrm>
                <a:custGeom>
                  <a:avLst/>
                  <a:gdLst>
                    <a:gd name="connsiteX0" fmla="*/ 9020 w 40170"/>
                    <a:gd name="connsiteY0" fmla="*/ 19439 h 35641"/>
                    <a:gd name="connsiteX1" fmla="*/ 3682 w 40170"/>
                    <a:gd name="connsiteY1" fmla="*/ 25494 h 35641"/>
                    <a:gd name="connsiteX2" fmla="*/ 17 w 40170"/>
                    <a:gd name="connsiteY2" fmla="*/ 17926 h 35641"/>
                    <a:gd name="connsiteX3" fmla="*/ 3044 w 40170"/>
                    <a:gd name="connsiteY3" fmla="*/ 8445 h 35641"/>
                    <a:gd name="connsiteX4" fmla="*/ 8701 w 40170"/>
                    <a:gd name="connsiteY4" fmla="*/ 1673 h 35641"/>
                    <a:gd name="connsiteX5" fmla="*/ 13800 w 40170"/>
                    <a:gd name="connsiteY5" fmla="*/ 0 h 35641"/>
                    <a:gd name="connsiteX6" fmla="*/ 21129 w 40170"/>
                    <a:gd name="connsiteY6" fmla="*/ 3027 h 35641"/>
                    <a:gd name="connsiteX7" fmla="*/ 29813 w 40170"/>
                    <a:gd name="connsiteY7" fmla="*/ 8365 h 35641"/>
                    <a:gd name="connsiteX8" fmla="*/ 35549 w 40170"/>
                    <a:gd name="connsiteY8" fmla="*/ 11313 h 35641"/>
                    <a:gd name="connsiteX9" fmla="*/ 40170 w 40170"/>
                    <a:gd name="connsiteY9" fmla="*/ 12269 h 35641"/>
                    <a:gd name="connsiteX10" fmla="*/ 35709 w 40170"/>
                    <a:gd name="connsiteY10" fmla="*/ 19678 h 35641"/>
                    <a:gd name="connsiteX11" fmla="*/ 33080 w 40170"/>
                    <a:gd name="connsiteY11" fmla="*/ 19041 h 35641"/>
                    <a:gd name="connsiteX12" fmla="*/ 32044 w 40170"/>
                    <a:gd name="connsiteY12" fmla="*/ 18802 h 35641"/>
                    <a:gd name="connsiteX13" fmla="*/ 32363 w 40170"/>
                    <a:gd name="connsiteY13" fmla="*/ 24618 h 35641"/>
                    <a:gd name="connsiteX14" fmla="*/ 30451 w 40170"/>
                    <a:gd name="connsiteY14" fmla="*/ 29876 h 35641"/>
                    <a:gd name="connsiteX15" fmla="*/ 23918 w 40170"/>
                    <a:gd name="connsiteY15" fmla="*/ 35293 h 35641"/>
                    <a:gd name="connsiteX16" fmla="*/ 16429 w 40170"/>
                    <a:gd name="connsiteY16" fmla="*/ 34178 h 35641"/>
                    <a:gd name="connsiteX17" fmla="*/ 12844 w 40170"/>
                    <a:gd name="connsiteY17" fmla="*/ 30434 h 35641"/>
                    <a:gd name="connsiteX18" fmla="*/ 11888 w 40170"/>
                    <a:gd name="connsiteY18" fmla="*/ 25494 h 35641"/>
                    <a:gd name="connsiteX19" fmla="*/ 13720 w 40170"/>
                    <a:gd name="connsiteY19" fmla="*/ 18483 h 35641"/>
                    <a:gd name="connsiteX20" fmla="*/ 16269 w 40170"/>
                    <a:gd name="connsiteY20" fmla="*/ 10118 h 35641"/>
                    <a:gd name="connsiteX21" fmla="*/ 15553 w 40170"/>
                    <a:gd name="connsiteY21" fmla="*/ 9640 h 35641"/>
                    <a:gd name="connsiteX22" fmla="*/ 11808 w 40170"/>
                    <a:gd name="connsiteY22" fmla="*/ 8843 h 35641"/>
                    <a:gd name="connsiteX23" fmla="*/ 8462 w 40170"/>
                    <a:gd name="connsiteY23" fmla="*/ 12349 h 35641"/>
                    <a:gd name="connsiteX24" fmla="*/ 7347 w 40170"/>
                    <a:gd name="connsiteY24" fmla="*/ 15934 h 35641"/>
                    <a:gd name="connsiteX25" fmla="*/ 9020 w 40170"/>
                    <a:gd name="connsiteY25" fmla="*/ 19439 h 35641"/>
                    <a:gd name="connsiteX26" fmla="*/ 21129 w 40170"/>
                    <a:gd name="connsiteY26" fmla="*/ 13066 h 35641"/>
                    <a:gd name="connsiteX27" fmla="*/ 19536 w 40170"/>
                    <a:gd name="connsiteY27" fmla="*/ 18324 h 35641"/>
                    <a:gd name="connsiteX28" fmla="*/ 18421 w 40170"/>
                    <a:gd name="connsiteY28" fmla="*/ 23184 h 35641"/>
                    <a:gd name="connsiteX29" fmla="*/ 20173 w 40170"/>
                    <a:gd name="connsiteY29" fmla="*/ 26211 h 35641"/>
                    <a:gd name="connsiteX30" fmla="*/ 23599 w 40170"/>
                    <a:gd name="connsiteY30" fmla="*/ 26689 h 35641"/>
                    <a:gd name="connsiteX31" fmla="*/ 26547 w 40170"/>
                    <a:gd name="connsiteY31" fmla="*/ 24379 h 35641"/>
                    <a:gd name="connsiteX32" fmla="*/ 27583 w 40170"/>
                    <a:gd name="connsiteY32" fmla="*/ 19678 h 35641"/>
                    <a:gd name="connsiteX33" fmla="*/ 26149 w 40170"/>
                    <a:gd name="connsiteY33" fmla="*/ 16412 h 35641"/>
                    <a:gd name="connsiteX34" fmla="*/ 22643 w 40170"/>
                    <a:gd name="connsiteY34" fmla="*/ 13942 h 35641"/>
                    <a:gd name="connsiteX35" fmla="*/ 21129 w 40170"/>
                    <a:gd name="connsiteY35" fmla="*/ 13066 h 3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0170" h="35641">
                      <a:moveTo>
                        <a:pt x="9020" y="19439"/>
                      </a:moveTo>
                      <a:lnTo>
                        <a:pt x="3682" y="25494"/>
                      </a:lnTo>
                      <a:cubicBezTo>
                        <a:pt x="1371" y="23104"/>
                        <a:pt x="176" y="20555"/>
                        <a:pt x="17" y="17926"/>
                      </a:cubicBezTo>
                      <a:cubicBezTo>
                        <a:pt x="-142" y="15296"/>
                        <a:pt x="814" y="12110"/>
                        <a:pt x="3044" y="8445"/>
                      </a:cubicBezTo>
                      <a:cubicBezTo>
                        <a:pt x="5036" y="5099"/>
                        <a:pt x="6948" y="2868"/>
                        <a:pt x="8701" y="1673"/>
                      </a:cubicBezTo>
                      <a:cubicBezTo>
                        <a:pt x="10454" y="558"/>
                        <a:pt x="12206" y="0"/>
                        <a:pt x="13800" y="0"/>
                      </a:cubicBezTo>
                      <a:cubicBezTo>
                        <a:pt x="15393" y="0"/>
                        <a:pt x="17863" y="1115"/>
                        <a:pt x="21129" y="3027"/>
                      </a:cubicBezTo>
                      <a:lnTo>
                        <a:pt x="29813" y="8365"/>
                      </a:lnTo>
                      <a:cubicBezTo>
                        <a:pt x="32283" y="9879"/>
                        <a:pt x="34195" y="10835"/>
                        <a:pt x="35549" y="11313"/>
                      </a:cubicBezTo>
                      <a:cubicBezTo>
                        <a:pt x="36904" y="11791"/>
                        <a:pt x="38418" y="12110"/>
                        <a:pt x="40170" y="12269"/>
                      </a:cubicBezTo>
                      <a:lnTo>
                        <a:pt x="35709" y="19678"/>
                      </a:lnTo>
                      <a:cubicBezTo>
                        <a:pt x="35071" y="19599"/>
                        <a:pt x="34195" y="19360"/>
                        <a:pt x="33080" y="19041"/>
                      </a:cubicBezTo>
                      <a:cubicBezTo>
                        <a:pt x="32522" y="18882"/>
                        <a:pt x="32203" y="18802"/>
                        <a:pt x="32044" y="18802"/>
                      </a:cubicBezTo>
                      <a:cubicBezTo>
                        <a:pt x="32522" y="20794"/>
                        <a:pt x="32602" y="22785"/>
                        <a:pt x="32363" y="24618"/>
                      </a:cubicBezTo>
                      <a:cubicBezTo>
                        <a:pt x="32124" y="26450"/>
                        <a:pt x="31486" y="28203"/>
                        <a:pt x="30451" y="29876"/>
                      </a:cubicBezTo>
                      <a:cubicBezTo>
                        <a:pt x="28698" y="32824"/>
                        <a:pt x="26467" y="34576"/>
                        <a:pt x="23918" y="35293"/>
                      </a:cubicBezTo>
                      <a:cubicBezTo>
                        <a:pt x="21289" y="36010"/>
                        <a:pt x="18819" y="35612"/>
                        <a:pt x="16429" y="34178"/>
                      </a:cubicBezTo>
                      <a:cubicBezTo>
                        <a:pt x="14836" y="33222"/>
                        <a:pt x="13640" y="31947"/>
                        <a:pt x="12844" y="30434"/>
                      </a:cubicBezTo>
                      <a:cubicBezTo>
                        <a:pt x="12047" y="28920"/>
                        <a:pt x="11728" y="27247"/>
                        <a:pt x="11888" y="25494"/>
                      </a:cubicBezTo>
                      <a:cubicBezTo>
                        <a:pt x="12047" y="23741"/>
                        <a:pt x="12684" y="21351"/>
                        <a:pt x="13720" y="18483"/>
                      </a:cubicBezTo>
                      <a:cubicBezTo>
                        <a:pt x="15154" y="14579"/>
                        <a:pt x="16030" y="11791"/>
                        <a:pt x="16269" y="10118"/>
                      </a:cubicBezTo>
                      <a:lnTo>
                        <a:pt x="15553" y="9640"/>
                      </a:lnTo>
                      <a:cubicBezTo>
                        <a:pt x="14118" y="8764"/>
                        <a:pt x="12844" y="8525"/>
                        <a:pt x="11808" y="8843"/>
                      </a:cubicBezTo>
                      <a:cubicBezTo>
                        <a:pt x="10772" y="9162"/>
                        <a:pt x="9657" y="10357"/>
                        <a:pt x="8462" y="12349"/>
                      </a:cubicBezTo>
                      <a:cubicBezTo>
                        <a:pt x="7665" y="13703"/>
                        <a:pt x="7267" y="14898"/>
                        <a:pt x="7347" y="15934"/>
                      </a:cubicBezTo>
                      <a:cubicBezTo>
                        <a:pt x="7347" y="16970"/>
                        <a:pt x="7984" y="18165"/>
                        <a:pt x="9020" y="19439"/>
                      </a:cubicBezTo>
                      <a:close/>
                      <a:moveTo>
                        <a:pt x="21129" y="13066"/>
                      </a:moveTo>
                      <a:cubicBezTo>
                        <a:pt x="20890" y="14181"/>
                        <a:pt x="20333" y="16014"/>
                        <a:pt x="19536" y="18324"/>
                      </a:cubicBezTo>
                      <a:cubicBezTo>
                        <a:pt x="18739" y="20634"/>
                        <a:pt x="18341" y="22307"/>
                        <a:pt x="18421" y="23184"/>
                      </a:cubicBezTo>
                      <a:cubicBezTo>
                        <a:pt x="18500" y="24618"/>
                        <a:pt x="19138" y="25574"/>
                        <a:pt x="20173" y="26211"/>
                      </a:cubicBezTo>
                      <a:cubicBezTo>
                        <a:pt x="21209" y="26849"/>
                        <a:pt x="22324" y="27008"/>
                        <a:pt x="23599" y="26689"/>
                      </a:cubicBezTo>
                      <a:cubicBezTo>
                        <a:pt x="24874" y="26371"/>
                        <a:pt x="25830" y="25574"/>
                        <a:pt x="26547" y="24379"/>
                      </a:cubicBezTo>
                      <a:cubicBezTo>
                        <a:pt x="27344" y="23024"/>
                        <a:pt x="27662" y="21431"/>
                        <a:pt x="27583" y="19678"/>
                      </a:cubicBezTo>
                      <a:cubicBezTo>
                        <a:pt x="27423" y="18324"/>
                        <a:pt x="27025" y="17288"/>
                        <a:pt x="26149" y="16412"/>
                      </a:cubicBezTo>
                      <a:cubicBezTo>
                        <a:pt x="25591" y="15854"/>
                        <a:pt x="24475" y="14978"/>
                        <a:pt x="22643" y="13942"/>
                      </a:cubicBezTo>
                      <a:lnTo>
                        <a:pt x="21129" y="1306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85" name="Freeform: Shape 3784">
                  <a:extLst>
                    <a:ext uri="{FF2B5EF4-FFF2-40B4-BE49-F238E27FC236}">
                      <a16:creationId xmlns:a16="http://schemas.microsoft.com/office/drawing/2014/main" id="{D245E95C-FE1F-D814-63E1-FB56455B5A89}"/>
                    </a:ext>
                  </a:extLst>
                </p:cNvPr>
                <p:cNvSpPr/>
                <p:nvPr/>
              </p:nvSpPr>
              <p:spPr>
                <a:xfrm>
                  <a:off x="2044168" y="3934492"/>
                  <a:ext cx="33596" cy="28867"/>
                </a:xfrm>
                <a:custGeom>
                  <a:avLst/>
                  <a:gdLst>
                    <a:gd name="connsiteX0" fmla="*/ 12799 w 33596"/>
                    <a:gd name="connsiteY0" fmla="*/ 17368 h 28867"/>
                    <a:gd name="connsiteX1" fmla="*/ 8497 w 33596"/>
                    <a:gd name="connsiteY1" fmla="*/ 19280 h 28867"/>
                    <a:gd name="connsiteX2" fmla="*/ 4195 w 33596"/>
                    <a:gd name="connsiteY2" fmla="*/ 18164 h 28867"/>
                    <a:gd name="connsiteX3" fmla="*/ 212 w 33596"/>
                    <a:gd name="connsiteY3" fmla="*/ 12588 h 28867"/>
                    <a:gd name="connsiteX4" fmla="*/ 1725 w 33596"/>
                    <a:gd name="connsiteY4" fmla="*/ 5179 h 28867"/>
                    <a:gd name="connsiteX5" fmla="*/ 7701 w 33596"/>
                    <a:gd name="connsiteY5" fmla="*/ 319 h 28867"/>
                    <a:gd name="connsiteX6" fmla="*/ 14552 w 33596"/>
                    <a:gd name="connsiteY6" fmla="*/ 1275 h 28867"/>
                    <a:gd name="connsiteX7" fmla="*/ 17500 w 33596"/>
                    <a:gd name="connsiteY7" fmla="*/ 4461 h 28867"/>
                    <a:gd name="connsiteX8" fmla="*/ 17819 w 33596"/>
                    <a:gd name="connsiteY8" fmla="*/ 9082 h 28867"/>
                    <a:gd name="connsiteX9" fmla="*/ 23156 w 33596"/>
                    <a:gd name="connsiteY9" fmla="*/ 6692 h 28867"/>
                    <a:gd name="connsiteX10" fmla="*/ 28654 w 33596"/>
                    <a:gd name="connsiteY10" fmla="*/ 8126 h 28867"/>
                    <a:gd name="connsiteX11" fmla="*/ 33354 w 33596"/>
                    <a:gd name="connsiteY11" fmla="*/ 14580 h 28867"/>
                    <a:gd name="connsiteX12" fmla="*/ 31681 w 33596"/>
                    <a:gd name="connsiteY12" fmla="*/ 23104 h 28867"/>
                    <a:gd name="connsiteX13" fmla="*/ 24909 w 33596"/>
                    <a:gd name="connsiteY13" fmla="*/ 28522 h 28867"/>
                    <a:gd name="connsiteX14" fmla="*/ 16863 w 33596"/>
                    <a:gd name="connsiteY14" fmla="*/ 27327 h 28867"/>
                    <a:gd name="connsiteX15" fmla="*/ 12959 w 33596"/>
                    <a:gd name="connsiteY15" fmla="*/ 23024 h 28867"/>
                    <a:gd name="connsiteX16" fmla="*/ 12799 w 33596"/>
                    <a:gd name="connsiteY16" fmla="*/ 17288 h 28867"/>
                    <a:gd name="connsiteX17" fmla="*/ 6266 w 33596"/>
                    <a:gd name="connsiteY17" fmla="*/ 14341 h 28867"/>
                    <a:gd name="connsiteX18" fmla="*/ 10489 w 33596"/>
                    <a:gd name="connsiteY18" fmla="*/ 15058 h 28867"/>
                    <a:gd name="connsiteX19" fmla="*/ 13915 w 33596"/>
                    <a:gd name="connsiteY19" fmla="*/ 12349 h 28867"/>
                    <a:gd name="connsiteX20" fmla="*/ 14632 w 33596"/>
                    <a:gd name="connsiteY20" fmla="*/ 8126 h 28867"/>
                    <a:gd name="connsiteX21" fmla="*/ 12242 w 33596"/>
                    <a:gd name="connsiteY21" fmla="*/ 4860 h 28867"/>
                    <a:gd name="connsiteX22" fmla="*/ 8099 w 33596"/>
                    <a:gd name="connsiteY22" fmla="*/ 4222 h 28867"/>
                    <a:gd name="connsiteX23" fmla="*/ 4673 w 33596"/>
                    <a:gd name="connsiteY23" fmla="*/ 6852 h 28867"/>
                    <a:gd name="connsiteX24" fmla="*/ 3956 w 33596"/>
                    <a:gd name="connsiteY24" fmla="*/ 11074 h 28867"/>
                    <a:gd name="connsiteX25" fmla="*/ 6266 w 33596"/>
                    <a:gd name="connsiteY25" fmla="*/ 14341 h 28867"/>
                    <a:gd name="connsiteX26" fmla="*/ 19093 w 33596"/>
                    <a:gd name="connsiteY26" fmla="*/ 23662 h 28867"/>
                    <a:gd name="connsiteX27" fmla="*/ 22519 w 33596"/>
                    <a:gd name="connsiteY27" fmla="*/ 24697 h 28867"/>
                    <a:gd name="connsiteX28" fmla="*/ 26025 w 33596"/>
                    <a:gd name="connsiteY28" fmla="*/ 23901 h 28867"/>
                    <a:gd name="connsiteX29" fmla="*/ 28654 w 33596"/>
                    <a:gd name="connsiteY29" fmla="*/ 21272 h 28867"/>
                    <a:gd name="connsiteX30" fmla="*/ 29610 w 33596"/>
                    <a:gd name="connsiteY30" fmla="*/ 16013 h 28867"/>
                    <a:gd name="connsiteX31" fmla="*/ 26423 w 33596"/>
                    <a:gd name="connsiteY31" fmla="*/ 11791 h 28867"/>
                    <a:gd name="connsiteX32" fmla="*/ 21085 w 33596"/>
                    <a:gd name="connsiteY32" fmla="*/ 10915 h 28867"/>
                    <a:gd name="connsiteX33" fmla="*/ 16783 w 33596"/>
                    <a:gd name="connsiteY33" fmla="*/ 14261 h 28867"/>
                    <a:gd name="connsiteX34" fmla="*/ 15907 w 33596"/>
                    <a:gd name="connsiteY34" fmla="*/ 19519 h 28867"/>
                    <a:gd name="connsiteX35" fmla="*/ 19093 w 33596"/>
                    <a:gd name="connsiteY35" fmla="*/ 23741 h 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596" h="28867">
                      <a:moveTo>
                        <a:pt x="12799" y="17368"/>
                      </a:moveTo>
                      <a:cubicBezTo>
                        <a:pt x="11365" y="18563"/>
                        <a:pt x="9931" y="19121"/>
                        <a:pt x="8497" y="19280"/>
                      </a:cubicBezTo>
                      <a:cubicBezTo>
                        <a:pt x="7063" y="19439"/>
                        <a:pt x="5629" y="19041"/>
                        <a:pt x="4195" y="18164"/>
                      </a:cubicBezTo>
                      <a:cubicBezTo>
                        <a:pt x="2044" y="16890"/>
                        <a:pt x="769" y="15058"/>
                        <a:pt x="212" y="12588"/>
                      </a:cubicBezTo>
                      <a:cubicBezTo>
                        <a:pt x="-346" y="10198"/>
                        <a:pt x="212" y="7728"/>
                        <a:pt x="1725" y="5179"/>
                      </a:cubicBezTo>
                      <a:cubicBezTo>
                        <a:pt x="3239" y="2629"/>
                        <a:pt x="5231" y="1036"/>
                        <a:pt x="7701" y="319"/>
                      </a:cubicBezTo>
                      <a:cubicBezTo>
                        <a:pt x="10170" y="-319"/>
                        <a:pt x="12401" y="0"/>
                        <a:pt x="14552" y="1275"/>
                      </a:cubicBezTo>
                      <a:cubicBezTo>
                        <a:pt x="15907" y="2071"/>
                        <a:pt x="16863" y="3187"/>
                        <a:pt x="17500" y="4461"/>
                      </a:cubicBezTo>
                      <a:cubicBezTo>
                        <a:pt x="18058" y="5816"/>
                        <a:pt x="18217" y="7330"/>
                        <a:pt x="17819" y="9082"/>
                      </a:cubicBezTo>
                      <a:cubicBezTo>
                        <a:pt x="19492" y="7648"/>
                        <a:pt x="21244" y="6852"/>
                        <a:pt x="23156" y="6692"/>
                      </a:cubicBezTo>
                      <a:cubicBezTo>
                        <a:pt x="24989" y="6533"/>
                        <a:pt x="26901" y="7011"/>
                        <a:pt x="28654" y="8126"/>
                      </a:cubicBezTo>
                      <a:cubicBezTo>
                        <a:pt x="31123" y="9640"/>
                        <a:pt x="32717" y="11791"/>
                        <a:pt x="33354" y="14580"/>
                      </a:cubicBezTo>
                      <a:cubicBezTo>
                        <a:pt x="33991" y="17368"/>
                        <a:pt x="33354" y="20236"/>
                        <a:pt x="31681" y="23104"/>
                      </a:cubicBezTo>
                      <a:cubicBezTo>
                        <a:pt x="29928" y="25972"/>
                        <a:pt x="27698" y="27805"/>
                        <a:pt x="24909" y="28522"/>
                      </a:cubicBezTo>
                      <a:cubicBezTo>
                        <a:pt x="22121" y="29239"/>
                        <a:pt x="19492" y="28840"/>
                        <a:pt x="16863" y="27327"/>
                      </a:cubicBezTo>
                      <a:cubicBezTo>
                        <a:pt x="14951" y="26211"/>
                        <a:pt x="13676" y="24697"/>
                        <a:pt x="12959" y="23024"/>
                      </a:cubicBezTo>
                      <a:cubicBezTo>
                        <a:pt x="12242" y="21272"/>
                        <a:pt x="12242" y="19360"/>
                        <a:pt x="12799" y="17288"/>
                      </a:cubicBezTo>
                      <a:close/>
                      <a:moveTo>
                        <a:pt x="6266" y="14341"/>
                      </a:moveTo>
                      <a:cubicBezTo>
                        <a:pt x="7621" y="15137"/>
                        <a:pt x="9055" y="15376"/>
                        <a:pt x="10489" y="15058"/>
                      </a:cubicBezTo>
                      <a:cubicBezTo>
                        <a:pt x="11923" y="14739"/>
                        <a:pt x="13038" y="13783"/>
                        <a:pt x="13915" y="12349"/>
                      </a:cubicBezTo>
                      <a:cubicBezTo>
                        <a:pt x="14712" y="10994"/>
                        <a:pt x="15030" y="9560"/>
                        <a:pt x="14632" y="8126"/>
                      </a:cubicBezTo>
                      <a:cubicBezTo>
                        <a:pt x="14313" y="6692"/>
                        <a:pt x="13516" y="5657"/>
                        <a:pt x="12242" y="4860"/>
                      </a:cubicBezTo>
                      <a:cubicBezTo>
                        <a:pt x="10887" y="4063"/>
                        <a:pt x="9533" y="3824"/>
                        <a:pt x="8099" y="4222"/>
                      </a:cubicBezTo>
                      <a:cubicBezTo>
                        <a:pt x="6665" y="4621"/>
                        <a:pt x="5549" y="5497"/>
                        <a:pt x="4673" y="6852"/>
                      </a:cubicBezTo>
                      <a:cubicBezTo>
                        <a:pt x="3877" y="8206"/>
                        <a:pt x="3558" y="9640"/>
                        <a:pt x="3956" y="11074"/>
                      </a:cubicBezTo>
                      <a:cubicBezTo>
                        <a:pt x="4275" y="12508"/>
                        <a:pt x="5071" y="13624"/>
                        <a:pt x="6266" y="14341"/>
                      </a:cubicBezTo>
                      <a:close/>
                      <a:moveTo>
                        <a:pt x="19093" y="23662"/>
                      </a:moveTo>
                      <a:cubicBezTo>
                        <a:pt x="20129" y="24299"/>
                        <a:pt x="21244" y="24618"/>
                        <a:pt x="22519" y="24697"/>
                      </a:cubicBezTo>
                      <a:cubicBezTo>
                        <a:pt x="23794" y="24777"/>
                        <a:pt x="24989" y="24538"/>
                        <a:pt x="26025" y="23901"/>
                      </a:cubicBezTo>
                      <a:cubicBezTo>
                        <a:pt x="27140" y="23263"/>
                        <a:pt x="28016" y="22387"/>
                        <a:pt x="28654" y="21272"/>
                      </a:cubicBezTo>
                      <a:cubicBezTo>
                        <a:pt x="29689" y="19519"/>
                        <a:pt x="30008" y="17766"/>
                        <a:pt x="29610" y="16013"/>
                      </a:cubicBezTo>
                      <a:cubicBezTo>
                        <a:pt x="29211" y="14261"/>
                        <a:pt x="28096" y="12827"/>
                        <a:pt x="26423" y="11791"/>
                      </a:cubicBezTo>
                      <a:cubicBezTo>
                        <a:pt x="24670" y="10755"/>
                        <a:pt x="22917" y="10437"/>
                        <a:pt x="21085" y="10915"/>
                      </a:cubicBezTo>
                      <a:cubicBezTo>
                        <a:pt x="19253" y="11393"/>
                        <a:pt x="17819" y="12508"/>
                        <a:pt x="16783" y="14261"/>
                      </a:cubicBezTo>
                      <a:cubicBezTo>
                        <a:pt x="15747" y="15934"/>
                        <a:pt x="15508" y="17686"/>
                        <a:pt x="15907" y="19519"/>
                      </a:cubicBezTo>
                      <a:cubicBezTo>
                        <a:pt x="16385" y="21272"/>
                        <a:pt x="17420" y="22706"/>
                        <a:pt x="19093" y="2374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86" name="Freeform: Shape 3785">
                  <a:extLst>
                    <a:ext uri="{FF2B5EF4-FFF2-40B4-BE49-F238E27FC236}">
                      <a16:creationId xmlns:a16="http://schemas.microsoft.com/office/drawing/2014/main" id="{9C068E4D-607F-BC72-0E7F-EDD0A56397A6}"/>
                    </a:ext>
                  </a:extLst>
                </p:cNvPr>
                <p:cNvSpPr/>
                <p:nvPr/>
              </p:nvSpPr>
              <p:spPr>
                <a:xfrm>
                  <a:off x="2060552" y="3912981"/>
                  <a:ext cx="30831" cy="21271"/>
                </a:xfrm>
                <a:custGeom>
                  <a:avLst/>
                  <a:gdLst>
                    <a:gd name="connsiteX0" fmla="*/ 30832 w 30831"/>
                    <a:gd name="connsiteY0" fmla="*/ 17687 h 21271"/>
                    <a:gd name="connsiteX1" fmla="*/ 28681 w 30831"/>
                    <a:gd name="connsiteY1" fmla="*/ 21272 h 21271"/>
                    <a:gd name="connsiteX2" fmla="*/ 5736 w 30831"/>
                    <a:gd name="connsiteY2" fmla="*/ 7409 h 21271"/>
                    <a:gd name="connsiteX3" fmla="*/ 6135 w 30831"/>
                    <a:gd name="connsiteY3" fmla="*/ 12349 h 21271"/>
                    <a:gd name="connsiteX4" fmla="*/ 5736 w 30831"/>
                    <a:gd name="connsiteY4" fmla="*/ 17288 h 21271"/>
                    <a:gd name="connsiteX5" fmla="*/ 2231 w 30831"/>
                    <a:gd name="connsiteY5" fmla="*/ 15217 h 21271"/>
                    <a:gd name="connsiteX6" fmla="*/ 1992 w 30831"/>
                    <a:gd name="connsiteY6" fmla="*/ 7887 h 21271"/>
                    <a:gd name="connsiteX7" fmla="*/ 0 w 30831"/>
                    <a:gd name="connsiteY7" fmla="*/ 2310 h 21271"/>
                    <a:gd name="connsiteX8" fmla="*/ 1434 w 30831"/>
                    <a:gd name="connsiteY8" fmla="*/ 0 h 21271"/>
                    <a:gd name="connsiteX9" fmla="*/ 30832 w 30831"/>
                    <a:gd name="connsiteY9" fmla="*/ 17766 h 2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831" h="21271">
                      <a:moveTo>
                        <a:pt x="30832" y="17687"/>
                      </a:moveTo>
                      <a:lnTo>
                        <a:pt x="28681" y="21272"/>
                      </a:lnTo>
                      <a:lnTo>
                        <a:pt x="5736" y="7409"/>
                      </a:lnTo>
                      <a:cubicBezTo>
                        <a:pt x="6055" y="8764"/>
                        <a:pt x="6214" y="10437"/>
                        <a:pt x="6135" y="12349"/>
                      </a:cubicBezTo>
                      <a:cubicBezTo>
                        <a:pt x="6135" y="14261"/>
                        <a:pt x="5975" y="15854"/>
                        <a:pt x="5736" y="17288"/>
                      </a:cubicBezTo>
                      <a:lnTo>
                        <a:pt x="2231" y="15217"/>
                      </a:lnTo>
                      <a:cubicBezTo>
                        <a:pt x="2470" y="12667"/>
                        <a:pt x="2390" y="10198"/>
                        <a:pt x="1992" y="7887"/>
                      </a:cubicBezTo>
                      <a:cubicBezTo>
                        <a:pt x="1593" y="5577"/>
                        <a:pt x="876" y="3744"/>
                        <a:pt x="0" y="2310"/>
                      </a:cubicBezTo>
                      <a:lnTo>
                        <a:pt x="1434" y="0"/>
                      </a:lnTo>
                      <a:lnTo>
                        <a:pt x="30832" y="1776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787" name="Freeform: Shape 3786">
                  <a:extLst>
                    <a:ext uri="{FF2B5EF4-FFF2-40B4-BE49-F238E27FC236}">
                      <a16:creationId xmlns:a16="http://schemas.microsoft.com/office/drawing/2014/main" id="{AEDB1156-774D-BDD0-8FD6-D9DCC0FC39C4}"/>
                    </a:ext>
                  </a:extLst>
                </p:cNvPr>
                <p:cNvSpPr/>
                <p:nvPr/>
              </p:nvSpPr>
              <p:spPr>
                <a:xfrm>
                  <a:off x="2068439" y="3874501"/>
                  <a:ext cx="46208" cy="45650"/>
                </a:xfrm>
                <a:custGeom>
                  <a:avLst/>
                  <a:gdLst>
                    <a:gd name="connsiteX0" fmla="*/ 29318 w 46208"/>
                    <a:gd name="connsiteY0" fmla="*/ 45571 h 45650"/>
                    <a:gd name="connsiteX1" fmla="*/ 0 w 46208"/>
                    <a:gd name="connsiteY1" fmla="*/ 27884 h 45650"/>
                    <a:gd name="connsiteX2" fmla="*/ 3505 w 46208"/>
                    <a:gd name="connsiteY2" fmla="*/ 22069 h 45650"/>
                    <a:gd name="connsiteX3" fmla="*/ 28442 w 46208"/>
                    <a:gd name="connsiteY3" fmla="*/ 27645 h 45650"/>
                    <a:gd name="connsiteX4" fmla="*/ 33620 w 46208"/>
                    <a:gd name="connsiteY4" fmla="*/ 28840 h 45650"/>
                    <a:gd name="connsiteX5" fmla="*/ 29876 w 46208"/>
                    <a:gd name="connsiteY5" fmla="*/ 24459 h 45650"/>
                    <a:gd name="connsiteX6" fmla="*/ 13703 w 46208"/>
                    <a:gd name="connsiteY6" fmla="*/ 5179 h 45650"/>
                    <a:gd name="connsiteX7" fmla="*/ 16890 w 46208"/>
                    <a:gd name="connsiteY7" fmla="*/ 0 h 45650"/>
                    <a:gd name="connsiteX8" fmla="*/ 46208 w 46208"/>
                    <a:gd name="connsiteY8" fmla="*/ 17687 h 45650"/>
                    <a:gd name="connsiteX9" fmla="*/ 43977 w 46208"/>
                    <a:gd name="connsiteY9" fmla="*/ 21431 h 45650"/>
                    <a:gd name="connsiteX10" fmla="*/ 19439 w 46208"/>
                    <a:gd name="connsiteY10" fmla="*/ 6613 h 45650"/>
                    <a:gd name="connsiteX11" fmla="*/ 38799 w 46208"/>
                    <a:gd name="connsiteY11" fmla="*/ 29956 h 45650"/>
                    <a:gd name="connsiteX12" fmla="*/ 36728 w 46208"/>
                    <a:gd name="connsiteY12" fmla="*/ 33461 h 45650"/>
                    <a:gd name="connsiteX13" fmla="*/ 6692 w 46208"/>
                    <a:gd name="connsiteY13" fmla="*/ 26849 h 45650"/>
                    <a:gd name="connsiteX14" fmla="*/ 31629 w 46208"/>
                    <a:gd name="connsiteY14" fmla="*/ 41906 h 45650"/>
                    <a:gd name="connsiteX15" fmla="*/ 29398 w 46208"/>
                    <a:gd name="connsiteY15" fmla="*/ 45651 h 4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208" h="45650">
                      <a:moveTo>
                        <a:pt x="29318" y="45571"/>
                      </a:moveTo>
                      <a:lnTo>
                        <a:pt x="0" y="27884"/>
                      </a:lnTo>
                      <a:lnTo>
                        <a:pt x="3505" y="22069"/>
                      </a:lnTo>
                      <a:lnTo>
                        <a:pt x="28442" y="27645"/>
                      </a:lnTo>
                      <a:cubicBezTo>
                        <a:pt x="30752" y="28203"/>
                        <a:pt x="32505" y="28601"/>
                        <a:pt x="33620" y="28840"/>
                      </a:cubicBezTo>
                      <a:cubicBezTo>
                        <a:pt x="32744" y="27884"/>
                        <a:pt x="31469" y="26371"/>
                        <a:pt x="29876" y="24459"/>
                      </a:cubicBezTo>
                      <a:lnTo>
                        <a:pt x="13703" y="5179"/>
                      </a:lnTo>
                      <a:lnTo>
                        <a:pt x="16890" y="0"/>
                      </a:lnTo>
                      <a:lnTo>
                        <a:pt x="46208" y="17687"/>
                      </a:lnTo>
                      <a:lnTo>
                        <a:pt x="43977" y="21431"/>
                      </a:lnTo>
                      <a:lnTo>
                        <a:pt x="19439" y="6613"/>
                      </a:lnTo>
                      <a:lnTo>
                        <a:pt x="38799" y="29956"/>
                      </a:lnTo>
                      <a:lnTo>
                        <a:pt x="36728" y="33461"/>
                      </a:lnTo>
                      <a:lnTo>
                        <a:pt x="6692" y="26849"/>
                      </a:lnTo>
                      <a:lnTo>
                        <a:pt x="31629" y="41906"/>
                      </a:lnTo>
                      <a:lnTo>
                        <a:pt x="29398" y="4565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grpSp>
          <p:nvGrpSpPr>
            <p:cNvPr id="3375" name="Graphic 3682">
              <a:extLst>
                <a:ext uri="{FF2B5EF4-FFF2-40B4-BE49-F238E27FC236}">
                  <a16:creationId xmlns:a16="http://schemas.microsoft.com/office/drawing/2014/main" id="{67F2950B-B52F-0AF8-4412-F153FAF9472E}"/>
                </a:ext>
              </a:extLst>
            </p:cNvPr>
            <p:cNvGrpSpPr/>
            <p:nvPr/>
          </p:nvGrpSpPr>
          <p:grpSpPr>
            <a:xfrm>
              <a:off x="455369" y="3037502"/>
              <a:ext cx="940626" cy="903266"/>
              <a:chOff x="744974" y="2900146"/>
              <a:chExt cx="1708985" cy="1641107"/>
            </a:xfrm>
          </p:grpSpPr>
          <p:sp>
            <p:nvSpPr>
              <p:cNvPr id="3522" name="Freeform: Shape 3521">
                <a:extLst>
                  <a:ext uri="{FF2B5EF4-FFF2-40B4-BE49-F238E27FC236}">
                    <a16:creationId xmlns:a16="http://schemas.microsoft.com/office/drawing/2014/main" id="{B099FAF3-F3B0-7B05-DBC6-D60D871D724A}"/>
                  </a:ext>
                </a:extLst>
              </p:cNvPr>
              <p:cNvSpPr/>
              <p:nvPr/>
            </p:nvSpPr>
            <p:spPr>
              <a:xfrm>
                <a:off x="746487" y="2900146"/>
                <a:ext cx="1707471" cy="1640708"/>
              </a:xfrm>
              <a:custGeom>
                <a:avLst/>
                <a:gdLst>
                  <a:gd name="connsiteX0" fmla="*/ 860747 w 1707471"/>
                  <a:gd name="connsiteY0" fmla="*/ 1640709 h 1640708"/>
                  <a:gd name="connsiteX1" fmla="*/ 0 w 1707471"/>
                  <a:gd name="connsiteY1" fmla="*/ 630981 h 1640708"/>
                  <a:gd name="connsiteX2" fmla="*/ 1413014 w 1707471"/>
                  <a:gd name="connsiteY2" fmla="*/ 0 h 1640708"/>
                  <a:gd name="connsiteX3" fmla="*/ 1707472 w 1707471"/>
                  <a:gd name="connsiteY3" fmla="*/ 345446 h 1640708"/>
                  <a:gd name="connsiteX4" fmla="*/ 860667 w 1707471"/>
                  <a:gd name="connsiteY4" fmla="*/ 1640629 h 1640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471" h="1640708">
                    <a:moveTo>
                      <a:pt x="860747" y="1640709"/>
                    </a:moveTo>
                    <a:cubicBezTo>
                      <a:pt x="482875" y="1393734"/>
                      <a:pt x="184116" y="1043189"/>
                      <a:pt x="0" y="630981"/>
                    </a:cubicBezTo>
                    <a:lnTo>
                      <a:pt x="1413014" y="0"/>
                    </a:lnTo>
                    <a:cubicBezTo>
                      <a:pt x="1475953" y="141015"/>
                      <a:pt x="1578248" y="260917"/>
                      <a:pt x="1707472" y="345446"/>
                    </a:cubicBezTo>
                    <a:lnTo>
                      <a:pt x="860667" y="1640629"/>
                    </a:lnTo>
                    <a:close/>
                  </a:path>
                </a:pathLst>
              </a:custGeom>
              <a:solidFill>
                <a:srgbClr val="028478"/>
              </a:solidFill>
              <a:ln w="796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23" name="Freeform: Shape 3522">
                <a:extLst>
                  <a:ext uri="{FF2B5EF4-FFF2-40B4-BE49-F238E27FC236}">
                    <a16:creationId xmlns:a16="http://schemas.microsoft.com/office/drawing/2014/main" id="{964631BB-C6C4-3A97-DED8-6BF97A746205}"/>
                  </a:ext>
                </a:extLst>
              </p:cNvPr>
              <p:cNvSpPr/>
              <p:nvPr/>
            </p:nvSpPr>
            <p:spPr>
              <a:xfrm>
                <a:off x="1392127" y="3550646"/>
                <a:ext cx="805854" cy="990607"/>
              </a:xfrm>
              <a:custGeom>
                <a:avLst/>
                <a:gdLst>
                  <a:gd name="connsiteX0" fmla="*/ 214071 w 805854"/>
                  <a:gd name="connsiteY0" fmla="*/ 990608 h 990607"/>
                  <a:gd name="connsiteX1" fmla="*/ 0 w 805854"/>
                  <a:gd name="connsiteY1" fmla="*/ 832703 h 990607"/>
                  <a:gd name="connsiteX2" fmla="*/ 690175 w 805854"/>
                  <a:gd name="connsiteY2" fmla="*/ 0 h 990607"/>
                  <a:gd name="connsiteX3" fmla="*/ 805855 w 805854"/>
                  <a:gd name="connsiteY3" fmla="*/ 85326 h 990607"/>
                  <a:gd name="connsiteX4" fmla="*/ 214071 w 805854"/>
                  <a:gd name="connsiteY4" fmla="*/ 990528 h 990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854" h="990607">
                    <a:moveTo>
                      <a:pt x="214071" y="990608"/>
                    </a:moveTo>
                    <a:cubicBezTo>
                      <a:pt x="139820" y="942009"/>
                      <a:pt x="68277" y="889348"/>
                      <a:pt x="0" y="832703"/>
                    </a:cubicBezTo>
                    <a:lnTo>
                      <a:pt x="690175" y="0"/>
                    </a:lnTo>
                    <a:cubicBezTo>
                      <a:pt x="727062" y="30593"/>
                      <a:pt x="765781" y="59115"/>
                      <a:pt x="805855" y="85326"/>
                    </a:cubicBezTo>
                    <a:lnTo>
                      <a:pt x="214071" y="990528"/>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24" name="Freeform: Shape 3523">
                <a:extLst>
                  <a:ext uri="{FF2B5EF4-FFF2-40B4-BE49-F238E27FC236}">
                    <a16:creationId xmlns:a16="http://schemas.microsoft.com/office/drawing/2014/main" id="{6D837DB3-60F9-0642-B790-67A32C68E55D}"/>
                  </a:ext>
                </a:extLst>
              </p:cNvPr>
              <p:cNvSpPr/>
              <p:nvPr/>
            </p:nvSpPr>
            <p:spPr>
              <a:xfrm>
                <a:off x="1275969" y="3495116"/>
                <a:ext cx="806332" cy="888312"/>
              </a:xfrm>
              <a:custGeom>
                <a:avLst/>
                <a:gdLst>
                  <a:gd name="connsiteX0" fmla="*/ 116158 w 806332"/>
                  <a:gd name="connsiteY0" fmla="*/ 888233 h 888312"/>
                  <a:gd name="connsiteX1" fmla="*/ 0 w 806332"/>
                  <a:gd name="connsiteY1" fmla="*/ 785300 h 888312"/>
                  <a:gd name="connsiteX2" fmla="*/ 743553 w 806332"/>
                  <a:gd name="connsiteY2" fmla="*/ 0 h 888312"/>
                  <a:gd name="connsiteX3" fmla="*/ 806333 w 806332"/>
                  <a:gd name="connsiteY3" fmla="*/ 55609 h 888312"/>
                  <a:gd name="connsiteX4" fmla="*/ 116158 w 806332"/>
                  <a:gd name="connsiteY4" fmla="*/ 888312 h 888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32" h="888312">
                    <a:moveTo>
                      <a:pt x="116158" y="888233"/>
                    </a:moveTo>
                    <a:cubicBezTo>
                      <a:pt x="76323" y="855170"/>
                      <a:pt x="37524" y="820832"/>
                      <a:pt x="0" y="785300"/>
                    </a:cubicBezTo>
                    <a:lnTo>
                      <a:pt x="743553" y="0"/>
                    </a:lnTo>
                    <a:cubicBezTo>
                      <a:pt x="763869" y="19280"/>
                      <a:pt x="784822" y="37763"/>
                      <a:pt x="806333" y="55609"/>
                    </a:cubicBezTo>
                    <a:lnTo>
                      <a:pt x="116158" y="888312"/>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25" name="Freeform: Shape 3524">
                <a:extLst>
                  <a:ext uri="{FF2B5EF4-FFF2-40B4-BE49-F238E27FC236}">
                    <a16:creationId xmlns:a16="http://schemas.microsoft.com/office/drawing/2014/main" id="{845832B7-E76E-A1FC-C97F-843CC2A8DE46}"/>
                  </a:ext>
                </a:extLst>
              </p:cNvPr>
              <p:cNvSpPr/>
              <p:nvPr/>
            </p:nvSpPr>
            <p:spPr>
              <a:xfrm>
                <a:off x="1184907" y="3445960"/>
                <a:ext cx="834455" cy="834455"/>
              </a:xfrm>
              <a:custGeom>
                <a:avLst/>
                <a:gdLst>
                  <a:gd name="connsiteX0" fmla="*/ 90982 w 834455"/>
                  <a:gd name="connsiteY0" fmla="*/ 834456 h 834455"/>
                  <a:gd name="connsiteX1" fmla="*/ 0 w 834455"/>
                  <a:gd name="connsiteY1" fmla="*/ 743553 h 834455"/>
                  <a:gd name="connsiteX2" fmla="*/ 785300 w 834455"/>
                  <a:gd name="connsiteY2" fmla="*/ 0 h 834455"/>
                  <a:gd name="connsiteX3" fmla="*/ 834456 w 834455"/>
                  <a:gd name="connsiteY3" fmla="*/ 49156 h 834455"/>
                  <a:gd name="connsiteX4" fmla="*/ 90903 w 834455"/>
                  <a:gd name="connsiteY4" fmla="*/ 834456 h 834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455" h="834455">
                    <a:moveTo>
                      <a:pt x="90982" y="834456"/>
                    </a:moveTo>
                    <a:cubicBezTo>
                      <a:pt x="59832" y="804978"/>
                      <a:pt x="29478" y="774624"/>
                      <a:pt x="0" y="743553"/>
                    </a:cubicBezTo>
                    <a:lnTo>
                      <a:pt x="785300" y="0"/>
                    </a:lnTo>
                    <a:cubicBezTo>
                      <a:pt x="801234" y="16810"/>
                      <a:pt x="817646" y="33222"/>
                      <a:pt x="834456" y="49156"/>
                    </a:cubicBezTo>
                    <a:lnTo>
                      <a:pt x="90903" y="834456"/>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26" name="Freeform: Shape 3525">
                <a:extLst>
                  <a:ext uri="{FF2B5EF4-FFF2-40B4-BE49-F238E27FC236}">
                    <a16:creationId xmlns:a16="http://schemas.microsoft.com/office/drawing/2014/main" id="{BD46B31F-A403-A4BD-03CC-0044B7469F8A}"/>
                  </a:ext>
                </a:extLst>
              </p:cNvPr>
              <p:cNvSpPr/>
              <p:nvPr/>
            </p:nvSpPr>
            <p:spPr>
              <a:xfrm>
                <a:off x="1102928" y="3396486"/>
                <a:ext cx="867359" cy="792948"/>
              </a:xfrm>
              <a:custGeom>
                <a:avLst/>
                <a:gdLst>
                  <a:gd name="connsiteX0" fmla="*/ 82059 w 867359"/>
                  <a:gd name="connsiteY0" fmla="*/ 792948 h 792948"/>
                  <a:gd name="connsiteX1" fmla="*/ 0 w 867359"/>
                  <a:gd name="connsiteY1" fmla="*/ 701647 h 792948"/>
                  <a:gd name="connsiteX2" fmla="*/ 823063 w 867359"/>
                  <a:gd name="connsiteY2" fmla="*/ 0 h 792948"/>
                  <a:gd name="connsiteX3" fmla="*/ 867359 w 867359"/>
                  <a:gd name="connsiteY3" fmla="*/ 49315 h 792948"/>
                  <a:gd name="connsiteX4" fmla="*/ 82059 w 867359"/>
                  <a:gd name="connsiteY4" fmla="*/ 792869 h 792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359" h="792948">
                    <a:moveTo>
                      <a:pt x="82059" y="792948"/>
                    </a:moveTo>
                    <a:cubicBezTo>
                      <a:pt x="53936" y="763232"/>
                      <a:pt x="26610" y="732798"/>
                      <a:pt x="0" y="701647"/>
                    </a:cubicBezTo>
                    <a:lnTo>
                      <a:pt x="823063" y="0"/>
                    </a:lnTo>
                    <a:cubicBezTo>
                      <a:pt x="837404" y="16810"/>
                      <a:pt x="852142" y="33302"/>
                      <a:pt x="867359" y="49315"/>
                    </a:cubicBezTo>
                    <a:lnTo>
                      <a:pt x="82059" y="792869"/>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27" name="Freeform: Shape 3526">
                <a:extLst>
                  <a:ext uri="{FF2B5EF4-FFF2-40B4-BE49-F238E27FC236}">
                    <a16:creationId xmlns:a16="http://schemas.microsoft.com/office/drawing/2014/main" id="{8ECCF92A-F913-F984-D7EE-651B2ED1A014}"/>
                  </a:ext>
                </a:extLst>
              </p:cNvPr>
              <p:cNvSpPr/>
              <p:nvPr/>
            </p:nvSpPr>
            <p:spPr>
              <a:xfrm>
                <a:off x="1033934" y="3350596"/>
                <a:ext cx="892056" cy="747536"/>
              </a:xfrm>
              <a:custGeom>
                <a:avLst/>
                <a:gdLst>
                  <a:gd name="connsiteX0" fmla="*/ 68994 w 892056"/>
                  <a:gd name="connsiteY0" fmla="*/ 747537 h 747536"/>
                  <a:gd name="connsiteX1" fmla="*/ 0 w 892056"/>
                  <a:gd name="connsiteY1" fmla="*/ 662609 h 747536"/>
                  <a:gd name="connsiteX2" fmla="*/ 854772 w 892056"/>
                  <a:gd name="connsiteY2" fmla="*/ 0 h 747536"/>
                  <a:gd name="connsiteX3" fmla="*/ 892057 w 892056"/>
                  <a:gd name="connsiteY3" fmla="*/ 45889 h 747536"/>
                  <a:gd name="connsiteX4" fmla="*/ 68994 w 892056"/>
                  <a:gd name="connsiteY4" fmla="*/ 747537 h 747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056" h="747536">
                    <a:moveTo>
                      <a:pt x="68994" y="747537"/>
                    </a:moveTo>
                    <a:cubicBezTo>
                      <a:pt x="45332" y="719732"/>
                      <a:pt x="22307" y="691449"/>
                      <a:pt x="0" y="662609"/>
                    </a:cubicBezTo>
                    <a:lnTo>
                      <a:pt x="854772" y="0"/>
                    </a:lnTo>
                    <a:cubicBezTo>
                      <a:pt x="866802" y="15615"/>
                      <a:pt x="879310" y="30912"/>
                      <a:pt x="892057" y="45889"/>
                    </a:cubicBezTo>
                    <a:lnTo>
                      <a:pt x="68994" y="747537"/>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28" name="Freeform: Shape 3527">
                <a:extLst>
                  <a:ext uri="{FF2B5EF4-FFF2-40B4-BE49-F238E27FC236}">
                    <a16:creationId xmlns:a16="http://schemas.microsoft.com/office/drawing/2014/main" id="{9E574F95-9C3A-B0B4-D848-8CEFB52CB22B}"/>
                  </a:ext>
                </a:extLst>
              </p:cNvPr>
              <p:cNvSpPr/>
              <p:nvPr/>
            </p:nvSpPr>
            <p:spPr>
              <a:xfrm>
                <a:off x="744974" y="3089998"/>
                <a:ext cx="1143652" cy="923287"/>
              </a:xfrm>
              <a:custGeom>
                <a:avLst/>
                <a:gdLst>
                  <a:gd name="connsiteX0" fmla="*/ 288881 w 1143652"/>
                  <a:gd name="connsiteY0" fmla="*/ 923287 h 923287"/>
                  <a:gd name="connsiteX1" fmla="*/ 0 w 1143652"/>
                  <a:gd name="connsiteY1" fmla="*/ 441049 h 923287"/>
                  <a:gd name="connsiteX2" fmla="*/ 987501 w 1143652"/>
                  <a:gd name="connsiteY2" fmla="*/ 0 h 923287"/>
                  <a:gd name="connsiteX3" fmla="*/ 1143652 w 1143652"/>
                  <a:gd name="connsiteY3" fmla="*/ 260598 h 923287"/>
                  <a:gd name="connsiteX4" fmla="*/ 288881 w 1143652"/>
                  <a:gd name="connsiteY4" fmla="*/ 923207 h 923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652" h="923287">
                    <a:moveTo>
                      <a:pt x="288881" y="923287"/>
                    </a:moveTo>
                    <a:cubicBezTo>
                      <a:pt x="173679" y="774704"/>
                      <a:pt x="76722" y="612816"/>
                      <a:pt x="0" y="441049"/>
                    </a:cubicBezTo>
                    <a:lnTo>
                      <a:pt x="987501" y="0"/>
                    </a:lnTo>
                    <a:cubicBezTo>
                      <a:pt x="1028928" y="92815"/>
                      <a:pt x="1081351" y="180292"/>
                      <a:pt x="1143652" y="260598"/>
                    </a:cubicBezTo>
                    <a:lnTo>
                      <a:pt x="288881" y="923207"/>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3529" name="Graphic 3682">
                <a:extLst>
                  <a:ext uri="{FF2B5EF4-FFF2-40B4-BE49-F238E27FC236}">
                    <a16:creationId xmlns:a16="http://schemas.microsoft.com/office/drawing/2014/main" id="{90E72E92-2CD9-A89B-41EE-BF7ECD17C83A}"/>
                  </a:ext>
                </a:extLst>
              </p:cNvPr>
              <p:cNvGrpSpPr/>
              <p:nvPr/>
            </p:nvGrpSpPr>
            <p:grpSpPr>
              <a:xfrm>
                <a:off x="1949573" y="3169088"/>
                <a:ext cx="254872" cy="217678"/>
                <a:chOff x="1949573" y="3169088"/>
                <a:chExt cx="254872" cy="217678"/>
              </a:xfrm>
              <a:solidFill>
                <a:srgbClr val="000000"/>
              </a:solidFill>
            </p:grpSpPr>
            <p:sp>
              <p:nvSpPr>
                <p:cNvPr id="3594" name="Freeform: Shape 3593">
                  <a:extLst>
                    <a:ext uri="{FF2B5EF4-FFF2-40B4-BE49-F238E27FC236}">
                      <a16:creationId xmlns:a16="http://schemas.microsoft.com/office/drawing/2014/main" id="{104DE59A-032B-A577-410C-346E87DB2818}"/>
                    </a:ext>
                  </a:extLst>
                </p:cNvPr>
                <p:cNvSpPr/>
                <p:nvPr/>
              </p:nvSpPr>
              <p:spPr>
                <a:xfrm>
                  <a:off x="1949573" y="3308849"/>
                  <a:ext cx="77199" cy="77916"/>
                </a:xfrm>
                <a:custGeom>
                  <a:avLst/>
                  <a:gdLst>
                    <a:gd name="connsiteX0" fmla="*/ 41030 w 77199"/>
                    <a:gd name="connsiteY0" fmla="*/ 77917 h 77916"/>
                    <a:gd name="connsiteX1" fmla="*/ 0 w 77199"/>
                    <a:gd name="connsiteY1" fmla="*/ 30434 h 77916"/>
                    <a:gd name="connsiteX2" fmla="*/ 35214 w 77199"/>
                    <a:gd name="connsiteY2" fmla="*/ 0 h 77916"/>
                    <a:gd name="connsiteX3" fmla="*/ 42145 w 77199"/>
                    <a:gd name="connsiteY3" fmla="*/ 8047 h 77916"/>
                    <a:gd name="connsiteX4" fmla="*/ 16571 w 77199"/>
                    <a:gd name="connsiteY4" fmla="*/ 30195 h 77916"/>
                    <a:gd name="connsiteX5" fmla="*/ 25654 w 77199"/>
                    <a:gd name="connsiteY5" fmla="*/ 40711 h 77916"/>
                    <a:gd name="connsiteX6" fmla="*/ 49475 w 77199"/>
                    <a:gd name="connsiteY6" fmla="*/ 20156 h 77916"/>
                    <a:gd name="connsiteX7" fmla="*/ 56406 w 77199"/>
                    <a:gd name="connsiteY7" fmla="*/ 28123 h 77916"/>
                    <a:gd name="connsiteX8" fmla="*/ 32585 w 77199"/>
                    <a:gd name="connsiteY8" fmla="*/ 48678 h 77916"/>
                    <a:gd name="connsiteX9" fmla="*/ 43738 w 77199"/>
                    <a:gd name="connsiteY9" fmla="*/ 61584 h 77916"/>
                    <a:gd name="connsiteX10" fmla="*/ 70268 w 77199"/>
                    <a:gd name="connsiteY10" fmla="*/ 38640 h 77916"/>
                    <a:gd name="connsiteX11" fmla="*/ 77200 w 77199"/>
                    <a:gd name="connsiteY11" fmla="*/ 46607 h 77916"/>
                    <a:gd name="connsiteX12" fmla="*/ 41109 w 77199"/>
                    <a:gd name="connsiteY12" fmla="*/ 77837 h 7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199" h="77916">
                      <a:moveTo>
                        <a:pt x="41030" y="77917"/>
                      </a:moveTo>
                      <a:lnTo>
                        <a:pt x="0" y="30434"/>
                      </a:lnTo>
                      <a:lnTo>
                        <a:pt x="35214" y="0"/>
                      </a:lnTo>
                      <a:lnTo>
                        <a:pt x="42145" y="8047"/>
                      </a:lnTo>
                      <a:lnTo>
                        <a:pt x="16571" y="30195"/>
                      </a:lnTo>
                      <a:lnTo>
                        <a:pt x="25654" y="40711"/>
                      </a:lnTo>
                      <a:lnTo>
                        <a:pt x="49475" y="20156"/>
                      </a:lnTo>
                      <a:lnTo>
                        <a:pt x="56406" y="28123"/>
                      </a:lnTo>
                      <a:lnTo>
                        <a:pt x="32585" y="48678"/>
                      </a:lnTo>
                      <a:lnTo>
                        <a:pt x="43738" y="61584"/>
                      </a:lnTo>
                      <a:lnTo>
                        <a:pt x="70268" y="38640"/>
                      </a:lnTo>
                      <a:lnTo>
                        <a:pt x="77200" y="46607"/>
                      </a:lnTo>
                      <a:lnTo>
                        <a:pt x="41109" y="7783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95" name="Freeform: Shape 3594">
                  <a:extLst>
                    <a:ext uri="{FF2B5EF4-FFF2-40B4-BE49-F238E27FC236}">
                      <a16:creationId xmlns:a16="http://schemas.microsoft.com/office/drawing/2014/main" id="{0C18AD38-B78D-935A-6E63-334D54492C13}"/>
                    </a:ext>
                  </a:extLst>
                </p:cNvPr>
                <p:cNvSpPr/>
                <p:nvPr/>
              </p:nvSpPr>
              <p:spPr>
                <a:xfrm>
                  <a:off x="2004863" y="3287339"/>
                  <a:ext cx="60946" cy="56456"/>
                </a:xfrm>
                <a:custGeom>
                  <a:avLst/>
                  <a:gdLst>
                    <a:gd name="connsiteX0" fmla="*/ 52502 w 60946"/>
                    <a:gd name="connsiteY0" fmla="*/ 41667 h 56456"/>
                    <a:gd name="connsiteX1" fmla="*/ 48041 w 60946"/>
                    <a:gd name="connsiteY1" fmla="*/ 36568 h 56456"/>
                    <a:gd name="connsiteX2" fmla="*/ 46845 w 60946"/>
                    <a:gd name="connsiteY2" fmla="*/ 45172 h 56456"/>
                    <a:gd name="connsiteX3" fmla="*/ 41747 w 60946"/>
                    <a:gd name="connsiteY3" fmla="*/ 52343 h 56456"/>
                    <a:gd name="connsiteX4" fmla="*/ 34258 w 60946"/>
                    <a:gd name="connsiteY4" fmla="*/ 56167 h 56456"/>
                    <a:gd name="connsiteX5" fmla="*/ 26610 w 60946"/>
                    <a:gd name="connsiteY5" fmla="*/ 55370 h 56456"/>
                    <a:gd name="connsiteX6" fmla="*/ 18802 w 60946"/>
                    <a:gd name="connsiteY6" fmla="*/ 48837 h 56456"/>
                    <a:gd name="connsiteX7" fmla="*/ 0 w 60946"/>
                    <a:gd name="connsiteY7" fmla="*/ 27087 h 56456"/>
                    <a:gd name="connsiteX8" fmla="*/ 9082 w 60946"/>
                    <a:gd name="connsiteY8" fmla="*/ 19200 h 56456"/>
                    <a:gd name="connsiteX9" fmla="*/ 22706 w 60946"/>
                    <a:gd name="connsiteY9" fmla="*/ 34975 h 56456"/>
                    <a:gd name="connsiteX10" fmla="*/ 30912 w 60946"/>
                    <a:gd name="connsiteY10" fmla="*/ 43420 h 56456"/>
                    <a:gd name="connsiteX11" fmla="*/ 34975 w 60946"/>
                    <a:gd name="connsiteY11" fmla="*/ 44455 h 56456"/>
                    <a:gd name="connsiteX12" fmla="*/ 39197 w 60946"/>
                    <a:gd name="connsiteY12" fmla="*/ 42464 h 56456"/>
                    <a:gd name="connsiteX13" fmla="*/ 42225 w 60946"/>
                    <a:gd name="connsiteY13" fmla="*/ 37604 h 56456"/>
                    <a:gd name="connsiteX14" fmla="*/ 41986 w 60946"/>
                    <a:gd name="connsiteY14" fmla="*/ 32266 h 56456"/>
                    <a:gd name="connsiteX15" fmla="*/ 34656 w 60946"/>
                    <a:gd name="connsiteY15" fmla="*/ 22387 h 56456"/>
                    <a:gd name="connsiteX16" fmla="*/ 22148 w 60946"/>
                    <a:gd name="connsiteY16" fmla="*/ 7887 h 56456"/>
                    <a:gd name="connsiteX17" fmla="*/ 31230 w 60946"/>
                    <a:gd name="connsiteY17" fmla="*/ 0 h 56456"/>
                    <a:gd name="connsiteX18" fmla="*/ 60947 w 60946"/>
                    <a:gd name="connsiteY18" fmla="*/ 34417 h 56456"/>
                    <a:gd name="connsiteX19" fmla="*/ 52502 w 60946"/>
                    <a:gd name="connsiteY19" fmla="*/ 41747 h 5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46" h="56456">
                      <a:moveTo>
                        <a:pt x="52502" y="41667"/>
                      </a:moveTo>
                      <a:lnTo>
                        <a:pt x="48041" y="36568"/>
                      </a:lnTo>
                      <a:cubicBezTo>
                        <a:pt x="48359" y="39516"/>
                        <a:pt x="48041" y="42304"/>
                        <a:pt x="46845" y="45172"/>
                      </a:cubicBezTo>
                      <a:cubicBezTo>
                        <a:pt x="45730" y="47961"/>
                        <a:pt x="44057" y="50351"/>
                        <a:pt x="41747" y="52343"/>
                      </a:cubicBezTo>
                      <a:cubicBezTo>
                        <a:pt x="39436" y="54334"/>
                        <a:pt x="36967" y="55609"/>
                        <a:pt x="34258" y="56167"/>
                      </a:cubicBezTo>
                      <a:cubicBezTo>
                        <a:pt x="31549" y="56724"/>
                        <a:pt x="29000" y="56485"/>
                        <a:pt x="26610" y="55370"/>
                      </a:cubicBezTo>
                      <a:cubicBezTo>
                        <a:pt x="24219" y="54255"/>
                        <a:pt x="21590" y="52024"/>
                        <a:pt x="18802" y="48837"/>
                      </a:cubicBezTo>
                      <a:lnTo>
                        <a:pt x="0" y="27087"/>
                      </a:lnTo>
                      <a:lnTo>
                        <a:pt x="9082" y="19200"/>
                      </a:lnTo>
                      <a:lnTo>
                        <a:pt x="22706" y="34975"/>
                      </a:lnTo>
                      <a:cubicBezTo>
                        <a:pt x="26849" y="39835"/>
                        <a:pt x="29637" y="42623"/>
                        <a:pt x="30912" y="43420"/>
                      </a:cubicBezTo>
                      <a:cubicBezTo>
                        <a:pt x="32186" y="44216"/>
                        <a:pt x="33541" y="44535"/>
                        <a:pt x="34975" y="44455"/>
                      </a:cubicBezTo>
                      <a:cubicBezTo>
                        <a:pt x="36409" y="44296"/>
                        <a:pt x="37843" y="43659"/>
                        <a:pt x="39197" y="42464"/>
                      </a:cubicBezTo>
                      <a:cubicBezTo>
                        <a:pt x="40711" y="41109"/>
                        <a:pt x="41747" y="39516"/>
                        <a:pt x="42225" y="37604"/>
                      </a:cubicBezTo>
                      <a:cubicBezTo>
                        <a:pt x="42703" y="35692"/>
                        <a:pt x="42623" y="33939"/>
                        <a:pt x="41986" y="32266"/>
                      </a:cubicBezTo>
                      <a:cubicBezTo>
                        <a:pt x="41348" y="30593"/>
                        <a:pt x="38879" y="27326"/>
                        <a:pt x="34656" y="22387"/>
                      </a:cubicBezTo>
                      <a:lnTo>
                        <a:pt x="22148" y="7887"/>
                      </a:lnTo>
                      <a:lnTo>
                        <a:pt x="31230" y="0"/>
                      </a:lnTo>
                      <a:lnTo>
                        <a:pt x="60947" y="34417"/>
                      </a:lnTo>
                      <a:lnTo>
                        <a:pt x="52502" y="4174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96" name="Freeform: Shape 3595">
                  <a:extLst>
                    <a:ext uri="{FF2B5EF4-FFF2-40B4-BE49-F238E27FC236}">
                      <a16:creationId xmlns:a16="http://schemas.microsoft.com/office/drawing/2014/main" id="{5F29B2D7-A90D-5F9A-AEEE-0F37B2760557}"/>
                    </a:ext>
                  </a:extLst>
                </p:cNvPr>
                <p:cNvSpPr/>
                <p:nvPr/>
              </p:nvSpPr>
              <p:spPr>
                <a:xfrm>
                  <a:off x="2045096" y="3261287"/>
                  <a:ext cx="38799" cy="52661"/>
                </a:xfrm>
                <a:custGeom>
                  <a:avLst/>
                  <a:gdLst>
                    <a:gd name="connsiteX0" fmla="*/ 38799 w 38799"/>
                    <a:gd name="connsiteY0" fmla="*/ 44774 h 52661"/>
                    <a:gd name="connsiteX1" fmla="*/ 29717 w 38799"/>
                    <a:gd name="connsiteY1" fmla="*/ 52662 h 52661"/>
                    <a:gd name="connsiteX2" fmla="*/ 0 w 38799"/>
                    <a:gd name="connsiteY2" fmla="*/ 18324 h 52661"/>
                    <a:gd name="connsiteX3" fmla="*/ 8445 w 38799"/>
                    <a:gd name="connsiteY3" fmla="*/ 10994 h 52661"/>
                    <a:gd name="connsiteX4" fmla="*/ 12668 w 38799"/>
                    <a:gd name="connsiteY4" fmla="*/ 15854 h 52661"/>
                    <a:gd name="connsiteX5" fmla="*/ 12668 w 38799"/>
                    <a:gd name="connsiteY5" fmla="*/ 7887 h 52661"/>
                    <a:gd name="connsiteX6" fmla="*/ 15615 w 38799"/>
                    <a:gd name="connsiteY6" fmla="*/ 3426 h 52661"/>
                    <a:gd name="connsiteX7" fmla="*/ 23104 w 38799"/>
                    <a:gd name="connsiteY7" fmla="*/ 0 h 52661"/>
                    <a:gd name="connsiteX8" fmla="*/ 27167 w 38799"/>
                    <a:gd name="connsiteY8" fmla="*/ 10357 h 52661"/>
                    <a:gd name="connsiteX9" fmla="*/ 21590 w 38799"/>
                    <a:gd name="connsiteY9" fmla="*/ 12588 h 52661"/>
                    <a:gd name="connsiteX10" fmla="*/ 19280 w 38799"/>
                    <a:gd name="connsiteY10" fmla="*/ 16412 h 52661"/>
                    <a:gd name="connsiteX11" fmla="*/ 20475 w 38799"/>
                    <a:gd name="connsiteY11" fmla="*/ 22069 h 52661"/>
                    <a:gd name="connsiteX12" fmla="*/ 29637 w 38799"/>
                    <a:gd name="connsiteY12" fmla="*/ 34258 h 52661"/>
                    <a:gd name="connsiteX13" fmla="*/ 38799 w 38799"/>
                    <a:gd name="connsiteY13" fmla="*/ 44854 h 5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799" h="52661">
                      <a:moveTo>
                        <a:pt x="38799" y="44774"/>
                      </a:moveTo>
                      <a:lnTo>
                        <a:pt x="29717" y="52662"/>
                      </a:lnTo>
                      <a:lnTo>
                        <a:pt x="0" y="18324"/>
                      </a:lnTo>
                      <a:lnTo>
                        <a:pt x="8445" y="10994"/>
                      </a:lnTo>
                      <a:lnTo>
                        <a:pt x="12668" y="15854"/>
                      </a:lnTo>
                      <a:cubicBezTo>
                        <a:pt x="12110" y="12269"/>
                        <a:pt x="12110" y="9640"/>
                        <a:pt x="12668" y="7887"/>
                      </a:cubicBezTo>
                      <a:cubicBezTo>
                        <a:pt x="13225" y="6135"/>
                        <a:pt x="14181" y="4701"/>
                        <a:pt x="15615" y="3426"/>
                      </a:cubicBezTo>
                      <a:cubicBezTo>
                        <a:pt x="17687" y="1673"/>
                        <a:pt x="20156" y="478"/>
                        <a:pt x="23104" y="0"/>
                      </a:cubicBezTo>
                      <a:lnTo>
                        <a:pt x="27167" y="10357"/>
                      </a:lnTo>
                      <a:cubicBezTo>
                        <a:pt x="24777" y="10676"/>
                        <a:pt x="22945" y="11393"/>
                        <a:pt x="21590" y="12588"/>
                      </a:cubicBezTo>
                      <a:cubicBezTo>
                        <a:pt x="20316" y="13703"/>
                        <a:pt x="19519" y="14978"/>
                        <a:pt x="19280" y="16412"/>
                      </a:cubicBezTo>
                      <a:cubicBezTo>
                        <a:pt x="19041" y="17846"/>
                        <a:pt x="19439" y="19758"/>
                        <a:pt x="20475" y="22069"/>
                      </a:cubicBezTo>
                      <a:cubicBezTo>
                        <a:pt x="21590" y="24299"/>
                        <a:pt x="24618" y="28362"/>
                        <a:pt x="29637" y="34258"/>
                      </a:cubicBezTo>
                      <a:lnTo>
                        <a:pt x="38799" y="4485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97" name="Freeform: Shape 3596">
                  <a:extLst>
                    <a:ext uri="{FF2B5EF4-FFF2-40B4-BE49-F238E27FC236}">
                      <a16:creationId xmlns:a16="http://schemas.microsoft.com/office/drawing/2014/main" id="{7341248E-690B-E0EA-1DAD-8A41023F9F6B}"/>
                    </a:ext>
                  </a:extLst>
                </p:cNvPr>
                <p:cNvSpPr/>
                <p:nvPr/>
              </p:nvSpPr>
              <p:spPr>
                <a:xfrm>
                  <a:off x="2077745" y="3236600"/>
                  <a:ext cx="47867" cy="48292"/>
                </a:xfrm>
                <a:custGeom>
                  <a:avLst/>
                  <a:gdLst>
                    <a:gd name="connsiteX0" fmla="*/ 5912 w 47867"/>
                    <a:gd name="connsiteY0" fmla="*/ 38789 h 48292"/>
                    <a:gd name="connsiteX1" fmla="*/ 574 w 47867"/>
                    <a:gd name="connsiteY1" fmla="*/ 28113 h 48292"/>
                    <a:gd name="connsiteX2" fmla="*/ 1291 w 47867"/>
                    <a:gd name="connsiteY2" fmla="*/ 16163 h 48292"/>
                    <a:gd name="connsiteX3" fmla="*/ 8461 w 47867"/>
                    <a:gd name="connsiteY3" fmla="*/ 6045 h 48292"/>
                    <a:gd name="connsiteX4" fmla="*/ 25669 w 47867"/>
                    <a:gd name="connsiteY4" fmla="*/ 69 h 48292"/>
                    <a:gd name="connsiteX5" fmla="*/ 41683 w 47867"/>
                    <a:gd name="connsiteY5" fmla="*/ 8594 h 48292"/>
                    <a:gd name="connsiteX6" fmla="*/ 47818 w 47867"/>
                    <a:gd name="connsiteY6" fmla="*/ 25882 h 48292"/>
                    <a:gd name="connsiteX7" fmla="*/ 39612 w 47867"/>
                    <a:gd name="connsiteY7" fmla="*/ 41975 h 48292"/>
                    <a:gd name="connsiteX8" fmla="*/ 28777 w 47867"/>
                    <a:gd name="connsiteY8" fmla="*/ 47632 h 48292"/>
                    <a:gd name="connsiteX9" fmla="*/ 16826 w 47867"/>
                    <a:gd name="connsiteY9" fmla="*/ 46995 h 48292"/>
                    <a:gd name="connsiteX10" fmla="*/ 5912 w 47867"/>
                    <a:gd name="connsiteY10" fmla="*/ 38868 h 48292"/>
                    <a:gd name="connsiteX11" fmla="*/ 15631 w 47867"/>
                    <a:gd name="connsiteY11" fmla="*/ 31220 h 48292"/>
                    <a:gd name="connsiteX12" fmla="*/ 24793 w 47867"/>
                    <a:gd name="connsiteY12" fmla="*/ 36956 h 48292"/>
                    <a:gd name="connsiteX13" fmla="*/ 33158 w 47867"/>
                    <a:gd name="connsiteY13" fmla="*/ 34487 h 48292"/>
                    <a:gd name="connsiteX14" fmla="*/ 36823 w 47867"/>
                    <a:gd name="connsiteY14" fmla="*/ 26599 h 48292"/>
                    <a:gd name="connsiteX15" fmla="*/ 32441 w 47867"/>
                    <a:gd name="connsiteY15" fmla="*/ 16641 h 48292"/>
                    <a:gd name="connsiteX16" fmla="*/ 23279 w 47867"/>
                    <a:gd name="connsiteY16" fmla="*/ 10984 h 48292"/>
                    <a:gd name="connsiteX17" fmla="*/ 14994 w 47867"/>
                    <a:gd name="connsiteY17" fmla="*/ 13454 h 48292"/>
                    <a:gd name="connsiteX18" fmla="*/ 11329 w 47867"/>
                    <a:gd name="connsiteY18" fmla="*/ 21341 h 48292"/>
                    <a:gd name="connsiteX19" fmla="*/ 15711 w 47867"/>
                    <a:gd name="connsiteY19" fmla="*/ 31300 h 4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867" h="48292">
                      <a:moveTo>
                        <a:pt x="5912" y="38789"/>
                      </a:moveTo>
                      <a:cubicBezTo>
                        <a:pt x="3282" y="35761"/>
                        <a:pt x="1530" y="32176"/>
                        <a:pt x="574" y="28113"/>
                      </a:cubicBezTo>
                      <a:cubicBezTo>
                        <a:pt x="-382" y="23970"/>
                        <a:pt x="-143" y="19987"/>
                        <a:pt x="1291" y="16163"/>
                      </a:cubicBezTo>
                      <a:cubicBezTo>
                        <a:pt x="2725" y="12339"/>
                        <a:pt x="5115" y="8913"/>
                        <a:pt x="8461" y="6045"/>
                      </a:cubicBezTo>
                      <a:cubicBezTo>
                        <a:pt x="13639" y="1583"/>
                        <a:pt x="19376" y="-409"/>
                        <a:pt x="25669" y="69"/>
                      </a:cubicBezTo>
                      <a:cubicBezTo>
                        <a:pt x="31884" y="547"/>
                        <a:pt x="37301" y="3416"/>
                        <a:pt x="41683" y="8594"/>
                      </a:cubicBezTo>
                      <a:cubicBezTo>
                        <a:pt x="46224" y="13773"/>
                        <a:pt x="48216" y="19588"/>
                        <a:pt x="47818" y="25882"/>
                      </a:cubicBezTo>
                      <a:cubicBezTo>
                        <a:pt x="47419" y="32176"/>
                        <a:pt x="44710" y="37594"/>
                        <a:pt x="39612" y="41975"/>
                      </a:cubicBezTo>
                      <a:cubicBezTo>
                        <a:pt x="36425" y="44684"/>
                        <a:pt x="32840" y="46596"/>
                        <a:pt x="28777" y="47632"/>
                      </a:cubicBezTo>
                      <a:cubicBezTo>
                        <a:pt x="24713" y="48668"/>
                        <a:pt x="20730" y="48508"/>
                        <a:pt x="16826" y="46995"/>
                      </a:cubicBezTo>
                      <a:cubicBezTo>
                        <a:pt x="12922" y="45481"/>
                        <a:pt x="9337" y="42852"/>
                        <a:pt x="5912" y="38868"/>
                      </a:cubicBezTo>
                      <a:close/>
                      <a:moveTo>
                        <a:pt x="15631" y="31220"/>
                      </a:moveTo>
                      <a:cubicBezTo>
                        <a:pt x="18579" y="34646"/>
                        <a:pt x="21606" y="36558"/>
                        <a:pt x="24793" y="36956"/>
                      </a:cubicBezTo>
                      <a:cubicBezTo>
                        <a:pt x="27980" y="37355"/>
                        <a:pt x="30768" y="36558"/>
                        <a:pt x="33158" y="34487"/>
                      </a:cubicBezTo>
                      <a:cubicBezTo>
                        <a:pt x="35548" y="32415"/>
                        <a:pt x="36744" y="29786"/>
                        <a:pt x="36823" y="26599"/>
                      </a:cubicBezTo>
                      <a:cubicBezTo>
                        <a:pt x="36823" y="23413"/>
                        <a:pt x="35389" y="20066"/>
                        <a:pt x="32441" y="16641"/>
                      </a:cubicBezTo>
                      <a:cubicBezTo>
                        <a:pt x="29494" y="13295"/>
                        <a:pt x="26466" y="11383"/>
                        <a:pt x="23279" y="10984"/>
                      </a:cubicBezTo>
                      <a:cubicBezTo>
                        <a:pt x="20093" y="10586"/>
                        <a:pt x="17304" y="11383"/>
                        <a:pt x="14994" y="13454"/>
                      </a:cubicBezTo>
                      <a:cubicBezTo>
                        <a:pt x="12604" y="15525"/>
                        <a:pt x="11409" y="18154"/>
                        <a:pt x="11329" y="21341"/>
                      </a:cubicBezTo>
                      <a:cubicBezTo>
                        <a:pt x="11329" y="24528"/>
                        <a:pt x="12683" y="27874"/>
                        <a:pt x="15711" y="3130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98" name="Freeform: Shape 3597">
                  <a:extLst>
                    <a:ext uri="{FF2B5EF4-FFF2-40B4-BE49-F238E27FC236}">
                      <a16:creationId xmlns:a16="http://schemas.microsoft.com/office/drawing/2014/main" id="{EA4CDE94-8850-8989-F9D9-1007FBCD7019}"/>
                    </a:ext>
                  </a:extLst>
                </p:cNvPr>
                <p:cNvSpPr/>
                <p:nvPr/>
              </p:nvSpPr>
              <p:spPr>
                <a:xfrm>
                  <a:off x="2111540" y="3200472"/>
                  <a:ext cx="55531" cy="69179"/>
                </a:xfrm>
                <a:custGeom>
                  <a:avLst/>
                  <a:gdLst>
                    <a:gd name="connsiteX0" fmla="*/ 0 w 55531"/>
                    <a:gd name="connsiteY0" fmla="*/ 21617 h 69179"/>
                    <a:gd name="connsiteX1" fmla="*/ 8445 w 55531"/>
                    <a:gd name="connsiteY1" fmla="*/ 14288 h 69179"/>
                    <a:gd name="connsiteX2" fmla="*/ 12827 w 55531"/>
                    <a:gd name="connsiteY2" fmla="*/ 19307 h 69179"/>
                    <a:gd name="connsiteX3" fmla="*/ 13623 w 55531"/>
                    <a:gd name="connsiteY3" fmla="*/ 11260 h 69179"/>
                    <a:gd name="connsiteX4" fmla="*/ 18483 w 55531"/>
                    <a:gd name="connsiteY4" fmla="*/ 4249 h 69179"/>
                    <a:gd name="connsiteX5" fmla="*/ 32744 w 55531"/>
                    <a:gd name="connsiteY5" fmla="*/ 186 h 69179"/>
                    <a:gd name="connsiteX6" fmla="*/ 48200 w 55531"/>
                    <a:gd name="connsiteY6" fmla="*/ 9667 h 69179"/>
                    <a:gd name="connsiteX7" fmla="*/ 55529 w 55531"/>
                    <a:gd name="connsiteY7" fmla="*/ 26716 h 69179"/>
                    <a:gd name="connsiteX8" fmla="*/ 49475 w 55531"/>
                    <a:gd name="connsiteY8" fmla="*/ 40340 h 69179"/>
                    <a:gd name="connsiteX9" fmla="*/ 43340 w 55531"/>
                    <a:gd name="connsiteY9" fmla="*/ 43685 h 69179"/>
                    <a:gd name="connsiteX10" fmla="*/ 35134 w 55531"/>
                    <a:gd name="connsiteY10" fmla="*/ 44004 h 69179"/>
                    <a:gd name="connsiteX11" fmla="*/ 50112 w 55531"/>
                    <a:gd name="connsiteY11" fmla="*/ 61292 h 69179"/>
                    <a:gd name="connsiteX12" fmla="*/ 41030 w 55531"/>
                    <a:gd name="connsiteY12" fmla="*/ 69180 h 69179"/>
                    <a:gd name="connsiteX13" fmla="*/ 0 w 55531"/>
                    <a:gd name="connsiteY13" fmla="*/ 21697 h 69179"/>
                    <a:gd name="connsiteX14" fmla="*/ 23343 w 55531"/>
                    <a:gd name="connsiteY14" fmla="*/ 30460 h 69179"/>
                    <a:gd name="connsiteX15" fmla="*/ 33063 w 55531"/>
                    <a:gd name="connsiteY15" fmla="*/ 37073 h 69179"/>
                    <a:gd name="connsiteX16" fmla="*/ 41030 w 55531"/>
                    <a:gd name="connsiteY16" fmla="*/ 35002 h 69179"/>
                    <a:gd name="connsiteX17" fmla="*/ 44137 w 55531"/>
                    <a:gd name="connsiteY17" fmla="*/ 27911 h 69179"/>
                    <a:gd name="connsiteX18" fmla="*/ 39038 w 55531"/>
                    <a:gd name="connsiteY18" fmla="*/ 17793 h 69179"/>
                    <a:gd name="connsiteX19" fmla="*/ 29956 w 55531"/>
                    <a:gd name="connsiteY19" fmla="*/ 11659 h 69179"/>
                    <a:gd name="connsiteX20" fmla="*/ 22307 w 55531"/>
                    <a:gd name="connsiteY20" fmla="*/ 13650 h 69179"/>
                    <a:gd name="connsiteX21" fmla="*/ 18961 w 55531"/>
                    <a:gd name="connsiteY21" fmla="*/ 20980 h 69179"/>
                    <a:gd name="connsiteX22" fmla="*/ 23343 w 55531"/>
                    <a:gd name="connsiteY22" fmla="*/ 30540 h 6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531" h="69179">
                      <a:moveTo>
                        <a:pt x="0" y="21617"/>
                      </a:moveTo>
                      <a:lnTo>
                        <a:pt x="8445" y="14288"/>
                      </a:lnTo>
                      <a:lnTo>
                        <a:pt x="12827" y="19307"/>
                      </a:lnTo>
                      <a:cubicBezTo>
                        <a:pt x="12428" y="16598"/>
                        <a:pt x="12747" y="13969"/>
                        <a:pt x="13623" y="11260"/>
                      </a:cubicBezTo>
                      <a:cubicBezTo>
                        <a:pt x="14500" y="8551"/>
                        <a:pt x="16173" y="6241"/>
                        <a:pt x="18483" y="4249"/>
                      </a:cubicBezTo>
                      <a:cubicBezTo>
                        <a:pt x="22467" y="823"/>
                        <a:pt x="27247" y="-531"/>
                        <a:pt x="32744" y="186"/>
                      </a:cubicBezTo>
                      <a:cubicBezTo>
                        <a:pt x="38241" y="903"/>
                        <a:pt x="43420" y="4090"/>
                        <a:pt x="48200" y="9667"/>
                      </a:cubicBezTo>
                      <a:cubicBezTo>
                        <a:pt x="53139" y="15403"/>
                        <a:pt x="55609" y="21059"/>
                        <a:pt x="55529" y="26716"/>
                      </a:cubicBezTo>
                      <a:cubicBezTo>
                        <a:pt x="55529" y="32373"/>
                        <a:pt x="53458" y="36834"/>
                        <a:pt x="49475" y="40340"/>
                      </a:cubicBezTo>
                      <a:cubicBezTo>
                        <a:pt x="47562" y="42013"/>
                        <a:pt x="45491" y="43128"/>
                        <a:pt x="43340" y="43685"/>
                      </a:cubicBezTo>
                      <a:cubicBezTo>
                        <a:pt x="41109" y="44243"/>
                        <a:pt x="38401" y="44402"/>
                        <a:pt x="35134" y="44004"/>
                      </a:cubicBezTo>
                      <a:lnTo>
                        <a:pt x="50112" y="61292"/>
                      </a:lnTo>
                      <a:lnTo>
                        <a:pt x="41030" y="69180"/>
                      </a:lnTo>
                      <a:lnTo>
                        <a:pt x="0" y="21697"/>
                      </a:lnTo>
                      <a:close/>
                      <a:moveTo>
                        <a:pt x="23343" y="30460"/>
                      </a:moveTo>
                      <a:cubicBezTo>
                        <a:pt x="26689" y="34364"/>
                        <a:pt x="29956" y="36515"/>
                        <a:pt x="33063" y="37073"/>
                      </a:cubicBezTo>
                      <a:cubicBezTo>
                        <a:pt x="36170" y="37631"/>
                        <a:pt x="38879" y="36914"/>
                        <a:pt x="41030" y="35002"/>
                      </a:cubicBezTo>
                      <a:cubicBezTo>
                        <a:pt x="43181" y="33169"/>
                        <a:pt x="44137" y="30779"/>
                        <a:pt x="44137" y="27911"/>
                      </a:cubicBezTo>
                      <a:cubicBezTo>
                        <a:pt x="44137" y="24963"/>
                        <a:pt x="42384" y="21617"/>
                        <a:pt x="39038" y="17793"/>
                      </a:cubicBezTo>
                      <a:cubicBezTo>
                        <a:pt x="35931" y="14208"/>
                        <a:pt x="32903" y="12137"/>
                        <a:pt x="29956" y="11659"/>
                      </a:cubicBezTo>
                      <a:cubicBezTo>
                        <a:pt x="27008" y="11181"/>
                        <a:pt x="24458" y="11818"/>
                        <a:pt x="22307" y="13650"/>
                      </a:cubicBezTo>
                      <a:cubicBezTo>
                        <a:pt x="20077" y="15562"/>
                        <a:pt x="18961" y="18032"/>
                        <a:pt x="18961" y="20980"/>
                      </a:cubicBezTo>
                      <a:cubicBezTo>
                        <a:pt x="18961" y="24007"/>
                        <a:pt x="20475" y="27114"/>
                        <a:pt x="23343" y="3054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99" name="Freeform: Shape 3598">
                  <a:extLst>
                    <a:ext uri="{FF2B5EF4-FFF2-40B4-BE49-F238E27FC236}">
                      <a16:creationId xmlns:a16="http://schemas.microsoft.com/office/drawing/2014/main" id="{06D3F80D-E8B5-ADDC-2951-9A8C37618622}"/>
                    </a:ext>
                  </a:extLst>
                </p:cNvPr>
                <p:cNvSpPr/>
                <p:nvPr/>
              </p:nvSpPr>
              <p:spPr>
                <a:xfrm>
                  <a:off x="2157653" y="3169088"/>
                  <a:ext cx="46793" cy="46860"/>
                </a:xfrm>
                <a:custGeom>
                  <a:avLst/>
                  <a:gdLst>
                    <a:gd name="connsiteX0" fmla="*/ 34832 w 46793"/>
                    <a:gd name="connsiteY0" fmla="*/ 24002 h 46860"/>
                    <a:gd name="connsiteX1" fmla="*/ 45189 w 46793"/>
                    <a:gd name="connsiteY1" fmla="*/ 17709 h 46860"/>
                    <a:gd name="connsiteX2" fmla="*/ 46224 w 46793"/>
                    <a:gd name="connsiteY2" fmla="*/ 30057 h 46860"/>
                    <a:gd name="connsiteX3" fmla="*/ 39054 w 46793"/>
                    <a:gd name="connsiteY3" fmla="*/ 40813 h 46860"/>
                    <a:gd name="connsiteX4" fmla="*/ 20730 w 46793"/>
                    <a:gd name="connsiteY4" fmla="*/ 46389 h 46860"/>
                    <a:gd name="connsiteX5" fmla="*/ 7107 w 46793"/>
                    <a:gd name="connsiteY5" fmla="*/ 37467 h 46860"/>
                    <a:gd name="connsiteX6" fmla="*/ 16 w 46793"/>
                    <a:gd name="connsiteY6" fmla="*/ 20178 h 46860"/>
                    <a:gd name="connsiteX7" fmla="*/ 7107 w 46793"/>
                    <a:gd name="connsiteY7" fmla="*/ 5599 h 46860"/>
                    <a:gd name="connsiteX8" fmla="*/ 23598 w 46793"/>
                    <a:gd name="connsiteY8" fmla="*/ 181 h 46860"/>
                    <a:gd name="connsiteX9" fmla="*/ 41285 w 46793"/>
                    <a:gd name="connsiteY9" fmla="*/ 12052 h 46860"/>
                    <a:gd name="connsiteX10" fmla="*/ 18500 w 46793"/>
                    <a:gd name="connsiteY10" fmla="*/ 31730 h 46860"/>
                    <a:gd name="connsiteX11" fmla="*/ 26148 w 46793"/>
                    <a:gd name="connsiteY11" fmla="*/ 36112 h 46860"/>
                    <a:gd name="connsiteX12" fmla="*/ 33318 w 46793"/>
                    <a:gd name="connsiteY12" fmla="*/ 33802 h 46860"/>
                    <a:gd name="connsiteX13" fmla="*/ 35867 w 46793"/>
                    <a:gd name="connsiteY13" fmla="*/ 29500 h 46860"/>
                    <a:gd name="connsiteX14" fmla="*/ 34832 w 46793"/>
                    <a:gd name="connsiteY14" fmla="*/ 23843 h 46860"/>
                    <a:gd name="connsiteX15" fmla="*/ 27423 w 46793"/>
                    <a:gd name="connsiteY15" fmla="*/ 14362 h 46860"/>
                    <a:gd name="connsiteX16" fmla="*/ 20173 w 46793"/>
                    <a:gd name="connsiteY16" fmla="*/ 10140 h 46860"/>
                    <a:gd name="connsiteX17" fmla="*/ 13640 w 46793"/>
                    <a:gd name="connsiteY17" fmla="*/ 12132 h 46860"/>
                    <a:gd name="connsiteX18" fmla="*/ 10612 w 46793"/>
                    <a:gd name="connsiteY18" fmla="*/ 18585 h 46860"/>
                    <a:gd name="connsiteX19" fmla="*/ 13799 w 46793"/>
                    <a:gd name="connsiteY19" fmla="*/ 26154 h 46860"/>
                    <a:gd name="connsiteX20" fmla="*/ 27423 w 46793"/>
                    <a:gd name="connsiteY20" fmla="*/ 14362 h 46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793" h="46860">
                      <a:moveTo>
                        <a:pt x="34832" y="24002"/>
                      </a:moveTo>
                      <a:lnTo>
                        <a:pt x="45189" y="17709"/>
                      </a:lnTo>
                      <a:cubicBezTo>
                        <a:pt x="46862" y="22011"/>
                        <a:pt x="47260" y="26154"/>
                        <a:pt x="46224" y="30057"/>
                      </a:cubicBezTo>
                      <a:cubicBezTo>
                        <a:pt x="45189" y="33961"/>
                        <a:pt x="42799" y="37546"/>
                        <a:pt x="39054" y="40813"/>
                      </a:cubicBezTo>
                      <a:cubicBezTo>
                        <a:pt x="33079" y="45991"/>
                        <a:pt x="26945" y="47824"/>
                        <a:pt x="20730" y="46389"/>
                      </a:cubicBezTo>
                      <a:cubicBezTo>
                        <a:pt x="15791" y="45194"/>
                        <a:pt x="11250" y="42247"/>
                        <a:pt x="7107" y="37467"/>
                      </a:cubicBezTo>
                      <a:cubicBezTo>
                        <a:pt x="2167" y="31810"/>
                        <a:pt x="-223" y="25994"/>
                        <a:pt x="16" y="20178"/>
                      </a:cubicBezTo>
                      <a:cubicBezTo>
                        <a:pt x="176" y="14362"/>
                        <a:pt x="2566" y="9503"/>
                        <a:pt x="7107" y="5599"/>
                      </a:cubicBezTo>
                      <a:cubicBezTo>
                        <a:pt x="12206" y="1217"/>
                        <a:pt x="17703" y="-615"/>
                        <a:pt x="23598" y="181"/>
                      </a:cubicBezTo>
                      <a:cubicBezTo>
                        <a:pt x="29494" y="978"/>
                        <a:pt x="35389" y="4962"/>
                        <a:pt x="41285" y="12052"/>
                      </a:cubicBezTo>
                      <a:lnTo>
                        <a:pt x="18500" y="31730"/>
                      </a:lnTo>
                      <a:cubicBezTo>
                        <a:pt x="20890" y="34360"/>
                        <a:pt x="23439" y="35873"/>
                        <a:pt x="26148" y="36112"/>
                      </a:cubicBezTo>
                      <a:cubicBezTo>
                        <a:pt x="28857" y="36431"/>
                        <a:pt x="31247" y="35634"/>
                        <a:pt x="33318" y="33802"/>
                      </a:cubicBezTo>
                      <a:cubicBezTo>
                        <a:pt x="34752" y="32607"/>
                        <a:pt x="35628" y="31173"/>
                        <a:pt x="35867" y="29500"/>
                      </a:cubicBezTo>
                      <a:cubicBezTo>
                        <a:pt x="36106" y="27827"/>
                        <a:pt x="35867" y="25994"/>
                        <a:pt x="34832" y="23843"/>
                      </a:cubicBezTo>
                      <a:close/>
                      <a:moveTo>
                        <a:pt x="27423" y="14362"/>
                      </a:moveTo>
                      <a:cubicBezTo>
                        <a:pt x="25112" y="11813"/>
                        <a:pt x="22642" y="10379"/>
                        <a:pt x="20173" y="10140"/>
                      </a:cubicBezTo>
                      <a:cubicBezTo>
                        <a:pt x="17703" y="9901"/>
                        <a:pt x="15552" y="10538"/>
                        <a:pt x="13640" y="12132"/>
                      </a:cubicBezTo>
                      <a:cubicBezTo>
                        <a:pt x="11648" y="13884"/>
                        <a:pt x="10612" y="16035"/>
                        <a:pt x="10612" y="18585"/>
                      </a:cubicBezTo>
                      <a:cubicBezTo>
                        <a:pt x="10612" y="21134"/>
                        <a:pt x="11648" y="23684"/>
                        <a:pt x="13799" y="26154"/>
                      </a:cubicBezTo>
                      <a:lnTo>
                        <a:pt x="27423" y="1436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530" name="Graphic 3682">
                <a:extLst>
                  <a:ext uri="{FF2B5EF4-FFF2-40B4-BE49-F238E27FC236}">
                    <a16:creationId xmlns:a16="http://schemas.microsoft.com/office/drawing/2014/main" id="{2DAD26CC-2DD0-7F5E-982E-3B7F21BB1793}"/>
                  </a:ext>
                </a:extLst>
              </p:cNvPr>
              <p:cNvGrpSpPr/>
              <p:nvPr/>
            </p:nvGrpSpPr>
            <p:grpSpPr>
              <a:xfrm>
                <a:off x="1351748" y="3917523"/>
                <a:ext cx="360171" cy="392151"/>
                <a:chOff x="1351748" y="3917523"/>
                <a:chExt cx="360171" cy="392151"/>
              </a:xfrm>
              <a:solidFill>
                <a:srgbClr val="000000"/>
              </a:solidFill>
            </p:grpSpPr>
            <p:sp>
              <p:nvSpPr>
                <p:cNvPr id="3584" name="Freeform: Shape 3583">
                  <a:extLst>
                    <a:ext uri="{FF2B5EF4-FFF2-40B4-BE49-F238E27FC236}">
                      <a16:creationId xmlns:a16="http://schemas.microsoft.com/office/drawing/2014/main" id="{2F666737-C4FB-4D7E-CAB5-968D9C26F298}"/>
                    </a:ext>
                  </a:extLst>
                </p:cNvPr>
                <p:cNvSpPr/>
                <p:nvPr/>
              </p:nvSpPr>
              <p:spPr>
                <a:xfrm>
                  <a:off x="1351748" y="4250738"/>
                  <a:ext cx="61910" cy="58935"/>
                </a:xfrm>
                <a:custGeom>
                  <a:avLst/>
                  <a:gdLst>
                    <a:gd name="connsiteX0" fmla="*/ 35679 w 61910"/>
                    <a:gd name="connsiteY0" fmla="*/ 34219 h 58935"/>
                    <a:gd name="connsiteX1" fmla="*/ 28429 w 61910"/>
                    <a:gd name="connsiteY1" fmla="*/ 27845 h 58935"/>
                    <a:gd name="connsiteX2" fmla="*/ 44841 w 61910"/>
                    <a:gd name="connsiteY2" fmla="*/ 9203 h 58935"/>
                    <a:gd name="connsiteX3" fmla="*/ 61890 w 61910"/>
                    <a:gd name="connsiteY3" fmla="*/ 24180 h 58935"/>
                    <a:gd name="connsiteX4" fmla="*/ 59580 w 61910"/>
                    <a:gd name="connsiteY4" fmla="*/ 36131 h 58935"/>
                    <a:gd name="connsiteX5" fmla="*/ 52409 w 61910"/>
                    <a:gd name="connsiteY5" fmla="*/ 48320 h 58935"/>
                    <a:gd name="connsiteX6" fmla="*/ 39264 w 61910"/>
                    <a:gd name="connsiteY6" fmla="*/ 57562 h 58935"/>
                    <a:gd name="connsiteX7" fmla="*/ 24605 w 61910"/>
                    <a:gd name="connsiteY7" fmla="*/ 57960 h 58935"/>
                    <a:gd name="connsiteX8" fmla="*/ 10981 w 61910"/>
                    <a:gd name="connsiteY8" fmla="*/ 50471 h 58935"/>
                    <a:gd name="connsiteX9" fmla="*/ 1580 w 61910"/>
                    <a:gd name="connsiteY9" fmla="*/ 37246 h 58935"/>
                    <a:gd name="connsiteX10" fmla="*/ 863 w 61910"/>
                    <a:gd name="connsiteY10" fmla="*/ 22029 h 58935"/>
                    <a:gd name="connsiteX11" fmla="*/ 7715 w 61910"/>
                    <a:gd name="connsiteY11" fmla="*/ 9920 h 58935"/>
                    <a:gd name="connsiteX12" fmla="*/ 22055 w 61910"/>
                    <a:gd name="connsiteY12" fmla="*/ 439 h 58935"/>
                    <a:gd name="connsiteX13" fmla="*/ 36396 w 61910"/>
                    <a:gd name="connsiteY13" fmla="*/ 2829 h 58935"/>
                    <a:gd name="connsiteX14" fmla="*/ 30421 w 61910"/>
                    <a:gd name="connsiteY14" fmla="*/ 12788 h 58935"/>
                    <a:gd name="connsiteX15" fmla="*/ 22454 w 61910"/>
                    <a:gd name="connsiteY15" fmla="*/ 11832 h 58935"/>
                    <a:gd name="connsiteX16" fmla="*/ 15124 w 61910"/>
                    <a:gd name="connsiteY16" fmla="*/ 16453 h 58935"/>
                    <a:gd name="connsiteX17" fmla="*/ 10822 w 61910"/>
                    <a:gd name="connsiteY17" fmla="*/ 28642 h 58935"/>
                    <a:gd name="connsiteX18" fmla="*/ 18550 w 61910"/>
                    <a:gd name="connsiteY18" fmla="*/ 41389 h 58935"/>
                    <a:gd name="connsiteX19" fmla="*/ 32970 w 61910"/>
                    <a:gd name="connsiteY19" fmla="*/ 48082 h 58935"/>
                    <a:gd name="connsiteX20" fmla="*/ 44602 w 61910"/>
                    <a:gd name="connsiteY20" fmla="*/ 42584 h 58935"/>
                    <a:gd name="connsiteX21" fmla="*/ 48346 w 61910"/>
                    <a:gd name="connsiteY21" fmla="*/ 36211 h 58935"/>
                    <a:gd name="connsiteX22" fmla="*/ 49860 w 61910"/>
                    <a:gd name="connsiteY22" fmla="*/ 29279 h 58935"/>
                    <a:gd name="connsiteX23" fmla="*/ 44443 w 61910"/>
                    <a:gd name="connsiteY23" fmla="*/ 24499 h 58935"/>
                    <a:gd name="connsiteX24" fmla="*/ 35759 w 61910"/>
                    <a:gd name="connsiteY24" fmla="*/ 34378 h 5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910" h="58935">
                      <a:moveTo>
                        <a:pt x="35679" y="34219"/>
                      </a:moveTo>
                      <a:lnTo>
                        <a:pt x="28429" y="27845"/>
                      </a:lnTo>
                      <a:lnTo>
                        <a:pt x="44841" y="9203"/>
                      </a:lnTo>
                      <a:lnTo>
                        <a:pt x="61890" y="24180"/>
                      </a:lnTo>
                      <a:cubicBezTo>
                        <a:pt x="62049" y="27527"/>
                        <a:pt x="61253" y="31510"/>
                        <a:pt x="59580" y="36131"/>
                      </a:cubicBezTo>
                      <a:cubicBezTo>
                        <a:pt x="57907" y="40752"/>
                        <a:pt x="55517" y="44815"/>
                        <a:pt x="52409" y="48320"/>
                      </a:cubicBezTo>
                      <a:cubicBezTo>
                        <a:pt x="48426" y="52782"/>
                        <a:pt x="44124" y="55889"/>
                        <a:pt x="39264" y="57562"/>
                      </a:cubicBezTo>
                      <a:cubicBezTo>
                        <a:pt x="34484" y="59235"/>
                        <a:pt x="29544" y="59394"/>
                        <a:pt x="24605" y="57960"/>
                      </a:cubicBezTo>
                      <a:cubicBezTo>
                        <a:pt x="19665" y="56526"/>
                        <a:pt x="15124" y="54057"/>
                        <a:pt x="10981" y="50471"/>
                      </a:cubicBezTo>
                      <a:cubicBezTo>
                        <a:pt x="6520" y="46568"/>
                        <a:pt x="3413" y="42106"/>
                        <a:pt x="1580" y="37246"/>
                      </a:cubicBezTo>
                      <a:cubicBezTo>
                        <a:pt x="-252" y="32307"/>
                        <a:pt x="-491" y="27288"/>
                        <a:pt x="863" y="22029"/>
                      </a:cubicBezTo>
                      <a:cubicBezTo>
                        <a:pt x="1819" y="18046"/>
                        <a:pt x="4130" y="13983"/>
                        <a:pt x="7715" y="9920"/>
                      </a:cubicBezTo>
                      <a:cubicBezTo>
                        <a:pt x="12415" y="4582"/>
                        <a:pt x="17196" y="1475"/>
                        <a:pt x="22055" y="439"/>
                      </a:cubicBezTo>
                      <a:cubicBezTo>
                        <a:pt x="26915" y="-597"/>
                        <a:pt x="31695" y="200"/>
                        <a:pt x="36396" y="2829"/>
                      </a:cubicBezTo>
                      <a:lnTo>
                        <a:pt x="30421" y="12788"/>
                      </a:lnTo>
                      <a:cubicBezTo>
                        <a:pt x="27792" y="11513"/>
                        <a:pt x="25163" y="11194"/>
                        <a:pt x="22454" y="11832"/>
                      </a:cubicBezTo>
                      <a:cubicBezTo>
                        <a:pt x="19745" y="12469"/>
                        <a:pt x="17355" y="13983"/>
                        <a:pt x="15124" y="16453"/>
                      </a:cubicBezTo>
                      <a:cubicBezTo>
                        <a:pt x="11778" y="20197"/>
                        <a:pt x="10344" y="24260"/>
                        <a:pt x="10822" y="28642"/>
                      </a:cubicBezTo>
                      <a:cubicBezTo>
                        <a:pt x="11220" y="32944"/>
                        <a:pt x="13850" y="37246"/>
                        <a:pt x="18550" y="41389"/>
                      </a:cubicBezTo>
                      <a:cubicBezTo>
                        <a:pt x="23649" y="45851"/>
                        <a:pt x="28429" y="48082"/>
                        <a:pt x="32970" y="48082"/>
                      </a:cubicBezTo>
                      <a:cubicBezTo>
                        <a:pt x="37511" y="48082"/>
                        <a:pt x="41335" y="46249"/>
                        <a:pt x="44602" y="42584"/>
                      </a:cubicBezTo>
                      <a:cubicBezTo>
                        <a:pt x="46195" y="40752"/>
                        <a:pt x="47470" y="38680"/>
                        <a:pt x="48346" y="36211"/>
                      </a:cubicBezTo>
                      <a:cubicBezTo>
                        <a:pt x="49223" y="33741"/>
                        <a:pt x="49780" y="31430"/>
                        <a:pt x="49860" y="29279"/>
                      </a:cubicBezTo>
                      <a:lnTo>
                        <a:pt x="44443" y="24499"/>
                      </a:lnTo>
                      <a:lnTo>
                        <a:pt x="35759" y="3437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85" name="Freeform: Shape 3584">
                  <a:extLst>
                    <a:ext uri="{FF2B5EF4-FFF2-40B4-BE49-F238E27FC236}">
                      <a16:creationId xmlns:a16="http://schemas.microsoft.com/office/drawing/2014/main" id="{B98521A8-B842-57CF-3861-7A331B327F74}"/>
                    </a:ext>
                  </a:extLst>
                </p:cNvPr>
                <p:cNvSpPr/>
                <p:nvPr/>
              </p:nvSpPr>
              <p:spPr>
                <a:xfrm>
                  <a:off x="1400460" y="4225604"/>
                  <a:ext cx="43073" cy="41965"/>
                </a:xfrm>
                <a:custGeom>
                  <a:avLst/>
                  <a:gdLst>
                    <a:gd name="connsiteX0" fmla="*/ 31980 w 43073"/>
                    <a:gd name="connsiteY0" fmla="*/ 19997 h 41965"/>
                    <a:gd name="connsiteX1" fmla="*/ 40505 w 43073"/>
                    <a:gd name="connsiteY1" fmla="*/ 12986 h 41965"/>
                    <a:gd name="connsiteX2" fmla="*/ 42974 w 43073"/>
                    <a:gd name="connsiteY2" fmla="*/ 23981 h 41965"/>
                    <a:gd name="connsiteX3" fmla="*/ 37876 w 43073"/>
                    <a:gd name="connsiteY3" fmla="*/ 34576 h 41965"/>
                    <a:gd name="connsiteX4" fmla="*/ 22021 w 43073"/>
                    <a:gd name="connsiteY4" fmla="*/ 41906 h 41965"/>
                    <a:gd name="connsiteX5" fmla="*/ 8637 w 43073"/>
                    <a:gd name="connsiteY5" fmla="*/ 35612 h 41965"/>
                    <a:gd name="connsiteX6" fmla="*/ 112 w 43073"/>
                    <a:gd name="connsiteY6" fmla="*/ 20953 h 41965"/>
                    <a:gd name="connsiteX7" fmla="*/ 4733 w 43073"/>
                    <a:gd name="connsiteY7" fmla="*/ 6931 h 41965"/>
                    <a:gd name="connsiteX8" fmla="*/ 18914 w 43073"/>
                    <a:gd name="connsiteY8" fmla="*/ 0 h 41965"/>
                    <a:gd name="connsiteX9" fmla="*/ 36282 w 43073"/>
                    <a:gd name="connsiteY9" fmla="*/ 8525 h 41965"/>
                    <a:gd name="connsiteX10" fmla="*/ 18197 w 43073"/>
                    <a:gd name="connsiteY10" fmla="*/ 29079 h 41965"/>
                    <a:gd name="connsiteX11" fmla="*/ 25607 w 43073"/>
                    <a:gd name="connsiteY11" fmla="*/ 32107 h 41965"/>
                    <a:gd name="connsiteX12" fmla="*/ 31821 w 43073"/>
                    <a:gd name="connsiteY12" fmla="*/ 29159 h 41965"/>
                    <a:gd name="connsiteX13" fmla="*/ 33653 w 43073"/>
                    <a:gd name="connsiteY13" fmla="*/ 25016 h 41965"/>
                    <a:gd name="connsiteX14" fmla="*/ 31980 w 43073"/>
                    <a:gd name="connsiteY14" fmla="*/ 20077 h 41965"/>
                    <a:gd name="connsiteX15" fmla="*/ 24093 w 43073"/>
                    <a:gd name="connsiteY15" fmla="*/ 12269 h 41965"/>
                    <a:gd name="connsiteX16" fmla="*/ 17082 w 43073"/>
                    <a:gd name="connsiteY16" fmla="*/ 9321 h 41965"/>
                    <a:gd name="connsiteX17" fmla="*/ 11505 w 43073"/>
                    <a:gd name="connsiteY17" fmla="*/ 11950 h 41965"/>
                    <a:gd name="connsiteX18" fmla="*/ 9513 w 43073"/>
                    <a:gd name="connsiteY18" fmla="*/ 18085 h 41965"/>
                    <a:gd name="connsiteX19" fmla="*/ 13337 w 43073"/>
                    <a:gd name="connsiteY19" fmla="*/ 24459 h 41965"/>
                    <a:gd name="connsiteX20" fmla="*/ 24093 w 43073"/>
                    <a:gd name="connsiteY20" fmla="*/ 12189 h 4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073" h="41965">
                      <a:moveTo>
                        <a:pt x="31980" y="19997"/>
                      </a:moveTo>
                      <a:lnTo>
                        <a:pt x="40505" y="12986"/>
                      </a:lnTo>
                      <a:cubicBezTo>
                        <a:pt x="42576" y="16651"/>
                        <a:pt x="43373" y="20316"/>
                        <a:pt x="42974" y="23981"/>
                      </a:cubicBezTo>
                      <a:cubicBezTo>
                        <a:pt x="42576" y="27645"/>
                        <a:pt x="40823" y="31151"/>
                        <a:pt x="37876" y="34576"/>
                      </a:cubicBezTo>
                      <a:cubicBezTo>
                        <a:pt x="33095" y="39994"/>
                        <a:pt x="27837" y="42384"/>
                        <a:pt x="22021" y="41906"/>
                      </a:cubicBezTo>
                      <a:cubicBezTo>
                        <a:pt x="17401" y="41508"/>
                        <a:pt x="12939" y="39357"/>
                        <a:pt x="8637" y="35612"/>
                      </a:cubicBezTo>
                      <a:cubicBezTo>
                        <a:pt x="3459" y="31071"/>
                        <a:pt x="670" y="26211"/>
                        <a:pt x="112" y="20953"/>
                      </a:cubicBezTo>
                      <a:cubicBezTo>
                        <a:pt x="-445" y="15695"/>
                        <a:pt x="1068" y="10994"/>
                        <a:pt x="4733" y="6931"/>
                      </a:cubicBezTo>
                      <a:cubicBezTo>
                        <a:pt x="8796" y="2310"/>
                        <a:pt x="13497" y="0"/>
                        <a:pt x="18914" y="0"/>
                      </a:cubicBezTo>
                      <a:cubicBezTo>
                        <a:pt x="24332" y="0"/>
                        <a:pt x="30068" y="2868"/>
                        <a:pt x="36282" y="8525"/>
                      </a:cubicBezTo>
                      <a:lnTo>
                        <a:pt x="18197" y="29079"/>
                      </a:lnTo>
                      <a:cubicBezTo>
                        <a:pt x="20667" y="31151"/>
                        <a:pt x="23137" y="32186"/>
                        <a:pt x="25607" y="32107"/>
                      </a:cubicBezTo>
                      <a:cubicBezTo>
                        <a:pt x="28076" y="32107"/>
                        <a:pt x="30148" y="31071"/>
                        <a:pt x="31821" y="29159"/>
                      </a:cubicBezTo>
                      <a:cubicBezTo>
                        <a:pt x="32936" y="27884"/>
                        <a:pt x="33573" y="26450"/>
                        <a:pt x="33653" y="25016"/>
                      </a:cubicBezTo>
                      <a:cubicBezTo>
                        <a:pt x="33653" y="23503"/>
                        <a:pt x="33175" y="21909"/>
                        <a:pt x="31980" y="20077"/>
                      </a:cubicBezTo>
                      <a:close/>
                      <a:moveTo>
                        <a:pt x="24093" y="12269"/>
                      </a:moveTo>
                      <a:cubicBezTo>
                        <a:pt x="21703" y="10198"/>
                        <a:pt x="19313" y="9242"/>
                        <a:pt x="17082" y="9321"/>
                      </a:cubicBezTo>
                      <a:cubicBezTo>
                        <a:pt x="14772" y="9321"/>
                        <a:pt x="12939" y="10277"/>
                        <a:pt x="11505" y="11950"/>
                      </a:cubicBezTo>
                      <a:cubicBezTo>
                        <a:pt x="9912" y="13703"/>
                        <a:pt x="9274" y="15775"/>
                        <a:pt x="9513" y="18085"/>
                      </a:cubicBezTo>
                      <a:cubicBezTo>
                        <a:pt x="9832" y="20395"/>
                        <a:pt x="11027" y="22547"/>
                        <a:pt x="13337" y="24459"/>
                      </a:cubicBezTo>
                      <a:lnTo>
                        <a:pt x="24093" y="1218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86" name="Freeform: Shape 3585">
                  <a:extLst>
                    <a:ext uri="{FF2B5EF4-FFF2-40B4-BE49-F238E27FC236}">
                      <a16:creationId xmlns:a16="http://schemas.microsoft.com/office/drawing/2014/main" id="{F84C07E1-989E-F35B-012E-D28ADBCED3CF}"/>
                    </a:ext>
                  </a:extLst>
                </p:cNvPr>
                <p:cNvSpPr/>
                <p:nvPr/>
              </p:nvSpPr>
              <p:spPr>
                <a:xfrm>
                  <a:off x="1424473" y="4192621"/>
                  <a:ext cx="38241" cy="46765"/>
                </a:xfrm>
                <a:custGeom>
                  <a:avLst/>
                  <a:gdLst>
                    <a:gd name="connsiteX0" fmla="*/ 38241 w 38241"/>
                    <a:gd name="connsiteY0" fmla="*/ 38560 h 46765"/>
                    <a:gd name="connsiteX1" fmla="*/ 30991 w 38241"/>
                    <a:gd name="connsiteY1" fmla="*/ 46766 h 46765"/>
                    <a:gd name="connsiteX2" fmla="*/ 0 w 38241"/>
                    <a:gd name="connsiteY2" fmla="*/ 19439 h 46765"/>
                    <a:gd name="connsiteX3" fmla="*/ 6692 w 38241"/>
                    <a:gd name="connsiteY3" fmla="*/ 11791 h 46765"/>
                    <a:gd name="connsiteX4" fmla="*/ 11074 w 38241"/>
                    <a:gd name="connsiteY4" fmla="*/ 15695 h 46765"/>
                    <a:gd name="connsiteX5" fmla="*/ 10038 w 38241"/>
                    <a:gd name="connsiteY5" fmla="*/ 8524 h 46765"/>
                    <a:gd name="connsiteX6" fmla="*/ 12189 w 38241"/>
                    <a:gd name="connsiteY6" fmla="*/ 4063 h 46765"/>
                    <a:gd name="connsiteX7" fmla="*/ 18483 w 38241"/>
                    <a:gd name="connsiteY7" fmla="*/ 0 h 46765"/>
                    <a:gd name="connsiteX8" fmla="*/ 23423 w 38241"/>
                    <a:gd name="connsiteY8" fmla="*/ 8843 h 46765"/>
                    <a:gd name="connsiteX9" fmla="*/ 18643 w 38241"/>
                    <a:gd name="connsiteY9" fmla="*/ 11472 h 46765"/>
                    <a:gd name="connsiteX10" fmla="*/ 17049 w 38241"/>
                    <a:gd name="connsiteY10" fmla="*/ 15217 h 46765"/>
                    <a:gd name="connsiteX11" fmla="*/ 18802 w 38241"/>
                    <a:gd name="connsiteY11" fmla="*/ 20156 h 46765"/>
                    <a:gd name="connsiteX12" fmla="*/ 28601 w 38241"/>
                    <a:gd name="connsiteY12" fmla="*/ 29955 h 46765"/>
                    <a:gd name="connsiteX13" fmla="*/ 38162 w 38241"/>
                    <a:gd name="connsiteY13" fmla="*/ 38400 h 46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241" h="46765">
                      <a:moveTo>
                        <a:pt x="38241" y="38560"/>
                      </a:moveTo>
                      <a:lnTo>
                        <a:pt x="30991" y="46766"/>
                      </a:lnTo>
                      <a:lnTo>
                        <a:pt x="0" y="19439"/>
                      </a:lnTo>
                      <a:lnTo>
                        <a:pt x="6692" y="11791"/>
                      </a:lnTo>
                      <a:lnTo>
                        <a:pt x="11074" y="15695"/>
                      </a:lnTo>
                      <a:cubicBezTo>
                        <a:pt x="10118" y="12588"/>
                        <a:pt x="9799" y="10198"/>
                        <a:pt x="10038" y="8524"/>
                      </a:cubicBezTo>
                      <a:cubicBezTo>
                        <a:pt x="10277" y="6931"/>
                        <a:pt x="10994" y="5417"/>
                        <a:pt x="12189" y="4063"/>
                      </a:cubicBezTo>
                      <a:cubicBezTo>
                        <a:pt x="13862" y="2151"/>
                        <a:pt x="15934" y="876"/>
                        <a:pt x="18483" y="0"/>
                      </a:cubicBezTo>
                      <a:lnTo>
                        <a:pt x="23423" y="8843"/>
                      </a:lnTo>
                      <a:cubicBezTo>
                        <a:pt x="21272" y="9401"/>
                        <a:pt x="19758" y="10357"/>
                        <a:pt x="18643" y="11472"/>
                      </a:cubicBezTo>
                      <a:cubicBezTo>
                        <a:pt x="17607" y="12588"/>
                        <a:pt x="17129" y="13862"/>
                        <a:pt x="17049" y="15217"/>
                      </a:cubicBezTo>
                      <a:cubicBezTo>
                        <a:pt x="17049" y="16571"/>
                        <a:pt x="17607" y="18244"/>
                        <a:pt x="18802" y="20156"/>
                      </a:cubicBezTo>
                      <a:cubicBezTo>
                        <a:pt x="19997" y="22068"/>
                        <a:pt x="23343" y="25335"/>
                        <a:pt x="28601" y="29955"/>
                      </a:cubicBezTo>
                      <a:lnTo>
                        <a:pt x="38162" y="3840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87" name="Freeform: Shape 3586">
                  <a:extLst>
                    <a:ext uri="{FF2B5EF4-FFF2-40B4-BE49-F238E27FC236}">
                      <a16:creationId xmlns:a16="http://schemas.microsoft.com/office/drawing/2014/main" id="{C52E41E3-9DFA-51F9-67A6-0C0C73AEE7D9}"/>
                    </a:ext>
                  </a:extLst>
                </p:cNvPr>
                <p:cNvSpPr/>
                <p:nvPr/>
              </p:nvSpPr>
              <p:spPr>
                <a:xfrm>
                  <a:off x="1444470" y="4147916"/>
                  <a:ext cx="71383" cy="68286"/>
                </a:xfrm>
                <a:custGeom>
                  <a:avLst/>
                  <a:gdLst>
                    <a:gd name="connsiteX0" fmla="*/ 239 w 71383"/>
                    <a:gd name="connsiteY0" fmla="*/ 41120 h 68286"/>
                    <a:gd name="connsiteX1" fmla="*/ 6931 w 71383"/>
                    <a:gd name="connsiteY1" fmla="*/ 33551 h 68286"/>
                    <a:gd name="connsiteX2" fmla="*/ 11154 w 71383"/>
                    <a:gd name="connsiteY2" fmla="*/ 37295 h 68286"/>
                    <a:gd name="connsiteX3" fmla="*/ 14739 w 71383"/>
                    <a:gd name="connsiteY3" fmla="*/ 23274 h 68286"/>
                    <a:gd name="connsiteX4" fmla="*/ 20555 w 71383"/>
                    <a:gd name="connsiteY4" fmla="*/ 19211 h 68286"/>
                    <a:gd name="connsiteX5" fmla="*/ 27406 w 71383"/>
                    <a:gd name="connsiteY5" fmla="*/ 18892 h 68286"/>
                    <a:gd name="connsiteX6" fmla="*/ 27566 w 71383"/>
                    <a:gd name="connsiteY6" fmla="*/ 11244 h 68286"/>
                    <a:gd name="connsiteX7" fmla="*/ 30752 w 71383"/>
                    <a:gd name="connsiteY7" fmla="*/ 5109 h 68286"/>
                    <a:gd name="connsiteX8" fmla="*/ 37206 w 71383"/>
                    <a:gd name="connsiteY8" fmla="*/ 568 h 68286"/>
                    <a:gd name="connsiteX9" fmla="*/ 44376 w 71383"/>
                    <a:gd name="connsiteY9" fmla="*/ 568 h 68286"/>
                    <a:gd name="connsiteX10" fmla="*/ 51546 w 71383"/>
                    <a:gd name="connsiteY10" fmla="*/ 5348 h 68286"/>
                    <a:gd name="connsiteX11" fmla="*/ 71384 w 71383"/>
                    <a:gd name="connsiteY11" fmla="*/ 22796 h 68286"/>
                    <a:gd name="connsiteX12" fmla="*/ 64134 w 71383"/>
                    <a:gd name="connsiteY12" fmla="*/ 31002 h 68286"/>
                    <a:gd name="connsiteX13" fmla="*/ 46368 w 71383"/>
                    <a:gd name="connsiteY13" fmla="*/ 15386 h 68286"/>
                    <a:gd name="connsiteX14" fmla="*/ 39675 w 71383"/>
                    <a:gd name="connsiteY14" fmla="*/ 11005 h 68286"/>
                    <a:gd name="connsiteX15" fmla="*/ 34815 w 71383"/>
                    <a:gd name="connsiteY15" fmla="*/ 12996 h 68286"/>
                    <a:gd name="connsiteX16" fmla="*/ 32983 w 71383"/>
                    <a:gd name="connsiteY16" fmla="*/ 17139 h 68286"/>
                    <a:gd name="connsiteX17" fmla="*/ 34098 w 71383"/>
                    <a:gd name="connsiteY17" fmla="*/ 22079 h 68286"/>
                    <a:gd name="connsiteX18" fmla="*/ 39914 w 71383"/>
                    <a:gd name="connsiteY18" fmla="*/ 28373 h 68286"/>
                    <a:gd name="connsiteX19" fmla="*/ 54812 w 71383"/>
                    <a:gd name="connsiteY19" fmla="*/ 41438 h 68286"/>
                    <a:gd name="connsiteX20" fmla="*/ 47562 w 71383"/>
                    <a:gd name="connsiteY20" fmla="*/ 49644 h 68286"/>
                    <a:gd name="connsiteX21" fmla="*/ 30593 w 71383"/>
                    <a:gd name="connsiteY21" fmla="*/ 34666 h 68286"/>
                    <a:gd name="connsiteX22" fmla="*/ 24379 w 71383"/>
                    <a:gd name="connsiteY22" fmla="*/ 29966 h 68286"/>
                    <a:gd name="connsiteX23" fmla="*/ 21192 w 71383"/>
                    <a:gd name="connsiteY23" fmla="*/ 29568 h 68286"/>
                    <a:gd name="connsiteX24" fmla="*/ 18324 w 71383"/>
                    <a:gd name="connsiteY24" fmla="*/ 31480 h 68286"/>
                    <a:gd name="connsiteX25" fmla="*/ 16332 w 71383"/>
                    <a:gd name="connsiteY25" fmla="*/ 35782 h 68286"/>
                    <a:gd name="connsiteX26" fmla="*/ 17368 w 71383"/>
                    <a:gd name="connsiteY26" fmla="*/ 40562 h 68286"/>
                    <a:gd name="connsiteX27" fmla="*/ 23184 w 71383"/>
                    <a:gd name="connsiteY27" fmla="*/ 46856 h 68286"/>
                    <a:gd name="connsiteX28" fmla="*/ 38241 w 71383"/>
                    <a:gd name="connsiteY28" fmla="*/ 60081 h 68286"/>
                    <a:gd name="connsiteX29" fmla="*/ 30991 w 71383"/>
                    <a:gd name="connsiteY29" fmla="*/ 68287 h 68286"/>
                    <a:gd name="connsiteX30" fmla="*/ 0 w 71383"/>
                    <a:gd name="connsiteY30" fmla="*/ 40960 h 6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383" h="68286">
                      <a:moveTo>
                        <a:pt x="239" y="41120"/>
                      </a:moveTo>
                      <a:lnTo>
                        <a:pt x="6931" y="33551"/>
                      </a:lnTo>
                      <a:lnTo>
                        <a:pt x="11154" y="37295"/>
                      </a:lnTo>
                      <a:cubicBezTo>
                        <a:pt x="10277" y="31719"/>
                        <a:pt x="11472" y="27018"/>
                        <a:pt x="14739" y="23274"/>
                      </a:cubicBezTo>
                      <a:cubicBezTo>
                        <a:pt x="16492" y="21282"/>
                        <a:pt x="18404" y="19928"/>
                        <a:pt x="20555" y="19211"/>
                      </a:cubicBezTo>
                      <a:cubicBezTo>
                        <a:pt x="22626" y="18494"/>
                        <a:pt x="24936" y="18334"/>
                        <a:pt x="27406" y="18892"/>
                      </a:cubicBezTo>
                      <a:cubicBezTo>
                        <a:pt x="26928" y="16103"/>
                        <a:pt x="27008" y="13554"/>
                        <a:pt x="27566" y="11244"/>
                      </a:cubicBezTo>
                      <a:cubicBezTo>
                        <a:pt x="28123" y="8933"/>
                        <a:pt x="29239" y="6941"/>
                        <a:pt x="30752" y="5109"/>
                      </a:cubicBezTo>
                      <a:cubicBezTo>
                        <a:pt x="32744" y="2799"/>
                        <a:pt x="34895" y="1285"/>
                        <a:pt x="37206" y="568"/>
                      </a:cubicBezTo>
                      <a:cubicBezTo>
                        <a:pt x="39516" y="-229"/>
                        <a:pt x="41906" y="-149"/>
                        <a:pt x="44376" y="568"/>
                      </a:cubicBezTo>
                      <a:cubicBezTo>
                        <a:pt x="46208" y="1205"/>
                        <a:pt x="48598" y="2799"/>
                        <a:pt x="51546" y="5348"/>
                      </a:cubicBezTo>
                      <a:lnTo>
                        <a:pt x="71384" y="22796"/>
                      </a:lnTo>
                      <a:lnTo>
                        <a:pt x="64134" y="31002"/>
                      </a:lnTo>
                      <a:lnTo>
                        <a:pt x="46368" y="15386"/>
                      </a:lnTo>
                      <a:cubicBezTo>
                        <a:pt x="43260" y="12678"/>
                        <a:pt x="41030" y="11244"/>
                        <a:pt x="39675" y="11005"/>
                      </a:cubicBezTo>
                      <a:cubicBezTo>
                        <a:pt x="37843" y="10766"/>
                        <a:pt x="36249" y="11403"/>
                        <a:pt x="34815" y="12996"/>
                      </a:cubicBezTo>
                      <a:cubicBezTo>
                        <a:pt x="33780" y="14112"/>
                        <a:pt x="33222" y="15546"/>
                        <a:pt x="32983" y="17139"/>
                      </a:cubicBezTo>
                      <a:cubicBezTo>
                        <a:pt x="32824" y="18812"/>
                        <a:pt x="33142" y="20406"/>
                        <a:pt x="34098" y="22079"/>
                      </a:cubicBezTo>
                      <a:cubicBezTo>
                        <a:pt x="35054" y="23752"/>
                        <a:pt x="36967" y="25823"/>
                        <a:pt x="39914" y="28373"/>
                      </a:cubicBezTo>
                      <a:lnTo>
                        <a:pt x="54812" y="41438"/>
                      </a:lnTo>
                      <a:lnTo>
                        <a:pt x="47562" y="49644"/>
                      </a:lnTo>
                      <a:lnTo>
                        <a:pt x="30593" y="34666"/>
                      </a:lnTo>
                      <a:cubicBezTo>
                        <a:pt x="27566" y="32037"/>
                        <a:pt x="25494" y="30444"/>
                        <a:pt x="24379" y="29966"/>
                      </a:cubicBezTo>
                      <a:cubicBezTo>
                        <a:pt x="23263" y="29488"/>
                        <a:pt x="22228" y="29329"/>
                        <a:pt x="21192" y="29568"/>
                      </a:cubicBezTo>
                      <a:cubicBezTo>
                        <a:pt x="20236" y="29807"/>
                        <a:pt x="19280" y="30444"/>
                        <a:pt x="18324" y="31480"/>
                      </a:cubicBezTo>
                      <a:cubicBezTo>
                        <a:pt x="17209" y="32754"/>
                        <a:pt x="16571" y="34188"/>
                        <a:pt x="16332" y="35782"/>
                      </a:cubicBezTo>
                      <a:cubicBezTo>
                        <a:pt x="16093" y="37375"/>
                        <a:pt x="16492" y="38969"/>
                        <a:pt x="17368" y="40562"/>
                      </a:cubicBezTo>
                      <a:cubicBezTo>
                        <a:pt x="18244" y="42155"/>
                        <a:pt x="20236" y="44227"/>
                        <a:pt x="23184" y="46856"/>
                      </a:cubicBezTo>
                      <a:lnTo>
                        <a:pt x="38241" y="60081"/>
                      </a:lnTo>
                      <a:lnTo>
                        <a:pt x="30991" y="68287"/>
                      </a:lnTo>
                      <a:lnTo>
                        <a:pt x="0" y="4096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88" name="Freeform: Shape 3587">
                  <a:extLst>
                    <a:ext uri="{FF2B5EF4-FFF2-40B4-BE49-F238E27FC236}">
                      <a16:creationId xmlns:a16="http://schemas.microsoft.com/office/drawing/2014/main" id="{FBD7E29F-13EC-81E3-1575-FA8317EC685E}"/>
                    </a:ext>
                  </a:extLst>
                </p:cNvPr>
                <p:cNvSpPr/>
                <p:nvPr/>
              </p:nvSpPr>
              <p:spPr>
                <a:xfrm>
                  <a:off x="1496036" y="4114407"/>
                  <a:ext cx="50649" cy="45844"/>
                </a:xfrm>
                <a:custGeom>
                  <a:avLst/>
                  <a:gdLst>
                    <a:gd name="connsiteX0" fmla="*/ 10815 w 50649"/>
                    <a:gd name="connsiteY0" fmla="*/ 23003 h 45844"/>
                    <a:gd name="connsiteX1" fmla="*/ 2928 w 50649"/>
                    <a:gd name="connsiteY1" fmla="*/ 29297 h 45844"/>
                    <a:gd name="connsiteX2" fmla="*/ 60 w 50649"/>
                    <a:gd name="connsiteY2" fmla="*/ 19099 h 45844"/>
                    <a:gd name="connsiteX3" fmla="*/ 5955 w 50649"/>
                    <a:gd name="connsiteY3" fmla="*/ 8104 h 45844"/>
                    <a:gd name="connsiteX4" fmla="*/ 14480 w 50649"/>
                    <a:gd name="connsiteY4" fmla="*/ 1094 h 45844"/>
                    <a:gd name="connsiteX5" fmla="*/ 21092 w 50649"/>
                    <a:gd name="connsiteY5" fmla="*/ 217 h 45844"/>
                    <a:gd name="connsiteX6" fmla="*/ 29378 w 50649"/>
                    <a:gd name="connsiteY6" fmla="*/ 5555 h 45844"/>
                    <a:gd name="connsiteX7" fmla="*/ 38859 w 50649"/>
                    <a:gd name="connsiteY7" fmla="*/ 14080 h 45844"/>
                    <a:gd name="connsiteX8" fmla="*/ 45232 w 50649"/>
                    <a:gd name="connsiteY8" fmla="*/ 19019 h 45844"/>
                    <a:gd name="connsiteX9" fmla="*/ 50650 w 50649"/>
                    <a:gd name="connsiteY9" fmla="*/ 21170 h 45844"/>
                    <a:gd name="connsiteX10" fmla="*/ 43480 w 50649"/>
                    <a:gd name="connsiteY10" fmla="*/ 29297 h 45844"/>
                    <a:gd name="connsiteX11" fmla="*/ 40372 w 50649"/>
                    <a:gd name="connsiteY11" fmla="*/ 27942 h 45844"/>
                    <a:gd name="connsiteX12" fmla="*/ 39177 w 50649"/>
                    <a:gd name="connsiteY12" fmla="*/ 27385 h 45844"/>
                    <a:gd name="connsiteX13" fmla="*/ 38301 w 50649"/>
                    <a:gd name="connsiteY13" fmla="*/ 34555 h 45844"/>
                    <a:gd name="connsiteX14" fmla="*/ 34796 w 50649"/>
                    <a:gd name="connsiteY14" fmla="*/ 40530 h 45844"/>
                    <a:gd name="connsiteX15" fmla="*/ 25554 w 50649"/>
                    <a:gd name="connsiteY15" fmla="*/ 45788 h 45844"/>
                    <a:gd name="connsiteX16" fmla="*/ 16551 w 50649"/>
                    <a:gd name="connsiteY16" fmla="*/ 42761 h 45844"/>
                    <a:gd name="connsiteX17" fmla="*/ 12966 w 50649"/>
                    <a:gd name="connsiteY17" fmla="*/ 37423 h 45844"/>
                    <a:gd name="connsiteX18" fmla="*/ 12966 w 50649"/>
                    <a:gd name="connsiteY18" fmla="*/ 31129 h 45844"/>
                    <a:gd name="connsiteX19" fmla="*/ 16790 w 50649"/>
                    <a:gd name="connsiteY19" fmla="*/ 22923 h 45844"/>
                    <a:gd name="connsiteX20" fmla="*/ 21809 w 50649"/>
                    <a:gd name="connsiteY20" fmla="*/ 13203 h 45844"/>
                    <a:gd name="connsiteX21" fmla="*/ 21013 w 50649"/>
                    <a:gd name="connsiteY21" fmla="*/ 12486 h 45844"/>
                    <a:gd name="connsiteX22" fmla="*/ 16631 w 50649"/>
                    <a:gd name="connsiteY22" fmla="*/ 10654 h 45844"/>
                    <a:gd name="connsiteX23" fmla="*/ 11771 w 50649"/>
                    <a:gd name="connsiteY23" fmla="*/ 14159 h 45844"/>
                    <a:gd name="connsiteX24" fmla="*/ 9620 w 50649"/>
                    <a:gd name="connsiteY24" fmla="*/ 18382 h 45844"/>
                    <a:gd name="connsiteX25" fmla="*/ 10895 w 50649"/>
                    <a:gd name="connsiteY25" fmla="*/ 23003 h 45844"/>
                    <a:gd name="connsiteX26" fmla="*/ 27147 w 50649"/>
                    <a:gd name="connsiteY26" fmla="*/ 17904 h 45844"/>
                    <a:gd name="connsiteX27" fmla="*/ 24040 w 50649"/>
                    <a:gd name="connsiteY27" fmla="*/ 24038 h 45844"/>
                    <a:gd name="connsiteX28" fmla="*/ 21570 w 50649"/>
                    <a:gd name="connsiteY28" fmla="*/ 29775 h 45844"/>
                    <a:gd name="connsiteX29" fmla="*/ 23084 w 50649"/>
                    <a:gd name="connsiteY29" fmla="*/ 33917 h 45844"/>
                    <a:gd name="connsiteX30" fmla="*/ 27227 w 50649"/>
                    <a:gd name="connsiteY30" fmla="*/ 35272 h 45844"/>
                    <a:gd name="connsiteX31" fmla="*/ 31370 w 50649"/>
                    <a:gd name="connsiteY31" fmla="*/ 33121 h 45844"/>
                    <a:gd name="connsiteX32" fmla="*/ 33601 w 50649"/>
                    <a:gd name="connsiteY32" fmla="*/ 27624 h 45844"/>
                    <a:gd name="connsiteX33" fmla="*/ 32645 w 50649"/>
                    <a:gd name="connsiteY33" fmla="*/ 23242 h 45844"/>
                    <a:gd name="connsiteX34" fmla="*/ 28900 w 50649"/>
                    <a:gd name="connsiteY34" fmla="*/ 19418 h 45844"/>
                    <a:gd name="connsiteX35" fmla="*/ 27227 w 50649"/>
                    <a:gd name="connsiteY35" fmla="*/ 17984 h 45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0649" h="45844">
                      <a:moveTo>
                        <a:pt x="10815" y="23003"/>
                      </a:moveTo>
                      <a:lnTo>
                        <a:pt x="2928" y="29297"/>
                      </a:lnTo>
                      <a:cubicBezTo>
                        <a:pt x="697" y="25791"/>
                        <a:pt x="-259" y="22445"/>
                        <a:pt x="60" y="19099"/>
                      </a:cubicBezTo>
                      <a:cubicBezTo>
                        <a:pt x="378" y="15753"/>
                        <a:pt x="2370" y="12088"/>
                        <a:pt x="5955" y="8104"/>
                      </a:cubicBezTo>
                      <a:cubicBezTo>
                        <a:pt x="9142" y="4440"/>
                        <a:pt x="12010" y="2129"/>
                        <a:pt x="14480" y="1094"/>
                      </a:cubicBezTo>
                      <a:cubicBezTo>
                        <a:pt x="16950" y="58"/>
                        <a:pt x="19101" y="-261"/>
                        <a:pt x="21092" y="217"/>
                      </a:cubicBezTo>
                      <a:cubicBezTo>
                        <a:pt x="23084" y="695"/>
                        <a:pt x="25793" y="2448"/>
                        <a:pt x="29378" y="5555"/>
                      </a:cubicBezTo>
                      <a:lnTo>
                        <a:pt x="38859" y="14080"/>
                      </a:lnTo>
                      <a:cubicBezTo>
                        <a:pt x="41567" y="16470"/>
                        <a:pt x="43719" y="18143"/>
                        <a:pt x="45232" y="19019"/>
                      </a:cubicBezTo>
                      <a:cubicBezTo>
                        <a:pt x="46746" y="19896"/>
                        <a:pt x="48578" y="20613"/>
                        <a:pt x="50650" y="21170"/>
                      </a:cubicBezTo>
                      <a:lnTo>
                        <a:pt x="43480" y="29297"/>
                      </a:lnTo>
                      <a:cubicBezTo>
                        <a:pt x="42762" y="29058"/>
                        <a:pt x="41727" y="28580"/>
                        <a:pt x="40372" y="27942"/>
                      </a:cubicBezTo>
                      <a:cubicBezTo>
                        <a:pt x="39735" y="27624"/>
                        <a:pt x="39337" y="27464"/>
                        <a:pt x="39177" y="27385"/>
                      </a:cubicBezTo>
                      <a:cubicBezTo>
                        <a:pt x="39337" y="30014"/>
                        <a:pt x="39018" y="32404"/>
                        <a:pt x="38301" y="34555"/>
                      </a:cubicBezTo>
                      <a:cubicBezTo>
                        <a:pt x="37584" y="36785"/>
                        <a:pt x="36389" y="38777"/>
                        <a:pt x="34796" y="40530"/>
                      </a:cubicBezTo>
                      <a:cubicBezTo>
                        <a:pt x="32007" y="43717"/>
                        <a:pt x="28900" y="45469"/>
                        <a:pt x="25554" y="45788"/>
                      </a:cubicBezTo>
                      <a:cubicBezTo>
                        <a:pt x="22208" y="46107"/>
                        <a:pt x="19180" y="45071"/>
                        <a:pt x="16551" y="42761"/>
                      </a:cubicBezTo>
                      <a:cubicBezTo>
                        <a:pt x="14799" y="41247"/>
                        <a:pt x="13604" y="39414"/>
                        <a:pt x="12966" y="37423"/>
                      </a:cubicBezTo>
                      <a:cubicBezTo>
                        <a:pt x="12329" y="35351"/>
                        <a:pt x="12329" y="33280"/>
                        <a:pt x="12966" y="31129"/>
                      </a:cubicBezTo>
                      <a:cubicBezTo>
                        <a:pt x="13524" y="28978"/>
                        <a:pt x="14799" y="26269"/>
                        <a:pt x="16790" y="22923"/>
                      </a:cubicBezTo>
                      <a:cubicBezTo>
                        <a:pt x="19419" y="18462"/>
                        <a:pt x="21092" y="15195"/>
                        <a:pt x="21809" y="13203"/>
                      </a:cubicBezTo>
                      <a:lnTo>
                        <a:pt x="21013" y="12486"/>
                      </a:lnTo>
                      <a:cubicBezTo>
                        <a:pt x="19419" y="11132"/>
                        <a:pt x="17985" y="10495"/>
                        <a:pt x="16631" y="10654"/>
                      </a:cubicBezTo>
                      <a:cubicBezTo>
                        <a:pt x="15277" y="10813"/>
                        <a:pt x="13683" y="12008"/>
                        <a:pt x="11771" y="14159"/>
                      </a:cubicBezTo>
                      <a:cubicBezTo>
                        <a:pt x="10496" y="15593"/>
                        <a:pt x="9779" y="17027"/>
                        <a:pt x="9620" y="18382"/>
                      </a:cubicBezTo>
                      <a:cubicBezTo>
                        <a:pt x="9461" y="19736"/>
                        <a:pt x="9939" y="21250"/>
                        <a:pt x="10895" y="23003"/>
                      </a:cubicBezTo>
                      <a:close/>
                      <a:moveTo>
                        <a:pt x="27147" y="17904"/>
                      </a:moveTo>
                      <a:cubicBezTo>
                        <a:pt x="26590" y="19258"/>
                        <a:pt x="25554" y="21330"/>
                        <a:pt x="24040" y="24038"/>
                      </a:cubicBezTo>
                      <a:cubicBezTo>
                        <a:pt x="22526" y="26747"/>
                        <a:pt x="21730" y="28659"/>
                        <a:pt x="21570" y="29775"/>
                      </a:cubicBezTo>
                      <a:cubicBezTo>
                        <a:pt x="21411" y="31527"/>
                        <a:pt x="21889" y="32882"/>
                        <a:pt x="23084" y="33917"/>
                      </a:cubicBezTo>
                      <a:cubicBezTo>
                        <a:pt x="24200" y="34953"/>
                        <a:pt x="25634" y="35351"/>
                        <a:pt x="27227" y="35272"/>
                      </a:cubicBezTo>
                      <a:cubicBezTo>
                        <a:pt x="28820" y="35192"/>
                        <a:pt x="30175" y="34395"/>
                        <a:pt x="31370" y="33121"/>
                      </a:cubicBezTo>
                      <a:cubicBezTo>
                        <a:pt x="32645" y="31607"/>
                        <a:pt x="33441" y="29775"/>
                        <a:pt x="33601" y="27624"/>
                      </a:cubicBezTo>
                      <a:cubicBezTo>
                        <a:pt x="33760" y="25951"/>
                        <a:pt x="33362" y="24516"/>
                        <a:pt x="32645" y="23242"/>
                      </a:cubicBezTo>
                      <a:cubicBezTo>
                        <a:pt x="32166" y="22445"/>
                        <a:pt x="30892" y="21170"/>
                        <a:pt x="28900" y="19418"/>
                      </a:cubicBezTo>
                      <a:lnTo>
                        <a:pt x="27227" y="1798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89" name="Freeform: Shape 3588">
                  <a:extLst>
                    <a:ext uri="{FF2B5EF4-FFF2-40B4-BE49-F238E27FC236}">
                      <a16:creationId xmlns:a16="http://schemas.microsoft.com/office/drawing/2014/main" id="{068038AF-2509-59D6-D4FE-88BD57767C13}"/>
                    </a:ext>
                  </a:extLst>
                </p:cNvPr>
                <p:cNvSpPr/>
                <p:nvPr/>
              </p:nvSpPr>
              <p:spPr>
                <a:xfrm>
                  <a:off x="1521112" y="4078261"/>
                  <a:ext cx="56007" cy="51102"/>
                </a:xfrm>
                <a:custGeom>
                  <a:avLst/>
                  <a:gdLst>
                    <a:gd name="connsiteX0" fmla="*/ 56008 w 56007"/>
                    <a:gd name="connsiteY0" fmla="*/ 22819 h 51102"/>
                    <a:gd name="connsiteX1" fmla="*/ 48758 w 56007"/>
                    <a:gd name="connsiteY1" fmla="*/ 31025 h 51102"/>
                    <a:gd name="connsiteX2" fmla="*/ 32903 w 56007"/>
                    <a:gd name="connsiteY2" fmla="*/ 17083 h 51102"/>
                    <a:gd name="connsiteX3" fmla="*/ 25972 w 56007"/>
                    <a:gd name="connsiteY3" fmla="*/ 11905 h 51102"/>
                    <a:gd name="connsiteX4" fmla="*/ 22148 w 56007"/>
                    <a:gd name="connsiteY4" fmla="*/ 11586 h 51102"/>
                    <a:gd name="connsiteX5" fmla="*/ 18802 w 56007"/>
                    <a:gd name="connsiteY5" fmla="*/ 13737 h 51102"/>
                    <a:gd name="connsiteX6" fmla="*/ 16571 w 56007"/>
                    <a:gd name="connsiteY6" fmla="*/ 18597 h 51102"/>
                    <a:gd name="connsiteX7" fmla="*/ 17607 w 56007"/>
                    <a:gd name="connsiteY7" fmla="*/ 23616 h 51102"/>
                    <a:gd name="connsiteX8" fmla="*/ 24219 w 56007"/>
                    <a:gd name="connsiteY8" fmla="*/ 30547 h 51102"/>
                    <a:gd name="connsiteX9" fmla="*/ 38241 w 56007"/>
                    <a:gd name="connsiteY9" fmla="*/ 42896 h 51102"/>
                    <a:gd name="connsiteX10" fmla="*/ 30991 w 56007"/>
                    <a:gd name="connsiteY10" fmla="*/ 51102 h 51102"/>
                    <a:gd name="connsiteX11" fmla="*/ 0 w 56007"/>
                    <a:gd name="connsiteY11" fmla="*/ 23775 h 51102"/>
                    <a:gd name="connsiteX12" fmla="*/ 6692 w 56007"/>
                    <a:gd name="connsiteY12" fmla="*/ 16127 h 51102"/>
                    <a:gd name="connsiteX13" fmla="*/ 11233 w 56007"/>
                    <a:gd name="connsiteY13" fmla="*/ 20111 h 51102"/>
                    <a:gd name="connsiteX14" fmla="*/ 14978 w 56007"/>
                    <a:gd name="connsiteY14" fmla="*/ 5292 h 51102"/>
                    <a:gd name="connsiteX15" fmla="*/ 20316 w 56007"/>
                    <a:gd name="connsiteY15" fmla="*/ 1229 h 51102"/>
                    <a:gd name="connsiteX16" fmla="*/ 25813 w 56007"/>
                    <a:gd name="connsiteY16" fmla="*/ 34 h 51102"/>
                    <a:gd name="connsiteX17" fmla="*/ 30673 w 56007"/>
                    <a:gd name="connsiteY17" fmla="*/ 1468 h 51102"/>
                    <a:gd name="connsiteX18" fmla="*/ 36568 w 56007"/>
                    <a:gd name="connsiteY18" fmla="*/ 5850 h 51102"/>
                    <a:gd name="connsiteX19" fmla="*/ 55848 w 56007"/>
                    <a:gd name="connsiteY19" fmla="*/ 22819 h 5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007" h="51102">
                      <a:moveTo>
                        <a:pt x="56008" y="22819"/>
                      </a:moveTo>
                      <a:lnTo>
                        <a:pt x="48758" y="31025"/>
                      </a:lnTo>
                      <a:lnTo>
                        <a:pt x="32903" y="17083"/>
                      </a:lnTo>
                      <a:cubicBezTo>
                        <a:pt x="29557" y="14136"/>
                        <a:pt x="27247" y="12383"/>
                        <a:pt x="25972" y="11905"/>
                      </a:cubicBezTo>
                      <a:cubicBezTo>
                        <a:pt x="24697" y="11347"/>
                        <a:pt x="23423" y="11268"/>
                        <a:pt x="22148" y="11586"/>
                      </a:cubicBezTo>
                      <a:cubicBezTo>
                        <a:pt x="20953" y="11905"/>
                        <a:pt x="19838" y="12622"/>
                        <a:pt x="18802" y="13737"/>
                      </a:cubicBezTo>
                      <a:cubicBezTo>
                        <a:pt x="17527" y="15171"/>
                        <a:pt x="16810" y="16765"/>
                        <a:pt x="16571" y="18597"/>
                      </a:cubicBezTo>
                      <a:cubicBezTo>
                        <a:pt x="16332" y="20430"/>
                        <a:pt x="16731" y="22102"/>
                        <a:pt x="17607" y="23616"/>
                      </a:cubicBezTo>
                      <a:cubicBezTo>
                        <a:pt x="18563" y="25130"/>
                        <a:pt x="20714" y="27440"/>
                        <a:pt x="24219" y="30547"/>
                      </a:cubicBezTo>
                      <a:lnTo>
                        <a:pt x="38241" y="42896"/>
                      </a:lnTo>
                      <a:lnTo>
                        <a:pt x="30991" y="51102"/>
                      </a:lnTo>
                      <a:lnTo>
                        <a:pt x="0" y="23775"/>
                      </a:lnTo>
                      <a:lnTo>
                        <a:pt x="6692" y="16127"/>
                      </a:lnTo>
                      <a:lnTo>
                        <a:pt x="11233" y="20111"/>
                      </a:lnTo>
                      <a:cubicBezTo>
                        <a:pt x="10118" y="14295"/>
                        <a:pt x="11313" y="9355"/>
                        <a:pt x="14978" y="5292"/>
                      </a:cubicBezTo>
                      <a:cubicBezTo>
                        <a:pt x="16571" y="3460"/>
                        <a:pt x="18324" y="2105"/>
                        <a:pt x="20316" y="1229"/>
                      </a:cubicBezTo>
                      <a:cubicBezTo>
                        <a:pt x="22307" y="273"/>
                        <a:pt x="24140" y="-125"/>
                        <a:pt x="25813" y="34"/>
                      </a:cubicBezTo>
                      <a:cubicBezTo>
                        <a:pt x="27486" y="193"/>
                        <a:pt x="29159" y="671"/>
                        <a:pt x="30673" y="1468"/>
                      </a:cubicBezTo>
                      <a:cubicBezTo>
                        <a:pt x="32186" y="2265"/>
                        <a:pt x="34178" y="3779"/>
                        <a:pt x="36568" y="5850"/>
                      </a:cubicBezTo>
                      <a:lnTo>
                        <a:pt x="55848" y="2281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90" name="Freeform: Shape 3589">
                  <a:extLst>
                    <a:ext uri="{FF2B5EF4-FFF2-40B4-BE49-F238E27FC236}">
                      <a16:creationId xmlns:a16="http://schemas.microsoft.com/office/drawing/2014/main" id="{7C7428DD-1C51-2079-450D-08D1D5A9E001}"/>
                    </a:ext>
                  </a:extLst>
                </p:cNvPr>
                <p:cNvSpPr/>
                <p:nvPr/>
              </p:nvSpPr>
              <p:spPr>
                <a:xfrm>
                  <a:off x="1549872" y="4037425"/>
                  <a:ext cx="54795" cy="67161"/>
                </a:xfrm>
                <a:custGeom>
                  <a:avLst/>
                  <a:gdLst>
                    <a:gd name="connsiteX0" fmla="*/ 159 w 54795"/>
                    <a:gd name="connsiteY0" fmla="*/ 31947 h 67161"/>
                    <a:gd name="connsiteX1" fmla="*/ 7808 w 54795"/>
                    <a:gd name="connsiteY1" fmla="*/ 23184 h 67161"/>
                    <a:gd name="connsiteX2" fmla="*/ 36329 w 54795"/>
                    <a:gd name="connsiteY2" fmla="*/ 35134 h 67161"/>
                    <a:gd name="connsiteX3" fmla="*/ 20714 w 54795"/>
                    <a:gd name="connsiteY3" fmla="*/ 8525 h 67161"/>
                    <a:gd name="connsiteX4" fmla="*/ 28203 w 54795"/>
                    <a:gd name="connsiteY4" fmla="*/ 0 h 67161"/>
                    <a:gd name="connsiteX5" fmla="*/ 48439 w 54795"/>
                    <a:gd name="connsiteY5" fmla="*/ 37206 h 67161"/>
                    <a:gd name="connsiteX6" fmla="*/ 52104 w 54795"/>
                    <a:gd name="connsiteY6" fmla="*/ 43898 h 67161"/>
                    <a:gd name="connsiteX7" fmla="*/ 54414 w 54795"/>
                    <a:gd name="connsiteY7" fmla="*/ 49634 h 67161"/>
                    <a:gd name="connsiteX8" fmla="*/ 54733 w 54795"/>
                    <a:gd name="connsiteY8" fmla="*/ 53936 h 67161"/>
                    <a:gd name="connsiteX9" fmla="*/ 53378 w 54795"/>
                    <a:gd name="connsiteY9" fmla="*/ 58318 h 67161"/>
                    <a:gd name="connsiteX10" fmla="*/ 50192 w 54795"/>
                    <a:gd name="connsiteY10" fmla="*/ 62939 h 67161"/>
                    <a:gd name="connsiteX11" fmla="*/ 45571 w 54795"/>
                    <a:gd name="connsiteY11" fmla="*/ 67161 h 67161"/>
                    <a:gd name="connsiteX12" fmla="*/ 38480 w 54795"/>
                    <a:gd name="connsiteY12" fmla="*/ 62222 h 67161"/>
                    <a:gd name="connsiteX13" fmla="*/ 41906 w 54795"/>
                    <a:gd name="connsiteY13" fmla="*/ 59115 h 67161"/>
                    <a:gd name="connsiteX14" fmla="*/ 43977 w 54795"/>
                    <a:gd name="connsiteY14" fmla="*/ 53379 h 67161"/>
                    <a:gd name="connsiteX15" fmla="*/ 41508 w 54795"/>
                    <a:gd name="connsiteY15" fmla="*/ 47483 h 67161"/>
                    <a:gd name="connsiteX16" fmla="*/ 0 w 54795"/>
                    <a:gd name="connsiteY16" fmla="*/ 31947 h 67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795" h="67161">
                      <a:moveTo>
                        <a:pt x="159" y="31947"/>
                      </a:moveTo>
                      <a:lnTo>
                        <a:pt x="7808" y="23184"/>
                      </a:lnTo>
                      <a:lnTo>
                        <a:pt x="36329" y="35134"/>
                      </a:lnTo>
                      <a:lnTo>
                        <a:pt x="20714" y="8525"/>
                      </a:lnTo>
                      <a:lnTo>
                        <a:pt x="28203" y="0"/>
                      </a:lnTo>
                      <a:lnTo>
                        <a:pt x="48439" y="37206"/>
                      </a:lnTo>
                      <a:lnTo>
                        <a:pt x="52104" y="43898"/>
                      </a:lnTo>
                      <a:cubicBezTo>
                        <a:pt x="53299" y="46208"/>
                        <a:pt x="54095" y="48120"/>
                        <a:pt x="54414" y="49634"/>
                      </a:cubicBezTo>
                      <a:cubicBezTo>
                        <a:pt x="54733" y="51148"/>
                        <a:pt x="54892" y="52582"/>
                        <a:pt x="54733" y="53936"/>
                      </a:cubicBezTo>
                      <a:cubicBezTo>
                        <a:pt x="54573" y="55290"/>
                        <a:pt x="54095" y="56724"/>
                        <a:pt x="53378" y="58318"/>
                      </a:cubicBezTo>
                      <a:cubicBezTo>
                        <a:pt x="52661" y="59832"/>
                        <a:pt x="51546" y="61345"/>
                        <a:pt x="50192" y="62939"/>
                      </a:cubicBezTo>
                      <a:cubicBezTo>
                        <a:pt x="48837" y="64532"/>
                        <a:pt x="47244" y="65886"/>
                        <a:pt x="45571" y="67161"/>
                      </a:cubicBezTo>
                      <a:lnTo>
                        <a:pt x="38480" y="62222"/>
                      </a:lnTo>
                      <a:cubicBezTo>
                        <a:pt x="39835" y="61186"/>
                        <a:pt x="41030" y="60071"/>
                        <a:pt x="41906" y="59115"/>
                      </a:cubicBezTo>
                      <a:cubicBezTo>
                        <a:pt x="43579" y="57202"/>
                        <a:pt x="44296" y="55290"/>
                        <a:pt x="43977" y="53379"/>
                      </a:cubicBezTo>
                      <a:cubicBezTo>
                        <a:pt x="43659" y="51466"/>
                        <a:pt x="42862" y="49554"/>
                        <a:pt x="41508" y="47483"/>
                      </a:cubicBezTo>
                      <a:lnTo>
                        <a:pt x="0" y="3194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91" name="Freeform: Shape 3590">
                  <a:extLst>
                    <a:ext uri="{FF2B5EF4-FFF2-40B4-BE49-F238E27FC236}">
                      <a16:creationId xmlns:a16="http://schemas.microsoft.com/office/drawing/2014/main" id="{8B9C3C8E-F5E1-9B50-24C5-3099F7B94010}"/>
                    </a:ext>
                  </a:extLst>
                </p:cNvPr>
                <p:cNvSpPr/>
                <p:nvPr/>
              </p:nvSpPr>
              <p:spPr>
                <a:xfrm>
                  <a:off x="1606822" y="3988687"/>
                  <a:ext cx="42967" cy="41378"/>
                </a:xfrm>
                <a:custGeom>
                  <a:avLst/>
                  <a:gdLst>
                    <a:gd name="connsiteX0" fmla="*/ 15389 w 42967"/>
                    <a:gd name="connsiteY0" fmla="*/ 23642 h 41378"/>
                    <a:gd name="connsiteX1" fmla="*/ 9255 w 42967"/>
                    <a:gd name="connsiteY1" fmla="*/ 25076 h 41378"/>
                    <a:gd name="connsiteX2" fmla="*/ 3917 w 42967"/>
                    <a:gd name="connsiteY2" fmla="*/ 22606 h 41378"/>
                    <a:gd name="connsiteX3" fmla="*/ 13 w 42967"/>
                    <a:gd name="connsiteY3" fmla="*/ 14400 h 41378"/>
                    <a:gd name="connsiteX4" fmla="*/ 3758 w 42967"/>
                    <a:gd name="connsiteY4" fmla="*/ 4999 h 41378"/>
                    <a:gd name="connsiteX5" fmla="*/ 12681 w 42967"/>
                    <a:gd name="connsiteY5" fmla="*/ 60 h 41378"/>
                    <a:gd name="connsiteX6" fmla="*/ 21444 w 42967"/>
                    <a:gd name="connsiteY6" fmla="*/ 2928 h 41378"/>
                    <a:gd name="connsiteX7" fmla="*/ 24472 w 42967"/>
                    <a:gd name="connsiteY7" fmla="*/ 7867 h 41378"/>
                    <a:gd name="connsiteX8" fmla="*/ 23834 w 42967"/>
                    <a:gd name="connsiteY8" fmla="*/ 14082 h 41378"/>
                    <a:gd name="connsiteX9" fmla="*/ 31403 w 42967"/>
                    <a:gd name="connsiteY9" fmla="*/ 12170 h 41378"/>
                    <a:gd name="connsiteX10" fmla="*/ 38334 w 42967"/>
                    <a:gd name="connsiteY10" fmla="*/ 15356 h 41378"/>
                    <a:gd name="connsiteX11" fmla="*/ 42955 w 42967"/>
                    <a:gd name="connsiteY11" fmla="*/ 24996 h 41378"/>
                    <a:gd name="connsiteX12" fmla="*/ 38733 w 42967"/>
                    <a:gd name="connsiteY12" fmla="*/ 35831 h 41378"/>
                    <a:gd name="connsiteX13" fmla="*/ 28535 w 42967"/>
                    <a:gd name="connsiteY13" fmla="*/ 41329 h 41378"/>
                    <a:gd name="connsiteX14" fmla="*/ 18337 w 42967"/>
                    <a:gd name="connsiteY14" fmla="*/ 37823 h 41378"/>
                    <a:gd name="connsiteX15" fmla="*/ 14194 w 42967"/>
                    <a:gd name="connsiteY15" fmla="*/ 31210 h 41378"/>
                    <a:gd name="connsiteX16" fmla="*/ 15389 w 42967"/>
                    <a:gd name="connsiteY16" fmla="*/ 23721 h 41378"/>
                    <a:gd name="connsiteX17" fmla="*/ 7502 w 42967"/>
                    <a:gd name="connsiteY17" fmla="*/ 18225 h 41378"/>
                    <a:gd name="connsiteX18" fmla="*/ 12840 w 42967"/>
                    <a:gd name="connsiteY18" fmla="*/ 20137 h 41378"/>
                    <a:gd name="connsiteX19" fmla="*/ 17939 w 42967"/>
                    <a:gd name="connsiteY19" fmla="*/ 17428 h 41378"/>
                    <a:gd name="connsiteX20" fmla="*/ 19931 w 42967"/>
                    <a:gd name="connsiteY20" fmla="*/ 12090 h 41378"/>
                    <a:gd name="connsiteX21" fmla="*/ 17541 w 42967"/>
                    <a:gd name="connsiteY21" fmla="*/ 7230 h 41378"/>
                    <a:gd name="connsiteX22" fmla="*/ 12203 w 42967"/>
                    <a:gd name="connsiteY22" fmla="*/ 5398 h 41378"/>
                    <a:gd name="connsiteX23" fmla="*/ 7104 w 42967"/>
                    <a:gd name="connsiteY23" fmla="*/ 8027 h 41378"/>
                    <a:gd name="connsiteX24" fmla="*/ 5112 w 42967"/>
                    <a:gd name="connsiteY24" fmla="*/ 13365 h 41378"/>
                    <a:gd name="connsiteX25" fmla="*/ 7422 w 42967"/>
                    <a:gd name="connsiteY25" fmla="*/ 18225 h 41378"/>
                    <a:gd name="connsiteX26" fmla="*/ 22161 w 42967"/>
                    <a:gd name="connsiteY26" fmla="*/ 33521 h 41378"/>
                    <a:gd name="connsiteX27" fmla="*/ 26384 w 42967"/>
                    <a:gd name="connsiteY27" fmla="*/ 35752 h 41378"/>
                    <a:gd name="connsiteX28" fmla="*/ 31244 w 42967"/>
                    <a:gd name="connsiteY28" fmla="*/ 35513 h 41378"/>
                    <a:gd name="connsiteX29" fmla="*/ 35386 w 42967"/>
                    <a:gd name="connsiteY29" fmla="*/ 32724 h 41378"/>
                    <a:gd name="connsiteX30" fmla="*/ 37856 w 42967"/>
                    <a:gd name="connsiteY30" fmla="*/ 26032 h 41378"/>
                    <a:gd name="connsiteX31" fmla="*/ 34669 w 42967"/>
                    <a:gd name="connsiteY31" fmla="*/ 19738 h 41378"/>
                    <a:gd name="connsiteX32" fmla="*/ 27898 w 42967"/>
                    <a:gd name="connsiteY32" fmla="*/ 17348 h 41378"/>
                    <a:gd name="connsiteX33" fmla="*/ 21444 w 42967"/>
                    <a:gd name="connsiteY33" fmla="*/ 20694 h 41378"/>
                    <a:gd name="connsiteX34" fmla="*/ 19054 w 42967"/>
                    <a:gd name="connsiteY34" fmla="*/ 27307 h 41378"/>
                    <a:gd name="connsiteX35" fmla="*/ 22241 w 42967"/>
                    <a:gd name="connsiteY35" fmla="*/ 33601 h 4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967" h="41378">
                      <a:moveTo>
                        <a:pt x="15389" y="23642"/>
                      </a:moveTo>
                      <a:cubicBezTo>
                        <a:pt x="13238" y="24837"/>
                        <a:pt x="11167" y="25315"/>
                        <a:pt x="9255" y="25076"/>
                      </a:cubicBezTo>
                      <a:cubicBezTo>
                        <a:pt x="7343" y="24837"/>
                        <a:pt x="5590" y="24040"/>
                        <a:pt x="3917" y="22606"/>
                      </a:cubicBezTo>
                      <a:cubicBezTo>
                        <a:pt x="1447" y="20376"/>
                        <a:pt x="93" y="17667"/>
                        <a:pt x="13" y="14400"/>
                      </a:cubicBezTo>
                      <a:cubicBezTo>
                        <a:pt x="-146" y="11134"/>
                        <a:pt x="1129" y="8027"/>
                        <a:pt x="3758" y="4999"/>
                      </a:cubicBezTo>
                      <a:cubicBezTo>
                        <a:pt x="6387" y="1972"/>
                        <a:pt x="9414" y="378"/>
                        <a:pt x="12681" y="60"/>
                      </a:cubicBezTo>
                      <a:cubicBezTo>
                        <a:pt x="15947" y="-259"/>
                        <a:pt x="18975" y="697"/>
                        <a:pt x="21444" y="2928"/>
                      </a:cubicBezTo>
                      <a:cubicBezTo>
                        <a:pt x="23038" y="4362"/>
                        <a:pt x="24073" y="5955"/>
                        <a:pt x="24472" y="7867"/>
                      </a:cubicBezTo>
                      <a:cubicBezTo>
                        <a:pt x="24870" y="9700"/>
                        <a:pt x="24711" y="11771"/>
                        <a:pt x="23834" y="14082"/>
                      </a:cubicBezTo>
                      <a:cubicBezTo>
                        <a:pt x="26384" y="12568"/>
                        <a:pt x="28854" y="11931"/>
                        <a:pt x="31403" y="12170"/>
                      </a:cubicBezTo>
                      <a:cubicBezTo>
                        <a:pt x="33873" y="12409"/>
                        <a:pt x="36183" y="13444"/>
                        <a:pt x="38334" y="15356"/>
                      </a:cubicBezTo>
                      <a:cubicBezTo>
                        <a:pt x="41282" y="17906"/>
                        <a:pt x="42796" y="21092"/>
                        <a:pt x="42955" y="24996"/>
                      </a:cubicBezTo>
                      <a:cubicBezTo>
                        <a:pt x="43114" y="28820"/>
                        <a:pt x="41760" y="32406"/>
                        <a:pt x="38733" y="35831"/>
                      </a:cubicBezTo>
                      <a:cubicBezTo>
                        <a:pt x="35785" y="39177"/>
                        <a:pt x="32359" y="41090"/>
                        <a:pt x="28535" y="41329"/>
                      </a:cubicBezTo>
                      <a:cubicBezTo>
                        <a:pt x="24711" y="41647"/>
                        <a:pt x="21285" y="40452"/>
                        <a:pt x="18337" y="37823"/>
                      </a:cubicBezTo>
                      <a:cubicBezTo>
                        <a:pt x="16107" y="35831"/>
                        <a:pt x="14752" y="33680"/>
                        <a:pt x="14194" y="31210"/>
                      </a:cubicBezTo>
                      <a:cubicBezTo>
                        <a:pt x="13716" y="28741"/>
                        <a:pt x="14035" y="26271"/>
                        <a:pt x="15389" y="23721"/>
                      </a:cubicBezTo>
                      <a:close/>
                      <a:moveTo>
                        <a:pt x="7502" y="18225"/>
                      </a:moveTo>
                      <a:cubicBezTo>
                        <a:pt x="9096" y="19659"/>
                        <a:pt x="10928" y="20296"/>
                        <a:pt x="12840" y="20137"/>
                      </a:cubicBezTo>
                      <a:cubicBezTo>
                        <a:pt x="14752" y="19977"/>
                        <a:pt x="16505" y="19101"/>
                        <a:pt x="17939" y="17428"/>
                      </a:cubicBezTo>
                      <a:cubicBezTo>
                        <a:pt x="19373" y="15834"/>
                        <a:pt x="20010" y="14002"/>
                        <a:pt x="19931" y="12090"/>
                      </a:cubicBezTo>
                      <a:cubicBezTo>
                        <a:pt x="19851" y="10178"/>
                        <a:pt x="19054" y="8505"/>
                        <a:pt x="17541" y="7230"/>
                      </a:cubicBezTo>
                      <a:cubicBezTo>
                        <a:pt x="16027" y="5876"/>
                        <a:pt x="14194" y="5238"/>
                        <a:pt x="12203" y="5398"/>
                      </a:cubicBezTo>
                      <a:cubicBezTo>
                        <a:pt x="10211" y="5557"/>
                        <a:pt x="8538" y="6433"/>
                        <a:pt x="7104" y="8027"/>
                      </a:cubicBezTo>
                      <a:cubicBezTo>
                        <a:pt x="5670" y="9620"/>
                        <a:pt x="5032" y="11453"/>
                        <a:pt x="5112" y="13365"/>
                      </a:cubicBezTo>
                      <a:cubicBezTo>
                        <a:pt x="5192" y="15356"/>
                        <a:pt x="5988" y="16950"/>
                        <a:pt x="7422" y="18225"/>
                      </a:cubicBezTo>
                      <a:close/>
                      <a:moveTo>
                        <a:pt x="22161" y="33521"/>
                      </a:moveTo>
                      <a:cubicBezTo>
                        <a:pt x="23356" y="34557"/>
                        <a:pt x="24790" y="35353"/>
                        <a:pt x="26384" y="35752"/>
                      </a:cubicBezTo>
                      <a:cubicBezTo>
                        <a:pt x="27977" y="36150"/>
                        <a:pt x="29650" y="36070"/>
                        <a:pt x="31244" y="35513"/>
                      </a:cubicBezTo>
                      <a:cubicBezTo>
                        <a:pt x="32837" y="34955"/>
                        <a:pt x="34191" y="33999"/>
                        <a:pt x="35386" y="32724"/>
                      </a:cubicBezTo>
                      <a:cubicBezTo>
                        <a:pt x="37139" y="30732"/>
                        <a:pt x="37936" y="28502"/>
                        <a:pt x="37856" y="26032"/>
                      </a:cubicBezTo>
                      <a:cubicBezTo>
                        <a:pt x="37777" y="23562"/>
                        <a:pt x="36661" y="21491"/>
                        <a:pt x="34669" y="19738"/>
                      </a:cubicBezTo>
                      <a:cubicBezTo>
                        <a:pt x="32678" y="17985"/>
                        <a:pt x="30367" y="17189"/>
                        <a:pt x="27898" y="17348"/>
                      </a:cubicBezTo>
                      <a:cubicBezTo>
                        <a:pt x="25348" y="17507"/>
                        <a:pt x="23277" y="18623"/>
                        <a:pt x="21444" y="20694"/>
                      </a:cubicBezTo>
                      <a:cubicBezTo>
                        <a:pt x="19692" y="22686"/>
                        <a:pt x="18895" y="24917"/>
                        <a:pt x="19054" y="27307"/>
                      </a:cubicBezTo>
                      <a:cubicBezTo>
                        <a:pt x="19214" y="29697"/>
                        <a:pt x="20249" y="31848"/>
                        <a:pt x="22241" y="3360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92" name="Freeform: Shape 3591">
                  <a:extLst>
                    <a:ext uri="{FF2B5EF4-FFF2-40B4-BE49-F238E27FC236}">
                      <a16:creationId xmlns:a16="http://schemas.microsoft.com/office/drawing/2014/main" id="{742131ED-2F6D-638A-48C8-6A428EB5DDB0}"/>
                    </a:ext>
                  </a:extLst>
                </p:cNvPr>
                <p:cNvSpPr/>
                <p:nvPr/>
              </p:nvSpPr>
              <p:spPr>
                <a:xfrm>
                  <a:off x="1636791" y="3960783"/>
                  <a:ext cx="37285" cy="41985"/>
                </a:xfrm>
                <a:custGeom>
                  <a:avLst/>
                  <a:gdLst>
                    <a:gd name="connsiteX0" fmla="*/ 33541 w 37285"/>
                    <a:gd name="connsiteY0" fmla="*/ 34337 h 41985"/>
                    <a:gd name="connsiteX1" fmla="*/ 25335 w 37285"/>
                    <a:gd name="connsiteY1" fmla="*/ 27087 h 41985"/>
                    <a:gd name="connsiteX2" fmla="*/ 12269 w 37285"/>
                    <a:gd name="connsiteY2" fmla="*/ 41986 h 41985"/>
                    <a:gd name="connsiteX3" fmla="*/ 8445 w 37285"/>
                    <a:gd name="connsiteY3" fmla="*/ 38560 h 41985"/>
                    <a:gd name="connsiteX4" fmla="*/ 0 w 37285"/>
                    <a:gd name="connsiteY4" fmla="*/ 3426 h 41985"/>
                    <a:gd name="connsiteX5" fmla="*/ 3027 w 37285"/>
                    <a:gd name="connsiteY5" fmla="*/ 0 h 41985"/>
                    <a:gd name="connsiteX6" fmla="*/ 25255 w 37285"/>
                    <a:gd name="connsiteY6" fmla="*/ 19519 h 41985"/>
                    <a:gd name="connsiteX7" fmla="*/ 29318 w 37285"/>
                    <a:gd name="connsiteY7" fmla="*/ 14898 h 41985"/>
                    <a:gd name="connsiteX8" fmla="*/ 33142 w 37285"/>
                    <a:gd name="connsiteY8" fmla="*/ 18324 h 41985"/>
                    <a:gd name="connsiteX9" fmla="*/ 29079 w 37285"/>
                    <a:gd name="connsiteY9" fmla="*/ 22945 h 41985"/>
                    <a:gd name="connsiteX10" fmla="*/ 37285 w 37285"/>
                    <a:gd name="connsiteY10" fmla="*/ 30195 h 41985"/>
                    <a:gd name="connsiteX11" fmla="*/ 33620 w 37285"/>
                    <a:gd name="connsiteY11" fmla="*/ 34417 h 41985"/>
                    <a:gd name="connsiteX12" fmla="*/ 21511 w 37285"/>
                    <a:gd name="connsiteY12" fmla="*/ 23662 h 41985"/>
                    <a:gd name="connsiteX13" fmla="*/ 6055 w 37285"/>
                    <a:gd name="connsiteY13" fmla="*/ 10038 h 41985"/>
                    <a:gd name="connsiteX14" fmla="*/ 12030 w 37285"/>
                    <a:gd name="connsiteY14" fmla="*/ 34337 h 41985"/>
                    <a:gd name="connsiteX15" fmla="*/ 21431 w 37285"/>
                    <a:gd name="connsiteY15" fmla="*/ 23582 h 4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85" h="41985">
                      <a:moveTo>
                        <a:pt x="33541" y="34337"/>
                      </a:moveTo>
                      <a:lnTo>
                        <a:pt x="25335" y="27087"/>
                      </a:lnTo>
                      <a:lnTo>
                        <a:pt x="12269" y="41986"/>
                      </a:lnTo>
                      <a:lnTo>
                        <a:pt x="8445" y="38560"/>
                      </a:lnTo>
                      <a:lnTo>
                        <a:pt x="0" y="3426"/>
                      </a:lnTo>
                      <a:lnTo>
                        <a:pt x="3027" y="0"/>
                      </a:lnTo>
                      <a:lnTo>
                        <a:pt x="25255" y="19519"/>
                      </a:lnTo>
                      <a:lnTo>
                        <a:pt x="29318" y="14898"/>
                      </a:lnTo>
                      <a:lnTo>
                        <a:pt x="33142" y="18324"/>
                      </a:lnTo>
                      <a:lnTo>
                        <a:pt x="29079" y="22945"/>
                      </a:lnTo>
                      <a:lnTo>
                        <a:pt x="37285" y="30195"/>
                      </a:lnTo>
                      <a:lnTo>
                        <a:pt x="33620" y="34417"/>
                      </a:lnTo>
                      <a:close/>
                      <a:moveTo>
                        <a:pt x="21511" y="23662"/>
                      </a:moveTo>
                      <a:lnTo>
                        <a:pt x="6055" y="10038"/>
                      </a:lnTo>
                      <a:lnTo>
                        <a:pt x="12030" y="34337"/>
                      </a:lnTo>
                      <a:lnTo>
                        <a:pt x="21431" y="2358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93" name="Freeform: Shape 3592">
                  <a:extLst>
                    <a:ext uri="{FF2B5EF4-FFF2-40B4-BE49-F238E27FC236}">
                      <a16:creationId xmlns:a16="http://schemas.microsoft.com/office/drawing/2014/main" id="{3B29C2E6-01F7-95D2-9D6A-C0B396F9E5BA}"/>
                    </a:ext>
                  </a:extLst>
                </p:cNvPr>
                <p:cNvSpPr/>
                <p:nvPr/>
              </p:nvSpPr>
              <p:spPr>
                <a:xfrm>
                  <a:off x="1648981" y="3917523"/>
                  <a:ext cx="62938" cy="62858"/>
                </a:xfrm>
                <a:custGeom>
                  <a:avLst/>
                  <a:gdLst>
                    <a:gd name="connsiteX0" fmla="*/ 34258 w 62938"/>
                    <a:gd name="connsiteY0" fmla="*/ 62859 h 62858"/>
                    <a:gd name="connsiteX1" fmla="*/ 0 w 62938"/>
                    <a:gd name="connsiteY1" fmla="*/ 32744 h 62858"/>
                    <a:gd name="connsiteX2" fmla="*/ 5975 w 62938"/>
                    <a:gd name="connsiteY2" fmla="*/ 25893 h 62858"/>
                    <a:gd name="connsiteX3" fmla="*/ 37365 w 62938"/>
                    <a:gd name="connsiteY3" fmla="*/ 39117 h 62858"/>
                    <a:gd name="connsiteX4" fmla="*/ 43898 w 62938"/>
                    <a:gd name="connsiteY4" fmla="*/ 41906 h 62858"/>
                    <a:gd name="connsiteX5" fmla="*/ 39994 w 62938"/>
                    <a:gd name="connsiteY5" fmla="*/ 35293 h 62858"/>
                    <a:gd name="connsiteX6" fmla="*/ 23343 w 62938"/>
                    <a:gd name="connsiteY6" fmla="*/ 6134 h 62858"/>
                    <a:gd name="connsiteX7" fmla="*/ 28681 w 62938"/>
                    <a:gd name="connsiteY7" fmla="*/ 0 h 62858"/>
                    <a:gd name="connsiteX8" fmla="*/ 62939 w 62938"/>
                    <a:gd name="connsiteY8" fmla="*/ 30115 h 62858"/>
                    <a:gd name="connsiteX9" fmla="*/ 59115 w 62938"/>
                    <a:gd name="connsiteY9" fmla="*/ 34497 h 62858"/>
                    <a:gd name="connsiteX10" fmla="*/ 30434 w 62938"/>
                    <a:gd name="connsiteY10" fmla="*/ 9241 h 62858"/>
                    <a:gd name="connsiteX11" fmla="*/ 50351 w 62938"/>
                    <a:gd name="connsiteY11" fmla="*/ 44376 h 62858"/>
                    <a:gd name="connsiteX12" fmla="*/ 46766 w 62938"/>
                    <a:gd name="connsiteY12" fmla="*/ 48439 h 62858"/>
                    <a:gd name="connsiteX13" fmla="*/ 8923 w 62938"/>
                    <a:gd name="connsiteY13" fmla="*/ 32664 h 62858"/>
                    <a:gd name="connsiteX14" fmla="*/ 38082 w 62938"/>
                    <a:gd name="connsiteY14" fmla="*/ 58318 h 62858"/>
                    <a:gd name="connsiteX15" fmla="*/ 34258 w 62938"/>
                    <a:gd name="connsiteY15" fmla="*/ 62700 h 6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938" h="62858">
                      <a:moveTo>
                        <a:pt x="34258" y="62859"/>
                      </a:moveTo>
                      <a:lnTo>
                        <a:pt x="0" y="32744"/>
                      </a:lnTo>
                      <a:lnTo>
                        <a:pt x="5975" y="25893"/>
                      </a:lnTo>
                      <a:lnTo>
                        <a:pt x="37365" y="39117"/>
                      </a:lnTo>
                      <a:cubicBezTo>
                        <a:pt x="40313" y="40392"/>
                        <a:pt x="42464" y="41269"/>
                        <a:pt x="43898" y="41906"/>
                      </a:cubicBezTo>
                      <a:cubicBezTo>
                        <a:pt x="43021" y="40392"/>
                        <a:pt x="41667" y="38241"/>
                        <a:pt x="39994" y="35293"/>
                      </a:cubicBezTo>
                      <a:lnTo>
                        <a:pt x="23343" y="6134"/>
                      </a:lnTo>
                      <a:lnTo>
                        <a:pt x="28681" y="0"/>
                      </a:lnTo>
                      <a:lnTo>
                        <a:pt x="62939" y="30115"/>
                      </a:lnTo>
                      <a:lnTo>
                        <a:pt x="59115" y="34497"/>
                      </a:lnTo>
                      <a:lnTo>
                        <a:pt x="30434" y="9241"/>
                      </a:lnTo>
                      <a:lnTo>
                        <a:pt x="50351" y="44376"/>
                      </a:lnTo>
                      <a:lnTo>
                        <a:pt x="46766" y="48439"/>
                      </a:lnTo>
                      <a:lnTo>
                        <a:pt x="8923" y="32664"/>
                      </a:lnTo>
                      <a:lnTo>
                        <a:pt x="38082" y="58318"/>
                      </a:lnTo>
                      <a:lnTo>
                        <a:pt x="34258" y="6270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531" name="Graphic 3682">
                <a:extLst>
                  <a:ext uri="{FF2B5EF4-FFF2-40B4-BE49-F238E27FC236}">
                    <a16:creationId xmlns:a16="http://schemas.microsoft.com/office/drawing/2014/main" id="{D6A039B3-29A4-241E-9142-C4640DF10F0D}"/>
                  </a:ext>
                </a:extLst>
              </p:cNvPr>
              <p:cNvGrpSpPr/>
              <p:nvPr/>
            </p:nvGrpSpPr>
            <p:grpSpPr>
              <a:xfrm>
                <a:off x="1241950" y="4005079"/>
                <a:ext cx="226420" cy="212225"/>
                <a:chOff x="1241950" y="4005079"/>
                <a:chExt cx="226420" cy="212225"/>
              </a:xfrm>
              <a:solidFill>
                <a:srgbClr val="000000"/>
              </a:solidFill>
            </p:grpSpPr>
            <p:sp>
              <p:nvSpPr>
                <p:cNvPr id="3579" name="Freeform: Shape 3578">
                  <a:extLst>
                    <a:ext uri="{FF2B5EF4-FFF2-40B4-BE49-F238E27FC236}">
                      <a16:creationId xmlns:a16="http://schemas.microsoft.com/office/drawing/2014/main" id="{B7F997C1-968A-228E-BDC9-D17402D2B7FC}"/>
                    </a:ext>
                  </a:extLst>
                </p:cNvPr>
                <p:cNvSpPr/>
                <p:nvPr/>
              </p:nvSpPr>
              <p:spPr>
                <a:xfrm>
                  <a:off x="1241950" y="4151910"/>
                  <a:ext cx="65677" cy="65395"/>
                </a:xfrm>
                <a:custGeom>
                  <a:avLst/>
                  <a:gdLst>
                    <a:gd name="connsiteX0" fmla="*/ 80 w 65677"/>
                    <a:gd name="connsiteY0" fmla="*/ 32425 h 65395"/>
                    <a:gd name="connsiteX1" fmla="*/ 8206 w 65677"/>
                    <a:gd name="connsiteY1" fmla="*/ 24220 h 65395"/>
                    <a:gd name="connsiteX2" fmla="*/ 30115 w 65677"/>
                    <a:gd name="connsiteY2" fmla="*/ 45969 h 65395"/>
                    <a:gd name="connsiteX3" fmla="*/ 37206 w 65677"/>
                    <a:gd name="connsiteY3" fmla="*/ 52343 h 65395"/>
                    <a:gd name="connsiteX4" fmla="*/ 43659 w 65677"/>
                    <a:gd name="connsiteY4" fmla="*/ 53777 h 65395"/>
                    <a:gd name="connsiteX5" fmla="*/ 50510 w 65677"/>
                    <a:gd name="connsiteY5" fmla="*/ 49873 h 65395"/>
                    <a:gd name="connsiteX6" fmla="*/ 54255 w 65677"/>
                    <a:gd name="connsiteY6" fmla="*/ 43181 h 65395"/>
                    <a:gd name="connsiteX7" fmla="*/ 52900 w 65677"/>
                    <a:gd name="connsiteY7" fmla="*/ 37604 h 65395"/>
                    <a:gd name="connsiteX8" fmla="*/ 46368 w 65677"/>
                    <a:gd name="connsiteY8" fmla="*/ 30434 h 65395"/>
                    <a:gd name="connsiteX9" fmla="*/ 23980 w 65677"/>
                    <a:gd name="connsiteY9" fmla="*/ 8206 h 65395"/>
                    <a:gd name="connsiteX10" fmla="*/ 32107 w 65677"/>
                    <a:gd name="connsiteY10" fmla="*/ 0 h 65395"/>
                    <a:gd name="connsiteX11" fmla="*/ 53378 w 65677"/>
                    <a:gd name="connsiteY11" fmla="*/ 21112 h 65395"/>
                    <a:gd name="connsiteX12" fmla="*/ 63018 w 65677"/>
                    <a:gd name="connsiteY12" fmla="*/ 32027 h 65395"/>
                    <a:gd name="connsiteX13" fmla="*/ 65648 w 65677"/>
                    <a:gd name="connsiteY13" fmla="*/ 39516 h 65395"/>
                    <a:gd name="connsiteX14" fmla="*/ 64213 w 65677"/>
                    <a:gd name="connsiteY14" fmla="*/ 47563 h 65395"/>
                    <a:gd name="connsiteX15" fmla="*/ 57681 w 65677"/>
                    <a:gd name="connsiteY15" fmla="*/ 56565 h 65395"/>
                    <a:gd name="connsiteX16" fmla="*/ 47642 w 65677"/>
                    <a:gd name="connsiteY16" fmla="*/ 64054 h 65395"/>
                    <a:gd name="connsiteX17" fmla="*/ 39436 w 65677"/>
                    <a:gd name="connsiteY17" fmla="*/ 65329 h 65395"/>
                    <a:gd name="connsiteX18" fmla="*/ 32664 w 65677"/>
                    <a:gd name="connsiteY18" fmla="*/ 63178 h 65395"/>
                    <a:gd name="connsiteX19" fmla="*/ 21590 w 65677"/>
                    <a:gd name="connsiteY19" fmla="*/ 53777 h 65395"/>
                    <a:gd name="connsiteX20" fmla="*/ 0 w 65677"/>
                    <a:gd name="connsiteY20" fmla="*/ 32346 h 6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677" h="65395">
                      <a:moveTo>
                        <a:pt x="80" y="32425"/>
                      </a:moveTo>
                      <a:lnTo>
                        <a:pt x="8206" y="24220"/>
                      </a:lnTo>
                      <a:lnTo>
                        <a:pt x="30115" y="45969"/>
                      </a:lnTo>
                      <a:cubicBezTo>
                        <a:pt x="33620" y="49395"/>
                        <a:pt x="35931" y="51546"/>
                        <a:pt x="37206" y="52343"/>
                      </a:cubicBezTo>
                      <a:cubicBezTo>
                        <a:pt x="39197" y="53617"/>
                        <a:pt x="41348" y="54095"/>
                        <a:pt x="43659" y="53777"/>
                      </a:cubicBezTo>
                      <a:cubicBezTo>
                        <a:pt x="45969" y="53458"/>
                        <a:pt x="48280" y="52184"/>
                        <a:pt x="50510" y="49873"/>
                      </a:cubicBezTo>
                      <a:cubicBezTo>
                        <a:pt x="52821" y="47563"/>
                        <a:pt x="54095" y="45332"/>
                        <a:pt x="54255" y="43181"/>
                      </a:cubicBezTo>
                      <a:cubicBezTo>
                        <a:pt x="54494" y="41030"/>
                        <a:pt x="54016" y="39197"/>
                        <a:pt x="52900" y="37604"/>
                      </a:cubicBezTo>
                      <a:cubicBezTo>
                        <a:pt x="51785" y="36010"/>
                        <a:pt x="49554" y="33620"/>
                        <a:pt x="46368" y="30434"/>
                      </a:cubicBezTo>
                      <a:lnTo>
                        <a:pt x="23980" y="8206"/>
                      </a:lnTo>
                      <a:lnTo>
                        <a:pt x="32107" y="0"/>
                      </a:lnTo>
                      <a:lnTo>
                        <a:pt x="53378" y="21112"/>
                      </a:lnTo>
                      <a:cubicBezTo>
                        <a:pt x="58238" y="25972"/>
                        <a:pt x="61425" y="29557"/>
                        <a:pt x="63018" y="32027"/>
                      </a:cubicBezTo>
                      <a:cubicBezTo>
                        <a:pt x="64612" y="34497"/>
                        <a:pt x="65488" y="36967"/>
                        <a:pt x="65648" y="39516"/>
                      </a:cubicBezTo>
                      <a:cubicBezTo>
                        <a:pt x="65807" y="42065"/>
                        <a:pt x="65329" y="44774"/>
                        <a:pt x="64213" y="47563"/>
                      </a:cubicBezTo>
                      <a:cubicBezTo>
                        <a:pt x="63098" y="50351"/>
                        <a:pt x="60867" y="53379"/>
                        <a:pt x="57681" y="56565"/>
                      </a:cubicBezTo>
                      <a:cubicBezTo>
                        <a:pt x="53856" y="60469"/>
                        <a:pt x="50510" y="62939"/>
                        <a:pt x="47642" y="64054"/>
                      </a:cubicBezTo>
                      <a:cubicBezTo>
                        <a:pt x="44774" y="65169"/>
                        <a:pt x="42065" y="65568"/>
                        <a:pt x="39436" y="65329"/>
                      </a:cubicBezTo>
                      <a:cubicBezTo>
                        <a:pt x="36887" y="65090"/>
                        <a:pt x="34576" y="64373"/>
                        <a:pt x="32664" y="63178"/>
                      </a:cubicBezTo>
                      <a:cubicBezTo>
                        <a:pt x="29796" y="61425"/>
                        <a:pt x="26132" y="58238"/>
                        <a:pt x="21590" y="53777"/>
                      </a:cubicBezTo>
                      <a:lnTo>
                        <a:pt x="0" y="3234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80" name="Freeform: Shape 3579">
                  <a:extLst>
                    <a:ext uri="{FF2B5EF4-FFF2-40B4-BE49-F238E27FC236}">
                      <a16:creationId xmlns:a16="http://schemas.microsoft.com/office/drawing/2014/main" id="{8B11F851-F8F9-A5C3-884A-29080C16C65F}"/>
                    </a:ext>
                  </a:extLst>
                </p:cNvPr>
                <p:cNvSpPr/>
                <p:nvPr/>
              </p:nvSpPr>
              <p:spPr>
                <a:xfrm>
                  <a:off x="1282741" y="4107693"/>
                  <a:ext cx="76721" cy="75845"/>
                </a:xfrm>
                <a:custGeom>
                  <a:avLst/>
                  <a:gdLst>
                    <a:gd name="connsiteX0" fmla="*/ 40472 w 76721"/>
                    <a:gd name="connsiteY0" fmla="*/ 75845 h 75845"/>
                    <a:gd name="connsiteX1" fmla="*/ 0 w 76721"/>
                    <a:gd name="connsiteY1" fmla="*/ 35692 h 75845"/>
                    <a:gd name="connsiteX2" fmla="*/ 8126 w 76721"/>
                    <a:gd name="connsiteY2" fmla="*/ 27486 h 75845"/>
                    <a:gd name="connsiteX3" fmla="*/ 26132 w 76721"/>
                    <a:gd name="connsiteY3" fmla="*/ 45332 h 75845"/>
                    <a:gd name="connsiteX4" fmla="*/ 24538 w 76721"/>
                    <a:gd name="connsiteY4" fmla="*/ 10994 h 75845"/>
                    <a:gd name="connsiteX5" fmla="*/ 35453 w 76721"/>
                    <a:gd name="connsiteY5" fmla="*/ 0 h 75845"/>
                    <a:gd name="connsiteX6" fmla="*/ 36090 w 76721"/>
                    <a:gd name="connsiteY6" fmla="*/ 30912 h 75845"/>
                    <a:gd name="connsiteX7" fmla="*/ 76721 w 76721"/>
                    <a:gd name="connsiteY7" fmla="*/ 39357 h 75845"/>
                    <a:gd name="connsiteX8" fmla="*/ 66205 w 76721"/>
                    <a:gd name="connsiteY8" fmla="*/ 49953 h 75845"/>
                    <a:gd name="connsiteX9" fmla="*/ 36170 w 76721"/>
                    <a:gd name="connsiteY9" fmla="*/ 42225 h 75845"/>
                    <a:gd name="connsiteX10" fmla="*/ 36329 w 76721"/>
                    <a:gd name="connsiteY10" fmla="*/ 55529 h 75845"/>
                    <a:gd name="connsiteX11" fmla="*/ 48598 w 76721"/>
                    <a:gd name="connsiteY11" fmla="*/ 67639 h 75845"/>
                    <a:gd name="connsiteX12" fmla="*/ 40472 w 76721"/>
                    <a:gd name="connsiteY12" fmla="*/ 75845 h 75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21" h="75845">
                      <a:moveTo>
                        <a:pt x="40472" y="75845"/>
                      </a:moveTo>
                      <a:lnTo>
                        <a:pt x="0" y="35692"/>
                      </a:lnTo>
                      <a:lnTo>
                        <a:pt x="8126" y="27486"/>
                      </a:lnTo>
                      <a:lnTo>
                        <a:pt x="26132" y="45332"/>
                      </a:lnTo>
                      <a:lnTo>
                        <a:pt x="24538" y="10994"/>
                      </a:lnTo>
                      <a:lnTo>
                        <a:pt x="35453" y="0"/>
                      </a:lnTo>
                      <a:lnTo>
                        <a:pt x="36090" y="30912"/>
                      </a:lnTo>
                      <a:lnTo>
                        <a:pt x="76721" y="39357"/>
                      </a:lnTo>
                      <a:lnTo>
                        <a:pt x="66205" y="49953"/>
                      </a:lnTo>
                      <a:lnTo>
                        <a:pt x="36170" y="42225"/>
                      </a:lnTo>
                      <a:lnTo>
                        <a:pt x="36329" y="55529"/>
                      </a:lnTo>
                      <a:lnTo>
                        <a:pt x="48598" y="67639"/>
                      </a:lnTo>
                      <a:lnTo>
                        <a:pt x="40472" y="7584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81" name="Freeform: Shape 3580">
                  <a:extLst>
                    <a:ext uri="{FF2B5EF4-FFF2-40B4-BE49-F238E27FC236}">
                      <a16:creationId xmlns:a16="http://schemas.microsoft.com/office/drawing/2014/main" id="{14ECFE2D-C9EC-313A-0134-6749B3470A0E}"/>
                    </a:ext>
                  </a:extLst>
                </p:cNvPr>
                <p:cNvSpPr/>
                <p:nvPr/>
              </p:nvSpPr>
              <p:spPr>
                <a:xfrm>
                  <a:off x="1354603" y="4066903"/>
                  <a:ext cx="40471" cy="48199"/>
                </a:xfrm>
                <a:custGeom>
                  <a:avLst/>
                  <a:gdLst>
                    <a:gd name="connsiteX0" fmla="*/ 3824 w 40471"/>
                    <a:gd name="connsiteY0" fmla="*/ 24777 h 48199"/>
                    <a:gd name="connsiteX1" fmla="*/ 0 w 40471"/>
                    <a:gd name="connsiteY1" fmla="*/ 20953 h 48199"/>
                    <a:gd name="connsiteX2" fmla="*/ 20794 w 40471"/>
                    <a:gd name="connsiteY2" fmla="*/ 0 h 48199"/>
                    <a:gd name="connsiteX3" fmla="*/ 23901 w 40471"/>
                    <a:gd name="connsiteY3" fmla="*/ 3107 h 48199"/>
                    <a:gd name="connsiteX4" fmla="*/ 26530 w 40471"/>
                    <a:gd name="connsiteY4" fmla="*/ 17926 h 48199"/>
                    <a:gd name="connsiteX5" fmla="*/ 33063 w 40471"/>
                    <a:gd name="connsiteY5" fmla="*/ 33780 h 48199"/>
                    <a:gd name="connsiteX6" fmla="*/ 40472 w 40471"/>
                    <a:gd name="connsiteY6" fmla="*/ 44137 h 48199"/>
                    <a:gd name="connsiteX7" fmla="*/ 36409 w 40471"/>
                    <a:gd name="connsiteY7" fmla="*/ 48200 h 48199"/>
                    <a:gd name="connsiteX8" fmla="*/ 28681 w 40471"/>
                    <a:gd name="connsiteY8" fmla="*/ 37524 h 48199"/>
                    <a:gd name="connsiteX9" fmla="*/ 22307 w 40471"/>
                    <a:gd name="connsiteY9" fmla="*/ 23024 h 48199"/>
                    <a:gd name="connsiteX10" fmla="*/ 19519 w 40471"/>
                    <a:gd name="connsiteY10" fmla="*/ 8923 h 48199"/>
                    <a:gd name="connsiteX11" fmla="*/ 3744 w 40471"/>
                    <a:gd name="connsiteY11" fmla="*/ 24777 h 4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471" h="48199">
                      <a:moveTo>
                        <a:pt x="3824" y="24777"/>
                      </a:moveTo>
                      <a:lnTo>
                        <a:pt x="0" y="20953"/>
                      </a:lnTo>
                      <a:lnTo>
                        <a:pt x="20794" y="0"/>
                      </a:lnTo>
                      <a:lnTo>
                        <a:pt x="23901" y="3107"/>
                      </a:lnTo>
                      <a:cubicBezTo>
                        <a:pt x="24060" y="7329"/>
                        <a:pt x="24937" y="12269"/>
                        <a:pt x="26530" y="17926"/>
                      </a:cubicBezTo>
                      <a:cubicBezTo>
                        <a:pt x="28123" y="23582"/>
                        <a:pt x="30354" y="28840"/>
                        <a:pt x="33063" y="33780"/>
                      </a:cubicBezTo>
                      <a:cubicBezTo>
                        <a:pt x="34975" y="37285"/>
                        <a:pt x="37445" y="40711"/>
                        <a:pt x="40472" y="44137"/>
                      </a:cubicBezTo>
                      <a:lnTo>
                        <a:pt x="36409" y="48200"/>
                      </a:lnTo>
                      <a:cubicBezTo>
                        <a:pt x="33939" y="45650"/>
                        <a:pt x="31310" y="42065"/>
                        <a:pt x="28681" y="37524"/>
                      </a:cubicBezTo>
                      <a:cubicBezTo>
                        <a:pt x="26052" y="32983"/>
                        <a:pt x="23901" y="28123"/>
                        <a:pt x="22307" y="23024"/>
                      </a:cubicBezTo>
                      <a:cubicBezTo>
                        <a:pt x="20714" y="17926"/>
                        <a:pt x="19838" y="13225"/>
                        <a:pt x="19519" y="8923"/>
                      </a:cubicBezTo>
                      <a:lnTo>
                        <a:pt x="3744" y="2477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82" name="Freeform: Shape 3581">
                  <a:extLst>
                    <a:ext uri="{FF2B5EF4-FFF2-40B4-BE49-F238E27FC236}">
                      <a16:creationId xmlns:a16="http://schemas.microsoft.com/office/drawing/2014/main" id="{B05EB972-AD7B-FCE4-79EC-C19F46CBE3B0}"/>
                    </a:ext>
                  </a:extLst>
                </p:cNvPr>
                <p:cNvSpPr/>
                <p:nvPr/>
              </p:nvSpPr>
              <p:spPr>
                <a:xfrm>
                  <a:off x="1385275" y="4047952"/>
                  <a:ext cx="41029" cy="40952"/>
                </a:xfrm>
                <a:custGeom>
                  <a:avLst/>
                  <a:gdLst>
                    <a:gd name="connsiteX0" fmla="*/ 10038 w 41029"/>
                    <a:gd name="connsiteY0" fmla="*/ 30980 h 40952"/>
                    <a:gd name="connsiteX1" fmla="*/ 1992 w 41029"/>
                    <a:gd name="connsiteY1" fmla="*/ 20623 h 40952"/>
                    <a:gd name="connsiteX2" fmla="*/ 80 w 41029"/>
                    <a:gd name="connsiteY2" fmla="*/ 11780 h 40952"/>
                    <a:gd name="connsiteX3" fmla="*/ 3984 w 41029"/>
                    <a:gd name="connsiteY3" fmla="*/ 4052 h 40952"/>
                    <a:gd name="connsiteX4" fmla="*/ 9560 w 41029"/>
                    <a:gd name="connsiteY4" fmla="*/ 546 h 40952"/>
                    <a:gd name="connsiteX5" fmla="*/ 15775 w 41029"/>
                    <a:gd name="connsiteY5" fmla="*/ 307 h 40952"/>
                    <a:gd name="connsiteX6" fmla="*/ 22626 w 41029"/>
                    <a:gd name="connsiteY6" fmla="*/ 3096 h 40952"/>
                    <a:gd name="connsiteX7" fmla="*/ 30991 w 41029"/>
                    <a:gd name="connsiteY7" fmla="*/ 9947 h 40952"/>
                    <a:gd name="connsiteX8" fmla="*/ 39038 w 41029"/>
                    <a:gd name="connsiteY8" fmla="*/ 20225 h 40952"/>
                    <a:gd name="connsiteX9" fmla="*/ 40950 w 41029"/>
                    <a:gd name="connsiteY9" fmla="*/ 29068 h 40952"/>
                    <a:gd name="connsiteX10" fmla="*/ 37046 w 41029"/>
                    <a:gd name="connsiteY10" fmla="*/ 36876 h 40952"/>
                    <a:gd name="connsiteX11" fmla="*/ 26371 w 41029"/>
                    <a:gd name="connsiteY11" fmla="*/ 40859 h 40952"/>
                    <a:gd name="connsiteX12" fmla="*/ 10038 w 41029"/>
                    <a:gd name="connsiteY12" fmla="*/ 30980 h 40952"/>
                    <a:gd name="connsiteX13" fmla="*/ 14101 w 41029"/>
                    <a:gd name="connsiteY13" fmla="*/ 26837 h 40952"/>
                    <a:gd name="connsiteX14" fmla="*/ 26530 w 41029"/>
                    <a:gd name="connsiteY14" fmla="*/ 35521 h 40952"/>
                    <a:gd name="connsiteX15" fmla="*/ 33780 w 41029"/>
                    <a:gd name="connsiteY15" fmla="*/ 33529 h 40952"/>
                    <a:gd name="connsiteX16" fmla="*/ 35692 w 41029"/>
                    <a:gd name="connsiteY16" fmla="*/ 26280 h 40952"/>
                    <a:gd name="connsiteX17" fmla="*/ 26928 w 41029"/>
                    <a:gd name="connsiteY17" fmla="*/ 13851 h 40952"/>
                    <a:gd name="connsiteX18" fmla="*/ 14420 w 41029"/>
                    <a:gd name="connsiteY18" fmla="*/ 5167 h 40952"/>
                    <a:gd name="connsiteX19" fmla="*/ 7170 w 41029"/>
                    <a:gd name="connsiteY19" fmla="*/ 7239 h 40952"/>
                    <a:gd name="connsiteX20" fmla="*/ 5178 w 41029"/>
                    <a:gd name="connsiteY20" fmla="*/ 13931 h 40952"/>
                    <a:gd name="connsiteX21" fmla="*/ 14101 w 41029"/>
                    <a:gd name="connsiteY21" fmla="*/ 26837 h 4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029" h="40952">
                      <a:moveTo>
                        <a:pt x="10038" y="30980"/>
                      </a:moveTo>
                      <a:cubicBezTo>
                        <a:pt x="6214" y="27156"/>
                        <a:pt x="3505" y="23730"/>
                        <a:pt x="1992" y="20623"/>
                      </a:cubicBezTo>
                      <a:cubicBezTo>
                        <a:pt x="398" y="17516"/>
                        <a:pt x="-239" y="14568"/>
                        <a:pt x="80" y="11780"/>
                      </a:cubicBezTo>
                      <a:cubicBezTo>
                        <a:pt x="398" y="8991"/>
                        <a:pt x="1673" y="6362"/>
                        <a:pt x="3984" y="4052"/>
                      </a:cubicBezTo>
                      <a:cubicBezTo>
                        <a:pt x="5736" y="2299"/>
                        <a:pt x="7569" y="1104"/>
                        <a:pt x="9560" y="546"/>
                      </a:cubicBezTo>
                      <a:cubicBezTo>
                        <a:pt x="11552" y="-91"/>
                        <a:pt x="13623" y="-171"/>
                        <a:pt x="15775" y="307"/>
                      </a:cubicBezTo>
                      <a:cubicBezTo>
                        <a:pt x="17926" y="785"/>
                        <a:pt x="20236" y="1662"/>
                        <a:pt x="22626" y="3096"/>
                      </a:cubicBezTo>
                      <a:cubicBezTo>
                        <a:pt x="25016" y="4530"/>
                        <a:pt x="27805" y="6761"/>
                        <a:pt x="30991" y="9947"/>
                      </a:cubicBezTo>
                      <a:cubicBezTo>
                        <a:pt x="34815" y="13692"/>
                        <a:pt x="37445" y="17118"/>
                        <a:pt x="39038" y="20225"/>
                      </a:cubicBezTo>
                      <a:cubicBezTo>
                        <a:pt x="40631" y="23332"/>
                        <a:pt x="41269" y="26280"/>
                        <a:pt x="40950" y="29068"/>
                      </a:cubicBezTo>
                      <a:cubicBezTo>
                        <a:pt x="40711" y="31856"/>
                        <a:pt x="39357" y="34485"/>
                        <a:pt x="37046" y="36876"/>
                      </a:cubicBezTo>
                      <a:cubicBezTo>
                        <a:pt x="33939" y="39983"/>
                        <a:pt x="30434" y="41337"/>
                        <a:pt x="26371" y="40859"/>
                      </a:cubicBezTo>
                      <a:cubicBezTo>
                        <a:pt x="21590" y="40301"/>
                        <a:pt x="16093" y="37035"/>
                        <a:pt x="10038" y="30980"/>
                      </a:cubicBezTo>
                      <a:close/>
                      <a:moveTo>
                        <a:pt x="14101" y="26837"/>
                      </a:moveTo>
                      <a:cubicBezTo>
                        <a:pt x="19439" y="32095"/>
                        <a:pt x="23582" y="35043"/>
                        <a:pt x="26530" y="35521"/>
                      </a:cubicBezTo>
                      <a:cubicBezTo>
                        <a:pt x="29557" y="35999"/>
                        <a:pt x="31947" y="35362"/>
                        <a:pt x="33780" y="33529"/>
                      </a:cubicBezTo>
                      <a:cubicBezTo>
                        <a:pt x="35612" y="31697"/>
                        <a:pt x="36250" y="29307"/>
                        <a:pt x="35692" y="26280"/>
                      </a:cubicBezTo>
                      <a:cubicBezTo>
                        <a:pt x="35134" y="23252"/>
                        <a:pt x="32266" y="19189"/>
                        <a:pt x="26928" y="13851"/>
                      </a:cubicBezTo>
                      <a:cubicBezTo>
                        <a:pt x="21590" y="8593"/>
                        <a:pt x="17448" y="5645"/>
                        <a:pt x="14420" y="5167"/>
                      </a:cubicBezTo>
                      <a:cubicBezTo>
                        <a:pt x="11393" y="4689"/>
                        <a:pt x="9003" y="5326"/>
                        <a:pt x="7170" y="7239"/>
                      </a:cubicBezTo>
                      <a:cubicBezTo>
                        <a:pt x="5338" y="9071"/>
                        <a:pt x="4701" y="11302"/>
                        <a:pt x="5178" y="13931"/>
                      </a:cubicBezTo>
                      <a:cubicBezTo>
                        <a:pt x="5816" y="17277"/>
                        <a:pt x="8764" y="21579"/>
                        <a:pt x="14101" y="2683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83" name="Freeform: Shape 3582">
                  <a:extLst>
                    <a:ext uri="{FF2B5EF4-FFF2-40B4-BE49-F238E27FC236}">
                      <a16:creationId xmlns:a16="http://schemas.microsoft.com/office/drawing/2014/main" id="{FDD657A6-1FD7-6447-5858-484F165EAD87}"/>
                    </a:ext>
                  </a:extLst>
                </p:cNvPr>
                <p:cNvSpPr/>
                <p:nvPr/>
              </p:nvSpPr>
              <p:spPr>
                <a:xfrm>
                  <a:off x="1405432" y="4005079"/>
                  <a:ext cx="62938" cy="63018"/>
                </a:xfrm>
                <a:custGeom>
                  <a:avLst/>
                  <a:gdLst>
                    <a:gd name="connsiteX0" fmla="*/ 32346 w 62938"/>
                    <a:gd name="connsiteY0" fmla="*/ 63018 h 63018"/>
                    <a:gd name="connsiteX1" fmla="*/ 0 w 62938"/>
                    <a:gd name="connsiteY1" fmla="*/ 30912 h 63018"/>
                    <a:gd name="connsiteX2" fmla="*/ 6374 w 62938"/>
                    <a:gd name="connsiteY2" fmla="*/ 24459 h 63018"/>
                    <a:gd name="connsiteX3" fmla="*/ 36887 w 62938"/>
                    <a:gd name="connsiteY3" fmla="*/ 39516 h 63018"/>
                    <a:gd name="connsiteX4" fmla="*/ 43181 w 62938"/>
                    <a:gd name="connsiteY4" fmla="*/ 42703 h 63018"/>
                    <a:gd name="connsiteX5" fmla="*/ 39675 w 62938"/>
                    <a:gd name="connsiteY5" fmla="*/ 35851 h 63018"/>
                    <a:gd name="connsiteX6" fmla="*/ 24857 w 62938"/>
                    <a:gd name="connsiteY6" fmla="*/ 5736 h 63018"/>
                    <a:gd name="connsiteX7" fmla="*/ 30593 w 62938"/>
                    <a:gd name="connsiteY7" fmla="*/ 0 h 63018"/>
                    <a:gd name="connsiteX8" fmla="*/ 62939 w 62938"/>
                    <a:gd name="connsiteY8" fmla="*/ 32186 h 63018"/>
                    <a:gd name="connsiteX9" fmla="*/ 58876 w 62938"/>
                    <a:gd name="connsiteY9" fmla="*/ 36329 h 63018"/>
                    <a:gd name="connsiteX10" fmla="*/ 31788 w 62938"/>
                    <a:gd name="connsiteY10" fmla="*/ 9401 h 63018"/>
                    <a:gd name="connsiteX11" fmla="*/ 49554 w 62938"/>
                    <a:gd name="connsiteY11" fmla="*/ 45730 h 63018"/>
                    <a:gd name="connsiteX12" fmla="*/ 45730 w 62938"/>
                    <a:gd name="connsiteY12" fmla="*/ 49554 h 63018"/>
                    <a:gd name="connsiteX13" fmla="*/ 8843 w 62938"/>
                    <a:gd name="connsiteY13" fmla="*/ 31549 h 63018"/>
                    <a:gd name="connsiteX14" fmla="*/ 36409 w 62938"/>
                    <a:gd name="connsiteY14" fmla="*/ 58875 h 63018"/>
                    <a:gd name="connsiteX15" fmla="*/ 32346 w 62938"/>
                    <a:gd name="connsiteY15" fmla="*/ 63018 h 6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938" h="63018">
                      <a:moveTo>
                        <a:pt x="32346" y="63018"/>
                      </a:moveTo>
                      <a:lnTo>
                        <a:pt x="0" y="30912"/>
                      </a:lnTo>
                      <a:lnTo>
                        <a:pt x="6374" y="24459"/>
                      </a:lnTo>
                      <a:lnTo>
                        <a:pt x="36887" y="39516"/>
                      </a:lnTo>
                      <a:cubicBezTo>
                        <a:pt x="39755" y="40950"/>
                        <a:pt x="41826" y="41986"/>
                        <a:pt x="43181" y="42703"/>
                      </a:cubicBezTo>
                      <a:cubicBezTo>
                        <a:pt x="42384" y="41189"/>
                        <a:pt x="41189" y="38879"/>
                        <a:pt x="39675" y="35851"/>
                      </a:cubicBezTo>
                      <a:lnTo>
                        <a:pt x="24857" y="5736"/>
                      </a:lnTo>
                      <a:lnTo>
                        <a:pt x="30593" y="0"/>
                      </a:lnTo>
                      <a:lnTo>
                        <a:pt x="62939" y="32186"/>
                      </a:lnTo>
                      <a:lnTo>
                        <a:pt x="58876" y="36329"/>
                      </a:lnTo>
                      <a:lnTo>
                        <a:pt x="31788" y="9401"/>
                      </a:lnTo>
                      <a:lnTo>
                        <a:pt x="49554" y="45730"/>
                      </a:lnTo>
                      <a:lnTo>
                        <a:pt x="45730" y="49554"/>
                      </a:lnTo>
                      <a:lnTo>
                        <a:pt x="8843" y="31549"/>
                      </a:lnTo>
                      <a:lnTo>
                        <a:pt x="36409" y="58875"/>
                      </a:lnTo>
                      <a:lnTo>
                        <a:pt x="32346" y="6301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532" name="Graphic 3682">
                <a:extLst>
                  <a:ext uri="{FF2B5EF4-FFF2-40B4-BE49-F238E27FC236}">
                    <a16:creationId xmlns:a16="http://schemas.microsoft.com/office/drawing/2014/main" id="{08AEBFD6-D464-8764-80DB-4AF892600972}"/>
                  </a:ext>
                </a:extLst>
              </p:cNvPr>
              <p:cNvGrpSpPr/>
              <p:nvPr/>
            </p:nvGrpSpPr>
            <p:grpSpPr>
              <a:xfrm>
                <a:off x="1158457" y="3827576"/>
                <a:ext cx="342179" cy="308877"/>
                <a:chOff x="1158457" y="3827576"/>
                <a:chExt cx="342179" cy="308877"/>
              </a:xfrm>
              <a:solidFill>
                <a:srgbClr val="000000"/>
              </a:solidFill>
            </p:grpSpPr>
            <p:sp>
              <p:nvSpPr>
                <p:cNvPr id="3570" name="Freeform: Shape 3569">
                  <a:extLst>
                    <a:ext uri="{FF2B5EF4-FFF2-40B4-BE49-F238E27FC236}">
                      <a16:creationId xmlns:a16="http://schemas.microsoft.com/office/drawing/2014/main" id="{48FE193B-B5DE-227F-9216-64DF312C76EE}"/>
                    </a:ext>
                  </a:extLst>
                </p:cNvPr>
                <p:cNvSpPr/>
                <p:nvPr/>
              </p:nvSpPr>
              <p:spPr>
                <a:xfrm>
                  <a:off x="1158457" y="4067938"/>
                  <a:ext cx="48199" cy="68515"/>
                </a:xfrm>
                <a:custGeom>
                  <a:avLst/>
                  <a:gdLst>
                    <a:gd name="connsiteX0" fmla="*/ 38241 w 48199"/>
                    <a:gd name="connsiteY0" fmla="*/ 68516 h 68515"/>
                    <a:gd name="connsiteX1" fmla="*/ 0 w 48199"/>
                    <a:gd name="connsiteY1" fmla="*/ 26211 h 68515"/>
                    <a:gd name="connsiteX2" fmla="*/ 29000 w 48199"/>
                    <a:gd name="connsiteY2" fmla="*/ 0 h 68515"/>
                    <a:gd name="connsiteX3" fmla="*/ 35453 w 48199"/>
                    <a:gd name="connsiteY3" fmla="*/ 7170 h 68515"/>
                    <a:gd name="connsiteX4" fmla="*/ 14978 w 48199"/>
                    <a:gd name="connsiteY4" fmla="*/ 25654 h 68515"/>
                    <a:gd name="connsiteX5" fmla="*/ 24060 w 48199"/>
                    <a:gd name="connsiteY5" fmla="*/ 35692 h 68515"/>
                    <a:gd name="connsiteX6" fmla="*/ 41747 w 48199"/>
                    <a:gd name="connsiteY6" fmla="*/ 19678 h 68515"/>
                    <a:gd name="connsiteX7" fmla="*/ 48200 w 48199"/>
                    <a:gd name="connsiteY7" fmla="*/ 26849 h 68515"/>
                    <a:gd name="connsiteX8" fmla="*/ 30513 w 48199"/>
                    <a:gd name="connsiteY8" fmla="*/ 42862 h 68515"/>
                    <a:gd name="connsiteX9" fmla="*/ 46766 w 48199"/>
                    <a:gd name="connsiteY9" fmla="*/ 60788 h 68515"/>
                    <a:gd name="connsiteX10" fmla="*/ 38241 w 48199"/>
                    <a:gd name="connsiteY10" fmla="*/ 68516 h 6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199" h="68515">
                      <a:moveTo>
                        <a:pt x="38241" y="68516"/>
                      </a:moveTo>
                      <a:lnTo>
                        <a:pt x="0" y="26211"/>
                      </a:lnTo>
                      <a:lnTo>
                        <a:pt x="29000" y="0"/>
                      </a:lnTo>
                      <a:lnTo>
                        <a:pt x="35453" y="7170"/>
                      </a:lnTo>
                      <a:lnTo>
                        <a:pt x="14978" y="25654"/>
                      </a:lnTo>
                      <a:lnTo>
                        <a:pt x="24060" y="35692"/>
                      </a:lnTo>
                      <a:lnTo>
                        <a:pt x="41747" y="19678"/>
                      </a:lnTo>
                      <a:lnTo>
                        <a:pt x="48200" y="26849"/>
                      </a:lnTo>
                      <a:lnTo>
                        <a:pt x="30513" y="42862"/>
                      </a:lnTo>
                      <a:lnTo>
                        <a:pt x="46766" y="60788"/>
                      </a:lnTo>
                      <a:lnTo>
                        <a:pt x="38241" y="6851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71" name="Freeform: Shape 3570">
                  <a:extLst>
                    <a:ext uri="{FF2B5EF4-FFF2-40B4-BE49-F238E27FC236}">
                      <a16:creationId xmlns:a16="http://schemas.microsoft.com/office/drawing/2014/main" id="{FF53BD23-8875-509C-388E-5A828EF31FCE}"/>
                    </a:ext>
                  </a:extLst>
                </p:cNvPr>
                <p:cNvSpPr/>
                <p:nvPr/>
              </p:nvSpPr>
              <p:spPr>
                <a:xfrm>
                  <a:off x="1204586" y="4056466"/>
                  <a:ext cx="35851" cy="47722"/>
                </a:xfrm>
                <a:custGeom>
                  <a:avLst/>
                  <a:gdLst>
                    <a:gd name="connsiteX0" fmla="*/ 35851 w 35851"/>
                    <a:gd name="connsiteY0" fmla="*/ 40392 h 47722"/>
                    <a:gd name="connsiteX1" fmla="*/ 27725 w 35851"/>
                    <a:gd name="connsiteY1" fmla="*/ 47722 h 47722"/>
                    <a:gd name="connsiteX2" fmla="*/ 0 w 35851"/>
                    <a:gd name="connsiteY2" fmla="*/ 17129 h 47722"/>
                    <a:gd name="connsiteX3" fmla="*/ 7569 w 35851"/>
                    <a:gd name="connsiteY3" fmla="*/ 10277 h 47722"/>
                    <a:gd name="connsiteX4" fmla="*/ 11472 w 35851"/>
                    <a:gd name="connsiteY4" fmla="*/ 14659 h 47722"/>
                    <a:gd name="connsiteX5" fmla="*/ 11233 w 35851"/>
                    <a:gd name="connsiteY5" fmla="*/ 7409 h 47722"/>
                    <a:gd name="connsiteX6" fmla="*/ 13862 w 35851"/>
                    <a:gd name="connsiteY6" fmla="*/ 3266 h 47722"/>
                    <a:gd name="connsiteX7" fmla="*/ 20555 w 35851"/>
                    <a:gd name="connsiteY7" fmla="*/ 0 h 47722"/>
                    <a:gd name="connsiteX8" fmla="*/ 24458 w 35851"/>
                    <a:gd name="connsiteY8" fmla="*/ 9321 h 47722"/>
                    <a:gd name="connsiteX9" fmla="*/ 19439 w 35851"/>
                    <a:gd name="connsiteY9" fmla="*/ 11472 h 47722"/>
                    <a:gd name="connsiteX10" fmla="*/ 17368 w 35851"/>
                    <a:gd name="connsiteY10" fmla="*/ 15058 h 47722"/>
                    <a:gd name="connsiteX11" fmla="*/ 18563 w 35851"/>
                    <a:gd name="connsiteY11" fmla="*/ 20157 h 47722"/>
                    <a:gd name="connsiteX12" fmla="*/ 27167 w 35851"/>
                    <a:gd name="connsiteY12" fmla="*/ 31071 h 47722"/>
                    <a:gd name="connsiteX13" fmla="*/ 35771 w 35851"/>
                    <a:gd name="connsiteY13" fmla="*/ 40552 h 4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51" h="47722">
                      <a:moveTo>
                        <a:pt x="35851" y="40392"/>
                      </a:moveTo>
                      <a:lnTo>
                        <a:pt x="27725" y="47722"/>
                      </a:lnTo>
                      <a:lnTo>
                        <a:pt x="0" y="17129"/>
                      </a:lnTo>
                      <a:lnTo>
                        <a:pt x="7569" y="10277"/>
                      </a:lnTo>
                      <a:lnTo>
                        <a:pt x="11472" y="14659"/>
                      </a:lnTo>
                      <a:cubicBezTo>
                        <a:pt x="10915" y="11393"/>
                        <a:pt x="10835" y="9003"/>
                        <a:pt x="11233" y="7409"/>
                      </a:cubicBezTo>
                      <a:cubicBezTo>
                        <a:pt x="11632" y="5816"/>
                        <a:pt x="12508" y="4462"/>
                        <a:pt x="13862" y="3266"/>
                      </a:cubicBezTo>
                      <a:cubicBezTo>
                        <a:pt x="15695" y="1593"/>
                        <a:pt x="17926" y="478"/>
                        <a:pt x="20555" y="0"/>
                      </a:cubicBezTo>
                      <a:lnTo>
                        <a:pt x="24458" y="9321"/>
                      </a:lnTo>
                      <a:cubicBezTo>
                        <a:pt x="22307" y="9640"/>
                        <a:pt x="20634" y="10357"/>
                        <a:pt x="19439" y="11472"/>
                      </a:cubicBezTo>
                      <a:cubicBezTo>
                        <a:pt x="18324" y="12508"/>
                        <a:pt x="17607" y="13703"/>
                        <a:pt x="17368" y="15058"/>
                      </a:cubicBezTo>
                      <a:cubicBezTo>
                        <a:pt x="17129" y="16412"/>
                        <a:pt x="17527" y="18085"/>
                        <a:pt x="18563" y="20157"/>
                      </a:cubicBezTo>
                      <a:cubicBezTo>
                        <a:pt x="19599" y="22228"/>
                        <a:pt x="22467" y="25813"/>
                        <a:pt x="27167" y="31071"/>
                      </a:cubicBezTo>
                      <a:lnTo>
                        <a:pt x="35771" y="4055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72" name="Freeform: Shape 3571">
                  <a:extLst>
                    <a:ext uri="{FF2B5EF4-FFF2-40B4-BE49-F238E27FC236}">
                      <a16:creationId xmlns:a16="http://schemas.microsoft.com/office/drawing/2014/main" id="{2F165173-6FE9-AB84-FCE1-90E94AF3CB15}"/>
                    </a:ext>
                  </a:extLst>
                </p:cNvPr>
                <p:cNvSpPr/>
                <p:nvPr/>
              </p:nvSpPr>
              <p:spPr>
                <a:xfrm>
                  <a:off x="1231928" y="4034296"/>
                  <a:ext cx="50414" cy="46548"/>
                </a:xfrm>
                <a:custGeom>
                  <a:avLst/>
                  <a:gdLst>
                    <a:gd name="connsiteX0" fmla="*/ 10500 w 50414"/>
                    <a:gd name="connsiteY0" fmla="*/ 22010 h 46548"/>
                    <a:gd name="connsiteX1" fmla="*/ 1976 w 50414"/>
                    <a:gd name="connsiteY1" fmla="*/ 27348 h 46548"/>
                    <a:gd name="connsiteX2" fmla="*/ 302 w 50414"/>
                    <a:gd name="connsiteY2" fmla="*/ 16912 h 46548"/>
                    <a:gd name="connsiteX3" fmla="*/ 7393 w 50414"/>
                    <a:gd name="connsiteY3" fmla="*/ 6634 h 46548"/>
                    <a:gd name="connsiteX4" fmla="*/ 16635 w 50414"/>
                    <a:gd name="connsiteY4" fmla="*/ 579 h 46548"/>
                    <a:gd name="connsiteX5" fmla="*/ 23327 w 50414"/>
                    <a:gd name="connsiteY5" fmla="*/ 500 h 46548"/>
                    <a:gd name="connsiteX6" fmla="*/ 30975 w 50414"/>
                    <a:gd name="connsiteY6" fmla="*/ 6793 h 46548"/>
                    <a:gd name="connsiteX7" fmla="*/ 39420 w 50414"/>
                    <a:gd name="connsiteY7" fmla="*/ 16354 h 46548"/>
                    <a:gd name="connsiteX8" fmla="*/ 45236 w 50414"/>
                    <a:gd name="connsiteY8" fmla="*/ 22010 h 46548"/>
                    <a:gd name="connsiteX9" fmla="*/ 50414 w 50414"/>
                    <a:gd name="connsiteY9" fmla="*/ 24799 h 46548"/>
                    <a:gd name="connsiteX10" fmla="*/ 42368 w 50414"/>
                    <a:gd name="connsiteY10" fmla="*/ 32049 h 46548"/>
                    <a:gd name="connsiteX11" fmla="*/ 39420 w 50414"/>
                    <a:gd name="connsiteY11" fmla="*/ 30376 h 46548"/>
                    <a:gd name="connsiteX12" fmla="*/ 38305 w 50414"/>
                    <a:gd name="connsiteY12" fmla="*/ 29658 h 46548"/>
                    <a:gd name="connsiteX13" fmla="*/ 36632 w 50414"/>
                    <a:gd name="connsiteY13" fmla="*/ 36749 h 46548"/>
                    <a:gd name="connsiteX14" fmla="*/ 32489 w 50414"/>
                    <a:gd name="connsiteY14" fmla="*/ 42326 h 46548"/>
                    <a:gd name="connsiteX15" fmla="*/ 22690 w 50414"/>
                    <a:gd name="connsiteY15" fmla="*/ 46549 h 46548"/>
                    <a:gd name="connsiteX16" fmla="*/ 14085 w 50414"/>
                    <a:gd name="connsiteY16" fmla="*/ 42485 h 46548"/>
                    <a:gd name="connsiteX17" fmla="*/ 11138 w 50414"/>
                    <a:gd name="connsiteY17" fmla="*/ 36749 h 46548"/>
                    <a:gd name="connsiteX18" fmla="*/ 11775 w 50414"/>
                    <a:gd name="connsiteY18" fmla="*/ 30455 h 46548"/>
                    <a:gd name="connsiteX19" fmla="*/ 16475 w 50414"/>
                    <a:gd name="connsiteY19" fmla="*/ 22727 h 46548"/>
                    <a:gd name="connsiteX20" fmla="*/ 22530 w 50414"/>
                    <a:gd name="connsiteY20" fmla="*/ 13645 h 46548"/>
                    <a:gd name="connsiteX21" fmla="*/ 21813 w 50414"/>
                    <a:gd name="connsiteY21" fmla="*/ 12848 h 46548"/>
                    <a:gd name="connsiteX22" fmla="*/ 17670 w 50414"/>
                    <a:gd name="connsiteY22" fmla="*/ 10538 h 46548"/>
                    <a:gd name="connsiteX23" fmla="*/ 12412 w 50414"/>
                    <a:gd name="connsiteY23" fmla="*/ 13486 h 46548"/>
                    <a:gd name="connsiteX24" fmla="*/ 9783 w 50414"/>
                    <a:gd name="connsiteY24" fmla="*/ 17390 h 46548"/>
                    <a:gd name="connsiteX25" fmla="*/ 10500 w 50414"/>
                    <a:gd name="connsiteY25" fmla="*/ 22170 h 46548"/>
                    <a:gd name="connsiteX26" fmla="*/ 27310 w 50414"/>
                    <a:gd name="connsiteY26" fmla="*/ 18744 h 46548"/>
                    <a:gd name="connsiteX27" fmla="*/ 23486 w 50414"/>
                    <a:gd name="connsiteY27" fmla="*/ 24480 h 46548"/>
                    <a:gd name="connsiteX28" fmla="*/ 20379 w 50414"/>
                    <a:gd name="connsiteY28" fmla="*/ 29897 h 46548"/>
                    <a:gd name="connsiteX29" fmla="*/ 21415 w 50414"/>
                    <a:gd name="connsiteY29" fmla="*/ 34200 h 46548"/>
                    <a:gd name="connsiteX30" fmla="*/ 25319 w 50414"/>
                    <a:gd name="connsiteY30" fmla="*/ 35952 h 46548"/>
                    <a:gd name="connsiteX31" fmla="*/ 29700 w 50414"/>
                    <a:gd name="connsiteY31" fmla="*/ 34279 h 46548"/>
                    <a:gd name="connsiteX32" fmla="*/ 32569 w 50414"/>
                    <a:gd name="connsiteY32" fmla="*/ 29021 h 46548"/>
                    <a:gd name="connsiteX33" fmla="*/ 32091 w 50414"/>
                    <a:gd name="connsiteY33" fmla="*/ 24560 h 46548"/>
                    <a:gd name="connsiteX34" fmla="*/ 28824 w 50414"/>
                    <a:gd name="connsiteY34" fmla="*/ 20337 h 46548"/>
                    <a:gd name="connsiteX35" fmla="*/ 27390 w 50414"/>
                    <a:gd name="connsiteY35" fmla="*/ 18744 h 46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0414" h="46548">
                      <a:moveTo>
                        <a:pt x="10500" y="22010"/>
                      </a:moveTo>
                      <a:lnTo>
                        <a:pt x="1976" y="27348"/>
                      </a:lnTo>
                      <a:cubicBezTo>
                        <a:pt x="143" y="23683"/>
                        <a:pt x="-415" y="20178"/>
                        <a:pt x="302" y="16912"/>
                      </a:cubicBezTo>
                      <a:cubicBezTo>
                        <a:pt x="1020" y="13645"/>
                        <a:pt x="3410" y="10219"/>
                        <a:pt x="7393" y="6634"/>
                      </a:cubicBezTo>
                      <a:cubicBezTo>
                        <a:pt x="10978" y="3368"/>
                        <a:pt x="14085" y="1376"/>
                        <a:pt x="16635" y="579"/>
                      </a:cubicBezTo>
                      <a:cubicBezTo>
                        <a:pt x="19184" y="-138"/>
                        <a:pt x="21415" y="-217"/>
                        <a:pt x="23327" y="500"/>
                      </a:cubicBezTo>
                      <a:cubicBezTo>
                        <a:pt x="25239" y="1137"/>
                        <a:pt x="27788" y="3208"/>
                        <a:pt x="30975" y="6793"/>
                      </a:cubicBezTo>
                      <a:lnTo>
                        <a:pt x="39420" y="16354"/>
                      </a:lnTo>
                      <a:cubicBezTo>
                        <a:pt x="41890" y="19063"/>
                        <a:pt x="43802" y="20895"/>
                        <a:pt x="45236" y="22010"/>
                      </a:cubicBezTo>
                      <a:cubicBezTo>
                        <a:pt x="46670" y="23046"/>
                        <a:pt x="48343" y="24002"/>
                        <a:pt x="50414" y="24799"/>
                      </a:cubicBezTo>
                      <a:lnTo>
                        <a:pt x="42368" y="32049"/>
                      </a:lnTo>
                      <a:cubicBezTo>
                        <a:pt x="41651" y="31730"/>
                        <a:pt x="40695" y="31172"/>
                        <a:pt x="39420" y="30376"/>
                      </a:cubicBezTo>
                      <a:cubicBezTo>
                        <a:pt x="38862" y="30057"/>
                        <a:pt x="38464" y="29818"/>
                        <a:pt x="38305" y="29658"/>
                      </a:cubicBezTo>
                      <a:cubicBezTo>
                        <a:pt x="38145" y="32288"/>
                        <a:pt x="37588" y="34598"/>
                        <a:pt x="36632" y="36749"/>
                      </a:cubicBezTo>
                      <a:cubicBezTo>
                        <a:pt x="35676" y="38821"/>
                        <a:pt x="34321" y="40733"/>
                        <a:pt x="32489" y="42326"/>
                      </a:cubicBezTo>
                      <a:cubicBezTo>
                        <a:pt x="29302" y="45194"/>
                        <a:pt x="26115" y="46549"/>
                        <a:pt x="22690" y="46549"/>
                      </a:cubicBezTo>
                      <a:cubicBezTo>
                        <a:pt x="19343" y="46549"/>
                        <a:pt x="16475" y="45114"/>
                        <a:pt x="14085" y="42485"/>
                      </a:cubicBezTo>
                      <a:cubicBezTo>
                        <a:pt x="12492" y="40733"/>
                        <a:pt x="11536" y="38821"/>
                        <a:pt x="11138" y="36749"/>
                      </a:cubicBezTo>
                      <a:cubicBezTo>
                        <a:pt x="10739" y="34598"/>
                        <a:pt x="10978" y="32527"/>
                        <a:pt x="11775" y="30455"/>
                      </a:cubicBezTo>
                      <a:cubicBezTo>
                        <a:pt x="12651" y="28384"/>
                        <a:pt x="14165" y="25835"/>
                        <a:pt x="16475" y="22727"/>
                      </a:cubicBezTo>
                      <a:cubicBezTo>
                        <a:pt x="19582" y="18585"/>
                        <a:pt x="21654" y="15557"/>
                        <a:pt x="22530" y="13645"/>
                      </a:cubicBezTo>
                      <a:lnTo>
                        <a:pt x="21813" y="12848"/>
                      </a:lnTo>
                      <a:cubicBezTo>
                        <a:pt x="20379" y="11255"/>
                        <a:pt x="19025" y="10538"/>
                        <a:pt x="17670" y="10538"/>
                      </a:cubicBezTo>
                      <a:cubicBezTo>
                        <a:pt x="16316" y="10538"/>
                        <a:pt x="14563" y="11574"/>
                        <a:pt x="12412" y="13486"/>
                      </a:cubicBezTo>
                      <a:cubicBezTo>
                        <a:pt x="10978" y="14760"/>
                        <a:pt x="10102" y="16115"/>
                        <a:pt x="9783" y="17390"/>
                      </a:cubicBezTo>
                      <a:cubicBezTo>
                        <a:pt x="9464" y="18664"/>
                        <a:pt x="9783" y="20258"/>
                        <a:pt x="10500" y="22170"/>
                      </a:cubicBezTo>
                      <a:close/>
                      <a:moveTo>
                        <a:pt x="27310" y="18744"/>
                      </a:moveTo>
                      <a:cubicBezTo>
                        <a:pt x="26593" y="20019"/>
                        <a:pt x="25319" y="21931"/>
                        <a:pt x="23486" y="24480"/>
                      </a:cubicBezTo>
                      <a:cubicBezTo>
                        <a:pt x="21654" y="27029"/>
                        <a:pt x="20618" y="28782"/>
                        <a:pt x="20379" y="29897"/>
                      </a:cubicBezTo>
                      <a:cubicBezTo>
                        <a:pt x="19981" y="31571"/>
                        <a:pt x="20379" y="33005"/>
                        <a:pt x="21415" y="34200"/>
                      </a:cubicBezTo>
                      <a:cubicBezTo>
                        <a:pt x="22451" y="35315"/>
                        <a:pt x="23725" y="35952"/>
                        <a:pt x="25319" y="35952"/>
                      </a:cubicBezTo>
                      <a:cubicBezTo>
                        <a:pt x="26912" y="35952"/>
                        <a:pt x="28346" y="35474"/>
                        <a:pt x="29700" y="34279"/>
                      </a:cubicBezTo>
                      <a:cubicBezTo>
                        <a:pt x="31135" y="32925"/>
                        <a:pt x="32091" y="31252"/>
                        <a:pt x="32569" y="29021"/>
                      </a:cubicBezTo>
                      <a:cubicBezTo>
                        <a:pt x="32887" y="27428"/>
                        <a:pt x="32728" y="25914"/>
                        <a:pt x="32091" y="24560"/>
                      </a:cubicBezTo>
                      <a:cubicBezTo>
                        <a:pt x="31692" y="23683"/>
                        <a:pt x="30577" y="22249"/>
                        <a:pt x="28824" y="20337"/>
                      </a:cubicBezTo>
                      <a:lnTo>
                        <a:pt x="27390" y="1874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73" name="Freeform: Shape 3572">
                  <a:extLst>
                    <a:ext uri="{FF2B5EF4-FFF2-40B4-BE49-F238E27FC236}">
                      <a16:creationId xmlns:a16="http://schemas.microsoft.com/office/drawing/2014/main" id="{A2183131-76C4-70BE-75C2-4AB7FB736760}"/>
                    </a:ext>
                  </a:extLst>
                </p:cNvPr>
                <p:cNvSpPr/>
                <p:nvPr/>
              </p:nvSpPr>
              <p:spPr>
                <a:xfrm>
                  <a:off x="1260673" y="4001816"/>
                  <a:ext cx="55688" cy="51463"/>
                </a:xfrm>
                <a:custGeom>
                  <a:avLst/>
                  <a:gdLst>
                    <a:gd name="connsiteX0" fmla="*/ 55689 w 55688"/>
                    <a:gd name="connsiteY0" fmla="*/ 26288 h 51463"/>
                    <a:gd name="connsiteX1" fmla="*/ 47562 w 55688"/>
                    <a:gd name="connsiteY1" fmla="*/ 33618 h 51463"/>
                    <a:gd name="connsiteX2" fmla="*/ 33381 w 55688"/>
                    <a:gd name="connsiteY2" fmla="*/ 18002 h 51463"/>
                    <a:gd name="connsiteX3" fmla="*/ 27087 w 55688"/>
                    <a:gd name="connsiteY3" fmla="*/ 12027 h 51463"/>
                    <a:gd name="connsiteX4" fmla="*/ 23343 w 55688"/>
                    <a:gd name="connsiteY4" fmla="*/ 11310 h 51463"/>
                    <a:gd name="connsiteX5" fmla="*/ 19758 w 55688"/>
                    <a:gd name="connsiteY5" fmla="*/ 13063 h 51463"/>
                    <a:gd name="connsiteX6" fmla="*/ 17049 w 55688"/>
                    <a:gd name="connsiteY6" fmla="*/ 17604 h 51463"/>
                    <a:gd name="connsiteX7" fmla="*/ 17527 w 55688"/>
                    <a:gd name="connsiteY7" fmla="*/ 22703 h 51463"/>
                    <a:gd name="connsiteX8" fmla="*/ 23263 w 55688"/>
                    <a:gd name="connsiteY8" fmla="*/ 30271 h 51463"/>
                    <a:gd name="connsiteX9" fmla="*/ 35851 w 55688"/>
                    <a:gd name="connsiteY9" fmla="*/ 44134 h 51463"/>
                    <a:gd name="connsiteX10" fmla="*/ 27725 w 55688"/>
                    <a:gd name="connsiteY10" fmla="*/ 51463 h 51463"/>
                    <a:gd name="connsiteX11" fmla="*/ 0 w 55688"/>
                    <a:gd name="connsiteY11" fmla="*/ 20870 h 51463"/>
                    <a:gd name="connsiteX12" fmla="*/ 7489 w 55688"/>
                    <a:gd name="connsiteY12" fmla="*/ 14019 h 51463"/>
                    <a:gd name="connsiteX13" fmla="*/ 11552 w 55688"/>
                    <a:gd name="connsiteY13" fmla="*/ 18560 h 51463"/>
                    <a:gd name="connsiteX14" fmla="*/ 16970 w 55688"/>
                    <a:gd name="connsiteY14" fmla="*/ 4220 h 51463"/>
                    <a:gd name="connsiteX15" fmla="*/ 22706 w 55688"/>
                    <a:gd name="connsiteY15" fmla="*/ 714 h 51463"/>
                    <a:gd name="connsiteX16" fmla="*/ 28283 w 55688"/>
                    <a:gd name="connsiteY16" fmla="*/ 156 h 51463"/>
                    <a:gd name="connsiteX17" fmla="*/ 32903 w 55688"/>
                    <a:gd name="connsiteY17" fmla="*/ 2148 h 51463"/>
                    <a:gd name="connsiteX18" fmla="*/ 38321 w 55688"/>
                    <a:gd name="connsiteY18" fmla="*/ 7167 h 51463"/>
                    <a:gd name="connsiteX19" fmla="*/ 55529 w 55688"/>
                    <a:gd name="connsiteY19" fmla="*/ 26208 h 5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688" h="51463">
                      <a:moveTo>
                        <a:pt x="55689" y="26288"/>
                      </a:moveTo>
                      <a:lnTo>
                        <a:pt x="47562" y="33618"/>
                      </a:lnTo>
                      <a:lnTo>
                        <a:pt x="33381" y="18002"/>
                      </a:lnTo>
                      <a:cubicBezTo>
                        <a:pt x="30354" y="14656"/>
                        <a:pt x="28283" y="12744"/>
                        <a:pt x="27087" y="12027"/>
                      </a:cubicBezTo>
                      <a:cubicBezTo>
                        <a:pt x="25893" y="11390"/>
                        <a:pt x="24618" y="11071"/>
                        <a:pt x="23343" y="11310"/>
                      </a:cubicBezTo>
                      <a:cubicBezTo>
                        <a:pt x="22068" y="11470"/>
                        <a:pt x="20873" y="12027"/>
                        <a:pt x="19758" y="13063"/>
                      </a:cubicBezTo>
                      <a:cubicBezTo>
                        <a:pt x="18324" y="14338"/>
                        <a:pt x="17448" y="15851"/>
                        <a:pt x="17049" y="17604"/>
                      </a:cubicBezTo>
                      <a:cubicBezTo>
                        <a:pt x="16651" y="19357"/>
                        <a:pt x="16810" y="21109"/>
                        <a:pt x="17527" y="22703"/>
                      </a:cubicBezTo>
                      <a:cubicBezTo>
                        <a:pt x="18244" y="24376"/>
                        <a:pt x="20156" y="26846"/>
                        <a:pt x="23263" y="30271"/>
                      </a:cubicBezTo>
                      <a:lnTo>
                        <a:pt x="35851" y="44134"/>
                      </a:lnTo>
                      <a:lnTo>
                        <a:pt x="27725" y="51463"/>
                      </a:lnTo>
                      <a:lnTo>
                        <a:pt x="0" y="20870"/>
                      </a:lnTo>
                      <a:lnTo>
                        <a:pt x="7489" y="14019"/>
                      </a:lnTo>
                      <a:lnTo>
                        <a:pt x="11552" y="18560"/>
                      </a:lnTo>
                      <a:cubicBezTo>
                        <a:pt x="11074" y="12665"/>
                        <a:pt x="12906" y="7884"/>
                        <a:pt x="16970" y="4220"/>
                      </a:cubicBezTo>
                      <a:cubicBezTo>
                        <a:pt x="18722" y="2626"/>
                        <a:pt x="20714" y="1431"/>
                        <a:pt x="22706" y="714"/>
                      </a:cubicBezTo>
                      <a:cubicBezTo>
                        <a:pt x="24777" y="-3"/>
                        <a:pt x="26610" y="-162"/>
                        <a:pt x="28283" y="156"/>
                      </a:cubicBezTo>
                      <a:cubicBezTo>
                        <a:pt x="29956" y="475"/>
                        <a:pt x="31469" y="1113"/>
                        <a:pt x="32903" y="2148"/>
                      </a:cubicBezTo>
                      <a:cubicBezTo>
                        <a:pt x="34337" y="3184"/>
                        <a:pt x="36170" y="4857"/>
                        <a:pt x="38321" y="7167"/>
                      </a:cubicBezTo>
                      <a:lnTo>
                        <a:pt x="55529" y="2620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74" name="Freeform: Shape 3573">
                  <a:extLst>
                    <a:ext uri="{FF2B5EF4-FFF2-40B4-BE49-F238E27FC236}">
                      <a16:creationId xmlns:a16="http://schemas.microsoft.com/office/drawing/2014/main" id="{6619681D-15FE-D55C-3450-C060CB82FDDF}"/>
                    </a:ext>
                  </a:extLst>
                </p:cNvPr>
                <p:cNvSpPr/>
                <p:nvPr/>
              </p:nvSpPr>
              <p:spPr>
                <a:xfrm>
                  <a:off x="1302178" y="3971933"/>
                  <a:ext cx="43016" cy="43396"/>
                </a:xfrm>
                <a:custGeom>
                  <a:avLst/>
                  <a:gdLst>
                    <a:gd name="connsiteX0" fmla="*/ 29559 w 43016"/>
                    <a:gd name="connsiteY0" fmla="*/ 3031 h 43396"/>
                    <a:gd name="connsiteX1" fmla="*/ 22867 w 43016"/>
                    <a:gd name="connsiteY1" fmla="*/ 11715 h 43396"/>
                    <a:gd name="connsiteX2" fmla="*/ 17768 w 43016"/>
                    <a:gd name="connsiteY2" fmla="*/ 9803 h 43396"/>
                    <a:gd name="connsiteX3" fmla="*/ 12988 w 43016"/>
                    <a:gd name="connsiteY3" fmla="*/ 11954 h 43396"/>
                    <a:gd name="connsiteX4" fmla="*/ 10040 w 43016"/>
                    <a:gd name="connsiteY4" fmla="*/ 18407 h 43396"/>
                    <a:gd name="connsiteX5" fmla="*/ 14582 w 43016"/>
                    <a:gd name="connsiteY5" fmla="*/ 27012 h 43396"/>
                    <a:gd name="connsiteX6" fmla="*/ 23345 w 43016"/>
                    <a:gd name="connsiteY6" fmla="*/ 33066 h 43396"/>
                    <a:gd name="connsiteX7" fmla="*/ 30276 w 43016"/>
                    <a:gd name="connsiteY7" fmla="*/ 30835 h 43396"/>
                    <a:gd name="connsiteX8" fmla="*/ 32906 w 43016"/>
                    <a:gd name="connsiteY8" fmla="*/ 26135 h 43396"/>
                    <a:gd name="connsiteX9" fmla="*/ 30914 w 43016"/>
                    <a:gd name="connsiteY9" fmla="*/ 19762 h 43396"/>
                    <a:gd name="connsiteX10" fmla="*/ 40076 w 43016"/>
                    <a:gd name="connsiteY10" fmla="*/ 13946 h 43396"/>
                    <a:gd name="connsiteX11" fmla="*/ 42784 w 43016"/>
                    <a:gd name="connsiteY11" fmla="*/ 26533 h 43396"/>
                    <a:gd name="connsiteX12" fmla="*/ 35853 w 43016"/>
                    <a:gd name="connsiteY12" fmla="*/ 37846 h 43396"/>
                    <a:gd name="connsiteX13" fmla="*/ 21274 w 43016"/>
                    <a:gd name="connsiteY13" fmla="*/ 43344 h 43396"/>
                    <a:gd name="connsiteX14" fmla="*/ 6694 w 43016"/>
                    <a:gd name="connsiteY14" fmla="*/ 35217 h 43396"/>
                    <a:gd name="connsiteX15" fmla="*/ 2 w 43016"/>
                    <a:gd name="connsiteY15" fmla="*/ 19762 h 43396"/>
                    <a:gd name="connsiteX16" fmla="*/ 7013 w 43016"/>
                    <a:gd name="connsiteY16" fmla="*/ 5740 h 43396"/>
                    <a:gd name="connsiteX17" fmla="*/ 18087 w 43016"/>
                    <a:gd name="connsiteY17" fmla="*/ 83 h 43396"/>
                    <a:gd name="connsiteX18" fmla="*/ 29480 w 43016"/>
                    <a:gd name="connsiteY18" fmla="*/ 3111 h 4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016" h="43396">
                      <a:moveTo>
                        <a:pt x="29559" y="3031"/>
                      </a:moveTo>
                      <a:lnTo>
                        <a:pt x="22867" y="11715"/>
                      </a:lnTo>
                      <a:cubicBezTo>
                        <a:pt x="21114" y="10360"/>
                        <a:pt x="19441" y="9723"/>
                        <a:pt x="17768" y="9803"/>
                      </a:cubicBezTo>
                      <a:cubicBezTo>
                        <a:pt x="16095" y="9803"/>
                        <a:pt x="14502" y="10599"/>
                        <a:pt x="12988" y="11954"/>
                      </a:cubicBezTo>
                      <a:cubicBezTo>
                        <a:pt x="10996" y="13786"/>
                        <a:pt x="9961" y="15937"/>
                        <a:pt x="10040" y="18407"/>
                      </a:cubicBezTo>
                      <a:cubicBezTo>
                        <a:pt x="10040" y="20877"/>
                        <a:pt x="11634" y="23745"/>
                        <a:pt x="14582" y="27012"/>
                      </a:cubicBezTo>
                      <a:cubicBezTo>
                        <a:pt x="17848" y="30676"/>
                        <a:pt x="20796" y="32668"/>
                        <a:pt x="23345" y="33066"/>
                      </a:cubicBezTo>
                      <a:cubicBezTo>
                        <a:pt x="25895" y="33465"/>
                        <a:pt x="28285" y="32747"/>
                        <a:pt x="30276" y="30835"/>
                      </a:cubicBezTo>
                      <a:cubicBezTo>
                        <a:pt x="31790" y="29481"/>
                        <a:pt x="32667" y="27888"/>
                        <a:pt x="32906" y="26135"/>
                      </a:cubicBezTo>
                      <a:cubicBezTo>
                        <a:pt x="33145" y="24382"/>
                        <a:pt x="32428" y="22231"/>
                        <a:pt x="30914" y="19762"/>
                      </a:cubicBezTo>
                      <a:lnTo>
                        <a:pt x="40076" y="13946"/>
                      </a:lnTo>
                      <a:cubicBezTo>
                        <a:pt x="42545" y="18327"/>
                        <a:pt x="43502" y="22550"/>
                        <a:pt x="42784" y="26533"/>
                      </a:cubicBezTo>
                      <a:cubicBezTo>
                        <a:pt x="42147" y="30517"/>
                        <a:pt x="39837" y="34261"/>
                        <a:pt x="35853" y="37846"/>
                      </a:cubicBezTo>
                      <a:cubicBezTo>
                        <a:pt x="31392" y="41910"/>
                        <a:pt x="26532" y="43742"/>
                        <a:pt x="21274" y="43344"/>
                      </a:cubicBezTo>
                      <a:cubicBezTo>
                        <a:pt x="16095" y="42945"/>
                        <a:pt x="11156" y="40236"/>
                        <a:pt x="6694" y="35217"/>
                      </a:cubicBezTo>
                      <a:cubicBezTo>
                        <a:pt x="2073" y="30198"/>
                        <a:pt x="-78" y="25020"/>
                        <a:pt x="2" y="19762"/>
                      </a:cubicBezTo>
                      <a:cubicBezTo>
                        <a:pt x="161" y="14503"/>
                        <a:pt x="2472" y="9882"/>
                        <a:pt x="7013" y="5740"/>
                      </a:cubicBezTo>
                      <a:cubicBezTo>
                        <a:pt x="10757" y="2393"/>
                        <a:pt x="14422" y="482"/>
                        <a:pt x="18087" y="83"/>
                      </a:cubicBezTo>
                      <a:cubicBezTo>
                        <a:pt x="21752" y="-315"/>
                        <a:pt x="25576" y="721"/>
                        <a:pt x="29480" y="311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75" name="Freeform: Shape 3574">
                  <a:extLst>
                    <a:ext uri="{FF2B5EF4-FFF2-40B4-BE49-F238E27FC236}">
                      <a16:creationId xmlns:a16="http://schemas.microsoft.com/office/drawing/2014/main" id="{286FA9BE-A240-257D-18F7-4F91EEF36794}"/>
                    </a:ext>
                  </a:extLst>
                </p:cNvPr>
                <p:cNvSpPr/>
                <p:nvPr/>
              </p:nvSpPr>
              <p:spPr>
                <a:xfrm>
                  <a:off x="1334683" y="3943686"/>
                  <a:ext cx="42678" cy="42516"/>
                </a:xfrm>
                <a:custGeom>
                  <a:avLst/>
                  <a:gdLst>
                    <a:gd name="connsiteX0" fmla="*/ 31710 w 42678"/>
                    <a:gd name="connsiteY0" fmla="*/ 21479 h 42516"/>
                    <a:gd name="connsiteX1" fmla="*/ 41032 w 42678"/>
                    <a:gd name="connsiteY1" fmla="*/ 15504 h 42516"/>
                    <a:gd name="connsiteX2" fmla="*/ 42227 w 42678"/>
                    <a:gd name="connsiteY2" fmla="*/ 26737 h 42516"/>
                    <a:gd name="connsiteX3" fmla="*/ 35933 w 42678"/>
                    <a:gd name="connsiteY3" fmla="*/ 36696 h 42516"/>
                    <a:gd name="connsiteX4" fmla="*/ 19362 w 42678"/>
                    <a:gd name="connsiteY4" fmla="*/ 42193 h 42516"/>
                    <a:gd name="connsiteX5" fmla="*/ 6774 w 42678"/>
                    <a:gd name="connsiteY5" fmla="*/ 34385 h 42516"/>
                    <a:gd name="connsiteX6" fmla="*/ 2 w 42678"/>
                    <a:gd name="connsiteY6" fmla="*/ 18850 h 42516"/>
                    <a:gd name="connsiteX7" fmla="*/ 6137 w 42678"/>
                    <a:gd name="connsiteY7" fmla="*/ 5386 h 42516"/>
                    <a:gd name="connsiteX8" fmla="*/ 21035 w 42678"/>
                    <a:gd name="connsiteY8" fmla="*/ 127 h 42516"/>
                    <a:gd name="connsiteX9" fmla="*/ 37287 w 42678"/>
                    <a:gd name="connsiteY9" fmla="*/ 10564 h 42516"/>
                    <a:gd name="connsiteX10" fmla="*/ 16972 w 42678"/>
                    <a:gd name="connsiteY10" fmla="*/ 28968 h 42516"/>
                    <a:gd name="connsiteX11" fmla="*/ 23983 w 42678"/>
                    <a:gd name="connsiteY11" fmla="*/ 32792 h 42516"/>
                    <a:gd name="connsiteX12" fmla="*/ 30436 w 42678"/>
                    <a:gd name="connsiteY12" fmla="*/ 30561 h 42516"/>
                    <a:gd name="connsiteX13" fmla="*/ 32667 w 42678"/>
                    <a:gd name="connsiteY13" fmla="*/ 26657 h 42516"/>
                    <a:gd name="connsiteX14" fmla="*/ 31631 w 42678"/>
                    <a:gd name="connsiteY14" fmla="*/ 21558 h 42516"/>
                    <a:gd name="connsiteX15" fmla="*/ 24700 w 42678"/>
                    <a:gd name="connsiteY15" fmla="*/ 12875 h 42516"/>
                    <a:gd name="connsiteX16" fmla="*/ 18007 w 42678"/>
                    <a:gd name="connsiteY16" fmla="*/ 9130 h 42516"/>
                    <a:gd name="connsiteX17" fmla="*/ 12112 w 42678"/>
                    <a:gd name="connsiteY17" fmla="*/ 11122 h 42516"/>
                    <a:gd name="connsiteX18" fmla="*/ 9483 w 42678"/>
                    <a:gd name="connsiteY18" fmla="*/ 17017 h 42516"/>
                    <a:gd name="connsiteX19" fmla="*/ 12510 w 42678"/>
                    <a:gd name="connsiteY19" fmla="*/ 23789 h 42516"/>
                    <a:gd name="connsiteX20" fmla="*/ 24620 w 42678"/>
                    <a:gd name="connsiteY20" fmla="*/ 12795 h 4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678" h="42516">
                      <a:moveTo>
                        <a:pt x="31710" y="21479"/>
                      </a:moveTo>
                      <a:lnTo>
                        <a:pt x="41032" y="15504"/>
                      </a:lnTo>
                      <a:cubicBezTo>
                        <a:pt x="42705" y="19408"/>
                        <a:pt x="43103" y="23152"/>
                        <a:pt x="42227" y="26737"/>
                      </a:cubicBezTo>
                      <a:cubicBezTo>
                        <a:pt x="41350" y="30322"/>
                        <a:pt x="39279" y="33589"/>
                        <a:pt x="35933" y="36696"/>
                      </a:cubicBezTo>
                      <a:cubicBezTo>
                        <a:pt x="30595" y="41556"/>
                        <a:pt x="25098" y="43308"/>
                        <a:pt x="19362" y="42193"/>
                      </a:cubicBezTo>
                      <a:cubicBezTo>
                        <a:pt x="14821" y="41237"/>
                        <a:pt x="10598" y="38608"/>
                        <a:pt x="6774" y="34385"/>
                      </a:cubicBezTo>
                      <a:cubicBezTo>
                        <a:pt x="2153" y="29286"/>
                        <a:pt x="-78" y="24108"/>
                        <a:pt x="2" y="18850"/>
                      </a:cubicBezTo>
                      <a:cubicBezTo>
                        <a:pt x="2" y="13592"/>
                        <a:pt x="2073" y="9130"/>
                        <a:pt x="6137" y="5386"/>
                      </a:cubicBezTo>
                      <a:cubicBezTo>
                        <a:pt x="10678" y="1243"/>
                        <a:pt x="15697" y="-510"/>
                        <a:pt x="21035" y="127"/>
                      </a:cubicBezTo>
                      <a:cubicBezTo>
                        <a:pt x="26373" y="765"/>
                        <a:pt x="31790" y="4191"/>
                        <a:pt x="37287" y="10564"/>
                      </a:cubicBezTo>
                      <a:lnTo>
                        <a:pt x="16972" y="28968"/>
                      </a:lnTo>
                      <a:cubicBezTo>
                        <a:pt x="19202" y="31358"/>
                        <a:pt x="21592" y="32632"/>
                        <a:pt x="23983" y="32792"/>
                      </a:cubicBezTo>
                      <a:cubicBezTo>
                        <a:pt x="26452" y="33031"/>
                        <a:pt x="28603" y="32234"/>
                        <a:pt x="30436" y="30561"/>
                      </a:cubicBezTo>
                      <a:cubicBezTo>
                        <a:pt x="31710" y="29446"/>
                        <a:pt x="32427" y="28091"/>
                        <a:pt x="32667" y="26657"/>
                      </a:cubicBezTo>
                      <a:cubicBezTo>
                        <a:pt x="32906" y="25223"/>
                        <a:pt x="32587" y="23470"/>
                        <a:pt x="31631" y="21558"/>
                      </a:cubicBezTo>
                      <a:close/>
                      <a:moveTo>
                        <a:pt x="24700" y="12875"/>
                      </a:moveTo>
                      <a:cubicBezTo>
                        <a:pt x="22548" y="10564"/>
                        <a:pt x="20318" y="9369"/>
                        <a:pt x="18007" y="9130"/>
                      </a:cubicBezTo>
                      <a:cubicBezTo>
                        <a:pt x="15777" y="8971"/>
                        <a:pt x="13785" y="9608"/>
                        <a:pt x="12112" y="11122"/>
                      </a:cubicBezTo>
                      <a:cubicBezTo>
                        <a:pt x="10359" y="12715"/>
                        <a:pt x="9483" y="14707"/>
                        <a:pt x="9483" y="17017"/>
                      </a:cubicBezTo>
                      <a:cubicBezTo>
                        <a:pt x="9483" y="19328"/>
                        <a:pt x="10518" y="21638"/>
                        <a:pt x="12510" y="23789"/>
                      </a:cubicBezTo>
                      <a:lnTo>
                        <a:pt x="24620" y="1279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76" name="Freeform: Shape 3575">
                  <a:extLst>
                    <a:ext uri="{FF2B5EF4-FFF2-40B4-BE49-F238E27FC236}">
                      <a16:creationId xmlns:a16="http://schemas.microsoft.com/office/drawing/2014/main" id="{20D6D12F-B9EC-4308-069A-405CEE6B3573}"/>
                    </a:ext>
                  </a:extLst>
                </p:cNvPr>
                <p:cNvSpPr/>
                <p:nvPr/>
              </p:nvSpPr>
              <p:spPr>
                <a:xfrm>
                  <a:off x="1390432" y="3891072"/>
                  <a:ext cx="40633" cy="42511"/>
                </a:xfrm>
                <a:custGeom>
                  <a:avLst/>
                  <a:gdLst>
                    <a:gd name="connsiteX0" fmla="*/ 22250 w 40633"/>
                    <a:gd name="connsiteY0" fmla="*/ 3346 h 42511"/>
                    <a:gd name="connsiteX1" fmla="*/ 18426 w 40633"/>
                    <a:gd name="connsiteY1" fmla="*/ 7409 h 42511"/>
                    <a:gd name="connsiteX2" fmla="*/ 13646 w 40633"/>
                    <a:gd name="connsiteY2" fmla="*/ 5258 h 42511"/>
                    <a:gd name="connsiteX3" fmla="*/ 7910 w 40633"/>
                    <a:gd name="connsiteY3" fmla="*/ 7250 h 42511"/>
                    <a:gd name="connsiteX4" fmla="*/ 5440 w 40633"/>
                    <a:gd name="connsiteY4" fmla="*/ 11472 h 42511"/>
                    <a:gd name="connsiteX5" fmla="*/ 6157 w 40633"/>
                    <a:gd name="connsiteY5" fmla="*/ 18483 h 42511"/>
                    <a:gd name="connsiteX6" fmla="*/ 12052 w 40633"/>
                    <a:gd name="connsiteY6" fmla="*/ 27406 h 42511"/>
                    <a:gd name="connsiteX7" fmla="*/ 12690 w 40633"/>
                    <a:gd name="connsiteY7" fmla="*/ 20714 h 42511"/>
                    <a:gd name="connsiteX8" fmla="*/ 16195 w 40633"/>
                    <a:gd name="connsiteY8" fmla="*/ 15456 h 42511"/>
                    <a:gd name="connsiteX9" fmla="*/ 26074 w 40633"/>
                    <a:gd name="connsiteY9" fmla="*/ 12110 h 42511"/>
                    <a:gd name="connsiteX10" fmla="*/ 36113 w 40633"/>
                    <a:gd name="connsiteY10" fmla="*/ 17368 h 42511"/>
                    <a:gd name="connsiteX11" fmla="*/ 40096 w 40633"/>
                    <a:gd name="connsiteY11" fmla="*/ 24538 h 42511"/>
                    <a:gd name="connsiteX12" fmla="*/ 40096 w 40633"/>
                    <a:gd name="connsiteY12" fmla="*/ 32186 h 42511"/>
                    <a:gd name="connsiteX13" fmla="*/ 35953 w 40633"/>
                    <a:gd name="connsiteY13" fmla="*/ 38560 h 42511"/>
                    <a:gd name="connsiteX14" fmla="*/ 24003 w 40633"/>
                    <a:gd name="connsiteY14" fmla="*/ 42384 h 42511"/>
                    <a:gd name="connsiteX15" fmla="*/ 9344 w 40633"/>
                    <a:gd name="connsiteY15" fmla="*/ 32744 h 42511"/>
                    <a:gd name="connsiteX16" fmla="*/ 22 w 40633"/>
                    <a:gd name="connsiteY16" fmla="*/ 15217 h 42511"/>
                    <a:gd name="connsiteX17" fmla="*/ 5042 w 40633"/>
                    <a:gd name="connsiteY17" fmla="*/ 3665 h 42511"/>
                    <a:gd name="connsiteX18" fmla="*/ 13646 w 40633"/>
                    <a:gd name="connsiteY18" fmla="*/ 0 h 42511"/>
                    <a:gd name="connsiteX19" fmla="*/ 22330 w 40633"/>
                    <a:gd name="connsiteY19" fmla="*/ 3426 h 42511"/>
                    <a:gd name="connsiteX20" fmla="*/ 18506 w 40633"/>
                    <a:gd name="connsiteY20" fmla="*/ 33302 h 42511"/>
                    <a:gd name="connsiteX21" fmla="*/ 23127 w 40633"/>
                    <a:gd name="connsiteY21" fmla="*/ 36568 h 42511"/>
                    <a:gd name="connsiteX22" fmla="*/ 28385 w 40633"/>
                    <a:gd name="connsiteY22" fmla="*/ 37205 h 42511"/>
                    <a:gd name="connsiteX23" fmla="*/ 32766 w 40633"/>
                    <a:gd name="connsiteY23" fmla="*/ 35134 h 42511"/>
                    <a:gd name="connsiteX24" fmla="*/ 35396 w 40633"/>
                    <a:gd name="connsiteY24" fmla="*/ 28920 h 42511"/>
                    <a:gd name="connsiteX25" fmla="*/ 32049 w 40633"/>
                    <a:gd name="connsiteY25" fmla="*/ 21431 h 42511"/>
                    <a:gd name="connsiteX26" fmla="*/ 25198 w 40633"/>
                    <a:gd name="connsiteY26" fmla="*/ 17607 h 42511"/>
                    <a:gd name="connsiteX27" fmla="*/ 18665 w 40633"/>
                    <a:gd name="connsiteY27" fmla="*/ 19838 h 42511"/>
                    <a:gd name="connsiteX28" fmla="*/ 15717 w 40633"/>
                    <a:gd name="connsiteY28" fmla="*/ 26211 h 42511"/>
                    <a:gd name="connsiteX29" fmla="*/ 18585 w 40633"/>
                    <a:gd name="connsiteY29" fmla="*/ 33302 h 42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633" h="42511">
                      <a:moveTo>
                        <a:pt x="22250" y="3346"/>
                      </a:moveTo>
                      <a:lnTo>
                        <a:pt x="18426" y="7409"/>
                      </a:lnTo>
                      <a:cubicBezTo>
                        <a:pt x="16594" y="6134"/>
                        <a:pt x="15000" y="5417"/>
                        <a:pt x="13646" y="5258"/>
                      </a:cubicBezTo>
                      <a:cubicBezTo>
                        <a:pt x="11495" y="5099"/>
                        <a:pt x="9503" y="5736"/>
                        <a:pt x="7910" y="7250"/>
                      </a:cubicBezTo>
                      <a:cubicBezTo>
                        <a:pt x="6555" y="8445"/>
                        <a:pt x="5759" y="9879"/>
                        <a:pt x="5440" y="11472"/>
                      </a:cubicBezTo>
                      <a:cubicBezTo>
                        <a:pt x="4962" y="13623"/>
                        <a:pt x="5201" y="15934"/>
                        <a:pt x="6157" y="18483"/>
                      </a:cubicBezTo>
                      <a:cubicBezTo>
                        <a:pt x="7033" y="20953"/>
                        <a:pt x="9025" y="23980"/>
                        <a:pt x="12052" y="27406"/>
                      </a:cubicBezTo>
                      <a:cubicBezTo>
                        <a:pt x="11654" y="25016"/>
                        <a:pt x="11893" y="22706"/>
                        <a:pt x="12690" y="20714"/>
                      </a:cubicBezTo>
                      <a:cubicBezTo>
                        <a:pt x="13487" y="18722"/>
                        <a:pt x="14682" y="16890"/>
                        <a:pt x="16195" y="15456"/>
                      </a:cubicBezTo>
                      <a:cubicBezTo>
                        <a:pt x="18984" y="12986"/>
                        <a:pt x="22250" y="11871"/>
                        <a:pt x="26074" y="12110"/>
                      </a:cubicBezTo>
                      <a:cubicBezTo>
                        <a:pt x="29898" y="12428"/>
                        <a:pt x="33245" y="14101"/>
                        <a:pt x="36113" y="17368"/>
                      </a:cubicBezTo>
                      <a:cubicBezTo>
                        <a:pt x="38025" y="19519"/>
                        <a:pt x="39379" y="21909"/>
                        <a:pt x="40096" y="24538"/>
                      </a:cubicBezTo>
                      <a:cubicBezTo>
                        <a:pt x="40813" y="27167"/>
                        <a:pt x="40813" y="29716"/>
                        <a:pt x="40096" y="32186"/>
                      </a:cubicBezTo>
                      <a:cubicBezTo>
                        <a:pt x="39379" y="34576"/>
                        <a:pt x="38025" y="36727"/>
                        <a:pt x="35953" y="38560"/>
                      </a:cubicBezTo>
                      <a:cubicBezTo>
                        <a:pt x="32527" y="41667"/>
                        <a:pt x="28544" y="42942"/>
                        <a:pt x="24003" y="42384"/>
                      </a:cubicBezTo>
                      <a:cubicBezTo>
                        <a:pt x="19541" y="41826"/>
                        <a:pt x="14602" y="38640"/>
                        <a:pt x="9344" y="32744"/>
                      </a:cubicBezTo>
                      <a:cubicBezTo>
                        <a:pt x="3448" y="26211"/>
                        <a:pt x="341" y="20395"/>
                        <a:pt x="22" y="15217"/>
                      </a:cubicBezTo>
                      <a:cubicBezTo>
                        <a:pt x="-217" y="10755"/>
                        <a:pt x="1456" y="6851"/>
                        <a:pt x="5042" y="3665"/>
                      </a:cubicBezTo>
                      <a:cubicBezTo>
                        <a:pt x="7671" y="1275"/>
                        <a:pt x="10539" y="0"/>
                        <a:pt x="13646" y="0"/>
                      </a:cubicBezTo>
                      <a:cubicBezTo>
                        <a:pt x="16673" y="0"/>
                        <a:pt x="19621" y="1115"/>
                        <a:pt x="22330" y="3426"/>
                      </a:cubicBezTo>
                      <a:close/>
                      <a:moveTo>
                        <a:pt x="18506" y="33302"/>
                      </a:moveTo>
                      <a:cubicBezTo>
                        <a:pt x="19780" y="34736"/>
                        <a:pt x="21374" y="35851"/>
                        <a:pt x="23127" y="36568"/>
                      </a:cubicBezTo>
                      <a:cubicBezTo>
                        <a:pt x="24879" y="37365"/>
                        <a:pt x="26632" y="37524"/>
                        <a:pt x="28385" y="37205"/>
                      </a:cubicBezTo>
                      <a:cubicBezTo>
                        <a:pt x="30137" y="36887"/>
                        <a:pt x="31571" y="36170"/>
                        <a:pt x="32766" y="35134"/>
                      </a:cubicBezTo>
                      <a:cubicBezTo>
                        <a:pt x="34519" y="33541"/>
                        <a:pt x="35396" y="31469"/>
                        <a:pt x="35396" y="28920"/>
                      </a:cubicBezTo>
                      <a:cubicBezTo>
                        <a:pt x="35396" y="26371"/>
                        <a:pt x="34280" y="23901"/>
                        <a:pt x="32049" y="21431"/>
                      </a:cubicBezTo>
                      <a:cubicBezTo>
                        <a:pt x="29898" y="19121"/>
                        <a:pt x="27668" y="17846"/>
                        <a:pt x="25198" y="17607"/>
                      </a:cubicBezTo>
                      <a:cubicBezTo>
                        <a:pt x="22728" y="17368"/>
                        <a:pt x="20577" y="18165"/>
                        <a:pt x="18665" y="19838"/>
                      </a:cubicBezTo>
                      <a:cubicBezTo>
                        <a:pt x="16753" y="21511"/>
                        <a:pt x="15797" y="23662"/>
                        <a:pt x="15717" y="26211"/>
                      </a:cubicBezTo>
                      <a:cubicBezTo>
                        <a:pt x="15638" y="28760"/>
                        <a:pt x="16594" y="31071"/>
                        <a:pt x="18585" y="33302"/>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77" name="Freeform: Shape 3576">
                  <a:extLst>
                    <a:ext uri="{FF2B5EF4-FFF2-40B4-BE49-F238E27FC236}">
                      <a16:creationId xmlns:a16="http://schemas.microsoft.com/office/drawing/2014/main" id="{ACE68C65-876B-F0AA-0D5B-4B9DF9FA8DFE}"/>
                    </a:ext>
                  </a:extLst>
                </p:cNvPr>
                <p:cNvSpPr/>
                <p:nvPr/>
              </p:nvSpPr>
              <p:spPr>
                <a:xfrm>
                  <a:off x="1410610" y="3862232"/>
                  <a:ext cx="39276" cy="48916"/>
                </a:xfrm>
                <a:custGeom>
                  <a:avLst/>
                  <a:gdLst>
                    <a:gd name="connsiteX0" fmla="*/ 3585 w 39276"/>
                    <a:gd name="connsiteY0" fmla="*/ 23821 h 48916"/>
                    <a:gd name="connsiteX1" fmla="*/ 0 w 39276"/>
                    <a:gd name="connsiteY1" fmla="*/ 19838 h 48916"/>
                    <a:gd name="connsiteX2" fmla="*/ 21909 w 39276"/>
                    <a:gd name="connsiteY2" fmla="*/ 0 h 48916"/>
                    <a:gd name="connsiteX3" fmla="*/ 24857 w 39276"/>
                    <a:gd name="connsiteY3" fmla="*/ 3266 h 48916"/>
                    <a:gd name="connsiteX4" fmla="*/ 26689 w 39276"/>
                    <a:gd name="connsiteY4" fmla="*/ 18165 h 48916"/>
                    <a:gd name="connsiteX5" fmla="*/ 32425 w 39276"/>
                    <a:gd name="connsiteY5" fmla="*/ 34337 h 48916"/>
                    <a:gd name="connsiteX6" fmla="*/ 39277 w 39276"/>
                    <a:gd name="connsiteY6" fmla="*/ 45093 h 48916"/>
                    <a:gd name="connsiteX7" fmla="*/ 34975 w 39276"/>
                    <a:gd name="connsiteY7" fmla="*/ 48917 h 48916"/>
                    <a:gd name="connsiteX8" fmla="*/ 27805 w 39276"/>
                    <a:gd name="connsiteY8" fmla="*/ 37843 h 48916"/>
                    <a:gd name="connsiteX9" fmla="*/ 22228 w 39276"/>
                    <a:gd name="connsiteY9" fmla="*/ 23024 h 48916"/>
                    <a:gd name="connsiteX10" fmla="*/ 20156 w 39276"/>
                    <a:gd name="connsiteY10" fmla="*/ 8763 h 48916"/>
                    <a:gd name="connsiteX11" fmla="*/ 3585 w 39276"/>
                    <a:gd name="connsiteY11" fmla="*/ 23741 h 4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76" h="48916">
                      <a:moveTo>
                        <a:pt x="3585" y="23821"/>
                      </a:moveTo>
                      <a:lnTo>
                        <a:pt x="0" y="19838"/>
                      </a:lnTo>
                      <a:lnTo>
                        <a:pt x="21909" y="0"/>
                      </a:lnTo>
                      <a:lnTo>
                        <a:pt x="24857" y="3266"/>
                      </a:lnTo>
                      <a:cubicBezTo>
                        <a:pt x="24857" y="7489"/>
                        <a:pt x="25414" y="12508"/>
                        <a:pt x="26689" y="18165"/>
                      </a:cubicBezTo>
                      <a:cubicBezTo>
                        <a:pt x="27964" y="23821"/>
                        <a:pt x="29876" y="29238"/>
                        <a:pt x="32425" y="34337"/>
                      </a:cubicBezTo>
                      <a:cubicBezTo>
                        <a:pt x="34178" y="37922"/>
                        <a:pt x="36409" y="41508"/>
                        <a:pt x="39277" y="45093"/>
                      </a:cubicBezTo>
                      <a:lnTo>
                        <a:pt x="34975" y="48917"/>
                      </a:lnTo>
                      <a:cubicBezTo>
                        <a:pt x="32585" y="46208"/>
                        <a:pt x="30195" y="42543"/>
                        <a:pt x="27805" y="37843"/>
                      </a:cubicBezTo>
                      <a:cubicBezTo>
                        <a:pt x="25414" y="33142"/>
                        <a:pt x="23502" y="28203"/>
                        <a:pt x="22228" y="23024"/>
                      </a:cubicBezTo>
                      <a:cubicBezTo>
                        <a:pt x="20953" y="17846"/>
                        <a:pt x="20236" y="13066"/>
                        <a:pt x="20156" y="8763"/>
                      </a:cubicBezTo>
                      <a:lnTo>
                        <a:pt x="3585" y="2374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78" name="Freeform: Shape 3577">
                  <a:extLst>
                    <a:ext uri="{FF2B5EF4-FFF2-40B4-BE49-F238E27FC236}">
                      <a16:creationId xmlns:a16="http://schemas.microsoft.com/office/drawing/2014/main" id="{5C4C38FC-E52D-2012-6EA6-B000CC113B01}"/>
                    </a:ext>
                  </a:extLst>
                </p:cNvPr>
                <p:cNvSpPr/>
                <p:nvPr/>
              </p:nvSpPr>
              <p:spPr>
                <a:xfrm>
                  <a:off x="1437777" y="3827576"/>
                  <a:ext cx="62859" cy="63097"/>
                </a:xfrm>
                <a:custGeom>
                  <a:avLst/>
                  <a:gdLst>
                    <a:gd name="connsiteX0" fmla="*/ 30593 w 62859"/>
                    <a:gd name="connsiteY0" fmla="*/ 62939 h 63097"/>
                    <a:gd name="connsiteX1" fmla="*/ 0 w 62859"/>
                    <a:gd name="connsiteY1" fmla="*/ 29079 h 63097"/>
                    <a:gd name="connsiteX2" fmla="*/ 6692 w 62859"/>
                    <a:gd name="connsiteY2" fmla="*/ 22945 h 63097"/>
                    <a:gd name="connsiteX3" fmla="*/ 36409 w 62859"/>
                    <a:gd name="connsiteY3" fmla="*/ 39675 h 63097"/>
                    <a:gd name="connsiteX4" fmla="*/ 42543 w 62859"/>
                    <a:gd name="connsiteY4" fmla="*/ 43260 h 63097"/>
                    <a:gd name="connsiteX5" fmla="*/ 39436 w 62859"/>
                    <a:gd name="connsiteY5" fmla="*/ 36249 h 63097"/>
                    <a:gd name="connsiteX6" fmla="*/ 26211 w 62859"/>
                    <a:gd name="connsiteY6" fmla="*/ 5417 h 63097"/>
                    <a:gd name="connsiteX7" fmla="*/ 32266 w 62859"/>
                    <a:gd name="connsiteY7" fmla="*/ 0 h 63097"/>
                    <a:gd name="connsiteX8" fmla="*/ 62859 w 62859"/>
                    <a:gd name="connsiteY8" fmla="*/ 33859 h 63097"/>
                    <a:gd name="connsiteX9" fmla="*/ 58557 w 62859"/>
                    <a:gd name="connsiteY9" fmla="*/ 37763 h 63097"/>
                    <a:gd name="connsiteX10" fmla="*/ 32903 w 62859"/>
                    <a:gd name="connsiteY10" fmla="*/ 9481 h 63097"/>
                    <a:gd name="connsiteX11" fmla="*/ 48678 w 62859"/>
                    <a:gd name="connsiteY11" fmla="*/ 46686 h 63097"/>
                    <a:gd name="connsiteX12" fmla="*/ 44615 w 62859"/>
                    <a:gd name="connsiteY12" fmla="*/ 50351 h 63097"/>
                    <a:gd name="connsiteX13" fmla="*/ 8764 w 62859"/>
                    <a:gd name="connsiteY13" fmla="*/ 30434 h 63097"/>
                    <a:gd name="connsiteX14" fmla="*/ 34815 w 62859"/>
                    <a:gd name="connsiteY14" fmla="*/ 59194 h 63097"/>
                    <a:gd name="connsiteX15" fmla="*/ 30513 w 62859"/>
                    <a:gd name="connsiteY15" fmla="*/ 63098 h 63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859" h="63097">
                      <a:moveTo>
                        <a:pt x="30593" y="62939"/>
                      </a:moveTo>
                      <a:lnTo>
                        <a:pt x="0" y="29079"/>
                      </a:lnTo>
                      <a:lnTo>
                        <a:pt x="6692" y="22945"/>
                      </a:lnTo>
                      <a:lnTo>
                        <a:pt x="36409" y="39675"/>
                      </a:lnTo>
                      <a:cubicBezTo>
                        <a:pt x="39197" y="41269"/>
                        <a:pt x="41189" y="42384"/>
                        <a:pt x="42543" y="43260"/>
                      </a:cubicBezTo>
                      <a:cubicBezTo>
                        <a:pt x="41826" y="41667"/>
                        <a:pt x="40791" y="39357"/>
                        <a:pt x="39436" y="36249"/>
                      </a:cubicBezTo>
                      <a:lnTo>
                        <a:pt x="26211" y="5417"/>
                      </a:lnTo>
                      <a:lnTo>
                        <a:pt x="32266" y="0"/>
                      </a:lnTo>
                      <a:lnTo>
                        <a:pt x="62859" y="33859"/>
                      </a:lnTo>
                      <a:lnTo>
                        <a:pt x="58557" y="37763"/>
                      </a:lnTo>
                      <a:lnTo>
                        <a:pt x="32903" y="9481"/>
                      </a:lnTo>
                      <a:lnTo>
                        <a:pt x="48678" y="46686"/>
                      </a:lnTo>
                      <a:lnTo>
                        <a:pt x="44615" y="50351"/>
                      </a:lnTo>
                      <a:lnTo>
                        <a:pt x="8764" y="30434"/>
                      </a:lnTo>
                      <a:lnTo>
                        <a:pt x="34815" y="59194"/>
                      </a:lnTo>
                      <a:lnTo>
                        <a:pt x="30513" y="6309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533" name="Graphic 3682">
                <a:extLst>
                  <a:ext uri="{FF2B5EF4-FFF2-40B4-BE49-F238E27FC236}">
                    <a16:creationId xmlns:a16="http://schemas.microsoft.com/office/drawing/2014/main" id="{34C0F94B-D0A4-75E5-BB19-248CD2D94FED}"/>
                  </a:ext>
                </a:extLst>
              </p:cNvPr>
              <p:cNvGrpSpPr/>
              <p:nvPr/>
            </p:nvGrpSpPr>
            <p:grpSpPr>
              <a:xfrm>
                <a:off x="1084763" y="3820406"/>
                <a:ext cx="274699" cy="230881"/>
                <a:chOff x="1084763" y="3820406"/>
                <a:chExt cx="274699" cy="230881"/>
              </a:xfrm>
              <a:solidFill>
                <a:srgbClr val="000000"/>
              </a:solidFill>
            </p:grpSpPr>
            <p:sp>
              <p:nvSpPr>
                <p:cNvPr id="3562" name="Freeform: Shape 3561">
                  <a:extLst>
                    <a:ext uri="{FF2B5EF4-FFF2-40B4-BE49-F238E27FC236}">
                      <a16:creationId xmlns:a16="http://schemas.microsoft.com/office/drawing/2014/main" id="{3DA7143B-2B1A-727B-4AB8-A7F775B7F0A5}"/>
                    </a:ext>
                  </a:extLst>
                </p:cNvPr>
                <p:cNvSpPr/>
                <p:nvPr/>
              </p:nvSpPr>
              <p:spPr>
                <a:xfrm>
                  <a:off x="1084763" y="3999821"/>
                  <a:ext cx="45092" cy="51466"/>
                </a:xfrm>
                <a:custGeom>
                  <a:avLst/>
                  <a:gdLst>
                    <a:gd name="connsiteX0" fmla="*/ 36170 w 45092"/>
                    <a:gd name="connsiteY0" fmla="*/ 51466 h 51466"/>
                    <a:gd name="connsiteX1" fmla="*/ 0 w 45092"/>
                    <a:gd name="connsiteY1" fmla="*/ 7330 h 51466"/>
                    <a:gd name="connsiteX2" fmla="*/ 8923 w 45092"/>
                    <a:gd name="connsiteY2" fmla="*/ 0 h 51466"/>
                    <a:gd name="connsiteX3" fmla="*/ 45093 w 45092"/>
                    <a:gd name="connsiteY3" fmla="*/ 44137 h 51466"/>
                    <a:gd name="connsiteX4" fmla="*/ 36170 w 45092"/>
                    <a:gd name="connsiteY4" fmla="*/ 51466 h 51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92" h="51466">
                      <a:moveTo>
                        <a:pt x="36170" y="51466"/>
                      </a:moveTo>
                      <a:lnTo>
                        <a:pt x="0" y="7330"/>
                      </a:lnTo>
                      <a:lnTo>
                        <a:pt x="8923" y="0"/>
                      </a:lnTo>
                      <a:lnTo>
                        <a:pt x="45093" y="44137"/>
                      </a:lnTo>
                      <a:lnTo>
                        <a:pt x="36170" y="5146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63" name="Freeform: Shape 3562">
                  <a:extLst>
                    <a:ext uri="{FF2B5EF4-FFF2-40B4-BE49-F238E27FC236}">
                      <a16:creationId xmlns:a16="http://schemas.microsoft.com/office/drawing/2014/main" id="{B3EC289E-5638-5338-DE09-C5F6AEF43B3B}"/>
                    </a:ext>
                  </a:extLst>
                </p:cNvPr>
                <p:cNvSpPr/>
                <p:nvPr/>
              </p:nvSpPr>
              <p:spPr>
                <a:xfrm>
                  <a:off x="1107150" y="3986676"/>
                  <a:ext cx="45889" cy="47196"/>
                </a:xfrm>
                <a:custGeom>
                  <a:avLst/>
                  <a:gdLst>
                    <a:gd name="connsiteX0" fmla="*/ 19519 w 45889"/>
                    <a:gd name="connsiteY0" fmla="*/ 6453 h 47196"/>
                    <a:gd name="connsiteX1" fmla="*/ 25016 w 45889"/>
                    <a:gd name="connsiteY1" fmla="*/ 13225 h 47196"/>
                    <a:gd name="connsiteX2" fmla="*/ 19280 w 45889"/>
                    <a:gd name="connsiteY2" fmla="*/ 17926 h 47196"/>
                    <a:gd name="connsiteX3" fmla="*/ 29796 w 45889"/>
                    <a:gd name="connsiteY3" fmla="*/ 30832 h 47196"/>
                    <a:gd name="connsiteX4" fmla="*/ 33700 w 45889"/>
                    <a:gd name="connsiteY4" fmla="*/ 35214 h 47196"/>
                    <a:gd name="connsiteX5" fmla="*/ 35293 w 45889"/>
                    <a:gd name="connsiteY5" fmla="*/ 35692 h 47196"/>
                    <a:gd name="connsiteX6" fmla="*/ 37046 w 45889"/>
                    <a:gd name="connsiteY6" fmla="*/ 34975 h 47196"/>
                    <a:gd name="connsiteX7" fmla="*/ 39755 w 45889"/>
                    <a:gd name="connsiteY7" fmla="*/ 31390 h 47196"/>
                    <a:gd name="connsiteX8" fmla="*/ 45890 w 45889"/>
                    <a:gd name="connsiteY8" fmla="*/ 37365 h 47196"/>
                    <a:gd name="connsiteX9" fmla="*/ 40233 w 45889"/>
                    <a:gd name="connsiteY9" fmla="*/ 44137 h 47196"/>
                    <a:gd name="connsiteX10" fmla="*/ 35453 w 45889"/>
                    <a:gd name="connsiteY10" fmla="*/ 46766 h 47196"/>
                    <a:gd name="connsiteX11" fmla="*/ 31151 w 45889"/>
                    <a:gd name="connsiteY11" fmla="*/ 47005 h 47196"/>
                    <a:gd name="connsiteX12" fmla="*/ 27247 w 45889"/>
                    <a:gd name="connsiteY12" fmla="*/ 44694 h 47196"/>
                    <a:gd name="connsiteX13" fmla="*/ 22068 w 45889"/>
                    <a:gd name="connsiteY13" fmla="*/ 38958 h 47196"/>
                    <a:gd name="connsiteX14" fmla="*/ 10676 w 45889"/>
                    <a:gd name="connsiteY14" fmla="*/ 25016 h 47196"/>
                    <a:gd name="connsiteX15" fmla="*/ 6772 w 45889"/>
                    <a:gd name="connsiteY15" fmla="*/ 28203 h 47196"/>
                    <a:gd name="connsiteX16" fmla="*/ 1275 w 45889"/>
                    <a:gd name="connsiteY16" fmla="*/ 21431 h 47196"/>
                    <a:gd name="connsiteX17" fmla="*/ 5179 w 45889"/>
                    <a:gd name="connsiteY17" fmla="*/ 18244 h 47196"/>
                    <a:gd name="connsiteX18" fmla="*/ 0 w 45889"/>
                    <a:gd name="connsiteY18" fmla="*/ 11871 h 47196"/>
                    <a:gd name="connsiteX19" fmla="*/ 4461 w 45889"/>
                    <a:gd name="connsiteY19" fmla="*/ 0 h 47196"/>
                    <a:gd name="connsiteX20" fmla="*/ 13703 w 45889"/>
                    <a:gd name="connsiteY20" fmla="*/ 11313 h 47196"/>
                    <a:gd name="connsiteX21" fmla="*/ 19439 w 45889"/>
                    <a:gd name="connsiteY21" fmla="*/ 6612 h 47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889" h="47196">
                      <a:moveTo>
                        <a:pt x="19519" y="6453"/>
                      </a:moveTo>
                      <a:lnTo>
                        <a:pt x="25016" y="13225"/>
                      </a:lnTo>
                      <a:lnTo>
                        <a:pt x="19280" y="17926"/>
                      </a:lnTo>
                      <a:lnTo>
                        <a:pt x="29796" y="30832"/>
                      </a:lnTo>
                      <a:cubicBezTo>
                        <a:pt x="31947" y="33461"/>
                        <a:pt x="33222" y="34895"/>
                        <a:pt x="33700" y="35214"/>
                      </a:cubicBezTo>
                      <a:cubicBezTo>
                        <a:pt x="34178" y="35532"/>
                        <a:pt x="34656" y="35692"/>
                        <a:pt x="35293" y="35692"/>
                      </a:cubicBezTo>
                      <a:cubicBezTo>
                        <a:pt x="35931" y="35692"/>
                        <a:pt x="36489" y="35373"/>
                        <a:pt x="37046" y="34975"/>
                      </a:cubicBezTo>
                      <a:cubicBezTo>
                        <a:pt x="37843" y="34337"/>
                        <a:pt x="38719" y="33142"/>
                        <a:pt x="39755" y="31390"/>
                      </a:cubicBezTo>
                      <a:lnTo>
                        <a:pt x="45890" y="37365"/>
                      </a:lnTo>
                      <a:cubicBezTo>
                        <a:pt x="44615" y="39835"/>
                        <a:pt x="42703" y="42065"/>
                        <a:pt x="40233" y="44137"/>
                      </a:cubicBezTo>
                      <a:cubicBezTo>
                        <a:pt x="38719" y="45411"/>
                        <a:pt x="37126" y="46288"/>
                        <a:pt x="35453" y="46766"/>
                      </a:cubicBezTo>
                      <a:cubicBezTo>
                        <a:pt x="33780" y="47244"/>
                        <a:pt x="32346" y="47324"/>
                        <a:pt x="31151" y="47005"/>
                      </a:cubicBezTo>
                      <a:cubicBezTo>
                        <a:pt x="29956" y="46686"/>
                        <a:pt x="28601" y="45889"/>
                        <a:pt x="27247" y="44694"/>
                      </a:cubicBezTo>
                      <a:cubicBezTo>
                        <a:pt x="26291" y="43818"/>
                        <a:pt x="24538" y="41906"/>
                        <a:pt x="22068" y="38958"/>
                      </a:cubicBezTo>
                      <a:lnTo>
                        <a:pt x="10676" y="25016"/>
                      </a:lnTo>
                      <a:lnTo>
                        <a:pt x="6772" y="28203"/>
                      </a:lnTo>
                      <a:lnTo>
                        <a:pt x="1275" y="21431"/>
                      </a:lnTo>
                      <a:lnTo>
                        <a:pt x="5179" y="18244"/>
                      </a:lnTo>
                      <a:lnTo>
                        <a:pt x="0" y="11871"/>
                      </a:lnTo>
                      <a:lnTo>
                        <a:pt x="4461" y="0"/>
                      </a:lnTo>
                      <a:lnTo>
                        <a:pt x="13703" y="11313"/>
                      </a:lnTo>
                      <a:lnTo>
                        <a:pt x="19439" y="661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64" name="Freeform: Shape 3563">
                  <a:extLst>
                    <a:ext uri="{FF2B5EF4-FFF2-40B4-BE49-F238E27FC236}">
                      <a16:creationId xmlns:a16="http://schemas.microsoft.com/office/drawing/2014/main" id="{042BFCE4-51D9-778D-239C-A95A8255894D}"/>
                    </a:ext>
                  </a:extLst>
                </p:cNvPr>
                <p:cNvSpPr/>
                <p:nvPr/>
              </p:nvSpPr>
              <p:spPr>
                <a:xfrm>
                  <a:off x="1136415" y="3971273"/>
                  <a:ext cx="50085" cy="46423"/>
                </a:xfrm>
                <a:custGeom>
                  <a:avLst/>
                  <a:gdLst>
                    <a:gd name="connsiteX0" fmla="*/ 10490 w 50085"/>
                    <a:gd name="connsiteY0" fmla="*/ 21537 h 46423"/>
                    <a:gd name="connsiteX1" fmla="*/ 1647 w 50085"/>
                    <a:gd name="connsiteY1" fmla="*/ 26477 h 46423"/>
                    <a:gd name="connsiteX2" fmla="*/ 452 w 50085"/>
                    <a:gd name="connsiteY2" fmla="*/ 15960 h 46423"/>
                    <a:gd name="connsiteX3" fmla="*/ 8020 w 50085"/>
                    <a:gd name="connsiteY3" fmla="*/ 6002 h 46423"/>
                    <a:gd name="connsiteX4" fmla="*/ 17581 w 50085"/>
                    <a:gd name="connsiteY4" fmla="*/ 425 h 46423"/>
                    <a:gd name="connsiteX5" fmla="*/ 24273 w 50085"/>
                    <a:gd name="connsiteY5" fmla="*/ 664 h 46423"/>
                    <a:gd name="connsiteX6" fmla="*/ 31603 w 50085"/>
                    <a:gd name="connsiteY6" fmla="*/ 7276 h 46423"/>
                    <a:gd name="connsiteX7" fmla="*/ 39569 w 50085"/>
                    <a:gd name="connsiteY7" fmla="*/ 17235 h 46423"/>
                    <a:gd name="connsiteX8" fmla="*/ 45067 w 50085"/>
                    <a:gd name="connsiteY8" fmla="*/ 23131 h 46423"/>
                    <a:gd name="connsiteX9" fmla="*/ 50086 w 50085"/>
                    <a:gd name="connsiteY9" fmla="*/ 26158 h 46423"/>
                    <a:gd name="connsiteX10" fmla="*/ 41721 w 50085"/>
                    <a:gd name="connsiteY10" fmla="*/ 33010 h 46423"/>
                    <a:gd name="connsiteX11" fmla="*/ 38852 w 50085"/>
                    <a:gd name="connsiteY11" fmla="*/ 31177 h 46423"/>
                    <a:gd name="connsiteX12" fmla="*/ 37737 w 50085"/>
                    <a:gd name="connsiteY12" fmla="*/ 30460 h 46423"/>
                    <a:gd name="connsiteX13" fmla="*/ 35666 w 50085"/>
                    <a:gd name="connsiteY13" fmla="*/ 37391 h 46423"/>
                    <a:gd name="connsiteX14" fmla="*/ 31284 w 50085"/>
                    <a:gd name="connsiteY14" fmla="*/ 42729 h 46423"/>
                    <a:gd name="connsiteX15" fmla="*/ 21325 w 50085"/>
                    <a:gd name="connsiteY15" fmla="*/ 46394 h 46423"/>
                    <a:gd name="connsiteX16" fmla="*/ 12960 w 50085"/>
                    <a:gd name="connsiteY16" fmla="*/ 41932 h 46423"/>
                    <a:gd name="connsiteX17" fmla="*/ 10331 w 50085"/>
                    <a:gd name="connsiteY17" fmla="*/ 36037 h 46423"/>
                    <a:gd name="connsiteX18" fmla="*/ 11287 w 50085"/>
                    <a:gd name="connsiteY18" fmla="*/ 29823 h 46423"/>
                    <a:gd name="connsiteX19" fmla="*/ 16386 w 50085"/>
                    <a:gd name="connsiteY19" fmla="*/ 22334 h 46423"/>
                    <a:gd name="connsiteX20" fmla="*/ 22919 w 50085"/>
                    <a:gd name="connsiteY20" fmla="*/ 13491 h 46423"/>
                    <a:gd name="connsiteX21" fmla="*/ 22202 w 50085"/>
                    <a:gd name="connsiteY21" fmla="*/ 12614 h 46423"/>
                    <a:gd name="connsiteX22" fmla="*/ 18138 w 50085"/>
                    <a:gd name="connsiteY22" fmla="*/ 10145 h 46423"/>
                    <a:gd name="connsiteX23" fmla="*/ 12721 w 50085"/>
                    <a:gd name="connsiteY23" fmla="*/ 12853 h 46423"/>
                    <a:gd name="connsiteX24" fmla="*/ 9932 w 50085"/>
                    <a:gd name="connsiteY24" fmla="*/ 16598 h 46423"/>
                    <a:gd name="connsiteX25" fmla="*/ 10411 w 50085"/>
                    <a:gd name="connsiteY25" fmla="*/ 21378 h 46423"/>
                    <a:gd name="connsiteX26" fmla="*/ 27380 w 50085"/>
                    <a:gd name="connsiteY26" fmla="*/ 19147 h 46423"/>
                    <a:gd name="connsiteX27" fmla="*/ 23317 w 50085"/>
                    <a:gd name="connsiteY27" fmla="*/ 24644 h 46423"/>
                    <a:gd name="connsiteX28" fmla="*/ 19891 w 50085"/>
                    <a:gd name="connsiteY28" fmla="*/ 29903 h 46423"/>
                    <a:gd name="connsiteX29" fmla="*/ 20688 w 50085"/>
                    <a:gd name="connsiteY29" fmla="*/ 34205 h 46423"/>
                    <a:gd name="connsiteX30" fmla="*/ 24512 w 50085"/>
                    <a:gd name="connsiteY30" fmla="*/ 36196 h 46423"/>
                    <a:gd name="connsiteX31" fmla="*/ 28973 w 50085"/>
                    <a:gd name="connsiteY31" fmla="*/ 34683 h 46423"/>
                    <a:gd name="connsiteX32" fmla="*/ 32081 w 50085"/>
                    <a:gd name="connsiteY32" fmla="*/ 29584 h 46423"/>
                    <a:gd name="connsiteX33" fmla="*/ 31842 w 50085"/>
                    <a:gd name="connsiteY33" fmla="*/ 25122 h 46423"/>
                    <a:gd name="connsiteX34" fmla="*/ 28814 w 50085"/>
                    <a:gd name="connsiteY34" fmla="*/ 20740 h 46423"/>
                    <a:gd name="connsiteX35" fmla="*/ 27460 w 50085"/>
                    <a:gd name="connsiteY35" fmla="*/ 19067 h 46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0085" h="46423">
                      <a:moveTo>
                        <a:pt x="10490" y="21537"/>
                      </a:moveTo>
                      <a:lnTo>
                        <a:pt x="1647" y="26477"/>
                      </a:lnTo>
                      <a:cubicBezTo>
                        <a:pt x="-26" y="22653"/>
                        <a:pt x="-424" y="19147"/>
                        <a:pt x="452" y="15960"/>
                      </a:cubicBezTo>
                      <a:cubicBezTo>
                        <a:pt x="1328" y="12774"/>
                        <a:pt x="3878" y="9428"/>
                        <a:pt x="8020" y="6002"/>
                      </a:cubicBezTo>
                      <a:cubicBezTo>
                        <a:pt x="11765" y="2895"/>
                        <a:pt x="14952" y="1062"/>
                        <a:pt x="17581" y="425"/>
                      </a:cubicBezTo>
                      <a:cubicBezTo>
                        <a:pt x="20130" y="-212"/>
                        <a:pt x="22361" y="-133"/>
                        <a:pt x="24273" y="664"/>
                      </a:cubicBezTo>
                      <a:cubicBezTo>
                        <a:pt x="26185" y="1461"/>
                        <a:pt x="28575" y="3612"/>
                        <a:pt x="31603" y="7276"/>
                      </a:cubicBezTo>
                      <a:lnTo>
                        <a:pt x="39569" y="17235"/>
                      </a:lnTo>
                      <a:cubicBezTo>
                        <a:pt x="41880" y="20023"/>
                        <a:pt x="43712" y="22015"/>
                        <a:pt x="45067" y="23131"/>
                      </a:cubicBezTo>
                      <a:cubicBezTo>
                        <a:pt x="46421" y="24246"/>
                        <a:pt x="48094" y="25282"/>
                        <a:pt x="50086" y="26158"/>
                      </a:cubicBezTo>
                      <a:lnTo>
                        <a:pt x="41721" y="33010"/>
                      </a:lnTo>
                      <a:cubicBezTo>
                        <a:pt x="41083" y="32611"/>
                        <a:pt x="40047" y="32054"/>
                        <a:pt x="38852" y="31177"/>
                      </a:cubicBezTo>
                      <a:cubicBezTo>
                        <a:pt x="38295" y="30779"/>
                        <a:pt x="37896" y="30540"/>
                        <a:pt x="37737" y="30460"/>
                      </a:cubicBezTo>
                      <a:cubicBezTo>
                        <a:pt x="37418" y="33010"/>
                        <a:pt x="36781" y="35400"/>
                        <a:pt x="35666" y="37391"/>
                      </a:cubicBezTo>
                      <a:cubicBezTo>
                        <a:pt x="34630" y="39463"/>
                        <a:pt x="33116" y="41216"/>
                        <a:pt x="31284" y="42729"/>
                      </a:cubicBezTo>
                      <a:cubicBezTo>
                        <a:pt x="28017" y="45438"/>
                        <a:pt x="24671" y="46633"/>
                        <a:pt x="21325" y="46394"/>
                      </a:cubicBezTo>
                      <a:cubicBezTo>
                        <a:pt x="17979" y="46155"/>
                        <a:pt x="15191" y="44721"/>
                        <a:pt x="12960" y="41932"/>
                      </a:cubicBezTo>
                      <a:cubicBezTo>
                        <a:pt x="11446" y="40100"/>
                        <a:pt x="10570" y="38188"/>
                        <a:pt x="10331" y="36037"/>
                      </a:cubicBezTo>
                      <a:cubicBezTo>
                        <a:pt x="10012" y="33886"/>
                        <a:pt x="10331" y="31815"/>
                        <a:pt x="11287" y="29823"/>
                      </a:cubicBezTo>
                      <a:cubicBezTo>
                        <a:pt x="12243" y="27831"/>
                        <a:pt x="13916" y="25282"/>
                        <a:pt x="16386" y="22334"/>
                      </a:cubicBezTo>
                      <a:cubicBezTo>
                        <a:pt x="19732" y="18350"/>
                        <a:pt x="21883" y="15403"/>
                        <a:pt x="22919" y="13491"/>
                      </a:cubicBezTo>
                      <a:lnTo>
                        <a:pt x="22202" y="12614"/>
                      </a:lnTo>
                      <a:cubicBezTo>
                        <a:pt x="20847" y="11021"/>
                        <a:pt x="19493" y="10145"/>
                        <a:pt x="18138" y="10145"/>
                      </a:cubicBezTo>
                      <a:cubicBezTo>
                        <a:pt x="16784" y="10145"/>
                        <a:pt x="14952" y="11021"/>
                        <a:pt x="12721" y="12853"/>
                      </a:cubicBezTo>
                      <a:cubicBezTo>
                        <a:pt x="11207" y="14048"/>
                        <a:pt x="10331" y="15323"/>
                        <a:pt x="9932" y="16598"/>
                      </a:cubicBezTo>
                      <a:cubicBezTo>
                        <a:pt x="9614" y="17872"/>
                        <a:pt x="9773" y="19466"/>
                        <a:pt x="10411" y="21378"/>
                      </a:cubicBezTo>
                      <a:close/>
                      <a:moveTo>
                        <a:pt x="27380" y="19147"/>
                      </a:moveTo>
                      <a:cubicBezTo>
                        <a:pt x="26583" y="20422"/>
                        <a:pt x="25229" y="22254"/>
                        <a:pt x="23317" y="24644"/>
                      </a:cubicBezTo>
                      <a:cubicBezTo>
                        <a:pt x="21405" y="27034"/>
                        <a:pt x="20210" y="28787"/>
                        <a:pt x="19891" y="29903"/>
                      </a:cubicBezTo>
                      <a:cubicBezTo>
                        <a:pt x="19413" y="31576"/>
                        <a:pt x="19652" y="33010"/>
                        <a:pt x="20688" y="34205"/>
                      </a:cubicBezTo>
                      <a:cubicBezTo>
                        <a:pt x="21644" y="35400"/>
                        <a:pt x="22919" y="36037"/>
                        <a:pt x="24512" y="36196"/>
                      </a:cubicBezTo>
                      <a:cubicBezTo>
                        <a:pt x="26105" y="36356"/>
                        <a:pt x="27619" y="35878"/>
                        <a:pt x="28973" y="34683"/>
                      </a:cubicBezTo>
                      <a:cubicBezTo>
                        <a:pt x="30487" y="33408"/>
                        <a:pt x="31523" y="31735"/>
                        <a:pt x="32081" y="29584"/>
                      </a:cubicBezTo>
                      <a:cubicBezTo>
                        <a:pt x="32479" y="27990"/>
                        <a:pt x="32399" y="26477"/>
                        <a:pt x="31842" y="25122"/>
                      </a:cubicBezTo>
                      <a:cubicBezTo>
                        <a:pt x="31443" y="24246"/>
                        <a:pt x="30487" y="22732"/>
                        <a:pt x="28814" y="20740"/>
                      </a:cubicBezTo>
                      <a:lnTo>
                        <a:pt x="27460" y="1906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65" name="Freeform: Shape 3564">
                  <a:extLst>
                    <a:ext uri="{FF2B5EF4-FFF2-40B4-BE49-F238E27FC236}">
                      <a16:creationId xmlns:a16="http://schemas.microsoft.com/office/drawing/2014/main" id="{A15069C1-42D3-F089-9718-9F8BF67FF6BE}"/>
                    </a:ext>
                  </a:extLst>
                </p:cNvPr>
                <p:cNvSpPr/>
                <p:nvPr/>
              </p:nvSpPr>
              <p:spPr>
                <a:xfrm>
                  <a:off x="1156864" y="3941105"/>
                  <a:ext cx="44614" cy="51068"/>
                </a:xfrm>
                <a:custGeom>
                  <a:avLst/>
                  <a:gdLst>
                    <a:gd name="connsiteX0" fmla="*/ 36170 w 44614"/>
                    <a:gd name="connsiteY0" fmla="*/ 51068 h 51068"/>
                    <a:gd name="connsiteX1" fmla="*/ 0 w 44614"/>
                    <a:gd name="connsiteY1" fmla="*/ 6931 h 51068"/>
                    <a:gd name="connsiteX2" fmla="*/ 8445 w 44614"/>
                    <a:gd name="connsiteY2" fmla="*/ 0 h 51068"/>
                    <a:gd name="connsiteX3" fmla="*/ 44615 w 44614"/>
                    <a:gd name="connsiteY3" fmla="*/ 44137 h 51068"/>
                    <a:gd name="connsiteX4" fmla="*/ 36170 w 44614"/>
                    <a:gd name="connsiteY4" fmla="*/ 51068 h 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4" h="51068">
                      <a:moveTo>
                        <a:pt x="36170" y="51068"/>
                      </a:moveTo>
                      <a:lnTo>
                        <a:pt x="0" y="6931"/>
                      </a:lnTo>
                      <a:lnTo>
                        <a:pt x="8445" y="0"/>
                      </a:lnTo>
                      <a:lnTo>
                        <a:pt x="44615" y="44137"/>
                      </a:lnTo>
                      <a:lnTo>
                        <a:pt x="36170" y="5106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66" name="Freeform: Shape 3565">
                  <a:extLst>
                    <a:ext uri="{FF2B5EF4-FFF2-40B4-BE49-F238E27FC236}">
                      <a16:creationId xmlns:a16="http://schemas.microsoft.com/office/drawing/2014/main" id="{DB5CDE23-BA2E-1879-0F9C-7B0F528E7284}"/>
                    </a:ext>
                  </a:extLst>
                </p:cNvPr>
                <p:cNvSpPr/>
                <p:nvPr/>
              </p:nvSpPr>
              <p:spPr>
                <a:xfrm>
                  <a:off x="1179968" y="3922462"/>
                  <a:ext cx="50732" cy="69073"/>
                </a:xfrm>
                <a:custGeom>
                  <a:avLst/>
                  <a:gdLst>
                    <a:gd name="connsiteX0" fmla="*/ 0 w 50732"/>
                    <a:gd name="connsiteY0" fmla="*/ 27008 h 69073"/>
                    <a:gd name="connsiteX1" fmla="*/ 9003 w 50732"/>
                    <a:gd name="connsiteY1" fmla="*/ 19599 h 69073"/>
                    <a:gd name="connsiteX2" fmla="*/ 35214 w 50732"/>
                    <a:gd name="connsiteY2" fmla="*/ 36010 h 69073"/>
                    <a:gd name="connsiteX3" fmla="*/ 24060 w 50732"/>
                    <a:gd name="connsiteY3" fmla="*/ 7170 h 69073"/>
                    <a:gd name="connsiteX4" fmla="*/ 32824 w 50732"/>
                    <a:gd name="connsiteY4" fmla="*/ 0 h 69073"/>
                    <a:gd name="connsiteX5" fmla="*/ 46766 w 50732"/>
                    <a:gd name="connsiteY5" fmla="*/ 39994 h 69073"/>
                    <a:gd name="connsiteX6" fmla="*/ 49315 w 50732"/>
                    <a:gd name="connsiteY6" fmla="*/ 47244 h 69073"/>
                    <a:gd name="connsiteX7" fmla="*/ 50670 w 50732"/>
                    <a:gd name="connsiteY7" fmla="*/ 53219 h 69073"/>
                    <a:gd name="connsiteX8" fmla="*/ 50351 w 50732"/>
                    <a:gd name="connsiteY8" fmla="*/ 57521 h 69073"/>
                    <a:gd name="connsiteX9" fmla="*/ 48280 w 50732"/>
                    <a:gd name="connsiteY9" fmla="*/ 61584 h 69073"/>
                    <a:gd name="connsiteX10" fmla="*/ 44376 w 50732"/>
                    <a:gd name="connsiteY10" fmla="*/ 65647 h 69073"/>
                    <a:gd name="connsiteX11" fmla="*/ 39197 w 50732"/>
                    <a:gd name="connsiteY11" fmla="*/ 69073 h 69073"/>
                    <a:gd name="connsiteX12" fmla="*/ 32983 w 50732"/>
                    <a:gd name="connsiteY12" fmla="*/ 63098 h 69073"/>
                    <a:gd name="connsiteX13" fmla="*/ 36887 w 50732"/>
                    <a:gd name="connsiteY13" fmla="*/ 60549 h 69073"/>
                    <a:gd name="connsiteX14" fmla="*/ 39835 w 50732"/>
                    <a:gd name="connsiteY14" fmla="*/ 55211 h 69073"/>
                    <a:gd name="connsiteX15" fmla="*/ 38401 w 50732"/>
                    <a:gd name="connsiteY15" fmla="*/ 48997 h 69073"/>
                    <a:gd name="connsiteX16" fmla="*/ 0 w 50732"/>
                    <a:gd name="connsiteY16" fmla="*/ 26928 h 6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2" h="69073">
                      <a:moveTo>
                        <a:pt x="0" y="27008"/>
                      </a:moveTo>
                      <a:lnTo>
                        <a:pt x="9003" y="19599"/>
                      </a:lnTo>
                      <a:lnTo>
                        <a:pt x="35214" y="36010"/>
                      </a:lnTo>
                      <a:lnTo>
                        <a:pt x="24060" y="7170"/>
                      </a:lnTo>
                      <a:lnTo>
                        <a:pt x="32824" y="0"/>
                      </a:lnTo>
                      <a:lnTo>
                        <a:pt x="46766" y="39994"/>
                      </a:lnTo>
                      <a:lnTo>
                        <a:pt x="49315" y="47244"/>
                      </a:lnTo>
                      <a:cubicBezTo>
                        <a:pt x="50112" y="49714"/>
                        <a:pt x="50590" y="51705"/>
                        <a:pt x="50670" y="53219"/>
                      </a:cubicBezTo>
                      <a:cubicBezTo>
                        <a:pt x="50829" y="54733"/>
                        <a:pt x="50670" y="56167"/>
                        <a:pt x="50351" y="57521"/>
                      </a:cubicBezTo>
                      <a:cubicBezTo>
                        <a:pt x="49953" y="58875"/>
                        <a:pt x="49315" y="60230"/>
                        <a:pt x="48280" y="61584"/>
                      </a:cubicBezTo>
                      <a:cubicBezTo>
                        <a:pt x="47244" y="62939"/>
                        <a:pt x="45969" y="64293"/>
                        <a:pt x="44376" y="65647"/>
                      </a:cubicBezTo>
                      <a:cubicBezTo>
                        <a:pt x="42782" y="67002"/>
                        <a:pt x="41030" y="68117"/>
                        <a:pt x="39197" y="69073"/>
                      </a:cubicBezTo>
                      <a:lnTo>
                        <a:pt x="32983" y="63098"/>
                      </a:lnTo>
                      <a:cubicBezTo>
                        <a:pt x="34497" y="62301"/>
                        <a:pt x="35851" y="61425"/>
                        <a:pt x="36887" y="60549"/>
                      </a:cubicBezTo>
                      <a:cubicBezTo>
                        <a:pt x="38879" y="58955"/>
                        <a:pt x="39835" y="57123"/>
                        <a:pt x="39835" y="55211"/>
                      </a:cubicBezTo>
                      <a:cubicBezTo>
                        <a:pt x="39835" y="53299"/>
                        <a:pt x="39357" y="51227"/>
                        <a:pt x="38401" y="48997"/>
                      </a:cubicBezTo>
                      <a:lnTo>
                        <a:pt x="0" y="2692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67" name="Freeform: Shape 3566">
                  <a:extLst>
                    <a:ext uri="{FF2B5EF4-FFF2-40B4-BE49-F238E27FC236}">
                      <a16:creationId xmlns:a16="http://schemas.microsoft.com/office/drawing/2014/main" id="{B4986E99-0CD6-5A5A-2820-41A69FC07956}"/>
                    </a:ext>
                  </a:extLst>
                </p:cNvPr>
                <p:cNvSpPr/>
                <p:nvPr/>
              </p:nvSpPr>
              <p:spPr>
                <a:xfrm>
                  <a:off x="1245137" y="3876732"/>
                  <a:ext cx="41985" cy="47814"/>
                </a:xfrm>
                <a:custGeom>
                  <a:avLst/>
                  <a:gdLst>
                    <a:gd name="connsiteX0" fmla="*/ 16731 w 41985"/>
                    <a:gd name="connsiteY0" fmla="*/ 43500 h 47814"/>
                    <a:gd name="connsiteX1" fmla="*/ 20953 w 41985"/>
                    <a:gd name="connsiteY1" fmla="*/ 39357 h 47814"/>
                    <a:gd name="connsiteX2" fmla="*/ 27406 w 41985"/>
                    <a:gd name="connsiteY2" fmla="*/ 42384 h 47814"/>
                    <a:gd name="connsiteX3" fmla="*/ 33222 w 41985"/>
                    <a:gd name="connsiteY3" fmla="*/ 40392 h 47814"/>
                    <a:gd name="connsiteX4" fmla="*/ 36568 w 41985"/>
                    <a:gd name="connsiteY4" fmla="*/ 33700 h 47814"/>
                    <a:gd name="connsiteX5" fmla="*/ 33620 w 41985"/>
                    <a:gd name="connsiteY5" fmla="*/ 25654 h 47814"/>
                    <a:gd name="connsiteX6" fmla="*/ 26769 w 41985"/>
                    <a:gd name="connsiteY6" fmla="*/ 21511 h 47814"/>
                    <a:gd name="connsiteX7" fmla="*/ 19599 w 41985"/>
                    <a:gd name="connsiteY7" fmla="*/ 23821 h 47814"/>
                    <a:gd name="connsiteX8" fmla="*/ 16571 w 41985"/>
                    <a:gd name="connsiteY8" fmla="*/ 27884 h 47814"/>
                    <a:gd name="connsiteX9" fmla="*/ 15934 w 41985"/>
                    <a:gd name="connsiteY9" fmla="*/ 32505 h 47814"/>
                    <a:gd name="connsiteX10" fmla="*/ 11472 w 41985"/>
                    <a:gd name="connsiteY10" fmla="*/ 35294 h 47814"/>
                    <a:gd name="connsiteX11" fmla="*/ 0 w 41985"/>
                    <a:gd name="connsiteY11" fmla="*/ 14341 h 47814"/>
                    <a:gd name="connsiteX12" fmla="*/ 17527 w 41985"/>
                    <a:gd name="connsiteY12" fmla="*/ 0 h 47814"/>
                    <a:gd name="connsiteX13" fmla="*/ 20953 w 41985"/>
                    <a:gd name="connsiteY13" fmla="*/ 4143 h 47814"/>
                    <a:gd name="connsiteX14" fmla="*/ 6852 w 41985"/>
                    <a:gd name="connsiteY14" fmla="*/ 15695 h 47814"/>
                    <a:gd name="connsiteX15" fmla="*/ 12747 w 41985"/>
                    <a:gd name="connsiteY15" fmla="*/ 26769 h 47814"/>
                    <a:gd name="connsiteX16" fmla="*/ 17607 w 41985"/>
                    <a:gd name="connsiteY16" fmla="*/ 19121 h 47814"/>
                    <a:gd name="connsiteX17" fmla="*/ 28044 w 41985"/>
                    <a:gd name="connsiteY17" fmla="*/ 15934 h 47814"/>
                    <a:gd name="connsiteX18" fmla="*/ 38002 w 41985"/>
                    <a:gd name="connsiteY18" fmla="*/ 21591 h 47814"/>
                    <a:gd name="connsiteX19" fmla="*/ 41986 w 41985"/>
                    <a:gd name="connsiteY19" fmla="*/ 32186 h 47814"/>
                    <a:gd name="connsiteX20" fmla="*/ 36250 w 41985"/>
                    <a:gd name="connsiteY20" fmla="*/ 44057 h 47814"/>
                    <a:gd name="connsiteX21" fmla="*/ 26211 w 41985"/>
                    <a:gd name="connsiteY21" fmla="*/ 47802 h 47814"/>
                    <a:gd name="connsiteX22" fmla="*/ 16890 w 41985"/>
                    <a:gd name="connsiteY22" fmla="*/ 43500 h 47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985" h="47814">
                      <a:moveTo>
                        <a:pt x="16731" y="43500"/>
                      </a:moveTo>
                      <a:lnTo>
                        <a:pt x="20953" y="39357"/>
                      </a:lnTo>
                      <a:cubicBezTo>
                        <a:pt x="23104" y="41269"/>
                        <a:pt x="25255" y="42304"/>
                        <a:pt x="27406" y="42384"/>
                      </a:cubicBezTo>
                      <a:cubicBezTo>
                        <a:pt x="29557" y="42464"/>
                        <a:pt x="31469" y="41826"/>
                        <a:pt x="33222" y="40392"/>
                      </a:cubicBezTo>
                      <a:cubicBezTo>
                        <a:pt x="35293" y="38719"/>
                        <a:pt x="36409" y="36409"/>
                        <a:pt x="36568" y="33700"/>
                      </a:cubicBezTo>
                      <a:cubicBezTo>
                        <a:pt x="36728" y="30991"/>
                        <a:pt x="35771" y="28283"/>
                        <a:pt x="33620" y="25654"/>
                      </a:cubicBezTo>
                      <a:cubicBezTo>
                        <a:pt x="31629" y="23184"/>
                        <a:pt x="29318" y="21830"/>
                        <a:pt x="26769" y="21511"/>
                      </a:cubicBezTo>
                      <a:cubicBezTo>
                        <a:pt x="24219" y="21192"/>
                        <a:pt x="21829" y="21989"/>
                        <a:pt x="19599" y="23821"/>
                      </a:cubicBezTo>
                      <a:cubicBezTo>
                        <a:pt x="18244" y="24937"/>
                        <a:pt x="17209" y="26291"/>
                        <a:pt x="16571" y="27884"/>
                      </a:cubicBezTo>
                      <a:cubicBezTo>
                        <a:pt x="15934" y="29398"/>
                        <a:pt x="15775" y="30991"/>
                        <a:pt x="15934" y="32505"/>
                      </a:cubicBezTo>
                      <a:lnTo>
                        <a:pt x="11472" y="35294"/>
                      </a:lnTo>
                      <a:lnTo>
                        <a:pt x="0" y="14341"/>
                      </a:lnTo>
                      <a:lnTo>
                        <a:pt x="17527" y="0"/>
                      </a:lnTo>
                      <a:lnTo>
                        <a:pt x="20953" y="4143"/>
                      </a:lnTo>
                      <a:lnTo>
                        <a:pt x="6852" y="15695"/>
                      </a:lnTo>
                      <a:lnTo>
                        <a:pt x="12747" y="26769"/>
                      </a:lnTo>
                      <a:cubicBezTo>
                        <a:pt x="13623" y="23582"/>
                        <a:pt x="15296" y="21033"/>
                        <a:pt x="17607" y="19121"/>
                      </a:cubicBezTo>
                      <a:cubicBezTo>
                        <a:pt x="20714" y="16571"/>
                        <a:pt x="24140" y="15536"/>
                        <a:pt x="28044" y="15934"/>
                      </a:cubicBezTo>
                      <a:cubicBezTo>
                        <a:pt x="31947" y="16332"/>
                        <a:pt x="35214" y="18244"/>
                        <a:pt x="38002" y="21591"/>
                      </a:cubicBezTo>
                      <a:cubicBezTo>
                        <a:pt x="40631" y="24777"/>
                        <a:pt x="41986" y="28283"/>
                        <a:pt x="41986" y="32186"/>
                      </a:cubicBezTo>
                      <a:cubicBezTo>
                        <a:pt x="41986" y="36887"/>
                        <a:pt x="40153" y="40870"/>
                        <a:pt x="36250" y="44057"/>
                      </a:cubicBezTo>
                      <a:cubicBezTo>
                        <a:pt x="33063" y="46686"/>
                        <a:pt x="29717" y="47961"/>
                        <a:pt x="26211" y="47802"/>
                      </a:cubicBezTo>
                      <a:cubicBezTo>
                        <a:pt x="22706" y="47642"/>
                        <a:pt x="19599" y="46208"/>
                        <a:pt x="16890" y="4350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68" name="Freeform: Shape 3567">
                  <a:extLst>
                    <a:ext uri="{FF2B5EF4-FFF2-40B4-BE49-F238E27FC236}">
                      <a16:creationId xmlns:a16="http://schemas.microsoft.com/office/drawing/2014/main" id="{6BAF53A6-1AEB-935A-D77D-ECE8BDC7F699}"/>
                    </a:ext>
                  </a:extLst>
                </p:cNvPr>
                <p:cNvSpPr/>
                <p:nvPr/>
              </p:nvSpPr>
              <p:spPr>
                <a:xfrm>
                  <a:off x="1273691" y="3859039"/>
                  <a:ext cx="39868" cy="43111"/>
                </a:xfrm>
                <a:custGeom>
                  <a:avLst/>
                  <a:gdLst>
                    <a:gd name="connsiteX0" fmla="*/ 17097 w 39868"/>
                    <a:gd name="connsiteY0" fmla="*/ 39284 h 43111"/>
                    <a:gd name="connsiteX1" fmla="*/ 20921 w 39868"/>
                    <a:gd name="connsiteY1" fmla="*/ 35460 h 43111"/>
                    <a:gd name="connsiteX2" fmla="*/ 26418 w 39868"/>
                    <a:gd name="connsiteY2" fmla="*/ 38089 h 43111"/>
                    <a:gd name="connsiteX3" fmla="*/ 31358 w 39868"/>
                    <a:gd name="connsiteY3" fmla="*/ 36256 h 43111"/>
                    <a:gd name="connsiteX4" fmla="*/ 34146 w 39868"/>
                    <a:gd name="connsiteY4" fmla="*/ 32512 h 43111"/>
                    <a:gd name="connsiteX5" fmla="*/ 34624 w 39868"/>
                    <a:gd name="connsiteY5" fmla="*/ 28050 h 43111"/>
                    <a:gd name="connsiteX6" fmla="*/ 32871 w 39868"/>
                    <a:gd name="connsiteY6" fmla="*/ 22633 h 43111"/>
                    <a:gd name="connsiteX7" fmla="*/ 29207 w 39868"/>
                    <a:gd name="connsiteY7" fmla="*/ 16817 h 43111"/>
                    <a:gd name="connsiteX8" fmla="*/ 28490 w 39868"/>
                    <a:gd name="connsiteY8" fmla="*/ 15941 h 43111"/>
                    <a:gd name="connsiteX9" fmla="*/ 27693 w 39868"/>
                    <a:gd name="connsiteY9" fmla="*/ 22235 h 43111"/>
                    <a:gd name="connsiteX10" fmla="*/ 23869 w 39868"/>
                    <a:gd name="connsiteY10" fmla="*/ 27493 h 43111"/>
                    <a:gd name="connsiteX11" fmla="*/ 13830 w 39868"/>
                    <a:gd name="connsiteY11" fmla="*/ 30361 h 43111"/>
                    <a:gd name="connsiteX12" fmla="*/ 3952 w 39868"/>
                    <a:gd name="connsiteY12" fmla="*/ 24465 h 43111"/>
                    <a:gd name="connsiteX13" fmla="*/ 48 w 39868"/>
                    <a:gd name="connsiteY13" fmla="*/ 13232 h 43111"/>
                    <a:gd name="connsiteX14" fmla="*/ 5306 w 39868"/>
                    <a:gd name="connsiteY14" fmla="*/ 3433 h 43111"/>
                    <a:gd name="connsiteX15" fmla="*/ 13113 w 39868"/>
                    <a:gd name="connsiteY15" fmla="*/ 86 h 43111"/>
                    <a:gd name="connsiteX16" fmla="*/ 21797 w 39868"/>
                    <a:gd name="connsiteY16" fmla="*/ 1839 h 43111"/>
                    <a:gd name="connsiteX17" fmla="*/ 31437 w 39868"/>
                    <a:gd name="connsiteY17" fmla="*/ 10523 h 43111"/>
                    <a:gd name="connsiteX18" fmla="*/ 38767 w 39868"/>
                    <a:gd name="connsiteY18" fmla="*/ 22474 h 43111"/>
                    <a:gd name="connsiteX19" fmla="*/ 39404 w 39868"/>
                    <a:gd name="connsiteY19" fmla="*/ 32193 h 43111"/>
                    <a:gd name="connsiteX20" fmla="*/ 34305 w 39868"/>
                    <a:gd name="connsiteY20" fmla="*/ 39841 h 43111"/>
                    <a:gd name="connsiteX21" fmla="*/ 25701 w 39868"/>
                    <a:gd name="connsiteY21" fmla="*/ 43108 h 43111"/>
                    <a:gd name="connsiteX22" fmla="*/ 17256 w 39868"/>
                    <a:gd name="connsiteY22" fmla="*/ 39204 h 43111"/>
                    <a:gd name="connsiteX23" fmla="*/ 22116 w 39868"/>
                    <a:gd name="connsiteY23" fmla="*/ 9169 h 43111"/>
                    <a:gd name="connsiteX24" fmla="*/ 15265 w 39868"/>
                    <a:gd name="connsiteY24" fmla="*/ 4867 h 43111"/>
                    <a:gd name="connsiteX25" fmla="*/ 8652 w 39868"/>
                    <a:gd name="connsiteY25" fmla="*/ 6619 h 43111"/>
                    <a:gd name="connsiteX26" fmla="*/ 5545 w 39868"/>
                    <a:gd name="connsiteY26" fmla="*/ 13073 h 43111"/>
                    <a:gd name="connsiteX27" fmla="*/ 8413 w 39868"/>
                    <a:gd name="connsiteY27" fmla="*/ 20960 h 43111"/>
                    <a:gd name="connsiteX28" fmla="*/ 14946 w 39868"/>
                    <a:gd name="connsiteY28" fmla="*/ 24784 h 43111"/>
                    <a:gd name="connsiteX29" fmla="*/ 21718 w 39868"/>
                    <a:gd name="connsiteY29" fmla="*/ 22792 h 43111"/>
                    <a:gd name="connsiteX30" fmla="*/ 24904 w 39868"/>
                    <a:gd name="connsiteY30" fmla="*/ 16658 h 43111"/>
                    <a:gd name="connsiteX31" fmla="*/ 22036 w 39868"/>
                    <a:gd name="connsiteY31" fmla="*/ 9248 h 43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868" h="43111">
                      <a:moveTo>
                        <a:pt x="17097" y="39284"/>
                      </a:moveTo>
                      <a:lnTo>
                        <a:pt x="20921" y="35460"/>
                      </a:lnTo>
                      <a:cubicBezTo>
                        <a:pt x="22913" y="37133"/>
                        <a:pt x="24745" y="38009"/>
                        <a:pt x="26418" y="38089"/>
                      </a:cubicBezTo>
                      <a:cubicBezTo>
                        <a:pt x="28171" y="38089"/>
                        <a:pt x="29764" y="37531"/>
                        <a:pt x="31358" y="36256"/>
                      </a:cubicBezTo>
                      <a:cubicBezTo>
                        <a:pt x="32712" y="35141"/>
                        <a:pt x="33588" y="33946"/>
                        <a:pt x="34146" y="32512"/>
                      </a:cubicBezTo>
                      <a:cubicBezTo>
                        <a:pt x="34624" y="31078"/>
                        <a:pt x="34784" y="29564"/>
                        <a:pt x="34624" y="28050"/>
                      </a:cubicBezTo>
                      <a:cubicBezTo>
                        <a:pt x="34465" y="26537"/>
                        <a:pt x="33827" y="24704"/>
                        <a:pt x="32871" y="22633"/>
                      </a:cubicBezTo>
                      <a:cubicBezTo>
                        <a:pt x="31915" y="20562"/>
                        <a:pt x="30641" y="18570"/>
                        <a:pt x="29207" y="16817"/>
                      </a:cubicBezTo>
                      <a:cubicBezTo>
                        <a:pt x="29047" y="16658"/>
                        <a:pt x="28808" y="16339"/>
                        <a:pt x="28490" y="15941"/>
                      </a:cubicBezTo>
                      <a:cubicBezTo>
                        <a:pt x="28729" y="18012"/>
                        <a:pt x="28490" y="20084"/>
                        <a:pt x="27693" y="22235"/>
                      </a:cubicBezTo>
                      <a:cubicBezTo>
                        <a:pt x="26896" y="24306"/>
                        <a:pt x="25622" y="26059"/>
                        <a:pt x="23869" y="27493"/>
                      </a:cubicBezTo>
                      <a:cubicBezTo>
                        <a:pt x="20921" y="29883"/>
                        <a:pt x="17575" y="30839"/>
                        <a:pt x="13830" y="30361"/>
                      </a:cubicBezTo>
                      <a:cubicBezTo>
                        <a:pt x="10086" y="29883"/>
                        <a:pt x="6820" y="27971"/>
                        <a:pt x="3952" y="24465"/>
                      </a:cubicBezTo>
                      <a:cubicBezTo>
                        <a:pt x="1004" y="20880"/>
                        <a:pt x="-271" y="17136"/>
                        <a:pt x="48" y="13232"/>
                      </a:cubicBezTo>
                      <a:cubicBezTo>
                        <a:pt x="366" y="9328"/>
                        <a:pt x="2119" y="6062"/>
                        <a:pt x="5306" y="3433"/>
                      </a:cubicBezTo>
                      <a:cubicBezTo>
                        <a:pt x="7616" y="1520"/>
                        <a:pt x="10166" y="405"/>
                        <a:pt x="13113" y="86"/>
                      </a:cubicBezTo>
                      <a:cubicBezTo>
                        <a:pt x="16061" y="-232"/>
                        <a:pt x="18929" y="325"/>
                        <a:pt x="21797" y="1839"/>
                      </a:cubicBezTo>
                      <a:cubicBezTo>
                        <a:pt x="24665" y="3353"/>
                        <a:pt x="27852" y="6221"/>
                        <a:pt x="31437" y="10523"/>
                      </a:cubicBezTo>
                      <a:cubicBezTo>
                        <a:pt x="35102" y="15064"/>
                        <a:pt x="37572" y="19048"/>
                        <a:pt x="38767" y="22474"/>
                      </a:cubicBezTo>
                      <a:cubicBezTo>
                        <a:pt x="39962" y="25979"/>
                        <a:pt x="40201" y="29166"/>
                        <a:pt x="39404" y="32193"/>
                      </a:cubicBezTo>
                      <a:cubicBezTo>
                        <a:pt x="38608" y="35141"/>
                        <a:pt x="36935" y="37690"/>
                        <a:pt x="34305" y="39841"/>
                      </a:cubicBezTo>
                      <a:cubicBezTo>
                        <a:pt x="31517" y="42072"/>
                        <a:pt x="28649" y="43188"/>
                        <a:pt x="25701" y="43108"/>
                      </a:cubicBezTo>
                      <a:cubicBezTo>
                        <a:pt x="22674" y="43028"/>
                        <a:pt x="19885" y="41674"/>
                        <a:pt x="17256" y="39204"/>
                      </a:cubicBezTo>
                      <a:close/>
                      <a:moveTo>
                        <a:pt x="22116" y="9169"/>
                      </a:moveTo>
                      <a:cubicBezTo>
                        <a:pt x="20045" y="6699"/>
                        <a:pt x="17814" y="5265"/>
                        <a:pt x="15265" y="4867"/>
                      </a:cubicBezTo>
                      <a:cubicBezTo>
                        <a:pt x="12715" y="4468"/>
                        <a:pt x="10564" y="5106"/>
                        <a:pt x="8652" y="6619"/>
                      </a:cubicBezTo>
                      <a:cubicBezTo>
                        <a:pt x="6740" y="8213"/>
                        <a:pt x="5704" y="10364"/>
                        <a:pt x="5545" y="13073"/>
                      </a:cubicBezTo>
                      <a:cubicBezTo>
                        <a:pt x="5386" y="15781"/>
                        <a:pt x="6342" y="18411"/>
                        <a:pt x="8413" y="20960"/>
                      </a:cubicBezTo>
                      <a:cubicBezTo>
                        <a:pt x="10245" y="23191"/>
                        <a:pt x="12396" y="24465"/>
                        <a:pt x="14946" y="24784"/>
                      </a:cubicBezTo>
                      <a:cubicBezTo>
                        <a:pt x="17495" y="25103"/>
                        <a:pt x="19726" y="24386"/>
                        <a:pt x="21718" y="22792"/>
                      </a:cubicBezTo>
                      <a:cubicBezTo>
                        <a:pt x="23709" y="21119"/>
                        <a:pt x="24825" y="19128"/>
                        <a:pt x="24904" y="16658"/>
                      </a:cubicBezTo>
                      <a:cubicBezTo>
                        <a:pt x="25064" y="14188"/>
                        <a:pt x="24108" y="11718"/>
                        <a:pt x="22036" y="9248"/>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69" name="Freeform: Shape 3568">
                  <a:extLst>
                    <a:ext uri="{FF2B5EF4-FFF2-40B4-BE49-F238E27FC236}">
                      <a16:creationId xmlns:a16="http://schemas.microsoft.com/office/drawing/2014/main" id="{F4D444A2-7626-83A9-B072-0EC7A56721A6}"/>
                    </a:ext>
                  </a:extLst>
                </p:cNvPr>
                <p:cNvSpPr/>
                <p:nvPr/>
              </p:nvSpPr>
              <p:spPr>
                <a:xfrm>
                  <a:off x="1296922" y="3820406"/>
                  <a:ext cx="62540" cy="62858"/>
                </a:xfrm>
                <a:custGeom>
                  <a:avLst/>
                  <a:gdLst>
                    <a:gd name="connsiteX0" fmla="*/ 28920 w 62540"/>
                    <a:gd name="connsiteY0" fmla="*/ 62859 h 62858"/>
                    <a:gd name="connsiteX1" fmla="*/ 0 w 62540"/>
                    <a:gd name="connsiteY1" fmla="*/ 27565 h 62858"/>
                    <a:gd name="connsiteX2" fmla="*/ 7011 w 62540"/>
                    <a:gd name="connsiteY2" fmla="*/ 21829 h 62858"/>
                    <a:gd name="connsiteX3" fmla="*/ 35851 w 62540"/>
                    <a:gd name="connsiteY3" fmla="*/ 39994 h 62858"/>
                    <a:gd name="connsiteX4" fmla="*/ 41826 w 62540"/>
                    <a:gd name="connsiteY4" fmla="*/ 43818 h 62858"/>
                    <a:gd name="connsiteX5" fmla="*/ 39038 w 62540"/>
                    <a:gd name="connsiteY5" fmla="*/ 36648 h 62858"/>
                    <a:gd name="connsiteX6" fmla="*/ 27327 w 62540"/>
                    <a:gd name="connsiteY6" fmla="*/ 5178 h 62858"/>
                    <a:gd name="connsiteX7" fmla="*/ 33620 w 62540"/>
                    <a:gd name="connsiteY7" fmla="*/ 0 h 62858"/>
                    <a:gd name="connsiteX8" fmla="*/ 62540 w 62540"/>
                    <a:gd name="connsiteY8" fmla="*/ 35293 h 62858"/>
                    <a:gd name="connsiteX9" fmla="*/ 58079 w 62540"/>
                    <a:gd name="connsiteY9" fmla="*/ 38958 h 62858"/>
                    <a:gd name="connsiteX10" fmla="*/ 33859 w 62540"/>
                    <a:gd name="connsiteY10" fmla="*/ 9401 h 62858"/>
                    <a:gd name="connsiteX11" fmla="*/ 47802 w 62540"/>
                    <a:gd name="connsiteY11" fmla="*/ 47324 h 62858"/>
                    <a:gd name="connsiteX12" fmla="*/ 43579 w 62540"/>
                    <a:gd name="connsiteY12" fmla="*/ 50749 h 62858"/>
                    <a:gd name="connsiteX13" fmla="*/ 8764 w 62540"/>
                    <a:gd name="connsiteY13" fmla="*/ 29079 h 62858"/>
                    <a:gd name="connsiteX14" fmla="*/ 33381 w 62540"/>
                    <a:gd name="connsiteY14" fmla="*/ 59114 h 62858"/>
                    <a:gd name="connsiteX15" fmla="*/ 28840 w 62540"/>
                    <a:gd name="connsiteY15" fmla="*/ 62779 h 6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40" h="62858">
                      <a:moveTo>
                        <a:pt x="28920" y="62859"/>
                      </a:moveTo>
                      <a:lnTo>
                        <a:pt x="0" y="27565"/>
                      </a:lnTo>
                      <a:lnTo>
                        <a:pt x="7011" y="21829"/>
                      </a:lnTo>
                      <a:lnTo>
                        <a:pt x="35851" y="39994"/>
                      </a:lnTo>
                      <a:cubicBezTo>
                        <a:pt x="38560" y="41667"/>
                        <a:pt x="40552" y="42942"/>
                        <a:pt x="41826" y="43818"/>
                      </a:cubicBezTo>
                      <a:cubicBezTo>
                        <a:pt x="41189" y="42225"/>
                        <a:pt x="40233" y="39835"/>
                        <a:pt x="39038" y="36648"/>
                      </a:cubicBezTo>
                      <a:lnTo>
                        <a:pt x="27327" y="5178"/>
                      </a:lnTo>
                      <a:lnTo>
                        <a:pt x="33620" y="0"/>
                      </a:lnTo>
                      <a:lnTo>
                        <a:pt x="62540" y="35293"/>
                      </a:lnTo>
                      <a:lnTo>
                        <a:pt x="58079" y="38958"/>
                      </a:lnTo>
                      <a:lnTo>
                        <a:pt x="33859" y="9401"/>
                      </a:lnTo>
                      <a:lnTo>
                        <a:pt x="47802" y="47324"/>
                      </a:lnTo>
                      <a:lnTo>
                        <a:pt x="43579" y="50749"/>
                      </a:lnTo>
                      <a:lnTo>
                        <a:pt x="8764" y="29079"/>
                      </a:lnTo>
                      <a:lnTo>
                        <a:pt x="33381" y="59114"/>
                      </a:lnTo>
                      <a:lnTo>
                        <a:pt x="28840" y="6277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534" name="Graphic 3682">
                <a:extLst>
                  <a:ext uri="{FF2B5EF4-FFF2-40B4-BE49-F238E27FC236}">
                    <a16:creationId xmlns:a16="http://schemas.microsoft.com/office/drawing/2014/main" id="{3D1C70BB-AA48-6883-1D8A-F536E7F959C2}"/>
                  </a:ext>
                </a:extLst>
              </p:cNvPr>
              <p:cNvGrpSpPr/>
              <p:nvPr/>
            </p:nvGrpSpPr>
            <p:grpSpPr>
              <a:xfrm>
                <a:off x="896983" y="3354659"/>
                <a:ext cx="672328" cy="426947"/>
                <a:chOff x="896983" y="3354659"/>
                <a:chExt cx="672328" cy="426947"/>
              </a:xfrm>
              <a:solidFill>
                <a:srgbClr val="000000"/>
              </a:solidFill>
            </p:grpSpPr>
            <p:sp>
              <p:nvSpPr>
                <p:cNvPr id="3546" name="Freeform: Shape 3545">
                  <a:extLst>
                    <a:ext uri="{FF2B5EF4-FFF2-40B4-BE49-F238E27FC236}">
                      <a16:creationId xmlns:a16="http://schemas.microsoft.com/office/drawing/2014/main" id="{955B163E-9C35-4F5D-F56A-C31200985DF3}"/>
                    </a:ext>
                  </a:extLst>
                </p:cNvPr>
                <p:cNvSpPr/>
                <p:nvPr/>
              </p:nvSpPr>
              <p:spPr>
                <a:xfrm>
                  <a:off x="896983" y="3714363"/>
                  <a:ext cx="73295" cy="67243"/>
                </a:xfrm>
                <a:custGeom>
                  <a:avLst/>
                  <a:gdLst>
                    <a:gd name="connsiteX0" fmla="*/ 29478 w 73295"/>
                    <a:gd name="connsiteY0" fmla="*/ 67164 h 67243"/>
                    <a:gd name="connsiteX1" fmla="*/ 0 w 73295"/>
                    <a:gd name="connsiteY1" fmla="*/ 18327 h 67243"/>
                    <a:gd name="connsiteX2" fmla="*/ 20714 w 73295"/>
                    <a:gd name="connsiteY2" fmla="*/ 5819 h 67243"/>
                    <a:gd name="connsiteX3" fmla="*/ 32903 w 73295"/>
                    <a:gd name="connsiteY3" fmla="*/ 242 h 67243"/>
                    <a:gd name="connsiteX4" fmla="*/ 41428 w 73295"/>
                    <a:gd name="connsiteY4" fmla="*/ 1517 h 67243"/>
                    <a:gd name="connsiteX5" fmla="*/ 48200 w 73295"/>
                    <a:gd name="connsiteY5" fmla="*/ 7890 h 67243"/>
                    <a:gd name="connsiteX6" fmla="*/ 50431 w 73295"/>
                    <a:gd name="connsiteY6" fmla="*/ 18885 h 67243"/>
                    <a:gd name="connsiteX7" fmla="*/ 43499 w 73295"/>
                    <a:gd name="connsiteY7" fmla="*/ 29242 h 67243"/>
                    <a:gd name="connsiteX8" fmla="*/ 51227 w 73295"/>
                    <a:gd name="connsiteY8" fmla="*/ 30198 h 67243"/>
                    <a:gd name="connsiteX9" fmla="*/ 61584 w 73295"/>
                    <a:gd name="connsiteY9" fmla="*/ 34739 h 67243"/>
                    <a:gd name="connsiteX10" fmla="*/ 73296 w 73295"/>
                    <a:gd name="connsiteY10" fmla="*/ 40714 h 67243"/>
                    <a:gd name="connsiteX11" fmla="*/ 61505 w 73295"/>
                    <a:gd name="connsiteY11" fmla="*/ 47805 h 67243"/>
                    <a:gd name="connsiteX12" fmla="*/ 47961 w 73295"/>
                    <a:gd name="connsiteY12" fmla="*/ 41511 h 67243"/>
                    <a:gd name="connsiteX13" fmla="*/ 38401 w 73295"/>
                    <a:gd name="connsiteY13" fmla="*/ 37448 h 67243"/>
                    <a:gd name="connsiteX14" fmla="*/ 34178 w 73295"/>
                    <a:gd name="connsiteY14" fmla="*/ 37209 h 67243"/>
                    <a:gd name="connsiteX15" fmla="*/ 28920 w 73295"/>
                    <a:gd name="connsiteY15" fmla="*/ 39678 h 67243"/>
                    <a:gd name="connsiteX16" fmla="*/ 26928 w 73295"/>
                    <a:gd name="connsiteY16" fmla="*/ 40873 h 67243"/>
                    <a:gd name="connsiteX17" fmla="*/ 39197 w 73295"/>
                    <a:gd name="connsiteY17" fmla="*/ 61269 h 67243"/>
                    <a:gd name="connsiteX18" fmla="*/ 29318 w 73295"/>
                    <a:gd name="connsiteY18" fmla="*/ 67244 h 67243"/>
                    <a:gd name="connsiteX19" fmla="*/ 22307 w 73295"/>
                    <a:gd name="connsiteY19" fmla="*/ 33066 h 67243"/>
                    <a:gd name="connsiteX20" fmla="*/ 29637 w 73295"/>
                    <a:gd name="connsiteY20" fmla="*/ 28684 h 67243"/>
                    <a:gd name="connsiteX21" fmla="*/ 38162 w 73295"/>
                    <a:gd name="connsiteY21" fmla="*/ 22709 h 67243"/>
                    <a:gd name="connsiteX22" fmla="*/ 39675 w 73295"/>
                    <a:gd name="connsiteY22" fmla="*/ 18964 h 67243"/>
                    <a:gd name="connsiteX23" fmla="*/ 38480 w 73295"/>
                    <a:gd name="connsiteY23" fmla="*/ 14662 h 67243"/>
                    <a:gd name="connsiteX24" fmla="*/ 34736 w 73295"/>
                    <a:gd name="connsiteY24" fmla="*/ 11475 h 67243"/>
                    <a:gd name="connsiteX25" fmla="*/ 29876 w 73295"/>
                    <a:gd name="connsiteY25" fmla="*/ 11794 h 67243"/>
                    <a:gd name="connsiteX26" fmla="*/ 22546 w 73295"/>
                    <a:gd name="connsiteY26" fmla="*/ 15937 h 67243"/>
                    <a:gd name="connsiteX27" fmla="*/ 14898 w 73295"/>
                    <a:gd name="connsiteY27" fmla="*/ 20558 h 67243"/>
                    <a:gd name="connsiteX28" fmla="*/ 22387 w 73295"/>
                    <a:gd name="connsiteY28" fmla="*/ 32906 h 6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295" h="67243">
                      <a:moveTo>
                        <a:pt x="29478" y="67164"/>
                      </a:moveTo>
                      <a:lnTo>
                        <a:pt x="0" y="18327"/>
                      </a:lnTo>
                      <a:lnTo>
                        <a:pt x="20714" y="5819"/>
                      </a:lnTo>
                      <a:cubicBezTo>
                        <a:pt x="25972" y="2712"/>
                        <a:pt x="29956" y="800"/>
                        <a:pt x="32903" y="242"/>
                      </a:cubicBezTo>
                      <a:cubicBezTo>
                        <a:pt x="35772" y="-316"/>
                        <a:pt x="38640" y="83"/>
                        <a:pt x="41428" y="1517"/>
                      </a:cubicBezTo>
                      <a:cubicBezTo>
                        <a:pt x="44216" y="2951"/>
                        <a:pt x="46447" y="5022"/>
                        <a:pt x="48200" y="7890"/>
                      </a:cubicBezTo>
                      <a:cubicBezTo>
                        <a:pt x="50431" y="11555"/>
                        <a:pt x="51148" y="15220"/>
                        <a:pt x="50431" y="18885"/>
                      </a:cubicBezTo>
                      <a:cubicBezTo>
                        <a:pt x="49714" y="22549"/>
                        <a:pt x="47403" y="25975"/>
                        <a:pt x="43499" y="29242"/>
                      </a:cubicBezTo>
                      <a:cubicBezTo>
                        <a:pt x="46368" y="29242"/>
                        <a:pt x="48997" y="29481"/>
                        <a:pt x="51227" y="30198"/>
                      </a:cubicBezTo>
                      <a:cubicBezTo>
                        <a:pt x="53538" y="30835"/>
                        <a:pt x="56964" y="32349"/>
                        <a:pt x="61584" y="34739"/>
                      </a:cubicBezTo>
                      <a:lnTo>
                        <a:pt x="73296" y="40714"/>
                      </a:lnTo>
                      <a:lnTo>
                        <a:pt x="61505" y="47805"/>
                      </a:lnTo>
                      <a:lnTo>
                        <a:pt x="47961" y="41511"/>
                      </a:lnTo>
                      <a:cubicBezTo>
                        <a:pt x="43181" y="39280"/>
                        <a:pt x="39994" y="37926"/>
                        <a:pt x="38401" y="37448"/>
                      </a:cubicBezTo>
                      <a:cubicBezTo>
                        <a:pt x="36807" y="36970"/>
                        <a:pt x="35453" y="36970"/>
                        <a:pt x="34178" y="37209"/>
                      </a:cubicBezTo>
                      <a:cubicBezTo>
                        <a:pt x="32903" y="37448"/>
                        <a:pt x="31151" y="38324"/>
                        <a:pt x="28920" y="39678"/>
                      </a:cubicBezTo>
                      <a:lnTo>
                        <a:pt x="26928" y="40873"/>
                      </a:lnTo>
                      <a:lnTo>
                        <a:pt x="39197" y="61269"/>
                      </a:lnTo>
                      <a:lnTo>
                        <a:pt x="29318" y="67244"/>
                      </a:lnTo>
                      <a:close/>
                      <a:moveTo>
                        <a:pt x="22307" y="33066"/>
                      </a:moveTo>
                      <a:lnTo>
                        <a:pt x="29637" y="28684"/>
                      </a:lnTo>
                      <a:cubicBezTo>
                        <a:pt x="34337" y="25816"/>
                        <a:pt x="37206" y="23824"/>
                        <a:pt x="38162" y="22709"/>
                      </a:cubicBezTo>
                      <a:cubicBezTo>
                        <a:pt x="39118" y="21593"/>
                        <a:pt x="39596" y="20398"/>
                        <a:pt x="39675" y="18964"/>
                      </a:cubicBezTo>
                      <a:cubicBezTo>
                        <a:pt x="39675" y="17610"/>
                        <a:pt x="39357" y="16176"/>
                        <a:pt x="38480" y="14662"/>
                      </a:cubicBezTo>
                      <a:cubicBezTo>
                        <a:pt x="37524" y="12989"/>
                        <a:pt x="36250" y="11953"/>
                        <a:pt x="34736" y="11475"/>
                      </a:cubicBezTo>
                      <a:cubicBezTo>
                        <a:pt x="33222" y="10997"/>
                        <a:pt x="31629" y="11077"/>
                        <a:pt x="29876" y="11794"/>
                      </a:cubicBezTo>
                      <a:cubicBezTo>
                        <a:pt x="29000" y="12192"/>
                        <a:pt x="26610" y="13547"/>
                        <a:pt x="22546" y="15937"/>
                      </a:cubicBezTo>
                      <a:lnTo>
                        <a:pt x="14898" y="20558"/>
                      </a:lnTo>
                      <a:lnTo>
                        <a:pt x="22387" y="3290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47" name="Freeform: Shape 3546">
                  <a:extLst>
                    <a:ext uri="{FF2B5EF4-FFF2-40B4-BE49-F238E27FC236}">
                      <a16:creationId xmlns:a16="http://schemas.microsoft.com/office/drawing/2014/main" id="{C45DFF95-F687-D5B5-A92F-3A2AEC3B73B6}"/>
                    </a:ext>
                  </a:extLst>
                </p:cNvPr>
                <p:cNvSpPr/>
                <p:nvPr/>
              </p:nvSpPr>
              <p:spPr>
                <a:xfrm>
                  <a:off x="958297" y="3704271"/>
                  <a:ext cx="41781" cy="43144"/>
                </a:xfrm>
                <a:custGeom>
                  <a:avLst/>
                  <a:gdLst>
                    <a:gd name="connsiteX0" fmla="*/ 31022 w 41781"/>
                    <a:gd name="connsiteY0" fmla="*/ 23957 h 43144"/>
                    <a:gd name="connsiteX1" fmla="*/ 41299 w 41781"/>
                    <a:gd name="connsiteY1" fmla="*/ 19894 h 43144"/>
                    <a:gd name="connsiteX2" fmla="*/ 40343 w 41781"/>
                    <a:gd name="connsiteY2" fmla="*/ 31127 h 43144"/>
                    <a:gd name="connsiteX3" fmla="*/ 32217 w 41781"/>
                    <a:gd name="connsiteY3" fmla="*/ 39652 h 43144"/>
                    <a:gd name="connsiteX4" fmla="*/ 14929 w 41781"/>
                    <a:gd name="connsiteY4" fmla="*/ 41883 h 43144"/>
                    <a:gd name="connsiteX5" fmla="*/ 4094 w 41781"/>
                    <a:gd name="connsiteY5" fmla="*/ 31765 h 43144"/>
                    <a:gd name="connsiteX6" fmla="*/ 349 w 41781"/>
                    <a:gd name="connsiteY6" fmla="*/ 15194 h 43144"/>
                    <a:gd name="connsiteX7" fmla="*/ 8953 w 41781"/>
                    <a:gd name="connsiteY7" fmla="*/ 3163 h 43144"/>
                    <a:gd name="connsiteX8" fmla="*/ 24569 w 41781"/>
                    <a:gd name="connsiteY8" fmla="*/ 853 h 43144"/>
                    <a:gd name="connsiteX9" fmla="*/ 38590 w 41781"/>
                    <a:gd name="connsiteY9" fmla="*/ 14158 h 43144"/>
                    <a:gd name="connsiteX10" fmla="*/ 15168 w 41781"/>
                    <a:gd name="connsiteY10" fmla="*/ 28339 h 43144"/>
                    <a:gd name="connsiteX11" fmla="*/ 21382 w 41781"/>
                    <a:gd name="connsiteY11" fmla="*/ 33438 h 43144"/>
                    <a:gd name="connsiteX12" fmla="*/ 28154 w 41781"/>
                    <a:gd name="connsiteY12" fmla="*/ 32482 h 43144"/>
                    <a:gd name="connsiteX13" fmla="*/ 31101 w 41781"/>
                    <a:gd name="connsiteY13" fmla="*/ 29056 h 43144"/>
                    <a:gd name="connsiteX14" fmla="*/ 31101 w 41781"/>
                    <a:gd name="connsiteY14" fmla="*/ 23798 h 43144"/>
                    <a:gd name="connsiteX15" fmla="*/ 25843 w 41781"/>
                    <a:gd name="connsiteY15" fmla="*/ 14238 h 43144"/>
                    <a:gd name="connsiteX16" fmla="*/ 20027 w 41781"/>
                    <a:gd name="connsiteY16" fmla="*/ 9298 h 43144"/>
                    <a:gd name="connsiteX17" fmla="*/ 13893 w 41781"/>
                    <a:gd name="connsiteY17" fmla="*/ 10095 h 43144"/>
                    <a:gd name="connsiteX18" fmla="*/ 10148 w 41781"/>
                    <a:gd name="connsiteY18" fmla="*/ 15353 h 43144"/>
                    <a:gd name="connsiteX19" fmla="*/ 11821 w 41781"/>
                    <a:gd name="connsiteY19" fmla="*/ 22603 h 43144"/>
                    <a:gd name="connsiteX20" fmla="*/ 25843 w 41781"/>
                    <a:gd name="connsiteY20" fmla="*/ 14158 h 43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781" h="43144">
                      <a:moveTo>
                        <a:pt x="31022" y="23957"/>
                      </a:moveTo>
                      <a:lnTo>
                        <a:pt x="41299" y="19894"/>
                      </a:lnTo>
                      <a:cubicBezTo>
                        <a:pt x="42175" y="24037"/>
                        <a:pt x="41857" y="27782"/>
                        <a:pt x="40343" y="31127"/>
                      </a:cubicBezTo>
                      <a:cubicBezTo>
                        <a:pt x="38829" y="34474"/>
                        <a:pt x="36121" y="37342"/>
                        <a:pt x="32217" y="39652"/>
                      </a:cubicBezTo>
                      <a:cubicBezTo>
                        <a:pt x="26082" y="43397"/>
                        <a:pt x="20266" y="44114"/>
                        <a:pt x="14929" y="41883"/>
                      </a:cubicBezTo>
                      <a:cubicBezTo>
                        <a:pt x="10626" y="40050"/>
                        <a:pt x="7041" y="36704"/>
                        <a:pt x="4094" y="31765"/>
                      </a:cubicBezTo>
                      <a:cubicBezTo>
                        <a:pt x="588" y="25869"/>
                        <a:pt x="-687" y="20372"/>
                        <a:pt x="349" y="15194"/>
                      </a:cubicBezTo>
                      <a:cubicBezTo>
                        <a:pt x="1385" y="10015"/>
                        <a:pt x="4253" y="6032"/>
                        <a:pt x="8953" y="3163"/>
                      </a:cubicBezTo>
                      <a:cubicBezTo>
                        <a:pt x="14212" y="-23"/>
                        <a:pt x="19390" y="-820"/>
                        <a:pt x="24569" y="853"/>
                      </a:cubicBezTo>
                      <a:cubicBezTo>
                        <a:pt x="29747" y="2526"/>
                        <a:pt x="34368" y="6908"/>
                        <a:pt x="38590" y="14158"/>
                      </a:cubicBezTo>
                      <a:lnTo>
                        <a:pt x="15168" y="28339"/>
                      </a:lnTo>
                      <a:cubicBezTo>
                        <a:pt x="16920" y="31048"/>
                        <a:pt x="18992" y="32800"/>
                        <a:pt x="21382" y="33438"/>
                      </a:cubicBezTo>
                      <a:cubicBezTo>
                        <a:pt x="23772" y="34075"/>
                        <a:pt x="26003" y="33757"/>
                        <a:pt x="28154" y="32482"/>
                      </a:cubicBezTo>
                      <a:cubicBezTo>
                        <a:pt x="29588" y="31605"/>
                        <a:pt x="30623" y="30490"/>
                        <a:pt x="31101" y="29056"/>
                      </a:cubicBezTo>
                      <a:cubicBezTo>
                        <a:pt x="31579" y="27622"/>
                        <a:pt x="31579" y="25949"/>
                        <a:pt x="31101" y="23798"/>
                      </a:cubicBezTo>
                      <a:close/>
                      <a:moveTo>
                        <a:pt x="25843" y="14238"/>
                      </a:moveTo>
                      <a:cubicBezTo>
                        <a:pt x="24170" y="11529"/>
                        <a:pt x="22179" y="9935"/>
                        <a:pt x="20027" y="9298"/>
                      </a:cubicBezTo>
                      <a:cubicBezTo>
                        <a:pt x="17876" y="8661"/>
                        <a:pt x="15805" y="8979"/>
                        <a:pt x="13893" y="10095"/>
                      </a:cubicBezTo>
                      <a:cubicBezTo>
                        <a:pt x="11821" y="11369"/>
                        <a:pt x="10626" y="13122"/>
                        <a:pt x="10148" y="15353"/>
                      </a:cubicBezTo>
                      <a:cubicBezTo>
                        <a:pt x="9750" y="17663"/>
                        <a:pt x="10308" y="20054"/>
                        <a:pt x="11821" y="22603"/>
                      </a:cubicBezTo>
                      <a:lnTo>
                        <a:pt x="25843" y="1415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48" name="Freeform: Shape 3547">
                  <a:extLst>
                    <a:ext uri="{FF2B5EF4-FFF2-40B4-BE49-F238E27FC236}">
                      <a16:creationId xmlns:a16="http://schemas.microsoft.com/office/drawing/2014/main" id="{3477A157-CCAC-74A6-516D-697750822273}"/>
                    </a:ext>
                  </a:extLst>
                </p:cNvPr>
                <p:cNvSpPr/>
                <p:nvPr/>
              </p:nvSpPr>
              <p:spPr>
                <a:xfrm>
                  <a:off x="994454" y="3680813"/>
                  <a:ext cx="43887" cy="44655"/>
                </a:xfrm>
                <a:custGeom>
                  <a:avLst/>
                  <a:gdLst>
                    <a:gd name="connsiteX0" fmla="*/ 9683 w 43887"/>
                    <a:gd name="connsiteY0" fmla="*/ 40086 h 44655"/>
                    <a:gd name="connsiteX1" fmla="*/ 18208 w 43887"/>
                    <a:gd name="connsiteY1" fmla="*/ 32996 h 44655"/>
                    <a:gd name="connsiteX2" fmla="*/ 23148 w 43887"/>
                    <a:gd name="connsiteY2" fmla="*/ 35704 h 44655"/>
                    <a:gd name="connsiteX3" fmla="*/ 29123 w 43887"/>
                    <a:gd name="connsiteY3" fmla="*/ 34031 h 44655"/>
                    <a:gd name="connsiteX4" fmla="*/ 33823 w 43887"/>
                    <a:gd name="connsiteY4" fmla="*/ 29411 h 44655"/>
                    <a:gd name="connsiteX5" fmla="*/ 33505 w 43887"/>
                    <a:gd name="connsiteY5" fmla="*/ 26144 h 44655"/>
                    <a:gd name="connsiteX6" fmla="*/ 31752 w 43887"/>
                    <a:gd name="connsiteY6" fmla="*/ 24790 h 44655"/>
                    <a:gd name="connsiteX7" fmla="*/ 27848 w 43887"/>
                    <a:gd name="connsiteY7" fmla="*/ 25427 h 44655"/>
                    <a:gd name="connsiteX8" fmla="*/ 10719 w 43887"/>
                    <a:gd name="connsiteY8" fmla="*/ 29490 h 44655"/>
                    <a:gd name="connsiteX9" fmla="*/ 1717 w 43887"/>
                    <a:gd name="connsiteY9" fmla="*/ 24073 h 44655"/>
                    <a:gd name="connsiteX10" fmla="*/ 681 w 43887"/>
                    <a:gd name="connsiteY10" fmla="*/ 14114 h 44655"/>
                    <a:gd name="connsiteX11" fmla="*/ 10082 w 43887"/>
                    <a:gd name="connsiteY11" fmla="*/ 4156 h 44655"/>
                    <a:gd name="connsiteX12" fmla="*/ 22271 w 43887"/>
                    <a:gd name="connsiteY12" fmla="*/ 13 h 44655"/>
                    <a:gd name="connsiteX13" fmla="*/ 31354 w 43887"/>
                    <a:gd name="connsiteY13" fmla="*/ 4076 h 44655"/>
                    <a:gd name="connsiteX14" fmla="*/ 23546 w 43887"/>
                    <a:gd name="connsiteY14" fmla="*/ 11007 h 44655"/>
                    <a:gd name="connsiteX15" fmla="*/ 19483 w 43887"/>
                    <a:gd name="connsiteY15" fmla="*/ 9174 h 44655"/>
                    <a:gd name="connsiteX16" fmla="*/ 14304 w 43887"/>
                    <a:gd name="connsiteY16" fmla="*/ 10768 h 44655"/>
                    <a:gd name="connsiteX17" fmla="*/ 9604 w 43887"/>
                    <a:gd name="connsiteY17" fmla="*/ 14990 h 44655"/>
                    <a:gd name="connsiteX18" fmla="*/ 9604 w 43887"/>
                    <a:gd name="connsiteY18" fmla="*/ 17540 h 44655"/>
                    <a:gd name="connsiteX19" fmla="*/ 11596 w 43887"/>
                    <a:gd name="connsiteY19" fmla="*/ 18655 h 44655"/>
                    <a:gd name="connsiteX20" fmla="*/ 21953 w 43887"/>
                    <a:gd name="connsiteY20" fmla="*/ 16026 h 44655"/>
                    <a:gd name="connsiteX21" fmla="*/ 34939 w 43887"/>
                    <a:gd name="connsiteY21" fmla="*/ 13875 h 44655"/>
                    <a:gd name="connsiteX22" fmla="*/ 42109 w 43887"/>
                    <a:gd name="connsiteY22" fmla="*/ 19054 h 44655"/>
                    <a:gd name="connsiteX23" fmla="*/ 43065 w 43887"/>
                    <a:gd name="connsiteY23" fmla="*/ 29889 h 44655"/>
                    <a:gd name="connsiteX24" fmla="*/ 33106 w 43887"/>
                    <a:gd name="connsiteY24" fmla="*/ 40644 h 44655"/>
                    <a:gd name="connsiteX25" fmla="*/ 19881 w 43887"/>
                    <a:gd name="connsiteY25" fmla="*/ 44627 h 44655"/>
                    <a:gd name="connsiteX26" fmla="*/ 9604 w 43887"/>
                    <a:gd name="connsiteY26" fmla="*/ 40007 h 4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887" h="44655">
                      <a:moveTo>
                        <a:pt x="9683" y="40086"/>
                      </a:moveTo>
                      <a:lnTo>
                        <a:pt x="18208" y="32996"/>
                      </a:lnTo>
                      <a:cubicBezTo>
                        <a:pt x="19722" y="34589"/>
                        <a:pt x="21315" y="35465"/>
                        <a:pt x="23148" y="35704"/>
                      </a:cubicBezTo>
                      <a:cubicBezTo>
                        <a:pt x="24900" y="35943"/>
                        <a:pt x="26892" y="35386"/>
                        <a:pt x="29123" y="34031"/>
                      </a:cubicBezTo>
                      <a:cubicBezTo>
                        <a:pt x="31513" y="32597"/>
                        <a:pt x="33106" y="31004"/>
                        <a:pt x="33823" y="29411"/>
                      </a:cubicBezTo>
                      <a:cubicBezTo>
                        <a:pt x="34301" y="28295"/>
                        <a:pt x="34142" y="27180"/>
                        <a:pt x="33505" y="26144"/>
                      </a:cubicBezTo>
                      <a:cubicBezTo>
                        <a:pt x="33106" y="25427"/>
                        <a:pt x="32469" y="24949"/>
                        <a:pt x="31752" y="24790"/>
                      </a:cubicBezTo>
                      <a:cubicBezTo>
                        <a:pt x="31035" y="24630"/>
                        <a:pt x="29760" y="24790"/>
                        <a:pt x="27848" y="25427"/>
                      </a:cubicBezTo>
                      <a:cubicBezTo>
                        <a:pt x="19323" y="28295"/>
                        <a:pt x="13587" y="29650"/>
                        <a:pt x="10719" y="29490"/>
                      </a:cubicBezTo>
                      <a:cubicBezTo>
                        <a:pt x="6736" y="29251"/>
                        <a:pt x="3788" y="27499"/>
                        <a:pt x="1717" y="24073"/>
                      </a:cubicBezTo>
                      <a:cubicBezTo>
                        <a:pt x="-116" y="21045"/>
                        <a:pt x="-514" y="17699"/>
                        <a:pt x="681" y="14114"/>
                      </a:cubicBezTo>
                      <a:cubicBezTo>
                        <a:pt x="1876" y="10529"/>
                        <a:pt x="4983" y="7262"/>
                        <a:pt x="10082" y="4156"/>
                      </a:cubicBezTo>
                      <a:cubicBezTo>
                        <a:pt x="14942" y="1208"/>
                        <a:pt x="19005" y="-147"/>
                        <a:pt x="22271" y="13"/>
                      </a:cubicBezTo>
                      <a:cubicBezTo>
                        <a:pt x="25617" y="172"/>
                        <a:pt x="28565" y="1526"/>
                        <a:pt x="31354" y="4076"/>
                      </a:cubicBezTo>
                      <a:lnTo>
                        <a:pt x="23546" y="11007"/>
                      </a:lnTo>
                      <a:cubicBezTo>
                        <a:pt x="22351" y="9892"/>
                        <a:pt x="20997" y="9254"/>
                        <a:pt x="19483" y="9174"/>
                      </a:cubicBezTo>
                      <a:cubicBezTo>
                        <a:pt x="17969" y="9095"/>
                        <a:pt x="16296" y="9653"/>
                        <a:pt x="14304" y="10768"/>
                      </a:cubicBezTo>
                      <a:cubicBezTo>
                        <a:pt x="11835" y="12282"/>
                        <a:pt x="10321" y="13636"/>
                        <a:pt x="9604" y="14990"/>
                      </a:cubicBezTo>
                      <a:cubicBezTo>
                        <a:pt x="9205" y="15946"/>
                        <a:pt x="9205" y="16743"/>
                        <a:pt x="9604" y="17540"/>
                      </a:cubicBezTo>
                      <a:cubicBezTo>
                        <a:pt x="10002" y="18177"/>
                        <a:pt x="10640" y="18576"/>
                        <a:pt x="11596" y="18655"/>
                      </a:cubicBezTo>
                      <a:cubicBezTo>
                        <a:pt x="12791" y="18735"/>
                        <a:pt x="16216" y="17859"/>
                        <a:pt x="21953" y="16026"/>
                      </a:cubicBezTo>
                      <a:cubicBezTo>
                        <a:pt x="27609" y="14114"/>
                        <a:pt x="31911" y="13397"/>
                        <a:pt x="34939" y="13875"/>
                      </a:cubicBezTo>
                      <a:cubicBezTo>
                        <a:pt x="37886" y="14353"/>
                        <a:pt x="40276" y="16106"/>
                        <a:pt x="42109" y="19054"/>
                      </a:cubicBezTo>
                      <a:cubicBezTo>
                        <a:pt x="44101" y="22320"/>
                        <a:pt x="44419" y="25905"/>
                        <a:pt x="43065" y="29889"/>
                      </a:cubicBezTo>
                      <a:cubicBezTo>
                        <a:pt x="41790" y="33872"/>
                        <a:pt x="38444" y="37457"/>
                        <a:pt x="33106" y="40644"/>
                      </a:cubicBezTo>
                      <a:cubicBezTo>
                        <a:pt x="28326" y="43592"/>
                        <a:pt x="23865" y="44866"/>
                        <a:pt x="19881" y="44627"/>
                      </a:cubicBezTo>
                      <a:cubicBezTo>
                        <a:pt x="15898" y="44388"/>
                        <a:pt x="12472" y="42795"/>
                        <a:pt x="9604" y="4000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49" name="Freeform: Shape 3548">
                  <a:extLst>
                    <a:ext uri="{FF2B5EF4-FFF2-40B4-BE49-F238E27FC236}">
                      <a16:creationId xmlns:a16="http://schemas.microsoft.com/office/drawing/2014/main" id="{758567F1-EAAC-A3D4-F5FB-68966F77B179}"/>
                    </a:ext>
                  </a:extLst>
                </p:cNvPr>
                <p:cNvSpPr/>
                <p:nvPr/>
              </p:nvSpPr>
              <p:spPr>
                <a:xfrm>
                  <a:off x="1026206" y="3652224"/>
                  <a:ext cx="41826" cy="50956"/>
                </a:xfrm>
                <a:custGeom>
                  <a:avLst/>
                  <a:gdLst>
                    <a:gd name="connsiteX0" fmla="*/ 20156 w 41826"/>
                    <a:gd name="connsiteY0" fmla="*/ 8684 h 50956"/>
                    <a:gd name="connsiteX1" fmla="*/ 24618 w 41826"/>
                    <a:gd name="connsiteY1" fmla="*/ 16173 h 50956"/>
                    <a:gd name="connsiteX2" fmla="*/ 18244 w 41826"/>
                    <a:gd name="connsiteY2" fmla="*/ 19997 h 50956"/>
                    <a:gd name="connsiteX3" fmla="*/ 26849 w 41826"/>
                    <a:gd name="connsiteY3" fmla="*/ 34258 h 50956"/>
                    <a:gd name="connsiteX4" fmla="*/ 30115 w 41826"/>
                    <a:gd name="connsiteY4" fmla="*/ 39197 h 50956"/>
                    <a:gd name="connsiteX5" fmla="*/ 31629 w 41826"/>
                    <a:gd name="connsiteY5" fmla="*/ 39914 h 50956"/>
                    <a:gd name="connsiteX6" fmla="*/ 33461 w 41826"/>
                    <a:gd name="connsiteY6" fmla="*/ 39436 h 50956"/>
                    <a:gd name="connsiteX7" fmla="*/ 36648 w 41826"/>
                    <a:gd name="connsiteY7" fmla="*/ 36250 h 50956"/>
                    <a:gd name="connsiteX8" fmla="*/ 41826 w 41826"/>
                    <a:gd name="connsiteY8" fmla="*/ 43021 h 50956"/>
                    <a:gd name="connsiteX9" fmla="*/ 35294 w 41826"/>
                    <a:gd name="connsiteY9" fmla="*/ 48917 h 50956"/>
                    <a:gd name="connsiteX10" fmla="*/ 30195 w 41826"/>
                    <a:gd name="connsiteY10" fmla="*/ 50829 h 50956"/>
                    <a:gd name="connsiteX11" fmla="*/ 25893 w 41826"/>
                    <a:gd name="connsiteY11" fmla="*/ 50431 h 50956"/>
                    <a:gd name="connsiteX12" fmla="*/ 22387 w 41826"/>
                    <a:gd name="connsiteY12" fmla="*/ 47563 h 50956"/>
                    <a:gd name="connsiteX13" fmla="*/ 18085 w 41826"/>
                    <a:gd name="connsiteY13" fmla="*/ 41189 h 50956"/>
                    <a:gd name="connsiteX14" fmla="*/ 8764 w 41826"/>
                    <a:gd name="connsiteY14" fmla="*/ 25733 h 50956"/>
                    <a:gd name="connsiteX15" fmla="*/ 4461 w 41826"/>
                    <a:gd name="connsiteY15" fmla="*/ 28283 h 50956"/>
                    <a:gd name="connsiteX16" fmla="*/ 0 w 41826"/>
                    <a:gd name="connsiteY16" fmla="*/ 20794 h 50956"/>
                    <a:gd name="connsiteX17" fmla="*/ 4302 w 41826"/>
                    <a:gd name="connsiteY17" fmla="*/ 18165 h 50956"/>
                    <a:gd name="connsiteX18" fmla="*/ 80 w 41826"/>
                    <a:gd name="connsiteY18" fmla="*/ 11154 h 50956"/>
                    <a:gd name="connsiteX19" fmla="*/ 6214 w 41826"/>
                    <a:gd name="connsiteY19" fmla="*/ 0 h 50956"/>
                    <a:gd name="connsiteX20" fmla="*/ 13783 w 41826"/>
                    <a:gd name="connsiteY20" fmla="*/ 12508 h 50956"/>
                    <a:gd name="connsiteX21" fmla="*/ 20156 w 41826"/>
                    <a:gd name="connsiteY21" fmla="*/ 8684 h 5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826" h="50956">
                      <a:moveTo>
                        <a:pt x="20156" y="8684"/>
                      </a:moveTo>
                      <a:lnTo>
                        <a:pt x="24618" y="16173"/>
                      </a:lnTo>
                      <a:lnTo>
                        <a:pt x="18244" y="19997"/>
                      </a:lnTo>
                      <a:lnTo>
                        <a:pt x="26849" y="34258"/>
                      </a:lnTo>
                      <a:cubicBezTo>
                        <a:pt x="28601" y="37126"/>
                        <a:pt x="29637" y="38799"/>
                        <a:pt x="30115" y="39197"/>
                      </a:cubicBezTo>
                      <a:cubicBezTo>
                        <a:pt x="30513" y="39596"/>
                        <a:pt x="31071" y="39835"/>
                        <a:pt x="31629" y="39914"/>
                      </a:cubicBezTo>
                      <a:cubicBezTo>
                        <a:pt x="32266" y="39914"/>
                        <a:pt x="32903" y="39835"/>
                        <a:pt x="33461" y="39436"/>
                      </a:cubicBezTo>
                      <a:cubicBezTo>
                        <a:pt x="34337" y="38879"/>
                        <a:pt x="35373" y="37843"/>
                        <a:pt x="36648" y="36250"/>
                      </a:cubicBezTo>
                      <a:lnTo>
                        <a:pt x="41826" y="43021"/>
                      </a:lnTo>
                      <a:cubicBezTo>
                        <a:pt x="40233" y="45252"/>
                        <a:pt x="38002" y="47244"/>
                        <a:pt x="35294" y="48917"/>
                      </a:cubicBezTo>
                      <a:cubicBezTo>
                        <a:pt x="33620" y="49953"/>
                        <a:pt x="31947" y="50590"/>
                        <a:pt x="30195" y="50829"/>
                      </a:cubicBezTo>
                      <a:cubicBezTo>
                        <a:pt x="28522" y="51068"/>
                        <a:pt x="27088" y="50988"/>
                        <a:pt x="25893" y="50431"/>
                      </a:cubicBezTo>
                      <a:cubicBezTo>
                        <a:pt x="24697" y="49953"/>
                        <a:pt x="23582" y="48997"/>
                        <a:pt x="22387" y="47563"/>
                      </a:cubicBezTo>
                      <a:cubicBezTo>
                        <a:pt x="21511" y="46607"/>
                        <a:pt x="20077" y="44456"/>
                        <a:pt x="18085" y="41189"/>
                      </a:cubicBezTo>
                      <a:lnTo>
                        <a:pt x="8764" y="25733"/>
                      </a:lnTo>
                      <a:lnTo>
                        <a:pt x="4461" y="28283"/>
                      </a:lnTo>
                      <a:lnTo>
                        <a:pt x="0" y="20794"/>
                      </a:lnTo>
                      <a:lnTo>
                        <a:pt x="4302" y="18165"/>
                      </a:lnTo>
                      <a:lnTo>
                        <a:pt x="80" y="11154"/>
                      </a:lnTo>
                      <a:lnTo>
                        <a:pt x="6214" y="0"/>
                      </a:lnTo>
                      <a:lnTo>
                        <a:pt x="13783" y="12508"/>
                      </a:lnTo>
                      <a:lnTo>
                        <a:pt x="20156" y="868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0" name="Freeform: Shape 3549">
                  <a:extLst>
                    <a:ext uri="{FF2B5EF4-FFF2-40B4-BE49-F238E27FC236}">
                      <a16:creationId xmlns:a16="http://schemas.microsoft.com/office/drawing/2014/main" id="{3E5628CB-C622-A2A1-AA2E-4282CF6AA4B9}"/>
                    </a:ext>
                  </a:extLst>
                </p:cNvPr>
                <p:cNvSpPr/>
                <p:nvPr/>
              </p:nvSpPr>
              <p:spPr>
                <a:xfrm>
                  <a:off x="1076837" y="3631721"/>
                  <a:ext cx="43287" cy="43834"/>
                </a:xfrm>
                <a:custGeom>
                  <a:avLst/>
                  <a:gdLst>
                    <a:gd name="connsiteX0" fmla="*/ 3146 w 43287"/>
                    <a:gd name="connsiteY0" fmla="*/ 32373 h 43834"/>
                    <a:gd name="connsiteX1" fmla="*/ 39 w 43287"/>
                    <a:gd name="connsiteY1" fmla="*/ 21937 h 43834"/>
                    <a:gd name="connsiteX2" fmla="*/ 2508 w 43287"/>
                    <a:gd name="connsiteY2" fmla="*/ 11341 h 43834"/>
                    <a:gd name="connsiteX3" fmla="*/ 10555 w 43287"/>
                    <a:gd name="connsiteY3" fmla="*/ 3374 h 43834"/>
                    <a:gd name="connsiteX4" fmla="*/ 26807 w 43287"/>
                    <a:gd name="connsiteY4" fmla="*/ 665 h 43834"/>
                    <a:gd name="connsiteX5" fmla="*/ 39873 w 43287"/>
                    <a:gd name="connsiteY5" fmla="*/ 10783 h 43834"/>
                    <a:gd name="connsiteX6" fmla="*/ 42741 w 43287"/>
                    <a:gd name="connsiteY6" fmla="*/ 27195 h 43834"/>
                    <a:gd name="connsiteX7" fmla="*/ 32862 w 43287"/>
                    <a:gd name="connsiteY7" fmla="*/ 40340 h 43834"/>
                    <a:gd name="connsiteX8" fmla="*/ 22266 w 43287"/>
                    <a:gd name="connsiteY8" fmla="*/ 43766 h 43834"/>
                    <a:gd name="connsiteX9" fmla="*/ 11670 w 43287"/>
                    <a:gd name="connsiteY9" fmla="*/ 41376 h 43834"/>
                    <a:gd name="connsiteX10" fmla="*/ 3146 w 43287"/>
                    <a:gd name="connsiteY10" fmla="*/ 32453 h 43834"/>
                    <a:gd name="connsiteX11" fmla="*/ 13104 w 43287"/>
                    <a:gd name="connsiteY11" fmla="*/ 27115 h 43834"/>
                    <a:gd name="connsiteX12" fmla="*/ 20434 w 43287"/>
                    <a:gd name="connsiteY12" fmla="*/ 33648 h 43834"/>
                    <a:gd name="connsiteX13" fmla="*/ 28321 w 43287"/>
                    <a:gd name="connsiteY13" fmla="*/ 32692 h 43834"/>
                    <a:gd name="connsiteX14" fmla="*/ 32783 w 43287"/>
                    <a:gd name="connsiteY14" fmla="*/ 26159 h 43834"/>
                    <a:gd name="connsiteX15" fmla="*/ 30393 w 43287"/>
                    <a:gd name="connsiteY15" fmla="*/ 16519 h 43834"/>
                    <a:gd name="connsiteX16" fmla="*/ 23063 w 43287"/>
                    <a:gd name="connsiteY16" fmla="*/ 9986 h 43834"/>
                    <a:gd name="connsiteX17" fmla="*/ 15255 w 43287"/>
                    <a:gd name="connsiteY17" fmla="*/ 10863 h 43834"/>
                    <a:gd name="connsiteX18" fmla="*/ 10794 w 43287"/>
                    <a:gd name="connsiteY18" fmla="*/ 17396 h 43834"/>
                    <a:gd name="connsiteX19" fmla="*/ 13184 w 43287"/>
                    <a:gd name="connsiteY19" fmla="*/ 26956 h 4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287" h="43834">
                      <a:moveTo>
                        <a:pt x="3146" y="32373"/>
                      </a:moveTo>
                      <a:cubicBezTo>
                        <a:pt x="1234" y="29266"/>
                        <a:pt x="198" y="25761"/>
                        <a:pt x="39" y="21937"/>
                      </a:cubicBezTo>
                      <a:cubicBezTo>
                        <a:pt x="-200" y="18113"/>
                        <a:pt x="676" y="14607"/>
                        <a:pt x="2508" y="11341"/>
                      </a:cubicBezTo>
                      <a:cubicBezTo>
                        <a:pt x="4341" y="8074"/>
                        <a:pt x="7050" y="5445"/>
                        <a:pt x="10555" y="3374"/>
                      </a:cubicBezTo>
                      <a:cubicBezTo>
                        <a:pt x="15893" y="107"/>
                        <a:pt x="21310" y="-769"/>
                        <a:pt x="26807" y="665"/>
                      </a:cubicBezTo>
                      <a:cubicBezTo>
                        <a:pt x="32305" y="2099"/>
                        <a:pt x="36687" y="5445"/>
                        <a:pt x="39873" y="10783"/>
                      </a:cubicBezTo>
                      <a:cubicBezTo>
                        <a:pt x="43060" y="16121"/>
                        <a:pt x="44016" y="21618"/>
                        <a:pt x="42741" y="27195"/>
                      </a:cubicBezTo>
                      <a:cubicBezTo>
                        <a:pt x="41387" y="32772"/>
                        <a:pt x="38121" y="37154"/>
                        <a:pt x="32862" y="40340"/>
                      </a:cubicBezTo>
                      <a:cubicBezTo>
                        <a:pt x="29596" y="42332"/>
                        <a:pt x="26090" y="43448"/>
                        <a:pt x="22266" y="43766"/>
                      </a:cubicBezTo>
                      <a:cubicBezTo>
                        <a:pt x="18442" y="44085"/>
                        <a:pt x="14937" y="43288"/>
                        <a:pt x="11670" y="41376"/>
                      </a:cubicBezTo>
                      <a:cubicBezTo>
                        <a:pt x="8404" y="39464"/>
                        <a:pt x="5615" y="36516"/>
                        <a:pt x="3146" y="32453"/>
                      </a:cubicBezTo>
                      <a:close/>
                      <a:moveTo>
                        <a:pt x="13104" y="27115"/>
                      </a:moveTo>
                      <a:cubicBezTo>
                        <a:pt x="15255" y="30621"/>
                        <a:pt x="17646" y="32772"/>
                        <a:pt x="20434" y="33648"/>
                      </a:cubicBezTo>
                      <a:cubicBezTo>
                        <a:pt x="23222" y="34525"/>
                        <a:pt x="25851" y="34206"/>
                        <a:pt x="28321" y="32692"/>
                      </a:cubicBezTo>
                      <a:cubicBezTo>
                        <a:pt x="30791" y="31258"/>
                        <a:pt x="32225" y="29027"/>
                        <a:pt x="32783" y="26159"/>
                      </a:cubicBezTo>
                      <a:cubicBezTo>
                        <a:pt x="33340" y="23291"/>
                        <a:pt x="32464" y="20105"/>
                        <a:pt x="30393" y="16519"/>
                      </a:cubicBezTo>
                      <a:cubicBezTo>
                        <a:pt x="28321" y="13094"/>
                        <a:pt x="25851" y="10863"/>
                        <a:pt x="23063" y="9986"/>
                      </a:cubicBezTo>
                      <a:cubicBezTo>
                        <a:pt x="20275" y="9110"/>
                        <a:pt x="17646" y="9429"/>
                        <a:pt x="15255" y="10863"/>
                      </a:cubicBezTo>
                      <a:cubicBezTo>
                        <a:pt x="12786" y="12297"/>
                        <a:pt x="11352" y="14528"/>
                        <a:pt x="10794" y="17396"/>
                      </a:cubicBezTo>
                      <a:cubicBezTo>
                        <a:pt x="10236" y="20264"/>
                        <a:pt x="11033" y="23450"/>
                        <a:pt x="13184" y="26956"/>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1" name="Freeform: Shape 3550">
                  <a:extLst>
                    <a:ext uri="{FF2B5EF4-FFF2-40B4-BE49-F238E27FC236}">
                      <a16:creationId xmlns:a16="http://schemas.microsoft.com/office/drawing/2014/main" id="{0D6443CC-195A-781F-6234-B6B704E369D0}"/>
                    </a:ext>
                  </a:extLst>
                </p:cNvPr>
                <p:cNvSpPr/>
                <p:nvPr/>
              </p:nvSpPr>
              <p:spPr>
                <a:xfrm>
                  <a:off x="1109381" y="3595499"/>
                  <a:ext cx="35930" cy="59751"/>
                </a:xfrm>
                <a:custGeom>
                  <a:avLst/>
                  <a:gdLst>
                    <a:gd name="connsiteX0" fmla="*/ 0 w 35930"/>
                    <a:gd name="connsiteY0" fmla="*/ 27406 h 59751"/>
                    <a:gd name="connsiteX1" fmla="*/ 5179 w 35930"/>
                    <a:gd name="connsiteY1" fmla="*/ 24299 h 59751"/>
                    <a:gd name="connsiteX2" fmla="*/ 3585 w 35930"/>
                    <a:gd name="connsiteY2" fmla="*/ 21670 h 59751"/>
                    <a:gd name="connsiteX3" fmla="*/ 558 w 35930"/>
                    <a:gd name="connsiteY3" fmla="*/ 14420 h 59751"/>
                    <a:gd name="connsiteX4" fmla="*/ 1912 w 35930"/>
                    <a:gd name="connsiteY4" fmla="*/ 8764 h 59751"/>
                    <a:gd name="connsiteX5" fmla="*/ 7569 w 35930"/>
                    <a:gd name="connsiteY5" fmla="*/ 3505 h 59751"/>
                    <a:gd name="connsiteX6" fmla="*/ 16093 w 35930"/>
                    <a:gd name="connsiteY6" fmla="*/ 0 h 59751"/>
                    <a:gd name="connsiteX7" fmla="*/ 18722 w 35930"/>
                    <a:gd name="connsiteY7" fmla="*/ 7330 h 59751"/>
                    <a:gd name="connsiteX8" fmla="*/ 14101 w 35930"/>
                    <a:gd name="connsiteY8" fmla="*/ 9401 h 59751"/>
                    <a:gd name="connsiteX9" fmla="*/ 11791 w 35930"/>
                    <a:gd name="connsiteY9" fmla="*/ 12110 h 59751"/>
                    <a:gd name="connsiteX10" fmla="*/ 13066 w 35930"/>
                    <a:gd name="connsiteY10" fmla="*/ 16253 h 59751"/>
                    <a:gd name="connsiteX11" fmla="*/ 14579 w 35930"/>
                    <a:gd name="connsiteY11" fmla="*/ 18722 h 59751"/>
                    <a:gd name="connsiteX12" fmla="*/ 21590 w 35930"/>
                    <a:gd name="connsiteY12" fmla="*/ 14500 h 59751"/>
                    <a:gd name="connsiteX13" fmla="*/ 26052 w 35930"/>
                    <a:gd name="connsiteY13" fmla="*/ 21829 h 59751"/>
                    <a:gd name="connsiteX14" fmla="*/ 19041 w 35930"/>
                    <a:gd name="connsiteY14" fmla="*/ 26052 h 59751"/>
                    <a:gd name="connsiteX15" fmla="*/ 35931 w 35930"/>
                    <a:gd name="connsiteY15" fmla="*/ 54095 h 59751"/>
                    <a:gd name="connsiteX16" fmla="*/ 26610 w 35930"/>
                    <a:gd name="connsiteY16" fmla="*/ 59752 h 59751"/>
                    <a:gd name="connsiteX17" fmla="*/ 9720 w 35930"/>
                    <a:gd name="connsiteY17" fmla="*/ 31708 h 59751"/>
                    <a:gd name="connsiteX18" fmla="*/ 4541 w 35930"/>
                    <a:gd name="connsiteY18" fmla="*/ 34815 h 59751"/>
                    <a:gd name="connsiteX19" fmla="*/ 80 w 35930"/>
                    <a:gd name="connsiteY19" fmla="*/ 27486 h 5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930" h="59751">
                      <a:moveTo>
                        <a:pt x="0" y="27406"/>
                      </a:moveTo>
                      <a:lnTo>
                        <a:pt x="5179" y="24299"/>
                      </a:lnTo>
                      <a:lnTo>
                        <a:pt x="3585" y="21670"/>
                      </a:lnTo>
                      <a:cubicBezTo>
                        <a:pt x="1832" y="18722"/>
                        <a:pt x="797" y="16253"/>
                        <a:pt x="558" y="14420"/>
                      </a:cubicBezTo>
                      <a:cubicBezTo>
                        <a:pt x="319" y="12588"/>
                        <a:pt x="797" y="10676"/>
                        <a:pt x="1912" y="8764"/>
                      </a:cubicBezTo>
                      <a:cubicBezTo>
                        <a:pt x="3027" y="6772"/>
                        <a:pt x="4940" y="5099"/>
                        <a:pt x="7569" y="3505"/>
                      </a:cubicBezTo>
                      <a:cubicBezTo>
                        <a:pt x="10198" y="1912"/>
                        <a:pt x="13066" y="717"/>
                        <a:pt x="16093" y="0"/>
                      </a:cubicBezTo>
                      <a:lnTo>
                        <a:pt x="18722" y="7330"/>
                      </a:lnTo>
                      <a:cubicBezTo>
                        <a:pt x="17049" y="7887"/>
                        <a:pt x="15456" y="8525"/>
                        <a:pt x="14101" y="9401"/>
                      </a:cubicBezTo>
                      <a:cubicBezTo>
                        <a:pt x="12747" y="10198"/>
                        <a:pt x="11950" y="11074"/>
                        <a:pt x="11791" y="12110"/>
                      </a:cubicBezTo>
                      <a:cubicBezTo>
                        <a:pt x="11552" y="13066"/>
                        <a:pt x="12030" y="14500"/>
                        <a:pt x="13066" y="16253"/>
                      </a:cubicBezTo>
                      <a:lnTo>
                        <a:pt x="14579" y="18722"/>
                      </a:lnTo>
                      <a:lnTo>
                        <a:pt x="21590" y="14500"/>
                      </a:lnTo>
                      <a:lnTo>
                        <a:pt x="26052" y="21829"/>
                      </a:lnTo>
                      <a:lnTo>
                        <a:pt x="19041" y="26052"/>
                      </a:lnTo>
                      <a:lnTo>
                        <a:pt x="35931" y="54095"/>
                      </a:lnTo>
                      <a:lnTo>
                        <a:pt x="26610" y="59752"/>
                      </a:lnTo>
                      <a:lnTo>
                        <a:pt x="9720" y="31708"/>
                      </a:lnTo>
                      <a:lnTo>
                        <a:pt x="4541" y="34815"/>
                      </a:lnTo>
                      <a:lnTo>
                        <a:pt x="80" y="2748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2" name="Freeform: Shape 3551">
                  <a:extLst>
                    <a:ext uri="{FF2B5EF4-FFF2-40B4-BE49-F238E27FC236}">
                      <a16:creationId xmlns:a16="http://schemas.microsoft.com/office/drawing/2014/main" id="{2A3B0BEE-1E66-A373-2FEC-BDE26C84E31E}"/>
                    </a:ext>
                  </a:extLst>
                </p:cNvPr>
                <p:cNvSpPr/>
                <p:nvPr/>
              </p:nvSpPr>
              <p:spPr>
                <a:xfrm>
                  <a:off x="1147064" y="3559967"/>
                  <a:ext cx="66444" cy="70746"/>
                </a:xfrm>
                <a:custGeom>
                  <a:avLst/>
                  <a:gdLst>
                    <a:gd name="connsiteX0" fmla="*/ 29478 w 66444"/>
                    <a:gd name="connsiteY0" fmla="*/ 70667 h 70746"/>
                    <a:gd name="connsiteX1" fmla="*/ 0 w 66444"/>
                    <a:gd name="connsiteY1" fmla="*/ 21829 h 70746"/>
                    <a:gd name="connsiteX2" fmla="*/ 36170 w 66444"/>
                    <a:gd name="connsiteY2" fmla="*/ 0 h 70746"/>
                    <a:gd name="connsiteX3" fmla="*/ 41109 w 66444"/>
                    <a:gd name="connsiteY3" fmla="*/ 8285 h 70746"/>
                    <a:gd name="connsiteX4" fmla="*/ 14739 w 66444"/>
                    <a:gd name="connsiteY4" fmla="*/ 24219 h 70746"/>
                    <a:gd name="connsiteX5" fmla="*/ 21272 w 66444"/>
                    <a:gd name="connsiteY5" fmla="*/ 35054 h 70746"/>
                    <a:gd name="connsiteX6" fmla="*/ 45810 w 66444"/>
                    <a:gd name="connsiteY6" fmla="*/ 20236 h 70746"/>
                    <a:gd name="connsiteX7" fmla="*/ 50749 w 66444"/>
                    <a:gd name="connsiteY7" fmla="*/ 28442 h 70746"/>
                    <a:gd name="connsiteX8" fmla="*/ 26211 w 66444"/>
                    <a:gd name="connsiteY8" fmla="*/ 43260 h 70746"/>
                    <a:gd name="connsiteX9" fmla="*/ 34258 w 66444"/>
                    <a:gd name="connsiteY9" fmla="*/ 56565 h 70746"/>
                    <a:gd name="connsiteX10" fmla="*/ 61505 w 66444"/>
                    <a:gd name="connsiteY10" fmla="*/ 40153 h 70746"/>
                    <a:gd name="connsiteX11" fmla="*/ 66444 w 66444"/>
                    <a:gd name="connsiteY11" fmla="*/ 48359 h 70746"/>
                    <a:gd name="connsiteX12" fmla="*/ 29318 w 66444"/>
                    <a:gd name="connsiteY12" fmla="*/ 70746 h 70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444" h="70746">
                      <a:moveTo>
                        <a:pt x="29478" y="70667"/>
                      </a:moveTo>
                      <a:lnTo>
                        <a:pt x="0" y="21829"/>
                      </a:lnTo>
                      <a:lnTo>
                        <a:pt x="36170" y="0"/>
                      </a:lnTo>
                      <a:lnTo>
                        <a:pt x="41109" y="8285"/>
                      </a:lnTo>
                      <a:lnTo>
                        <a:pt x="14739" y="24219"/>
                      </a:lnTo>
                      <a:lnTo>
                        <a:pt x="21272" y="35054"/>
                      </a:lnTo>
                      <a:lnTo>
                        <a:pt x="45810" y="20236"/>
                      </a:lnTo>
                      <a:lnTo>
                        <a:pt x="50749" y="28442"/>
                      </a:lnTo>
                      <a:lnTo>
                        <a:pt x="26211" y="43260"/>
                      </a:lnTo>
                      <a:lnTo>
                        <a:pt x="34258" y="56565"/>
                      </a:lnTo>
                      <a:lnTo>
                        <a:pt x="61505" y="40153"/>
                      </a:lnTo>
                      <a:lnTo>
                        <a:pt x="66444" y="48359"/>
                      </a:lnTo>
                      <a:lnTo>
                        <a:pt x="29318" y="7074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3" name="Freeform: Shape 3552">
                  <a:extLst>
                    <a:ext uri="{FF2B5EF4-FFF2-40B4-BE49-F238E27FC236}">
                      <a16:creationId xmlns:a16="http://schemas.microsoft.com/office/drawing/2014/main" id="{EBFE2F52-CB88-0D99-4D90-1BCED71322DA}"/>
                    </a:ext>
                  </a:extLst>
                </p:cNvPr>
                <p:cNvSpPr/>
                <p:nvPr/>
              </p:nvSpPr>
              <p:spPr>
                <a:xfrm>
                  <a:off x="1200522" y="3548574"/>
                  <a:ext cx="53617" cy="50835"/>
                </a:xfrm>
                <a:custGeom>
                  <a:avLst/>
                  <a:gdLst>
                    <a:gd name="connsiteX0" fmla="*/ 44774 w 53617"/>
                    <a:gd name="connsiteY0" fmla="*/ 40631 h 50835"/>
                    <a:gd name="connsiteX1" fmla="*/ 41587 w 53617"/>
                    <a:gd name="connsiteY1" fmla="*/ 35294 h 50835"/>
                    <a:gd name="connsiteX2" fmla="*/ 39197 w 53617"/>
                    <a:gd name="connsiteY2" fmla="*/ 42862 h 50835"/>
                    <a:gd name="connsiteX3" fmla="*/ 33541 w 53617"/>
                    <a:gd name="connsiteY3" fmla="*/ 48519 h 50835"/>
                    <a:gd name="connsiteX4" fmla="*/ 26211 w 53617"/>
                    <a:gd name="connsiteY4" fmla="*/ 50829 h 50835"/>
                    <a:gd name="connsiteX5" fmla="*/ 19439 w 53617"/>
                    <a:gd name="connsiteY5" fmla="*/ 48917 h 50835"/>
                    <a:gd name="connsiteX6" fmla="*/ 13464 w 53617"/>
                    <a:gd name="connsiteY6" fmla="*/ 41826 h 50835"/>
                    <a:gd name="connsiteX7" fmla="*/ 0 w 53617"/>
                    <a:gd name="connsiteY7" fmla="*/ 19439 h 50835"/>
                    <a:gd name="connsiteX8" fmla="*/ 9321 w 53617"/>
                    <a:gd name="connsiteY8" fmla="*/ 13783 h 50835"/>
                    <a:gd name="connsiteX9" fmla="*/ 19121 w 53617"/>
                    <a:gd name="connsiteY9" fmla="*/ 30035 h 50835"/>
                    <a:gd name="connsiteX10" fmla="*/ 25175 w 53617"/>
                    <a:gd name="connsiteY10" fmla="*/ 38879 h 50835"/>
                    <a:gd name="connsiteX11" fmla="*/ 28681 w 53617"/>
                    <a:gd name="connsiteY11" fmla="*/ 40392 h 50835"/>
                    <a:gd name="connsiteX12" fmla="*/ 32744 w 53617"/>
                    <a:gd name="connsiteY12" fmla="*/ 39277 h 50835"/>
                    <a:gd name="connsiteX13" fmla="*/ 36250 w 53617"/>
                    <a:gd name="connsiteY13" fmla="*/ 35373 h 50835"/>
                    <a:gd name="connsiteX14" fmla="*/ 36887 w 53617"/>
                    <a:gd name="connsiteY14" fmla="*/ 30513 h 50835"/>
                    <a:gd name="connsiteX15" fmla="*/ 31868 w 53617"/>
                    <a:gd name="connsiteY15" fmla="*/ 20555 h 50835"/>
                    <a:gd name="connsiteX16" fmla="*/ 22865 w 53617"/>
                    <a:gd name="connsiteY16" fmla="*/ 5657 h 50835"/>
                    <a:gd name="connsiteX17" fmla="*/ 32266 w 53617"/>
                    <a:gd name="connsiteY17" fmla="*/ 0 h 50835"/>
                    <a:gd name="connsiteX18" fmla="*/ 53617 w 53617"/>
                    <a:gd name="connsiteY18" fmla="*/ 35373 h 50835"/>
                    <a:gd name="connsiteX19" fmla="*/ 44933 w 53617"/>
                    <a:gd name="connsiteY19" fmla="*/ 40631 h 5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617" h="50835">
                      <a:moveTo>
                        <a:pt x="44774" y="40631"/>
                      </a:moveTo>
                      <a:lnTo>
                        <a:pt x="41587" y="35294"/>
                      </a:lnTo>
                      <a:cubicBezTo>
                        <a:pt x="41428" y="37923"/>
                        <a:pt x="40631" y="40472"/>
                        <a:pt x="39197" y="42862"/>
                      </a:cubicBezTo>
                      <a:cubicBezTo>
                        <a:pt x="37763" y="45173"/>
                        <a:pt x="35851" y="47085"/>
                        <a:pt x="33541" y="48519"/>
                      </a:cubicBezTo>
                      <a:cubicBezTo>
                        <a:pt x="31151" y="49953"/>
                        <a:pt x="28761" y="50750"/>
                        <a:pt x="26211" y="50829"/>
                      </a:cubicBezTo>
                      <a:cubicBezTo>
                        <a:pt x="23662" y="50909"/>
                        <a:pt x="21431" y="50272"/>
                        <a:pt x="19439" y="48917"/>
                      </a:cubicBezTo>
                      <a:cubicBezTo>
                        <a:pt x="17448" y="47563"/>
                        <a:pt x="15456" y="45173"/>
                        <a:pt x="13464" y="41826"/>
                      </a:cubicBezTo>
                      <a:lnTo>
                        <a:pt x="0" y="19439"/>
                      </a:lnTo>
                      <a:lnTo>
                        <a:pt x="9321" y="13783"/>
                      </a:lnTo>
                      <a:lnTo>
                        <a:pt x="19121" y="30035"/>
                      </a:lnTo>
                      <a:cubicBezTo>
                        <a:pt x="22148" y="34975"/>
                        <a:pt x="24140" y="37923"/>
                        <a:pt x="25175" y="38879"/>
                      </a:cubicBezTo>
                      <a:cubicBezTo>
                        <a:pt x="26211" y="39835"/>
                        <a:pt x="27327" y="40313"/>
                        <a:pt x="28681" y="40392"/>
                      </a:cubicBezTo>
                      <a:cubicBezTo>
                        <a:pt x="30035" y="40472"/>
                        <a:pt x="31310" y="40153"/>
                        <a:pt x="32744" y="39277"/>
                      </a:cubicBezTo>
                      <a:cubicBezTo>
                        <a:pt x="34337" y="38321"/>
                        <a:pt x="35532" y="36967"/>
                        <a:pt x="36250" y="35373"/>
                      </a:cubicBezTo>
                      <a:cubicBezTo>
                        <a:pt x="36967" y="33700"/>
                        <a:pt x="37206" y="32107"/>
                        <a:pt x="36887" y="30513"/>
                      </a:cubicBezTo>
                      <a:cubicBezTo>
                        <a:pt x="36568" y="28920"/>
                        <a:pt x="34895" y="25574"/>
                        <a:pt x="31868" y="20555"/>
                      </a:cubicBezTo>
                      <a:lnTo>
                        <a:pt x="22865" y="5657"/>
                      </a:lnTo>
                      <a:lnTo>
                        <a:pt x="32266" y="0"/>
                      </a:lnTo>
                      <a:lnTo>
                        <a:pt x="53617" y="35373"/>
                      </a:lnTo>
                      <a:lnTo>
                        <a:pt x="44933" y="4063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4" name="Freeform: Shape 3553">
                  <a:extLst>
                    <a:ext uri="{FF2B5EF4-FFF2-40B4-BE49-F238E27FC236}">
                      <a16:creationId xmlns:a16="http://schemas.microsoft.com/office/drawing/2014/main" id="{5562604C-B002-379B-725B-CDB0BD345DAB}"/>
                    </a:ext>
                  </a:extLst>
                </p:cNvPr>
                <p:cNvSpPr/>
                <p:nvPr/>
              </p:nvSpPr>
              <p:spPr>
                <a:xfrm>
                  <a:off x="1241950" y="3530091"/>
                  <a:ext cx="30672" cy="48279"/>
                </a:xfrm>
                <a:custGeom>
                  <a:avLst/>
                  <a:gdLst>
                    <a:gd name="connsiteX0" fmla="*/ 30673 w 30672"/>
                    <a:gd name="connsiteY0" fmla="*/ 42623 h 48279"/>
                    <a:gd name="connsiteX1" fmla="*/ 21351 w 30672"/>
                    <a:gd name="connsiteY1" fmla="*/ 48280 h 48279"/>
                    <a:gd name="connsiteX2" fmla="*/ 0 w 30672"/>
                    <a:gd name="connsiteY2" fmla="*/ 12906 h 48279"/>
                    <a:gd name="connsiteX3" fmla="*/ 8684 w 30672"/>
                    <a:gd name="connsiteY3" fmla="*/ 7648 h 48279"/>
                    <a:gd name="connsiteX4" fmla="*/ 11711 w 30672"/>
                    <a:gd name="connsiteY4" fmla="*/ 12667 h 48279"/>
                    <a:gd name="connsiteX5" fmla="*/ 12906 w 30672"/>
                    <a:gd name="connsiteY5" fmla="*/ 5577 h 48279"/>
                    <a:gd name="connsiteX6" fmla="*/ 16253 w 30672"/>
                    <a:gd name="connsiteY6" fmla="*/ 1992 h 48279"/>
                    <a:gd name="connsiteX7" fmla="*/ 23502 w 30672"/>
                    <a:gd name="connsiteY7" fmla="*/ 0 h 48279"/>
                    <a:gd name="connsiteX8" fmla="*/ 25494 w 30672"/>
                    <a:gd name="connsiteY8" fmla="*/ 9879 h 48279"/>
                    <a:gd name="connsiteX9" fmla="*/ 20156 w 30672"/>
                    <a:gd name="connsiteY9" fmla="*/ 10994 h 48279"/>
                    <a:gd name="connsiteX10" fmla="*/ 17448 w 30672"/>
                    <a:gd name="connsiteY10" fmla="*/ 14101 h 48279"/>
                    <a:gd name="connsiteX11" fmla="*/ 17687 w 30672"/>
                    <a:gd name="connsiteY11" fmla="*/ 19280 h 48279"/>
                    <a:gd name="connsiteX12" fmla="*/ 24060 w 30672"/>
                    <a:gd name="connsiteY12" fmla="*/ 31629 h 48279"/>
                    <a:gd name="connsiteX13" fmla="*/ 30673 w 30672"/>
                    <a:gd name="connsiteY13" fmla="*/ 42543 h 4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72" h="48279">
                      <a:moveTo>
                        <a:pt x="30673" y="42623"/>
                      </a:moveTo>
                      <a:lnTo>
                        <a:pt x="21351" y="48280"/>
                      </a:lnTo>
                      <a:lnTo>
                        <a:pt x="0" y="12906"/>
                      </a:lnTo>
                      <a:lnTo>
                        <a:pt x="8684" y="7648"/>
                      </a:lnTo>
                      <a:lnTo>
                        <a:pt x="11711" y="12667"/>
                      </a:lnTo>
                      <a:cubicBezTo>
                        <a:pt x="11711" y="9401"/>
                        <a:pt x="12189" y="7011"/>
                        <a:pt x="12906" y="5577"/>
                      </a:cubicBezTo>
                      <a:cubicBezTo>
                        <a:pt x="13623" y="4143"/>
                        <a:pt x="14739" y="2948"/>
                        <a:pt x="16253" y="1992"/>
                      </a:cubicBezTo>
                      <a:cubicBezTo>
                        <a:pt x="18404" y="717"/>
                        <a:pt x="20794" y="80"/>
                        <a:pt x="23502" y="0"/>
                      </a:cubicBezTo>
                      <a:lnTo>
                        <a:pt x="25494" y="9879"/>
                      </a:lnTo>
                      <a:cubicBezTo>
                        <a:pt x="23343" y="9879"/>
                        <a:pt x="21511" y="10198"/>
                        <a:pt x="20156" y="10994"/>
                      </a:cubicBezTo>
                      <a:cubicBezTo>
                        <a:pt x="18882" y="11791"/>
                        <a:pt x="17926" y="12827"/>
                        <a:pt x="17448" y="14101"/>
                      </a:cubicBezTo>
                      <a:cubicBezTo>
                        <a:pt x="16970" y="15376"/>
                        <a:pt x="17049" y="17129"/>
                        <a:pt x="17687" y="19280"/>
                      </a:cubicBezTo>
                      <a:cubicBezTo>
                        <a:pt x="18324" y="21511"/>
                        <a:pt x="20395" y="25574"/>
                        <a:pt x="24060" y="31629"/>
                      </a:cubicBezTo>
                      <a:lnTo>
                        <a:pt x="30673" y="4254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5" name="Freeform: Shape 3554">
                  <a:extLst>
                    <a:ext uri="{FF2B5EF4-FFF2-40B4-BE49-F238E27FC236}">
                      <a16:creationId xmlns:a16="http://schemas.microsoft.com/office/drawing/2014/main" id="{7BF36111-13CA-CD62-4DE7-2240AB6A0736}"/>
                    </a:ext>
                  </a:extLst>
                </p:cNvPr>
                <p:cNvSpPr/>
                <p:nvPr/>
              </p:nvSpPr>
              <p:spPr>
                <a:xfrm>
                  <a:off x="1273939" y="3512855"/>
                  <a:ext cx="43301" cy="43834"/>
                </a:xfrm>
                <a:custGeom>
                  <a:avLst/>
                  <a:gdLst>
                    <a:gd name="connsiteX0" fmla="*/ 3146 w 43301"/>
                    <a:gd name="connsiteY0" fmla="*/ 32374 h 43834"/>
                    <a:gd name="connsiteX1" fmla="*/ 39 w 43301"/>
                    <a:gd name="connsiteY1" fmla="*/ 21937 h 43834"/>
                    <a:gd name="connsiteX2" fmla="*/ 2508 w 43301"/>
                    <a:gd name="connsiteY2" fmla="*/ 11341 h 43834"/>
                    <a:gd name="connsiteX3" fmla="*/ 10555 w 43301"/>
                    <a:gd name="connsiteY3" fmla="*/ 3374 h 43834"/>
                    <a:gd name="connsiteX4" fmla="*/ 26807 w 43301"/>
                    <a:gd name="connsiteY4" fmla="*/ 665 h 43834"/>
                    <a:gd name="connsiteX5" fmla="*/ 39873 w 43301"/>
                    <a:gd name="connsiteY5" fmla="*/ 10783 h 43834"/>
                    <a:gd name="connsiteX6" fmla="*/ 42741 w 43301"/>
                    <a:gd name="connsiteY6" fmla="*/ 27195 h 43834"/>
                    <a:gd name="connsiteX7" fmla="*/ 32862 w 43301"/>
                    <a:gd name="connsiteY7" fmla="*/ 40341 h 43834"/>
                    <a:gd name="connsiteX8" fmla="*/ 22266 w 43301"/>
                    <a:gd name="connsiteY8" fmla="*/ 43766 h 43834"/>
                    <a:gd name="connsiteX9" fmla="*/ 11670 w 43301"/>
                    <a:gd name="connsiteY9" fmla="*/ 41376 h 43834"/>
                    <a:gd name="connsiteX10" fmla="*/ 3146 w 43301"/>
                    <a:gd name="connsiteY10" fmla="*/ 32453 h 43834"/>
                    <a:gd name="connsiteX11" fmla="*/ 13025 w 43301"/>
                    <a:gd name="connsiteY11" fmla="*/ 27115 h 43834"/>
                    <a:gd name="connsiteX12" fmla="*/ 20354 w 43301"/>
                    <a:gd name="connsiteY12" fmla="*/ 33648 h 43834"/>
                    <a:gd name="connsiteX13" fmla="*/ 28162 w 43301"/>
                    <a:gd name="connsiteY13" fmla="*/ 32692 h 43834"/>
                    <a:gd name="connsiteX14" fmla="*/ 32623 w 43301"/>
                    <a:gd name="connsiteY14" fmla="*/ 26159 h 43834"/>
                    <a:gd name="connsiteX15" fmla="*/ 30233 w 43301"/>
                    <a:gd name="connsiteY15" fmla="*/ 16519 h 43834"/>
                    <a:gd name="connsiteX16" fmla="*/ 22904 w 43301"/>
                    <a:gd name="connsiteY16" fmla="*/ 9987 h 43834"/>
                    <a:gd name="connsiteX17" fmla="*/ 15096 w 43301"/>
                    <a:gd name="connsiteY17" fmla="*/ 10863 h 43834"/>
                    <a:gd name="connsiteX18" fmla="*/ 10635 w 43301"/>
                    <a:gd name="connsiteY18" fmla="*/ 17396 h 43834"/>
                    <a:gd name="connsiteX19" fmla="*/ 13025 w 43301"/>
                    <a:gd name="connsiteY19" fmla="*/ 26956 h 4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301" h="43834">
                      <a:moveTo>
                        <a:pt x="3146" y="32374"/>
                      </a:moveTo>
                      <a:cubicBezTo>
                        <a:pt x="1234" y="29266"/>
                        <a:pt x="198" y="25761"/>
                        <a:pt x="39" y="21937"/>
                      </a:cubicBezTo>
                      <a:cubicBezTo>
                        <a:pt x="-200" y="18113"/>
                        <a:pt x="676" y="14607"/>
                        <a:pt x="2508" y="11341"/>
                      </a:cubicBezTo>
                      <a:cubicBezTo>
                        <a:pt x="4420" y="8075"/>
                        <a:pt x="7049" y="5445"/>
                        <a:pt x="10555" y="3374"/>
                      </a:cubicBezTo>
                      <a:cubicBezTo>
                        <a:pt x="15893" y="108"/>
                        <a:pt x="21310" y="-769"/>
                        <a:pt x="26807" y="665"/>
                      </a:cubicBezTo>
                      <a:cubicBezTo>
                        <a:pt x="32305" y="2099"/>
                        <a:pt x="36686" y="5445"/>
                        <a:pt x="39873" y="10783"/>
                      </a:cubicBezTo>
                      <a:cubicBezTo>
                        <a:pt x="43140" y="16121"/>
                        <a:pt x="44016" y="21618"/>
                        <a:pt x="42741" y="27195"/>
                      </a:cubicBezTo>
                      <a:cubicBezTo>
                        <a:pt x="41387" y="32772"/>
                        <a:pt x="38121" y="37154"/>
                        <a:pt x="32862" y="40341"/>
                      </a:cubicBezTo>
                      <a:cubicBezTo>
                        <a:pt x="29596" y="42332"/>
                        <a:pt x="26090" y="43448"/>
                        <a:pt x="22266" y="43766"/>
                      </a:cubicBezTo>
                      <a:cubicBezTo>
                        <a:pt x="18442" y="44085"/>
                        <a:pt x="14937" y="43288"/>
                        <a:pt x="11670" y="41376"/>
                      </a:cubicBezTo>
                      <a:cubicBezTo>
                        <a:pt x="8404" y="39464"/>
                        <a:pt x="5615" y="36516"/>
                        <a:pt x="3146" y="32453"/>
                      </a:cubicBezTo>
                      <a:close/>
                      <a:moveTo>
                        <a:pt x="13025" y="27115"/>
                      </a:moveTo>
                      <a:cubicBezTo>
                        <a:pt x="15176" y="30621"/>
                        <a:pt x="17566" y="32772"/>
                        <a:pt x="20354" y="33648"/>
                      </a:cubicBezTo>
                      <a:cubicBezTo>
                        <a:pt x="23143" y="34525"/>
                        <a:pt x="25772" y="34206"/>
                        <a:pt x="28162" y="32692"/>
                      </a:cubicBezTo>
                      <a:cubicBezTo>
                        <a:pt x="30632" y="31258"/>
                        <a:pt x="32066" y="29027"/>
                        <a:pt x="32623" y="26159"/>
                      </a:cubicBezTo>
                      <a:cubicBezTo>
                        <a:pt x="33181" y="23291"/>
                        <a:pt x="32305" y="20104"/>
                        <a:pt x="30233" y="16519"/>
                      </a:cubicBezTo>
                      <a:cubicBezTo>
                        <a:pt x="28162" y="13094"/>
                        <a:pt x="25692" y="10863"/>
                        <a:pt x="22904" y="9987"/>
                      </a:cubicBezTo>
                      <a:cubicBezTo>
                        <a:pt x="20115" y="9110"/>
                        <a:pt x="17486" y="9429"/>
                        <a:pt x="15096" y="10863"/>
                      </a:cubicBezTo>
                      <a:cubicBezTo>
                        <a:pt x="12626" y="12377"/>
                        <a:pt x="11192" y="14528"/>
                        <a:pt x="10635" y="17396"/>
                      </a:cubicBezTo>
                      <a:cubicBezTo>
                        <a:pt x="10077" y="20264"/>
                        <a:pt x="10874" y="23451"/>
                        <a:pt x="13025" y="26956"/>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6" name="Freeform: Shape 3555">
                  <a:extLst>
                    <a:ext uri="{FF2B5EF4-FFF2-40B4-BE49-F238E27FC236}">
                      <a16:creationId xmlns:a16="http://schemas.microsoft.com/office/drawing/2014/main" id="{25B15772-EDDD-47EB-B4EC-66046222199F}"/>
                    </a:ext>
                  </a:extLst>
                </p:cNvPr>
                <p:cNvSpPr/>
                <p:nvPr/>
              </p:nvSpPr>
              <p:spPr>
                <a:xfrm>
                  <a:off x="1310307" y="3486665"/>
                  <a:ext cx="49342" cy="63900"/>
                </a:xfrm>
                <a:custGeom>
                  <a:avLst/>
                  <a:gdLst>
                    <a:gd name="connsiteX0" fmla="*/ 0 w 49342"/>
                    <a:gd name="connsiteY0" fmla="*/ 15063 h 63900"/>
                    <a:gd name="connsiteX1" fmla="*/ 8764 w 49342"/>
                    <a:gd name="connsiteY1" fmla="*/ 9805 h 63900"/>
                    <a:gd name="connsiteX2" fmla="*/ 11871 w 49342"/>
                    <a:gd name="connsiteY2" fmla="*/ 14984 h 63900"/>
                    <a:gd name="connsiteX3" fmla="*/ 13862 w 49342"/>
                    <a:gd name="connsiteY3" fmla="*/ 7893 h 63900"/>
                    <a:gd name="connsiteX4" fmla="*/ 19280 w 49342"/>
                    <a:gd name="connsiteY4" fmla="*/ 2316 h 63900"/>
                    <a:gd name="connsiteX5" fmla="*/ 32664 w 49342"/>
                    <a:gd name="connsiteY5" fmla="*/ 802 h 63900"/>
                    <a:gd name="connsiteX6" fmla="*/ 45093 w 49342"/>
                    <a:gd name="connsiteY6" fmla="*/ 11637 h 63900"/>
                    <a:gd name="connsiteX7" fmla="*/ 49076 w 49342"/>
                    <a:gd name="connsiteY7" fmla="*/ 28049 h 63900"/>
                    <a:gd name="connsiteX8" fmla="*/ 41508 w 49342"/>
                    <a:gd name="connsiteY8" fmla="*/ 39283 h 63900"/>
                    <a:gd name="connsiteX9" fmla="*/ 35532 w 49342"/>
                    <a:gd name="connsiteY9" fmla="*/ 41354 h 63900"/>
                    <a:gd name="connsiteX10" fmla="*/ 28123 w 49342"/>
                    <a:gd name="connsiteY10" fmla="*/ 40398 h 63900"/>
                    <a:gd name="connsiteX11" fmla="*/ 38879 w 49342"/>
                    <a:gd name="connsiteY11" fmla="*/ 58244 h 63900"/>
                    <a:gd name="connsiteX12" fmla="*/ 29557 w 49342"/>
                    <a:gd name="connsiteY12" fmla="*/ 63900 h 63900"/>
                    <a:gd name="connsiteX13" fmla="*/ 80 w 49342"/>
                    <a:gd name="connsiteY13" fmla="*/ 15063 h 63900"/>
                    <a:gd name="connsiteX14" fmla="*/ 19519 w 49342"/>
                    <a:gd name="connsiteY14" fmla="*/ 26615 h 63900"/>
                    <a:gd name="connsiteX15" fmla="*/ 27167 w 49342"/>
                    <a:gd name="connsiteY15" fmla="*/ 34024 h 63900"/>
                    <a:gd name="connsiteX16" fmla="*/ 34656 w 49342"/>
                    <a:gd name="connsiteY16" fmla="*/ 33387 h 63900"/>
                    <a:gd name="connsiteX17" fmla="*/ 38480 w 49342"/>
                    <a:gd name="connsiteY17" fmla="*/ 27492 h 63900"/>
                    <a:gd name="connsiteX18" fmla="*/ 35453 w 49342"/>
                    <a:gd name="connsiteY18" fmla="*/ 17613 h 63900"/>
                    <a:gd name="connsiteX19" fmla="*/ 28203 w 49342"/>
                    <a:gd name="connsiteY19" fmla="*/ 10681 h 63900"/>
                    <a:gd name="connsiteX20" fmla="*/ 21033 w 49342"/>
                    <a:gd name="connsiteY20" fmla="*/ 11319 h 63900"/>
                    <a:gd name="connsiteX21" fmla="*/ 16970 w 49342"/>
                    <a:gd name="connsiteY21" fmla="*/ 17374 h 63900"/>
                    <a:gd name="connsiteX22" fmla="*/ 19439 w 49342"/>
                    <a:gd name="connsiteY22" fmla="*/ 26615 h 6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342" h="63900">
                      <a:moveTo>
                        <a:pt x="0" y="15063"/>
                      </a:moveTo>
                      <a:lnTo>
                        <a:pt x="8764" y="9805"/>
                      </a:lnTo>
                      <a:lnTo>
                        <a:pt x="11871" y="14984"/>
                      </a:lnTo>
                      <a:cubicBezTo>
                        <a:pt x="11871" y="12514"/>
                        <a:pt x="12588" y="10124"/>
                        <a:pt x="13862" y="7893"/>
                      </a:cubicBezTo>
                      <a:cubicBezTo>
                        <a:pt x="15137" y="5583"/>
                        <a:pt x="16890" y="3750"/>
                        <a:pt x="19280" y="2316"/>
                      </a:cubicBezTo>
                      <a:cubicBezTo>
                        <a:pt x="23423" y="-154"/>
                        <a:pt x="27884" y="-632"/>
                        <a:pt x="32664" y="802"/>
                      </a:cubicBezTo>
                      <a:cubicBezTo>
                        <a:pt x="37445" y="2316"/>
                        <a:pt x="41587" y="5901"/>
                        <a:pt x="45093" y="11637"/>
                      </a:cubicBezTo>
                      <a:cubicBezTo>
                        <a:pt x="48678" y="17533"/>
                        <a:pt x="49953" y="23030"/>
                        <a:pt x="49076" y="28049"/>
                      </a:cubicBezTo>
                      <a:cubicBezTo>
                        <a:pt x="48120" y="33068"/>
                        <a:pt x="45651" y="36813"/>
                        <a:pt x="41508" y="39283"/>
                      </a:cubicBezTo>
                      <a:cubicBezTo>
                        <a:pt x="39516" y="40478"/>
                        <a:pt x="37524" y="41115"/>
                        <a:pt x="35532" y="41354"/>
                      </a:cubicBezTo>
                      <a:cubicBezTo>
                        <a:pt x="33541" y="41593"/>
                        <a:pt x="30991" y="41195"/>
                        <a:pt x="28123" y="40398"/>
                      </a:cubicBezTo>
                      <a:lnTo>
                        <a:pt x="38879" y="58244"/>
                      </a:lnTo>
                      <a:lnTo>
                        <a:pt x="29557" y="63900"/>
                      </a:lnTo>
                      <a:lnTo>
                        <a:pt x="80" y="15063"/>
                      </a:lnTo>
                      <a:close/>
                      <a:moveTo>
                        <a:pt x="19519" y="26615"/>
                      </a:moveTo>
                      <a:cubicBezTo>
                        <a:pt x="21909" y="30599"/>
                        <a:pt x="24458" y="33068"/>
                        <a:pt x="27167" y="34024"/>
                      </a:cubicBezTo>
                      <a:cubicBezTo>
                        <a:pt x="29876" y="34981"/>
                        <a:pt x="32346" y="34742"/>
                        <a:pt x="34656" y="33387"/>
                      </a:cubicBezTo>
                      <a:cubicBezTo>
                        <a:pt x="36807" y="32033"/>
                        <a:pt x="38082" y="30121"/>
                        <a:pt x="38480" y="27492"/>
                      </a:cubicBezTo>
                      <a:cubicBezTo>
                        <a:pt x="38879" y="24862"/>
                        <a:pt x="37843" y="21596"/>
                        <a:pt x="35453" y="17613"/>
                      </a:cubicBezTo>
                      <a:cubicBezTo>
                        <a:pt x="33222" y="13868"/>
                        <a:pt x="30832" y="11637"/>
                        <a:pt x="28203" y="10681"/>
                      </a:cubicBezTo>
                      <a:cubicBezTo>
                        <a:pt x="25654" y="9805"/>
                        <a:pt x="23263" y="9964"/>
                        <a:pt x="21033" y="11319"/>
                      </a:cubicBezTo>
                      <a:cubicBezTo>
                        <a:pt x="18722" y="12673"/>
                        <a:pt x="17368" y="14745"/>
                        <a:pt x="16970" y="17374"/>
                      </a:cubicBezTo>
                      <a:cubicBezTo>
                        <a:pt x="16492" y="20003"/>
                        <a:pt x="17368" y="23110"/>
                        <a:pt x="19439" y="26615"/>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7" name="Freeform: Shape 3556">
                  <a:extLst>
                    <a:ext uri="{FF2B5EF4-FFF2-40B4-BE49-F238E27FC236}">
                      <a16:creationId xmlns:a16="http://schemas.microsoft.com/office/drawing/2014/main" id="{F4D2E485-868F-E780-6041-B3484CA1913F}"/>
                    </a:ext>
                  </a:extLst>
                </p:cNvPr>
                <p:cNvSpPr/>
                <p:nvPr/>
              </p:nvSpPr>
              <p:spPr>
                <a:xfrm>
                  <a:off x="1356282" y="3464263"/>
                  <a:ext cx="41744" cy="43109"/>
                </a:xfrm>
                <a:custGeom>
                  <a:avLst/>
                  <a:gdLst>
                    <a:gd name="connsiteX0" fmla="*/ 30985 w 41744"/>
                    <a:gd name="connsiteY0" fmla="*/ 23922 h 43109"/>
                    <a:gd name="connsiteX1" fmla="*/ 41263 w 41744"/>
                    <a:gd name="connsiteY1" fmla="*/ 19859 h 43109"/>
                    <a:gd name="connsiteX2" fmla="*/ 40307 w 41744"/>
                    <a:gd name="connsiteY2" fmla="*/ 31092 h 43109"/>
                    <a:gd name="connsiteX3" fmla="*/ 32180 w 41744"/>
                    <a:gd name="connsiteY3" fmla="*/ 39617 h 43109"/>
                    <a:gd name="connsiteX4" fmla="*/ 14892 w 41744"/>
                    <a:gd name="connsiteY4" fmla="*/ 41847 h 43109"/>
                    <a:gd name="connsiteX5" fmla="*/ 4057 w 41744"/>
                    <a:gd name="connsiteY5" fmla="*/ 31730 h 43109"/>
                    <a:gd name="connsiteX6" fmla="*/ 392 w 41744"/>
                    <a:gd name="connsiteY6" fmla="*/ 15158 h 43109"/>
                    <a:gd name="connsiteX7" fmla="*/ 8997 w 41744"/>
                    <a:gd name="connsiteY7" fmla="*/ 3128 h 43109"/>
                    <a:gd name="connsiteX8" fmla="*/ 24612 w 41744"/>
                    <a:gd name="connsiteY8" fmla="*/ 818 h 43109"/>
                    <a:gd name="connsiteX9" fmla="*/ 38634 w 41744"/>
                    <a:gd name="connsiteY9" fmla="*/ 14122 h 43109"/>
                    <a:gd name="connsiteX10" fmla="*/ 15211 w 41744"/>
                    <a:gd name="connsiteY10" fmla="*/ 28304 h 43109"/>
                    <a:gd name="connsiteX11" fmla="*/ 21425 w 41744"/>
                    <a:gd name="connsiteY11" fmla="*/ 33403 h 43109"/>
                    <a:gd name="connsiteX12" fmla="*/ 28197 w 41744"/>
                    <a:gd name="connsiteY12" fmla="*/ 32447 h 43109"/>
                    <a:gd name="connsiteX13" fmla="*/ 31145 w 41744"/>
                    <a:gd name="connsiteY13" fmla="*/ 29021 h 43109"/>
                    <a:gd name="connsiteX14" fmla="*/ 31145 w 41744"/>
                    <a:gd name="connsiteY14" fmla="*/ 23763 h 43109"/>
                    <a:gd name="connsiteX15" fmla="*/ 25807 w 41744"/>
                    <a:gd name="connsiteY15" fmla="*/ 14202 h 43109"/>
                    <a:gd name="connsiteX16" fmla="*/ 19991 w 41744"/>
                    <a:gd name="connsiteY16" fmla="*/ 9263 h 43109"/>
                    <a:gd name="connsiteX17" fmla="*/ 13857 w 41744"/>
                    <a:gd name="connsiteY17" fmla="*/ 10059 h 43109"/>
                    <a:gd name="connsiteX18" fmla="*/ 10112 w 41744"/>
                    <a:gd name="connsiteY18" fmla="*/ 15318 h 43109"/>
                    <a:gd name="connsiteX19" fmla="*/ 11785 w 41744"/>
                    <a:gd name="connsiteY19" fmla="*/ 22567 h 43109"/>
                    <a:gd name="connsiteX20" fmla="*/ 25807 w 41744"/>
                    <a:gd name="connsiteY20" fmla="*/ 14122 h 4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744" h="43109">
                      <a:moveTo>
                        <a:pt x="30985" y="23922"/>
                      </a:moveTo>
                      <a:lnTo>
                        <a:pt x="41263" y="19859"/>
                      </a:lnTo>
                      <a:cubicBezTo>
                        <a:pt x="42139" y="24002"/>
                        <a:pt x="41820" y="27746"/>
                        <a:pt x="40307" y="31092"/>
                      </a:cubicBezTo>
                      <a:cubicBezTo>
                        <a:pt x="38793" y="34438"/>
                        <a:pt x="36084" y="37306"/>
                        <a:pt x="32180" y="39617"/>
                      </a:cubicBezTo>
                      <a:cubicBezTo>
                        <a:pt x="26046" y="43361"/>
                        <a:pt x="20230" y="44078"/>
                        <a:pt x="14892" y="41847"/>
                      </a:cubicBezTo>
                      <a:cubicBezTo>
                        <a:pt x="10590" y="40015"/>
                        <a:pt x="7005" y="36669"/>
                        <a:pt x="4057" y="31730"/>
                      </a:cubicBezTo>
                      <a:cubicBezTo>
                        <a:pt x="552" y="25834"/>
                        <a:pt x="-723" y="20337"/>
                        <a:pt x="392" y="15158"/>
                      </a:cubicBezTo>
                      <a:cubicBezTo>
                        <a:pt x="1508" y="9980"/>
                        <a:pt x="4296" y="5996"/>
                        <a:pt x="8997" y="3128"/>
                      </a:cubicBezTo>
                      <a:cubicBezTo>
                        <a:pt x="14255" y="-59"/>
                        <a:pt x="19433" y="-776"/>
                        <a:pt x="24612" y="818"/>
                      </a:cubicBezTo>
                      <a:cubicBezTo>
                        <a:pt x="29790" y="2491"/>
                        <a:pt x="34411" y="6873"/>
                        <a:pt x="38634" y="14122"/>
                      </a:cubicBezTo>
                      <a:lnTo>
                        <a:pt x="15211" y="28304"/>
                      </a:lnTo>
                      <a:cubicBezTo>
                        <a:pt x="16964" y="31013"/>
                        <a:pt x="19035" y="32765"/>
                        <a:pt x="21425" y="33403"/>
                      </a:cubicBezTo>
                      <a:cubicBezTo>
                        <a:pt x="23815" y="34040"/>
                        <a:pt x="26046" y="33801"/>
                        <a:pt x="28197" y="32447"/>
                      </a:cubicBezTo>
                      <a:cubicBezTo>
                        <a:pt x="29631" y="31570"/>
                        <a:pt x="30667" y="30455"/>
                        <a:pt x="31145" y="29021"/>
                      </a:cubicBezTo>
                      <a:cubicBezTo>
                        <a:pt x="31623" y="27587"/>
                        <a:pt x="31623" y="25914"/>
                        <a:pt x="31145" y="23763"/>
                      </a:cubicBezTo>
                      <a:close/>
                      <a:moveTo>
                        <a:pt x="25807" y="14202"/>
                      </a:moveTo>
                      <a:cubicBezTo>
                        <a:pt x="24134" y="11493"/>
                        <a:pt x="22142" y="9900"/>
                        <a:pt x="19991" y="9263"/>
                      </a:cubicBezTo>
                      <a:cubicBezTo>
                        <a:pt x="17840" y="8625"/>
                        <a:pt x="15769" y="8944"/>
                        <a:pt x="13857" y="10059"/>
                      </a:cubicBezTo>
                      <a:cubicBezTo>
                        <a:pt x="11785" y="11254"/>
                        <a:pt x="10590" y="13087"/>
                        <a:pt x="10112" y="15318"/>
                      </a:cubicBezTo>
                      <a:cubicBezTo>
                        <a:pt x="9714" y="17628"/>
                        <a:pt x="10271" y="20018"/>
                        <a:pt x="11785" y="22567"/>
                      </a:cubicBezTo>
                      <a:lnTo>
                        <a:pt x="25807" y="1412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8" name="Freeform: Shape 3557">
                  <a:extLst>
                    <a:ext uri="{FF2B5EF4-FFF2-40B4-BE49-F238E27FC236}">
                      <a16:creationId xmlns:a16="http://schemas.microsoft.com/office/drawing/2014/main" id="{4F119362-F957-B291-5DC3-9971729746C1}"/>
                    </a:ext>
                  </a:extLst>
                </p:cNvPr>
                <p:cNvSpPr/>
                <p:nvPr/>
              </p:nvSpPr>
              <p:spPr>
                <a:xfrm>
                  <a:off x="1421011" y="3423460"/>
                  <a:ext cx="38964" cy="44281"/>
                </a:xfrm>
                <a:custGeom>
                  <a:avLst/>
                  <a:gdLst>
                    <a:gd name="connsiteX0" fmla="*/ 11986 w 38964"/>
                    <a:gd name="connsiteY0" fmla="*/ 38435 h 44281"/>
                    <a:gd name="connsiteX1" fmla="*/ 16368 w 38964"/>
                    <a:gd name="connsiteY1" fmla="*/ 34929 h 44281"/>
                    <a:gd name="connsiteX2" fmla="*/ 22742 w 38964"/>
                    <a:gd name="connsiteY2" fmla="*/ 39152 h 44281"/>
                    <a:gd name="connsiteX3" fmla="*/ 28637 w 38964"/>
                    <a:gd name="connsiteY3" fmla="*/ 38036 h 44281"/>
                    <a:gd name="connsiteX4" fmla="*/ 32939 w 38964"/>
                    <a:gd name="connsiteY4" fmla="*/ 32220 h 44281"/>
                    <a:gd name="connsiteX5" fmla="*/ 31744 w 38964"/>
                    <a:gd name="connsiteY5" fmla="*/ 24970 h 44281"/>
                    <a:gd name="connsiteX6" fmla="*/ 26327 w 38964"/>
                    <a:gd name="connsiteY6" fmla="*/ 20827 h 44281"/>
                    <a:gd name="connsiteX7" fmla="*/ 19555 w 38964"/>
                    <a:gd name="connsiteY7" fmla="*/ 22023 h 44281"/>
                    <a:gd name="connsiteX8" fmla="*/ 16527 w 38964"/>
                    <a:gd name="connsiteY8" fmla="*/ 24572 h 44281"/>
                    <a:gd name="connsiteX9" fmla="*/ 14536 w 38964"/>
                    <a:gd name="connsiteY9" fmla="*/ 20031 h 44281"/>
                    <a:gd name="connsiteX10" fmla="*/ 15332 w 38964"/>
                    <a:gd name="connsiteY10" fmla="*/ 19632 h 44281"/>
                    <a:gd name="connsiteX11" fmla="*/ 19873 w 38964"/>
                    <a:gd name="connsiteY11" fmla="*/ 14693 h 44281"/>
                    <a:gd name="connsiteX12" fmla="*/ 19316 w 38964"/>
                    <a:gd name="connsiteY12" fmla="*/ 8320 h 44281"/>
                    <a:gd name="connsiteX13" fmla="*/ 14934 w 38964"/>
                    <a:gd name="connsiteY13" fmla="*/ 5053 h 44281"/>
                    <a:gd name="connsiteX14" fmla="*/ 9277 w 38964"/>
                    <a:gd name="connsiteY14" fmla="*/ 6089 h 44281"/>
                    <a:gd name="connsiteX15" fmla="*/ 5692 w 38964"/>
                    <a:gd name="connsiteY15" fmla="*/ 10630 h 44281"/>
                    <a:gd name="connsiteX16" fmla="*/ 6489 w 38964"/>
                    <a:gd name="connsiteY16" fmla="*/ 17322 h 44281"/>
                    <a:gd name="connsiteX17" fmla="*/ 1151 w 38964"/>
                    <a:gd name="connsiteY17" fmla="*/ 19393 h 44281"/>
                    <a:gd name="connsiteX18" fmla="*/ 673 w 38964"/>
                    <a:gd name="connsiteY18" fmla="*/ 9515 h 44281"/>
                    <a:gd name="connsiteX19" fmla="*/ 6808 w 38964"/>
                    <a:gd name="connsiteY19" fmla="*/ 2185 h 44281"/>
                    <a:gd name="connsiteX20" fmla="*/ 13500 w 38964"/>
                    <a:gd name="connsiteY20" fmla="*/ 34 h 44281"/>
                    <a:gd name="connsiteX21" fmla="*/ 19873 w 38964"/>
                    <a:gd name="connsiteY21" fmla="*/ 1309 h 44281"/>
                    <a:gd name="connsiteX22" fmla="*/ 24335 w 38964"/>
                    <a:gd name="connsiteY22" fmla="*/ 5451 h 44281"/>
                    <a:gd name="connsiteX23" fmla="*/ 25769 w 38964"/>
                    <a:gd name="connsiteY23" fmla="*/ 10869 h 44281"/>
                    <a:gd name="connsiteX24" fmla="*/ 23777 w 38964"/>
                    <a:gd name="connsiteY24" fmla="*/ 16605 h 44281"/>
                    <a:gd name="connsiteX25" fmla="*/ 31187 w 38964"/>
                    <a:gd name="connsiteY25" fmla="*/ 16605 h 44281"/>
                    <a:gd name="connsiteX26" fmla="*/ 36923 w 38964"/>
                    <a:gd name="connsiteY26" fmla="*/ 21784 h 44281"/>
                    <a:gd name="connsiteX27" fmla="*/ 38436 w 38964"/>
                    <a:gd name="connsiteY27" fmla="*/ 32698 h 44281"/>
                    <a:gd name="connsiteX28" fmla="*/ 31187 w 38964"/>
                    <a:gd name="connsiteY28" fmla="*/ 41940 h 44281"/>
                    <a:gd name="connsiteX29" fmla="*/ 20830 w 38964"/>
                    <a:gd name="connsiteY29" fmla="*/ 44011 h 44281"/>
                    <a:gd name="connsiteX30" fmla="*/ 12146 w 38964"/>
                    <a:gd name="connsiteY30" fmla="*/ 38435 h 44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964" h="44281">
                      <a:moveTo>
                        <a:pt x="11986" y="38435"/>
                      </a:moveTo>
                      <a:lnTo>
                        <a:pt x="16368" y="34929"/>
                      </a:lnTo>
                      <a:cubicBezTo>
                        <a:pt x="18519" y="37319"/>
                        <a:pt x="20670" y="38674"/>
                        <a:pt x="22742" y="39152"/>
                      </a:cubicBezTo>
                      <a:cubicBezTo>
                        <a:pt x="24813" y="39550"/>
                        <a:pt x="26725" y="39152"/>
                        <a:pt x="28637" y="38036"/>
                      </a:cubicBezTo>
                      <a:cubicBezTo>
                        <a:pt x="30868" y="36682"/>
                        <a:pt x="32302" y="34770"/>
                        <a:pt x="32939" y="32220"/>
                      </a:cubicBezTo>
                      <a:cubicBezTo>
                        <a:pt x="33577" y="29751"/>
                        <a:pt x="33178" y="27281"/>
                        <a:pt x="31744" y="24970"/>
                      </a:cubicBezTo>
                      <a:cubicBezTo>
                        <a:pt x="30390" y="22740"/>
                        <a:pt x="28637" y="21385"/>
                        <a:pt x="26327" y="20827"/>
                      </a:cubicBezTo>
                      <a:cubicBezTo>
                        <a:pt x="24016" y="20270"/>
                        <a:pt x="21786" y="20668"/>
                        <a:pt x="19555" y="22023"/>
                      </a:cubicBezTo>
                      <a:cubicBezTo>
                        <a:pt x="18678" y="22580"/>
                        <a:pt x="17643" y="23457"/>
                        <a:pt x="16527" y="24572"/>
                      </a:cubicBezTo>
                      <a:lnTo>
                        <a:pt x="14536" y="20031"/>
                      </a:lnTo>
                      <a:cubicBezTo>
                        <a:pt x="14536" y="20031"/>
                        <a:pt x="15173" y="19712"/>
                        <a:pt x="15332" y="19632"/>
                      </a:cubicBezTo>
                      <a:cubicBezTo>
                        <a:pt x="17404" y="18437"/>
                        <a:pt x="18917" y="16764"/>
                        <a:pt x="19873" y="14693"/>
                      </a:cubicBezTo>
                      <a:cubicBezTo>
                        <a:pt x="20830" y="12622"/>
                        <a:pt x="20670" y="10471"/>
                        <a:pt x="19316" y="8320"/>
                      </a:cubicBezTo>
                      <a:cubicBezTo>
                        <a:pt x="18280" y="6567"/>
                        <a:pt x="16766" y="5451"/>
                        <a:pt x="14934" y="5053"/>
                      </a:cubicBezTo>
                      <a:cubicBezTo>
                        <a:pt x="13102" y="4655"/>
                        <a:pt x="11190" y="4973"/>
                        <a:pt x="9277" y="6089"/>
                      </a:cubicBezTo>
                      <a:cubicBezTo>
                        <a:pt x="7445" y="7204"/>
                        <a:pt x="6170" y="8718"/>
                        <a:pt x="5692" y="10630"/>
                      </a:cubicBezTo>
                      <a:cubicBezTo>
                        <a:pt x="5135" y="12542"/>
                        <a:pt x="5374" y="14773"/>
                        <a:pt x="6489" y="17322"/>
                      </a:cubicBezTo>
                      <a:lnTo>
                        <a:pt x="1151" y="19393"/>
                      </a:lnTo>
                      <a:cubicBezTo>
                        <a:pt x="-203" y="15808"/>
                        <a:pt x="-363" y="12542"/>
                        <a:pt x="673" y="9515"/>
                      </a:cubicBezTo>
                      <a:cubicBezTo>
                        <a:pt x="1709" y="6487"/>
                        <a:pt x="3701" y="4017"/>
                        <a:pt x="6808" y="2185"/>
                      </a:cubicBezTo>
                      <a:cubicBezTo>
                        <a:pt x="8959" y="910"/>
                        <a:pt x="11190" y="193"/>
                        <a:pt x="13500" y="34"/>
                      </a:cubicBezTo>
                      <a:cubicBezTo>
                        <a:pt x="15810" y="-125"/>
                        <a:pt x="17961" y="273"/>
                        <a:pt x="19873" y="1309"/>
                      </a:cubicBezTo>
                      <a:cubicBezTo>
                        <a:pt x="21786" y="2344"/>
                        <a:pt x="23299" y="3699"/>
                        <a:pt x="24335" y="5451"/>
                      </a:cubicBezTo>
                      <a:cubicBezTo>
                        <a:pt x="25371" y="7124"/>
                        <a:pt x="25849" y="8957"/>
                        <a:pt x="25769" y="10869"/>
                      </a:cubicBezTo>
                      <a:cubicBezTo>
                        <a:pt x="25769" y="12781"/>
                        <a:pt x="25052" y="14693"/>
                        <a:pt x="23777" y="16605"/>
                      </a:cubicBezTo>
                      <a:cubicBezTo>
                        <a:pt x="26406" y="15729"/>
                        <a:pt x="28876" y="15808"/>
                        <a:pt x="31187" y="16605"/>
                      </a:cubicBezTo>
                      <a:cubicBezTo>
                        <a:pt x="33497" y="17481"/>
                        <a:pt x="35409" y="19234"/>
                        <a:pt x="36923" y="21784"/>
                      </a:cubicBezTo>
                      <a:cubicBezTo>
                        <a:pt x="38994" y="25209"/>
                        <a:pt x="39472" y="28874"/>
                        <a:pt x="38436" y="32698"/>
                      </a:cubicBezTo>
                      <a:cubicBezTo>
                        <a:pt x="37401" y="36602"/>
                        <a:pt x="34931" y="39630"/>
                        <a:pt x="31187" y="41940"/>
                      </a:cubicBezTo>
                      <a:cubicBezTo>
                        <a:pt x="27761" y="44011"/>
                        <a:pt x="24255" y="44728"/>
                        <a:pt x="20830" y="44011"/>
                      </a:cubicBezTo>
                      <a:cubicBezTo>
                        <a:pt x="17324" y="43374"/>
                        <a:pt x="14456" y="41462"/>
                        <a:pt x="12146" y="38435"/>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59" name="Freeform: Shape 3558">
                  <a:extLst>
                    <a:ext uri="{FF2B5EF4-FFF2-40B4-BE49-F238E27FC236}">
                      <a16:creationId xmlns:a16="http://schemas.microsoft.com/office/drawing/2014/main" id="{1EA12642-AD57-1554-F2EA-15FE5E38FA28}"/>
                    </a:ext>
                  </a:extLst>
                </p:cNvPr>
                <p:cNvSpPr/>
                <p:nvPr/>
              </p:nvSpPr>
              <p:spPr>
                <a:xfrm>
                  <a:off x="1452086" y="3404921"/>
                  <a:ext cx="36997" cy="44107"/>
                </a:xfrm>
                <a:custGeom>
                  <a:avLst/>
                  <a:gdLst>
                    <a:gd name="connsiteX0" fmla="*/ 5848 w 36997"/>
                    <a:gd name="connsiteY0" fmla="*/ 29727 h 44107"/>
                    <a:gd name="connsiteX1" fmla="*/ 510 w 36997"/>
                    <a:gd name="connsiteY1" fmla="*/ 17696 h 44107"/>
                    <a:gd name="connsiteX2" fmla="*/ 829 w 36997"/>
                    <a:gd name="connsiteY2" fmla="*/ 8614 h 44107"/>
                    <a:gd name="connsiteX3" fmla="*/ 6485 w 36997"/>
                    <a:gd name="connsiteY3" fmla="*/ 2081 h 44107"/>
                    <a:gd name="connsiteX4" fmla="*/ 12779 w 36997"/>
                    <a:gd name="connsiteY4" fmla="*/ 10 h 44107"/>
                    <a:gd name="connsiteX5" fmla="*/ 18914 w 36997"/>
                    <a:gd name="connsiteY5" fmla="*/ 1285 h 44107"/>
                    <a:gd name="connsiteX6" fmla="*/ 24809 w 36997"/>
                    <a:gd name="connsiteY6" fmla="*/ 5667 h 44107"/>
                    <a:gd name="connsiteX7" fmla="*/ 31262 w 36997"/>
                    <a:gd name="connsiteY7" fmla="*/ 14350 h 44107"/>
                    <a:gd name="connsiteX8" fmla="*/ 36521 w 36997"/>
                    <a:gd name="connsiteY8" fmla="*/ 26301 h 44107"/>
                    <a:gd name="connsiteX9" fmla="*/ 36202 w 36997"/>
                    <a:gd name="connsiteY9" fmla="*/ 35383 h 44107"/>
                    <a:gd name="connsiteX10" fmla="*/ 30466 w 36997"/>
                    <a:gd name="connsiteY10" fmla="*/ 41996 h 44107"/>
                    <a:gd name="connsiteX11" fmla="*/ 19153 w 36997"/>
                    <a:gd name="connsiteY11" fmla="*/ 43270 h 44107"/>
                    <a:gd name="connsiteX12" fmla="*/ 5689 w 36997"/>
                    <a:gd name="connsiteY12" fmla="*/ 29727 h 44107"/>
                    <a:gd name="connsiteX13" fmla="*/ 10787 w 36997"/>
                    <a:gd name="connsiteY13" fmla="*/ 26779 h 44107"/>
                    <a:gd name="connsiteX14" fmla="*/ 20746 w 36997"/>
                    <a:gd name="connsiteY14" fmla="*/ 38251 h 44107"/>
                    <a:gd name="connsiteX15" fmla="*/ 28235 w 36997"/>
                    <a:gd name="connsiteY15" fmla="*/ 38092 h 44107"/>
                    <a:gd name="connsiteX16" fmla="*/ 31900 w 36997"/>
                    <a:gd name="connsiteY16" fmla="*/ 31559 h 44107"/>
                    <a:gd name="connsiteX17" fmla="*/ 26403 w 36997"/>
                    <a:gd name="connsiteY17" fmla="*/ 17378 h 44107"/>
                    <a:gd name="connsiteX18" fmla="*/ 16444 w 36997"/>
                    <a:gd name="connsiteY18" fmla="*/ 5906 h 44107"/>
                    <a:gd name="connsiteX19" fmla="*/ 8955 w 36997"/>
                    <a:gd name="connsiteY19" fmla="*/ 6145 h 44107"/>
                    <a:gd name="connsiteX20" fmla="*/ 5370 w 36997"/>
                    <a:gd name="connsiteY20" fmla="*/ 12120 h 44107"/>
                    <a:gd name="connsiteX21" fmla="*/ 10867 w 36997"/>
                    <a:gd name="connsiteY21" fmla="*/ 26779 h 4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997" h="44107">
                      <a:moveTo>
                        <a:pt x="5848" y="29727"/>
                      </a:moveTo>
                      <a:cubicBezTo>
                        <a:pt x="3060" y="25106"/>
                        <a:pt x="1307" y="21122"/>
                        <a:pt x="510" y="17696"/>
                      </a:cubicBezTo>
                      <a:cubicBezTo>
                        <a:pt x="-287" y="14271"/>
                        <a:pt x="-127" y="11323"/>
                        <a:pt x="829" y="8614"/>
                      </a:cubicBezTo>
                      <a:cubicBezTo>
                        <a:pt x="1785" y="5985"/>
                        <a:pt x="3697" y="3754"/>
                        <a:pt x="6485" y="2081"/>
                      </a:cubicBezTo>
                      <a:cubicBezTo>
                        <a:pt x="8557" y="807"/>
                        <a:pt x="10708" y="90"/>
                        <a:pt x="12779" y="10"/>
                      </a:cubicBezTo>
                      <a:cubicBezTo>
                        <a:pt x="14851" y="-70"/>
                        <a:pt x="16922" y="329"/>
                        <a:pt x="18914" y="1285"/>
                      </a:cubicBezTo>
                      <a:cubicBezTo>
                        <a:pt x="20905" y="2241"/>
                        <a:pt x="22897" y="3675"/>
                        <a:pt x="24809" y="5667"/>
                      </a:cubicBezTo>
                      <a:cubicBezTo>
                        <a:pt x="26721" y="7658"/>
                        <a:pt x="28952" y="10526"/>
                        <a:pt x="31262" y="14350"/>
                      </a:cubicBezTo>
                      <a:cubicBezTo>
                        <a:pt x="34051" y="18892"/>
                        <a:pt x="35804" y="22875"/>
                        <a:pt x="36521" y="26301"/>
                      </a:cubicBezTo>
                      <a:cubicBezTo>
                        <a:pt x="37238" y="29647"/>
                        <a:pt x="37158" y="32674"/>
                        <a:pt x="36202" y="35383"/>
                      </a:cubicBezTo>
                      <a:cubicBezTo>
                        <a:pt x="35246" y="38012"/>
                        <a:pt x="33334" y="40243"/>
                        <a:pt x="30466" y="41996"/>
                      </a:cubicBezTo>
                      <a:cubicBezTo>
                        <a:pt x="26721" y="44306"/>
                        <a:pt x="22897" y="44704"/>
                        <a:pt x="19153" y="43270"/>
                      </a:cubicBezTo>
                      <a:cubicBezTo>
                        <a:pt x="14612" y="41597"/>
                        <a:pt x="10150" y="37056"/>
                        <a:pt x="5689" y="29727"/>
                      </a:cubicBezTo>
                      <a:close/>
                      <a:moveTo>
                        <a:pt x="10787" y="26779"/>
                      </a:moveTo>
                      <a:cubicBezTo>
                        <a:pt x="14691" y="33232"/>
                        <a:pt x="17958" y="36977"/>
                        <a:pt x="20746" y="38251"/>
                      </a:cubicBezTo>
                      <a:cubicBezTo>
                        <a:pt x="23535" y="39446"/>
                        <a:pt x="26004" y="39446"/>
                        <a:pt x="28235" y="38092"/>
                      </a:cubicBezTo>
                      <a:cubicBezTo>
                        <a:pt x="30466" y="36738"/>
                        <a:pt x="31661" y="34587"/>
                        <a:pt x="31900" y="31559"/>
                      </a:cubicBezTo>
                      <a:cubicBezTo>
                        <a:pt x="32139" y="28532"/>
                        <a:pt x="30306" y="23831"/>
                        <a:pt x="26403" y="17378"/>
                      </a:cubicBezTo>
                      <a:cubicBezTo>
                        <a:pt x="22499" y="10925"/>
                        <a:pt x="19232" y="7101"/>
                        <a:pt x="16444" y="5906"/>
                      </a:cubicBezTo>
                      <a:cubicBezTo>
                        <a:pt x="13656" y="4711"/>
                        <a:pt x="11186" y="4790"/>
                        <a:pt x="8955" y="6145"/>
                      </a:cubicBezTo>
                      <a:cubicBezTo>
                        <a:pt x="6724" y="7499"/>
                        <a:pt x="5529" y="9491"/>
                        <a:pt x="5370" y="12120"/>
                      </a:cubicBezTo>
                      <a:cubicBezTo>
                        <a:pt x="5131" y="15466"/>
                        <a:pt x="6963" y="20405"/>
                        <a:pt x="10867" y="2677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60" name="Freeform: Shape 3559">
                  <a:extLst>
                    <a:ext uri="{FF2B5EF4-FFF2-40B4-BE49-F238E27FC236}">
                      <a16:creationId xmlns:a16="http://schemas.microsoft.com/office/drawing/2014/main" id="{F8AD098F-1077-A54F-7ED5-3B7FDDA53C42}"/>
                    </a:ext>
                  </a:extLst>
                </p:cNvPr>
                <p:cNvSpPr/>
                <p:nvPr/>
              </p:nvSpPr>
              <p:spPr>
                <a:xfrm>
                  <a:off x="1490040" y="3384376"/>
                  <a:ext cx="30035" cy="42862"/>
                </a:xfrm>
                <a:custGeom>
                  <a:avLst/>
                  <a:gdLst>
                    <a:gd name="connsiteX0" fmla="*/ 25255 w 30035"/>
                    <a:gd name="connsiteY0" fmla="*/ 41986 h 42862"/>
                    <a:gd name="connsiteX1" fmla="*/ 19599 w 30035"/>
                    <a:gd name="connsiteY1" fmla="*/ 32664 h 42862"/>
                    <a:gd name="connsiteX2" fmla="*/ 2629 w 30035"/>
                    <a:gd name="connsiteY2" fmla="*/ 42862 h 42862"/>
                    <a:gd name="connsiteX3" fmla="*/ 0 w 30035"/>
                    <a:gd name="connsiteY3" fmla="*/ 38480 h 42862"/>
                    <a:gd name="connsiteX4" fmla="*/ 2549 w 30035"/>
                    <a:gd name="connsiteY4" fmla="*/ 2390 h 42862"/>
                    <a:gd name="connsiteX5" fmla="*/ 6453 w 30035"/>
                    <a:gd name="connsiteY5" fmla="*/ 0 h 42862"/>
                    <a:gd name="connsiteX6" fmla="*/ 21750 w 30035"/>
                    <a:gd name="connsiteY6" fmla="*/ 25335 h 42862"/>
                    <a:gd name="connsiteX7" fmla="*/ 27008 w 30035"/>
                    <a:gd name="connsiteY7" fmla="*/ 22148 h 42862"/>
                    <a:gd name="connsiteX8" fmla="*/ 29637 w 30035"/>
                    <a:gd name="connsiteY8" fmla="*/ 26530 h 42862"/>
                    <a:gd name="connsiteX9" fmla="*/ 24379 w 30035"/>
                    <a:gd name="connsiteY9" fmla="*/ 29717 h 42862"/>
                    <a:gd name="connsiteX10" fmla="*/ 30035 w 30035"/>
                    <a:gd name="connsiteY10" fmla="*/ 39038 h 42862"/>
                    <a:gd name="connsiteX11" fmla="*/ 25255 w 30035"/>
                    <a:gd name="connsiteY11" fmla="*/ 41906 h 42862"/>
                    <a:gd name="connsiteX12" fmla="*/ 16970 w 30035"/>
                    <a:gd name="connsiteY12" fmla="*/ 28203 h 42862"/>
                    <a:gd name="connsiteX13" fmla="*/ 6374 w 30035"/>
                    <a:gd name="connsiteY13" fmla="*/ 10596 h 42862"/>
                    <a:gd name="connsiteX14" fmla="*/ 4780 w 30035"/>
                    <a:gd name="connsiteY14" fmla="*/ 35612 h 42862"/>
                    <a:gd name="connsiteX15" fmla="*/ 17049 w 30035"/>
                    <a:gd name="connsiteY15" fmla="*/ 28203 h 4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035" h="42862">
                      <a:moveTo>
                        <a:pt x="25255" y="41986"/>
                      </a:moveTo>
                      <a:lnTo>
                        <a:pt x="19599" y="32664"/>
                      </a:lnTo>
                      <a:lnTo>
                        <a:pt x="2629" y="42862"/>
                      </a:lnTo>
                      <a:lnTo>
                        <a:pt x="0" y="38480"/>
                      </a:lnTo>
                      <a:lnTo>
                        <a:pt x="2549" y="2390"/>
                      </a:lnTo>
                      <a:lnTo>
                        <a:pt x="6453" y="0"/>
                      </a:lnTo>
                      <a:lnTo>
                        <a:pt x="21750" y="25335"/>
                      </a:lnTo>
                      <a:lnTo>
                        <a:pt x="27008" y="22148"/>
                      </a:lnTo>
                      <a:lnTo>
                        <a:pt x="29637" y="26530"/>
                      </a:lnTo>
                      <a:lnTo>
                        <a:pt x="24379" y="29717"/>
                      </a:lnTo>
                      <a:lnTo>
                        <a:pt x="30035" y="39038"/>
                      </a:lnTo>
                      <a:lnTo>
                        <a:pt x="25255" y="41906"/>
                      </a:lnTo>
                      <a:close/>
                      <a:moveTo>
                        <a:pt x="16970" y="28203"/>
                      </a:moveTo>
                      <a:lnTo>
                        <a:pt x="6374" y="10596"/>
                      </a:lnTo>
                      <a:lnTo>
                        <a:pt x="4780" y="35612"/>
                      </a:lnTo>
                      <a:lnTo>
                        <a:pt x="17049" y="2820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61" name="Freeform: Shape 3560">
                  <a:extLst>
                    <a:ext uri="{FF2B5EF4-FFF2-40B4-BE49-F238E27FC236}">
                      <a16:creationId xmlns:a16="http://schemas.microsoft.com/office/drawing/2014/main" id="{6DF42164-D849-BB54-6F22-8F0DA452E299}"/>
                    </a:ext>
                  </a:extLst>
                </p:cNvPr>
                <p:cNvSpPr/>
                <p:nvPr/>
              </p:nvSpPr>
              <p:spPr>
                <a:xfrm>
                  <a:off x="1508444" y="3354659"/>
                  <a:ext cx="60867" cy="61584"/>
                </a:xfrm>
                <a:custGeom>
                  <a:avLst/>
                  <a:gdLst>
                    <a:gd name="connsiteX0" fmla="*/ 23582 w 60867"/>
                    <a:gd name="connsiteY0" fmla="*/ 61584 h 61584"/>
                    <a:gd name="connsiteX1" fmla="*/ 0 w 60867"/>
                    <a:gd name="connsiteY1" fmla="*/ 22547 h 61584"/>
                    <a:gd name="connsiteX2" fmla="*/ 7808 w 60867"/>
                    <a:gd name="connsiteY2" fmla="*/ 17846 h 61584"/>
                    <a:gd name="connsiteX3" fmla="*/ 33700 w 60867"/>
                    <a:gd name="connsiteY3" fmla="*/ 39914 h 61584"/>
                    <a:gd name="connsiteX4" fmla="*/ 39038 w 60867"/>
                    <a:gd name="connsiteY4" fmla="*/ 44535 h 61584"/>
                    <a:gd name="connsiteX5" fmla="*/ 37365 w 60867"/>
                    <a:gd name="connsiteY5" fmla="*/ 37046 h 61584"/>
                    <a:gd name="connsiteX6" fmla="*/ 30354 w 60867"/>
                    <a:gd name="connsiteY6" fmla="*/ 4222 h 61584"/>
                    <a:gd name="connsiteX7" fmla="*/ 37285 w 60867"/>
                    <a:gd name="connsiteY7" fmla="*/ 0 h 61584"/>
                    <a:gd name="connsiteX8" fmla="*/ 60867 w 60867"/>
                    <a:gd name="connsiteY8" fmla="*/ 39038 h 61584"/>
                    <a:gd name="connsiteX9" fmla="*/ 55928 w 60867"/>
                    <a:gd name="connsiteY9" fmla="*/ 42065 h 61584"/>
                    <a:gd name="connsiteX10" fmla="*/ 36170 w 60867"/>
                    <a:gd name="connsiteY10" fmla="*/ 9401 h 61584"/>
                    <a:gd name="connsiteX11" fmla="*/ 44535 w 60867"/>
                    <a:gd name="connsiteY11" fmla="*/ 48917 h 61584"/>
                    <a:gd name="connsiteX12" fmla="*/ 39914 w 60867"/>
                    <a:gd name="connsiteY12" fmla="*/ 51706 h 61584"/>
                    <a:gd name="connsiteX13" fmla="*/ 8525 w 60867"/>
                    <a:gd name="connsiteY13" fmla="*/ 25255 h 61584"/>
                    <a:gd name="connsiteX14" fmla="*/ 28601 w 60867"/>
                    <a:gd name="connsiteY14" fmla="*/ 58477 h 61584"/>
                    <a:gd name="connsiteX15" fmla="*/ 23662 w 60867"/>
                    <a:gd name="connsiteY15" fmla="*/ 61505 h 6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867" h="61584">
                      <a:moveTo>
                        <a:pt x="23582" y="61584"/>
                      </a:moveTo>
                      <a:lnTo>
                        <a:pt x="0" y="22547"/>
                      </a:lnTo>
                      <a:lnTo>
                        <a:pt x="7808" y="17846"/>
                      </a:lnTo>
                      <a:lnTo>
                        <a:pt x="33700" y="39914"/>
                      </a:lnTo>
                      <a:cubicBezTo>
                        <a:pt x="36090" y="41986"/>
                        <a:pt x="37923" y="43500"/>
                        <a:pt x="39038" y="44535"/>
                      </a:cubicBezTo>
                      <a:cubicBezTo>
                        <a:pt x="38640" y="42862"/>
                        <a:pt x="38082" y="40313"/>
                        <a:pt x="37365" y="37046"/>
                      </a:cubicBezTo>
                      <a:lnTo>
                        <a:pt x="30354" y="4222"/>
                      </a:lnTo>
                      <a:lnTo>
                        <a:pt x="37285" y="0"/>
                      </a:lnTo>
                      <a:lnTo>
                        <a:pt x="60867" y="39038"/>
                      </a:lnTo>
                      <a:lnTo>
                        <a:pt x="55928" y="42065"/>
                      </a:lnTo>
                      <a:lnTo>
                        <a:pt x="36170" y="9401"/>
                      </a:lnTo>
                      <a:lnTo>
                        <a:pt x="44535" y="48917"/>
                      </a:lnTo>
                      <a:lnTo>
                        <a:pt x="39914" y="51706"/>
                      </a:lnTo>
                      <a:lnTo>
                        <a:pt x="8525" y="25255"/>
                      </a:lnTo>
                      <a:lnTo>
                        <a:pt x="28601" y="58477"/>
                      </a:lnTo>
                      <a:lnTo>
                        <a:pt x="23662" y="6150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535" name="Graphic 3682">
                <a:extLst>
                  <a:ext uri="{FF2B5EF4-FFF2-40B4-BE49-F238E27FC236}">
                    <a16:creationId xmlns:a16="http://schemas.microsoft.com/office/drawing/2014/main" id="{DB634AD1-FC3F-EA98-7C23-E504EDA68780}"/>
                  </a:ext>
                </a:extLst>
              </p:cNvPr>
              <p:cNvGrpSpPr/>
              <p:nvPr/>
            </p:nvGrpSpPr>
            <p:grpSpPr>
              <a:xfrm>
                <a:off x="1496812" y="4056227"/>
                <a:ext cx="309913" cy="385918"/>
                <a:chOff x="1496812" y="4056227"/>
                <a:chExt cx="309913" cy="385918"/>
              </a:xfrm>
              <a:solidFill>
                <a:srgbClr val="000000"/>
              </a:solidFill>
            </p:grpSpPr>
            <p:sp>
              <p:nvSpPr>
                <p:cNvPr id="3536" name="Freeform: Shape 3535">
                  <a:extLst>
                    <a:ext uri="{FF2B5EF4-FFF2-40B4-BE49-F238E27FC236}">
                      <a16:creationId xmlns:a16="http://schemas.microsoft.com/office/drawing/2014/main" id="{C2667FE3-F0CF-7120-813E-329173991CEF}"/>
                    </a:ext>
                  </a:extLst>
                </p:cNvPr>
                <p:cNvSpPr/>
                <p:nvPr/>
              </p:nvSpPr>
              <p:spPr>
                <a:xfrm>
                  <a:off x="1496812" y="4376851"/>
                  <a:ext cx="76163" cy="65294"/>
                </a:xfrm>
                <a:custGeom>
                  <a:avLst/>
                  <a:gdLst>
                    <a:gd name="connsiteX0" fmla="*/ 45889 w 76163"/>
                    <a:gd name="connsiteY0" fmla="*/ 65214 h 65294"/>
                    <a:gd name="connsiteX1" fmla="*/ 0 w 76163"/>
                    <a:gd name="connsiteY1" fmla="*/ 31435 h 65294"/>
                    <a:gd name="connsiteX2" fmla="*/ 14340 w 76163"/>
                    <a:gd name="connsiteY2" fmla="*/ 11916 h 65294"/>
                    <a:gd name="connsiteX3" fmla="*/ 23423 w 76163"/>
                    <a:gd name="connsiteY3" fmla="*/ 2117 h 65294"/>
                    <a:gd name="connsiteX4" fmla="*/ 31788 w 76163"/>
                    <a:gd name="connsiteY4" fmla="*/ 45 h 65294"/>
                    <a:gd name="connsiteX5" fmla="*/ 40472 w 76163"/>
                    <a:gd name="connsiteY5" fmla="*/ 3391 h 65294"/>
                    <a:gd name="connsiteX6" fmla="*/ 46766 w 76163"/>
                    <a:gd name="connsiteY6" fmla="*/ 12712 h 65294"/>
                    <a:gd name="connsiteX7" fmla="*/ 44296 w 76163"/>
                    <a:gd name="connsiteY7" fmla="*/ 24902 h 65294"/>
                    <a:gd name="connsiteX8" fmla="*/ 51785 w 76163"/>
                    <a:gd name="connsiteY8" fmla="*/ 22751 h 65294"/>
                    <a:gd name="connsiteX9" fmla="*/ 63098 w 76163"/>
                    <a:gd name="connsiteY9" fmla="*/ 22990 h 65294"/>
                    <a:gd name="connsiteX10" fmla="*/ 76164 w 76163"/>
                    <a:gd name="connsiteY10" fmla="*/ 23946 h 65294"/>
                    <a:gd name="connsiteX11" fmla="*/ 67958 w 76163"/>
                    <a:gd name="connsiteY11" fmla="*/ 35019 h 65294"/>
                    <a:gd name="connsiteX12" fmla="*/ 53060 w 76163"/>
                    <a:gd name="connsiteY12" fmla="*/ 34382 h 65294"/>
                    <a:gd name="connsiteX13" fmla="*/ 42703 w 76163"/>
                    <a:gd name="connsiteY13" fmla="*/ 34382 h 65294"/>
                    <a:gd name="connsiteX14" fmla="*/ 38719 w 76163"/>
                    <a:gd name="connsiteY14" fmla="*/ 35737 h 65294"/>
                    <a:gd name="connsiteX15" fmla="*/ 34736 w 76163"/>
                    <a:gd name="connsiteY15" fmla="*/ 40039 h 65294"/>
                    <a:gd name="connsiteX16" fmla="*/ 33381 w 76163"/>
                    <a:gd name="connsiteY16" fmla="*/ 41951 h 65294"/>
                    <a:gd name="connsiteX17" fmla="*/ 52582 w 76163"/>
                    <a:gd name="connsiteY17" fmla="*/ 56052 h 65294"/>
                    <a:gd name="connsiteX18" fmla="*/ 45730 w 76163"/>
                    <a:gd name="connsiteY18" fmla="*/ 65294 h 65294"/>
                    <a:gd name="connsiteX19" fmla="*/ 26211 w 76163"/>
                    <a:gd name="connsiteY19" fmla="*/ 36454 h 65294"/>
                    <a:gd name="connsiteX20" fmla="*/ 31230 w 76163"/>
                    <a:gd name="connsiteY20" fmla="*/ 29602 h 65294"/>
                    <a:gd name="connsiteX21" fmla="*/ 36807 w 76163"/>
                    <a:gd name="connsiteY21" fmla="*/ 20839 h 65294"/>
                    <a:gd name="connsiteX22" fmla="*/ 36807 w 76163"/>
                    <a:gd name="connsiteY22" fmla="*/ 16775 h 65294"/>
                    <a:gd name="connsiteX23" fmla="*/ 34019 w 76163"/>
                    <a:gd name="connsiteY23" fmla="*/ 13270 h 65294"/>
                    <a:gd name="connsiteX24" fmla="*/ 29398 w 76163"/>
                    <a:gd name="connsiteY24" fmla="*/ 11756 h 65294"/>
                    <a:gd name="connsiteX25" fmla="*/ 25016 w 76163"/>
                    <a:gd name="connsiteY25" fmla="*/ 13907 h 65294"/>
                    <a:gd name="connsiteX26" fmla="*/ 19838 w 76163"/>
                    <a:gd name="connsiteY26" fmla="*/ 20520 h 65294"/>
                    <a:gd name="connsiteX27" fmla="*/ 14500 w 76163"/>
                    <a:gd name="connsiteY27" fmla="*/ 27770 h 65294"/>
                    <a:gd name="connsiteX28" fmla="*/ 26132 w 76163"/>
                    <a:gd name="connsiteY28" fmla="*/ 36374 h 65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163" h="65294">
                      <a:moveTo>
                        <a:pt x="45889" y="65214"/>
                      </a:moveTo>
                      <a:lnTo>
                        <a:pt x="0" y="31435"/>
                      </a:lnTo>
                      <a:lnTo>
                        <a:pt x="14340" y="11916"/>
                      </a:lnTo>
                      <a:cubicBezTo>
                        <a:pt x="17926" y="6976"/>
                        <a:pt x="20953" y="3710"/>
                        <a:pt x="23423" y="2117"/>
                      </a:cubicBezTo>
                      <a:cubicBezTo>
                        <a:pt x="25893" y="523"/>
                        <a:pt x="28681" y="-194"/>
                        <a:pt x="31788" y="45"/>
                      </a:cubicBezTo>
                      <a:cubicBezTo>
                        <a:pt x="34895" y="284"/>
                        <a:pt x="37763" y="1399"/>
                        <a:pt x="40472" y="3391"/>
                      </a:cubicBezTo>
                      <a:cubicBezTo>
                        <a:pt x="43898" y="5940"/>
                        <a:pt x="46049" y="9048"/>
                        <a:pt x="46766" y="12712"/>
                      </a:cubicBezTo>
                      <a:cubicBezTo>
                        <a:pt x="47483" y="16377"/>
                        <a:pt x="46766" y="20440"/>
                        <a:pt x="44296" y="24902"/>
                      </a:cubicBezTo>
                      <a:cubicBezTo>
                        <a:pt x="46925" y="23786"/>
                        <a:pt x="49475" y="23069"/>
                        <a:pt x="51785" y="22751"/>
                      </a:cubicBezTo>
                      <a:cubicBezTo>
                        <a:pt x="54175" y="22432"/>
                        <a:pt x="57920" y="22512"/>
                        <a:pt x="63098" y="22990"/>
                      </a:cubicBezTo>
                      <a:lnTo>
                        <a:pt x="76164" y="23946"/>
                      </a:lnTo>
                      <a:lnTo>
                        <a:pt x="67958" y="35019"/>
                      </a:lnTo>
                      <a:lnTo>
                        <a:pt x="53060" y="34382"/>
                      </a:lnTo>
                      <a:cubicBezTo>
                        <a:pt x="47722" y="34143"/>
                        <a:pt x="44296" y="34143"/>
                        <a:pt x="42703" y="34382"/>
                      </a:cubicBezTo>
                      <a:cubicBezTo>
                        <a:pt x="41109" y="34541"/>
                        <a:pt x="39835" y="35019"/>
                        <a:pt x="38719" y="35737"/>
                      </a:cubicBezTo>
                      <a:cubicBezTo>
                        <a:pt x="37684" y="36454"/>
                        <a:pt x="36329" y="37888"/>
                        <a:pt x="34736" y="40039"/>
                      </a:cubicBezTo>
                      <a:lnTo>
                        <a:pt x="33381" y="41951"/>
                      </a:lnTo>
                      <a:lnTo>
                        <a:pt x="52582" y="56052"/>
                      </a:lnTo>
                      <a:lnTo>
                        <a:pt x="45730" y="65294"/>
                      </a:lnTo>
                      <a:close/>
                      <a:moveTo>
                        <a:pt x="26211" y="36454"/>
                      </a:moveTo>
                      <a:lnTo>
                        <a:pt x="31230" y="29602"/>
                      </a:lnTo>
                      <a:cubicBezTo>
                        <a:pt x="34497" y="25141"/>
                        <a:pt x="36329" y="22273"/>
                        <a:pt x="36807" y="20839"/>
                      </a:cubicBezTo>
                      <a:cubicBezTo>
                        <a:pt x="37206" y="19484"/>
                        <a:pt x="37206" y="18130"/>
                        <a:pt x="36807" y="16775"/>
                      </a:cubicBezTo>
                      <a:cubicBezTo>
                        <a:pt x="36409" y="15421"/>
                        <a:pt x="35453" y="14306"/>
                        <a:pt x="34019" y="13270"/>
                      </a:cubicBezTo>
                      <a:cubicBezTo>
                        <a:pt x="32505" y="12154"/>
                        <a:pt x="30912" y="11597"/>
                        <a:pt x="29398" y="11756"/>
                      </a:cubicBezTo>
                      <a:cubicBezTo>
                        <a:pt x="27884" y="11916"/>
                        <a:pt x="26371" y="12632"/>
                        <a:pt x="25016" y="13907"/>
                      </a:cubicBezTo>
                      <a:cubicBezTo>
                        <a:pt x="24379" y="14545"/>
                        <a:pt x="22626" y="16775"/>
                        <a:pt x="19838" y="20520"/>
                      </a:cubicBezTo>
                      <a:lnTo>
                        <a:pt x="14500" y="27770"/>
                      </a:lnTo>
                      <a:lnTo>
                        <a:pt x="26132" y="3637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37" name="Freeform: Shape 3536">
                  <a:extLst>
                    <a:ext uri="{FF2B5EF4-FFF2-40B4-BE49-F238E27FC236}">
                      <a16:creationId xmlns:a16="http://schemas.microsoft.com/office/drawing/2014/main" id="{4650C623-89A2-F7F7-030A-0607894BD0F5}"/>
                    </a:ext>
                  </a:extLst>
                </p:cNvPr>
                <p:cNvSpPr/>
                <p:nvPr/>
              </p:nvSpPr>
              <p:spPr>
                <a:xfrm>
                  <a:off x="1543339" y="4341283"/>
                  <a:ext cx="55609" cy="50304"/>
                </a:xfrm>
                <a:custGeom>
                  <a:avLst/>
                  <a:gdLst>
                    <a:gd name="connsiteX0" fmla="*/ 49554 w 55609"/>
                    <a:gd name="connsiteY0" fmla="*/ 32665 h 50304"/>
                    <a:gd name="connsiteX1" fmla="*/ 44535 w 55609"/>
                    <a:gd name="connsiteY1" fmla="*/ 29000 h 50304"/>
                    <a:gd name="connsiteX2" fmla="*/ 45252 w 55609"/>
                    <a:gd name="connsiteY2" fmla="*/ 36887 h 50304"/>
                    <a:gd name="connsiteX3" fmla="*/ 42225 w 55609"/>
                    <a:gd name="connsiteY3" fmla="*/ 44296 h 50304"/>
                    <a:gd name="connsiteX4" fmla="*/ 36329 w 55609"/>
                    <a:gd name="connsiteY4" fmla="*/ 49236 h 50304"/>
                    <a:gd name="connsiteX5" fmla="*/ 29318 w 55609"/>
                    <a:gd name="connsiteY5" fmla="*/ 50033 h 50304"/>
                    <a:gd name="connsiteX6" fmla="*/ 21033 w 55609"/>
                    <a:gd name="connsiteY6" fmla="*/ 45810 h 50304"/>
                    <a:gd name="connsiteX7" fmla="*/ 0 w 55609"/>
                    <a:gd name="connsiteY7" fmla="*/ 30274 h 50304"/>
                    <a:gd name="connsiteX8" fmla="*/ 6453 w 55609"/>
                    <a:gd name="connsiteY8" fmla="*/ 21511 h 50304"/>
                    <a:gd name="connsiteX9" fmla="*/ 21750 w 55609"/>
                    <a:gd name="connsiteY9" fmla="*/ 32744 h 50304"/>
                    <a:gd name="connsiteX10" fmla="*/ 30673 w 55609"/>
                    <a:gd name="connsiteY10" fmla="*/ 38560 h 50304"/>
                    <a:gd name="connsiteX11" fmla="*/ 34497 w 55609"/>
                    <a:gd name="connsiteY11" fmla="*/ 38560 h 50304"/>
                    <a:gd name="connsiteX12" fmla="*/ 37843 w 55609"/>
                    <a:gd name="connsiteY12" fmla="*/ 36011 h 50304"/>
                    <a:gd name="connsiteX13" fmla="*/ 39596 w 55609"/>
                    <a:gd name="connsiteY13" fmla="*/ 31071 h 50304"/>
                    <a:gd name="connsiteX14" fmla="*/ 38321 w 55609"/>
                    <a:gd name="connsiteY14" fmla="*/ 26371 h 50304"/>
                    <a:gd name="connsiteX15" fmla="*/ 29876 w 55609"/>
                    <a:gd name="connsiteY15" fmla="*/ 19121 h 50304"/>
                    <a:gd name="connsiteX16" fmla="*/ 15854 w 55609"/>
                    <a:gd name="connsiteY16" fmla="*/ 8764 h 50304"/>
                    <a:gd name="connsiteX17" fmla="*/ 22307 w 55609"/>
                    <a:gd name="connsiteY17" fmla="*/ 0 h 50304"/>
                    <a:gd name="connsiteX18" fmla="*/ 55609 w 55609"/>
                    <a:gd name="connsiteY18" fmla="*/ 24459 h 50304"/>
                    <a:gd name="connsiteX19" fmla="*/ 49554 w 55609"/>
                    <a:gd name="connsiteY19" fmla="*/ 32665 h 5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609" h="50304">
                      <a:moveTo>
                        <a:pt x="49554" y="32665"/>
                      </a:moveTo>
                      <a:lnTo>
                        <a:pt x="44535" y="29000"/>
                      </a:lnTo>
                      <a:cubicBezTo>
                        <a:pt x="45411" y="31549"/>
                        <a:pt x="45650" y="34178"/>
                        <a:pt x="45252" y="36887"/>
                      </a:cubicBezTo>
                      <a:cubicBezTo>
                        <a:pt x="44854" y="39596"/>
                        <a:pt x="43818" y="42066"/>
                        <a:pt x="42225" y="44296"/>
                      </a:cubicBezTo>
                      <a:cubicBezTo>
                        <a:pt x="40552" y="46527"/>
                        <a:pt x="38640" y="48200"/>
                        <a:pt x="36329" y="49236"/>
                      </a:cubicBezTo>
                      <a:cubicBezTo>
                        <a:pt x="34019" y="50271"/>
                        <a:pt x="31708" y="50590"/>
                        <a:pt x="29318" y="50033"/>
                      </a:cubicBezTo>
                      <a:cubicBezTo>
                        <a:pt x="26928" y="49555"/>
                        <a:pt x="24219" y="48121"/>
                        <a:pt x="21033" y="45810"/>
                      </a:cubicBezTo>
                      <a:lnTo>
                        <a:pt x="0" y="30274"/>
                      </a:lnTo>
                      <a:lnTo>
                        <a:pt x="6453" y="21511"/>
                      </a:lnTo>
                      <a:lnTo>
                        <a:pt x="21750" y="32744"/>
                      </a:lnTo>
                      <a:cubicBezTo>
                        <a:pt x="26450" y="36170"/>
                        <a:pt x="29398" y="38162"/>
                        <a:pt x="30673" y="38560"/>
                      </a:cubicBezTo>
                      <a:cubicBezTo>
                        <a:pt x="31947" y="39038"/>
                        <a:pt x="33222" y="39038"/>
                        <a:pt x="34497" y="38560"/>
                      </a:cubicBezTo>
                      <a:cubicBezTo>
                        <a:pt x="35772" y="38162"/>
                        <a:pt x="36887" y="37285"/>
                        <a:pt x="37843" y="36011"/>
                      </a:cubicBezTo>
                      <a:cubicBezTo>
                        <a:pt x="38958" y="34497"/>
                        <a:pt x="39516" y="32824"/>
                        <a:pt x="39596" y="31071"/>
                      </a:cubicBezTo>
                      <a:cubicBezTo>
                        <a:pt x="39596" y="29239"/>
                        <a:pt x="39197" y="27725"/>
                        <a:pt x="38321" y="26371"/>
                      </a:cubicBezTo>
                      <a:cubicBezTo>
                        <a:pt x="37445" y="25016"/>
                        <a:pt x="34576" y="22626"/>
                        <a:pt x="29876" y="19121"/>
                      </a:cubicBezTo>
                      <a:lnTo>
                        <a:pt x="15854" y="8764"/>
                      </a:lnTo>
                      <a:lnTo>
                        <a:pt x="22307" y="0"/>
                      </a:lnTo>
                      <a:lnTo>
                        <a:pt x="55609" y="24459"/>
                      </a:lnTo>
                      <a:lnTo>
                        <a:pt x="49554" y="3266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38" name="Freeform: Shape 3537">
                  <a:extLst>
                    <a:ext uri="{FF2B5EF4-FFF2-40B4-BE49-F238E27FC236}">
                      <a16:creationId xmlns:a16="http://schemas.microsoft.com/office/drawing/2014/main" id="{C3EB9640-D245-DCAC-3F39-7C654914B761}"/>
                    </a:ext>
                  </a:extLst>
                </p:cNvPr>
                <p:cNvSpPr/>
                <p:nvPr/>
              </p:nvSpPr>
              <p:spPr>
                <a:xfrm>
                  <a:off x="1575567" y="4310156"/>
                  <a:ext cx="45249" cy="43889"/>
                </a:xfrm>
                <a:custGeom>
                  <a:avLst/>
                  <a:gdLst>
                    <a:gd name="connsiteX0" fmla="*/ 18283 w 45249"/>
                    <a:gd name="connsiteY0" fmla="*/ 42599 h 43889"/>
                    <a:gd name="connsiteX1" fmla="*/ 23461 w 45249"/>
                    <a:gd name="connsiteY1" fmla="*/ 32800 h 43889"/>
                    <a:gd name="connsiteX2" fmla="*/ 29038 w 45249"/>
                    <a:gd name="connsiteY2" fmla="*/ 33358 h 43889"/>
                    <a:gd name="connsiteX3" fmla="*/ 33898 w 45249"/>
                    <a:gd name="connsiteY3" fmla="*/ 29533 h 43889"/>
                    <a:gd name="connsiteX4" fmla="*/ 36447 w 45249"/>
                    <a:gd name="connsiteY4" fmla="*/ 23479 h 43889"/>
                    <a:gd name="connsiteX5" fmla="*/ 34934 w 45249"/>
                    <a:gd name="connsiteY5" fmla="*/ 20610 h 43889"/>
                    <a:gd name="connsiteX6" fmla="*/ 32782 w 45249"/>
                    <a:gd name="connsiteY6" fmla="*/ 19973 h 43889"/>
                    <a:gd name="connsiteX7" fmla="*/ 29436 w 45249"/>
                    <a:gd name="connsiteY7" fmla="*/ 22044 h 43889"/>
                    <a:gd name="connsiteX8" fmla="*/ 15175 w 45249"/>
                    <a:gd name="connsiteY8" fmla="*/ 32402 h 43889"/>
                    <a:gd name="connsiteX9" fmla="*/ 4818 w 45249"/>
                    <a:gd name="connsiteY9" fmla="*/ 30808 h 43889"/>
                    <a:gd name="connsiteX10" fmla="*/ 38 w 45249"/>
                    <a:gd name="connsiteY10" fmla="*/ 22044 h 43889"/>
                    <a:gd name="connsiteX11" fmla="*/ 4898 w 45249"/>
                    <a:gd name="connsiteY11" fmla="*/ 9298 h 43889"/>
                    <a:gd name="connsiteX12" fmla="*/ 14618 w 45249"/>
                    <a:gd name="connsiteY12" fmla="*/ 773 h 43889"/>
                    <a:gd name="connsiteX13" fmla="*/ 24576 w 45249"/>
                    <a:gd name="connsiteY13" fmla="*/ 1092 h 43889"/>
                    <a:gd name="connsiteX14" fmla="*/ 19956 w 45249"/>
                    <a:gd name="connsiteY14" fmla="*/ 10493 h 43889"/>
                    <a:gd name="connsiteX15" fmla="*/ 15494 w 45249"/>
                    <a:gd name="connsiteY15" fmla="*/ 10333 h 43889"/>
                    <a:gd name="connsiteX16" fmla="*/ 11351 w 45249"/>
                    <a:gd name="connsiteY16" fmla="*/ 13839 h 43889"/>
                    <a:gd name="connsiteX17" fmla="*/ 8643 w 45249"/>
                    <a:gd name="connsiteY17" fmla="*/ 19495 h 43889"/>
                    <a:gd name="connsiteX18" fmla="*/ 9678 w 45249"/>
                    <a:gd name="connsiteY18" fmla="*/ 21806 h 43889"/>
                    <a:gd name="connsiteX19" fmla="*/ 11909 w 45249"/>
                    <a:gd name="connsiteY19" fmla="*/ 22124 h 43889"/>
                    <a:gd name="connsiteX20" fmla="*/ 20434 w 45249"/>
                    <a:gd name="connsiteY20" fmla="*/ 15751 h 43889"/>
                    <a:gd name="connsiteX21" fmla="*/ 31587 w 45249"/>
                    <a:gd name="connsiteY21" fmla="*/ 8820 h 43889"/>
                    <a:gd name="connsiteX22" fmla="*/ 40192 w 45249"/>
                    <a:gd name="connsiteY22" fmla="*/ 10891 h 43889"/>
                    <a:gd name="connsiteX23" fmla="*/ 45211 w 45249"/>
                    <a:gd name="connsiteY23" fmla="*/ 20531 h 43889"/>
                    <a:gd name="connsiteX24" fmla="*/ 40192 w 45249"/>
                    <a:gd name="connsiteY24" fmla="*/ 34234 h 43889"/>
                    <a:gd name="connsiteX25" fmla="*/ 29516 w 45249"/>
                    <a:gd name="connsiteY25" fmla="*/ 42997 h 43889"/>
                    <a:gd name="connsiteX26" fmla="*/ 18203 w 45249"/>
                    <a:gd name="connsiteY26" fmla="*/ 42679 h 4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249" h="43889">
                      <a:moveTo>
                        <a:pt x="18283" y="42599"/>
                      </a:moveTo>
                      <a:lnTo>
                        <a:pt x="23461" y="32800"/>
                      </a:lnTo>
                      <a:cubicBezTo>
                        <a:pt x="25453" y="33676"/>
                        <a:pt x="27285" y="33916"/>
                        <a:pt x="29038" y="33358"/>
                      </a:cubicBezTo>
                      <a:cubicBezTo>
                        <a:pt x="30791" y="32880"/>
                        <a:pt x="32384" y="31605"/>
                        <a:pt x="33898" y="29533"/>
                      </a:cubicBezTo>
                      <a:cubicBezTo>
                        <a:pt x="35571" y="27223"/>
                        <a:pt x="36447" y="25231"/>
                        <a:pt x="36447" y="23479"/>
                      </a:cubicBezTo>
                      <a:cubicBezTo>
                        <a:pt x="36447" y="22284"/>
                        <a:pt x="35969" y="21328"/>
                        <a:pt x="34934" y="20610"/>
                      </a:cubicBezTo>
                      <a:cubicBezTo>
                        <a:pt x="34296" y="20132"/>
                        <a:pt x="33579" y="19894"/>
                        <a:pt x="32782" y="19973"/>
                      </a:cubicBezTo>
                      <a:cubicBezTo>
                        <a:pt x="32065" y="20132"/>
                        <a:pt x="30950" y="20770"/>
                        <a:pt x="29436" y="22044"/>
                      </a:cubicBezTo>
                      <a:cubicBezTo>
                        <a:pt x="22664" y="28020"/>
                        <a:pt x="17884" y="31446"/>
                        <a:pt x="15175" y="32402"/>
                      </a:cubicBezTo>
                      <a:cubicBezTo>
                        <a:pt x="11431" y="33676"/>
                        <a:pt x="8005" y="33198"/>
                        <a:pt x="4818" y="30808"/>
                      </a:cubicBezTo>
                      <a:cubicBezTo>
                        <a:pt x="1950" y="28657"/>
                        <a:pt x="357" y="25789"/>
                        <a:pt x="38" y="22044"/>
                      </a:cubicBezTo>
                      <a:cubicBezTo>
                        <a:pt x="-280" y="18300"/>
                        <a:pt x="1393" y="14078"/>
                        <a:pt x="4898" y="9298"/>
                      </a:cubicBezTo>
                      <a:cubicBezTo>
                        <a:pt x="8244" y="4756"/>
                        <a:pt x="11511" y="1888"/>
                        <a:pt x="14618" y="773"/>
                      </a:cubicBezTo>
                      <a:cubicBezTo>
                        <a:pt x="17725" y="-343"/>
                        <a:pt x="21071" y="-263"/>
                        <a:pt x="24576" y="1092"/>
                      </a:cubicBezTo>
                      <a:lnTo>
                        <a:pt x="19956" y="10493"/>
                      </a:lnTo>
                      <a:cubicBezTo>
                        <a:pt x="18362" y="9855"/>
                        <a:pt x="16928" y="9855"/>
                        <a:pt x="15494" y="10333"/>
                      </a:cubicBezTo>
                      <a:cubicBezTo>
                        <a:pt x="14060" y="10811"/>
                        <a:pt x="12706" y="12007"/>
                        <a:pt x="11351" y="13839"/>
                      </a:cubicBezTo>
                      <a:cubicBezTo>
                        <a:pt x="9678" y="16149"/>
                        <a:pt x="8722" y="18061"/>
                        <a:pt x="8643" y="19495"/>
                      </a:cubicBezTo>
                      <a:cubicBezTo>
                        <a:pt x="8643" y="20531"/>
                        <a:pt x="8961" y="21248"/>
                        <a:pt x="9678" y="21806"/>
                      </a:cubicBezTo>
                      <a:cubicBezTo>
                        <a:pt x="10316" y="22284"/>
                        <a:pt x="11033" y="22363"/>
                        <a:pt x="11909" y="22124"/>
                      </a:cubicBezTo>
                      <a:cubicBezTo>
                        <a:pt x="13104" y="21806"/>
                        <a:pt x="15892" y="19654"/>
                        <a:pt x="20434" y="15751"/>
                      </a:cubicBezTo>
                      <a:cubicBezTo>
                        <a:pt x="24975" y="11847"/>
                        <a:pt x="28640" y="9537"/>
                        <a:pt x="31587" y="8820"/>
                      </a:cubicBezTo>
                      <a:cubicBezTo>
                        <a:pt x="34535" y="8102"/>
                        <a:pt x="37403" y="8820"/>
                        <a:pt x="40192" y="10891"/>
                      </a:cubicBezTo>
                      <a:cubicBezTo>
                        <a:pt x="43219" y="13122"/>
                        <a:pt x="44892" y="16308"/>
                        <a:pt x="45211" y="20531"/>
                      </a:cubicBezTo>
                      <a:cubicBezTo>
                        <a:pt x="45529" y="24674"/>
                        <a:pt x="43856" y="29295"/>
                        <a:pt x="40192" y="34234"/>
                      </a:cubicBezTo>
                      <a:cubicBezTo>
                        <a:pt x="36845" y="38775"/>
                        <a:pt x="33260" y="41643"/>
                        <a:pt x="29516" y="42997"/>
                      </a:cubicBezTo>
                      <a:cubicBezTo>
                        <a:pt x="25771" y="44272"/>
                        <a:pt x="21947" y="44193"/>
                        <a:pt x="18203" y="4267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39" name="Freeform: Shape 3538">
                  <a:extLst>
                    <a:ext uri="{FF2B5EF4-FFF2-40B4-BE49-F238E27FC236}">
                      <a16:creationId xmlns:a16="http://schemas.microsoft.com/office/drawing/2014/main" id="{BCD66ED3-6CBB-2579-C50F-BFA4A7417890}"/>
                    </a:ext>
                  </a:extLst>
                </p:cNvPr>
                <p:cNvSpPr/>
                <p:nvPr/>
              </p:nvSpPr>
              <p:spPr>
                <a:xfrm>
                  <a:off x="1601778" y="4274536"/>
                  <a:ext cx="45328" cy="43817"/>
                </a:xfrm>
                <a:custGeom>
                  <a:avLst/>
                  <a:gdLst>
                    <a:gd name="connsiteX0" fmla="*/ 18283 w 45328"/>
                    <a:gd name="connsiteY0" fmla="*/ 42607 h 43817"/>
                    <a:gd name="connsiteX1" fmla="*/ 23461 w 45328"/>
                    <a:gd name="connsiteY1" fmla="*/ 32808 h 43817"/>
                    <a:gd name="connsiteX2" fmla="*/ 29038 w 45328"/>
                    <a:gd name="connsiteY2" fmla="*/ 33365 h 43817"/>
                    <a:gd name="connsiteX3" fmla="*/ 33898 w 45328"/>
                    <a:gd name="connsiteY3" fmla="*/ 29541 h 43817"/>
                    <a:gd name="connsiteX4" fmla="*/ 36447 w 45328"/>
                    <a:gd name="connsiteY4" fmla="*/ 23486 h 43817"/>
                    <a:gd name="connsiteX5" fmla="*/ 34933 w 45328"/>
                    <a:gd name="connsiteY5" fmla="*/ 20618 h 43817"/>
                    <a:gd name="connsiteX6" fmla="*/ 32782 w 45328"/>
                    <a:gd name="connsiteY6" fmla="*/ 19981 h 43817"/>
                    <a:gd name="connsiteX7" fmla="*/ 29436 w 45328"/>
                    <a:gd name="connsiteY7" fmla="*/ 22052 h 43817"/>
                    <a:gd name="connsiteX8" fmla="*/ 15176 w 45328"/>
                    <a:gd name="connsiteY8" fmla="*/ 32409 h 43817"/>
                    <a:gd name="connsiteX9" fmla="*/ 4819 w 45328"/>
                    <a:gd name="connsiteY9" fmla="*/ 30816 h 43817"/>
                    <a:gd name="connsiteX10" fmla="*/ 38 w 45328"/>
                    <a:gd name="connsiteY10" fmla="*/ 22052 h 43817"/>
                    <a:gd name="connsiteX11" fmla="*/ 4898 w 45328"/>
                    <a:gd name="connsiteY11" fmla="*/ 9305 h 43817"/>
                    <a:gd name="connsiteX12" fmla="*/ 14618 w 45328"/>
                    <a:gd name="connsiteY12" fmla="*/ 781 h 43817"/>
                    <a:gd name="connsiteX13" fmla="*/ 24576 w 45328"/>
                    <a:gd name="connsiteY13" fmla="*/ 1020 h 43817"/>
                    <a:gd name="connsiteX14" fmla="*/ 20035 w 45328"/>
                    <a:gd name="connsiteY14" fmla="*/ 10421 h 43817"/>
                    <a:gd name="connsiteX15" fmla="*/ 15574 w 45328"/>
                    <a:gd name="connsiteY15" fmla="*/ 10261 h 43817"/>
                    <a:gd name="connsiteX16" fmla="*/ 11431 w 45328"/>
                    <a:gd name="connsiteY16" fmla="*/ 13767 h 43817"/>
                    <a:gd name="connsiteX17" fmla="*/ 8722 w 45328"/>
                    <a:gd name="connsiteY17" fmla="*/ 19423 h 43817"/>
                    <a:gd name="connsiteX18" fmla="*/ 9758 w 45328"/>
                    <a:gd name="connsiteY18" fmla="*/ 21734 h 43817"/>
                    <a:gd name="connsiteX19" fmla="*/ 11989 w 45328"/>
                    <a:gd name="connsiteY19" fmla="*/ 22052 h 43817"/>
                    <a:gd name="connsiteX20" fmla="*/ 20513 w 45328"/>
                    <a:gd name="connsiteY20" fmla="*/ 15679 h 43817"/>
                    <a:gd name="connsiteX21" fmla="*/ 31667 w 45328"/>
                    <a:gd name="connsiteY21" fmla="*/ 8748 h 43817"/>
                    <a:gd name="connsiteX22" fmla="*/ 40271 w 45328"/>
                    <a:gd name="connsiteY22" fmla="*/ 10819 h 43817"/>
                    <a:gd name="connsiteX23" fmla="*/ 45291 w 45328"/>
                    <a:gd name="connsiteY23" fmla="*/ 20459 h 43817"/>
                    <a:gd name="connsiteX24" fmla="*/ 40271 w 45328"/>
                    <a:gd name="connsiteY24" fmla="*/ 34162 h 43817"/>
                    <a:gd name="connsiteX25" fmla="*/ 29596 w 45328"/>
                    <a:gd name="connsiteY25" fmla="*/ 42926 h 43817"/>
                    <a:gd name="connsiteX26" fmla="*/ 18283 w 45328"/>
                    <a:gd name="connsiteY26" fmla="*/ 42607 h 4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328" h="43817">
                      <a:moveTo>
                        <a:pt x="18283" y="42607"/>
                      </a:moveTo>
                      <a:lnTo>
                        <a:pt x="23461" y="32808"/>
                      </a:lnTo>
                      <a:cubicBezTo>
                        <a:pt x="25453" y="33684"/>
                        <a:pt x="27285" y="33923"/>
                        <a:pt x="29038" y="33365"/>
                      </a:cubicBezTo>
                      <a:cubicBezTo>
                        <a:pt x="30791" y="32887"/>
                        <a:pt x="32384" y="31613"/>
                        <a:pt x="33898" y="29541"/>
                      </a:cubicBezTo>
                      <a:cubicBezTo>
                        <a:pt x="35571" y="27231"/>
                        <a:pt x="36447" y="25239"/>
                        <a:pt x="36447" y="23486"/>
                      </a:cubicBezTo>
                      <a:cubicBezTo>
                        <a:pt x="36447" y="22292"/>
                        <a:pt x="35969" y="21335"/>
                        <a:pt x="34933" y="20618"/>
                      </a:cubicBezTo>
                      <a:cubicBezTo>
                        <a:pt x="34296" y="20140"/>
                        <a:pt x="33579" y="19901"/>
                        <a:pt x="32782" y="19981"/>
                      </a:cubicBezTo>
                      <a:cubicBezTo>
                        <a:pt x="32065" y="20140"/>
                        <a:pt x="30950" y="20857"/>
                        <a:pt x="29436" y="22052"/>
                      </a:cubicBezTo>
                      <a:cubicBezTo>
                        <a:pt x="22664" y="28028"/>
                        <a:pt x="17884" y="31453"/>
                        <a:pt x="15176" y="32409"/>
                      </a:cubicBezTo>
                      <a:cubicBezTo>
                        <a:pt x="11431" y="33684"/>
                        <a:pt x="8005" y="33206"/>
                        <a:pt x="4819" y="30816"/>
                      </a:cubicBezTo>
                      <a:cubicBezTo>
                        <a:pt x="1950" y="28665"/>
                        <a:pt x="357" y="25797"/>
                        <a:pt x="38" y="22052"/>
                      </a:cubicBezTo>
                      <a:cubicBezTo>
                        <a:pt x="-280" y="18308"/>
                        <a:pt x="1393" y="14086"/>
                        <a:pt x="4898" y="9305"/>
                      </a:cubicBezTo>
                      <a:cubicBezTo>
                        <a:pt x="8244" y="4764"/>
                        <a:pt x="11511" y="1896"/>
                        <a:pt x="14618" y="781"/>
                      </a:cubicBezTo>
                      <a:cubicBezTo>
                        <a:pt x="17725" y="-335"/>
                        <a:pt x="21071" y="-255"/>
                        <a:pt x="24576" y="1020"/>
                      </a:cubicBezTo>
                      <a:lnTo>
                        <a:pt x="20035" y="10421"/>
                      </a:lnTo>
                      <a:cubicBezTo>
                        <a:pt x="18442" y="9783"/>
                        <a:pt x="17008" y="9783"/>
                        <a:pt x="15574" y="10261"/>
                      </a:cubicBezTo>
                      <a:cubicBezTo>
                        <a:pt x="14140" y="10739"/>
                        <a:pt x="12785" y="11935"/>
                        <a:pt x="11431" y="13767"/>
                      </a:cubicBezTo>
                      <a:cubicBezTo>
                        <a:pt x="9758" y="16077"/>
                        <a:pt x="8802" y="17989"/>
                        <a:pt x="8722" y="19423"/>
                      </a:cubicBezTo>
                      <a:cubicBezTo>
                        <a:pt x="8722" y="20459"/>
                        <a:pt x="9041" y="21176"/>
                        <a:pt x="9758" y="21734"/>
                      </a:cubicBezTo>
                      <a:cubicBezTo>
                        <a:pt x="10395" y="22212"/>
                        <a:pt x="11112" y="22292"/>
                        <a:pt x="11989" y="22052"/>
                      </a:cubicBezTo>
                      <a:cubicBezTo>
                        <a:pt x="13184" y="21734"/>
                        <a:pt x="15972" y="19583"/>
                        <a:pt x="20513" y="15679"/>
                      </a:cubicBezTo>
                      <a:cubicBezTo>
                        <a:pt x="25054" y="11775"/>
                        <a:pt x="28719" y="9465"/>
                        <a:pt x="31667" y="8748"/>
                      </a:cubicBezTo>
                      <a:cubicBezTo>
                        <a:pt x="34615" y="8031"/>
                        <a:pt x="37403" y="8748"/>
                        <a:pt x="40271" y="10819"/>
                      </a:cubicBezTo>
                      <a:cubicBezTo>
                        <a:pt x="43299" y="13050"/>
                        <a:pt x="44972" y="16236"/>
                        <a:pt x="45291" y="20459"/>
                      </a:cubicBezTo>
                      <a:cubicBezTo>
                        <a:pt x="45609" y="24602"/>
                        <a:pt x="43936" y="29223"/>
                        <a:pt x="40271" y="34162"/>
                      </a:cubicBezTo>
                      <a:cubicBezTo>
                        <a:pt x="36925" y="38704"/>
                        <a:pt x="33340" y="41572"/>
                        <a:pt x="29596" y="42926"/>
                      </a:cubicBezTo>
                      <a:cubicBezTo>
                        <a:pt x="25851" y="44201"/>
                        <a:pt x="22027" y="44121"/>
                        <a:pt x="18283" y="4260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40" name="Freeform: Shape 3539">
                  <a:extLst>
                    <a:ext uri="{FF2B5EF4-FFF2-40B4-BE49-F238E27FC236}">
                      <a16:creationId xmlns:a16="http://schemas.microsoft.com/office/drawing/2014/main" id="{182750D4-4410-DB38-8766-13AD816326FD}"/>
                    </a:ext>
                  </a:extLst>
                </p:cNvPr>
                <p:cNvSpPr/>
                <p:nvPr/>
              </p:nvSpPr>
              <p:spPr>
                <a:xfrm>
                  <a:off x="1612253" y="4242732"/>
                  <a:ext cx="52342" cy="42623"/>
                </a:xfrm>
                <a:custGeom>
                  <a:avLst/>
                  <a:gdLst>
                    <a:gd name="connsiteX0" fmla="*/ 8126 w 52342"/>
                    <a:gd name="connsiteY0" fmla="*/ 14739 h 42623"/>
                    <a:gd name="connsiteX1" fmla="*/ 0 w 52342"/>
                    <a:gd name="connsiteY1" fmla="*/ 8764 h 42623"/>
                    <a:gd name="connsiteX2" fmla="*/ 6453 w 52342"/>
                    <a:gd name="connsiteY2" fmla="*/ 0 h 42623"/>
                    <a:gd name="connsiteX3" fmla="*/ 14579 w 52342"/>
                    <a:gd name="connsiteY3" fmla="*/ 5975 h 42623"/>
                    <a:gd name="connsiteX4" fmla="*/ 8126 w 52342"/>
                    <a:gd name="connsiteY4" fmla="*/ 14819 h 42623"/>
                    <a:gd name="connsiteX5" fmla="*/ 45890 w 52342"/>
                    <a:gd name="connsiteY5" fmla="*/ 42623 h 42623"/>
                    <a:gd name="connsiteX6" fmla="*/ 12588 w 52342"/>
                    <a:gd name="connsiteY6" fmla="*/ 18085 h 42623"/>
                    <a:gd name="connsiteX7" fmla="*/ 19041 w 52342"/>
                    <a:gd name="connsiteY7" fmla="*/ 9321 h 42623"/>
                    <a:gd name="connsiteX8" fmla="*/ 52343 w 52342"/>
                    <a:gd name="connsiteY8" fmla="*/ 33780 h 42623"/>
                    <a:gd name="connsiteX9" fmla="*/ 45890 w 52342"/>
                    <a:gd name="connsiteY9" fmla="*/ 42543 h 4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342" h="42623">
                      <a:moveTo>
                        <a:pt x="8126" y="14739"/>
                      </a:moveTo>
                      <a:lnTo>
                        <a:pt x="0" y="8764"/>
                      </a:lnTo>
                      <a:lnTo>
                        <a:pt x="6453" y="0"/>
                      </a:lnTo>
                      <a:lnTo>
                        <a:pt x="14579" y="5975"/>
                      </a:lnTo>
                      <a:lnTo>
                        <a:pt x="8126" y="14819"/>
                      </a:lnTo>
                      <a:close/>
                      <a:moveTo>
                        <a:pt x="45890" y="42623"/>
                      </a:moveTo>
                      <a:lnTo>
                        <a:pt x="12588" y="18085"/>
                      </a:lnTo>
                      <a:lnTo>
                        <a:pt x="19041" y="9321"/>
                      </a:lnTo>
                      <a:lnTo>
                        <a:pt x="52343" y="33780"/>
                      </a:lnTo>
                      <a:lnTo>
                        <a:pt x="45890" y="4254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41" name="Freeform: Shape 3540">
                  <a:extLst>
                    <a:ext uri="{FF2B5EF4-FFF2-40B4-BE49-F238E27FC236}">
                      <a16:creationId xmlns:a16="http://schemas.microsoft.com/office/drawing/2014/main" id="{3E02FF49-4A6B-3C4D-70B7-AD1DF235A186}"/>
                    </a:ext>
                  </a:extLst>
                </p:cNvPr>
                <p:cNvSpPr/>
                <p:nvPr/>
              </p:nvSpPr>
              <p:spPr>
                <a:xfrm>
                  <a:off x="1641887" y="4220257"/>
                  <a:ext cx="50673" cy="45283"/>
                </a:xfrm>
                <a:custGeom>
                  <a:avLst/>
                  <a:gdLst>
                    <a:gd name="connsiteX0" fmla="*/ 11078 w 50673"/>
                    <a:gd name="connsiteY0" fmla="*/ 23671 h 45283"/>
                    <a:gd name="connsiteX1" fmla="*/ 3748 w 50673"/>
                    <a:gd name="connsiteY1" fmla="*/ 30602 h 45283"/>
                    <a:gd name="connsiteX2" fmla="*/ 4 w 50673"/>
                    <a:gd name="connsiteY2" fmla="*/ 20723 h 45283"/>
                    <a:gd name="connsiteX3" fmla="*/ 4863 w 50673"/>
                    <a:gd name="connsiteY3" fmla="*/ 9250 h 45283"/>
                    <a:gd name="connsiteX4" fmla="*/ 12751 w 50673"/>
                    <a:gd name="connsiteY4" fmla="*/ 1522 h 45283"/>
                    <a:gd name="connsiteX5" fmla="*/ 19283 w 50673"/>
                    <a:gd name="connsiteY5" fmla="*/ 88 h 45283"/>
                    <a:gd name="connsiteX6" fmla="*/ 28047 w 50673"/>
                    <a:gd name="connsiteY6" fmla="*/ 4709 h 45283"/>
                    <a:gd name="connsiteX7" fmla="*/ 38245 w 50673"/>
                    <a:gd name="connsiteY7" fmla="*/ 12357 h 45283"/>
                    <a:gd name="connsiteX8" fmla="*/ 45017 w 50673"/>
                    <a:gd name="connsiteY8" fmla="*/ 16660 h 45283"/>
                    <a:gd name="connsiteX9" fmla="*/ 50673 w 50673"/>
                    <a:gd name="connsiteY9" fmla="*/ 18333 h 45283"/>
                    <a:gd name="connsiteX10" fmla="*/ 44220 w 50673"/>
                    <a:gd name="connsiteY10" fmla="*/ 27017 h 45283"/>
                    <a:gd name="connsiteX11" fmla="*/ 40954 w 50673"/>
                    <a:gd name="connsiteY11" fmla="*/ 25981 h 45283"/>
                    <a:gd name="connsiteX12" fmla="*/ 39679 w 50673"/>
                    <a:gd name="connsiteY12" fmla="*/ 25503 h 45283"/>
                    <a:gd name="connsiteX13" fmla="*/ 39440 w 50673"/>
                    <a:gd name="connsiteY13" fmla="*/ 32753 h 45283"/>
                    <a:gd name="connsiteX14" fmla="*/ 36492 w 50673"/>
                    <a:gd name="connsiteY14" fmla="*/ 39047 h 45283"/>
                    <a:gd name="connsiteX15" fmla="*/ 27729 w 50673"/>
                    <a:gd name="connsiteY15" fmla="*/ 45101 h 45283"/>
                    <a:gd name="connsiteX16" fmla="*/ 18487 w 50673"/>
                    <a:gd name="connsiteY16" fmla="*/ 42871 h 45283"/>
                    <a:gd name="connsiteX17" fmla="*/ 14424 w 50673"/>
                    <a:gd name="connsiteY17" fmla="*/ 37852 h 45283"/>
                    <a:gd name="connsiteX18" fmla="*/ 13786 w 50673"/>
                    <a:gd name="connsiteY18" fmla="*/ 31558 h 45283"/>
                    <a:gd name="connsiteX19" fmla="*/ 16893 w 50673"/>
                    <a:gd name="connsiteY19" fmla="*/ 23033 h 45283"/>
                    <a:gd name="connsiteX20" fmla="*/ 21036 w 50673"/>
                    <a:gd name="connsiteY20" fmla="*/ 12915 h 45283"/>
                    <a:gd name="connsiteX21" fmla="*/ 20160 w 50673"/>
                    <a:gd name="connsiteY21" fmla="*/ 12278 h 45283"/>
                    <a:gd name="connsiteX22" fmla="*/ 15619 w 50673"/>
                    <a:gd name="connsiteY22" fmla="*/ 10844 h 45283"/>
                    <a:gd name="connsiteX23" fmla="*/ 11078 w 50673"/>
                    <a:gd name="connsiteY23" fmla="*/ 14747 h 45283"/>
                    <a:gd name="connsiteX24" fmla="*/ 9325 w 50673"/>
                    <a:gd name="connsiteY24" fmla="*/ 19050 h 45283"/>
                    <a:gd name="connsiteX25" fmla="*/ 10998 w 50673"/>
                    <a:gd name="connsiteY25" fmla="*/ 23591 h 45283"/>
                    <a:gd name="connsiteX26" fmla="*/ 26932 w 50673"/>
                    <a:gd name="connsiteY26" fmla="*/ 17138 h 45283"/>
                    <a:gd name="connsiteX27" fmla="*/ 24303 w 50673"/>
                    <a:gd name="connsiteY27" fmla="*/ 23511 h 45283"/>
                    <a:gd name="connsiteX28" fmla="*/ 22311 w 50673"/>
                    <a:gd name="connsiteY28" fmla="*/ 29407 h 45283"/>
                    <a:gd name="connsiteX29" fmla="*/ 24143 w 50673"/>
                    <a:gd name="connsiteY29" fmla="*/ 33390 h 45283"/>
                    <a:gd name="connsiteX30" fmla="*/ 28366 w 50673"/>
                    <a:gd name="connsiteY30" fmla="*/ 34346 h 45283"/>
                    <a:gd name="connsiteX31" fmla="*/ 32270 w 50673"/>
                    <a:gd name="connsiteY31" fmla="*/ 31797 h 45283"/>
                    <a:gd name="connsiteX32" fmla="*/ 34022 w 50673"/>
                    <a:gd name="connsiteY32" fmla="*/ 26140 h 45283"/>
                    <a:gd name="connsiteX33" fmla="*/ 32668 w 50673"/>
                    <a:gd name="connsiteY33" fmla="*/ 21918 h 45283"/>
                    <a:gd name="connsiteX34" fmla="*/ 28605 w 50673"/>
                    <a:gd name="connsiteY34" fmla="*/ 18412 h 45283"/>
                    <a:gd name="connsiteX35" fmla="*/ 26852 w 50673"/>
                    <a:gd name="connsiteY35" fmla="*/ 17138 h 45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0673" h="45283">
                      <a:moveTo>
                        <a:pt x="11078" y="23671"/>
                      </a:moveTo>
                      <a:lnTo>
                        <a:pt x="3748" y="30602"/>
                      </a:lnTo>
                      <a:cubicBezTo>
                        <a:pt x="1199" y="27335"/>
                        <a:pt x="-76" y="24069"/>
                        <a:pt x="4" y="20723"/>
                      </a:cubicBezTo>
                      <a:cubicBezTo>
                        <a:pt x="4" y="17377"/>
                        <a:pt x="1677" y="13552"/>
                        <a:pt x="4863" y="9250"/>
                      </a:cubicBezTo>
                      <a:cubicBezTo>
                        <a:pt x="7731" y="5347"/>
                        <a:pt x="10361" y="2718"/>
                        <a:pt x="12751" y="1522"/>
                      </a:cubicBezTo>
                      <a:cubicBezTo>
                        <a:pt x="15061" y="327"/>
                        <a:pt x="17292" y="-230"/>
                        <a:pt x="19283" y="88"/>
                      </a:cubicBezTo>
                      <a:cubicBezTo>
                        <a:pt x="21275" y="327"/>
                        <a:pt x="24223" y="1921"/>
                        <a:pt x="28047" y="4709"/>
                      </a:cubicBezTo>
                      <a:lnTo>
                        <a:pt x="38245" y="12357"/>
                      </a:lnTo>
                      <a:cubicBezTo>
                        <a:pt x="41193" y="14508"/>
                        <a:pt x="43423" y="15943"/>
                        <a:pt x="45017" y="16660"/>
                      </a:cubicBezTo>
                      <a:cubicBezTo>
                        <a:pt x="46610" y="17377"/>
                        <a:pt x="48522" y="17934"/>
                        <a:pt x="50673" y="18333"/>
                      </a:cubicBezTo>
                      <a:lnTo>
                        <a:pt x="44220" y="27017"/>
                      </a:lnTo>
                      <a:cubicBezTo>
                        <a:pt x="43503" y="26778"/>
                        <a:pt x="42388" y="26459"/>
                        <a:pt x="40954" y="25981"/>
                      </a:cubicBezTo>
                      <a:cubicBezTo>
                        <a:pt x="40316" y="25742"/>
                        <a:pt x="39918" y="25583"/>
                        <a:pt x="39679" y="25503"/>
                      </a:cubicBezTo>
                      <a:cubicBezTo>
                        <a:pt x="39998" y="28052"/>
                        <a:pt x="39918" y="30522"/>
                        <a:pt x="39440" y="32753"/>
                      </a:cubicBezTo>
                      <a:cubicBezTo>
                        <a:pt x="38962" y="34984"/>
                        <a:pt x="37926" y="37055"/>
                        <a:pt x="36492" y="39047"/>
                      </a:cubicBezTo>
                      <a:cubicBezTo>
                        <a:pt x="33943" y="42472"/>
                        <a:pt x="31075" y="44464"/>
                        <a:pt x="27729" y="45101"/>
                      </a:cubicBezTo>
                      <a:cubicBezTo>
                        <a:pt x="24382" y="45659"/>
                        <a:pt x="21355" y="44942"/>
                        <a:pt x="18487" y="42871"/>
                      </a:cubicBezTo>
                      <a:cubicBezTo>
                        <a:pt x="16575" y="41516"/>
                        <a:pt x="15220" y="39843"/>
                        <a:pt x="14424" y="37852"/>
                      </a:cubicBezTo>
                      <a:cubicBezTo>
                        <a:pt x="13627" y="35860"/>
                        <a:pt x="13388" y="33789"/>
                        <a:pt x="13786" y="31558"/>
                      </a:cubicBezTo>
                      <a:cubicBezTo>
                        <a:pt x="14185" y="29327"/>
                        <a:pt x="15220" y="26539"/>
                        <a:pt x="16893" y="23033"/>
                      </a:cubicBezTo>
                      <a:cubicBezTo>
                        <a:pt x="19124" y="18333"/>
                        <a:pt x="20558" y="14986"/>
                        <a:pt x="21036" y="12915"/>
                      </a:cubicBezTo>
                      <a:lnTo>
                        <a:pt x="20160" y="12278"/>
                      </a:lnTo>
                      <a:cubicBezTo>
                        <a:pt x="18487" y="11003"/>
                        <a:pt x="16973" y="10525"/>
                        <a:pt x="15619" y="10844"/>
                      </a:cubicBezTo>
                      <a:cubicBezTo>
                        <a:pt x="14264" y="11162"/>
                        <a:pt x="12751" y="12437"/>
                        <a:pt x="11078" y="14747"/>
                      </a:cubicBezTo>
                      <a:cubicBezTo>
                        <a:pt x="9883" y="16341"/>
                        <a:pt x="9325" y="17775"/>
                        <a:pt x="9325" y="19050"/>
                      </a:cubicBezTo>
                      <a:cubicBezTo>
                        <a:pt x="9325" y="20404"/>
                        <a:pt x="9883" y="21918"/>
                        <a:pt x="10998" y="23591"/>
                      </a:cubicBezTo>
                      <a:close/>
                      <a:moveTo>
                        <a:pt x="26932" y="17138"/>
                      </a:moveTo>
                      <a:cubicBezTo>
                        <a:pt x="26454" y="18572"/>
                        <a:pt x="25657" y="20643"/>
                        <a:pt x="24303" y="23511"/>
                      </a:cubicBezTo>
                      <a:cubicBezTo>
                        <a:pt x="23028" y="26300"/>
                        <a:pt x="22391" y="28291"/>
                        <a:pt x="22311" y="29407"/>
                      </a:cubicBezTo>
                      <a:cubicBezTo>
                        <a:pt x="22311" y="31159"/>
                        <a:pt x="22869" y="32514"/>
                        <a:pt x="24143" y="33390"/>
                      </a:cubicBezTo>
                      <a:cubicBezTo>
                        <a:pt x="25338" y="34267"/>
                        <a:pt x="26772" y="34665"/>
                        <a:pt x="28366" y="34346"/>
                      </a:cubicBezTo>
                      <a:cubicBezTo>
                        <a:pt x="29959" y="34107"/>
                        <a:pt x="31234" y="33231"/>
                        <a:pt x="32270" y="31797"/>
                      </a:cubicBezTo>
                      <a:cubicBezTo>
                        <a:pt x="33465" y="30203"/>
                        <a:pt x="34022" y="28291"/>
                        <a:pt x="34022" y="26140"/>
                      </a:cubicBezTo>
                      <a:cubicBezTo>
                        <a:pt x="34022" y="24467"/>
                        <a:pt x="33544" y="23113"/>
                        <a:pt x="32668" y="21918"/>
                      </a:cubicBezTo>
                      <a:cubicBezTo>
                        <a:pt x="32110" y="21121"/>
                        <a:pt x="30756" y="19926"/>
                        <a:pt x="28605" y="18412"/>
                      </a:cubicBezTo>
                      <a:lnTo>
                        <a:pt x="26852" y="1713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42" name="Freeform: Shape 3541">
                  <a:extLst>
                    <a:ext uri="{FF2B5EF4-FFF2-40B4-BE49-F238E27FC236}">
                      <a16:creationId xmlns:a16="http://schemas.microsoft.com/office/drawing/2014/main" id="{7327C2B1-4AD7-0F00-B125-E01B926DB7A1}"/>
                    </a:ext>
                  </a:extLst>
                </p:cNvPr>
                <p:cNvSpPr/>
                <p:nvPr/>
              </p:nvSpPr>
              <p:spPr>
                <a:xfrm>
                  <a:off x="1690090" y="4161549"/>
                  <a:ext cx="39117" cy="31788"/>
                </a:xfrm>
                <a:custGeom>
                  <a:avLst/>
                  <a:gdLst>
                    <a:gd name="connsiteX0" fmla="*/ 39118 w 39117"/>
                    <a:gd name="connsiteY0" fmla="*/ 27247 h 31788"/>
                    <a:gd name="connsiteX1" fmla="*/ 35772 w 39117"/>
                    <a:gd name="connsiteY1" fmla="*/ 31788 h 31788"/>
                    <a:gd name="connsiteX2" fmla="*/ 7011 w 39117"/>
                    <a:gd name="connsiteY2" fmla="*/ 10596 h 31788"/>
                    <a:gd name="connsiteX3" fmla="*/ 7011 w 39117"/>
                    <a:gd name="connsiteY3" fmla="*/ 17129 h 31788"/>
                    <a:gd name="connsiteX4" fmla="*/ 5816 w 39117"/>
                    <a:gd name="connsiteY4" fmla="*/ 23582 h 31788"/>
                    <a:gd name="connsiteX5" fmla="*/ 1434 w 39117"/>
                    <a:gd name="connsiteY5" fmla="*/ 20395 h 31788"/>
                    <a:gd name="connsiteX6" fmla="*/ 1992 w 39117"/>
                    <a:gd name="connsiteY6" fmla="*/ 10596 h 31788"/>
                    <a:gd name="connsiteX7" fmla="*/ 0 w 39117"/>
                    <a:gd name="connsiteY7" fmla="*/ 2948 h 31788"/>
                    <a:gd name="connsiteX8" fmla="*/ 2151 w 39117"/>
                    <a:gd name="connsiteY8" fmla="*/ 0 h 31788"/>
                    <a:gd name="connsiteX9" fmla="*/ 39038 w 39117"/>
                    <a:gd name="connsiteY9" fmla="*/ 27167 h 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17" h="31788">
                      <a:moveTo>
                        <a:pt x="39118" y="27247"/>
                      </a:moveTo>
                      <a:lnTo>
                        <a:pt x="35772" y="31788"/>
                      </a:lnTo>
                      <a:lnTo>
                        <a:pt x="7011" y="10596"/>
                      </a:lnTo>
                      <a:cubicBezTo>
                        <a:pt x="7250" y="12428"/>
                        <a:pt x="7250" y="14659"/>
                        <a:pt x="7011" y="17129"/>
                      </a:cubicBezTo>
                      <a:cubicBezTo>
                        <a:pt x="6772" y="19599"/>
                        <a:pt x="6374" y="21830"/>
                        <a:pt x="5816" y="23582"/>
                      </a:cubicBezTo>
                      <a:lnTo>
                        <a:pt x="1434" y="20395"/>
                      </a:lnTo>
                      <a:cubicBezTo>
                        <a:pt x="2071" y="16970"/>
                        <a:pt x="2310" y="13703"/>
                        <a:pt x="1992" y="10596"/>
                      </a:cubicBezTo>
                      <a:cubicBezTo>
                        <a:pt x="1673" y="7489"/>
                        <a:pt x="1036" y="4940"/>
                        <a:pt x="0" y="2948"/>
                      </a:cubicBezTo>
                      <a:lnTo>
                        <a:pt x="2151" y="0"/>
                      </a:lnTo>
                      <a:lnTo>
                        <a:pt x="39038" y="2716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43" name="Freeform: Shape 3542">
                  <a:extLst>
                    <a:ext uri="{FF2B5EF4-FFF2-40B4-BE49-F238E27FC236}">
                      <a16:creationId xmlns:a16="http://schemas.microsoft.com/office/drawing/2014/main" id="{31761CDD-CDC9-5980-F866-BEAC70DBEB2B}"/>
                    </a:ext>
                  </a:extLst>
                </p:cNvPr>
                <p:cNvSpPr/>
                <p:nvPr/>
              </p:nvSpPr>
              <p:spPr>
                <a:xfrm>
                  <a:off x="1712318" y="4131275"/>
                  <a:ext cx="39436" cy="40950"/>
                </a:xfrm>
                <a:custGeom>
                  <a:avLst/>
                  <a:gdLst>
                    <a:gd name="connsiteX0" fmla="*/ 36090 w 39436"/>
                    <a:gd name="connsiteY0" fmla="*/ 31469 h 40950"/>
                    <a:gd name="connsiteX1" fmla="*/ 27326 w 39436"/>
                    <a:gd name="connsiteY1" fmla="*/ 25016 h 40950"/>
                    <a:gd name="connsiteX2" fmla="*/ 15615 w 39436"/>
                    <a:gd name="connsiteY2" fmla="*/ 40950 h 40950"/>
                    <a:gd name="connsiteX3" fmla="*/ 11472 w 39436"/>
                    <a:gd name="connsiteY3" fmla="*/ 37923 h 40950"/>
                    <a:gd name="connsiteX4" fmla="*/ 0 w 39436"/>
                    <a:gd name="connsiteY4" fmla="*/ 3665 h 40950"/>
                    <a:gd name="connsiteX5" fmla="*/ 2709 w 39436"/>
                    <a:gd name="connsiteY5" fmla="*/ 0 h 40950"/>
                    <a:gd name="connsiteX6" fmla="*/ 26530 w 39436"/>
                    <a:gd name="connsiteY6" fmla="*/ 17527 h 40950"/>
                    <a:gd name="connsiteX7" fmla="*/ 30195 w 39436"/>
                    <a:gd name="connsiteY7" fmla="*/ 12588 h 40950"/>
                    <a:gd name="connsiteX8" fmla="*/ 34337 w 39436"/>
                    <a:gd name="connsiteY8" fmla="*/ 15615 h 40950"/>
                    <a:gd name="connsiteX9" fmla="*/ 30673 w 39436"/>
                    <a:gd name="connsiteY9" fmla="*/ 20555 h 40950"/>
                    <a:gd name="connsiteX10" fmla="*/ 39436 w 39436"/>
                    <a:gd name="connsiteY10" fmla="*/ 27008 h 40950"/>
                    <a:gd name="connsiteX11" fmla="*/ 36090 w 39436"/>
                    <a:gd name="connsiteY11" fmla="*/ 31549 h 40950"/>
                    <a:gd name="connsiteX12" fmla="*/ 23184 w 39436"/>
                    <a:gd name="connsiteY12" fmla="*/ 21989 h 40950"/>
                    <a:gd name="connsiteX13" fmla="*/ 6612 w 39436"/>
                    <a:gd name="connsiteY13" fmla="*/ 9799 h 40950"/>
                    <a:gd name="connsiteX14" fmla="*/ 14739 w 39436"/>
                    <a:gd name="connsiteY14" fmla="*/ 33461 h 40950"/>
                    <a:gd name="connsiteX15" fmla="*/ 23184 w 39436"/>
                    <a:gd name="connsiteY15" fmla="*/ 21989 h 4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436" h="40950">
                      <a:moveTo>
                        <a:pt x="36090" y="31469"/>
                      </a:moveTo>
                      <a:lnTo>
                        <a:pt x="27326" y="25016"/>
                      </a:lnTo>
                      <a:lnTo>
                        <a:pt x="15615" y="40950"/>
                      </a:lnTo>
                      <a:lnTo>
                        <a:pt x="11472" y="37923"/>
                      </a:lnTo>
                      <a:lnTo>
                        <a:pt x="0" y="3665"/>
                      </a:lnTo>
                      <a:lnTo>
                        <a:pt x="2709" y="0"/>
                      </a:lnTo>
                      <a:lnTo>
                        <a:pt x="26530" y="17527"/>
                      </a:lnTo>
                      <a:lnTo>
                        <a:pt x="30195" y="12588"/>
                      </a:lnTo>
                      <a:lnTo>
                        <a:pt x="34337" y="15615"/>
                      </a:lnTo>
                      <a:lnTo>
                        <a:pt x="30673" y="20555"/>
                      </a:lnTo>
                      <a:lnTo>
                        <a:pt x="39436" y="27008"/>
                      </a:lnTo>
                      <a:lnTo>
                        <a:pt x="36090" y="31549"/>
                      </a:lnTo>
                      <a:close/>
                      <a:moveTo>
                        <a:pt x="23184" y="21989"/>
                      </a:moveTo>
                      <a:lnTo>
                        <a:pt x="6612" y="9799"/>
                      </a:lnTo>
                      <a:lnTo>
                        <a:pt x="14739" y="33461"/>
                      </a:lnTo>
                      <a:lnTo>
                        <a:pt x="23184" y="2198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44" name="Freeform: Shape 3543">
                  <a:extLst>
                    <a:ext uri="{FF2B5EF4-FFF2-40B4-BE49-F238E27FC236}">
                      <a16:creationId xmlns:a16="http://schemas.microsoft.com/office/drawing/2014/main" id="{DE3420C6-5E93-E852-2B8C-05D24FF1B564}"/>
                    </a:ext>
                  </a:extLst>
                </p:cNvPr>
                <p:cNvSpPr/>
                <p:nvPr/>
              </p:nvSpPr>
              <p:spPr>
                <a:xfrm>
                  <a:off x="1733350" y="4102754"/>
                  <a:ext cx="39436" cy="40949"/>
                </a:xfrm>
                <a:custGeom>
                  <a:avLst/>
                  <a:gdLst>
                    <a:gd name="connsiteX0" fmla="*/ 36090 w 39436"/>
                    <a:gd name="connsiteY0" fmla="*/ 31469 h 40949"/>
                    <a:gd name="connsiteX1" fmla="*/ 27326 w 39436"/>
                    <a:gd name="connsiteY1" fmla="*/ 25016 h 40949"/>
                    <a:gd name="connsiteX2" fmla="*/ 15615 w 39436"/>
                    <a:gd name="connsiteY2" fmla="*/ 40950 h 40949"/>
                    <a:gd name="connsiteX3" fmla="*/ 11472 w 39436"/>
                    <a:gd name="connsiteY3" fmla="*/ 37922 h 40949"/>
                    <a:gd name="connsiteX4" fmla="*/ 0 w 39436"/>
                    <a:gd name="connsiteY4" fmla="*/ 3665 h 40949"/>
                    <a:gd name="connsiteX5" fmla="*/ 2709 w 39436"/>
                    <a:gd name="connsiteY5" fmla="*/ 0 h 40949"/>
                    <a:gd name="connsiteX6" fmla="*/ 26530 w 39436"/>
                    <a:gd name="connsiteY6" fmla="*/ 17527 h 40949"/>
                    <a:gd name="connsiteX7" fmla="*/ 30195 w 39436"/>
                    <a:gd name="connsiteY7" fmla="*/ 12588 h 40949"/>
                    <a:gd name="connsiteX8" fmla="*/ 34337 w 39436"/>
                    <a:gd name="connsiteY8" fmla="*/ 15615 h 40949"/>
                    <a:gd name="connsiteX9" fmla="*/ 30673 w 39436"/>
                    <a:gd name="connsiteY9" fmla="*/ 20555 h 40949"/>
                    <a:gd name="connsiteX10" fmla="*/ 39436 w 39436"/>
                    <a:gd name="connsiteY10" fmla="*/ 27008 h 40949"/>
                    <a:gd name="connsiteX11" fmla="*/ 36090 w 39436"/>
                    <a:gd name="connsiteY11" fmla="*/ 31549 h 40949"/>
                    <a:gd name="connsiteX12" fmla="*/ 23104 w 39436"/>
                    <a:gd name="connsiteY12" fmla="*/ 21989 h 40949"/>
                    <a:gd name="connsiteX13" fmla="*/ 6533 w 39436"/>
                    <a:gd name="connsiteY13" fmla="*/ 9799 h 40949"/>
                    <a:gd name="connsiteX14" fmla="*/ 14659 w 39436"/>
                    <a:gd name="connsiteY14" fmla="*/ 33461 h 40949"/>
                    <a:gd name="connsiteX15" fmla="*/ 23104 w 39436"/>
                    <a:gd name="connsiteY15" fmla="*/ 21989 h 40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436" h="40949">
                      <a:moveTo>
                        <a:pt x="36090" y="31469"/>
                      </a:moveTo>
                      <a:lnTo>
                        <a:pt x="27326" y="25016"/>
                      </a:lnTo>
                      <a:lnTo>
                        <a:pt x="15615" y="40950"/>
                      </a:lnTo>
                      <a:lnTo>
                        <a:pt x="11472" y="37922"/>
                      </a:lnTo>
                      <a:lnTo>
                        <a:pt x="0" y="3665"/>
                      </a:lnTo>
                      <a:lnTo>
                        <a:pt x="2709" y="0"/>
                      </a:lnTo>
                      <a:lnTo>
                        <a:pt x="26530" y="17527"/>
                      </a:lnTo>
                      <a:lnTo>
                        <a:pt x="30195" y="12588"/>
                      </a:lnTo>
                      <a:lnTo>
                        <a:pt x="34337" y="15615"/>
                      </a:lnTo>
                      <a:lnTo>
                        <a:pt x="30673" y="20555"/>
                      </a:lnTo>
                      <a:lnTo>
                        <a:pt x="39436" y="27008"/>
                      </a:lnTo>
                      <a:lnTo>
                        <a:pt x="36090" y="31549"/>
                      </a:lnTo>
                      <a:close/>
                      <a:moveTo>
                        <a:pt x="23104" y="21989"/>
                      </a:moveTo>
                      <a:lnTo>
                        <a:pt x="6533" y="9799"/>
                      </a:lnTo>
                      <a:lnTo>
                        <a:pt x="14659" y="33461"/>
                      </a:lnTo>
                      <a:lnTo>
                        <a:pt x="23104" y="2198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545" name="Freeform: Shape 3544">
                  <a:extLst>
                    <a:ext uri="{FF2B5EF4-FFF2-40B4-BE49-F238E27FC236}">
                      <a16:creationId xmlns:a16="http://schemas.microsoft.com/office/drawing/2014/main" id="{4C6D396F-7CA2-7B13-DEC0-A332821AE1D5}"/>
                    </a:ext>
                  </a:extLst>
                </p:cNvPr>
                <p:cNvSpPr/>
                <p:nvPr/>
              </p:nvSpPr>
              <p:spPr>
                <a:xfrm>
                  <a:off x="1744265" y="4056227"/>
                  <a:ext cx="62460" cy="62221"/>
                </a:xfrm>
                <a:custGeom>
                  <a:avLst/>
                  <a:gdLst>
                    <a:gd name="connsiteX0" fmla="*/ 36728 w 62460"/>
                    <a:gd name="connsiteY0" fmla="*/ 62222 h 62221"/>
                    <a:gd name="connsiteX1" fmla="*/ 0 w 62460"/>
                    <a:gd name="connsiteY1" fmla="*/ 35134 h 62221"/>
                    <a:gd name="connsiteX2" fmla="*/ 5417 w 62460"/>
                    <a:gd name="connsiteY2" fmla="*/ 27805 h 62221"/>
                    <a:gd name="connsiteX3" fmla="*/ 37843 w 62460"/>
                    <a:gd name="connsiteY3" fmla="*/ 38241 h 62221"/>
                    <a:gd name="connsiteX4" fmla="*/ 44535 w 62460"/>
                    <a:gd name="connsiteY4" fmla="*/ 40472 h 62221"/>
                    <a:gd name="connsiteX5" fmla="*/ 40074 w 62460"/>
                    <a:gd name="connsiteY5" fmla="*/ 34178 h 62221"/>
                    <a:gd name="connsiteX6" fmla="*/ 20953 w 62460"/>
                    <a:gd name="connsiteY6" fmla="*/ 6533 h 62221"/>
                    <a:gd name="connsiteX7" fmla="*/ 25733 w 62460"/>
                    <a:gd name="connsiteY7" fmla="*/ 0 h 62221"/>
                    <a:gd name="connsiteX8" fmla="*/ 62461 w 62460"/>
                    <a:gd name="connsiteY8" fmla="*/ 27088 h 62221"/>
                    <a:gd name="connsiteX9" fmla="*/ 59035 w 62460"/>
                    <a:gd name="connsiteY9" fmla="*/ 31788 h 62221"/>
                    <a:gd name="connsiteX10" fmla="*/ 28283 w 62460"/>
                    <a:gd name="connsiteY10" fmla="*/ 9162 h 62221"/>
                    <a:gd name="connsiteX11" fmla="*/ 51148 w 62460"/>
                    <a:gd name="connsiteY11" fmla="*/ 42464 h 62221"/>
                    <a:gd name="connsiteX12" fmla="*/ 47881 w 62460"/>
                    <a:gd name="connsiteY12" fmla="*/ 46846 h 62221"/>
                    <a:gd name="connsiteX13" fmla="*/ 8764 w 62460"/>
                    <a:gd name="connsiteY13" fmla="*/ 34417 h 62221"/>
                    <a:gd name="connsiteX14" fmla="*/ 40074 w 62460"/>
                    <a:gd name="connsiteY14" fmla="*/ 57442 h 62221"/>
                    <a:gd name="connsiteX15" fmla="*/ 36648 w 62460"/>
                    <a:gd name="connsiteY15" fmla="*/ 62142 h 6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460" h="62221">
                      <a:moveTo>
                        <a:pt x="36728" y="62222"/>
                      </a:moveTo>
                      <a:lnTo>
                        <a:pt x="0" y="35134"/>
                      </a:lnTo>
                      <a:lnTo>
                        <a:pt x="5417" y="27805"/>
                      </a:lnTo>
                      <a:lnTo>
                        <a:pt x="37843" y="38241"/>
                      </a:lnTo>
                      <a:cubicBezTo>
                        <a:pt x="40870" y="39197"/>
                        <a:pt x="43101" y="39994"/>
                        <a:pt x="44535" y="40472"/>
                      </a:cubicBezTo>
                      <a:cubicBezTo>
                        <a:pt x="43499" y="39038"/>
                        <a:pt x="41986" y="36967"/>
                        <a:pt x="40074" y="34178"/>
                      </a:cubicBezTo>
                      <a:lnTo>
                        <a:pt x="20953" y="6533"/>
                      </a:lnTo>
                      <a:lnTo>
                        <a:pt x="25733" y="0"/>
                      </a:lnTo>
                      <a:lnTo>
                        <a:pt x="62461" y="27088"/>
                      </a:lnTo>
                      <a:lnTo>
                        <a:pt x="59035" y="31788"/>
                      </a:lnTo>
                      <a:lnTo>
                        <a:pt x="28283" y="9162"/>
                      </a:lnTo>
                      <a:lnTo>
                        <a:pt x="51148" y="42464"/>
                      </a:lnTo>
                      <a:lnTo>
                        <a:pt x="47881" y="46846"/>
                      </a:lnTo>
                      <a:lnTo>
                        <a:pt x="8764" y="34417"/>
                      </a:lnTo>
                      <a:lnTo>
                        <a:pt x="40074" y="57442"/>
                      </a:lnTo>
                      <a:lnTo>
                        <a:pt x="36648" y="6214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sp>
          <p:nvSpPr>
            <p:cNvPr id="3378" name="TextBox 136">
              <a:extLst>
                <a:ext uri="{FF2B5EF4-FFF2-40B4-BE49-F238E27FC236}">
                  <a16:creationId xmlns:a16="http://schemas.microsoft.com/office/drawing/2014/main" id="{2ADEE742-FF8E-C850-0548-F1D7F93E0C4E}"/>
                </a:ext>
              </a:extLst>
            </p:cNvPr>
            <p:cNvSpPr txBox="1">
              <a:spLocks noChangeArrowheads="1"/>
            </p:cNvSpPr>
            <p:nvPr/>
          </p:nvSpPr>
          <p:spPr bwMode="auto">
            <a:xfrm>
              <a:off x="1261611" y="2624117"/>
              <a:ext cx="753929" cy="461665"/>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2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1.3</a:t>
              </a:r>
              <a:endPar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Billion</a:t>
              </a:r>
            </a:p>
          </p:txBody>
        </p:sp>
        <p:sp>
          <p:nvSpPr>
            <p:cNvPr id="2" name="Rectangle 111">
              <a:extLst>
                <a:ext uri="{FF2B5EF4-FFF2-40B4-BE49-F238E27FC236}">
                  <a16:creationId xmlns:a16="http://schemas.microsoft.com/office/drawing/2014/main" id="{FC3BB0C3-019C-2A13-6701-B08C80B4AE5A}"/>
                </a:ext>
              </a:extLst>
            </p:cNvPr>
            <p:cNvSpPr>
              <a:spLocks noChangeArrowheads="1"/>
            </p:cNvSpPr>
            <p:nvPr/>
          </p:nvSpPr>
          <p:spPr bwMode="auto">
            <a:xfrm>
              <a:off x="614413" y="1971550"/>
              <a:ext cx="1272997" cy="434508"/>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 16%</a:t>
              </a:r>
              <a:endParaRPr kumimoji="0" lang="en-US" sz="24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grpSp>
      <p:grpSp>
        <p:nvGrpSpPr>
          <p:cNvPr id="9" name="Group 8">
            <a:extLst>
              <a:ext uri="{FF2B5EF4-FFF2-40B4-BE49-F238E27FC236}">
                <a16:creationId xmlns:a16="http://schemas.microsoft.com/office/drawing/2014/main" id="{61D2D829-A5EB-7A3D-23A6-13966D7B019E}"/>
              </a:ext>
            </a:extLst>
          </p:cNvPr>
          <p:cNvGrpSpPr/>
          <p:nvPr/>
        </p:nvGrpSpPr>
        <p:grpSpPr>
          <a:xfrm>
            <a:off x="3341308" y="2063034"/>
            <a:ext cx="1840292" cy="2185116"/>
            <a:chOff x="3276316" y="1971550"/>
            <a:chExt cx="1840292" cy="2185116"/>
          </a:xfrm>
        </p:grpSpPr>
        <p:grpSp>
          <p:nvGrpSpPr>
            <p:cNvPr id="3972" name="Graphic 2">
              <a:extLst>
                <a:ext uri="{FF2B5EF4-FFF2-40B4-BE49-F238E27FC236}">
                  <a16:creationId xmlns:a16="http://schemas.microsoft.com/office/drawing/2014/main" id="{2923C9D9-3715-C45C-74B5-682BC0EE747E}"/>
                </a:ext>
              </a:extLst>
            </p:cNvPr>
            <p:cNvGrpSpPr/>
            <p:nvPr/>
          </p:nvGrpSpPr>
          <p:grpSpPr>
            <a:xfrm>
              <a:off x="3509137" y="3108623"/>
              <a:ext cx="1353741" cy="1048043"/>
              <a:chOff x="954185" y="3030144"/>
              <a:chExt cx="2454293" cy="1900071"/>
            </a:xfrm>
          </p:grpSpPr>
          <p:grpSp>
            <p:nvGrpSpPr>
              <p:cNvPr id="4352" name="Graphic 2">
                <a:extLst>
                  <a:ext uri="{FF2B5EF4-FFF2-40B4-BE49-F238E27FC236}">
                    <a16:creationId xmlns:a16="http://schemas.microsoft.com/office/drawing/2014/main" id="{F8E4F4E8-4184-25A6-6718-72697D46D6D5}"/>
                  </a:ext>
                </a:extLst>
              </p:cNvPr>
              <p:cNvGrpSpPr/>
              <p:nvPr/>
            </p:nvGrpSpPr>
            <p:grpSpPr>
              <a:xfrm>
                <a:off x="955303" y="3030144"/>
                <a:ext cx="2443360" cy="1900071"/>
                <a:chOff x="955303" y="3030144"/>
                <a:chExt cx="2443360" cy="1900071"/>
              </a:xfrm>
            </p:grpSpPr>
            <p:sp>
              <p:nvSpPr>
                <p:cNvPr id="4403" name="Freeform: Shape 4402">
                  <a:extLst>
                    <a:ext uri="{FF2B5EF4-FFF2-40B4-BE49-F238E27FC236}">
                      <a16:creationId xmlns:a16="http://schemas.microsoft.com/office/drawing/2014/main" id="{B3AF276C-CB61-F002-8554-064400796AF5}"/>
                    </a:ext>
                  </a:extLst>
                </p:cNvPr>
                <p:cNvSpPr/>
                <p:nvPr/>
              </p:nvSpPr>
              <p:spPr>
                <a:xfrm>
                  <a:off x="955303" y="3030144"/>
                  <a:ext cx="2443360" cy="1900071"/>
                </a:xfrm>
                <a:custGeom>
                  <a:avLst/>
                  <a:gdLst>
                    <a:gd name="connsiteX0" fmla="*/ 2443361 w 2443360"/>
                    <a:gd name="connsiteY0" fmla="*/ 1845309 h 1900071"/>
                    <a:gd name="connsiteX1" fmla="*/ 0 w 2443360"/>
                    <a:gd name="connsiteY1" fmla="*/ 883830 h 1900071"/>
                    <a:gd name="connsiteX2" fmla="*/ 1277344 w 2443360"/>
                    <a:gd name="connsiteY2" fmla="*/ 0 h 1900071"/>
                    <a:gd name="connsiteX3" fmla="*/ 2110817 w 2443360"/>
                    <a:gd name="connsiteY3" fmla="*/ 327995 h 1900071"/>
                    <a:gd name="connsiteX4" fmla="*/ 2443281 w 2443360"/>
                    <a:gd name="connsiteY4" fmla="*/ 1845309 h 1900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3360" h="1900071">
                      <a:moveTo>
                        <a:pt x="2443361" y="1845309"/>
                      </a:moveTo>
                      <a:cubicBezTo>
                        <a:pt x="1509254" y="2050007"/>
                        <a:pt x="544104" y="1670219"/>
                        <a:pt x="0" y="883830"/>
                      </a:cubicBezTo>
                      <a:lnTo>
                        <a:pt x="1277344" y="0"/>
                      </a:lnTo>
                      <a:cubicBezTo>
                        <a:pt x="1462968" y="268221"/>
                        <a:pt x="1792160" y="397823"/>
                        <a:pt x="2110817" y="327995"/>
                      </a:cubicBezTo>
                      <a:lnTo>
                        <a:pt x="2443281" y="1845309"/>
                      </a:lnTo>
                      <a:close/>
                    </a:path>
                  </a:pathLst>
                </a:custGeom>
                <a:solidFill>
                  <a:srgbClr val="2873B8"/>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404" name="Freeform: Shape 4403">
                  <a:extLst>
                    <a:ext uri="{FF2B5EF4-FFF2-40B4-BE49-F238E27FC236}">
                      <a16:creationId xmlns:a16="http://schemas.microsoft.com/office/drawing/2014/main" id="{00365D08-72A2-8B5E-16D7-54AE0DFCE101}"/>
                    </a:ext>
                  </a:extLst>
                </p:cNvPr>
                <p:cNvSpPr/>
                <p:nvPr/>
              </p:nvSpPr>
              <p:spPr>
                <a:xfrm>
                  <a:off x="955303" y="3030144"/>
                  <a:ext cx="2443360" cy="1900071"/>
                </a:xfrm>
                <a:custGeom>
                  <a:avLst/>
                  <a:gdLst>
                    <a:gd name="connsiteX0" fmla="*/ 2443361 w 2443360"/>
                    <a:gd name="connsiteY0" fmla="*/ 1845309 h 1900071"/>
                    <a:gd name="connsiteX1" fmla="*/ 0 w 2443360"/>
                    <a:gd name="connsiteY1" fmla="*/ 883830 h 1900071"/>
                    <a:gd name="connsiteX2" fmla="*/ 1277344 w 2443360"/>
                    <a:gd name="connsiteY2" fmla="*/ 0 h 1900071"/>
                    <a:gd name="connsiteX3" fmla="*/ 2110817 w 2443360"/>
                    <a:gd name="connsiteY3" fmla="*/ 327995 h 1900071"/>
                    <a:gd name="connsiteX4" fmla="*/ 2443281 w 2443360"/>
                    <a:gd name="connsiteY4" fmla="*/ 1845309 h 1900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3360" h="1900071">
                      <a:moveTo>
                        <a:pt x="2443361" y="1845309"/>
                      </a:moveTo>
                      <a:cubicBezTo>
                        <a:pt x="1509254" y="2050007"/>
                        <a:pt x="544104" y="1670219"/>
                        <a:pt x="0" y="883830"/>
                      </a:cubicBezTo>
                      <a:lnTo>
                        <a:pt x="1277344" y="0"/>
                      </a:lnTo>
                      <a:cubicBezTo>
                        <a:pt x="1462968" y="268221"/>
                        <a:pt x="1792160" y="397823"/>
                        <a:pt x="2110817" y="327995"/>
                      </a:cubicBezTo>
                      <a:lnTo>
                        <a:pt x="2443281" y="1845309"/>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4353" name="Freeform: Shape 4352">
                <a:extLst>
                  <a:ext uri="{FF2B5EF4-FFF2-40B4-BE49-F238E27FC236}">
                    <a16:creationId xmlns:a16="http://schemas.microsoft.com/office/drawing/2014/main" id="{6552641F-65E8-3FA5-1DD0-BA58EEB428B2}"/>
                  </a:ext>
                </a:extLst>
              </p:cNvPr>
              <p:cNvSpPr/>
              <p:nvPr/>
            </p:nvSpPr>
            <p:spPr>
              <a:xfrm>
                <a:off x="1314581" y="3516869"/>
                <a:ext cx="2093898" cy="1413267"/>
              </a:xfrm>
              <a:custGeom>
                <a:avLst/>
                <a:gdLst>
                  <a:gd name="connsiteX0" fmla="*/ 2093819 w 2093898"/>
                  <a:gd name="connsiteY0" fmla="*/ 1356430 h 1413267"/>
                  <a:gd name="connsiteX1" fmla="*/ 0 w 2093898"/>
                  <a:gd name="connsiteY1" fmla="*/ 805941 h 1413267"/>
                  <a:gd name="connsiteX2" fmla="*/ 727334 w 2093898"/>
                  <a:gd name="connsiteY2" fmla="*/ 0 h 1413267"/>
                  <a:gd name="connsiteX3" fmla="*/ 1857040 w 2093898"/>
                  <a:gd name="connsiteY3" fmla="*/ 297031 h 1413267"/>
                  <a:gd name="connsiteX4" fmla="*/ 2093899 w 2093898"/>
                  <a:gd name="connsiteY4" fmla="*/ 1356509 h 1413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898" h="1413267">
                    <a:moveTo>
                      <a:pt x="2093819" y="1356430"/>
                    </a:moveTo>
                    <a:cubicBezTo>
                      <a:pt x="1347890" y="1523220"/>
                      <a:pt x="567407" y="1317964"/>
                      <a:pt x="0" y="805941"/>
                    </a:cubicBezTo>
                    <a:lnTo>
                      <a:pt x="727334" y="0"/>
                    </a:lnTo>
                    <a:cubicBezTo>
                      <a:pt x="1033462" y="276282"/>
                      <a:pt x="1454588" y="386970"/>
                      <a:pt x="1857040" y="297031"/>
                    </a:cubicBezTo>
                    <a:lnTo>
                      <a:pt x="2093899" y="1356509"/>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54" name="Freeform: Shape 4353">
                <a:extLst>
                  <a:ext uri="{FF2B5EF4-FFF2-40B4-BE49-F238E27FC236}">
                    <a16:creationId xmlns:a16="http://schemas.microsoft.com/office/drawing/2014/main" id="{494FB4D4-44C4-2D0F-DFC4-0226470E9C2B}"/>
                  </a:ext>
                </a:extLst>
              </p:cNvPr>
              <p:cNvSpPr/>
              <p:nvPr/>
            </p:nvSpPr>
            <p:spPr>
              <a:xfrm>
                <a:off x="1079238" y="3384474"/>
                <a:ext cx="962676" cy="938415"/>
              </a:xfrm>
              <a:custGeom>
                <a:avLst/>
                <a:gdLst>
                  <a:gd name="connsiteX0" fmla="*/ 235342 w 962676"/>
                  <a:gd name="connsiteY0" fmla="*/ 938416 h 938415"/>
                  <a:gd name="connsiteX1" fmla="*/ 0 w 962676"/>
                  <a:gd name="connsiteY1" fmla="*/ 692939 h 938415"/>
                  <a:gd name="connsiteX2" fmla="*/ 835708 w 962676"/>
                  <a:gd name="connsiteY2" fmla="*/ 0 h 938415"/>
                  <a:gd name="connsiteX3" fmla="*/ 962676 w 962676"/>
                  <a:gd name="connsiteY3" fmla="*/ 132395 h 938415"/>
                  <a:gd name="connsiteX4" fmla="*/ 235342 w 962676"/>
                  <a:gd name="connsiteY4" fmla="*/ 938336 h 938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676" h="938415">
                    <a:moveTo>
                      <a:pt x="235342" y="938416"/>
                    </a:moveTo>
                    <a:cubicBezTo>
                      <a:pt x="151069" y="862363"/>
                      <a:pt x="72382" y="780324"/>
                      <a:pt x="0" y="692939"/>
                    </a:cubicBezTo>
                    <a:lnTo>
                      <a:pt x="835708" y="0"/>
                    </a:lnTo>
                    <a:cubicBezTo>
                      <a:pt x="874812" y="47164"/>
                      <a:pt x="917268" y="91376"/>
                      <a:pt x="962676" y="132395"/>
                    </a:cubicBezTo>
                    <a:lnTo>
                      <a:pt x="235342" y="938336"/>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55" name="Freeform: Shape 4354">
                <a:extLst>
                  <a:ext uri="{FF2B5EF4-FFF2-40B4-BE49-F238E27FC236}">
                    <a16:creationId xmlns:a16="http://schemas.microsoft.com/office/drawing/2014/main" id="{7B935BA2-DF5D-1FF4-0F57-573633871BB1}"/>
                  </a:ext>
                </a:extLst>
              </p:cNvPr>
              <p:cNvSpPr/>
              <p:nvPr/>
            </p:nvSpPr>
            <p:spPr>
              <a:xfrm>
                <a:off x="954185" y="3295333"/>
                <a:ext cx="960760" cy="782079"/>
              </a:xfrm>
              <a:custGeom>
                <a:avLst/>
                <a:gdLst>
                  <a:gd name="connsiteX0" fmla="*/ 125053 w 960760"/>
                  <a:gd name="connsiteY0" fmla="*/ 782080 h 782079"/>
                  <a:gd name="connsiteX1" fmla="*/ 0 w 960760"/>
                  <a:gd name="connsiteY1" fmla="*/ 616965 h 782079"/>
                  <a:gd name="connsiteX2" fmla="*/ 893247 w 960760"/>
                  <a:gd name="connsiteY2" fmla="*/ 0 h 782079"/>
                  <a:gd name="connsiteX3" fmla="*/ 960761 w 960760"/>
                  <a:gd name="connsiteY3" fmla="*/ 89061 h 782079"/>
                  <a:gd name="connsiteX4" fmla="*/ 125053 w 960760"/>
                  <a:gd name="connsiteY4" fmla="*/ 782000 h 782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760" h="782079">
                    <a:moveTo>
                      <a:pt x="125053" y="782080"/>
                    </a:moveTo>
                    <a:cubicBezTo>
                      <a:pt x="81001" y="728930"/>
                      <a:pt x="39264" y="673865"/>
                      <a:pt x="0" y="616965"/>
                    </a:cubicBezTo>
                    <a:lnTo>
                      <a:pt x="893247" y="0"/>
                    </a:lnTo>
                    <a:cubicBezTo>
                      <a:pt x="914395" y="30645"/>
                      <a:pt x="936899" y="60411"/>
                      <a:pt x="960761" y="89061"/>
                    </a:cubicBezTo>
                    <a:lnTo>
                      <a:pt x="125053" y="782000"/>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356" name="Graphic 2">
                <a:extLst>
                  <a:ext uri="{FF2B5EF4-FFF2-40B4-BE49-F238E27FC236}">
                    <a16:creationId xmlns:a16="http://schemas.microsoft.com/office/drawing/2014/main" id="{8FE527EE-613E-9BDB-3AA8-F98EEC13B519}"/>
                  </a:ext>
                </a:extLst>
              </p:cNvPr>
              <p:cNvGrpSpPr/>
              <p:nvPr/>
            </p:nvGrpSpPr>
            <p:grpSpPr>
              <a:xfrm>
                <a:off x="2040797" y="3199009"/>
                <a:ext cx="995395" cy="472220"/>
                <a:chOff x="2040797" y="3199009"/>
                <a:chExt cx="995395" cy="472220"/>
              </a:xfrm>
              <a:solidFill>
                <a:srgbClr val="000000"/>
              </a:solidFill>
            </p:grpSpPr>
            <p:sp>
              <p:nvSpPr>
                <p:cNvPr id="4391" name="Freeform: Shape 4390">
                  <a:extLst>
                    <a:ext uri="{FF2B5EF4-FFF2-40B4-BE49-F238E27FC236}">
                      <a16:creationId xmlns:a16="http://schemas.microsoft.com/office/drawing/2014/main" id="{0DB38811-B73B-0365-5DB2-F7707577BC63}"/>
                    </a:ext>
                  </a:extLst>
                </p:cNvPr>
                <p:cNvSpPr/>
                <p:nvPr/>
              </p:nvSpPr>
              <p:spPr>
                <a:xfrm>
                  <a:off x="2040797" y="3199009"/>
                  <a:ext cx="137661" cy="137661"/>
                </a:xfrm>
                <a:custGeom>
                  <a:avLst/>
                  <a:gdLst>
                    <a:gd name="connsiteX0" fmla="*/ 0 w 137661"/>
                    <a:gd name="connsiteY0" fmla="*/ 72941 h 137661"/>
                    <a:gd name="connsiteX1" fmla="*/ 80682 w 137661"/>
                    <a:gd name="connsiteY1" fmla="*/ 0 h 137661"/>
                    <a:gd name="connsiteX2" fmla="*/ 94807 w 137661"/>
                    <a:gd name="connsiteY2" fmla="*/ 16040 h 137661"/>
                    <a:gd name="connsiteX3" fmla="*/ 70307 w 137661"/>
                    <a:gd name="connsiteY3" fmla="*/ 98079 h 137661"/>
                    <a:gd name="connsiteX4" fmla="*/ 124175 w 137661"/>
                    <a:gd name="connsiteY4" fmla="*/ 49399 h 137661"/>
                    <a:gd name="connsiteX5" fmla="*/ 137662 w 137661"/>
                    <a:gd name="connsiteY5" fmla="*/ 64721 h 137661"/>
                    <a:gd name="connsiteX6" fmla="*/ 56980 w 137661"/>
                    <a:gd name="connsiteY6" fmla="*/ 137662 h 137661"/>
                    <a:gd name="connsiteX7" fmla="*/ 42456 w 137661"/>
                    <a:gd name="connsiteY7" fmla="*/ 121142 h 137661"/>
                    <a:gd name="connsiteX8" fmla="*/ 66158 w 137661"/>
                    <a:gd name="connsiteY8" fmla="*/ 40700 h 137661"/>
                    <a:gd name="connsiteX9" fmla="*/ 13567 w 137661"/>
                    <a:gd name="connsiteY9" fmla="*/ 88263 h 137661"/>
                    <a:gd name="connsiteX10" fmla="*/ 80 w 137661"/>
                    <a:gd name="connsiteY10" fmla="*/ 72941 h 13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661" h="137661">
                      <a:moveTo>
                        <a:pt x="0" y="72941"/>
                      </a:moveTo>
                      <a:lnTo>
                        <a:pt x="80682" y="0"/>
                      </a:lnTo>
                      <a:lnTo>
                        <a:pt x="94807" y="16040"/>
                      </a:lnTo>
                      <a:lnTo>
                        <a:pt x="70307" y="98079"/>
                      </a:lnTo>
                      <a:lnTo>
                        <a:pt x="124175" y="49399"/>
                      </a:lnTo>
                      <a:lnTo>
                        <a:pt x="137662" y="64721"/>
                      </a:lnTo>
                      <a:lnTo>
                        <a:pt x="56980" y="137662"/>
                      </a:lnTo>
                      <a:lnTo>
                        <a:pt x="42456" y="121142"/>
                      </a:lnTo>
                      <a:lnTo>
                        <a:pt x="66158" y="40700"/>
                      </a:lnTo>
                      <a:lnTo>
                        <a:pt x="13567" y="88263"/>
                      </a:lnTo>
                      <a:lnTo>
                        <a:pt x="80" y="7294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92" name="Freeform: Shape 4391">
                  <a:extLst>
                    <a:ext uri="{FF2B5EF4-FFF2-40B4-BE49-F238E27FC236}">
                      <a16:creationId xmlns:a16="http://schemas.microsoft.com/office/drawing/2014/main" id="{25B49E7B-AC16-410C-ECFB-4C979B31197B}"/>
                    </a:ext>
                  </a:extLst>
                </p:cNvPr>
                <p:cNvSpPr/>
                <p:nvPr/>
              </p:nvSpPr>
              <p:spPr>
                <a:xfrm>
                  <a:off x="2131744" y="3312673"/>
                  <a:ext cx="82974" cy="83683"/>
                </a:xfrm>
                <a:custGeom>
                  <a:avLst/>
                  <a:gdLst>
                    <a:gd name="connsiteX0" fmla="*/ 12719 w 82974"/>
                    <a:gd name="connsiteY0" fmla="*/ 13704 h 83683"/>
                    <a:gd name="connsiteX1" fmla="*/ 29957 w 82974"/>
                    <a:gd name="connsiteY1" fmla="*/ 2212 h 83683"/>
                    <a:gd name="connsiteX2" fmla="*/ 50546 w 82974"/>
                    <a:gd name="connsiteY2" fmla="*/ 1015 h 83683"/>
                    <a:gd name="connsiteX3" fmla="*/ 69300 w 82974"/>
                    <a:gd name="connsiteY3" fmla="*/ 11390 h 83683"/>
                    <a:gd name="connsiteX4" fmla="*/ 82946 w 82974"/>
                    <a:gd name="connsiteY4" fmla="*/ 39880 h 83683"/>
                    <a:gd name="connsiteX5" fmla="*/ 71614 w 82974"/>
                    <a:gd name="connsiteY5" fmla="*/ 69407 h 83683"/>
                    <a:gd name="connsiteX6" fmla="*/ 43284 w 82974"/>
                    <a:gd name="connsiteY6" fmla="*/ 83612 h 83683"/>
                    <a:gd name="connsiteX7" fmla="*/ 14155 w 82974"/>
                    <a:gd name="connsiteY7" fmla="*/ 72679 h 83683"/>
                    <a:gd name="connsiteX8" fmla="*/ 2344 w 82974"/>
                    <a:gd name="connsiteY8" fmla="*/ 55042 h 83683"/>
                    <a:gd name="connsiteX9" fmla="*/ 1068 w 82974"/>
                    <a:gd name="connsiteY9" fmla="*/ 34294 h 83683"/>
                    <a:gd name="connsiteX10" fmla="*/ 12799 w 82974"/>
                    <a:gd name="connsiteY10" fmla="*/ 13704 h 83683"/>
                    <a:gd name="connsiteX11" fmla="*/ 27562 w 82974"/>
                    <a:gd name="connsiteY11" fmla="*/ 29026 h 83683"/>
                    <a:gd name="connsiteX12" fmla="*/ 19582 w 82974"/>
                    <a:gd name="connsiteY12" fmla="*/ 46104 h 83683"/>
                    <a:gd name="connsiteX13" fmla="*/ 25408 w 82974"/>
                    <a:gd name="connsiteY13" fmla="*/ 59990 h 83683"/>
                    <a:gd name="connsiteX14" fmla="*/ 39613 w 82974"/>
                    <a:gd name="connsiteY14" fmla="*/ 64619 h 83683"/>
                    <a:gd name="connsiteX15" fmla="*/ 55813 w 82974"/>
                    <a:gd name="connsiteY15" fmla="*/ 54883 h 83683"/>
                    <a:gd name="connsiteX16" fmla="*/ 63714 w 82974"/>
                    <a:gd name="connsiteY16" fmla="*/ 37885 h 83683"/>
                    <a:gd name="connsiteX17" fmla="*/ 57888 w 82974"/>
                    <a:gd name="connsiteY17" fmla="*/ 23999 h 83683"/>
                    <a:gd name="connsiteX18" fmla="*/ 43683 w 82974"/>
                    <a:gd name="connsiteY18" fmla="*/ 19370 h 83683"/>
                    <a:gd name="connsiteX19" fmla="*/ 27562 w 82974"/>
                    <a:gd name="connsiteY19" fmla="*/ 28947 h 8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2974" h="83683">
                      <a:moveTo>
                        <a:pt x="12719" y="13704"/>
                      </a:moveTo>
                      <a:cubicBezTo>
                        <a:pt x="17348" y="8597"/>
                        <a:pt x="23093" y="4766"/>
                        <a:pt x="29957" y="2212"/>
                      </a:cubicBezTo>
                      <a:cubicBezTo>
                        <a:pt x="36820" y="-262"/>
                        <a:pt x="43683" y="-661"/>
                        <a:pt x="50546" y="1015"/>
                      </a:cubicBezTo>
                      <a:cubicBezTo>
                        <a:pt x="57409" y="2691"/>
                        <a:pt x="63714" y="6202"/>
                        <a:pt x="69300" y="11390"/>
                      </a:cubicBezTo>
                      <a:cubicBezTo>
                        <a:pt x="77999" y="19450"/>
                        <a:pt x="82547" y="28947"/>
                        <a:pt x="82946" y="39880"/>
                      </a:cubicBezTo>
                      <a:cubicBezTo>
                        <a:pt x="83346" y="50813"/>
                        <a:pt x="79515" y="60629"/>
                        <a:pt x="71614" y="69407"/>
                      </a:cubicBezTo>
                      <a:cubicBezTo>
                        <a:pt x="63634" y="78265"/>
                        <a:pt x="54137" y="82974"/>
                        <a:pt x="43284" y="83612"/>
                      </a:cubicBezTo>
                      <a:cubicBezTo>
                        <a:pt x="32431" y="84251"/>
                        <a:pt x="22694" y="80580"/>
                        <a:pt x="14155" y="72679"/>
                      </a:cubicBezTo>
                      <a:cubicBezTo>
                        <a:pt x="8888" y="67811"/>
                        <a:pt x="4898" y="61906"/>
                        <a:pt x="2344" y="55042"/>
                      </a:cubicBezTo>
                      <a:cubicBezTo>
                        <a:pt x="-289" y="48179"/>
                        <a:pt x="-688" y="41236"/>
                        <a:pt x="1068" y="34294"/>
                      </a:cubicBezTo>
                      <a:cubicBezTo>
                        <a:pt x="2823" y="27271"/>
                        <a:pt x="6734" y="20408"/>
                        <a:pt x="12799" y="13704"/>
                      </a:cubicBezTo>
                      <a:close/>
                      <a:moveTo>
                        <a:pt x="27562" y="29026"/>
                      </a:moveTo>
                      <a:cubicBezTo>
                        <a:pt x="22295" y="34852"/>
                        <a:pt x="19662" y="40518"/>
                        <a:pt x="19582" y="46104"/>
                      </a:cubicBezTo>
                      <a:cubicBezTo>
                        <a:pt x="19582" y="51691"/>
                        <a:pt x="21418" y="56319"/>
                        <a:pt x="25408" y="59990"/>
                      </a:cubicBezTo>
                      <a:cubicBezTo>
                        <a:pt x="29398" y="63661"/>
                        <a:pt x="34106" y="65257"/>
                        <a:pt x="39613" y="64619"/>
                      </a:cubicBezTo>
                      <a:cubicBezTo>
                        <a:pt x="45119" y="63980"/>
                        <a:pt x="50466" y="60788"/>
                        <a:pt x="55813" y="54883"/>
                      </a:cubicBezTo>
                      <a:cubicBezTo>
                        <a:pt x="61000" y="49137"/>
                        <a:pt x="63634" y="43471"/>
                        <a:pt x="63714" y="37885"/>
                      </a:cubicBezTo>
                      <a:cubicBezTo>
                        <a:pt x="63794" y="32298"/>
                        <a:pt x="61878" y="27670"/>
                        <a:pt x="57888" y="23999"/>
                      </a:cubicBezTo>
                      <a:cubicBezTo>
                        <a:pt x="53898" y="20328"/>
                        <a:pt x="49189" y="18732"/>
                        <a:pt x="43683" y="19370"/>
                      </a:cubicBezTo>
                      <a:cubicBezTo>
                        <a:pt x="38176" y="19929"/>
                        <a:pt x="32830" y="23121"/>
                        <a:pt x="27562" y="28947"/>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93" name="Freeform: Shape 4392">
                  <a:extLst>
                    <a:ext uri="{FF2B5EF4-FFF2-40B4-BE49-F238E27FC236}">
                      <a16:creationId xmlns:a16="http://schemas.microsoft.com/office/drawing/2014/main" id="{55B4EA61-C827-32E5-3386-E4822E9A0235}"/>
                    </a:ext>
                  </a:extLst>
                </p:cNvPr>
                <p:cNvSpPr/>
                <p:nvPr/>
              </p:nvSpPr>
              <p:spPr>
                <a:xfrm>
                  <a:off x="2195138" y="3363645"/>
                  <a:ext cx="86906" cy="75414"/>
                </a:xfrm>
                <a:custGeom>
                  <a:avLst/>
                  <a:gdLst>
                    <a:gd name="connsiteX0" fmla="*/ 16280 w 86906"/>
                    <a:gd name="connsiteY0" fmla="*/ 75335 h 75414"/>
                    <a:gd name="connsiteX1" fmla="*/ 0 w 86906"/>
                    <a:gd name="connsiteY1" fmla="*/ 62486 h 75414"/>
                    <a:gd name="connsiteX2" fmla="*/ 48281 w 86906"/>
                    <a:gd name="connsiteY2" fmla="*/ 0 h 75414"/>
                    <a:gd name="connsiteX3" fmla="*/ 63444 w 86906"/>
                    <a:gd name="connsiteY3" fmla="*/ 11971 h 75414"/>
                    <a:gd name="connsiteX4" fmla="*/ 56581 w 86906"/>
                    <a:gd name="connsiteY4" fmla="*/ 20829 h 75414"/>
                    <a:gd name="connsiteX5" fmla="*/ 69988 w 86906"/>
                    <a:gd name="connsiteY5" fmla="*/ 18036 h 75414"/>
                    <a:gd name="connsiteX6" fmla="*/ 78607 w 86906"/>
                    <a:gd name="connsiteY6" fmla="*/ 21627 h 75414"/>
                    <a:gd name="connsiteX7" fmla="*/ 86907 w 86906"/>
                    <a:gd name="connsiteY7" fmla="*/ 33199 h 75414"/>
                    <a:gd name="connsiteX8" fmla="*/ 70706 w 86906"/>
                    <a:gd name="connsiteY8" fmla="*/ 43653 h 75414"/>
                    <a:gd name="connsiteX9" fmla="*/ 65120 w 86906"/>
                    <a:gd name="connsiteY9" fmla="*/ 34874 h 75414"/>
                    <a:gd name="connsiteX10" fmla="*/ 57858 w 86906"/>
                    <a:gd name="connsiteY10" fmla="*/ 32241 h 75414"/>
                    <a:gd name="connsiteX11" fmla="*/ 48760 w 86906"/>
                    <a:gd name="connsiteY11" fmla="*/ 36231 h 75414"/>
                    <a:gd name="connsiteX12" fmla="*/ 31203 w 86906"/>
                    <a:gd name="connsiteY12" fmla="*/ 56102 h 75414"/>
                    <a:gd name="connsiteX13" fmla="*/ 16280 w 86906"/>
                    <a:gd name="connsiteY13" fmla="*/ 75415 h 75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906" h="75414">
                      <a:moveTo>
                        <a:pt x="16280" y="75335"/>
                      </a:moveTo>
                      <a:lnTo>
                        <a:pt x="0" y="62486"/>
                      </a:lnTo>
                      <a:lnTo>
                        <a:pt x="48281" y="0"/>
                      </a:lnTo>
                      <a:lnTo>
                        <a:pt x="63444" y="11971"/>
                      </a:lnTo>
                      <a:lnTo>
                        <a:pt x="56581" y="20829"/>
                      </a:lnTo>
                      <a:cubicBezTo>
                        <a:pt x="62407" y="18674"/>
                        <a:pt x="66876" y="17796"/>
                        <a:pt x="69988" y="18036"/>
                      </a:cubicBezTo>
                      <a:cubicBezTo>
                        <a:pt x="73101" y="18355"/>
                        <a:pt x="75973" y="19552"/>
                        <a:pt x="78607" y="21627"/>
                      </a:cubicBezTo>
                      <a:cubicBezTo>
                        <a:pt x="82278" y="24580"/>
                        <a:pt x="85071" y="28410"/>
                        <a:pt x="86907" y="33199"/>
                      </a:cubicBezTo>
                      <a:lnTo>
                        <a:pt x="70706" y="43653"/>
                      </a:lnTo>
                      <a:cubicBezTo>
                        <a:pt x="69350" y="39663"/>
                        <a:pt x="67514" y="36790"/>
                        <a:pt x="65120" y="34874"/>
                      </a:cubicBezTo>
                      <a:cubicBezTo>
                        <a:pt x="62806" y="33039"/>
                        <a:pt x="60412" y="32161"/>
                        <a:pt x="57858" y="32241"/>
                      </a:cubicBezTo>
                      <a:cubicBezTo>
                        <a:pt x="55304" y="32241"/>
                        <a:pt x="52272" y="33597"/>
                        <a:pt x="48760" y="36231"/>
                      </a:cubicBezTo>
                      <a:cubicBezTo>
                        <a:pt x="45249" y="38865"/>
                        <a:pt x="39423" y="45488"/>
                        <a:pt x="31203" y="56102"/>
                      </a:cubicBezTo>
                      <a:lnTo>
                        <a:pt x="16280" y="7541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94" name="Freeform: Shape 4393">
                  <a:extLst>
                    <a:ext uri="{FF2B5EF4-FFF2-40B4-BE49-F238E27FC236}">
                      <a16:creationId xmlns:a16="http://schemas.microsoft.com/office/drawing/2014/main" id="{2BA24518-4BC9-CEF3-0564-78B042E3B283}"/>
                    </a:ext>
                  </a:extLst>
                </p:cNvPr>
                <p:cNvSpPr/>
                <p:nvPr/>
              </p:nvSpPr>
              <p:spPr>
                <a:xfrm>
                  <a:off x="2254273" y="3388943"/>
                  <a:ext cx="71743" cy="98079"/>
                </a:xfrm>
                <a:custGeom>
                  <a:avLst/>
                  <a:gdLst>
                    <a:gd name="connsiteX0" fmla="*/ 67594 w 71743"/>
                    <a:gd name="connsiteY0" fmla="*/ 33119 h 98079"/>
                    <a:gd name="connsiteX1" fmla="*/ 58177 w 71743"/>
                    <a:gd name="connsiteY1" fmla="*/ 46845 h 98079"/>
                    <a:gd name="connsiteX2" fmla="*/ 46526 w 71743"/>
                    <a:gd name="connsiteY2" fmla="*/ 38705 h 98079"/>
                    <a:gd name="connsiteX3" fmla="*/ 28490 w 71743"/>
                    <a:gd name="connsiteY3" fmla="*/ 64961 h 98079"/>
                    <a:gd name="connsiteX4" fmla="*/ 22425 w 71743"/>
                    <a:gd name="connsiteY4" fmla="*/ 74457 h 98079"/>
                    <a:gd name="connsiteX5" fmla="*/ 22425 w 71743"/>
                    <a:gd name="connsiteY5" fmla="*/ 77729 h 98079"/>
                    <a:gd name="connsiteX6" fmla="*/ 24739 w 71743"/>
                    <a:gd name="connsiteY6" fmla="*/ 80602 h 98079"/>
                    <a:gd name="connsiteX7" fmla="*/ 32720 w 71743"/>
                    <a:gd name="connsiteY7" fmla="*/ 83715 h 98079"/>
                    <a:gd name="connsiteX8" fmla="*/ 24979 w 71743"/>
                    <a:gd name="connsiteY8" fmla="*/ 98079 h 98079"/>
                    <a:gd name="connsiteX9" fmla="*/ 9816 w 71743"/>
                    <a:gd name="connsiteY9" fmla="*/ 91216 h 98079"/>
                    <a:gd name="connsiteX10" fmla="*/ 2634 w 71743"/>
                    <a:gd name="connsiteY10" fmla="*/ 83874 h 98079"/>
                    <a:gd name="connsiteX11" fmla="*/ 0 w 71743"/>
                    <a:gd name="connsiteY11" fmla="*/ 76053 h 98079"/>
                    <a:gd name="connsiteX12" fmla="*/ 2235 w 71743"/>
                    <a:gd name="connsiteY12" fmla="*/ 67674 h 98079"/>
                    <a:gd name="connsiteX13" fmla="*/ 10055 w 71743"/>
                    <a:gd name="connsiteY13" fmla="*/ 55145 h 98079"/>
                    <a:gd name="connsiteX14" fmla="*/ 29527 w 71743"/>
                    <a:gd name="connsiteY14" fmla="*/ 26734 h 98079"/>
                    <a:gd name="connsiteX15" fmla="*/ 21707 w 71743"/>
                    <a:gd name="connsiteY15" fmla="*/ 21228 h 98079"/>
                    <a:gd name="connsiteX16" fmla="*/ 31124 w 71743"/>
                    <a:gd name="connsiteY16" fmla="*/ 7502 h 98079"/>
                    <a:gd name="connsiteX17" fmla="*/ 38944 w 71743"/>
                    <a:gd name="connsiteY17" fmla="*/ 12928 h 98079"/>
                    <a:gd name="connsiteX18" fmla="*/ 47803 w 71743"/>
                    <a:gd name="connsiteY18" fmla="*/ 0 h 98079"/>
                    <a:gd name="connsiteX19" fmla="*/ 71744 w 71743"/>
                    <a:gd name="connsiteY19" fmla="*/ 1915 h 98079"/>
                    <a:gd name="connsiteX20" fmla="*/ 55943 w 71743"/>
                    <a:gd name="connsiteY20" fmla="*/ 24899 h 98079"/>
                    <a:gd name="connsiteX21" fmla="*/ 67514 w 71743"/>
                    <a:gd name="connsiteY21" fmla="*/ 33039 h 9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743" h="98079">
                      <a:moveTo>
                        <a:pt x="67594" y="33119"/>
                      </a:moveTo>
                      <a:lnTo>
                        <a:pt x="58177" y="46845"/>
                      </a:lnTo>
                      <a:lnTo>
                        <a:pt x="46526" y="38705"/>
                      </a:lnTo>
                      <a:lnTo>
                        <a:pt x="28490" y="64961"/>
                      </a:lnTo>
                      <a:cubicBezTo>
                        <a:pt x="24819" y="70307"/>
                        <a:pt x="22824" y="73420"/>
                        <a:pt x="22425" y="74457"/>
                      </a:cubicBezTo>
                      <a:cubicBezTo>
                        <a:pt x="22026" y="75495"/>
                        <a:pt x="22026" y="76532"/>
                        <a:pt x="22425" y="77729"/>
                      </a:cubicBezTo>
                      <a:cubicBezTo>
                        <a:pt x="22824" y="78846"/>
                        <a:pt x="23542" y="79804"/>
                        <a:pt x="24739" y="80602"/>
                      </a:cubicBezTo>
                      <a:cubicBezTo>
                        <a:pt x="26335" y="81720"/>
                        <a:pt x="28969" y="82757"/>
                        <a:pt x="32720" y="83715"/>
                      </a:cubicBezTo>
                      <a:lnTo>
                        <a:pt x="24979" y="98079"/>
                      </a:lnTo>
                      <a:cubicBezTo>
                        <a:pt x="19871" y="97042"/>
                        <a:pt x="14764" y="94727"/>
                        <a:pt x="9816" y="91216"/>
                      </a:cubicBezTo>
                      <a:cubicBezTo>
                        <a:pt x="6783" y="89061"/>
                        <a:pt x="4309" y="86587"/>
                        <a:pt x="2634" y="83874"/>
                      </a:cubicBezTo>
                      <a:cubicBezTo>
                        <a:pt x="958" y="81161"/>
                        <a:pt x="0" y="78527"/>
                        <a:pt x="0" y="76053"/>
                      </a:cubicBezTo>
                      <a:cubicBezTo>
                        <a:pt x="0" y="73579"/>
                        <a:pt x="718" y="70786"/>
                        <a:pt x="2235" y="67674"/>
                      </a:cubicBezTo>
                      <a:cubicBezTo>
                        <a:pt x="3272" y="65439"/>
                        <a:pt x="5826" y="61210"/>
                        <a:pt x="10055" y="55145"/>
                      </a:cubicBezTo>
                      <a:lnTo>
                        <a:pt x="29527" y="26734"/>
                      </a:lnTo>
                      <a:lnTo>
                        <a:pt x="21707" y="21228"/>
                      </a:lnTo>
                      <a:lnTo>
                        <a:pt x="31124" y="7502"/>
                      </a:lnTo>
                      <a:lnTo>
                        <a:pt x="38944" y="12928"/>
                      </a:lnTo>
                      <a:lnTo>
                        <a:pt x="47803" y="0"/>
                      </a:lnTo>
                      <a:lnTo>
                        <a:pt x="71744" y="1915"/>
                      </a:lnTo>
                      <a:lnTo>
                        <a:pt x="55943" y="24899"/>
                      </a:lnTo>
                      <a:lnTo>
                        <a:pt x="67514" y="3303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95" name="Freeform: Shape 4394">
                  <a:extLst>
                    <a:ext uri="{FF2B5EF4-FFF2-40B4-BE49-F238E27FC236}">
                      <a16:creationId xmlns:a16="http://schemas.microsoft.com/office/drawing/2014/main" id="{C1DF335D-C606-F4F1-C3D4-19FC02B55B44}"/>
                    </a:ext>
                  </a:extLst>
                </p:cNvPr>
                <p:cNvSpPr/>
                <p:nvPr/>
              </p:nvSpPr>
              <p:spPr>
                <a:xfrm>
                  <a:off x="2295452" y="3405542"/>
                  <a:ext cx="92958" cy="130718"/>
                </a:xfrm>
                <a:custGeom>
                  <a:avLst/>
                  <a:gdLst>
                    <a:gd name="connsiteX0" fmla="*/ 72861 w 92958"/>
                    <a:gd name="connsiteY0" fmla="*/ 10534 h 130718"/>
                    <a:gd name="connsiteX1" fmla="*/ 52591 w 92958"/>
                    <a:gd name="connsiteY1" fmla="*/ 45169 h 130718"/>
                    <a:gd name="connsiteX2" fmla="*/ 79166 w 92958"/>
                    <a:gd name="connsiteY2" fmla="*/ 47244 h 130718"/>
                    <a:gd name="connsiteX3" fmla="*/ 88902 w 92958"/>
                    <a:gd name="connsiteY3" fmla="*/ 56182 h 130718"/>
                    <a:gd name="connsiteX4" fmla="*/ 92892 w 92958"/>
                    <a:gd name="connsiteY4" fmla="*/ 66557 h 130718"/>
                    <a:gd name="connsiteX5" fmla="*/ 91615 w 92958"/>
                    <a:gd name="connsiteY5" fmla="*/ 76532 h 130718"/>
                    <a:gd name="connsiteX6" fmla="*/ 84592 w 92958"/>
                    <a:gd name="connsiteY6" fmla="*/ 90657 h 130718"/>
                    <a:gd name="connsiteX7" fmla="*/ 61210 w 92958"/>
                    <a:gd name="connsiteY7" fmla="*/ 130719 h 130718"/>
                    <a:gd name="connsiteX8" fmla="*/ 43413 w 92958"/>
                    <a:gd name="connsiteY8" fmla="*/ 120105 h 130718"/>
                    <a:gd name="connsiteX9" fmla="*/ 64482 w 92958"/>
                    <a:gd name="connsiteY9" fmla="*/ 84034 h 130718"/>
                    <a:gd name="connsiteX10" fmla="*/ 71425 w 92958"/>
                    <a:gd name="connsiteY10" fmla="*/ 69829 h 130718"/>
                    <a:gd name="connsiteX11" fmla="*/ 70547 w 92958"/>
                    <a:gd name="connsiteY11" fmla="*/ 63125 h 130718"/>
                    <a:gd name="connsiteX12" fmla="*/ 65120 w 92958"/>
                    <a:gd name="connsiteY12" fmla="*/ 57619 h 130718"/>
                    <a:gd name="connsiteX13" fmla="*/ 55943 w 92958"/>
                    <a:gd name="connsiteY13" fmla="*/ 55065 h 130718"/>
                    <a:gd name="connsiteX14" fmla="*/ 47005 w 92958"/>
                    <a:gd name="connsiteY14" fmla="*/ 58576 h 130718"/>
                    <a:gd name="connsiteX15" fmla="*/ 37747 w 92958"/>
                    <a:gd name="connsiteY15" fmla="*/ 70626 h 130718"/>
                    <a:gd name="connsiteX16" fmla="*/ 17796 w 92958"/>
                    <a:gd name="connsiteY16" fmla="*/ 104783 h 130718"/>
                    <a:gd name="connsiteX17" fmla="*/ 0 w 92958"/>
                    <a:gd name="connsiteY17" fmla="*/ 94169 h 130718"/>
                    <a:gd name="connsiteX18" fmla="*/ 55065 w 92958"/>
                    <a:gd name="connsiteY18" fmla="*/ 0 h 130718"/>
                    <a:gd name="connsiteX19" fmla="*/ 72861 w 92958"/>
                    <a:gd name="connsiteY19" fmla="*/ 10614 h 130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2958" h="130718">
                      <a:moveTo>
                        <a:pt x="72861" y="10534"/>
                      </a:moveTo>
                      <a:lnTo>
                        <a:pt x="52591" y="45169"/>
                      </a:lnTo>
                      <a:cubicBezTo>
                        <a:pt x="62327" y="41817"/>
                        <a:pt x="71185" y="42456"/>
                        <a:pt x="79166" y="47244"/>
                      </a:cubicBezTo>
                      <a:cubicBezTo>
                        <a:pt x="83236" y="49718"/>
                        <a:pt x="86508" y="52670"/>
                        <a:pt x="88902" y="56182"/>
                      </a:cubicBezTo>
                      <a:cubicBezTo>
                        <a:pt x="91296" y="59693"/>
                        <a:pt x="92653" y="63125"/>
                        <a:pt x="92892" y="66557"/>
                      </a:cubicBezTo>
                      <a:cubicBezTo>
                        <a:pt x="93131" y="69908"/>
                        <a:pt x="92732" y="73260"/>
                        <a:pt x="91615" y="76532"/>
                      </a:cubicBezTo>
                      <a:cubicBezTo>
                        <a:pt x="90498" y="79804"/>
                        <a:pt x="88183" y="84512"/>
                        <a:pt x="84592" y="90657"/>
                      </a:cubicBezTo>
                      <a:lnTo>
                        <a:pt x="61210" y="130719"/>
                      </a:lnTo>
                      <a:lnTo>
                        <a:pt x="43413" y="120105"/>
                      </a:lnTo>
                      <a:lnTo>
                        <a:pt x="64482" y="84034"/>
                      </a:lnTo>
                      <a:cubicBezTo>
                        <a:pt x="68631" y="76851"/>
                        <a:pt x="70946" y="72143"/>
                        <a:pt x="71425" y="69829"/>
                      </a:cubicBezTo>
                      <a:cubicBezTo>
                        <a:pt x="71903" y="67514"/>
                        <a:pt x="71584" y="65280"/>
                        <a:pt x="70547" y="63125"/>
                      </a:cubicBezTo>
                      <a:cubicBezTo>
                        <a:pt x="69509" y="60970"/>
                        <a:pt x="67674" y="59135"/>
                        <a:pt x="65120" y="57619"/>
                      </a:cubicBezTo>
                      <a:cubicBezTo>
                        <a:pt x="62167" y="55863"/>
                        <a:pt x="59135" y="54985"/>
                        <a:pt x="55943" y="55065"/>
                      </a:cubicBezTo>
                      <a:cubicBezTo>
                        <a:pt x="52750" y="55065"/>
                        <a:pt x="49798" y="56342"/>
                        <a:pt x="47005" y="58576"/>
                      </a:cubicBezTo>
                      <a:cubicBezTo>
                        <a:pt x="44211" y="60890"/>
                        <a:pt x="41099" y="64880"/>
                        <a:pt x="37747" y="70626"/>
                      </a:cubicBezTo>
                      <a:lnTo>
                        <a:pt x="17796" y="104783"/>
                      </a:lnTo>
                      <a:lnTo>
                        <a:pt x="0" y="94169"/>
                      </a:lnTo>
                      <a:lnTo>
                        <a:pt x="55065" y="0"/>
                      </a:lnTo>
                      <a:lnTo>
                        <a:pt x="72861" y="1061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96" name="Freeform: Shape 4395">
                  <a:extLst>
                    <a:ext uri="{FF2B5EF4-FFF2-40B4-BE49-F238E27FC236}">
                      <a16:creationId xmlns:a16="http://schemas.microsoft.com/office/drawing/2014/main" id="{0DF2DFB0-57C8-A0C0-8B78-DCAB938308E3}"/>
                    </a:ext>
                  </a:extLst>
                </p:cNvPr>
                <p:cNvSpPr/>
                <p:nvPr/>
              </p:nvSpPr>
              <p:spPr>
                <a:xfrm>
                  <a:off x="2411088" y="3480239"/>
                  <a:ext cx="101750" cy="126648"/>
                </a:xfrm>
                <a:custGeom>
                  <a:avLst/>
                  <a:gdLst>
                    <a:gd name="connsiteX0" fmla="*/ 99915 w 101750"/>
                    <a:gd name="connsiteY0" fmla="*/ 126649 h 126648"/>
                    <a:gd name="connsiteX1" fmla="*/ 78048 w 101750"/>
                    <a:gd name="connsiteY1" fmla="*/ 117472 h 126648"/>
                    <a:gd name="connsiteX2" fmla="*/ 78846 w 101750"/>
                    <a:gd name="connsiteY2" fmla="*/ 90897 h 126648"/>
                    <a:gd name="connsiteX3" fmla="*/ 39024 w 101750"/>
                    <a:gd name="connsiteY3" fmla="*/ 74218 h 126648"/>
                    <a:gd name="connsiteX4" fmla="*/ 21308 w 101750"/>
                    <a:gd name="connsiteY4" fmla="*/ 93690 h 126648"/>
                    <a:gd name="connsiteX5" fmla="*/ 0 w 101750"/>
                    <a:gd name="connsiteY5" fmla="*/ 84752 h 126648"/>
                    <a:gd name="connsiteX6" fmla="*/ 80442 w 101750"/>
                    <a:gd name="connsiteY6" fmla="*/ 0 h 126648"/>
                    <a:gd name="connsiteX7" fmla="*/ 101750 w 101750"/>
                    <a:gd name="connsiteY7" fmla="*/ 8938 h 126648"/>
                    <a:gd name="connsiteX8" fmla="*/ 99994 w 101750"/>
                    <a:gd name="connsiteY8" fmla="*/ 126649 h 126648"/>
                    <a:gd name="connsiteX9" fmla="*/ 79325 w 101750"/>
                    <a:gd name="connsiteY9" fmla="*/ 71185 h 126648"/>
                    <a:gd name="connsiteX10" fmla="*/ 81081 w 101750"/>
                    <a:gd name="connsiteY10" fmla="*/ 27931 h 126648"/>
                    <a:gd name="connsiteX11" fmla="*/ 52192 w 101750"/>
                    <a:gd name="connsiteY11" fmla="*/ 59773 h 126648"/>
                    <a:gd name="connsiteX12" fmla="*/ 79405 w 101750"/>
                    <a:gd name="connsiteY12" fmla="*/ 71185 h 12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750" h="126648">
                      <a:moveTo>
                        <a:pt x="99915" y="126649"/>
                      </a:moveTo>
                      <a:lnTo>
                        <a:pt x="78048" y="117472"/>
                      </a:lnTo>
                      <a:lnTo>
                        <a:pt x="78846" y="90897"/>
                      </a:lnTo>
                      <a:lnTo>
                        <a:pt x="39024" y="74218"/>
                      </a:lnTo>
                      <a:lnTo>
                        <a:pt x="21308" y="93690"/>
                      </a:lnTo>
                      <a:lnTo>
                        <a:pt x="0" y="84752"/>
                      </a:lnTo>
                      <a:lnTo>
                        <a:pt x="80442" y="0"/>
                      </a:lnTo>
                      <a:lnTo>
                        <a:pt x="101750" y="8938"/>
                      </a:lnTo>
                      <a:lnTo>
                        <a:pt x="99994" y="126649"/>
                      </a:lnTo>
                      <a:close/>
                      <a:moveTo>
                        <a:pt x="79325" y="71185"/>
                      </a:moveTo>
                      <a:lnTo>
                        <a:pt x="81081" y="27931"/>
                      </a:lnTo>
                      <a:lnTo>
                        <a:pt x="52192" y="59773"/>
                      </a:lnTo>
                      <a:lnTo>
                        <a:pt x="79405" y="7118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97" name="Freeform: Shape 4396">
                  <a:extLst>
                    <a:ext uri="{FF2B5EF4-FFF2-40B4-BE49-F238E27FC236}">
                      <a16:creationId xmlns:a16="http://schemas.microsoft.com/office/drawing/2014/main" id="{6350E2C4-4DB3-757F-D23E-C248B9E98136}"/>
                    </a:ext>
                  </a:extLst>
                </p:cNvPr>
                <p:cNvSpPr/>
                <p:nvPr/>
              </p:nvSpPr>
              <p:spPr>
                <a:xfrm>
                  <a:off x="2530395" y="3537538"/>
                  <a:ext cx="127103" cy="107496"/>
                </a:xfrm>
                <a:custGeom>
                  <a:avLst/>
                  <a:gdLst>
                    <a:gd name="connsiteX0" fmla="*/ 21467 w 127103"/>
                    <a:gd name="connsiteY0" fmla="*/ 160 h 107496"/>
                    <a:gd name="connsiteX1" fmla="*/ 39822 w 127103"/>
                    <a:gd name="connsiteY1" fmla="*/ 5347 h 107496"/>
                    <a:gd name="connsiteX2" fmla="*/ 36949 w 127103"/>
                    <a:gd name="connsiteY2" fmla="*/ 15721 h 107496"/>
                    <a:gd name="connsiteX3" fmla="*/ 63843 w 127103"/>
                    <a:gd name="connsiteY3" fmla="*/ 10215 h 107496"/>
                    <a:gd name="connsiteX4" fmla="*/ 75574 w 127103"/>
                    <a:gd name="connsiteY4" fmla="*/ 16759 h 107496"/>
                    <a:gd name="connsiteX5" fmla="*/ 81720 w 127103"/>
                    <a:gd name="connsiteY5" fmla="*/ 28331 h 107496"/>
                    <a:gd name="connsiteX6" fmla="*/ 94967 w 127103"/>
                    <a:gd name="connsiteY6" fmla="*/ 22186 h 107496"/>
                    <a:gd name="connsiteX7" fmla="*/ 108055 w 127103"/>
                    <a:gd name="connsiteY7" fmla="*/ 22585 h 107496"/>
                    <a:gd name="connsiteX8" fmla="*/ 121142 w 127103"/>
                    <a:gd name="connsiteY8" fmla="*/ 29927 h 107496"/>
                    <a:gd name="connsiteX9" fmla="*/ 126968 w 127103"/>
                    <a:gd name="connsiteY9" fmla="*/ 42376 h 107496"/>
                    <a:gd name="connsiteX10" fmla="*/ 124654 w 127103"/>
                    <a:gd name="connsiteY10" fmla="*/ 58736 h 107496"/>
                    <a:gd name="connsiteX11" fmla="*/ 111087 w 127103"/>
                    <a:gd name="connsiteY11" fmla="*/ 107496 h 107496"/>
                    <a:gd name="connsiteX12" fmla="*/ 91136 w 127103"/>
                    <a:gd name="connsiteY12" fmla="*/ 101910 h 107496"/>
                    <a:gd name="connsiteX13" fmla="*/ 103266 w 127103"/>
                    <a:gd name="connsiteY13" fmla="*/ 58337 h 107496"/>
                    <a:gd name="connsiteX14" fmla="*/ 105262 w 127103"/>
                    <a:gd name="connsiteY14" fmla="*/ 43094 h 107496"/>
                    <a:gd name="connsiteX15" fmla="*/ 97920 w 127103"/>
                    <a:gd name="connsiteY15" fmla="*/ 36391 h 107496"/>
                    <a:gd name="connsiteX16" fmla="*/ 89301 w 127103"/>
                    <a:gd name="connsiteY16" fmla="*/ 36790 h 107496"/>
                    <a:gd name="connsiteX17" fmla="*/ 81879 w 127103"/>
                    <a:gd name="connsiteY17" fmla="*/ 42855 h 107496"/>
                    <a:gd name="connsiteX18" fmla="*/ 75814 w 127103"/>
                    <a:gd name="connsiteY18" fmla="*/ 58177 h 107496"/>
                    <a:gd name="connsiteX19" fmla="*/ 65599 w 127103"/>
                    <a:gd name="connsiteY19" fmla="*/ 94807 h 107496"/>
                    <a:gd name="connsiteX20" fmla="*/ 45648 w 127103"/>
                    <a:gd name="connsiteY20" fmla="*/ 89221 h 107496"/>
                    <a:gd name="connsiteX21" fmla="*/ 57299 w 127103"/>
                    <a:gd name="connsiteY21" fmla="*/ 47404 h 107496"/>
                    <a:gd name="connsiteX22" fmla="*/ 60252 w 127103"/>
                    <a:gd name="connsiteY22" fmla="*/ 32720 h 107496"/>
                    <a:gd name="connsiteX23" fmla="*/ 58257 w 127103"/>
                    <a:gd name="connsiteY23" fmla="*/ 26974 h 107496"/>
                    <a:gd name="connsiteX24" fmla="*/ 52591 w 127103"/>
                    <a:gd name="connsiteY24" fmla="*/ 23702 h 107496"/>
                    <a:gd name="connsiteX25" fmla="*/ 43573 w 127103"/>
                    <a:gd name="connsiteY25" fmla="*/ 23862 h 107496"/>
                    <a:gd name="connsiteX26" fmla="*/ 36231 w 127103"/>
                    <a:gd name="connsiteY26" fmla="*/ 29607 h 107496"/>
                    <a:gd name="connsiteX27" fmla="*/ 30246 w 127103"/>
                    <a:gd name="connsiteY27" fmla="*/ 44850 h 107496"/>
                    <a:gd name="connsiteX28" fmla="*/ 19951 w 127103"/>
                    <a:gd name="connsiteY28" fmla="*/ 81879 h 107496"/>
                    <a:gd name="connsiteX29" fmla="*/ 0 w 127103"/>
                    <a:gd name="connsiteY29" fmla="*/ 76293 h 107496"/>
                    <a:gd name="connsiteX30" fmla="*/ 21228 w 127103"/>
                    <a:gd name="connsiteY30" fmla="*/ 0 h 107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7103" h="107496">
                      <a:moveTo>
                        <a:pt x="21467" y="160"/>
                      </a:moveTo>
                      <a:lnTo>
                        <a:pt x="39822" y="5347"/>
                      </a:lnTo>
                      <a:lnTo>
                        <a:pt x="36949" y="15721"/>
                      </a:lnTo>
                      <a:cubicBezTo>
                        <a:pt x="45808" y="9497"/>
                        <a:pt x="54746" y="7661"/>
                        <a:pt x="63843" y="10215"/>
                      </a:cubicBezTo>
                      <a:cubicBezTo>
                        <a:pt x="68632" y="11572"/>
                        <a:pt x="72542" y="13726"/>
                        <a:pt x="75574" y="16759"/>
                      </a:cubicBezTo>
                      <a:cubicBezTo>
                        <a:pt x="78527" y="19791"/>
                        <a:pt x="80602" y="23622"/>
                        <a:pt x="81720" y="28331"/>
                      </a:cubicBezTo>
                      <a:cubicBezTo>
                        <a:pt x="86189" y="25218"/>
                        <a:pt x="90578" y="23143"/>
                        <a:pt x="94967" y="22186"/>
                      </a:cubicBezTo>
                      <a:cubicBezTo>
                        <a:pt x="99356" y="21228"/>
                        <a:pt x="103745" y="21388"/>
                        <a:pt x="108055" y="22585"/>
                      </a:cubicBezTo>
                      <a:cubicBezTo>
                        <a:pt x="113561" y="24181"/>
                        <a:pt x="117950" y="26575"/>
                        <a:pt x="121142" y="29927"/>
                      </a:cubicBezTo>
                      <a:cubicBezTo>
                        <a:pt x="124335" y="33278"/>
                        <a:pt x="126250" y="37428"/>
                        <a:pt x="126968" y="42376"/>
                      </a:cubicBezTo>
                      <a:cubicBezTo>
                        <a:pt x="127447" y="46047"/>
                        <a:pt x="126649" y="51474"/>
                        <a:pt x="124654" y="58736"/>
                      </a:cubicBezTo>
                      <a:lnTo>
                        <a:pt x="111087" y="107496"/>
                      </a:lnTo>
                      <a:lnTo>
                        <a:pt x="91136" y="101910"/>
                      </a:lnTo>
                      <a:lnTo>
                        <a:pt x="103266" y="58337"/>
                      </a:lnTo>
                      <a:cubicBezTo>
                        <a:pt x="105341" y="50756"/>
                        <a:pt x="106060" y="45728"/>
                        <a:pt x="105262" y="43094"/>
                      </a:cubicBezTo>
                      <a:cubicBezTo>
                        <a:pt x="104224" y="39743"/>
                        <a:pt x="101750" y="37508"/>
                        <a:pt x="97920" y="36391"/>
                      </a:cubicBezTo>
                      <a:cubicBezTo>
                        <a:pt x="95127" y="35593"/>
                        <a:pt x="92253" y="35752"/>
                        <a:pt x="89301" y="36790"/>
                      </a:cubicBezTo>
                      <a:cubicBezTo>
                        <a:pt x="86348" y="37827"/>
                        <a:pt x="83874" y="39822"/>
                        <a:pt x="81879" y="42855"/>
                      </a:cubicBezTo>
                      <a:cubicBezTo>
                        <a:pt x="79884" y="45887"/>
                        <a:pt x="77889" y="50995"/>
                        <a:pt x="75814" y="58177"/>
                      </a:cubicBezTo>
                      <a:lnTo>
                        <a:pt x="65599" y="94807"/>
                      </a:lnTo>
                      <a:lnTo>
                        <a:pt x="45648" y="89221"/>
                      </a:lnTo>
                      <a:lnTo>
                        <a:pt x="57299" y="47404"/>
                      </a:lnTo>
                      <a:cubicBezTo>
                        <a:pt x="59374" y="39982"/>
                        <a:pt x="60332" y="35114"/>
                        <a:pt x="60252" y="32720"/>
                      </a:cubicBezTo>
                      <a:cubicBezTo>
                        <a:pt x="60172" y="30405"/>
                        <a:pt x="59454" y="28490"/>
                        <a:pt x="58257" y="26974"/>
                      </a:cubicBezTo>
                      <a:cubicBezTo>
                        <a:pt x="57060" y="25537"/>
                        <a:pt x="55145" y="24420"/>
                        <a:pt x="52591" y="23702"/>
                      </a:cubicBezTo>
                      <a:cubicBezTo>
                        <a:pt x="49479" y="22824"/>
                        <a:pt x="46526" y="22904"/>
                        <a:pt x="43573" y="23862"/>
                      </a:cubicBezTo>
                      <a:cubicBezTo>
                        <a:pt x="40620" y="24819"/>
                        <a:pt x="38226" y="26734"/>
                        <a:pt x="36231" y="29607"/>
                      </a:cubicBezTo>
                      <a:cubicBezTo>
                        <a:pt x="34316" y="32480"/>
                        <a:pt x="32321" y="37588"/>
                        <a:pt x="30246" y="44850"/>
                      </a:cubicBezTo>
                      <a:lnTo>
                        <a:pt x="19951" y="81879"/>
                      </a:lnTo>
                      <a:lnTo>
                        <a:pt x="0" y="76293"/>
                      </a:lnTo>
                      <a:lnTo>
                        <a:pt x="21228" y="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98" name="Freeform: Shape 4397">
                  <a:extLst>
                    <a:ext uri="{FF2B5EF4-FFF2-40B4-BE49-F238E27FC236}">
                      <a16:creationId xmlns:a16="http://schemas.microsoft.com/office/drawing/2014/main" id="{1978C4A8-E8A3-6AE2-2C06-312C4478B25E}"/>
                    </a:ext>
                  </a:extLst>
                </p:cNvPr>
                <p:cNvSpPr/>
                <p:nvPr/>
              </p:nvSpPr>
              <p:spPr>
                <a:xfrm>
                  <a:off x="2671248" y="3574827"/>
                  <a:ext cx="73662" cy="83092"/>
                </a:xfrm>
                <a:custGeom>
                  <a:avLst/>
                  <a:gdLst>
                    <a:gd name="connsiteX0" fmla="*/ 49241 w 73662"/>
                    <a:gd name="connsiteY0" fmla="*/ 58077 h 83092"/>
                    <a:gd name="connsiteX1" fmla="*/ 69032 w 73662"/>
                    <a:gd name="connsiteY1" fmla="*/ 64860 h 83092"/>
                    <a:gd name="connsiteX2" fmla="*/ 53790 w 73662"/>
                    <a:gd name="connsiteY2" fmla="*/ 80023 h 83092"/>
                    <a:gd name="connsiteX3" fmla="*/ 31604 w 73662"/>
                    <a:gd name="connsiteY3" fmla="*/ 82417 h 83092"/>
                    <a:gd name="connsiteX4" fmla="*/ 3992 w 73662"/>
                    <a:gd name="connsiteY4" fmla="*/ 64221 h 83092"/>
                    <a:gd name="connsiteX5" fmla="*/ 880 w 73662"/>
                    <a:gd name="connsiteY5" fmla="*/ 36051 h 83092"/>
                    <a:gd name="connsiteX6" fmla="*/ 15962 w 73662"/>
                    <a:gd name="connsiteY6" fmla="*/ 7321 h 83092"/>
                    <a:gd name="connsiteX7" fmla="*/ 43176 w 73662"/>
                    <a:gd name="connsiteY7" fmla="*/ 538 h 83092"/>
                    <a:gd name="connsiteX8" fmla="*/ 68474 w 73662"/>
                    <a:gd name="connsiteY8" fmla="*/ 16578 h 83092"/>
                    <a:gd name="connsiteX9" fmla="*/ 72145 w 73662"/>
                    <a:gd name="connsiteY9" fmla="*/ 53448 h 83092"/>
                    <a:gd name="connsiteX10" fmla="*/ 20990 w 73662"/>
                    <a:gd name="connsiteY10" fmla="*/ 44989 h 83092"/>
                    <a:gd name="connsiteX11" fmla="*/ 23544 w 73662"/>
                    <a:gd name="connsiteY11" fmla="*/ 60072 h 83092"/>
                    <a:gd name="connsiteX12" fmla="*/ 34477 w 73662"/>
                    <a:gd name="connsiteY12" fmla="*/ 67095 h 83092"/>
                    <a:gd name="connsiteX13" fmla="*/ 43016 w 73662"/>
                    <a:gd name="connsiteY13" fmla="*/ 65738 h 83092"/>
                    <a:gd name="connsiteX14" fmla="*/ 49400 w 73662"/>
                    <a:gd name="connsiteY14" fmla="*/ 57997 h 83092"/>
                    <a:gd name="connsiteX15" fmla="*/ 53869 w 73662"/>
                    <a:gd name="connsiteY15" fmla="*/ 37328 h 83092"/>
                    <a:gd name="connsiteX16" fmla="*/ 51555 w 73662"/>
                    <a:gd name="connsiteY16" fmla="*/ 22963 h 83092"/>
                    <a:gd name="connsiteX17" fmla="*/ 41739 w 73662"/>
                    <a:gd name="connsiteY17" fmla="*/ 16499 h 83092"/>
                    <a:gd name="connsiteX18" fmla="*/ 29848 w 73662"/>
                    <a:gd name="connsiteY18" fmla="*/ 19611 h 83092"/>
                    <a:gd name="connsiteX19" fmla="*/ 23304 w 73662"/>
                    <a:gd name="connsiteY19" fmla="*/ 32300 h 83092"/>
                    <a:gd name="connsiteX20" fmla="*/ 53790 w 73662"/>
                    <a:gd name="connsiteY20" fmla="*/ 37328 h 8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3662" h="83092">
                      <a:moveTo>
                        <a:pt x="49241" y="58077"/>
                      </a:moveTo>
                      <a:lnTo>
                        <a:pt x="69032" y="64860"/>
                      </a:lnTo>
                      <a:cubicBezTo>
                        <a:pt x="65122" y="71962"/>
                        <a:pt x="60094" y="77070"/>
                        <a:pt x="53790" y="80023"/>
                      </a:cubicBezTo>
                      <a:cubicBezTo>
                        <a:pt x="47485" y="82975"/>
                        <a:pt x="40143" y="83853"/>
                        <a:pt x="31604" y="82417"/>
                      </a:cubicBezTo>
                      <a:cubicBezTo>
                        <a:pt x="18197" y="80182"/>
                        <a:pt x="9019" y="74117"/>
                        <a:pt x="3992" y="64221"/>
                      </a:cubicBezTo>
                      <a:cubicBezTo>
                        <a:pt x="81" y="56241"/>
                        <a:pt x="-956" y="46904"/>
                        <a:pt x="880" y="36051"/>
                      </a:cubicBezTo>
                      <a:cubicBezTo>
                        <a:pt x="3034" y="23122"/>
                        <a:pt x="8062" y="13546"/>
                        <a:pt x="15962" y="7321"/>
                      </a:cubicBezTo>
                      <a:cubicBezTo>
                        <a:pt x="23863" y="1096"/>
                        <a:pt x="32881" y="-1138"/>
                        <a:pt x="43176" y="538"/>
                      </a:cubicBezTo>
                      <a:cubicBezTo>
                        <a:pt x="54667" y="2453"/>
                        <a:pt x="63047" y="7800"/>
                        <a:pt x="68474" y="16578"/>
                      </a:cubicBezTo>
                      <a:cubicBezTo>
                        <a:pt x="73820" y="25357"/>
                        <a:pt x="75018" y="37647"/>
                        <a:pt x="72145" y="53448"/>
                      </a:cubicBezTo>
                      <a:lnTo>
                        <a:pt x="20990" y="44989"/>
                      </a:lnTo>
                      <a:cubicBezTo>
                        <a:pt x="20112" y="51134"/>
                        <a:pt x="20990" y="56161"/>
                        <a:pt x="23544" y="60072"/>
                      </a:cubicBezTo>
                      <a:cubicBezTo>
                        <a:pt x="26098" y="63982"/>
                        <a:pt x="29769" y="66376"/>
                        <a:pt x="34477" y="67095"/>
                      </a:cubicBezTo>
                      <a:cubicBezTo>
                        <a:pt x="37669" y="67653"/>
                        <a:pt x="40542" y="67174"/>
                        <a:pt x="43016" y="65738"/>
                      </a:cubicBezTo>
                      <a:cubicBezTo>
                        <a:pt x="45490" y="64301"/>
                        <a:pt x="47645" y="61748"/>
                        <a:pt x="49400" y="57997"/>
                      </a:cubicBezTo>
                      <a:close/>
                      <a:moveTo>
                        <a:pt x="53869" y="37328"/>
                      </a:moveTo>
                      <a:cubicBezTo>
                        <a:pt x="54747" y="31342"/>
                        <a:pt x="53869" y="26554"/>
                        <a:pt x="51555" y="22963"/>
                      </a:cubicBezTo>
                      <a:cubicBezTo>
                        <a:pt x="49161" y="19372"/>
                        <a:pt x="45889" y="17217"/>
                        <a:pt x="41739" y="16499"/>
                      </a:cubicBezTo>
                      <a:cubicBezTo>
                        <a:pt x="37270" y="15781"/>
                        <a:pt x="33360" y="16818"/>
                        <a:pt x="29848" y="19611"/>
                      </a:cubicBezTo>
                      <a:cubicBezTo>
                        <a:pt x="26417" y="22404"/>
                        <a:pt x="24262" y="26634"/>
                        <a:pt x="23304" y="32300"/>
                      </a:cubicBezTo>
                      <a:lnTo>
                        <a:pt x="53790" y="3732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99" name="Freeform: Shape 4398">
                  <a:extLst>
                    <a:ext uri="{FF2B5EF4-FFF2-40B4-BE49-F238E27FC236}">
                      <a16:creationId xmlns:a16="http://schemas.microsoft.com/office/drawing/2014/main" id="{4ADE6849-A7DC-927C-9612-CAF828EA0C6C}"/>
                    </a:ext>
                  </a:extLst>
                </p:cNvPr>
                <p:cNvSpPr/>
                <p:nvPr/>
              </p:nvSpPr>
              <p:spPr>
                <a:xfrm>
                  <a:off x="2761428" y="3584782"/>
                  <a:ext cx="57698" cy="80761"/>
                </a:xfrm>
                <a:custGeom>
                  <a:avLst/>
                  <a:gdLst>
                    <a:gd name="connsiteX0" fmla="*/ 20589 w 57698"/>
                    <a:gd name="connsiteY0" fmla="*/ 80762 h 80761"/>
                    <a:gd name="connsiteX1" fmla="*/ 0 w 57698"/>
                    <a:gd name="connsiteY1" fmla="*/ 78846 h 80761"/>
                    <a:gd name="connsiteX2" fmla="*/ 7422 w 57698"/>
                    <a:gd name="connsiteY2" fmla="*/ 0 h 80761"/>
                    <a:gd name="connsiteX3" fmla="*/ 26575 w 57698"/>
                    <a:gd name="connsiteY3" fmla="*/ 1756 h 80761"/>
                    <a:gd name="connsiteX4" fmla="*/ 25537 w 57698"/>
                    <a:gd name="connsiteY4" fmla="*/ 12928 h 80761"/>
                    <a:gd name="connsiteX5" fmla="*/ 35353 w 57698"/>
                    <a:gd name="connsiteY5" fmla="*/ 3272 h 80761"/>
                    <a:gd name="connsiteX6" fmla="*/ 44531 w 57698"/>
                    <a:gd name="connsiteY6" fmla="*/ 1596 h 80761"/>
                    <a:gd name="connsiteX7" fmla="*/ 57698 w 57698"/>
                    <a:gd name="connsiteY7" fmla="*/ 6783 h 80761"/>
                    <a:gd name="connsiteX8" fmla="*/ 49638 w 57698"/>
                    <a:gd name="connsiteY8" fmla="*/ 24420 h 80761"/>
                    <a:gd name="connsiteX9" fmla="*/ 40301 w 57698"/>
                    <a:gd name="connsiteY9" fmla="*/ 20111 h 80761"/>
                    <a:gd name="connsiteX10" fmla="*/ 32720 w 57698"/>
                    <a:gd name="connsiteY10" fmla="*/ 21866 h 80761"/>
                    <a:gd name="connsiteX11" fmla="*/ 27133 w 57698"/>
                    <a:gd name="connsiteY11" fmla="*/ 30166 h 80761"/>
                    <a:gd name="connsiteX12" fmla="*/ 22904 w 57698"/>
                    <a:gd name="connsiteY12" fmla="*/ 56422 h 80761"/>
                    <a:gd name="connsiteX13" fmla="*/ 20589 w 57698"/>
                    <a:gd name="connsiteY13" fmla="*/ 80762 h 80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698" h="80761">
                      <a:moveTo>
                        <a:pt x="20589" y="80762"/>
                      </a:moveTo>
                      <a:lnTo>
                        <a:pt x="0" y="78846"/>
                      </a:lnTo>
                      <a:lnTo>
                        <a:pt x="7422" y="0"/>
                      </a:lnTo>
                      <a:lnTo>
                        <a:pt x="26575" y="1756"/>
                      </a:lnTo>
                      <a:lnTo>
                        <a:pt x="25537" y="12928"/>
                      </a:lnTo>
                      <a:cubicBezTo>
                        <a:pt x="29288" y="7901"/>
                        <a:pt x="32560" y="4708"/>
                        <a:pt x="35353" y="3272"/>
                      </a:cubicBezTo>
                      <a:cubicBezTo>
                        <a:pt x="38146" y="1836"/>
                        <a:pt x="41179" y="1277"/>
                        <a:pt x="44531" y="1596"/>
                      </a:cubicBezTo>
                      <a:cubicBezTo>
                        <a:pt x="49239" y="1995"/>
                        <a:pt x="53628" y="3751"/>
                        <a:pt x="57698" y="6783"/>
                      </a:cubicBezTo>
                      <a:lnTo>
                        <a:pt x="49638" y="24420"/>
                      </a:lnTo>
                      <a:cubicBezTo>
                        <a:pt x="46366" y="21866"/>
                        <a:pt x="43254" y="20430"/>
                        <a:pt x="40301" y="20111"/>
                      </a:cubicBezTo>
                      <a:cubicBezTo>
                        <a:pt x="37428" y="19871"/>
                        <a:pt x="34874" y="20430"/>
                        <a:pt x="32720" y="21866"/>
                      </a:cubicBezTo>
                      <a:cubicBezTo>
                        <a:pt x="30565" y="23303"/>
                        <a:pt x="28730" y="26016"/>
                        <a:pt x="27133" y="30166"/>
                      </a:cubicBezTo>
                      <a:cubicBezTo>
                        <a:pt x="25617" y="34236"/>
                        <a:pt x="24181" y="43014"/>
                        <a:pt x="22904" y="56422"/>
                      </a:cubicBezTo>
                      <a:lnTo>
                        <a:pt x="20589" y="8076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400" name="Freeform: Shape 4399">
                  <a:extLst>
                    <a:ext uri="{FF2B5EF4-FFF2-40B4-BE49-F238E27FC236}">
                      <a16:creationId xmlns:a16="http://schemas.microsoft.com/office/drawing/2014/main" id="{95640A47-45FF-CE60-9F3C-D372652613AA}"/>
                    </a:ext>
                  </a:extLst>
                </p:cNvPr>
                <p:cNvSpPr/>
                <p:nvPr/>
              </p:nvSpPr>
              <p:spPr>
                <a:xfrm>
                  <a:off x="2827266" y="3559564"/>
                  <a:ext cx="25297" cy="109969"/>
                </a:xfrm>
                <a:custGeom>
                  <a:avLst/>
                  <a:gdLst>
                    <a:gd name="connsiteX0" fmla="*/ 0 w 25297"/>
                    <a:gd name="connsiteY0" fmla="*/ 109172 h 109969"/>
                    <a:gd name="connsiteX1" fmla="*/ 3352 w 25297"/>
                    <a:gd name="connsiteY1" fmla="*/ 30086 h 109969"/>
                    <a:gd name="connsiteX2" fmla="*/ 24021 w 25297"/>
                    <a:gd name="connsiteY2" fmla="*/ 30884 h 109969"/>
                    <a:gd name="connsiteX3" fmla="*/ 20669 w 25297"/>
                    <a:gd name="connsiteY3" fmla="*/ 109970 h 109969"/>
                    <a:gd name="connsiteX4" fmla="*/ 0 w 25297"/>
                    <a:gd name="connsiteY4" fmla="*/ 109172 h 109969"/>
                    <a:gd name="connsiteX5" fmla="*/ 3830 w 25297"/>
                    <a:gd name="connsiteY5" fmla="*/ 19392 h 109969"/>
                    <a:gd name="connsiteX6" fmla="*/ 4629 w 25297"/>
                    <a:gd name="connsiteY6" fmla="*/ 0 h 109969"/>
                    <a:gd name="connsiteX7" fmla="*/ 25298 w 25297"/>
                    <a:gd name="connsiteY7" fmla="*/ 798 h 109969"/>
                    <a:gd name="connsiteX8" fmla="*/ 24500 w 25297"/>
                    <a:gd name="connsiteY8" fmla="*/ 20190 h 109969"/>
                    <a:gd name="connsiteX9" fmla="*/ 3830 w 25297"/>
                    <a:gd name="connsiteY9" fmla="*/ 19392 h 109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7" h="109969">
                      <a:moveTo>
                        <a:pt x="0" y="109172"/>
                      </a:moveTo>
                      <a:lnTo>
                        <a:pt x="3352" y="30086"/>
                      </a:lnTo>
                      <a:lnTo>
                        <a:pt x="24021" y="30884"/>
                      </a:lnTo>
                      <a:lnTo>
                        <a:pt x="20669" y="109970"/>
                      </a:lnTo>
                      <a:lnTo>
                        <a:pt x="0" y="109172"/>
                      </a:lnTo>
                      <a:close/>
                      <a:moveTo>
                        <a:pt x="3830" y="19392"/>
                      </a:moveTo>
                      <a:lnTo>
                        <a:pt x="4629" y="0"/>
                      </a:lnTo>
                      <a:lnTo>
                        <a:pt x="25298" y="798"/>
                      </a:lnTo>
                      <a:lnTo>
                        <a:pt x="24500" y="20190"/>
                      </a:lnTo>
                      <a:lnTo>
                        <a:pt x="3830" y="1939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401" name="Freeform: Shape 4400">
                  <a:extLst>
                    <a:ext uri="{FF2B5EF4-FFF2-40B4-BE49-F238E27FC236}">
                      <a16:creationId xmlns:a16="http://schemas.microsoft.com/office/drawing/2014/main" id="{D5FC8900-2B57-A905-EE3F-D047DA4F6180}"/>
                    </a:ext>
                  </a:extLst>
                </p:cNvPr>
                <p:cNvSpPr/>
                <p:nvPr/>
              </p:nvSpPr>
              <p:spPr>
                <a:xfrm>
                  <a:off x="2870587" y="3588432"/>
                  <a:ext cx="74150" cy="82797"/>
                </a:xfrm>
                <a:custGeom>
                  <a:avLst/>
                  <a:gdLst>
                    <a:gd name="connsiteX0" fmla="*/ 72554 w 74150"/>
                    <a:gd name="connsiteY0" fmla="*/ 24361 h 82797"/>
                    <a:gd name="connsiteX1" fmla="*/ 52204 w 74150"/>
                    <a:gd name="connsiteY1" fmla="*/ 28591 h 82797"/>
                    <a:gd name="connsiteX2" fmla="*/ 47336 w 74150"/>
                    <a:gd name="connsiteY2" fmla="*/ 19413 h 82797"/>
                    <a:gd name="connsiteX3" fmla="*/ 37760 w 74150"/>
                    <a:gd name="connsiteY3" fmla="*/ 16540 h 82797"/>
                    <a:gd name="connsiteX4" fmla="*/ 25550 w 74150"/>
                    <a:gd name="connsiteY4" fmla="*/ 22286 h 82797"/>
                    <a:gd name="connsiteX5" fmla="*/ 21320 w 74150"/>
                    <a:gd name="connsiteY5" fmla="*/ 40481 h 82797"/>
                    <a:gd name="connsiteX6" fmla="*/ 26428 w 74150"/>
                    <a:gd name="connsiteY6" fmla="*/ 60273 h 82797"/>
                    <a:gd name="connsiteX7" fmla="*/ 39116 w 74150"/>
                    <a:gd name="connsiteY7" fmla="*/ 65779 h 82797"/>
                    <a:gd name="connsiteX8" fmla="*/ 48693 w 74150"/>
                    <a:gd name="connsiteY8" fmla="*/ 62108 h 82797"/>
                    <a:gd name="connsiteX9" fmla="*/ 53721 w 74150"/>
                    <a:gd name="connsiteY9" fmla="*/ 50297 h 82797"/>
                    <a:gd name="connsiteX10" fmla="*/ 74151 w 74150"/>
                    <a:gd name="connsiteY10" fmla="*/ 53250 h 82797"/>
                    <a:gd name="connsiteX11" fmla="*/ 62419 w 74150"/>
                    <a:gd name="connsiteY11" fmla="*/ 74957 h 82797"/>
                    <a:gd name="connsiteX12" fmla="*/ 38478 w 74150"/>
                    <a:gd name="connsiteY12" fmla="*/ 82777 h 82797"/>
                    <a:gd name="connsiteX13" fmla="*/ 10866 w 74150"/>
                    <a:gd name="connsiteY13" fmla="*/ 72563 h 82797"/>
                    <a:gd name="connsiteX14" fmla="*/ 13 w 74150"/>
                    <a:gd name="connsiteY14" fmla="*/ 42477 h 82797"/>
                    <a:gd name="connsiteX15" fmla="*/ 9669 w 74150"/>
                    <a:gd name="connsiteY15" fmla="*/ 11672 h 82797"/>
                    <a:gd name="connsiteX16" fmla="*/ 37121 w 74150"/>
                    <a:gd name="connsiteY16" fmla="*/ 21 h 82797"/>
                    <a:gd name="connsiteX17" fmla="*/ 60025 w 74150"/>
                    <a:gd name="connsiteY17" fmla="*/ 5607 h 82797"/>
                    <a:gd name="connsiteX18" fmla="*/ 72554 w 74150"/>
                    <a:gd name="connsiteY18" fmla="*/ 24281 h 82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4150" h="82797">
                      <a:moveTo>
                        <a:pt x="72554" y="24361"/>
                      </a:moveTo>
                      <a:lnTo>
                        <a:pt x="52204" y="28591"/>
                      </a:lnTo>
                      <a:cubicBezTo>
                        <a:pt x="51406" y="24521"/>
                        <a:pt x="49810" y="21408"/>
                        <a:pt x="47336" y="19413"/>
                      </a:cubicBezTo>
                      <a:cubicBezTo>
                        <a:pt x="44862" y="17418"/>
                        <a:pt x="41670" y="16460"/>
                        <a:pt x="37760" y="16540"/>
                      </a:cubicBezTo>
                      <a:cubicBezTo>
                        <a:pt x="32572" y="16700"/>
                        <a:pt x="28503" y="18615"/>
                        <a:pt x="25550" y="22286"/>
                      </a:cubicBezTo>
                      <a:cubicBezTo>
                        <a:pt x="22517" y="25957"/>
                        <a:pt x="21161" y="32022"/>
                        <a:pt x="21320" y="40481"/>
                      </a:cubicBezTo>
                      <a:cubicBezTo>
                        <a:pt x="21480" y="49898"/>
                        <a:pt x="23236" y="56442"/>
                        <a:pt x="26428" y="60273"/>
                      </a:cubicBezTo>
                      <a:cubicBezTo>
                        <a:pt x="29620" y="64103"/>
                        <a:pt x="33849" y="65859"/>
                        <a:pt x="39116" y="65779"/>
                      </a:cubicBezTo>
                      <a:cubicBezTo>
                        <a:pt x="43027" y="65700"/>
                        <a:pt x="46219" y="64423"/>
                        <a:pt x="48693" y="62108"/>
                      </a:cubicBezTo>
                      <a:cubicBezTo>
                        <a:pt x="51167" y="59794"/>
                        <a:pt x="52843" y="55884"/>
                        <a:pt x="53721" y="50297"/>
                      </a:cubicBezTo>
                      <a:lnTo>
                        <a:pt x="74151" y="53250"/>
                      </a:lnTo>
                      <a:cubicBezTo>
                        <a:pt x="72235" y="62747"/>
                        <a:pt x="68325" y="70009"/>
                        <a:pt x="62419" y="74957"/>
                      </a:cubicBezTo>
                      <a:cubicBezTo>
                        <a:pt x="56514" y="79905"/>
                        <a:pt x="48533" y="82538"/>
                        <a:pt x="38478" y="82777"/>
                      </a:cubicBezTo>
                      <a:cubicBezTo>
                        <a:pt x="27066" y="83097"/>
                        <a:pt x="17809" y="79665"/>
                        <a:pt x="10866" y="72563"/>
                      </a:cubicBezTo>
                      <a:cubicBezTo>
                        <a:pt x="3923" y="65460"/>
                        <a:pt x="332" y="55405"/>
                        <a:pt x="13" y="42477"/>
                      </a:cubicBezTo>
                      <a:cubicBezTo>
                        <a:pt x="-227" y="29389"/>
                        <a:pt x="2965" y="19174"/>
                        <a:pt x="9669" y="11672"/>
                      </a:cubicBezTo>
                      <a:cubicBezTo>
                        <a:pt x="16372" y="4171"/>
                        <a:pt x="25470" y="340"/>
                        <a:pt x="37121" y="21"/>
                      </a:cubicBezTo>
                      <a:cubicBezTo>
                        <a:pt x="46618" y="-219"/>
                        <a:pt x="54279" y="1617"/>
                        <a:pt x="60025" y="5607"/>
                      </a:cubicBezTo>
                      <a:cubicBezTo>
                        <a:pt x="65771" y="9597"/>
                        <a:pt x="69921" y="15822"/>
                        <a:pt x="72554" y="24281"/>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402" name="Freeform: Shape 4401">
                  <a:extLst>
                    <a:ext uri="{FF2B5EF4-FFF2-40B4-BE49-F238E27FC236}">
                      <a16:creationId xmlns:a16="http://schemas.microsoft.com/office/drawing/2014/main" id="{D1B77E24-0712-ACDA-600B-14F3EA3F9508}"/>
                    </a:ext>
                  </a:extLst>
                </p:cNvPr>
                <p:cNvSpPr/>
                <p:nvPr/>
              </p:nvSpPr>
              <p:spPr>
                <a:xfrm>
                  <a:off x="2959182" y="3582112"/>
                  <a:ext cx="77010" cy="84159"/>
                </a:xfrm>
                <a:custGeom>
                  <a:avLst/>
                  <a:gdLst>
                    <a:gd name="connsiteX0" fmla="*/ 19073 w 77010"/>
                    <a:gd name="connsiteY0" fmla="*/ 28048 h 84159"/>
                    <a:gd name="connsiteX1" fmla="*/ 0 w 77010"/>
                    <a:gd name="connsiteY1" fmla="*/ 26771 h 84159"/>
                    <a:gd name="connsiteX2" fmla="*/ 9098 w 77010"/>
                    <a:gd name="connsiteY2" fmla="*/ 8655 h 84159"/>
                    <a:gd name="connsiteX3" fmla="*/ 31363 w 77010"/>
                    <a:gd name="connsiteY3" fmla="*/ 595 h 84159"/>
                    <a:gd name="connsiteX4" fmla="*/ 52192 w 77010"/>
                    <a:gd name="connsiteY4" fmla="*/ 1553 h 84159"/>
                    <a:gd name="connsiteX5" fmla="*/ 62566 w 77010"/>
                    <a:gd name="connsiteY5" fmla="*/ 8815 h 84159"/>
                    <a:gd name="connsiteX6" fmla="*/ 67275 w 77010"/>
                    <a:gd name="connsiteY6" fmla="*/ 27090 h 84159"/>
                    <a:gd name="connsiteX7" fmla="*/ 69589 w 77010"/>
                    <a:gd name="connsiteY7" fmla="*/ 51430 h 84159"/>
                    <a:gd name="connsiteX8" fmla="*/ 72223 w 77010"/>
                    <a:gd name="connsiteY8" fmla="*/ 66593 h 84159"/>
                    <a:gd name="connsiteX9" fmla="*/ 77011 w 77010"/>
                    <a:gd name="connsiteY9" fmla="*/ 76728 h 84159"/>
                    <a:gd name="connsiteX10" fmla="*/ 56661 w 77010"/>
                    <a:gd name="connsiteY10" fmla="*/ 79043 h 84159"/>
                    <a:gd name="connsiteX11" fmla="*/ 54027 w 77010"/>
                    <a:gd name="connsiteY11" fmla="*/ 73137 h 84159"/>
                    <a:gd name="connsiteX12" fmla="*/ 53070 w 77010"/>
                    <a:gd name="connsiteY12" fmla="*/ 70823 h 84159"/>
                    <a:gd name="connsiteX13" fmla="*/ 42615 w 77010"/>
                    <a:gd name="connsiteY13" fmla="*/ 79840 h 84159"/>
                    <a:gd name="connsiteX14" fmla="*/ 30086 w 77010"/>
                    <a:gd name="connsiteY14" fmla="*/ 83910 h 84159"/>
                    <a:gd name="connsiteX15" fmla="*/ 10454 w 77010"/>
                    <a:gd name="connsiteY15" fmla="*/ 79441 h 84159"/>
                    <a:gd name="connsiteX16" fmla="*/ 1756 w 77010"/>
                    <a:gd name="connsiteY16" fmla="*/ 63561 h 84159"/>
                    <a:gd name="connsiteX17" fmla="*/ 3671 w 77010"/>
                    <a:gd name="connsiteY17" fmla="*/ 51351 h 84159"/>
                    <a:gd name="connsiteX18" fmla="*/ 11651 w 77010"/>
                    <a:gd name="connsiteY18" fmla="*/ 42333 h 84159"/>
                    <a:gd name="connsiteX19" fmla="*/ 27532 w 77010"/>
                    <a:gd name="connsiteY19" fmla="*/ 35629 h 84159"/>
                    <a:gd name="connsiteX20" fmla="*/ 47004 w 77010"/>
                    <a:gd name="connsiteY20" fmla="*/ 28287 h 84159"/>
                    <a:gd name="connsiteX21" fmla="*/ 46765 w 77010"/>
                    <a:gd name="connsiteY21" fmla="*/ 26212 h 84159"/>
                    <a:gd name="connsiteX22" fmla="*/ 42935 w 77010"/>
                    <a:gd name="connsiteY22" fmla="*/ 17992 h 84159"/>
                    <a:gd name="connsiteX23" fmla="*/ 31602 w 77010"/>
                    <a:gd name="connsiteY23" fmla="*/ 16716 h 84159"/>
                    <a:gd name="connsiteX24" fmla="*/ 23223 w 77010"/>
                    <a:gd name="connsiteY24" fmla="*/ 19908 h 84159"/>
                    <a:gd name="connsiteX25" fmla="*/ 19073 w 77010"/>
                    <a:gd name="connsiteY25" fmla="*/ 28128 h 84159"/>
                    <a:gd name="connsiteX26" fmla="*/ 48361 w 77010"/>
                    <a:gd name="connsiteY26" fmla="*/ 41854 h 84159"/>
                    <a:gd name="connsiteX27" fmla="*/ 36151 w 77010"/>
                    <a:gd name="connsiteY27" fmla="*/ 46482 h 84159"/>
                    <a:gd name="connsiteX28" fmla="*/ 25298 w 77010"/>
                    <a:gd name="connsiteY28" fmla="*/ 51351 h 84159"/>
                    <a:gd name="connsiteX29" fmla="*/ 22026 w 77010"/>
                    <a:gd name="connsiteY29" fmla="*/ 59171 h 84159"/>
                    <a:gd name="connsiteX30" fmla="*/ 26016 w 77010"/>
                    <a:gd name="connsiteY30" fmla="*/ 66354 h 84159"/>
                    <a:gd name="connsiteX31" fmla="*/ 34555 w 77010"/>
                    <a:gd name="connsiteY31" fmla="*/ 68588 h 84159"/>
                    <a:gd name="connsiteX32" fmla="*/ 44770 w 77010"/>
                    <a:gd name="connsiteY32" fmla="*/ 63720 h 84159"/>
                    <a:gd name="connsiteX33" fmla="*/ 48920 w 77010"/>
                    <a:gd name="connsiteY33" fmla="*/ 56298 h 84159"/>
                    <a:gd name="connsiteX34" fmla="*/ 48681 w 77010"/>
                    <a:gd name="connsiteY34" fmla="*/ 46083 h 84159"/>
                    <a:gd name="connsiteX35" fmla="*/ 48281 w 77010"/>
                    <a:gd name="connsiteY35" fmla="*/ 41933 h 8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7010" h="84159">
                      <a:moveTo>
                        <a:pt x="19073" y="28048"/>
                      </a:moveTo>
                      <a:lnTo>
                        <a:pt x="0" y="26771"/>
                      </a:lnTo>
                      <a:cubicBezTo>
                        <a:pt x="1277" y="18950"/>
                        <a:pt x="4309" y="12885"/>
                        <a:pt x="9098" y="8655"/>
                      </a:cubicBezTo>
                      <a:cubicBezTo>
                        <a:pt x="13806" y="4426"/>
                        <a:pt x="21308" y="1712"/>
                        <a:pt x="31363" y="595"/>
                      </a:cubicBezTo>
                      <a:cubicBezTo>
                        <a:pt x="40540" y="-442"/>
                        <a:pt x="47483" y="-123"/>
                        <a:pt x="52192" y="1553"/>
                      </a:cubicBezTo>
                      <a:cubicBezTo>
                        <a:pt x="56900" y="3229"/>
                        <a:pt x="60412" y="5703"/>
                        <a:pt x="62566" y="8815"/>
                      </a:cubicBezTo>
                      <a:cubicBezTo>
                        <a:pt x="64721" y="12007"/>
                        <a:pt x="66317" y="18072"/>
                        <a:pt x="67275" y="27090"/>
                      </a:cubicBezTo>
                      <a:lnTo>
                        <a:pt x="69589" y="51430"/>
                      </a:lnTo>
                      <a:cubicBezTo>
                        <a:pt x="70307" y="58373"/>
                        <a:pt x="71185" y="63401"/>
                        <a:pt x="72223" y="66593"/>
                      </a:cubicBezTo>
                      <a:cubicBezTo>
                        <a:pt x="73180" y="69785"/>
                        <a:pt x="74856" y="73217"/>
                        <a:pt x="77011" y="76728"/>
                      </a:cubicBezTo>
                      <a:lnTo>
                        <a:pt x="56661" y="79043"/>
                      </a:lnTo>
                      <a:cubicBezTo>
                        <a:pt x="55943" y="77686"/>
                        <a:pt x="55065" y="75771"/>
                        <a:pt x="54027" y="73137"/>
                      </a:cubicBezTo>
                      <a:cubicBezTo>
                        <a:pt x="53548" y="71940"/>
                        <a:pt x="53229" y="71142"/>
                        <a:pt x="53070" y="70823"/>
                      </a:cubicBezTo>
                      <a:cubicBezTo>
                        <a:pt x="49878" y="74653"/>
                        <a:pt x="46446" y="77686"/>
                        <a:pt x="42615" y="79840"/>
                      </a:cubicBezTo>
                      <a:cubicBezTo>
                        <a:pt x="38785" y="81995"/>
                        <a:pt x="34635" y="83352"/>
                        <a:pt x="30086" y="83910"/>
                      </a:cubicBezTo>
                      <a:cubicBezTo>
                        <a:pt x="22106" y="84788"/>
                        <a:pt x="15562" y="83352"/>
                        <a:pt x="10454" y="79441"/>
                      </a:cubicBezTo>
                      <a:cubicBezTo>
                        <a:pt x="5347" y="75531"/>
                        <a:pt x="2474" y="70264"/>
                        <a:pt x="1756" y="63561"/>
                      </a:cubicBezTo>
                      <a:cubicBezTo>
                        <a:pt x="1277" y="59092"/>
                        <a:pt x="1915" y="55021"/>
                        <a:pt x="3671" y="51351"/>
                      </a:cubicBezTo>
                      <a:cubicBezTo>
                        <a:pt x="5427" y="47600"/>
                        <a:pt x="8060" y="44647"/>
                        <a:pt x="11651" y="42333"/>
                      </a:cubicBezTo>
                      <a:cubicBezTo>
                        <a:pt x="15243" y="40018"/>
                        <a:pt x="20510" y="37784"/>
                        <a:pt x="27532" y="35629"/>
                      </a:cubicBezTo>
                      <a:cubicBezTo>
                        <a:pt x="36949" y="32756"/>
                        <a:pt x="43493" y="30282"/>
                        <a:pt x="47004" y="28287"/>
                      </a:cubicBezTo>
                      <a:lnTo>
                        <a:pt x="46765" y="26212"/>
                      </a:lnTo>
                      <a:cubicBezTo>
                        <a:pt x="46366" y="22222"/>
                        <a:pt x="45089" y="19509"/>
                        <a:pt x="42935" y="17992"/>
                      </a:cubicBezTo>
                      <a:cubicBezTo>
                        <a:pt x="40780" y="16476"/>
                        <a:pt x="37029" y="16077"/>
                        <a:pt x="31602" y="16716"/>
                      </a:cubicBezTo>
                      <a:cubicBezTo>
                        <a:pt x="27931" y="17115"/>
                        <a:pt x="25138" y="18152"/>
                        <a:pt x="23223" y="19908"/>
                      </a:cubicBezTo>
                      <a:cubicBezTo>
                        <a:pt x="21308" y="21663"/>
                        <a:pt x="19951" y="24377"/>
                        <a:pt x="19073" y="28128"/>
                      </a:cubicBezTo>
                      <a:close/>
                      <a:moveTo>
                        <a:pt x="48361" y="41854"/>
                      </a:moveTo>
                      <a:cubicBezTo>
                        <a:pt x="45807" y="43051"/>
                        <a:pt x="41737" y="44567"/>
                        <a:pt x="36151" y="46482"/>
                      </a:cubicBezTo>
                      <a:cubicBezTo>
                        <a:pt x="30565" y="48398"/>
                        <a:pt x="26974" y="49994"/>
                        <a:pt x="25298" y="51351"/>
                      </a:cubicBezTo>
                      <a:cubicBezTo>
                        <a:pt x="22824" y="53585"/>
                        <a:pt x="21707" y="56139"/>
                        <a:pt x="22026" y="59171"/>
                      </a:cubicBezTo>
                      <a:cubicBezTo>
                        <a:pt x="22345" y="62044"/>
                        <a:pt x="23702" y="64438"/>
                        <a:pt x="26016" y="66354"/>
                      </a:cubicBezTo>
                      <a:cubicBezTo>
                        <a:pt x="28330" y="68269"/>
                        <a:pt x="31203" y="68987"/>
                        <a:pt x="34555" y="68588"/>
                      </a:cubicBezTo>
                      <a:cubicBezTo>
                        <a:pt x="38226" y="68189"/>
                        <a:pt x="41658" y="66513"/>
                        <a:pt x="44770" y="63720"/>
                      </a:cubicBezTo>
                      <a:cubicBezTo>
                        <a:pt x="47084" y="61565"/>
                        <a:pt x="48441" y="59092"/>
                        <a:pt x="48920" y="56298"/>
                      </a:cubicBezTo>
                      <a:cubicBezTo>
                        <a:pt x="49239" y="54463"/>
                        <a:pt x="49159" y="51031"/>
                        <a:pt x="48681" y="46083"/>
                      </a:cubicBezTo>
                      <a:lnTo>
                        <a:pt x="48281" y="4193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357" name="Graphic 2">
                <a:extLst>
                  <a:ext uri="{FF2B5EF4-FFF2-40B4-BE49-F238E27FC236}">
                    <a16:creationId xmlns:a16="http://schemas.microsoft.com/office/drawing/2014/main" id="{343C0D0D-E84A-42D8-BFBF-C7A94792ECB5}"/>
                  </a:ext>
                </a:extLst>
              </p:cNvPr>
              <p:cNvGrpSpPr/>
              <p:nvPr/>
            </p:nvGrpSpPr>
            <p:grpSpPr>
              <a:xfrm>
                <a:off x="2214611" y="4235505"/>
                <a:ext cx="258990" cy="560880"/>
                <a:chOff x="2214611" y="4235505"/>
                <a:chExt cx="258990" cy="560880"/>
              </a:xfrm>
              <a:solidFill>
                <a:srgbClr val="000000"/>
              </a:solidFill>
            </p:grpSpPr>
            <p:sp>
              <p:nvSpPr>
                <p:cNvPr id="4383" name="Freeform: Shape 4382">
                  <a:extLst>
                    <a:ext uri="{FF2B5EF4-FFF2-40B4-BE49-F238E27FC236}">
                      <a16:creationId xmlns:a16="http://schemas.microsoft.com/office/drawing/2014/main" id="{9F35E673-465A-2AAF-5AA3-7F351FEF26C8}"/>
                    </a:ext>
                  </a:extLst>
                </p:cNvPr>
                <p:cNvSpPr/>
                <p:nvPr/>
              </p:nvSpPr>
              <p:spPr>
                <a:xfrm>
                  <a:off x="2214611" y="4686876"/>
                  <a:ext cx="127222" cy="109508"/>
                </a:xfrm>
                <a:custGeom>
                  <a:avLst/>
                  <a:gdLst>
                    <a:gd name="connsiteX0" fmla="*/ 0 w 127222"/>
                    <a:gd name="connsiteY0" fmla="*/ 87864 h 109508"/>
                    <a:gd name="connsiteX1" fmla="*/ 6145 w 127222"/>
                    <a:gd name="connsiteY1" fmla="*/ 65599 h 109508"/>
                    <a:gd name="connsiteX2" fmla="*/ 65838 w 127222"/>
                    <a:gd name="connsiteY2" fmla="*/ 82039 h 109508"/>
                    <a:gd name="connsiteX3" fmla="*/ 84433 w 127222"/>
                    <a:gd name="connsiteY3" fmla="*/ 86268 h 109508"/>
                    <a:gd name="connsiteX4" fmla="*/ 97122 w 127222"/>
                    <a:gd name="connsiteY4" fmla="*/ 82438 h 109508"/>
                    <a:gd name="connsiteX5" fmla="*/ 105262 w 127222"/>
                    <a:gd name="connsiteY5" fmla="*/ 68871 h 109508"/>
                    <a:gd name="connsiteX6" fmla="*/ 105262 w 127222"/>
                    <a:gd name="connsiteY6" fmla="*/ 53549 h 109508"/>
                    <a:gd name="connsiteX7" fmla="*/ 97361 w 127222"/>
                    <a:gd name="connsiteY7" fmla="*/ 45169 h 109508"/>
                    <a:gd name="connsiteX8" fmla="*/ 78926 w 127222"/>
                    <a:gd name="connsiteY8" fmla="*/ 39024 h 109508"/>
                    <a:gd name="connsiteX9" fmla="*/ 18036 w 127222"/>
                    <a:gd name="connsiteY9" fmla="*/ 22266 h 109508"/>
                    <a:gd name="connsiteX10" fmla="*/ 24181 w 127222"/>
                    <a:gd name="connsiteY10" fmla="*/ 0 h 109508"/>
                    <a:gd name="connsiteX11" fmla="*/ 82039 w 127222"/>
                    <a:gd name="connsiteY11" fmla="*/ 15961 h 109508"/>
                    <a:gd name="connsiteX12" fmla="*/ 109571 w 127222"/>
                    <a:gd name="connsiteY12" fmla="*/ 25458 h 109508"/>
                    <a:gd name="connsiteX13" fmla="*/ 121542 w 127222"/>
                    <a:gd name="connsiteY13" fmla="*/ 35912 h 109508"/>
                    <a:gd name="connsiteX14" fmla="*/ 126968 w 127222"/>
                    <a:gd name="connsiteY14" fmla="*/ 51314 h 109508"/>
                    <a:gd name="connsiteX15" fmla="*/ 124494 w 127222"/>
                    <a:gd name="connsiteY15" fmla="*/ 73420 h 109508"/>
                    <a:gd name="connsiteX16" fmla="*/ 114279 w 127222"/>
                    <a:gd name="connsiteY16" fmla="*/ 96324 h 109508"/>
                    <a:gd name="connsiteX17" fmla="*/ 101271 w 127222"/>
                    <a:gd name="connsiteY17" fmla="*/ 106619 h 109508"/>
                    <a:gd name="connsiteX18" fmla="*/ 87306 w 127222"/>
                    <a:gd name="connsiteY18" fmla="*/ 109491 h 109508"/>
                    <a:gd name="connsiteX19" fmla="*/ 58736 w 127222"/>
                    <a:gd name="connsiteY19" fmla="*/ 103985 h 109508"/>
                    <a:gd name="connsiteX20" fmla="*/ 0 w 127222"/>
                    <a:gd name="connsiteY20" fmla="*/ 87784 h 10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7222" h="109508">
                      <a:moveTo>
                        <a:pt x="0" y="87864"/>
                      </a:moveTo>
                      <a:lnTo>
                        <a:pt x="6145" y="65599"/>
                      </a:lnTo>
                      <a:lnTo>
                        <a:pt x="65838" y="82039"/>
                      </a:lnTo>
                      <a:cubicBezTo>
                        <a:pt x="75335" y="84672"/>
                        <a:pt x="81480" y="86029"/>
                        <a:pt x="84433" y="86268"/>
                      </a:cubicBezTo>
                      <a:cubicBezTo>
                        <a:pt x="89221" y="86588"/>
                        <a:pt x="93450" y="85311"/>
                        <a:pt x="97122" y="82438"/>
                      </a:cubicBezTo>
                      <a:cubicBezTo>
                        <a:pt x="100872" y="79645"/>
                        <a:pt x="103586" y="75096"/>
                        <a:pt x="105262" y="68871"/>
                      </a:cubicBezTo>
                      <a:cubicBezTo>
                        <a:pt x="107017" y="62567"/>
                        <a:pt x="107017" y="57459"/>
                        <a:pt x="105262" y="53549"/>
                      </a:cubicBezTo>
                      <a:cubicBezTo>
                        <a:pt x="103586" y="49638"/>
                        <a:pt x="100952" y="46845"/>
                        <a:pt x="97361" y="45169"/>
                      </a:cubicBezTo>
                      <a:cubicBezTo>
                        <a:pt x="93770" y="43493"/>
                        <a:pt x="87625" y="41418"/>
                        <a:pt x="78926" y="39024"/>
                      </a:cubicBezTo>
                      <a:lnTo>
                        <a:pt x="18036" y="22266"/>
                      </a:lnTo>
                      <a:lnTo>
                        <a:pt x="24181" y="0"/>
                      </a:lnTo>
                      <a:lnTo>
                        <a:pt x="82039" y="15961"/>
                      </a:lnTo>
                      <a:cubicBezTo>
                        <a:pt x="95286" y="19632"/>
                        <a:pt x="104463" y="22824"/>
                        <a:pt x="109571" y="25458"/>
                      </a:cubicBezTo>
                      <a:cubicBezTo>
                        <a:pt x="114678" y="28091"/>
                        <a:pt x="118669" y="31682"/>
                        <a:pt x="121542" y="35912"/>
                      </a:cubicBezTo>
                      <a:cubicBezTo>
                        <a:pt x="124414" y="40142"/>
                        <a:pt x="126170" y="45329"/>
                        <a:pt x="126968" y="51314"/>
                      </a:cubicBezTo>
                      <a:cubicBezTo>
                        <a:pt x="127686" y="57299"/>
                        <a:pt x="126888" y="64721"/>
                        <a:pt x="124494" y="73420"/>
                      </a:cubicBezTo>
                      <a:cubicBezTo>
                        <a:pt x="121621" y="83954"/>
                        <a:pt x="118190" y="91615"/>
                        <a:pt x="114279" y="96324"/>
                      </a:cubicBezTo>
                      <a:cubicBezTo>
                        <a:pt x="110369" y="101112"/>
                        <a:pt x="105980" y="104544"/>
                        <a:pt x="101271" y="106619"/>
                      </a:cubicBezTo>
                      <a:cubicBezTo>
                        <a:pt x="96483" y="108693"/>
                        <a:pt x="91854" y="109651"/>
                        <a:pt x="87306" y="109491"/>
                      </a:cubicBezTo>
                      <a:cubicBezTo>
                        <a:pt x="80602" y="109172"/>
                        <a:pt x="71105" y="107337"/>
                        <a:pt x="58736" y="103985"/>
                      </a:cubicBezTo>
                      <a:lnTo>
                        <a:pt x="0" y="8778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84" name="Freeform: Shape 4383">
                  <a:extLst>
                    <a:ext uri="{FF2B5EF4-FFF2-40B4-BE49-F238E27FC236}">
                      <a16:creationId xmlns:a16="http://schemas.microsoft.com/office/drawing/2014/main" id="{83391E58-1263-C631-F4A6-DD2F6C847E03}"/>
                    </a:ext>
                  </a:extLst>
                </p:cNvPr>
                <p:cNvSpPr/>
                <p:nvPr/>
              </p:nvSpPr>
              <p:spPr>
                <a:xfrm>
                  <a:off x="2251597" y="4590257"/>
                  <a:ext cx="119760" cy="100258"/>
                </a:xfrm>
                <a:custGeom>
                  <a:avLst/>
                  <a:gdLst>
                    <a:gd name="connsiteX0" fmla="*/ 66440 w 119760"/>
                    <a:gd name="connsiteY0" fmla="*/ 99333 h 100258"/>
                    <a:gd name="connsiteX1" fmla="*/ 70271 w 119760"/>
                    <a:gd name="connsiteY1" fmla="*/ 77147 h 100258"/>
                    <a:gd name="connsiteX2" fmla="*/ 88466 w 119760"/>
                    <a:gd name="connsiteY2" fmla="*/ 73636 h 100258"/>
                    <a:gd name="connsiteX3" fmla="*/ 98042 w 119760"/>
                    <a:gd name="connsiteY3" fmla="*/ 58952 h 100258"/>
                    <a:gd name="connsiteX4" fmla="*/ 97963 w 119760"/>
                    <a:gd name="connsiteY4" fmla="*/ 41475 h 100258"/>
                    <a:gd name="connsiteX5" fmla="*/ 88865 w 119760"/>
                    <a:gd name="connsiteY5" fmla="*/ 33095 h 100258"/>
                    <a:gd name="connsiteX6" fmla="*/ 81603 w 119760"/>
                    <a:gd name="connsiteY6" fmla="*/ 33574 h 100258"/>
                    <a:gd name="connsiteX7" fmla="*/ 74660 w 119760"/>
                    <a:gd name="connsiteY7" fmla="*/ 40278 h 100258"/>
                    <a:gd name="connsiteX8" fmla="*/ 64924 w 119760"/>
                    <a:gd name="connsiteY8" fmla="*/ 56797 h 100258"/>
                    <a:gd name="connsiteX9" fmla="*/ 47127 w 119760"/>
                    <a:gd name="connsiteY9" fmla="*/ 78903 h 100258"/>
                    <a:gd name="connsiteX10" fmla="*/ 22149 w 119760"/>
                    <a:gd name="connsiteY10" fmla="*/ 82893 h 100258"/>
                    <a:gd name="connsiteX11" fmla="*/ 7704 w 119760"/>
                    <a:gd name="connsiteY11" fmla="*/ 73795 h 100258"/>
                    <a:gd name="connsiteX12" fmla="*/ 362 w 119760"/>
                    <a:gd name="connsiteY12" fmla="*/ 56957 h 100258"/>
                    <a:gd name="connsiteX13" fmla="*/ 2517 w 119760"/>
                    <a:gd name="connsiteY13" fmla="*/ 34212 h 100258"/>
                    <a:gd name="connsiteX14" fmla="*/ 20233 w 119760"/>
                    <a:gd name="connsiteY14" fmla="*/ 5483 h 100258"/>
                    <a:gd name="connsiteX15" fmla="*/ 47526 w 119760"/>
                    <a:gd name="connsiteY15" fmla="*/ 1174 h 100258"/>
                    <a:gd name="connsiteX16" fmla="*/ 42339 w 119760"/>
                    <a:gd name="connsiteY16" fmla="*/ 23679 h 100258"/>
                    <a:gd name="connsiteX17" fmla="*/ 28453 w 119760"/>
                    <a:gd name="connsiteY17" fmla="*/ 26472 h 100258"/>
                    <a:gd name="connsiteX18" fmla="*/ 20872 w 119760"/>
                    <a:gd name="connsiteY18" fmla="*/ 39560 h 100258"/>
                    <a:gd name="connsiteX19" fmla="*/ 20632 w 119760"/>
                    <a:gd name="connsiteY19" fmla="*/ 55839 h 100258"/>
                    <a:gd name="connsiteX20" fmla="*/ 26538 w 119760"/>
                    <a:gd name="connsiteY20" fmla="*/ 61266 h 100258"/>
                    <a:gd name="connsiteX21" fmla="*/ 34119 w 119760"/>
                    <a:gd name="connsiteY21" fmla="*/ 59830 h 100258"/>
                    <a:gd name="connsiteX22" fmla="*/ 47127 w 119760"/>
                    <a:gd name="connsiteY22" fmla="*/ 41395 h 100258"/>
                    <a:gd name="connsiteX23" fmla="*/ 61652 w 119760"/>
                    <a:gd name="connsiteY23" fmla="*/ 19609 h 100258"/>
                    <a:gd name="connsiteX24" fmla="*/ 76176 w 119760"/>
                    <a:gd name="connsiteY24" fmla="*/ 10511 h 100258"/>
                    <a:gd name="connsiteX25" fmla="*/ 94930 w 119760"/>
                    <a:gd name="connsiteY25" fmla="*/ 10990 h 100258"/>
                    <a:gd name="connsiteX26" fmla="*/ 111210 w 119760"/>
                    <a:gd name="connsiteY26" fmla="*/ 21125 h 100258"/>
                    <a:gd name="connsiteX27" fmla="*/ 119430 w 119760"/>
                    <a:gd name="connsiteY27" fmla="*/ 39400 h 100258"/>
                    <a:gd name="connsiteX28" fmla="*/ 116876 w 119760"/>
                    <a:gd name="connsiteY28" fmla="*/ 64458 h 100258"/>
                    <a:gd name="connsiteX29" fmla="*/ 98361 w 119760"/>
                    <a:gd name="connsiteY29" fmla="*/ 93906 h 100258"/>
                    <a:gd name="connsiteX30" fmla="*/ 66520 w 119760"/>
                    <a:gd name="connsiteY30" fmla="*/ 99493 h 10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9760" h="100258">
                      <a:moveTo>
                        <a:pt x="66440" y="99333"/>
                      </a:moveTo>
                      <a:lnTo>
                        <a:pt x="70271" y="77147"/>
                      </a:lnTo>
                      <a:cubicBezTo>
                        <a:pt x="77932" y="77865"/>
                        <a:pt x="83917" y="76668"/>
                        <a:pt x="88466" y="73636"/>
                      </a:cubicBezTo>
                      <a:cubicBezTo>
                        <a:pt x="93015" y="70603"/>
                        <a:pt x="96127" y="65655"/>
                        <a:pt x="98042" y="58952"/>
                      </a:cubicBezTo>
                      <a:cubicBezTo>
                        <a:pt x="100037" y="51769"/>
                        <a:pt x="99958" y="46024"/>
                        <a:pt x="97963" y="41475"/>
                      </a:cubicBezTo>
                      <a:cubicBezTo>
                        <a:pt x="95967" y="37006"/>
                        <a:pt x="92855" y="34212"/>
                        <a:pt x="88865" y="33095"/>
                      </a:cubicBezTo>
                      <a:cubicBezTo>
                        <a:pt x="86231" y="32377"/>
                        <a:pt x="83837" y="32537"/>
                        <a:pt x="81603" y="33574"/>
                      </a:cubicBezTo>
                      <a:cubicBezTo>
                        <a:pt x="79368" y="34612"/>
                        <a:pt x="77054" y="36846"/>
                        <a:pt x="74660" y="40278"/>
                      </a:cubicBezTo>
                      <a:cubicBezTo>
                        <a:pt x="73064" y="42592"/>
                        <a:pt x="69792" y="48099"/>
                        <a:pt x="64924" y="56797"/>
                      </a:cubicBezTo>
                      <a:cubicBezTo>
                        <a:pt x="58699" y="67890"/>
                        <a:pt x="52714" y="75232"/>
                        <a:pt x="47127" y="78903"/>
                      </a:cubicBezTo>
                      <a:cubicBezTo>
                        <a:pt x="39227" y="84011"/>
                        <a:pt x="30847" y="85367"/>
                        <a:pt x="22149" y="82893"/>
                      </a:cubicBezTo>
                      <a:cubicBezTo>
                        <a:pt x="16562" y="81377"/>
                        <a:pt x="11774" y="78344"/>
                        <a:pt x="7704" y="73795"/>
                      </a:cubicBezTo>
                      <a:cubicBezTo>
                        <a:pt x="3714" y="69246"/>
                        <a:pt x="1240" y="63660"/>
                        <a:pt x="362" y="56957"/>
                      </a:cubicBezTo>
                      <a:cubicBezTo>
                        <a:pt x="-516" y="50253"/>
                        <a:pt x="203" y="42672"/>
                        <a:pt x="2517" y="34212"/>
                      </a:cubicBezTo>
                      <a:cubicBezTo>
                        <a:pt x="6347" y="20406"/>
                        <a:pt x="12253" y="10830"/>
                        <a:pt x="20233" y="5483"/>
                      </a:cubicBezTo>
                      <a:cubicBezTo>
                        <a:pt x="28214" y="136"/>
                        <a:pt x="37311" y="-1300"/>
                        <a:pt x="47526" y="1174"/>
                      </a:cubicBezTo>
                      <a:lnTo>
                        <a:pt x="42339" y="23679"/>
                      </a:lnTo>
                      <a:cubicBezTo>
                        <a:pt x="36434" y="23040"/>
                        <a:pt x="31805" y="23998"/>
                        <a:pt x="28453" y="26472"/>
                      </a:cubicBezTo>
                      <a:cubicBezTo>
                        <a:pt x="25101" y="28946"/>
                        <a:pt x="22548" y="33255"/>
                        <a:pt x="20872" y="39560"/>
                      </a:cubicBezTo>
                      <a:cubicBezTo>
                        <a:pt x="19116" y="46024"/>
                        <a:pt x="19036" y="51450"/>
                        <a:pt x="20632" y="55839"/>
                      </a:cubicBezTo>
                      <a:cubicBezTo>
                        <a:pt x="21670" y="58633"/>
                        <a:pt x="23665" y="60468"/>
                        <a:pt x="26538" y="61266"/>
                      </a:cubicBezTo>
                      <a:cubicBezTo>
                        <a:pt x="29171" y="61985"/>
                        <a:pt x="31645" y="61506"/>
                        <a:pt x="34119" y="59830"/>
                      </a:cubicBezTo>
                      <a:cubicBezTo>
                        <a:pt x="37232" y="57675"/>
                        <a:pt x="41541" y="51530"/>
                        <a:pt x="47127" y="41395"/>
                      </a:cubicBezTo>
                      <a:cubicBezTo>
                        <a:pt x="52634" y="31260"/>
                        <a:pt x="57502" y="23998"/>
                        <a:pt x="61652" y="19609"/>
                      </a:cubicBezTo>
                      <a:cubicBezTo>
                        <a:pt x="65802" y="15219"/>
                        <a:pt x="70670" y="12187"/>
                        <a:pt x="76176" y="10511"/>
                      </a:cubicBezTo>
                      <a:cubicBezTo>
                        <a:pt x="81682" y="8915"/>
                        <a:pt x="87987" y="9074"/>
                        <a:pt x="94930" y="10990"/>
                      </a:cubicBezTo>
                      <a:cubicBezTo>
                        <a:pt x="101234" y="12746"/>
                        <a:pt x="106661" y="16097"/>
                        <a:pt x="111210" y="21125"/>
                      </a:cubicBezTo>
                      <a:cubicBezTo>
                        <a:pt x="115759" y="26153"/>
                        <a:pt x="118472" y="32217"/>
                        <a:pt x="119430" y="39400"/>
                      </a:cubicBezTo>
                      <a:cubicBezTo>
                        <a:pt x="120308" y="46582"/>
                        <a:pt x="119430" y="54882"/>
                        <a:pt x="116876" y="64458"/>
                      </a:cubicBezTo>
                      <a:cubicBezTo>
                        <a:pt x="113045" y="78424"/>
                        <a:pt x="106901" y="88160"/>
                        <a:pt x="98361" y="93906"/>
                      </a:cubicBezTo>
                      <a:cubicBezTo>
                        <a:pt x="89822" y="99572"/>
                        <a:pt x="79288" y="101488"/>
                        <a:pt x="66520" y="99493"/>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85" name="Freeform: Shape 4384">
                  <a:extLst>
                    <a:ext uri="{FF2B5EF4-FFF2-40B4-BE49-F238E27FC236}">
                      <a16:creationId xmlns:a16="http://schemas.microsoft.com/office/drawing/2014/main" id="{52022AFC-B5A8-2CE6-0FEF-F17E7A399C75}"/>
                    </a:ext>
                  </a:extLst>
                </p:cNvPr>
                <p:cNvSpPr/>
                <p:nvPr/>
              </p:nvSpPr>
              <p:spPr>
                <a:xfrm>
                  <a:off x="2332153" y="4500310"/>
                  <a:ext cx="68999" cy="50307"/>
                </a:xfrm>
                <a:custGeom>
                  <a:avLst/>
                  <a:gdLst>
                    <a:gd name="connsiteX0" fmla="*/ 46375 w 68999"/>
                    <a:gd name="connsiteY0" fmla="*/ 50021 h 50307"/>
                    <a:gd name="connsiteX1" fmla="*/ 47812 w 68999"/>
                    <a:gd name="connsiteY1" fmla="*/ 42041 h 50307"/>
                    <a:gd name="connsiteX2" fmla="*/ 56829 w 68999"/>
                    <a:gd name="connsiteY2" fmla="*/ 40444 h 50307"/>
                    <a:gd name="connsiteX3" fmla="*/ 61298 w 68999"/>
                    <a:gd name="connsiteY3" fmla="*/ 33980 h 50307"/>
                    <a:gd name="connsiteX4" fmla="*/ 61378 w 68999"/>
                    <a:gd name="connsiteY4" fmla="*/ 26958 h 50307"/>
                    <a:gd name="connsiteX5" fmla="*/ 58106 w 68999"/>
                    <a:gd name="connsiteY5" fmla="*/ 21052 h 50307"/>
                    <a:gd name="connsiteX6" fmla="*/ 51243 w 68999"/>
                    <a:gd name="connsiteY6" fmla="*/ 15865 h 50307"/>
                    <a:gd name="connsiteX7" fmla="*/ 41667 w 68999"/>
                    <a:gd name="connsiteY7" fmla="*/ 11875 h 50307"/>
                    <a:gd name="connsiteX8" fmla="*/ 40071 w 68999"/>
                    <a:gd name="connsiteY8" fmla="*/ 11475 h 50307"/>
                    <a:gd name="connsiteX9" fmla="*/ 44540 w 68999"/>
                    <a:gd name="connsiteY9" fmla="*/ 19855 h 50307"/>
                    <a:gd name="connsiteX10" fmla="*/ 44460 w 68999"/>
                    <a:gd name="connsiteY10" fmla="*/ 29671 h 50307"/>
                    <a:gd name="connsiteX11" fmla="*/ 34644 w 68999"/>
                    <a:gd name="connsiteY11" fmla="*/ 41961 h 50307"/>
                    <a:gd name="connsiteX12" fmla="*/ 17406 w 68999"/>
                    <a:gd name="connsiteY12" fmla="*/ 43318 h 50307"/>
                    <a:gd name="connsiteX13" fmla="*/ 2882 w 68999"/>
                    <a:gd name="connsiteY13" fmla="*/ 32943 h 50307"/>
                    <a:gd name="connsiteX14" fmla="*/ 887 w 68999"/>
                    <a:gd name="connsiteY14" fmla="*/ 16423 h 50307"/>
                    <a:gd name="connsiteX15" fmla="*/ 7590 w 68999"/>
                    <a:gd name="connsiteY15" fmla="*/ 5570 h 50307"/>
                    <a:gd name="connsiteX16" fmla="*/ 19721 w 68999"/>
                    <a:gd name="connsiteY16" fmla="*/ 223 h 50307"/>
                    <a:gd name="connsiteX17" fmla="*/ 39113 w 68999"/>
                    <a:gd name="connsiteY17" fmla="*/ 2537 h 50307"/>
                    <a:gd name="connsiteX18" fmla="*/ 58505 w 68999"/>
                    <a:gd name="connsiteY18" fmla="*/ 10837 h 50307"/>
                    <a:gd name="connsiteX19" fmla="*/ 67683 w 68999"/>
                    <a:gd name="connsiteY19" fmla="*/ 22169 h 50307"/>
                    <a:gd name="connsiteX20" fmla="*/ 68082 w 68999"/>
                    <a:gd name="connsiteY20" fmla="*/ 35975 h 50307"/>
                    <a:gd name="connsiteX21" fmla="*/ 60261 w 68999"/>
                    <a:gd name="connsiteY21" fmla="*/ 47467 h 50307"/>
                    <a:gd name="connsiteX22" fmla="*/ 46535 w 68999"/>
                    <a:gd name="connsiteY22" fmla="*/ 50021 h 50307"/>
                    <a:gd name="connsiteX23" fmla="*/ 26344 w 68999"/>
                    <a:gd name="connsiteY23" fmla="*/ 8762 h 50307"/>
                    <a:gd name="connsiteX24" fmla="*/ 14214 w 68999"/>
                    <a:gd name="connsiteY24" fmla="*/ 9401 h 50307"/>
                    <a:gd name="connsiteX25" fmla="*/ 7670 w 68999"/>
                    <a:gd name="connsiteY25" fmla="*/ 17222 h 50307"/>
                    <a:gd name="connsiteX26" fmla="*/ 9506 w 68999"/>
                    <a:gd name="connsiteY26" fmla="*/ 27836 h 50307"/>
                    <a:gd name="connsiteX27" fmla="*/ 19880 w 68999"/>
                    <a:gd name="connsiteY27" fmla="*/ 35018 h 50307"/>
                    <a:gd name="connsiteX28" fmla="*/ 31212 w 68999"/>
                    <a:gd name="connsiteY28" fmla="*/ 34060 h 50307"/>
                    <a:gd name="connsiteX29" fmla="*/ 37756 w 68999"/>
                    <a:gd name="connsiteY29" fmla="*/ 25761 h 50307"/>
                    <a:gd name="connsiteX30" fmla="*/ 36400 w 68999"/>
                    <a:gd name="connsiteY30" fmla="*/ 15386 h 50307"/>
                    <a:gd name="connsiteX31" fmla="*/ 26424 w 68999"/>
                    <a:gd name="connsiteY31" fmla="*/ 8762 h 5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8999" h="50307">
                      <a:moveTo>
                        <a:pt x="46375" y="50021"/>
                      </a:moveTo>
                      <a:lnTo>
                        <a:pt x="47812" y="42041"/>
                      </a:lnTo>
                      <a:cubicBezTo>
                        <a:pt x="51642" y="42360"/>
                        <a:pt x="54675" y="41881"/>
                        <a:pt x="56829" y="40444"/>
                      </a:cubicBezTo>
                      <a:cubicBezTo>
                        <a:pt x="58984" y="39008"/>
                        <a:pt x="60500" y="36854"/>
                        <a:pt x="61298" y="33980"/>
                      </a:cubicBezTo>
                      <a:cubicBezTo>
                        <a:pt x="62017" y="31506"/>
                        <a:pt x="62017" y="29112"/>
                        <a:pt x="61378" y="26958"/>
                      </a:cubicBezTo>
                      <a:cubicBezTo>
                        <a:pt x="60740" y="24803"/>
                        <a:pt x="59623" y="22808"/>
                        <a:pt x="58106" y="21052"/>
                      </a:cubicBezTo>
                      <a:cubicBezTo>
                        <a:pt x="56590" y="19297"/>
                        <a:pt x="54196" y="17621"/>
                        <a:pt x="51243" y="15865"/>
                      </a:cubicBezTo>
                      <a:cubicBezTo>
                        <a:pt x="48290" y="14109"/>
                        <a:pt x="45018" y="12833"/>
                        <a:pt x="41667" y="11875"/>
                      </a:cubicBezTo>
                      <a:cubicBezTo>
                        <a:pt x="41347" y="11795"/>
                        <a:pt x="40789" y="11635"/>
                        <a:pt x="40071" y="11475"/>
                      </a:cubicBezTo>
                      <a:cubicBezTo>
                        <a:pt x="42225" y="13790"/>
                        <a:pt x="43662" y="16583"/>
                        <a:pt x="44540" y="19855"/>
                      </a:cubicBezTo>
                      <a:cubicBezTo>
                        <a:pt x="45338" y="23127"/>
                        <a:pt x="45338" y="26399"/>
                        <a:pt x="44460" y="29671"/>
                      </a:cubicBezTo>
                      <a:cubicBezTo>
                        <a:pt x="42944" y="35178"/>
                        <a:pt x="39672" y="39248"/>
                        <a:pt x="34644" y="41961"/>
                      </a:cubicBezTo>
                      <a:cubicBezTo>
                        <a:pt x="29616" y="44674"/>
                        <a:pt x="23870" y="45073"/>
                        <a:pt x="17406" y="43318"/>
                      </a:cubicBezTo>
                      <a:cubicBezTo>
                        <a:pt x="10703" y="41482"/>
                        <a:pt x="5835" y="37971"/>
                        <a:pt x="2882" y="32943"/>
                      </a:cubicBezTo>
                      <a:cubicBezTo>
                        <a:pt x="-71" y="27915"/>
                        <a:pt x="-789" y="22329"/>
                        <a:pt x="887" y="16423"/>
                      </a:cubicBezTo>
                      <a:cubicBezTo>
                        <a:pt x="2084" y="12114"/>
                        <a:pt x="4318" y="8523"/>
                        <a:pt x="7590" y="5570"/>
                      </a:cubicBezTo>
                      <a:cubicBezTo>
                        <a:pt x="10862" y="2617"/>
                        <a:pt x="14932" y="862"/>
                        <a:pt x="19721" y="223"/>
                      </a:cubicBezTo>
                      <a:cubicBezTo>
                        <a:pt x="24509" y="-415"/>
                        <a:pt x="30973" y="303"/>
                        <a:pt x="39113" y="2537"/>
                      </a:cubicBezTo>
                      <a:cubicBezTo>
                        <a:pt x="47572" y="4852"/>
                        <a:pt x="54036" y="7645"/>
                        <a:pt x="58505" y="10837"/>
                      </a:cubicBezTo>
                      <a:cubicBezTo>
                        <a:pt x="62974" y="14029"/>
                        <a:pt x="66087" y="17860"/>
                        <a:pt x="67683" y="22169"/>
                      </a:cubicBezTo>
                      <a:cubicBezTo>
                        <a:pt x="69279" y="26479"/>
                        <a:pt x="69438" y="31107"/>
                        <a:pt x="68082" y="35975"/>
                      </a:cubicBezTo>
                      <a:cubicBezTo>
                        <a:pt x="66645" y="41163"/>
                        <a:pt x="64092" y="44993"/>
                        <a:pt x="60261" y="47467"/>
                      </a:cubicBezTo>
                      <a:cubicBezTo>
                        <a:pt x="56430" y="49941"/>
                        <a:pt x="51882" y="50819"/>
                        <a:pt x="46535" y="50021"/>
                      </a:cubicBezTo>
                      <a:close/>
                      <a:moveTo>
                        <a:pt x="26344" y="8762"/>
                      </a:moveTo>
                      <a:cubicBezTo>
                        <a:pt x="21716" y="7485"/>
                        <a:pt x="17646" y="7725"/>
                        <a:pt x="14214" y="9401"/>
                      </a:cubicBezTo>
                      <a:cubicBezTo>
                        <a:pt x="10783" y="11156"/>
                        <a:pt x="8628" y="13710"/>
                        <a:pt x="7670" y="17222"/>
                      </a:cubicBezTo>
                      <a:cubicBezTo>
                        <a:pt x="6712" y="20813"/>
                        <a:pt x="7271" y="24404"/>
                        <a:pt x="9506" y="27836"/>
                      </a:cubicBezTo>
                      <a:cubicBezTo>
                        <a:pt x="11740" y="31347"/>
                        <a:pt x="15172" y="33741"/>
                        <a:pt x="19880" y="35018"/>
                      </a:cubicBezTo>
                      <a:cubicBezTo>
                        <a:pt x="24110" y="36215"/>
                        <a:pt x="27861" y="35816"/>
                        <a:pt x="31212" y="34060"/>
                      </a:cubicBezTo>
                      <a:cubicBezTo>
                        <a:pt x="34564" y="32225"/>
                        <a:pt x="36719" y="29431"/>
                        <a:pt x="37756" y="25761"/>
                      </a:cubicBezTo>
                      <a:cubicBezTo>
                        <a:pt x="38794" y="22010"/>
                        <a:pt x="38315" y="18578"/>
                        <a:pt x="36400" y="15386"/>
                      </a:cubicBezTo>
                      <a:cubicBezTo>
                        <a:pt x="34404" y="12274"/>
                        <a:pt x="31133" y="10039"/>
                        <a:pt x="26424" y="876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86" name="Freeform: Shape 4385">
                  <a:extLst>
                    <a:ext uri="{FF2B5EF4-FFF2-40B4-BE49-F238E27FC236}">
                      <a16:creationId xmlns:a16="http://schemas.microsoft.com/office/drawing/2014/main" id="{05038E09-1E35-F2BF-53DA-60FC2D0686EF}"/>
                    </a:ext>
                  </a:extLst>
                </p:cNvPr>
                <p:cNvSpPr/>
                <p:nvPr/>
              </p:nvSpPr>
              <p:spPr>
                <a:xfrm>
                  <a:off x="2349240" y="4452013"/>
                  <a:ext cx="67913" cy="50675"/>
                </a:xfrm>
                <a:custGeom>
                  <a:avLst/>
                  <a:gdLst>
                    <a:gd name="connsiteX0" fmla="*/ 65599 w 67913"/>
                    <a:gd name="connsiteY0" fmla="*/ 26415 h 50675"/>
                    <a:gd name="connsiteX1" fmla="*/ 49798 w 67913"/>
                    <a:gd name="connsiteY1" fmla="*/ 22026 h 50675"/>
                    <a:gd name="connsiteX2" fmla="*/ 41897 w 67913"/>
                    <a:gd name="connsiteY2" fmla="*/ 50676 h 50675"/>
                    <a:gd name="connsiteX3" fmla="*/ 34475 w 67913"/>
                    <a:gd name="connsiteY3" fmla="*/ 48601 h 50675"/>
                    <a:gd name="connsiteX4" fmla="*/ 0 w 67913"/>
                    <a:gd name="connsiteY4" fmla="*/ 6624 h 50675"/>
                    <a:gd name="connsiteX5" fmla="*/ 1835 w 67913"/>
                    <a:gd name="connsiteY5" fmla="*/ 0 h 50675"/>
                    <a:gd name="connsiteX6" fmla="*/ 44690 w 67913"/>
                    <a:gd name="connsiteY6" fmla="*/ 11811 h 50675"/>
                    <a:gd name="connsiteX7" fmla="*/ 47164 w 67913"/>
                    <a:gd name="connsiteY7" fmla="*/ 2873 h 50675"/>
                    <a:gd name="connsiteX8" fmla="*/ 54586 w 67913"/>
                    <a:gd name="connsiteY8" fmla="*/ 4948 h 50675"/>
                    <a:gd name="connsiteX9" fmla="*/ 52112 w 67913"/>
                    <a:gd name="connsiteY9" fmla="*/ 13886 h 50675"/>
                    <a:gd name="connsiteX10" fmla="*/ 67913 w 67913"/>
                    <a:gd name="connsiteY10" fmla="*/ 18275 h 50675"/>
                    <a:gd name="connsiteX11" fmla="*/ 65679 w 67913"/>
                    <a:gd name="connsiteY11" fmla="*/ 26415 h 50675"/>
                    <a:gd name="connsiteX12" fmla="*/ 42296 w 67913"/>
                    <a:gd name="connsiteY12" fmla="*/ 20031 h 50675"/>
                    <a:gd name="connsiteX13" fmla="*/ 12529 w 67913"/>
                    <a:gd name="connsiteY13" fmla="*/ 11811 h 50675"/>
                    <a:gd name="connsiteX14" fmla="*/ 36630 w 67913"/>
                    <a:gd name="connsiteY14" fmla="*/ 40700 h 50675"/>
                    <a:gd name="connsiteX15" fmla="*/ 42296 w 67913"/>
                    <a:gd name="connsiteY15" fmla="*/ 20031 h 5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913" h="50675">
                      <a:moveTo>
                        <a:pt x="65599" y="26415"/>
                      </a:moveTo>
                      <a:lnTo>
                        <a:pt x="49798" y="22026"/>
                      </a:lnTo>
                      <a:lnTo>
                        <a:pt x="41897" y="50676"/>
                      </a:lnTo>
                      <a:lnTo>
                        <a:pt x="34475" y="48601"/>
                      </a:lnTo>
                      <a:lnTo>
                        <a:pt x="0" y="6624"/>
                      </a:lnTo>
                      <a:lnTo>
                        <a:pt x="1835" y="0"/>
                      </a:lnTo>
                      <a:lnTo>
                        <a:pt x="44690" y="11811"/>
                      </a:lnTo>
                      <a:lnTo>
                        <a:pt x="47164" y="2873"/>
                      </a:lnTo>
                      <a:lnTo>
                        <a:pt x="54586" y="4948"/>
                      </a:lnTo>
                      <a:lnTo>
                        <a:pt x="52112" y="13886"/>
                      </a:lnTo>
                      <a:lnTo>
                        <a:pt x="67913" y="18275"/>
                      </a:lnTo>
                      <a:lnTo>
                        <a:pt x="65679" y="26415"/>
                      </a:lnTo>
                      <a:close/>
                      <a:moveTo>
                        <a:pt x="42296" y="20031"/>
                      </a:moveTo>
                      <a:lnTo>
                        <a:pt x="12529" y="11811"/>
                      </a:lnTo>
                      <a:lnTo>
                        <a:pt x="36630" y="40700"/>
                      </a:lnTo>
                      <a:lnTo>
                        <a:pt x="42296" y="2003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87" name="Freeform: Shape 4386">
                  <a:extLst>
                    <a:ext uri="{FF2B5EF4-FFF2-40B4-BE49-F238E27FC236}">
                      <a16:creationId xmlns:a16="http://schemas.microsoft.com/office/drawing/2014/main" id="{3705C6EC-255F-2C00-961D-6555BA1C03C2}"/>
                    </a:ext>
                  </a:extLst>
                </p:cNvPr>
                <p:cNvSpPr/>
                <p:nvPr/>
              </p:nvSpPr>
              <p:spPr>
                <a:xfrm>
                  <a:off x="2413801" y="4436770"/>
                  <a:ext cx="11811" cy="11810"/>
                </a:xfrm>
                <a:custGeom>
                  <a:avLst/>
                  <a:gdLst>
                    <a:gd name="connsiteX0" fmla="*/ 9257 w 11811"/>
                    <a:gd name="connsiteY0" fmla="*/ 11811 h 11810"/>
                    <a:gd name="connsiteX1" fmla="*/ 0 w 11811"/>
                    <a:gd name="connsiteY1" fmla="*/ 9257 h 11810"/>
                    <a:gd name="connsiteX2" fmla="*/ 2554 w 11811"/>
                    <a:gd name="connsiteY2" fmla="*/ 0 h 11810"/>
                    <a:gd name="connsiteX3" fmla="*/ 11811 w 11811"/>
                    <a:gd name="connsiteY3" fmla="*/ 2554 h 11810"/>
                    <a:gd name="connsiteX4" fmla="*/ 9257 w 11811"/>
                    <a:gd name="connsiteY4" fmla="*/ 11811 h 11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11" h="11810">
                      <a:moveTo>
                        <a:pt x="9257" y="11811"/>
                      </a:moveTo>
                      <a:lnTo>
                        <a:pt x="0" y="9257"/>
                      </a:lnTo>
                      <a:lnTo>
                        <a:pt x="2554" y="0"/>
                      </a:lnTo>
                      <a:lnTo>
                        <a:pt x="11811" y="2554"/>
                      </a:lnTo>
                      <a:lnTo>
                        <a:pt x="9257" y="1181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88" name="Freeform: Shape 4387">
                  <a:extLst>
                    <a:ext uri="{FF2B5EF4-FFF2-40B4-BE49-F238E27FC236}">
                      <a16:creationId xmlns:a16="http://schemas.microsoft.com/office/drawing/2014/main" id="{999E0FB4-21E1-31F5-687F-78E4CDFCDF1C}"/>
                    </a:ext>
                  </a:extLst>
                </p:cNvPr>
                <p:cNvSpPr/>
                <p:nvPr/>
              </p:nvSpPr>
              <p:spPr>
                <a:xfrm>
                  <a:off x="2367266" y="4373386"/>
                  <a:ext cx="69540" cy="49857"/>
                </a:xfrm>
                <a:custGeom>
                  <a:avLst/>
                  <a:gdLst>
                    <a:gd name="connsiteX0" fmla="*/ 44141 w 69540"/>
                    <a:gd name="connsiteY0" fmla="*/ 49179 h 49857"/>
                    <a:gd name="connsiteX1" fmla="*/ 45258 w 69540"/>
                    <a:gd name="connsiteY1" fmla="*/ 40800 h 49857"/>
                    <a:gd name="connsiteX2" fmla="*/ 56510 w 69540"/>
                    <a:gd name="connsiteY2" fmla="*/ 38805 h 49857"/>
                    <a:gd name="connsiteX3" fmla="*/ 61777 w 69540"/>
                    <a:gd name="connsiteY3" fmla="*/ 31463 h 49857"/>
                    <a:gd name="connsiteX4" fmla="*/ 60501 w 69540"/>
                    <a:gd name="connsiteY4" fmla="*/ 20689 h 49857"/>
                    <a:gd name="connsiteX5" fmla="*/ 51722 w 69540"/>
                    <a:gd name="connsiteY5" fmla="*/ 14066 h 49857"/>
                    <a:gd name="connsiteX6" fmla="*/ 41507 w 69540"/>
                    <a:gd name="connsiteY6" fmla="*/ 15183 h 49857"/>
                    <a:gd name="connsiteX7" fmla="*/ 35283 w 69540"/>
                    <a:gd name="connsiteY7" fmla="*/ 23483 h 49857"/>
                    <a:gd name="connsiteX8" fmla="*/ 34644 w 69540"/>
                    <a:gd name="connsiteY8" fmla="*/ 29468 h 49857"/>
                    <a:gd name="connsiteX9" fmla="*/ 27781 w 69540"/>
                    <a:gd name="connsiteY9" fmla="*/ 26595 h 49857"/>
                    <a:gd name="connsiteX10" fmla="*/ 28260 w 69540"/>
                    <a:gd name="connsiteY10" fmla="*/ 25318 h 49857"/>
                    <a:gd name="connsiteX11" fmla="*/ 28100 w 69540"/>
                    <a:gd name="connsiteY11" fmla="*/ 15262 h 49857"/>
                    <a:gd name="connsiteX12" fmla="*/ 20918 w 69540"/>
                    <a:gd name="connsiteY12" fmla="*/ 8798 h 49857"/>
                    <a:gd name="connsiteX13" fmla="*/ 12698 w 69540"/>
                    <a:gd name="connsiteY13" fmla="*/ 9756 h 49857"/>
                    <a:gd name="connsiteX14" fmla="*/ 7591 w 69540"/>
                    <a:gd name="connsiteY14" fmla="*/ 16779 h 49857"/>
                    <a:gd name="connsiteX15" fmla="*/ 8389 w 69540"/>
                    <a:gd name="connsiteY15" fmla="*/ 25478 h 49857"/>
                    <a:gd name="connsiteX16" fmla="*/ 16209 w 69540"/>
                    <a:gd name="connsiteY16" fmla="*/ 32022 h 49857"/>
                    <a:gd name="connsiteX17" fmla="*/ 12538 w 69540"/>
                    <a:gd name="connsiteY17" fmla="*/ 39762 h 49857"/>
                    <a:gd name="connsiteX18" fmla="*/ 1765 w 69540"/>
                    <a:gd name="connsiteY18" fmla="*/ 29548 h 49857"/>
                    <a:gd name="connsiteX19" fmla="*/ 887 w 69540"/>
                    <a:gd name="connsiteY19" fmla="*/ 15183 h 49857"/>
                    <a:gd name="connsiteX20" fmla="*/ 5995 w 69540"/>
                    <a:gd name="connsiteY20" fmla="*/ 5846 h 49857"/>
                    <a:gd name="connsiteX21" fmla="*/ 14214 w 69540"/>
                    <a:gd name="connsiteY21" fmla="*/ 659 h 49857"/>
                    <a:gd name="connsiteX22" fmla="*/ 23392 w 69540"/>
                    <a:gd name="connsiteY22" fmla="*/ 659 h 49857"/>
                    <a:gd name="connsiteX23" fmla="*/ 30574 w 69540"/>
                    <a:gd name="connsiteY23" fmla="*/ 5128 h 49857"/>
                    <a:gd name="connsiteX24" fmla="*/ 34245 w 69540"/>
                    <a:gd name="connsiteY24" fmla="*/ 13507 h 49857"/>
                    <a:gd name="connsiteX25" fmla="*/ 42385 w 69540"/>
                    <a:gd name="connsiteY25" fmla="*/ 5926 h 49857"/>
                    <a:gd name="connsiteX26" fmla="*/ 53957 w 69540"/>
                    <a:gd name="connsiteY26" fmla="*/ 5606 h 49857"/>
                    <a:gd name="connsiteX27" fmla="*/ 66885 w 69540"/>
                    <a:gd name="connsiteY27" fmla="*/ 15981 h 49857"/>
                    <a:gd name="connsiteX28" fmla="*/ 68481 w 69540"/>
                    <a:gd name="connsiteY28" fmla="*/ 33617 h 49857"/>
                    <a:gd name="connsiteX29" fmla="*/ 59304 w 69540"/>
                    <a:gd name="connsiteY29" fmla="*/ 46625 h 49857"/>
                    <a:gd name="connsiteX30" fmla="*/ 44061 w 69540"/>
                    <a:gd name="connsiteY30" fmla="*/ 49499 h 4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9540" h="49857">
                      <a:moveTo>
                        <a:pt x="44141" y="49179"/>
                      </a:moveTo>
                      <a:lnTo>
                        <a:pt x="45258" y="40800"/>
                      </a:lnTo>
                      <a:cubicBezTo>
                        <a:pt x="50126" y="41119"/>
                        <a:pt x="53877" y="40481"/>
                        <a:pt x="56510" y="38805"/>
                      </a:cubicBezTo>
                      <a:cubicBezTo>
                        <a:pt x="59144" y="37129"/>
                        <a:pt x="60900" y="34655"/>
                        <a:pt x="61777" y="31463"/>
                      </a:cubicBezTo>
                      <a:cubicBezTo>
                        <a:pt x="62815" y="27632"/>
                        <a:pt x="62416" y="24041"/>
                        <a:pt x="60501" y="20689"/>
                      </a:cubicBezTo>
                      <a:cubicBezTo>
                        <a:pt x="58585" y="17337"/>
                        <a:pt x="55633" y="15103"/>
                        <a:pt x="51722" y="14066"/>
                      </a:cubicBezTo>
                      <a:cubicBezTo>
                        <a:pt x="47971" y="13028"/>
                        <a:pt x="44620" y="13427"/>
                        <a:pt x="41507" y="15183"/>
                      </a:cubicBezTo>
                      <a:cubicBezTo>
                        <a:pt x="38395" y="16939"/>
                        <a:pt x="36320" y="19731"/>
                        <a:pt x="35283" y="23483"/>
                      </a:cubicBezTo>
                      <a:cubicBezTo>
                        <a:pt x="34884" y="24999"/>
                        <a:pt x="34644" y="26994"/>
                        <a:pt x="34644" y="29468"/>
                      </a:cubicBezTo>
                      <a:lnTo>
                        <a:pt x="27781" y="26595"/>
                      </a:lnTo>
                      <a:cubicBezTo>
                        <a:pt x="28020" y="26036"/>
                        <a:pt x="28180" y="25637"/>
                        <a:pt x="28260" y="25318"/>
                      </a:cubicBezTo>
                      <a:cubicBezTo>
                        <a:pt x="29217" y="21886"/>
                        <a:pt x="29138" y="18535"/>
                        <a:pt x="28100" y="15262"/>
                      </a:cubicBezTo>
                      <a:cubicBezTo>
                        <a:pt x="27063" y="11991"/>
                        <a:pt x="24669" y="9836"/>
                        <a:pt x="20918" y="8798"/>
                      </a:cubicBezTo>
                      <a:cubicBezTo>
                        <a:pt x="17965" y="8000"/>
                        <a:pt x="15172" y="8320"/>
                        <a:pt x="12698" y="9756"/>
                      </a:cubicBezTo>
                      <a:cubicBezTo>
                        <a:pt x="10224" y="11192"/>
                        <a:pt x="8468" y="13587"/>
                        <a:pt x="7591" y="16779"/>
                      </a:cubicBezTo>
                      <a:cubicBezTo>
                        <a:pt x="6713" y="19971"/>
                        <a:pt x="6952" y="22844"/>
                        <a:pt x="8389" y="25478"/>
                      </a:cubicBezTo>
                      <a:cubicBezTo>
                        <a:pt x="9825" y="28111"/>
                        <a:pt x="12379" y="30266"/>
                        <a:pt x="16209" y="32022"/>
                      </a:cubicBezTo>
                      <a:lnTo>
                        <a:pt x="12538" y="39762"/>
                      </a:lnTo>
                      <a:cubicBezTo>
                        <a:pt x="7351" y="37288"/>
                        <a:pt x="3760" y="33857"/>
                        <a:pt x="1765" y="29548"/>
                      </a:cubicBezTo>
                      <a:cubicBezTo>
                        <a:pt x="-230" y="25238"/>
                        <a:pt x="-549" y="20450"/>
                        <a:pt x="887" y="15183"/>
                      </a:cubicBezTo>
                      <a:cubicBezTo>
                        <a:pt x="1845" y="11592"/>
                        <a:pt x="3600" y="8479"/>
                        <a:pt x="5995" y="5846"/>
                      </a:cubicBezTo>
                      <a:cubicBezTo>
                        <a:pt x="8389" y="3212"/>
                        <a:pt x="11102" y="1536"/>
                        <a:pt x="14214" y="659"/>
                      </a:cubicBezTo>
                      <a:cubicBezTo>
                        <a:pt x="17327" y="-220"/>
                        <a:pt x="20359" y="-220"/>
                        <a:pt x="23392" y="659"/>
                      </a:cubicBezTo>
                      <a:cubicBezTo>
                        <a:pt x="26265" y="1457"/>
                        <a:pt x="28659" y="2893"/>
                        <a:pt x="30574" y="5128"/>
                      </a:cubicBezTo>
                      <a:cubicBezTo>
                        <a:pt x="32489" y="7282"/>
                        <a:pt x="33766" y="10075"/>
                        <a:pt x="34245" y="13507"/>
                      </a:cubicBezTo>
                      <a:cubicBezTo>
                        <a:pt x="36240" y="9836"/>
                        <a:pt x="38954" y="7362"/>
                        <a:pt x="42385" y="5926"/>
                      </a:cubicBezTo>
                      <a:cubicBezTo>
                        <a:pt x="45817" y="4489"/>
                        <a:pt x="49647" y="4409"/>
                        <a:pt x="53957" y="5606"/>
                      </a:cubicBezTo>
                      <a:cubicBezTo>
                        <a:pt x="59703" y="7202"/>
                        <a:pt x="64012" y="10634"/>
                        <a:pt x="66885" y="15981"/>
                      </a:cubicBezTo>
                      <a:cubicBezTo>
                        <a:pt x="69758" y="21328"/>
                        <a:pt x="70317" y="27153"/>
                        <a:pt x="68481" y="33617"/>
                      </a:cubicBezTo>
                      <a:cubicBezTo>
                        <a:pt x="66885" y="39443"/>
                        <a:pt x="63852" y="43753"/>
                        <a:pt x="59304" y="46625"/>
                      </a:cubicBezTo>
                      <a:cubicBezTo>
                        <a:pt x="54835" y="49499"/>
                        <a:pt x="49727" y="50456"/>
                        <a:pt x="44061" y="4949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89" name="Freeform: Shape 4388">
                  <a:extLst>
                    <a:ext uri="{FF2B5EF4-FFF2-40B4-BE49-F238E27FC236}">
                      <a16:creationId xmlns:a16="http://schemas.microsoft.com/office/drawing/2014/main" id="{744E2BBB-9C3D-DA83-4A92-FBCC49B5D8E8}"/>
                    </a:ext>
                  </a:extLst>
                </p:cNvPr>
                <p:cNvSpPr/>
                <p:nvPr/>
              </p:nvSpPr>
              <p:spPr>
                <a:xfrm>
                  <a:off x="2384992" y="4280993"/>
                  <a:ext cx="79724" cy="66077"/>
                </a:xfrm>
                <a:custGeom>
                  <a:avLst/>
                  <a:gdLst>
                    <a:gd name="connsiteX0" fmla="*/ 66078 w 79724"/>
                    <a:gd name="connsiteY0" fmla="*/ 65998 h 66077"/>
                    <a:gd name="connsiteX1" fmla="*/ 0 w 79724"/>
                    <a:gd name="connsiteY1" fmla="*/ 47803 h 66077"/>
                    <a:gd name="connsiteX2" fmla="*/ 13168 w 79724"/>
                    <a:gd name="connsiteY2" fmla="*/ 0 h 66077"/>
                    <a:gd name="connsiteX3" fmla="*/ 20989 w 79724"/>
                    <a:gd name="connsiteY3" fmla="*/ 2155 h 66077"/>
                    <a:gd name="connsiteX4" fmla="*/ 10215 w 79724"/>
                    <a:gd name="connsiteY4" fmla="*/ 41179 h 66077"/>
                    <a:gd name="connsiteX5" fmla="*/ 30485 w 79724"/>
                    <a:gd name="connsiteY5" fmla="*/ 46765 h 66077"/>
                    <a:gd name="connsiteX6" fmla="*/ 40540 w 79724"/>
                    <a:gd name="connsiteY6" fmla="*/ 10215 h 66077"/>
                    <a:gd name="connsiteX7" fmla="*/ 48281 w 79724"/>
                    <a:gd name="connsiteY7" fmla="*/ 12370 h 66077"/>
                    <a:gd name="connsiteX8" fmla="*/ 38226 w 79724"/>
                    <a:gd name="connsiteY8" fmla="*/ 48920 h 66077"/>
                    <a:gd name="connsiteX9" fmla="*/ 60731 w 79724"/>
                    <a:gd name="connsiteY9" fmla="*/ 55145 h 66077"/>
                    <a:gd name="connsiteX10" fmla="*/ 71904 w 79724"/>
                    <a:gd name="connsiteY10" fmla="*/ 14604 h 66077"/>
                    <a:gd name="connsiteX11" fmla="*/ 79724 w 79724"/>
                    <a:gd name="connsiteY11" fmla="*/ 16759 h 66077"/>
                    <a:gd name="connsiteX12" fmla="*/ 66158 w 79724"/>
                    <a:gd name="connsiteY12" fmla="*/ 66078 h 6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724" h="66077">
                      <a:moveTo>
                        <a:pt x="66078" y="65998"/>
                      </a:moveTo>
                      <a:lnTo>
                        <a:pt x="0" y="47803"/>
                      </a:lnTo>
                      <a:lnTo>
                        <a:pt x="13168" y="0"/>
                      </a:lnTo>
                      <a:lnTo>
                        <a:pt x="20989" y="2155"/>
                      </a:lnTo>
                      <a:lnTo>
                        <a:pt x="10215" y="41179"/>
                      </a:lnTo>
                      <a:lnTo>
                        <a:pt x="30485" y="46765"/>
                      </a:lnTo>
                      <a:lnTo>
                        <a:pt x="40540" y="10215"/>
                      </a:lnTo>
                      <a:lnTo>
                        <a:pt x="48281" y="12370"/>
                      </a:lnTo>
                      <a:lnTo>
                        <a:pt x="38226" y="48920"/>
                      </a:lnTo>
                      <a:lnTo>
                        <a:pt x="60731" y="55145"/>
                      </a:lnTo>
                      <a:lnTo>
                        <a:pt x="71904" y="14604"/>
                      </a:lnTo>
                      <a:lnTo>
                        <a:pt x="79724" y="16759"/>
                      </a:lnTo>
                      <a:lnTo>
                        <a:pt x="66158" y="6607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90" name="Freeform: Shape 4389">
                  <a:extLst>
                    <a:ext uri="{FF2B5EF4-FFF2-40B4-BE49-F238E27FC236}">
                      <a16:creationId xmlns:a16="http://schemas.microsoft.com/office/drawing/2014/main" id="{A9D0E47C-CE2A-E410-8837-FFED9DCCBD5D}"/>
                    </a:ext>
                  </a:extLst>
                </p:cNvPr>
                <p:cNvSpPr/>
                <p:nvPr/>
              </p:nvSpPr>
              <p:spPr>
                <a:xfrm>
                  <a:off x="2408215" y="4235505"/>
                  <a:ext cx="65385" cy="50880"/>
                </a:xfrm>
                <a:custGeom>
                  <a:avLst/>
                  <a:gdLst>
                    <a:gd name="connsiteX0" fmla="*/ 39743 w 65385"/>
                    <a:gd name="connsiteY0" fmla="*/ 49399 h 50880"/>
                    <a:gd name="connsiteX1" fmla="*/ 40860 w 65385"/>
                    <a:gd name="connsiteY1" fmla="*/ 41179 h 50880"/>
                    <a:gd name="connsiteX2" fmla="*/ 52032 w 65385"/>
                    <a:gd name="connsiteY2" fmla="*/ 41179 h 50880"/>
                    <a:gd name="connsiteX3" fmla="*/ 56741 w 65385"/>
                    <a:gd name="connsiteY3" fmla="*/ 34954 h 50880"/>
                    <a:gd name="connsiteX4" fmla="*/ 56741 w 65385"/>
                    <a:gd name="connsiteY4" fmla="*/ 28889 h 50880"/>
                    <a:gd name="connsiteX5" fmla="*/ 53549 w 65385"/>
                    <a:gd name="connsiteY5" fmla="*/ 24500 h 50880"/>
                    <a:gd name="connsiteX6" fmla="*/ 45568 w 65385"/>
                    <a:gd name="connsiteY6" fmla="*/ 21308 h 50880"/>
                    <a:gd name="connsiteX7" fmla="*/ 0 w 65385"/>
                    <a:gd name="connsiteY7" fmla="*/ 8778 h 50880"/>
                    <a:gd name="connsiteX8" fmla="*/ 2394 w 65385"/>
                    <a:gd name="connsiteY8" fmla="*/ 0 h 50880"/>
                    <a:gd name="connsiteX9" fmla="*/ 47404 w 65385"/>
                    <a:gd name="connsiteY9" fmla="*/ 12449 h 50880"/>
                    <a:gd name="connsiteX10" fmla="*/ 59694 w 65385"/>
                    <a:gd name="connsiteY10" fmla="*/ 18036 h 50880"/>
                    <a:gd name="connsiteX11" fmla="*/ 64881 w 65385"/>
                    <a:gd name="connsiteY11" fmla="*/ 26335 h 50880"/>
                    <a:gd name="connsiteX12" fmla="*/ 64482 w 65385"/>
                    <a:gd name="connsiteY12" fmla="*/ 37189 h 50880"/>
                    <a:gd name="connsiteX13" fmla="*/ 55783 w 65385"/>
                    <a:gd name="connsiteY13" fmla="*/ 49159 h 50880"/>
                    <a:gd name="connsiteX14" fmla="*/ 39663 w 65385"/>
                    <a:gd name="connsiteY14" fmla="*/ 49478 h 5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385" h="50880">
                      <a:moveTo>
                        <a:pt x="39743" y="49399"/>
                      </a:moveTo>
                      <a:lnTo>
                        <a:pt x="40860" y="41179"/>
                      </a:lnTo>
                      <a:cubicBezTo>
                        <a:pt x="45967" y="42376"/>
                        <a:pt x="49718" y="42376"/>
                        <a:pt x="52032" y="41179"/>
                      </a:cubicBezTo>
                      <a:cubicBezTo>
                        <a:pt x="54347" y="39982"/>
                        <a:pt x="55943" y="37907"/>
                        <a:pt x="56741" y="34954"/>
                      </a:cubicBezTo>
                      <a:cubicBezTo>
                        <a:pt x="57379" y="32719"/>
                        <a:pt x="57379" y="30724"/>
                        <a:pt x="56741" y="28889"/>
                      </a:cubicBezTo>
                      <a:cubicBezTo>
                        <a:pt x="56182" y="27053"/>
                        <a:pt x="55145" y="25537"/>
                        <a:pt x="53549" y="24500"/>
                      </a:cubicBezTo>
                      <a:cubicBezTo>
                        <a:pt x="51953" y="23462"/>
                        <a:pt x="49319" y="22345"/>
                        <a:pt x="45568" y="21308"/>
                      </a:cubicBezTo>
                      <a:lnTo>
                        <a:pt x="0" y="8778"/>
                      </a:lnTo>
                      <a:lnTo>
                        <a:pt x="2394" y="0"/>
                      </a:lnTo>
                      <a:lnTo>
                        <a:pt x="47404" y="12449"/>
                      </a:lnTo>
                      <a:cubicBezTo>
                        <a:pt x="52910" y="13966"/>
                        <a:pt x="57060" y="15801"/>
                        <a:pt x="59694" y="18036"/>
                      </a:cubicBezTo>
                      <a:cubicBezTo>
                        <a:pt x="62327" y="20270"/>
                        <a:pt x="64083" y="22983"/>
                        <a:pt x="64881" y="26335"/>
                      </a:cubicBezTo>
                      <a:cubicBezTo>
                        <a:pt x="65679" y="29687"/>
                        <a:pt x="65519" y="33278"/>
                        <a:pt x="64482" y="37189"/>
                      </a:cubicBezTo>
                      <a:cubicBezTo>
                        <a:pt x="62886" y="43014"/>
                        <a:pt x="60013" y="47004"/>
                        <a:pt x="55783" y="49159"/>
                      </a:cubicBezTo>
                      <a:cubicBezTo>
                        <a:pt x="51633" y="51314"/>
                        <a:pt x="46207" y="51473"/>
                        <a:pt x="39663" y="49478"/>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358" name="Graphic 2">
                <a:extLst>
                  <a:ext uri="{FF2B5EF4-FFF2-40B4-BE49-F238E27FC236}">
                    <a16:creationId xmlns:a16="http://schemas.microsoft.com/office/drawing/2014/main" id="{AD495054-78C9-0956-D1B1-92CB155659E6}"/>
                  </a:ext>
                </a:extLst>
              </p:cNvPr>
              <p:cNvGrpSpPr/>
              <p:nvPr/>
            </p:nvGrpSpPr>
            <p:grpSpPr>
              <a:xfrm>
                <a:off x="1027206" y="3669694"/>
                <a:ext cx="409376" cy="325201"/>
                <a:chOff x="1027206" y="3669694"/>
                <a:chExt cx="409376" cy="325201"/>
              </a:xfrm>
              <a:solidFill>
                <a:srgbClr val="000000"/>
              </a:solidFill>
            </p:grpSpPr>
            <p:sp>
              <p:nvSpPr>
                <p:cNvPr id="4372" name="Freeform: Shape 4371">
                  <a:extLst>
                    <a:ext uri="{FF2B5EF4-FFF2-40B4-BE49-F238E27FC236}">
                      <a16:creationId xmlns:a16="http://schemas.microsoft.com/office/drawing/2014/main" id="{D5D9145A-D3CF-3AA9-AA4A-B90CB5F2149A}"/>
                    </a:ext>
                  </a:extLst>
                </p:cNvPr>
                <p:cNvSpPr/>
                <p:nvPr/>
              </p:nvSpPr>
              <p:spPr>
                <a:xfrm>
                  <a:off x="1027206" y="3916129"/>
                  <a:ext cx="78447" cy="78766"/>
                </a:xfrm>
                <a:custGeom>
                  <a:avLst/>
                  <a:gdLst>
                    <a:gd name="connsiteX0" fmla="*/ 34635 w 78447"/>
                    <a:gd name="connsiteY0" fmla="*/ 78767 h 78766"/>
                    <a:gd name="connsiteX1" fmla="*/ 0 w 78447"/>
                    <a:gd name="connsiteY1" fmla="*/ 33358 h 78766"/>
                    <a:gd name="connsiteX2" fmla="*/ 13726 w 78447"/>
                    <a:gd name="connsiteY2" fmla="*/ 22904 h 78766"/>
                    <a:gd name="connsiteX3" fmla="*/ 45568 w 78447"/>
                    <a:gd name="connsiteY3" fmla="*/ 47643 h 78766"/>
                    <a:gd name="connsiteX4" fmla="*/ 30086 w 78447"/>
                    <a:gd name="connsiteY4" fmla="*/ 10454 h 78766"/>
                    <a:gd name="connsiteX5" fmla="*/ 43812 w 78447"/>
                    <a:gd name="connsiteY5" fmla="*/ 0 h 78766"/>
                    <a:gd name="connsiteX6" fmla="*/ 78447 w 78447"/>
                    <a:gd name="connsiteY6" fmla="*/ 45409 h 78766"/>
                    <a:gd name="connsiteX7" fmla="*/ 69908 w 78447"/>
                    <a:gd name="connsiteY7" fmla="*/ 51873 h 78766"/>
                    <a:gd name="connsiteX8" fmla="*/ 42615 w 78447"/>
                    <a:gd name="connsiteY8" fmla="*/ 16121 h 78766"/>
                    <a:gd name="connsiteX9" fmla="*/ 60890 w 78447"/>
                    <a:gd name="connsiteY9" fmla="*/ 58736 h 78766"/>
                    <a:gd name="connsiteX10" fmla="*/ 52032 w 78447"/>
                    <a:gd name="connsiteY10" fmla="*/ 65439 h 78766"/>
                    <a:gd name="connsiteX11" fmla="*/ 15801 w 78447"/>
                    <a:gd name="connsiteY11" fmla="*/ 36550 h 78766"/>
                    <a:gd name="connsiteX12" fmla="*/ 43094 w 78447"/>
                    <a:gd name="connsiteY12" fmla="*/ 72302 h 78766"/>
                    <a:gd name="connsiteX13" fmla="*/ 34555 w 78447"/>
                    <a:gd name="connsiteY13" fmla="*/ 78767 h 78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47" h="78766">
                      <a:moveTo>
                        <a:pt x="34635" y="78767"/>
                      </a:moveTo>
                      <a:lnTo>
                        <a:pt x="0" y="33358"/>
                      </a:lnTo>
                      <a:lnTo>
                        <a:pt x="13726" y="22904"/>
                      </a:lnTo>
                      <a:lnTo>
                        <a:pt x="45568" y="47643"/>
                      </a:lnTo>
                      <a:lnTo>
                        <a:pt x="30086" y="10454"/>
                      </a:lnTo>
                      <a:lnTo>
                        <a:pt x="43812" y="0"/>
                      </a:lnTo>
                      <a:lnTo>
                        <a:pt x="78447" y="45409"/>
                      </a:lnTo>
                      <a:lnTo>
                        <a:pt x="69908" y="51873"/>
                      </a:lnTo>
                      <a:lnTo>
                        <a:pt x="42615" y="16121"/>
                      </a:lnTo>
                      <a:lnTo>
                        <a:pt x="60890" y="58736"/>
                      </a:lnTo>
                      <a:lnTo>
                        <a:pt x="52032" y="65439"/>
                      </a:lnTo>
                      <a:lnTo>
                        <a:pt x="15801" y="36550"/>
                      </a:lnTo>
                      <a:lnTo>
                        <a:pt x="43094" y="72302"/>
                      </a:lnTo>
                      <a:lnTo>
                        <a:pt x="34555" y="7876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73" name="Freeform: Shape 4372">
                  <a:extLst>
                    <a:ext uri="{FF2B5EF4-FFF2-40B4-BE49-F238E27FC236}">
                      <a16:creationId xmlns:a16="http://schemas.microsoft.com/office/drawing/2014/main" id="{3E6D83F9-269E-C269-B63D-934AA82049CA}"/>
                    </a:ext>
                  </a:extLst>
                </p:cNvPr>
                <p:cNvSpPr/>
                <p:nvPr/>
              </p:nvSpPr>
              <p:spPr>
                <a:xfrm>
                  <a:off x="1094327" y="3907083"/>
                  <a:ext cx="42354" cy="42779"/>
                </a:xfrm>
                <a:custGeom>
                  <a:avLst/>
                  <a:gdLst>
                    <a:gd name="connsiteX0" fmla="*/ 31517 w 42354"/>
                    <a:gd name="connsiteY0" fmla="*/ 22453 h 42779"/>
                    <a:gd name="connsiteX1" fmla="*/ 41333 w 42354"/>
                    <a:gd name="connsiteY1" fmla="*/ 17265 h 42779"/>
                    <a:gd name="connsiteX2" fmla="*/ 41572 w 42354"/>
                    <a:gd name="connsiteY2" fmla="*/ 28598 h 42779"/>
                    <a:gd name="connsiteX3" fmla="*/ 34470 w 42354"/>
                    <a:gd name="connsiteY3" fmla="*/ 38015 h 42779"/>
                    <a:gd name="connsiteX4" fmla="*/ 17472 w 42354"/>
                    <a:gd name="connsiteY4" fmla="*/ 42085 h 42779"/>
                    <a:gd name="connsiteX5" fmla="*/ 5581 w 42354"/>
                    <a:gd name="connsiteY5" fmla="*/ 33226 h 42779"/>
                    <a:gd name="connsiteX6" fmla="*/ 74 w 42354"/>
                    <a:gd name="connsiteY6" fmla="*/ 17186 h 42779"/>
                    <a:gd name="connsiteX7" fmla="*/ 7336 w 42354"/>
                    <a:gd name="connsiteY7" fmla="*/ 4337 h 42779"/>
                    <a:gd name="connsiteX8" fmla="*/ 22579 w 42354"/>
                    <a:gd name="connsiteY8" fmla="*/ 347 h 42779"/>
                    <a:gd name="connsiteX9" fmla="*/ 37981 w 42354"/>
                    <a:gd name="connsiteY9" fmla="*/ 12078 h 42779"/>
                    <a:gd name="connsiteX10" fmla="*/ 16195 w 42354"/>
                    <a:gd name="connsiteY10" fmla="*/ 28678 h 42779"/>
                    <a:gd name="connsiteX11" fmla="*/ 22898 w 42354"/>
                    <a:gd name="connsiteY11" fmla="*/ 33067 h 42779"/>
                    <a:gd name="connsiteX12" fmla="*/ 29602 w 42354"/>
                    <a:gd name="connsiteY12" fmla="*/ 31391 h 42779"/>
                    <a:gd name="connsiteX13" fmla="*/ 32156 w 42354"/>
                    <a:gd name="connsiteY13" fmla="*/ 27640 h 42779"/>
                    <a:gd name="connsiteX14" fmla="*/ 31517 w 42354"/>
                    <a:gd name="connsiteY14" fmla="*/ 22453 h 42779"/>
                    <a:gd name="connsiteX15" fmla="*/ 25292 w 42354"/>
                    <a:gd name="connsiteY15" fmla="*/ 13275 h 42779"/>
                    <a:gd name="connsiteX16" fmla="*/ 18988 w 42354"/>
                    <a:gd name="connsiteY16" fmla="*/ 9046 h 42779"/>
                    <a:gd name="connsiteX17" fmla="*/ 13003 w 42354"/>
                    <a:gd name="connsiteY17" fmla="*/ 10562 h 42779"/>
                    <a:gd name="connsiteX18" fmla="*/ 9890 w 42354"/>
                    <a:gd name="connsiteY18" fmla="*/ 16228 h 42779"/>
                    <a:gd name="connsiteX19" fmla="*/ 12364 w 42354"/>
                    <a:gd name="connsiteY19" fmla="*/ 23251 h 42779"/>
                    <a:gd name="connsiteX20" fmla="*/ 25372 w 42354"/>
                    <a:gd name="connsiteY20" fmla="*/ 13355 h 4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354" h="42779">
                      <a:moveTo>
                        <a:pt x="31517" y="22453"/>
                      </a:moveTo>
                      <a:lnTo>
                        <a:pt x="41333" y="17265"/>
                      </a:lnTo>
                      <a:cubicBezTo>
                        <a:pt x="42610" y="21256"/>
                        <a:pt x="42690" y="25086"/>
                        <a:pt x="41572" y="28598"/>
                      </a:cubicBezTo>
                      <a:cubicBezTo>
                        <a:pt x="40455" y="32109"/>
                        <a:pt x="38061" y="35221"/>
                        <a:pt x="34470" y="38015"/>
                      </a:cubicBezTo>
                      <a:cubicBezTo>
                        <a:pt x="28724" y="42404"/>
                        <a:pt x="23058" y="43760"/>
                        <a:pt x="17472" y="42085"/>
                      </a:cubicBezTo>
                      <a:cubicBezTo>
                        <a:pt x="13003" y="40728"/>
                        <a:pt x="9092" y="37775"/>
                        <a:pt x="5581" y="33226"/>
                      </a:cubicBezTo>
                      <a:cubicBezTo>
                        <a:pt x="1431" y="27800"/>
                        <a:pt x="-405" y="22453"/>
                        <a:pt x="74" y="17186"/>
                      </a:cubicBezTo>
                      <a:cubicBezTo>
                        <a:pt x="553" y="11919"/>
                        <a:pt x="3027" y="7609"/>
                        <a:pt x="7336" y="4337"/>
                      </a:cubicBezTo>
                      <a:cubicBezTo>
                        <a:pt x="12205" y="586"/>
                        <a:pt x="17312" y="-690"/>
                        <a:pt x="22579" y="347"/>
                      </a:cubicBezTo>
                      <a:cubicBezTo>
                        <a:pt x="27846" y="1385"/>
                        <a:pt x="33033" y="5295"/>
                        <a:pt x="37981" y="12078"/>
                      </a:cubicBezTo>
                      <a:lnTo>
                        <a:pt x="16195" y="28678"/>
                      </a:lnTo>
                      <a:cubicBezTo>
                        <a:pt x="18270" y="31231"/>
                        <a:pt x="20504" y="32668"/>
                        <a:pt x="22898" y="33067"/>
                      </a:cubicBezTo>
                      <a:cubicBezTo>
                        <a:pt x="25372" y="33466"/>
                        <a:pt x="27527" y="32907"/>
                        <a:pt x="29602" y="31391"/>
                      </a:cubicBezTo>
                      <a:cubicBezTo>
                        <a:pt x="30958" y="30353"/>
                        <a:pt x="31836" y="29077"/>
                        <a:pt x="32156" y="27640"/>
                      </a:cubicBezTo>
                      <a:cubicBezTo>
                        <a:pt x="32555" y="26203"/>
                        <a:pt x="32315" y="24448"/>
                        <a:pt x="31517" y="22453"/>
                      </a:cubicBezTo>
                      <a:close/>
                      <a:moveTo>
                        <a:pt x="25292" y="13275"/>
                      </a:moveTo>
                      <a:cubicBezTo>
                        <a:pt x="23297" y="10801"/>
                        <a:pt x="21222" y="9365"/>
                        <a:pt x="18988" y="9046"/>
                      </a:cubicBezTo>
                      <a:cubicBezTo>
                        <a:pt x="16753" y="8727"/>
                        <a:pt x="14758" y="9205"/>
                        <a:pt x="13003" y="10562"/>
                      </a:cubicBezTo>
                      <a:cubicBezTo>
                        <a:pt x="11087" y="11998"/>
                        <a:pt x="10050" y="13914"/>
                        <a:pt x="9890" y="16228"/>
                      </a:cubicBezTo>
                      <a:cubicBezTo>
                        <a:pt x="9731" y="18542"/>
                        <a:pt x="10529" y="20937"/>
                        <a:pt x="12364" y="23251"/>
                      </a:cubicBezTo>
                      <a:lnTo>
                        <a:pt x="25372" y="1335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74" name="Freeform: Shape 4373">
                  <a:extLst>
                    <a:ext uri="{FF2B5EF4-FFF2-40B4-BE49-F238E27FC236}">
                      <a16:creationId xmlns:a16="http://schemas.microsoft.com/office/drawing/2014/main" id="{9BAC3509-9FA9-C271-58FF-F037C5D4E329}"/>
                    </a:ext>
                  </a:extLst>
                </p:cNvPr>
                <p:cNvSpPr/>
                <p:nvPr/>
              </p:nvSpPr>
              <p:spPr>
                <a:xfrm>
                  <a:off x="1121295" y="3872476"/>
                  <a:ext cx="58815" cy="58336"/>
                </a:xfrm>
                <a:custGeom>
                  <a:avLst/>
                  <a:gdLst>
                    <a:gd name="connsiteX0" fmla="*/ 24580 w 58815"/>
                    <a:gd name="connsiteY0" fmla="*/ 58337 h 58336"/>
                    <a:gd name="connsiteX1" fmla="*/ 23542 w 58815"/>
                    <a:gd name="connsiteY1" fmla="*/ 32321 h 58336"/>
                    <a:gd name="connsiteX2" fmla="*/ 0 w 58815"/>
                    <a:gd name="connsiteY2" fmla="*/ 25059 h 58336"/>
                    <a:gd name="connsiteX3" fmla="*/ 10614 w 58815"/>
                    <a:gd name="connsiteY3" fmla="*/ 16918 h 58336"/>
                    <a:gd name="connsiteX4" fmla="*/ 23303 w 58815"/>
                    <a:gd name="connsiteY4" fmla="*/ 21547 h 58336"/>
                    <a:gd name="connsiteX5" fmla="*/ 22505 w 58815"/>
                    <a:gd name="connsiteY5" fmla="*/ 7821 h 58336"/>
                    <a:gd name="connsiteX6" fmla="*/ 32720 w 58815"/>
                    <a:gd name="connsiteY6" fmla="*/ 0 h 58336"/>
                    <a:gd name="connsiteX7" fmla="*/ 33438 w 58815"/>
                    <a:gd name="connsiteY7" fmla="*/ 24101 h 58336"/>
                    <a:gd name="connsiteX8" fmla="*/ 58816 w 58815"/>
                    <a:gd name="connsiteY8" fmla="*/ 32161 h 58336"/>
                    <a:gd name="connsiteX9" fmla="*/ 48122 w 58815"/>
                    <a:gd name="connsiteY9" fmla="*/ 40301 h 58336"/>
                    <a:gd name="connsiteX10" fmla="*/ 33677 w 58815"/>
                    <a:gd name="connsiteY10" fmla="*/ 35194 h 58336"/>
                    <a:gd name="connsiteX11" fmla="*/ 34715 w 58815"/>
                    <a:gd name="connsiteY11" fmla="*/ 50516 h 58336"/>
                    <a:gd name="connsiteX12" fmla="*/ 24500 w 58815"/>
                    <a:gd name="connsiteY12" fmla="*/ 58257 h 5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815" h="58336">
                      <a:moveTo>
                        <a:pt x="24580" y="58337"/>
                      </a:moveTo>
                      <a:lnTo>
                        <a:pt x="23542" y="32321"/>
                      </a:lnTo>
                      <a:lnTo>
                        <a:pt x="0" y="25059"/>
                      </a:lnTo>
                      <a:lnTo>
                        <a:pt x="10614" y="16918"/>
                      </a:lnTo>
                      <a:lnTo>
                        <a:pt x="23303" y="21547"/>
                      </a:lnTo>
                      <a:lnTo>
                        <a:pt x="22505" y="7821"/>
                      </a:lnTo>
                      <a:lnTo>
                        <a:pt x="32720" y="0"/>
                      </a:lnTo>
                      <a:lnTo>
                        <a:pt x="33438" y="24101"/>
                      </a:lnTo>
                      <a:lnTo>
                        <a:pt x="58816" y="32161"/>
                      </a:lnTo>
                      <a:lnTo>
                        <a:pt x="48122" y="40301"/>
                      </a:lnTo>
                      <a:lnTo>
                        <a:pt x="33677" y="35194"/>
                      </a:lnTo>
                      <a:lnTo>
                        <a:pt x="34715" y="50516"/>
                      </a:lnTo>
                      <a:lnTo>
                        <a:pt x="24500" y="5825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75" name="Freeform: Shape 4374">
                  <a:extLst>
                    <a:ext uri="{FF2B5EF4-FFF2-40B4-BE49-F238E27FC236}">
                      <a16:creationId xmlns:a16="http://schemas.microsoft.com/office/drawing/2014/main" id="{A35A24B8-18B0-C2AB-1909-2B08C56E2ECE}"/>
                    </a:ext>
                  </a:extLst>
                </p:cNvPr>
                <p:cNvSpPr/>
                <p:nvPr/>
              </p:nvSpPr>
              <p:spPr>
                <a:xfrm>
                  <a:off x="1150743" y="3848694"/>
                  <a:ext cx="43333" cy="52032"/>
                </a:xfrm>
                <a:custGeom>
                  <a:avLst/>
                  <a:gdLst>
                    <a:gd name="connsiteX0" fmla="*/ 6145 w 43333"/>
                    <a:gd name="connsiteY0" fmla="*/ 14684 h 52032"/>
                    <a:gd name="connsiteX1" fmla="*/ 0 w 43333"/>
                    <a:gd name="connsiteY1" fmla="*/ 6624 h 52032"/>
                    <a:gd name="connsiteX2" fmla="*/ 8699 w 43333"/>
                    <a:gd name="connsiteY2" fmla="*/ 0 h 52032"/>
                    <a:gd name="connsiteX3" fmla="*/ 14844 w 43333"/>
                    <a:gd name="connsiteY3" fmla="*/ 8060 h 52032"/>
                    <a:gd name="connsiteX4" fmla="*/ 6145 w 43333"/>
                    <a:gd name="connsiteY4" fmla="*/ 14684 h 52032"/>
                    <a:gd name="connsiteX5" fmla="*/ 34635 w 43333"/>
                    <a:gd name="connsiteY5" fmla="*/ 52032 h 52032"/>
                    <a:gd name="connsiteX6" fmla="*/ 9577 w 43333"/>
                    <a:gd name="connsiteY6" fmla="*/ 19153 h 52032"/>
                    <a:gd name="connsiteX7" fmla="*/ 18275 w 43333"/>
                    <a:gd name="connsiteY7" fmla="*/ 12529 h 52032"/>
                    <a:gd name="connsiteX8" fmla="*/ 43334 w 43333"/>
                    <a:gd name="connsiteY8" fmla="*/ 45409 h 52032"/>
                    <a:gd name="connsiteX9" fmla="*/ 34635 w 43333"/>
                    <a:gd name="connsiteY9" fmla="*/ 52032 h 52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333" h="52032">
                      <a:moveTo>
                        <a:pt x="6145" y="14684"/>
                      </a:moveTo>
                      <a:lnTo>
                        <a:pt x="0" y="6624"/>
                      </a:lnTo>
                      <a:lnTo>
                        <a:pt x="8699" y="0"/>
                      </a:lnTo>
                      <a:lnTo>
                        <a:pt x="14844" y="8060"/>
                      </a:lnTo>
                      <a:lnTo>
                        <a:pt x="6145" y="14684"/>
                      </a:lnTo>
                      <a:close/>
                      <a:moveTo>
                        <a:pt x="34635" y="52032"/>
                      </a:moveTo>
                      <a:lnTo>
                        <a:pt x="9577" y="19153"/>
                      </a:lnTo>
                      <a:lnTo>
                        <a:pt x="18275" y="12529"/>
                      </a:lnTo>
                      <a:lnTo>
                        <a:pt x="43334" y="45409"/>
                      </a:lnTo>
                      <a:lnTo>
                        <a:pt x="34635" y="5203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76" name="Freeform: Shape 4375">
                  <a:extLst>
                    <a:ext uri="{FF2B5EF4-FFF2-40B4-BE49-F238E27FC236}">
                      <a16:creationId xmlns:a16="http://schemas.microsoft.com/office/drawing/2014/main" id="{08D60B09-0A29-8CC8-848C-1D075C5534E4}"/>
                    </a:ext>
                  </a:extLst>
                </p:cNvPr>
                <p:cNvSpPr/>
                <p:nvPr/>
              </p:nvSpPr>
              <p:spPr>
                <a:xfrm>
                  <a:off x="1183122" y="3838320"/>
                  <a:ext cx="42611" cy="43663"/>
                </a:xfrm>
                <a:custGeom>
                  <a:avLst/>
                  <a:gdLst>
                    <a:gd name="connsiteX0" fmla="*/ 30905 w 42611"/>
                    <a:gd name="connsiteY0" fmla="*/ 3911 h 43663"/>
                    <a:gd name="connsiteX1" fmla="*/ 23484 w 42611"/>
                    <a:gd name="connsiteY1" fmla="*/ 11971 h 43663"/>
                    <a:gd name="connsiteX2" fmla="*/ 18536 w 42611"/>
                    <a:gd name="connsiteY2" fmla="*/ 9577 h 43663"/>
                    <a:gd name="connsiteX3" fmla="*/ 13588 w 42611"/>
                    <a:gd name="connsiteY3" fmla="*/ 11332 h 43663"/>
                    <a:gd name="connsiteX4" fmla="*/ 10076 w 42611"/>
                    <a:gd name="connsiteY4" fmla="*/ 17557 h 43663"/>
                    <a:gd name="connsiteX5" fmla="*/ 13907 w 42611"/>
                    <a:gd name="connsiteY5" fmla="*/ 26575 h 43663"/>
                    <a:gd name="connsiteX6" fmla="*/ 22207 w 42611"/>
                    <a:gd name="connsiteY6" fmla="*/ 33358 h 43663"/>
                    <a:gd name="connsiteX7" fmla="*/ 29309 w 42611"/>
                    <a:gd name="connsiteY7" fmla="*/ 31762 h 43663"/>
                    <a:gd name="connsiteX8" fmla="*/ 32262 w 42611"/>
                    <a:gd name="connsiteY8" fmla="*/ 27293 h 43663"/>
                    <a:gd name="connsiteX9" fmla="*/ 30826 w 42611"/>
                    <a:gd name="connsiteY9" fmla="*/ 20749 h 43663"/>
                    <a:gd name="connsiteX10" fmla="*/ 40482 w 42611"/>
                    <a:gd name="connsiteY10" fmla="*/ 15721 h 43663"/>
                    <a:gd name="connsiteX11" fmla="*/ 42158 w 42611"/>
                    <a:gd name="connsiteY11" fmla="*/ 28490 h 43663"/>
                    <a:gd name="connsiteX12" fmla="*/ 34337 w 42611"/>
                    <a:gd name="connsiteY12" fmla="*/ 39184 h 43663"/>
                    <a:gd name="connsiteX13" fmla="*/ 19334 w 42611"/>
                    <a:gd name="connsiteY13" fmla="*/ 43413 h 43663"/>
                    <a:gd name="connsiteX14" fmla="*/ 5448 w 42611"/>
                    <a:gd name="connsiteY14" fmla="*/ 34076 h 43663"/>
                    <a:gd name="connsiteX15" fmla="*/ 101 w 42611"/>
                    <a:gd name="connsiteY15" fmla="*/ 18116 h 43663"/>
                    <a:gd name="connsiteX16" fmla="*/ 8321 w 42611"/>
                    <a:gd name="connsiteY16" fmla="*/ 4708 h 43663"/>
                    <a:gd name="connsiteX17" fmla="*/ 19892 w 42611"/>
                    <a:gd name="connsiteY17" fmla="*/ 0 h 43663"/>
                    <a:gd name="connsiteX18" fmla="*/ 30985 w 42611"/>
                    <a:gd name="connsiteY18" fmla="*/ 3990 h 4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611" h="43663">
                      <a:moveTo>
                        <a:pt x="30905" y="3911"/>
                      </a:moveTo>
                      <a:lnTo>
                        <a:pt x="23484" y="11971"/>
                      </a:lnTo>
                      <a:cubicBezTo>
                        <a:pt x="21888" y="10454"/>
                        <a:pt x="20212" y="9656"/>
                        <a:pt x="18536" y="9577"/>
                      </a:cubicBezTo>
                      <a:cubicBezTo>
                        <a:pt x="16860" y="9497"/>
                        <a:pt x="15184" y="10055"/>
                        <a:pt x="13588" y="11332"/>
                      </a:cubicBezTo>
                      <a:cubicBezTo>
                        <a:pt x="11433" y="13008"/>
                        <a:pt x="10236" y="15083"/>
                        <a:pt x="10076" y="17557"/>
                      </a:cubicBezTo>
                      <a:cubicBezTo>
                        <a:pt x="9917" y="20031"/>
                        <a:pt x="11194" y="23063"/>
                        <a:pt x="13907" y="26575"/>
                      </a:cubicBezTo>
                      <a:cubicBezTo>
                        <a:pt x="16860" y="30485"/>
                        <a:pt x="19653" y="32720"/>
                        <a:pt x="22207" y="33358"/>
                      </a:cubicBezTo>
                      <a:cubicBezTo>
                        <a:pt x="24760" y="33997"/>
                        <a:pt x="27155" y="33358"/>
                        <a:pt x="29309" y="31762"/>
                      </a:cubicBezTo>
                      <a:cubicBezTo>
                        <a:pt x="30985" y="30485"/>
                        <a:pt x="31943" y="28969"/>
                        <a:pt x="32262" y="27293"/>
                      </a:cubicBezTo>
                      <a:cubicBezTo>
                        <a:pt x="32581" y="25537"/>
                        <a:pt x="32102" y="23383"/>
                        <a:pt x="30826" y="20749"/>
                      </a:cubicBezTo>
                      <a:lnTo>
                        <a:pt x="40482" y="15721"/>
                      </a:lnTo>
                      <a:cubicBezTo>
                        <a:pt x="42557" y="20350"/>
                        <a:pt x="43115" y="24580"/>
                        <a:pt x="42158" y="28490"/>
                      </a:cubicBezTo>
                      <a:cubicBezTo>
                        <a:pt x="41200" y="32400"/>
                        <a:pt x="38567" y="35992"/>
                        <a:pt x="34337" y="39184"/>
                      </a:cubicBezTo>
                      <a:cubicBezTo>
                        <a:pt x="29549" y="42855"/>
                        <a:pt x="24521" y="44291"/>
                        <a:pt x="19334" y="43413"/>
                      </a:cubicBezTo>
                      <a:cubicBezTo>
                        <a:pt x="14147" y="42536"/>
                        <a:pt x="9518" y="39423"/>
                        <a:pt x="5448" y="34076"/>
                      </a:cubicBezTo>
                      <a:cubicBezTo>
                        <a:pt x="1298" y="28650"/>
                        <a:pt x="-458" y="23303"/>
                        <a:pt x="101" y="18116"/>
                      </a:cubicBezTo>
                      <a:cubicBezTo>
                        <a:pt x="660" y="12928"/>
                        <a:pt x="3373" y="8459"/>
                        <a:pt x="8321" y="4708"/>
                      </a:cubicBezTo>
                      <a:cubicBezTo>
                        <a:pt x="12311" y="1676"/>
                        <a:pt x="16142" y="80"/>
                        <a:pt x="19892" y="0"/>
                      </a:cubicBezTo>
                      <a:cubicBezTo>
                        <a:pt x="23563" y="0"/>
                        <a:pt x="27234" y="1277"/>
                        <a:pt x="30985" y="399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77" name="Freeform: Shape 4376">
                  <a:extLst>
                    <a:ext uri="{FF2B5EF4-FFF2-40B4-BE49-F238E27FC236}">
                      <a16:creationId xmlns:a16="http://schemas.microsoft.com/office/drawing/2014/main" id="{64740F9A-BA20-B8C9-D656-AB9581E69353}"/>
                    </a:ext>
                  </a:extLst>
                </p:cNvPr>
                <p:cNvSpPr/>
                <p:nvPr/>
              </p:nvSpPr>
              <p:spPr>
                <a:xfrm>
                  <a:off x="1218859" y="3810654"/>
                  <a:ext cx="43617" cy="43890"/>
                </a:xfrm>
                <a:custGeom>
                  <a:avLst/>
                  <a:gdLst>
                    <a:gd name="connsiteX0" fmla="*/ 4505 w 43617"/>
                    <a:gd name="connsiteY0" fmla="*/ 34369 h 43890"/>
                    <a:gd name="connsiteX1" fmla="*/ 275 w 43617"/>
                    <a:gd name="connsiteY1" fmla="*/ 24314 h 43890"/>
                    <a:gd name="connsiteX2" fmla="*/ 1632 w 43617"/>
                    <a:gd name="connsiteY2" fmla="*/ 13460 h 43890"/>
                    <a:gd name="connsiteX3" fmla="*/ 8735 w 43617"/>
                    <a:gd name="connsiteY3" fmla="*/ 4682 h 43890"/>
                    <a:gd name="connsiteX4" fmla="*/ 24696 w 43617"/>
                    <a:gd name="connsiteY4" fmla="*/ 213 h 43890"/>
                    <a:gd name="connsiteX5" fmla="*/ 38821 w 43617"/>
                    <a:gd name="connsiteY5" fmla="*/ 8832 h 43890"/>
                    <a:gd name="connsiteX6" fmla="*/ 43449 w 43617"/>
                    <a:gd name="connsiteY6" fmla="*/ 24872 h 43890"/>
                    <a:gd name="connsiteX7" fmla="*/ 35070 w 43617"/>
                    <a:gd name="connsiteY7" fmla="*/ 38998 h 43890"/>
                    <a:gd name="connsiteX8" fmla="*/ 24855 w 43617"/>
                    <a:gd name="connsiteY8" fmla="*/ 43547 h 43890"/>
                    <a:gd name="connsiteX9" fmla="*/ 14002 w 43617"/>
                    <a:gd name="connsiteY9" fmla="*/ 42270 h 43890"/>
                    <a:gd name="connsiteX10" fmla="*/ 4505 w 43617"/>
                    <a:gd name="connsiteY10" fmla="*/ 34289 h 43890"/>
                    <a:gd name="connsiteX11" fmla="*/ 13762 w 43617"/>
                    <a:gd name="connsiteY11" fmla="*/ 27985 h 43890"/>
                    <a:gd name="connsiteX12" fmla="*/ 21823 w 43617"/>
                    <a:gd name="connsiteY12" fmla="*/ 33731 h 43890"/>
                    <a:gd name="connsiteX13" fmla="*/ 29564 w 43617"/>
                    <a:gd name="connsiteY13" fmla="*/ 31975 h 43890"/>
                    <a:gd name="connsiteX14" fmla="*/ 33314 w 43617"/>
                    <a:gd name="connsiteY14" fmla="*/ 25032 h 43890"/>
                    <a:gd name="connsiteX15" fmla="*/ 29883 w 43617"/>
                    <a:gd name="connsiteY15" fmla="*/ 15695 h 43890"/>
                    <a:gd name="connsiteX16" fmla="*/ 21902 w 43617"/>
                    <a:gd name="connsiteY16" fmla="*/ 10029 h 43890"/>
                    <a:gd name="connsiteX17" fmla="*/ 14161 w 43617"/>
                    <a:gd name="connsiteY17" fmla="*/ 11784 h 43890"/>
                    <a:gd name="connsiteX18" fmla="*/ 10411 w 43617"/>
                    <a:gd name="connsiteY18" fmla="*/ 18727 h 43890"/>
                    <a:gd name="connsiteX19" fmla="*/ 13842 w 43617"/>
                    <a:gd name="connsiteY19" fmla="*/ 27985 h 4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17" h="43890">
                      <a:moveTo>
                        <a:pt x="4505" y="34369"/>
                      </a:moveTo>
                      <a:cubicBezTo>
                        <a:pt x="2271" y="31496"/>
                        <a:pt x="914" y="28144"/>
                        <a:pt x="275" y="24314"/>
                      </a:cubicBezTo>
                      <a:cubicBezTo>
                        <a:pt x="-363" y="20483"/>
                        <a:pt x="116" y="16892"/>
                        <a:pt x="1632" y="13460"/>
                      </a:cubicBezTo>
                      <a:cubicBezTo>
                        <a:pt x="3148" y="10029"/>
                        <a:pt x="5543" y="7076"/>
                        <a:pt x="8735" y="4682"/>
                      </a:cubicBezTo>
                      <a:cubicBezTo>
                        <a:pt x="13683" y="851"/>
                        <a:pt x="19029" y="-585"/>
                        <a:pt x="24696" y="213"/>
                      </a:cubicBezTo>
                      <a:cubicBezTo>
                        <a:pt x="30362" y="1011"/>
                        <a:pt x="35070" y="3884"/>
                        <a:pt x="38821" y="8832"/>
                      </a:cubicBezTo>
                      <a:cubicBezTo>
                        <a:pt x="42572" y="13780"/>
                        <a:pt x="44168" y="19127"/>
                        <a:pt x="43449" y="24872"/>
                      </a:cubicBezTo>
                      <a:cubicBezTo>
                        <a:pt x="42731" y="30618"/>
                        <a:pt x="39938" y="35327"/>
                        <a:pt x="35070" y="38998"/>
                      </a:cubicBezTo>
                      <a:cubicBezTo>
                        <a:pt x="32038" y="41312"/>
                        <a:pt x="28686" y="42828"/>
                        <a:pt x="24855" y="43547"/>
                      </a:cubicBezTo>
                      <a:cubicBezTo>
                        <a:pt x="21104" y="44265"/>
                        <a:pt x="17513" y="43866"/>
                        <a:pt x="14002" y="42270"/>
                      </a:cubicBezTo>
                      <a:cubicBezTo>
                        <a:pt x="10570" y="40753"/>
                        <a:pt x="7378" y="38040"/>
                        <a:pt x="4505" y="34289"/>
                      </a:cubicBezTo>
                      <a:close/>
                      <a:moveTo>
                        <a:pt x="13762" y="27985"/>
                      </a:moveTo>
                      <a:cubicBezTo>
                        <a:pt x="16236" y="31257"/>
                        <a:pt x="18950" y="33172"/>
                        <a:pt x="21823" y="33731"/>
                      </a:cubicBezTo>
                      <a:cubicBezTo>
                        <a:pt x="24696" y="34289"/>
                        <a:pt x="27249" y="33731"/>
                        <a:pt x="29564" y="31975"/>
                      </a:cubicBezTo>
                      <a:cubicBezTo>
                        <a:pt x="31798" y="30219"/>
                        <a:pt x="33075" y="27905"/>
                        <a:pt x="33314" y="25032"/>
                      </a:cubicBezTo>
                      <a:cubicBezTo>
                        <a:pt x="33554" y="22079"/>
                        <a:pt x="32357" y="19047"/>
                        <a:pt x="29883" y="15695"/>
                      </a:cubicBezTo>
                      <a:cubicBezTo>
                        <a:pt x="27409" y="12503"/>
                        <a:pt x="24775" y="10587"/>
                        <a:pt x="21902" y="10029"/>
                      </a:cubicBezTo>
                      <a:cubicBezTo>
                        <a:pt x="19029" y="9470"/>
                        <a:pt x="16476" y="10029"/>
                        <a:pt x="14161" y="11784"/>
                      </a:cubicBezTo>
                      <a:cubicBezTo>
                        <a:pt x="11847" y="13540"/>
                        <a:pt x="10650" y="15855"/>
                        <a:pt x="10411" y="18727"/>
                      </a:cubicBezTo>
                      <a:cubicBezTo>
                        <a:pt x="10171" y="21680"/>
                        <a:pt x="11288" y="24713"/>
                        <a:pt x="13842" y="27985"/>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78" name="Freeform: Shape 4377">
                  <a:extLst>
                    <a:ext uri="{FF2B5EF4-FFF2-40B4-BE49-F238E27FC236}">
                      <a16:creationId xmlns:a16="http://schemas.microsoft.com/office/drawing/2014/main" id="{AC67433A-A173-C14E-8192-7F44278B4DC7}"/>
                    </a:ext>
                  </a:extLst>
                </p:cNvPr>
                <p:cNvSpPr/>
                <p:nvPr/>
              </p:nvSpPr>
              <p:spPr>
                <a:xfrm>
                  <a:off x="1281128" y="3762449"/>
                  <a:ext cx="40437" cy="43812"/>
                </a:xfrm>
                <a:custGeom>
                  <a:avLst/>
                  <a:gdLst>
                    <a:gd name="connsiteX0" fmla="*/ 13501 w 40437"/>
                    <a:gd name="connsiteY0" fmla="*/ 23758 h 43812"/>
                    <a:gd name="connsiteX1" fmla="*/ 7197 w 40437"/>
                    <a:gd name="connsiteY1" fmla="*/ 23998 h 43812"/>
                    <a:gd name="connsiteX2" fmla="*/ 2408 w 40437"/>
                    <a:gd name="connsiteY2" fmla="*/ 20486 h 43812"/>
                    <a:gd name="connsiteX3" fmla="*/ 174 w 40437"/>
                    <a:gd name="connsiteY3" fmla="*/ 11628 h 43812"/>
                    <a:gd name="connsiteX4" fmla="*/ 5680 w 40437"/>
                    <a:gd name="connsiteY4" fmla="*/ 3169 h 43812"/>
                    <a:gd name="connsiteX5" fmla="*/ 15417 w 40437"/>
                    <a:gd name="connsiteY5" fmla="*/ 56 h 43812"/>
                    <a:gd name="connsiteX6" fmla="*/ 23477 w 40437"/>
                    <a:gd name="connsiteY6" fmla="*/ 4605 h 43812"/>
                    <a:gd name="connsiteX7" fmla="*/ 25472 w 40437"/>
                    <a:gd name="connsiteY7" fmla="*/ 10032 h 43812"/>
                    <a:gd name="connsiteX8" fmla="*/ 23636 w 40437"/>
                    <a:gd name="connsiteY8" fmla="*/ 16017 h 43812"/>
                    <a:gd name="connsiteX9" fmla="*/ 31457 w 40437"/>
                    <a:gd name="connsiteY9" fmla="*/ 15618 h 43812"/>
                    <a:gd name="connsiteX10" fmla="*/ 37602 w 40437"/>
                    <a:gd name="connsiteY10" fmla="*/ 20087 h 43812"/>
                    <a:gd name="connsiteX11" fmla="*/ 40236 w 40437"/>
                    <a:gd name="connsiteY11" fmla="*/ 30462 h 43812"/>
                    <a:gd name="connsiteX12" fmla="*/ 34011 w 40437"/>
                    <a:gd name="connsiteY12" fmla="*/ 40278 h 43812"/>
                    <a:gd name="connsiteX13" fmla="*/ 22918 w 40437"/>
                    <a:gd name="connsiteY13" fmla="*/ 43709 h 43812"/>
                    <a:gd name="connsiteX14" fmla="*/ 13581 w 40437"/>
                    <a:gd name="connsiteY14" fmla="*/ 38282 h 43812"/>
                    <a:gd name="connsiteX15" fmla="*/ 10868 w 40437"/>
                    <a:gd name="connsiteY15" fmla="*/ 30940 h 43812"/>
                    <a:gd name="connsiteX16" fmla="*/ 13501 w 40437"/>
                    <a:gd name="connsiteY16" fmla="*/ 23758 h 43812"/>
                    <a:gd name="connsiteX17" fmla="*/ 6878 w 40437"/>
                    <a:gd name="connsiteY17" fmla="*/ 16895 h 43812"/>
                    <a:gd name="connsiteX18" fmla="*/ 11746 w 40437"/>
                    <a:gd name="connsiteY18" fmla="*/ 19848 h 43812"/>
                    <a:gd name="connsiteX19" fmla="*/ 17332 w 40437"/>
                    <a:gd name="connsiteY19" fmla="*/ 18172 h 43812"/>
                    <a:gd name="connsiteX20" fmla="*/ 20285 w 40437"/>
                    <a:gd name="connsiteY20" fmla="*/ 13304 h 43812"/>
                    <a:gd name="connsiteX21" fmla="*/ 18928 w 40437"/>
                    <a:gd name="connsiteY21" fmla="*/ 8037 h 43812"/>
                    <a:gd name="connsiteX22" fmla="*/ 14060 w 40437"/>
                    <a:gd name="connsiteY22" fmla="*/ 5164 h 43812"/>
                    <a:gd name="connsiteX23" fmla="*/ 8553 w 40437"/>
                    <a:gd name="connsiteY23" fmla="*/ 6760 h 43812"/>
                    <a:gd name="connsiteX24" fmla="*/ 5521 w 40437"/>
                    <a:gd name="connsiteY24" fmla="*/ 11628 h 43812"/>
                    <a:gd name="connsiteX25" fmla="*/ 6798 w 40437"/>
                    <a:gd name="connsiteY25" fmla="*/ 16815 h 43812"/>
                    <a:gd name="connsiteX26" fmla="*/ 18210 w 40437"/>
                    <a:gd name="connsiteY26" fmla="*/ 34771 h 43812"/>
                    <a:gd name="connsiteX27" fmla="*/ 21960 w 40437"/>
                    <a:gd name="connsiteY27" fmla="*/ 37804 h 43812"/>
                    <a:gd name="connsiteX28" fmla="*/ 26749 w 40437"/>
                    <a:gd name="connsiteY28" fmla="*/ 38522 h 43812"/>
                    <a:gd name="connsiteX29" fmla="*/ 31377 w 40437"/>
                    <a:gd name="connsiteY29" fmla="*/ 36607 h 43812"/>
                    <a:gd name="connsiteX30" fmla="*/ 35048 w 40437"/>
                    <a:gd name="connsiteY30" fmla="*/ 30541 h 43812"/>
                    <a:gd name="connsiteX31" fmla="*/ 33133 w 40437"/>
                    <a:gd name="connsiteY31" fmla="*/ 23758 h 43812"/>
                    <a:gd name="connsiteX32" fmla="*/ 26908 w 40437"/>
                    <a:gd name="connsiteY32" fmla="*/ 20087 h 43812"/>
                    <a:gd name="connsiteX33" fmla="*/ 19965 w 40437"/>
                    <a:gd name="connsiteY33" fmla="*/ 22082 h 43812"/>
                    <a:gd name="connsiteX34" fmla="*/ 16294 w 40437"/>
                    <a:gd name="connsiteY34" fmla="*/ 28147 h 43812"/>
                    <a:gd name="connsiteX35" fmla="*/ 18210 w 40437"/>
                    <a:gd name="connsiteY35" fmla="*/ 34931 h 43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0437" h="43812">
                      <a:moveTo>
                        <a:pt x="13501" y="23758"/>
                      </a:moveTo>
                      <a:cubicBezTo>
                        <a:pt x="11107" y="24476"/>
                        <a:pt x="9032" y="24556"/>
                        <a:pt x="7197" y="23998"/>
                      </a:cubicBezTo>
                      <a:cubicBezTo>
                        <a:pt x="5361" y="23439"/>
                        <a:pt x="3765" y="22242"/>
                        <a:pt x="2408" y="20486"/>
                      </a:cubicBezTo>
                      <a:cubicBezTo>
                        <a:pt x="413" y="17853"/>
                        <a:pt x="-385" y="14900"/>
                        <a:pt x="174" y="11628"/>
                      </a:cubicBezTo>
                      <a:cubicBezTo>
                        <a:pt x="733" y="8356"/>
                        <a:pt x="2568" y="5563"/>
                        <a:pt x="5680" y="3169"/>
                      </a:cubicBezTo>
                      <a:cubicBezTo>
                        <a:pt x="8873" y="774"/>
                        <a:pt x="12065" y="-263"/>
                        <a:pt x="15417" y="56"/>
                      </a:cubicBezTo>
                      <a:cubicBezTo>
                        <a:pt x="18768" y="455"/>
                        <a:pt x="21402" y="1972"/>
                        <a:pt x="23477" y="4605"/>
                      </a:cubicBezTo>
                      <a:cubicBezTo>
                        <a:pt x="24754" y="6281"/>
                        <a:pt x="25472" y="8117"/>
                        <a:pt x="25472" y="10032"/>
                      </a:cubicBezTo>
                      <a:cubicBezTo>
                        <a:pt x="25472" y="11947"/>
                        <a:pt x="24913" y="13942"/>
                        <a:pt x="23636" y="16017"/>
                      </a:cubicBezTo>
                      <a:cubicBezTo>
                        <a:pt x="26429" y="15059"/>
                        <a:pt x="28983" y="14900"/>
                        <a:pt x="31457" y="15618"/>
                      </a:cubicBezTo>
                      <a:cubicBezTo>
                        <a:pt x="33931" y="16336"/>
                        <a:pt x="35926" y="17853"/>
                        <a:pt x="37602" y="20087"/>
                      </a:cubicBezTo>
                      <a:cubicBezTo>
                        <a:pt x="39996" y="23199"/>
                        <a:pt x="40874" y="26631"/>
                        <a:pt x="40236" y="30462"/>
                      </a:cubicBezTo>
                      <a:cubicBezTo>
                        <a:pt x="39677" y="34212"/>
                        <a:pt x="37602" y="37484"/>
                        <a:pt x="34011" y="40278"/>
                      </a:cubicBezTo>
                      <a:cubicBezTo>
                        <a:pt x="30420" y="42991"/>
                        <a:pt x="26749" y="44188"/>
                        <a:pt x="22918" y="43709"/>
                      </a:cubicBezTo>
                      <a:cubicBezTo>
                        <a:pt x="19088" y="43230"/>
                        <a:pt x="15975" y="41475"/>
                        <a:pt x="13581" y="38282"/>
                      </a:cubicBezTo>
                      <a:cubicBezTo>
                        <a:pt x="11746" y="35888"/>
                        <a:pt x="10868" y="33494"/>
                        <a:pt x="10868" y="30940"/>
                      </a:cubicBezTo>
                      <a:cubicBezTo>
                        <a:pt x="10868" y="28467"/>
                        <a:pt x="11746" y="26072"/>
                        <a:pt x="13501" y="23758"/>
                      </a:cubicBezTo>
                      <a:close/>
                      <a:moveTo>
                        <a:pt x="6878" y="16895"/>
                      </a:moveTo>
                      <a:cubicBezTo>
                        <a:pt x="8154" y="18571"/>
                        <a:pt x="9830" y="19608"/>
                        <a:pt x="11746" y="19848"/>
                      </a:cubicBezTo>
                      <a:cubicBezTo>
                        <a:pt x="13661" y="20087"/>
                        <a:pt x="15496" y="19528"/>
                        <a:pt x="17332" y="18172"/>
                      </a:cubicBezTo>
                      <a:cubicBezTo>
                        <a:pt x="19088" y="16895"/>
                        <a:pt x="20045" y="15219"/>
                        <a:pt x="20285" y="13304"/>
                      </a:cubicBezTo>
                      <a:cubicBezTo>
                        <a:pt x="20604" y="11389"/>
                        <a:pt x="20125" y="9633"/>
                        <a:pt x="18928" y="8037"/>
                      </a:cubicBezTo>
                      <a:cubicBezTo>
                        <a:pt x="17651" y="6361"/>
                        <a:pt x="16055" y="5483"/>
                        <a:pt x="14060" y="5164"/>
                      </a:cubicBezTo>
                      <a:cubicBezTo>
                        <a:pt x="12065" y="4924"/>
                        <a:pt x="10229" y="5403"/>
                        <a:pt x="8553" y="6760"/>
                      </a:cubicBezTo>
                      <a:cubicBezTo>
                        <a:pt x="6878" y="8037"/>
                        <a:pt x="5840" y="9713"/>
                        <a:pt x="5521" y="11628"/>
                      </a:cubicBezTo>
                      <a:cubicBezTo>
                        <a:pt x="5202" y="13543"/>
                        <a:pt x="5680" y="15299"/>
                        <a:pt x="6798" y="16815"/>
                      </a:cubicBezTo>
                      <a:close/>
                      <a:moveTo>
                        <a:pt x="18210" y="34771"/>
                      </a:moveTo>
                      <a:cubicBezTo>
                        <a:pt x="19167" y="36048"/>
                        <a:pt x="20444" y="37085"/>
                        <a:pt x="21960" y="37804"/>
                      </a:cubicBezTo>
                      <a:cubicBezTo>
                        <a:pt x="23477" y="38522"/>
                        <a:pt x="25073" y="38761"/>
                        <a:pt x="26749" y="38522"/>
                      </a:cubicBezTo>
                      <a:cubicBezTo>
                        <a:pt x="28425" y="38282"/>
                        <a:pt x="29941" y="37644"/>
                        <a:pt x="31377" y="36607"/>
                      </a:cubicBezTo>
                      <a:cubicBezTo>
                        <a:pt x="33532" y="35011"/>
                        <a:pt x="34729" y="32936"/>
                        <a:pt x="35048" y="30541"/>
                      </a:cubicBezTo>
                      <a:cubicBezTo>
                        <a:pt x="35368" y="28147"/>
                        <a:pt x="34729" y="25833"/>
                        <a:pt x="33133" y="23758"/>
                      </a:cubicBezTo>
                      <a:cubicBezTo>
                        <a:pt x="31457" y="21603"/>
                        <a:pt x="29462" y="20406"/>
                        <a:pt x="26908" y="20087"/>
                      </a:cubicBezTo>
                      <a:cubicBezTo>
                        <a:pt x="24434" y="19768"/>
                        <a:pt x="22120" y="20406"/>
                        <a:pt x="19965" y="22082"/>
                      </a:cubicBezTo>
                      <a:cubicBezTo>
                        <a:pt x="17890" y="23678"/>
                        <a:pt x="16614" y="25674"/>
                        <a:pt x="16294" y="28147"/>
                      </a:cubicBezTo>
                      <a:cubicBezTo>
                        <a:pt x="15975" y="30541"/>
                        <a:pt x="16614" y="32856"/>
                        <a:pt x="18210" y="34931"/>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79" name="Freeform: Shape 4378">
                  <a:extLst>
                    <a:ext uri="{FF2B5EF4-FFF2-40B4-BE49-F238E27FC236}">
                      <a16:creationId xmlns:a16="http://schemas.microsoft.com/office/drawing/2014/main" id="{493EAC83-DC85-D2BC-6CC2-FA03B5B09F81}"/>
                    </a:ext>
                  </a:extLst>
                </p:cNvPr>
                <p:cNvSpPr/>
                <p:nvPr/>
              </p:nvSpPr>
              <p:spPr>
                <a:xfrm>
                  <a:off x="1329663" y="3778706"/>
                  <a:ext cx="9017" cy="9017"/>
                </a:xfrm>
                <a:custGeom>
                  <a:avLst/>
                  <a:gdLst>
                    <a:gd name="connsiteX0" fmla="*/ 3910 w 9017"/>
                    <a:gd name="connsiteY0" fmla="*/ 9018 h 9017"/>
                    <a:gd name="connsiteX1" fmla="*/ 0 w 9017"/>
                    <a:gd name="connsiteY1" fmla="*/ 3911 h 9017"/>
                    <a:gd name="connsiteX2" fmla="*/ 5107 w 9017"/>
                    <a:gd name="connsiteY2" fmla="*/ 0 h 9017"/>
                    <a:gd name="connsiteX3" fmla="*/ 9018 w 9017"/>
                    <a:gd name="connsiteY3" fmla="*/ 5108 h 9017"/>
                    <a:gd name="connsiteX4" fmla="*/ 3910 w 9017"/>
                    <a:gd name="connsiteY4" fmla="*/ 9018 h 9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7" h="9017">
                      <a:moveTo>
                        <a:pt x="3910" y="9018"/>
                      </a:moveTo>
                      <a:lnTo>
                        <a:pt x="0" y="3911"/>
                      </a:lnTo>
                      <a:lnTo>
                        <a:pt x="5107" y="0"/>
                      </a:lnTo>
                      <a:lnTo>
                        <a:pt x="9018" y="5108"/>
                      </a:lnTo>
                      <a:lnTo>
                        <a:pt x="3910" y="901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80" name="Freeform: Shape 4379">
                  <a:extLst>
                    <a:ext uri="{FF2B5EF4-FFF2-40B4-BE49-F238E27FC236}">
                      <a16:creationId xmlns:a16="http://schemas.microsoft.com/office/drawing/2014/main" id="{089D021B-5A86-B55F-9835-7391015D9275}"/>
                    </a:ext>
                  </a:extLst>
                </p:cNvPr>
                <p:cNvSpPr/>
                <p:nvPr/>
              </p:nvSpPr>
              <p:spPr>
                <a:xfrm>
                  <a:off x="1322082" y="3725796"/>
                  <a:ext cx="41421" cy="48073"/>
                </a:xfrm>
                <a:custGeom>
                  <a:avLst/>
                  <a:gdLst>
                    <a:gd name="connsiteX0" fmla="*/ 15801 w 41421"/>
                    <a:gd name="connsiteY0" fmla="*/ 43573 h 48073"/>
                    <a:gd name="connsiteX1" fmla="*/ 20190 w 41421"/>
                    <a:gd name="connsiteY1" fmla="*/ 39583 h 48073"/>
                    <a:gd name="connsiteX2" fmla="*/ 26495 w 41421"/>
                    <a:gd name="connsiteY2" fmla="*/ 42855 h 48073"/>
                    <a:gd name="connsiteX3" fmla="*/ 32400 w 41421"/>
                    <a:gd name="connsiteY3" fmla="*/ 41099 h 48073"/>
                    <a:gd name="connsiteX4" fmla="*/ 35992 w 41421"/>
                    <a:gd name="connsiteY4" fmla="*/ 34475 h 48073"/>
                    <a:gd name="connsiteX5" fmla="*/ 33278 w 41421"/>
                    <a:gd name="connsiteY5" fmla="*/ 26335 h 48073"/>
                    <a:gd name="connsiteX6" fmla="*/ 26575 w 41421"/>
                    <a:gd name="connsiteY6" fmla="*/ 21946 h 48073"/>
                    <a:gd name="connsiteX7" fmla="*/ 19233 w 41421"/>
                    <a:gd name="connsiteY7" fmla="*/ 24021 h 48073"/>
                    <a:gd name="connsiteX8" fmla="*/ 16120 w 41421"/>
                    <a:gd name="connsiteY8" fmla="*/ 27931 h 48073"/>
                    <a:gd name="connsiteX9" fmla="*/ 15322 w 41421"/>
                    <a:gd name="connsiteY9" fmla="*/ 32560 h 48073"/>
                    <a:gd name="connsiteX10" fmla="*/ 10694 w 41421"/>
                    <a:gd name="connsiteY10" fmla="*/ 35194 h 48073"/>
                    <a:gd name="connsiteX11" fmla="*/ 0 w 41421"/>
                    <a:gd name="connsiteY11" fmla="*/ 13806 h 48073"/>
                    <a:gd name="connsiteX12" fmla="*/ 18116 w 41421"/>
                    <a:gd name="connsiteY12" fmla="*/ 0 h 48073"/>
                    <a:gd name="connsiteX13" fmla="*/ 21387 w 41421"/>
                    <a:gd name="connsiteY13" fmla="*/ 4230 h 48073"/>
                    <a:gd name="connsiteX14" fmla="*/ 6863 w 41421"/>
                    <a:gd name="connsiteY14" fmla="*/ 15322 h 48073"/>
                    <a:gd name="connsiteX15" fmla="*/ 12370 w 41421"/>
                    <a:gd name="connsiteY15" fmla="*/ 26575 h 48073"/>
                    <a:gd name="connsiteX16" fmla="*/ 17477 w 41421"/>
                    <a:gd name="connsiteY16" fmla="*/ 19073 h 48073"/>
                    <a:gd name="connsiteX17" fmla="*/ 28011 w 41421"/>
                    <a:gd name="connsiteY17" fmla="*/ 16280 h 48073"/>
                    <a:gd name="connsiteX18" fmla="*/ 37747 w 41421"/>
                    <a:gd name="connsiteY18" fmla="*/ 22265 h 48073"/>
                    <a:gd name="connsiteX19" fmla="*/ 41418 w 41421"/>
                    <a:gd name="connsiteY19" fmla="*/ 32959 h 48073"/>
                    <a:gd name="connsiteX20" fmla="*/ 35273 w 41421"/>
                    <a:gd name="connsiteY20" fmla="*/ 44611 h 48073"/>
                    <a:gd name="connsiteX21" fmla="*/ 25058 w 41421"/>
                    <a:gd name="connsiteY21" fmla="*/ 48042 h 48073"/>
                    <a:gd name="connsiteX22" fmla="*/ 15881 w 41421"/>
                    <a:gd name="connsiteY22" fmla="*/ 43413 h 4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21" h="48073">
                      <a:moveTo>
                        <a:pt x="15801" y="43573"/>
                      </a:moveTo>
                      <a:lnTo>
                        <a:pt x="20190" y="39583"/>
                      </a:lnTo>
                      <a:cubicBezTo>
                        <a:pt x="22265" y="41578"/>
                        <a:pt x="24420" y="42695"/>
                        <a:pt x="26495" y="42855"/>
                      </a:cubicBezTo>
                      <a:cubicBezTo>
                        <a:pt x="28650" y="43015"/>
                        <a:pt x="30565" y="42456"/>
                        <a:pt x="32400" y="41099"/>
                      </a:cubicBezTo>
                      <a:cubicBezTo>
                        <a:pt x="34555" y="39423"/>
                        <a:pt x="35752" y="37269"/>
                        <a:pt x="35992" y="34475"/>
                      </a:cubicBezTo>
                      <a:cubicBezTo>
                        <a:pt x="36231" y="31682"/>
                        <a:pt x="35353" y="28969"/>
                        <a:pt x="33278" y="26335"/>
                      </a:cubicBezTo>
                      <a:cubicBezTo>
                        <a:pt x="31363" y="23782"/>
                        <a:pt x="29049" y="22345"/>
                        <a:pt x="26575" y="21946"/>
                      </a:cubicBezTo>
                      <a:cubicBezTo>
                        <a:pt x="24021" y="21547"/>
                        <a:pt x="21627" y="22265"/>
                        <a:pt x="19233" y="24021"/>
                      </a:cubicBezTo>
                      <a:cubicBezTo>
                        <a:pt x="17796" y="25138"/>
                        <a:pt x="16759" y="26415"/>
                        <a:pt x="16120" y="27931"/>
                      </a:cubicBezTo>
                      <a:cubicBezTo>
                        <a:pt x="15482" y="29448"/>
                        <a:pt x="15163" y="31044"/>
                        <a:pt x="15322" y="32560"/>
                      </a:cubicBezTo>
                      <a:lnTo>
                        <a:pt x="10694" y="35194"/>
                      </a:lnTo>
                      <a:lnTo>
                        <a:pt x="0" y="13806"/>
                      </a:lnTo>
                      <a:lnTo>
                        <a:pt x="18116" y="0"/>
                      </a:lnTo>
                      <a:lnTo>
                        <a:pt x="21387" y="4230"/>
                      </a:lnTo>
                      <a:lnTo>
                        <a:pt x="6863" y="15322"/>
                      </a:lnTo>
                      <a:lnTo>
                        <a:pt x="12370" y="26575"/>
                      </a:lnTo>
                      <a:cubicBezTo>
                        <a:pt x="13407" y="23383"/>
                        <a:pt x="15083" y="20909"/>
                        <a:pt x="17477" y="19073"/>
                      </a:cubicBezTo>
                      <a:cubicBezTo>
                        <a:pt x="20669" y="16679"/>
                        <a:pt x="24181" y="15721"/>
                        <a:pt x="28011" y="16280"/>
                      </a:cubicBezTo>
                      <a:cubicBezTo>
                        <a:pt x="31842" y="16839"/>
                        <a:pt x="35114" y="18834"/>
                        <a:pt x="37747" y="22265"/>
                      </a:cubicBezTo>
                      <a:cubicBezTo>
                        <a:pt x="40221" y="25537"/>
                        <a:pt x="41498" y="29129"/>
                        <a:pt x="41418" y="32959"/>
                      </a:cubicBezTo>
                      <a:cubicBezTo>
                        <a:pt x="41339" y="37668"/>
                        <a:pt x="39264" y="41578"/>
                        <a:pt x="35273" y="44611"/>
                      </a:cubicBezTo>
                      <a:cubicBezTo>
                        <a:pt x="31922" y="47164"/>
                        <a:pt x="28570" y="48282"/>
                        <a:pt x="25058" y="48042"/>
                      </a:cubicBezTo>
                      <a:cubicBezTo>
                        <a:pt x="21547" y="47803"/>
                        <a:pt x="18515" y="46207"/>
                        <a:pt x="15881" y="43413"/>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81" name="Freeform: Shape 4380">
                  <a:extLst>
                    <a:ext uri="{FF2B5EF4-FFF2-40B4-BE49-F238E27FC236}">
                      <a16:creationId xmlns:a16="http://schemas.microsoft.com/office/drawing/2014/main" id="{10544F69-A1D2-DF7E-B7D6-E8583E7AA3AC}"/>
                    </a:ext>
                  </a:extLst>
                </p:cNvPr>
                <p:cNvSpPr/>
                <p:nvPr/>
              </p:nvSpPr>
              <p:spPr>
                <a:xfrm>
                  <a:off x="1361745" y="3688847"/>
                  <a:ext cx="54745" cy="56341"/>
                </a:xfrm>
                <a:custGeom>
                  <a:avLst/>
                  <a:gdLst>
                    <a:gd name="connsiteX0" fmla="*/ 27692 w 54745"/>
                    <a:gd name="connsiteY0" fmla="*/ 56342 h 56341"/>
                    <a:gd name="connsiteX1" fmla="*/ 0 w 54745"/>
                    <a:gd name="connsiteY1" fmla="*/ 20031 h 56341"/>
                    <a:gd name="connsiteX2" fmla="*/ 26256 w 54745"/>
                    <a:gd name="connsiteY2" fmla="*/ 0 h 56341"/>
                    <a:gd name="connsiteX3" fmla="*/ 29528 w 54745"/>
                    <a:gd name="connsiteY3" fmla="*/ 4309 h 56341"/>
                    <a:gd name="connsiteX4" fmla="*/ 8060 w 54745"/>
                    <a:gd name="connsiteY4" fmla="*/ 20669 h 56341"/>
                    <a:gd name="connsiteX5" fmla="*/ 16519 w 54745"/>
                    <a:gd name="connsiteY5" fmla="*/ 31762 h 56341"/>
                    <a:gd name="connsiteX6" fmla="*/ 36630 w 54745"/>
                    <a:gd name="connsiteY6" fmla="*/ 16440 h 56341"/>
                    <a:gd name="connsiteX7" fmla="*/ 39902 w 54745"/>
                    <a:gd name="connsiteY7" fmla="*/ 20669 h 56341"/>
                    <a:gd name="connsiteX8" fmla="*/ 19791 w 54745"/>
                    <a:gd name="connsiteY8" fmla="*/ 35991 h 56341"/>
                    <a:gd name="connsiteX9" fmla="*/ 29208 w 54745"/>
                    <a:gd name="connsiteY9" fmla="*/ 48361 h 56341"/>
                    <a:gd name="connsiteX10" fmla="*/ 51474 w 54745"/>
                    <a:gd name="connsiteY10" fmla="*/ 31363 h 56341"/>
                    <a:gd name="connsiteX11" fmla="*/ 54746 w 54745"/>
                    <a:gd name="connsiteY11" fmla="*/ 35672 h 56341"/>
                    <a:gd name="connsiteX12" fmla="*/ 27612 w 54745"/>
                    <a:gd name="connsiteY12" fmla="*/ 56342 h 5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745" h="56341">
                      <a:moveTo>
                        <a:pt x="27692" y="56342"/>
                      </a:moveTo>
                      <a:lnTo>
                        <a:pt x="0" y="20031"/>
                      </a:lnTo>
                      <a:lnTo>
                        <a:pt x="26256" y="0"/>
                      </a:lnTo>
                      <a:lnTo>
                        <a:pt x="29528" y="4309"/>
                      </a:lnTo>
                      <a:lnTo>
                        <a:pt x="8060" y="20669"/>
                      </a:lnTo>
                      <a:lnTo>
                        <a:pt x="16519" y="31762"/>
                      </a:lnTo>
                      <a:lnTo>
                        <a:pt x="36630" y="16440"/>
                      </a:lnTo>
                      <a:lnTo>
                        <a:pt x="39902" y="20669"/>
                      </a:lnTo>
                      <a:lnTo>
                        <a:pt x="19791" y="35991"/>
                      </a:lnTo>
                      <a:lnTo>
                        <a:pt x="29208" y="48361"/>
                      </a:lnTo>
                      <a:lnTo>
                        <a:pt x="51474" y="31363"/>
                      </a:lnTo>
                      <a:lnTo>
                        <a:pt x="54746" y="35672"/>
                      </a:lnTo>
                      <a:lnTo>
                        <a:pt x="27612" y="5634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82" name="Freeform: Shape 4381">
                  <a:extLst>
                    <a:ext uri="{FF2B5EF4-FFF2-40B4-BE49-F238E27FC236}">
                      <a16:creationId xmlns:a16="http://schemas.microsoft.com/office/drawing/2014/main" id="{FA19C4B5-3D75-71DF-A48D-6B3D869D12D9}"/>
                    </a:ext>
                  </a:extLst>
                </p:cNvPr>
                <p:cNvSpPr/>
                <p:nvPr/>
              </p:nvSpPr>
              <p:spPr>
                <a:xfrm>
                  <a:off x="1408270" y="3669694"/>
                  <a:ext cx="28311" cy="47638"/>
                </a:xfrm>
                <a:custGeom>
                  <a:avLst/>
                  <a:gdLst>
                    <a:gd name="connsiteX0" fmla="*/ 4629 w 28311"/>
                    <a:gd name="connsiteY0" fmla="*/ 41259 h 47638"/>
                    <a:gd name="connsiteX1" fmla="*/ 8539 w 28311"/>
                    <a:gd name="connsiteY1" fmla="*/ 37348 h 47638"/>
                    <a:gd name="connsiteX2" fmla="*/ 14445 w 28311"/>
                    <a:gd name="connsiteY2" fmla="*/ 41897 h 47638"/>
                    <a:gd name="connsiteX3" fmla="*/ 19472 w 28311"/>
                    <a:gd name="connsiteY3" fmla="*/ 40541 h 47638"/>
                    <a:gd name="connsiteX4" fmla="*/ 21946 w 28311"/>
                    <a:gd name="connsiteY4" fmla="*/ 37348 h 47638"/>
                    <a:gd name="connsiteX5" fmla="*/ 22026 w 28311"/>
                    <a:gd name="connsiteY5" fmla="*/ 33677 h 47638"/>
                    <a:gd name="connsiteX6" fmla="*/ 19073 w 28311"/>
                    <a:gd name="connsiteY6" fmla="*/ 28730 h 47638"/>
                    <a:gd name="connsiteX7" fmla="*/ 0 w 28311"/>
                    <a:gd name="connsiteY7" fmla="*/ 3671 h 47638"/>
                    <a:gd name="connsiteX8" fmla="*/ 4788 w 28311"/>
                    <a:gd name="connsiteY8" fmla="*/ 0 h 47638"/>
                    <a:gd name="connsiteX9" fmla="*/ 23702 w 28311"/>
                    <a:gd name="connsiteY9" fmla="*/ 24739 h 47638"/>
                    <a:gd name="connsiteX10" fmla="*/ 28011 w 28311"/>
                    <a:gd name="connsiteY10" fmla="*/ 32640 h 47638"/>
                    <a:gd name="connsiteX11" fmla="*/ 27453 w 28311"/>
                    <a:gd name="connsiteY11" fmla="*/ 39104 h 47638"/>
                    <a:gd name="connsiteX12" fmla="*/ 22824 w 28311"/>
                    <a:gd name="connsiteY12" fmla="*/ 44690 h 47638"/>
                    <a:gd name="connsiteX13" fmla="*/ 13407 w 28311"/>
                    <a:gd name="connsiteY13" fmla="*/ 47484 h 47638"/>
                    <a:gd name="connsiteX14" fmla="*/ 4708 w 28311"/>
                    <a:gd name="connsiteY14" fmla="*/ 41179 h 4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11" h="47638">
                      <a:moveTo>
                        <a:pt x="4629" y="41259"/>
                      </a:moveTo>
                      <a:lnTo>
                        <a:pt x="8539" y="37348"/>
                      </a:lnTo>
                      <a:cubicBezTo>
                        <a:pt x="10774" y="40062"/>
                        <a:pt x="12769" y="41578"/>
                        <a:pt x="14445" y="41897"/>
                      </a:cubicBezTo>
                      <a:cubicBezTo>
                        <a:pt x="16120" y="42216"/>
                        <a:pt x="17796" y="41738"/>
                        <a:pt x="19472" y="40541"/>
                      </a:cubicBezTo>
                      <a:cubicBezTo>
                        <a:pt x="20669" y="39583"/>
                        <a:pt x="21467" y="38545"/>
                        <a:pt x="21946" y="37348"/>
                      </a:cubicBezTo>
                      <a:cubicBezTo>
                        <a:pt x="22425" y="36151"/>
                        <a:pt x="22425" y="34875"/>
                        <a:pt x="22026" y="33677"/>
                      </a:cubicBezTo>
                      <a:cubicBezTo>
                        <a:pt x="21627" y="32480"/>
                        <a:pt x="20669" y="30804"/>
                        <a:pt x="19073" y="28730"/>
                      </a:cubicBezTo>
                      <a:lnTo>
                        <a:pt x="0" y="3671"/>
                      </a:lnTo>
                      <a:lnTo>
                        <a:pt x="4788" y="0"/>
                      </a:lnTo>
                      <a:lnTo>
                        <a:pt x="23702" y="24739"/>
                      </a:lnTo>
                      <a:cubicBezTo>
                        <a:pt x="26016" y="27772"/>
                        <a:pt x="27453" y="30406"/>
                        <a:pt x="28011" y="32640"/>
                      </a:cubicBezTo>
                      <a:cubicBezTo>
                        <a:pt x="28570" y="34875"/>
                        <a:pt x="28330" y="37029"/>
                        <a:pt x="27453" y="39104"/>
                      </a:cubicBezTo>
                      <a:cubicBezTo>
                        <a:pt x="26495" y="41179"/>
                        <a:pt x="24979" y="43094"/>
                        <a:pt x="22824" y="44690"/>
                      </a:cubicBezTo>
                      <a:cubicBezTo>
                        <a:pt x="19632" y="47085"/>
                        <a:pt x="16519" y="48042"/>
                        <a:pt x="13407" y="47484"/>
                      </a:cubicBezTo>
                      <a:cubicBezTo>
                        <a:pt x="10295" y="46925"/>
                        <a:pt x="7422" y="44850"/>
                        <a:pt x="4708" y="4117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359" name="Graphic 2">
                <a:extLst>
                  <a:ext uri="{FF2B5EF4-FFF2-40B4-BE49-F238E27FC236}">
                    <a16:creationId xmlns:a16="http://schemas.microsoft.com/office/drawing/2014/main" id="{4E802D07-05B3-1C18-DA2E-7CC981CD6AAA}"/>
                  </a:ext>
                </a:extLst>
              </p:cNvPr>
              <p:cNvGrpSpPr/>
              <p:nvPr/>
            </p:nvGrpSpPr>
            <p:grpSpPr>
              <a:xfrm>
                <a:off x="1205324" y="3668098"/>
                <a:ext cx="549616" cy="519727"/>
                <a:chOff x="1205324" y="3668098"/>
                <a:chExt cx="549616" cy="519727"/>
              </a:xfrm>
              <a:solidFill>
                <a:srgbClr val="000000"/>
              </a:solidFill>
            </p:grpSpPr>
            <p:sp>
              <p:nvSpPr>
                <p:cNvPr id="4360" name="Freeform: Shape 4359">
                  <a:extLst>
                    <a:ext uri="{FF2B5EF4-FFF2-40B4-BE49-F238E27FC236}">
                      <a16:creationId xmlns:a16="http://schemas.microsoft.com/office/drawing/2014/main" id="{FF7AF5B5-0275-289D-244B-1A93D78E0463}"/>
                    </a:ext>
                  </a:extLst>
                </p:cNvPr>
                <p:cNvSpPr/>
                <p:nvPr/>
              </p:nvSpPr>
              <p:spPr>
                <a:xfrm>
                  <a:off x="1205324" y="4106940"/>
                  <a:ext cx="79754" cy="80885"/>
                </a:xfrm>
                <a:custGeom>
                  <a:avLst/>
                  <a:gdLst>
                    <a:gd name="connsiteX0" fmla="*/ 59858 w 79754"/>
                    <a:gd name="connsiteY0" fmla="*/ 36151 h 80885"/>
                    <a:gd name="connsiteX1" fmla="*/ 74621 w 79754"/>
                    <a:gd name="connsiteY1" fmla="*/ 28889 h 80885"/>
                    <a:gd name="connsiteX2" fmla="*/ 79410 w 79754"/>
                    <a:gd name="connsiteY2" fmla="*/ 51234 h 80885"/>
                    <a:gd name="connsiteX3" fmla="*/ 68476 w 79754"/>
                    <a:gd name="connsiteY3" fmla="*/ 70547 h 80885"/>
                    <a:gd name="connsiteX4" fmla="*/ 42061 w 79754"/>
                    <a:gd name="connsiteY4" fmla="*/ 80842 h 80885"/>
                    <a:gd name="connsiteX5" fmla="*/ 14050 w 79754"/>
                    <a:gd name="connsiteY5" fmla="*/ 66477 h 80885"/>
                    <a:gd name="connsiteX6" fmla="*/ 5 w 79754"/>
                    <a:gd name="connsiteY6" fmla="*/ 36949 h 80885"/>
                    <a:gd name="connsiteX7" fmla="*/ 11895 w 79754"/>
                    <a:gd name="connsiteY7" fmla="*/ 10215 h 80885"/>
                    <a:gd name="connsiteX8" fmla="*/ 35118 w 79754"/>
                    <a:gd name="connsiteY8" fmla="*/ 0 h 80885"/>
                    <a:gd name="connsiteX9" fmla="*/ 51239 w 79754"/>
                    <a:gd name="connsiteY9" fmla="*/ 4948 h 80885"/>
                    <a:gd name="connsiteX10" fmla="*/ 42381 w 79754"/>
                    <a:gd name="connsiteY10" fmla="*/ 18754 h 80885"/>
                    <a:gd name="connsiteX11" fmla="*/ 31288 w 79754"/>
                    <a:gd name="connsiteY11" fmla="*/ 15721 h 80885"/>
                    <a:gd name="connsiteX12" fmla="*/ 20913 w 79754"/>
                    <a:gd name="connsiteY12" fmla="*/ 20669 h 80885"/>
                    <a:gd name="connsiteX13" fmla="*/ 14928 w 79754"/>
                    <a:gd name="connsiteY13" fmla="*/ 35274 h 80885"/>
                    <a:gd name="connsiteX14" fmla="*/ 25223 w 79754"/>
                    <a:gd name="connsiteY14" fmla="*/ 54028 h 80885"/>
                    <a:gd name="connsiteX15" fmla="*/ 44136 w 79754"/>
                    <a:gd name="connsiteY15" fmla="*/ 65838 h 80885"/>
                    <a:gd name="connsiteX16" fmla="*/ 58820 w 79754"/>
                    <a:gd name="connsiteY16" fmla="*/ 60651 h 80885"/>
                    <a:gd name="connsiteX17" fmla="*/ 64007 w 79754"/>
                    <a:gd name="connsiteY17" fmla="*/ 50037 h 80885"/>
                    <a:gd name="connsiteX18" fmla="*/ 59937 w 79754"/>
                    <a:gd name="connsiteY18" fmla="*/ 36151 h 8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9754" h="80885">
                      <a:moveTo>
                        <a:pt x="59858" y="36151"/>
                      </a:moveTo>
                      <a:lnTo>
                        <a:pt x="74621" y="28889"/>
                      </a:lnTo>
                      <a:cubicBezTo>
                        <a:pt x="78931" y="36869"/>
                        <a:pt x="80527" y="44291"/>
                        <a:pt x="79410" y="51234"/>
                      </a:cubicBezTo>
                      <a:cubicBezTo>
                        <a:pt x="78292" y="58177"/>
                        <a:pt x="74701" y="64561"/>
                        <a:pt x="68476" y="70547"/>
                      </a:cubicBezTo>
                      <a:cubicBezTo>
                        <a:pt x="60815" y="77889"/>
                        <a:pt x="52037" y="81320"/>
                        <a:pt x="42061" y="80842"/>
                      </a:cubicBezTo>
                      <a:cubicBezTo>
                        <a:pt x="32086" y="80363"/>
                        <a:pt x="22749" y="75495"/>
                        <a:pt x="14050" y="66477"/>
                      </a:cubicBezTo>
                      <a:cubicBezTo>
                        <a:pt x="4873" y="56900"/>
                        <a:pt x="164" y="47005"/>
                        <a:pt x="5" y="36949"/>
                      </a:cubicBezTo>
                      <a:cubicBezTo>
                        <a:pt x="-155" y="26894"/>
                        <a:pt x="3835" y="17956"/>
                        <a:pt x="11895" y="10215"/>
                      </a:cubicBezTo>
                      <a:cubicBezTo>
                        <a:pt x="18998" y="3432"/>
                        <a:pt x="26739" y="0"/>
                        <a:pt x="35118" y="0"/>
                      </a:cubicBezTo>
                      <a:cubicBezTo>
                        <a:pt x="40146" y="0"/>
                        <a:pt x="45493" y="1596"/>
                        <a:pt x="51239" y="4948"/>
                      </a:cubicBezTo>
                      <a:lnTo>
                        <a:pt x="42381" y="18754"/>
                      </a:lnTo>
                      <a:cubicBezTo>
                        <a:pt x="38789" y="16440"/>
                        <a:pt x="35118" y="15402"/>
                        <a:pt x="31288" y="15721"/>
                      </a:cubicBezTo>
                      <a:cubicBezTo>
                        <a:pt x="27457" y="16041"/>
                        <a:pt x="24026" y="17717"/>
                        <a:pt x="20913" y="20669"/>
                      </a:cubicBezTo>
                      <a:cubicBezTo>
                        <a:pt x="16604" y="24739"/>
                        <a:pt x="14609" y="29607"/>
                        <a:pt x="14928" y="35274"/>
                      </a:cubicBezTo>
                      <a:cubicBezTo>
                        <a:pt x="15247" y="40940"/>
                        <a:pt x="18679" y="47164"/>
                        <a:pt x="25223" y="54028"/>
                      </a:cubicBezTo>
                      <a:cubicBezTo>
                        <a:pt x="32245" y="61369"/>
                        <a:pt x="38550" y="65280"/>
                        <a:pt x="44136" y="65838"/>
                      </a:cubicBezTo>
                      <a:cubicBezTo>
                        <a:pt x="49722" y="66397"/>
                        <a:pt x="54670" y="64721"/>
                        <a:pt x="58820" y="60651"/>
                      </a:cubicBezTo>
                      <a:cubicBezTo>
                        <a:pt x="61933" y="57698"/>
                        <a:pt x="63608" y="54107"/>
                        <a:pt x="64007" y="50037"/>
                      </a:cubicBezTo>
                      <a:cubicBezTo>
                        <a:pt x="64327" y="45967"/>
                        <a:pt x="62970" y="41259"/>
                        <a:pt x="59937" y="36151"/>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61" name="Freeform: Shape 4360">
                  <a:extLst>
                    <a:ext uri="{FF2B5EF4-FFF2-40B4-BE49-F238E27FC236}">
                      <a16:creationId xmlns:a16="http://schemas.microsoft.com/office/drawing/2014/main" id="{1DA14B60-178D-54F2-F7E8-27D1512D3496}"/>
                    </a:ext>
                  </a:extLst>
                </p:cNvPr>
                <p:cNvSpPr/>
                <p:nvPr/>
              </p:nvSpPr>
              <p:spPr>
                <a:xfrm>
                  <a:off x="1272208" y="4075732"/>
                  <a:ext cx="70782" cy="64885"/>
                </a:xfrm>
                <a:custGeom>
                  <a:avLst/>
                  <a:gdLst>
                    <a:gd name="connsiteX0" fmla="*/ 14920 w 70782"/>
                    <a:gd name="connsiteY0" fmla="*/ 31208 h 64885"/>
                    <a:gd name="connsiteX1" fmla="*/ 3109 w 70782"/>
                    <a:gd name="connsiteY1" fmla="*/ 39029 h 64885"/>
                    <a:gd name="connsiteX2" fmla="*/ 316 w 70782"/>
                    <a:gd name="connsiteY2" fmla="*/ 24425 h 64885"/>
                    <a:gd name="connsiteX3" fmla="*/ 9813 w 70782"/>
                    <a:gd name="connsiteY3" fmla="*/ 9741 h 64885"/>
                    <a:gd name="connsiteX4" fmla="*/ 22501 w 70782"/>
                    <a:gd name="connsiteY4" fmla="*/ 962 h 64885"/>
                    <a:gd name="connsiteX5" fmla="*/ 31839 w 70782"/>
                    <a:gd name="connsiteY5" fmla="*/ 563 h 64885"/>
                    <a:gd name="connsiteX6" fmla="*/ 42852 w 70782"/>
                    <a:gd name="connsiteY6" fmla="*/ 9022 h 64885"/>
                    <a:gd name="connsiteX7" fmla="*/ 55141 w 70782"/>
                    <a:gd name="connsiteY7" fmla="*/ 22031 h 64885"/>
                    <a:gd name="connsiteX8" fmla="*/ 63441 w 70782"/>
                    <a:gd name="connsiteY8" fmla="*/ 29692 h 64885"/>
                    <a:gd name="connsiteX9" fmla="*/ 70783 w 70782"/>
                    <a:gd name="connsiteY9" fmla="*/ 33363 h 64885"/>
                    <a:gd name="connsiteX10" fmla="*/ 59850 w 70782"/>
                    <a:gd name="connsiteY10" fmla="*/ 43897 h 64885"/>
                    <a:gd name="connsiteX11" fmla="*/ 55620 w 70782"/>
                    <a:gd name="connsiteY11" fmla="*/ 41662 h 64885"/>
                    <a:gd name="connsiteX12" fmla="*/ 53944 w 70782"/>
                    <a:gd name="connsiteY12" fmla="*/ 40705 h 64885"/>
                    <a:gd name="connsiteX13" fmla="*/ 51869 w 70782"/>
                    <a:gd name="connsiteY13" fmla="*/ 50680 h 64885"/>
                    <a:gd name="connsiteX14" fmla="*/ 46283 w 70782"/>
                    <a:gd name="connsiteY14" fmla="*/ 58661 h 64885"/>
                    <a:gd name="connsiteX15" fmla="*/ 32716 w 70782"/>
                    <a:gd name="connsiteY15" fmla="*/ 64885 h 64885"/>
                    <a:gd name="connsiteX16" fmla="*/ 20506 w 70782"/>
                    <a:gd name="connsiteY16" fmla="*/ 59618 h 64885"/>
                    <a:gd name="connsiteX17" fmla="*/ 16117 w 70782"/>
                    <a:gd name="connsiteY17" fmla="*/ 51638 h 64885"/>
                    <a:gd name="connsiteX18" fmla="*/ 16756 w 70782"/>
                    <a:gd name="connsiteY18" fmla="*/ 42859 h 64885"/>
                    <a:gd name="connsiteX19" fmla="*/ 23060 w 70782"/>
                    <a:gd name="connsiteY19" fmla="*/ 31847 h 64885"/>
                    <a:gd name="connsiteX20" fmla="*/ 31200 w 70782"/>
                    <a:gd name="connsiteY20" fmla="*/ 18838 h 64885"/>
                    <a:gd name="connsiteX21" fmla="*/ 30163 w 70782"/>
                    <a:gd name="connsiteY21" fmla="*/ 17721 h 64885"/>
                    <a:gd name="connsiteX22" fmla="*/ 24257 w 70782"/>
                    <a:gd name="connsiteY22" fmla="*/ 14688 h 64885"/>
                    <a:gd name="connsiteX23" fmla="*/ 16995 w 70782"/>
                    <a:gd name="connsiteY23" fmla="*/ 18998 h 64885"/>
                    <a:gd name="connsiteX24" fmla="*/ 13484 w 70782"/>
                    <a:gd name="connsiteY24" fmla="*/ 24584 h 64885"/>
                    <a:gd name="connsiteX25" fmla="*/ 14681 w 70782"/>
                    <a:gd name="connsiteY25" fmla="*/ 31208 h 64885"/>
                    <a:gd name="connsiteX26" fmla="*/ 38383 w 70782"/>
                    <a:gd name="connsiteY26" fmla="*/ 26021 h 64885"/>
                    <a:gd name="connsiteX27" fmla="*/ 33275 w 70782"/>
                    <a:gd name="connsiteY27" fmla="*/ 34161 h 64885"/>
                    <a:gd name="connsiteX28" fmla="*/ 29125 w 70782"/>
                    <a:gd name="connsiteY28" fmla="*/ 41902 h 64885"/>
                    <a:gd name="connsiteX29" fmla="*/ 30721 w 70782"/>
                    <a:gd name="connsiteY29" fmla="*/ 47887 h 64885"/>
                    <a:gd name="connsiteX30" fmla="*/ 36308 w 70782"/>
                    <a:gd name="connsiteY30" fmla="*/ 50281 h 64885"/>
                    <a:gd name="connsiteX31" fmla="*/ 42373 w 70782"/>
                    <a:gd name="connsiteY31" fmla="*/ 47727 h 64885"/>
                    <a:gd name="connsiteX32" fmla="*/ 46203 w 70782"/>
                    <a:gd name="connsiteY32" fmla="*/ 40306 h 64885"/>
                    <a:gd name="connsiteX33" fmla="*/ 45325 w 70782"/>
                    <a:gd name="connsiteY33" fmla="*/ 34081 h 64885"/>
                    <a:gd name="connsiteX34" fmla="*/ 40617 w 70782"/>
                    <a:gd name="connsiteY34" fmla="*/ 28255 h 64885"/>
                    <a:gd name="connsiteX35" fmla="*/ 38542 w 70782"/>
                    <a:gd name="connsiteY35" fmla="*/ 26021 h 6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0782" h="64885">
                      <a:moveTo>
                        <a:pt x="14920" y="31208"/>
                      </a:moveTo>
                      <a:lnTo>
                        <a:pt x="3109" y="39029"/>
                      </a:lnTo>
                      <a:cubicBezTo>
                        <a:pt x="396" y="33921"/>
                        <a:pt x="-562" y="29053"/>
                        <a:pt x="316" y="24425"/>
                      </a:cubicBezTo>
                      <a:cubicBezTo>
                        <a:pt x="1194" y="19876"/>
                        <a:pt x="4386" y="14928"/>
                        <a:pt x="9813" y="9741"/>
                      </a:cubicBezTo>
                      <a:cubicBezTo>
                        <a:pt x="14760" y="5032"/>
                        <a:pt x="18990" y="2080"/>
                        <a:pt x="22501" y="962"/>
                      </a:cubicBezTo>
                      <a:cubicBezTo>
                        <a:pt x="26013" y="-155"/>
                        <a:pt x="29125" y="-314"/>
                        <a:pt x="31839" y="563"/>
                      </a:cubicBezTo>
                      <a:cubicBezTo>
                        <a:pt x="34552" y="1441"/>
                        <a:pt x="38223" y="4234"/>
                        <a:pt x="42852" y="9022"/>
                      </a:cubicBezTo>
                      <a:lnTo>
                        <a:pt x="55141" y="22031"/>
                      </a:lnTo>
                      <a:cubicBezTo>
                        <a:pt x="58653" y="25701"/>
                        <a:pt x="61446" y="28255"/>
                        <a:pt x="63441" y="29692"/>
                      </a:cubicBezTo>
                      <a:cubicBezTo>
                        <a:pt x="65436" y="31128"/>
                        <a:pt x="67910" y="32325"/>
                        <a:pt x="70783" y="33363"/>
                      </a:cubicBezTo>
                      <a:lnTo>
                        <a:pt x="59850" y="43897"/>
                      </a:lnTo>
                      <a:cubicBezTo>
                        <a:pt x="58892" y="43418"/>
                        <a:pt x="57456" y="42700"/>
                        <a:pt x="55620" y="41662"/>
                      </a:cubicBezTo>
                      <a:cubicBezTo>
                        <a:pt x="54822" y="41183"/>
                        <a:pt x="54264" y="40864"/>
                        <a:pt x="53944" y="40705"/>
                      </a:cubicBezTo>
                      <a:cubicBezTo>
                        <a:pt x="53785" y="44376"/>
                        <a:pt x="53146" y="47648"/>
                        <a:pt x="51869" y="50680"/>
                      </a:cubicBezTo>
                      <a:cubicBezTo>
                        <a:pt x="50593" y="53713"/>
                        <a:pt x="48757" y="56346"/>
                        <a:pt x="46283" y="58661"/>
                      </a:cubicBezTo>
                      <a:cubicBezTo>
                        <a:pt x="41974" y="62810"/>
                        <a:pt x="37505" y="64885"/>
                        <a:pt x="32716" y="64885"/>
                      </a:cubicBezTo>
                      <a:cubicBezTo>
                        <a:pt x="28008" y="64885"/>
                        <a:pt x="23938" y="63130"/>
                        <a:pt x="20506" y="59618"/>
                      </a:cubicBezTo>
                      <a:cubicBezTo>
                        <a:pt x="18272" y="57224"/>
                        <a:pt x="16756" y="54590"/>
                        <a:pt x="16117" y="51638"/>
                      </a:cubicBezTo>
                      <a:cubicBezTo>
                        <a:pt x="15479" y="48685"/>
                        <a:pt x="15718" y="45732"/>
                        <a:pt x="16756" y="42859"/>
                      </a:cubicBezTo>
                      <a:cubicBezTo>
                        <a:pt x="17873" y="39907"/>
                        <a:pt x="19948" y="36236"/>
                        <a:pt x="23060" y="31847"/>
                      </a:cubicBezTo>
                      <a:cubicBezTo>
                        <a:pt x="27290" y="25941"/>
                        <a:pt x="30003" y="21552"/>
                        <a:pt x="31200" y="18838"/>
                      </a:cubicBezTo>
                      <a:lnTo>
                        <a:pt x="30163" y="17721"/>
                      </a:lnTo>
                      <a:cubicBezTo>
                        <a:pt x="28088" y="15566"/>
                        <a:pt x="26172" y="14609"/>
                        <a:pt x="24257" y="14688"/>
                      </a:cubicBezTo>
                      <a:cubicBezTo>
                        <a:pt x="22342" y="14768"/>
                        <a:pt x="19948" y="16205"/>
                        <a:pt x="16995" y="18998"/>
                      </a:cubicBezTo>
                      <a:cubicBezTo>
                        <a:pt x="15000" y="20913"/>
                        <a:pt x="13883" y="22749"/>
                        <a:pt x="13484" y="24584"/>
                      </a:cubicBezTo>
                      <a:cubicBezTo>
                        <a:pt x="13085" y="26420"/>
                        <a:pt x="13484" y="28654"/>
                        <a:pt x="14681" y="31208"/>
                      </a:cubicBezTo>
                      <a:close/>
                      <a:moveTo>
                        <a:pt x="38383" y="26021"/>
                      </a:moveTo>
                      <a:cubicBezTo>
                        <a:pt x="37425" y="27856"/>
                        <a:pt x="35749" y="30570"/>
                        <a:pt x="33275" y="34161"/>
                      </a:cubicBezTo>
                      <a:cubicBezTo>
                        <a:pt x="30801" y="37752"/>
                        <a:pt x="29444" y="40306"/>
                        <a:pt x="29125" y="41902"/>
                      </a:cubicBezTo>
                      <a:cubicBezTo>
                        <a:pt x="28646" y="44296"/>
                        <a:pt x="29125" y="46291"/>
                        <a:pt x="30721" y="47887"/>
                      </a:cubicBezTo>
                      <a:cubicBezTo>
                        <a:pt x="32238" y="49483"/>
                        <a:pt x="34073" y="50201"/>
                        <a:pt x="36308" y="50281"/>
                      </a:cubicBezTo>
                      <a:cubicBezTo>
                        <a:pt x="38542" y="50361"/>
                        <a:pt x="40537" y="49483"/>
                        <a:pt x="42373" y="47727"/>
                      </a:cubicBezTo>
                      <a:cubicBezTo>
                        <a:pt x="44368" y="45812"/>
                        <a:pt x="45645" y="43338"/>
                        <a:pt x="46203" y="40306"/>
                      </a:cubicBezTo>
                      <a:cubicBezTo>
                        <a:pt x="46602" y="37991"/>
                        <a:pt x="46283" y="35996"/>
                        <a:pt x="45325" y="34081"/>
                      </a:cubicBezTo>
                      <a:cubicBezTo>
                        <a:pt x="44687" y="32884"/>
                        <a:pt x="43171" y="30969"/>
                        <a:pt x="40617" y="28255"/>
                      </a:cubicBezTo>
                      <a:lnTo>
                        <a:pt x="38542" y="2602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62" name="Freeform: Shape 4361">
                  <a:extLst>
                    <a:ext uri="{FF2B5EF4-FFF2-40B4-BE49-F238E27FC236}">
                      <a16:creationId xmlns:a16="http://schemas.microsoft.com/office/drawing/2014/main" id="{3D836749-1193-BE84-28FD-E9774A223E14}"/>
                    </a:ext>
                  </a:extLst>
                </p:cNvPr>
                <p:cNvSpPr/>
                <p:nvPr/>
              </p:nvSpPr>
              <p:spPr>
                <a:xfrm>
                  <a:off x="1311468" y="4029092"/>
                  <a:ext cx="78287" cy="72022"/>
                </a:xfrm>
                <a:custGeom>
                  <a:avLst/>
                  <a:gdLst>
                    <a:gd name="connsiteX0" fmla="*/ 78208 w 78287"/>
                    <a:gd name="connsiteY0" fmla="*/ 35392 h 72022"/>
                    <a:gd name="connsiteX1" fmla="*/ 67115 w 78287"/>
                    <a:gd name="connsiteY1" fmla="*/ 46006 h 72022"/>
                    <a:gd name="connsiteX2" fmla="*/ 46685 w 78287"/>
                    <a:gd name="connsiteY2" fmla="*/ 24698 h 72022"/>
                    <a:gd name="connsiteX3" fmla="*/ 37588 w 78287"/>
                    <a:gd name="connsiteY3" fmla="*/ 16638 h 72022"/>
                    <a:gd name="connsiteX4" fmla="*/ 32321 w 78287"/>
                    <a:gd name="connsiteY4" fmla="*/ 15760 h 72022"/>
                    <a:gd name="connsiteX5" fmla="*/ 27453 w 78287"/>
                    <a:gd name="connsiteY5" fmla="*/ 18314 h 72022"/>
                    <a:gd name="connsiteX6" fmla="*/ 23782 w 78287"/>
                    <a:gd name="connsiteY6" fmla="*/ 24858 h 72022"/>
                    <a:gd name="connsiteX7" fmla="*/ 24659 w 78287"/>
                    <a:gd name="connsiteY7" fmla="*/ 32040 h 72022"/>
                    <a:gd name="connsiteX8" fmla="*/ 33039 w 78287"/>
                    <a:gd name="connsiteY8" fmla="*/ 42494 h 72022"/>
                    <a:gd name="connsiteX9" fmla="*/ 51154 w 78287"/>
                    <a:gd name="connsiteY9" fmla="*/ 61408 h 72022"/>
                    <a:gd name="connsiteX10" fmla="*/ 40062 w 78287"/>
                    <a:gd name="connsiteY10" fmla="*/ 72022 h 72022"/>
                    <a:gd name="connsiteX11" fmla="*/ 0 w 78287"/>
                    <a:gd name="connsiteY11" fmla="*/ 30205 h 72022"/>
                    <a:gd name="connsiteX12" fmla="*/ 10295 w 78287"/>
                    <a:gd name="connsiteY12" fmla="*/ 20389 h 72022"/>
                    <a:gd name="connsiteX13" fmla="*/ 16200 w 78287"/>
                    <a:gd name="connsiteY13" fmla="*/ 26534 h 72022"/>
                    <a:gd name="connsiteX14" fmla="*/ 23223 w 78287"/>
                    <a:gd name="connsiteY14" fmla="*/ 6263 h 72022"/>
                    <a:gd name="connsiteX15" fmla="*/ 31203 w 78287"/>
                    <a:gd name="connsiteY15" fmla="*/ 1156 h 72022"/>
                    <a:gd name="connsiteX16" fmla="*/ 39024 w 78287"/>
                    <a:gd name="connsiteY16" fmla="*/ 119 h 72022"/>
                    <a:gd name="connsiteX17" fmla="*/ 45648 w 78287"/>
                    <a:gd name="connsiteY17" fmla="*/ 2672 h 72022"/>
                    <a:gd name="connsiteX18" fmla="*/ 53389 w 78287"/>
                    <a:gd name="connsiteY18" fmla="*/ 9535 h 72022"/>
                    <a:gd name="connsiteX19" fmla="*/ 78288 w 78287"/>
                    <a:gd name="connsiteY19" fmla="*/ 35552 h 7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8287" h="72022">
                      <a:moveTo>
                        <a:pt x="78208" y="35392"/>
                      </a:moveTo>
                      <a:lnTo>
                        <a:pt x="67115" y="46006"/>
                      </a:lnTo>
                      <a:lnTo>
                        <a:pt x="46685" y="24698"/>
                      </a:lnTo>
                      <a:cubicBezTo>
                        <a:pt x="42376" y="20149"/>
                        <a:pt x="39343" y="17516"/>
                        <a:pt x="37588" y="16638"/>
                      </a:cubicBezTo>
                      <a:cubicBezTo>
                        <a:pt x="35832" y="15760"/>
                        <a:pt x="34076" y="15441"/>
                        <a:pt x="32321" y="15760"/>
                      </a:cubicBezTo>
                      <a:cubicBezTo>
                        <a:pt x="30565" y="16079"/>
                        <a:pt x="28889" y="16877"/>
                        <a:pt x="27453" y="18314"/>
                      </a:cubicBezTo>
                      <a:cubicBezTo>
                        <a:pt x="25537" y="20149"/>
                        <a:pt x="24340" y="22304"/>
                        <a:pt x="23782" y="24858"/>
                      </a:cubicBezTo>
                      <a:cubicBezTo>
                        <a:pt x="23223" y="27411"/>
                        <a:pt x="23542" y="29726"/>
                        <a:pt x="24659" y="32040"/>
                      </a:cubicBezTo>
                      <a:cubicBezTo>
                        <a:pt x="25777" y="34355"/>
                        <a:pt x="28570" y="37786"/>
                        <a:pt x="33039" y="42494"/>
                      </a:cubicBezTo>
                      <a:lnTo>
                        <a:pt x="51154" y="61408"/>
                      </a:lnTo>
                      <a:lnTo>
                        <a:pt x="40062" y="72022"/>
                      </a:lnTo>
                      <a:lnTo>
                        <a:pt x="0" y="30205"/>
                      </a:lnTo>
                      <a:lnTo>
                        <a:pt x="10295" y="20389"/>
                      </a:lnTo>
                      <a:lnTo>
                        <a:pt x="16200" y="26534"/>
                      </a:lnTo>
                      <a:cubicBezTo>
                        <a:pt x="15322" y="18314"/>
                        <a:pt x="17637" y="11530"/>
                        <a:pt x="23223" y="6263"/>
                      </a:cubicBezTo>
                      <a:cubicBezTo>
                        <a:pt x="25697" y="3949"/>
                        <a:pt x="28330" y="2193"/>
                        <a:pt x="31203" y="1156"/>
                      </a:cubicBezTo>
                      <a:cubicBezTo>
                        <a:pt x="34076" y="119"/>
                        <a:pt x="36710" y="-201"/>
                        <a:pt x="39024" y="119"/>
                      </a:cubicBezTo>
                      <a:cubicBezTo>
                        <a:pt x="41338" y="517"/>
                        <a:pt x="43573" y="1316"/>
                        <a:pt x="45648" y="2672"/>
                      </a:cubicBezTo>
                      <a:cubicBezTo>
                        <a:pt x="47723" y="4029"/>
                        <a:pt x="50277" y="6343"/>
                        <a:pt x="53389" y="9535"/>
                      </a:cubicBezTo>
                      <a:lnTo>
                        <a:pt x="78288" y="3555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63" name="Freeform: Shape 4362">
                  <a:extLst>
                    <a:ext uri="{FF2B5EF4-FFF2-40B4-BE49-F238E27FC236}">
                      <a16:creationId xmlns:a16="http://schemas.microsoft.com/office/drawing/2014/main" id="{5910486E-2039-80C1-630E-45A98E32C0A7}"/>
                    </a:ext>
                  </a:extLst>
                </p:cNvPr>
                <p:cNvSpPr/>
                <p:nvPr/>
              </p:nvSpPr>
              <p:spPr>
                <a:xfrm>
                  <a:off x="1366377" y="3985538"/>
                  <a:ext cx="70782" cy="64740"/>
                </a:xfrm>
                <a:custGeom>
                  <a:avLst/>
                  <a:gdLst>
                    <a:gd name="connsiteX0" fmla="*/ 14920 w 70782"/>
                    <a:gd name="connsiteY0" fmla="*/ 31223 h 64740"/>
                    <a:gd name="connsiteX1" fmla="*/ 3109 w 70782"/>
                    <a:gd name="connsiteY1" fmla="*/ 39044 h 64740"/>
                    <a:gd name="connsiteX2" fmla="*/ 316 w 70782"/>
                    <a:gd name="connsiteY2" fmla="*/ 24440 h 64740"/>
                    <a:gd name="connsiteX3" fmla="*/ 9813 w 70782"/>
                    <a:gd name="connsiteY3" fmla="*/ 9756 h 64740"/>
                    <a:gd name="connsiteX4" fmla="*/ 22502 w 70782"/>
                    <a:gd name="connsiteY4" fmla="*/ 978 h 64740"/>
                    <a:gd name="connsiteX5" fmla="*/ 31839 w 70782"/>
                    <a:gd name="connsiteY5" fmla="*/ 499 h 64740"/>
                    <a:gd name="connsiteX6" fmla="*/ 42852 w 70782"/>
                    <a:gd name="connsiteY6" fmla="*/ 8958 h 64740"/>
                    <a:gd name="connsiteX7" fmla="*/ 55141 w 70782"/>
                    <a:gd name="connsiteY7" fmla="*/ 21966 h 64740"/>
                    <a:gd name="connsiteX8" fmla="*/ 63441 w 70782"/>
                    <a:gd name="connsiteY8" fmla="*/ 29627 h 64740"/>
                    <a:gd name="connsiteX9" fmla="*/ 70783 w 70782"/>
                    <a:gd name="connsiteY9" fmla="*/ 33298 h 64740"/>
                    <a:gd name="connsiteX10" fmla="*/ 59850 w 70782"/>
                    <a:gd name="connsiteY10" fmla="*/ 43753 h 64740"/>
                    <a:gd name="connsiteX11" fmla="*/ 55620 w 70782"/>
                    <a:gd name="connsiteY11" fmla="*/ 41518 h 64740"/>
                    <a:gd name="connsiteX12" fmla="*/ 53944 w 70782"/>
                    <a:gd name="connsiteY12" fmla="*/ 40560 h 64740"/>
                    <a:gd name="connsiteX13" fmla="*/ 51869 w 70782"/>
                    <a:gd name="connsiteY13" fmla="*/ 50536 h 64740"/>
                    <a:gd name="connsiteX14" fmla="*/ 46283 w 70782"/>
                    <a:gd name="connsiteY14" fmla="*/ 58516 h 64740"/>
                    <a:gd name="connsiteX15" fmla="*/ 32716 w 70782"/>
                    <a:gd name="connsiteY15" fmla="*/ 64741 h 64740"/>
                    <a:gd name="connsiteX16" fmla="*/ 20506 w 70782"/>
                    <a:gd name="connsiteY16" fmla="*/ 59474 h 64740"/>
                    <a:gd name="connsiteX17" fmla="*/ 16117 w 70782"/>
                    <a:gd name="connsiteY17" fmla="*/ 51493 h 64740"/>
                    <a:gd name="connsiteX18" fmla="*/ 16756 w 70782"/>
                    <a:gd name="connsiteY18" fmla="*/ 42715 h 64740"/>
                    <a:gd name="connsiteX19" fmla="*/ 23060 w 70782"/>
                    <a:gd name="connsiteY19" fmla="*/ 31702 h 64740"/>
                    <a:gd name="connsiteX20" fmla="*/ 31200 w 70782"/>
                    <a:gd name="connsiteY20" fmla="*/ 18694 h 64740"/>
                    <a:gd name="connsiteX21" fmla="*/ 30163 w 70782"/>
                    <a:gd name="connsiteY21" fmla="*/ 17577 h 64740"/>
                    <a:gd name="connsiteX22" fmla="*/ 24257 w 70782"/>
                    <a:gd name="connsiteY22" fmla="*/ 14544 h 64740"/>
                    <a:gd name="connsiteX23" fmla="*/ 16995 w 70782"/>
                    <a:gd name="connsiteY23" fmla="*/ 18854 h 64740"/>
                    <a:gd name="connsiteX24" fmla="*/ 13484 w 70782"/>
                    <a:gd name="connsiteY24" fmla="*/ 24440 h 64740"/>
                    <a:gd name="connsiteX25" fmla="*/ 14681 w 70782"/>
                    <a:gd name="connsiteY25" fmla="*/ 31064 h 64740"/>
                    <a:gd name="connsiteX26" fmla="*/ 38303 w 70782"/>
                    <a:gd name="connsiteY26" fmla="*/ 25956 h 64740"/>
                    <a:gd name="connsiteX27" fmla="*/ 33195 w 70782"/>
                    <a:gd name="connsiteY27" fmla="*/ 34096 h 64740"/>
                    <a:gd name="connsiteX28" fmla="*/ 29045 w 70782"/>
                    <a:gd name="connsiteY28" fmla="*/ 41837 h 64740"/>
                    <a:gd name="connsiteX29" fmla="*/ 30641 w 70782"/>
                    <a:gd name="connsiteY29" fmla="*/ 47823 h 64740"/>
                    <a:gd name="connsiteX30" fmla="*/ 36228 w 70782"/>
                    <a:gd name="connsiteY30" fmla="*/ 50137 h 64740"/>
                    <a:gd name="connsiteX31" fmla="*/ 42293 w 70782"/>
                    <a:gd name="connsiteY31" fmla="*/ 47583 h 64740"/>
                    <a:gd name="connsiteX32" fmla="*/ 46123 w 70782"/>
                    <a:gd name="connsiteY32" fmla="*/ 40161 h 64740"/>
                    <a:gd name="connsiteX33" fmla="*/ 45246 w 70782"/>
                    <a:gd name="connsiteY33" fmla="*/ 33937 h 64740"/>
                    <a:gd name="connsiteX34" fmla="*/ 40537 w 70782"/>
                    <a:gd name="connsiteY34" fmla="*/ 28111 h 64740"/>
                    <a:gd name="connsiteX35" fmla="*/ 38462 w 70782"/>
                    <a:gd name="connsiteY35" fmla="*/ 25876 h 6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0782" h="64740">
                      <a:moveTo>
                        <a:pt x="14920" y="31223"/>
                      </a:moveTo>
                      <a:lnTo>
                        <a:pt x="3109" y="39044"/>
                      </a:lnTo>
                      <a:cubicBezTo>
                        <a:pt x="396" y="33937"/>
                        <a:pt x="-562" y="29069"/>
                        <a:pt x="316" y="24440"/>
                      </a:cubicBezTo>
                      <a:cubicBezTo>
                        <a:pt x="1194" y="19891"/>
                        <a:pt x="4386" y="14943"/>
                        <a:pt x="9813" y="9756"/>
                      </a:cubicBezTo>
                      <a:cubicBezTo>
                        <a:pt x="14761" y="5048"/>
                        <a:pt x="18990" y="2095"/>
                        <a:pt x="22502" y="978"/>
                      </a:cubicBezTo>
                      <a:cubicBezTo>
                        <a:pt x="26013" y="-140"/>
                        <a:pt x="29125" y="-299"/>
                        <a:pt x="31839" y="499"/>
                      </a:cubicBezTo>
                      <a:cubicBezTo>
                        <a:pt x="34552" y="1376"/>
                        <a:pt x="38223" y="4170"/>
                        <a:pt x="42852" y="8958"/>
                      </a:cubicBezTo>
                      <a:lnTo>
                        <a:pt x="55141" y="21966"/>
                      </a:lnTo>
                      <a:cubicBezTo>
                        <a:pt x="58653" y="25637"/>
                        <a:pt x="61446" y="28191"/>
                        <a:pt x="63441" y="29627"/>
                      </a:cubicBezTo>
                      <a:cubicBezTo>
                        <a:pt x="65436" y="31064"/>
                        <a:pt x="67910" y="32261"/>
                        <a:pt x="70783" y="33298"/>
                      </a:cubicBezTo>
                      <a:lnTo>
                        <a:pt x="59850" y="43753"/>
                      </a:lnTo>
                      <a:cubicBezTo>
                        <a:pt x="58892" y="43274"/>
                        <a:pt x="57456" y="42555"/>
                        <a:pt x="55620" y="41518"/>
                      </a:cubicBezTo>
                      <a:cubicBezTo>
                        <a:pt x="54822" y="41039"/>
                        <a:pt x="54263" y="40720"/>
                        <a:pt x="53944" y="40560"/>
                      </a:cubicBezTo>
                      <a:cubicBezTo>
                        <a:pt x="53785" y="44231"/>
                        <a:pt x="53146" y="47503"/>
                        <a:pt x="51869" y="50536"/>
                      </a:cubicBezTo>
                      <a:cubicBezTo>
                        <a:pt x="50593" y="53489"/>
                        <a:pt x="48757" y="56202"/>
                        <a:pt x="46283" y="58516"/>
                      </a:cubicBezTo>
                      <a:cubicBezTo>
                        <a:pt x="41974" y="62666"/>
                        <a:pt x="37505" y="64741"/>
                        <a:pt x="32716" y="64741"/>
                      </a:cubicBezTo>
                      <a:cubicBezTo>
                        <a:pt x="27928" y="64741"/>
                        <a:pt x="23938" y="62985"/>
                        <a:pt x="20506" y="59474"/>
                      </a:cubicBezTo>
                      <a:cubicBezTo>
                        <a:pt x="18272" y="57080"/>
                        <a:pt x="16756" y="54446"/>
                        <a:pt x="16117" y="51493"/>
                      </a:cubicBezTo>
                      <a:cubicBezTo>
                        <a:pt x="15479" y="48541"/>
                        <a:pt x="15718" y="45668"/>
                        <a:pt x="16756" y="42715"/>
                      </a:cubicBezTo>
                      <a:cubicBezTo>
                        <a:pt x="17873" y="39762"/>
                        <a:pt x="19948" y="36091"/>
                        <a:pt x="23060" y="31702"/>
                      </a:cubicBezTo>
                      <a:cubicBezTo>
                        <a:pt x="27290" y="25797"/>
                        <a:pt x="30003" y="21407"/>
                        <a:pt x="31200" y="18694"/>
                      </a:cubicBezTo>
                      <a:lnTo>
                        <a:pt x="30163" y="17577"/>
                      </a:lnTo>
                      <a:cubicBezTo>
                        <a:pt x="28088" y="15422"/>
                        <a:pt x="26172" y="14464"/>
                        <a:pt x="24257" y="14544"/>
                      </a:cubicBezTo>
                      <a:cubicBezTo>
                        <a:pt x="22342" y="14624"/>
                        <a:pt x="19948" y="16061"/>
                        <a:pt x="16995" y="18854"/>
                      </a:cubicBezTo>
                      <a:cubicBezTo>
                        <a:pt x="15000" y="20769"/>
                        <a:pt x="13883" y="22604"/>
                        <a:pt x="13484" y="24440"/>
                      </a:cubicBezTo>
                      <a:cubicBezTo>
                        <a:pt x="13085" y="26276"/>
                        <a:pt x="13484" y="28510"/>
                        <a:pt x="14681" y="31064"/>
                      </a:cubicBezTo>
                      <a:close/>
                      <a:moveTo>
                        <a:pt x="38303" y="25956"/>
                      </a:moveTo>
                      <a:cubicBezTo>
                        <a:pt x="37345" y="27792"/>
                        <a:pt x="35669" y="30505"/>
                        <a:pt x="33195" y="34096"/>
                      </a:cubicBezTo>
                      <a:cubicBezTo>
                        <a:pt x="30721" y="37687"/>
                        <a:pt x="29365" y="40241"/>
                        <a:pt x="29045" y="41837"/>
                      </a:cubicBezTo>
                      <a:cubicBezTo>
                        <a:pt x="28567" y="44231"/>
                        <a:pt x="29045" y="46227"/>
                        <a:pt x="30641" y="47823"/>
                      </a:cubicBezTo>
                      <a:cubicBezTo>
                        <a:pt x="32158" y="49339"/>
                        <a:pt x="33993" y="50137"/>
                        <a:pt x="36228" y="50137"/>
                      </a:cubicBezTo>
                      <a:cubicBezTo>
                        <a:pt x="38462" y="50137"/>
                        <a:pt x="40457" y="49339"/>
                        <a:pt x="42293" y="47583"/>
                      </a:cubicBezTo>
                      <a:cubicBezTo>
                        <a:pt x="44288" y="45668"/>
                        <a:pt x="45565" y="43194"/>
                        <a:pt x="46123" y="40161"/>
                      </a:cubicBezTo>
                      <a:cubicBezTo>
                        <a:pt x="46523" y="37847"/>
                        <a:pt x="46203" y="35852"/>
                        <a:pt x="45246" y="33937"/>
                      </a:cubicBezTo>
                      <a:cubicBezTo>
                        <a:pt x="44607" y="32740"/>
                        <a:pt x="43011" y="30745"/>
                        <a:pt x="40537" y="28111"/>
                      </a:cubicBezTo>
                      <a:lnTo>
                        <a:pt x="38462" y="2587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64" name="Freeform: Shape 4363">
                  <a:extLst>
                    <a:ext uri="{FF2B5EF4-FFF2-40B4-BE49-F238E27FC236}">
                      <a16:creationId xmlns:a16="http://schemas.microsoft.com/office/drawing/2014/main" id="{85300618-BAB5-303B-DF78-8913C1AE5ECC}"/>
                    </a:ext>
                  </a:extLst>
                </p:cNvPr>
                <p:cNvSpPr/>
                <p:nvPr/>
              </p:nvSpPr>
              <p:spPr>
                <a:xfrm>
                  <a:off x="1412493" y="3916049"/>
                  <a:ext cx="71591" cy="87262"/>
                </a:xfrm>
                <a:custGeom>
                  <a:avLst/>
                  <a:gdLst>
                    <a:gd name="connsiteX0" fmla="*/ 71592 w 71591"/>
                    <a:gd name="connsiteY0" fmla="*/ 57938 h 87262"/>
                    <a:gd name="connsiteX1" fmla="*/ 61297 w 71591"/>
                    <a:gd name="connsiteY1" fmla="*/ 67754 h 87262"/>
                    <a:gd name="connsiteX2" fmla="*/ 55392 w 71591"/>
                    <a:gd name="connsiteY2" fmla="*/ 61609 h 87262"/>
                    <a:gd name="connsiteX3" fmla="*/ 54434 w 71591"/>
                    <a:gd name="connsiteY3" fmla="*/ 72701 h 87262"/>
                    <a:gd name="connsiteX4" fmla="*/ 49087 w 71591"/>
                    <a:gd name="connsiteY4" fmla="*/ 81161 h 87262"/>
                    <a:gd name="connsiteX5" fmla="*/ 31211 w 71591"/>
                    <a:gd name="connsiteY5" fmla="*/ 87146 h 87262"/>
                    <a:gd name="connsiteX6" fmla="*/ 10542 w 71591"/>
                    <a:gd name="connsiteY6" fmla="*/ 75893 h 87262"/>
                    <a:gd name="connsiteX7" fmla="*/ 7 w 71591"/>
                    <a:gd name="connsiteY7" fmla="*/ 54905 h 87262"/>
                    <a:gd name="connsiteX8" fmla="*/ 7349 w 71591"/>
                    <a:gd name="connsiteY8" fmla="*/ 37268 h 87262"/>
                    <a:gd name="connsiteX9" fmla="*/ 25066 w 71591"/>
                    <a:gd name="connsiteY9" fmla="*/ 31443 h 87262"/>
                    <a:gd name="connsiteX10" fmla="*/ 5115 w 71591"/>
                    <a:gd name="connsiteY10" fmla="*/ 10614 h 87262"/>
                    <a:gd name="connsiteX11" fmla="*/ 16208 w 71591"/>
                    <a:gd name="connsiteY11" fmla="*/ 0 h 87262"/>
                    <a:gd name="connsiteX12" fmla="*/ 71512 w 71591"/>
                    <a:gd name="connsiteY12" fmla="*/ 57698 h 87262"/>
                    <a:gd name="connsiteX13" fmla="*/ 21156 w 71591"/>
                    <a:gd name="connsiteY13" fmla="*/ 64402 h 87262"/>
                    <a:gd name="connsiteX14" fmla="*/ 32248 w 71591"/>
                    <a:gd name="connsiteY14" fmla="*/ 72302 h 87262"/>
                    <a:gd name="connsiteX15" fmla="*/ 43900 w 71591"/>
                    <a:gd name="connsiteY15" fmla="*/ 69429 h 87262"/>
                    <a:gd name="connsiteX16" fmla="*/ 47251 w 71591"/>
                    <a:gd name="connsiteY16" fmla="*/ 59933 h 87262"/>
                    <a:gd name="connsiteX17" fmla="*/ 40628 w 71591"/>
                    <a:gd name="connsiteY17" fmla="*/ 47643 h 87262"/>
                    <a:gd name="connsiteX18" fmla="*/ 28098 w 71591"/>
                    <a:gd name="connsiteY18" fmla="*/ 39742 h 87262"/>
                    <a:gd name="connsiteX19" fmla="*/ 18442 w 71591"/>
                    <a:gd name="connsiteY19" fmla="*/ 42934 h 87262"/>
                    <a:gd name="connsiteX20" fmla="*/ 14851 w 71591"/>
                    <a:gd name="connsiteY20" fmla="*/ 52351 h 87262"/>
                    <a:gd name="connsiteX21" fmla="*/ 21156 w 71591"/>
                    <a:gd name="connsiteY21" fmla="*/ 64242 h 8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591" h="87262">
                      <a:moveTo>
                        <a:pt x="71592" y="57938"/>
                      </a:moveTo>
                      <a:lnTo>
                        <a:pt x="61297" y="67754"/>
                      </a:lnTo>
                      <a:lnTo>
                        <a:pt x="55392" y="61609"/>
                      </a:lnTo>
                      <a:cubicBezTo>
                        <a:pt x="55950" y="65599"/>
                        <a:pt x="55711" y="69350"/>
                        <a:pt x="54434" y="72701"/>
                      </a:cubicBezTo>
                      <a:cubicBezTo>
                        <a:pt x="53237" y="76133"/>
                        <a:pt x="51481" y="78926"/>
                        <a:pt x="49087" y="81161"/>
                      </a:cubicBezTo>
                      <a:cubicBezTo>
                        <a:pt x="44299" y="85789"/>
                        <a:pt x="38313" y="87784"/>
                        <a:pt x="31211" y="87146"/>
                      </a:cubicBezTo>
                      <a:cubicBezTo>
                        <a:pt x="24108" y="86508"/>
                        <a:pt x="17165" y="82836"/>
                        <a:pt x="10542" y="75893"/>
                      </a:cubicBezTo>
                      <a:cubicBezTo>
                        <a:pt x="3758" y="68791"/>
                        <a:pt x="247" y="61848"/>
                        <a:pt x="7" y="54905"/>
                      </a:cubicBezTo>
                      <a:cubicBezTo>
                        <a:pt x="-152" y="48042"/>
                        <a:pt x="2242" y="42137"/>
                        <a:pt x="7349" y="37268"/>
                      </a:cubicBezTo>
                      <a:cubicBezTo>
                        <a:pt x="12058" y="32799"/>
                        <a:pt x="17963" y="30884"/>
                        <a:pt x="25066" y="31443"/>
                      </a:cubicBezTo>
                      <a:lnTo>
                        <a:pt x="5115" y="10614"/>
                      </a:lnTo>
                      <a:lnTo>
                        <a:pt x="16208" y="0"/>
                      </a:lnTo>
                      <a:lnTo>
                        <a:pt x="71512" y="57698"/>
                      </a:lnTo>
                      <a:close/>
                      <a:moveTo>
                        <a:pt x="21156" y="64402"/>
                      </a:moveTo>
                      <a:cubicBezTo>
                        <a:pt x="25465" y="68871"/>
                        <a:pt x="29136" y="71504"/>
                        <a:pt x="32248" y="72302"/>
                      </a:cubicBezTo>
                      <a:cubicBezTo>
                        <a:pt x="36797" y="73499"/>
                        <a:pt x="40708" y="72542"/>
                        <a:pt x="43900" y="69429"/>
                      </a:cubicBezTo>
                      <a:cubicBezTo>
                        <a:pt x="46453" y="67035"/>
                        <a:pt x="47571" y="63843"/>
                        <a:pt x="47251" y="59933"/>
                      </a:cubicBezTo>
                      <a:cubicBezTo>
                        <a:pt x="46932" y="56022"/>
                        <a:pt x="44778" y="51952"/>
                        <a:pt x="40628" y="47643"/>
                      </a:cubicBezTo>
                      <a:cubicBezTo>
                        <a:pt x="35999" y="42855"/>
                        <a:pt x="31849" y="40221"/>
                        <a:pt x="28098" y="39742"/>
                      </a:cubicBezTo>
                      <a:cubicBezTo>
                        <a:pt x="24348" y="39263"/>
                        <a:pt x="21076" y="40381"/>
                        <a:pt x="18442" y="42934"/>
                      </a:cubicBezTo>
                      <a:cubicBezTo>
                        <a:pt x="15809" y="45488"/>
                        <a:pt x="14612" y="48601"/>
                        <a:pt x="14851" y="52351"/>
                      </a:cubicBezTo>
                      <a:cubicBezTo>
                        <a:pt x="15090" y="56102"/>
                        <a:pt x="17165" y="60092"/>
                        <a:pt x="21156" y="6424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65" name="Freeform: Shape 4364">
                  <a:extLst>
                    <a:ext uri="{FF2B5EF4-FFF2-40B4-BE49-F238E27FC236}">
                      <a16:creationId xmlns:a16="http://schemas.microsoft.com/office/drawing/2014/main" id="{9E5B8BA2-846F-5FE7-15A0-12FBE156795B}"/>
                    </a:ext>
                  </a:extLst>
                </p:cNvPr>
                <p:cNvSpPr/>
                <p:nvPr/>
              </p:nvSpPr>
              <p:spPr>
                <a:xfrm>
                  <a:off x="1460466" y="3895375"/>
                  <a:ext cx="70782" cy="64805"/>
                </a:xfrm>
                <a:custGeom>
                  <a:avLst/>
                  <a:gdLst>
                    <a:gd name="connsiteX0" fmla="*/ 14920 w 70782"/>
                    <a:gd name="connsiteY0" fmla="*/ 31128 h 64805"/>
                    <a:gd name="connsiteX1" fmla="*/ 3109 w 70782"/>
                    <a:gd name="connsiteY1" fmla="*/ 38949 h 64805"/>
                    <a:gd name="connsiteX2" fmla="*/ 316 w 70782"/>
                    <a:gd name="connsiteY2" fmla="*/ 24425 h 64805"/>
                    <a:gd name="connsiteX3" fmla="*/ 9813 w 70782"/>
                    <a:gd name="connsiteY3" fmla="*/ 9741 h 64805"/>
                    <a:gd name="connsiteX4" fmla="*/ 22502 w 70782"/>
                    <a:gd name="connsiteY4" fmla="*/ 962 h 64805"/>
                    <a:gd name="connsiteX5" fmla="*/ 31839 w 70782"/>
                    <a:gd name="connsiteY5" fmla="*/ 563 h 64805"/>
                    <a:gd name="connsiteX6" fmla="*/ 42851 w 70782"/>
                    <a:gd name="connsiteY6" fmla="*/ 9022 h 64805"/>
                    <a:gd name="connsiteX7" fmla="*/ 55141 w 70782"/>
                    <a:gd name="connsiteY7" fmla="*/ 22031 h 64805"/>
                    <a:gd name="connsiteX8" fmla="*/ 63441 w 70782"/>
                    <a:gd name="connsiteY8" fmla="*/ 29692 h 64805"/>
                    <a:gd name="connsiteX9" fmla="*/ 70783 w 70782"/>
                    <a:gd name="connsiteY9" fmla="*/ 33363 h 64805"/>
                    <a:gd name="connsiteX10" fmla="*/ 59850 w 70782"/>
                    <a:gd name="connsiteY10" fmla="*/ 43817 h 64805"/>
                    <a:gd name="connsiteX11" fmla="*/ 55620 w 70782"/>
                    <a:gd name="connsiteY11" fmla="*/ 41583 h 64805"/>
                    <a:gd name="connsiteX12" fmla="*/ 53944 w 70782"/>
                    <a:gd name="connsiteY12" fmla="*/ 40625 h 64805"/>
                    <a:gd name="connsiteX13" fmla="*/ 51869 w 70782"/>
                    <a:gd name="connsiteY13" fmla="*/ 50601 h 64805"/>
                    <a:gd name="connsiteX14" fmla="*/ 46283 w 70782"/>
                    <a:gd name="connsiteY14" fmla="*/ 58581 h 64805"/>
                    <a:gd name="connsiteX15" fmla="*/ 32716 w 70782"/>
                    <a:gd name="connsiteY15" fmla="*/ 64806 h 64805"/>
                    <a:gd name="connsiteX16" fmla="*/ 20506 w 70782"/>
                    <a:gd name="connsiteY16" fmla="*/ 59539 h 64805"/>
                    <a:gd name="connsiteX17" fmla="*/ 16117 w 70782"/>
                    <a:gd name="connsiteY17" fmla="*/ 51558 h 64805"/>
                    <a:gd name="connsiteX18" fmla="*/ 16756 w 70782"/>
                    <a:gd name="connsiteY18" fmla="*/ 42780 h 64805"/>
                    <a:gd name="connsiteX19" fmla="*/ 23060 w 70782"/>
                    <a:gd name="connsiteY19" fmla="*/ 31767 h 64805"/>
                    <a:gd name="connsiteX20" fmla="*/ 31200 w 70782"/>
                    <a:gd name="connsiteY20" fmla="*/ 18759 h 64805"/>
                    <a:gd name="connsiteX21" fmla="*/ 30163 w 70782"/>
                    <a:gd name="connsiteY21" fmla="*/ 17641 h 64805"/>
                    <a:gd name="connsiteX22" fmla="*/ 24257 w 70782"/>
                    <a:gd name="connsiteY22" fmla="*/ 14609 h 64805"/>
                    <a:gd name="connsiteX23" fmla="*/ 16995 w 70782"/>
                    <a:gd name="connsiteY23" fmla="*/ 18918 h 64805"/>
                    <a:gd name="connsiteX24" fmla="*/ 13484 w 70782"/>
                    <a:gd name="connsiteY24" fmla="*/ 24504 h 64805"/>
                    <a:gd name="connsiteX25" fmla="*/ 14681 w 70782"/>
                    <a:gd name="connsiteY25" fmla="*/ 31128 h 64805"/>
                    <a:gd name="connsiteX26" fmla="*/ 38382 w 70782"/>
                    <a:gd name="connsiteY26" fmla="*/ 25941 h 64805"/>
                    <a:gd name="connsiteX27" fmla="*/ 33275 w 70782"/>
                    <a:gd name="connsiteY27" fmla="*/ 34081 h 64805"/>
                    <a:gd name="connsiteX28" fmla="*/ 29125 w 70782"/>
                    <a:gd name="connsiteY28" fmla="*/ 41822 h 64805"/>
                    <a:gd name="connsiteX29" fmla="*/ 30721 w 70782"/>
                    <a:gd name="connsiteY29" fmla="*/ 47807 h 64805"/>
                    <a:gd name="connsiteX30" fmla="*/ 36308 w 70782"/>
                    <a:gd name="connsiteY30" fmla="*/ 50122 h 64805"/>
                    <a:gd name="connsiteX31" fmla="*/ 42373 w 70782"/>
                    <a:gd name="connsiteY31" fmla="*/ 47568 h 64805"/>
                    <a:gd name="connsiteX32" fmla="*/ 46203 w 70782"/>
                    <a:gd name="connsiteY32" fmla="*/ 40146 h 64805"/>
                    <a:gd name="connsiteX33" fmla="*/ 45325 w 70782"/>
                    <a:gd name="connsiteY33" fmla="*/ 33921 h 64805"/>
                    <a:gd name="connsiteX34" fmla="*/ 40617 w 70782"/>
                    <a:gd name="connsiteY34" fmla="*/ 28096 h 64805"/>
                    <a:gd name="connsiteX35" fmla="*/ 38542 w 70782"/>
                    <a:gd name="connsiteY35" fmla="*/ 25861 h 6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0782" h="64805">
                      <a:moveTo>
                        <a:pt x="14920" y="31128"/>
                      </a:moveTo>
                      <a:lnTo>
                        <a:pt x="3109" y="38949"/>
                      </a:lnTo>
                      <a:cubicBezTo>
                        <a:pt x="396" y="33842"/>
                        <a:pt x="-562" y="28973"/>
                        <a:pt x="316" y="24425"/>
                      </a:cubicBezTo>
                      <a:cubicBezTo>
                        <a:pt x="1194" y="19796"/>
                        <a:pt x="4386" y="14928"/>
                        <a:pt x="9813" y="9741"/>
                      </a:cubicBezTo>
                      <a:cubicBezTo>
                        <a:pt x="14761" y="5032"/>
                        <a:pt x="18990" y="2080"/>
                        <a:pt x="22502" y="962"/>
                      </a:cubicBezTo>
                      <a:cubicBezTo>
                        <a:pt x="26013" y="-155"/>
                        <a:pt x="29125" y="-315"/>
                        <a:pt x="31839" y="563"/>
                      </a:cubicBezTo>
                      <a:cubicBezTo>
                        <a:pt x="34552" y="1441"/>
                        <a:pt x="38223" y="4234"/>
                        <a:pt x="42851" y="9022"/>
                      </a:cubicBezTo>
                      <a:lnTo>
                        <a:pt x="55141" y="22031"/>
                      </a:lnTo>
                      <a:cubicBezTo>
                        <a:pt x="58653" y="25701"/>
                        <a:pt x="61446" y="28255"/>
                        <a:pt x="63441" y="29692"/>
                      </a:cubicBezTo>
                      <a:cubicBezTo>
                        <a:pt x="65436" y="31128"/>
                        <a:pt x="67910" y="32325"/>
                        <a:pt x="70783" y="33363"/>
                      </a:cubicBezTo>
                      <a:lnTo>
                        <a:pt x="59850" y="43817"/>
                      </a:lnTo>
                      <a:cubicBezTo>
                        <a:pt x="58892" y="43338"/>
                        <a:pt x="57456" y="42620"/>
                        <a:pt x="55620" y="41583"/>
                      </a:cubicBezTo>
                      <a:cubicBezTo>
                        <a:pt x="54822" y="41104"/>
                        <a:pt x="54263" y="40785"/>
                        <a:pt x="53944" y="40625"/>
                      </a:cubicBezTo>
                      <a:cubicBezTo>
                        <a:pt x="53785" y="44296"/>
                        <a:pt x="53146" y="47568"/>
                        <a:pt x="51869" y="50601"/>
                      </a:cubicBezTo>
                      <a:cubicBezTo>
                        <a:pt x="50593" y="53553"/>
                        <a:pt x="48757" y="56267"/>
                        <a:pt x="46283" y="58581"/>
                      </a:cubicBezTo>
                      <a:cubicBezTo>
                        <a:pt x="41974" y="62731"/>
                        <a:pt x="37425" y="64806"/>
                        <a:pt x="32716" y="64806"/>
                      </a:cubicBezTo>
                      <a:cubicBezTo>
                        <a:pt x="28008" y="64806"/>
                        <a:pt x="23938" y="63130"/>
                        <a:pt x="20506" y="59539"/>
                      </a:cubicBezTo>
                      <a:cubicBezTo>
                        <a:pt x="18272" y="57144"/>
                        <a:pt x="16835" y="54511"/>
                        <a:pt x="16117" y="51558"/>
                      </a:cubicBezTo>
                      <a:cubicBezTo>
                        <a:pt x="15479" y="48605"/>
                        <a:pt x="15718" y="45652"/>
                        <a:pt x="16756" y="42780"/>
                      </a:cubicBezTo>
                      <a:cubicBezTo>
                        <a:pt x="17873" y="39827"/>
                        <a:pt x="19948" y="36156"/>
                        <a:pt x="23060" y="31767"/>
                      </a:cubicBezTo>
                      <a:cubicBezTo>
                        <a:pt x="27290" y="25861"/>
                        <a:pt x="30003" y="21472"/>
                        <a:pt x="31200" y="18759"/>
                      </a:cubicBezTo>
                      <a:lnTo>
                        <a:pt x="30163" y="17641"/>
                      </a:lnTo>
                      <a:cubicBezTo>
                        <a:pt x="28088" y="15487"/>
                        <a:pt x="26172" y="14529"/>
                        <a:pt x="24257" y="14609"/>
                      </a:cubicBezTo>
                      <a:cubicBezTo>
                        <a:pt x="22342" y="14689"/>
                        <a:pt x="19948" y="16125"/>
                        <a:pt x="16995" y="18918"/>
                      </a:cubicBezTo>
                      <a:cubicBezTo>
                        <a:pt x="15000" y="20834"/>
                        <a:pt x="13883" y="22669"/>
                        <a:pt x="13484" y="24504"/>
                      </a:cubicBezTo>
                      <a:cubicBezTo>
                        <a:pt x="13164" y="26340"/>
                        <a:pt x="13484" y="28575"/>
                        <a:pt x="14681" y="31128"/>
                      </a:cubicBezTo>
                      <a:close/>
                      <a:moveTo>
                        <a:pt x="38382" y="25941"/>
                      </a:moveTo>
                      <a:cubicBezTo>
                        <a:pt x="37425" y="27776"/>
                        <a:pt x="35749" y="30490"/>
                        <a:pt x="33275" y="34081"/>
                      </a:cubicBezTo>
                      <a:cubicBezTo>
                        <a:pt x="30801" y="37672"/>
                        <a:pt x="29444" y="40226"/>
                        <a:pt x="29125" y="41822"/>
                      </a:cubicBezTo>
                      <a:cubicBezTo>
                        <a:pt x="28646" y="44216"/>
                        <a:pt x="29125" y="46211"/>
                        <a:pt x="30721" y="47807"/>
                      </a:cubicBezTo>
                      <a:cubicBezTo>
                        <a:pt x="32238" y="49324"/>
                        <a:pt x="34073" y="50122"/>
                        <a:pt x="36308" y="50122"/>
                      </a:cubicBezTo>
                      <a:cubicBezTo>
                        <a:pt x="38542" y="50122"/>
                        <a:pt x="40537" y="49324"/>
                        <a:pt x="42373" y="47568"/>
                      </a:cubicBezTo>
                      <a:cubicBezTo>
                        <a:pt x="44368" y="45652"/>
                        <a:pt x="45645" y="43179"/>
                        <a:pt x="46203" y="40146"/>
                      </a:cubicBezTo>
                      <a:cubicBezTo>
                        <a:pt x="46602" y="37832"/>
                        <a:pt x="46283" y="35837"/>
                        <a:pt x="45325" y="33921"/>
                      </a:cubicBezTo>
                      <a:cubicBezTo>
                        <a:pt x="44687" y="32724"/>
                        <a:pt x="43091" y="30729"/>
                        <a:pt x="40617" y="28096"/>
                      </a:cubicBezTo>
                      <a:lnTo>
                        <a:pt x="38542" y="2586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66" name="Freeform: Shape 4365">
                  <a:extLst>
                    <a:ext uri="{FF2B5EF4-FFF2-40B4-BE49-F238E27FC236}">
                      <a16:creationId xmlns:a16="http://schemas.microsoft.com/office/drawing/2014/main" id="{C7B8D1BD-7217-1450-FD4F-1A951D6767CF}"/>
                    </a:ext>
                  </a:extLst>
                </p:cNvPr>
                <p:cNvSpPr/>
                <p:nvPr/>
              </p:nvSpPr>
              <p:spPr>
                <a:xfrm>
                  <a:off x="1545853" y="3830419"/>
                  <a:ext cx="44929" cy="46206"/>
                </a:xfrm>
                <a:custGeom>
                  <a:avLst/>
                  <a:gdLst>
                    <a:gd name="connsiteX0" fmla="*/ 44930 w 44929"/>
                    <a:gd name="connsiteY0" fmla="*/ 41338 h 46206"/>
                    <a:gd name="connsiteX1" fmla="*/ 39902 w 44929"/>
                    <a:gd name="connsiteY1" fmla="*/ 46207 h 46206"/>
                    <a:gd name="connsiteX2" fmla="*/ 8938 w 44929"/>
                    <a:gd name="connsiteY2" fmla="*/ 13966 h 46206"/>
                    <a:gd name="connsiteX3" fmla="*/ 7502 w 44929"/>
                    <a:gd name="connsiteY3" fmla="*/ 22026 h 46206"/>
                    <a:gd name="connsiteX4" fmla="*/ 4708 w 44929"/>
                    <a:gd name="connsiteY4" fmla="*/ 29767 h 46206"/>
                    <a:gd name="connsiteX5" fmla="*/ 0 w 44929"/>
                    <a:gd name="connsiteY5" fmla="*/ 24899 h 46206"/>
                    <a:gd name="connsiteX6" fmla="*/ 2793 w 44929"/>
                    <a:gd name="connsiteY6" fmla="*/ 12928 h 46206"/>
                    <a:gd name="connsiteX7" fmla="*/ 1995 w 44929"/>
                    <a:gd name="connsiteY7" fmla="*/ 3112 h 46206"/>
                    <a:gd name="connsiteX8" fmla="*/ 5267 w 44929"/>
                    <a:gd name="connsiteY8" fmla="*/ 0 h 46206"/>
                    <a:gd name="connsiteX9" fmla="*/ 44930 w 44929"/>
                    <a:gd name="connsiteY9" fmla="*/ 41418 h 46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9" h="46206">
                      <a:moveTo>
                        <a:pt x="44930" y="41338"/>
                      </a:moveTo>
                      <a:lnTo>
                        <a:pt x="39902" y="46207"/>
                      </a:lnTo>
                      <a:lnTo>
                        <a:pt x="8938" y="13966"/>
                      </a:lnTo>
                      <a:cubicBezTo>
                        <a:pt x="8858" y="16280"/>
                        <a:pt x="8379" y="18993"/>
                        <a:pt x="7502" y="22026"/>
                      </a:cubicBezTo>
                      <a:cubicBezTo>
                        <a:pt x="6624" y="25058"/>
                        <a:pt x="5666" y="27692"/>
                        <a:pt x="4708" y="29767"/>
                      </a:cubicBezTo>
                      <a:lnTo>
                        <a:pt x="0" y="24899"/>
                      </a:lnTo>
                      <a:cubicBezTo>
                        <a:pt x="1596" y="20829"/>
                        <a:pt x="2474" y="16839"/>
                        <a:pt x="2793" y="12928"/>
                      </a:cubicBezTo>
                      <a:cubicBezTo>
                        <a:pt x="3112" y="9018"/>
                        <a:pt x="2793" y="5746"/>
                        <a:pt x="1995" y="3112"/>
                      </a:cubicBezTo>
                      <a:lnTo>
                        <a:pt x="5267" y="0"/>
                      </a:lnTo>
                      <a:lnTo>
                        <a:pt x="44930" y="4141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67" name="Freeform: Shape 4366">
                  <a:extLst>
                    <a:ext uri="{FF2B5EF4-FFF2-40B4-BE49-F238E27FC236}">
                      <a16:creationId xmlns:a16="http://schemas.microsoft.com/office/drawing/2014/main" id="{C04772A6-6DBB-FC3C-46D3-75DD35772373}"/>
                    </a:ext>
                  </a:extLst>
                </p:cNvPr>
                <p:cNvSpPr/>
                <p:nvPr/>
              </p:nvSpPr>
              <p:spPr>
                <a:xfrm>
                  <a:off x="1581365" y="3797619"/>
                  <a:ext cx="43732" cy="53388"/>
                </a:xfrm>
                <a:custGeom>
                  <a:avLst/>
                  <a:gdLst>
                    <a:gd name="connsiteX0" fmla="*/ 38625 w 43732"/>
                    <a:gd name="connsiteY0" fmla="*/ 46127 h 53388"/>
                    <a:gd name="connsiteX1" fmla="*/ 29129 w 43732"/>
                    <a:gd name="connsiteY1" fmla="*/ 36231 h 53388"/>
                    <a:gd name="connsiteX2" fmla="*/ 11252 w 43732"/>
                    <a:gd name="connsiteY2" fmla="*/ 53389 h 53388"/>
                    <a:gd name="connsiteX3" fmla="*/ 6783 w 43732"/>
                    <a:gd name="connsiteY3" fmla="*/ 48760 h 53388"/>
                    <a:gd name="connsiteX4" fmla="*/ 0 w 43732"/>
                    <a:gd name="connsiteY4" fmla="*/ 3990 h 53388"/>
                    <a:gd name="connsiteX5" fmla="*/ 4150 w 43732"/>
                    <a:gd name="connsiteY5" fmla="*/ 0 h 53388"/>
                    <a:gd name="connsiteX6" fmla="*/ 29767 w 43732"/>
                    <a:gd name="connsiteY6" fmla="*/ 26734 h 53388"/>
                    <a:gd name="connsiteX7" fmla="*/ 35353 w 43732"/>
                    <a:gd name="connsiteY7" fmla="*/ 21388 h 53388"/>
                    <a:gd name="connsiteX8" fmla="*/ 39822 w 43732"/>
                    <a:gd name="connsiteY8" fmla="*/ 26016 h 53388"/>
                    <a:gd name="connsiteX9" fmla="*/ 34236 w 43732"/>
                    <a:gd name="connsiteY9" fmla="*/ 31363 h 53388"/>
                    <a:gd name="connsiteX10" fmla="*/ 43733 w 43732"/>
                    <a:gd name="connsiteY10" fmla="*/ 41259 h 53388"/>
                    <a:gd name="connsiteX11" fmla="*/ 38705 w 43732"/>
                    <a:gd name="connsiteY11" fmla="*/ 46127 h 53388"/>
                    <a:gd name="connsiteX12" fmla="*/ 24660 w 43732"/>
                    <a:gd name="connsiteY12" fmla="*/ 31603 h 53388"/>
                    <a:gd name="connsiteX13" fmla="*/ 6863 w 43732"/>
                    <a:gd name="connsiteY13" fmla="*/ 13008 h 53388"/>
                    <a:gd name="connsiteX14" fmla="*/ 11811 w 43732"/>
                    <a:gd name="connsiteY14" fmla="*/ 43972 h 53388"/>
                    <a:gd name="connsiteX15" fmla="*/ 24739 w 43732"/>
                    <a:gd name="connsiteY15" fmla="*/ 31603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732" h="53388">
                      <a:moveTo>
                        <a:pt x="38625" y="46127"/>
                      </a:moveTo>
                      <a:lnTo>
                        <a:pt x="29129" y="36231"/>
                      </a:lnTo>
                      <a:lnTo>
                        <a:pt x="11252" y="53389"/>
                      </a:lnTo>
                      <a:lnTo>
                        <a:pt x="6783" y="48760"/>
                      </a:lnTo>
                      <a:lnTo>
                        <a:pt x="0" y="3990"/>
                      </a:lnTo>
                      <a:lnTo>
                        <a:pt x="4150" y="0"/>
                      </a:lnTo>
                      <a:lnTo>
                        <a:pt x="29767" y="26734"/>
                      </a:lnTo>
                      <a:lnTo>
                        <a:pt x="35353" y="21388"/>
                      </a:lnTo>
                      <a:lnTo>
                        <a:pt x="39822" y="26016"/>
                      </a:lnTo>
                      <a:lnTo>
                        <a:pt x="34236" y="31363"/>
                      </a:lnTo>
                      <a:lnTo>
                        <a:pt x="43733" y="41259"/>
                      </a:lnTo>
                      <a:lnTo>
                        <a:pt x="38705" y="46127"/>
                      </a:lnTo>
                      <a:close/>
                      <a:moveTo>
                        <a:pt x="24660" y="31603"/>
                      </a:moveTo>
                      <a:lnTo>
                        <a:pt x="6863" y="13008"/>
                      </a:lnTo>
                      <a:lnTo>
                        <a:pt x="11811" y="43972"/>
                      </a:lnTo>
                      <a:lnTo>
                        <a:pt x="24739" y="3160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68" name="Freeform: Shape 4367">
                  <a:extLst>
                    <a:ext uri="{FF2B5EF4-FFF2-40B4-BE49-F238E27FC236}">
                      <a16:creationId xmlns:a16="http://schemas.microsoft.com/office/drawing/2014/main" id="{1F960E03-5F0D-BF4F-C126-6EEE2B41198B}"/>
                    </a:ext>
                  </a:extLst>
                </p:cNvPr>
                <p:cNvSpPr/>
                <p:nvPr/>
              </p:nvSpPr>
              <p:spPr>
                <a:xfrm>
                  <a:off x="1633078" y="3814618"/>
                  <a:ext cx="11252" cy="11252"/>
                </a:xfrm>
                <a:custGeom>
                  <a:avLst/>
                  <a:gdLst>
                    <a:gd name="connsiteX0" fmla="*/ 5506 w 11252"/>
                    <a:gd name="connsiteY0" fmla="*/ 11252 h 11252"/>
                    <a:gd name="connsiteX1" fmla="*/ 0 w 11252"/>
                    <a:gd name="connsiteY1" fmla="*/ 5506 h 11252"/>
                    <a:gd name="connsiteX2" fmla="*/ 5746 w 11252"/>
                    <a:gd name="connsiteY2" fmla="*/ 0 h 11252"/>
                    <a:gd name="connsiteX3" fmla="*/ 11252 w 11252"/>
                    <a:gd name="connsiteY3" fmla="*/ 5746 h 11252"/>
                    <a:gd name="connsiteX4" fmla="*/ 5506 w 11252"/>
                    <a:gd name="connsiteY4" fmla="*/ 11252 h 11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2" h="11252">
                      <a:moveTo>
                        <a:pt x="5506" y="11252"/>
                      </a:moveTo>
                      <a:lnTo>
                        <a:pt x="0" y="5506"/>
                      </a:lnTo>
                      <a:lnTo>
                        <a:pt x="5746" y="0"/>
                      </a:lnTo>
                      <a:lnTo>
                        <a:pt x="11252" y="5746"/>
                      </a:lnTo>
                      <a:lnTo>
                        <a:pt x="5506" y="1125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69" name="Freeform: Shape 4368">
                  <a:extLst>
                    <a:ext uri="{FF2B5EF4-FFF2-40B4-BE49-F238E27FC236}">
                      <a16:creationId xmlns:a16="http://schemas.microsoft.com/office/drawing/2014/main" id="{4C293650-E0FD-2B3E-147F-FF2EA69D91F1}"/>
                    </a:ext>
                  </a:extLst>
                </p:cNvPr>
                <p:cNvSpPr/>
                <p:nvPr/>
              </p:nvSpPr>
              <p:spPr>
                <a:xfrm>
                  <a:off x="1620203" y="3754136"/>
                  <a:ext cx="50969" cy="51844"/>
                </a:xfrm>
                <a:custGeom>
                  <a:avLst/>
                  <a:gdLst>
                    <a:gd name="connsiteX0" fmla="*/ 12078 w 50969"/>
                    <a:gd name="connsiteY0" fmla="*/ 38775 h 51844"/>
                    <a:gd name="connsiteX1" fmla="*/ 2262 w 50969"/>
                    <a:gd name="connsiteY1" fmla="*/ 25528 h 51844"/>
                    <a:gd name="connsiteX2" fmla="*/ 107 w 50969"/>
                    <a:gd name="connsiteY2" fmla="*/ 14355 h 51844"/>
                    <a:gd name="connsiteX3" fmla="*/ 5294 w 50969"/>
                    <a:gd name="connsiteY3" fmla="*/ 4779 h 51844"/>
                    <a:gd name="connsiteX4" fmla="*/ 12397 w 50969"/>
                    <a:gd name="connsiteY4" fmla="*/ 549 h 51844"/>
                    <a:gd name="connsiteX5" fmla="*/ 20218 w 50969"/>
                    <a:gd name="connsiteY5" fmla="*/ 469 h 51844"/>
                    <a:gd name="connsiteX6" fmla="*/ 28677 w 50969"/>
                    <a:gd name="connsiteY6" fmla="*/ 4140 h 51844"/>
                    <a:gd name="connsiteX7" fmla="*/ 38971 w 50969"/>
                    <a:gd name="connsiteY7" fmla="*/ 12998 h 51844"/>
                    <a:gd name="connsiteX8" fmla="*/ 48708 w 50969"/>
                    <a:gd name="connsiteY8" fmla="*/ 26166 h 51844"/>
                    <a:gd name="connsiteX9" fmla="*/ 50862 w 50969"/>
                    <a:gd name="connsiteY9" fmla="*/ 37339 h 51844"/>
                    <a:gd name="connsiteX10" fmla="*/ 45675 w 50969"/>
                    <a:gd name="connsiteY10" fmla="*/ 46995 h 51844"/>
                    <a:gd name="connsiteX11" fmla="*/ 32188 w 50969"/>
                    <a:gd name="connsiteY11" fmla="*/ 51704 h 51844"/>
                    <a:gd name="connsiteX12" fmla="*/ 12078 w 50969"/>
                    <a:gd name="connsiteY12" fmla="*/ 38855 h 51844"/>
                    <a:gd name="connsiteX13" fmla="*/ 17265 w 50969"/>
                    <a:gd name="connsiteY13" fmla="*/ 33827 h 51844"/>
                    <a:gd name="connsiteX14" fmla="*/ 32587 w 50969"/>
                    <a:gd name="connsiteY14" fmla="*/ 45080 h 51844"/>
                    <a:gd name="connsiteX15" fmla="*/ 41685 w 50969"/>
                    <a:gd name="connsiteY15" fmla="*/ 42845 h 51844"/>
                    <a:gd name="connsiteX16" fmla="*/ 44318 w 50969"/>
                    <a:gd name="connsiteY16" fmla="*/ 33827 h 51844"/>
                    <a:gd name="connsiteX17" fmla="*/ 33784 w 50969"/>
                    <a:gd name="connsiteY17" fmla="*/ 18026 h 51844"/>
                    <a:gd name="connsiteX18" fmla="*/ 18462 w 50969"/>
                    <a:gd name="connsiteY18" fmla="*/ 6774 h 51844"/>
                    <a:gd name="connsiteX19" fmla="*/ 9364 w 50969"/>
                    <a:gd name="connsiteY19" fmla="*/ 9088 h 51844"/>
                    <a:gd name="connsiteX20" fmla="*/ 6651 w 50969"/>
                    <a:gd name="connsiteY20" fmla="*/ 17388 h 51844"/>
                    <a:gd name="connsiteX21" fmla="*/ 17424 w 50969"/>
                    <a:gd name="connsiteY21" fmla="*/ 33827 h 51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969" h="51844">
                      <a:moveTo>
                        <a:pt x="12078" y="38775"/>
                      </a:moveTo>
                      <a:cubicBezTo>
                        <a:pt x="7369" y="33907"/>
                        <a:pt x="4177" y="29518"/>
                        <a:pt x="2262" y="25528"/>
                      </a:cubicBezTo>
                      <a:cubicBezTo>
                        <a:pt x="426" y="21617"/>
                        <a:pt x="-292" y="17866"/>
                        <a:pt x="107" y="14355"/>
                      </a:cubicBezTo>
                      <a:cubicBezTo>
                        <a:pt x="506" y="10844"/>
                        <a:pt x="2262" y="7652"/>
                        <a:pt x="5294" y="4779"/>
                      </a:cubicBezTo>
                      <a:cubicBezTo>
                        <a:pt x="7529" y="2624"/>
                        <a:pt x="9843" y="1267"/>
                        <a:pt x="12397" y="549"/>
                      </a:cubicBezTo>
                      <a:cubicBezTo>
                        <a:pt x="14950" y="-169"/>
                        <a:pt x="17504" y="-169"/>
                        <a:pt x="20218" y="469"/>
                      </a:cubicBezTo>
                      <a:cubicBezTo>
                        <a:pt x="22931" y="1108"/>
                        <a:pt x="25724" y="2305"/>
                        <a:pt x="28677" y="4140"/>
                      </a:cubicBezTo>
                      <a:cubicBezTo>
                        <a:pt x="31629" y="5976"/>
                        <a:pt x="35061" y="8928"/>
                        <a:pt x="38971" y="12998"/>
                      </a:cubicBezTo>
                      <a:cubicBezTo>
                        <a:pt x="43600" y="17866"/>
                        <a:pt x="46872" y="22256"/>
                        <a:pt x="48708" y="26166"/>
                      </a:cubicBezTo>
                      <a:cubicBezTo>
                        <a:pt x="50543" y="30076"/>
                        <a:pt x="51261" y="33827"/>
                        <a:pt x="50862" y="37339"/>
                      </a:cubicBezTo>
                      <a:cubicBezTo>
                        <a:pt x="50463" y="40850"/>
                        <a:pt x="48708" y="44042"/>
                        <a:pt x="45675" y="46995"/>
                      </a:cubicBezTo>
                      <a:cubicBezTo>
                        <a:pt x="41685" y="50826"/>
                        <a:pt x="37216" y="52342"/>
                        <a:pt x="32188" y="51704"/>
                      </a:cubicBezTo>
                      <a:cubicBezTo>
                        <a:pt x="26203" y="50905"/>
                        <a:pt x="19499" y="46596"/>
                        <a:pt x="12078" y="38855"/>
                      </a:cubicBezTo>
                      <a:close/>
                      <a:moveTo>
                        <a:pt x="17265" y="33827"/>
                      </a:moveTo>
                      <a:cubicBezTo>
                        <a:pt x="23729" y="40611"/>
                        <a:pt x="28836" y="44361"/>
                        <a:pt x="32587" y="45080"/>
                      </a:cubicBezTo>
                      <a:cubicBezTo>
                        <a:pt x="36338" y="45798"/>
                        <a:pt x="39370" y="45080"/>
                        <a:pt x="41685" y="42845"/>
                      </a:cubicBezTo>
                      <a:cubicBezTo>
                        <a:pt x="43999" y="40611"/>
                        <a:pt x="44877" y="37578"/>
                        <a:pt x="44318" y="33827"/>
                      </a:cubicBezTo>
                      <a:cubicBezTo>
                        <a:pt x="43760" y="30076"/>
                        <a:pt x="40248" y="24809"/>
                        <a:pt x="33784" y="18026"/>
                      </a:cubicBezTo>
                      <a:cubicBezTo>
                        <a:pt x="27320" y="11243"/>
                        <a:pt x="22133" y="7492"/>
                        <a:pt x="18462" y="6774"/>
                      </a:cubicBezTo>
                      <a:cubicBezTo>
                        <a:pt x="14711" y="6056"/>
                        <a:pt x="11678" y="6774"/>
                        <a:pt x="9364" y="9088"/>
                      </a:cubicBezTo>
                      <a:cubicBezTo>
                        <a:pt x="7050" y="11322"/>
                        <a:pt x="6092" y="14116"/>
                        <a:pt x="6651" y="17388"/>
                      </a:cubicBezTo>
                      <a:cubicBezTo>
                        <a:pt x="7289" y="21537"/>
                        <a:pt x="10880" y="27044"/>
                        <a:pt x="17424" y="33827"/>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70" name="Freeform: Shape 4369">
                  <a:extLst>
                    <a:ext uri="{FF2B5EF4-FFF2-40B4-BE49-F238E27FC236}">
                      <a16:creationId xmlns:a16="http://schemas.microsoft.com/office/drawing/2014/main" id="{5093B437-7A0E-7A26-431E-1590C31AAD9B}"/>
                    </a:ext>
                  </a:extLst>
                </p:cNvPr>
                <p:cNvSpPr/>
                <p:nvPr/>
              </p:nvSpPr>
              <p:spPr>
                <a:xfrm>
                  <a:off x="1662446" y="3695311"/>
                  <a:ext cx="70307" cy="69908"/>
                </a:xfrm>
                <a:custGeom>
                  <a:avLst/>
                  <a:gdLst>
                    <a:gd name="connsiteX0" fmla="*/ 39503 w 70307"/>
                    <a:gd name="connsiteY0" fmla="*/ 69829 h 69908"/>
                    <a:gd name="connsiteX1" fmla="*/ 0 w 70307"/>
                    <a:gd name="connsiteY1" fmla="*/ 28570 h 69908"/>
                    <a:gd name="connsiteX2" fmla="*/ 29847 w 70307"/>
                    <a:gd name="connsiteY2" fmla="*/ 0 h 69908"/>
                    <a:gd name="connsiteX3" fmla="*/ 34475 w 70307"/>
                    <a:gd name="connsiteY3" fmla="*/ 4868 h 69908"/>
                    <a:gd name="connsiteX4" fmla="*/ 10135 w 70307"/>
                    <a:gd name="connsiteY4" fmla="*/ 28250 h 69908"/>
                    <a:gd name="connsiteX5" fmla="*/ 22265 w 70307"/>
                    <a:gd name="connsiteY5" fmla="*/ 40860 h 69908"/>
                    <a:gd name="connsiteX6" fmla="*/ 45089 w 70307"/>
                    <a:gd name="connsiteY6" fmla="*/ 18993 h 69908"/>
                    <a:gd name="connsiteX7" fmla="*/ 49718 w 70307"/>
                    <a:gd name="connsiteY7" fmla="*/ 23861 h 69908"/>
                    <a:gd name="connsiteX8" fmla="*/ 26894 w 70307"/>
                    <a:gd name="connsiteY8" fmla="*/ 45728 h 69908"/>
                    <a:gd name="connsiteX9" fmla="*/ 40381 w 70307"/>
                    <a:gd name="connsiteY9" fmla="*/ 59773 h 69908"/>
                    <a:gd name="connsiteX10" fmla="*/ 65679 w 70307"/>
                    <a:gd name="connsiteY10" fmla="*/ 35513 h 69908"/>
                    <a:gd name="connsiteX11" fmla="*/ 70307 w 70307"/>
                    <a:gd name="connsiteY11" fmla="*/ 40381 h 69908"/>
                    <a:gd name="connsiteX12" fmla="*/ 39503 w 70307"/>
                    <a:gd name="connsiteY12" fmla="*/ 69908 h 6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307" h="69908">
                      <a:moveTo>
                        <a:pt x="39503" y="69829"/>
                      </a:moveTo>
                      <a:lnTo>
                        <a:pt x="0" y="28570"/>
                      </a:lnTo>
                      <a:lnTo>
                        <a:pt x="29847" y="0"/>
                      </a:lnTo>
                      <a:lnTo>
                        <a:pt x="34475" y="4868"/>
                      </a:lnTo>
                      <a:lnTo>
                        <a:pt x="10135" y="28250"/>
                      </a:lnTo>
                      <a:lnTo>
                        <a:pt x="22265" y="40860"/>
                      </a:lnTo>
                      <a:lnTo>
                        <a:pt x="45089" y="18993"/>
                      </a:lnTo>
                      <a:lnTo>
                        <a:pt x="49718" y="23861"/>
                      </a:lnTo>
                      <a:lnTo>
                        <a:pt x="26894" y="45728"/>
                      </a:lnTo>
                      <a:lnTo>
                        <a:pt x="40381" y="59773"/>
                      </a:lnTo>
                      <a:lnTo>
                        <a:pt x="65679" y="35513"/>
                      </a:lnTo>
                      <a:lnTo>
                        <a:pt x="70307" y="40381"/>
                      </a:lnTo>
                      <a:lnTo>
                        <a:pt x="39503" y="6990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371" name="Freeform: Shape 4370">
                  <a:extLst>
                    <a:ext uri="{FF2B5EF4-FFF2-40B4-BE49-F238E27FC236}">
                      <a16:creationId xmlns:a16="http://schemas.microsoft.com/office/drawing/2014/main" id="{4D359D46-9D2D-E9F7-DB33-509CA2A8A81E}"/>
                    </a:ext>
                  </a:extLst>
                </p:cNvPr>
                <p:cNvSpPr/>
                <p:nvPr/>
              </p:nvSpPr>
              <p:spPr>
                <a:xfrm>
                  <a:off x="1715277" y="3668098"/>
                  <a:ext cx="39663" cy="57961"/>
                </a:xfrm>
                <a:custGeom>
                  <a:avLst/>
                  <a:gdLst>
                    <a:gd name="connsiteX0" fmla="*/ 11013 w 39663"/>
                    <a:gd name="connsiteY0" fmla="*/ 51234 h 57961"/>
                    <a:gd name="connsiteX1" fmla="*/ 15322 w 39663"/>
                    <a:gd name="connsiteY1" fmla="*/ 45807 h 57961"/>
                    <a:gd name="connsiteX2" fmla="*/ 23303 w 39663"/>
                    <a:gd name="connsiteY2" fmla="*/ 50596 h 57961"/>
                    <a:gd name="connsiteX3" fmla="*/ 29368 w 39663"/>
                    <a:gd name="connsiteY3" fmla="*/ 48202 h 57961"/>
                    <a:gd name="connsiteX4" fmla="*/ 32002 w 39663"/>
                    <a:gd name="connsiteY4" fmla="*/ 43892 h 57961"/>
                    <a:gd name="connsiteX5" fmla="*/ 31602 w 39663"/>
                    <a:gd name="connsiteY5" fmla="*/ 39343 h 57961"/>
                    <a:gd name="connsiteX6" fmla="*/ 27213 w 39663"/>
                    <a:gd name="connsiteY6" fmla="*/ 33677 h 57961"/>
                    <a:gd name="connsiteX7" fmla="*/ 0 w 39663"/>
                    <a:gd name="connsiteY7" fmla="*/ 5267 h 57961"/>
                    <a:gd name="connsiteX8" fmla="*/ 5427 w 39663"/>
                    <a:gd name="connsiteY8" fmla="*/ 0 h 57961"/>
                    <a:gd name="connsiteX9" fmla="*/ 32401 w 39663"/>
                    <a:gd name="connsiteY9" fmla="*/ 28091 h 57961"/>
                    <a:gd name="connsiteX10" fmla="*/ 38865 w 39663"/>
                    <a:gd name="connsiteY10" fmla="*/ 37348 h 57961"/>
                    <a:gd name="connsiteX11" fmla="*/ 39024 w 39663"/>
                    <a:gd name="connsiteY11" fmla="*/ 45488 h 57961"/>
                    <a:gd name="connsiteX12" fmla="*/ 34076 w 39663"/>
                    <a:gd name="connsiteY12" fmla="*/ 53070 h 57961"/>
                    <a:gd name="connsiteX13" fmla="*/ 22744 w 39663"/>
                    <a:gd name="connsiteY13" fmla="*/ 57938 h 57961"/>
                    <a:gd name="connsiteX14" fmla="*/ 11093 w 39663"/>
                    <a:gd name="connsiteY14" fmla="*/ 51314 h 57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663" h="57961">
                      <a:moveTo>
                        <a:pt x="11013" y="51234"/>
                      </a:moveTo>
                      <a:lnTo>
                        <a:pt x="15322" y="45807"/>
                      </a:lnTo>
                      <a:cubicBezTo>
                        <a:pt x="18515" y="48840"/>
                        <a:pt x="21148" y="50436"/>
                        <a:pt x="23303" y="50596"/>
                      </a:cubicBezTo>
                      <a:cubicBezTo>
                        <a:pt x="25458" y="50755"/>
                        <a:pt x="27453" y="49957"/>
                        <a:pt x="29368" y="48202"/>
                      </a:cubicBezTo>
                      <a:cubicBezTo>
                        <a:pt x="30725" y="46845"/>
                        <a:pt x="31602" y="45409"/>
                        <a:pt x="32002" y="43892"/>
                      </a:cubicBezTo>
                      <a:cubicBezTo>
                        <a:pt x="32401" y="42296"/>
                        <a:pt x="32241" y="40780"/>
                        <a:pt x="31602" y="39343"/>
                      </a:cubicBezTo>
                      <a:cubicBezTo>
                        <a:pt x="30964" y="37907"/>
                        <a:pt x="29448" y="35992"/>
                        <a:pt x="27213" y="33677"/>
                      </a:cubicBezTo>
                      <a:lnTo>
                        <a:pt x="0" y="5267"/>
                      </a:lnTo>
                      <a:lnTo>
                        <a:pt x="5427" y="0"/>
                      </a:lnTo>
                      <a:lnTo>
                        <a:pt x="32401" y="28091"/>
                      </a:lnTo>
                      <a:cubicBezTo>
                        <a:pt x="35752" y="31522"/>
                        <a:pt x="37827" y="34635"/>
                        <a:pt x="38865" y="37348"/>
                      </a:cubicBezTo>
                      <a:cubicBezTo>
                        <a:pt x="39902" y="40062"/>
                        <a:pt x="39902" y="42775"/>
                        <a:pt x="39024" y="45488"/>
                      </a:cubicBezTo>
                      <a:cubicBezTo>
                        <a:pt x="38146" y="48202"/>
                        <a:pt x="36550" y="50755"/>
                        <a:pt x="34076" y="53070"/>
                      </a:cubicBezTo>
                      <a:cubicBezTo>
                        <a:pt x="30485" y="56581"/>
                        <a:pt x="26655" y="58177"/>
                        <a:pt x="22744" y="57938"/>
                      </a:cubicBezTo>
                      <a:cubicBezTo>
                        <a:pt x="18834" y="57698"/>
                        <a:pt x="14923" y="55464"/>
                        <a:pt x="11093" y="5131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grpSp>
          <p:nvGrpSpPr>
            <p:cNvPr id="3974" name="Graphic 2">
              <a:extLst>
                <a:ext uri="{FF2B5EF4-FFF2-40B4-BE49-F238E27FC236}">
                  <a16:creationId xmlns:a16="http://schemas.microsoft.com/office/drawing/2014/main" id="{019DF4A9-3D46-F080-1FA1-97CFD4198692}"/>
                </a:ext>
              </a:extLst>
            </p:cNvPr>
            <p:cNvGrpSpPr/>
            <p:nvPr/>
          </p:nvGrpSpPr>
          <p:grpSpPr>
            <a:xfrm>
              <a:off x="3276316" y="2239040"/>
              <a:ext cx="935706" cy="1360124"/>
              <a:chOff x="532088" y="1453615"/>
              <a:chExt cx="1696408" cy="2465865"/>
            </a:xfrm>
          </p:grpSpPr>
          <p:grpSp>
            <p:nvGrpSpPr>
              <p:cNvPr id="4162" name="Graphic 2">
                <a:extLst>
                  <a:ext uri="{FF2B5EF4-FFF2-40B4-BE49-F238E27FC236}">
                    <a16:creationId xmlns:a16="http://schemas.microsoft.com/office/drawing/2014/main" id="{9A613F20-C850-9528-7879-7118FF212A73}"/>
                  </a:ext>
                </a:extLst>
              </p:cNvPr>
              <p:cNvGrpSpPr/>
              <p:nvPr/>
            </p:nvGrpSpPr>
            <p:grpSpPr>
              <a:xfrm>
                <a:off x="532102" y="1453615"/>
                <a:ext cx="1696394" cy="2459800"/>
                <a:chOff x="532102" y="1453615"/>
                <a:chExt cx="1696394" cy="2459800"/>
              </a:xfrm>
            </p:grpSpPr>
            <p:sp>
              <p:nvSpPr>
                <p:cNvPr id="4278" name="Freeform: Shape 4277">
                  <a:extLst>
                    <a:ext uri="{FF2B5EF4-FFF2-40B4-BE49-F238E27FC236}">
                      <a16:creationId xmlns:a16="http://schemas.microsoft.com/office/drawing/2014/main" id="{A92061A5-DE55-6436-6900-90C23FECDA68}"/>
                    </a:ext>
                  </a:extLst>
                </p:cNvPr>
                <p:cNvSpPr/>
                <p:nvPr/>
              </p:nvSpPr>
              <p:spPr>
                <a:xfrm>
                  <a:off x="532102" y="1453615"/>
                  <a:ext cx="1696394" cy="2459800"/>
                </a:xfrm>
                <a:custGeom>
                  <a:avLst/>
                  <a:gdLst>
                    <a:gd name="connsiteX0" fmla="*/ 419370 w 1696394"/>
                    <a:gd name="connsiteY0" fmla="*/ 2459800 h 2459800"/>
                    <a:gd name="connsiteX1" fmla="*/ 281708 w 1696394"/>
                    <a:gd name="connsiteY1" fmla="*/ 0 h 2459800"/>
                    <a:gd name="connsiteX2" fmla="*/ 1649469 w 1696394"/>
                    <a:gd name="connsiteY2" fmla="*/ 736352 h 2459800"/>
                    <a:gd name="connsiteX3" fmla="*/ 1696394 w 1696394"/>
                    <a:gd name="connsiteY3" fmla="*/ 1575412 h 2459800"/>
                    <a:gd name="connsiteX4" fmla="*/ 419370 w 1696394"/>
                    <a:gd name="connsiteY4" fmla="*/ 2459800 h 2459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394" h="2459800">
                      <a:moveTo>
                        <a:pt x="419370" y="2459800"/>
                      </a:moveTo>
                      <a:cubicBezTo>
                        <a:pt x="-85311" y="1730950"/>
                        <a:pt x="-138540" y="780563"/>
                        <a:pt x="281708" y="0"/>
                      </a:cubicBezTo>
                      <a:lnTo>
                        <a:pt x="1649469" y="736352"/>
                      </a:lnTo>
                      <a:cubicBezTo>
                        <a:pt x="1506141" y="1002658"/>
                        <a:pt x="1524257" y="1326822"/>
                        <a:pt x="1696394" y="1575412"/>
                      </a:cubicBezTo>
                      <a:lnTo>
                        <a:pt x="419370" y="2459800"/>
                      </a:lnTo>
                      <a:close/>
                    </a:path>
                  </a:pathLst>
                </a:custGeom>
                <a:solidFill>
                  <a:srgbClr val="287863"/>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79" name="Freeform: Shape 4278">
                  <a:extLst>
                    <a:ext uri="{FF2B5EF4-FFF2-40B4-BE49-F238E27FC236}">
                      <a16:creationId xmlns:a16="http://schemas.microsoft.com/office/drawing/2014/main" id="{26342CCD-F8F1-BED7-6DCA-C24CC057CE3C}"/>
                    </a:ext>
                  </a:extLst>
                </p:cNvPr>
                <p:cNvSpPr/>
                <p:nvPr/>
              </p:nvSpPr>
              <p:spPr>
                <a:xfrm>
                  <a:off x="532102" y="1453615"/>
                  <a:ext cx="1696394" cy="2459800"/>
                </a:xfrm>
                <a:custGeom>
                  <a:avLst/>
                  <a:gdLst>
                    <a:gd name="connsiteX0" fmla="*/ 419370 w 1696394"/>
                    <a:gd name="connsiteY0" fmla="*/ 2459800 h 2459800"/>
                    <a:gd name="connsiteX1" fmla="*/ 281708 w 1696394"/>
                    <a:gd name="connsiteY1" fmla="*/ 0 h 2459800"/>
                    <a:gd name="connsiteX2" fmla="*/ 1649469 w 1696394"/>
                    <a:gd name="connsiteY2" fmla="*/ 736352 h 2459800"/>
                    <a:gd name="connsiteX3" fmla="*/ 1696394 w 1696394"/>
                    <a:gd name="connsiteY3" fmla="*/ 1575412 h 2459800"/>
                    <a:gd name="connsiteX4" fmla="*/ 419370 w 1696394"/>
                    <a:gd name="connsiteY4" fmla="*/ 2459800 h 2459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394" h="2459800">
                      <a:moveTo>
                        <a:pt x="419370" y="2459800"/>
                      </a:moveTo>
                      <a:cubicBezTo>
                        <a:pt x="-85311" y="1730950"/>
                        <a:pt x="-138540" y="780563"/>
                        <a:pt x="281708" y="0"/>
                      </a:cubicBezTo>
                      <a:lnTo>
                        <a:pt x="1649469" y="736352"/>
                      </a:lnTo>
                      <a:cubicBezTo>
                        <a:pt x="1506141" y="1002658"/>
                        <a:pt x="1524257" y="1326822"/>
                        <a:pt x="1696394" y="1575412"/>
                      </a:cubicBezTo>
                      <a:lnTo>
                        <a:pt x="419370" y="2459800"/>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4163" name="Freeform: Shape 4162">
                <a:extLst>
                  <a:ext uri="{FF2B5EF4-FFF2-40B4-BE49-F238E27FC236}">
                    <a16:creationId xmlns:a16="http://schemas.microsoft.com/office/drawing/2014/main" id="{FBB2B44D-14CA-9C62-9302-7A04F7291A4C}"/>
                  </a:ext>
                </a:extLst>
              </p:cNvPr>
              <p:cNvSpPr/>
              <p:nvPr/>
            </p:nvSpPr>
            <p:spPr>
              <a:xfrm>
                <a:off x="633932" y="2940923"/>
                <a:ext cx="1212303" cy="978557"/>
              </a:xfrm>
              <a:custGeom>
                <a:avLst/>
                <a:gdLst>
                  <a:gd name="connsiteX0" fmla="*/ 321770 w 1212303"/>
                  <a:gd name="connsiteY0" fmla="*/ 978557 h 978557"/>
                  <a:gd name="connsiteX1" fmla="*/ 0 w 1212303"/>
                  <a:gd name="connsiteY1" fmla="*/ 315625 h 978557"/>
                  <a:gd name="connsiteX2" fmla="*/ 1038729 w 1212303"/>
                  <a:gd name="connsiteY2" fmla="*/ 0 h 978557"/>
                  <a:gd name="connsiteX3" fmla="*/ 1212303 w 1212303"/>
                  <a:gd name="connsiteY3" fmla="*/ 357682 h 978557"/>
                  <a:gd name="connsiteX4" fmla="*/ 321770 w 1212303"/>
                  <a:gd name="connsiteY4" fmla="*/ 978557 h 978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303" h="978557">
                    <a:moveTo>
                      <a:pt x="321770" y="978557"/>
                    </a:moveTo>
                    <a:cubicBezTo>
                      <a:pt x="180437" y="775855"/>
                      <a:pt x="71824" y="552084"/>
                      <a:pt x="0" y="315625"/>
                    </a:cubicBezTo>
                    <a:lnTo>
                      <a:pt x="1038729" y="0"/>
                    </a:lnTo>
                    <a:cubicBezTo>
                      <a:pt x="1077514" y="127607"/>
                      <a:pt x="1136090" y="248270"/>
                      <a:pt x="1212303" y="357682"/>
                    </a:cubicBezTo>
                    <a:lnTo>
                      <a:pt x="321770" y="978557"/>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64" name="Freeform: Shape 4163">
                <a:extLst>
                  <a:ext uri="{FF2B5EF4-FFF2-40B4-BE49-F238E27FC236}">
                    <a16:creationId xmlns:a16="http://schemas.microsoft.com/office/drawing/2014/main" id="{196700C0-B311-C810-383B-7F7D568E7783}"/>
                  </a:ext>
                </a:extLst>
              </p:cNvPr>
              <p:cNvSpPr/>
              <p:nvPr/>
            </p:nvSpPr>
            <p:spPr>
              <a:xfrm>
                <a:off x="571046" y="2801346"/>
                <a:ext cx="1101615" cy="455202"/>
              </a:xfrm>
              <a:custGeom>
                <a:avLst/>
                <a:gdLst>
                  <a:gd name="connsiteX0" fmla="*/ 62886 w 1101615"/>
                  <a:gd name="connsiteY0" fmla="*/ 455202 h 455202"/>
                  <a:gd name="connsiteX1" fmla="*/ 0 w 1101615"/>
                  <a:gd name="connsiteY1" fmla="*/ 196478 h 455202"/>
                  <a:gd name="connsiteX2" fmla="*/ 1067698 w 1101615"/>
                  <a:gd name="connsiteY2" fmla="*/ 0 h 455202"/>
                  <a:gd name="connsiteX3" fmla="*/ 1101615 w 1101615"/>
                  <a:gd name="connsiteY3" fmla="*/ 139577 h 455202"/>
                  <a:gd name="connsiteX4" fmla="*/ 62886 w 1101615"/>
                  <a:gd name="connsiteY4" fmla="*/ 455202 h 455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1615" h="455202">
                    <a:moveTo>
                      <a:pt x="62886" y="455202"/>
                    </a:moveTo>
                    <a:cubicBezTo>
                      <a:pt x="37029" y="370211"/>
                      <a:pt x="16041" y="283863"/>
                      <a:pt x="0" y="196478"/>
                    </a:cubicBezTo>
                    <a:lnTo>
                      <a:pt x="1067698" y="0"/>
                    </a:lnTo>
                    <a:cubicBezTo>
                      <a:pt x="1076397" y="47085"/>
                      <a:pt x="1087729" y="93690"/>
                      <a:pt x="1101615" y="139577"/>
                    </a:cubicBezTo>
                    <a:lnTo>
                      <a:pt x="62886" y="455202"/>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65" name="Freeform: Shape 4164">
                <a:extLst>
                  <a:ext uri="{FF2B5EF4-FFF2-40B4-BE49-F238E27FC236}">
                    <a16:creationId xmlns:a16="http://schemas.microsoft.com/office/drawing/2014/main" id="{1E92DDC3-9BE5-224B-C3A2-DCA5F816DB4B}"/>
                  </a:ext>
                </a:extLst>
              </p:cNvPr>
              <p:cNvSpPr/>
              <p:nvPr/>
            </p:nvSpPr>
            <p:spPr>
              <a:xfrm>
                <a:off x="532820" y="2602634"/>
                <a:ext cx="1090442" cy="189534"/>
              </a:xfrm>
              <a:custGeom>
                <a:avLst/>
                <a:gdLst>
                  <a:gd name="connsiteX0" fmla="*/ 9656 w 1090442"/>
                  <a:gd name="connsiteY0" fmla="*/ 189535 h 189534"/>
                  <a:gd name="connsiteX1" fmla="*/ 0 w 1090442"/>
                  <a:gd name="connsiteY1" fmla="*/ 27054 h 189534"/>
                  <a:gd name="connsiteX2" fmla="*/ 1085255 w 1090442"/>
                  <a:gd name="connsiteY2" fmla="*/ 0 h 189534"/>
                  <a:gd name="connsiteX3" fmla="*/ 1090443 w 1090442"/>
                  <a:gd name="connsiteY3" fmla="*/ 87625 h 189534"/>
                  <a:gd name="connsiteX4" fmla="*/ 9656 w 1090442"/>
                  <a:gd name="connsiteY4" fmla="*/ 189535 h 189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442" h="189534">
                    <a:moveTo>
                      <a:pt x="9656" y="189535"/>
                    </a:moveTo>
                    <a:cubicBezTo>
                      <a:pt x="4549" y="135507"/>
                      <a:pt x="1357" y="81320"/>
                      <a:pt x="0" y="27054"/>
                    </a:cubicBezTo>
                    <a:lnTo>
                      <a:pt x="1085255" y="0"/>
                    </a:lnTo>
                    <a:cubicBezTo>
                      <a:pt x="1085974" y="29288"/>
                      <a:pt x="1087729" y="58497"/>
                      <a:pt x="1090443" y="87625"/>
                    </a:cubicBezTo>
                    <a:lnTo>
                      <a:pt x="9656" y="189535"/>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66" name="Freeform: Shape 4165">
                <a:extLst>
                  <a:ext uri="{FF2B5EF4-FFF2-40B4-BE49-F238E27FC236}">
                    <a16:creationId xmlns:a16="http://schemas.microsoft.com/office/drawing/2014/main" id="{5B7BA58F-AFDB-DFC4-D710-5C456A3E5265}"/>
                  </a:ext>
                </a:extLst>
              </p:cNvPr>
              <p:cNvSpPr/>
              <p:nvPr/>
            </p:nvSpPr>
            <p:spPr>
              <a:xfrm>
                <a:off x="542556" y="2690897"/>
                <a:ext cx="1096188" cy="307165"/>
              </a:xfrm>
              <a:custGeom>
                <a:avLst/>
                <a:gdLst>
                  <a:gd name="connsiteX0" fmla="*/ 28490 w 1096188"/>
                  <a:gd name="connsiteY0" fmla="*/ 307166 h 307165"/>
                  <a:gd name="connsiteX1" fmla="*/ 0 w 1096188"/>
                  <a:gd name="connsiteY1" fmla="*/ 101990 h 307165"/>
                  <a:gd name="connsiteX2" fmla="*/ 1080786 w 1096188"/>
                  <a:gd name="connsiteY2" fmla="*/ 0 h 307165"/>
                  <a:gd name="connsiteX3" fmla="*/ 1096188 w 1096188"/>
                  <a:gd name="connsiteY3" fmla="*/ 110688 h 307165"/>
                  <a:gd name="connsiteX4" fmla="*/ 28490 w 1096188"/>
                  <a:gd name="connsiteY4" fmla="*/ 307166 h 307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188" h="307165">
                    <a:moveTo>
                      <a:pt x="28490" y="307166"/>
                    </a:moveTo>
                    <a:cubicBezTo>
                      <a:pt x="15961" y="239253"/>
                      <a:pt x="6464" y="170781"/>
                      <a:pt x="0" y="101990"/>
                    </a:cubicBezTo>
                    <a:lnTo>
                      <a:pt x="1080786" y="0"/>
                    </a:lnTo>
                    <a:cubicBezTo>
                      <a:pt x="1084298" y="37109"/>
                      <a:pt x="1089405" y="74058"/>
                      <a:pt x="1096188" y="110688"/>
                    </a:cubicBezTo>
                    <a:lnTo>
                      <a:pt x="28490" y="307166"/>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67" name="Freeform: Shape 4166">
                <a:extLst>
                  <a:ext uri="{FF2B5EF4-FFF2-40B4-BE49-F238E27FC236}">
                    <a16:creationId xmlns:a16="http://schemas.microsoft.com/office/drawing/2014/main" id="{DFD29812-F256-5051-C420-40A5F6C8C306}"/>
                  </a:ext>
                </a:extLst>
              </p:cNvPr>
              <p:cNvSpPr/>
              <p:nvPr/>
            </p:nvSpPr>
            <p:spPr>
              <a:xfrm>
                <a:off x="532088" y="2482289"/>
                <a:ext cx="1086545" cy="147956"/>
              </a:xfrm>
              <a:custGeom>
                <a:avLst/>
                <a:gdLst>
                  <a:gd name="connsiteX0" fmla="*/ 732 w 1086545"/>
                  <a:gd name="connsiteY0" fmla="*/ 147957 h 147956"/>
                  <a:gd name="connsiteX1" fmla="*/ 1689 w 1086545"/>
                  <a:gd name="connsiteY1" fmla="*/ 0 h 147956"/>
                  <a:gd name="connsiteX2" fmla="*/ 1086546 w 1086545"/>
                  <a:gd name="connsiteY2" fmla="*/ 40940 h 147956"/>
                  <a:gd name="connsiteX3" fmla="*/ 1086067 w 1086545"/>
                  <a:gd name="connsiteY3" fmla="*/ 120744 h 147956"/>
                  <a:gd name="connsiteX4" fmla="*/ 732 w 1086545"/>
                  <a:gd name="connsiteY4" fmla="*/ 147957 h 147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6545" h="147956">
                    <a:moveTo>
                      <a:pt x="732" y="147957"/>
                    </a:moveTo>
                    <a:cubicBezTo>
                      <a:pt x="-465" y="98638"/>
                      <a:pt x="-226" y="49319"/>
                      <a:pt x="1689" y="0"/>
                    </a:cubicBezTo>
                    <a:lnTo>
                      <a:pt x="1086546" y="40940"/>
                    </a:lnTo>
                    <a:cubicBezTo>
                      <a:pt x="1085508" y="67514"/>
                      <a:pt x="1085349" y="94169"/>
                      <a:pt x="1086067" y="120744"/>
                    </a:cubicBezTo>
                    <a:lnTo>
                      <a:pt x="732" y="147957"/>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68" name="Freeform: Shape 4167">
                <a:extLst>
                  <a:ext uri="{FF2B5EF4-FFF2-40B4-BE49-F238E27FC236}">
                    <a16:creationId xmlns:a16="http://schemas.microsoft.com/office/drawing/2014/main" id="{32D96A77-650C-7A95-CD4D-3A3B3CA6CAE7}"/>
                  </a:ext>
                </a:extLst>
              </p:cNvPr>
              <p:cNvSpPr/>
              <p:nvPr/>
            </p:nvSpPr>
            <p:spPr>
              <a:xfrm>
                <a:off x="533778" y="2349416"/>
                <a:ext cx="1089564" cy="173813"/>
              </a:xfrm>
              <a:custGeom>
                <a:avLst/>
                <a:gdLst>
                  <a:gd name="connsiteX0" fmla="*/ 0 w 1089564"/>
                  <a:gd name="connsiteY0" fmla="*/ 132874 h 173813"/>
                  <a:gd name="connsiteX1" fmla="*/ 8778 w 1089564"/>
                  <a:gd name="connsiteY1" fmla="*/ 0 h 173813"/>
                  <a:gd name="connsiteX2" fmla="*/ 1089565 w 1089564"/>
                  <a:gd name="connsiteY2" fmla="*/ 102149 h 173813"/>
                  <a:gd name="connsiteX3" fmla="*/ 1084856 w 1089564"/>
                  <a:gd name="connsiteY3" fmla="*/ 173813 h 173813"/>
                  <a:gd name="connsiteX4" fmla="*/ 0 w 1089564"/>
                  <a:gd name="connsiteY4" fmla="*/ 132874 h 173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564" h="173813">
                    <a:moveTo>
                      <a:pt x="0" y="132874"/>
                    </a:moveTo>
                    <a:cubicBezTo>
                      <a:pt x="1676" y="88503"/>
                      <a:pt x="4629" y="44211"/>
                      <a:pt x="8778" y="0"/>
                    </a:cubicBezTo>
                    <a:lnTo>
                      <a:pt x="1089565" y="102149"/>
                    </a:lnTo>
                    <a:cubicBezTo>
                      <a:pt x="1087330" y="126010"/>
                      <a:pt x="1085734" y="149872"/>
                      <a:pt x="1084856" y="173813"/>
                    </a:cubicBezTo>
                    <a:lnTo>
                      <a:pt x="0" y="132874"/>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69" name="Freeform: Shape 4168">
                <a:extLst>
                  <a:ext uri="{FF2B5EF4-FFF2-40B4-BE49-F238E27FC236}">
                    <a16:creationId xmlns:a16="http://schemas.microsoft.com/office/drawing/2014/main" id="{D41373DD-A431-916C-B2C2-69EB62D03859}"/>
                  </a:ext>
                </a:extLst>
              </p:cNvPr>
              <p:cNvSpPr/>
              <p:nvPr/>
            </p:nvSpPr>
            <p:spPr>
              <a:xfrm>
                <a:off x="542556" y="2246548"/>
                <a:ext cx="1087250" cy="205016"/>
              </a:xfrm>
              <a:custGeom>
                <a:avLst/>
                <a:gdLst>
                  <a:gd name="connsiteX0" fmla="*/ 0 w 1087250"/>
                  <a:gd name="connsiteY0" fmla="*/ 102868 h 205016"/>
                  <a:gd name="connsiteX1" fmla="*/ 11971 w 1087250"/>
                  <a:gd name="connsiteY1" fmla="*/ 0 h 205016"/>
                  <a:gd name="connsiteX2" fmla="*/ 1087250 w 1087250"/>
                  <a:gd name="connsiteY2" fmla="*/ 149473 h 205016"/>
                  <a:gd name="connsiteX3" fmla="*/ 1080786 w 1087250"/>
                  <a:gd name="connsiteY3" fmla="*/ 205017 h 205016"/>
                  <a:gd name="connsiteX4" fmla="*/ 0 w 1087250"/>
                  <a:gd name="connsiteY4" fmla="*/ 102868 h 205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250" h="205016">
                    <a:moveTo>
                      <a:pt x="0" y="102868"/>
                    </a:moveTo>
                    <a:cubicBezTo>
                      <a:pt x="3272" y="68472"/>
                      <a:pt x="7262" y="34156"/>
                      <a:pt x="11971" y="0"/>
                    </a:cubicBezTo>
                    <a:lnTo>
                      <a:pt x="1087250" y="149473"/>
                    </a:lnTo>
                    <a:cubicBezTo>
                      <a:pt x="1084697" y="167908"/>
                      <a:pt x="1082542" y="186422"/>
                      <a:pt x="1080786" y="205017"/>
                    </a:cubicBezTo>
                    <a:lnTo>
                      <a:pt x="0" y="102868"/>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70" name="Freeform: Shape 4169">
                <a:extLst>
                  <a:ext uri="{FF2B5EF4-FFF2-40B4-BE49-F238E27FC236}">
                    <a16:creationId xmlns:a16="http://schemas.microsoft.com/office/drawing/2014/main" id="{4235AF0C-AA7E-C2AF-9E1E-85B1BE5326F6}"/>
                  </a:ext>
                </a:extLst>
              </p:cNvPr>
              <p:cNvSpPr/>
              <p:nvPr/>
            </p:nvSpPr>
            <p:spPr>
              <a:xfrm>
                <a:off x="554527" y="1462393"/>
                <a:ext cx="1212622" cy="933627"/>
              </a:xfrm>
              <a:custGeom>
                <a:avLst/>
                <a:gdLst>
                  <a:gd name="connsiteX0" fmla="*/ 0 w 1212622"/>
                  <a:gd name="connsiteY0" fmla="*/ 784155 h 933627"/>
                  <a:gd name="connsiteX1" fmla="*/ 254575 w 1212622"/>
                  <a:gd name="connsiteY1" fmla="*/ 0 h 933627"/>
                  <a:gd name="connsiteX2" fmla="*/ 1212623 w 1212622"/>
                  <a:gd name="connsiteY2" fmla="*/ 510586 h 933627"/>
                  <a:gd name="connsiteX3" fmla="*/ 1075280 w 1212622"/>
                  <a:gd name="connsiteY3" fmla="*/ 933628 h 933627"/>
                  <a:gd name="connsiteX4" fmla="*/ 0 w 1212622"/>
                  <a:gd name="connsiteY4" fmla="*/ 784155 h 933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622" h="933627">
                    <a:moveTo>
                      <a:pt x="0" y="784155"/>
                    </a:moveTo>
                    <a:cubicBezTo>
                      <a:pt x="38146" y="509868"/>
                      <a:pt x="124335" y="244440"/>
                      <a:pt x="254575" y="0"/>
                    </a:cubicBezTo>
                    <a:lnTo>
                      <a:pt x="1212623" y="510586"/>
                    </a:lnTo>
                    <a:cubicBezTo>
                      <a:pt x="1142315" y="642423"/>
                      <a:pt x="1095869" y="785671"/>
                      <a:pt x="1075280" y="933628"/>
                    </a:cubicBezTo>
                    <a:lnTo>
                      <a:pt x="0" y="784155"/>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171" name="Graphic 2">
                <a:extLst>
                  <a:ext uri="{FF2B5EF4-FFF2-40B4-BE49-F238E27FC236}">
                    <a16:creationId xmlns:a16="http://schemas.microsoft.com/office/drawing/2014/main" id="{A3808DC5-9D34-BC79-373F-BF4912782B48}"/>
                  </a:ext>
                </a:extLst>
              </p:cNvPr>
              <p:cNvGrpSpPr/>
              <p:nvPr/>
            </p:nvGrpSpPr>
            <p:grpSpPr>
              <a:xfrm>
                <a:off x="1818762" y="2332339"/>
                <a:ext cx="122280" cy="554556"/>
                <a:chOff x="1818762" y="2332339"/>
                <a:chExt cx="122280" cy="554556"/>
              </a:xfrm>
              <a:solidFill>
                <a:srgbClr val="000000"/>
              </a:solidFill>
            </p:grpSpPr>
            <p:sp>
              <p:nvSpPr>
                <p:cNvPr id="4272" name="Freeform: Shape 4271">
                  <a:extLst>
                    <a:ext uri="{FF2B5EF4-FFF2-40B4-BE49-F238E27FC236}">
                      <a16:creationId xmlns:a16="http://schemas.microsoft.com/office/drawing/2014/main" id="{955C94C9-68F6-3157-825C-42ED266B66C6}"/>
                    </a:ext>
                  </a:extLst>
                </p:cNvPr>
                <p:cNvSpPr/>
                <p:nvPr/>
              </p:nvSpPr>
              <p:spPr>
                <a:xfrm>
                  <a:off x="1821416" y="2780676"/>
                  <a:ext cx="119626" cy="106219"/>
                </a:xfrm>
                <a:custGeom>
                  <a:avLst/>
                  <a:gdLst>
                    <a:gd name="connsiteX0" fmla="*/ 119626 w 119626"/>
                    <a:gd name="connsiteY0" fmla="*/ 83395 h 106219"/>
                    <a:gd name="connsiteX1" fmla="*/ 20589 w 119626"/>
                    <a:gd name="connsiteY1" fmla="*/ 106219 h 106219"/>
                    <a:gd name="connsiteX2" fmla="*/ 0 w 119626"/>
                    <a:gd name="connsiteY2" fmla="*/ 24899 h 106219"/>
                    <a:gd name="connsiteX3" fmla="*/ 16759 w 119626"/>
                    <a:gd name="connsiteY3" fmla="*/ 21068 h 106219"/>
                    <a:gd name="connsiteX4" fmla="*/ 31682 w 119626"/>
                    <a:gd name="connsiteY4" fmla="*/ 80203 h 106219"/>
                    <a:gd name="connsiteX5" fmla="*/ 53628 w 119626"/>
                    <a:gd name="connsiteY5" fmla="*/ 75176 h 106219"/>
                    <a:gd name="connsiteX6" fmla="*/ 39742 w 119626"/>
                    <a:gd name="connsiteY6" fmla="*/ 20111 h 106219"/>
                    <a:gd name="connsiteX7" fmla="*/ 56422 w 119626"/>
                    <a:gd name="connsiteY7" fmla="*/ 16280 h 106219"/>
                    <a:gd name="connsiteX8" fmla="*/ 70307 w 119626"/>
                    <a:gd name="connsiteY8" fmla="*/ 71345 h 106219"/>
                    <a:gd name="connsiteX9" fmla="*/ 97281 w 119626"/>
                    <a:gd name="connsiteY9" fmla="*/ 65120 h 106219"/>
                    <a:gd name="connsiteX10" fmla="*/ 81799 w 119626"/>
                    <a:gd name="connsiteY10" fmla="*/ 3831 h 106219"/>
                    <a:gd name="connsiteX11" fmla="*/ 98478 w 119626"/>
                    <a:gd name="connsiteY11" fmla="*/ 0 h 106219"/>
                    <a:gd name="connsiteX12" fmla="*/ 119546 w 119626"/>
                    <a:gd name="connsiteY12" fmla="*/ 83395 h 106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626" h="106219">
                      <a:moveTo>
                        <a:pt x="119626" y="83395"/>
                      </a:moveTo>
                      <a:lnTo>
                        <a:pt x="20589" y="106219"/>
                      </a:lnTo>
                      <a:lnTo>
                        <a:pt x="0" y="24899"/>
                      </a:lnTo>
                      <a:lnTo>
                        <a:pt x="16759" y="21068"/>
                      </a:lnTo>
                      <a:lnTo>
                        <a:pt x="31682" y="80203"/>
                      </a:lnTo>
                      <a:lnTo>
                        <a:pt x="53628" y="75176"/>
                      </a:lnTo>
                      <a:lnTo>
                        <a:pt x="39742" y="20111"/>
                      </a:lnTo>
                      <a:lnTo>
                        <a:pt x="56422" y="16280"/>
                      </a:lnTo>
                      <a:lnTo>
                        <a:pt x="70307" y="71345"/>
                      </a:lnTo>
                      <a:lnTo>
                        <a:pt x="97281" y="65120"/>
                      </a:lnTo>
                      <a:lnTo>
                        <a:pt x="81799" y="3831"/>
                      </a:lnTo>
                      <a:lnTo>
                        <a:pt x="98478" y="0"/>
                      </a:lnTo>
                      <a:lnTo>
                        <a:pt x="119546" y="8339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73" name="Freeform: Shape 4272">
                  <a:extLst>
                    <a:ext uri="{FF2B5EF4-FFF2-40B4-BE49-F238E27FC236}">
                      <a16:creationId xmlns:a16="http://schemas.microsoft.com/office/drawing/2014/main" id="{E0582C89-6D72-8E6B-ADA0-FFB60A6E9E68}"/>
                    </a:ext>
                  </a:extLst>
                </p:cNvPr>
                <p:cNvSpPr/>
                <p:nvPr/>
              </p:nvSpPr>
              <p:spPr>
                <a:xfrm>
                  <a:off x="1830753" y="2687944"/>
                  <a:ext cx="83029" cy="83714"/>
                </a:xfrm>
                <a:custGeom>
                  <a:avLst/>
                  <a:gdLst>
                    <a:gd name="connsiteX0" fmla="*/ 76373 w 83029"/>
                    <a:gd name="connsiteY0" fmla="*/ 19791 h 83714"/>
                    <a:gd name="connsiteX1" fmla="*/ 65439 w 83029"/>
                    <a:gd name="connsiteY1" fmla="*/ 21387 h 83714"/>
                    <a:gd name="connsiteX2" fmla="*/ 76612 w 83029"/>
                    <a:gd name="connsiteY2" fmla="*/ 31682 h 83714"/>
                    <a:gd name="connsiteX3" fmla="*/ 82517 w 83029"/>
                    <a:gd name="connsiteY3" fmla="*/ 46366 h 83714"/>
                    <a:gd name="connsiteX4" fmla="*/ 81719 w 83029"/>
                    <a:gd name="connsiteY4" fmla="*/ 61369 h 83714"/>
                    <a:gd name="connsiteX5" fmla="*/ 74218 w 83029"/>
                    <a:gd name="connsiteY5" fmla="*/ 71983 h 83714"/>
                    <a:gd name="connsiteX6" fmla="*/ 58576 w 83029"/>
                    <a:gd name="connsiteY6" fmla="*/ 77171 h 83714"/>
                    <a:gd name="connsiteX7" fmla="*/ 12370 w 83029"/>
                    <a:gd name="connsiteY7" fmla="*/ 83714 h 83714"/>
                    <a:gd name="connsiteX8" fmla="*/ 8778 w 83029"/>
                    <a:gd name="connsiteY8" fmla="*/ 62407 h 83714"/>
                    <a:gd name="connsiteX9" fmla="*/ 42296 w 83029"/>
                    <a:gd name="connsiteY9" fmla="*/ 57619 h 83714"/>
                    <a:gd name="connsiteX10" fmla="*/ 60970 w 83029"/>
                    <a:gd name="connsiteY10" fmla="*/ 53788 h 83714"/>
                    <a:gd name="connsiteX11" fmla="*/ 65759 w 83029"/>
                    <a:gd name="connsiteY11" fmla="*/ 48681 h 83714"/>
                    <a:gd name="connsiteX12" fmla="*/ 66477 w 83029"/>
                    <a:gd name="connsiteY12" fmla="*/ 40461 h 83714"/>
                    <a:gd name="connsiteX13" fmla="*/ 62088 w 83029"/>
                    <a:gd name="connsiteY13" fmla="*/ 31044 h 83714"/>
                    <a:gd name="connsiteX14" fmla="*/ 54347 w 83029"/>
                    <a:gd name="connsiteY14" fmla="*/ 26096 h 83714"/>
                    <a:gd name="connsiteX15" fmla="*/ 34396 w 83029"/>
                    <a:gd name="connsiteY15" fmla="*/ 27293 h 83714"/>
                    <a:gd name="connsiteX16" fmla="*/ 3591 w 83029"/>
                    <a:gd name="connsiteY16" fmla="*/ 31682 h 83714"/>
                    <a:gd name="connsiteX17" fmla="*/ 0 w 83029"/>
                    <a:gd name="connsiteY17" fmla="*/ 10374 h 83714"/>
                    <a:gd name="connsiteX18" fmla="*/ 73021 w 83029"/>
                    <a:gd name="connsiteY18" fmla="*/ 0 h 83714"/>
                    <a:gd name="connsiteX19" fmla="*/ 76373 w 83029"/>
                    <a:gd name="connsiteY19" fmla="*/ 19791 h 8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029" h="83714">
                      <a:moveTo>
                        <a:pt x="76373" y="19791"/>
                      </a:moveTo>
                      <a:lnTo>
                        <a:pt x="65439" y="21387"/>
                      </a:lnTo>
                      <a:cubicBezTo>
                        <a:pt x="69829" y="23782"/>
                        <a:pt x="73579" y="27213"/>
                        <a:pt x="76612" y="31682"/>
                      </a:cubicBezTo>
                      <a:cubicBezTo>
                        <a:pt x="79645" y="36151"/>
                        <a:pt x="81640" y="41019"/>
                        <a:pt x="82517" y="46366"/>
                      </a:cubicBezTo>
                      <a:cubicBezTo>
                        <a:pt x="83395" y="51793"/>
                        <a:pt x="83156" y="56820"/>
                        <a:pt x="81719" y="61369"/>
                      </a:cubicBezTo>
                      <a:cubicBezTo>
                        <a:pt x="80283" y="65998"/>
                        <a:pt x="77809" y="69509"/>
                        <a:pt x="74218" y="71983"/>
                      </a:cubicBezTo>
                      <a:cubicBezTo>
                        <a:pt x="70627" y="74457"/>
                        <a:pt x="65439" y="76213"/>
                        <a:pt x="58576" y="77171"/>
                      </a:cubicBezTo>
                      <a:lnTo>
                        <a:pt x="12370" y="83714"/>
                      </a:lnTo>
                      <a:lnTo>
                        <a:pt x="8778" y="62407"/>
                      </a:lnTo>
                      <a:lnTo>
                        <a:pt x="42296" y="57619"/>
                      </a:lnTo>
                      <a:cubicBezTo>
                        <a:pt x="52591" y="56182"/>
                        <a:pt x="58816" y="54905"/>
                        <a:pt x="60970" y="53788"/>
                      </a:cubicBezTo>
                      <a:cubicBezTo>
                        <a:pt x="63125" y="52671"/>
                        <a:pt x="64721" y="50995"/>
                        <a:pt x="65759" y="48681"/>
                      </a:cubicBezTo>
                      <a:cubicBezTo>
                        <a:pt x="66796" y="46446"/>
                        <a:pt x="67035" y="43653"/>
                        <a:pt x="66477" y="40461"/>
                      </a:cubicBezTo>
                      <a:cubicBezTo>
                        <a:pt x="65838" y="36790"/>
                        <a:pt x="64402" y="33677"/>
                        <a:pt x="62088" y="31044"/>
                      </a:cubicBezTo>
                      <a:cubicBezTo>
                        <a:pt x="59773" y="28410"/>
                        <a:pt x="57219" y="26734"/>
                        <a:pt x="54347" y="26096"/>
                      </a:cubicBezTo>
                      <a:cubicBezTo>
                        <a:pt x="51474" y="25378"/>
                        <a:pt x="44850" y="25777"/>
                        <a:pt x="34396" y="27293"/>
                      </a:cubicBezTo>
                      <a:lnTo>
                        <a:pt x="3591" y="31682"/>
                      </a:lnTo>
                      <a:lnTo>
                        <a:pt x="0" y="10374"/>
                      </a:lnTo>
                      <a:lnTo>
                        <a:pt x="73021" y="0"/>
                      </a:lnTo>
                      <a:lnTo>
                        <a:pt x="76373" y="1979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74" name="Freeform: Shape 4273">
                  <a:extLst>
                    <a:ext uri="{FF2B5EF4-FFF2-40B4-BE49-F238E27FC236}">
                      <a16:creationId xmlns:a16="http://schemas.microsoft.com/office/drawing/2014/main" id="{E03A72E1-09A5-8688-E090-4B5A295FFB11}"/>
                    </a:ext>
                  </a:extLst>
                </p:cNvPr>
                <p:cNvSpPr/>
                <p:nvPr/>
              </p:nvSpPr>
              <p:spPr>
                <a:xfrm>
                  <a:off x="1821919" y="2617557"/>
                  <a:ext cx="79380" cy="52750"/>
                </a:xfrm>
                <a:custGeom>
                  <a:avLst/>
                  <a:gdLst>
                    <a:gd name="connsiteX0" fmla="*/ 77306 w 79380"/>
                    <a:gd name="connsiteY0" fmla="*/ 26096 h 52750"/>
                    <a:gd name="connsiteX1" fmla="*/ 79381 w 79380"/>
                    <a:gd name="connsiteY1" fmla="*/ 47563 h 52750"/>
                    <a:gd name="connsiteX2" fmla="*/ 5642 w 79380"/>
                    <a:gd name="connsiteY2" fmla="*/ 52751 h 52750"/>
                    <a:gd name="connsiteX3" fmla="*/ 3647 w 79380"/>
                    <a:gd name="connsiteY3" fmla="*/ 32800 h 52750"/>
                    <a:gd name="connsiteX4" fmla="*/ 14101 w 79380"/>
                    <a:gd name="connsiteY4" fmla="*/ 32081 h 52750"/>
                    <a:gd name="connsiteX5" fmla="*/ 3407 w 79380"/>
                    <a:gd name="connsiteY5" fmla="*/ 23542 h 52750"/>
                    <a:gd name="connsiteX6" fmla="*/ 135 w 79380"/>
                    <a:gd name="connsiteY6" fmla="*/ 14445 h 52750"/>
                    <a:gd name="connsiteX7" fmla="*/ 2449 w 79380"/>
                    <a:gd name="connsiteY7" fmla="*/ 0 h 52750"/>
                    <a:gd name="connsiteX8" fmla="*/ 20086 w 79380"/>
                    <a:gd name="connsiteY8" fmla="*/ 5427 h 52750"/>
                    <a:gd name="connsiteX9" fmla="*/ 17852 w 79380"/>
                    <a:gd name="connsiteY9" fmla="*/ 15721 h 52750"/>
                    <a:gd name="connsiteX10" fmla="*/ 20884 w 79380"/>
                    <a:gd name="connsiteY10" fmla="*/ 23223 h 52750"/>
                    <a:gd name="connsiteX11" fmla="*/ 29503 w 79380"/>
                    <a:gd name="connsiteY11" fmla="*/ 27612 h 52750"/>
                    <a:gd name="connsiteX12" fmla="*/ 54402 w 79380"/>
                    <a:gd name="connsiteY12" fmla="*/ 27612 h 52750"/>
                    <a:gd name="connsiteX13" fmla="*/ 77146 w 79380"/>
                    <a:gd name="connsiteY13" fmla="*/ 26016 h 5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380" h="52750">
                      <a:moveTo>
                        <a:pt x="77306" y="26096"/>
                      </a:moveTo>
                      <a:lnTo>
                        <a:pt x="79381" y="47563"/>
                      </a:lnTo>
                      <a:lnTo>
                        <a:pt x="5642" y="52751"/>
                      </a:lnTo>
                      <a:lnTo>
                        <a:pt x="3647" y="32800"/>
                      </a:lnTo>
                      <a:lnTo>
                        <a:pt x="14101" y="32081"/>
                      </a:lnTo>
                      <a:cubicBezTo>
                        <a:pt x="8834" y="29049"/>
                        <a:pt x="5243" y="26176"/>
                        <a:pt x="3407" y="23542"/>
                      </a:cubicBezTo>
                      <a:cubicBezTo>
                        <a:pt x="1572" y="20909"/>
                        <a:pt x="454" y="17876"/>
                        <a:pt x="135" y="14445"/>
                      </a:cubicBezTo>
                      <a:cubicBezTo>
                        <a:pt x="-344" y="9577"/>
                        <a:pt x="454" y="4788"/>
                        <a:pt x="2449" y="0"/>
                      </a:cubicBezTo>
                      <a:lnTo>
                        <a:pt x="20086" y="5427"/>
                      </a:lnTo>
                      <a:cubicBezTo>
                        <a:pt x="18331" y="9178"/>
                        <a:pt x="17612" y="12609"/>
                        <a:pt x="17852" y="15721"/>
                      </a:cubicBezTo>
                      <a:cubicBezTo>
                        <a:pt x="18171" y="18754"/>
                        <a:pt x="19129" y="21228"/>
                        <a:pt x="20884" y="23223"/>
                      </a:cubicBezTo>
                      <a:cubicBezTo>
                        <a:pt x="22560" y="25218"/>
                        <a:pt x="25513" y="26655"/>
                        <a:pt x="29503" y="27612"/>
                      </a:cubicBezTo>
                      <a:cubicBezTo>
                        <a:pt x="33573" y="28570"/>
                        <a:pt x="41873" y="28570"/>
                        <a:pt x="54402" y="27612"/>
                      </a:cubicBezTo>
                      <a:lnTo>
                        <a:pt x="77146" y="2601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75" name="Freeform: Shape 4274">
                  <a:extLst>
                    <a:ext uri="{FF2B5EF4-FFF2-40B4-BE49-F238E27FC236}">
                      <a16:creationId xmlns:a16="http://schemas.microsoft.com/office/drawing/2014/main" id="{90E6F62C-92A1-6B3A-642C-0C32491E4D71}"/>
                    </a:ext>
                  </a:extLst>
                </p:cNvPr>
                <p:cNvSpPr/>
                <p:nvPr/>
              </p:nvSpPr>
              <p:spPr>
                <a:xfrm>
                  <a:off x="1818762" y="2522669"/>
                  <a:ext cx="77442" cy="84034"/>
                </a:xfrm>
                <a:custGeom>
                  <a:avLst/>
                  <a:gdLst>
                    <a:gd name="connsiteX0" fmla="*/ 38646 w 77442"/>
                    <a:gd name="connsiteY0" fmla="*/ 84035 h 84034"/>
                    <a:gd name="connsiteX1" fmla="*/ 19652 w 77442"/>
                    <a:gd name="connsiteY1" fmla="*/ 78688 h 84034"/>
                    <a:gd name="connsiteX2" fmla="*/ 5367 w 77442"/>
                    <a:gd name="connsiteY2" fmla="*/ 63605 h 84034"/>
                    <a:gd name="connsiteX3" fmla="*/ 20 w 77442"/>
                    <a:gd name="connsiteY3" fmla="*/ 41898 h 84034"/>
                    <a:gd name="connsiteX4" fmla="*/ 10156 w 77442"/>
                    <a:gd name="connsiteY4" fmla="*/ 11653 h 84034"/>
                    <a:gd name="connsiteX5" fmla="*/ 37449 w 77442"/>
                    <a:gd name="connsiteY5" fmla="*/ 1 h 84034"/>
                    <a:gd name="connsiteX6" fmla="*/ 65619 w 77442"/>
                    <a:gd name="connsiteY6" fmla="*/ 12051 h 84034"/>
                    <a:gd name="connsiteX7" fmla="*/ 77430 w 77442"/>
                    <a:gd name="connsiteY7" fmla="*/ 42138 h 84034"/>
                    <a:gd name="connsiteX8" fmla="*/ 73360 w 77442"/>
                    <a:gd name="connsiteY8" fmla="*/ 63445 h 84034"/>
                    <a:gd name="connsiteX9" fmla="*/ 60272 w 77442"/>
                    <a:gd name="connsiteY9" fmla="*/ 78848 h 84034"/>
                    <a:gd name="connsiteX10" fmla="*/ 38725 w 77442"/>
                    <a:gd name="connsiteY10" fmla="*/ 84035 h 84034"/>
                    <a:gd name="connsiteX11" fmla="*/ 39124 w 77442"/>
                    <a:gd name="connsiteY11" fmla="*/ 62009 h 84034"/>
                    <a:gd name="connsiteX12" fmla="*/ 55883 w 77442"/>
                    <a:gd name="connsiteY12" fmla="*/ 56343 h 84034"/>
                    <a:gd name="connsiteX13" fmla="*/ 61390 w 77442"/>
                    <a:gd name="connsiteY13" fmla="*/ 42218 h 84034"/>
                    <a:gd name="connsiteX14" fmla="*/ 55165 w 77442"/>
                    <a:gd name="connsiteY14" fmla="*/ 28012 h 84034"/>
                    <a:gd name="connsiteX15" fmla="*/ 38007 w 77442"/>
                    <a:gd name="connsiteY15" fmla="*/ 22187 h 84034"/>
                    <a:gd name="connsiteX16" fmla="*/ 21408 w 77442"/>
                    <a:gd name="connsiteY16" fmla="*/ 27853 h 84034"/>
                    <a:gd name="connsiteX17" fmla="*/ 15901 w 77442"/>
                    <a:gd name="connsiteY17" fmla="*/ 41978 h 84034"/>
                    <a:gd name="connsiteX18" fmla="*/ 22126 w 77442"/>
                    <a:gd name="connsiteY18" fmla="*/ 56183 h 84034"/>
                    <a:gd name="connsiteX19" fmla="*/ 39124 w 77442"/>
                    <a:gd name="connsiteY19" fmla="*/ 62009 h 8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7442" h="84034">
                      <a:moveTo>
                        <a:pt x="38646" y="84035"/>
                      </a:moveTo>
                      <a:cubicBezTo>
                        <a:pt x="32102" y="84035"/>
                        <a:pt x="25797" y="82199"/>
                        <a:pt x="19652" y="78688"/>
                      </a:cubicBezTo>
                      <a:cubicBezTo>
                        <a:pt x="13507" y="75097"/>
                        <a:pt x="8719" y="70149"/>
                        <a:pt x="5367" y="63605"/>
                      </a:cubicBezTo>
                      <a:cubicBezTo>
                        <a:pt x="2015" y="57141"/>
                        <a:pt x="180" y="49879"/>
                        <a:pt x="20" y="41898"/>
                      </a:cubicBezTo>
                      <a:cubicBezTo>
                        <a:pt x="-299" y="29608"/>
                        <a:pt x="3133" y="19473"/>
                        <a:pt x="10156" y="11653"/>
                      </a:cubicBezTo>
                      <a:cubicBezTo>
                        <a:pt x="17258" y="3832"/>
                        <a:pt x="26356" y="-79"/>
                        <a:pt x="37449" y="1"/>
                      </a:cubicBezTo>
                      <a:cubicBezTo>
                        <a:pt x="48621" y="1"/>
                        <a:pt x="58038" y="4071"/>
                        <a:pt x="65619" y="12051"/>
                      </a:cubicBezTo>
                      <a:cubicBezTo>
                        <a:pt x="73201" y="20032"/>
                        <a:pt x="77111" y="30087"/>
                        <a:pt x="77430" y="42138"/>
                      </a:cubicBezTo>
                      <a:cubicBezTo>
                        <a:pt x="77590" y="49639"/>
                        <a:pt x="76233" y="56742"/>
                        <a:pt x="73360" y="63445"/>
                      </a:cubicBezTo>
                      <a:cubicBezTo>
                        <a:pt x="70487" y="70229"/>
                        <a:pt x="66098" y="75336"/>
                        <a:pt x="60272" y="78848"/>
                      </a:cubicBezTo>
                      <a:cubicBezTo>
                        <a:pt x="54447" y="82359"/>
                        <a:pt x="47264" y="84035"/>
                        <a:pt x="38725" y="84035"/>
                      </a:cubicBezTo>
                      <a:close/>
                      <a:moveTo>
                        <a:pt x="39124" y="62009"/>
                      </a:moveTo>
                      <a:cubicBezTo>
                        <a:pt x="46466" y="62009"/>
                        <a:pt x="52053" y="60174"/>
                        <a:pt x="55883" y="56343"/>
                      </a:cubicBezTo>
                      <a:cubicBezTo>
                        <a:pt x="59714" y="52512"/>
                        <a:pt x="61549" y="47804"/>
                        <a:pt x="61390" y="42218"/>
                      </a:cubicBezTo>
                      <a:cubicBezTo>
                        <a:pt x="61230" y="36631"/>
                        <a:pt x="59155" y="31843"/>
                        <a:pt x="55165" y="28012"/>
                      </a:cubicBezTo>
                      <a:cubicBezTo>
                        <a:pt x="51175" y="24182"/>
                        <a:pt x="45429" y="22267"/>
                        <a:pt x="38007" y="22187"/>
                      </a:cubicBezTo>
                      <a:cubicBezTo>
                        <a:pt x="30745" y="22187"/>
                        <a:pt x="25238" y="24022"/>
                        <a:pt x="21408" y="27853"/>
                      </a:cubicBezTo>
                      <a:cubicBezTo>
                        <a:pt x="17577" y="31683"/>
                        <a:pt x="15742" y="36392"/>
                        <a:pt x="15901" y="41978"/>
                      </a:cubicBezTo>
                      <a:cubicBezTo>
                        <a:pt x="16061" y="47564"/>
                        <a:pt x="18136" y="52353"/>
                        <a:pt x="22126" y="56183"/>
                      </a:cubicBezTo>
                      <a:cubicBezTo>
                        <a:pt x="26116" y="60014"/>
                        <a:pt x="31782" y="62009"/>
                        <a:pt x="39124" y="6200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76" name="Freeform: Shape 4275">
                  <a:extLst>
                    <a:ext uri="{FF2B5EF4-FFF2-40B4-BE49-F238E27FC236}">
                      <a16:creationId xmlns:a16="http://schemas.microsoft.com/office/drawing/2014/main" id="{08F6E673-9357-C395-CAC3-54EAE8F6C648}"/>
                    </a:ext>
                  </a:extLst>
                </p:cNvPr>
                <p:cNvSpPr/>
                <p:nvPr/>
              </p:nvSpPr>
              <p:spPr>
                <a:xfrm>
                  <a:off x="1820059" y="2422689"/>
                  <a:ext cx="103505" cy="85775"/>
                </a:xfrm>
                <a:custGeom>
                  <a:avLst/>
                  <a:gdLst>
                    <a:gd name="connsiteX0" fmla="*/ 0 w 103505"/>
                    <a:gd name="connsiteY0" fmla="*/ 75721 h 85775"/>
                    <a:gd name="connsiteX1" fmla="*/ 1357 w 103505"/>
                    <a:gd name="connsiteY1" fmla="*/ 55770 h 85775"/>
                    <a:gd name="connsiteX2" fmla="*/ 12210 w 103505"/>
                    <a:gd name="connsiteY2" fmla="*/ 56807 h 85775"/>
                    <a:gd name="connsiteX3" fmla="*/ 3910 w 103505"/>
                    <a:gd name="connsiteY3" fmla="*/ 45395 h 85775"/>
                    <a:gd name="connsiteX4" fmla="*/ 1437 w 103505"/>
                    <a:gd name="connsiteY4" fmla="*/ 30312 h 85775"/>
                    <a:gd name="connsiteX5" fmla="*/ 13168 w 103505"/>
                    <a:gd name="connsiteY5" fmla="*/ 7328 h 85775"/>
                    <a:gd name="connsiteX6" fmla="*/ 41977 w 103505"/>
                    <a:gd name="connsiteY6" fmla="*/ 306 h 85775"/>
                    <a:gd name="connsiteX7" fmla="*/ 70068 w 103505"/>
                    <a:gd name="connsiteY7" fmla="*/ 13074 h 85775"/>
                    <a:gd name="connsiteX8" fmla="*/ 78687 w 103505"/>
                    <a:gd name="connsiteY8" fmla="*/ 38133 h 85775"/>
                    <a:gd name="connsiteX9" fmla="*/ 75415 w 103505"/>
                    <a:gd name="connsiteY9" fmla="*/ 50024 h 85775"/>
                    <a:gd name="connsiteX10" fmla="*/ 66317 w 103505"/>
                    <a:gd name="connsiteY10" fmla="*/ 60638 h 85775"/>
                    <a:gd name="connsiteX11" fmla="*/ 103506 w 103505"/>
                    <a:gd name="connsiteY11" fmla="*/ 64309 h 85775"/>
                    <a:gd name="connsiteX12" fmla="*/ 102069 w 103505"/>
                    <a:gd name="connsiteY12" fmla="*/ 85776 h 85775"/>
                    <a:gd name="connsiteX13" fmla="*/ 80 w 103505"/>
                    <a:gd name="connsiteY13" fmla="*/ 75641 h 85775"/>
                    <a:gd name="connsiteX14" fmla="*/ 37189 w 103505"/>
                    <a:gd name="connsiteY14" fmla="*/ 58004 h 85775"/>
                    <a:gd name="connsiteX15" fmla="*/ 55943 w 103505"/>
                    <a:gd name="connsiteY15" fmla="*/ 54413 h 85775"/>
                    <a:gd name="connsiteX16" fmla="*/ 62806 w 103505"/>
                    <a:gd name="connsiteY16" fmla="*/ 41804 h 85775"/>
                    <a:gd name="connsiteX17" fmla="*/ 58177 w 103505"/>
                    <a:gd name="connsiteY17" fmla="*/ 28796 h 85775"/>
                    <a:gd name="connsiteX18" fmla="*/ 40620 w 103505"/>
                    <a:gd name="connsiteY18" fmla="*/ 22092 h 85775"/>
                    <a:gd name="connsiteX19" fmla="*/ 22984 w 103505"/>
                    <a:gd name="connsiteY19" fmla="*/ 25524 h 85775"/>
                    <a:gd name="connsiteX20" fmla="*/ 16519 w 103505"/>
                    <a:gd name="connsiteY20" fmla="*/ 37654 h 85775"/>
                    <a:gd name="connsiteX21" fmla="*/ 21148 w 103505"/>
                    <a:gd name="connsiteY21" fmla="*/ 51221 h 85775"/>
                    <a:gd name="connsiteX22" fmla="*/ 37189 w 103505"/>
                    <a:gd name="connsiteY22" fmla="*/ 58004 h 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3505" h="85775">
                      <a:moveTo>
                        <a:pt x="0" y="75721"/>
                      </a:moveTo>
                      <a:lnTo>
                        <a:pt x="1357" y="55770"/>
                      </a:lnTo>
                      <a:lnTo>
                        <a:pt x="12210" y="56807"/>
                      </a:lnTo>
                      <a:cubicBezTo>
                        <a:pt x="8699" y="53854"/>
                        <a:pt x="5906" y="50024"/>
                        <a:pt x="3910" y="45395"/>
                      </a:cubicBezTo>
                      <a:cubicBezTo>
                        <a:pt x="1915" y="40766"/>
                        <a:pt x="1037" y="35739"/>
                        <a:pt x="1437" y="30312"/>
                      </a:cubicBezTo>
                      <a:cubicBezTo>
                        <a:pt x="2075" y="20895"/>
                        <a:pt x="5985" y="13234"/>
                        <a:pt x="13168" y="7328"/>
                      </a:cubicBezTo>
                      <a:cubicBezTo>
                        <a:pt x="20350" y="1423"/>
                        <a:pt x="29927" y="-891"/>
                        <a:pt x="41977" y="306"/>
                      </a:cubicBezTo>
                      <a:cubicBezTo>
                        <a:pt x="54267" y="1503"/>
                        <a:pt x="63684" y="5812"/>
                        <a:pt x="70068" y="13074"/>
                      </a:cubicBezTo>
                      <a:cubicBezTo>
                        <a:pt x="76452" y="20337"/>
                        <a:pt x="79325" y="28716"/>
                        <a:pt x="78687" y="38133"/>
                      </a:cubicBezTo>
                      <a:cubicBezTo>
                        <a:pt x="78368" y="42602"/>
                        <a:pt x="77330" y="46592"/>
                        <a:pt x="75415" y="50024"/>
                      </a:cubicBezTo>
                      <a:cubicBezTo>
                        <a:pt x="73579" y="53535"/>
                        <a:pt x="70467" y="57046"/>
                        <a:pt x="66317" y="60638"/>
                      </a:cubicBezTo>
                      <a:lnTo>
                        <a:pt x="103506" y="64309"/>
                      </a:lnTo>
                      <a:lnTo>
                        <a:pt x="102069" y="85776"/>
                      </a:lnTo>
                      <a:lnTo>
                        <a:pt x="80" y="75641"/>
                      </a:lnTo>
                      <a:close/>
                      <a:moveTo>
                        <a:pt x="37189" y="58004"/>
                      </a:moveTo>
                      <a:cubicBezTo>
                        <a:pt x="45488" y="58802"/>
                        <a:pt x="51793" y="57605"/>
                        <a:pt x="55943" y="54413"/>
                      </a:cubicBezTo>
                      <a:cubicBezTo>
                        <a:pt x="60172" y="51221"/>
                        <a:pt x="62407" y="46991"/>
                        <a:pt x="62806" y="41804"/>
                      </a:cubicBezTo>
                      <a:cubicBezTo>
                        <a:pt x="63125" y="36856"/>
                        <a:pt x="61609" y="32467"/>
                        <a:pt x="58177" y="28796"/>
                      </a:cubicBezTo>
                      <a:cubicBezTo>
                        <a:pt x="54746" y="25125"/>
                        <a:pt x="48920" y="22890"/>
                        <a:pt x="40620" y="22092"/>
                      </a:cubicBezTo>
                      <a:cubicBezTo>
                        <a:pt x="32879" y="21294"/>
                        <a:pt x="26974" y="22491"/>
                        <a:pt x="22984" y="25524"/>
                      </a:cubicBezTo>
                      <a:cubicBezTo>
                        <a:pt x="18993" y="28556"/>
                        <a:pt x="16839" y="32626"/>
                        <a:pt x="16519" y="37654"/>
                      </a:cubicBezTo>
                      <a:cubicBezTo>
                        <a:pt x="16200" y="42921"/>
                        <a:pt x="17717" y="47390"/>
                        <a:pt x="21148" y="51221"/>
                      </a:cubicBezTo>
                      <a:cubicBezTo>
                        <a:pt x="24580" y="55051"/>
                        <a:pt x="29927" y="57286"/>
                        <a:pt x="37189" y="5800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77" name="Freeform: Shape 4276">
                  <a:extLst>
                    <a:ext uri="{FF2B5EF4-FFF2-40B4-BE49-F238E27FC236}">
                      <a16:creationId xmlns:a16="http://schemas.microsoft.com/office/drawing/2014/main" id="{B314B89C-E2E1-715A-0A9B-C524D9BE07F5}"/>
                    </a:ext>
                  </a:extLst>
                </p:cNvPr>
                <p:cNvSpPr/>
                <p:nvPr/>
              </p:nvSpPr>
              <p:spPr>
                <a:xfrm>
                  <a:off x="1831413" y="2332339"/>
                  <a:ext cx="78112" cy="76503"/>
                </a:xfrm>
                <a:custGeom>
                  <a:avLst/>
                  <a:gdLst>
                    <a:gd name="connsiteX0" fmla="*/ 54725 w 78112"/>
                    <a:gd name="connsiteY0" fmla="*/ 25615 h 76503"/>
                    <a:gd name="connsiteX1" fmla="*/ 61508 w 78112"/>
                    <a:gd name="connsiteY1" fmla="*/ 5185 h 76503"/>
                    <a:gd name="connsiteX2" fmla="*/ 75474 w 78112"/>
                    <a:gd name="connsiteY2" fmla="*/ 21226 h 76503"/>
                    <a:gd name="connsiteX3" fmla="*/ 77309 w 78112"/>
                    <a:gd name="connsiteY3" fmla="*/ 44289 h 76503"/>
                    <a:gd name="connsiteX4" fmla="*/ 59672 w 78112"/>
                    <a:gd name="connsiteY4" fmla="*/ 72620 h 76503"/>
                    <a:gd name="connsiteX5" fmla="*/ 33177 w 78112"/>
                    <a:gd name="connsiteY5" fmla="*/ 75493 h 76503"/>
                    <a:gd name="connsiteX6" fmla="*/ 6523 w 78112"/>
                    <a:gd name="connsiteY6" fmla="*/ 59372 h 76503"/>
                    <a:gd name="connsiteX7" fmla="*/ 617 w 78112"/>
                    <a:gd name="connsiteY7" fmla="*/ 31042 h 76503"/>
                    <a:gd name="connsiteX8" fmla="*/ 16099 w 78112"/>
                    <a:gd name="connsiteY8" fmla="*/ 5106 h 76503"/>
                    <a:gd name="connsiteX9" fmla="*/ 50734 w 78112"/>
                    <a:gd name="connsiteY9" fmla="*/ 1834 h 76503"/>
                    <a:gd name="connsiteX10" fmla="*/ 41876 w 78112"/>
                    <a:gd name="connsiteY10" fmla="*/ 54743 h 76503"/>
                    <a:gd name="connsiteX11" fmla="*/ 56081 w 78112"/>
                    <a:gd name="connsiteY11" fmla="*/ 52349 h 76503"/>
                    <a:gd name="connsiteX12" fmla="*/ 62865 w 78112"/>
                    <a:gd name="connsiteY12" fmla="*/ 41097 h 76503"/>
                    <a:gd name="connsiteX13" fmla="*/ 61827 w 78112"/>
                    <a:gd name="connsiteY13" fmla="*/ 32239 h 76503"/>
                    <a:gd name="connsiteX14" fmla="*/ 54725 w 78112"/>
                    <a:gd name="connsiteY14" fmla="*/ 25535 h 76503"/>
                    <a:gd name="connsiteX15" fmla="*/ 35412 w 78112"/>
                    <a:gd name="connsiteY15" fmla="*/ 20508 h 76503"/>
                    <a:gd name="connsiteX16" fmla="*/ 21845 w 78112"/>
                    <a:gd name="connsiteY16" fmla="*/ 22662 h 76503"/>
                    <a:gd name="connsiteX17" fmla="*/ 15621 w 78112"/>
                    <a:gd name="connsiteY17" fmla="*/ 32797 h 76503"/>
                    <a:gd name="connsiteX18" fmla="*/ 18334 w 78112"/>
                    <a:gd name="connsiteY18" fmla="*/ 45167 h 76503"/>
                    <a:gd name="connsiteX19" fmla="*/ 30145 w 78112"/>
                    <a:gd name="connsiteY19" fmla="*/ 52110 h 76503"/>
                    <a:gd name="connsiteX20" fmla="*/ 35412 w 78112"/>
                    <a:gd name="connsiteY20" fmla="*/ 20508 h 76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112" h="76503">
                      <a:moveTo>
                        <a:pt x="54725" y="25615"/>
                      </a:moveTo>
                      <a:lnTo>
                        <a:pt x="61508" y="5185"/>
                      </a:lnTo>
                      <a:cubicBezTo>
                        <a:pt x="68132" y="9335"/>
                        <a:pt x="72760" y="14682"/>
                        <a:pt x="75474" y="21226"/>
                      </a:cubicBezTo>
                      <a:cubicBezTo>
                        <a:pt x="78187" y="27770"/>
                        <a:pt x="78825" y="35511"/>
                        <a:pt x="77309" y="44289"/>
                      </a:cubicBezTo>
                      <a:cubicBezTo>
                        <a:pt x="74995" y="58175"/>
                        <a:pt x="69089" y="67592"/>
                        <a:pt x="59672" y="72620"/>
                      </a:cubicBezTo>
                      <a:cubicBezTo>
                        <a:pt x="52171" y="76530"/>
                        <a:pt x="43313" y="77488"/>
                        <a:pt x="33177" y="75493"/>
                      </a:cubicBezTo>
                      <a:cubicBezTo>
                        <a:pt x="21047" y="73098"/>
                        <a:pt x="12189" y="67672"/>
                        <a:pt x="6523" y="59372"/>
                      </a:cubicBezTo>
                      <a:cubicBezTo>
                        <a:pt x="857" y="51072"/>
                        <a:pt x="-1138" y="41656"/>
                        <a:pt x="617" y="31042"/>
                      </a:cubicBezTo>
                      <a:cubicBezTo>
                        <a:pt x="2612" y="19151"/>
                        <a:pt x="7800" y="10532"/>
                        <a:pt x="16099" y="5106"/>
                      </a:cubicBezTo>
                      <a:cubicBezTo>
                        <a:pt x="24399" y="-321"/>
                        <a:pt x="35971" y="-1438"/>
                        <a:pt x="50734" y="1834"/>
                      </a:cubicBezTo>
                      <a:lnTo>
                        <a:pt x="41876" y="54743"/>
                      </a:lnTo>
                      <a:cubicBezTo>
                        <a:pt x="47622" y="55781"/>
                        <a:pt x="52410" y="54903"/>
                        <a:pt x="56081" y="52349"/>
                      </a:cubicBezTo>
                      <a:cubicBezTo>
                        <a:pt x="59832" y="49716"/>
                        <a:pt x="62066" y="45965"/>
                        <a:pt x="62865" y="41097"/>
                      </a:cubicBezTo>
                      <a:cubicBezTo>
                        <a:pt x="63423" y="37825"/>
                        <a:pt x="63024" y="34872"/>
                        <a:pt x="61827" y="32239"/>
                      </a:cubicBezTo>
                      <a:cubicBezTo>
                        <a:pt x="60550" y="29685"/>
                        <a:pt x="58156" y="27451"/>
                        <a:pt x="54725" y="25535"/>
                      </a:cubicBezTo>
                      <a:close/>
                      <a:moveTo>
                        <a:pt x="35412" y="20508"/>
                      </a:moveTo>
                      <a:cubicBezTo>
                        <a:pt x="29826" y="19550"/>
                        <a:pt x="25277" y="20268"/>
                        <a:pt x="21845" y="22662"/>
                      </a:cubicBezTo>
                      <a:cubicBezTo>
                        <a:pt x="18414" y="25057"/>
                        <a:pt x="16339" y="28408"/>
                        <a:pt x="15621" y="32797"/>
                      </a:cubicBezTo>
                      <a:cubicBezTo>
                        <a:pt x="14823" y="37426"/>
                        <a:pt x="15780" y="41496"/>
                        <a:pt x="18334" y="45167"/>
                      </a:cubicBezTo>
                      <a:cubicBezTo>
                        <a:pt x="20888" y="48758"/>
                        <a:pt x="24798" y="51072"/>
                        <a:pt x="30145" y="52110"/>
                      </a:cubicBezTo>
                      <a:lnTo>
                        <a:pt x="35412" y="2050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172" name="Graphic 2">
                <a:extLst>
                  <a:ext uri="{FF2B5EF4-FFF2-40B4-BE49-F238E27FC236}">
                    <a16:creationId xmlns:a16="http://schemas.microsoft.com/office/drawing/2014/main" id="{C1BBE23F-6F42-1FDE-7C18-03CBFF8BD91A}"/>
                  </a:ext>
                </a:extLst>
              </p:cNvPr>
              <p:cNvGrpSpPr/>
              <p:nvPr/>
            </p:nvGrpSpPr>
            <p:grpSpPr>
              <a:xfrm>
                <a:off x="777100" y="3228697"/>
                <a:ext cx="684160" cy="356803"/>
                <a:chOff x="777100" y="3228697"/>
                <a:chExt cx="684160" cy="356803"/>
              </a:xfrm>
              <a:solidFill>
                <a:srgbClr val="000000"/>
              </a:solidFill>
            </p:grpSpPr>
            <p:sp>
              <p:nvSpPr>
                <p:cNvPr id="4260" name="Freeform: Shape 4259">
                  <a:extLst>
                    <a:ext uri="{FF2B5EF4-FFF2-40B4-BE49-F238E27FC236}">
                      <a16:creationId xmlns:a16="http://schemas.microsoft.com/office/drawing/2014/main" id="{56983769-FDB0-BAA6-F870-5881D1F31E72}"/>
                    </a:ext>
                  </a:extLst>
                </p:cNvPr>
                <p:cNvSpPr/>
                <p:nvPr/>
              </p:nvSpPr>
              <p:spPr>
                <a:xfrm>
                  <a:off x="777100" y="3479362"/>
                  <a:ext cx="113241" cy="106138"/>
                </a:xfrm>
                <a:custGeom>
                  <a:avLst/>
                  <a:gdLst>
                    <a:gd name="connsiteX0" fmla="*/ 38865 w 113241"/>
                    <a:gd name="connsiteY0" fmla="*/ 106138 h 106138"/>
                    <a:gd name="connsiteX1" fmla="*/ 0 w 113241"/>
                    <a:gd name="connsiteY1" fmla="*/ 23381 h 106138"/>
                    <a:gd name="connsiteX2" fmla="*/ 35194 w 113241"/>
                    <a:gd name="connsiteY2" fmla="*/ 6862 h 106138"/>
                    <a:gd name="connsiteX3" fmla="*/ 55544 w 113241"/>
                    <a:gd name="connsiteY3" fmla="*/ 79 h 106138"/>
                    <a:gd name="connsiteX4" fmla="*/ 68871 w 113241"/>
                    <a:gd name="connsiteY4" fmla="*/ 3510 h 106138"/>
                    <a:gd name="connsiteX5" fmla="*/ 78607 w 113241"/>
                    <a:gd name="connsiteY5" fmla="*/ 14842 h 106138"/>
                    <a:gd name="connsiteX6" fmla="*/ 80363 w 113241"/>
                    <a:gd name="connsiteY6" fmla="*/ 32798 h 106138"/>
                    <a:gd name="connsiteX7" fmla="*/ 67594 w 113241"/>
                    <a:gd name="connsiteY7" fmla="*/ 48121 h 106138"/>
                    <a:gd name="connsiteX8" fmla="*/ 79804 w 113241"/>
                    <a:gd name="connsiteY8" fmla="*/ 50834 h 106138"/>
                    <a:gd name="connsiteX9" fmla="*/ 95605 w 113241"/>
                    <a:gd name="connsiteY9" fmla="*/ 59772 h 106138"/>
                    <a:gd name="connsiteX10" fmla="*/ 113242 w 113241"/>
                    <a:gd name="connsiteY10" fmla="*/ 71184 h 106138"/>
                    <a:gd name="connsiteX11" fmla="*/ 93291 w 113241"/>
                    <a:gd name="connsiteY11" fmla="*/ 80601 h 106138"/>
                    <a:gd name="connsiteX12" fmla="*/ 72781 w 113241"/>
                    <a:gd name="connsiteY12" fmla="*/ 68231 h 106138"/>
                    <a:gd name="connsiteX13" fmla="*/ 58257 w 113241"/>
                    <a:gd name="connsiteY13" fmla="*/ 60171 h 106138"/>
                    <a:gd name="connsiteX14" fmla="*/ 51633 w 113241"/>
                    <a:gd name="connsiteY14" fmla="*/ 59054 h 106138"/>
                    <a:gd name="connsiteX15" fmla="*/ 42775 w 113241"/>
                    <a:gd name="connsiteY15" fmla="*/ 62086 h 106138"/>
                    <a:gd name="connsiteX16" fmla="*/ 39423 w 113241"/>
                    <a:gd name="connsiteY16" fmla="*/ 63682 h 106138"/>
                    <a:gd name="connsiteX17" fmla="*/ 55623 w 113241"/>
                    <a:gd name="connsiteY17" fmla="*/ 98238 h 106138"/>
                    <a:gd name="connsiteX18" fmla="*/ 38944 w 113241"/>
                    <a:gd name="connsiteY18" fmla="*/ 106058 h 106138"/>
                    <a:gd name="connsiteX19" fmla="*/ 33198 w 113241"/>
                    <a:gd name="connsiteY19" fmla="*/ 50595 h 106138"/>
                    <a:gd name="connsiteX20" fmla="*/ 45568 w 113241"/>
                    <a:gd name="connsiteY20" fmla="*/ 44769 h 106138"/>
                    <a:gd name="connsiteX21" fmla="*/ 60092 w 113241"/>
                    <a:gd name="connsiteY21" fmla="*/ 36709 h 106138"/>
                    <a:gd name="connsiteX22" fmla="*/ 63125 w 113241"/>
                    <a:gd name="connsiteY22" fmla="*/ 31043 h 106138"/>
                    <a:gd name="connsiteX23" fmla="*/ 61928 w 113241"/>
                    <a:gd name="connsiteY23" fmla="*/ 24020 h 106138"/>
                    <a:gd name="connsiteX24" fmla="*/ 56501 w 113241"/>
                    <a:gd name="connsiteY24" fmla="*/ 18354 h 106138"/>
                    <a:gd name="connsiteX25" fmla="*/ 48680 w 113241"/>
                    <a:gd name="connsiteY25" fmla="*/ 18034 h 106138"/>
                    <a:gd name="connsiteX26" fmla="*/ 36391 w 113241"/>
                    <a:gd name="connsiteY26" fmla="*/ 23461 h 106138"/>
                    <a:gd name="connsiteX27" fmla="*/ 23383 w 113241"/>
                    <a:gd name="connsiteY27" fmla="*/ 29606 h 106138"/>
                    <a:gd name="connsiteX28" fmla="*/ 33278 w 113241"/>
                    <a:gd name="connsiteY28" fmla="*/ 50595 h 10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3241" h="106138">
                      <a:moveTo>
                        <a:pt x="38865" y="106138"/>
                      </a:moveTo>
                      <a:lnTo>
                        <a:pt x="0" y="23381"/>
                      </a:lnTo>
                      <a:lnTo>
                        <a:pt x="35194" y="6862"/>
                      </a:lnTo>
                      <a:cubicBezTo>
                        <a:pt x="44052" y="2712"/>
                        <a:pt x="50835" y="478"/>
                        <a:pt x="55544" y="79"/>
                      </a:cubicBezTo>
                      <a:cubicBezTo>
                        <a:pt x="60252" y="-320"/>
                        <a:pt x="64721" y="797"/>
                        <a:pt x="68871" y="3510"/>
                      </a:cubicBezTo>
                      <a:cubicBezTo>
                        <a:pt x="73101" y="6144"/>
                        <a:pt x="76293" y="9974"/>
                        <a:pt x="78607" y="14842"/>
                      </a:cubicBezTo>
                      <a:cubicBezTo>
                        <a:pt x="81560" y="21067"/>
                        <a:pt x="82118" y="27052"/>
                        <a:pt x="80363" y="32798"/>
                      </a:cubicBezTo>
                      <a:cubicBezTo>
                        <a:pt x="78607" y="38544"/>
                        <a:pt x="74377" y="43652"/>
                        <a:pt x="67594" y="48121"/>
                      </a:cubicBezTo>
                      <a:cubicBezTo>
                        <a:pt x="72223" y="48520"/>
                        <a:pt x="76293" y="49477"/>
                        <a:pt x="79804" y="50834"/>
                      </a:cubicBezTo>
                      <a:cubicBezTo>
                        <a:pt x="83315" y="52270"/>
                        <a:pt x="88582" y="55223"/>
                        <a:pt x="95605" y="59772"/>
                      </a:cubicBezTo>
                      <a:lnTo>
                        <a:pt x="113242" y="71184"/>
                      </a:lnTo>
                      <a:lnTo>
                        <a:pt x="93291" y="80601"/>
                      </a:lnTo>
                      <a:lnTo>
                        <a:pt x="72781" y="68231"/>
                      </a:lnTo>
                      <a:cubicBezTo>
                        <a:pt x="65439" y="63842"/>
                        <a:pt x="60651" y="61129"/>
                        <a:pt x="58257" y="60171"/>
                      </a:cubicBezTo>
                      <a:cubicBezTo>
                        <a:pt x="55863" y="59213"/>
                        <a:pt x="53708" y="58894"/>
                        <a:pt x="51633" y="59054"/>
                      </a:cubicBezTo>
                      <a:cubicBezTo>
                        <a:pt x="49558" y="59293"/>
                        <a:pt x="46606" y="60251"/>
                        <a:pt x="42775" y="62086"/>
                      </a:cubicBezTo>
                      <a:lnTo>
                        <a:pt x="39423" y="63682"/>
                      </a:lnTo>
                      <a:lnTo>
                        <a:pt x="55623" y="98238"/>
                      </a:lnTo>
                      <a:lnTo>
                        <a:pt x="38944" y="106058"/>
                      </a:lnTo>
                      <a:close/>
                      <a:moveTo>
                        <a:pt x="33198" y="50595"/>
                      </a:moveTo>
                      <a:lnTo>
                        <a:pt x="45568" y="44769"/>
                      </a:lnTo>
                      <a:cubicBezTo>
                        <a:pt x="53549" y="41018"/>
                        <a:pt x="58417" y="38305"/>
                        <a:pt x="60092" y="36709"/>
                      </a:cubicBezTo>
                      <a:cubicBezTo>
                        <a:pt x="61768" y="35113"/>
                        <a:pt x="62806" y="33197"/>
                        <a:pt x="63125" y="31043"/>
                      </a:cubicBezTo>
                      <a:cubicBezTo>
                        <a:pt x="63444" y="28888"/>
                        <a:pt x="63125" y="26494"/>
                        <a:pt x="61928" y="24020"/>
                      </a:cubicBezTo>
                      <a:cubicBezTo>
                        <a:pt x="60651" y="21227"/>
                        <a:pt x="58816" y="19311"/>
                        <a:pt x="56501" y="18354"/>
                      </a:cubicBezTo>
                      <a:cubicBezTo>
                        <a:pt x="54187" y="17316"/>
                        <a:pt x="51633" y="17237"/>
                        <a:pt x="48680" y="18034"/>
                      </a:cubicBezTo>
                      <a:cubicBezTo>
                        <a:pt x="47244" y="18513"/>
                        <a:pt x="43094" y="20269"/>
                        <a:pt x="36391" y="23461"/>
                      </a:cubicBezTo>
                      <a:lnTo>
                        <a:pt x="23383" y="29606"/>
                      </a:lnTo>
                      <a:lnTo>
                        <a:pt x="33278" y="5059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61" name="Freeform: Shape 4260">
                  <a:extLst>
                    <a:ext uri="{FF2B5EF4-FFF2-40B4-BE49-F238E27FC236}">
                      <a16:creationId xmlns:a16="http://schemas.microsoft.com/office/drawing/2014/main" id="{C5D07F00-6835-B60D-6C31-9D58F47CC841}"/>
                    </a:ext>
                  </a:extLst>
                </p:cNvPr>
                <p:cNvSpPr/>
                <p:nvPr/>
              </p:nvSpPr>
              <p:spPr>
                <a:xfrm>
                  <a:off x="870870" y="3461086"/>
                  <a:ext cx="82756" cy="80032"/>
                </a:xfrm>
                <a:custGeom>
                  <a:avLst/>
                  <a:gdLst>
                    <a:gd name="connsiteX0" fmla="*/ 67913 w 82756"/>
                    <a:gd name="connsiteY0" fmla="*/ 66796 h 80032"/>
                    <a:gd name="connsiteX1" fmla="*/ 63684 w 82756"/>
                    <a:gd name="connsiteY1" fmla="*/ 57858 h 80032"/>
                    <a:gd name="connsiteX2" fmla="*/ 58656 w 82756"/>
                    <a:gd name="connsiteY2" fmla="*/ 69509 h 80032"/>
                    <a:gd name="connsiteX3" fmla="*/ 48680 w 82756"/>
                    <a:gd name="connsiteY3" fmla="*/ 77570 h 80032"/>
                    <a:gd name="connsiteX4" fmla="*/ 36630 w 82756"/>
                    <a:gd name="connsiteY4" fmla="*/ 79964 h 80032"/>
                    <a:gd name="connsiteX5" fmla="*/ 26176 w 82756"/>
                    <a:gd name="connsiteY5" fmla="*/ 75814 h 80032"/>
                    <a:gd name="connsiteX6" fmla="*/ 17796 w 82756"/>
                    <a:gd name="connsiteY6" fmla="*/ 63524 h 80032"/>
                    <a:gd name="connsiteX7" fmla="*/ 0 w 82756"/>
                    <a:gd name="connsiteY7" fmla="*/ 25617 h 80032"/>
                    <a:gd name="connsiteX8" fmla="*/ 15881 w 82756"/>
                    <a:gd name="connsiteY8" fmla="*/ 18195 h 80032"/>
                    <a:gd name="connsiteX9" fmla="*/ 28809 w 82756"/>
                    <a:gd name="connsiteY9" fmla="*/ 45728 h 80032"/>
                    <a:gd name="connsiteX10" fmla="*/ 36949 w 82756"/>
                    <a:gd name="connsiteY10" fmla="*/ 60811 h 80032"/>
                    <a:gd name="connsiteX11" fmla="*/ 42296 w 82756"/>
                    <a:gd name="connsiteY11" fmla="*/ 63843 h 80032"/>
                    <a:gd name="connsiteX12" fmla="*/ 48920 w 82756"/>
                    <a:gd name="connsiteY12" fmla="*/ 62726 h 80032"/>
                    <a:gd name="connsiteX13" fmla="*/ 55145 w 82756"/>
                    <a:gd name="connsiteY13" fmla="*/ 57060 h 80032"/>
                    <a:gd name="connsiteX14" fmla="*/ 56980 w 82756"/>
                    <a:gd name="connsiteY14" fmla="*/ 49479 h 80032"/>
                    <a:gd name="connsiteX15" fmla="*/ 50596 w 82756"/>
                    <a:gd name="connsiteY15" fmla="*/ 32720 h 80032"/>
                    <a:gd name="connsiteX16" fmla="*/ 38705 w 82756"/>
                    <a:gd name="connsiteY16" fmla="*/ 7422 h 80032"/>
                    <a:gd name="connsiteX17" fmla="*/ 54586 w 82756"/>
                    <a:gd name="connsiteY17" fmla="*/ 0 h 80032"/>
                    <a:gd name="connsiteX18" fmla="*/ 82757 w 82756"/>
                    <a:gd name="connsiteY18" fmla="*/ 59933 h 80032"/>
                    <a:gd name="connsiteX19" fmla="*/ 67993 w 82756"/>
                    <a:gd name="connsiteY19" fmla="*/ 66876 h 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2756" h="80032">
                      <a:moveTo>
                        <a:pt x="67913" y="66796"/>
                      </a:moveTo>
                      <a:lnTo>
                        <a:pt x="63684" y="57858"/>
                      </a:lnTo>
                      <a:cubicBezTo>
                        <a:pt x="62965" y="62088"/>
                        <a:pt x="61290" y="65918"/>
                        <a:pt x="58656" y="69509"/>
                      </a:cubicBezTo>
                      <a:cubicBezTo>
                        <a:pt x="55943" y="73021"/>
                        <a:pt x="52671" y="75734"/>
                        <a:pt x="48680" y="77570"/>
                      </a:cubicBezTo>
                      <a:cubicBezTo>
                        <a:pt x="44690" y="79485"/>
                        <a:pt x="40620" y="80283"/>
                        <a:pt x="36630" y="79964"/>
                      </a:cubicBezTo>
                      <a:cubicBezTo>
                        <a:pt x="32640" y="79724"/>
                        <a:pt x="29128" y="78288"/>
                        <a:pt x="26176" y="75814"/>
                      </a:cubicBezTo>
                      <a:cubicBezTo>
                        <a:pt x="23223" y="73260"/>
                        <a:pt x="20430" y="69190"/>
                        <a:pt x="17796" y="63524"/>
                      </a:cubicBezTo>
                      <a:lnTo>
                        <a:pt x="0" y="25617"/>
                      </a:lnTo>
                      <a:lnTo>
                        <a:pt x="15881" y="18195"/>
                      </a:lnTo>
                      <a:lnTo>
                        <a:pt x="28809" y="45728"/>
                      </a:lnTo>
                      <a:cubicBezTo>
                        <a:pt x="32799" y="54187"/>
                        <a:pt x="35513" y="59214"/>
                        <a:pt x="36949" y="60811"/>
                      </a:cubicBezTo>
                      <a:cubicBezTo>
                        <a:pt x="38386" y="62407"/>
                        <a:pt x="40221" y="63444"/>
                        <a:pt x="42296" y="63843"/>
                      </a:cubicBezTo>
                      <a:cubicBezTo>
                        <a:pt x="44371" y="64242"/>
                        <a:pt x="46606" y="63843"/>
                        <a:pt x="48920" y="62726"/>
                      </a:cubicBezTo>
                      <a:cubicBezTo>
                        <a:pt x="51633" y="61449"/>
                        <a:pt x="53708" y="59614"/>
                        <a:pt x="55145" y="57060"/>
                      </a:cubicBezTo>
                      <a:cubicBezTo>
                        <a:pt x="56581" y="54586"/>
                        <a:pt x="57219" y="52032"/>
                        <a:pt x="56980" y="49479"/>
                      </a:cubicBezTo>
                      <a:cubicBezTo>
                        <a:pt x="56741" y="46925"/>
                        <a:pt x="54586" y="41338"/>
                        <a:pt x="50596" y="32720"/>
                      </a:cubicBezTo>
                      <a:lnTo>
                        <a:pt x="38705" y="7422"/>
                      </a:lnTo>
                      <a:lnTo>
                        <a:pt x="54586" y="0"/>
                      </a:lnTo>
                      <a:lnTo>
                        <a:pt x="82757" y="59933"/>
                      </a:lnTo>
                      <a:lnTo>
                        <a:pt x="67993" y="6687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62" name="Freeform: Shape 4261">
                  <a:extLst>
                    <a:ext uri="{FF2B5EF4-FFF2-40B4-BE49-F238E27FC236}">
                      <a16:creationId xmlns:a16="http://schemas.microsoft.com/office/drawing/2014/main" id="{3A579511-3961-34D2-3D57-80CD15BB0005}"/>
                    </a:ext>
                  </a:extLst>
                </p:cNvPr>
                <p:cNvSpPr/>
                <p:nvPr/>
              </p:nvSpPr>
              <p:spPr>
                <a:xfrm>
                  <a:off x="944509" y="3436938"/>
                  <a:ext cx="68912" cy="71408"/>
                </a:xfrm>
                <a:custGeom>
                  <a:avLst/>
                  <a:gdLst>
                    <a:gd name="connsiteX0" fmla="*/ 11751 w 68912"/>
                    <a:gd name="connsiteY0" fmla="*/ 61815 h 71408"/>
                    <a:gd name="connsiteX1" fmla="*/ 26515 w 68912"/>
                    <a:gd name="connsiteY1" fmla="*/ 51920 h 71408"/>
                    <a:gd name="connsiteX2" fmla="*/ 33937 w 68912"/>
                    <a:gd name="connsiteY2" fmla="*/ 57027 h 71408"/>
                    <a:gd name="connsiteX3" fmla="*/ 43753 w 68912"/>
                    <a:gd name="connsiteY3" fmla="*/ 55351 h 71408"/>
                    <a:gd name="connsiteX4" fmla="*/ 51972 w 68912"/>
                    <a:gd name="connsiteY4" fmla="*/ 48727 h 71408"/>
                    <a:gd name="connsiteX5" fmla="*/ 52052 w 68912"/>
                    <a:gd name="connsiteY5" fmla="*/ 43540 h 71408"/>
                    <a:gd name="connsiteX6" fmla="*/ 49498 w 68912"/>
                    <a:gd name="connsiteY6" fmla="*/ 41066 h 71408"/>
                    <a:gd name="connsiteX7" fmla="*/ 43194 w 68912"/>
                    <a:gd name="connsiteY7" fmla="*/ 41465 h 71408"/>
                    <a:gd name="connsiteX8" fmla="*/ 15263 w 68912"/>
                    <a:gd name="connsiteY8" fmla="*/ 45136 h 71408"/>
                    <a:gd name="connsiteX9" fmla="*/ 1855 w 68912"/>
                    <a:gd name="connsiteY9" fmla="*/ 35001 h 71408"/>
                    <a:gd name="connsiteX10" fmla="*/ 1855 w 68912"/>
                    <a:gd name="connsiteY10" fmla="*/ 19040 h 71408"/>
                    <a:gd name="connsiteX11" fmla="*/ 18455 w 68912"/>
                    <a:gd name="connsiteY11" fmla="*/ 4755 h 71408"/>
                    <a:gd name="connsiteX12" fmla="*/ 38645 w 68912"/>
                    <a:gd name="connsiteY12" fmla="*/ 206 h 71408"/>
                    <a:gd name="connsiteX13" fmla="*/ 52451 w 68912"/>
                    <a:gd name="connsiteY13" fmla="*/ 8187 h 71408"/>
                    <a:gd name="connsiteX14" fmla="*/ 38805 w 68912"/>
                    <a:gd name="connsiteY14" fmla="*/ 18003 h 71408"/>
                    <a:gd name="connsiteX15" fmla="*/ 32660 w 68912"/>
                    <a:gd name="connsiteY15" fmla="*/ 14332 h 71408"/>
                    <a:gd name="connsiteX16" fmla="*/ 24121 w 68912"/>
                    <a:gd name="connsiteY16" fmla="*/ 16087 h 71408"/>
                    <a:gd name="connsiteX17" fmla="*/ 15981 w 68912"/>
                    <a:gd name="connsiteY17" fmla="*/ 22073 h 71408"/>
                    <a:gd name="connsiteX18" fmla="*/ 15662 w 68912"/>
                    <a:gd name="connsiteY18" fmla="*/ 26143 h 71408"/>
                    <a:gd name="connsiteX19" fmla="*/ 18614 w 68912"/>
                    <a:gd name="connsiteY19" fmla="*/ 28297 h 71408"/>
                    <a:gd name="connsiteX20" fmla="*/ 35533 w 68912"/>
                    <a:gd name="connsiteY20" fmla="*/ 25823 h 71408"/>
                    <a:gd name="connsiteX21" fmla="*/ 56521 w 68912"/>
                    <a:gd name="connsiteY21" fmla="*/ 24547 h 71408"/>
                    <a:gd name="connsiteX22" fmla="*/ 67055 w 68912"/>
                    <a:gd name="connsiteY22" fmla="*/ 34043 h 71408"/>
                    <a:gd name="connsiteX23" fmla="*/ 66816 w 68912"/>
                    <a:gd name="connsiteY23" fmla="*/ 51440 h 71408"/>
                    <a:gd name="connsiteX24" fmla="*/ 49179 w 68912"/>
                    <a:gd name="connsiteY24" fmla="*/ 66922 h 71408"/>
                    <a:gd name="connsiteX25" fmla="*/ 27473 w 68912"/>
                    <a:gd name="connsiteY25" fmla="*/ 71072 h 71408"/>
                    <a:gd name="connsiteX26" fmla="*/ 11831 w 68912"/>
                    <a:gd name="connsiteY26" fmla="*/ 61975 h 71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912" h="71408">
                      <a:moveTo>
                        <a:pt x="11751" y="61815"/>
                      </a:moveTo>
                      <a:lnTo>
                        <a:pt x="26515" y="51920"/>
                      </a:lnTo>
                      <a:cubicBezTo>
                        <a:pt x="28670" y="54712"/>
                        <a:pt x="31144" y="56389"/>
                        <a:pt x="33937" y="57027"/>
                      </a:cubicBezTo>
                      <a:cubicBezTo>
                        <a:pt x="36730" y="57665"/>
                        <a:pt x="40002" y="57027"/>
                        <a:pt x="43753" y="55351"/>
                      </a:cubicBezTo>
                      <a:cubicBezTo>
                        <a:pt x="47823" y="53436"/>
                        <a:pt x="50616" y="51201"/>
                        <a:pt x="51972" y="48727"/>
                      </a:cubicBezTo>
                      <a:cubicBezTo>
                        <a:pt x="52850" y="47051"/>
                        <a:pt x="52930" y="45296"/>
                        <a:pt x="52052" y="43540"/>
                      </a:cubicBezTo>
                      <a:cubicBezTo>
                        <a:pt x="51494" y="42343"/>
                        <a:pt x="50616" y="41545"/>
                        <a:pt x="49498" y="41066"/>
                      </a:cubicBezTo>
                      <a:cubicBezTo>
                        <a:pt x="48381" y="40667"/>
                        <a:pt x="46227" y="40827"/>
                        <a:pt x="43194" y="41465"/>
                      </a:cubicBezTo>
                      <a:cubicBezTo>
                        <a:pt x="29069" y="44657"/>
                        <a:pt x="19732" y="45854"/>
                        <a:pt x="15263" y="45136"/>
                      </a:cubicBezTo>
                      <a:cubicBezTo>
                        <a:pt x="9038" y="44099"/>
                        <a:pt x="4489" y="40747"/>
                        <a:pt x="1855" y="35001"/>
                      </a:cubicBezTo>
                      <a:cubicBezTo>
                        <a:pt x="-618" y="29814"/>
                        <a:pt x="-618" y="24467"/>
                        <a:pt x="1855" y="19040"/>
                      </a:cubicBezTo>
                      <a:cubicBezTo>
                        <a:pt x="4329" y="13613"/>
                        <a:pt x="9836" y="8825"/>
                        <a:pt x="18455" y="4755"/>
                      </a:cubicBezTo>
                      <a:cubicBezTo>
                        <a:pt x="26675" y="925"/>
                        <a:pt x="33378" y="-592"/>
                        <a:pt x="38645" y="206"/>
                      </a:cubicBezTo>
                      <a:cubicBezTo>
                        <a:pt x="43912" y="1004"/>
                        <a:pt x="48461" y="3638"/>
                        <a:pt x="52451" y="8187"/>
                      </a:cubicBezTo>
                      <a:lnTo>
                        <a:pt x="38805" y="18003"/>
                      </a:lnTo>
                      <a:cubicBezTo>
                        <a:pt x="37049" y="16008"/>
                        <a:pt x="35054" y="14731"/>
                        <a:pt x="32660" y="14332"/>
                      </a:cubicBezTo>
                      <a:cubicBezTo>
                        <a:pt x="30266" y="13933"/>
                        <a:pt x="27473" y="14491"/>
                        <a:pt x="24121" y="16087"/>
                      </a:cubicBezTo>
                      <a:cubicBezTo>
                        <a:pt x="19971" y="18082"/>
                        <a:pt x="17258" y="20078"/>
                        <a:pt x="15981" y="22073"/>
                      </a:cubicBezTo>
                      <a:cubicBezTo>
                        <a:pt x="15183" y="23429"/>
                        <a:pt x="15103" y="24786"/>
                        <a:pt x="15662" y="26143"/>
                      </a:cubicBezTo>
                      <a:cubicBezTo>
                        <a:pt x="16220" y="27260"/>
                        <a:pt x="17178" y="27978"/>
                        <a:pt x="18614" y="28297"/>
                      </a:cubicBezTo>
                      <a:cubicBezTo>
                        <a:pt x="20530" y="28697"/>
                        <a:pt x="26196" y="27819"/>
                        <a:pt x="35533" y="25823"/>
                      </a:cubicBezTo>
                      <a:cubicBezTo>
                        <a:pt x="44870" y="23749"/>
                        <a:pt x="51893" y="23350"/>
                        <a:pt x="56521" y="24547"/>
                      </a:cubicBezTo>
                      <a:cubicBezTo>
                        <a:pt x="61150" y="25823"/>
                        <a:pt x="64661" y="28936"/>
                        <a:pt x="67055" y="34043"/>
                      </a:cubicBezTo>
                      <a:cubicBezTo>
                        <a:pt x="69609" y="39550"/>
                        <a:pt x="69529" y="45376"/>
                        <a:pt x="66816" y="51440"/>
                      </a:cubicBezTo>
                      <a:cubicBezTo>
                        <a:pt x="64103" y="57506"/>
                        <a:pt x="58197" y="62693"/>
                        <a:pt x="49179" y="66922"/>
                      </a:cubicBezTo>
                      <a:cubicBezTo>
                        <a:pt x="41039" y="70753"/>
                        <a:pt x="33777" y="72110"/>
                        <a:pt x="27473" y="71072"/>
                      </a:cubicBezTo>
                      <a:cubicBezTo>
                        <a:pt x="21168" y="70035"/>
                        <a:pt x="15901" y="67002"/>
                        <a:pt x="11831" y="61975"/>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63" name="Freeform: Shape 4262">
                  <a:extLst>
                    <a:ext uri="{FF2B5EF4-FFF2-40B4-BE49-F238E27FC236}">
                      <a16:creationId xmlns:a16="http://schemas.microsoft.com/office/drawing/2014/main" id="{2B9D95E6-E5EC-B421-7A15-E39F203F6DAF}"/>
                    </a:ext>
                  </a:extLst>
                </p:cNvPr>
                <p:cNvSpPr/>
                <p:nvPr/>
              </p:nvSpPr>
              <p:spPr>
                <a:xfrm>
                  <a:off x="1008831" y="3406772"/>
                  <a:ext cx="68912" cy="71408"/>
                </a:xfrm>
                <a:custGeom>
                  <a:avLst/>
                  <a:gdLst>
                    <a:gd name="connsiteX0" fmla="*/ 11751 w 68912"/>
                    <a:gd name="connsiteY0" fmla="*/ 61815 h 71408"/>
                    <a:gd name="connsiteX1" fmla="*/ 26515 w 68912"/>
                    <a:gd name="connsiteY1" fmla="*/ 51920 h 71408"/>
                    <a:gd name="connsiteX2" fmla="*/ 33937 w 68912"/>
                    <a:gd name="connsiteY2" fmla="*/ 57027 h 71408"/>
                    <a:gd name="connsiteX3" fmla="*/ 43753 w 68912"/>
                    <a:gd name="connsiteY3" fmla="*/ 55351 h 71408"/>
                    <a:gd name="connsiteX4" fmla="*/ 51972 w 68912"/>
                    <a:gd name="connsiteY4" fmla="*/ 48727 h 71408"/>
                    <a:gd name="connsiteX5" fmla="*/ 52052 w 68912"/>
                    <a:gd name="connsiteY5" fmla="*/ 43540 h 71408"/>
                    <a:gd name="connsiteX6" fmla="*/ 49498 w 68912"/>
                    <a:gd name="connsiteY6" fmla="*/ 41066 h 71408"/>
                    <a:gd name="connsiteX7" fmla="*/ 43194 w 68912"/>
                    <a:gd name="connsiteY7" fmla="*/ 41465 h 71408"/>
                    <a:gd name="connsiteX8" fmla="*/ 15263 w 68912"/>
                    <a:gd name="connsiteY8" fmla="*/ 45136 h 71408"/>
                    <a:gd name="connsiteX9" fmla="*/ 1855 w 68912"/>
                    <a:gd name="connsiteY9" fmla="*/ 35001 h 71408"/>
                    <a:gd name="connsiteX10" fmla="*/ 1855 w 68912"/>
                    <a:gd name="connsiteY10" fmla="*/ 19040 h 71408"/>
                    <a:gd name="connsiteX11" fmla="*/ 18455 w 68912"/>
                    <a:gd name="connsiteY11" fmla="*/ 4755 h 71408"/>
                    <a:gd name="connsiteX12" fmla="*/ 38645 w 68912"/>
                    <a:gd name="connsiteY12" fmla="*/ 206 h 71408"/>
                    <a:gd name="connsiteX13" fmla="*/ 52451 w 68912"/>
                    <a:gd name="connsiteY13" fmla="*/ 8187 h 71408"/>
                    <a:gd name="connsiteX14" fmla="*/ 38805 w 68912"/>
                    <a:gd name="connsiteY14" fmla="*/ 18003 h 71408"/>
                    <a:gd name="connsiteX15" fmla="*/ 32660 w 68912"/>
                    <a:gd name="connsiteY15" fmla="*/ 14332 h 71408"/>
                    <a:gd name="connsiteX16" fmla="*/ 24121 w 68912"/>
                    <a:gd name="connsiteY16" fmla="*/ 16087 h 71408"/>
                    <a:gd name="connsiteX17" fmla="*/ 15981 w 68912"/>
                    <a:gd name="connsiteY17" fmla="*/ 22073 h 71408"/>
                    <a:gd name="connsiteX18" fmla="*/ 15662 w 68912"/>
                    <a:gd name="connsiteY18" fmla="*/ 26143 h 71408"/>
                    <a:gd name="connsiteX19" fmla="*/ 18614 w 68912"/>
                    <a:gd name="connsiteY19" fmla="*/ 28297 h 71408"/>
                    <a:gd name="connsiteX20" fmla="*/ 35533 w 68912"/>
                    <a:gd name="connsiteY20" fmla="*/ 25823 h 71408"/>
                    <a:gd name="connsiteX21" fmla="*/ 56521 w 68912"/>
                    <a:gd name="connsiteY21" fmla="*/ 24547 h 71408"/>
                    <a:gd name="connsiteX22" fmla="*/ 67055 w 68912"/>
                    <a:gd name="connsiteY22" fmla="*/ 34043 h 71408"/>
                    <a:gd name="connsiteX23" fmla="*/ 66816 w 68912"/>
                    <a:gd name="connsiteY23" fmla="*/ 51440 h 71408"/>
                    <a:gd name="connsiteX24" fmla="*/ 49179 w 68912"/>
                    <a:gd name="connsiteY24" fmla="*/ 66922 h 71408"/>
                    <a:gd name="connsiteX25" fmla="*/ 27473 w 68912"/>
                    <a:gd name="connsiteY25" fmla="*/ 71072 h 71408"/>
                    <a:gd name="connsiteX26" fmla="*/ 11831 w 68912"/>
                    <a:gd name="connsiteY26" fmla="*/ 61975 h 71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912" h="71408">
                      <a:moveTo>
                        <a:pt x="11751" y="61815"/>
                      </a:moveTo>
                      <a:lnTo>
                        <a:pt x="26515" y="51920"/>
                      </a:lnTo>
                      <a:cubicBezTo>
                        <a:pt x="28670" y="54712"/>
                        <a:pt x="31144" y="56389"/>
                        <a:pt x="33937" y="57027"/>
                      </a:cubicBezTo>
                      <a:cubicBezTo>
                        <a:pt x="36730" y="57665"/>
                        <a:pt x="40002" y="57027"/>
                        <a:pt x="43753" y="55351"/>
                      </a:cubicBezTo>
                      <a:cubicBezTo>
                        <a:pt x="47823" y="53436"/>
                        <a:pt x="50616" y="51201"/>
                        <a:pt x="51972" y="48727"/>
                      </a:cubicBezTo>
                      <a:cubicBezTo>
                        <a:pt x="52850" y="47051"/>
                        <a:pt x="52930" y="45296"/>
                        <a:pt x="52052" y="43540"/>
                      </a:cubicBezTo>
                      <a:cubicBezTo>
                        <a:pt x="51494" y="42343"/>
                        <a:pt x="50616" y="41545"/>
                        <a:pt x="49498" y="41066"/>
                      </a:cubicBezTo>
                      <a:cubicBezTo>
                        <a:pt x="48381" y="40667"/>
                        <a:pt x="46226" y="40827"/>
                        <a:pt x="43194" y="41465"/>
                      </a:cubicBezTo>
                      <a:cubicBezTo>
                        <a:pt x="29069" y="44657"/>
                        <a:pt x="19732" y="45854"/>
                        <a:pt x="15263" y="45136"/>
                      </a:cubicBezTo>
                      <a:cubicBezTo>
                        <a:pt x="9038" y="44099"/>
                        <a:pt x="4489" y="40747"/>
                        <a:pt x="1855" y="35001"/>
                      </a:cubicBezTo>
                      <a:cubicBezTo>
                        <a:pt x="-618" y="29814"/>
                        <a:pt x="-618" y="24467"/>
                        <a:pt x="1855" y="19040"/>
                      </a:cubicBezTo>
                      <a:cubicBezTo>
                        <a:pt x="4329" y="13613"/>
                        <a:pt x="9836" y="8825"/>
                        <a:pt x="18455" y="4755"/>
                      </a:cubicBezTo>
                      <a:cubicBezTo>
                        <a:pt x="26675" y="925"/>
                        <a:pt x="33378" y="-592"/>
                        <a:pt x="38645" y="206"/>
                      </a:cubicBezTo>
                      <a:cubicBezTo>
                        <a:pt x="43912" y="1004"/>
                        <a:pt x="48461" y="3638"/>
                        <a:pt x="52451" y="8187"/>
                      </a:cubicBezTo>
                      <a:lnTo>
                        <a:pt x="38805" y="18003"/>
                      </a:lnTo>
                      <a:cubicBezTo>
                        <a:pt x="37049" y="16008"/>
                        <a:pt x="35054" y="14731"/>
                        <a:pt x="32660" y="14332"/>
                      </a:cubicBezTo>
                      <a:cubicBezTo>
                        <a:pt x="30266" y="13933"/>
                        <a:pt x="27473" y="14491"/>
                        <a:pt x="24121" y="16087"/>
                      </a:cubicBezTo>
                      <a:cubicBezTo>
                        <a:pt x="19971" y="18082"/>
                        <a:pt x="17258" y="19998"/>
                        <a:pt x="15981" y="22073"/>
                      </a:cubicBezTo>
                      <a:cubicBezTo>
                        <a:pt x="15183" y="23509"/>
                        <a:pt x="15103" y="24866"/>
                        <a:pt x="15662" y="26143"/>
                      </a:cubicBezTo>
                      <a:cubicBezTo>
                        <a:pt x="16220" y="27260"/>
                        <a:pt x="17178" y="27978"/>
                        <a:pt x="18614" y="28297"/>
                      </a:cubicBezTo>
                      <a:cubicBezTo>
                        <a:pt x="20530" y="28697"/>
                        <a:pt x="26196" y="27819"/>
                        <a:pt x="35533" y="25823"/>
                      </a:cubicBezTo>
                      <a:cubicBezTo>
                        <a:pt x="44870" y="23748"/>
                        <a:pt x="51893" y="23350"/>
                        <a:pt x="56521" y="24547"/>
                      </a:cubicBezTo>
                      <a:cubicBezTo>
                        <a:pt x="61150" y="25823"/>
                        <a:pt x="64661" y="28936"/>
                        <a:pt x="67055" y="34043"/>
                      </a:cubicBezTo>
                      <a:cubicBezTo>
                        <a:pt x="69609" y="39550"/>
                        <a:pt x="69529" y="45376"/>
                        <a:pt x="66816" y="51440"/>
                      </a:cubicBezTo>
                      <a:cubicBezTo>
                        <a:pt x="64103" y="57586"/>
                        <a:pt x="58197" y="62693"/>
                        <a:pt x="49179" y="66922"/>
                      </a:cubicBezTo>
                      <a:cubicBezTo>
                        <a:pt x="41039" y="70753"/>
                        <a:pt x="33777" y="72110"/>
                        <a:pt x="27473" y="71072"/>
                      </a:cubicBezTo>
                      <a:cubicBezTo>
                        <a:pt x="21168" y="70035"/>
                        <a:pt x="15901" y="67002"/>
                        <a:pt x="11831" y="61975"/>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64" name="Freeform: Shape 4263">
                  <a:extLst>
                    <a:ext uri="{FF2B5EF4-FFF2-40B4-BE49-F238E27FC236}">
                      <a16:creationId xmlns:a16="http://schemas.microsoft.com/office/drawing/2014/main" id="{CD5A6A64-7DDE-A7CE-3864-2DA069F54B02}"/>
                    </a:ext>
                  </a:extLst>
                </p:cNvPr>
                <p:cNvSpPr/>
                <p:nvPr/>
              </p:nvSpPr>
              <p:spPr>
                <a:xfrm>
                  <a:off x="1059607" y="3362687"/>
                  <a:ext cx="54745" cy="90178"/>
                </a:xfrm>
                <a:custGeom>
                  <a:avLst/>
                  <a:gdLst>
                    <a:gd name="connsiteX0" fmla="*/ 6863 w 54745"/>
                    <a:gd name="connsiteY0" fmla="*/ 22106 h 90178"/>
                    <a:gd name="connsiteX1" fmla="*/ 0 w 54745"/>
                    <a:gd name="connsiteY1" fmla="*/ 7422 h 90178"/>
                    <a:gd name="connsiteX2" fmla="*/ 15881 w 54745"/>
                    <a:gd name="connsiteY2" fmla="*/ 0 h 90178"/>
                    <a:gd name="connsiteX3" fmla="*/ 22744 w 54745"/>
                    <a:gd name="connsiteY3" fmla="*/ 14684 h 90178"/>
                    <a:gd name="connsiteX4" fmla="*/ 6863 w 54745"/>
                    <a:gd name="connsiteY4" fmla="*/ 22106 h 90178"/>
                    <a:gd name="connsiteX5" fmla="*/ 38865 w 54745"/>
                    <a:gd name="connsiteY5" fmla="*/ 90179 h 90178"/>
                    <a:gd name="connsiteX6" fmla="*/ 10694 w 54745"/>
                    <a:gd name="connsiteY6" fmla="*/ 30246 h 90178"/>
                    <a:gd name="connsiteX7" fmla="*/ 26575 w 54745"/>
                    <a:gd name="connsiteY7" fmla="*/ 22824 h 90178"/>
                    <a:gd name="connsiteX8" fmla="*/ 54746 w 54745"/>
                    <a:gd name="connsiteY8" fmla="*/ 82757 h 90178"/>
                    <a:gd name="connsiteX9" fmla="*/ 38865 w 54745"/>
                    <a:gd name="connsiteY9" fmla="*/ 90179 h 9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45" h="90178">
                      <a:moveTo>
                        <a:pt x="6863" y="22106"/>
                      </a:moveTo>
                      <a:lnTo>
                        <a:pt x="0" y="7422"/>
                      </a:lnTo>
                      <a:lnTo>
                        <a:pt x="15881" y="0"/>
                      </a:lnTo>
                      <a:lnTo>
                        <a:pt x="22744" y="14684"/>
                      </a:lnTo>
                      <a:lnTo>
                        <a:pt x="6863" y="22106"/>
                      </a:lnTo>
                      <a:close/>
                      <a:moveTo>
                        <a:pt x="38865" y="90179"/>
                      </a:moveTo>
                      <a:lnTo>
                        <a:pt x="10694" y="30246"/>
                      </a:lnTo>
                      <a:lnTo>
                        <a:pt x="26575" y="22824"/>
                      </a:lnTo>
                      <a:lnTo>
                        <a:pt x="54746" y="82757"/>
                      </a:lnTo>
                      <a:lnTo>
                        <a:pt x="38865" y="9017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65" name="Freeform: Shape 4264">
                  <a:extLst>
                    <a:ext uri="{FF2B5EF4-FFF2-40B4-BE49-F238E27FC236}">
                      <a16:creationId xmlns:a16="http://schemas.microsoft.com/office/drawing/2014/main" id="{E228A7D6-80E4-E6BF-4344-39ED140705A7}"/>
                    </a:ext>
                  </a:extLst>
                </p:cNvPr>
                <p:cNvSpPr/>
                <p:nvPr/>
              </p:nvSpPr>
              <p:spPr>
                <a:xfrm>
                  <a:off x="1106759" y="3360613"/>
                  <a:ext cx="75905" cy="73854"/>
                </a:xfrm>
                <a:custGeom>
                  <a:avLst/>
                  <a:gdLst>
                    <a:gd name="connsiteX0" fmla="*/ 16132 w 75905"/>
                    <a:gd name="connsiteY0" fmla="*/ 30006 h 73854"/>
                    <a:gd name="connsiteX1" fmla="*/ 491 w 75905"/>
                    <a:gd name="connsiteY1" fmla="*/ 34156 h 73854"/>
                    <a:gd name="connsiteX2" fmla="*/ 2805 w 75905"/>
                    <a:gd name="connsiteY2" fmla="*/ 17397 h 73854"/>
                    <a:gd name="connsiteX3" fmla="*/ 18447 w 75905"/>
                    <a:gd name="connsiteY3" fmla="*/ 4948 h 73854"/>
                    <a:gd name="connsiteX4" fmla="*/ 35445 w 75905"/>
                    <a:gd name="connsiteY4" fmla="*/ 0 h 73854"/>
                    <a:gd name="connsiteX5" fmla="*/ 45740 w 75905"/>
                    <a:gd name="connsiteY5" fmla="*/ 2953 h 73854"/>
                    <a:gd name="connsiteX6" fmla="*/ 54518 w 75905"/>
                    <a:gd name="connsiteY6" fmla="*/ 16120 h 73854"/>
                    <a:gd name="connsiteX7" fmla="*/ 63057 w 75905"/>
                    <a:gd name="connsiteY7" fmla="*/ 34715 h 73854"/>
                    <a:gd name="connsiteX8" fmla="*/ 69282 w 75905"/>
                    <a:gd name="connsiteY8" fmla="*/ 46047 h 73854"/>
                    <a:gd name="connsiteX9" fmla="*/ 75906 w 75905"/>
                    <a:gd name="connsiteY9" fmla="*/ 52750 h 73854"/>
                    <a:gd name="connsiteX10" fmla="*/ 60184 w 75905"/>
                    <a:gd name="connsiteY10" fmla="*/ 60092 h 73854"/>
                    <a:gd name="connsiteX11" fmla="*/ 56433 w 75905"/>
                    <a:gd name="connsiteY11" fmla="*/ 56102 h 73854"/>
                    <a:gd name="connsiteX12" fmla="*/ 54997 w 75905"/>
                    <a:gd name="connsiteY12" fmla="*/ 54506 h 73854"/>
                    <a:gd name="connsiteX13" fmla="*/ 49091 w 75905"/>
                    <a:gd name="connsiteY13" fmla="*/ 64482 h 73854"/>
                    <a:gd name="connsiteX14" fmla="*/ 40153 w 75905"/>
                    <a:gd name="connsiteY14" fmla="*/ 71105 h 73854"/>
                    <a:gd name="connsiteX15" fmla="*/ 23235 w 75905"/>
                    <a:gd name="connsiteY15" fmla="*/ 72941 h 73854"/>
                    <a:gd name="connsiteX16" fmla="*/ 11903 w 75905"/>
                    <a:gd name="connsiteY16" fmla="*/ 62726 h 73854"/>
                    <a:gd name="connsiteX17" fmla="*/ 10067 w 75905"/>
                    <a:gd name="connsiteY17" fmla="*/ 52511 h 73854"/>
                    <a:gd name="connsiteX18" fmla="*/ 13978 w 75905"/>
                    <a:gd name="connsiteY18" fmla="*/ 43174 h 73854"/>
                    <a:gd name="connsiteX19" fmla="*/ 24831 w 75905"/>
                    <a:gd name="connsiteY19" fmla="*/ 33518 h 73854"/>
                    <a:gd name="connsiteX20" fmla="*/ 38398 w 75905"/>
                    <a:gd name="connsiteY20" fmla="*/ 22425 h 73854"/>
                    <a:gd name="connsiteX21" fmla="*/ 37680 w 75905"/>
                    <a:gd name="connsiteY21" fmla="*/ 20829 h 73854"/>
                    <a:gd name="connsiteX22" fmla="*/ 32333 w 75905"/>
                    <a:gd name="connsiteY22" fmla="*/ 15402 h 73854"/>
                    <a:gd name="connsiteX23" fmla="*/ 22916 w 75905"/>
                    <a:gd name="connsiteY23" fmla="*/ 17477 h 73854"/>
                    <a:gd name="connsiteX24" fmla="*/ 17090 w 75905"/>
                    <a:gd name="connsiteY24" fmla="*/ 22265 h 73854"/>
                    <a:gd name="connsiteX25" fmla="*/ 15973 w 75905"/>
                    <a:gd name="connsiteY25" fmla="*/ 29927 h 73854"/>
                    <a:gd name="connsiteX26" fmla="*/ 43346 w 75905"/>
                    <a:gd name="connsiteY26" fmla="*/ 32879 h 73854"/>
                    <a:gd name="connsiteX27" fmla="*/ 34807 w 75905"/>
                    <a:gd name="connsiteY27" fmla="*/ 39822 h 73854"/>
                    <a:gd name="connsiteX28" fmla="*/ 27465 w 75905"/>
                    <a:gd name="connsiteY28" fmla="*/ 46606 h 73854"/>
                    <a:gd name="connsiteX29" fmla="*/ 26986 w 75905"/>
                    <a:gd name="connsiteY29" fmla="*/ 53628 h 73854"/>
                    <a:gd name="connsiteX30" fmla="*/ 32173 w 75905"/>
                    <a:gd name="connsiteY30" fmla="*/ 58257 h 73854"/>
                    <a:gd name="connsiteX31" fmla="*/ 39595 w 75905"/>
                    <a:gd name="connsiteY31" fmla="*/ 57698 h 73854"/>
                    <a:gd name="connsiteX32" fmla="*/ 46458 w 75905"/>
                    <a:gd name="connsiteY32" fmla="*/ 51075 h 73854"/>
                    <a:gd name="connsiteX33" fmla="*/ 47815 w 75905"/>
                    <a:gd name="connsiteY33" fmla="*/ 44052 h 73854"/>
                    <a:gd name="connsiteX34" fmla="*/ 44782 w 75905"/>
                    <a:gd name="connsiteY34" fmla="*/ 35991 h 73854"/>
                    <a:gd name="connsiteX35" fmla="*/ 43266 w 75905"/>
                    <a:gd name="connsiteY35" fmla="*/ 32799 h 7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5905" h="73854">
                      <a:moveTo>
                        <a:pt x="16132" y="30006"/>
                      </a:moveTo>
                      <a:lnTo>
                        <a:pt x="491" y="34156"/>
                      </a:lnTo>
                      <a:cubicBezTo>
                        <a:pt x="-626" y="27612"/>
                        <a:pt x="172" y="22026"/>
                        <a:pt x="2805" y="17397"/>
                      </a:cubicBezTo>
                      <a:cubicBezTo>
                        <a:pt x="5439" y="12769"/>
                        <a:pt x="10626" y="8619"/>
                        <a:pt x="18447" y="4948"/>
                      </a:cubicBezTo>
                      <a:cubicBezTo>
                        <a:pt x="25549" y="1596"/>
                        <a:pt x="31215" y="0"/>
                        <a:pt x="35445" y="0"/>
                      </a:cubicBezTo>
                      <a:cubicBezTo>
                        <a:pt x="39675" y="0"/>
                        <a:pt x="43106" y="1037"/>
                        <a:pt x="45740" y="2953"/>
                      </a:cubicBezTo>
                      <a:cubicBezTo>
                        <a:pt x="48373" y="4868"/>
                        <a:pt x="51326" y="9257"/>
                        <a:pt x="54518" y="16120"/>
                      </a:cubicBezTo>
                      <a:lnTo>
                        <a:pt x="63057" y="34715"/>
                      </a:lnTo>
                      <a:cubicBezTo>
                        <a:pt x="65531" y="39982"/>
                        <a:pt x="67606" y="43732"/>
                        <a:pt x="69282" y="46047"/>
                      </a:cubicBezTo>
                      <a:cubicBezTo>
                        <a:pt x="70958" y="48281"/>
                        <a:pt x="73192" y="50516"/>
                        <a:pt x="75906" y="52750"/>
                      </a:cubicBezTo>
                      <a:lnTo>
                        <a:pt x="60184" y="60092"/>
                      </a:lnTo>
                      <a:cubicBezTo>
                        <a:pt x="59306" y="59214"/>
                        <a:pt x="58030" y="57938"/>
                        <a:pt x="56433" y="56102"/>
                      </a:cubicBezTo>
                      <a:cubicBezTo>
                        <a:pt x="55715" y="55304"/>
                        <a:pt x="55236" y="54745"/>
                        <a:pt x="54997" y="54506"/>
                      </a:cubicBezTo>
                      <a:cubicBezTo>
                        <a:pt x="53561" y="58417"/>
                        <a:pt x="51565" y="61768"/>
                        <a:pt x="49091" y="64482"/>
                      </a:cubicBezTo>
                      <a:cubicBezTo>
                        <a:pt x="46618" y="67275"/>
                        <a:pt x="43665" y="69429"/>
                        <a:pt x="40153" y="71105"/>
                      </a:cubicBezTo>
                      <a:cubicBezTo>
                        <a:pt x="34008" y="73978"/>
                        <a:pt x="28342" y="74617"/>
                        <a:pt x="23235" y="72941"/>
                      </a:cubicBezTo>
                      <a:cubicBezTo>
                        <a:pt x="18127" y="71265"/>
                        <a:pt x="14297" y="67833"/>
                        <a:pt x="11903" y="62726"/>
                      </a:cubicBezTo>
                      <a:cubicBezTo>
                        <a:pt x="10307" y="59374"/>
                        <a:pt x="9668" y="55942"/>
                        <a:pt x="10067" y="52511"/>
                      </a:cubicBezTo>
                      <a:cubicBezTo>
                        <a:pt x="10466" y="49079"/>
                        <a:pt x="11743" y="45967"/>
                        <a:pt x="13978" y="43174"/>
                      </a:cubicBezTo>
                      <a:cubicBezTo>
                        <a:pt x="16212" y="40381"/>
                        <a:pt x="19883" y="37189"/>
                        <a:pt x="24831" y="33518"/>
                      </a:cubicBezTo>
                      <a:cubicBezTo>
                        <a:pt x="31614" y="28650"/>
                        <a:pt x="36083" y="24899"/>
                        <a:pt x="38398" y="22425"/>
                      </a:cubicBezTo>
                      <a:lnTo>
                        <a:pt x="37680" y="20829"/>
                      </a:lnTo>
                      <a:cubicBezTo>
                        <a:pt x="36243" y="17796"/>
                        <a:pt x="34487" y="15961"/>
                        <a:pt x="32333" y="15402"/>
                      </a:cubicBezTo>
                      <a:cubicBezTo>
                        <a:pt x="30178" y="14843"/>
                        <a:pt x="27066" y="15482"/>
                        <a:pt x="22916" y="17477"/>
                      </a:cubicBezTo>
                      <a:cubicBezTo>
                        <a:pt x="20123" y="18834"/>
                        <a:pt x="18127" y="20430"/>
                        <a:pt x="17090" y="22265"/>
                      </a:cubicBezTo>
                      <a:cubicBezTo>
                        <a:pt x="16053" y="24101"/>
                        <a:pt x="15654" y="26655"/>
                        <a:pt x="15973" y="29927"/>
                      </a:cubicBezTo>
                      <a:close/>
                      <a:moveTo>
                        <a:pt x="43346" y="32879"/>
                      </a:moveTo>
                      <a:cubicBezTo>
                        <a:pt x="41670" y="34555"/>
                        <a:pt x="38797" y="36869"/>
                        <a:pt x="34807" y="39822"/>
                      </a:cubicBezTo>
                      <a:cubicBezTo>
                        <a:pt x="30816" y="42855"/>
                        <a:pt x="28422" y="45089"/>
                        <a:pt x="27465" y="46606"/>
                      </a:cubicBezTo>
                      <a:cubicBezTo>
                        <a:pt x="26108" y="49079"/>
                        <a:pt x="25948" y="51394"/>
                        <a:pt x="26986" y="53628"/>
                      </a:cubicBezTo>
                      <a:cubicBezTo>
                        <a:pt x="28023" y="55863"/>
                        <a:pt x="29779" y="57379"/>
                        <a:pt x="32173" y="58257"/>
                      </a:cubicBezTo>
                      <a:cubicBezTo>
                        <a:pt x="34567" y="59135"/>
                        <a:pt x="37041" y="58895"/>
                        <a:pt x="39595" y="57698"/>
                      </a:cubicBezTo>
                      <a:cubicBezTo>
                        <a:pt x="42468" y="56342"/>
                        <a:pt x="44702" y="54107"/>
                        <a:pt x="46458" y="51075"/>
                      </a:cubicBezTo>
                      <a:cubicBezTo>
                        <a:pt x="47735" y="48760"/>
                        <a:pt x="48134" y="46366"/>
                        <a:pt x="47815" y="44052"/>
                      </a:cubicBezTo>
                      <a:cubicBezTo>
                        <a:pt x="47575" y="42456"/>
                        <a:pt x="46618" y="39822"/>
                        <a:pt x="44782" y="35991"/>
                      </a:cubicBezTo>
                      <a:lnTo>
                        <a:pt x="43266" y="3279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66" name="Freeform: Shape 4265">
                  <a:extLst>
                    <a:ext uri="{FF2B5EF4-FFF2-40B4-BE49-F238E27FC236}">
                      <a16:creationId xmlns:a16="http://schemas.microsoft.com/office/drawing/2014/main" id="{30AFF221-3E7C-2FDE-C7DF-C12B46FC163B}"/>
                    </a:ext>
                  </a:extLst>
                </p:cNvPr>
                <p:cNvSpPr/>
                <p:nvPr/>
              </p:nvSpPr>
              <p:spPr>
                <a:xfrm>
                  <a:off x="1211333" y="3329881"/>
                  <a:ext cx="46576" cy="56515"/>
                </a:xfrm>
                <a:custGeom>
                  <a:avLst/>
                  <a:gdLst>
                    <a:gd name="connsiteX0" fmla="*/ 11952 w 46576"/>
                    <a:gd name="connsiteY0" fmla="*/ 47730 h 56515"/>
                    <a:gd name="connsiteX1" fmla="*/ 17937 w 46576"/>
                    <a:gd name="connsiteY1" fmla="*/ 43900 h 56515"/>
                    <a:gd name="connsiteX2" fmla="*/ 25279 w 46576"/>
                    <a:gd name="connsiteY2" fmla="*/ 49965 h 56515"/>
                    <a:gd name="connsiteX3" fmla="*/ 32780 w 46576"/>
                    <a:gd name="connsiteY3" fmla="*/ 49326 h 56515"/>
                    <a:gd name="connsiteX4" fmla="*/ 38925 w 46576"/>
                    <a:gd name="connsiteY4" fmla="*/ 42703 h 56515"/>
                    <a:gd name="connsiteX5" fmla="*/ 38367 w 46576"/>
                    <a:gd name="connsiteY5" fmla="*/ 33605 h 56515"/>
                    <a:gd name="connsiteX6" fmla="*/ 32142 w 46576"/>
                    <a:gd name="connsiteY6" fmla="*/ 27699 h 56515"/>
                    <a:gd name="connsiteX7" fmla="*/ 23523 w 46576"/>
                    <a:gd name="connsiteY7" fmla="*/ 28258 h 56515"/>
                    <a:gd name="connsiteX8" fmla="*/ 19373 w 46576"/>
                    <a:gd name="connsiteY8" fmla="*/ 31051 h 56515"/>
                    <a:gd name="connsiteX9" fmla="*/ 17458 w 46576"/>
                    <a:gd name="connsiteY9" fmla="*/ 25146 h 56515"/>
                    <a:gd name="connsiteX10" fmla="*/ 18495 w 46576"/>
                    <a:gd name="connsiteY10" fmla="*/ 24747 h 56515"/>
                    <a:gd name="connsiteX11" fmla="*/ 24800 w 46576"/>
                    <a:gd name="connsiteY11" fmla="*/ 19240 h 56515"/>
                    <a:gd name="connsiteX12" fmla="*/ 24960 w 46576"/>
                    <a:gd name="connsiteY12" fmla="*/ 11180 h 56515"/>
                    <a:gd name="connsiteX13" fmla="*/ 19852 w 46576"/>
                    <a:gd name="connsiteY13" fmla="*/ 6472 h 56515"/>
                    <a:gd name="connsiteX14" fmla="*/ 12670 w 46576"/>
                    <a:gd name="connsiteY14" fmla="*/ 7030 h 56515"/>
                    <a:gd name="connsiteX15" fmla="*/ 7562 w 46576"/>
                    <a:gd name="connsiteY15" fmla="*/ 12217 h 56515"/>
                    <a:gd name="connsiteX16" fmla="*/ 7642 w 46576"/>
                    <a:gd name="connsiteY16" fmla="*/ 20677 h 56515"/>
                    <a:gd name="connsiteX17" fmla="*/ 779 w 46576"/>
                    <a:gd name="connsiteY17" fmla="*/ 22512 h 56515"/>
                    <a:gd name="connsiteX18" fmla="*/ 1417 w 46576"/>
                    <a:gd name="connsiteY18" fmla="*/ 10142 h 56515"/>
                    <a:gd name="connsiteX19" fmla="*/ 10036 w 46576"/>
                    <a:gd name="connsiteY19" fmla="*/ 1843 h 56515"/>
                    <a:gd name="connsiteX20" fmla="*/ 18655 w 46576"/>
                    <a:gd name="connsiteY20" fmla="*/ 7 h 56515"/>
                    <a:gd name="connsiteX21" fmla="*/ 26396 w 46576"/>
                    <a:gd name="connsiteY21" fmla="*/ 2401 h 56515"/>
                    <a:gd name="connsiteX22" fmla="*/ 31424 w 46576"/>
                    <a:gd name="connsiteY22" fmla="*/ 8147 h 56515"/>
                    <a:gd name="connsiteX23" fmla="*/ 32461 w 46576"/>
                    <a:gd name="connsiteY23" fmla="*/ 15091 h 56515"/>
                    <a:gd name="connsiteX24" fmla="*/ 29189 w 46576"/>
                    <a:gd name="connsiteY24" fmla="*/ 21954 h 56515"/>
                    <a:gd name="connsiteX25" fmla="*/ 38367 w 46576"/>
                    <a:gd name="connsiteY25" fmla="*/ 22991 h 56515"/>
                    <a:gd name="connsiteX26" fmla="*/ 44831 w 46576"/>
                    <a:gd name="connsiteY26" fmla="*/ 30173 h 56515"/>
                    <a:gd name="connsiteX27" fmla="*/ 45310 w 46576"/>
                    <a:gd name="connsiteY27" fmla="*/ 43980 h 56515"/>
                    <a:gd name="connsiteX28" fmla="*/ 35015 w 46576"/>
                    <a:gd name="connsiteY28" fmla="*/ 54514 h 56515"/>
                    <a:gd name="connsiteX29" fmla="*/ 21767 w 46576"/>
                    <a:gd name="connsiteY29" fmla="*/ 55790 h 56515"/>
                    <a:gd name="connsiteX30" fmla="*/ 11712 w 46576"/>
                    <a:gd name="connsiteY30" fmla="*/ 47650 h 5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576" h="56515">
                      <a:moveTo>
                        <a:pt x="11952" y="47730"/>
                      </a:moveTo>
                      <a:lnTo>
                        <a:pt x="17937" y="43900"/>
                      </a:lnTo>
                      <a:cubicBezTo>
                        <a:pt x="20331" y="47172"/>
                        <a:pt x="22805" y="49167"/>
                        <a:pt x="25279" y="49965"/>
                      </a:cubicBezTo>
                      <a:cubicBezTo>
                        <a:pt x="27753" y="50763"/>
                        <a:pt x="30307" y="50523"/>
                        <a:pt x="32780" y="49326"/>
                      </a:cubicBezTo>
                      <a:cubicBezTo>
                        <a:pt x="35733" y="47890"/>
                        <a:pt x="37808" y="45735"/>
                        <a:pt x="38925" y="42703"/>
                      </a:cubicBezTo>
                      <a:cubicBezTo>
                        <a:pt x="40043" y="39670"/>
                        <a:pt x="39803" y="36637"/>
                        <a:pt x="38367" y="33605"/>
                      </a:cubicBezTo>
                      <a:cubicBezTo>
                        <a:pt x="37010" y="30652"/>
                        <a:pt x="34935" y="28737"/>
                        <a:pt x="32142" y="27699"/>
                      </a:cubicBezTo>
                      <a:cubicBezTo>
                        <a:pt x="29349" y="26662"/>
                        <a:pt x="26476" y="26901"/>
                        <a:pt x="23523" y="28258"/>
                      </a:cubicBezTo>
                      <a:cubicBezTo>
                        <a:pt x="22326" y="28817"/>
                        <a:pt x="20969" y="29774"/>
                        <a:pt x="19373" y="31051"/>
                      </a:cubicBezTo>
                      <a:lnTo>
                        <a:pt x="17458" y="25146"/>
                      </a:lnTo>
                      <a:cubicBezTo>
                        <a:pt x="17937" y="24986"/>
                        <a:pt x="18256" y="24826"/>
                        <a:pt x="18495" y="24747"/>
                      </a:cubicBezTo>
                      <a:cubicBezTo>
                        <a:pt x="21209" y="23470"/>
                        <a:pt x="23284" y="21634"/>
                        <a:pt x="24800" y="19240"/>
                      </a:cubicBezTo>
                      <a:cubicBezTo>
                        <a:pt x="26316" y="16846"/>
                        <a:pt x="26396" y="14133"/>
                        <a:pt x="24960" y="11180"/>
                      </a:cubicBezTo>
                      <a:cubicBezTo>
                        <a:pt x="23842" y="8866"/>
                        <a:pt x="22166" y="7270"/>
                        <a:pt x="19852" y="6472"/>
                      </a:cubicBezTo>
                      <a:cubicBezTo>
                        <a:pt x="17538" y="5673"/>
                        <a:pt x="15144" y="5833"/>
                        <a:pt x="12670" y="7030"/>
                      </a:cubicBezTo>
                      <a:cubicBezTo>
                        <a:pt x="10196" y="8147"/>
                        <a:pt x="8520" y="9903"/>
                        <a:pt x="7562" y="12217"/>
                      </a:cubicBezTo>
                      <a:cubicBezTo>
                        <a:pt x="6684" y="14532"/>
                        <a:pt x="6684" y="17405"/>
                        <a:pt x="7642" y="20677"/>
                      </a:cubicBezTo>
                      <a:lnTo>
                        <a:pt x="779" y="22512"/>
                      </a:lnTo>
                      <a:cubicBezTo>
                        <a:pt x="-418" y="17883"/>
                        <a:pt x="-258" y="13734"/>
                        <a:pt x="1417" y="10142"/>
                      </a:cubicBezTo>
                      <a:cubicBezTo>
                        <a:pt x="3093" y="6551"/>
                        <a:pt x="5966" y="3758"/>
                        <a:pt x="10036" y="1843"/>
                      </a:cubicBezTo>
                      <a:cubicBezTo>
                        <a:pt x="12829" y="486"/>
                        <a:pt x="15702" y="-72"/>
                        <a:pt x="18655" y="7"/>
                      </a:cubicBezTo>
                      <a:cubicBezTo>
                        <a:pt x="21608" y="87"/>
                        <a:pt x="24162" y="885"/>
                        <a:pt x="26396" y="2401"/>
                      </a:cubicBezTo>
                      <a:cubicBezTo>
                        <a:pt x="28631" y="3918"/>
                        <a:pt x="30307" y="5833"/>
                        <a:pt x="31424" y="8147"/>
                      </a:cubicBezTo>
                      <a:cubicBezTo>
                        <a:pt x="32461" y="10382"/>
                        <a:pt x="32860" y="12696"/>
                        <a:pt x="32461" y="15091"/>
                      </a:cubicBezTo>
                      <a:cubicBezTo>
                        <a:pt x="32142" y="17485"/>
                        <a:pt x="31025" y="19799"/>
                        <a:pt x="29189" y="21954"/>
                      </a:cubicBezTo>
                      <a:cubicBezTo>
                        <a:pt x="32541" y="21235"/>
                        <a:pt x="35653" y="21555"/>
                        <a:pt x="38367" y="22991"/>
                      </a:cubicBezTo>
                      <a:cubicBezTo>
                        <a:pt x="41080" y="24427"/>
                        <a:pt x="43235" y="26822"/>
                        <a:pt x="44831" y="30173"/>
                      </a:cubicBezTo>
                      <a:cubicBezTo>
                        <a:pt x="46986" y="34722"/>
                        <a:pt x="47145" y="39271"/>
                        <a:pt x="45310" y="43980"/>
                      </a:cubicBezTo>
                      <a:cubicBezTo>
                        <a:pt x="43474" y="48688"/>
                        <a:pt x="40043" y="52199"/>
                        <a:pt x="35015" y="54514"/>
                      </a:cubicBezTo>
                      <a:cubicBezTo>
                        <a:pt x="30466" y="56668"/>
                        <a:pt x="26077" y="57067"/>
                        <a:pt x="21767" y="55790"/>
                      </a:cubicBezTo>
                      <a:cubicBezTo>
                        <a:pt x="17458" y="54514"/>
                        <a:pt x="14106" y="51800"/>
                        <a:pt x="11712" y="4765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67" name="Freeform: Shape 4266">
                  <a:extLst>
                    <a:ext uri="{FF2B5EF4-FFF2-40B4-BE49-F238E27FC236}">
                      <a16:creationId xmlns:a16="http://schemas.microsoft.com/office/drawing/2014/main" id="{F8AA11C2-CDC3-2AEA-E569-C8A6AC473AFE}"/>
                    </a:ext>
                  </a:extLst>
                </p:cNvPr>
                <p:cNvSpPr/>
                <p:nvPr/>
              </p:nvSpPr>
              <p:spPr>
                <a:xfrm>
                  <a:off x="1256403" y="3309139"/>
                  <a:ext cx="37348" cy="54985"/>
                </a:xfrm>
                <a:custGeom>
                  <a:avLst/>
                  <a:gdLst>
                    <a:gd name="connsiteX0" fmla="*/ 37348 w 37348"/>
                    <a:gd name="connsiteY0" fmla="*/ 52032 h 54985"/>
                    <a:gd name="connsiteX1" fmla="*/ 30964 w 37348"/>
                    <a:gd name="connsiteY1" fmla="*/ 54985 h 54985"/>
                    <a:gd name="connsiteX2" fmla="*/ 11971 w 37348"/>
                    <a:gd name="connsiteY2" fmla="*/ 14524 h 54985"/>
                    <a:gd name="connsiteX3" fmla="*/ 7980 w 37348"/>
                    <a:gd name="connsiteY3" fmla="*/ 21707 h 54985"/>
                    <a:gd name="connsiteX4" fmla="*/ 2873 w 37348"/>
                    <a:gd name="connsiteY4" fmla="*/ 28091 h 54985"/>
                    <a:gd name="connsiteX5" fmla="*/ 0 w 37348"/>
                    <a:gd name="connsiteY5" fmla="*/ 21946 h 54985"/>
                    <a:gd name="connsiteX6" fmla="*/ 6464 w 37348"/>
                    <a:gd name="connsiteY6" fmla="*/ 11492 h 54985"/>
                    <a:gd name="connsiteX7" fmla="*/ 8858 w 37348"/>
                    <a:gd name="connsiteY7" fmla="*/ 1915 h 54985"/>
                    <a:gd name="connsiteX8" fmla="*/ 12928 w 37348"/>
                    <a:gd name="connsiteY8" fmla="*/ 0 h 54985"/>
                    <a:gd name="connsiteX9" fmla="*/ 37268 w 37348"/>
                    <a:gd name="connsiteY9" fmla="*/ 51953 h 5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348" h="54985">
                      <a:moveTo>
                        <a:pt x="37348" y="52032"/>
                      </a:moveTo>
                      <a:lnTo>
                        <a:pt x="30964" y="54985"/>
                      </a:lnTo>
                      <a:lnTo>
                        <a:pt x="11971" y="14524"/>
                      </a:lnTo>
                      <a:cubicBezTo>
                        <a:pt x="11093" y="16679"/>
                        <a:pt x="9816" y="19073"/>
                        <a:pt x="7980" y="21707"/>
                      </a:cubicBezTo>
                      <a:cubicBezTo>
                        <a:pt x="6225" y="24340"/>
                        <a:pt x="4469" y="26495"/>
                        <a:pt x="2873" y="28091"/>
                      </a:cubicBezTo>
                      <a:lnTo>
                        <a:pt x="0" y="21946"/>
                      </a:lnTo>
                      <a:cubicBezTo>
                        <a:pt x="2793" y="18594"/>
                        <a:pt x="4948" y="15163"/>
                        <a:pt x="6464" y="11492"/>
                      </a:cubicBezTo>
                      <a:cubicBezTo>
                        <a:pt x="7980" y="7821"/>
                        <a:pt x="8778" y="4708"/>
                        <a:pt x="8858" y="1915"/>
                      </a:cubicBezTo>
                      <a:lnTo>
                        <a:pt x="12928" y="0"/>
                      </a:lnTo>
                      <a:lnTo>
                        <a:pt x="37268" y="5195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68" name="Freeform: Shape 4267">
                  <a:extLst>
                    <a:ext uri="{FF2B5EF4-FFF2-40B4-BE49-F238E27FC236}">
                      <a16:creationId xmlns:a16="http://schemas.microsoft.com/office/drawing/2014/main" id="{8E98E45B-FF36-865A-AE21-33E91E3DA4E0}"/>
                    </a:ext>
                  </a:extLst>
                </p:cNvPr>
                <p:cNvSpPr/>
                <p:nvPr/>
              </p:nvSpPr>
              <p:spPr>
                <a:xfrm>
                  <a:off x="1310191" y="3341140"/>
                  <a:ext cx="10693" cy="10693"/>
                </a:xfrm>
                <a:custGeom>
                  <a:avLst/>
                  <a:gdLst>
                    <a:gd name="connsiteX0" fmla="*/ 3432 w 10693"/>
                    <a:gd name="connsiteY0" fmla="*/ 10694 h 10693"/>
                    <a:gd name="connsiteX1" fmla="*/ 0 w 10693"/>
                    <a:gd name="connsiteY1" fmla="*/ 3432 h 10693"/>
                    <a:gd name="connsiteX2" fmla="*/ 7262 w 10693"/>
                    <a:gd name="connsiteY2" fmla="*/ 0 h 10693"/>
                    <a:gd name="connsiteX3" fmla="*/ 10694 w 10693"/>
                    <a:gd name="connsiteY3" fmla="*/ 7262 h 10693"/>
                    <a:gd name="connsiteX4" fmla="*/ 3432 w 10693"/>
                    <a:gd name="connsiteY4" fmla="*/ 10694 h 10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93" h="10693">
                      <a:moveTo>
                        <a:pt x="3432" y="10694"/>
                      </a:moveTo>
                      <a:lnTo>
                        <a:pt x="0" y="3432"/>
                      </a:lnTo>
                      <a:lnTo>
                        <a:pt x="7262" y="0"/>
                      </a:lnTo>
                      <a:lnTo>
                        <a:pt x="10694" y="7262"/>
                      </a:lnTo>
                      <a:lnTo>
                        <a:pt x="3432" y="1069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69" name="Freeform: Shape 4268">
                  <a:extLst>
                    <a:ext uri="{FF2B5EF4-FFF2-40B4-BE49-F238E27FC236}">
                      <a16:creationId xmlns:a16="http://schemas.microsoft.com/office/drawing/2014/main" id="{AFE3835E-068A-AD59-99B4-7E0647E514C8}"/>
                    </a:ext>
                  </a:extLst>
                </p:cNvPr>
                <p:cNvSpPr/>
                <p:nvPr/>
              </p:nvSpPr>
              <p:spPr>
                <a:xfrm>
                  <a:off x="1311806" y="3282716"/>
                  <a:ext cx="46544" cy="56515"/>
                </a:xfrm>
                <a:custGeom>
                  <a:avLst/>
                  <a:gdLst>
                    <a:gd name="connsiteX0" fmla="*/ 11952 w 46544"/>
                    <a:gd name="connsiteY0" fmla="*/ 47730 h 56515"/>
                    <a:gd name="connsiteX1" fmla="*/ 17937 w 46544"/>
                    <a:gd name="connsiteY1" fmla="*/ 43900 h 56515"/>
                    <a:gd name="connsiteX2" fmla="*/ 25279 w 46544"/>
                    <a:gd name="connsiteY2" fmla="*/ 49885 h 56515"/>
                    <a:gd name="connsiteX3" fmla="*/ 32780 w 46544"/>
                    <a:gd name="connsiteY3" fmla="*/ 49247 h 56515"/>
                    <a:gd name="connsiteX4" fmla="*/ 38925 w 46544"/>
                    <a:gd name="connsiteY4" fmla="*/ 42623 h 56515"/>
                    <a:gd name="connsiteX5" fmla="*/ 38367 w 46544"/>
                    <a:gd name="connsiteY5" fmla="*/ 33525 h 56515"/>
                    <a:gd name="connsiteX6" fmla="*/ 32142 w 46544"/>
                    <a:gd name="connsiteY6" fmla="*/ 27620 h 56515"/>
                    <a:gd name="connsiteX7" fmla="*/ 23523 w 46544"/>
                    <a:gd name="connsiteY7" fmla="*/ 28178 h 56515"/>
                    <a:gd name="connsiteX8" fmla="*/ 19373 w 46544"/>
                    <a:gd name="connsiteY8" fmla="*/ 30971 h 56515"/>
                    <a:gd name="connsiteX9" fmla="*/ 17458 w 46544"/>
                    <a:gd name="connsiteY9" fmla="*/ 25066 h 56515"/>
                    <a:gd name="connsiteX10" fmla="*/ 18495 w 46544"/>
                    <a:gd name="connsiteY10" fmla="*/ 24667 h 56515"/>
                    <a:gd name="connsiteX11" fmla="*/ 24800 w 46544"/>
                    <a:gd name="connsiteY11" fmla="*/ 19081 h 56515"/>
                    <a:gd name="connsiteX12" fmla="*/ 24960 w 46544"/>
                    <a:gd name="connsiteY12" fmla="*/ 11020 h 56515"/>
                    <a:gd name="connsiteX13" fmla="*/ 19852 w 46544"/>
                    <a:gd name="connsiteY13" fmla="*/ 6392 h 56515"/>
                    <a:gd name="connsiteX14" fmla="*/ 12670 w 46544"/>
                    <a:gd name="connsiteY14" fmla="*/ 6950 h 56515"/>
                    <a:gd name="connsiteX15" fmla="*/ 7562 w 46544"/>
                    <a:gd name="connsiteY15" fmla="*/ 12217 h 56515"/>
                    <a:gd name="connsiteX16" fmla="*/ 7642 w 46544"/>
                    <a:gd name="connsiteY16" fmla="*/ 20677 h 56515"/>
                    <a:gd name="connsiteX17" fmla="*/ 779 w 46544"/>
                    <a:gd name="connsiteY17" fmla="*/ 22512 h 56515"/>
                    <a:gd name="connsiteX18" fmla="*/ 1417 w 46544"/>
                    <a:gd name="connsiteY18" fmla="*/ 10142 h 56515"/>
                    <a:gd name="connsiteX19" fmla="*/ 10036 w 46544"/>
                    <a:gd name="connsiteY19" fmla="*/ 1843 h 56515"/>
                    <a:gd name="connsiteX20" fmla="*/ 18655 w 46544"/>
                    <a:gd name="connsiteY20" fmla="*/ 7 h 56515"/>
                    <a:gd name="connsiteX21" fmla="*/ 26396 w 46544"/>
                    <a:gd name="connsiteY21" fmla="*/ 2402 h 56515"/>
                    <a:gd name="connsiteX22" fmla="*/ 31424 w 46544"/>
                    <a:gd name="connsiteY22" fmla="*/ 8147 h 56515"/>
                    <a:gd name="connsiteX23" fmla="*/ 32461 w 46544"/>
                    <a:gd name="connsiteY23" fmla="*/ 15091 h 56515"/>
                    <a:gd name="connsiteX24" fmla="*/ 29189 w 46544"/>
                    <a:gd name="connsiteY24" fmla="*/ 21954 h 56515"/>
                    <a:gd name="connsiteX25" fmla="*/ 38367 w 46544"/>
                    <a:gd name="connsiteY25" fmla="*/ 22991 h 56515"/>
                    <a:gd name="connsiteX26" fmla="*/ 44831 w 46544"/>
                    <a:gd name="connsiteY26" fmla="*/ 30173 h 56515"/>
                    <a:gd name="connsiteX27" fmla="*/ 45310 w 46544"/>
                    <a:gd name="connsiteY27" fmla="*/ 43980 h 56515"/>
                    <a:gd name="connsiteX28" fmla="*/ 35015 w 46544"/>
                    <a:gd name="connsiteY28" fmla="*/ 54514 h 56515"/>
                    <a:gd name="connsiteX29" fmla="*/ 21847 w 46544"/>
                    <a:gd name="connsiteY29" fmla="*/ 55790 h 56515"/>
                    <a:gd name="connsiteX30" fmla="*/ 11792 w 46544"/>
                    <a:gd name="connsiteY30" fmla="*/ 47730 h 5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544" h="56515">
                      <a:moveTo>
                        <a:pt x="11952" y="47730"/>
                      </a:moveTo>
                      <a:lnTo>
                        <a:pt x="17937" y="43900"/>
                      </a:lnTo>
                      <a:cubicBezTo>
                        <a:pt x="20331" y="47172"/>
                        <a:pt x="22805" y="49167"/>
                        <a:pt x="25279" y="49885"/>
                      </a:cubicBezTo>
                      <a:cubicBezTo>
                        <a:pt x="27753" y="50683"/>
                        <a:pt x="30306" y="50444"/>
                        <a:pt x="32780" y="49247"/>
                      </a:cubicBezTo>
                      <a:cubicBezTo>
                        <a:pt x="35733" y="47810"/>
                        <a:pt x="37808" y="45655"/>
                        <a:pt x="38925" y="42623"/>
                      </a:cubicBezTo>
                      <a:cubicBezTo>
                        <a:pt x="40043" y="39590"/>
                        <a:pt x="39803" y="36558"/>
                        <a:pt x="38367" y="33525"/>
                      </a:cubicBezTo>
                      <a:cubicBezTo>
                        <a:pt x="37010" y="30573"/>
                        <a:pt x="34935" y="28657"/>
                        <a:pt x="32142" y="27620"/>
                      </a:cubicBezTo>
                      <a:cubicBezTo>
                        <a:pt x="29349" y="26662"/>
                        <a:pt x="26476" y="26822"/>
                        <a:pt x="23523" y="28178"/>
                      </a:cubicBezTo>
                      <a:cubicBezTo>
                        <a:pt x="22326" y="28737"/>
                        <a:pt x="20969" y="29695"/>
                        <a:pt x="19373" y="30971"/>
                      </a:cubicBezTo>
                      <a:lnTo>
                        <a:pt x="17458" y="25066"/>
                      </a:lnTo>
                      <a:cubicBezTo>
                        <a:pt x="17937" y="24906"/>
                        <a:pt x="18256" y="24747"/>
                        <a:pt x="18495" y="24667"/>
                      </a:cubicBezTo>
                      <a:cubicBezTo>
                        <a:pt x="21209" y="23390"/>
                        <a:pt x="23284" y="21555"/>
                        <a:pt x="24800" y="19081"/>
                      </a:cubicBezTo>
                      <a:cubicBezTo>
                        <a:pt x="26316" y="16686"/>
                        <a:pt x="26396" y="13973"/>
                        <a:pt x="24960" y="11020"/>
                      </a:cubicBezTo>
                      <a:cubicBezTo>
                        <a:pt x="23842" y="8706"/>
                        <a:pt x="22166" y="7110"/>
                        <a:pt x="19852" y="6392"/>
                      </a:cubicBezTo>
                      <a:cubicBezTo>
                        <a:pt x="17538" y="5594"/>
                        <a:pt x="15144" y="5753"/>
                        <a:pt x="12670" y="6950"/>
                      </a:cubicBezTo>
                      <a:cubicBezTo>
                        <a:pt x="10196" y="8147"/>
                        <a:pt x="8520" y="9823"/>
                        <a:pt x="7562" y="12217"/>
                      </a:cubicBezTo>
                      <a:cubicBezTo>
                        <a:pt x="6605" y="14612"/>
                        <a:pt x="6684" y="17325"/>
                        <a:pt x="7642" y="20677"/>
                      </a:cubicBezTo>
                      <a:lnTo>
                        <a:pt x="779" y="22512"/>
                      </a:lnTo>
                      <a:cubicBezTo>
                        <a:pt x="-418" y="17883"/>
                        <a:pt x="-258" y="13734"/>
                        <a:pt x="1417" y="10142"/>
                      </a:cubicBezTo>
                      <a:cubicBezTo>
                        <a:pt x="3093" y="6551"/>
                        <a:pt x="5966" y="3758"/>
                        <a:pt x="10036" y="1843"/>
                      </a:cubicBezTo>
                      <a:cubicBezTo>
                        <a:pt x="12829" y="486"/>
                        <a:pt x="15702" y="-72"/>
                        <a:pt x="18655" y="7"/>
                      </a:cubicBezTo>
                      <a:cubicBezTo>
                        <a:pt x="21608" y="87"/>
                        <a:pt x="24162" y="885"/>
                        <a:pt x="26396" y="2402"/>
                      </a:cubicBezTo>
                      <a:cubicBezTo>
                        <a:pt x="28631" y="3918"/>
                        <a:pt x="30306" y="5833"/>
                        <a:pt x="31424" y="8147"/>
                      </a:cubicBezTo>
                      <a:cubicBezTo>
                        <a:pt x="32461" y="10382"/>
                        <a:pt x="32860" y="12696"/>
                        <a:pt x="32461" y="15091"/>
                      </a:cubicBezTo>
                      <a:cubicBezTo>
                        <a:pt x="32142" y="17485"/>
                        <a:pt x="31025" y="19799"/>
                        <a:pt x="29189" y="21954"/>
                      </a:cubicBezTo>
                      <a:cubicBezTo>
                        <a:pt x="32541" y="21235"/>
                        <a:pt x="35653" y="21555"/>
                        <a:pt x="38367" y="22991"/>
                      </a:cubicBezTo>
                      <a:cubicBezTo>
                        <a:pt x="41080" y="24427"/>
                        <a:pt x="43235" y="26822"/>
                        <a:pt x="44831" y="30173"/>
                      </a:cubicBezTo>
                      <a:cubicBezTo>
                        <a:pt x="46985" y="34722"/>
                        <a:pt x="47065" y="39271"/>
                        <a:pt x="45310" y="43980"/>
                      </a:cubicBezTo>
                      <a:cubicBezTo>
                        <a:pt x="43474" y="48688"/>
                        <a:pt x="40043" y="52199"/>
                        <a:pt x="35015" y="54514"/>
                      </a:cubicBezTo>
                      <a:cubicBezTo>
                        <a:pt x="30466" y="56668"/>
                        <a:pt x="26077" y="57067"/>
                        <a:pt x="21847" y="55790"/>
                      </a:cubicBezTo>
                      <a:cubicBezTo>
                        <a:pt x="17538" y="54514"/>
                        <a:pt x="14186" y="51800"/>
                        <a:pt x="11792" y="4773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70" name="Freeform: Shape 4269">
                  <a:extLst>
                    <a:ext uri="{FF2B5EF4-FFF2-40B4-BE49-F238E27FC236}">
                      <a16:creationId xmlns:a16="http://schemas.microsoft.com/office/drawing/2014/main" id="{A656C5DB-DC47-C0EE-6ED7-88D3890FA23E}"/>
                    </a:ext>
                  </a:extLst>
                </p:cNvPr>
                <p:cNvSpPr/>
                <p:nvPr/>
              </p:nvSpPr>
              <p:spPr>
                <a:xfrm>
                  <a:off x="1368847" y="3245296"/>
                  <a:ext cx="62965" cy="69269"/>
                </a:xfrm>
                <a:custGeom>
                  <a:avLst/>
                  <a:gdLst>
                    <a:gd name="connsiteX0" fmla="*/ 24260 w 62965"/>
                    <a:gd name="connsiteY0" fmla="*/ 69270 h 69269"/>
                    <a:gd name="connsiteX1" fmla="*/ 0 w 62965"/>
                    <a:gd name="connsiteY1" fmla="*/ 17557 h 69269"/>
                    <a:gd name="connsiteX2" fmla="*/ 37428 w 62965"/>
                    <a:gd name="connsiteY2" fmla="*/ 0 h 69269"/>
                    <a:gd name="connsiteX3" fmla="*/ 40301 w 62965"/>
                    <a:gd name="connsiteY3" fmla="*/ 6065 h 69269"/>
                    <a:gd name="connsiteX4" fmla="*/ 9736 w 62965"/>
                    <a:gd name="connsiteY4" fmla="*/ 20430 h 69269"/>
                    <a:gd name="connsiteX5" fmla="*/ 17158 w 62965"/>
                    <a:gd name="connsiteY5" fmla="*/ 36231 h 69269"/>
                    <a:gd name="connsiteX6" fmla="*/ 45728 w 62965"/>
                    <a:gd name="connsiteY6" fmla="*/ 22824 h 69269"/>
                    <a:gd name="connsiteX7" fmla="*/ 48601 w 62965"/>
                    <a:gd name="connsiteY7" fmla="*/ 28889 h 69269"/>
                    <a:gd name="connsiteX8" fmla="*/ 20031 w 62965"/>
                    <a:gd name="connsiteY8" fmla="*/ 42296 h 69269"/>
                    <a:gd name="connsiteX9" fmla="*/ 28330 w 62965"/>
                    <a:gd name="connsiteY9" fmla="*/ 59933 h 69269"/>
                    <a:gd name="connsiteX10" fmla="*/ 60092 w 62965"/>
                    <a:gd name="connsiteY10" fmla="*/ 45010 h 69269"/>
                    <a:gd name="connsiteX11" fmla="*/ 62965 w 62965"/>
                    <a:gd name="connsiteY11" fmla="*/ 51075 h 69269"/>
                    <a:gd name="connsiteX12" fmla="*/ 24340 w 62965"/>
                    <a:gd name="connsiteY12" fmla="*/ 69190 h 6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965" h="69269">
                      <a:moveTo>
                        <a:pt x="24260" y="69270"/>
                      </a:moveTo>
                      <a:lnTo>
                        <a:pt x="0" y="17557"/>
                      </a:lnTo>
                      <a:lnTo>
                        <a:pt x="37428" y="0"/>
                      </a:lnTo>
                      <a:lnTo>
                        <a:pt x="40301" y="6065"/>
                      </a:lnTo>
                      <a:lnTo>
                        <a:pt x="9736" y="20430"/>
                      </a:lnTo>
                      <a:lnTo>
                        <a:pt x="17158" y="36231"/>
                      </a:lnTo>
                      <a:lnTo>
                        <a:pt x="45728" y="22824"/>
                      </a:lnTo>
                      <a:lnTo>
                        <a:pt x="48601" y="28889"/>
                      </a:lnTo>
                      <a:lnTo>
                        <a:pt x="20031" y="42296"/>
                      </a:lnTo>
                      <a:lnTo>
                        <a:pt x="28330" y="59933"/>
                      </a:lnTo>
                      <a:lnTo>
                        <a:pt x="60092" y="45010"/>
                      </a:lnTo>
                      <a:lnTo>
                        <a:pt x="62965" y="51075"/>
                      </a:lnTo>
                      <a:lnTo>
                        <a:pt x="24340" y="6919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71" name="Freeform: Shape 4270">
                  <a:extLst>
                    <a:ext uri="{FF2B5EF4-FFF2-40B4-BE49-F238E27FC236}">
                      <a16:creationId xmlns:a16="http://schemas.microsoft.com/office/drawing/2014/main" id="{4F4E705E-7C5C-D80A-79A1-2525A56A476E}"/>
                    </a:ext>
                  </a:extLst>
                </p:cNvPr>
                <p:cNvSpPr/>
                <p:nvPr/>
              </p:nvSpPr>
              <p:spPr>
                <a:xfrm>
                  <a:off x="1430536" y="3228697"/>
                  <a:ext cx="30724" cy="61351"/>
                </a:xfrm>
                <a:custGeom>
                  <a:avLst/>
                  <a:gdLst>
                    <a:gd name="connsiteX0" fmla="*/ 160 w 30724"/>
                    <a:gd name="connsiteY0" fmla="*/ 50276 h 61351"/>
                    <a:gd name="connsiteX1" fmla="*/ 5905 w 30724"/>
                    <a:gd name="connsiteY1" fmla="*/ 46526 h 61351"/>
                    <a:gd name="connsiteX2" fmla="*/ 11891 w 30724"/>
                    <a:gd name="connsiteY2" fmla="*/ 53628 h 61351"/>
                    <a:gd name="connsiteX3" fmla="*/ 18355 w 30724"/>
                    <a:gd name="connsiteY3" fmla="*/ 53229 h 61351"/>
                    <a:gd name="connsiteX4" fmla="*/ 22265 w 30724"/>
                    <a:gd name="connsiteY4" fmla="*/ 49957 h 61351"/>
                    <a:gd name="connsiteX5" fmla="*/ 23303 w 30724"/>
                    <a:gd name="connsiteY5" fmla="*/ 45568 h 61351"/>
                    <a:gd name="connsiteX6" fmla="*/ 20988 w 30724"/>
                    <a:gd name="connsiteY6" fmla="*/ 38785 h 61351"/>
                    <a:gd name="connsiteX7" fmla="*/ 4230 w 30724"/>
                    <a:gd name="connsiteY7" fmla="*/ 3192 h 61351"/>
                    <a:gd name="connsiteX8" fmla="*/ 11093 w 30724"/>
                    <a:gd name="connsiteY8" fmla="*/ 0 h 61351"/>
                    <a:gd name="connsiteX9" fmla="*/ 27612 w 30724"/>
                    <a:gd name="connsiteY9" fmla="*/ 35273 h 61351"/>
                    <a:gd name="connsiteX10" fmla="*/ 30725 w 30724"/>
                    <a:gd name="connsiteY10" fmla="*/ 46047 h 61351"/>
                    <a:gd name="connsiteX11" fmla="*/ 28330 w 30724"/>
                    <a:gd name="connsiteY11" fmla="*/ 53788 h 61351"/>
                    <a:gd name="connsiteX12" fmla="*/ 21228 w 30724"/>
                    <a:gd name="connsiteY12" fmla="*/ 59454 h 61351"/>
                    <a:gd name="connsiteX13" fmla="*/ 8938 w 30724"/>
                    <a:gd name="connsiteY13" fmla="*/ 60412 h 61351"/>
                    <a:gd name="connsiteX14" fmla="*/ 0 w 30724"/>
                    <a:gd name="connsiteY14" fmla="*/ 50436 h 6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24" h="61351">
                      <a:moveTo>
                        <a:pt x="160" y="50276"/>
                      </a:moveTo>
                      <a:lnTo>
                        <a:pt x="5905" y="46526"/>
                      </a:lnTo>
                      <a:cubicBezTo>
                        <a:pt x="7901" y="50436"/>
                        <a:pt x="9896" y="52750"/>
                        <a:pt x="11891" y="53628"/>
                      </a:cubicBezTo>
                      <a:cubicBezTo>
                        <a:pt x="13886" y="54426"/>
                        <a:pt x="16041" y="54347"/>
                        <a:pt x="18355" y="53229"/>
                      </a:cubicBezTo>
                      <a:cubicBezTo>
                        <a:pt x="20031" y="52431"/>
                        <a:pt x="21387" y="51314"/>
                        <a:pt x="22265" y="49957"/>
                      </a:cubicBezTo>
                      <a:cubicBezTo>
                        <a:pt x="23143" y="48601"/>
                        <a:pt x="23462" y="47084"/>
                        <a:pt x="23303" y="45568"/>
                      </a:cubicBezTo>
                      <a:cubicBezTo>
                        <a:pt x="23143" y="43972"/>
                        <a:pt x="22345" y="41737"/>
                        <a:pt x="20988" y="38785"/>
                      </a:cubicBezTo>
                      <a:lnTo>
                        <a:pt x="4230" y="3192"/>
                      </a:lnTo>
                      <a:lnTo>
                        <a:pt x="11093" y="0"/>
                      </a:lnTo>
                      <a:lnTo>
                        <a:pt x="27612" y="35273"/>
                      </a:lnTo>
                      <a:cubicBezTo>
                        <a:pt x="29607" y="39583"/>
                        <a:pt x="30725" y="43174"/>
                        <a:pt x="30725" y="46047"/>
                      </a:cubicBezTo>
                      <a:cubicBezTo>
                        <a:pt x="30725" y="48920"/>
                        <a:pt x="30006" y="51473"/>
                        <a:pt x="28330" y="53788"/>
                      </a:cubicBezTo>
                      <a:cubicBezTo>
                        <a:pt x="26655" y="56102"/>
                        <a:pt x="24260" y="58017"/>
                        <a:pt x="21228" y="59454"/>
                      </a:cubicBezTo>
                      <a:cubicBezTo>
                        <a:pt x="16679" y="61609"/>
                        <a:pt x="12609" y="61928"/>
                        <a:pt x="8938" y="60412"/>
                      </a:cubicBezTo>
                      <a:cubicBezTo>
                        <a:pt x="5267" y="58975"/>
                        <a:pt x="2314" y="55623"/>
                        <a:pt x="0" y="50436"/>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173" name="Graphic 2">
                <a:extLst>
                  <a:ext uri="{FF2B5EF4-FFF2-40B4-BE49-F238E27FC236}">
                    <a16:creationId xmlns:a16="http://schemas.microsoft.com/office/drawing/2014/main" id="{D62CDFDF-72CC-2602-0937-FAA08B7C899C}"/>
                  </a:ext>
                </a:extLst>
              </p:cNvPr>
              <p:cNvGrpSpPr/>
              <p:nvPr/>
            </p:nvGrpSpPr>
            <p:grpSpPr>
              <a:xfrm>
                <a:off x="640949" y="2910358"/>
                <a:ext cx="766816" cy="237938"/>
                <a:chOff x="640949" y="2910358"/>
                <a:chExt cx="766816" cy="237938"/>
              </a:xfrm>
              <a:solidFill>
                <a:srgbClr val="000000"/>
              </a:solidFill>
            </p:grpSpPr>
            <p:sp>
              <p:nvSpPr>
                <p:cNvPr id="4247" name="Freeform: Shape 4246">
                  <a:extLst>
                    <a:ext uri="{FF2B5EF4-FFF2-40B4-BE49-F238E27FC236}">
                      <a16:creationId xmlns:a16="http://schemas.microsoft.com/office/drawing/2014/main" id="{4E17D490-6C1B-8F5E-4994-8BF754C8E00D}"/>
                    </a:ext>
                  </a:extLst>
                </p:cNvPr>
                <p:cNvSpPr/>
                <p:nvPr/>
              </p:nvSpPr>
              <p:spPr>
                <a:xfrm>
                  <a:off x="640949" y="3064923"/>
                  <a:ext cx="81325" cy="83373"/>
                </a:xfrm>
                <a:custGeom>
                  <a:avLst/>
                  <a:gdLst>
                    <a:gd name="connsiteX0" fmla="*/ 43100 w 81325"/>
                    <a:gd name="connsiteY0" fmla="*/ 52128 h 83373"/>
                    <a:gd name="connsiteX1" fmla="*/ 39828 w 81325"/>
                    <a:gd name="connsiteY1" fmla="*/ 39040 h 83373"/>
                    <a:gd name="connsiteX2" fmla="*/ 73585 w 81325"/>
                    <a:gd name="connsiteY2" fmla="*/ 30581 h 83373"/>
                    <a:gd name="connsiteX3" fmla="*/ 81326 w 81325"/>
                    <a:gd name="connsiteY3" fmla="*/ 61465 h 83373"/>
                    <a:gd name="connsiteX4" fmla="*/ 69116 w 81325"/>
                    <a:gd name="connsiteY4" fmla="*/ 73436 h 83373"/>
                    <a:gd name="connsiteX5" fmla="*/ 51080 w 81325"/>
                    <a:gd name="connsiteY5" fmla="*/ 81815 h 83373"/>
                    <a:gd name="connsiteX6" fmla="*/ 28575 w 81325"/>
                    <a:gd name="connsiteY6" fmla="*/ 82054 h 83373"/>
                    <a:gd name="connsiteX7" fmla="*/ 11338 w 81325"/>
                    <a:gd name="connsiteY7" fmla="*/ 70802 h 83373"/>
                    <a:gd name="connsiteX8" fmla="*/ 1602 w 81325"/>
                    <a:gd name="connsiteY8" fmla="*/ 51250 h 83373"/>
                    <a:gd name="connsiteX9" fmla="*/ 1282 w 81325"/>
                    <a:gd name="connsiteY9" fmla="*/ 28426 h 83373"/>
                    <a:gd name="connsiteX10" fmla="*/ 12535 w 81325"/>
                    <a:gd name="connsiteY10" fmla="*/ 10231 h 83373"/>
                    <a:gd name="connsiteX11" fmla="*/ 30172 w 81325"/>
                    <a:gd name="connsiteY11" fmla="*/ 1692 h 83373"/>
                    <a:gd name="connsiteX12" fmla="*/ 54272 w 81325"/>
                    <a:gd name="connsiteY12" fmla="*/ 2091 h 83373"/>
                    <a:gd name="connsiteX13" fmla="*/ 68877 w 81325"/>
                    <a:gd name="connsiteY13" fmla="*/ 16216 h 83373"/>
                    <a:gd name="connsiteX14" fmla="*/ 54033 w 81325"/>
                    <a:gd name="connsiteY14" fmla="*/ 22999 h 83373"/>
                    <a:gd name="connsiteX15" fmla="*/ 45574 w 81325"/>
                    <a:gd name="connsiteY15" fmla="*/ 15498 h 83373"/>
                    <a:gd name="connsiteX16" fmla="*/ 33444 w 81325"/>
                    <a:gd name="connsiteY16" fmla="*/ 15019 h 83373"/>
                    <a:gd name="connsiteX17" fmla="*/ 18760 w 81325"/>
                    <a:gd name="connsiteY17" fmla="*/ 25633 h 83373"/>
                    <a:gd name="connsiteX18" fmla="*/ 17562 w 81325"/>
                    <a:gd name="connsiteY18" fmla="*/ 46462 h 83373"/>
                    <a:gd name="connsiteX19" fmla="*/ 28895 w 81325"/>
                    <a:gd name="connsiteY19" fmla="*/ 65615 h 83373"/>
                    <a:gd name="connsiteX20" fmla="*/ 46691 w 81325"/>
                    <a:gd name="connsiteY20" fmla="*/ 68488 h 83373"/>
                    <a:gd name="connsiteX21" fmla="*/ 56108 w 81325"/>
                    <a:gd name="connsiteY21" fmla="*/ 64098 h 83373"/>
                    <a:gd name="connsiteX22" fmla="*/ 63450 w 81325"/>
                    <a:gd name="connsiteY22" fmla="*/ 57315 h 83373"/>
                    <a:gd name="connsiteX23" fmla="*/ 60976 w 81325"/>
                    <a:gd name="connsiteY23" fmla="*/ 47499 h 83373"/>
                    <a:gd name="connsiteX24" fmla="*/ 43020 w 81325"/>
                    <a:gd name="connsiteY24" fmla="*/ 51968 h 8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1325" h="83373">
                      <a:moveTo>
                        <a:pt x="43100" y="52128"/>
                      </a:moveTo>
                      <a:lnTo>
                        <a:pt x="39828" y="39040"/>
                      </a:lnTo>
                      <a:lnTo>
                        <a:pt x="73585" y="30581"/>
                      </a:lnTo>
                      <a:lnTo>
                        <a:pt x="81326" y="61465"/>
                      </a:lnTo>
                      <a:cubicBezTo>
                        <a:pt x="78852" y="65455"/>
                        <a:pt x="74782" y="69445"/>
                        <a:pt x="69116" y="73436"/>
                      </a:cubicBezTo>
                      <a:cubicBezTo>
                        <a:pt x="63530" y="77426"/>
                        <a:pt x="57465" y="80219"/>
                        <a:pt x="51080" y="81815"/>
                      </a:cubicBezTo>
                      <a:cubicBezTo>
                        <a:pt x="42940" y="83810"/>
                        <a:pt x="35439" y="83890"/>
                        <a:pt x="28575" y="82054"/>
                      </a:cubicBezTo>
                      <a:cubicBezTo>
                        <a:pt x="21712" y="80139"/>
                        <a:pt x="15966" y="76388"/>
                        <a:pt x="11338" y="70802"/>
                      </a:cubicBezTo>
                      <a:cubicBezTo>
                        <a:pt x="6709" y="65216"/>
                        <a:pt x="3517" y="58752"/>
                        <a:pt x="1602" y="51250"/>
                      </a:cubicBezTo>
                      <a:cubicBezTo>
                        <a:pt x="-393" y="43190"/>
                        <a:pt x="-553" y="35529"/>
                        <a:pt x="1282" y="28426"/>
                      </a:cubicBezTo>
                      <a:cubicBezTo>
                        <a:pt x="3118" y="21323"/>
                        <a:pt x="6869" y="15258"/>
                        <a:pt x="12535" y="10231"/>
                      </a:cubicBezTo>
                      <a:cubicBezTo>
                        <a:pt x="16844" y="6400"/>
                        <a:pt x="22750" y="3607"/>
                        <a:pt x="30172" y="1692"/>
                      </a:cubicBezTo>
                      <a:cubicBezTo>
                        <a:pt x="39828" y="-703"/>
                        <a:pt x="47808" y="-543"/>
                        <a:pt x="54272" y="2091"/>
                      </a:cubicBezTo>
                      <a:cubicBezTo>
                        <a:pt x="60736" y="4804"/>
                        <a:pt x="65605" y="9512"/>
                        <a:pt x="68877" y="16216"/>
                      </a:cubicBezTo>
                      <a:lnTo>
                        <a:pt x="54033" y="22999"/>
                      </a:lnTo>
                      <a:cubicBezTo>
                        <a:pt x="51958" y="19488"/>
                        <a:pt x="49165" y="16934"/>
                        <a:pt x="45574" y="15498"/>
                      </a:cubicBezTo>
                      <a:cubicBezTo>
                        <a:pt x="41983" y="14061"/>
                        <a:pt x="37992" y="13902"/>
                        <a:pt x="33444" y="15019"/>
                      </a:cubicBezTo>
                      <a:cubicBezTo>
                        <a:pt x="26580" y="16695"/>
                        <a:pt x="21712" y="20286"/>
                        <a:pt x="18760" y="25633"/>
                      </a:cubicBezTo>
                      <a:cubicBezTo>
                        <a:pt x="15807" y="30980"/>
                        <a:pt x="15408" y="37923"/>
                        <a:pt x="17562" y="46462"/>
                      </a:cubicBezTo>
                      <a:cubicBezTo>
                        <a:pt x="19877" y="55639"/>
                        <a:pt x="23628" y="62103"/>
                        <a:pt x="28895" y="65615"/>
                      </a:cubicBezTo>
                      <a:cubicBezTo>
                        <a:pt x="34162" y="69206"/>
                        <a:pt x="40067" y="70164"/>
                        <a:pt x="46691" y="68488"/>
                      </a:cubicBezTo>
                      <a:cubicBezTo>
                        <a:pt x="49963" y="67690"/>
                        <a:pt x="53075" y="66173"/>
                        <a:pt x="56108" y="64098"/>
                      </a:cubicBezTo>
                      <a:cubicBezTo>
                        <a:pt x="59061" y="62024"/>
                        <a:pt x="61535" y="59709"/>
                        <a:pt x="63450" y="57315"/>
                      </a:cubicBezTo>
                      <a:lnTo>
                        <a:pt x="60976" y="47499"/>
                      </a:lnTo>
                      <a:lnTo>
                        <a:pt x="43020" y="5196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48" name="Freeform: Shape 4247">
                  <a:extLst>
                    <a:ext uri="{FF2B5EF4-FFF2-40B4-BE49-F238E27FC236}">
                      <a16:creationId xmlns:a16="http://schemas.microsoft.com/office/drawing/2014/main" id="{BA70E82D-1791-9A9D-79C9-22EF19869C8F}"/>
                    </a:ext>
                  </a:extLst>
                </p:cNvPr>
                <p:cNvSpPr/>
                <p:nvPr/>
              </p:nvSpPr>
              <p:spPr>
                <a:xfrm>
                  <a:off x="726735" y="3069833"/>
                  <a:ext cx="56110" cy="60527"/>
                </a:xfrm>
                <a:custGeom>
                  <a:avLst/>
                  <a:gdLst>
                    <a:gd name="connsiteX0" fmla="*/ 40629 w 56110"/>
                    <a:gd name="connsiteY0" fmla="*/ 37721 h 60527"/>
                    <a:gd name="connsiteX1" fmla="*/ 56111 w 56110"/>
                    <a:gd name="connsiteY1" fmla="*/ 36524 h 60527"/>
                    <a:gd name="connsiteX2" fmla="*/ 50205 w 56110"/>
                    <a:gd name="connsiteY2" fmla="*/ 51208 h 60527"/>
                    <a:gd name="connsiteX3" fmla="*/ 35841 w 56110"/>
                    <a:gd name="connsiteY3" fmla="*/ 59348 h 60527"/>
                    <a:gd name="connsiteX4" fmla="*/ 11740 w 56110"/>
                    <a:gd name="connsiteY4" fmla="*/ 55198 h 60527"/>
                    <a:gd name="connsiteX5" fmla="*/ 1365 w 56110"/>
                    <a:gd name="connsiteY5" fmla="*/ 37242 h 60527"/>
                    <a:gd name="connsiteX6" fmla="*/ 3201 w 56110"/>
                    <a:gd name="connsiteY6" fmla="*/ 13541 h 60527"/>
                    <a:gd name="connsiteX7" fmla="*/ 19720 w 56110"/>
                    <a:gd name="connsiteY7" fmla="*/ 1012 h 60527"/>
                    <a:gd name="connsiteX8" fmla="*/ 41587 w 56110"/>
                    <a:gd name="connsiteY8" fmla="*/ 4363 h 60527"/>
                    <a:gd name="connsiteX9" fmla="*/ 54834 w 56110"/>
                    <a:gd name="connsiteY9" fmla="*/ 27985 h 60527"/>
                    <a:gd name="connsiteX10" fmla="*/ 17566 w 56110"/>
                    <a:gd name="connsiteY10" fmla="*/ 37322 h 60527"/>
                    <a:gd name="connsiteX11" fmla="*/ 23710 w 56110"/>
                    <a:gd name="connsiteY11" fmla="*/ 46739 h 60527"/>
                    <a:gd name="connsiteX12" fmla="*/ 33207 w 56110"/>
                    <a:gd name="connsiteY12" fmla="*/ 48255 h 60527"/>
                    <a:gd name="connsiteX13" fmla="*/ 38634 w 56110"/>
                    <a:gd name="connsiteY13" fmla="*/ 44904 h 60527"/>
                    <a:gd name="connsiteX14" fmla="*/ 40709 w 56110"/>
                    <a:gd name="connsiteY14" fmla="*/ 37881 h 60527"/>
                    <a:gd name="connsiteX15" fmla="*/ 37676 w 56110"/>
                    <a:gd name="connsiteY15" fmla="*/ 22479 h 60527"/>
                    <a:gd name="connsiteX16" fmla="*/ 31930 w 56110"/>
                    <a:gd name="connsiteY16" fmla="*/ 13541 h 60527"/>
                    <a:gd name="connsiteX17" fmla="*/ 23391 w 56110"/>
                    <a:gd name="connsiteY17" fmla="*/ 12104 h 60527"/>
                    <a:gd name="connsiteX18" fmla="*/ 16209 w 56110"/>
                    <a:gd name="connsiteY18" fmla="*/ 17691 h 60527"/>
                    <a:gd name="connsiteX19" fmla="*/ 15491 w 56110"/>
                    <a:gd name="connsiteY19" fmla="*/ 28145 h 60527"/>
                    <a:gd name="connsiteX20" fmla="*/ 37756 w 56110"/>
                    <a:gd name="connsiteY20" fmla="*/ 22558 h 6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10" h="60527">
                      <a:moveTo>
                        <a:pt x="40629" y="37721"/>
                      </a:moveTo>
                      <a:lnTo>
                        <a:pt x="56111" y="36524"/>
                      </a:lnTo>
                      <a:cubicBezTo>
                        <a:pt x="55552" y="42430"/>
                        <a:pt x="53557" y="47298"/>
                        <a:pt x="50205" y="51208"/>
                      </a:cubicBezTo>
                      <a:cubicBezTo>
                        <a:pt x="46774" y="55039"/>
                        <a:pt x="41986" y="57752"/>
                        <a:pt x="35841" y="59348"/>
                      </a:cubicBezTo>
                      <a:cubicBezTo>
                        <a:pt x="26105" y="61822"/>
                        <a:pt x="18044" y="60386"/>
                        <a:pt x="11740" y="55198"/>
                      </a:cubicBezTo>
                      <a:cubicBezTo>
                        <a:pt x="6792" y="50969"/>
                        <a:pt x="3281" y="44983"/>
                        <a:pt x="1365" y="37242"/>
                      </a:cubicBezTo>
                      <a:cubicBezTo>
                        <a:pt x="-949" y="27905"/>
                        <a:pt x="-311" y="20005"/>
                        <a:pt x="3201" y="13541"/>
                      </a:cubicBezTo>
                      <a:cubicBezTo>
                        <a:pt x="6792" y="7076"/>
                        <a:pt x="12219" y="2847"/>
                        <a:pt x="19720" y="1012"/>
                      </a:cubicBezTo>
                      <a:cubicBezTo>
                        <a:pt x="28100" y="-1063"/>
                        <a:pt x="35362" y="54"/>
                        <a:pt x="41587" y="4363"/>
                      </a:cubicBezTo>
                      <a:cubicBezTo>
                        <a:pt x="47811" y="8673"/>
                        <a:pt x="52200" y="16573"/>
                        <a:pt x="54834" y="27985"/>
                      </a:cubicBezTo>
                      <a:lnTo>
                        <a:pt x="17566" y="37322"/>
                      </a:lnTo>
                      <a:cubicBezTo>
                        <a:pt x="18763" y="41712"/>
                        <a:pt x="20837" y="44824"/>
                        <a:pt x="23710" y="46739"/>
                      </a:cubicBezTo>
                      <a:cubicBezTo>
                        <a:pt x="26583" y="48655"/>
                        <a:pt x="29776" y="49133"/>
                        <a:pt x="33207" y="48255"/>
                      </a:cubicBezTo>
                      <a:cubicBezTo>
                        <a:pt x="35521" y="47697"/>
                        <a:pt x="37357" y="46580"/>
                        <a:pt x="38634" y="44904"/>
                      </a:cubicBezTo>
                      <a:cubicBezTo>
                        <a:pt x="39911" y="43228"/>
                        <a:pt x="40629" y="40914"/>
                        <a:pt x="40709" y="37881"/>
                      </a:cubicBezTo>
                      <a:close/>
                      <a:moveTo>
                        <a:pt x="37676" y="22479"/>
                      </a:moveTo>
                      <a:cubicBezTo>
                        <a:pt x="36479" y="18169"/>
                        <a:pt x="34564" y="15217"/>
                        <a:pt x="31930" y="13541"/>
                      </a:cubicBezTo>
                      <a:cubicBezTo>
                        <a:pt x="29217" y="11865"/>
                        <a:pt x="26424" y="11306"/>
                        <a:pt x="23391" y="12104"/>
                      </a:cubicBezTo>
                      <a:cubicBezTo>
                        <a:pt x="20119" y="12902"/>
                        <a:pt x="17725" y="14738"/>
                        <a:pt x="16209" y="17691"/>
                      </a:cubicBezTo>
                      <a:cubicBezTo>
                        <a:pt x="14693" y="20563"/>
                        <a:pt x="14453" y="24075"/>
                        <a:pt x="15491" y="28145"/>
                      </a:cubicBezTo>
                      <a:lnTo>
                        <a:pt x="37756" y="2255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49" name="Freeform: Shape 4248">
                  <a:extLst>
                    <a:ext uri="{FF2B5EF4-FFF2-40B4-BE49-F238E27FC236}">
                      <a16:creationId xmlns:a16="http://schemas.microsoft.com/office/drawing/2014/main" id="{A0E50A08-14A6-D1ED-87B6-C1848F77AC3D}"/>
                    </a:ext>
                  </a:extLst>
                </p:cNvPr>
                <p:cNvSpPr/>
                <p:nvPr/>
              </p:nvSpPr>
              <p:spPr>
                <a:xfrm>
                  <a:off x="784921" y="3054074"/>
                  <a:ext cx="36869" cy="64652"/>
                </a:xfrm>
                <a:custGeom>
                  <a:avLst/>
                  <a:gdLst>
                    <a:gd name="connsiteX0" fmla="*/ 28889 w 36869"/>
                    <a:gd name="connsiteY0" fmla="*/ 60902 h 64652"/>
                    <a:gd name="connsiteX1" fmla="*/ 14045 w 36869"/>
                    <a:gd name="connsiteY1" fmla="*/ 64653 h 64652"/>
                    <a:gd name="connsiteX2" fmla="*/ 0 w 36869"/>
                    <a:gd name="connsiteY2" fmla="*/ 8470 h 64652"/>
                    <a:gd name="connsiteX3" fmla="*/ 13806 w 36869"/>
                    <a:gd name="connsiteY3" fmla="*/ 5039 h 64652"/>
                    <a:gd name="connsiteX4" fmla="*/ 15801 w 36869"/>
                    <a:gd name="connsiteY4" fmla="*/ 13019 h 64652"/>
                    <a:gd name="connsiteX5" fmla="*/ 20350 w 36869"/>
                    <a:gd name="connsiteY5" fmla="*/ 4001 h 64652"/>
                    <a:gd name="connsiteX6" fmla="*/ 26335 w 36869"/>
                    <a:gd name="connsiteY6" fmla="*/ 570 h 64652"/>
                    <a:gd name="connsiteX7" fmla="*/ 36869 w 36869"/>
                    <a:gd name="connsiteY7" fmla="*/ 889 h 64652"/>
                    <a:gd name="connsiteX8" fmla="*/ 35513 w 36869"/>
                    <a:gd name="connsiteY8" fmla="*/ 15014 h 64652"/>
                    <a:gd name="connsiteX9" fmla="*/ 27931 w 36869"/>
                    <a:gd name="connsiteY9" fmla="*/ 14296 h 64652"/>
                    <a:gd name="connsiteX10" fmla="*/ 23063 w 36869"/>
                    <a:gd name="connsiteY10" fmla="*/ 17329 h 64652"/>
                    <a:gd name="connsiteX11" fmla="*/ 21228 w 36869"/>
                    <a:gd name="connsiteY11" fmla="*/ 24431 h 64652"/>
                    <a:gd name="connsiteX12" fmla="*/ 24659 w 36869"/>
                    <a:gd name="connsiteY12" fmla="*/ 43584 h 64652"/>
                    <a:gd name="connsiteX13" fmla="*/ 28969 w 36869"/>
                    <a:gd name="connsiteY13" fmla="*/ 60902 h 64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869" h="64652">
                      <a:moveTo>
                        <a:pt x="28889" y="60902"/>
                      </a:moveTo>
                      <a:lnTo>
                        <a:pt x="14045" y="64653"/>
                      </a:lnTo>
                      <a:lnTo>
                        <a:pt x="0" y="8470"/>
                      </a:lnTo>
                      <a:lnTo>
                        <a:pt x="13806" y="5039"/>
                      </a:lnTo>
                      <a:lnTo>
                        <a:pt x="15801" y="13019"/>
                      </a:lnTo>
                      <a:cubicBezTo>
                        <a:pt x="17238" y="8630"/>
                        <a:pt x="18754" y="5598"/>
                        <a:pt x="20350" y="4001"/>
                      </a:cubicBezTo>
                      <a:cubicBezTo>
                        <a:pt x="21946" y="2326"/>
                        <a:pt x="23941" y="1208"/>
                        <a:pt x="26335" y="570"/>
                      </a:cubicBezTo>
                      <a:cubicBezTo>
                        <a:pt x="29687" y="-308"/>
                        <a:pt x="33198" y="-148"/>
                        <a:pt x="36869" y="889"/>
                      </a:cubicBezTo>
                      <a:lnTo>
                        <a:pt x="35513" y="15014"/>
                      </a:lnTo>
                      <a:cubicBezTo>
                        <a:pt x="32640" y="14057"/>
                        <a:pt x="30086" y="13817"/>
                        <a:pt x="27931" y="14296"/>
                      </a:cubicBezTo>
                      <a:cubicBezTo>
                        <a:pt x="25856" y="14775"/>
                        <a:pt x="24260" y="15812"/>
                        <a:pt x="23063" y="17329"/>
                      </a:cubicBezTo>
                      <a:cubicBezTo>
                        <a:pt x="21866" y="18845"/>
                        <a:pt x="21308" y="21159"/>
                        <a:pt x="21228" y="24431"/>
                      </a:cubicBezTo>
                      <a:cubicBezTo>
                        <a:pt x="21228" y="27623"/>
                        <a:pt x="22265" y="34008"/>
                        <a:pt x="24659" y="43584"/>
                      </a:cubicBezTo>
                      <a:lnTo>
                        <a:pt x="28969" y="6090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0" name="Freeform: Shape 4249">
                  <a:extLst>
                    <a:ext uri="{FF2B5EF4-FFF2-40B4-BE49-F238E27FC236}">
                      <a16:creationId xmlns:a16="http://schemas.microsoft.com/office/drawing/2014/main" id="{80CF38C9-62A7-4080-2457-1D8D219EDABC}"/>
                    </a:ext>
                  </a:extLst>
                </p:cNvPr>
                <p:cNvSpPr/>
                <p:nvPr/>
              </p:nvSpPr>
              <p:spPr>
                <a:xfrm>
                  <a:off x="826579" y="3033904"/>
                  <a:ext cx="96722" cy="74207"/>
                </a:xfrm>
                <a:custGeom>
                  <a:avLst/>
                  <a:gdLst>
                    <a:gd name="connsiteX0" fmla="*/ 0 w 96722"/>
                    <a:gd name="connsiteY0" fmla="*/ 18186 h 74207"/>
                    <a:gd name="connsiteX1" fmla="*/ 13726 w 96722"/>
                    <a:gd name="connsiteY1" fmla="*/ 14754 h 74207"/>
                    <a:gd name="connsiteX2" fmla="*/ 15642 w 96722"/>
                    <a:gd name="connsiteY2" fmla="*/ 22415 h 74207"/>
                    <a:gd name="connsiteX3" fmla="*/ 30964 w 96722"/>
                    <a:gd name="connsiteY3" fmla="*/ 9088 h 74207"/>
                    <a:gd name="connsiteX4" fmla="*/ 40860 w 96722"/>
                    <a:gd name="connsiteY4" fmla="*/ 8928 h 74207"/>
                    <a:gd name="connsiteX5" fmla="*/ 49079 w 96722"/>
                    <a:gd name="connsiteY5" fmla="*/ 14036 h 74207"/>
                    <a:gd name="connsiteX6" fmla="*/ 55384 w 96722"/>
                    <a:gd name="connsiteY6" fmla="*/ 5337 h 74207"/>
                    <a:gd name="connsiteX7" fmla="*/ 64003 w 96722"/>
                    <a:gd name="connsiteY7" fmla="*/ 788 h 74207"/>
                    <a:gd name="connsiteX8" fmla="*/ 75096 w 96722"/>
                    <a:gd name="connsiteY8" fmla="*/ 709 h 74207"/>
                    <a:gd name="connsiteX9" fmla="*/ 83315 w 96722"/>
                    <a:gd name="connsiteY9" fmla="*/ 6454 h 74207"/>
                    <a:gd name="connsiteX10" fmla="*/ 87784 w 96722"/>
                    <a:gd name="connsiteY10" fmla="*/ 17707 h 74207"/>
                    <a:gd name="connsiteX11" fmla="*/ 96723 w 96722"/>
                    <a:gd name="connsiteY11" fmla="*/ 53619 h 74207"/>
                    <a:gd name="connsiteX12" fmla="*/ 81879 w 96722"/>
                    <a:gd name="connsiteY12" fmla="*/ 57369 h 74207"/>
                    <a:gd name="connsiteX13" fmla="*/ 73819 w 96722"/>
                    <a:gd name="connsiteY13" fmla="*/ 25208 h 74207"/>
                    <a:gd name="connsiteX14" fmla="*/ 69589 w 96722"/>
                    <a:gd name="connsiteY14" fmla="*/ 14834 h 74207"/>
                    <a:gd name="connsiteX15" fmla="*/ 62407 w 96722"/>
                    <a:gd name="connsiteY15" fmla="*/ 13238 h 74207"/>
                    <a:gd name="connsiteX16" fmla="*/ 56980 w 96722"/>
                    <a:gd name="connsiteY16" fmla="*/ 16589 h 74207"/>
                    <a:gd name="connsiteX17" fmla="*/ 54426 w 96722"/>
                    <a:gd name="connsiteY17" fmla="*/ 23133 h 74207"/>
                    <a:gd name="connsiteX18" fmla="*/ 56102 w 96722"/>
                    <a:gd name="connsiteY18" fmla="*/ 35024 h 74207"/>
                    <a:gd name="connsiteX19" fmla="*/ 62806 w 96722"/>
                    <a:gd name="connsiteY19" fmla="*/ 61998 h 74207"/>
                    <a:gd name="connsiteX20" fmla="*/ 47962 w 96722"/>
                    <a:gd name="connsiteY20" fmla="*/ 65749 h 74207"/>
                    <a:gd name="connsiteX21" fmla="*/ 40301 w 96722"/>
                    <a:gd name="connsiteY21" fmla="*/ 34945 h 74207"/>
                    <a:gd name="connsiteX22" fmla="*/ 36869 w 96722"/>
                    <a:gd name="connsiteY22" fmla="*/ 24570 h 74207"/>
                    <a:gd name="connsiteX23" fmla="*/ 33518 w 96722"/>
                    <a:gd name="connsiteY23" fmla="*/ 21617 h 74207"/>
                    <a:gd name="connsiteX24" fmla="*/ 28729 w 96722"/>
                    <a:gd name="connsiteY24" fmla="*/ 21617 h 74207"/>
                    <a:gd name="connsiteX25" fmla="*/ 22984 w 96722"/>
                    <a:gd name="connsiteY25" fmla="*/ 25049 h 74207"/>
                    <a:gd name="connsiteX26" fmla="*/ 20350 w 96722"/>
                    <a:gd name="connsiteY26" fmla="*/ 31353 h 74207"/>
                    <a:gd name="connsiteX27" fmla="*/ 22026 w 96722"/>
                    <a:gd name="connsiteY27" fmla="*/ 43244 h 74207"/>
                    <a:gd name="connsiteX28" fmla="*/ 28889 w 96722"/>
                    <a:gd name="connsiteY28" fmla="*/ 70537 h 74207"/>
                    <a:gd name="connsiteX29" fmla="*/ 14045 w 96722"/>
                    <a:gd name="connsiteY29" fmla="*/ 74208 h 74207"/>
                    <a:gd name="connsiteX30" fmla="*/ 0 w 96722"/>
                    <a:gd name="connsiteY30" fmla="*/ 18026 h 74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722" h="74207">
                      <a:moveTo>
                        <a:pt x="0" y="18186"/>
                      </a:moveTo>
                      <a:lnTo>
                        <a:pt x="13726" y="14754"/>
                      </a:lnTo>
                      <a:lnTo>
                        <a:pt x="15642" y="22415"/>
                      </a:lnTo>
                      <a:cubicBezTo>
                        <a:pt x="19073" y="15233"/>
                        <a:pt x="24181" y="10764"/>
                        <a:pt x="30964" y="9088"/>
                      </a:cubicBezTo>
                      <a:cubicBezTo>
                        <a:pt x="34555" y="8210"/>
                        <a:pt x="37907" y="8130"/>
                        <a:pt x="40860" y="8928"/>
                      </a:cubicBezTo>
                      <a:cubicBezTo>
                        <a:pt x="43892" y="9726"/>
                        <a:pt x="46606" y="11482"/>
                        <a:pt x="49079" y="14036"/>
                      </a:cubicBezTo>
                      <a:cubicBezTo>
                        <a:pt x="50755" y="10445"/>
                        <a:pt x="52910" y="7492"/>
                        <a:pt x="55384" y="5337"/>
                      </a:cubicBezTo>
                      <a:cubicBezTo>
                        <a:pt x="57858" y="3182"/>
                        <a:pt x="60731" y="1666"/>
                        <a:pt x="64003" y="788"/>
                      </a:cubicBezTo>
                      <a:cubicBezTo>
                        <a:pt x="68153" y="-249"/>
                        <a:pt x="71824" y="-249"/>
                        <a:pt x="75096" y="709"/>
                      </a:cubicBezTo>
                      <a:cubicBezTo>
                        <a:pt x="78368" y="1666"/>
                        <a:pt x="81081" y="3581"/>
                        <a:pt x="83315" y="6454"/>
                      </a:cubicBezTo>
                      <a:cubicBezTo>
                        <a:pt x="84912" y="8609"/>
                        <a:pt x="86428" y="12360"/>
                        <a:pt x="87784" y="17707"/>
                      </a:cubicBezTo>
                      <a:lnTo>
                        <a:pt x="96723" y="53619"/>
                      </a:lnTo>
                      <a:lnTo>
                        <a:pt x="81879" y="57369"/>
                      </a:lnTo>
                      <a:lnTo>
                        <a:pt x="73819" y="25208"/>
                      </a:lnTo>
                      <a:cubicBezTo>
                        <a:pt x="72462" y="19622"/>
                        <a:pt x="71026" y="16191"/>
                        <a:pt x="69589" y="14834"/>
                      </a:cubicBezTo>
                      <a:cubicBezTo>
                        <a:pt x="67674" y="13078"/>
                        <a:pt x="65280" y="12520"/>
                        <a:pt x="62407" y="13238"/>
                      </a:cubicBezTo>
                      <a:cubicBezTo>
                        <a:pt x="60332" y="13797"/>
                        <a:pt x="58496" y="14914"/>
                        <a:pt x="56980" y="16589"/>
                      </a:cubicBezTo>
                      <a:cubicBezTo>
                        <a:pt x="55464" y="18345"/>
                        <a:pt x="54586" y="20500"/>
                        <a:pt x="54426" y="23133"/>
                      </a:cubicBezTo>
                      <a:cubicBezTo>
                        <a:pt x="54187" y="25767"/>
                        <a:pt x="54746" y="29757"/>
                        <a:pt x="56102" y="35024"/>
                      </a:cubicBezTo>
                      <a:lnTo>
                        <a:pt x="62806" y="61998"/>
                      </a:lnTo>
                      <a:lnTo>
                        <a:pt x="47962" y="65749"/>
                      </a:lnTo>
                      <a:lnTo>
                        <a:pt x="40301" y="34945"/>
                      </a:lnTo>
                      <a:cubicBezTo>
                        <a:pt x="38944" y="29438"/>
                        <a:pt x="37747" y="26007"/>
                        <a:pt x="36869" y="24570"/>
                      </a:cubicBezTo>
                      <a:cubicBezTo>
                        <a:pt x="35912" y="23133"/>
                        <a:pt x="34795" y="22176"/>
                        <a:pt x="33518" y="21617"/>
                      </a:cubicBezTo>
                      <a:cubicBezTo>
                        <a:pt x="32241" y="21138"/>
                        <a:pt x="30645" y="21138"/>
                        <a:pt x="28729" y="21617"/>
                      </a:cubicBezTo>
                      <a:cubicBezTo>
                        <a:pt x="26415" y="22176"/>
                        <a:pt x="24500" y="23293"/>
                        <a:pt x="22984" y="25049"/>
                      </a:cubicBezTo>
                      <a:cubicBezTo>
                        <a:pt x="21467" y="26725"/>
                        <a:pt x="20589" y="28879"/>
                        <a:pt x="20350" y="31353"/>
                      </a:cubicBezTo>
                      <a:cubicBezTo>
                        <a:pt x="20111" y="33907"/>
                        <a:pt x="20669" y="37817"/>
                        <a:pt x="22026" y="43244"/>
                      </a:cubicBezTo>
                      <a:lnTo>
                        <a:pt x="28889" y="70537"/>
                      </a:lnTo>
                      <a:lnTo>
                        <a:pt x="14045" y="74208"/>
                      </a:lnTo>
                      <a:lnTo>
                        <a:pt x="0" y="1802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1" name="Freeform: Shape 4250">
                  <a:extLst>
                    <a:ext uri="{FF2B5EF4-FFF2-40B4-BE49-F238E27FC236}">
                      <a16:creationId xmlns:a16="http://schemas.microsoft.com/office/drawing/2014/main" id="{6D6757A6-1CBD-B4CE-ED41-C4199366D2A5}"/>
                    </a:ext>
                  </a:extLst>
                </p:cNvPr>
                <p:cNvSpPr/>
                <p:nvPr/>
              </p:nvSpPr>
              <p:spPr>
                <a:xfrm>
                  <a:off x="925376" y="3019269"/>
                  <a:ext cx="61608" cy="63027"/>
                </a:xfrm>
                <a:custGeom>
                  <a:avLst/>
                  <a:gdLst>
                    <a:gd name="connsiteX0" fmla="*/ 14125 w 61608"/>
                    <a:gd name="connsiteY0" fmla="*/ 22846 h 63027"/>
                    <a:gd name="connsiteX1" fmla="*/ 0 w 61608"/>
                    <a:gd name="connsiteY1" fmla="*/ 23804 h 63027"/>
                    <a:gd name="connsiteX2" fmla="*/ 4788 w 61608"/>
                    <a:gd name="connsiteY2" fmla="*/ 9758 h 63027"/>
                    <a:gd name="connsiteX3" fmla="*/ 20350 w 61608"/>
                    <a:gd name="connsiteY3" fmla="*/ 1698 h 63027"/>
                    <a:gd name="connsiteX4" fmla="*/ 35752 w 61608"/>
                    <a:gd name="connsiteY4" fmla="*/ 341 h 63027"/>
                    <a:gd name="connsiteX5" fmla="*/ 44132 w 61608"/>
                    <a:gd name="connsiteY5" fmla="*/ 4571 h 63027"/>
                    <a:gd name="connsiteX6" fmla="*/ 49479 w 61608"/>
                    <a:gd name="connsiteY6" fmla="*/ 17419 h 63027"/>
                    <a:gd name="connsiteX7" fmla="*/ 53628 w 61608"/>
                    <a:gd name="connsiteY7" fmla="*/ 34817 h 63027"/>
                    <a:gd name="connsiteX8" fmla="*/ 57060 w 61608"/>
                    <a:gd name="connsiteY8" fmla="*/ 45590 h 63027"/>
                    <a:gd name="connsiteX9" fmla="*/ 61609 w 61608"/>
                    <a:gd name="connsiteY9" fmla="*/ 52453 h 63027"/>
                    <a:gd name="connsiteX10" fmla="*/ 46925 w 61608"/>
                    <a:gd name="connsiteY10" fmla="*/ 56124 h 63027"/>
                    <a:gd name="connsiteX11" fmla="*/ 44371 w 61608"/>
                    <a:gd name="connsiteY11" fmla="*/ 52054 h 63027"/>
                    <a:gd name="connsiteX12" fmla="*/ 43413 w 61608"/>
                    <a:gd name="connsiteY12" fmla="*/ 50458 h 63027"/>
                    <a:gd name="connsiteX13" fmla="*/ 36630 w 61608"/>
                    <a:gd name="connsiteY13" fmla="*/ 58040 h 63027"/>
                    <a:gd name="connsiteX14" fmla="*/ 27852 w 61608"/>
                    <a:gd name="connsiteY14" fmla="*/ 62189 h 63027"/>
                    <a:gd name="connsiteX15" fmla="*/ 13008 w 61608"/>
                    <a:gd name="connsiteY15" fmla="*/ 60912 h 63027"/>
                    <a:gd name="connsiteX16" fmla="*/ 5028 w 61608"/>
                    <a:gd name="connsiteY16" fmla="*/ 50299 h 63027"/>
                    <a:gd name="connsiteX17" fmla="*/ 5187 w 61608"/>
                    <a:gd name="connsiteY17" fmla="*/ 41201 h 63027"/>
                    <a:gd name="connsiteX18" fmla="*/ 10135 w 61608"/>
                    <a:gd name="connsiteY18" fmla="*/ 33859 h 63027"/>
                    <a:gd name="connsiteX19" fmla="*/ 21068 w 61608"/>
                    <a:gd name="connsiteY19" fmla="*/ 27474 h 63027"/>
                    <a:gd name="connsiteX20" fmla="*/ 34635 w 61608"/>
                    <a:gd name="connsiteY20" fmla="*/ 20212 h 63027"/>
                    <a:gd name="connsiteX21" fmla="*/ 34236 w 61608"/>
                    <a:gd name="connsiteY21" fmla="*/ 18696 h 63027"/>
                    <a:gd name="connsiteX22" fmla="*/ 30565 w 61608"/>
                    <a:gd name="connsiteY22" fmla="*/ 13110 h 63027"/>
                    <a:gd name="connsiteX23" fmla="*/ 22106 w 61608"/>
                    <a:gd name="connsiteY23" fmla="*/ 13269 h 63027"/>
                    <a:gd name="connsiteX24" fmla="*/ 16280 w 61608"/>
                    <a:gd name="connsiteY24" fmla="*/ 16382 h 63027"/>
                    <a:gd name="connsiteX25" fmla="*/ 14046 w 61608"/>
                    <a:gd name="connsiteY25" fmla="*/ 22766 h 63027"/>
                    <a:gd name="connsiteX26" fmla="*/ 37029 w 61608"/>
                    <a:gd name="connsiteY26" fmla="*/ 29948 h 63027"/>
                    <a:gd name="connsiteX27" fmla="*/ 28570 w 61608"/>
                    <a:gd name="connsiteY27" fmla="*/ 34497 h 63027"/>
                    <a:gd name="connsiteX28" fmla="*/ 21148 w 61608"/>
                    <a:gd name="connsiteY28" fmla="*/ 39126 h 63027"/>
                    <a:gd name="connsiteX29" fmla="*/ 19552 w 61608"/>
                    <a:gd name="connsiteY29" fmla="*/ 45111 h 63027"/>
                    <a:gd name="connsiteX30" fmla="*/ 23223 w 61608"/>
                    <a:gd name="connsiteY30" fmla="*/ 49899 h 63027"/>
                    <a:gd name="connsiteX31" fmla="*/ 29687 w 61608"/>
                    <a:gd name="connsiteY31" fmla="*/ 50698 h 63027"/>
                    <a:gd name="connsiteX32" fmla="*/ 36710 w 61608"/>
                    <a:gd name="connsiteY32" fmla="*/ 46149 h 63027"/>
                    <a:gd name="connsiteX33" fmla="*/ 39024 w 61608"/>
                    <a:gd name="connsiteY33" fmla="*/ 40323 h 63027"/>
                    <a:gd name="connsiteX34" fmla="*/ 37827 w 61608"/>
                    <a:gd name="connsiteY34" fmla="*/ 32901 h 63027"/>
                    <a:gd name="connsiteX35" fmla="*/ 37109 w 61608"/>
                    <a:gd name="connsiteY35" fmla="*/ 29948 h 63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1608" h="63027">
                      <a:moveTo>
                        <a:pt x="14125" y="22846"/>
                      </a:moveTo>
                      <a:lnTo>
                        <a:pt x="0" y="23804"/>
                      </a:lnTo>
                      <a:cubicBezTo>
                        <a:pt x="160" y="17978"/>
                        <a:pt x="1756" y="13349"/>
                        <a:pt x="4788" y="9758"/>
                      </a:cubicBezTo>
                      <a:cubicBezTo>
                        <a:pt x="7821" y="6247"/>
                        <a:pt x="13008" y="3533"/>
                        <a:pt x="20350" y="1698"/>
                      </a:cubicBezTo>
                      <a:cubicBezTo>
                        <a:pt x="26974" y="22"/>
                        <a:pt x="32081" y="-377"/>
                        <a:pt x="35752" y="341"/>
                      </a:cubicBezTo>
                      <a:cubicBezTo>
                        <a:pt x="39423" y="1059"/>
                        <a:pt x="42137" y="2496"/>
                        <a:pt x="44132" y="4571"/>
                      </a:cubicBezTo>
                      <a:cubicBezTo>
                        <a:pt x="46047" y="6646"/>
                        <a:pt x="47803" y="10955"/>
                        <a:pt x="49479" y="17419"/>
                      </a:cubicBezTo>
                      <a:lnTo>
                        <a:pt x="53628" y="34817"/>
                      </a:lnTo>
                      <a:cubicBezTo>
                        <a:pt x="54825" y="39764"/>
                        <a:pt x="56022" y="43356"/>
                        <a:pt x="57060" y="45590"/>
                      </a:cubicBezTo>
                      <a:cubicBezTo>
                        <a:pt x="58097" y="47825"/>
                        <a:pt x="59614" y="50139"/>
                        <a:pt x="61609" y="52453"/>
                      </a:cubicBezTo>
                      <a:lnTo>
                        <a:pt x="46925" y="56124"/>
                      </a:lnTo>
                      <a:cubicBezTo>
                        <a:pt x="46286" y="55246"/>
                        <a:pt x="45409" y="53890"/>
                        <a:pt x="44371" y="52054"/>
                      </a:cubicBezTo>
                      <a:cubicBezTo>
                        <a:pt x="43892" y="51256"/>
                        <a:pt x="43573" y="50698"/>
                        <a:pt x="43413" y="50458"/>
                      </a:cubicBezTo>
                      <a:cubicBezTo>
                        <a:pt x="41498" y="53571"/>
                        <a:pt x="39264" y="56124"/>
                        <a:pt x="36630" y="58040"/>
                      </a:cubicBezTo>
                      <a:cubicBezTo>
                        <a:pt x="34076" y="60035"/>
                        <a:pt x="31124" y="61391"/>
                        <a:pt x="27852" y="62189"/>
                      </a:cubicBezTo>
                      <a:cubicBezTo>
                        <a:pt x="22106" y="63626"/>
                        <a:pt x="17158" y="63227"/>
                        <a:pt x="13008" y="60912"/>
                      </a:cubicBezTo>
                      <a:cubicBezTo>
                        <a:pt x="8858" y="58598"/>
                        <a:pt x="6225" y="55087"/>
                        <a:pt x="5028" y="50299"/>
                      </a:cubicBezTo>
                      <a:cubicBezTo>
                        <a:pt x="4230" y="47106"/>
                        <a:pt x="4309" y="44074"/>
                        <a:pt x="5187" y="41201"/>
                      </a:cubicBezTo>
                      <a:cubicBezTo>
                        <a:pt x="6065" y="38328"/>
                        <a:pt x="7741" y="35934"/>
                        <a:pt x="10135" y="33859"/>
                      </a:cubicBezTo>
                      <a:cubicBezTo>
                        <a:pt x="12529" y="31864"/>
                        <a:pt x="16200" y="29709"/>
                        <a:pt x="21068" y="27474"/>
                      </a:cubicBezTo>
                      <a:cubicBezTo>
                        <a:pt x="27692" y="24442"/>
                        <a:pt x="32241" y="22048"/>
                        <a:pt x="34635" y="20212"/>
                      </a:cubicBezTo>
                      <a:lnTo>
                        <a:pt x="34236" y="18696"/>
                      </a:lnTo>
                      <a:cubicBezTo>
                        <a:pt x="33518" y="15823"/>
                        <a:pt x="32321" y="13988"/>
                        <a:pt x="30565" y="13110"/>
                      </a:cubicBezTo>
                      <a:cubicBezTo>
                        <a:pt x="28809" y="12232"/>
                        <a:pt x="26016" y="12312"/>
                        <a:pt x="22106" y="13269"/>
                      </a:cubicBezTo>
                      <a:cubicBezTo>
                        <a:pt x="19472" y="13908"/>
                        <a:pt x="17557" y="14945"/>
                        <a:pt x="16280" y="16382"/>
                      </a:cubicBezTo>
                      <a:cubicBezTo>
                        <a:pt x="15003" y="17818"/>
                        <a:pt x="14285" y="19893"/>
                        <a:pt x="14046" y="22766"/>
                      </a:cubicBezTo>
                      <a:close/>
                      <a:moveTo>
                        <a:pt x="37029" y="29948"/>
                      </a:moveTo>
                      <a:cubicBezTo>
                        <a:pt x="35273" y="31066"/>
                        <a:pt x="32480" y="32582"/>
                        <a:pt x="28570" y="34497"/>
                      </a:cubicBezTo>
                      <a:cubicBezTo>
                        <a:pt x="24659" y="36413"/>
                        <a:pt x="22186" y="37929"/>
                        <a:pt x="21148" y="39126"/>
                      </a:cubicBezTo>
                      <a:cubicBezTo>
                        <a:pt x="19552" y="40961"/>
                        <a:pt x="18993" y="42957"/>
                        <a:pt x="19552" y="45111"/>
                      </a:cubicBezTo>
                      <a:cubicBezTo>
                        <a:pt x="20111" y="47186"/>
                        <a:pt x="21308" y="48782"/>
                        <a:pt x="23223" y="49899"/>
                      </a:cubicBezTo>
                      <a:cubicBezTo>
                        <a:pt x="25138" y="51017"/>
                        <a:pt x="27293" y="51256"/>
                        <a:pt x="29687" y="50698"/>
                      </a:cubicBezTo>
                      <a:cubicBezTo>
                        <a:pt x="32400" y="50059"/>
                        <a:pt x="34715" y="48463"/>
                        <a:pt x="36710" y="46149"/>
                      </a:cubicBezTo>
                      <a:cubicBezTo>
                        <a:pt x="38146" y="44393"/>
                        <a:pt x="38944" y="42398"/>
                        <a:pt x="39024" y="40323"/>
                      </a:cubicBezTo>
                      <a:cubicBezTo>
                        <a:pt x="39024" y="38966"/>
                        <a:pt x="38705" y="36492"/>
                        <a:pt x="37827" y="32901"/>
                      </a:cubicBezTo>
                      <a:lnTo>
                        <a:pt x="37109" y="2994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2" name="Freeform: Shape 4251">
                  <a:extLst>
                    <a:ext uri="{FF2B5EF4-FFF2-40B4-BE49-F238E27FC236}">
                      <a16:creationId xmlns:a16="http://schemas.microsoft.com/office/drawing/2014/main" id="{45B62CA2-E800-7235-C356-5A8B1C93E3BE}"/>
                    </a:ext>
                  </a:extLst>
                </p:cNvPr>
                <p:cNvSpPr/>
                <p:nvPr/>
              </p:nvSpPr>
              <p:spPr>
                <a:xfrm>
                  <a:off x="984351" y="3002582"/>
                  <a:ext cx="65199" cy="66187"/>
                </a:xfrm>
                <a:custGeom>
                  <a:avLst/>
                  <a:gdLst>
                    <a:gd name="connsiteX0" fmla="*/ 65200 w 65199"/>
                    <a:gd name="connsiteY0" fmla="*/ 53499 h 66187"/>
                    <a:gd name="connsiteX1" fmla="*/ 50356 w 65199"/>
                    <a:gd name="connsiteY1" fmla="*/ 57249 h 66187"/>
                    <a:gd name="connsiteX2" fmla="*/ 43174 w 65199"/>
                    <a:gd name="connsiteY2" fmla="*/ 28600 h 66187"/>
                    <a:gd name="connsiteX3" fmla="*/ 39264 w 65199"/>
                    <a:gd name="connsiteY3" fmla="*/ 17028 h 66187"/>
                    <a:gd name="connsiteX4" fmla="*/ 35114 w 65199"/>
                    <a:gd name="connsiteY4" fmla="*/ 13677 h 66187"/>
                    <a:gd name="connsiteX5" fmla="*/ 29607 w 65199"/>
                    <a:gd name="connsiteY5" fmla="*/ 13437 h 66187"/>
                    <a:gd name="connsiteX6" fmla="*/ 23223 w 65199"/>
                    <a:gd name="connsiteY6" fmla="*/ 17268 h 66187"/>
                    <a:gd name="connsiteX7" fmla="*/ 20430 w 65199"/>
                    <a:gd name="connsiteY7" fmla="*/ 23891 h 66187"/>
                    <a:gd name="connsiteX8" fmla="*/ 22505 w 65199"/>
                    <a:gd name="connsiteY8" fmla="*/ 37059 h 66187"/>
                    <a:gd name="connsiteX9" fmla="*/ 28889 w 65199"/>
                    <a:gd name="connsiteY9" fmla="*/ 62517 h 66187"/>
                    <a:gd name="connsiteX10" fmla="*/ 14046 w 65199"/>
                    <a:gd name="connsiteY10" fmla="*/ 66188 h 66187"/>
                    <a:gd name="connsiteX11" fmla="*/ 0 w 65199"/>
                    <a:gd name="connsiteY11" fmla="*/ 10005 h 66187"/>
                    <a:gd name="connsiteX12" fmla="*/ 13806 w 65199"/>
                    <a:gd name="connsiteY12" fmla="*/ 6574 h 66187"/>
                    <a:gd name="connsiteX13" fmla="*/ 15881 w 65199"/>
                    <a:gd name="connsiteY13" fmla="*/ 14874 h 66187"/>
                    <a:gd name="connsiteX14" fmla="*/ 32001 w 65199"/>
                    <a:gd name="connsiteY14" fmla="*/ 748 h 66187"/>
                    <a:gd name="connsiteX15" fmla="*/ 41418 w 65199"/>
                    <a:gd name="connsiteY15" fmla="*/ 269 h 66187"/>
                    <a:gd name="connsiteX16" fmla="*/ 48680 w 65199"/>
                    <a:gd name="connsiteY16" fmla="*/ 3222 h 66187"/>
                    <a:gd name="connsiteX17" fmla="*/ 53150 w 65199"/>
                    <a:gd name="connsiteY17" fmla="*/ 8728 h 66187"/>
                    <a:gd name="connsiteX18" fmla="*/ 56501 w 65199"/>
                    <a:gd name="connsiteY18" fmla="*/ 18544 h 66187"/>
                    <a:gd name="connsiteX19" fmla="*/ 65200 w 65199"/>
                    <a:gd name="connsiteY19" fmla="*/ 53499 h 6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5199" h="66187">
                      <a:moveTo>
                        <a:pt x="65200" y="53499"/>
                      </a:moveTo>
                      <a:lnTo>
                        <a:pt x="50356" y="57249"/>
                      </a:lnTo>
                      <a:lnTo>
                        <a:pt x="43174" y="28600"/>
                      </a:lnTo>
                      <a:cubicBezTo>
                        <a:pt x="41658" y="22535"/>
                        <a:pt x="40381" y="18704"/>
                        <a:pt x="39264" y="17028"/>
                      </a:cubicBezTo>
                      <a:cubicBezTo>
                        <a:pt x="38226" y="15432"/>
                        <a:pt x="36790" y="14235"/>
                        <a:pt x="35114" y="13677"/>
                      </a:cubicBezTo>
                      <a:cubicBezTo>
                        <a:pt x="33438" y="13038"/>
                        <a:pt x="31602" y="12958"/>
                        <a:pt x="29607" y="13437"/>
                      </a:cubicBezTo>
                      <a:cubicBezTo>
                        <a:pt x="27054" y="14075"/>
                        <a:pt x="24899" y="15352"/>
                        <a:pt x="23223" y="17268"/>
                      </a:cubicBezTo>
                      <a:cubicBezTo>
                        <a:pt x="21547" y="19183"/>
                        <a:pt x="20589" y="21418"/>
                        <a:pt x="20430" y="23891"/>
                      </a:cubicBezTo>
                      <a:cubicBezTo>
                        <a:pt x="20270" y="26365"/>
                        <a:pt x="20988" y="30834"/>
                        <a:pt x="22505" y="37059"/>
                      </a:cubicBezTo>
                      <a:lnTo>
                        <a:pt x="28889" y="62517"/>
                      </a:lnTo>
                      <a:lnTo>
                        <a:pt x="14046" y="66188"/>
                      </a:lnTo>
                      <a:lnTo>
                        <a:pt x="0" y="10005"/>
                      </a:lnTo>
                      <a:lnTo>
                        <a:pt x="13806" y="6574"/>
                      </a:lnTo>
                      <a:lnTo>
                        <a:pt x="15881" y="14874"/>
                      </a:lnTo>
                      <a:cubicBezTo>
                        <a:pt x="19233" y="7292"/>
                        <a:pt x="24580" y="2584"/>
                        <a:pt x="32001" y="748"/>
                      </a:cubicBezTo>
                      <a:cubicBezTo>
                        <a:pt x="35273" y="-50"/>
                        <a:pt x="38386" y="-210"/>
                        <a:pt x="41418" y="269"/>
                      </a:cubicBezTo>
                      <a:cubicBezTo>
                        <a:pt x="44451" y="748"/>
                        <a:pt x="46845" y="1786"/>
                        <a:pt x="48680" y="3222"/>
                      </a:cubicBezTo>
                      <a:cubicBezTo>
                        <a:pt x="50516" y="4738"/>
                        <a:pt x="52032" y="6574"/>
                        <a:pt x="53150" y="8728"/>
                      </a:cubicBezTo>
                      <a:cubicBezTo>
                        <a:pt x="54267" y="10963"/>
                        <a:pt x="55384" y="14155"/>
                        <a:pt x="56501" y="18544"/>
                      </a:cubicBezTo>
                      <a:lnTo>
                        <a:pt x="65200" y="5349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3" name="Freeform: Shape 4252">
                  <a:extLst>
                    <a:ext uri="{FF2B5EF4-FFF2-40B4-BE49-F238E27FC236}">
                      <a16:creationId xmlns:a16="http://schemas.microsoft.com/office/drawing/2014/main" id="{A4989EFD-9B5E-744D-DB6A-26FEC0B37042}"/>
                    </a:ext>
                  </a:extLst>
                </p:cNvPr>
                <p:cNvSpPr/>
                <p:nvPr/>
              </p:nvSpPr>
              <p:spPr>
                <a:xfrm>
                  <a:off x="1043566" y="2983459"/>
                  <a:ext cx="57778" cy="91375"/>
                </a:xfrm>
                <a:custGeom>
                  <a:avLst/>
                  <a:gdLst>
                    <a:gd name="connsiteX0" fmla="*/ 0 w 57778"/>
                    <a:gd name="connsiteY0" fmla="*/ 14445 h 91375"/>
                    <a:gd name="connsiteX1" fmla="*/ 15801 w 57778"/>
                    <a:gd name="connsiteY1" fmla="*/ 10454 h 91375"/>
                    <a:gd name="connsiteX2" fmla="*/ 39184 w 57778"/>
                    <a:gd name="connsiteY2" fmla="*/ 47005 h 91375"/>
                    <a:gd name="connsiteX3" fmla="*/ 42376 w 57778"/>
                    <a:gd name="connsiteY3" fmla="*/ 3831 h 91375"/>
                    <a:gd name="connsiteX4" fmla="*/ 57778 w 57778"/>
                    <a:gd name="connsiteY4" fmla="*/ 0 h 91375"/>
                    <a:gd name="connsiteX5" fmla="*/ 51474 w 57778"/>
                    <a:gd name="connsiteY5" fmla="*/ 59055 h 91375"/>
                    <a:gd name="connsiteX6" fmla="*/ 50356 w 57778"/>
                    <a:gd name="connsiteY6" fmla="*/ 69749 h 91375"/>
                    <a:gd name="connsiteX7" fmla="*/ 48521 w 57778"/>
                    <a:gd name="connsiteY7" fmla="*/ 78208 h 91375"/>
                    <a:gd name="connsiteX8" fmla="*/ 45488 w 57778"/>
                    <a:gd name="connsiteY8" fmla="*/ 83475 h 91375"/>
                    <a:gd name="connsiteX9" fmla="*/ 40461 w 57778"/>
                    <a:gd name="connsiteY9" fmla="*/ 87386 h 91375"/>
                    <a:gd name="connsiteX10" fmla="*/ 33119 w 57778"/>
                    <a:gd name="connsiteY10" fmla="*/ 90179 h 91375"/>
                    <a:gd name="connsiteX11" fmla="*/ 24500 w 57778"/>
                    <a:gd name="connsiteY11" fmla="*/ 91376 h 91375"/>
                    <a:gd name="connsiteX12" fmla="*/ 20270 w 57778"/>
                    <a:gd name="connsiteY12" fmla="*/ 80043 h 91375"/>
                    <a:gd name="connsiteX13" fmla="*/ 26734 w 57778"/>
                    <a:gd name="connsiteY13" fmla="*/ 79166 h 91375"/>
                    <a:gd name="connsiteX14" fmla="*/ 33677 w 57778"/>
                    <a:gd name="connsiteY14" fmla="*/ 74218 h 91375"/>
                    <a:gd name="connsiteX15" fmla="*/ 35593 w 57778"/>
                    <a:gd name="connsiteY15" fmla="*/ 65519 h 91375"/>
                    <a:gd name="connsiteX16" fmla="*/ 160 w 57778"/>
                    <a:gd name="connsiteY16" fmla="*/ 14524 h 9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778" h="91375">
                      <a:moveTo>
                        <a:pt x="0" y="14445"/>
                      </a:moveTo>
                      <a:lnTo>
                        <a:pt x="15801" y="10454"/>
                      </a:lnTo>
                      <a:lnTo>
                        <a:pt x="39184" y="47005"/>
                      </a:lnTo>
                      <a:lnTo>
                        <a:pt x="42376" y="3831"/>
                      </a:lnTo>
                      <a:lnTo>
                        <a:pt x="57778" y="0"/>
                      </a:lnTo>
                      <a:lnTo>
                        <a:pt x="51474" y="59055"/>
                      </a:lnTo>
                      <a:lnTo>
                        <a:pt x="50356" y="69749"/>
                      </a:lnTo>
                      <a:cubicBezTo>
                        <a:pt x="49878" y="73340"/>
                        <a:pt x="49239" y="76213"/>
                        <a:pt x="48521" y="78208"/>
                      </a:cubicBezTo>
                      <a:cubicBezTo>
                        <a:pt x="47803" y="80203"/>
                        <a:pt x="46765" y="81959"/>
                        <a:pt x="45488" y="83475"/>
                      </a:cubicBezTo>
                      <a:cubicBezTo>
                        <a:pt x="44211" y="84912"/>
                        <a:pt x="42536" y="86268"/>
                        <a:pt x="40461" y="87386"/>
                      </a:cubicBezTo>
                      <a:cubicBezTo>
                        <a:pt x="38386" y="88583"/>
                        <a:pt x="35912" y="89460"/>
                        <a:pt x="33119" y="90179"/>
                      </a:cubicBezTo>
                      <a:cubicBezTo>
                        <a:pt x="30246" y="90897"/>
                        <a:pt x="27373" y="91296"/>
                        <a:pt x="24500" y="91376"/>
                      </a:cubicBezTo>
                      <a:lnTo>
                        <a:pt x="20270" y="80043"/>
                      </a:lnTo>
                      <a:cubicBezTo>
                        <a:pt x="22744" y="79884"/>
                        <a:pt x="24899" y="79645"/>
                        <a:pt x="26734" y="79166"/>
                      </a:cubicBezTo>
                      <a:cubicBezTo>
                        <a:pt x="30166" y="78288"/>
                        <a:pt x="32480" y="76692"/>
                        <a:pt x="33677" y="74218"/>
                      </a:cubicBezTo>
                      <a:cubicBezTo>
                        <a:pt x="34874" y="71744"/>
                        <a:pt x="35433" y="68871"/>
                        <a:pt x="35593" y="65519"/>
                      </a:cubicBezTo>
                      <a:lnTo>
                        <a:pt x="160" y="1452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4" name="Freeform: Shape 4253">
                  <a:extLst>
                    <a:ext uri="{FF2B5EF4-FFF2-40B4-BE49-F238E27FC236}">
                      <a16:creationId xmlns:a16="http://schemas.microsoft.com/office/drawing/2014/main" id="{61876CA1-F50D-791F-CCF9-B95CE743846D}"/>
                    </a:ext>
                  </a:extLst>
                </p:cNvPr>
                <p:cNvSpPr/>
                <p:nvPr/>
              </p:nvSpPr>
              <p:spPr>
                <a:xfrm>
                  <a:off x="1158085" y="2965662"/>
                  <a:ext cx="30884" cy="57299"/>
                </a:xfrm>
                <a:custGeom>
                  <a:avLst/>
                  <a:gdLst>
                    <a:gd name="connsiteX0" fmla="*/ 30884 w 30884"/>
                    <a:gd name="connsiteY0" fmla="*/ 55623 h 57299"/>
                    <a:gd name="connsiteX1" fmla="*/ 24101 w 30884"/>
                    <a:gd name="connsiteY1" fmla="*/ 57299 h 57299"/>
                    <a:gd name="connsiteX2" fmla="*/ 13247 w 30884"/>
                    <a:gd name="connsiteY2" fmla="*/ 13966 h 57299"/>
                    <a:gd name="connsiteX3" fmla="*/ 7980 w 30884"/>
                    <a:gd name="connsiteY3" fmla="*/ 20270 h 57299"/>
                    <a:gd name="connsiteX4" fmla="*/ 1676 w 30884"/>
                    <a:gd name="connsiteY4" fmla="*/ 25617 h 57299"/>
                    <a:gd name="connsiteX5" fmla="*/ 0 w 30884"/>
                    <a:gd name="connsiteY5" fmla="*/ 19073 h 57299"/>
                    <a:gd name="connsiteX6" fmla="*/ 8379 w 30884"/>
                    <a:gd name="connsiteY6" fmla="*/ 10055 h 57299"/>
                    <a:gd name="connsiteX7" fmla="*/ 12609 w 30884"/>
                    <a:gd name="connsiteY7" fmla="*/ 1117 h 57299"/>
                    <a:gd name="connsiteX8" fmla="*/ 16998 w 30884"/>
                    <a:gd name="connsiteY8" fmla="*/ 0 h 57299"/>
                    <a:gd name="connsiteX9" fmla="*/ 30884 w 30884"/>
                    <a:gd name="connsiteY9" fmla="*/ 55623 h 5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884" h="57299">
                      <a:moveTo>
                        <a:pt x="30884" y="55623"/>
                      </a:moveTo>
                      <a:lnTo>
                        <a:pt x="24101" y="57299"/>
                      </a:lnTo>
                      <a:lnTo>
                        <a:pt x="13247" y="13966"/>
                      </a:lnTo>
                      <a:cubicBezTo>
                        <a:pt x="11971" y="15961"/>
                        <a:pt x="10215" y="18036"/>
                        <a:pt x="7980" y="20270"/>
                      </a:cubicBezTo>
                      <a:cubicBezTo>
                        <a:pt x="5666" y="22505"/>
                        <a:pt x="3591" y="24261"/>
                        <a:pt x="1676" y="25617"/>
                      </a:cubicBezTo>
                      <a:lnTo>
                        <a:pt x="0" y="19073"/>
                      </a:lnTo>
                      <a:cubicBezTo>
                        <a:pt x="3352" y="16360"/>
                        <a:pt x="6145" y="13327"/>
                        <a:pt x="8379" y="10055"/>
                      </a:cubicBezTo>
                      <a:cubicBezTo>
                        <a:pt x="10614" y="6783"/>
                        <a:pt x="11971" y="3831"/>
                        <a:pt x="12609" y="1117"/>
                      </a:cubicBezTo>
                      <a:lnTo>
                        <a:pt x="16998" y="0"/>
                      </a:lnTo>
                      <a:lnTo>
                        <a:pt x="30884" y="5562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5" name="Freeform: Shape 4254">
                  <a:extLst>
                    <a:ext uri="{FF2B5EF4-FFF2-40B4-BE49-F238E27FC236}">
                      <a16:creationId xmlns:a16="http://schemas.microsoft.com/office/drawing/2014/main" id="{BA1F8E31-45EE-12FE-FBE2-3AC003C40D1D}"/>
                    </a:ext>
                  </a:extLst>
                </p:cNvPr>
                <p:cNvSpPr/>
                <p:nvPr/>
              </p:nvSpPr>
              <p:spPr>
                <a:xfrm>
                  <a:off x="1195433" y="2956325"/>
                  <a:ext cx="30884" cy="57299"/>
                </a:xfrm>
                <a:custGeom>
                  <a:avLst/>
                  <a:gdLst>
                    <a:gd name="connsiteX0" fmla="*/ 30884 w 30884"/>
                    <a:gd name="connsiteY0" fmla="*/ 55623 h 57299"/>
                    <a:gd name="connsiteX1" fmla="*/ 24101 w 30884"/>
                    <a:gd name="connsiteY1" fmla="*/ 57299 h 57299"/>
                    <a:gd name="connsiteX2" fmla="*/ 13247 w 30884"/>
                    <a:gd name="connsiteY2" fmla="*/ 13966 h 57299"/>
                    <a:gd name="connsiteX3" fmla="*/ 7980 w 30884"/>
                    <a:gd name="connsiteY3" fmla="*/ 20270 h 57299"/>
                    <a:gd name="connsiteX4" fmla="*/ 1676 w 30884"/>
                    <a:gd name="connsiteY4" fmla="*/ 25617 h 57299"/>
                    <a:gd name="connsiteX5" fmla="*/ 0 w 30884"/>
                    <a:gd name="connsiteY5" fmla="*/ 19073 h 57299"/>
                    <a:gd name="connsiteX6" fmla="*/ 8379 w 30884"/>
                    <a:gd name="connsiteY6" fmla="*/ 10055 h 57299"/>
                    <a:gd name="connsiteX7" fmla="*/ 12609 w 30884"/>
                    <a:gd name="connsiteY7" fmla="*/ 1117 h 57299"/>
                    <a:gd name="connsiteX8" fmla="*/ 16998 w 30884"/>
                    <a:gd name="connsiteY8" fmla="*/ 0 h 57299"/>
                    <a:gd name="connsiteX9" fmla="*/ 30884 w 30884"/>
                    <a:gd name="connsiteY9" fmla="*/ 55623 h 5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884" h="57299">
                      <a:moveTo>
                        <a:pt x="30884" y="55623"/>
                      </a:moveTo>
                      <a:lnTo>
                        <a:pt x="24101" y="57299"/>
                      </a:lnTo>
                      <a:lnTo>
                        <a:pt x="13247" y="13966"/>
                      </a:lnTo>
                      <a:cubicBezTo>
                        <a:pt x="11971" y="15961"/>
                        <a:pt x="10215" y="18036"/>
                        <a:pt x="7980" y="20270"/>
                      </a:cubicBezTo>
                      <a:cubicBezTo>
                        <a:pt x="5666" y="22505"/>
                        <a:pt x="3591" y="24261"/>
                        <a:pt x="1676" y="25617"/>
                      </a:cubicBezTo>
                      <a:lnTo>
                        <a:pt x="0" y="19073"/>
                      </a:lnTo>
                      <a:cubicBezTo>
                        <a:pt x="3352" y="16360"/>
                        <a:pt x="6145" y="13327"/>
                        <a:pt x="8379" y="10055"/>
                      </a:cubicBezTo>
                      <a:cubicBezTo>
                        <a:pt x="10614" y="6783"/>
                        <a:pt x="11971" y="3831"/>
                        <a:pt x="12609" y="1117"/>
                      </a:cubicBezTo>
                      <a:lnTo>
                        <a:pt x="16998" y="0"/>
                      </a:lnTo>
                      <a:lnTo>
                        <a:pt x="30884" y="5562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6" name="Freeform: Shape 4255">
                  <a:extLst>
                    <a:ext uri="{FF2B5EF4-FFF2-40B4-BE49-F238E27FC236}">
                      <a16:creationId xmlns:a16="http://schemas.microsoft.com/office/drawing/2014/main" id="{352BFED3-10C4-59E8-A158-04EF8AD813A9}"/>
                    </a:ext>
                  </a:extLst>
                </p:cNvPr>
                <p:cNvSpPr/>
                <p:nvPr/>
              </p:nvSpPr>
              <p:spPr>
                <a:xfrm>
                  <a:off x="1245630" y="2996945"/>
                  <a:ext cx="9656" cy="9656"/>
                </a:xfrm>
                <a:custGeom>
                  <a:avLst/>
                  <a:gdLst>
                    <a:gd name="connsiteX0" fmla="*/ 1915 w 9656"/>
                    <a:gd name="connsiteY0" fmla="*/ 9656 h 9656"/>
                    <a:gd name="connsiteX1" fmla="*/ 0 w 9656"/>
                    <a:gd name="connsiteY1" fmla="*/ 1915 h 9656"/>
                    <a:gd name="connsiteX2" fmla="*/ 7741 w 9656"/>
                    <a:gd name="connsiteY2" fmla="*/ 0 h 9656"/>
                    <a:gd name="connsiteX3" fmla="*/ 9656 w 9656"/>
                    <a:gd name="connsiteY3" fmla="*/ 7741 h 9656"/>
                    <a:gd name="connsiteX4" fmla="*/ 1915 w 9656"/>
                    <a:gd name="connsiteY4" fmla="*/ 9656 h 9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6" h="9656">
                      <a:moveTo>
                        <a:pt x="1915" y="9656"/>
                      </a:moveTo>
                      <a:lnTo>
                        <a:pt x="0" y="1915"/>
                      </a:lnTo>
                      <a:lnTo>
                        <a:pt x="7741" y="0"/>
                      </a:lnTo>
                      <a:lnTo>
                        <a:pt x="9656" y="7741"/>
                      </a:lnTo>
                      <a:lnTo>
                        <a:pt x="1915" y="965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7" name="Freeform: Shape 4256">
                  <a:extLst>
                    <a:ext uri="{FF2B5EF4-FFF2-40B4-BE49-F238E27FC236}">
                      <a16:creationId xmlns:a16="http://schemas.microsoft.com/office/drawing/2014/main" id="{B53BFC9E-D218-1373-4960-7DD3B945DBD2}"/>
                    </a:ext>
                  </a:extLst>
                </p:cNvPr>
                <p:cNvSpPr/>
                <p:nvPr/>
              </p:nvSpPr>
              <p:spPr>
                <a:xfrm>
                  <a:off x="1258079" y="2939726"/>
                  <a:ext cx="39981" cy="57060"/>
                </a:xfrm>
                <a:custGeom>
                  <a:avLst/>
                  <a:gdLst>
                    <a:gd name="connsiteX0" fmla="*/ 28969 w 39981"/>
                    <a:gd name="connsiteY0" fmla="*/ 57060 h 57060"/>
                    <a:gd name="connsiteX1" fmla="*/ 25617 w 39981"/>
                    <a:gd name="connsiteY1" fmla="*/ 43813 h 57060"/>
                    <a:gd name="connsiteX2" fmla="*/ 1596 w 39981"/>
                    <a:gd name="connsiteY2" fmla="*/ 49798 h 57060"/>
                    <a:gd name="connsiteX3" fmla="*/ 0 w 39981"/>
                    <a:gd name="connsiteY3" fmla="*/ 43573 h 57060"/>
                    <a:gd name="connsiteX4" fmla="*/ 16360 w 39981"/>
                    <a:gd name="connsiteY4" fmla="*/ 1357 h 57060"/>
                    <a:gd name="connsiteX5" fmla="*/ 21946 w 39981"/>
                    <a:gd name="connsiteY5" fmla="*/ 0 h 57060"/>
                    <a:gd name="connsiteX6" fmla="*/ 30884 w 39981"/>
                    <a:gd name="connsiteY6" fmla="*/ 35912 h 57060"/>
                    <a:gd name="connsiteX7" fmla="*/ 38386 w 39981"/>
                    <a:gd name="connsiteY7" fmla="*/ 34076 h 57060"/>
                    <a:gd name="connsiteX8" fmla="*/ 39982 w 39981"/>
                    <a:gd name="connsiteY8" fmla="*/ 40301 h 57060"/>
                    <a:gd name="connsiteX9" fmla="*/ 32480 w 39981"/>
                    <a:gd name="connsiteY9" fmla="*/ 42137 h 57060"/>
                    <a:gd name="connsiteX10" fmla="*/ 35832 w 39981"/>
                    <a:gd name="connsiteY10" fmla="*/ 55384 h 57060"/>
                    <a:gd name="connsiteX11" fmla="*/ 29049 w 39981"/>
                    <a:gd name="connsiteY11" fmla="*/ 57060 h 57060"/>
                    <a:gd name="connsiteX12" fmla="*/ 24101 w 39981"/>
                    <a:gd name="connsiteY12" fmla="*/ 37508 h 57060"/>
                    <a:gd name="connsiteX13" fmla="*/ 17876 w 39981"/>
                    <a:gd name="connsiteY13" fmla="*/ 12529 h 57060"/>
                    <a:gd name="connsiteX14" fmla="*/ 6783 w 39981"/>
                    <a:gd name="connsiteY14" fmla="*/ 41817 h 57060"/>
                    <a:gd name="connsiteX15" fmla="*/ 24101 w 39981"/>
                    <a:gd name="connsiteY15" fmla="*/ 37508 h 57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981" h="57060">
                      <a:moveTo>
                        <a:pt x="28969" y="57060"/>
                      </a:moveTo>
                      <a:lnTo>
                        <a:pt x="25617" y="43813"/>
                      </a:lnTo>
                      <a:lnTo>
                        <a:pt x="1596" y="49798"/>
                      </a:lnTo>
                      <a:lnTo>
                        <a:pt x="0" y="43573"/>
                      </a:lnTo>
                      <a:lnTo>
                        <a:pt x="16360" y="1357"/>
                      </a:lnTo>
                      <a:lnTo>
                        <a:pt x="21946" y="0"/>
                      </a:lnTo>
                      <a:lnTo>
                        <a:pt x="30884" y="35912"/>
                      </a:lnTo>
                      <a:lnTo>
                        <a:pt x="38386" y="34076"/>
                      </a:lnTo>
                      <a:lnTo>
                        <a:pt x="39982" y="40301"/>
                      </a:lnTo>
                      <a:lnTo>
                        <a:pt x="32480" y="42137"/>
                      </a:lnTo>
                      <a:lnTo>
                        <a:pt x="35832" y="55384"/>
                      </a:lnTo>
                      <a:lnTo>
                        <a:pt x="29049" y="57060"/>
                      </a:lnTo>
                      <a:close/>
                      <a:moveTo>
                        <a:pt x="24101" y="37508"/>
                      </a:moveTo>
                      <a:lnTo>
                        <a:pt x="17876" y="12529"/>
                      </a:lnTo>
                      <a:lnTo>
                        <a:pt x="6783" y="41817"/>
                      </a:lnTo>
                      <a:lnTo>
                        <a:pt x="24101" y="3750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8" name="Freeform: Shape 4257">
                  <a:extLst>
                    <a:ext uri="{FF2B5EF4-FFF2-40B4-BE49-F238E27FC236}">
                      <a16:creationId xmlns:a16="http://schemas.microsoft.com/office/drawing/2014/main" id="{39F67243-A0C8-59BA-67F0-4C4390EB54C0}"/>
                    </a:ext>
                  </a:extLst>
                </p:cNvPr>
                <p:cNvSpPr/>
                <p:nvPr/>
              </p:nvSpPr>
              <p:spPr>
                <a:xfrm>
                  <a:off x="1318810" y="2920015"/>
                  <a:ext cx="55224" cy="65519"/>
                </a:xfrm>
                <a:custGeom>
                  <a:avLst/>
                  <a:gdLst>
                    <a:gd name="connsiteX0" fmla="*/ 13886 w 55224"/>
                    <a:gd name="connsiteY0" fmla="*/ 65359 h 65519"/>
                    <a:gd name="connsiteX1" fmla="*/ 0 w 55224"/>
                    <a:gd name="connsiteY1" fmla="*/ 9976 h 65519"/>
                    <a:gd name="connsiteX2" fmla="*/ 40062 w 55224"/>
                    <a:gd name="connsiteY2" fmla="*/ 0 h 65519"/>
                    <a:gd name="connsiteX3" fmla="*/ 41737 w 55224"/>
                    <a:gd name="connsiteY3" fmla="*/ 6544 h 65519"/>
                    <a:gd name="connsiteX4" fmla="*/ 9018 w 55224"/>
                    <a:gd name="connsiteY4" fmla="*/ 14764 h 65519"/>
                    <a:gd name="connsiteX5" fmla="*/ 13247 w 55224"/>
                    <a:gd name="connsiteY5" fmla="*/ 31762 h 65519"/>
                    <a:gd name="connsiteX6" fmla="*/ 43892 w 55224"/>
                    <a:gd name="connsiteY6" fmla="*/ 24101 h 65519"/>
                    <a:gd name="connsiteX7" fmla="*/ 45488 w 55224"/>
                    <a:gd name="connsiteY7" fmla="*/ 30645 h 65519"/>
                    <a:gd name="connsiteX8" fmla="*/ 14844 w 55224"/>
                    <a:gd name="connsiteY8" fmla="*/ 38306 h 65519"/>
                    <a:gd name="connsiteX9" fmla="*/ 19552 w 55224"/>
                    <a:gd name="connsiteY9" fmla="*/ 57139 h 65519"/>
                    <a:gd name="connsiteX10" fmla="*/ 53549 w 55224"/>
                    <a:gd name="connsiteY10" fmla="*/ 48680 h 65519"/>
                    <a:gd name="connsiteX11" fmla="*/ 55224 w 55224"/>
                    <a:gd name="connsiteY11" fmla="*/ 55224 h 65519"/>
                    <a:gd name="connsiteX12" fmla="*/ 13886 w 55224"/>
                    <a:gd name="connsiteY12" fmla="*/ 65519 h 6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224" h="65519">
                      <a:moveTo>
                        <a:pt x="13886" y="65359"/>
                      </a:moveTo>
                      <a:lnTo>
                        <a:pt x="0" y="9976"/>
                      </a:lnTo>
                      <a:lnTo>
                        <a:pt x="40062" y="0"/>
                      </a:lnTo>
                      <a:lnTo>
                        <a:pt x="41737" y="6544"/>
                      </a:lnTo>
                      <a:lnTo>
                        <a:pt x="9018" y="14764"/>
                      </a:lnTo>
                      <a:lnTo>
                        <a:pt x="13247" y="31762"/>
                      </a:lnTo>
                      <a:lnTo>
                        <a:pt x="43892" y="24101"/>
                      </a:lnTo>
                      <a:lnTo>
                        <a:pt x="45488" y="30645"/>
                      </a:lnTo>
                      <a:lnTo>
                        <a:pt x="14844" y="38306"/>
                      </a:lnTo>
                      <a:lnTo>
                        <a:pt x="19552" y="57139"/>
                      </a:lnTo>
                      <a:lnTo>
                        <a:pt x="53549" y="48680"/>
                      </a:lnTo>
                      <a:lnTo>
                        <a:pt x="55224" y="55224"/>
                      </a:lnTo>
                      <a:lnTo>
                        <a:pt x="13886" y="6551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59" name="Freeform: Shape 4258">
                  <a:extLst>
                    <a:ext uri="{FF2B5EF4-FFF2-40B4-BE49-F238E27FC236}">
                      <a16:creationId xmlns:a16="http://schemas.microsoft.com/office/drawing/2014/main" id="{EEEACC26-AED6-3A5A-15C5-94C76DE28B33}"/>
                    </a:ext>
                  </a:extLst>
                </p:cNvPr>
                <p:cNvSpPr/>
                <p:nvPr/>
              </p:nvSpPr>
              <p:spPr>
                <a:xfrm>
                  <a:off x="1376508" y="2910358"/>
                  <a:ext cx="31257" cy="60893"/>
                </a:xfrm>
                <a:custGeom>
                  <a:avLst/>
                  <a:gdLst>
                    <a:gd name="connsiteX0" fmla="*/ 0 w 31257"/>
                    <a:gd name="connsiteY0" fmla="*/ 47324 h 60893"/>
                    <a:gd name="connsiteX1" fmla="*/ 6384 w 31257"/>
                    <a:gd name="connsiteY1" fmla="*/ 44770 h 60893"/>
                    <a:gd name="connsiteX2" fmla="*/ 10933 w 31257"/>
                    <a:gd name="connsiteY2" fmla="*/ 52830 h 60893"/>
                    <a:gd name="connsiteX3" fmla="*/ 17397 w 31257"/>
                    <a:gd name="connsiteY3" fmla="*/ 53708 h 60893"/>
                    <a:gd name="connsiteX4" fmla="*/ 21866 w 31257"/>
                    <a:gd name="connsiteY4" fmla="*/ 51234 h 60893"/>
                    <a:gd name="connsiteX5" fmla="*/ 23782 w 31257"/>
                    <a:gd name="connsiteY5" fmla="*/ 47084 h 60893"/>
                    <a:gd name="connsiteX6" fmla="*/ 22824 w 31257"/>
                    <a:gd name="connsiteY6" fmla="*/ 39982 h 60893"/>
                    <a:gd name="connsiteX7" fmla="*/ 13248 w 31257"/>
                    <a:gd name="connsiteY7" fmla="*/ 1836 h 60893"/>
                    <a:gd name="connsiteX8" fmla="*/ 20589 w 31257"/>
                    <a:gd name="connsiteY8" fmla="*/ 0 h 60893"/>
                    <a:gd name="connsiteX9" fmla="*/ 30006 w 31257"/>
                    <a:gd name="connsiteY9" fmla="*/ 37747 h 60893"/>
                    <a:gd name="connsiteX10" fmla="*/ 31044 w 31257"/>
                    <a:gd name="connsiteY10" fmla="*/ 48920 h 60893"/>
                    <a:gd name="connsiteX11" fmla="*/ 27133 w 31257"/>
                    <a:gd name="connsiteY11" fmla="*/ 56102 h 60893"/>
                    <a:gd name="connsiteX12" fmla="*/ 19073 w 31257"/>
                    <a:gd name="connsiteY12" fmla="*/ 60252 h 60893"/>
                    <a:gd name="connsiteX13" fmla="*/ 6863 w 31257"/>
                    <a:gd name="connsiteY13" fmla="*/ 58816 h 60893"/>
                    <a:gd name="connsiteX14" fmla="*/ 0 w 31257"/>
                    <a:gd name="connsiteY14" fmla="*/ 47244 h 6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257" h="60893">
                      <a:moveTo>
                        <a:pt x="0" y="47324"/>
                      </a:moveTo>
                      <a:lnTo>
                        <a:pt x="6384" y="44770"/>
                      </a:lnTo>
                      <a:cubicBezTo>
                        <a:pt x="7581" y="48920"/>
                        <a:pt x="9098" y="51633"/>
                        <a:pt x="10933" y="52830"/>
                      </a:cubicBezTo>
                      <a:cubicBezTo>
                        <a:pt x="12769" y="54028"/>
                        <a:pt x="14844" y="54347"/>
                        <a:pt x="17397" y="53708"/>
                      </a:cubicBezTo>
                      <a:cubicBezTo>
                        <a:pt x="19233" y="53229"/>
                        <a:pt x="20749" y="52431"/>
                        <a:pt x="21866" y="51234"/>
                      </a:cubicBezTo>
                      <a:cubicBezTo>
                        <a:pt x="22984" y="50037"/>
                        <a:pt x="23622" y="48681"/>
                        <a:pt x="23782" y="47084"/>
                      </a:cubicBezTo>
                      <a:cubicBezTo>
                        <a:pt x="23941" y="45488"/>
                        <a:pt x="23622" y="43094"/>
                        <a:pt x="22824" y="39982"/>
                      </a:cubicBezTo>
                      <a:lnTo>
                        <a:pt x="13248" y="1836"/>
                      </a:lnTo>
                      <a:lnTo>
                        <a:pt x="20589" y="0"/>
                      </a:lnTo>
                      <a:lnTo>
                        <a:pt x="30006" y="37747"/>
                      </a:lnTo>
                      <a:cubicBezTo>
                        <a:pt x="31203" y="42376"/>
                        <a:pt x="31523" y="46127"/>
                        <a:pt x="31044" y="48920"/>
                      </a:cubicBezTo>
                      <a:cubicBezTo>
                        <a:pt x="30565" y="51713"/>
                        <a:pt x="29288" y="54107"/>
                        <a:pt x="27133" y="56102"/>
                      </a:cubicBezTo>
                      <a:cubicBezTo>
                        <a:pt x="25058" y="58018"/>
                        <a:pt x="22345" y="59454"/>
                        <a:pt x="19073" y="60252"/>
                      </a:cubicBezTo>
                      <a:cubicBezTo>
                        <a:pt x="14205" y="61449"/>
                        <a:pt x="10135" y="60970"/>
                        <a:pt x="6863" y="58816"/>
                      </a:cubicBezTo>
                      <a:cubicBezTo>
                        <a:pt x="3591" y="56661"/>
                        <a:pt x="1277" y="52830"/>
                        <a:pt x="0" y="4724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174" name="Graphic 2">
                <a:extLst>
                  <a:ext uri="{FF2B5EF4-FFF2-40B4-BE49-F238E27FC236}">
                    <a16:creationId xmlns:a16="http://schemas.microsoft.com/office/drawing/2014/main" id="{FCC92805-560B-9CF3-B54D-C2F129B90F99}"/>
                  </a:ext>
                </a:extLst>
              </p:cNvPr>
              <p:cNvGrpSpPr/>
              <p:nvPr/>
            </p:nvGrpSpPr>
            <p:grpSpPr>
              <a:xfrm>
                <a:off x="596424" y="2805974"/>
                <a:ext cx="521334" cy="118109"/>
                <a:chOff x="596424" y="2805974"/>
                <a:chExt cx="521334" cy="118109"/>
              </a:xfrm>
              <a:solidFill>
                <a:srgbClr val="000000"/>
              </a:solidFill>
            </p:grpSpPr>
            <p:sp>
              <p:nvSpPr>
                <p:cNvPr id="4236" name="Freeform: Shape 4235">
                  <a:extLst>
                    <a:ext uri="{FF2B5EF4-FFF2-40B4-BE49-F238E27FC236}">
                      <a16:creationId xmlns:a16="http://schemas.microsoft.com/office/drawing/2014/main" id="{867B0F3A-363F-CC12-EBE5-579120F02BAF}"/>
                    </a:ext>
                  </a:extLst>
                </p:cNvPr>
                <p:cNvSpPr/>
                <p:nvPr/>
              </p:nvSpPr>
              <p:spPr>
                <a:xfrm>
                  <a:off x="596424" y="2849547"/>
                  <a:ext cx="48121" cy="74536"/>
                </a:xfrm>
                <a:custGeom>
                  <a:avLst/>
                  <a:gdLst>
                    <a:gd name="connsiteX0" fmla="*/ 9656 w 48121"/>
                    <a:gd name="connsiteY0" fmla="*/ 74537 h 74536"/>
                    <a:gd name="connsiteX1" fmla="*/ 0 w 48121"/>
                    <a:gd name="connsiteY1" fmla="*/ 6624 h 74536"/>
                    <a:gd name="connsiteX2" fmla="*/ 46526 w 48121"/>
                    <a:gd name="connsiteY2" fmla="*/ 0 h 74536"/>
                    <a:gd name="connsiteX3" fmla="*/ 48122 w 48121"/>
                    <a:gd name="connsiteY3" fmla="*/ 11492 h 74536"/>
                    <a:gd name="connsiteX4" fmla="*/ 15322 w 48121"/>
                    <a:gd name="connsiteY4" fmla="*/ 16120 h 74536"/>
                    <a:gd name="connsiteX5" fmla="*/ 17637 w 48121"/>
                    <a:gd name="connsiteY5" fmla="*/ 32161 h 74536"/>
                    <a:gd name="connsiteX6" fmla="*/ 45967 w 48121"/>
                    <a:gd name="connsiteY6" fmla="*/ 28171 h 74536"/>
                    <a:gd name="connsiteX7" fmla="*/ 47563 w 48121"/>
                    <a:gd name="connsiteY7" fmla="*/ 39663 h 74536"/>
                    <a:gd name="connsiteX8" fmla="*/ 19233 w 48121"/>
                    <a:gd name="connsiteY8" fmla="*/ 43653 h 74536"/>
                    <a:gd name="connsiteX9" fmla="*/ 23303 w 48121"/>
                    <a:gd name="connsiteY9" fmla="*/ 72462 h 74536"/>
                    <a:gd name="connsiteX10" fmla="*/ 9576 w 48121"/>
                    <a:gd name="connsiteY10" fmla="*/ 74377 h 7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121" h="74536">
                      <a:moveTo>
                        <a:pt x="9656" y="74537"/>
                      </a:moveTo>
                      <a:lnTo>
                        <a:pt x="0" y="6624"/>
                      </a:lnTo>
                      <a:lnTo>
                        <a:pt x="46526" y="0"/>
                      </a:lnTo>
                      <a:lnTo>
                        <a:pt x="48122" y="11492"/>
                      </a:lnTo>
                      <a:lnTo>
                        <a:pt x="15322" y="16120"/>
                      </a:lnTo>
                      <a:lnTo>
                        <a:pt x="17637" y="32161"/>
                      </a:lnTo>
                      <a:lnTo>
                        <a:pt x="45967" y="28171"/>
                      </a:lnTo>
                      <a:lnTo>
                        <a:pt x="47563" y="39663"/>
                      </a:lnTo>
                      <a:lnTo>
                        <a:pt x="19233" y="43653"/>
                      </a:lnTo>
                      <a:lnTo>
                        <a:pt x="23303" y="72462"/>
                      </a:lnTo>
                      <a:lnTo>
                        <a:pt x="9576" y="7437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37" name="Freeform: Shape 4236">
                  <a:extLst>
                    <a:ext uri="{FF2B5EF4-FFF2-40B4-BE49-F238E27FC236}">
                      <a16:creationId xmlns:a16="http://schemas.microsoft.com/office/drawing/2014/main" id="{54F20AC3-D73E-C36E-594E-576A7EC45CC3}"/>
                    </a:ext>
                  </a:extLst>
                </p:cNvPr>
                <p:cNvSpPr/>
                <p:nvPr/>
              </p:nvSpPr>
              <p:spPr>
                <a:xfrm>
                  <a:off x="656277" y="2862247"/>
                  <a:ext cx="32001" cy="53696"/>
                </a:xfrm>
                <a:custGeom>
                  <a:avLst/>
                  <a:gdLst>
                    <a:gd name="connsiteX0" fmla="*/ 19951 w 32001"/>
                    <a:gd name="connsiteY0" fmla="*/ 51861 h 53696"/>
                    <a:gd name="connsiteX1" fmla="*/ 6943 w 32001"/>
                    <a:gd name="connsiteY1" fmla="*/ 53697 h 53696"/>
                    <a:gd name="connsiteX2" fmla="*/ 0 w 32001"/>
                    <a:gd name="connsiteY2" fmla="*/ 4538 h 53696"/>
                    <a:gd name="connsiteX3" fmla="*/ 12050 w 32001"/>
                    <a:gd name="connsiteY3" fmla="*/ 2862 h 53696"/>
                    <a:gd name="connsiteX4" fmla="*/ 13008 w 32001"/>
                    <a:gd name="connsiteY4" fmla="*/ 9885 h 53696"/>
                    <a:gd name="connsiteX5" fmla="*/ 17637 w 32001"/>
                    <a:gd name="connsiteY5" fmla="*/ 2542 h 53696"/>
                    <a:gd name="connsiteX6" fmla="*/ 23063 w 32001"/>
                    <a:gd name="connsiteY6" fmla="*/ 148 h 53696"/>
                    <a:gd name="connsiteX7" fmla="*/ 32001 w 32001"/>
                    <a:gd name="connsiteY7" fmla="*/ 1425 h 53696"/>
                    <a:gd name="connsiteX8" fmla="*/ 29607 w 32001"/>
                    <a:gd name="connsiteY8" fmla="*/ 13316 h 53696"/>
                    <a:gd name="connsiteX9" fmla="*/ 23223 w 32001"/>
                    <a:gd name="connsiteY9" fmla="*/ 12039 h 53696"/>
                    <a:gd name="connsiteX10" fmla="*/ 18834 w 32001"/>
                    <a:gd name="connsiteY10" fmla="*/ 14194 h 53696"/>
                    <a:gd name="connsiteX11" fmla="*/ 16599 w 32001"/>
                    <a:gd name="connsiteY11" fmla="*/ 20099 h 53696"/>
                    <a:gd name="connsiteX12" fmla="*/ 17876 w 32001"/>
                    <a:gd name="connsiteY12" fmla="*/ 36699 h 53696"/>
                    <a:gd name="connsiteX13" fmla="*/ 20031 w 32001"/>
                    <a:gd name="connsiteY13" fmla="*/ 51861 h 53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001" h="53696">
                      <a:moveTo>
                        <a:pt x="19951" y="51861"/>
                      </a:moveTo>
                      <a:lnTo>
                        <a:pt x="6943" y="53697"/>
                      </a:lnTo>
                      <a:lnTo>
                        <a:pt x="0" y="4538"/>
                      </a:lnTo>
                      <a:lnTo>
                        <a:pt x="12050" y="2862"/>
                      </a:lnTo>
                      <a:lnTo>
                        <a:pt x="13008" y="9885"/>
                      </a:lnTo>
                      <a:cubicBezTo>
                        <a:pt x="14604" y="6293"/>
                        <a:pt x="16120" y="3819"/>
                        <a:pt x="17637" y="2542"/>
                      </a:cubicBezTo>
                      <a:cubicBezTo>
                        <a:pt x="19153" y="1266"/>
                        <a:pt x="20909" y="468"/>
                        <a:pt x="23063" y="148"/>
                      </a:cubicBezTo>
                      <a:cubicBezTo>
                        <a:pt x="26016" y="-251"/>
                        <a:pt x="28969" y="148"/>
                        <a:pt x="32001" y="1425"/>
                      </a:cubicBezTo>
                      <a:lnTo>
                        <a:pt x="29607" y="13316"/>
                      </a:lnTo>
                      <a:cubicBezTo>
                        <a:pt x="27213" y="12199"/>
                        <a:pt x="25058" y="11800"/>
                        <a:pt x="23223" y="12039"/>
                      </a:cubicBezTo>
                      <a:cubicBezTo>
                        <a:pt x="21387" y="12279"/>
                        <a:pt x="19951" y="12997"/>
                        <a:pt x="18834" y="14194"/>
                      </a:cubicBezTo>
                      <a:cubicBezTo>
                        <a:pt x="17717" y="15391"/>
                        <a:pt x="16998" y="17306"/>
                        <a:pt x="16599" y="20099"/>
                      </a:cubicBezTo>
                      <a:cubicBezTo>
                        <a:pt x="16280" y="22813"/>
                        <a:pt x="16599" y="28399"/>
                        <a:pt x="17876" y="36699"/>
                      </a:cubicBezTo>
                      <a:lnTo>
                        <a:pt x="20031" y="5186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38" name="Freeform: Shape 4237">
                  <a:extLst>
                    <a:ext uri="{FF2B5EF4-FFF2-40B4-BE49-F238E27FC236}">
                      <a16:creationId xmlns:a16="http://schemas.microsoft.com/office/drawing/2014/main" id="{A00E40A1-C973-DFB3-BEF0-0EBDEA34473B}"/>
                    </a:ext>
                  </a:extLst>
                </p:cNvPr>
                <p:cNvSpPr/>
                <p:nvPr/>
              </p:nvSpPr>
              <p:spPr>
                <a:xfrm>
                  <a:off x="693466" y="2857143"/>
                  <a:ext cx="49877" cy="53310"/>
                </a:xfrm>
                <a:custGeom>
                  <a:avLst/>
                  <a:gdLst>
                    <a:gd name="connsiteX0" fmla="*/ 12130 w 49877"/>
                    <a:gd name="connsiteY0" fmla="*/ 18021 h 53310"/>
                    <a:gd name="connsiteX1" fmla="*/ 0 w 49877"/>
                    <a:gd name="connsiteY1" fmla="*/ 17542 h 53310"/>
                    <a:gd name="connsiteX2" fmla="*/ 5347 w 49877"/>
                    <a:gd name="connsiteY2" fmla="*/ 6051 h 53310"/>
                    <a:gd name="connsiteX3" fmla="*/ 19313 w 49877"/>
                    <a:gd name="connsiteY3" fmla="*/ 544 h 53310"/>
                    <a:gd name="connsiteX4" fmla="*/ 32560 w 49877"/>
                    <a:gd name="connsiteY4" fmla="*/ 783 h 53310"/>
                    <a:gd name="connsiteX5" fmla="*/ 39264 w 49877"/>
                    <a:gd name="connsiteY5" fmla="*/ 5173 h 53310"/>
                    <a:gd name="connsiteX6" fmla="*/ 42615 w 49877"/>
                    <a:gd name="connsiteY6" fmla="*/ 16585 h 53310"/>
                    <a:gd name="connsiteX7" fmla="*/ 44610 w 49877"/>
                    <a:gd name="connsiteY7" fmla="*/ 31827 h 53310"/>
                    <a:gd name="connsiteX8" fmla="*/ 46606 w 49877"/>
                    <a:gd name="connsiteY8" fmla="*/ 41324 h 53310"/>
                    <a:gd name="connsiteX9" fmla="*/ 49878 w 49877"/>
                    <a:gd name="connsiteY9" fmla="*/ 47629 h 53310"/>
                    <a:gd name="connsiteX10" fmla="*/ 37029 w 49877"/>
                    <a:gd name="connsiteY10" fmla="*/ 49464 h 53310"/>
                    <a:gd name="connsiteX11" fmla="*/ 35273 w 49877"/>
                    <a:gd name="connsiteY11" fmla="*/ 45793 h 53310"/>
                    <a:gd name="connsiteX12" fmla="*/ 34635 w 49877"/>
                    <a:gd name="connsiteY12" fmla="*/ 44357 h 53310"/>
                    <a:gd name="connsiteX13" fmla="*/ 28171 w 49877"/>
                    <a:gd name="connsiteY13" fmla="*/ 50262 h 53310"/>
                    <a:gd name="connsiteX14" fmla="*/ 20270 w 49877"/>
                    <a:gd name="connsiteY14" fmla="*/ 53055 h 53310"/>
                    <a:gd name="connsiteX15" fmla="*/ 7741 w 49877"/>
                    <a:gd name="connsiteY15" fmla="*/ 50661 h 53310"/>
                    <a:gd name="connsiteX16" fmla="*/ 1915 w 49877"/>
                    <a:gd name="connsiteY16" fmla="*/ 40845 h 53310"/>
                    <a:gd name="connsiteX17" fmla="*/ 2873 w 49877"/>
                    <a:gd name="connsiteY17" fmla="*/ 33104 h 53310"/>
                    <a:gd name="connsiteX18" fmla="*/ 7741 w 49877"/>
                    <a:gd name="connsiteY18" fmla="*/ 27358 h 53310"/>
                    <a:gd name="connsiteX19" fmla="*/ 17637 w 49877"/>
                    <a:gd name="connsiteY19" fmla="*/ 22889 h 53310"/>
                    <a:gd name="connsiteX20" fmla="*/ 29847 w 49877"/>
                    <a:gd name="connsiteY20" fmla="*/ 17942 h 53310"/>
                    <a:gd name="connsiteX21" fmla="*/ 29687 w 49877"/>
                    <a:gd name="connsiteY21" fmla="*/ 16665 h 53310"/>
                    <a:gd name="connsiteX22" fmla="*/ 27054 w 49877"/>
                    <a:gd name="connsiteY22" fmla="*/ 11557 h 53310"/>
                    <a:gd name="connsiteX23" fmla="*/ 19871 w 49877"/>
                    <a:gd name="connsiteY23" fmla="*/ 10919 h 53310"/>
                    <a:gd name="connsiteX24" fmla="*/ 14604 w 49877"/>
                    <a:gd name="connsiteY24" fmla="*/ 13073 h 53310"/>
                    <a:gd name="connsiteX25" fmla="*/ 12130 w 49877"/>
                    <a:gd name="connsiteY25" fmla="*/ 18340 h 53310"/>
                    <a:gd name="connsiteX26" fmla="*/ 31044 w 49877"/>
                    <a:gd name="connsiteY26" fmla="*/ 26081 h 53310"/>
                    <a:gd name="connsiteX27" fmla="*/ 23383 w 49877"/>
                    <a:gd name="connsiteY27" fmla="*/ 29194 h 53310"/>
                    <a:gd name="connsiteX28" fmla="*/ 16599 w 49877"/>
                    <a:gd name="connsiteY28" fmla="*/ 32466 h 53310"/>
                    <a:gd name="connsiteX29" fmla="*/ 14684 w 49877"/>
                    <a:gd name="connsiteY29" fmla="*/ 37414 h 53310"/>
                    <a:gd name="connsiteX30" fmla="*/ 17397 w 49877"/>
                    <a:gd name="connsiteY30" fmla="*/ 41883 h 53310"/>
                    <a:gd name="connsiteX31" fmla="*/ 22904 w 49877"/>
                    <a:gd name="connsiteY31" fmla="*/ 43160 h 53310"/>
                    <a:gd name="connsiteX32" fmla="*/ 29288 w 49877"/>
                    <a:gd name="connsiteY32" fmla="*/ 39888 h 53310"/>
                    <a:gd name="connsiteX33" fmla="*/ 31762 w 49877"/>
                    <a:gd name="connsiteY33" fmla="*/ 35179 h 53310"/>
                    <a:gd name="connsiteX34" fmla="*/ 31363 w 49877"/>
                    <a:gd name="connsiteY34" fmla="*/ 28795 h 53310"/>
                    <a:gd name="connsiteX35" fmla="*/ 30964 w 49877"/>
                    <a:gd name="connsiteY35" fmla="*/ 26161 h 5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9877" h="53310">
                      <a:moveTo>
                        <a:pt x="12130" y="18021"/>
                      </a:moveTo>
                      <a:lnTo>
                        <a:pt x="0" y="17542"/>
                      </a:lnTo>
                      <a:cubicBezTo>
                        <a:pt x="638" y="12595"/>
                        <a:pt x="2474" y="8764"/>
                        <a:pt x="5347" y="6051"/>
                      </a:cubicBezTo>
                      <a:cubicBezTo>
                        <a:pt x="8220" y="3337"/>
                        <a:pt x="12928" y="1502"/>
                        <a:pt x="19313" y="544"/>
                      </a:cubicBezTo>
                      <a:cubicBezTo>
                        <a:pt x="25138" y="-254"/>
                        <a:pt x="29528" y="-174"/>
                        <a:pt x="32560" y="783"/>
                      </a:cubicBezTo>
                      <a:cubicBezTo>
                        <a:pt x="35593" y="1741"/>
                        <a:pt x="37827" y="3178"/>
                        <a:pt x="39264" y="5173"/>
                      </a:cubicBezTo>
                      <a:cubicBezTo>
                        <a:pt x="40700" y="7168"/>
                        <a:pt x="41817" y="10919"/>
                        <a:pt x="42615" y="16585"/>
                      </a:cubicBezTo>
                      <a:lnTo>
                        <a:pt x="44610" y="31827"/>
                      </a:lnTo>
                      <a:cubicBezTo>
                        <a:pt x="45249" y="36137"/>
                        <a:pt x="45887" y="39329"/>
                        <a:pt x="46606" y="41324"/>
                      </a:cubicBezTo>
                      <a:cubicBezTo>
                        <a:pt x="47324" y="43319"/>
                        <a:pt x="48441" y="45394"/>
                        <a:pt x="49878" y="47629"/>
                      </a:cubicBezTo>
                      <a:lnTo>
                        <a:pt x="37029" y="49464"/>
                      </a:lnTo>
                      <a:cubicBezTo>
                        <a:pt x="36550" y="48666"/>
                        <a:pt x="35992" y="47469"/>
                        <a:pt x="35273" y="45793"/>
                      </a:cubicBezTo>
                      <a:cubicBezTo>
                        <a:pt x="34954" y="45075"/>
                        <a:pt x="34715" y="44596"/>
                        <a:pt x="34635" y="44357"/>
                      </a:cubicBezTo>
                      <a:cubicBezTo>
                        <a:pt x="32720" y="46831"/>
                        <a:pt x="30565" y="48826"/>
                        <a:pt x="28171" y="50262"/>
                      </a:cubicBezTo>
                      <a:cubicBezTo>
                        <a:pt x="25777" y="51698"/>
                        <a:pt x="23143" y="52656"/>
                        <a:pt x="20270" y="53055"/>
                      </a:cubicBezTo>
                      <a:cubicBezTo>
                        <a:pt x="15243" y="53773"/>
                        <a:pt x="11013" y="52975"/>
                        <a:pt x="7741" y="50661"/>
                      </a:cubicBezTo>
                      <a:cubicBezTo>
                        <a:pt x="4469" y="48347"/>
                        <a:pt x="2474" y="45075"/>
                        <a:pt x="1915" y="40845"/>
                      </a:cubicBezTo>
                      <a:cubicBezTo>
                        <a:pt x="1516" y="38052"/>
                        <a:pt x="1836" y="35498"/>
                        <a:pt x="2873" y="33104"/>
                      </a:cubicBezTo>
                      <a:cubicBezTo>
                        <a:pt x="3910" y="30710"/>
                        <a:pt x="5506" y="28795"/>
                        <a:pt x="7741" y="27358"/>
                      </a:cubicBezTo>
                      <a:cubicBezTo>
                        <a:pt x="9976" y="25922"/>
                        <a:pt x="13247" y="24326"/>
                        <a:pt x="17637" y="22889"/>
                      </a:cubicBezTo>
                      <a:cubicBezTo>
                        <a:pt x="23542" y="20894"/>
                        <a:pt x="27612" y="19218"/>
                        <a:pt x="29847" y="17942"/>
                      </a:cubicBezTo>
                      <a:lnTo>
                        <a:pt x="29687" y="16665"/>
                      </a:lnTo>
                      <a:cubicBezTo>
                        <a:pt x="29368" y="14191"/>
                        <a:pt x="28490" y="12435"/>
                        <a:pt x="27054" y="11557"/>
                      </a:cubicBezTo>
                      <a:cubicBezTo>
                        <a:pt x="25697" y="10679"/>
                        <a:pt x="23223" y="10440"/>
                        <a:pt x="19871" y="10919"/>
                      </a:cubicBezTo>
                      <a:cubicBezTo>
                        <a:pt x="17557" y="11238"/>
                        <a:pt x="15801" y="11956"/>
                        <a:pt x="14604" y="13073"/>
                      </a:cubicBezTo>
                      <a:cubicBezTo>
                        <a:pt x="13407" y="14191"/>
                        <a:pt x="12609" y="15946"/>
                        <a:pt x="12130" y="18340"/>
                      </a:cubicBezTo>
                      <a:close/>
                      <a:moveTo>
                        <a:pt x="31044" y="26081"/>
                      </a:moveTo>
                      <a:cubicBezTo>
                        <a:pt x="29448" y="26880"/>
                        <a:pt x="26894" y="27917"/>
                        <a:pt x="23383" y="29194"/>
                      </a:cubicBezTo>
                      <a:cubicBezTo>
                        <a:pt x="19871" y="30471"/>
                        <a:pt x="17637" y="31588"/>
                        <a:pt x="16599" y="32466"/>
                      </a:cubicBezTo>
                      <a:cubicBezTo>
                        <a:pt x="15083" y="33902"/>
                        <a:pt x="14445" y="35578"/>
                        <a:pt x="14684" y="37414"/>
                      </a:cubicBezTo>
                      <a:cubicBezTo>
                        <a:pt x="14923" y="39249"/>
                        <a:pt x="15881" y="40685"/>
                        <a:pt x="17397" y="41883"/>
                      </a:cubicBezTo>
                      <a:cubicBezTo>
                        <a:pt x="18914" y="43080"/>
                        <a:pt x="20749" y="43399"/>
                        <a:pt x="22904" y="43160"/>
                      </a:cubicBezTo>
                      <a:cubicBezTo>
                        <a:pt x="25218" y="42840"/>
                        <a:pt x="27373" y="41723"/>
                        <a:pt x="29288" y="39888"/>
                      </a:cubicBezTo>
                      <a:cubicBezTo>
                        <a:pt x="30725" y="38531"/>
                        <a:pt x="31523" y="36935"/>
                        <a:pt x="31762" y="35179"/>
                      </a:cubicBezTo>
                      <a:cubicBezTo>
                        <a:pt x="31922" y="33982"/>
                        <a:pt x="31762" y="31907"/>
                        <a:pt x="31363" y="28795"/>
                      </a:cubicBezTo>
                      <a:lnTo>
                        <a:pt x="30964" y="2616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39" name="Freeform: Shape 4238">
                  <a:extLst>
                    <a:ext uri="{FF2B5EF4-FFF2-40B4-BE49-F238E27FC236}">
                      <a16:creationId xmlns:a16="http://schemas.microsoft.com/office/drawing/2014/main" id="{88E5A053-5775-1690-3FDA-1F6563E98085}"/>
                    </a:ext>
                  </a:extLst>
                </p:cNvPr>
                <p:cNvSpPr/>
                <p:nvPr/>
              </p:nvSpPr>
              <p:spPr>
                <a:xfrm>
                  <a:off x="746455" y="2848771"/>
                  <a:ext cx="51792" cy="54404"/>
                </a:xfrm>
                <a:custGeom>
                  <a:avLst/>
                  <a:gdLst>
                    <a:gd name="connsiteX0" fmla="*/ 51713 w 51792"/>
                    <a:gd name="connsiteY0" fmla="*/ 48100 h 54404"/>
                    <a:gd name="connsiteX1" fmla="*/ 38705 w 51792"/>
                    <a:gd name="connsiteY1" fmla="*/ 49936 h 54404"/>
                    <a:gd name="connsiteX2" fmla="*/ 35114 w 51792"/>
                    <a:gd name="connsiteY2" fmla="*/ 24877 h 54404"/>
                    <a:gd name="connsiteX3" fmla="*/ 32799 w 51792"/>
                    <a:gd name="connsiteY3" fmla="*/ 14662 h 54404"/>
                    <a:gd name="connsiteX4" fmla="*/ 29607 w 51792"/>
                    <a:gd name="connsiteY4" fmla="*/ 11390 h 54404"/>
                    <a:gd name="connsiteX5" fmla="*/ 24899 w 51792"/>
                    <a:gd name="connsiteY5" fmla="*/ 10752 h 54404"/>
                    <a:gd name="connsiteX6" fmla="*/ 19073 w 51792"/>
                    <a:gd name="connsiteY6" fmla="*/ 13465 h 54404"/>
                    <a:gd name="connsiteX7" fmla="*/ 16120 w 51792"/>
                    <a:gd name="connsiteY7" fmla="*/ 18892 h 54404"/>
                    <a:gd name="connsiteX8" fmla="*/ 16759 w 51792"/>
                    <a:gd name="connsiteY8" fmla="*/ 30304 h 54404"/>
                    <a:gd name="connsiteX9" fmla="*/ 19951 w 51792"/>
                    <a:gd name="connsiteY9" fmla="*/ 52569 h 54404"/>
                    <a:gd name="connsiteX10" fmla="*/ 6943 w 51792"/>
                    <a:gd name="connsiteY10" fmla="*/ 54405 h 54404"/>
                    <a:gd name="connsiteX11" fmla="*/ 0 w 51792"/>
                    <a:gd name="connsiteY11" fmla="*/ 5245 h 54404"/>
                    <a:gd name="connsiteX12" fmla="*/ 12050 w 51792"/>
                    <a:gd name="connsiteY12" fmla="*/ 3569 h 54404"/>
                    <a:gd name="connsiteX13" fmla="*/ 13088 w 51792"/>
                    <a:gd name="connsiteY13" fmla="*/ 10832 h 54404"/>
                    <a:gd name="connsiteX14" fmla="*/ 28091 w 51792"/>
                    <a:gd name="connsiteY14" fmla="*/ 217 h 54404"/>
                    <a:gd name="connsiteX15" fmla="*/ 36151 w 51792"/>
                    <a:gd name="connsiteY15" fmla="*/ 617 h 54404"/>
                    <a:gd name="connsiteX16" fmla="*/ 42137 w 51792"/>
                    <a:gd name="connsiteY16" fmla="*/ 3809 h 54404"/>
                    <a:gd name="connsiteX17" fmla="*/ 45488 w 51792"/>
                    <a:gd name="connsiteY17" fmla="*/ 8916 h 54404"/>
                    <a:gd name="connsiteX18" fmla="*/ 47483 w 51792"/>
                    <a:gd name="connsiteY18" fmla="*/ 17535 h 54404"/>
                    <a:gd name="connsiteX19" fmla="*/ 51793 w 51792"/>
                    <a:gd name="connsiteY19" fmla="*/ 48100 h 5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792" h="54404">
                      <a:moveTo>
                        <a:pt x="51713" y="48100"/>
                      </a:moveTo>
                      <a:lnTo>
                        <a:pt x="38705" y="49936"/>
                      </a:lnTo>
                      <a:lnTo>
                        <a:pt x="35114" y="24877"/>
                      </a:lnTo>
                      <a:cubicBezTo>
                        <a:pt x="34396" y="19530"/>
                        <a:pt x="33597" y="16178"/>
                        <a:pt x="32799" y="14662"/>
                      </a:cubicBezTo>
                      <a:cubicBezTo>
                        <a:pt x="32001" y="13146"/>
                        <a:pt x="30964" y="12108"/>
                        <a:pt x="29607" y="11390"/>
                      </a:cubicBezTo>
                      <a:cubicBezTo>
                        <a:pt x="28251" y="10672"/>
                        <a:pt x="26655" y="10512"/>
                        <a:pt x="24899" y="10752"/>
                      </a:cubicBezTo>
                      <a:cubicBezTo>
                        <a:pt x="22664" y="11071"/>
                        <a:pt x="20749" y="11949"/>
                        <a:pt x="19073" y="13465"/>
                      </a:cubicBezTo>
                      <a:cubicBezTo>
                        <a:pt x="17477" y="14981"/>
                        <a:pt x="16440" y="16737"/>
                        <a:pt x="16120" y="18892"/>
                      </a:cubicBezTo>
                      <a:cubicBezTo>
                        <a:pt x="15801" y="21046"/>
                        <a:pt x="15961" y="24877"/>
                        <a:pt x="16759" y="30304"/>
                      </a:cubicBezTo>
                      <a:lnTo>
                        <a:pt x="19951" y="52569"/>
                      </a:lnTo>
                      <a:lnTo>
                        <a:pt x="6943" y="54405"/>
                      </a:lnTo>
                      <a:lnTo>
                        <a:pt x="0" y="5245"/>
                      </a:lnTo>
                      <a:lnTo>
                        <a:pt x="12050" y="3569"/>
                      </a:lnTo>
                      <a:lnTo>
                        <a:pt x="13088" y="10832"/>
                      </a:lnTo>
                      <a:cubicBezTo>
                        <a:pt x="16599" y="4686"/>
                        <a:pt x="21627" y="1095"/>
                        <a:pt x="28091" y="217"/>
                      </a:cubicBezTo>
                      <a:cubicBezTo>
                        <a:pt x="30964" y="-181"/>
                        <a:pt x="33677" y="-22"/>
                        <a:pt x="36151" y="617"/>
                      </a:cubicBezTo>
                      <a:cubicBezTo>
                        <a:pt x="38705" y="1335"/>
                        <a:pt x="40700" y="2372"/>
                        <a:pt x="42137" y="3809"/>
                      </a:cubicBezTo>
                      <a:cubicBezTo>
                        <a:pt x="43573" y="5245"/>
                        <a:pt x="44690" y="6921"/>
                        <a:pt x="45488" y="8916"/>
                      </a:cubicBezTo>
                      <a:cubicBezTo>
                        <a:pt x="46286" y="10911"/>
                        <a:pt x="46925" y="13784"/>
                        <a:pt x="47483" y="17535"/>
                      </a:cubicBezTo>
                      <a:lnTo>
                        <a:pt x="51793" y="4810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40" name="Freeform: Shape 4239">
                  <a:extLst>
                    <a:ext uri="{FF2B5EF4-FFF2-40B4-BE49-F238E27FC236}">
                      <a16:creationId xmlns:a16="http://schemas.microsoft.com/office/drawing/2014/main" id="{20FD1A44-FC73-B3F0-D871-0E90880AEF0B}"/>
                    </a:ext>
                  </a:extLst>
                </p:cNvPr>
                <p:cNvSpPr/>
                <p:nvPr/>
              </p:nvSpPr>
              <p:spPr>
                <a:xfrm>
                  <a:off x="804550" y="2841343"/>
                  <a:ext cx="47965" cy="52182"/>
                </a:xfrm>
                <a:custGeom>
                  <a:avLst/>
                  <a:gdLst>
                    <a:gd name="connsiteX0" fmla="*/ 44773 w 47965"/>
                    <a:gd name="connsiteY0" fmla="*/ 12912 h 52182"/>
                    <a:gd name="connsiteX1" fmla="*/ 32244 w 47965"/>
                    <a:gd name="connsiteY1" fmla="*/ 17062 h 52182"/>
                    <a:gd name="connsiteX2" fmla="*/ 28493 w 47965"/>
                    <a:gd name="connsiteY2" fmla="*/ 11715 h 52182"/>
                    <a:gd name="connsiteX3" fmla="*/ 22269 w 47965"/>
                    <a:gd name="connsiteY3" fmla="*/ 10598 h 52182"/>
                    <a:gd name="connsiteX4" fmla="*/ 15006 w 47965"/>
                    <a:gd name="connsiteY4" fmla="*/ 15067 h 52182"/>
                    <a:gd name="connsiteX5" fmla="*/ 13730 w 47965"/>
                    <a:gd name="connsiteY5" fmla="*/ 26719 h 52182"/>
                    <a:gd name="connsiteX6" fmla="*/ 18438 w 47965"/>
                    <a:gd name="connsiteY6" fmla="*/ 38689 h 52182"/>
                    <a:gd name="connsiteX7" fmla="*/ 26817 w 47965"/>
                    <a:gd name="connsiteY7" fmla="*/ 41163 h 52182"/>
                    <a:gd name="connsiteX8" fmla="*/ 32563 w 47965"/>
                    <a:gd name="connsiteY8" fmla="*/ 38210 h 52182"/>
                    <a:gd name="connsiteX9" fmla="*/ 34878 w 47965"/>
                    <a:gd name="connsiteY9" fmla="*/ 30469 h 52182"/>
                    <a:gd name="connsiteX10" fmla="*/ 47966 w 47965"/>
                    <a:gd name="connsiteY10" fmla="*/ 30868 h 52182"/>
                    <a:gd name="connsiteX11" fmla="*/ 42220 w 47965"/>
                    <a:gd name="connsiteY11" fmla="*/ 45233 h 52182"/>
                    <a:gd name="connsiteX12" fmla="*/ 27695 w 47965"/>
                    <a:gd name="connsiteY12" fmla="*/ 51857 h 52182"/>
                    <a:gd name="connsiteX13" fmla="*/ 9500 w 47965"/>
                    <a:gd name="connsiteY13" fmla="*/ 47468 h 52182"/>
                    <a:gd name="connsiteX14" fmla="*/ 402 w 47965"/>
                    <a:gd name="connsiteY14" fmla="*/ 29512 h 52182"/>
                    <a:gd name="connsiteX15" fmla="*/ 4153 w 47965"/>
                    <a:gd name="connsiteY15" fmla="*/ 9640 h 52182"/>
                    <a:gd name="connsiteX16" fmla="*/ 20593 w 47965"/>
                    <a:gd name="connsiteY16" fmla="*/ 383 h 52182"/>
                    <a:gd name="connsiteX17" fmla="*/ 35436 w 47965"/>
                    <a:gd name="connsiteY17" fmla="*/ 2219 h 52182"/>
                    <a:gd name="connsiteX18" fmla="*/ 44694 w 47965"/>
                    <a:gd name="connsiteY18" fmla="*/ 12912 h 5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965" h="52182">
                      <a:moveTo>
                        <a:pt x="44773" y="12912"/>
                      </a:moveTo>
                      <a:lnTo>
                        <a:pt x="32244" y="17062"/>
                      </a:lnTo>
                      <a:cubicBezTo>
                        <a:pt x="31446" y="14588"/>
                        <a:pt x="30169" y="12753"/>
                        <a:pt x="28493" y="11715"/>
                      </a:cubicBezTo>
                      <a:cubicBezTo>
                        <a:pt x="26817" y="10598"/>
                        <a:pt x="24743" y="10279"/>
                        <a:pt x="22269" y="10598"/>
                      </a:cubicBezTo>
                      <a:cubicBezTo>
                        <a:pt x="18997" y="11077"/>
                        <a:pt x="16603" y="12513"/>
                        <a:pt x="15006" y="15067"/>
                      </a:cubicBezTo>
                      <a:cubicBezTo>
                        <a:pt x="13410" y="17541"/>
                        <a:pt x="12932" y="21451"/>
                        <a:pt x="13730" y="26719"/>
                      </a:cubicBezTo>
                      <a:cubicBezTo>
                        <a:pt x="14528" y="32544"/>
                        <a:pt x="16124" y="36534"/>
                        <a:pt x="18438" y="38689"/>
                      </a:cubicBezTo>
                      <a:cubicBezTo>
                        <a:pt x="20752" y="40844"/>
                        <a:pt x="23545" y="41642"/>
                        <a:pt x="26817" y="41163"/>
                      </a:cubicBezTo>
                      <a:cubicBezTo>
                        <a:pt x="29291" y="40844"/>
                        <a:pt x="31207" y="39806"/>
                        <a:pt x="32563" y="38210"/>
                      </a:cubicBezTo>
                      <a:cubicBezTo>
                        <a:pt x="33920" y="36614"/>
                        <a:pt x="34718" y="33981"/>
                        <a:pt x="34878" y="30469"/>
                      </a:cubicBezTo>
                      <a:lnTo>
                        <a:pt x="47966" y="30868"/>
                      </a:lnTo>
                      <a:cubicBezTo>
                        <a:pt x="47487" y="36933"/>
                        <a:pt x="45571" y="41722"/>
                        <a:pt x="42220" y="45233"/>
                      </a:cubicBezTo>
                      <a:cubicBezTo>
                        <a:pt x="38868" y="48745"/>
                        <a:pt x="34080" y="50979"/>
                        <a:pt x="27695" y="51857"/>
                      </a:cubicBezTo>
                      <a:cubicBezTo>
                        <a:pt x="20513" y="52894"/>
                        <a:pt x="14448" y="51458"/>
                        <a:pt x="9500" y="47468"/>
                      </a:cubicBezTo>
                      <a:cubicBezTo>
                        <a:pt x="4552" y="43557"/>
                        <a:pt x="1520" y="37572"/>
                        <a:pt x="402" y="29512"/>
                      </a:cubicBezTo>
                      <a:cubicBezTo>
                        <a:pt x="-715" y="21372"/>
                        <a:pt x="482" y="14748"/>
                        <a:pt x="4153" y="9640"/>
                      </a:cubicBezTo>
                      <a:cubicBezTo>
                        <a:pt x="7824" y="4533"/>
                        <a:pt x="13251" y="1421"/>
                        <a:pt x="20593" y="383"/>
                      </a:cubicBezTo>
                      <a:cubicBezTo>
                        <a:pt x="26578" y="-495"/>
                        <a:pt x="31526" y="144"/>
                        <a:pt x="35436" y="2219"/>
                      </a:cubicBezTo>
                      <a:cubicBezTo>
                        <a:pt x="39347" y="4294"/>
                        <a:pt x="42459" y="7885"/>
                        <a:pt x="44694" y="1291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41" name="Freeform: Shape 4240">
                  <a:extLst>
                    <a:ext uri="{FF2B5EF4-FFF2-40B4-BE49-F238E27FC236}">
                      <a16:creationId xmlns:a16="http://schemas.microsoft.com/office/drawing/2014/main" id="{9EDF31E6-3D48-85A8-61AA-2C91CDA9AC89}"/>
                    </a:ext>
                  </a:extLst>
                </p:cNvPr>
                <p:cNvSpPr/>
                <p:nvPr/>
              </p:nvSpPr>
              <p:spPr>
                <a:xfrm>
                  <a:off x="856377" y="2834318"/>
                  <a:ext cx="47212" cy="51814"/>
                </a:xfrm>
                <a:custGeom>
                  <a:avLst/>
                  <a:gdLst>
                    <a:gd name="connsiteX0" fmla="*/ 33965 w 47212"/>
                    <a:gd name="connsiteY0" fmla="*/ 33505 h 51814"/>
                    <a:gd name="connsiteX1" fmla="*/ 47213 w 47212"/>
                    <a:gd name="connsiteY1" fmla="*/ 33824 h 51814"/>
                    <a:gd name="connsiteX2" fmla="*/ 40829 w 47212"/>
                    <a:gd name="connsiteY2" fmla="*/ 45795 h 51814"/>
                    <a:gd name="connsiteX3" fmla="*/ 27900 w 47212"/>
                    <a:gd name="connsiteY3" fmla="*/ 51461 h 51814"/>
                    <a:gd name="connsiteX4" fmla="*/ 7710 w 47212"/>
                    <a:gd name="connsiteY4" fmla="*/ 45795 h 51814"/>
                    <a:gd name="connsiteX5" fmla="*/ 448 w 47212"/>
                    <a:gd name="connsiteY5" fmla="*/ 29515 h 51814"/>
                    <a:gd name="connsiteX6" fmla="*/ 4119 w 47212"/>
                    <a:gd name="connsiteY6" fmla="*/ 9484 h 51814"/>
                    <a:gd name="connsiteX7" fmla="*/ 19281 w 47212"/>
                    <a:gd name="connsiteY7" fmla="*/ 307 h 51814"/>
                    <a:gd name="connsiteX8" fmla="*/ 37636 w 47212"/>
                    <a:gd name="connsiteY8" fmla="*/ 5095 h 51814"/>
                    <a:gd name="connsiteX9" fmla="*/ 46814 w 47212"/>
                    <a:gd name="connsiteY9" fmla="*/ 26402 h 51814"/>
                    <a:gd name="connsiteX10" fmla="*/ 14254 w 47212"/>
                    <a:gd name="connsiteY10" fmla="*/ 31031 h 51814"/>
                    <a:gd name="connsiteX11" fmla="*/ 18643 w 47212"/>
                    <a:gd name="connsiteY11" fmla="*/ 39570 h 51814"/>
                    <a:gd name="connsiteX12" fmla="*/ 26623 w 47212"/>
                    <a:gd name="connsiteY12" fmla="*/ 41725 h 51814"/>
                    <a:gd name="connsiteX13" fmla="*/ 31491 w 47212"/>
                    <a:gd name="connsiteY13" fmla="*/ 39331 h 51814"/>
                    <a:gd name="connsiteX14" fmla="*/ 33886 w 47212"/>
                    <a:gd name="connsiteY14" fmla="*/ 33505 h 51814"/>
                    <a:gd name="connsiteX15" fmla="*/ 32848 w 47212"/>
                    <a:gd name="connsiteY15" fmla="*/ 20258 h 51814"/>
                    <a:gd name="connsiteX16" fmla="*/ 28698 w 47212"/>
                    <a:gd name="connsiteY16" fmla="*/ 12118 h 51814"/>
                    <a:gd name="connsiteX17" fmla="*/ 21516 w 47212"/>
                    <a:gd name="connsiteY17" fmla="*/ 10123 h 51814"/>
                    <a:gd name="connsiteX18" fmla="*/ 14892 w 47212"/>
                    <a:gd name="connsiteY18" fmla="*/ 14192 h 51814"/>
                    <a:gd name="connsiteX19" fmla="*/ 13376 w 47212"/>
                    <a:gd name="connsiteY19" fmla="*/ 22971 h 51814"/>
                    <a:gd name="connsiteX20" fmla="*/ 32848 w 47212"/>
                    <a:gd name="connsiteY20" fmla="*/ 20178 h 5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212" h="51814">
                      <a:moveTo>
                        <a:pt x="33965" y="33505"/>
                      </a:moveTo>
                      <a:lnTo>
                        <a:pt x="47213" y="33824"/>
                      </a:lnTo>
                      <a:cubicBezTo>
                        <a:pt x="46255" y="38852"/>
                        <a:pt x="44100" y="42762"/>
                        <a:pt x="40829" y="45795"/>
                      </a:cubicBezTo>
                      <a:cubicBezTo>
                        <a:pt x="37557" y="48827"/>
                        <a:pt x="33247" y="50663"/>
                        <a:pt x="27900" y="51461"/>
                      </a:cubicBezTo>
                      <a:cubicBezTo>
                        <a:pt x="19361" y="52658"/>
                        <a:pt x="12658" y="50822"/>
                        <a:pt x="7710" y="45795"/>
                      </a:cubicBezTo>
                      <a:cubicBezTo>
                        <a:pt x="3879" y="41805"/>
                        <a:pt x="1405" y="36378"/>
                        <a:pt x="448" y="29515"/>
                      </a:cubicBezTo>
                      <a:cubicBezTo>
                        <a:pt x="-749" y="21375"/>
                        <a:pt x="448" y="14671"/>
                        <a:pt x="4119" y="9484"/>
                      </a:cubicBezTo>
                      <a:cubicBezTo>
                        <a:pt x="7710" y="4297"/>
                        <a:pt x="12817" y="1184"/>
                        <a:pt x="19281" y="307"/>
                      </a:cubicBezTo>
                      <a:cubicBezTo>
                        <a:pt x="26623" y="-731"/>
                        <a:pt x="32688" y="865"/>
                        <a:pt x="37636" y="5095"/>
                      </a:cubicBezTo>
                      <a:cubicBezTo>
                        <a:pt x="42584" y="9324"/>
                        <a:pt x="45617" y="16427"/>
                        <a:pt x="46814" y="26402"/>
                      </a:cubicBezTo>
                      <a:lnTo>
                        <a:pt x="14254" y="31031"/>
                      </a:lnTo>
                      <a:cubicBezTo>
                        <a:pt x="14892" y="34862"/>
                        <a:pt x="16329" y="37735"/>
                        <a:pt x="18643" y="39570"/>
                      </a:cubicBezTo>
                      <a:cubicBezTo>
                        <a:pt x="20957" y="41406"/>
                        <a:pt x="23591" y="42124"/>
                        <a:pt x="26623" y="41725"/>
                      </a:cubicBezTo>
                      <a:cubicBezTo>
                        <a:pt x="28619" y="41406"/>
                        <a:pt x="30294" y="40607"/>
                        <a:pt x="31491" y="39331"/>
                      </a:cubicBezTo>
                      <a:cubicBezTo>
                        <a:pt x="32688" y="38054"/>
                        <a:pt x="33487" y="36059"/>
                        <a:pt x="33886" y="33505"/>
                      </a:cubicBezTo>
                      <a:close/>
                      <a:moveTo>
                        <a:pt x="32848" y="20258"/>
                      </a:moveTo>
                      <a:cubicBezTo>
                        <a:pt x="32210" y="16507"/>
                        <a:pt x="30853" y="13793"/>
                        <a:pt x="28698" y="12118"/>
                      </a:cubicBezTo>
                      <a:cubicBezTo>
                        <a:pt x="26544" y="10442"/>
                        <a:pt x="24149" y="9803"/>
                        <a:pt x="21516" y="10123"/>
                      </a:cubicBezTo>
                      <a:cubicBezTo>
                        <a:pt x="18643" y="10521"/>
                        <a:pt x="16488" y="11878"/>
                        <a:pt x="14892" y="14192"/>
                      </a:cubicBezTo>
                      <a:cubicBezTo>
                        <a:pt x="13296" y="16507"/>
                        <a:pt x="12817" y="19459"/>
                        <a:pt x="13376" y="22971"/>
                      </a:cubicBezTo>
                      <a:lnTo>
                        <a:pt x="32848" y="2017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42" name="Freeform: Shape 4241">
                  <a:extLst>
                    <a:ext uri="{FF2B5EF4-FFF2-40B4-BE49-F238E27FC236}">
                      <a16:creationId xmlns:a16="http://schemas.microsoft.com/office/drawing/2014/main" id="{C25D9BAE-67B2-2F85-35D8-B909FCED4593}"/>
                    </a:ext>
                  </a:extLst>
                </p:cNvPr>
                <p:cNvSpPr/>
                <p:nvPr/>
              </p:nvSpPr>
              <p:spPr>
                <a:xfrm>
                  <a:off x="944554" y="2827976"/>
                  <a:ext cx="31261" cy="46682"/>
                </a:xfrm>
                <a:custGeom>
                  <a:avLst/>
                  <a:gdLst>
                    <a:gd name="connsiteX0" fmla="*/ 8275 w 31261"/>
                    <a:gd name="connsiteY0" fmla="*/ 21891 h 46682"/>
                    <a:gd name="connsiteX1" fmla="*/ 2609 w 31261"/>
                    <a:gd name="connsiteY1" fmla="*/ 19018 h 46682"/>
                    <a:gd name="connsiteX2" fmla="*/ 135 w 31261"/>
                    <a:gd name="connsiteY2" fmla="*/ 13671 h 46682"/>
                    <a:gd name="connsiteX3" fmla="*/ 2529 w 31261"/>
                    <a:gd name="connsiteY3" fmla="*/ 4893 h 46682"/>
                    <a:gd name="connsiteX4" fmla="*/ 11467 w 31261"/>
                    <a:gd name="connsiteY4" fmla="*/ 184 h 46682"/>
                    <a:gd name="connsiteX5" fmla="*/ 21522 w 31261"/>
                    <a:gd name="connsiteY5" fmla="*/ 2259 h 46682"/>
                    <a:gd name="connsiteX6" fmla="*/ 26310 w 31261"/>
                    <a:gd name="connsiteY6" fmla="*/ 10160 h 46682"/>
                    <a:gd name="connsiteX7" fmla="*/ 25433 w 31261"/>
                    <a:gd name="connsiteY7" fmla="*/ 15906 h 46682"/>
                    <a:gd name="connsiteX8" fmla="*/ 20964 w 31261"/>
                    <a:gd name="connsiteY8" fmla="*/ 20215 h 46682"/>
                    <a:gd name="connsiteX9" fmla="*/ 27906 w 31261"/>
                    <a:gd name="connsiteY9" fmla="*/ 23726 h 46682"/>
                    <a:gd name="connsiteX10" fmla="*/ 31099 w 31261"/>
                    <a:gd name="connsiteY10" fmla="*/ 30669 h 46682"/>
                    <a:gd name="connsiteX11" fmla="*/ 28385 w 31261"/>
                    <a:gd name="connsiteY11" fmla="*/ 40964 h 46682"/>
                    <a:gd name="connsiteX12" fmla="*/ 18170 w 31261"/>
                    <a:gd name="connsiteY12" fmla="*/ 46470 h 46682"/>
                    <a:gd name="connsiteX13" fmla="*/ 6838 w 31261"/>
                    <a:gd name="connsiteY13" fmla="*/ 43997 h 46682"/>
                    <a:gd name="connsiteX14" fmla="*/ 1332 w 31261"/>
                    <a:gd name="connsiteY14" fmla="*/ 34660 h 46682"/>
                    <a:gd name="connsiteX15" fmla="*/ 2529 w 31261"/>
                    <a:gd name="connsiteY15" fmla="*/ 26919 h 46682"/>
                    <a:gd name="connsiteX16" fmla="*/ 8354 w 31261"/>
                    <a:gd name="connsiteY16" fmla="*/ 21971 h 46682"/>
                    <a:gd name="connsiteX17" fmla="*/ 5801 w 31261"/>
                    <a:gd name="connsiteY17" fmla="*/ 12634 h 46682"/>
                    <a:gd name="connsiteX18" fmla="*/ 8594 w 31261"/>
                    <a:gd name="connsiteY18" fmla="*/ 17581 h 46682"/>
                    <a:gd name="connsiteX19" fmla="*/ 14260 w 31261"/>
                    <a:gd name="connsiteY19" fmla="*/ 18858 h 46682"/>
                    <a:gd name="connsiteX20" fmla="*/ 19208 w 31261"/>
                    <a:gd name="connsiteY20" fmla="*/ 16065 h 46682"/>
                    <a:gd name="connsiteX21" fmla="*/ 20564 w 31261"/>
                    <a:gd name="connsiteY21" fmla="*/ 10798 h 46682"/>
                    <a:gd name="connsiteX22" fmla="*/ 17692 w 31261"/>
                    <a:gd name="connsiteY22" fmla="*/ 5930 h 46682"/>
                    <a:gd name="connsiteX23" fmla="*/ 12105 w 31261"/>
                    <a:gd name="connsiteY23" fmla="*/ 4573 h 46682"/>
                    <a:gd name="connsiteX24" fmla="*/ 7157 w 31261"/>
                    <a:gd name="connsiteY24" fmla="*/ 7366 h 46682"/>
                    <a:gd name="connsiteX25" fmla="*/ 5721 w 31261"/>
                    <a:gd name="connsiteY25" fmla="*/ 12554 h 46682"/>
                    <a:gd name="connsiteX26" fmla="*/ 6998 w 31261"/>
                    <a:gd name="connsiteY26" fmla="*/ 33782 h 46682"/>
                    <a:gd name="connsiteX27" fmla="*/ 8753 w 31261"/>
                    <a:gd name="connsiteY27" fmla="*/ 38251 h 46682"/>
                    <a:gd name="connsiteX28" fmla="*/ 12584 w 31261"/>
                    <a:gd name="connsiteY28" fmla="*/ 41203 h 46682"/>
                    <a:gd name="connsiteX29" fmla="*/ 17532 w 31261"/>
                    <a:gd name="connsiteY29" fmla="*/ 41762 h 46682"/>
                    <a:gd name="connsiteX30" fmla="*/ 23757 w 31261"/>
                    <a:gd name="connsiteY30" fmla="*/ 38251 h 46682"/>
                    <a:gd name="connsiteX31" fmla="*/ 25433 w 31261"/>
                    <a:gd name="connsiteY31" fmla="*/ 31388 h 46682"/>
                    <a:gd name="connsiteX32" fmla="*/ 21841 w 31261"/>
                    <a:gd name="connsiteY32" fmla="*/ 25163 h 46682"/>
                    <a:gd name="connsiteX33" fmla="*/ 14819 w 31261"/>
                    <a:gd name="connsiteY33" fmla="*/ 23487 h 46682"/>
                    <a:gd name="connsiteX34" fmla="*/ 8674 w 31261"/>
                    <a:gd name="connsiteY34" fmla="*/ 26998 h 46682"/>
                    <a:gd name="connsiteX35" fmla="*/ 6998 w 31261"/>
                    <a:gd name="connsiteY35" fmla="*/ 33861 h 4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261" h="46682">
                      <a:moveTo>
                        <a:pt x="8275" y="21891"/>
                      </a:moveTo>
                      <a:cubicBezTo>
                        <a:pt x="5881" y="21412"/>
                        <a:pt x="3965" y="20375"/>
                        <a:pt x="2609" y="19018"/>
                      </a:cubicBezTo>
                      <a:cubicBezTo>
                        <a:pt x="1252" y="17581"/>
                        <a:pt x="454" y="15826"/>
                        <a:pt x="135" y="13671"/>
                      </a:cubicBezTo>
                      <a:cubicBezTo>
                        <a:pt x="-344" y="10399"/>
                        <a:pt x="454" y="7446"/>
                        <a:pt x="2529" y="4893"/>
                      </a:cubicBezTo>
                      <a:cubicBezTo>
                        <a:pt x="4604" y="2339"/>
                        <a:pt x="7556" y="743"/>
                        <a:pt x="11467" y="184"/>
                      </a:cubicBezTo>
                      <a:cubicBezTo>
                        <a:pt x="15377" y="-375"/>
                        <a:pt x="18729" y="344"/>
                        <a:pt x="21522" y="2259"/>
                      </a:cubicBezTo>
                      <a:cubicBezTo>
                        <a:pt x="24315" y="4174"/>
                        <a:pt x="25832" y="6808"/>
                        <a:pt x="26310" y="10160"/>
                      </a:cubicBezTo>
                      <a:cubicBezTo>
                        <a:pt x="26630" y="12235"/>
                        <a:pt x="26310" y="14150"/>
                        <a:pt x="25433" y="15906"/>
                      </a:cubicBezTo>
                      <a:cubicBezTo>
                        <a:pt x="24555" y="17581"/>
                        <a:pt x="23038" y="19018"/>
                        <a:pt x="20964" y="20215"/>
                      </a:cubicBezTo>
                      <a:cubicBezTo>
                        <a:pt x="23836" y="20694"/>
                        <a:pt x="26231" y="21891"/>
                        <a:pt x="27906" y="23726"/>
                      </a:cubicBezTo>
                      <a:cubicBezTo>
                        <a:pt x="29582" y="25562"/>
                        <a:pt x="30700" y="27876"/>
                        <a:pt x="31099" y="30669"/>
                      </a:cubicBezTo>
                      <a:cubicBezTo>
                        <a:pt x="31657" y="34580"/>
                        <a:pt x="30779" y="38011"/>
                        <a:pt x="28385" y="40964"/>
                      </a:cubicBezTo>
                      <a:cubicBezTo>
                        <a:pt x="25991" y="43917"/>
                        <a:pt x="22639" y="45832"/>
                        <a:pt x="18170" y="46470"/>
                      </a:cubicBezTo>
                      <a:cubicBezTo>
                        <a:pt x="13701" y="47109"/>
                        <a:pt x="9951" y="46311"/>
                        <a:pt x="6838" y="43997"/>
                      </a:cubicBezTo>
                      <a:cubicBezTo>
                        <a:pt x="3726" y="41762"/>
                        <a:pt x="1890" y="38650"/>
                        <a:pt x="1332" y="34660"/>
                      </a:cubicBezTo>
                      <a:cubicBezTo>
                        <a:pt x="933" y="31707"/>
                        <a:pt x="1332" y="29153"/>
                        <a:pt x="2529" y="26919"/>
                      </a:cubicBezTo>
                      <a:cubicBezTo>
                        <a:pt x="3726" y="24684"/>
                        <a:pt x="5641" y="23088"/>
                        <a:pt x="8354" y="21971"/>
                      </a:cubicBezTo>
                      <a:close/>
                      <a:moveTo>
                        <a:pt x="5801" y="12634"/>
                      </a:moveTo>
                      <a:cubicBezTo>
                        <a:pt x="6120" y="14788"/>
                        <a:pt x="7078" y="16384"/>
                        <a:pt x="8594" y="17581"/>
                      </a:cubicBezTo>
                      <a:cubicBezTo>
                        <a:pt x="10190" y="18778"/>
                        <a:pt x="12025" y="19178"/>
                        <a:pt x="14260" y="18858"/>
                      </a:cubicBezTo>
                      <a:cubicBezTo>
                        <a:pt x="16415" y="18539"/>
                        <a:pt x="18091" y="17661"/>
                        <a:pt x="19208" y="16065"/>
                      </a:cubicBezTo>
                      <a:cubicBezTo>
                        <a:pt x="20405" y="14549"/>
                        <a:pt x="20804" y="12793"/>
                        <a:pt x="20564" y="10798"/>
                      </a:cubicBezTo>
                      <a:cubicBezTo>
                        <a:pt x="20245" y="8803"/>
                        <a:pt x="19367" y="7127"/>
                        <a:pt x="17692" y="5930"/>
                      </a:cubicBezTo>
                      <a:cubicBezTo>
                        <a:pt x="16095" y="4733"/>
                        <a:pt x="14260" y="4254"/>
                        <a:pt x="12105" y="4573"/>
                      </a:cubicBezTo>
                      <a:cubicBezTo>
                        <a:pt x="10030" y="4893"/>
                        <a:pt x="8354" y="5770"/>
                        <a:pt x="7157" y="7366"/>
                      </a:cubicBezTo>
                      <a:cubicBezTo>
                        <a:pt x="5960" y="8883"/>
                        <a:pt x="5482" y="10638"/>
                        <a:pt x="5721" y="12554"/>
                      </a:cubicBezTo>
                      <a:close/>
                      <a:moveTo>
                        <a:pt x="6998" y="33782"/>
                      </a:moveTo>
                      <a:cubicBezTo>
                        <a:pt x="7237" y="35378"/>
                        <a:pt x="7796" y="36814"/>
                        <a:pt x="8753" y="38251"/>
                      </a:cubicBezTo>
                      <a:cubicBezTo>
                        <a:pt x="9711" y="39607"/>
                        <a:pt x="10988" y="40645"/>
                        <a:pt x="12584" y="41203"/>
                      </a:cubicBezTo>
                      <a:cubicBezTo>
                        <a:pt x="14180" y="41842"/>
                        <a:pt x="15856" y="42001"/>
                        <a:pt x="17532" y="41762"/>
                      </a:cubicBezTo>
                      <a:cubicBezTo>
                        <a:pt x="20165" y="41363"/>
                        <a:pt x="22240" y="40246"/>
                        <a:pt x="23757" y="38251"/>
                      </a:cubicBezTo>
                      <a:cubicBezTo>
                        <a:pt x="25273" y="36335"/>
                        <a:pt x="25832" y="34021"/>
                        <a:pt x="25433" y="31388"/>
                      </a:cubicBezTo>
                      <a:cubicBezTo>
                        <a:pt x="25034" y="28754"/>
                        <a:pt x="23836" y="26599"/>
                        <a:pt x="21841" y="25163"/>
                      </a:cubicBezTo>
                      <a:cubicBezTo>
                        <a:pt x="19846" y="23647"/>
                        <a:pt x="17452" y="23088"/>
                        <a:pt x="14819" y="23487"/>
                      </a:cubicBezTo>
                      <a:cubicBezTo>
                        <a:pt x="12185" y="23886"/>
                        <a:pt x="10190" y="25003"/>
                        <a:pt x="8674" y="26998"/>
                      </a:cubicBezTo>
                      <a:cubicBezTo>
                        <a:pt x="7237" y="28993"/>
                        <a:pt x="6679" y="31228"/>
                        <a:pt x="6998" y="33861"/>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43" name="Freeform: Shape 4242">
                  <a:extLst>
                    <a:ext uri="{FF2B5EF4-FFF2-40B4-BE49-F238E27FC236}">
                      <a16:creationId xmlns:a16="http://schemas.microsoft.com/office/drawing/2014/main" id="{2472EE29-E61C-58C2-9419-0D948DEB1833}"/>
                    </a:ext>
                  </a:extLst>
                </p:cNvPr>
                <p:cNvSpPr/>
                <p:nvPr/>
              </p:nvSpPr>
              <p:spPr>
                <a:xfrm>
                  <a:off x="985149" y="2863034"/>
                  <a:ext cx="7182" cy="7182"/>
                </a:xfrm>
                <a:custGeom>
                  <a:avLst/>
                  <a:gdLst>
                    <a:gd name="connsiteX0" fmla="*/ 878 w 7182"/>
                    <a:gd name="connsiteY0" fmla="*/ 7182 h 7182"/>
                    <a:gd name="connsiteX1" fmla="*/ 0 w 7182"/>
                    <a:gd name="connsiteY1" fmla="*/ 878 h 7182"/>
                    <a:gd name="connsiteX2" fmla="*/ 6305 w 7182"/>
                    <a:gd name="connsiteY2" fmla="*/ 0 h 7182"/>
                    <a:gd name="connsiteX3" fmla="*/ 7182 w 7182"/>
                    <a:gd name="connsiteY3" fmla="*/ 6305 h 7182"/>
                    <a:gd name="connsiteX4" fmla="*/ 878 w 7182"/>
                    <a:gd name="connsiteY4" fmla="*/ 7182 h 7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2" h="7182">
                      <a:moveTo>
                        <a:pt x="878" y="7182"/>
                      </a:moveTo>
                      <a:lnTo>
                        <a:pt x="0" y="878"/>
                      </a:lnTo>
                      <a:lnTo>
                        <a:pt x="6305" y="0"/>
                      </a:lnTo>
                      <a:lnTo>
                        <a:pt x="7182" y="6305"/>
                      </a:lnTo>
                      <a:lnTo>
                        <a:pt x="878" y="718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44" name="Freeform: Shape 4243">
                  <a:extLst>
                    <a:ext uri="{FF2B5EF4-FFF2-40B4-BE49-F238E27FC236}">
                      <a16:creationId xmlns:a16="http://schemas.microsoft.com/office/drawing/2014/main" id="{4671AA20-6813-7495-1CC8-0655DDE937BA}"/>
                    </a:ext>
                  </a:extLst>
                </p:cNvPr>
                <p:cNvSpPr/>
                <p:nvPr/>
              </p:nvSpPr>
              <p:spPr>
                <a:xfrm>
                  <a:off x="994566" y="2819302"/>
                  <a:ext cx="29926" cy="47882"/>
                </a:xfrm>
                <a:custGeom>
                  <a:avLst/>
                  <a:gdLst>
                    <a:gd name="connsiteX0" fmla="*/ 718 w 29926"/>
                    <a:gd name="connsiteY0" fmla="*/ 9497 h 47882"/>
                    <a:gd name="connsiteX1" fmla="*/ 0 w 29926"/>
                    <a:gd name="connsiteY1" fmla="*/ 4150 h 47882"/>
                    <a:gd name="connsiteX2" fmla="*/ 29288 w 29926"/>
                    <a:gd name="connsiteY2" fmla="*/ 0 h 47882"/>
                    <a:gd name="connsiteX3" fmla="*/ 29927 w 29926"/>
                    <a:gd name="connsiteY3" fmla="*/ 4309 h 47882"/>
                    <a:gd name="connsiteX4" fmla="*/ 23063 w 29926"/>
                    <a:gd name="connsiteY4" fmla="*/ 17717 h 47882"/>
                    <a:gd name="connsiteX5" fmla="*/ 18754 w 29926"/>
                    <a:gd name="connsiteY5" fmla="*/ 34316 h 47882"/>
                    <a:gd name="connsiteX6" fmla="*/ 18355 w 29926"/>
                    <a:gd name="connsiteY6" fmla="*/ 47085 h 47882"/>
                    <a:gd name="connsiteX7" fmla="*/ 12689 w 29926"/>
                    <a:gd name="connsiteY7" fmla="*/ 47882 h 47882"/>
                    <a:gd name="connsiteX8" fmla="*/ 12928 w 29926"/>
                    <a:gd name="connsiteY8" fmla="*/ 34715 h 47882"/>
                    <a:gd name="connsiteX9" fmla="*/ 16599 w 29926"/>
                    <a:gd name="connsiteY9" fmla="*/ 19313 h 47882"/>
                    <a:gd name="connsiteX10" fmla="*/ 22904 w 29926"/>
                    <a:gd name="connsiteY10" fmla="*/ 6384 h 47882"/>
                    <a:gd name="connsiteX11" fmla="*/ 718 w 29926"/>
                    <a:gd name="connsiteY11" fmla="*/ 9497 h 4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926" h="47882">
                      <a:moveTo>
                        <a:pt x="718" y="9497"/>
                      </a:moveTo>
                      <a:lnTo>
                        <a:pt x="0" y="4150"/>
                      </a:lnTo>
                      <a:lnTo>
                        <a:pt x="29288" y="0"/>
                      </a:lnTo>
                      <a:lnTo>
                        <a:pt x="29927" y="4309"/>
                      </a:lnTo>
                      <a:cubicBezTo>
                        <a:pt x="27453" y="7821"/>
                        <a:pt x="25218" y="12290"/>
                        <a:pt x="23063" y="17717"/>
                      </a:cubicBezTo>
                      <a:cubicBezTo>
                        <a:pt x="20988" y="23223"/>
                        <a:pt x="19472" y="28730"/>
                        <a:pt x="18754" y="34316"/>
                      </a:cubicBezTo>
                      <a:cubicBezTo>
                        <a:pt x="18195" y="38226"/>
                        <a:pt x="18036" y="42536"/>
                        <a:pt x="18355" y="47085"/>
                      </a:cubicBezTo>
                      <a:lnTo>
                        <a:pt x="12689" y="47882"/>
                      </a:lnTo>
                      <a:cubicBezTo>
                        <a:pt x="12210" y="44291"/>
                        <a:pt x="12370" y="39902"/>
                        <a:pt x="12928" y="34715"/>
                      </a:cubicBezTo>
                      <a:cubicBezTo>
                        <a:pt x="13567" y="29448"/>
                        <a:pt x="14764" y="24340"/>
                        <a:pt x="16599" y="19313"/>
                      </a:cubicBezTo>
                      <a:cubicBezTo>
                        <a:pt x="18435" y="14285"/>
                        <a:pt x="20510" y="9976"/>
                        <a:pt x="22904" y="6384"/>
                      </a:cubicBezTo>
                      <a:lnTo>
                        <a:pt x="718" y="949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45" name="Freeform: Shape 4244">
                  <a:extLst>
                    <a:ext uri="{FF2B5EF4-FFF2-40B4-BE49-F238E27FC236}">
                      <a16:creationId xmlns:a16="http://schemas.microsoft.com/office/drawing/2014/main" id="{38D7F4B6-CCBD-63E9-5F6F-D7A7B4DD4B98}"/>
                    </a:ext>
                  </a:extLst>
                </p:cNvPr>
                <p:cNvSpPr/>
                <p:nvPr/>
              </p:nvSpPr>
              <p:spPr>
                <a:xfrm>
                  <a:off x="1049152" y="2810523"/>
                  <a:ext cx="40061" cy="50037"/>
                </a:xfrm>
                <a:custGeom>
                  <a:avLst/>
                  <a:gdLst>
                    <a:gd name="connsiteX0" fmla="*/ 6384 w 40061"/>
                    <a:gd name="connsiteY0" fmla="*/ 49878 h 50037"/>
                    <a:gd name="connsiteX1" fmla="*/ 0 w 40061"/>
                    <a:gd name="connsiteY1" fmla="*/ 4629 h 50037"/>
                    <a:gd name="connsiteX2" fmla="*/ 32720 w 40061"/>
                    <a:gd name="connsiteY2" fmla="*/ 0 h 50037"/>
                    <a:gd name="connsiteX3" fmla="*/ 33438 w 40061"/>
                    <a:gd name="connsiteY3" fmla="*/ 5347 h 50037"/>
                    <a:gd name="connsiteX4" fmla="*/ 6704 w 40061"/>
                    <a:gd name="connsiteY4" fmla="*/ 9098 h 50037"/>
                    <a:gd name="connsiteX5" fmla="*/ 8699 w 40061"/>
                    <a:gd name="connsiteY5" fmla="*/ 22983 h 50037"/>
                    <a:gd name="connsiteX6" fmla="*/ 33757 w 40061"/>
                    <a:gd name="connsiteY6" fmla="*/ 19472 h 50037"/>
                    <a:gd name="connsiteX7" fmla="*/ 34475 w 40061"/>
                    <a:gd name="connsiteY7" fmla="*/ 24819 h 50037"/>
                    <a:gd name="connsiteX8" fmla="*/ 9417 w 40061"/>
                    <a:gd name="connsiteY8" fmla="*/ 28410 h 50037"/>
                    <a:gd name="connsiteX9" fmla="*/ 11572 w 40061"/>
                    <a:gd name="connsiteY9" fmla="*/ 43812 h 50037"/>
                    <a:gd name="connsiteX10" fmla="*/ 39343 w 40061"/>
                    <a:gd name="connsiteY10" fmla="*/ 39902 h 50037"/>
                    <a:gd name="connsiteX11" fmla="*/ 40062 w 40061"/>
                    <a:gd name="connsiteY11" fmla="*/ 45249 h 50037"/>
                    <a:gd name="connsiteX12" fmla="*/ 6305 w 40061"/>
                    <a:gd name="connsiteY12" fmla="*/ 50037 h 5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061" h="50037">
                      <a:moveTo>
                        <a:pt x="6384" y="49878"/>
                      </a:moveTo>
                      <a:lnTo>
                        <a:pt x="0" y="4629"/>
                      </a:lnTo>
                      <a:lnTo>
                        <a:pt x="32720" y="0"/>
                      </a:lnTo>
                      <a:lnTo>
                        <a:pt x="33438" y="5347"/>
                      </a:lnTo>
                      <a:lnTo>
                        <a:pt x="6704" y="9098"/>
                      </a:lnTo>
                      <a:lnTo>
                        <a:pt x="8699" y="22983"/>
                      </a:lnTo>
                      <a:lnTo>
                        <a:pt x="33757" y="19472"/>
                      </a:lnTo>
                      <a:lnTo>
                        <a:pt x="34475" y="24819"/>
                      </a:lnTo>
                      <a:lnTo>
                        <a:pt x="9417" y="28410"/>
                      </a:lnTo>
                      <a:lnTo>
                        <a:pt x="11572" y="43812"/>
                      </a:lnTo>
                      <a:lnTo>
                        <a:pt x="39343" y="39902"/>
                      </a:lnTo>
                      <a:lnTo>
                        <a:pt x="40062" y="45249"/>
                      </a:lnTo>
                      <a:lnTo>
                        <a:pt x="6305" y="5003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46" name="Freeform: Shape 4245">
                  <a:extLst>
                    <a:ext uri="{FF2B5EF4-FFF2-40B4-BE49-F238E27FC236}">
                      <a16:creationId xmlns:a16="http://schemas.microsoft.com/office/drawing/2014/main" id="{472B0D61-BAC3-657D-DC8C-2E8570EFE4C8}"/>
                    </a:ext>
                  </a:extLst>
                </p:cNvPr>
                <p:cNvSpPr/>
                <p:nvPr/>
              </p:nvSpPr>
              <p:spPr>
                <a:xfrm>
                  <a:off x="1092725" y="2805974"/>
                  <a:ext cx="25033" cy="47985"/>
                </a:xfrm>
                <a:custGeom>
                  <a:avLst/>
                  <a:gdLst>
                    <a:gd name="connsiteX0" fmla="*/ 0 w 25033"/>
                    <a:gd name="connsiteY0" fmla="*/ 35991 h 47985"/>
                    <a:gd name="connsiteX1" fmla="*/ 5267 w 25033"/>
                    <a:gd name="connsiteY1" fmla="*/ 34475 h 47985"/>
                    <a:gd name="connsiteX2" fmla="*/ 8220 w 25033"/>
                    <a:gd name="connsiteY2" fmla="*/ 41338 h 47985"/>
                    <a:gd name="connsiteX3" fmla="*/ 13248 w 25033"/>
                    <a:gd name="connsiteY3" fmla="*/ 42535 h 47985"/>
                    <a:gd name="connsiteX4" fmla="*/ 16998 w 25033"/>
                    <a:gd name="connsiteY4" fmla="*/ 40940 h 47985"/>
                    <a:gd name="connsiteX5" fmla="*/ 18834 w 25033"/>
                    <a:gd name="connsiteY5" fmla="*/ 37827 h 47985"/>
                    <a:gd name="connsiteX6" fmla="*/ 18674 w 25033"/>
                    <a:gd name="connsiteY6" fmla="*/ 32081 h 47985"/>
                    <a:gd name="connsiteX7" fmla="*/ 14285 w 25033"/>
                    <a:gd name="connsiteY7" fmla="*/ 878 h 47985"/>
                    <a:gd name="connsiteX8" fmla="*/ 20270 w 25033"/>
                    <a:gd name="connsiteY8" fmla="*/ 0 h 47985"/>
                    <a:gd name="connsiteX9" fmla="*/ 24659 w 25033"/>
                    <a:gd name="connsiteY9" fmla="*/ 30804 h 47985"/>
                    <a:gd name="connsiteX10" fmla="*/ 24500 w 25033"/>
                    <a:gd name="connsiteY10" fmla="*/ 39822 h 47985"/>
                    <a:gd name="connsiteX11" fmla="*/ 20829 w 25033"/>
                    <a:gd name="connsiteY11" fmla="*/ 45169 h 47985"/>
                    <a:gd name="connsiteX12" fmla="*/ 14046 w 25033"/>
                    <a:gd name="connsiteY12" fmla="*/ 47803 h 47985"/>
                    <a:gd name="connsiteX13" fmla="*/ 4469 w 25033"/>
                    <a:gd name="connsiteY13" fmla="*/ 45648 h 47985"/>
                    <a:gd name="connsiteX14" fmla="*/ 0 w 25033"/>
                    <a:gd name="connsiteY14" fmla="*/ 35912 h 4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033" h="47985">
                      <a:moveTo>
                        <a:pt x="0" y="35991"/>
                      </a:moveTo>
                      <a:lnTo>
                        <a:pt x="5267" y="34475"/>
                      </a:lnTo>
                      <a:cubicBezTo>
                        <a:pt x="5905" y="37907"/>
                        <a:pt x="6863" y="40141"/>
                        <a:pt x="8220" y="41338"/>
                      </a:cubicBezTo>
                      <a:cubicBezTo>
                        <a:pt x="9576" y="42456"/>
                        <a:pt x="11252" y="42855"/>
                        <a:pt x="13248" y="42535"/>
                      </a:cubicBezTo>
                      <a:cubicBezTo>
                        <a:pt x="14764" y="42296"/>
                        <a:pt x="15961" y="41817"/>
                        <a:pt x="16998" y="40940"/>
                      </a:cubicBezTo>
                      <a:cubicBezTo>
                        <a:pt x="17956" y="40062"/>
                        <a:pt x="18594" y="39024"/>
                        <a:pt x="18834" y="37827"/>
                      </a:cubicBezTo>
                      <a:cubicBezTo>
                        <a:pt x="19073" y="36550"/>
                        <a:pt x="18993" y="34635"/>
                        <a:pt x="18674" y="32081"/>
                      </a:cubicBezTo>
                      <a:lnTo>
                        <a:pt x="14285" y="878"/>
                      </a:lnTo>
                      <a:lnTo>
                        <a:pt x="20270" y="0"/>
                      </a:lnTo>
                      <a:lnTo>
                        <a:pt x="24659" y="30804"/>
                      </a:lnTo>
                      <a:cubicBezTo>
                        <a:pt x="25218" y="34555"/>
                        <a:pt x="25138" y="37588"/>
                        <a:pt x="24500" y="39822"/>
                      </a:cubicBezTo>
                      <a:cubicBezTo>
                        <a:pt x="23861" y="42057"/>
                        <a:pt x="22664" y="43812"/>
                        <a:pt x="20829" y="45169"/>
                      </a:cubicBezTo>
                      <a:cubicBezTo>
                        <a:pt x="18993" y="46526"/>
                        <a:pt x="16759" y="47404"/>
                        <a:pt x="14046" y="47803"/>
                      </a:cubicBezTo>
                      <a:cubicBezTo>
                        <a:pt x="10055" y="48361"/>
                        <a:pt x="6863" y="47643"/>
                        <a:pt x="4469" y="45648"/>
                      </a:cubicBezTo>
                      <a:cubicBezTo>
                        <a:pt x="2075" y="43653"/>
                        <a:pt x="559" y="40381"/>
                        <a:pt x="0" y="3591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175" name="Graphic 2">
                <a:extLst>
                  <a:ext uri="{FF2B5EF4-FFF2-40B4-BE49-F238E27FC236}">
                    <a16:creationId xmlns:a16="http://schemas.microsoft.com/office/drawing/2014/main" id="{60797792-985A-6D24-BC9F-72978D250B5A}"/>
                  </a:ext>
                </a:extLst>
              </p:cNvPr>
              <p:cNvGrpSpPr/>
              <p:nvPr/>
            </p:nvGrpSpPr>
            <p:grpSpPr>
              <a:xfrm>
                <a:off x="579825" y="2673819"/>
                <a:ext cx="332312" cy="66754"/>
                <a:chOff x="579825" y="2673819"/>
                <a:chExt cx="332312" cy="66754"/>
              </a:xfrm>
              <a:solidFill>
                <a:srgbClr val="000000"/>
              </a:solidFill>
            </p:grpSpPr>
            <p:sp>
              <p:nvSpPr>
                <p:cNvPr id="4229" name="Freeform: Shape 4228">
                  <a:extLst>
                    <a:ext uri="{FF2B5EF4-FFF2-40B4-BE49-F238E27FC236}">
                      <a16:creationId xmlns:a16="http://schemas.microsoft.com/office/drawing/2014/main" id="{C56F74EC-14B8-FDB5-0A21-A43A45592B07}"/>
                    </a:ext>
                  </a:extLst>
                </p:cNvPr>
                <p:cNvSpPr/>
                <p:nvPr/>
              </p:nvSpPr>
              <p:spPr>
                <a:xfrm>
                  <a:off x="579825" y="2681001"/>
                  <a:ext cx="47842" cy="59572"/>
                </a:xfrm>
                <a:custGeom>
                  <a:avLst/>
                  <a:gdLst>
                    <a:gd name="connsiteX0" fmla="*/ 239 w 47842"/>
                    <a:gd name="connsiteY0" fmla="*/ 2873 h 59572"/>
                    <a:gd name="connsiteX1" fmla="*/ 11731 w 47842"/>
                    <a:gd name="connsiteY1" fmla="*/ 2155 h 59572"/>
                    <a:gd name="connsiteX2" fmla="*/ 13726 w 47842"/>
                    <a:gd name="connsiteY2" fmla="*/ 33039 h 59572"/>
                    <a:gd name="connsiteX3" fmla="*/ 14764 w 47842"/>
                    <a:gd name="connsiteY3" fmla="*/ 42535 h 59572"/>
                    <a:gd name="connsiteX4" fmla="*/ 18674 w 47842"/>
                    <a:gd name="connsiteY4" fmla="*/ 47962 h 59572"/>
                    <a:gd name="connsiteX5" fmla="*/ 26415 w 47842"/>
                    <a:gd name="connsiteY5" fmla="*/ 49558 h 59572"/>
                    <a:gd name="connsiteX6" fmla="*/ 33677 w 47842"/>
                    <a:gd name="connsiteY6" fmla="*/ 47084 h 59572"/>
                    <a:gd name="connsiteX7" fmla="*/ 36311 w 47842"/>
                    <a:gd name="connsiteY7" fmla="*/ 41977 h 59572"/>
                    <a:gd name="connsiteX8" fmla="*/ 36151 w 47842"/>
                    <a:gd name="connsiteY8" fmla="*/ 32241 h 59572"/>
                    <a:gd name="connsiteX9" fmla="*/ 34076 w 47842"/>
                    <a:gd name="connsiteY9" fmla="*/ 718 h 59572"/>
                    <a:gd name="connsiteX10" fmla="*/ 45568 w 47842"/>
                    <a:gd name="connsiteY10" fmla="*/ 0 h 59572"/>
                    <a:gd name="connsiteX11" fmla="*/ 47483 w 47842"/>
                    <a:gd name="connsiteY11" fmla="*/ 29927 h 59572"/>
                    <a:gd name="connsiteX12" fmla="*/ 47483 w 47842"/>
                    <a:gd name="connsiteY12" fmla="*/ 44451 h 59572"/>
                    <a:gd name="connsiteX13" fmla="*/ 44531 w 47842"/>
                    <a:gd name="connsiteY13" fmla="*/ 51873 h 59572"/>
                    <a:gd name="connsiteX14" fmla="*/ 38146 w 47842"/>
                    <a:gd name="connsiteY14" fmla="*/ 56980 h 59572"/>
                    <a:gd name="connsiteX15" fmla="*/ 27293 w 47842"/>
                    <a:gd name="connsiteY15" fmla="*/ 59454 h 59572"/>
                    <a:gd name="connsiteX16" fmla="*/ 14764 w 47842"/>
                    <a:gd name="connsiteY16" fmla="*/ 58417 h 59572"/>
                    <a:gd name="connsiteX17" fmla="*/ 7741 w 47842"/>
                    <a:gd name="connsiteY17" fmla="*/ 53948 h 59572"/>
                    <a:gd name="connsiteX18" fmla="*/ 4070 w 47842"/>
                    <a:gd name="connsiteY18" fmla="*/ 47803 h 59572"/>
                    <a:gd name="connsiteX19" fmla="*/ 1995 w 47842"/>
                    <a:gd name="connsiteY19" fmla="*/ 33438 h 59572"/>
                    <a:gd name="connsiteX20" fmla="*/ 0 w 47842"/>
                    <a:gd name="connsiteY20" fmla="*/ 3033 h 5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842" h="59572">
                      <a:moveTo>
                        <a:pt x="239" y="2873"/>
                      </a:moveTo>
                      <a:lnTo>
                        <a:pt x="11731" y="2155"/>
                      </a:lnTo>
                      <a:lnTo>
                        <a:pt x="13726" y="33039"/>
                      </a:lnTo>
                      <a:cubicBezTo>
                        <a:pt x="14046" y="37907"/>
                        <a:pt x="14365" y="41099"/>
                        <a:pt x="14764" y="42535"/>
                      </a:cubicBezTo>
                      <a:cubicBezTo>
                        <a:pt x="15402" y="44850"/>
                        <a:pt x="16679" y="46606"/>
                        <a:pt x="18674" y="47962"/>
                      </a:cubicBezTo>
                      <a:cubicBezTo>
                        <a:pt x="20589" y="49239"/>
                        <a:pt x="23223" y="49798"/>
                        <a:pt x="26415" y="49558"/>
                      </a:cubicBezTo>
                      <a:cubicBezTo>
                        <a:pt x="29687" y="49319"/>
                        <a:pt x="32081" y="48521"/>
                        <a:pt x="33677" y="47084"/>
                      </a:cubicBezTo>
                      <a:cubicBezTo>
                        <a:pt x="35273" y="45648"/>
                        <a:pt x="36151" y="43972"/>
                        <a:pt x="36311" y="41977"/>
                      </a:cubicBezTo>
                      <a:cubicBezTo>
                        <a:pt x="36470" y="39982"/>
                        <a:pt x="36470" y="36790"/>
                        <a:pt x="36151" y="32241"/>
                      </a:cubicBezTo>
                      <a:lnTo>
                        <a:pt x="34076" y="718"/>
                      </a:lnTo>
                      <a:lnTo>
                        <a:pt x="45568" y="0"/>
                      </a:lnTo>
                      <a:lnTo>
                        <a:pt x="47483" y="29927"/>
                      </a:lnTo>
                      <a:cubicBezTo>
                        <a:pt x="47962" y="36790"/>
                        <a:pt x="47962" y="41658"/>
                        <a:pt x="47483" y="44451"/>
                      </a:cubicBezTo>
                      <a:cubicBezTo>
                        <a:pt x="47005" y="47324"/>
                        <a:pt x="46047" y="49798"/>
                        <a:pt x="44531" y="51873"/>
                      </a:cubicBezTo>
                      <a:cubicBezTo>
                        <a:pt x="43014" y="53948"/>
                        <a:pt x="40860" y="55623"/>
                        <a:pt x="38146" y="56980"/>
                      </a:cubicBezTo>
                      <a:cubicBezTo>
                        <a:pt x="35433" y="58337"/>
                        <a:pt x="31842" y="59135"/>
                        <a:pt x="27293" y="59454"/>
                      </a:cubicBezTo>
                      <a:cubicBezTo>
                        <a:pt x="21866" y="59773"/>
                        <a:pt x="17716" y="59454"/>
                        <a:pt x="14764" y="58417"/>
                      </a:cubicBezTo>
                      <a:cubicBezTo>
                        <a:pt x="11891" y="57379"/>
                        <a:pt x="9497" y="55863"/>
                        <a:pt x="7741" y="53948"/>
                      </a:cubicBezTo>
                      <a:cubicBezTo>
                        <a:pt x="5985" y="52032"/>
                        <a:pt x="4788" y="50037"/>
                        <a:pt x="4070" y="47803"/>
                      </a:cubicBezTo>
                      <a:cubicBezTo>
                        <a:pt x="3112" y="44610"/>
                        <a:pt x="2394" y="39822"/>
                        <a:pt x="1995" y="33438"/>
                      </a:cubicBezTo>
                      <a:lnTo>
                        <a:pt x="0" y="303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30" name="Freeform: Shape 4229">
                  <a:extLst>
                    <a:ext uri="{FF2B5EF4-FFF2-40B4-BE49-F238E27FC236}">
                      <a16:creationId xmlns:a16="http://schemas.microsoft.com/office/drawing/2014/main" id="{9BF611C9-2FD2-ED19-CBC6-A63779321EB3}"/>
                    </a:ext>
                  </a:extLst>
                </p:cNvPr>
                <p:cNvSpPr/>
                <p:nvPr/>
              </p:nvSpPr>
              <p:spPr>
                <a:xfrm>
                  <a:off x="637842" y="2676852"/>
                  <a:ext cx="55144" cy="60331"/>
                </a:xfrm>
                <a:custGeom>
                  <a:avLst/>
                  <a:gdLst>
                    <a:gd name="connsiteX0" fmla="*/ 3671 w 55144"/>
                    <a:gd name="connsiteY0" fmla="*/ 60252 h 60331"/>
                    <a:gd name="connsiteX1" fmla="*/ 0 w 55144"/>
                    <a:gd name="connsiteY1" fmla="*/ 3272 h 60331"/>
                    <a:gd name="connsiteX2" fmla="*/ 11492 w 55144"/>
                    <a:gd name="connsiteY2" fmla="*/ 2554 h 60331"/>
                    <a:gd name="connsiteX3" fmla="*/ 13168 w 55144"/>
                    <a:gd name="connsiteY3" fmla="*/ 27852 h 60331"/>
                    <a:gd name="connsiteX4" fmla="*/ 34795 w 55144"/>
                    <a:gd name="connsiteY4" fmla="*/ 1037 h 60331"/>
                    <a:gd name="connsiteX5" fmla="*/ 50277 w 55144"/>
                    <a:gd name="connsiteY5" fmla="*/ 0 h 60331"/>
                    <a:gd name="connsiteX6" fmla="*/ 30246 w 55144"/>
                    <a:gd name="connsiteY6" fmla="*/ 23622 h 60331"/>
                    <a:gd name="connsiteX7" fmla="*/ 55145 w 55144"/>
                    <a:gd name="connsiteY7" fmla="*/ 56980 h 60331"/>
                    <a:gd name="connsiteX8" fmla="*/ 40221 w 55144"/>
                    <a:gd name="connsiteY8" fmla="*/ 57938 h 60331"/>
                    <a:gd name="connsiteX9" fmla="*/ 22824 w 55144"/>
                    <a:gd name="connsiteY9" fmla="*/ 32241 h 60331"/>
                    <a:gd name="connsiteX10" fmla="*/ 14125 w 55144"/>
                    <a:gd name="connsiteY10" fmla="*/ 42376 h 60331"/>
                    <a:gd name="connsiteX11" fmla="*/ 15243 w 55144"/>
                    <a:gd name="connsiteY11" fmla="*/ 59614 h 60331"/>
                    <a:gd name="connsiteX12" fmla="*/ 3751 w 55144"/>
                    <a:gd name="connsiteY12" fmla="*/ 60332 h 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44" h="60331">
                      <a:moveTo>
                        <a:pt x="3671" y="60252"/>
                      </a:moveTo>
                      <a:lnTo>
                        <a:pt x="0" y="3272"/>
                      </a:lnTo>
                      <a:lnTo>
                        <a:pt x="11492" y="2554"/>
                      </a:lnTo>
                      <a:lnTo>
                        <a:pt x="13168" y="27852"/>
                      </a:lnTo>
                      <a:lnTo>
                        <a:pt x="34795" y="1037"/>
                      </a:lnTo>
                      <a:lnTo>
                        <a:pt x="50277" y="0"/>
                      </a:lnTo>
                      <a:lnTo>
                        <a:pt x="30246" y="23622"/>
                      </a:lnTo>
                      <a:lnTo>
                        <a:pt x="55145" y="56980"/>
                      </a:lnTo>
                      <a:lnTo>
                        <a:pt x="40221" y="57938"/>
                      </a:lnTo>
                      <a:lnTo>
                        <a:pt x="22824" y="32241"/>
                      </a:lnTo>
                      <a:lnTo>
                        <a:pt x="14125" y="42376"/>
                      </a:lnTo>
                      <a:lnTo>
                        <a:pt x="15243" y="59614"/>
                      </a:lnTo>
                      <a:lnTo>
                        <a:pt x="3751" y="6033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31" name="Freeform: Shape 4230">
                  <a:extLst>
                    <a:ext uri="{FF2B5EF4-FFF2-40B4-BE49-F238E27FC236}">
                      <a16:creationId xmlns:a16="http://schemas.microsoft.com/office/drawing/2014/main" id="{4FBCC394-8DEB-8F75-A71F-6F16CE769CAC}"/>
                    </a:ext>
                  </a:extLst>
                </p:cNvPr>
                <p:cNvSpPr/>
                <p:nvPr/>
              </p:nvSpPr>
              <p:spPr>
                <a:xfrm>
                  <a:off x="737517" y="2683794"/>
                  <a:ext cx="29846" cy="46525"/>
                </a:xfrm>
                <a:custGeom>
                  <a:avLst/>
                  <a:gdLst>
                    <a:gd name="connsiteX0" fmla="*/ 319 w 29846"/>
                    <a:gd name="connsiteY0" fmla="*/ 7262 h 46525"/>
                    <a:gd name="connsiteX1" fmla="*/ 0 w 29846"/>
                    <a:gd name="connsiteY1" fmla="*/ 1915 h 46525"/>
                    <a:gd name="connsiteX2" fmla="*/ 29528 w 29846"/>
                    <a:gd name="connsiteY2" fmla="*/ 0 h 46525"/>
                    <a:gd name="connsiteX3" fmla="*/ 29847 w 29846"/>
                    <a:gd name="connsiteY3" fmla="*/ 4389 h 46525"/>
                    <a:gd name="connsiteX4" fmla="*/ 22026 w 29846"/>
                    <a:gd name="connsiteY4" fmla="*/ 17238 h 46525"/>
                    <a:gd name="connsiteX5" fmla="*/ 16440 w 29846"/>
                    <a:gd name="connsiteY5" fmla="*/ 33438 h 46525"/>
                    <a:gd name="connsiteX6" fmla="*/ 15083 w 29846"/>
                    <a:gd name="connsiteY6" fmla="*/ 46127 h 46525"/>
                    <a:gd name="connsiteX7" fmla="*/ 9337 w 29846"/>
                    <a:gd name="connsiteY7" fmla="*/ 46526 h 46525"/>
                    <a:gd name="connsiteX8" fmla="*/ 10614 w 29846"/>
                    <a:gd name="connsiteY8" fmla="*/ 33358 h 46525"/>
                    <a:gd name="connsiteX9" fmla="*/ 15482 w 29846"/>
                    <a:gd name="connsiteY9" fmla="*/ 18275 h 46525"/>
                    <a:gd name="connsiteX10" fmla="*/ 22744 w 29846"/>
                    <a:gd name="connsiteY10" fmla="*/ 5826 h 46525"/>
                    <a:gd name="connsiteX11" fmla="*/ 399 w 29846"/>
                    <a:gd name="connsiteY11" fmla="*/ 7262 h 4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46" h="46525">
                      <a:moveTo>
                        <a:pt x="319" y="7262"/>
                      </a:moveTo>
                      <a:lnTo>
                        <a:pt x="0" y="1915"/>
                      </a:lnTo>
                      <a:lnTo>
                        <a:pt x="29528" y="0"/>
                      </a:lnTo>
                      <a:lnTo>
                        <a:pt x="29847" y="4389"/>
                      </a:lnTo>
                      <a:cubicBezTo>
                        <a:pt x="27133" y="7661"/>
                        <a:pt x="24500" y="11971"/>
                        <a:pt x="22026" y="17238"/>
                      </a:cubicBezTo>
                      <a:cubicBezTo>
                        <a:pt x="19472" y="22584"/>
                        <a:pt x="17637" y="27931"/>
                        <a:pt x="16440" y="33438"/>
                      </a:cubicBezTo>
                      <a:cubicBezTo>
                        <a:pt x="15562" y="37348"/>
                        <a:pt x="15083" y="41578"/>
                        <a:pt x="15083" y="46127"/>
                      </a:cubicBezTo>
                      <a:lnTo>
                        <a:pt x="9337" y="46526"/>
                      </a:lnTo>
                      <a:cubicBezTo>
                        <a:pt x="9177" y="42935"/>
                        <a:pt x="9576" y="38545"/>
                        <a:pt x="10614" y="33358"/>
                      </a:cubicBezTo>
                      <a:cubicBezTo>
                        <a:pt x="11651" y="28171"/>
                        <a:pt x="13247" y="23143"/>
                        <a:pt x="15482" y="18275"/>
                      </a:cubicBezTo>
                      <a:cubicBezTo>
                        <a:pt x="17716" y="13407"/>
                        <a:pt x="20111" y="9257"/>
                        <a:pt x="22744" y="5826"/>
                      </a:cubicBezTo>
                      <a:lnTo>
                        <a:pt x="399" y="726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32" name="Freeform: Shape 4231">
                  <a:extLst>
                    <a:ext uri="{FF2B5EF4-FFF2-40B4-BE49-F238E27FC236}">
                      <a16:creationId xmlns:a16="http://schemas.microsoft.com/office/drawing/2014/main" id="{9C732A95-49A2-1CB7-AFF5-EFAD82D0A313}"/>
                    </a:ext>
                  </a:extLst>
                </p:cNvPr>
                <p:cNvSpPr/>
                <p:nvPr/>
              </p:nvSpPr>
              <p:spPr>
                <a:xfrm>
                  <a:off x="778217" y="2721462"/>
                  <a:ext cx="6783" cy="6783"/>
                </a:xfrm>
                <a:custGeom>
                  <a:avLst/>
                  <a:gdLst>
                    <a:gd name="connsiteX0" fmla="*/ 399 w 6783"/>
                    <a:gd name="connsiteY0" fmla="*/ 6783 h 6783"/>
                    <a:gd name="connsiteX1" fmla="*/ 0 w 6783"/>
                    <a:gd name="connsiteY1" fmla="*/ 399 h 6783"/>
                    <a:gd name="connsiteX2" fmla="*/ 6384 w 6783"/>
                    <a:gd name="connsiteY2" fmla="*/ 0 h 6783"/>
                    <a:gd name="connsiteX3" fmla="*/ 6783 w 6783"/>
                    <a:gd name="connsiteY3" fmla="*/ 6384 h 6783"/>
                    <a:gd name="connsiteX4" fmla="*/ 399 w 6783"/>
                    <a:gd name="connsiteY4" fmla="*/ 6783 h 6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3" h="6783">
                      <a:moveTo>
                        <a:pt x="399" y="6783"/>
                      </a:moveTo>
                      <a:lnTo>
                        <a:pt x="0" y="399"/>
                      </a:lnTo>
                      <a:lnTo>
                        <a:pt x="6384" y="0"/>
                      </a:lnTo>
                      <a:lnTo>
                        <a:pt x="6783" y="6384"/>
                      </a:lnTo>
                      <a:lnTo>
                        <a:pt x="399" y="678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33" name="Freeform: Shape 4232">
                  <a:extLst>
                    <a:ext uri="{FF2B5EF4-FFF2-40B4-BE49-F238E27FC236}">
                      <a16:creationId xmlns:a16="http://schemas.microsoft.com/office/drawing/2014/main" id="{6397D435-AD94-134C-5194-7767F880FDB1}"/>
                    </a:ext>
                  </a:extLst>
                </p:cNvPr>
                <p:cNvSpPr/>
                <p:nvPr/>
              </p:nvSpPr>
              <p:spPr>
                <a:xfrm>
                  <a:off x="791582" y="2680483"/>
                  <a:ext cx="30024" cy="46690"/>
                </a:xfrm>
                <a:custGeom>
                  <a:avLst/>
                  <a:gdLst>
                    <a:gd name="connsiteX0" fmla="*/ 122 w 30024"/>
                    <a:gd name="connsiteY0" fmla="*/ 24300 h 46690"/>
                    <a:gd name="connsiteX1" fmla="*/ 920 w 30024"/>
                    <a:gd name="connsiteY1" fmla="*/ 11132 h 46690"/>
                    <a:gd name="connsiteX2" fmla="*/ 5389 w 30024"/>
                    <a:gd name="connsiteY2" fmla="*/ 3232 h 46690"/>
                    <a:gd name="connsiteX3" fmla="*/ 13450 w 30024"/>
                    <a:gd name="connsiteY3" fmla="*/ 40 h 46690"/>
                    <a:gd name="connsiteX4" fmla="*/ 19994 w 30024"/>
                    <a:gd name="connsiteY4" fmla="*/ 1077 h 46690"/>
                    <a:gd name="connsiteX5" fmla="*/ 24862 w 30024"/>
                    <a:gd name="connsiteY5" fmla="*/ 5067 h 46690"/>
                    <a:gd name="connsiteX6" fmla="*/ 28134 w 30024"/>
                    <a:gd name="connsiteY6" fmla="*/ 11691 h 46690"/>
                    <a:gd name="connsiteX7" fmla="*/ 29889 w 30024"/>
                    <a:gd name="connsiteY7" fmla="*/ 22385 h 46690"/>
                    <a:gd name="connsiteX8" fmla="*/ 29091 w 30024"/>
                    <a:gd name="connsiteY8" fmla="*/ 35473 h 46690"/>
                    <a:gd name="connsiteX9" fmla="*/ 24622 w 30024"/>
                    <a:gd name="connsiteY9" fmla="*/ 43453 h 46690"/>
                    <a:gd name="connsiteX10" fmla="*/ 16482 w 30024"/>
                    <a:gd name="connsiteY10" fmla="*/ 46645 h 46690"/>
                    <a:gd name="connsiteX11" fmla="*/ 5788 w 30024"/>
                    <a:gd name="connsiteY11" fmla="*/ 42575 h 46690"/>
                    <a:gd name="connsiteX12" fmla="*/ 43 w 30024"/>
                    <a:gd name="connsiteY12" fmla="*/ 24300 h 46690"/>
                    <a:gd name="connsiteX13" fmla="*/ 5868 w 30024"/>
                    <a:gd name="connsiteY13" fmla="*/ 23901 h 46690"/>
                    <a:gd name="connsiteX14" fmla="*/ 9459 w 30024"/>
                    <a:gd name="connsiteY14" fmla="*/ 38665 h 46690"/>
                    <a:gd name="connsiteX15" fmla="*/ 16163 w 30024"/>
                    <a:gd name="connsiteY15" fmla="*/ 41937 h 46690"/>
                    <a:gd name="connsiteX16" fmla="*/ 22388 w 30024"/>
                    <a:gd name="connsiteY16" fmla="*/ 37787 h 46690"/>
                    <a:gd name="connsiteX17" fmla="*/ 24064 w 30024"/>
                    <a:gd name="connsiteY17" fmla="*/ 22704 h 46690"/>
                    <a:gd name="connsiteX18" fmla="*/ 20472 w 30024"/>
                    <a:gd name="connsiteY18" fmla="*/ 7940 h 46690"/>
                    <a:gd name="connsiteX19" fmla="*/ 13689 w 30024"/>
                    <a:gd name="connsiteY19" fmla="*/ 4668 h 46690"/>
                    <a:gd name="connsiteX20" fmla="*/ 7704 w 30024"/>
                    <a:gd name="connsiteY20" fmla="*/ 8339 h 46690"/>
                    <a:gd name="connsiteX21" fmla="*/ 5788 w 30024"/>
                    <a:gd name="connsiteY21" fmla="*/ 23901 h 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024" h="46690">
                      <a:moveTo>
                        <a:pt x="122" y="24300"/>
                      </a:moveTo>
                      <a:cubicBezTo>
                        <a:pt x="-197" y="18873"/>
                        <a:pt x="122" y="14564"/>
                        <a:pt x="920" y="11132"/>
                      </a:cubicBezTo>
                      <a:cubicBezTo>
                        <a:pt x="1798" y="7781"/>
                        <a:pt x="3314" y="5147"/>
                        <a:pt x="5389" y="3232"/>
                      </a:cubicBezTo>
                      <a:cubicBezTo>
                        <a:pt x="7464" y="1316"/>
                        <a:pt x="10178" y="199"/>
                        <a:pt x="13450" y="40"/>
                      </a:cubicBezTo>
                      <a:cubicBezTo>
                        <a:pt x="15924" y="-120"/>
                        <a:pt x="18078" y="199"/>
                        <a:pt x="19994" y="1077"/>
                      </a:cubicBezTo>
                      <a:cubicBezTo>
                        <a:pt x="21909" y="1955"/>
                        <a:pt x="23505" y="3232"/>
                        <a:pt x="24862" y="5067"/>
                      </a:cubicBezTo>
                      <a:cubicBezTo>
                        <a:pt x="26218" y="6823"/>
                        <a:pt x="27256" y="9057"/>
                        <a:pt x="28134" y="11691"/>
                      </a:cubicBezTo>
                      <a:cubicBezTo>
                        <a:pt x="29011" y="14325"/>
                        <a:pt x="29570" y="17916"/>
                        <a:pt x="29889" y="22385"/>
                      </a:cubicBezTo>
                      <a:cubicBezTo>
                        <a:pt x="30208" y="27732"/>
                        <a:pt x="29969" y="32121"/>
                        <a:pt x="29091" y="35473"/>
                      </a:cubicBezTo>
                      <a:cubicBezTo>
                        <a:pt x="28213" y="38824"/>
                        <a:pt x="26697" y="41458"/>
                        <a:pt x="24622" y="43453"/>
                      </a:cubicBezTo>
                      <a:cubicBezTo>
                        <a:pt x="22547" y="45448"/>
                        <a:pt x="19834" y="46486"/>
                        <a:pt x="16482" y="46645"/>
                      </a:cubicBezTo>
                      <a:cubicBezTo>
                        <a:pt x="12093" y="46964"/>
                        <a:pt x="8502" y="45608"/>
                        <a:pt x="5788" y="42575"/>
                      </a:cubicBezTo>
                      <a:cubicBezTo>
                        <a:pt x="2516" y="38984"/>
                        <a:pt x="601" y="32919"/>
                        <a:pt x="43" y="24300"/>
                      </a:cubicBezTo>
                      <a:close/>
                      <a:moveTo>
                        <a:pt x="5868" y="23901"/>
                      </a:moveTo>
                      <a:cubicBezTo>
                        <a:pt x="6347" y="31403"/>
                        <a:pt x="7544" y="36271"/>
                        <a:pt x="9459" y="38665"/>
                      </a:cubicBezTo>
                      <a:cubicBezTo>
                        <a:pt x="11375" y="41059"/>
                        <a:pt x="13609" y="42096"/>
                        <a:pt x="16163" y="41937"/>
                      </a:cubicBezTo>
                      <a:cubicBezTo>
                        <a:pt x="18717" y="41777"/>
                        <a:pt x="20792" y="40341"/>
                        <a:pt x="22388" y="37787"/>
                      </a:cubicBezTo>
                      <a:cubicBezTo>
                        <a:pt x="23984" y="35233"/>
                        <a:pt x="24542" y="30126"/>
                        <a:pt x="24064" y="22704"/>
                      </a:cubicBezTo>
                      <a:cubicBezTo>
                        <a:pt x="23585" y="15202"/>
                        <a:pt x="22388" y="10255"/>
                        <a:pt x="20472" y="7940"/>
                      </a:cubicBezTo>
                      <a:cubicBezTo>
                        <a:pt x="18557" y="5626"/>
                        <a:pt x="16323" y="4509"/>
                        <a:pt x="13689" y="4668"/>
                      </a:cubicBezTo>
                      <a:cubicBezTo>
                        <a:pt x="11135" y="4828"/>
                        <a:pt x="9140" y="6025"/>
                        <a:pt x="7704" y="8339"/>
                      </a:cubicBezTo>
                      <a:cubicBezTo>
                        <a:pt x="5948" y="11212"/>
                        <a:pt x="5310" y="16399"/>
                        <a:pt x="5788" y="23901"/>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34" name="Freeform: Shape 4233">
                  <a:extLst>
                    <a:ext uri="{FF2B5EF4-FFF2-40B4-BE49-F238E27FC236}">
                      <a16:creationId xmlns:a16="http://schemas.microsoft.com/office/drawing/2014/main" id="{7C89DAF3-A639-B366-DE9F-BEF088D43D46}"/>
                    </a:ext>
                  </a:extLst>
                </p:cNvPr>
                <p:cNvSpPr/>
                <p:nvPr/>
              </p:nvSpPr>
              <p:spPr>
                <a:xfrm>
                  <a:off x="845732" y="2675974"/>
                  <a:ext cx="36869" cy="47722"/>
                </a:xfrm>
                <a:custGeom>
                  <a:avLst/>
                  <a:gdLst>
                    <a:gd name="connsiteX0" fmla="*/ 2953 w 36869"/>
                    <a:gd name="connsiteY0" fmla="*/ 47723 h 47722"/>
                    <a:gd name="connsiteX1" fmla="*/ 0 w 36869"/>
                    <a:gd name="connsiteY1" fmla="*/ 2155 h 47722"/>
                    <a:gd name="connsiteX2" fmla="*/ 32959 w 36869"/>
                    <a:gd name="connsiteY2" fmla="*/ 0 h 47722"/>
                    <a:gd name="connsiteX3" fmla="*/ 33278 w 36869"/>
                    <a:gd name="connsiteY3" fmla="*/ 5347 h 47722"/>
                    <a:gd name="connsiteX4" fmla="*/ 6305 w 36869"/>
                    <a:gd name="connsiteY4" fmla="*/ 7103 h 47722"/>
                    <a:gd name="connsiteX5" fmla="*/ 7182 w 36869"/>
                    <a:gd name="connsiteY5" fmla="*/ 21068 h 47722"/>
                    <a:gd name="connsiteX6" fmla="*/ 32400 w 36869"/>
                    <a:gd name="connsiteY6" fmla="*/ 19392 h 47722"/>
                    <a:gd name="connsiteX7" fmla="*/ 32720 w 36869"/>
                    <a:gd name="connsiteY7" fmla="*/ 24739 h 47722"/>
                    <a:gd name="connsiteX8" fmla="*/ 7502 w 36869"/>
                    <a:gd name="connsiteY8" fmla="*/ 26415 h 47722"/>
                    <a:gd name="connsiteX9" fmla="*/ 8539 w 36869"/>
                    <a:gd name="connsiteY9" fmla="*/ 41977 h 47722"/>
                    <a:gd name="connsiteX10" fmla="*/ 36550 w 36869"/>
                    <a:gd name="connsiteY10" fmla="*/ 40141 h 47722"/>
                    <a:gd name="connsiteX11" fmla="*/ 36869 w 36869"/>
                    <a:gd name="connsiteY11" fmla="*/ 45488 h 47722"/>
                    <a:gd name="connsiteX12" fmla="*/ 2873 w 36869"/>
                    <a:gd name="connsiteY12" fmla="*/ 47723 h 4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869" h="47722">
                      <a:moveTo>
                        <a:pt x="2953" y="47723"/>
                      </a:moveTo>
                      <a:lnTo>
                        <a:pt x="0" y="2155"/>
                      </a:lnTo>
                      <a:lnTo>
                        <a:pt x="32959" y="0"/>
                      </a:lnTo>
                      <a:lnTo>
                        <a:pt x="33278" y="5347"/>
                      </a:lnTo>
                      <a:lnTo>
                        <a:pt x="6305" y="7103"/>
                      </a:lnTo>
                      <a:lnTo>
                        <a:pt x="7182" y="21068"/>
                      </a:lnTo>
                      <a:lnTo>
                        <a:pt x="32400" y="19392"/>
                      </a:lnTo>
                      <a:lnTo>
                        <a:pt x="32720" y="24739"/>
                      </a:lnTo>
                      <a:lnTo>
                        <a:pt x="7502" y="26415"/>
                      </a:lnTo>
                      <a:lnTo>
                        <a:pt x="8539" y="41977"/>
                      </a:lnTo>
                      <a:lnTo>
                        <a:pt x="36550" y="40141"/>
                      </a:lnTo>
                      <a:lnTo>
                        <a:pt x="36869" y="45488"/>
                      </a:lnTo>
                      <a:lnTo>
                        <a:pt x="2873" y="4772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35" name="Freeform: Shape 4234">
                  <a:extLst>
                    <a:ext uri="{FF2B5EF4-FFF2-40B4-BE49-F238E27FC236}">
                      <a16:creationId xmlns:a16="http://schemas.microsoft.com/office/drawing/2014/main" id="{3C3F6811-54FD-20EF-FBE8-CE0AB5836975}"/>
                    </a:ext>
                  </a:extLst>
                </p:cNvPr>
                <p:cNvSpPr/>
                <p:nvPr/>
              </p:nvSpPr>
              <p:spPr>
                <a:xfrm>
                  <a:off x="887070" y="2673819"/>
                  <a:ext cx="25067" cy="47200"/>
                </a:xfrm>
                <a:custGeom>
                  <a:avLst/>
                  <a:gdLst>
                    <a:gd name="connsiteX0" fmla="*/ 80 w 25067"/>
                    <a:gd name="connsiteY0" fmla="*/ 34316 h 47200"/>
                    <a:gd name="connsiteX1" fmla="*/ 5506 w 25067"/>
                    <a:gd name="connsiteY1" fmla="*/ 33199 h 47200"/>
                    <a:gd name="connsiteX2" fmla="*/ 7901 w 25067"/>
                    <a:gd name="connsiteY2" fmla="*/ 40221 h 47200"/>
                    <a:gd name="connsiteX3" fmla="*/ 12848 w 25067"/>
                    <a:gd name="connsiteY3" fmla="*/ 41817 h 47200"/>
                    <a:gd name="connsiteX4" fmla="*/ 16679 w 25067"/>
                    <a:gd name="connsiteY4" fmla="*/ 40540 h 47200"/>
                    <a:gd name="connsiteX5" fmla="*/ 18754 w 25067"/>
                    <a:gd name="connsiteY5" fmla="*/ 37588 h 47200"/>
                    <a:gd name="connsiteX6" fmla="*/ 18993 w 25067"/>
                    <a:gd name="connsiteY6" fmla="*/ 31842 h 47200"/>
                    <a:gd name="connsiteX7" fmla="*/ 16918 w 25067"/>
                    <a:gd name="connsiteY7" fmla="*/ 399 h 47200"/>
                    <a:gd name="connsiteX8" fmla="*/ 22984 w 25067"/>
                    <a:gd name="connsiteY8" fmla="*/ 0 h 47200"/>
                    <a:gd name="connsiteX9" fmla="*/ 24979 w 25067"/>
                    <a:gd name="connsiteY9" fmla="*/ 31044 h 47200"/>
                    <a:gd name="connsiteX10" fmla="*/ 24181 w 25067"/>
                    <a:gd name="connsiteY10" fmla="*/ 39982 h 47200"/>
                    <a:gd name="connsiteX11" fmla="*/ 20111 w 25067"/>
                    <a:gd name="connsiteY11" fmla="*/ 45089 h 47200"/>
                    <a:gd name="connsiteX12" fmla="*/ 13168 w 25067"/>
                    <a:gd name="connsiteY12" fmla="*/ 47164 h 47200"/>
                    <a:gd name="connsiteX13" fmla="*/ 3751 w 25067"/>
                    <a:gd name="connsiteY13" fmla="*/ 44291 h 47200"/>
                    <a:gd name="connsiteX14" fmla="*/ 0 w 25067"/>
                    <a:gd name="connsiteY14" fmla="*/ 34236 h 4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067" h="47200">
                      <a:moveTo>
                        <a:pt x="80" y="34316"/>
                      </a:moveTo>
                      <a:lnTo>
                        <a:pt x="5506" y="33199"/>
                      </a:lnTo>
                      <a:cubicBezTo>
                        <a:pt x="5906" y="36710"/>
                        <a:pt x="6704" y="39024"/>
                        <a:pt x="7901" y="40221"/>
                      </a:cubicBezTo>
                      <a:cubicBezTo>
                        <a:pt x="9177" y="41418"/>
                        <a:pt x="10774" y="41977"/>
                        <a:pt x="12848" y="41817"/>
                      </a:cubicBezTo>
                      <a:cubicBezTo>
                        <a:pt x="14365" y="41737"/>
                        <a:pt x="15642" y="41259"/>
                        <a:pt x="16679" y="40540"/>
                      </a:cubicBezTo>
                      <a:cubicBezTo>
                        <a:pt x="17717" y="39742"/>
                        <a:pt x="18435" y="38785"/>
                        <a:pt x="18754" y="37588"/>
                      </a:cubicBezTo>
                      <a:cubicBezTo>
                        <a:pt x="19073" y="36391"/>
                        <a:pt x="19153" y="34475"/>
                        <a:pt x="18993" y="31842"/>
                      </a:cubicBezTo>
                      <a:lnTo>
                        <a:pt x="16918" y="399"/>
                      </a:lnTo>
                      <a:lnTo>
                        <a:pt x="22984" y="0"/>
                      </a:lnTo>
                      <a:lnTo>
                        <a:pt x="24979" y="31044"/>
                      </a:lnTo>
                      <a:cubicBezTo>
                        <a:pt x="25218" y="34874"/>
                        <a:pt x="24979" y="37827"/>
                        <a:pt x="24181" y="39982"/>
                      </a:cubicBezTo>
                      <a:cubicBezTo>
                        <a:pt x="23383" y="42137"/>
                        <a:pt x="22026" y="43812"/>
                        <a:pt x="20111" y="45089"/>
                      </a:cubicBezTo>
                      <a:cubicBezTo>
                        <a:pt x="18195" y="46286"/>
                        <a:pt x="15881" y="47004"/>
                        <a:pt x="13168" y="47164"/>
                      </a:cubicBezTo>
                      <a:cubicBezTo>
                        <a:pt x="9177" y="47404"/>
                        <a:pt x="6065" y="46446"/>
                        <a:pt x="3751" y="44291"/>
                      </a:cubicBezTo>
                      <a:cubicBezTo>
                        <a:pt x="1436" y="42137"/>
                        <a:pt x="239" y="38785"/>
                        <a:pt x="0" y="34236"/>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176" name="Graphic 2">
                <a:extLst>
                  <a:ext uri="{FF2B5EF4-FFF2-40B4-BE49-F238E27FC236}">
                    <a16:creationId xmlns:a16="http://schemas.microsoft.com/office/drawing/2014/main" id="{CB97203E-A677-7D5C-AC8E-98E18481D016}"/>
                  </a:ext>
                </a:extLst>
              </p:cNvPr>
              <p:cNvGrpSpPr/>
              <p:nvPr/>
            </p:nvGrpSpPr>
            <p:grpSpPr>
              <a:xfrm>
                <a:off x="682453" y="1817841"/>
                <a:ext cx="882632" cy="341053"/>
                <a:chOff x="682453" y="1817841"/>
                <a:chExt cx="882632" cy="341053"/>
              </a:xfrm>
              <a:solidFill>
                <a:srgbClr val="000000"/>
              </a:solidFill>
            </p:grpSpPr>
            <p:sp>
              <p:nvSpPr>
                <p:cNvPr id="4211" name="Freeform: Shape 4210">
                  <a:extLst>
                    <a:ext uri="{FF2B5EF4-FFF2-40B4-BE49-F238E27FC236}">
                      <a16:creationId xmlns:a16="http://schemas.microsoft.com/office/drawing/2014/main" id="{6D0F9CD4-E200-9878-94D5-2481ABCF3394}"/>
                    </a:ext>
                  </a:extLst>
                </p:cNvPr>
                <p:cNvSpPr/>
                <p:nvPr/>
              </p:nvSpPr>
              <p:spPr>
                <a:xfrm>
                  <a:off x="682453" y="1817841"/>
                  <a:ext cx="69486" cy="84113"/>
                </a:xfrm>
                <a:custGeom>
                  <a:avLst/>
                  <a:gdLst>
                    <a:gd name="connsiteX0" fmla="*/ 0 w 69486"/>
                    <a:gd name="connsiteY0" fmla="*/ 65280 h 84113"/>
                    <a:gd name="connsiteX1" fmla="*/ 20909 w 69486"/>
                    <a:gd name="connsiteY1" fmla="*/ 0 h 84113"/>
                    <a:gd name="connsiteX2" fmla="*/ 48680 w 69486"/>
                    <a:gd name="connsiteY2" fmla="*/ 8858 h 84113"/>
                    <a:gd name="connsiteX3" fmla="*/ 63285 w 69486"/>
                    <a:gd name="connsiteY3" fmla="*/ 15482 h 84113"/>
                    <a:gd name="connsiteX4" fmla="*/ 68871 w 69486"/>
                    <a:gd name="connsiteY4" fmla="*/ 24181 h 84113"/>
                    <a:gd name="connsiteX5" fmla="*/ 68392 w 69486"/>
                    <a:gd name="connsiteY5" fmla="*/ 35353 h 84113"/>
                    <a:gd name="connsiteX6" fmla="*/ 60172 w 69486"/>
                    <a:gd name="connsiteY6" fmla="*/ 46127 h 84113"/>
                    <a:gd name="connsiteX7" fmla="*/ 45329 w 69486"/>
                    <a:gd name="connsiteY7" fmla="*/ 48042 h 84113"/>
                    <a:gd name="connsiteX8" fmla="*/ 50676 w 69486"/>
                    <a:gd name="connsiteY8" fmla="*/ 55783 h 84113"/>
                    <a:gd name="connsiteX9" fmla="*/ 54825 w 69486"/>
                    <a:gd name="connsiteY9" fmla="*/ 68791 h 84113"/>
                    <a:gd name="connsiteX10" fmla="*/ 58736 w 69486"/>
                    <a:gd name="connsiteY10" fmla="*/ 84114 h 84113"/>
                    <a:gd name="connsiteX11" fmla="*/ 42935 w 69486"/>
                    <a:gd name="connsiteY11" fmla="*/ 79086 h 84113"/>
                    <a:gd name="connsiteX12" fmla="*/ 37987 w 69486"/>
                    <a:gd name="connsiteY12" fmla="*/ 61848 h 84113"/>
                    <a:gd name="connsiteX13" fmla="*/ 34076 w 69486"/>
                    <a:gd name="connsiteY13" fmla="*/ 50037 h 84113"/>
                    <a:gd name="connsiteX14" fmla="*/ 30964 w 69486"/>
                    <a:gd name="connsiteY14" fmla="*/ 46047 h 84113"/>
                    <a:gd name="connsiteX15" fmla="*/ 24580 w 69486"/>
                    <a:gd name="connsiteY15" fmla="*/ 43174 h 84113"/>
                    <a:gd name="connsiteX16" fmla="*/ 21946 w 69486"/>
                    <a:gd name="connsiteY16" fmla="*/ 42296 h 84113"/>
                    <a:gd name="connsiteX17" fmla="*/ 13247 w 69486"/>
                    <a:gd name="connsiteY17" fmla="*/ 69589 h 84113"/>
                    <a:gd name="connsiteX18" fmla="*/ 80 w 69486"/>
                    <a:gd name="connsiteY18" fmla="*/ 65360 h 84113"/>
                    <a:gd name="connsiteX19" fmla="*/ 25218 w 69486"/>
                    <a:gd name="connsiteY19" fmla="*/ 31762 h 84113"/>
                    <a:gd name="connsiteX20" fmla="*/ 34954 w 69486"/>
                    <a:gd name="connsiteY20" fmla="*/ 34874 h 84113"/>
                    <a:gd name="connsiteX21" fmla="*/ 47084 w 69486"/>
                    <a:gd name="connsiteY21" fmla="*/ 37907 h 84113"/>
                    <a:gd name="connsiteX22" fmla="*/ 51633 w 69486"/>
                    <a:gd name="connsiteY22" fmla="*/ 36311 h 84113"/>
                    <a:gd name="connsiteX23" fmla="*/ 54506 w 69486"/>
                    <a:gd name="connsiteY23" fmla="*/ 31842 h 84113"/>
                    <a:gd name="connsiteX24" fmla="*/ 54506 w 69486"/>
                    <a:gd name="connsiteY24" fmla="*/ 25936 h 84113"/>
                    <a:gd name="connsiteX25" fmla="*/ 50356 w 69486"/>
                    <a:gd name="connsiteY25" fmla="*/ 21786 h 84113"/>
                    <a:gd name="connsiteX26" fmla="*/ 40780 w 69486"/>
                    <a:gd name="connsiteY26" fmla="*/ 18515 h 84113"/>
                    <a:gd name="connsiteX27" fmla="*/ 30485 w 69486"/>
                    <a:gd name="connsiteY27" fmla="*/ 15243 h 84113"/>
                    <a:gd name="connsiteX28" fmla="*/ 25138 w 69486"/>
                    <a:gd name="connsiteY28" fmla="*/ 31842 h 8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486" h="84113">
                      <a:moveTo>
                        <a:pt x="0" y="65280"/>
                      </a:moveTo>
                      <a:lnTo>
                        <a:pt x="20909" y="0"/>
                      </a:lnTo>
                      <a:lnTo>
                        <a:pt x="48680" y="8858"/>
                      </a:lnTo>
                      <a:cubicBezTo>
                        <a:pt x="55623" y="11093"/>
                        <a:pt x="60571" y="13327"/>
                        <a:pt x="63285" y="15482"/>
                      </a:cubicBezTo>
                      <a:cubicBezTo>
                        <a:pt x="66078" y="17637"/>
                        <a:pt x="67913" y="20589"/>
                        <a:pt x="68871" y="24181"/>
                      </a:cubicBezTo>
                      <a:cubicBezTo>
                        <a:pt x="69829" y="27772"/>
                        <a:pt x="69669" y="31523"/>
                        <a:pt x="68392" y="35353"/>
                      </a:cubicBezTo>
                      <a:cubicBezTo>
                        <a:pt x="66796" y="40221"/>
                        <a:pt x="64083" y="43812"/>
                        <a:pt x="60172" y="46127"/>
                      </a:cubicBezTo>
                      <a:cubicBezTo>
                        <a:pt x="56262" y="48361"/>
                        <a:pt x="51314" y="49000"/>
                        <a:pt x="45329" y="48042"/>
                      </a:cubicBezTo>
                      <a:cubicBezTo>
                        <a:pt x="47643" y="50596"/>
                        <a:pt x="49399" y="53229"/>
                        <a:pt x="50676" y="55783"/>
                      </a:cubicBezTo>
                      <a:cubicBezTo>
                        <a:pt x="51873" y="58337"/>
                        <a:pt x="53229" y="62726"/>
                        <a:pt x="54825" y="68791"/>
                      </a:cubicBezTo>
                      <a:lnTo>
                        <a:pt x="58736" y="84114"/>
                      </a:lnTo>
                      <a:lnTo>
                        <a:pt x="42935" y="79086"/>
                      </a:lnTo>
                      <a:lnTo>
                        <a:pt x="37987" y="61848"/>
                      </a:lnTo>
                      <a:cubicBezTo>
                        <a:pt x="36231" y="55703"/>
                        <a:pt x="34954" y="51713"/>
                        <a:pt x="34076" y="50037"/>
                      </a:cubicBezTo>
                      <a:cubicBezTo>
                        <a:pt x="33278" y="48281"/>
                        <a:pt x="32241" y="47005"/>
                        <a:pt x="30964" y="46047"/>
                      </a:cubicBezTo>
                      <a:cubicBezTo>
                        <a:pt x="29687" y="45089"/>
                        <a:pt x="27612" y="44132"/>
                        <a:pt x="24580" y="43174"/>
                      </a:cubicBezTo>
                      <a:lnTo>
                        <a:pt x="21946" y="42296"/>
                      </a:lnTo>
                      <a:lnTo>
                        <a:pt x="13247" y="69589"/>
                      </a:lnTo>
                      <a:lnTo>
                        <a:pt x="80" y="65360"/>
                      </a:lnTo>
                      <a:close/>
                      <a:moveTo>
                        <a:pt x="25218" y="31762"/>
                      </a:moveTo>
                      <a:lnTo>
                        <a:pt x="34954" y="34874"/>
                      </a:lnTo>
                      <a:cubicBezTo>
                        <a:pt x="41259" y="36869"/>
                        <a:pt x="45329" y="37907"/>
                        <a:pt x="47084" y="37907"/>
                      </a:cubicBezTo>
                      <a:cubicBezTo>
                        <a:pt x="48840" y="37907"/>
                        <a:pt x="50356" y="37348"/>
                        <a:pt x="51633" y="36311"/>
                      </a:cubicBezTo>
                      <a:cubicBezTo>
                        <a:pt x="52910" y="35273"/>
                        <a:pt x="53948" y="33757"/>
                        <a:pt x="54506" y="31842"/>
                      </a:cubicBezTo>
                      <a:cubicBezTo>
                        <a:pt x="55224" y="29607"/>
                        <a:pt x="55224" y="27692"/>
                        <a:pt x="54506" y="25936"/>
                      </a:cubicBezTo>
                      <a:cubicBezTo>
                        <a:pt x="53788" y="24181"/>
                        <a:pt x="52351" y="22824"/>
                        <a:pt x="50356" y="21786"/>
                      </a:cubicBezTo>
                      <a:cubicBezTo>
                        <a:pt x="49319" y="21308"/>
                        <a:pt x="46127" y="20190"/>
                        <a:pt x="40780" y="18515"/>
                      </a:cubicBezTo>
                      <a:lnTo>
                        <a:pt x="30485" y="15243"/>
                      </a:lnTo>
                      <a:lnTo>
                        <a:pt x="25138" y="3184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12" name="Freeform: Shape 4211">
                  <a:extLst>
                    <a:ext uri="{FF2B5EF4-FFF2-40B4-BE49-F238E27FC236}">
                      <a16:creationId xmlns:a16="http://schemas.microsoft.com/office/drawing/2014/main" id="{49ED7A73-D9E3-FD32-4ECD-A2C203144233}"/>
                    </a:ext>
                  </a:extLst>
                </p:cNvPr>
                <p:cNvSpPr/>
                <p:nvPr/>
              </p:nvSpPr>
              <p:spPr>
                <a:xfrm>
                  <a:off x="750284" y="1860404"/>
                  <a:ext cx="47585" cy="52369"/>
                </a:xfrm>
                <a:custGeom>
                  <a:avLst/>
                  <a:gdLst>
                    <a:gd name="connsiteX0" fmla="*/ 30089 w 47585"/>
                    <a:gd name="connsiteY0" fmla="*/ 37480 h 52369"/>
                    <a:gd name="connsiteX1" fmla="*/ 41900 w 47585"/>
                    <a:gd name="connsiteY1" fmla="*/ 43545 h 52369"/>
                    <a:gd name="connsiteX2" fmla="*/ 30966 w 47585"/>
                    <a:gd name="connsiteY2" fmla="*/ 51525 h 52369"/>
                    <a:gd name="connsiteX3" fmla="*/ 16841 w 47585"/>
                    <a:gd name="connsiteY3" fmla="*/ 50967 h 52369"/>
                    <a:gd name="connsiteX4" fmla="*/ 1199 w 47585"/>
                    <a:gd name="connsiteY4" fmla="*/ 37081 h 52369"/>
                    <a:gd name="connsiteX5" fmla="*/ 1758 w 47585"/>
                    <a:gd name="connsiteY5" fmla="*/ 19285 h 52369"/>
                    <a:gd name="connsiteX6" fmla="*/ 13808 w 47585"/>
                    <a:gd name="connsiteY6" fmla="*/ 2845 h 52369"/>
                    <a:gd name="connsiteX7" fmla="*/ 31445 w 47585"/>
                    <a:gd name="connsiteY7" fmla="*/ 1169 h 52369"/>
                    <a:gd name="connsiteX8" fmla="*/ 45890 w 47585"/>
                    <a:gd name="connsiteY8" fmla="*/ 13459 h 52369"/>
                    <a:gd name="connsiteX9" fmla="*/ 44852 w 47585"/>
                    <a:gd name="connsiteY9" fmla="*/ 36682 h 52369"/>
                    <a:gd name="connsiteX10" fmla="*/ 13489 w 47585"/>
                    <a:gd name="connsiteY10" fmla="*/ 26626 h 52369"/>
                    <a:gd name="connsiteX11" fmla="*/ 13729 w 47585"/>
                    <a:gd name="connsiteY11" fmla="*/ 36283 h 52369"/>
                    <a:gd name="connsiteX12" fmla="*/ 19953 w 47585"/>
                    <a:gd name="connsiteY12" fmla="*/ 41709 h 52369"/>
                    <a:gd name="connsiteX13" fmla="*/ 25380 w 47585"/>
                    <a:gd name="connsiteY13" fmla="*/ 41709 h 52369"/>
                    <a:gd name="connsiteX14" fmla="*/ 30089 w 47585"/>
                    <a:gd name="connsiteY14" fmla="*/ 37480 h 52369"/>
                    <a:gd name="connsiteX15" fmla="*/ 34877 w 47585"/>
                    <a:gd name="connsiteY15" fmla="*/ 25030 h 52369"/>
                    <a:gd name="connsiteX16" fmla="*/ 34717 w 47585"/>
                    <a:gd name="connsiteY16" fmla="*/ 15853 h 52369"/>
                    <a:gd name="connsiteX17" fmla="*/ 29131 w 47585"/>
                    <a:gd name="connsiteY17" fmla="*/ 10905 h 52369"/>
                    <a:gd name="connsiteX18" fmla="*/ 21390 w 47585"/>
                    <a:gd name="connsiteY18" fmla="*/ 11703 h 52369"/>
                    <a:gd name="connsiteX19" fmla="*/ 16203 w 47585"/>
                    <a:gd name="connsiteY19" fmla="*/ 18965 h 52369"/>
                    <a:gd name="connsiteX20" fmla="*/ 34877 w 47585"/>
                    <a:gd name="connsiteY20" fmla="*/ 24951 h 5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585" h="52369">
                      <a:moveTo>
                        <a:pt x="30089" y="37480"/>
                      </a:moveTo>
                      <a:lnTo>
                        <a:pt x="41900" y="43545"/>
                      </a:lnTo>
                      <a:cubicBezTo>
                        <a:pt x="38867" y="47615"/>
                        <a:pt x="35196" y="50249"/>
                        <a:pt x="30966" y="51525"/>
                      </a:cubicBezTo>
                      <a:cubicBezTo>
                        <a:pt x="26737" y="52802"/>
                        <a:pt x="22028" y="52643"/>
                        <a:pt x="16841" y="50967"/>
                      </a:cubicBezTo>
                      <a:cubicBezTo>
                        <a:pt x="8621" y="48333"/>
                        <a:pt x="3354" y="43705"/>
                        <a:pt x="1199" y="37081"/>
                      </a:cubicBezTo>
                      <a:cubicBezTo>
                        <a:pt x="-556" y="31814"/>
                        <a:pt x="-397" y="25829"/>
                        <a:pt x="1758" y="19285"/>
                      </a:cubicBezTo>
                      <a:cubicBezTo>
                        <a:pt x="4232" y="11464"/>
                        <a:pt x="8302" y="5957"/>
                        <a:pt x="13808" y="2845"/>
                      </a:cubicBezTo>
                      <a:cubicBezTo>
                        <a:pt x="19315" y="-267"/>
                        <a:pt x="25220" y="-826"/>
                        <a:pt x="31445" y="1169"/>
                      </a:cubicBezTo>
                      <a:cubicBezTo>
                        <a:pt x="38468" y="3403"/>
                        <a:pt x="43256" y="7474"/>
                        <a:pt x="45890" y="13459"/>
                      </a:cubicBezTo>
                      <a:cubicBezTo>
                        <a:pt x="48443" y="19444"/>
                        <a:pt x="48124" y="27105"/>
                        <a:pt x="44852" y="36682"/>
                      </a:cubicBezTo>
                      <a:lnTo>
                        <a:pt x="13489" y="26626"/>
                      </a:lnTo>
                      <a:cubicBezTo>
                        <a:pt x="12372" y="30377"/>
                        <a:pt x="12452" y="33570"/>
                        <a:pt x="13729" y="36283"/>
                      </a:cubicBezTo>
                      <a:cubicBezTo>
                        <a:pt x="15006" y="38996"/>
                        <a:pt x="17080" y="40752"/>
                        <a:pt x="19953" y="41709"/>
                      </a:cubicBezTo>
                      <a:cubicBezTo>
                        <a:pt x="21949" y="42348"/>
                        <a:pt x="23704" y="42348"/>
                        <a:pt x="25380" y="41709"/>
                      </a:cubicBezTo>
                      <a:cubicBezTo>
                        <a:pt x="27056" y="41071"/>
                        <a:pt x="28652" y="39635"/>
                        <a:pt x="30089" y="37480"/>
                      </a:cubicBezTo>
                      <a:close/>
                      <a:moveTo>
                        <a:pt x="34877" y="25030"/>
                      </a:moveTo>
                      <a:cubicBezTo>
                        <a:pt x="35914" y="21359"/>
                        <a:pt x="35914" y="18327"/>
                        <a:pt x="34717" y="15853"/>
                      </a:cubicBezTo>
                      <a:cubicBezTo>
                        <a:pt x="33520" y="13379"/>
                        <a:pt x="31685" y="11783"/>
                        <a:pt x="29131" y="10905"/>
                      </a:cubicBezTo>
                      <a:cubicBezTo>
                        <a:pt x="26418" y="10027"/>
                        <a:pt x="23784" y="10267"/>
                        <a:pt x="21390" y="11703"/>
                      </a:cubicBezTo>
                      <a:cubicBezTo>
                        <a:pt x="18996" y="13140"/>
                        <a:pt x="17240" y="15534"/>
                        <a:pt x="16203" y="18965"/>
                      </a:cubicBezTo>
                      <a:lnTo>
                        <a:pt x="34877" y="2495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13" name="Freeform: Shape 4212">
                  <a:extLst>
                    <a:ext uri="{FF2B5EF4-FFF2-40B4-BE49-F238E27FC236}">
                      <a16:creationId xmlns:a16="http://schemas.microsoft.com/office/drawing/2014/main" id="{2C1DC4D3-B792-27FB-7C1B-ACA4411DB94A}"/>
                    </a:ext>
                  </a:extLst>
                </p:cNvPr>
                <p:cNvSpPr/>
                <p:nvPr/>
              </p:nvSpPr>
              <p:spPr>
                <a:xfrm>
                  <a:off x="798699" y="1875730"/>
                  <a:ext cx="49760" cy="53274"/>
                </a:xfrm>
                <a:custGeom>
                  <a:avLst/>
                  <a:gdLst>
                    <a:gd name="connsiteX0" fmla="*/ 108 w 49760"/>
                    <a:gd name="connsiteY0" fmla="*/ 29735 h 53274"/>
                    <a:gd name="connsiteX1" fmla="*/ 13276 w 49760"/>
                    <a:gd name="connsiteY1" fmla="*/ 31810 h 53274"/>
                    <a:gd name="connsiteX2" fmla="*/ 14792 w 49760"/>
                    <a:gd name="connsiteY2" fmla="*/ 38434 h 53274"/>
                    <a:gd name="connsiteX3" fmla="*/ 21017 w 49760"/>
                    <a:gd name="connsiteY3" fmla="*/ 42504 h 53274"/>
                    <a:gd name="connsiteX4" fmla="*/ 28917 w 49760"/>
                    <a:gd name="connsiteY4" fmla="*/ 43063 h 53274"/>
                    <a:gd name="connsiteX5" fmla="*/ 31631 w 49760"/>
                    <a:gd name="connsiteY5" fmla="*/ 40270 h 53274"/>
                    <a:gd name="connsiteX6" fmla="*/ 31471 w 49760"/>
                    <a:gd name="connsiteY6" fmla="*/ 37636 h 53274"/>
                    <a:gd name="connsiteX7" fmla="*/ 27800 w 49760"/>
                    <a:gd name="connsiteY7" fmla="*/ 34603 h 53274"/>
                    <a:gd name="connsiteX8" fmla="*/ 10562 w 49760"/>
                    <a:gd name="connsiteY8" fmla="*/ 22393 h 53274"/>
                    <a:gd name="connsiteX9" fmla="*/ 8328 w 49760"/>
                    <a:gd name="connsiteY9" fmla="*/ 9944 h 53274"/>
                    <a:gd name="connsiteX10" fmla="*/ 16468 w 49760"/>
                    <a:gd name="connsiteY10" fmla="*/ 1166 h 53274"/>
                    <a:gd name="connsiteX11" fmla="*/ 32828 w 49760"/>
                    <a:gd name="connsiteY11" fmla="*/ 1804 h 53274"/>
                    <a:gd name="connsiteX12" fmla="*/ 46235 w 49760"/>
                    <a:gd name="connsiteY12" fmla="*/ 9545 h 53274"/>
                    <a:gd name="connsiteX13" fmla="*/ 49746 w 49760"/>
                    <a:gd name="connsiteY13" fmla="*/ 20957 h 53274"/>
                    <a:gd name="connsiteX14" fmla="*/ 37217 w 49760"/>
                    <a:gd name="connsiteY14" fmla="*/ 19361 h 53274"/>
                    <a:gd name="connsiteX15" fmla="*/ 35701 w 49760"/>
                    <a:gd name="connsiteY15" fmla="*/ 14254 h 53274"/>
                    <a:gd name="connsiteX16" fmla="*/ 30114 w 49760"/>
                    <a:gd name="connsiteY16" fmla="*/ 10822 h 53274"/>
                    <a:gd name="connsiteX17" fmla="*/ 22613 w 49760"/>
                    <a:gd name="connsiteY17" fmla="*/ 9944 h 53274"/>
                    <a:gd name="connsiteX18" fmla="*/ 20378 w 49760"/>
                    <a:gd name="connsiteY18" fmla="*/ 12019 h 53274"/>
                    <a:gd name="connsiteX19" fmla="*/ 20937 w 49760"/>
                    <a:gd name="connsiteY19" fmla="*/ 14652 h 53274"/>
                    <a:gd name="connsiteX20" fmla="*/ 31471 w 49760"/>
                    <a:gd name="connsiteY20" fmla="*/ 21915 h 53274"/>
                    <a:gd name="connsiteX21" fmla="*/ 43681 w 49760"/>
                    <a:gd name="connsiteY21" fmla="*/ 31970 h 53274"/>
                    <a:gd name="connsiteX22" fmla="*/ 44639 w 49760"/>
                    <a:gd name="connsiteY22" fmla="*/ 42504 h 53274"/>
                    <a:gd name="connsiteX23" fmla="*/ 35621 w 49760"/>
                    <a:gd name="connsiteY23" fmla="*/ 51921 h 53274"/>
                    <a:gd name="connsiteX24" fmla="*/ 18064 w 49760"/>
                    <a:gd name="connsiteY24" fmla="*/ 51442 h 53274"/>
                    <a:gd name="connsiteX25" fmla="*/ 4018 w 49760"/>
                    <a:gd name="connsiteY25" fmla="*/ 42664 h 53274"/>
                    <a:gd name="connsiteX26" fmla="*/ 28 w 49760"/>
                    <a:gd name="connsiteY26" fmla="*/ 29656 h 53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760" h="53274">
                      <a:moveTo>
                        <a:pt x="108" y="29735"/>
                      </a:moveTo>
                      <a:lnTo>
                        <a:pt x="13276" y="31810"/>
                      </a:lnTo>
                      <a:cubicBezTo>
                        <a:pt x="13036" y="34444"/>
                        <a:pt x="13515" y="36599"/>
                        <a:pt x="14792" y="38434"/>
                      </a:cubicBezTo>
                      <a:cubicBezTo>
                        <a:pt x="15989" y="40190"/>
                        <a:pt x="18144" y="41547"/>
                        <a:pt x="21017" y="42504"/>
                      </a:cubicBezTo>
                      <a:cubicBezTo>
                        <a:pt x="24289" y="43542"/>
                        <a:pt x="26842" y="43701"/>
                        <a:pt x="28917" y="43063"/>
                      </a:cubicBezTo>
                      <a:cubicBezTo>
                        <a:pt x="30274" y="42584"/>
                        <a:pt x="31152" y="41626"/>
                        <a:pt x="31631" y="40270"/>
                      </a:cubicBezTo>
                      <a:cubicBezTo>
                        <a:pt x="31950" y="39312"/>
                        <a:pt x="31870" y="38434"/>
                        <a:pt x="31471" y="37636"/>
                      </a:cubicBezTo>
                      <a:cubicBezTo>
                        <a:pt x="31072" y="36838"/>
                        <a:pt x="29795" y="35880"/>
                        <a:pt x="27800" y="34603"/>
                      </a:cubicBezTo>
                      <a:cubicBezTo>
                        <a:pt x="18383" y="29177"/>
                        <a:pt x="12637" y="25107"/>
                        <a:pt x="10562" y="22393"/>
                      </a:cubicBezTo>
                      <a:cubicBezTo>
                        <a:pt x="7610" y="18643"/>
                        <a:pt x="6891" y="14493"/>
                        <a:pt x="8328" y="9944"/>
                      </a:cubicBezTo>
                      <a:cubicBezTo>
                        <a:pt x="9605" y="5874"/>
                        <a:pt x="12318" y="2921"/>
                        <a:pt x="16468" y="1166"/>
                      </a:cubicBezTo>
                      <a:cubicBezTo>
                        <a:pt x="20618" y="-590"/>
                        <a:pt x="26044" y="-351"/>
                        <a:pt x="32828" y="1804"/>
                      </a:cubicBezTo>
                      <a:cubicBezTo>
                        <a:pt x="39292" y="3879"/>
                        <a:pt x="43761" y="6433"/>
                        <a:pt x="46235" y="9545"/>
                      </a:cubicBezTo>
                      <a:cubicBezTo>
                        <a:pt x="48709" y="12657"/>
                        <a:pt x="49906" y="16488"/>
                        <a:pt x="49746" y="20957"/>
                      </a:cubicBezTo>
                      <a:lnTo>
                        <a:pt x="37217" y="19361"/>
                      </a:lnTo>
                      <a:cubicBezTo>
                        <a:pt x="37297" y="17366"/>
                        <a:pt x="36818" y="15610"/>
                        <a:pt x="35701" y="14254"/>
                      </a:cubicBezTo>
                      <a:cubicBezTo>
                        <a:pt x="34583" y="12817"/>
                        <a:pt x="32748" y="11700"/>
                        <a:pt x="30114" y="10822"/>
                      </a:cubicBezTo>
                      <a:cubicBezTo>
                        <a:pt x="26842" y="9784"/>
                        <a:pt x="24289" y="9465"/>
                        <a:pt x="22613" y="9944"/>
                      </a:cubicBezTo>
                      <a:cubicBezTo>
                        <a:pt x="21496" y="10263"/>
                        <a:pt x="20698" y="10982"/>
                        <a:pt x="20378" y="12019"/>
                      </a:cubicBezTo>
                      <a:cubicBezTo>
                        <a:pt x="20059" y="12897"/>
                        <a:pt x="20299" y="13775"/>
                        <a:pt x="20937" y="14652"/>
                      </a:cubicBezTo>
                      <a:cubicBezTo>
                        <a:pt x="21815" y="15850"/>
                        <a:pt x="25326" y="18244"/>
                        <a:pt x="31471" y="21915"/>
                      </a:cubicBezTo>
                      <a:cubicBezTo>
                        <a:pt x="37616" y="25586"/>
                        <a:pt x="41686" y="28937"/>
                        <a:pt x="43681" y="31970"/>
                      </a:cubicBezTo>
                      <a:cubicBezTo>
                        <a:pt x="45596" y="35003"/>
                        <a:pt x="45916" y="38514"/>
                        <a:pt x="44639" y="42504"/>
                      </a:cubicBezTo>
                      <a:cubicBezTo>
                        <a:pt x="43282" y="46813"/>
                        <a:pt x="40250" y="50006"/>
                        <a:pt x="35621" y="51921"/>
                      </a:cubicBezTo>
                      <a:cubicBezTo>
                        <a:pt x="30992" y="53836"/>
                        <a:pt x="25167" y="53757"/>
                        <a:pt x="18064" y="51442"/>
                      </a:cubicBezTo>
                      <a:cubicBezTo>
                        <a:pt x="11600" y="49367"/>
                        <a:pt x="6971" y="46415"/>
                        <a:pt x="4018" y="42664"/>
                      </a:cubicBezTo>
                      <a:cubicBezTo>
                        <a:pt x="1066" y="38833"/>
                        <a:pt x="-211" y="34524"/>
                        <a:pt x="28" y="29656"/>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14" name="Freeform: Shape 4213">
                  <a:extLst>
                    <a:ext uri="{FF2B5EF4-FFF2-40B4-BE49-F238E27FC236}">
                      <a16:creationId xmlns:a16="http://schemas.microsoft.com/office/drawing/2014/main" id="{6C9602D3-6B0A-22F6-FA3F-37D8896A409B}"/>
                    </a:ext>
                  </a:extLst>
                </p:cNvPr>
                <p:cNvSpPr/>
                <p:nvPr/>
              </p:nvSpPr>
              <p:spPr>
                <a:xfrm>
                  <a:off x="853058" y="1876896"/>
                  <a:ext cx="33613" cy="66342"/>
                </a:xfrm>
                <a:custGeom>
                  <a:avLst/>
                  <a:gdLst>
                    <a:gd name="connsiteX0" fmla="*/ 33374 w 33613"/>
                    <a:gd name="connsiteY0" fmla="*/ 19392 h 66342"/>
                    <a:gd name="connsiteX1" fmla="*/ 30182 w 33613"/>
                    <a:gd name="connsiteY1" fmla="*/ 29368 h 66342"/>
                    <a:gd name="connsiteX2" fmla="*/ 21643 w 33613"/>
                    <a:gd name="connsiteY2" fmla="*/ 26655 h 66342"/>
                    <a:gd name="connsiteX3" fmla="*/ 15578 w 33613"/>
                    <a:gd name="connsiteY3" fmla="*/ 45728 h 66342"/>
                    <a:gd name="connsiteX4" fmla="*/ 13663 w 33613"/>
                    <a:gd name="connsiteY4" fmla="*/ 52591 h 66342"/>
                    <a:gd name="connsiteX5" fmla="*/ 14301 w 33613"/>
                    <a:gd name="connsiteY5" fmla="*/ 54506 h 66342"/>
                    <a:gd name="connsiteX6" fmla="*/ 16216 w 33613"/>
                    <a:gd name="connsiteY6" fmla="*/ 55783 h 66342"/>
                    <a:gd name="connsiteX7" fmla="*/ 21643 w 33613"/>
                    <a:gd name="connsiteY7" fmla="*/ 56182 h 66342"/>
                    <a:gd name="connsiteX8" fmla="*/ 19648 w 33613"/>
                    <a:gd name="connsiteY8" fmla="*/ 66237 h 66342"/>
                    <a:gd name="connsiteX9" fmla="*/ 9194 w 33613"/>
                    <a:gd name="connsiteY9" fmla="*/ 64961 h 66342"/>
                    <a:gd name="connsiteX10" fmla="*/ 3448 w 33613"/>
                    <a:gd name="connsiteY10" fmla="*/ 61848 h 66342"/>
                    <a:gd name="connsiteX11" fmla="*/ 415 w 33613"/>
                    <a:gd name="connsiteY11" fmla="*/ 57619 h 66342"/>
                    <a:gd name="connsiteX12" fmla="*/ 255 w 33613"/>
                    <a:gd name="connsiteY12" fmla="*/ 52192 h 66342"/>
                    <a:gd name="connsiteX13" fmla="*/ 2650 w 33613"/>
                    <a:gd name="connsiteY13" fmla="*/ 43254 h 66342"/>
                    <a:gd name="connsiteX14" fmla="*/ 9273 w 33613"/>
                    <a:gd name="connsiteY14" fmla="*/ 22664 h 66342"/>
                    <a:gd name="connsiteX15" fmla="*/ 3527 w 33613"/>
                    <a:gd name="connsiteY15" fmla="*/ 20829 h 66342"/>
                    <a:gd name="connsiteX16" fmla="*/ 6720 w 33613"/>
                    <a:gd name="connsiteY16" fmla="*/ 10853 h 66342"/>
                    <a:gd name="connsiteX17" fmla="*/ 12465 w 33613"/>
                    <a:gd name="connsiteY17" fmla="*/ 12689 h 66342"/>
                    <a:gd name="connsiteX18" fmla="*/ 15498 w 33613"/>
                    <a:gd name="connsiteY18" fmla="*/ 3272 h 66342"/>
                    <a:gd name="connsiteX19" fmla="*/ 30421 w 33613"/>
                    <a:gd name="connsiteY19" fmla="*/ 0 h 66342"/>
                    <a:gd name="connsiteX20" fmla="*/ 25075 w 33613"/>
                    <a:gd name="connsiteY20" fmla="*/ 16679 h 66342"/>
                    <a:gd name="connsiteX21" fmla="*/ 33614 w 33613"/>
                    <a:gd name="connsiteY21" fmla="*/ 19392 h 66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613" h="66342">
                      <a:moveTo>
                        <a:pt x="33374" y="19392"/>
                      </a:moveTo>
                      <a:lnTo>
                        <a:pt x="30182" y="29368"/>
                      </a:lnTo>
                      <a:lnTo>
                        <a:pt x="21643" y="26655"/>
                      </a:lnTo>
                      <a:lnTo>
                        <a:pt x="15578" y="45728"/>
                      </a:lnTo>
                      <a:cubicBezTo>
                        <a:pt x="14301" y="49558"/>
                        <a:pt x="13663" y="51873"/>
                        <a:pt x="13663" y="52591"/>
                      </a:cubicBezTo>
                      <a:cubicBezTo>
                        <a:pt x="13663" y="53309"/>
                        <a:pt x="13822" y="53948"/>
                        <a:pt x="14301" y="54506"/>
                      </a:cubicBezTo>
                      <a:cubicBezTo>
                        <a:pt x="14780" y="55145"/>
                        <a:pt x="15418" y="55544"/>
                        <a:pt x="16216" y="55783"/>
                      </a:cubicBezTo>
                      <a:cubicBezTo>
                        <a:pt x="17413" y="56182"/>
                        <a:pt x="19169" y="56262"/>
                        <a:pt x="21643" y="56182"/>
                      </a:cubicBezTo>
                      <a:lnTo>
                        <a:pt x="19648" y="66237"/>
                      </a:lnTo>
                      <a:cubicBezTo>
                        <a:pt x="16296" y="66557"/>
                        <a:pt x="12865" y="66158"/>
                        <a:pt x="9194" y="64961"/>
                      </a:cubicBezTo>
                      <a:cubicBezTo>
                        <a:pt x="6959" y="64242"/>
                        <a:pt x="5044" y="63205"/>
                        <a:pt x="3448" y="61848"/>
                      </a:cubicBezTo>
                      <a:cubicBezTo>
                        <a:pt x="1852" y="60491"/>
                        <a:pt x="894" y="59135"/>
                        <a:pt x="415" y="57619"/>
                      </a:cubicBezTo>
                      <a:cubicBezTo>
                        <a:pt x="-64" y="56102"/>
                        <a:pt x="-144" y="54347"/>
                        <a:pt x="255" y="52192"/>
                      </a:cubicBezTo>
                      <a:cubicBezTo>
                        <a:pt x="415" y="50676"/>
                        <a:pt x="1293" y="47643"/>
                        <a:pt x="2650" y="43254"/>
                      </a:cubicBezTo>
                      <a:lnTo>
                        <a:pt x="9273" y="22664"/>
                      </a:lnTo>
                      <a:lnTo>
                        <a:pt x="3527" y="20829"/>
                      </a:lnTo>
                      <a:lnTo>
                        <a:pt x="6720" y="10853"/>
                      </a:lnTo>
                      <a:lnTo>
                        <a:pt x="12465" y="12689"/>
                      </a:lnTo>
                      <a:lnTo>
                        <a:pt x="15498" y="3272"/>
                      </a:lnTo>
                      <a:lnTo>
                        <a:pt x="30421" y="0"/>
                      </a:lnTo>
                      <a:lnTo>
                        <a:pt x="25075" y="16679"/>
                      </a:lnTo>
                      <a:lnTo>
                        <a:pt x="33614" y="1939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15" name="Freeform: Shape 4214">
                  <a:extLst>
                    <a:ext uri="{FF2B5EF4-FFF2-40B4-BE49-F238E27FC236}">
                      <a16:creationId xmlns:a16="http://schemas.microsoft.com/office/drawing/2014/main" id="{9444D487-8F3A-37B3-68FD-41F324A822A4}"/>
                    </a:ext>
                  </a:extLst>
                </p:cNvPr>
                <p:cNvSpPr/>
                <p:nvPr/>
              </p:nvSpPr>
              <p:spPr>
                <a:xfrm>
                  <a:off x="908348" y="1911447"/>
                  <a:ext cx="51921" cy="52270"/>
                </a:xfrm>
                <a:custGeom>
                  <a:avLst/>
                  <a:gdLst>
                    <a:gd name="connsiteX0" fmla="*/ 1865 w 51921"/>
                    <a:gd name="connsiteY0" fmla="*/ 17720 h 52270"/>
                    <a:gd name="connsiteX1" fmla="*/ 8808 w 51921"/>
                    <a:gd name="connsiteY1" fmla="*/ 6628 h 52270"/>
                    <a:gd name="connsiteX2" fmla="*/ 20380 w 51921"/>
                    <a:gd name="connsiteY2" fmla="*/ 483 h 52270"/>
                    <a:gd name="connsiteX3" fmla="*/ 33946 w 51921"/>
                    <a:gd name="connsiteY3" fmla="*/ 1440 h 52270"/>
                    <a:gd name="connsiteX4" fmla="*/ 49269 w 51921"/>
                    <a:gd name="connsiteY4" fmla="*/ 14049 h 52270"/>
                    <a:gd name="connsiteX5" fmla="*/ 50466 w 51921"/>
                    <a:gd name="connsiteY5" fmla="*/ 33841 h 52270"/>
                    <a:gd name="connsiteX6" fmla="*/ 37857 w 51921"/>
                    <a:gd name="connsiteY6" fmla="*/ 49403 h 52270"/>
                    <a:gd name="connsiteX7" fmla="*/ 18145 w 51921"/>
                    <a:gd name="connsiteY7" fmla="*/ 50919 h 52270"/>
                    <a:gd name="connsiteX8" fmla="*/ 6653 w 51921"/>
                    <a:gd name="connsiteY8" fmla="*/ 43976 h 52270"/>
                    <a:gd name="connsiteX9" fmla="*/ 429 w 51921"/>
                    <a:gd name="connsiteY9" fmla="*/ 32484 h 52270"/>
                    <a:gd name="connsiteX10" fmla="*/ 1785 w 51921"/>
                    <a:gd name="connsiteY10" fmla="*/ 17641 h 52270"/>
                    <a:gd name="connsiteX11" fmla="*/ 14474 w 51921"/>
                    <a:gd name="connsiteY11" fmla="*/ 22509 h 52270"/>
                    <a:gd name="connsiteX12" fmla="*/ 14394 w 51921"/>
                    <a:gd name="connsiteY12" fmla="*/ 34320 h 52270"/>
                    <a:gd name="connsiteX13" fmla="*/ 21417 w 51921"/>
                    <a:gd name="connsiteY13" fmla="*/ 40704 h 52270"/>
                    <a:gd name="connsiteX14" fmla="*/ 30834 w 51921"/>
                    <a:gd name="connsiteY14" fmla="*/ 39587 h 52270"/>
                    <a:gd name="connsiteX15" fmla="*/ 37617 w 51921"/>
                    <a:gd name="connsiteY15" fmla="*/ 29771 h 52270"/>
                    <a:gd name="connsiteX16" fmla="*/ 37697 w 51921"/>
                    <a:gd name="connsiteY16" fmla="*/ 18040 h 52270"/>
                    <a:gd name="connsiteX17" fmla="*/ 30674 w 51921"/>
                    <a:gd name="connsiteY17" fmla="*/ 11655 h 52270"/>
                    <a:gd name="connsiteX18" fmla="*/ 21258 w 51921"/>
                    <a:gd name="connsiteY18" fmla="*/ 12773 h 52270"/>
                    <a:gd name="connsiteX19" fmla="*/ 14474 w 51921"/>
                    <a:gd name="connsiteY19" fmla="*/ 22509 h 5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921" h="52270">
                      <a:moveTo>
                        <a:pt x="1865" y="17720"/>
                      </a:moveTo>
                      <a:cubicBezTo>
                        <a:pt x="3222" y="13571"/>
                        <a:pt x="5536" y="9900"/>
                        <a:pt x="8808" y="6628"/>
                      </a:cubicBezTo>
                      <a:cubicBezTo>
                        <a:pt x="12080" y="3356"/>
                        <a:pt x="15991" y="1361"/>
                        <a:pt x="20380" y="483"/>
                      </a:cubicBezTo>
                      <a:cubicBezTo>
                        <a:pt x="24769" y="-395"/>
                        <a:pt x="29318" y="-76"/>
                        <a:pt x="33946" y="1440"/>
                      </a:cubicBezTo>
                      <a:cubicBezTo>
                        <a:pt x="41129" y="3755"/>
                        <a:pt x="46236" y="7905"/>
                        <a:pt x="49269" y="14049"/>
                      </a:cubicBezTo>
                      <a:cubicBezTo>
                        <a:pt x="52301" y="20194"/>
                        <a:pt x="52780" y="26738"/>
                        <a:pt x="50466" y="33841"/>
                      </a:cubicBezTo>
                      <a:cubicBezTo>
                        <a:pt x="48152" y="41023"/>
                        <a:pt x="44002" y="46211"/>
                        <a:pt x="37857" y="49403"/>
                      </a:cubicBezTo>
                      <a:cubicBezTo>
                        <a:pt x="31712" y="52595"/>
                        <a:pt x="25168" y="53153"/>
                        <a:pt x="18145" y="50919"/>
                      </a:cubicBezTo>
                      <a:cubicBezTo>
                        <a:pt x="13836" y="49562"/>
                        <a:pt x="10005" y="47248"/>
                        <a:pt x="6653" y="43976"/>
                      </a:cubicBezTo>
                      <a:cubicBezTo>
                        <a:pt x="3302" y="40704"/>
                        <a:pt x="1307" y="36953"/>
                        <a:pt x="429" y="32484"/>
                      </a:cubicBezTo>
                      <a:cubicBezTo>
                        <a:pt x="-449" y="28015"/>
                        <a:pt x="30" y="23147"/>
                        <a:pt x="1785" y="17641"/>
                      </a:cubicBezTo>
                      <a:close/>
                      <a:moveTo>
                        <a:pt x="14474" y="22509"/>
                      </a:moveTo>
                      <a:cubicBezTo>
                        <a:pt x="12958" y="27217"/>
                        <a:pt x="12958" y="31128"/>
                        <a:pt x="14394" y="34320"/>
                      </a:cubicBezTo>
                      <a:cubicBezTo>
                        <a:pt x="15831" y="37512"/>
                        <a:pt x="18145" y="39667"/>
                        <a:pt x="21417" y="40704"/>
                      </a:cubicBezTo>
                      <a:cubicBezTo>
                        <a:pt x="24689" y="41742"/>
                        <a:pt x="27802" y="41342"/>
                        <a:pt x="30834" y="39587"/>
                      </a:cubicBezTo>
                      <a:cubicBezTo>
                        <a:pt x="33867" y="37831"/>
                        <a:pt x="36101" y="34559"/>
                        <a:pt x="37617" y="29771"/>
                      </a:cubicBezTo>
                      <a:cubicBezTo>
                        <a:pt x="39134" y="25142"/>
                        <a:pt x="39134" y="21232"/>
                        <a:pt x="37697" y="18040"/>
                      </a:cubicBezTo>
                      <a:cubicBezTo>
                        <a:pt x="36261" y="14847"/>
                        <a:pt x="33946" y="12693"/>
                        <a:pt x="30674" y="11655"/>
                      </a:cubicBezTo>
                      <a:cubicBezTo>
                        <a:pt x="27403" y="10618"/>
                        <a:pt x="24290" y="10937"/>
                        <a:pt x="21258" y="12773"/>
                      </a:cubicBezTo>
                      <a:cubicBezTo>
                        <a:pt x="18225" y="14608"/>
                        <a:pt x="15991" y="17800"/>
                        <a:pt x="14474" y="2250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16" name="Freeform: Shape 4215">
                  <a:extLst>
                    <a:ext uri="{FF2B5EF4-FFF2-40B4-BE49-F238E27FC236}">
                      <a16:creationId xmlns:a16="http://schemas.microsoft.com/office/drawing/2014/main" id="{E381C209-9302-906E-0EA4-B9C98AFBF5DE}"/>
                    </a:ext>
                  </a:extLst>
                </p:cNvPr>
                <p:cNvSpPr/>
                <p:nvPr/>
              </p:nvSpPr>
              <p:spPr>
                <a:xfrm>
                  <a:off x="962645" y="1909860"/>
                  <a:ext cx="45647" cy="66790"/>
                </a:xfrm>
                <a:custGeom>
                  <a:avLst/>
                  <a:gdLst>
                    <a:gd name="connsiteX0" fmla="*/ 8060 w 45647"/>
                    <a:gd name="connsiteY0" fmla="*/ 13402 h 66790"/>
                    <a:gd name="connsiteX1" fmla="*/ 15003 w 45647"/>
                    <a:gd name="connsiteY1" fmla="*/ 15636 h 66790"/>
                    <a:gd name="connsiteX2" fmla="*/ 16120 w 45647"/>
                    <a:gd name="connsiteY2" fmla="*/ 12045 h 66790"/>
                    <a:gd name="connsiteX3" fmla="*/ 20270 w 45647"/>
                    <a:gd name="connsiteY3" fmla="*/ 3506 h 66790"/>
                    <a:gd name="connsiteX4" fmla="*/ 26495 w 45647"/>
                    <a:gd name="connsiteY4" fmla="*/ 234 h 66790"/>
                    <a:gd name="connsiteX5" fmla="*/ 35672 w 45647"/>
                    <a:gd name="connsiteY5" fmla="*/ 1112 h 66790"/>
                    <a:gd name="connsiteX6" fmla="*/ 45648 w 45647"/>
                    <a:gd name="connsiteY6" fmla="*/ 6060 h 66790"/>
                    <a:gd name="connsiteX7" fmla="*/ 41179 w 45647"/>
                    <a:gd name="connsiteY7" fmla="*/ 14279 h 66790"/>
                    <a:gd name="connsiteX8" fmla="*/ 35672 w 45647"/>
                    <a:gd name="connsiteY8" fmla="*/ 11726 h 66790"/>
                    <a:gd name="connsiteX9" fmla="*/ 31363 w 45647"/>
                    <a:gd name="connsiteY9" fmla="*/ 11726 h 66790"/>
                    <a:gd name="connsiteX10" fmla="*/ 28650 w 45647"/>
                    <a:gd name="connsiteY10" fmla="*/ 16195 h 66790"/>
                    <a:gd name="connsiteX11" fmla="*/ 27612 w 45647"/>
                    <a:gd name="connsiteY11" fmla="*/ 19546 h 66790"/>
                    <a:gd name="connsiteX12" fmla="*/ 36949 w 45647"/>
                    <a:gd name="connsiteY12" fmla="*/ 22579 h 66790"/>
                    <a:gd name="connsiteX13" fmla="*/ 33837 w 45647"/>
                    <a:gd name="connsiteY13" fmla="*/ 32395 h 66790"/>
                    <a:gd name="connsiteX14" fmla="*/ 24500 w 45647"/>
                    <a:gd name="connsiteY14" fmla="*/ 29362 h 66790"/>
                    <a:gd name="connsiteX15" fmla="*/ 12529 w 45647"/>
                    <a:gd name="connsiteY15" fmla="*/ 66790 h 66790"/>
                    <a:gd name="connsiteX16" fmla="*/ 0 w 45647"/>
                    <a:gd name="connsiteY16" fmla="*/ 62800 h 66790"/>
                    <a:gd name="connsiteX17" fmla="*/ 11971 w 45647"/>
                    <a:gd name="connsiteY17" fmla="*/ 25372 h 66790"/>
                    <a:gd name="connsiteX18" fmla="*/ 5028 w 45647"/>
                    <a:gd name="connsiteY18" fmla="*/ 23138 h 66790"/>
                    <a:gd name="connsiteX19" fmla="*/ 8140 w 45647"/>
                    <a:gd name="connsiteY19" fmla="*/ 13322 h 6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47" h="66790">
                      <a:moveTo>
                        <a:pt x="8060" y="13402"/>
                      </a:moveTo>
                      <a:lnTo>
                        <a:pt x="15003" y="15636"/>
                      </a:lnTo>
                      <a:lnTo>
                        <a:pt x="16120" y="12045"/>
                      </a:lnTo>
                      <a:cubicBezTo>
                        <a:pt x="17397" y="8055"/>
                        <a:pt x="18754" y="5261"/>
                        <a:pt x="20270" y="3506"/>
                      </a:cubicBezTo>
                      <a:cubicBezTo>
                        <a:pt x="21787" y="1750"/>
                        <a:pt x="23782" y="713"/>
                        <a:pt x="26495" y="234"/>
                      </a:cubicBezTo>
                      <a:cubicBezTo>
                        <a:pt x="29128" y="-245"/>
                        <a:pt x="32241" y="-6"/>
                        <a:pt x="35672" y="1112"/>
                      </a:cubicBezTo>
                      <a:cubicBezTo>
                        <a:pt x="39264" y="2229"/>
                        <a:pt x="42536" y="3905"/>
                        <a:pt x="45648" y="6060"/>
                      </a:cubicBezTo>
                      <a:lnTo>
                        <a:pt x="41179" y="14279"/>
                      </a:lnTo>
                      <a:cubicBezTo>
                        <a:pt x="39343" y="13162"/>
                        <a:pt x="37508" y="12284"/>
                        <a:pt x="35672" y="11726"/>
                      </a:cubicBezTo>
                      <a:cubicBezTo>
                        <a:pt x="33837" y="11167"/>
                        <a:pt x="32400" y="11167"/>
                        <a:pt x="31363" y="11726"/>
                      </a:cubicBezTo>
                      <a:cubicBezTo>
                        <a:pt x="30326" y="12284"/>
                        <a:pt x="29368" y="13800"/>
                        <a:pt x="28650" y="16195"/>
                      </a:cubicBezTo>
                      <a:lnTo>
                        <a:pt x="27612" y="19546"/>
                      </a:lnTo>
                      <a:lnTo>
                        <a:pt x="36949" y="22579"/>
                      </a:lnTo>
                      <a:lnTo>
                        <a:pt x="33837" y="32395"/>
                      </a:lnTo>
                      <a:lnTo>
                        <a:pt x="24500" y="29362"/>
                      </a:lnTo>
                      <a:lnTo>
                        <a:pt x="12529" y="66790"/>
                      </a:lnTo>
                      <a:lnTo>
                        <a:pt x="0" y="62800"/>
                      </a:lnTo>
                      <a:lnTo>
                        <a:pt x="11971" y="25372"/>
                      </a:lnTo>
                      <a:lnTo>
                        <a:pt x="5028" y="23138"/>
                      </a:lnTo>
                      <a:lnTo>
                        <a:pt x="8140" y="1332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17" name="Freeform: Shape 4216">
                  <a:extLst>
                    <a:ext uri="{FF2B5EF4-FFF2-40B4-BE49-F238E27FC236}">
                      <a16:creationId xmlns:a16="http://schemas.microsoft.com/office/drawing/2014/main" id="{A76FC0CB-6848-DEFF-C235-7B1B9C66AF43}"/>
                    </a:ext>
                  </a:extLst>
                </p:cNvPr>
                <p:cNvSpPr/>
                <p:nvPr/>
              </p:nvSpPr>
              <p:spPr>
                <a:xfrm>
                  <a:off x="1016832" y="1924858"/>
                  <a:ext cx="69349" cy="81160"/>
                </a:xfrm>
                <a:custGeom>
                  <a:avLst/>
                  <a:gdLst>
                    <a:gd name="connsiteX0" fmla="*/ 0 w 69349"/>
                    <a:gd name="connsiteY0" fmla="*/ 65280 h 81160"/>
                    <a:gd name="connsiteX1" fmla="*/ 20909 w 69349"/>
                    <a:gd name="connsiteY1" fmla="*/ 0 h 81160"/>
                    <a:gd name="connsiteX2" fmla="*/ 69350 w 69349"/>
                    <a:gd name="connsiteY2" fmla="*/ 15482 h 81160"/>
                    <a:gd name="connsiteX3" fmla="*/ 65838 w 69349"/>
                    <a:gd name="connsiteY3" fmla="*/ 26495 h 81160"/>
                    <a:gd name="connsiteX4" fmla="*/ 30645 w 69349"/>
                    <a:gd name="connsiteY4" fmla="*/ 15243 h 81160"/>
                    <a:gd name="connsiteX5" fmla="*/ 26016 w 69349"/>
                    <a:gd name="connsiteY5" fmla="*/ 29687 h 81160"/>
                    <a:gd name="connsiteX6" fmla="*/ 58816 w 69349"/>
                    <a:gd name="connsiteY6" fmla="*/ 40141 h 81160"/>
                    <a:gd name="connsiteX7" fmla="*/ 55304 w 69349"/>
                    <a:gd name="connsiteY7" fmla="*/ 51154 h 81160"/>
                    <a:gd name="connsiteX8" fmla="*/ 22505 w 69349"/>
                    <a:gd name="connsiteY8" fmla="*/ 40700 h 81160"/>
                    <a:gd name="connsiteX9" fmla="*/ 16839 w 69349"/>
                    <a:gd name="connsiteY9" fmla="*/ 58496 h 81160"/>
                    <a:gd name="connsiteX10" fmla="*/ 53309 w 69349"/>
                    <a:gd name="connsiteY10" fmla="*/ 70148 h 81160"/>
                    <a:gd name="connsiteX11" fmla="*/ 49798 w 69349"/>
                    <a:gd name="connsiteY11" fmla="*/ 81161 h 81160"/>
                    <a:gd name="connsiteX12" fmla="*/ 160 w 69349"/>
                    <a:gd name="connsiteY12" fmla="*/ 65280 h 8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349" h="81160">
                      <a:moveTo>
                        <a:pt x="0" y="65280"/>
                      </a:moveTo>
                      <a:lnTo>
                        <a:pt x="20909" y="0"/>
                      </a:lnTo>
                      <a:lnTo>
                        <a:pt x="69350" y="15482"/>
                      </a:lnTo>
                      <a:lnTo>
                        <a:pt x="65838" y="26495"/>
                      </a:lnTo>
                      <a:lnTo>
                        <a:pt x="30645" y="15243"/>
                      </a:lnTo>
                      <a:lnTo>
                        <a:pt x="26016" y="29687"/>
                      </a:lnTo>
                      <a:lnTo>
                        <a:pt x="58816" y="40141"/>
                      </a:lnTo>
                      <a:lnTo>
                        <a:pt x="55304" y="51154"/>
                      </a:lnTo>
                      <a:lnTo>
                        <a:pt x="22505" y="40700"/>
                      </a:lnTo>
                      <a:lnTo>
                        <a:pt x="16839" y="58496"/>
                      </a:lnTo>
                      <a:lnTo>
                        <a:pt x="53309" y="70148"/>
                      </a:lnTo>
                      <a:lnTo>
                        <a:pt x="49798" y="81161"/>
                      </a:lnTo>
                      <a:lnTo>
                        <a:pt x="160" y="6528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18" name="Freeform: Shape 4217">
                  <a:extLst>
                    <a:ext uri="{FF2B5EF4-FFF2-40B4-BE49-F238E27FC236}">
                      <a16:creationId xmlns:a16="http://schemas.microsoft.com/office/drawing/2014/main" id="{58B2421E-6D1A-F815-B60F-DB5FC4B06D53}"/>
                    </a:ext>
                  </a:extLst>
                </p:cNvPr>
                <p:cNvSpPr/>
                <p:nvPr/>
              </p:nvSpPr>
              <p:spPr>
                <a:xfrm>
                  <a:off x="1081067" y="1962126"/>
                  <a:ext cx="54433" cy="61050"/>
                </a:xfrm>
                <a:custGeom>
                  <a:avLst/>
                  <a:gdLst>
                    <a:gd name="connsiteX0" fmla="*/ 27619 w 54433"/>
                    <a:gd name="connsiteY0" fmla="*/ 57379 h 61050"/>
                    <a:gd name="connsiteX1" fmla="*/ 29854 w 54433"/>
                    <a:gd name="connsiteY1" fmla="*/ 50277 h 61050"/>
                    <a:gd name="connsiteX2" fmla="*/ 21155 w 54433"/>
                    <a:gd name="connsiteY2" fmla="*/ 54107 h 61050"/>
                    <a:gd name="connsiteX3" fmla="*/ 11579 w 54433"/>
                    <a:gd name="connsiteY3" fmla="*/ 53469 h 61050"/>
                    <a:gd name="connsiteX4" fmla="*/ 3678 w 54433"/>
                    <a:gd name="connsiteY4" fmla="*/ 48601 h 61050"/>
                    <a:gd name="connsiteX5" fmla="*/ 87 w 54433"/>
                    <a:gd name="connsiteY5" fmla="*/ 40940 h 61050"/>
                    <a:gd name="connsiteX6" fmla="*/ 1763 w 54433"/>
                    <a:gd name="connsiteY6" fmla="*/ 29927 h 61050"/>
                    <a:gd name="connsiteX7" fmla="*/ 11339 w 54433"/>
                    <a:gd name="connsiteY7" fmla="*/ 0 h 61050"/>
                    <a:gd name="connsiteX8" fmla="*/ 23869 w 54433"/>
                    <a:gd name="connsiteY8" fmla="*/ 3990 h 61050"/>
                    <a:gd name="connsiteX9" fmla="*/ 16926 w 54433"/>
                    <a:gd name="connsiteY9" fmla="*/ 25697 h 61050"/>
                    <a:gd name="connsiteX10" fmla="*/ 13734 w 54433"/>
                    <a:gd name="connsiteY10" fmla="*/ 38146 h 61050"/>
                    <a:gd name="connsiteX11" fmla="*/ 15090 w 54433"/>
                    <a:gd name="connsiteY11" fmla="*/ 42536 h 61050"/>
                    <a:gd name="connsiteX12" fmla="*/ 19320 w 54433"/>
                    <a:gd name="connsiteY12" fmla="*/ 45329 h 61050"/>
                    <a:gd name="connsiteX13" fmla="*/ 25624 w 54433"/>
                    <a:gd name="connsiteY13" fmla="*/ 45409 h 61050"/>
                    <a:gd name="connsiteX14" fmla="*/ 30492 w 54433"/>
                    <a:gd name="connsiteY14" fmla="*/ 42137 h 61050"/>
                    <a:gd name="connsiteX15" fmla="*/ 35520 w 54433"/>
                    <a:gd name="connsiteY15" fmla="*/ 29687 h 61050"/>
                    <a:gd name="connsiteX16" fmla="*/ 41904 w 54433"/>
                    <a:gd name="connsiteY16" fmla="*/ 9736 h 61050"/>
                    <a:gd name="connsiteX17" fmla="*/ 54434 w 54433"/>
                    <a:gd name="connsiteY17" fmla="*/ 13726 h 61050"/>
                    <a:gd name="connsiteX18" fmla="*/ 39271 w 54433"/>
                    <a:gd name="connsiteY18" fmla="*/ 61050 h 61050"/>
                    <a:gd name="connsiteX19" fmla="*/ 27619 w 54433"/>
                    <a:gd name="connsiteY19" fmla="*/ 57299 h 6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433" h="61050">
                      <a:moveTo>
                        <a:pt x="27619" y="57379"/>
                      </a:moveTo>
                      <a:lnTo>
                        <a:pt x="29854" y="50277"/>
                      </a:lnTo>
                      <a:cubicBezTo>
                        <a:pt x="27300" y="52272"/>
                        <a:pt x="24427" y="53549"/>
                        <a:pt x="21155" y="54107"/>
                      </a:cubicBezTo>
                      <a:cubicBezTo>
                        <a:pt x="17883" y="54666"/>
                        <a:pt x="14691" y="54426"/>
                        <a:pt x="11579" y="53469"/>
                      </a:cubicBezTo>
                      <a:cubicBezTo>
                        <a:pt x="8387" y="52431"/>
                        <a:pt x="5753" y="50835"/>
                        <a:pt x="3678" y="48601"/>
                      </a:cubicBezTo>
                      <a:cubicBezTo>
                        <a:pt x="1603" y="46366"/>
                        <a:pt x="406" y="43892"/>
                        <a:pt x="87" y="40940"/>
                      </a:cubicBezTo>
                      <a:cubicBezTo>
                        <a:pt x="-232" y="37987"/>
                        <a:pt x="326" y="34396"/>
                        <a:pt x="1763" y="29927"/>
                      </a:cubicBezTo>
                      <a:lnTo>
                        <a:pt x="11339" y="0"/>
                      </a:lnTo>
                      <a:lnTo>
                        <a:pt x="23869" y="3990"/>
                      </a:lnTo>
                      <a:lnTo>
                        <a:pt x="16926" y="25697"/>
                      </a:lnTo>
                      <a:cubicBezTo>
                        <a:pt x="14771" y="32321"/>
                        <a:pt x="13734" y="36470"/>
                        <a:pt x="13734" y="38146"/>
                      </a:cubicBezTo>
                      <a:cubicBezTo>
                        <a:pt x="13734" y="39822"/>
                        <a:pt x="14133" y="41259"/>
                        <a:pt x="15090" y="42536"/>
                      </a:cubicBezTo>
                      <a:cubicBezTo>
                        <a:pt x="16048" y="43812"/>
                        <a:pt x="17405" y="44770"/>
                        <a:pt x="19320" y="45329"/>
                      </a:cubicBezTo>
                      <a:cubicBezTo>
                        <a:pt x="21475" y="46047"/>
                        <a:pt x="23549" y="46047"/>
                        <a:pt x="25624" y="45409"/>
                      </a:cubicBezTo>
                      <a:cubicBezTo>
                        <a:pt x="27699" y="44770"/>
                        <a:pt x="29295" y="43653"/>
                        <a:pt x="30492" y="42137"/>
                      </a:cubicBezTo>
                      <a:cubicBezTo>
                        <a:pt x="31689" y="40620"/>
                        <a:pt x="33365" y="36470"/>
                        <a:pt x="35520" y="29687"/>
                      </a:cubicBezTo>
                      <a:lnTo>
                        <a:pt x="41904" y="9736"/>
                      </a:lnTo>
                      <a:lnTo>
                        <a:pt x="54434" y="13726"/>
                      </a:lnTo>
                      <a:lnTo>
                        <a:pt x="39271" y="61050"/>
                      </a:lnTo>
                      <a:lnTo>
                        <a:pt x="27619" y="5729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19" name="Freeform: Shape 4218">
                  <a:extLst>
                    <a:ext uri="{FF2B5EF4-FFF2-40B4-BE49-F238E27FC236}">
                      <a16:creationId xmlns:a16="http://schemas.microsoft.com/office/drawing/2014/main" id="{FD851446-ADF4-C40B-1830-E9A6FE4FA7E9}"/>
                    </a:ext>
                  </a:extLst>
                </p:cNvPr>
                <p:cNvSpPr/>
                <p:nvPr/>
              </p:nvSpPr>
              <p:spPr>
                <a:xfrm>
                  <a:off x="1132707" y="1979923"/>
                  <a:ext cx="45408" cy="51393"/>
                </a:xfrm>
                <a:custGeom>
                  <a:avLst/>
                  <a:gdLst>
                    <a:gd name="connsiteX0" fmla="*/ 12529 w 45408"/>
                    <a:gd name="connsiteY0" fmla="*/ 51314 h 51393"/>
                    <a:gd name="connsiteX1" fmla="*/ 0 w 45408"/>
                    <a:gd name="connsiteY1" fmla="*/ 47324 h 51393"/>
                    <a:gd name="connsiteX2" fmla="*/ 15163 w 45408"/>
                    <a:gd name="connsiteY2" fmla="*/ 0 h 51393"/>
                    <a:gd name="connsiteX3" fmla="*/ 26814 w 45408"/>
                    <a:gd name="connsiteY3" fmla="*/ 3751 h 51393"/>
                    <a:gd name="connsiteX4" fmla="*/ 24659 w 45408"/>
                    <a:gd name="connsiteY4" fmla="*/ 10454 h 51393"/>
                    <a:gd name="connsiteX5" fmla="*/ 32001 w 45408"/>
                    <a:gd name="connsiteY5" fmla="*/ 5906 h 51393"/>
                    <a:gd name="connsiteX6" fmla="*/ 37907 w 45408"/>
                    <a:gd name="connsiteY6" fmla="*/ 6145 h 51393"/>
                    <a:gd name="connsiteX7" fmla="*/ 45408 w 45408"/>
                    <a:gd name="connsiteY7" fmla="*/ 11173 h 51393"/>
                    <a:gd name="connsiteX8" fmla="*/ 38067 w 45408"/>
                    <a:gd name="connsiteY8" fmla="*/ 20829 h 51393"/>
                    <a:gd name="connsiteX9" fmla="*/ 32879 w 45408"/>
                    <a:gd name="connsiteY9" fmla="*/ 16919 h 51393"/>
                    <a:gd name="connsiteX10" fmla="*/ 27931 w 45408"/>
                    <a:gd name="connsiteY10" fmla="*/ 16919 h 51393"/>
                    <a:gd name="connsiteX11" fmla="*/ 23383 w 45408"/>
                    <a:gd name="connsiteY11" fmla="*/ 21228 h 51393"/>
                    <a:gd name="connsiteX12" fmla="*/ 17238 w 45408"/>
                    <a:gd name="connsiteY12" fmla="*/ 36790 h 51393"/>
                    <a:gd name="connsiteX13" fmla="*/ 12529 w 45408"/>
                    <a:gd name="connsiteY13" fmla="*/ 51394 h 51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408" h="51393">
                      <a:moveTo>
                        <a:pt x="12529" y="51314"/>
                      </a:moveTo>
                      <a:lnTo>
                        <a:pt x="0" y="47324"/>
                      </a:lnTo>
                      <a:lnTo>
                        <a:pt x="15163" y="0"/>
                      </a:lnTo>
                      <a:lnTo>
                        <a:pt x="26814" y="3751"/>
                      </a:lnTo>
                      <a:lnTo>
                        <a:pt x="24659" y="10454"/>
                      </a:lnTo>
                      <a:cubicBezTo>
                        <a:pt x="27692" y="7901"/>
                        <a:pt x="30166" y="6384"/>
                        <a:pt x="32001" y="5906"/>
                      </a:cubicBezTo>
                      <a:cubicBezTo>
                        <a:pt x="33917" y="5427"/>
                        <a:pt x="35912" y="5506"/>
                        <a:pt x="37907" y="6145"/>
                      </a:cubicBezTo>
                      <a:cubicBezTo>
                        <a:pt x="40780" y="7023"/>
                        <a:pt x="43254" y="8699"/>
                        <a:pt x="45408" y="11173"/>
                      </a:cubicBezTo>
                      <a:lnTo>
                        <a:pt x="38067" y="20829"/>
                      </a:lnTo>
                      <a:cubicBezTo>
                        <a:pt x="36391" y="18754"/>
                        <a:pt x="34635" y="17477"/>
                        <a:pt x="32879" y="16919"/>
                      </a:cubicBezTo>
                      <a:cubicBezTo>
                        <a:pt x="31124" y="16360"/>
                        <a:pt x="29527" y="16360"/>
                        <a:pt x="27931" y="16919"/>
                      </a:cubicBezTo>
                      <a:cubicBezTo>
                        <a:pt x="26415" y="17477"/>
                        <a:pt x="24899" y="18914"/>
                        <a:pt x="23383" y="21228"/>
                      </a:cubicBezTo>
                      <a:cubicBezTo>
                        <a:pt x="21866" y="23542"/>
                        <a:pt x="19871" y="28730"/>
                        <a:pt x="17238" y="36790"/>
                      </a:cubicBezTo>
                      <a:lnTo>
                        <a:pt x="12529" y="5139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20" name="Freeform: Shape 4219">
                  <a:extLst>
                    <a:ext uri="{FF2B5EF4-FFF2-40B4-BE49-F238E27FC236}">
                      <a16:creationId xmlns:a16="http://schemas.microsoft.com/office/drawing/2014/main" id="{C6B35344-CC84-463A-95D1-426721EF0F24}"/>
                    </a:ext>
                  </a:extLst>
                </p:cNvPr>
                <p:cNvSpPr/>
                <p:nvPr/>
              </p:nvSpPr>
              <p:spPr>
                <a:xfrm>
                  <a:off x="1171781" y="1995800"/>
                  <a:ext cx="51921" cy="52253"/>
                </a:xfrm>
                <a:custGeom>
                  <a:avLst/>
                  <a:gdLst>
                    <a:gd name="connsiteX0" fmla="*/ 1865 w 51921"/>
                    <a:gd name="connsiteY0" fmla="*/ 17721 h 52253"/>
                    <a:gd name="connsiteX1" fmla="*/ 8808 w 51921"/>
                    <a:gd name="connsiteY1" fmla="*/ 6628 h 52253"/>
                    <a:gd name="connsiteX2" fmla="*/ 20380 w 51921"/>
                    <a:gd name="connsiteY2" fmla="*/ 483 h 52253"/>
                    <a:gd name="connsiteX3" fmla="*/ 33946 w 51921"/>
                    <a:gd name="connsiteY3" fmla="*/ 1440 h 52253"/>
                    <a:gd name="connsiteX4" fmla="*/ 49269 w 51921"/>
                    <a:gd name="connsiteY4" fmla="*/ 14049 h 52253"/>
                    <a:gd name="connsiteX5" fmla="*/ 50466 w 51921"/>
                    <a:gd name="connsiteY5" fmla="*/ 33841 h 52253"/>
                    <a:gd name="connsiteX6" fmla="*/ 37857 w 51921"/>
                    <a:gd name="connsiteY6" fmla="*/ 49403 h 52253"/>
                    <a:gd name="connsiteX7" fmla="*/ 18145 w 51921"/>
                    <a:gd name="connsiteY7" fmla="*/ 50839 h 52253"/>
                    <a:gd name="connsiteX8" fmla="*/ 6653 w 51921"/>
                    <a:gd name="connsiteY8" fmla="*/ 43896 h 52253"/>
                    <a:gd name="connsiteX9" fmla="*/ 429 w 51921"/>
                    <a:gd name="connsiteY9" fmla="*/ 32404 h 52253"/>
                    <a:gd name="connsiteX10" fmla="*/ 1785 w 51921"/>
                    <a:gd name="connsiteY10" fmla="*/ 17561 h 52253"/>
                    <a:gd name="connsiteX11" fmla="*/ 14474 w 51921"/>
                    <a:gd name="connsiteY11" fmla="*/ 22509 h 52253"/>
                    <a:gd name="connsiteX12" fmla="*/ 14394 w 51921"/>
                    <a:gd name="connsiteY12" fmla="*/ 34320 h 52253"/>
                    <a:gd name="connsiteX13" fmla="*/ 21417 w 51921"/>
                    <a:gd name="connsiteY13" fmla="*/ 40704 h 52253"/>
                    <a:gd name="connsiteX14" fmla="*/ 30834 w 51921"/>
                    <a:gd name="connsiteY14" fmla="*/ 39587 h 52253"/>
                    <a:gd name="connsiteX15" fmla="*/ 37617 w 51921"/>
                    <a:gd name="connsiteY15" fmla="*/ 29771 h 52253"/>
                    <a:gd name="connsiteX16" fmla="*/ 37697 w 51921"/>
                    <a:gd name="connsiteY16" fmla="*/ 18040 h 52253"/>
                    <a:gd name="connsiteX17" fmla="*/ 30674 w 51921"/>
                    <a:gd name="connsiteY17" fmla="*/ 11655 h 52253"/>
                    <a:gd name="connsiteX18" fmla="*/ 21258 w 51921"/>
                    <a:gd name="connsiteY18" fmla="*/ 12773 h 52253"/>
                    <a:gd name="connsiteX19" fmla="*/ 14474 w 51921"/>
                    <a:gd name="connsiteY19" fmla="*/ 22509 h 5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921" h="52253">
                      <a:moveTo>
                        <a:pt x="1865" y="17721"/>
                      </a:moveTo>
                      <a:cubicBezTo>
                        <a:pt x="3222" y="13571"/>
                        <a:pt x="5536" y="9900"/>
                        <a:pt x="8808" y="6628"/>
                      </a:cubicBezTo>
                      <a:cubicBezTo>
                        <a:pt x="12080" y="3356"/>
                        <a:pt x="15911" y="1361"/>
                        <a:pt x="20380" y="483"/>
                      </a:cubicBezTo>
                      <a:cubicBezTo>
                        <a:pt x="24769" y="-395"/>
                        <a:pt x="29318" y="-76"/>
                        <a:pt x="33946" y="1440"/>
                      </a:cubicBezTo>
                      <a:cubicBezTo>
                        <a:pt x="41129" y="3755"/>
                        <a:pt x="46236" y="7905"/>
                        <a:pt x="49269" y="14049"/>
                      </a:cubicBezTo>
                      <a:cubicBezTo>
                        <a:pt x="52301" y="20194"/>
                        <a:pt x="52780" y="26738"/>
                        <a:pt x="50466" y="33841"/>
                      </a:cubicBezTo>
                      <a:cubicBezTo>
                        <a:pt x="48152" y="41023"/>
                        <a:pt x="44002" y="46210"/>
                        <a:pt x="37857" y="49403"/>
                      </a:cubicBezTo>
                      <a:cubicBezTo>
                        <a:pt x="31712" y="52595"/>
                        <a:pt x="25168" y="53154"/>
                        <a:pt x="18145" y="50839"/>
                      </a:cubicBezTo>
                      <a:cubicBezTo>
                        <a:pt x="13836" y="49482"/>
                        <a:pt x="10005" y="47168"/>
                        <a:pt x="6653" y="43896"/>
                      </a:cubicBezTo>
                      <a:cubicBezTo>
                        <a:pt x="3302" y="40704"/>
                        <a:pt x="1307" y="36873"/>
                        <a:pt x="429" y="32404"/>
                      </a:cubicBezTo>
                      <a:cubicBezTo>
                        <a:pt x="-449" y="27935"/>
                        <a:pt x="30" y="22988"/>
                        <a:pt x="1785" y="17561"/>
                      </a:cubicBezTo>
                      <a:close/>
                      <a:moveTo>
                        <a:pt x="14474" y="22509"/>
                      </a:moveTo>
                      <a:cubicBezTo>
                        <a:pt x="12958" y="27217"/>
                        <a:pt x="12958" y="31128"/>
                        <a:pt x="14394" y="34320"/>
                      </a:cubicBezTo>
                      <a:cubicBezTo>
                        <a:pt x="15831" y="37512"/>
                        <a:pt x="18145" y="39667"/>
                        <a:pt x="21417" y="40704"/>
                      </a:cubicBezTo>
                      <a:cubicBezTo>
                        <a:pt x="24689" y="41741"/>
                        <a:pt x="27802" y="41342"/>
                        <a:pt x="30834" y="39587"/>
                      </a:cubicBezTo>
                      <a:cubicBezTo>
                        <a:pt x="33867" y="37831"/>
                        <a:pt x="36101" y="34559"/>
                        <a:pt x="37617" y="29771"/>
                      </a:cubicBezTo>
                      <a:cubicBezTo>
                        <a:pt x="39134" y="25142"/>
                        <a:pt x="39134" y="21232"/>
                        <a:pt x="37697" y="18040"/>
                      </a:cubicBezTo>
                      <a:cubicBezTo>
                        <a:pt x="36261" y="14848"/>
                        <a:pt x="33946" y="12693"/>
                        <a:pt x="30674" y="11655"/>
                      </a:cubicBezTo>
                      <a:cubicBezTo>
                        <a:pt x="27402" y="10618"/>
                        <a:pt x="24290" y="11017"/>
                        <a:pt x="21258" y="12773"/>
                      </a:cubicBezTo>
                      <a:cubicBezTo>
                        <a:pt x="18225" y="14528"/>
                        <a:pt x="15991" y="17800"/>
                        <a:pt x="14474" y="2250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21" name="Freeform: Shape 4220">
                  <a:extLst>
                    <a:ext uri="{FF2B5EF4-FFF2-40B4-BE49-F238E27FC236}">
                      <a16:creationId xmlns:a16="http://schemas.microsoft.com/office/drawing/2014/main" id="{3B256AF5-9F0E-0B67-9843-4B46E83ABCA8}"/>
                    </a:ext>
                  </a:extLst>
                </p:cNvPr>
                <p:cNvSpPr/>
                <p:nvPr/>
              </p:nvSpPr>
              <p:spPr>
                <a:xfrm>
                  <a:off x="1218257" y="2009211"/>
                  <a:ext cx="61469" cy="69349"/>
                </a:xfrm>
                <a:custGeom>
                  <a:avLst/>
                  <a:gdLst>
                    <a:gd name="connsiteX0" fmla="*/ 20988 w 61469"/>
                    <a:gd name="connsiteY0" fmla="*/ 0 h 69349"/>
                    <a:gd name="connsiteX1" fmla="*/ 32640 w 61469"/>
                    <a:gd name="connsiteY1" fmla="*/ 3751 h 69349"/>
                    <a:gd name="connsiteX2" fmla="*/ 30405 w 61469"/>
                    <a:gd name="connsiteY2" fmla="*/ 10694 h 69349"/>
                    <a:gd name="connsiteX3" fmla="*/ 38386 w 61469"/>
                    <a:gd name="connsiteY3" fmla="*/ 6863 h 69349"/>
                    <a:gd name="connsiteX4" fmla="*/ 47723 w 61469"/>
                    <a:gd name="connsiteY4" fmla="*/ 7422 h 69349"/>
                    <a:gd name="connsiteX5" fmla="*/ 59614 w 61469"/>
                    <a:gd name="connsiteY5" fmla="*/ 18355 h 69349"/>
                    <a:gd name="connsiteX6" fmla="*/ 59614 w 61469"/>
                    <a:gd name="connsiteY6" fmla="*/ 38146 h 69349"/>
                    <a:gd name="connsiteX7" fmla="*/ 47962 w 61469"/>
                    <a:gd name="connsiteY7" fmla="*/ 54746 h 69349"/>
                    <a:gd name="connsiteX8" fmla="*/ 31842 w 61469"/>
                    <a:gd name="connsiteY8" fmla="*/ 56821 h 69349"/>
                    <a:gd name="connsiteX9" fmla="*/ 25218 w 61469"/>
                    <a:gd name="connsiteY9" fmla="*/ 52990 h 69349"/>
                    <a:gd name="connsiteX10" fmla="*/ 20190 w 61469"/>
                    <a:gd name="connsiteY10" fmla="*/ 45488 h 69349"/>
                    <a:gd name="connsiteX11" fmla="*/ 12529 w 61469"/>
                    <a:gd name="connsiteY11" fmla="*/ 69350 h 69349"/>
                    <a:gd name="connsiteX12" fmla="*/ 0 w 61469"/>
                    <a:gd name="connsiteY12" fmla="*/ 65360 h 69349"/>
                    <a:gd name="connsiteX13" fmla="*/ 20909 w 61469"/>
                    <a:gd name="connsiteY13" fmla="*/ 80 h 69349"/>
                    <a:gd name="connsiteX14" fmla="*/ 26096 w 61469"/>
                    <a:gd name="connsiteY14" fmla="*/ 26814 h 69349"/>
                    <a:gd name="connsiteX15" fmla="*/ 25457 w 61469"/>
                    <a:gd name="connsiteY15" fmla="*/ 39583 h 69349"/>
                    <a:gd name="connsiteX16" fmla="*/ 31922 w 61469"/>
                    <a:gd name="connsiteY16" fmla="*/ 45887 h 69349"/>
                    <a:gd name="connsiteX17" fmla="*/ 40301 w 61469"/>
                    <a:gd name="connsiteY17" fmla="*/ 44690 h 69349"/>
                    <a:gd name="connsiteX18" fmla="*/ 46845 w 61469"/>
                    <a:gd name="connsiteY18" fmla="*/ 34156 h 69349"/>
                    <a:gd name="connsiteX19" fmla="*/ 47404 w 61469"/>
                    <a:gd name="connsiteY19" fmla="*/ 22186 h 69349"/>
                    <a:gd name="connsiteX20" fmla="*/ 41179 w 61469"/>
                    <a:gd name="connsiteY20" fmla="*/ 16200 h 69349"/>
                    <a:gd name="connsiteX21" fmla="*/ 32400 w 61469"/>
                    <a:gd name="connsiteY21" fmla="*/ 17317 h 69349"/>
                    <a:gd name="connsiteX22" fmla="*/ 26016 w 61469"/>
                    <a:gd name="connsiteY22" fmla="*/ 26814 h 69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469" h="69349">
                      <a:moveTo>
                        <a:pt x="20988" y="0"/>
                      </a:moveTo>
                      <a:lnTo>
                        <a:pt x="32640" y="3751"/>
                      </a:lnTo>
                      <a:lnTo>
                        <a:pt x="30405" y="10694"/>
                      </a:lnTo>
                      <a:cubicBezTo>
                        <a:pt x="32720" y="8778"/>
                        <a:pt x="35353" y="7502"/>
                        <a:pt x="38386" y="6863"/>
                      </a:cubicBezTo>
                      <a:cubicBezTo>
                        <a:pt x="41418" y="6225"/>
                        <a:pt x="44531" y="6384"/>
                        <a:pt x="47723" y="7422"/>
                      </a:cubicBezTo>
                      <a:cubicBezTo>
                        <a:pt x="53229" y="9178"/>
                        <a:pt x="57219" y="12848"/>
                        <a:pt x="59614" y="18355"/>
                      </a:cubicBezTo>
                      <a:cubicBezTo>
                        <a:pt x="62088" y="23861"/>
                        <a:pt x="62088" y="30485"/>
                        <a:pt x="59614" y="38146"/>
                      </a:cubicBezTo>
                      <a:cubicBezTo>
                        <a:pt x="57060" y="46047"/>
                        <a:pt x="53229" y="51553"/>
                        <a:pt x="47962" y="54746"/>
                      </a:cubicBezTo>
                      <a:cubicBezTo>
                        <a:pt x="42695" y="57858"/>
                        <a:pt x="37348" y="58576"/>
                        <a:pt x="31842" y="56821"/>
                      </a:cubicBezTo>
                      <a:cubicBezTo>
                        <a:pt x="29208" y="55943"/>
                        <a:pt x="27054" y="54746"/>
                        <a:pt x="25218" y="52990"/>
                      </a:cubicBezTo>
                      <a:cubicBezTo>
                        <a:pt x="23462" y="51314"/>
                        <a:pt x="21786" y="48760"/>
                        <a:pt x="20190" y="45488"/>
                      </a:cubicBezTo>
                      <a:lnTo>
                        <a:pt x="12529" y="69350"/>
                      </a:lnTo>
                      <a:lnTo>
                        <a:pt x="0" y="65360"/>
                      </a:lnTo>
                      <a:lnTo>
                        <a:pt x="20909" y="80"/>
                      </a:lnTo>
                      <a:close/>
                      <a:moveTo>
                        <a:pt x="26096" y="26814"/>
                      </a:moveTo>
                      <a:cubicBezTo>
                        <a:pt x="24420" y="32161"/>
                        <a:pt x="24181" y="36391"/>
                        <a:pt x="25457" y="39583"/>
                      </a:cubicBezTo>
                      <a:cubicBezTo>
                        <a:pt x="26734" y="42775"/>
                        <a:pt x="28889" y="44930"/>
                        <a:pt x="31922" y="45887"/>
                      </a:cubicBezTo>
                      <a:cubicBezTo>
                        <a:pt x="34795" y="46845"/>
                        <a:pt x="37588" y="46446"/>
                        <a:pt x="40301" y="44690"/>
                      </a:cubicBezTo>
                      <a:cubicBezTo>
                        <a:pt x="43014" y="43014"/>
                        <a:pt x="45169" y="39423"/>
                        <a:pt x="46845" y="34156"/>
                      </a:cubicBezTo>
                      <a:cubicBezTo>
                        <a:pt x="48441" y="29208"/>
                        <a:pt x="48601" y="25218"/>
                        <a:pt x="47404" y="22186"/>
                      </a:cubicBezTo>
                      <a:cubicBezTo>
                        <a:pt x="46206" y="19153"/>
                        <a:pt x="44132" y="17158"/>
                        <a:pt x="41179" y="16200"/>
                      </a:cubicBezTo>
                      <a:cubicBezTo>
                        <a:pt x="38146" y="15243"/>
                        <a:pt x="35194" y="15562"/>
                        <a:pt x="32400" y="17317"/>
                      </a:cubicBezTo>
                      <a:cubicBezTo>
                        <a:pt x="29607" y="18993"/>
                        <a:pt x="27532" y="22186"/>
                        <a:pt x="26016" y="2681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22" name="Freeform: Shape 4221">
                  <a:extLst>
                    <a:ext uri="{FF2B5EF4-FFF2-40B4-BE49-F238E27FC236}">
                      <a16:creationId xmlns:a16="http://schemas.microsoft.com/office/drawing/2014/main" id="{FCAD8EF5-0673-B1BF-E058-09C78597D0C2}"/>
                    </a:ext>
                  </a:extLst>
                </p:cNvPr>
                <p:cNvSpPr/>
                <p:nvPr/>
              </p:nvSpPr>
              <p:spPr>
                <a:xfrm>
                  <a:off x="1282337" y="2030706"/>
                  <a:ext cx="47585" cy="52369"/>
                </a:xfrm>
                <a:custGeom>
                  <a:avLst/>
                  <a:gdLst>
                    <a:gd name="connsiteX0" fmla="*/ 30089 w 47585"/>
                    <a:gd name="connsiteY0" fmla="*/ 37480 h 52369"/>
                    <a:gd name="connsiteX1" fmla="*/ 41900 w 47585"/>
                    <a:gd name="connsiteY1" fmla="*/ 43545 h 52369"/>
                    <a:gd name="connsiteX2" fmla="*/ 30966 w 47585"/>
                    <a:gd name="connsiteY2" fmla="*/ 51525 h 52369"/>
                    <a:gd name="connsiteX3" fmla="*/ 16841 w 47585"/>
                    <a:gd name="connsiteY3" fmla="*/ 50967 h 52369"/>
                    <a:gd name="connsiteX4" fmla="*/ 1199 w 47585"/>
                    <a:gd name="connsiteY4" fmla="*/ 37081 h 52369"/>
                    <a:gd name="connsiteX5" fmla="*/ 1758 w 47585"/>
                    <a:gd name="connsiteY5" fmla="*/ 19284 h 52369"/>
                    <a:gd name="connsiteX6" fmla="*/ 13808 w 47585"/>
                    <a:gd name="connsiteY6" fmla="*/ 2845 h 52369"/>
                    <a:gd name="connsiteX7" fmla="*/ 31445 w 47585"/>
                    <a:gd name="connsiteY7" fmla="*/ 1169 h 52369"/>
                    <a:gd name="connsiteX8" fmla="*/ 45890 w 47585"/>
                    <a:gd name="connsiteY8" fmla="*/ 13459 h 52369"/>
                    <a:gd name="connsiteX9" fmla="*/ 44852 w 47585"/>
                    <a:gd name="connsiteY9" fmla="*/ 36682 h 52369"/>
                    <a:gd name="connsiteX10" fmla="*/ 13489 w 47585"/>
                    <a:gd name="connsiteY10" fmla="*/ 26626 h 52369"/>
                    <a:gd name="connsiteX11" fmla="*/ 13729 w 47585"/>
                    <a:gd name="connsiteY11" fmla="*/ 36283 h 52369"/>
                    <a:gd name="connsiteX12" fmla="*/ 19953 w 47585"/>
                    <a:gd name="connsiteY12" fmla="*/ 41709 h 52369"/>
                    <a:gd name="connsiteX13" fmla="*/ 25380 w 47585"/>
                    <a:gd name="connsiteY13" fmla="*/ 41709 h 52369"/>
                    <a:gd name="connsiteX14" fmla="*/ 30089 w 47585"/>
                    <a:gd name="connsiteY14" fmla="*/ 37480 h 52369"/>
                    <a:gd name="connsiteX15" fmla="*/ 34877 w 47585"/>
                    <a:gd name="connsiteY15" fmla="*/ 25030 h 52369"/>
                    <a:gd name="connsiteX16" fmla="*/ 34717 w 47585"/>
                    <a:gd name="connsiteY16" fmla="*/ 15853 h 52369"/>
                    <a:gd name="connsiteX17" fmla="*/ 29131 w 47585"/>
                    <a:gd name="connsiteY17" fmla="*/ 10905 h 52369"/>
                    <a:gd name="connsiteX18" fmla="*/ 21390 w 47585"/>
                    <a:gd name="connsiteY18" fmla="*/ 11703 h 52369"/>
                    <a:gd name="connsiteX19" fmla="*/ 16203 w 47585"/>
                    <a:gd name="connsiteY19" fmla="*/ 18965 h 52369"/>
                    <a:gd name="connsiteX20" fmla="*/ 34877 w 47585"/>
                    <a:gd name="connsiteY20" fmla="*/ 24951 h 5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585" h="52369">
                      <a:moveTo>
                        <a:pt x="30089" y="37480"/>
                      </a:moveTo>
                      <a:lnTo>
                        <a:pt x="41900" y="43545"/>
                      </a:lnTo>
                      <a:cubicBezTo>
                        <a:pt x="38867" y="47615"/>
                        <a:pt x="35196" y="50248"/>
                        <a:pt x="30966" y="51525"/>
                      </a:cubicBezTo>
                      <a:cubicBezTo>
                        <a:pt x="26737" y="52802"/>
                        <a:pt x="22028" y="52643"/>
                        <a:pt x="16841" y="50967"/>
                      </a:cubicBezTo>
                      <a:cubicBezTo>
                        <a:pt x="8621" y="48333"/>
                        <a:pt x="3354" y="43704"/>
                        <a:pt x="1199" y="37081"/>
                      </a:cubicBezTo>
                      <a:cubicBezTo>
                        <a:pt x="-556" y="31814"/>
                        <a:pt x="-397" y="25828"/>
                        <a:pt x="1758" y="19284"/>
                      </a:cubicBezTo>
                      <a:cubicBezTo>
                        <a:pt x="4232" y="11464"/>
                        <a:pt x="8302" y="5957"/>
                        <a:pt x="13808" y="2845"/>
                      </a:cubicBezTo>
                      <a:cubicBezTo>
                        <a:pt x="19315" y="-268"/>
                        <a:pt x="25220" y="-826"/>
                        <a:pt x="31445" y="1169"/>
                      </a:cubicBezTo>
                      <a:cubicBezTo>
                        <a:pt x="38468" y="3404"/>
                        <a:pt x="43256" y="7473"/>
                        <a:pt x="45890" y="13459"/>
                      </a:cubicBezTo>
                      <a:cubicBezTo>
                        <a:pt x="48443" y="19444"/>
                        <a:pt x="48124" y="27105"/>
                        <a:pt x="44852" y="36682"/>
                      </a:cubicBezTo>
                      <a:lnTo>
                        <a:pt x="13489" y="26626"/>
                      </a:lnTo>
                      <a:cubicBezTo>
                        <a:pt x="12372" y="30377"/>
                        <a:pt x="12452" y="33569"/>
                        <a:pt x="13729" y="36283"/>
                      </a:cubicBezTo>
                      <a:cubicBezTo>
                        <a:pt x="15006" y="38996"/>
                        <a:pt x="17080" y="40752"/>
                        <a:pt x="19953" y="41709"/>
                      </a:cubicBezTo>
                      <a:cubicBezTo>
                        <a:pt x="21949" y="42348"/>
                        <a:pt x="23704" y="42348"/>
                        <a:pt x="25380" y="41709"/>
                      </a:cubicBezTo>
                      <a:cubicBezTo>
                        <a:pt x="27056" y="41071"/>
                        <a:pt x="28652" y="39635"/>
                        <a:pt x="30089" y="37480"/>
                      </a:cubicBezTo>
                      <a:close/>
                      <a:moveTo>
                        <a:pt x="34877" y="25030"/>
                      </a:moveTo>
                      <a:cubicBezTo>
                        <a:pt x="35914" y="21359"/>
                        <a:pt x="35914" y="18327"/>
                        <a:pt x="34717" y="15853"/>
                      </a:cubicBezTo>
                      <a:cubicBezTo>
                        <a:pt x="33520" y="13379"/>
                        <a:pt x="31685" y="11783"/>
                        <a:pt x="29131" y="10905"/>
                      </a:cubicBezTo>
                      <a:cubicBezTo>
                        <a:pt x="26418" y="10027"/>
                        <a:pt x="23784" y="10267"/>
                        <a:pt x="21390" y="11703"/>
                      </a:cubicBezTo>
                      <a:cubicBezTo>
                        <a:pt x="18996" y="13140"/>
                        <a:pt x="17240" y="15534"/>
                        <a:pt x="16203" y="18965"/>
                      </a:cubicBezTo>
                      <a:lnTo>
                        <a:pt x="34877" y="2495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23" name="Freeform: Shape 4222">
                  <a:extLst>
                    <a:ext uri="{FF2B5EF4-FFF2-40B4-BE49-F238E27FC236}">
                      <a16:creationId xmlns:a16="http://schemas.microsoft.com/office/drawing/2014/main" id="{5AAA8DCA-897E-D168-5C83-615715A1A0E3}"/>
                    </a:ext>
                  </a:extLst>
                </p:cNvPr>
                <p:cNvSpPr/>
                <p:nvPr/>
              </p:nvSpPr>
              <p:spPr>
                <a:xfrm>
                  <a:off x="1355403" y="2057420"/>
                  <a:ext cx="34101" cy="46272"/>
                </a:xfrm>
                <a:custGeom>
                  <a:avLst/>
                  <a:gdLst>
                    <a:gd name="connsiteX0" fmla="*/ 596 w 34101"/>
                    <a:gd name="connsiteY0" fmla="*/ 28562 h 46272"/>
                    <a:gd name="connsiteX1" fmla="*/ 6182 w 34101"/>
                    <a:gd name="connsiteY1" fmla="*/ 29520 h 46272"/>
                    <a:gd name="connsiteX2" fmla="*/ 7219 w 34101"/>
                    <a:gd name="connsiteY2" fmla="*/ 37101 h 46272"/>
                    <a:gd name="connsiteX3" fmla="*/ 11928 w 34101"/>
                    <a:gd name="connsiteY3" fmla="*/ 40852 h 46272"/>
                    <a:gd name="connsiteX4" fmla="*/ 19110 w 34101"/>
                    <a:gd name="connsiteY4" fmla="*/ 40293 h 46272"/>
                    <a:gd name="connsiteX5" fmla="*/ 23819 w 34101"/>
                    <a:gd name="connsiteY5" fmla="*/ 34627 h 46272"/>
                    <a:gd name="connsiteX6" fmla="*/ 23340 w 34101"/>
                    <a:gd name="connsiteY6" fmla="*/ 27764 h 46272"/>
                    <a:gd name="connsiteX7" fmla="*/ 17993 w 34101"/>
                    <a:gd name="connsiteY7" fmla="*/ 23455 h 46272"/>
                    <a:gd name="connsiteX8" fmla="*/ 14003 w 34101"/>
                    <a:gd name="connsiteY8" fmla="*/ 22816 h 46272"/>
                    <a:gd name="connsiteX9" fmla="*/ 16078 w 34101"/>
                    <a:gd name="connsiteY9" fmla="*/ 18347 h 46272"/>
                    <a:gd name="connsiteX10" fmla="*/ 16955 w 34101"/>
                    <a:gd name="connsiteY10" fmla="*/ 18667 h 46272"/>
                    <a:gd name="connsiteX11" fmla="*/ 23659 w 34101"/>
                    <a:gd name="connsiteY11" fmla="*/ 18826 h 46272"/>
                    <a:gd name="connsiteX12" fmla="*/ 28128 w 34101"/>
                    <a:gd name="connsiteY12" fmla="*/ 14197 h 46272"/>
                    <a:gd name="connsiteX13" fmla="*/ 27729 w 34101"/>
                    <a:gd name="connsiteY13" fmla="*/ 8691 h 46272"/>
                    <a:gd name="connsiteX14" fmla="*/ 23180 w 34101"/>
                    <a:gd name="connsiteY14" fmla="*/ 5100 h 46272"/>
                    <a:gd name="connsiteX15" fmla="*/ 17354 w 34101"/>
                    <a:gd name="connsiteY15" fmla="*/ 5419 h 46272"/>
                    <a:gd name="connsiteX16" fmla="*/ 12806 w 34101"/>
                    <a:gd name="connsiteY16" fmla="*/ 10447 h 46272"/>
                    <a:gd name="connsiteX17" fmla="*/ 7778 w 34101"/>
                    <a:gd name="connsiteY17" fmla="*/ 7813 h 46272"/>
                    <a:gd name="connsiteX18" fmla="*/ 14881 w 34101"/>
                    <a:gd name="connsiteY18" fmla="*/ 950 h 46272"/>
                    <a:gd name="connsiteX19" fmla="*/ 24457 w 34101"/>
                    <a:gd name="connsiteY19" fmla="*/ 790 h 46272"/>
                    <a:gd name="connsiteX20" fmla="*/ 30522 w 34101"/>
                    <a:gd name="connsiteY20" fmla="*/ 4461 h 46272"/>
                    <a:gd name="connsiteX21" fmla="*/ 33794 w 34101"/>
                    <a:gd name="connsiteY21" fmla="*/ 10128 h 46272"/>
                    <a:gd name="connsiteX22" fmla="*/ 33555 w 34101"/>
                    <a:gd name="connsiteY22" fmla="*/ 16272 h 46272"/>
                    <a:gd name="connsiteX23" fmla="*/ 30363 w 34101"/>
                    <a:gd name="connsiteY23" fmla="*/ 20901 h 46272"/>
                    <a:gd name="connsiteX24" fmla="*/ 24696 w 34101"/>
                    <a:gd name="connsiteY24" fmla="*/ 23136 h 46272"/>
                    <a:gd name="connsiteX25" fmla="*/ 29485 w 34101"/>
                    <a:gd name="connsiteY25" fmla="*/ 28722 h 46272"/>
                    <a:gd name="connsiteX26" fmla="*/ 29405 w 34101"/>
                    <a:gd name="connsiteY26" fmla="*/ 36463 h 46272"/>
                    <a:gd name="connsiteX27" fmla="*/ 22143 w 34101"/>
                    <a:gd name="connsiteY27" fmla="*/ 44762 h 46272"/>
                    <a:gd name="connsiteX28" fmla="*/ 10332 w 34101"/>
                    <a:gd name="connsiteY28" fmla="*/ 45401 h 46272"/>
                    <a:gd name="connsiteX29" fmla="*/ 1873 w 34101"/>
                    <a:gd name="connsiteY29" fmla="*/ 38937 h 46272"/>
                    <a:gd name="connsiteX30" fmla="*/ 356 w 34101"/>
                    <a:gd name="connsiteY30" fmla="*/ 28722 h 46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4101" h="46272">
                      <a:moveTo>
                        <a:pt x="596" y="28562"/>
                      </a:moveTo>
                      <a:lnTo>
                        <a:pt x="6182" y="29520"/>
                      </a:lnTo>
                      <a:cubicBezTo>
                        <a:pt x="5863" y="32712"/>
                        <a:pt x="6182" y="35266"/>
                        <a:pt x="7219" y="37101"/>
                      </a:cubicBezTo>
                      <a:cubicBezTo>
                        <a:pt x="8257" y="38937"/>
                        <a:pt x="9853" y="40134"/>
                        <a:pt x="11928" y="40852"/>
                      </a:cubicBezTo>
                      <a:cubicBezTo>
                        <a:pt x="14402" y="41650"/>
                        <a:pt x="16876" y="41490"/>
                        <a:pt x="19110" y="40293"/>
                      </a:cubicBezTo>
                      <a:cubicBezTo>
                        <a:pt x="21345" y="39096"/>
                        <a:pt x="22941" y="37261"/>
                        <a:pt x="23819" y="34627"/>
                      </a:cubicBezTo>
                      <a:cubicBezTo>
                        <a:pt x="24617" y="32153"/>
                        <a:pt x="24457" y="29919"/>
                        <a:pt x="23340" y="27764"/>
                      </a:cubicBezTo>
                      <a:cubicBezTo>
                        <a:pt x="22223" y="25689"/>
                        <a:pt x="20467" y="24173"/>
                        <a:pt x="17993" y="23455"/>
                      </a:cubicBezTo>
                      <a:cubicBezTo>
                        <a:pt x="16955" y="23136"/>
                        <a:pt x="15679" y="22896"/>
                        <a:pt x="14003" y="22816"/>
                      </a:cubicBezTo>
                      <a:lnTo>
                        <a:pt x="16078" y="18347"/>
                      </a:lnTo>
                      <a:cubicBezTo>
                        <a:pt x="16078" y="18347"/>
                        <a:pt x="16716" y="18587"/>
                        <a:pt x="16955" y="18667"/>
                      </a:cubicBezTo>
                      <a:cubicBezTo>
                        <a:pt x="19270" y="19385"/>
                        <a:pt x="21504" y="19465"/>
                        <a:pt x="23659" y="18826"/>
                      </a:cubicBezTo>
                      <a:cubicBezTo>
                        <a:pt x="25894" y="18188"/>
                        <a:pt x="27330" y="16671"/>
                        <a:pt x="28128" y="14197"/>
                      </a:cubicBezTo>
                      <a:cubicBezTo>
                        <a:pt x="28766" y="12202"/>
                        <a:pt x="28607" y="10447"/>
                        <a:pt x="27729" y="8691"/>
                      </a:cubicBezTo>
                      <a:cubicBezTo>
                        <a:pt x="26851" y="6935"/>
                        <a:pt x="25335" y="5818"/>
                        <a:pt x="23180" y="5100"/>
                      </a:cubicBezTo>
                      <a:cubicBezTo>
                        <a:pt x="21105" y="4461"/>
                        <a:pt x="19190" y="4541"/>
                        <a:pt x="17354" y="5419"/>
                      </a:cubicBezTo>
                      <a:cubicBezTo>
                        <a:pt x="15519" y="6297"/>
                        <a:pt x="14003" y="7973"/>
                        <a:pt x="12806" y="10447"/>
                      </a:cubicBezTo>
                      <a:lnTo>
                        <a:pt x="7778" y="7813"/>
                      </a:lnTo>
                      <a:cubicBezTo>
                        <a:pt x="9614" y="4461"/>
                        <a:pt x="11928" y="2147"/>
                        <a:pt x="14881" y="950"/>
                      </a:cubicBezTo>
                      <a:cubicBezTo>
                        <a:pt x="17833" y="-247"/>
                        <a:pt x="21026" y="-327"/>
                        <a:pt x="24457" y="790"/>
                      </a:cubicBezTo>
                      <a:cubicBezTo>
                        <a:pt x="26851" y="1588"/>
                        <a:pt x="28846" y="2785"/>
                        <a:pt x="30522" y="4461"/>
                      </a:cubicBezTo>
                      <a:cubicBezTo>
                        <a:pt x="32198" y="6137"/>
                        <a:pt x="33315" y="7973"/>
                        <a:pt x="33794" y="10128"/>
                      </a:cubicBezTo>
                      <a:cubicBezTo>
                        <a:pt x="34273" y="12202"/>
                        <a:pt x="34193" y="14277"/>
                        <a:pt x="33555" y="16272"/>
                      </a:cubicBezTo>
                      <a:cubicBezTo>
                        <a:pt x="32916" y="18188"/>
                        <a:pt x="31879" y="19704"/>
                        <a:pt x="30363" y="20901"/>
                      </a:cubicBezTo>
                      <a:cubicBezTo>
                        <a:pt x="28846" y="22098"/>
                        <a:pt x="26931" y="22896"/>
                        <a:pt x="24696" y="23136"/>
                      </a:cubicBezTo>
                      <a:cubicBezTo>
                        <a:pt x="27091" y="24572"/>
                        <a:pt x="28687" y="26408"/>
                        <a:pt x="29485" y="28722"/>
                      </a:cubicBezTo>
                      <a:cubicBezTo>
                        <a:pt x="30283" y="31036"/>
                        <a:pt x="30283" y="33590"/>
                        <a:pt x="29405" y="36463"/>
                      </a:cubicBezTo>
                      <a:cubicBezTo>
                        <a:pt x="28208" y="40293"/>
                        <a:pt x="25734" y="43007"/>
                        <a:pt x="22143" y="44762"/>
                      </a:cubicBezTo>
                      <a:cubicBezTo>
                        <a:pt x="18552" y="46518"/>
                        <a:pt x="14641" y="46758"/>
                        <a:pt x="10332" y="45401"/>
                      </a:cubicBezTo>
                      <a:cubicBezTo>
                        <a:pt x="6501" y="44204"/>
                        <a:pt x="3708" y="42049"/>
                        <a:pt x="1873" y="38937"/>
                      </a:cubicBezTo>
                      <a:cubicBezTo>
                        <a:pt x="117" y="35824"/>
                        <a:pt x="-442" y="32473"/>
                        <a:pt x="356" y="2872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24" name="Freeform: Shape 4223">
                  <a:extLst>
                    <a:ext uri="{FF2B5EF4-FFF2-40B4-BE49-F238E27FC236}">
                      <a16:creationId xmlns:a16="http://schemas.microsoft.com/office/drawing/2014/main" id="{A33016C3-D587-73ED-E82B-3EA81B446746}"/>
                    </a:ext>
                  </a:extLst>
                </p:cNvPr>
                <p:cNvSpPr/>
                <p:nvPr/>
              </p:nvSpPr>
              <p:spPr>
                <a:xfrm>
                  <a:off x="1387601" y="2070580"/>
                  <a:ext cx="34874" cy="44929"/>
                </a:xfrm>
                <a:custGeom>
                  <a:avLst/>
                  <a:gdLst>
                    <a:gd name="connsiteX0" fmla="*/ 15562 w 34874"/>
                    <a:gd name="connsiteY0" fmla="*/ 43254 h 44929"/>
                    <a:gd name="connsiteX1" fmla="*/ 18914 w 34874"/>
                    <a:gd name="connsiteY1" fmla="*/ 32799 h 44929"/>
                    <a:gd name="connsiteX2" fmla="*/ 0 w 34874"/>
                    <a:gd name="connsiteY2" fmla="*/ 26734 h 44929"/>
                    <a:gd name="connsiteX3" fmla="*/ 1596 w 34874"/>
                    <a:gd name="connsiteY3" fmla="*/ 21866 h 44929"/>
                    <a:gd name="connsiteX4" fmla="*/ 30485 w 34874"/>
                    <a:gd name="connsiteY4" fmla="*/ 0 h 44929"/>
                    <a:gd name="connsiteX5" fmla="*/ 34874 w 34874"/>
                    <a:gd name="connsiteY5" fmla="*/ 1357 h 44929"/>
                    <a:gd name="connsiteX6" fmla="*/ 25857 w 34874"/>
                    <a:gd name="connsiteY6" fmla="*/ 29607 h 44929"/>
                    <a:gd name="connsiteX7" fmla="*/ 31762 w 34874"/>
                    <a:gd name="connsiteY7" fmla="*/ 31523 h 44929"/>
                    <a:gd name="connsiteX8" fmla="*/ 30166 w 34874"/>
                    <a:gd name="connsiteY8" fmla="*/ 36391 h 44929"/>
                    <a:gd name="connsiteX9" fmla="*/ 24260 w 34874"/>
                    <a:gd name="connsiteY9" fmla="*/ 34475 h 44929"/>
                    <a:gd name="connsiteX10" fmla="*/ 20909 w 34874"/>
                    <a:gd name="connsiteY10" fmla="*/ 44930 h 44929"/>
                    <a:gd name="connsiteX11" fmla="*/ 15562 w 34874"/>
                    <a:gd name="connsiteY11" fmla="*/ 43254 h 44929"/>
                    <a:gd name="connsiteX12" fmla="*/ 20510 w 34874"/>
                    <a:gd name="connsiteY12" fmla="*/ 27931 h 44929"/>
                    <a:gd name="connsiteX13" fmla="*/ 26814 w 34874"/>
                    <a:gd name="connsiteY13" fmla="*/ 8300 h 44929"/>
                    <a:gd name="connsiteX14" fmla="*/ 6943 w 34874"/>
                    <a:gd name="connsiteY14" fmla="*/ 23542 h 44929"/>
                    <a:gd name="connsiteX15" fmla="*/ 20589 w 34874"/>
                    <a:gd name="connsiteY15" fmla="*/ 27931 h 4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74" h="44929">
                      <a:moveTo>
                        <a:pt x="15562" y="43254"/>
                      </a:moveTo>
                      <a:lnTo>
                        <a:pt x="18914" y="32799"/>
                      </a:lnTo>
                      <a:lnTo>
                        <a:pt x="0" y="26734"/>
                      </a:lnTo>
                      <a:lnTo>
                        <a:pt x="1596" y="21866"/>
                      </a:lnTo>
                      <a:lnTo>
                        <a:pt x="30485" y="0"/>
                      </a:lnTo>
                      <a:lnTo>
                        <a:pt x="34874" y="1357"/>
                      </a:lnTo>
                      <a:lnTo>
                        <a:pt x="25857" y="29607"/>
                      </a:lnTo>
                      <a:lnTo>
                        <a:pt x="31762" y="31523"/>
                      </a:lnTo>
                      <a:lnTo>
                        <a:pt x="30166" y="36391"/>
                      </a:lnTo>
                      <a:lnTo>
                        <a:pt x="24260" y="34475"/>
                      </a:lnTo>
                      <a:lnTo>
                        <a:pt x="20909" y="44930"/>
                      </a:lnTo>
                      <a:lnTo>
                        <a:pt x="15562" y="43254"/>
                      </a:lnTo>
                      <a:close/>
                      <a:moveTo>
                        <a:pt x="20510" y="27931"/>
                      </a:moveTo>
                      <a:lnTo>
                        <a:pt x="26814" y="8300"/>
                      </a:lnTo>
                      <a:lnTo>
                        <a:pt x="6943" y="23542"/>
                      </a:lnTo>
                      <a:lnTo>
                        <a:pt x="20589" y="2793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25" name="Freeform: Shape 4224">
                  <a:extLst>
                    <a:ext uri="{FF2B5EF4-FFF2-40B4-BE49-F238E27FC236}">
                      <a16:creationId xmlns:a16="http://schemas.microsoft.com/office/drawing/2014/main" id="{5112A32B-4A7B-47B1-C50F-F2973FCCD830}"/>
                    </a:ext>
                  </a:extLst>
                </p:cNvPr>
                <p:cNvSpPr/>
                <p:nvPr/>
              </p:nvSpPr>
              <p:spPr>
                <a:xfrm>
                  <a:off x="1422875" y="2114073"/>
                  <a:ext cx="7980" cy="7980"/>
                </a:xfrm>
                <a:custGeom>
                  <a:avLst/>
                  <a:gdLst>
                    <a:gd name="connsiteX0" fmla="*/ 0 w 7980"/>
                    <a:gd name="connsiteY0" fmla="*/ 6065 h 7980"/>
                    <a:gd name="connsiteX1" fmla="*/ 1915 w 7980"/>
                    <a:gd name="connsiteY1" fmla="*/ 0 h 7980"/>
                    <a:gd name="connsiteX2" fmla="*/ 7980 w 7980"/>
                    <a:gd name="connsiteY2" fmla="*/ 1915 h 7980"/>
                    <a:gd name="connsiteX3" fmla="*/ 6065 w 7980"/>
                    <a:gd name="connsiteY3" fmla="*/ 7980 h 7980"/>
                    <a:gd name="connsiteX4" fmla="*/ 0 w 7980"/>
                    <a:gd name="connsiteY4" fmla="*/ 6065 h 7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0" h="7980">
                      <a:moveTo>
                        <a:pt x="0" y="6065"/>
                      </a:moveTo>
                      <a:lnTo>
                        <a:pt x="1915" y="0"/>
                      </a:lnTo>
                      <a:lnTo>
                        <a:pt x="7980" y="1915"/>
                      </a:lnTo>
                      <a:lnTo>
                        <a:pt x="6065" y="7980"/>
                      </a:lnTo>
                      <a:lnTo>
                        <a:pt x="0" y="606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26" name="Freeform: Shape 4225">
                  <a:extLst>
                    <a:ext uri="{FF2B5EF4-FFF2-40B4-BE49-F238E27FC236}">
                      <a16:creationId xmlns:a16="http://schemas.microsoft.com/office/drawing/2014/main" id="{05A70AFB-B451-6C67-C14F-D3DD1A208434}"/>
                    </a:ext>
                  </a:extLst>
                </p:cNvPr>
                <p:cNvSpPr/>
                <p:nvPr/>
              </p:nvSpPr>
              <p:spPr>
                <a:xfrm>
                  <a:off x="1438357" y="2086780"/>
                  <a:ext cx="34874" cy="44849"/>
                </a:xfrm>
                <a:custGeom>
                  <a:avLst/>
                  <a:gdLst>
                    <a:gd name="connsiteX0" fmla="*/ 15562 w 34874"/>
                    <a:gd name="connsiteY0" fmla="*/ 43254 h 44849"/>
                    <a:gd name="connsiteX1" fmla="*/ 18914 w 34874"/>
                    <a:gd name="connsiteY1" fmla="*/ 32799 h 44849"/>
                    <a:gd name="connsiteX2" fmla="*/ 0 w 34874"/>
                    <a:gd name="connsiteY2" fmla="*/ 26734 h 44849"/>
                    <a:gd name="connsiteX3" fmla="*/ 1596 w 34874"/>
                    <a:gd name="connsiteY3" fmla="*/ 21866 h 44849"/>
                    <a:gd name="connsiteX4" fmla="*/ 30485 w 34874"/>
                    <a:gd name="connsiteY4" fmla="*/ 0 h 44849"/>
                    <a:gd name="connsiteX5" fmla="*/ 34874 w 34874"/>
                    <a:gd name="connsiteY5" fmla="*/ 1357 h 44849"/>
                    <a:gd name="connsiteX6" fmla="*/ 25857 w 34874"/>
                    <a:gd name="connsiteY6" fmla="*/ 29527 h 44849"/>
                    <a:gd name="connsiteX7" fmla="*/ 31762 w 34874"/>
                    <a:gd name="connsiteY7" fmla="*/ 31443 h 44849"/>
                    <a:gd name="connsiteX8" fmla="*/ 30166 w 34874"/>
                    <a:gd name="connsiteY8" fmla="*/ 36311 h 44849"/>
                    <a:gd name="connsiteX9" fmla="*/ 24260 w 34874"/>
                    <a:gd name="connsiteY9" fmla="*/ 34396 h 44849"/>
                    <a:gd name="connsiteX10" fmla="*/ 20909 w 34874"/>
                    <a:gd name="connsiteY10" fmla="*/ 44850 h 44849"/>
                    <a:gd name="connsiteX11" fmla="*/ 15562 w 34874"/>
                    <a:gd name="connsiteY11" fmla="*/ 43174 h 44849"/>
                    <a:gd name="connsiteX12" fmla="*/ 20430 w 34874"/>
                    <a:gd name="connsiteY12" fmla="*/ 27931 h 44849"/>
                    <a:gd name="connsiteX13" fmla="*/ 26734 w 34874"/>
                    <a:gd name="connsiteY13" fmla="*/ 8300 h 44849"/>
                    <a:gd name="connsiteX14" fmla="*/ 6863 w 34874"/>
                    <a:gd name="connsiteY14" fmla="*/ 23542 h 44849"/>
                    <a:gd name="connsiteX15" fmla="*/ 20510 w 34874"/>
                    <a:gd name="connsiteY15" fmla="*/ 27931 h 4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74" h="44849">
                      <a:moveTo>
                        <a:pt x="15562" y="43254"/>
                      </a:moveTo>
                      <a:lnTo>
                        <a:pt x="18914" y="32799"/>
                      </a:lnTo>
                      <a:lnTo>
                        <a:pt x="0" y="26734"/>
                      </a:lnTo>
                      <a:lnTo>
                        <a:pt x="1596" y="21866"/>
                      </a:lnTo>
                      <a:lnTo>
                        <a:pt x="30485" y="0"/>
                      </a:lnTo>
                      <a:lnTo>
                        <a:pt x="34874" y="1357"/>
                      </a:lnTo>
                      <a:lnTo>
                        <a:pt x="25857" y="29527"/>
                      </a:lnTo>
                      <a:lnTo>
                        <a:pt x="31762" y="31443"/>
                      </a:lnTo>
                      <a:lnTo>
                        <a:pt x="30166" y="36311"/>
                      </a:lnTo>
                      <a:lnTo>
                        <a:pt x="24260" y="34396"/>
                      </a:lnTo>
                      <a:lnTo>
                        <a:pt x="20909" y="44850"/>
                      </a:lnTo>
                      <a:lnTo>
                        <a:pt x="15562" y="43174"/>
                      </a:lnTo>
                      <a:close/>
                      <a:moveTo>
                        <a:pt x="20430" y="27931"/>
                      </a:moveTo>
                      <a:lnTo>
                        <a:pt x="26734" y="8300"/>
                      </a:lnTo>
                      <a:lnTo>
                        <a:pt x="6863" y="23542"/>
                      </a:lnTo>
                      <a:lnTo>
                        <a:pt x="20510" y="2793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27" name="Freeform: Shape 4226">
                  <a:extLst>
                    <a:ext uri="{FF2B5EF4-FFF2-40B4-BE49-F238E27FC236}">
                      <a16:creationId xmlns:a16="http://schemas.microsoft.com/office/drawing/2014/main" id="{09DEDC3B-7505-EF9C-A88D-1597C3E61400}"/>
                    </a:ext>
                  </a:extLst>
                </p:cNvPr>
                <p:cNvSpPr/>
                <p:nvPr/>
              </p:nvSpPr>
              <p:spPr>
                <a:xfrm>
                  <a:off x="1489671" y="2098033"/>
                  <a:ext cx="45488" cy="53867"/>
                </a:xfrm>
                <a:custGeom>
                  <a:avLst/>
                  <a:gdLst>
                    <a:gd name="connsiteX0" fmla="*/ 80 w 45488"/>
                    <a:gd name="connsiteY0" fmla="*/ 43493 h 53867"/>
                    <a:gd name="connsiteX1" fmla="*/ 14046 w 45488"/>
                    <a:gd name="connsiteY1" fmla="*/ 0 h 53867"/>
                    <a:gd name="connsiteX2" fmla="*/ 45488 w 45488"/>
                    <a:gd name="connsiteY2" fmla="*/ 10055 h 53867"/>
                    <a:gd name="connsiteX3" fmla="*/ 43812 w 45488"/>
                    <a:gd name="connsiteY3" fmla="*/ 15163 h 53867"/>
                    <a:gd name="connsiteX4" fmla="*/ 18116 w 45488"/>
                    <a:gd name="connsiteY4" fmla="*/ 6943 h 53867"/>
                    <a:gd name="connsiteX5" fmla="*/ 13806 w 45488"/>
                    <a:gd name="connsiteY5" fmla="*/ 20270 h 53867"/>
                    <a:gd name="connsiteX6" fmla="*/ 37907 w 45488"/>
                    <a:gd name="connsiteY6" fmla="*/ 28011 h 53867"/>
                    <a:gd name="connsiteX7" fmla="*/ 36231 w 45488"/>
                    <a:gd name="connsiteY7" fmla="*/ 33119 h 53867"/>
                    <a:gd name="connsiteX8" fmla="*/ 12130 w 45488"/>
                    <a:gd name="connsiteY8" fmla="*/ 25378 h 53867"/>
                    <a:gd name="connsiteX9" fmla="*/ 7422 w 45488"/>
                    <a:gd name="connsiteY9" fmla="*/ 40221 h 53867"/>
                    <a:gd name="connsiteX10" fmla="*/ 34156 w 45488"/>
                    <a:gd name="connsiteY10" fmla="*/ 48760 h 53867"/>
                    <a:gd name="connsiteX11" fmla="*/ 32480 w 45488"/>
                    <a:gd name="connsiteY11" fmla="*/ 53868 h 53867"/>
                    <a:gd name="connsiteX12" fmla="*/ 0 w 45488"/>
                    <a:gd name="connsiteY12" fmla="*/ 43493 h 5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88" h="53867">
                      <a:moveTo>
                        <a:pt x="80" y="43493"/>
                      </a:moveTo>
                      <a:lnTo>
                        <a:pt x="14046" y="0"/>
                      </a:lnTo>
                      <a:lnTo>
                        <a:pt x="45488" y="10055"/>
                      </a:lnTo>
                      <a:lnTo>
                        <a:pt x="43812" y="15163"/>
                      </a:lnTo>
                      <a:lnTo>
                        <a:pt x="18116" y="6943"/>
                      </a:lnTo>
                      <a:lnTo>
                        <a:pt x="13806" y="20270"/>
                      </a:lnTo>
                      <a:lnTo>
                        <a:pt x="37907" y="28011"/>
                      </a:lnTo>
                      <a:lnTo>
                        <a:pt x="36231" y="33119"/>
                      </a:lnTo>
                      <a:lnTo>
                        <a:pt x="12130" y="25378"/>
                      </a:lnTo>
                      <a:lnTo>
                        <a:pt x="7422" y="40221"/>
                      </a:lnTo>
                      <a:lnTo>
                        <a:pt x="34156" y="48760"/>
                      </a:lnTo>
                      <a:lnTo>
                        <a:pt x="32480" y="53868"/>
                      </a:lnTo>
                      <a:lnTo>
                        <a:pt x="0" y="4349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28" name="Freeform: Shape 4227">
                  <a:extLst>
                    <a:ext uri="{FF2B5EF4-FFF2-40B4-BE49-F238E27FC236}">
                      <a16:creationId xmlns:a16="http://schemas.microsoft.com/office/drawing/2014/main" id="{3347764F-D7C6-BE72-27A2-AB8D4AD5CA66}"/>
                    </a:ext>
                  </a:extLst>
                </p:cNvPr>
                <p:cNvSpPr/>
                <p:nvPr/>
              </p:nvSpPr>
              <p:spPr>
                <a:xfrm>
                  <a:off x="1529968" y="2115829"/>
                  <a:ext cx="35117" cy="43065"/>
                </a:xfrm>
                <a:custGeom>
                  <a:avLst/>
                  <a:gdLst>
                    <a:gd name="connsiteX0" fmla="*/ 1280 w 35117"/>
                    <a:gd name="connsiteY0" fmla="*/ 25298 h 43065"/>
                    <a:gd name="connsiteX1" fmla="*/ 6707 w 35117"/>
                    <a:gd name="connsiteY1" fmla="*/ 26256 h 43065"/>
                    <a:gd name="connsiteX2" fmla="*/ 6388 w 35117"/>
                    <a:gd name="connsiteY2" fmla="*/ 33677 h 43065"/>
                    <a:gd name="connsiteX3" fmla="*/ 10378 w 35117"/>
                    <a:gd name="connsiteY3" fmla="*/ 37029 h 43065"/>
                    <a:gd name="connsiteX4" fmla="*/ 14448 w 35117"/>
                    <a:gd name="connsiteY4" fmla="*/ 37268 h 43065"/>
                    <a:gd name="connsiteX5" fmla="*/ 17480 w 35117"/>
                    <a:gd name="connsiteY5" fmla="*/ 35273 h 43065"/>
                    <a:gd name="connsiteX6" fmla="*/ 19795 w 35117"/>
                    <a:gd name="connsiteY6" fmla="*/ 30006 h 43065"/>
                    <a:gd name="connsiteX7" fmla="*/ 29371 w 35117"/>
                    <a:gd name="connsiteY7" fmla="*/ 0 h 43065"/>
                    <a:gd name="connsiteX8" fmla="*/ 35117 w 35117"/>
                    <a:gd name="connsiteY8" fmla="*/ 1836 h 43065"/>
                    <a:gd name="connsiteX9" fmla="*/ 25620 w 35117"/>
                    <a:gd name="connsiteY9" fmla="*/ 31523 h 43065"/>
                    <a:gd name="connsiteX10" fmla="*/ 21630 w 35117"/>
                    <a:gd name="connsiteY10" fmla="*/ 39583 h 43065"/>
                    <a:gd name="connsiteX11" fmla="*/ 15964 w 35117"/>
                    <a:gd name="connsiteY11" fmla="*/ 42855 h 43065"/>
                    <a:gd name="connsiteX12" fmla="*/ 8702 w 35117"/>
                    <a:gd name="connsiteY12" fmla="*/ 42296 h 43065"/>
                    <a:gd name="connsiteX13" fmla="*/ 961 w 35117"/>
                    <a:gd name="connsiteY13" fmla="*/ 36231 h 43065"/>
                    <a:gd name="connsiteX14" fmla="*/ 1200 w 35117"/>
                    <a:gd name="connsiteY14" fmla="*/ 25537 h 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117" h="43065">
                      <a:moveTo>
                        <a:pt x="1280" y="25298"/>
                      </a:moveTo>
                      <a:lnTo>
                        <a:pt x="6707" y="26256"/>
                      </a:lnTo>
                      <a:cubicBezTo>
                        <a:pt x="5749" y="29607"/>
                        <a:pt x="5669" y="32081"/>
                        <a:pt x="6388" y="33677"/>
                      </a:cubicBezTo>
                      <a:cubicBezTo>
                        <a:pt x="7106" y="35273"/>
                        <a:pt x="8463" y="36391"/>
                        <a:pt x="10378" y="37029"/>
                      </a:cubicBezTo>
                      <a:cubicBezTo>
                        <a:pt x="11814" y="37508"/>
                        <a:pt x="13171" y="37588"/>
                        <a:pt x="14448" y="37268"/>
                      </a:cubicBezTo>
                      <a:cubicBezTo>
                        <a:pt x="15725" y="36949"/>
                        <a:pt x="16682" y="36311"/>
                        <a:pt x="17480" y="35273"/>
                      </a:cubicBezTo>
                      <a:cubicBezTo>
                        <a:pt x="18199" y="34236"/>
                        <a:pt x="18997" y="32480"/>
                        <a:pt x="19795" y="30006"/>
                      </a:cubicBezTo>
                      <a:lnTo>
                        <a:pt x="29371" y="0"/>
                      </a:lnTo>
                      <a:lnTo>
                        <a:pt x="35117" y="1836"/>
                      </a:lnTo>
                      <a:lnTo>
                        <a:pt x="25620" y="31523"/>
                      </a:lnTo>
                      <a:cubicBezTo>
                        <a:pt x="24423" y="35194"/>
                        <a:pt x="23147" y="37827"/>
                        <a:pt x="21630" y="39583"/>
                      </a:cubicBezTo>
                      <a:cubicBezTo>
                        <a:pt x="20114" y="41259"/>
                        <a:pt x="18199" y="42376"/>
                        <a:pt x="15964" y="42855"/>
                      </a:cubicBezTo>
                      <a:cubicBezTo>
                        <a:pt x="13730" y="43254"/>
                        <a:pt x="11335" y="43094"/>
                        <a:pt x="8702" y="42296"/>
                      </a:cubicBezTo>
                      <a:cubicBezTo>
                        <a:pt x="4871" y="41099"/>
                        <a:pt x="2318" y="39024"/>
                        <a:pt x="961" y="36231"/>
                      </a:cubicBezTo>
                      <a:cubicBezTo>
                        <a:pt x="-396" y="33358"/>
                        <a:pt x="-316" y="29847"/>
                        <a:pt x="1200" y="25537"/>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177" name="Graphic 2">
                <a:extLst>
                  <a:ext uri="{FF2B5EF4-FFF2-40B4-BE49-F238E27FC236}">
                    <a16:creationId xmlns:a16="http://schemas.microsoft.com/office/drawing/2014/main" id="{7D7A6718-2B8D-3A0D-7CA3-3BD574A39887}"/>
                  </a:ext>
                </a:extLst>
              </p:cNvPr>
              <p:cNvGrpSpPr/>
              <p:nvPr/>
            </p:nvGrpSpPr>
            <p:grpSpPr>
              <a:xfrm>
                <a:off x="577431" y="2523947"/>
                <a:ext cx="365901" cy="74696"/>
                <a:chOff x="577431" y="2523947"/>
                <a:chExt cx="365901" cy="74696"/>
              </a:xfrm>
              <a:solidFill>
                <a:srgbClr val="000000"/>
              </a:solidFill>
            </p:grpSpPr>
            <p:sp>
              <p:nvSpPr>
                <p:cNvPr id="4201" name="Freeform: Shape 4200">
                  <a:extLst>
                    <a:ext uri="{FF2B5EF4-FFF2-40B4-BE49-F238E27FC236}">
                      <a16:creationId xmlns:a16="http://schemas.microsoft.com/office/drawing/2014/main" id="{782CFA3D-6108-30E1-1D8C-079F9E3E3826}"/>
                    </a:ext>
                  </a:extLst>
                </p:cNvPr>
                <p:cNvSpPr/>
                <p:nvPr/>
              </p:nvSpPr>
              <p:spPr>
                <a:xfrm>
                  <a:off x="577431" y="2523947"/>
                  <a:ext cx="11890" cy="57219"/>
                </a:xfrm>
                <a:custGeom>
                  <a:avLst/>
                  <a:gdLst>
                    <a:gd name="connsiteX0" fmla="*/ 0 w 11890"/>
                    <a:gd name="connsiteY0" fmla="*/ 57140 h 57219"/>
                    <a:gd name="connsiteX1" fmla="*/ 319 w 11890"/>
                    <a:gd name="connsiteY1" fmla="*/ 0 h 57219"/>
                    <a:gd name="connsiteX2" fmla="*/ 11891 w 11890"/>
                    <a:gd name="connsiteY2" fmla="*/ 0 h 57219"/>
                    <a:gd name="connsiteX3" fmla="*/ 11572 w 11890"/>
                    <a:gd name="connsiteY3" fmla="*/ 57219 h 57219"/>
                    <a:gd name="connsiteX4" fmla="*/ 0 w 11890"/>
                    <a:gd name="connsiteY4" fmla="*/ 57219 h 57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0" h="57219">
                      <a:moveTo>
                        <a:pt x="0" y="57140"/>
                      </a:moveTo>
                      <a:lnTo>
                        <a:pt x="319" y="0"/>
                      </a:lnTo>
                      <a:lnTo>
                        <a:pt x="11891" y="0"/>
                      </a:lnTo>
                      <a:cubicBezTo>
                        <a:pt x="11891" y="0"/>
                        <a:pt x="11572" y="57219"/>
                        <a:pt x="11572" y="57219"/>
                      </a:cubicBezTo>
                      <a:lnTo>
                        <a:pt x="0" y="5721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02" name="Freeform: Shape 4201">
                  <a:extLst>
                    <a:ext uri="{FF2B5EF4-FFF2-40B4-BE49-F238E27FC236}">
                      <a16:creationId xmlns:a16="http://schemas.microsoft.com/office/drawing/2014/main" id="{EB25DD55-71A1-04B7-8933-310A0A2790B0}"/>
                    </a:ext>
                  </a:extLst>
                </p:cNvPr>
                <p:cNvSpPr/>
                <p:nvPr/>
              </p:nvSpPr>
              <p:spPr>
                <a:xfrm>
                  <a:off x="595386" y="2525224"/>
                  <a:ext cx="24340" cy="56979"/>
                </a:xfrm>
                <a:custGeom>
                  <a:avLst/>
                  <a:gdLst>
                    <a:gd name="connsiteX0" fmla="*/ 23702 w 24340"/>
                    <a:gd name="connsiteY0" fmla="*/ 14684 h 56979"/>
                    <a:gd name="connsiteX1" fmla="*/ 23702 w 24340"/>
                    <a:gd name="connsiteY1" fmla="*/ 23383 h 56979"/>
                    <a:gd name="connsiteX2" fmla="*/ 16200 w 24340"/>
                    <a:gd name="connsiteY2" fmla="*/ 23383 h 56979"/>
                    <a:gd name="connsiteX3" fmla="*/ 16200 w 24340"/>
                    <a:gd name="connsiteY3" fmla="*/ 40062 h 56979"/>
                    <a:gd name="connsiteX4" fmla="*/ 16280 w 24340"/>
                    <a:gd name="connsiteY4" fmla="*/ 45967 h 56979"/>
                    <a:gd name="connsiteX5" fmla="*/ 17238 w 24340"/>
                    <a:gd name="connsiteY5" fmla="*/ 47324 h 56979"/>
                    <a:gd name="connsiteX6" fmla="*/ 19073 w 24340"/>
                    <a:gd name="connsiteY6" fmla="*/ 47882 h 56979"/>
                    <a:gd name="connsiteX7" fmla="*/ 23462 w 24340"/>
                    <a:gd name="connsiteY7" fmla="*/ 46845 h 56979"/>
                    <a:gd name="connsiteX8" fmla="*/ 24340 w 24340"/>
                    <a:gd name="connsiteY8" fmla="*/ 55384 h 56979"/>
                    <a:gd name="connsiteX9" fmla="*/ 15642 w 24340"/>
                    <a:gd name="connsiteY9" fmla="*/ 56980 h 56979"/>
                    <a:gd name="connsiteX10" fmla="*/ 10295 w 24340"/>
                    <a:gd name="connsiteY10" fmla="*/ 55942 h 56979"/>
                    <a:gd name="connsiteX11" fmla="*/ 6783 w 24340"/>
                    <a:gd name="connsiteY11" fmla="*/ 53309 h 56979"/>
                    <a:gd name="connsiteX12" fmla="*/ 5267 w 24340"/>
                    <a:gd name="connsiteY12" fmla="*/ 49000 h 56979"/>
                    <a:gd name="connsiteX13" fmla="*/ 4948 w 24340"/>
                    <a:gd name="connsiteY13" fmla="*/ 41259 h 56979"/>
                    <a:gd name="connsiteX14" fmla="*/ 4948 w 24340"/>
                    <a:gd name="connsiteY14" fmla="*/ 23223 h 56979"/>
                    <a:gd name="connsiteX15" fmla="*/ 0 w 24340"/>
                    <a:gd name="connsiteY15" fmla="*/ 23223 h 56979"/>
                    <a:gd name="connsiteX16" fmla="*/ 0 w 24340"/>
                    <a:gd name="connsiteY16" fmla="*/ 14524 h 56979"/>
                    <a:gd name="connsiteX17" fmla="*/ 5107 w 24340"/>
                    <a:gd name="connsiteY17" fmla="*/ 14524 h 56979"/>
                    <a:gd name="connsiteX18" fmla="*/ 5107 w 24340"/>
                    <a:gd name="connsiteY18" fmla="*/ 6304 h 56979"/>
                    <a:gd name="connsiteX19" fmla="*/ 16200 w 24340"/>
                    <a:gd name="connsiteY19" fmla="*/ 0 h 56979"/>
                    <a:gd name="connsiteX20" fmla="*/ 16200 w 24340"/>
                    <a:gd name="connsiteY20" fmla="*/ 14604 h 56979"/>
                    <a:gd name="connsiteX21" fmla="*/ 23622 w 24340"/>
                    <a:gd name="connsiteY21" fmla="*/ 14604 h 56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340" h="56979">
                      <a:moveTo>
                        <a:pt x="23702" y="14684"/>
                      </a:moveTo>
                      <a:lnTo>
                        <a:pt x="23702" y="23383"/>
                      </a:lnTo>
                      <a:cubicBezTo>
                        <a:pt x="23702" y="23383"/>
                        <a:pt x="16200" y="23383"/>
                        <a:pt x="16200" y="23383"/>
                      </a:cubicBezTo>
                      <a:lnTo>
                        <a:pt x="16200" y="40062"/>
                      </a:lnTo>
                      <a:cubicBezTo>
                        <a:pt x="16120" y="43413"/>
                        <a:pt x="16200" y="45408"/>
                        <a:pt x="16280" y="45967"/>
                      </a:cubicBezTo>
                      <a:cubicBezTo>
                        <a:pt x="16360" y="46526"/>
                        <a:pt x="16759" y="47004"/>
                        <a:pt x="17238" y="47324"/>
                      </a:cubicBezTo>
                      <a:cubicBezTo>
                        <a:pt x="17716" y="47723"/>
                        <a:pt x="18355" y="47882"/>
                        <a:pt x="19073" y="47882"/>
                      </a:cubicBezTo>
                      <a:cubicBezTo>
                        <a:pt x="20111" y="47882"/>
                        <a:pt x="21547" y="47563"/>
                        <a:pt x="23462" y="46845"/>
                      </a:cubicBezTo>
                      <a:lnTo>
                        <a:pt x="24340" y="55384"/>
                      </a:lnTo>
                      <a:cubicBezTo>
                        <a:pt x="21787" y="56421"/>
                        <a:pt x="18914" y="56980"/>
                        <a:pt x="15642" y="56980"/>
                      </a:cubicBezTo>
                      <a:cubicBezTo>
                        <a:pt x="13646" y="56980"/>
                        <a:pt x="11891" y="56661"/>
                        <a:pt x="10295" y="55942"/>
                      </a:cubicBezTo>
                      <a:cubicBezTo>
                        <a:pt x="8699" y="55224"/>
                        <a:pt x="7581" y="54426"/>
                        <a:pt x="6783" y="53309"/>
                      </a:cubicBezTo>
                      <a:cubicBezTo>
                        <a:pt x="6065" y="52272"/>
                        <a:pt x="5506" y="50835"/>
                        <a:pt x="5267" y="49000"/>
                      </a:cubicBezTo>
                      <a:cubicBezTo>
                        <a:pt x="5028" y="47723"/>
                        <a:pt x="4948" y="45169"/>
                        <a:pt x="4948" y="41259"/>
                      </a:cubicBezTo>
                      <a:lnTo>
                        <a:pt x="4948" y="23223"/>
                      </a:lnTo>
                      <a:cubicBezTo>
                        <a:pt x="4948" y="23223"/>
                        <a:pt x="0" y="23223"/>
                        <a:pt x="0" y="23223"/>
                      </a:cubicBezTo>
                      <a:lnTo>
                        <a:pt x="0" y="14524"/>
                      </a:lnTo>
                      <a:cubicBezTo>
                        <a:pt x="0" y="14524"/>
                        <a:pt x="5107" y="14524"/>
                        <a:pt x="5107" y="14524"/>
                      </a:cubicBezTo>
                      <a:lnTo>
                        <a:pt x="5107" y="6304"/>
                      </a:lnTo>
                      <a:cubicBezTo>
                        <a:pt x="5107" y="6304"/>
                        <a:pt x="16200" y="0"/>
                        <a:pt x="16200" y="0"/>
                      </a:cubicBezTo>
                      <a:lnTo>
                        <a:pt x="16200" y="14604"/>
                      </a:lnTo>
                      <a:cubicBezTo>
                        <a:pt x="16200" y="14604"/>
                        <a:pt x="23622" y="14604"/>
                        <a:pt x="23622" y="1460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03" name="Freeform: Shape 4202">
                  <a:extLst>
                    <a:ext uri="{FF2B5EF4-FFF2-40B4-BE49-F238E27FC236}">
                      <a16:creationId xmlns:a16="http://schemas.microsoft.com/office/drawing/2014/main" id="{54CFE090-6610-E2F4-0549-F3045BFD714F}"/>
                    </a:ext>
                  </a:extLst>
                </p:cNvPr>
                <p:cNvSpPr/>
                <p:nvPr/>
              </p:nvSpPr>
              <p:spPr>
                <a:xfrm>
                  <a:off x="623637" y="2539185"/>
                  <a:ext cx="38864" cy="43417"/>
                </a:xfrm>
                <a:custGeom>
                  <a:avLst/>
                  <a:gdLst>
                    <a:gd name="connsiteX0" fmla="*/ 11093 w 38864"/>
                    <a:gd name="connsiteY0" fmla="*/ 13491 h 43417"/>
                    <a:gd name="connsiteX1" fmla="*/ 1197 w 38864"/>
                    <a:gd name="connsiteY1" fmla="*/ 11656 h 43417"/>
                    <a:gd name="connsiteX2" fmla="*/ 7023 w 38864"/>
                    <a:gd name="connsiteY2" fmla="*/ 2798 h 43417"/>
                    <a:gd name="connsiteX3" fmla="*/ 19233 w 38864"/>
                    <a:gd name="connsiteY3" fmla="*/ 5 h 43417"/>
                    <a:gd name="connsiteX4" fmla="*/ 30166 w 38864"/>
                    <a:gd name="connsiteY4" fmla="*/ 1840 h 43417"/>
                    <a:gd name="connsiteX5" fmla="*/ 35194 w 38864"/>
                    <a:gd name="connsiteY5" fmla="*/ 6309 h 43417"/>
                    <a:gd name="connsiteX6" fmla="*/ 36630 w 38864"/>
                    <a:gd name="connsiteY6" fmla="*/ 16125 h 43417"/>
                    <a:gd name="connsiteX7" fmla="*/ 36470 w 38864"/>
                    <a:gd name="connsiteY7" fmla="*/ 28894 h 43417"/>
                    <a:gd name="connsiteX8" fmla="*/ 36949 w 38864"/>
                    <a:gd name="connsiteY8" fmla="*/ 36954 h 43417"/>
                    <a:gd name="connsiteX9" fmla="*/ 38865 w 38864"/>
                    <a:gd name="connsiteY9" fmla="*/ 42540 h 43417"/>
                    <a:gd name="connsiteX10" fmla="*/ 28011 w 38864"/>
                    <a:gd name="connsiteY10" fmla="*/ 42540 h 43417"/>
                    <a:gd name="connsiteX11" fmla="*/ 26974 w 38864"/>
                    <a:gd name="connsiteY11" fmla="*/ 39268 h 43417"/>
                    <a:gd name="connsiteX12" fmla="*/ 26575 w 38864"/>
                    <a:gd name="connsiteY12" fmla="*/ 37991 h 43417"/>
                    <a:gd name="connsiteX13" fmla="*/ 20589 w 38864"/>
                    <a:gd name="connsiteY13" fmla="*/ 42061 h 43417"/>
                    <a:gd name="connsiteX14" fmla="*/ 13726 w 38864"/>
                    <a:gd name="connsiteY14" fmla="*/ 43418 h 43417"/>
                    <a:gd name="connsiteX15" fmla="*/ 3671 w 38864"/>
                    <a:gd name="connsiteY15" fmla="*/ 39907 h 43417"/>
                    <a:gd name="connsiteX16" fmla="*/ 0 w 38864"/>
                    <a:gd name="connsiteY16" fmla="*/ 31128 h 43417"/>
                    <a:gd name="connsiteX17" fmla="*/ 1676 w 38864"/>
                    <a:gd name="connsiteY17" fmla="*/ 24903 h 43417"/>
                    <a:gd name="connsiteX18" fmla="*/ 6384 w 38864"/>
                    <a:gd name="connsiteY18" fmla="*/ 20753 h 43417"/>
                    <a:gd name="connsiteX19" fmla="*/ 15083 w 38864"/>
                    <a:gd name="connsiteY19" fmla="*/ 18280 h 43417"/>
                    <a:gd name="connsiteX20" fmla="*/ 25697 w 38864"/>
                    <a:gd name="connsiteY20" fmla="*/ 15646 h 43417"/>
                    <a:gd name="connsiteX21" fmla="*/ 25697 w 38864"/>
                    <a:gd name="connsiteY21" fmla="*/ 14529 h 43417"/>
                    <a:gd name="connsiteX22" fmla="*/ 24181 w 38864"/>
                    <a:gd name="connsiteY22" fmla="*/ 10060 h 43417"/>
                    <a:gd name="connsiteX23" fmla="*/ 18275 w 38864"/>
                    <a:gd name="connsiteY23" fmla="*/ 8703 h 43417"/>
                    <a:gd name="connsiteX24" fmla="*/ 13726 w 38864"/>
                    <a:gd name="connsiteY24" fmla="*/ 9820 h 43417"/>
                    <a:gd name="connsiteX25" fmla="*/ 11093 w 38864"/>
                    <a:gd name="connsiteY25" fmla="*/ 13811 h 43417"/>
                    <a:gd name="connsiteX26" fmla="*/ 25697 w 38864"/>
                    <a:gd name="connsiteY26" fmla="*/ 22430 h 43417"/>
                    <a:gd name="connsiteX27" fmla="*/ 18993 w 38864"/>
                    <a:gd name="connsiteY27" fmla="*/ 24105 h 43417"/>
                    <a:gd name="connsiteX28" fmla="*/ 13008 w 38864"/>
                    <a:gd name="connsiteY28" fmla="*/ 26021 h 43417"/>
                    <a:gd name="connsiteX29" fmla="*/ 10853 w 38864"/>
                    <a:gd name="connsiteY29" fmla="*/ 29851 h 43417"/>
                    <a:gd name="connsiteX30" fmla="*/ 12529 w 38864"/>
                    <a:gd name="connsiteY30" fmla="*/ 33841 h 43417"/>
                    <a:gd name="connsiteX31" fmla="*/ 16918 w 38864"/>
                    <a:gd name="connsiteY31" fmla="*/ 35517 h 43417"/>
                    <a:gd name="connsiteX32" fmla="*/ 22585 w 38864"/>
                    <a:gd name="connsiteY32" fmla="*/ 33602 h 43417"/>
                    <a:gd name="connsiteX33" fmla="*/ 25218 w 38864"/>
                    <a:gd name="connsiteY33" fmla="*/ 30011 h 43417"/>
                    <a:gd name="connsiteX34" fmla="*/ 25697 w 38864"/>
                    <a:gd name="connsiteY34" fmla="*/ 24664 h 43417"/>
                    <a:gd name="connsiteX35" fmla="*/ 25697 w 38864"/>
                    <a:gd name="connsiteY35" fmla="*/ 22509 h 43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864" h="43417">
                      <a:moveTo>
                        <a:pt x="11093" y="13491"/>
                      </a:moveTo>
                      <a:lnTo>
                        <a:pt x="1197" y="11656"/>
                      </a:lnTo>
                      <a:cubicBezTo>
                        <a:pt x="2314" y="7666"/>
                        <a:pt x="4309" y="4713"/>
                        <a:pt x="7023" y="2798"/>
                      </a:cubicBezTo>
                      <a:cubicBezTo>
                        <a:pt x="9736" y="882"/>
                        <a:pt x="13806" y="-75"/>
                        <a:pt x="19233" y="5"/>
                      </a:cubicBezTo>
                      <a:cubicBezTo>
                        <a:pt x="24101" y="5"/>
                        <a:pt x="27772" y="643"/>
                        <a:pt x="30166" y="1840"/>
                      </a:cubicBezTo>
                      <a:cubicBezTo>
                        <a:pt x="32560" y="3037"/>
                        <a:pt x="34236" y="4474"/>
                        <a:pt x="35194" y="6309"/>
                      </a:cubicBezTo>
                      <a:cubicBezTo>
                        <a:pt x="36151" y="8065"/>
                        <a:pt x="36630" y="11337"/>
                        <a:pt x="36630" y="16125"/>
                      </a:cubicBezTo>
                      <a:lnTo>
                        <a:pt x="36470" y="28894"/>
                      </a:lnTo>
                      <a:cubicBezTo>
                        <a:pt x="36470" y="32565"/>
                        <a:pt x="36630" y="35198"/>
                        <a:pt x="36949" y="36954"/>
                      </a:cubicBezTo>
                      <a:cubicBezTo>
                        <a:pt x="37268" y="38709"/>
                        <a:pt x="37907" y="40545"/>
                        <a:pt x="38865" y="42540"/>
                      </a:cubicBezTo>
                      <a:lnTo>
                        <a:pt x="28011" y="42540"/>
                      </a:lnTo>
                      <a:cubicBezTo>
                        <a:pt x="27692" y="41742"/>
                        <a:pt x="27373" y="40704"/>
                        <a:pt x="26974" y="39268"/>
                      </a:cubicBezTo>
                      <a:cubicBezTo>
                        <a:pt x="26814" y="38630"/>
                        <a:pt x="26655" y="38151"/>
                        <a:pt x="26575" y="37991"/>
                      </a:cubicBezTo>
                      <a:cubicBezTo>
                        <a:pt x="24659" y="39827"/>
                        <a:pt x="22664" y="41183"/>
                        <a:pt x="20589" y="42061"/>
                      </a:cubicBezTo>
                      <a:cubicBezTo>
                        <a:pt x="18435" y="42939"/>
                        <a:pt x="16200" y="43418"/>
                        <a:pt x="13726" y="43418"/>
                      </a:cubicBezTo>
                      <a:cubicBezTo>
                        <a:pt x="9497" y="43418"/>
                        <a:pt x="6145" y="42221"/>
                        <a:pt x="3671" y="39907"/>
                      </a:cubicBezTo>
                      <a:cubicBezTo>
                        <a:pt x="1197" y="37592"/>
                        <a:pt x="0" y="34640"/>
                        <a:pt x="0" y="31128"/>
                      </a:cubicBezTo>
                      <a:cubicBezTo>
                        <a:pt x="0" y="28814"/>
                        <a:pt x="559" y="26739"/>
                        <a:pt x="1676" y="24903"/>
                      </a:cubicBezTo>
                      <a:cubicBezTo>
                        <a:pt x="2793" y="23068"/>
                        <a:pt x="4389" y="21711"/>
                        <a:pt x="6384" y="20753"/>
                      </a:cubicBezTo>
                      <a:cubicBezTo>
                        <a:pt x="8379" y="19796"/>
                        <a:pt x="11332" y="18998"/>
                        <a:pt x="15083" y="18280"/>
                      </a:cubicBezTo>
                      <a:cubicBezTo>
                        <a:pt x="20190" y="17322"/>
                        <a:pt x="23782" y="16444"/>
                        <a:pt x="25697" y="15646"/>
                      </a:cubicBezTo>
                      <a:lnTo>
                        <a:pt x="25697" y="14529"/>
                      </a:lnTo>
                      <a:cubicBezTo>
                        <a:pt x="25697" y="12454"/>
                        <a:pt x="25218" y="10938"/>
                        <a:pt x="24181" y="10060"/>
                      </a:cubicBezTo>
                      <a:cubicBezTo>
                        <a:pt x="23143" y="9182"/>
                        <a:pt x="21148" y="8703"/>
                        <a:pt x="18275" y="8703"/>
                      </a:cubicBezTo>
                      <a:cubicBezTo>
                        <a:pt x="16360" y="8703"/>
                        <a:pt x="14764" y="9102"/>
                        <a:pt x="13726" y="9820"/>
                      </a:cubicBezTo>
                      <a:cubicBezTo>
                        <a:pt x="12609" y="10618"/>
                        <a:pt x="11731" y="11895"/>
                        <a:pt x="11093" y="13811"/>
                      </a:cubicBezTo>
                      <a:close/>
                      <a:moveTo>
                        <a:pt x="25697" y="22430"/>
                      </a:moveTo>
                      <a:cubicBezTo>
                        <a:pt x="24260" y="22908"/>
                        <a:pt x="22026" y="23467"/>
                        <a:pt x="18993" y="24105"/>
                      </a:cubicBezTo>
                      <a:cubicBezTo>
                        <a:pt x="15961" y="24744"/>
                        <a:pt x="13966" y="25382"/>
                        <a:pt x="13008" y="26021"/>
                      </a:cubicBezTo>
                      <a:cubicBezTo>
                        <a:pt x="11572" y="27058"/>
                        <a:pt x="10853" y="28335"/>
                        <a:pt x="10853" y="29851"/>
                      </a:cubicBezTo>
                      <a:cubicBezTo>
                        <a:pt x="10853" y="31368"/>
                        <a:pt x="11412" y="32724"/>
                        <a:pt x="12529" y="33841"/>
                      </a:cubicBezTo>
                      <a:cubicBezTo>
                        <a:pt x="13646" y="34959"/>
                        <a:pt x="15083" y="35517"/>
                        <a:pt x="16918" y="35517"/>
                      </a:cubicBezTo>
                      <a:cubicBezTo>
                        <a:pt x="18914" y="35517"/>
                        <a:pt x="20749" y="34879"/>
                        <a:pt x="22585" y="33602"/>
                      </a:cubicBezTo>
                      <a:cubicBezTo>
                        <a:pt x="23941" y="32644"/>
                        <a:pt x="24819" y="31447"/>
                        <a:pt x="25218" y="30011"/>
                      </a:cubicBezTo>
                      <a:cubicBezTo>
                        <a:pt x="25537" y="29053"/>
                        <a:pt x="25697" y="27297"/>
                        <a:pt x="25697" y="24664"/>
                      </a:cubicBezTo>
                      <a:lnTo>
                        <a:pt x="25697" y="2250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04" name="Freeform: Shape 4203">
                  <a:extLst>
                    <a:ext uri="{FF2B5EF4-FFF2-40B4-BE49-F238E27FC236}">
                      <a16:creationId xmlns:a16="http://schemas.microsoft.com/office/drawing/2014/main" id="{096166D6-2D00-28F0-A501-93CA82A30457}"/>
                    </a:ext>
                  </a:extLst>
                </p:cNvPr>
                <p:cNvSpPr/>
                <p:nvPr/>
              </p:nvSpPr>
              <p:spPr>
                <a:xfrm>
                  <a:off x="670801" y="2524505"/>
                  <a:ext cx="11252" cy="57219"/>
                </a:xfrm>
                <a:custGeom>
                  <a:avLst/>
                  <a:gdLst>
                    <a:gd name="connsiteX0" fmla="*/ 0 w 11252"/>
                    <a:gd name="connsiteY0" fmla="*/ 57140 h 57219"/>
                    <a:gd name="connsiteX1" fmla="*/ 319 w 11252"/>
                    <a:gd name="connsiteY1" fmla="*/ 0 h 57219"/>
                    <a:gd name="connsiteX2" fmla="*/ 11252 w 11252"/>
                    <a:gd name="connsiteY2" fmla="*/ 0 h 57219"/>
                    <a:gd name="connsiteX3" fmla="*/ 10933 w 11252"/>
                    <a:gd name="connsiteY3" fmla="*/ 57220 h 57219"/>
                    <a:gd name="connsiteX4" fmla="*/ 0 w 11252"/>
                    <a:gd name="connsiteY4" fmla="*/ 57220 h 57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2" h="57219">
                      <a:moveTo>
                        <a:pt x="0" y="57140"/>
                      </a:moveTo>
                      <a:lnTo>
                        <a:pt x="319" y="0"/>
                      </a:lnTo>
                      <a:lnTo>
                        <a:pt x="11252" y="0"/>
                      </a:lnTo>
                      <a:cubicBezTo>
                        <a:pt x="11252" y="0"/>
                        <a:pt x="10933" y="57220"/>
                        <a:pt x="10933" y="57220"/>
                      </a:cubicBezTo>
                      <a:lnTo>
                        <a:pt x="0" y="5722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05" name="Freeform: Shape 4204">
                  <a:extLst>
                    <a:ext uri="{FF2B5EF4-FFF2-40B4-BE49-F238E27FC236}">
                      <a16:creationId xmlns:a16="http://schemas.microsoft.com/office/drawing/2014/main" id="{608EDE05-95FD-BB18-FF20-EF39C474C007}"/>
                    </a:ext>
                  </a:extLst>
                </p:cNvPr>
                <p:cNvSpPr/>
                <p:nvPr/>
              </p:nvSpPr>
              <p:spPr>
                <a:xfrm>
                  <a:off x="688039" y="2540307"/>
                  <a:ext cx="42535" cy="58336"/>
                </a:xfrm>
                <a:custGeom>
                  <a:avLst/>
                  <a:gdLst>
                    <a:gd name="connsiteX0" fmla="*/ 0 w 42535"/>
                    <a:gd name="connsiteY0" fmla="*/ 0 h 58336"/>
                    <a:gd name="connsiteX1" fmla="*/ 11651 w 42535"/>
                    <a:gd name="connsiteY1" fmla="*/ 0 h 58336"/>
                    <a:gd name="connsiteX2" fmla="*/ 21387 w 42535"/>
                    <a:gd name="connsiteY2" fmla="*/ 29528 h 58336"/>
                    <a:gd name="connsiteX3" fmla="*/ 31203 w 42535"/>
                    <a:gd name="connsiteY3" fmla="*/ 239 h 58336"/>
                    <a:gd name="connsiteX4" fmla="*/ 42536 w 42535"/>
                    <a:gd name="connsiteY4" fmla="*/ 239 h 58336"/>
                    <a:gd name="connsiteX5" fmla="*/ 27692 w 42535"/>
                    <a:gd name="connsiteY5" fmla="*/ 40062 h 58336"/>
                    <a:gd name="connsiteX6" fmla="*/ 25058 w 42535"/>
                    <a:gd name="connsiteY6" fmla="*/ 47244 h 58336"/>
                    <a:gd name="connsiteX7" fmla="*/ 22265 w 42535"/>
                    <a:gd name="connsiteY7" fmla="*/ 52751 h 58336"/>
                    <a:gd name="connsiteX8" fmla="*/ 19233 w 42535"/>
                    <a:gd name="connsiteY8" fmla="*/ 55863 h 58336"/>
                    <a:gd name="connsiteX9" fmla="*/ 15083 w 42535"/>
                    <a:gd name="connsiteY9" fmla="*/ 57698 h 58336"/>
                    <a:gd name="connsiteX10" fmla="*/ 9497 w 42535"/>
                    <a:gd name="connsiteY10" fmla="*/ 58337 h 58336"/>
                    <a:gd name="connsiteX11" fmla="*/ 3272 w 42535"/>
                    <a:gd name="connsiteY11" fmla="*/ 57619 h 58336"/>
                    <a:gd name="connsiteX12" fmla="*/ 2314 w 42535"/>
                    <a:gd name="connsiteY12" fmla="*/ 49000 h 58336"/>
                    <a:gd name="connsiteX13" fmla="*/ 6943 w 42535"/>
                    <a:gd name="connsiteY13" fmla="*/ 49558 h 58336"/>
                    <a:gd name="connsiteX14" fmla="*/ 12609 w 42535"/>
                    <a:gd name="connsiteY14" fmla="*/ 47324 h 58336"/>
                    <a:gd name="connsiteX15" fmla="*/ 15482 w 42535"/>
                    <a:gd name="connsiteY15" fmla="*/ 41658 h 58336"/>
                    <a:gd name="connsiteX16" fmla="*/ 0 w 42535"/>
                    <a:gd name="connsiteY16" fmla="*/ 80 h 5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535" h="58336">
                      <a:moveTo>
                        <a:pt x="0" y="0"/>
                      </a:moveTo>
                      <a:lnTo>
                        <a:pt x="11651" y="0"/>
                      </a:lnTo>
                      <a:cubicBezTo>
                        <a:pt x="11651" y="0"/>
                        <a:pt x="21387" y="29528"/>
                        <a:pt x="21387" y="29528"/>
                      </a:cubicBezTo>
                      <a:lnTo>
                        <a:pt x="31203" y="239"/>
                      </a:lnTo>
                      <a:lnTo>
                        <a:pt x="42536" y="239"/>
                      </a:lnTo>
                      <a:cubicBezTo>
                        <a:pt x="42536" y="239"/>
                        <a:pt x="27692" y="40062"/>
                        <a:pt x="27692" y="40062"/>
                      </a:cubicBezTo>
                      <a:lnTo>
                        <a:pt x="25058" y="47244"/>
                      </a:lnTo>
                      <a:cubicBezTo>
                        <a:pt x="24101" y="49638"/>
                        <a:pt x="23143" y="51474"/>
                        <a:pt x="22265" y="52751"/>
                      </a:cubicBezTo>
                      <a:cubicBezTo>
                        <a:pt x="21387" y="54027"/>
                        <a:pt x="20350" y="55065"/>
                        <a:pt x="19233" y="55863"/>
                      </a:cubicBezTo>
                      <a:cubicBezTo>
                        <a:pt x="18116" y="56661"/>
                        <a:pt x="16679" y="57220"/>
                        <a:pt x="15083" y="57698"/>
                      </a:cubicBezTo>
                      <a:cubicBezTo>
                        <a:pt x="13407" y="58097"/>
                        <a:pt x="11572" y="58337"/>
                        <a:pt x="9497" y="58337"/>
                      </a:cubicBezTo>
                      <a:cubicBezTo>
                        <a:pt x="7422" y="58337"/>
                        <a:pt x="5347" y="58097"/>
                        <a:pt x="3272" y="57619"/>
                      </a:cubicBezTo>
                      <a:lnTo>
                        <a:pt x="2314" y="49000"/>
                      </a:lnTo>
                      <a:cubicBezTo>
                        <a:pt x="3990" y="49319"/>
                        <a:pt x="5586" y="49558"/>
                        <a:pt x="6943" y="49558"/>
                      </a:cubicBezTo>
                      <a:cubicBezTo>
                        <a:pt x="9497" y="49558"/>
                        <a:pt x="11412" y="48840"/>
                        <a:pt x="12609" y="47324"/>
                      </a:cubicBezTo>
                      <a:cubicBezTo>
                        <a:pt x="13806" y="45807"/>
                        <a:pt x="14764" y="43972"/>
                        <a:pt x="15482" y="41658"/>
                      </a:cubicBezTo>
                      <a:lnTo>
                        <a:pt x="0" y="8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06" name="Freeform: Shape 4205">
                  <a:extLst>
                    <a:ext uri="{FF2B5EF4-FFF2-40B4-BE49-F238E27FC236}">
                      <a16:creationId xmlns:a16="http://schemas.microsoft.com/office/drawing/2014/main" id="{74803ACB-6B5C-283D-6502-25C9A4CADA30}"/>
                    </a:ext>
                  </a:extLst>
                </p:cNvPr>
                <p:cNvSpPr/>
                <p:nvPr/>
              </p:nvSpPr>
              <p:spPr>
                <a:xfrm>
                  <a:off x="769595" y="2536476"/>
                  <a:ext cx="30089" cy="46605"/>
                </a:xfrm>
                <a:custGeom>
                  <a:avLst/>
                  <a:gdLst>
                    <a:gd name="connsiteX0" fmla="*/ 29451 w 30089"/>
                    <a:gd name="connsiteY0" fmla="*/ 11412 h 46605"/>
                    <a:gd name="connsiteX1" fmla="*/ 23865 w 30089"/>
                    <a:gd name="connsiteY1" fmla="*/ 11811 h 46605"/>
                    <a:gd name="connsiteX2" fmla="*/ 21790 w 30089"/>
                    <a:gd name="connsiteY2" fmla="*/ 7023 h 46605"/>
                    <a:gd name="connsiteX3" fmla="*/ 16203 w 30089"/>
                    <a:gd name="connsiteY3" fmla="*/ 4629 h 46605"/>
                    <a:gd name="connsiteX4" fmla="*/ 11495 w 30089"/>
                    <a:gd name="connsiteY4" fmla="*/ 6065 h 46605"/>
                    <a:gd name="connsiteX5" fmla="*/ 7265 w 30089"/>
                    <a:gd name="connsiteY5" fmla="*/ 11652 h 46605"/>
                    <a:gd name="connsiteX6" fmla="*/ 5589 w 30089"/>
                    <a:gd name="connsiteY6" fmla="*/ 22186 h 46605"/>
                    <a:gd name="connsiteX7" fmla="*/ 10537 w 30089"/>
                    <a:gd name="connsiteY7" fmla="*/ 17637 h 46605"/>
                    <a:gd name="connsiteX8" fmla="*/ 16682 w 30089"/>
                    <a:gd name="connsiteY8" fmla="*/ 16200 h 46605"/>
                    <a:gd name="connsiteX9" fmla="*/ 26179 w 30089"/>
                    <a:gd name="connsiteY9" fmla="*/ 20350 h 46605"/>
                    <a:gd name="connsiteX10" fmla="*/ 30089 w 30089"/>
                    <a:gd name="connsiteY10" fmla="*/ 31044 h 46605"/>
                    <a:gd name="connsiteX11" fmla="*/ 28174 w 30089"/>
                    <a:gd name="connsiteY11" fmla="*/ 39024 h 46605"/>
                    <a:gd name="connsiteX12" fmla="*/ 23067 w 30089"/>
                    <a:gd name="connsiteY12" fmla="*/ 44690 h 46605"/>
                    <a:gd name="connsiteX13" fmla="*/ 15725 w 30089"/>
                    <a:gd name="connsiteY13" fmla="*/ 46606 h 46605"/>
                    <a:gd name="connsiteX14" fmla="*/ 4313 w 30089"/>
                    <a:gd name="connsiteY14" fmla="*/ 41418 h 46605"/>
                    <a:gd name="connsiteX15" fmla="*/ 3 w 30089"/>
                    <a:gd name="connsiteY15" fmla="*/ 24420 h 46605"/>
                    <a:gd name="connsiteX16" fmla="*/ 5031 w 30089"/>
                    <a:gd name="connsiteY16" fmla="*/ 5187 h 46605"/>
                    <a:gd name="connsiteX17" fmla="*/ 16602 w 30089"/>
                    <a:gd name="connsiteY17" fmla="*/ 0 h 46605"/>
                    <a:gd name="connsiteX18" fmla="*/ 25381 w 30089"/>
                    <a:gd name="connsiteY18" fmla="*/ 3112 h 46605"/>
                    <a:gd name="connsiteX19" fmla="*/ 29451 w 30089"/>
                    <a:gd name="connsiteY19" fmla="*/ 11492 h 46605"/>
                    <a:gd name="connsiteX20" fmla="*/ 6467 w 30089"/>
                    <a:gd name="connsiteY20" fmla="*/ 30964 h 46605"/>
                    <a:gd name="connsiteX21" fmla="*/ 7664 w 30089"/>
                    <a:gd name="connsiteY21" fmla="*/ 36550 h 46605"/>
                    <a:gd name="connsiteX22" fmla="*/ 11096 w 30089"/>
                    <a:gd name="connsiteY22" fmla="*/ 40620 h 46605"/>
                    <a:gd name="connsiteX23" fmla="*/ 15725 w 30089"/>
                    <a:gd name="connsiteY23" fmla="*/ 42057 h 46605"/>
                    <a:gd name="connsiteX24" fmla="*/ 21869 w 30089"/>
                    <a:gd name="connsiteY24" fmla="*/ 39264 h 46605"/>
                    <a:gd name="connsiteX25" fmla="*/ 24503 w 30089"/>
                    <a:gd name="connsiteY25" fmla="*/ 31443 h 46605"/>
                    <a:gd name="connsiteX26" fmla="*/ 22029 w 30089"/>
                    <a:gd name="connsiteY26" fmla="*/ 23941 h 46605"/>
                    <a:gd name="connsiteX27" fmla="*/ 15725 w 30089"/>
                    <a:gd name="connsiteY27" fmla="*/ 21148 h 46605"/>
                    <a:gd name="connsiteX28" fmla="*/ 9260 w 30089"/>
                    <a:gd name="connsiteY28" fmla="*/ 23862 h 46605"/>
                    <a:gd name="connsiteX29" fmla="*/ 6547 w 30089"/>
                    <a:gd name="connsiteY29" fmla="*/ 30964 h 46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089" h="46605">
                      <a:moveTo>
                        <a:pt x="29451" y="11412"/>
                      </a:moveTo>
                      <a:lnTo>
                        <a:pt x="23865" y="11811"/>
                      </a:lnTo>
                      <a:cubicBezTo>
                        <a:pt x="23386" y="9577"/>
                        <a:pt x="22667" y="7980"/>
                        <a:pt x="21790" y="7023"/>
                      </a:cubicBezTo>
                      <a:cubicBezTo>
                        <a:pt x="20273" y="5427"/>
                        <a:pt x="18438" y="4629"/>
                        <a:pt x="16203" y="4629"/>
                      </a:cubicBezTo>
                      <a:cubicBezTo>
                        <a:pt x="14448" y="4629"/>
                        <a:pt x="12852" y="5108"/>
                        <a:pt x="11495" y="6065"/>
                      </a:cubicBezTo>
                      <a:cubicBezTo>
                        <a:pt x="9739" y="7342"/>
                        <a:pt x="8303" y="9178"/>
                        <a:pt x="7265" y="11652"/>
                      </a:cubicBezTo>
                      <a:cubicBezTo>
                        <a:pt x="6228" y="14125"/>
                        <a:pt x="5669" y="17637"/>
                        <a:pt x="5589" y="22186"/>
                      </a:cubicBezTo>
                      <a:cubicBezTo>
                        <a:pt x="6946" y="20111"/>
                        <a:pt x="8622" y="18594"/>
                        <a:pt x="10537" y="17637"/>
                      </a:cubicBezTo>
                      <a:cubicBezTo>
                        <a:pt x="12532" y="16679"/>
                        <a:pt x="14528" y="16200"/>
                        <a:pt x="16682" y="16200"/>
                      </a:cubicBezTo>
                      <a:cubicBezTo>
                        <a:pt x="20433" y="16200"/>
                        <a:pt x="23625" y="17637"/>
                        <a:pt x="26179" y="20350"/>
                      </a:cubicBezTo>
                      <a:cubicBezTo>
                        <a:pt x="28733" y="23063"/>
                        <a:pt x="30089" y="26655"/>
                        <a:pt x="30089" y="31044"/>
                      </a:cubicBezTo>
                      <a:cubicBezTo>
                        <a:pt x="30089" y="33917"/>
                        <a:pt x="29451" y="36550"/>
                        <a:pt x="28174" y="39024"/>
                      </a:cubicBezTo>
                      <a:cubicBezTo>
                        <a:pt x="26897" y="41498"/>
                        <a:pt x="25221" y="43334"/>
                        <a:pt x="23067" y="44690"/>
                      </a:cubicBezTo>
                      <a:cubicBezTo>
                        <a:pt x="20912" y="45967"/>
                        <a:pt x="18438" y="46606"/>
                        <a:pt x="15725" y="46606"/>
                      </a:cubicBezTo>
                      <a:cubicBezTo>
                        <a:pt x="11016" y="46606"/>
                        <a:pt x="7265" y="44850"/>
                        <a:pt x="4313" y="41418"/>
                      </a:cubicBezTo>
                      <a:cubicBezTo>
                        <a:pt x="1360" y="37987"/>
                        <a:pt x="-77" y="32241"/>
                        <a:pt x="3" y="24420"/>
                      </a:cubicBezTo>
                      <a:cubicBezTo>
                        <a:pt x="3" y="15562"/>
                        <a:pt x="1759" y="9178"/>
                        <a:pt x="5031" y="5187"/>
                      </a:cubicBezTo>
                      <a:cubicBezTo>
                        <a:pt x="7904" y="1676"/>
                        <a:pt x="11734" y="0"/>
                        <a:pt x="16602" y="0"/>
                      </a:cubicBezTo>
                      <a:cubicBezTo>
                        <a:pt x="20194" y="0"/>
                        <a:pt x="23146" y="1037"/>
                        <a:pt x="25381" y="3112"/>
                      </a:cubicBezTo>
                      <a:cubicBezTo>
                        <a:pt x="27695" y="5108"/>
                        <a:pt x="29052" y="7901"/>
                        <a:pt x="29451" y="11492"/>
                      </a:cubicBezTo>
                      <a:close/>
                      <a:moveTo>
                        <a:pt x="6467" y="30964"/>
                      </a:moveTo>
                      <a:cubicBezTo>
                        <a:pt x="6467" y="32879"/>
                        <a:pt x="6866" y="34715"/>
                        <a:pt x="7664" y="36550"/>
                      </a:cubicBezTo>
                      <a:cubicBezTo>
                        <a:pt x="8462" y="38306"/>
                        <a:pt x="9580" y="39663"/>
                        <a:pt x="11096" y="40620"/>
                      </a:cubicBezTo>
                      <a:cubicBezTo>
                        <a:pt x="12532" y="41578"/>
                        <a:pt x="14128" y="42057"/>
                        <a:pt x="15725" y="42057"/>
                      </a:cubicBezTo>
                      <a:cubicBezTo>
                        <a:pt x="18119" y="42057"/>
                        <a:pt x="20114" y="41099"/>
                        <a:pt x="21869" y="39264"/>
                      </a:cubicBezTo>
                      <a:cubicBezTo>
                        <a:pt x="23545" y="37348"/>
                        <a:pt x="24423" y="34795"/>
                        <a:pt x="24503" y="31443"/>
                      </a:cubicBezTo>
                      <a:cubicBezTo>
                        <a:pt x="24503" y="28251"/>
                        <a:pt x="23705" y="25777"/>
                        <a:pt x="22029" y="23941"/>
                      </a:cubicBezTo>
                      <a:cubicBezTo>
                        <a:pt x="20353" y="22106"/>
                        <a:pt x="18278" y="21228"/>
                        <a:pt x="15725" y="21148"/>
                      </a:cubicBezTo>
                      <a:cubicBezTo>
                        <a:pt x="13171" y="21148"/>
                        <a:pt x="11016" y="22026"/>
                        <a:pt x="9260" y="23862"/>
                      </a:cubicBezTo>
                      <a:cubicBezTo>
                        <a:pt x="7505" y="25697"/>
                        <a:pt x="6627" y="28011"/>
                        <a:pt x="6547" y="3096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07" name="Freeform: Shape 4206">
                  <a:extLst>
                    <a:ext uri="{FF2B5EF4-FFF2-40B4-BE49-F238E27FC236}">
                      <a16:creationId xmlns:a16="http://schemas.microsoft.com/office/drawing/2014/main" id="{23DD694A-3962-61AC-2D8C-BE4050E46EA4}"/>
                    </a:ext>
                  </a:extLst>
                </p:cNvPr>
                <p:cNvSpPr/>
                <p:nvPr/>
              </p:nvSpPr>
              <p:spPr>
                <a:xfrm>
                  <a:off x="808383" y="2576059"/>
                  <a:ext cx="6464" cy="6384"/>
                </a:xfrm>
                <a:custGeom>
                  <a:avLst/>
                  <a:gdLst>
                    <a:gd name="connsiteX0" fmla="*/ 0 w 6464"/>
                    <a:gd name="connsiteY0" fmla="*/ 6384 h 6384"/>
                    <a:gd name="connsiteX1" fmla="*/ 0 w 6464"/>
                    <a:gd name="connsiteY1" fmla="*/ 0 h 6384"/>
                    <a:gd name="connsiteX2" fmla="*/ 6464 w 6464"/>
                    <a:gd name="connsiteY2" fmla="*/ 0 h 6384"/>
                    <a:gd name="connsiteX3" fmla="*/ 6464 w 6464"/>
                    <a:gd name="connsiteY3" fmla="*/ 6384 h 6384"/>
                    <a:gd name="connsiteX4" fmla="*/ 0 w 6464"/>
                    <a:gd name="connsiteY4" fmla="*/ 6384 h 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4" h="6384">
                      <a:moveTo>
                        <a:pt x="0" y="6384"/>
                      </a:moveTo>
                      <a:lnTo>
                        <a:pt x="0" y="0"/>
                      </a:lnTo>
                      <a:cubicBezTo>
                        <a:pt x="0" y="0"/>
                        <a:pt x="6464" y="0"/>
                        <a:pt x="6464" y="0"/>
                      </a:cubicBezTo>
                      <a:lnTo>
                        <a:pt x="6464" y="6384"/>
                      </a:lnTo>
                      <a:cubicBezTo>
                        <a:pt x="6464" y="6384"/>
                        <a:pt x="0" y="6384"/>
                        <a:pt x="0" y="638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08" name="Freeform: Shape 4207">
                  <a:extLst>
                    <a:ext uri="{FF2B5EF4-FFF2-40B4-BE49-F238E27FC236}">
                      <a16:creationId xmlns:a16="http://schemas.microsoft.com/office/drawing/2014/main" id="{D817034F-7093-15F5-8DF6-45F092E6FCDB}"/>
                    </a:ext>
                  </a:extLst>
                </p:cNvPr>
                <p:cNvSpPr/>
                <p:nvPr/>
              </p:nvSpPr>
              <p:spPr>
                <a:xfrm>
                  <a:off x="823147" y="2536715"/>
                  <a:ext cx="29846" cy="46605"/>
                </a:xfrm>
                <a:custGeom>
                  <a:avLst/>
                  <a:gdLst>
                    <a:gd name="connsiteX0" fmla="*/ 0 w 29846"/>
                    <a:gd name="connsiteY0" fmla="*/ 23223 h 46605"/>
                    <a:gd name="connsiteX1" fmla="*/ 1756 w 29846"/>
                    <a:gd name="connsiteY1" fmla="*/ 10215 h 46605"/>
                    <a:gd name="connsiteX2" fmla="*/ 6783 w 29846"/>
                    <a:gd name="connsiteY2" fmla="*/ 2634 h 46605"/>
                    <a:gd name="connsiteX3" fmla="*/ 15083 w 29846"/>
                    <a:gd name="connsiteY3" fmla="*/ 0 h 46605"/>
                    <a:gd name="connsiteX4" fmla="*/ 21547 w 29846"/>
                    <a:gd name="connsiteY4" fmla="*/ 1516 h 46605"/>
                    <a:gd name="connsiteX5" fmla="*/ 26096 w 29846"/>
                    <a:gd name="connsiteY5" fmla="*/ 5826 h 46605"/>
                    <a:gd name="connsiteX6" fmla="*/ 28889 w 29846"/>
                    <a:gd name="connsiteY6" fmla="*/ 12609 h 46605"/>
                    <a:gd name="connsiteX7" fmla="*/ 29847 w 29846"/>
                    <a:gd name="connsiteY7" fmla="*/ 23383 h 46605"/>
                    <a:gd name="connsiteX8" fmla="*/ 28091 w 29846"/>
                    <a:gd name="connsiteY8" fmla="*/ 36391 h 46605"/>
                    <a:gd name="connsiteX9" fmla="*/ 23143 w 29846"/>
                    <a:gd name="connsiteY9" fmla="*/ 43972 h 46605"/>
                    <a:gd name="connsiteX10" fmla="*/ 14844 w 29846"/>
                    <a:gd name="connsiteY10" fmla="*/ 46606 h 46605"/>
                    <a:gd name="connsiteX11" fmla="*/ 4469 w 29846"/>
                    <a:gd name="connsiteY11" fmla="*/ 41817 h 46605"/>
                    <a:gd name="connsiteX12" fmla="*/ 80 w 29846"/>
                    <a:gd name="connsiteY12" fmla="*/ 23223 h 46605"/>
                    <a:gd name="connsiteX13" fmla="*/ 5746 w 29846"/>
                    <a:gd name="connsiteY13" fmla="*/ 23303 h 46605"/>
                    <a:gd name="connsiteX14" fmla="*/ 8300 w 29846"/>
                    <a:gd name="connsiteY14" fmla="*/ 38306 h 46605"/>
                    <a:gd name="connsiteX15" fmla="*/ 14764 w 29846"/>
                    <a:gd name="connsiteY15" fmla="*/ 42057 h 46605"/>
                    <a:gd name="connsiteX16" fmla="*/ 21308 w 29846"/>
                    <a:gd name="connsiteY16" fmla="*/ 38386 h 46605"/>
                    <a:gd name="connsiteX17" fmla="*/ 24021 w 29846"/>
                    <a:gd name="connsiteY17" fmla="*/ 23462 h 46605"/>
                    <a:gd name="connsiteX18" fmla="*/ 21467 w 29846"/>
                    <a:gd name="connsiteY18" fmla="*/ 8459 h 46605"/>
                    <a:gd name="connsiteX19" fmla="*/ 14923 w 29846"/>
                    <a:gd name="connsiteY19" fmla="*/ 4709 h 46605"/>
                    <a:gd name="connsiteX20" fmla="*/ 8699 w 29846"/>
                    <a:gd name="connsiteY20" fmla="*/ 7980 h 46605"/>
                    <a:gd name="connsiteX21" fmla="*/ 5746 w 29846"/>
                    <a:gd name="connsiteY21" fmla="*/ 23383 h 46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846" h="46605">
                      <a:moveTo>
                        <a:pt x="0" y="23223"/>
                      </a:moveTo>
                      <a:cubicBezTo>
                        <a:pt x="0" y="17796"/>
                        <a:pt x="638" y="13487"/>
                        <a:pt x="1756" y="10215"/>
                      </a:cubicBezTo>
                      <a:cubicBezTo>
                        <a:pt x="2873" y="6943"/>
                        <a:pt x="4549" y="4389"/>
                        <a:pt x="6783" y="2634"/>
                      </a:cubicBezTo>
                      <a:cubicBezTo>
                        <a:pt x="9018" y="878"/>
                        <a:pt x="11731" y="0"/>
                        <a:pt x="15083" y="0"/>
                      </a:cubicBezTo>
                      <a:cubicBezTo>
                        <a:pt x="17557" y="0"/>
                        <a:pt x="19712" y="559"/>
                        <a:pt x="21547" y="1516"/>
                      </a:cubicBezTo>
                      <a:cubicBezTo>
                        <a:pt x="23383" y="2474"/>
                        <a:pt x="24899" y="3911"/>
                        <a:pt x="26096" y="5826"/>
                      </a:cubicBezTo>
                      <a:cubicBezTo>
                        <a:pt x="27293" y="7741"/>
                        <a:pt x="28251" y="9976"/>
                        <a:pt x="28889" y="12609"/>
                      </a:cubicBezTo>
                      <a:cubicBezTo>
                        <a:pt x="29527" y="15243"/>
                        <a:pt x="29847" y="18914"/>
                        <a:pt x="29847" y="23383"/>
                      </a:cubicBezTo>
                      <a:cubicBezTo>
                        <a:pt x="29847" y="28730"/>
                        <a:pt x="29208" y="33039"/>
                        <a:pt x="28091" y="36391"/>
                      </a:cubicBezTo>
                      <a:cubicBezTo>
                        <a:pt x="26974" y="39663"/>
                        <a:pt x="25298" y="42216"/>
                        <a:pt x="23143" y="43972"/>
                      </a:cubicBezTo>
                      <a:cubicBezTo>
                        <a:pt x="20909" y="45728"/>
                        <a:pt x="18195" y="46606"/>
                        <a:pt x="14844" y="46606"/>
                      </a:cubicBezTo>
                      <a:cubicBezTo>
                        <a:pt x="10454" y="46606"/>
                        <a:pt x="7023" y="45010"/>
                        <a:pt x="4469" y="41817"/>
                      </a:cubicBezTo>
                      <a:cubicBezTo>
                        <a:pt x="1516" y="37987"/>
                        <a:pt x="0" y="31762"/>
                        <a:pt x="80" y="23223"/>
                      </a:cubicBezTo>
                      <a:close/>
                      <a:moveTo>
                        <a:pt x="5746" y="23303"/>
                      </a:moveTo>
                      <a:cubicBezTo>
                        <a:pt x="5746" y="30804"/>
                        <a:pt x="6544" y="35832"/>
                        <a:pt x="8300" y="38306"/>
                      </a:cubicBezTo>
                      <a:cubicBezTo>
                        <a:pt x="10055" y="40780"/>
                        <a:pt x="12210" y="42057"/>
                        <a:pt x="14764" y="42057"/>
                      </a:cubicBezTo>
                      <a:cubicBezTo>
                        <a:pt x="17317" y="42057"/>
                        <a:pt x="19472" y="40860"/>
                        <a:pt x="21308" y="38386"/>
                      </a:cubicBezTo>
                      <a:cubicBezTo>
                        <a:pt x="23063" y="35912"/>
                        <a:pt x="24021" y="30884"/>
                        <a:pt x="24021" y="23462"/>
                      </a:cubicBezTo>
                      <a:cubicBezTo>
                        <a:pt x="24021" y="15961"/>
                        <a:pt x="23223" y="10933"/>
                        <a:pt x="21467" y="8459"/>
                      </a:cubicBezTo>
                      <a:cubicBezTo>
                        <a:pt x="19712" y="5985"/>
                        <a:pt x="17557" y="4709"/>
                        <a:pt x="14923" y="4709"/>
                      </a:cubicBezTo>
                      <a:cubicBezTo>
                        <a:pt x="12370" y="4709"/>
                        <a:pt x="10295" y="5746"/>
                        <a:pt x="8699" y="7980"/>
                      </a:cubicBezTo>
                      <a:cubicBezTo>
                        <a:pt x="6783" y="10774"/>
                        <a:pt x="5746" y="15881"/>
                        <a:pt x="5746" y="23383"/>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09" name="Freeform: Shape 4208">
                  <a:extLst>
                    <a:ext uri="{FF2B5EF4-FFF2-40B4-BE49-F238E27FC236}">
                      <a16:creationId xmlns:a16="http://schemas.microsoft.com/office/drawing/2014/main" id="{B6FAE6D7-5D7A-F325-0501-822899DD4D16}"/>
                    </a:ext>
                  </a:extLst>
                </p:cNvPr>
                <p:cNvSpPr/>
                <p:nvPr/>
              </p:nvSpPr>
              <p:spPr>
                <a:xfrm>
                  <a:off x="878531" y="2537115"/>
                  <a:ext cx="34156" cy="45887"/>
                </a:xfrm>
                <a:custGeom>
                  <a:avLst/>
                  <a:gdLst>
                    <a:gd name="connsiteX0" fmla="*/ 80 w 34156"/>
                    <a:gd name="connsiteY0" fmla="*/ 45728 h 45887"/>
                    <a:gd name="connsiteX1" fmla="*/ 319 w 34156"/>
                    <a:gd name="connsiteY1" fmla="*/ 0 h 45887"/>
                    <a:gd name="connsiteX2" fmla="*/ 33358 w 34156"/>
                    <a:gd name="connsiteY2" fmla="*/ 160 h 45887"/>
                    <a:gd name="connsiteX3" fmla="*/ 33358 w 34156"/>
                    <a:gd name="connsiteY3" fmla="*/ 5586 h 45887"/>
                    <a:gd name="connsiteX4" fmla="*/ 6305 w 34156"/>
                    <a:gd name="connsiteY4" fmla="*/ 5427 h 45887"/>
                    <a:gd name="connsiteX5" fmla="*/ 6305 w 34156"/>
                    <a:gd name="connsiteY5" fmla="*/ 19392 h 45887"/>
                    <a:gd name="connsiteX6" fmla="*/ 31523 w 34156"/>
                    <a:gd name="connsiteY6" fmla="*/ 19552 h 45887"/>
                    <a:gd name="connsiteX7" fmla="*/ 31523 w 34156"/>
                    <a:gd name="connsiteY7" fmla="*/ 24899 h 45887"/>
                    <a:gd name="connsiteX8" fmla="*/ 6225 w 34156"/>
                    <a:gd name="connsiteY8" fmla="*/ 24739 h 45887"/>
                    <a:gd name="connsiteX9" fmla="*/ 6225 w 34156"/>
                    <a:gd name="connsiteY9" fmla="*/ 40301 h 45887"/>
                    <a:gd name="connsiteX10" fmla="*/ 34156 w 34156"/>
                    <a:gd name="connsiteY10" fmla="*/ 40461 h 45887"/>
                    <a:gd name="connsiteX11" fmla="*/ 34156 w 34156"/>
                    <a:gd name="connsiteY11" fmla="*/ 45887 h 45887"/>
                    <a:gd name="connsiteX12" fmla="*/ 0 w 34156"/>
                    <a:gd name="connsiteY12" fmla="*/ 45648 h 4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156" h="45887">
                      <a:moveTo>
                        <a:pt x="80" y="45728"/>
                      </a:moveTo>
                      <a:lnTo>
                        <a:pt x="319" y="0"/>
                      </a:lnTo>
                      <a:lnTo>
                        <a:pt x="33358" y="160"/>
                      </a:lnTo>
                      <a:lnTo>
                        <a:pt x="33358" y="5586"/>
                      </a:lnTo>
                      <a:cubicBezTo>
                        <a:pt x="33358" y="5586"/>
                        <a:pt x="6305" y="5427"/>
                        <a:pt x="6305" y="5427"/>
                      </a:cubicBezTo>
                      <a:lnTo>
                        <a:pt x="6305" y="19392"/>
                      </a:lnTo>
                      <a:cubicBezTo>
                        <a:pt x="6305" y="19392"/>
                        <a:pt x="31523" y="19552"/>
                        <a:pt x="31523" y="19552"/>
                      </a:cubicBezTo>
                      <a:lnTo>
                        <a:pt x="31523" y="24899"/>
                      </a:lnTo>
                      <a:cubicBezTo>
                        <a:pt x="31523" y="24899"/>
                        <a:pt x="6225" y="24739"/>
                        <a:pt x="6225" y="24739"/>
                      </a:cubicBezTo>
                      <a:lnTo>
                        <a:pt x="6225" y="40301"/>
                      </a:lnTo>
                      <a:cubicBezTo>
                        <a:pt x="6225" y="40301"/>
                        <a:pt x="34156" y="40461"/>
                        <a:pt x="34156" y="40461"/>
                      </a:cubicBezTo>
                      <a:lnTo>
                        <a:pt x="34156" y="45887"/>
                      </a:lnTo>
                      <a:cubicBezTo>
                        <a:pt x="34156" y="45887"/>
                        <a:pt x="0" y="45648"/>
                        <a:pt x="0" y="45648"/>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10" name="Freeform: Shape 4209">
                  <a:extLst>
                    <a:ext uri="{FF2B5EF4-FFF2-40B4-BE49-F238E27FC236}">
                      <a16:creationId xmlns:a16="http://schemas.microsoft.com/office/drawing/2014/main" id="{C7C1A33F-D567-F39E-6ED3-C84B325AE580}"/>
                    </a:ext>
                  </a:extLst>
                </p:cNvPr>
                <p:cNvSpPr/>
                <p:nvPr/>
              </p:nvSpPr>
              <p:spPr>
                <a:xfrm>
                  <a:off x="918030" y="2537434"/>
                  <a:ext cx="25302" cy="46445"/>
                </a:xfrm>
                <a:custGeom>
                  <a:avLst/>
                  <a:gdLst>
                    <a:gd name="connsiteX0" fmla="*/ 84 w 25302"/>
                    <a:gd name="connsiteY0" fmla="*/ 32640 h 46445"/>
                    <a:gd name="connsiteX1" fmla="*/ 5511 w 25302"/>
                    <a:gd name="connsiteY1" fmla="*/ 31922 h 46445"/>
                    <a:gd name="connsiteX2" fmla="*/ 7426 w 25302"/>
                    <a:gd name="connsiteY2" fmla="*/ 39104 h 46445"/>
                    <a:gd name="connsiteX3" fmla="*/ 12215 w 25302"/>
                    <a:gd name="connsiteY3" fmla="*/ 41099 h 46445"/>
                    <a:gd name="connsiteX4" fmla="*/ 16125 w 25302"/>
                    <a:gd name="connsiteY4" fmla="*/ 40062 h 46445"/>
                    <a:gd name="connsiteX5" fmla="*/ 18439 w 25302"/>
                    <a:gd name="connsiteY5" fmla="*/ 37268 h 46445"/>
                    <a:gd name="connsiteX6" fmla="*/ 19078 w 25302"/>
                    <a:gd name="connsiteY6" fmla="*/ 31522 h 46445"/>
                    <a:gd name="connsiteX7" fmla="*/ 19237 w 25302"/>
                    <a:gd name="connsiteY7" fmla="*/ 0 h 46445"/>
                    <a:gd name="connsiteX8" fmla="*/ 25302 w 25302"/>
                    <a:gd name="connsiteY8" fmla="*/ 0 h 46445"/>
                    <a:gd name="connsiteX9" fmla="*/ 25143 w 25302"/>
                    <a:gd name="connsiteY9" fmla="*/ 31203 h 46445"/>
                    <a:gd name="connsiteX10" fmla="*/ 23706 w 25302"/>
                    <a:gd name="connsiteY10" fmla="*/ 40062 h 46445"/>
                    <a:gd name="connsiteX11" fmla="*/ 19317 w 25302"/>
                    <a:gd name="connsiteY11" fmla="*/ 44850 h 46445"/>
                    <a:gd name="connsiteX12" fmla="*/ 12215 w 25302"/>
                    <a:gd name="connsiteY12" fmla="*/ 46446 h 46445"/>
                    <a:gd name="connsiteX13" fmla="*/ 3037 w 25302"/>
                    <a:gd name="connsiteY13" fmla="*/ 42934 h 46445"/>
                    <a:gd name="connsiteX14" fmla="*/ 5 w 25302"/>
                    <a:gd name="connsiteY14" fmla="*/ 32640 h 4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302" h="46445">
                      <a:moveTo>
                        <a:pt x="84" y="32640"/>
                      </a:moveTo>
                      <a:lnTo>
                        <a:pt x="5511" y="31922"/>
                      </a:lnTo>
                      <a:cubicBezTo>
                        <a:pt x="5671" y="35433"/>
                        <a:pt x="6309" y="37827"/>
                        <a:pt x="7426" y="39104"/>
                      </a:cubicBezTo>
                      <a:cubicBezTo>
                        <a:pt x="8623" y="40381"/>
                        <a:pt x="10220" y="41019"/>
                        <a:pt x="12215" y="41099"/>
                      </a:cubicBezTo>
                      <a:cubicBezTo>
                        <a:pt x="13731" y="41099"/>
                        <a:pt x="15008" y="40780"/>
                        <a:pt x="16125" y="40062"/>
                      </a:cubicBezTo>
                      <a:cubicBezTo>
                        <a:pt x="17242" y="39343"/>
                        <a:pt x="17961" y="38465"/>
                        <a:pt x="18439" y="37268"/>
                      </a:cubicBezTo>
                      <a:cubicBezTo>
                        <a:pt x="18838" y="36071"/>
                        <a:pt x="19078" y="34156"/>
                        <a:pt x="19078" y="31522"/>
                      </a:cubicBezTo>
                      <a:lnTo>
                        <a:pt x="19237" y="0"/>
                      </a:lnTo>
                      <a:lnTo>
                        <a:pt x="25302" y="0"/>
                      </a:lnTo>
                      <a:cubicBezTo>
                        <a:pt x="25302" y="0"/>
                        <a:pt x="25143" y="31203"/>
                        <a:pt x="25143" y="31203"/>
                      </a:cubicBezTo>
                      <a:cubicBezTo>
                        <a:pt x="25143" y="35034"/>
                        <a:pt x="24664" y="37987"/>
                        <a:pt x="23706" y="40062"/>
                      </a:cubicBezTo>
                      <a:cubicBezTo>
                        <a:pt x="22749" y="42137"/>
                        <a:pt x="21312" y="43732"/>
                        <a:pt x="19317" y="44850"/>
                      </a:cubicBezTo>
                      <a:cubicBezTo>
                        <a:pt x="17322" y="45967"/>
                        <a:pt x="14928" y="46446"/>
                        <a:pt x="12215" y="46446"/>
                      </a:cubicBezTo>
                      <a:cubicBezTo>
                        <a:pt x="8224" y="46446"/>
                        <a:pt x="5112" y="45249"/>
                        <a:pt x="3037" y="42934"/>
                      </a:cubicBezTo>
                      <a:cubicBezTo>
                        <a:pt x="882" y="40620"/>
                        <a:pt x="-75" y="37188"/>
                        <a:pt x="5" y="3264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178" name="Graphic 2">
                <a:extLst>
                  <a:ext uri="{FF2B5EF4-FFF2-40B4-BE49-F238E27FC236}">
                    <a16:creationId xmlns:a16="http://schemas.microsoft.com/office/drawing/2014/main" id="{D8AA65D0-7066-1190-071E-5F3B1C16FCAA}"/>
                  </a:ext>
                </a:extLst>
              </p:cNvPr>
              <p:cNvGrpSpPr/>
              <p:nvPr/>
            </p:nvGrpSpPr>
            <p:grpSpPr>
              <a:xfrm>
                <a:off x="578787" y="2390288"/>
                <a:ext cx="426951" cy="83975"/>
                <a:chOff x="578787" y="2390288"/>
                <a:chExt cx="426951" cy="83975"/>
              </a:xfrm>
              <a:solidFill>
                <a:srgbClr val="000000"/>
              </a:solidFill>
            </p:grpSpPr>
            <p:sp>
              <p:nvSpPr>
                <p:cNvPr id="4191" name="Freeform: Shape 4190">
                  <a:extLst>
                    <a:ext uri="{FF2B5EF4-FFF2-40B4-BE49-F238E27FC236}">
                      <a16:creationId xmlns:a16="http://schemas.microsoft.com/office/drawing/2014/main" id="{355B979D-65EF-70D9-9809-9DCD537B9BDD}"/>
                    </a:ext>
                  </a:extLst>
                </p:cNvPr>
                <p:cNvSpPr/>
                <p:nvPr/>
              </p:nvSpPr>
              <p:spPr>
                <a:xfrm>
                  <a:off x="578787" y="2390288"/>
                  <a:ext cx="46377" cy="59147"/>
                </a:xfrm>
                <a:custGeom>
                  <a:avLst/>
                  <a:gdLst>
                    <a:gd name="connsiteX0" fmla="*/ 160 w 46377"/>
                    <a:gd name="connsiteY0" fmla="*/ 38133 h 59147"/>
                    <a:gd name="connsiteX1" fmla="*/ 11412 w 46377"/>
                    <a:gd name="connsiteY1" fmla="*/ 37734 h 59147"/>
                    <a:gd name="connsiteX2" fmla="*/ 15003 w 46377"/>
                    <a:gd name="connsiteY2" fmla="*/ 46273 h 59147"/>
                    <a:gd name="connsiteX3" fmla="*/ 23143 w 46377"/>
                    <a:gd name="connsiteY3" fmla="*/ 49466 h 59147"/>
                    <a:gd name="connsiteX4" fmla="*/ 31682 w 46377"/>
                    <a:gd name="connsiteY4" fmla="*/ 47630 h 59147"/>
                    <a:gd name="connsiteX5" fmla="*/ 34874 w 46377"/>
                    <a:gd name="connsiteY5" fmla="*/ 42283 h 59147"/>
                    <a:gd name="connsiteX6" fmla="*/ 33917 w 46377"/>
                    <a:gd name="connsiteY6" fmla="*/ 38772 h 59147"/>
                    <a:gd name="connsiteX7" fmla="*/ 29927 w 46377"/>
                    <a:gd name="connsiteY7" fmla="*/ 36059 h 59147"/>
                    <a:gd name="connsiteX8" fmla="*/ 20909 w 46377"/>
                    <a:gd name="connsiteY8" fmla="*/ 32946 h 59147"/>
                    <a:gd name="connsiteX9" fmla="*/ 8300 w 46377"/>
                    <a:gd name="connsiteY9" fmla="*/ 26482 h 59147"/>
                    <a:gd name="connsiteX10" fmla="*/ 3751 w 46377"/>
                    <a:gd name="connsiteY10" fmla="*/ 14671 h 59147"/>
                    <a:gd name="connsiteX11" fmla="*/ 6783 w 46377"/>
                    <a:gd name="connsiteY11" fmla="*/ 6691 h 59147"/>
                    <a:gd name="connsiteX12" fmla="*/ 14285 w 46377"/>
                    <a:gd name="connsiteY12" fmla="*/ 1344 h 59147"/>
                    <a:gd name="connsiteX13" fmla="*/ 25617 w 46377"/>
                    <a:gd name="connsiteY13" fmla="*/ 67 h 59147"/>
                    <a:gd name="connsiteX14" fmla="*/ 41498 w 46377"/>
                    <a:gd name="connsiteY14" fmla="*/ 5813 h 59147"/>
                    <a:gd name="connsiteX15" fmla="*/ 46366 w 46377"/>
                    <a:gd name="connsiteY15" fmla="*/ 18741 h 59147"/>
                    <a:gd name="connsiteX16" fmla="*/ 34795 w 46377"/>
                    <a:gd name="connsiteY16" fmla="*/ 18502 h 59147"/>
                    <a:gd name="connsiteX17" fmla="*/ 32001 w 46377"/>
                    <a:gd name="connsiteY17" fmla="*/ 11958 h 59147"/>
                    <a:gd name="connsiteX18" fmla="*/ 24819 w 46377"/>
                    <a:gd name="connsiteY18" fmla="*/ 9564 h 59147"/>
                    <a:gd name="connsiteX19" fmla="*/ 16839 w 46377"/>
                    <a:gd name="connsiteY19" fmla="*/ 11080 h 59147"/>
                    <a:gd name="connsiteX20" fmla="*/ 14764 w 46377"/>
                    <a:gd name="connsiteY20" fmla="*/ 14511 h 59147"/>
                    <a:gd name="connsiteX21" fmla="*/ 16280 w 46377"/>
                    <a:gd name="connsiteY21" fmla="*/ 18103 h 59147"/>
                    <a:gd name="connsiteX22" fmla="*/ 26575 w 46377"/>
                    <a:gd name="connsiteY22" fmla="*/ 22572 h 59147"/>
                    <a:gd name="connsiteX23" fmla="*/ 38705 w 46377"/>
                    <a:gd name="connsiteY23" fmla="*/ 27440 h 59147"/>
                    <a:gd name="connsiteX24" fmla="*/ 44610 w 46377"/>
                    <a:gd name="connsiteY24" fmla="*/ 33664 h 59147"/>
                    <a:gd name="connsiteX25" fmla="*/ 46286 w 46377"/>
                    <a:gd name="connsiteY25" fmla="*/ 42922 h 59147"/>
                    <a:gd name="connsiteX26" fmla="*/ 42935 w 46377"/>
                    <a:gd name="connsiteY26" fmla="*/ 51939 h 59147"/>
                    <a:gd name="connsiteX27" fmla="*/ 34795 w 46377"/>
                    <a:gd name="connsiteY27" fmla="*/ 57765 h 59147"/>
                    <a:gd name="connsiteX28" fmla="*/ 22265 w 46377"/>
                    <a:gd name="connsiteY28" fmla="*/ 59042 h 59147"/>
                    <a:gd name="connsiteX29" fmla="*/ 5985 w 46377"/>
                    <a:gd name="connsiteY29" fmla="*/ 52977 h 59147"/>
                    <a:gd name="connsiteX30" fmla="*/ 0 w 46377"/>
                    <a:gd name="connsiteY30" fmla="*/ 37974 h 59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377" h="59147">
                      <a:moveTo>
                        <a:pt x="160" y="38133"/>
                      </a:moveTo>
                      <a:lnTo>
                        <a:pt x="11412" y="37734"/>
                      </a:lnTo>
                      <a:cubicBezTo>
                        <a:pt x="11811" y="41565"/>
                        <a:pt x="13008" y="44358"/>
                        <a:pt x="15003" y="46273"/>
                      </a:cubicBezTo>
                      <a:cubicBezTo>
                        <a:pt x="16918" y="48189"/>
                        <a:pt x="19632" y="49226"/>
                        <a:pt x="23143" y="49466"/>
                      </a:cubicBezTo>
                      <a:cubicBezTo>
                        <a:pt x="26814" y="49705"/>
                        <a:pt x="29687" y="49067"/>
                        <a:pt x="31682" y="47630"/>
                      </a:cubicBezTo>
                      <a:cubicBezTo>
                        <a:pt x="33677" y="46194"/>
                        <a:pt x="34715" y="44438"/>
                        <a:pt x="34874" y="42283"/>
                      </a:cubicBezTo>
                      <a:cubicBezTo>
                        <a:pt x="34954" y="40927"/>
                        <a:pt x="34635" y="39729"/>
                        <a:pt x="33917" y="38772"/>
                      </a:cubicBezTo>
                      <a:cubicBezTo>
                        <a:pt x="33198" y="37814"/>
                        <a:pt x="31842" y="36857"/>
                        <a:pt x="29927" y="36059"/>
                      </a:cubicBezTo>
                      <a:cubicBezTo>
                        <a:pt x="28570" y="35500"/>
                        <a:pt x="25617" y="34462"/>
                        <a:pt x="20909" y="32946"/>
                      </a:cubicBezTo>
                      <a:cubicBezTo>
                        <a:pt x="14844" y="31031"/>
                        <a:pt x="10614" y="28876"/>
                        <a:pt x="8300" y="26482"/>
                      </a:cubicBezTo>
                      <a:cubicBezTo>
                        <a:pt x="5028" y="23130"/>
                        <a:pt x="3511" y="19220"/>
                        <a:pt x="3751" y="14671"/>
                      </a:cubicBezTo>
                      <a:cubicBezTo>
                        <a:pt x="3910" y="11798"/>
                        <a:pt x="4948" y="9085"/>
                        <a:pt x="6783" y="6691"/>
                      </a:cubicBezTo>
                      <a:cubicBezTo>
                        <a:pt x="8619" y="4296"/>
                        <a:pt x="11093" y="2461"/>
                        <a:pt x="14285" y="1344"/>
                      </a:cubicBezTo>
                      <a:cubicBezTo>
                        <a:pt x="17477" y="227"/>
                        <a:pt x="21228" y="-173"/>
                        <a:pt x="25617" y="67"/>
                      </a:cubicBezTo>
                      <a:cubicBezTo>
                        <a:pt x="32799" y="546"/>
                        <a:pt x="38067" y="2461"/>
                        <a:pt x="41498" y="5813"/>
                      </a:cubicBezTo>
                      <a:cubicBezTo>
                        <a:pt x="44930" y="9165"/>
                        <a:pt x="46526" y="13474"/>
                        <a:pt x="46366" y="18741"/>
                      </a:cubicBezTo>
                      <a:lnTo>
                        <a:pt x="34795" y="18502"/>
                      </a:lnTo>
                      <a:cubicBezTo>
                        <a:pt x="34475" y="15549"/>
                        <a:pt x="33598" y="13394"/>
                        <a:pt x="32001" y="11958"/>
                      </a:cubicBezTo>
                      <a:cubicBezTo>
                        <a:pt x="30485" y="10601"/>
                        <a:pt x="28091" y="9803"/>
                        <a:pt x="24819" y="9564"/>
                      </a:cubicBezTo>
                      <a:cubicBezTo>
                        <a:pt x="21467" y="9324"/>
                        <a:pt x="18834" y="9883"/>
                        <a:pt x="16839" y="11080"/>
                      </a:cubicBezTo>
                      <a:cubicBezTo>
                        <a:pt x="15562" y="11878"/>
                        <a:pt x="14844" y="12995"/>
                        <a:pt x="14764" y="14511"/>
                      </a:cubicBezTo>
                      <a:cubicBezTo>
                        <a:pt x="14684" y="15868"/>
                        <a:pt x="15163" y="17065"/>
                        <a:pt x="16280" y="18103"/>
                      </a:cubicBezTo>
                      <a:cubicBezTo>
                        <a:pt x="17637" y="19379"/>
                        <a:pt x="21068" y="20896"/>
                        <a:pt x="26575" y="22572"/>
                      </a:cubicBezTo>
                      <a:cubicBezTo>
                        <a:pt x="32081" y="24247"/>
                        <a:pt x="36151" y="25923"/>
                        <a:pt x="38705" y="27440"/>
                      </a:cubicBezTo>
                      <a:cubicBezTo>
                        <a:pt x="41259" y="29036"/>
                        <a:pt x="43254" y="31111"/>
                        <a:pt x="44610" y="33664"/>
                      </a:cubicBezTo>
                      <a:cubicBezTo>
                        <a:pt x="45967" y="36218"/>
                        <a:pt x="46526" y="39251"/>
                        <a:pt x="46286" y="42922"/>
                      </a:cubicBezTo>
                      <a:cubicBezTo>
                        <a:pt x="46047" y="46194"/>
                        <a:pt x="45009" y="49226"/>
                        <a:pt x="42935" y="51939"/>
                      </a:cubicBezTo>
                      <a:cubicBezTo>
                        <a:pt x="40939" y="54653"/>
                        <a:pt x="38226" y="56648"/>
                        <a:pt x="34795" y="57765"/>
                      </a:cubicBezTo>
                      <a:cubicBezTo>
                        <a:pt x="31363" y="58962"/>
                        <a:pt x="27213" y="59361"/>
                        <a:pt x="22265" y="59042"/>
                      </a:cubicBezTo>
                      <a:cubicBezTo>
                        <a:pt x="15083" y="58563"/>
                        <a:pt x="9656" y="56568"/>
                        <a:pt x="5985" y="52977"/>
                      </a:cubicBezTo>
                      <a:cubicBezTo>
                        <a:pt x="2314" y="49386"/>
                        <a:pt x="319" y="44358"/>
                        <a:pt x="0" y="3797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92" name="Freeform: Shape 4191">
                  <a:extLst>
                    <a:ext uri="{FF2B5EF4-FFF2-40B4-BE49-F238E27FC236}">
                      <a16:creationId xmlns:a16="http://schemas.microsoft.com/office/drawing/2014/main" id="{DFB62AB4-055A-2DD4-4816-2D005C59245F}"/>
                    </a:ext>
                  </a:extLst>
                </p:cNvPr>
                <p:cNvSpPr/>
                <p:nvPr/>
              </p:nvSpPr>
              <p:spPr>
                <a:xfrm>
                  <a:off x="632336" y="2409269"/>
                  <a:ext cx="42789" cy="57778"/>
                </a:xfrm>
                <a:custGeom>
                  <a:avLst/>
                  <a:gdLst>
                    <a:gd name="connsiteX0" fmla="*/ 3751 w 42789"/>
                    <a:gd name="connsiteY0" fmla="*/ 0 h 57778"/>
                    <a:gd name="connsiteX1" fmla="*/ 13966 w 42789"/>
                    <a:gd name="connsiteY1" fmla="*/ 638 h 57778"/>
                    <a:gd name="connsiteX2" fmla="*/ 13567 w 42789"/>
                    <a:gd name="connsiteY2" fmla="*/ 6704 h 57778"/>
                    <a:gd name="connsiteX3" fmla="*/ 19233 w 42789"/>
                    <a:gd name="connsiteY3" fmla="*/ 1995 h 57778"/>
                    <a:gd name="connsiteX4" fmla="*/ 26894 w 42789"/>
                    <a:gd name="connsiteY4" fmla="*/ 558 h 57778"/>
                    <a:gd name="connsiteX5" fmla="*/ 38705 w 42789"/>
                    <a:gd name="connsiteY5" fmla="*/ 7023 h 57778"/>
                    <a:gd name="connsiteX6" fmla="*/ 42695 w 42789"/>
                    <a:gd name="connsiteY6" fmla="*/ 23063 h 57778"/>
                    <a:gd name="connsiteX7" fmla="*/ 36630 w 42789"/>
                    <a:gd name="connsiteY7" fmla="*/ 38785 h 57778"/>
                    <a:gd name="connsiteX8" fmla="*/ 24021 w 42789"/>
                    <a:gd name="connsiteY8" fmla="*/ 43732 h 57778"/>
                    <a:gd name="connsiteX9" fmla="*/ 17876 w 42789"/>
                    <a:gd name="connsiteY9" fmla="*/ 41977 h 57778"/>
                    <a:gd name="connsiteX10" fmla="*/ 12290 w 42789"/>
                    <a:gd name="connsiteY10" fmla="*/ 36949 h 57778"/>
                    <a:gd name="connsiteX11" fmla="*/ 10933 w 42789"/>
                    <a:gd name="connsiteY11" fmla="*/ 57778 h 57778"/>
                    <a:gd name="connsiteX12" fmla="*/ 0 w 42789"/>
                    <a:gd name="connsiteY12" fmla="*/ 57060 h 57778"/>
                    <a:gd name="connsiteX13" fmla="*/ 3671 w 42789"/>
                    <a:gd name="connsiteY13" fmla="*/ 80 h 57778"/>
                    <a:gd name="connsiteX14" fmla="*/ 13247 w 42789"/>
                    <a:gd name="connsiteY14" fmla="*/ 20669 h 57778"/>
                    <a:gd name="connsiteX15" fmla="*/ 15322 w 42789"/>
                    <a:gd name="connsiteY15" fmla="*/ 31124 h 57778"/>
                    <a:gd name="connsiteX16" fmla="*/ 21866 w 42789"/>
                    <a:gd name="connsiteY16" fmla="*/ 34874 h 57778"/>
                    <a:gd name="connsiteX17" fmla="*/ 28410 w 42789"/>
                    <a:gd name="connsiteY17" fmla="*/ 32241 h 57778"/>
                    <a:gd name="connsiteX18" fmla="*/ 31602 w 42789"/>
                    <a:gd name="connsiteY18" fmla="*/ 22425 h 57778"/>
                    <a:gd name="connsiteX19" fmla="*/ 29607 w 42789"/>
                    <a:gd name="connsiteY19" fmla="*/ 12609 h 57778"/>
                    <a:gd name="connsiteX20" fmla="*/ 23383 w 42789"/>
                    <a:gd name="connsiteY20" fmla="*/ 9018 h 57778"/>
                    <a:gd name="connsiteX21" fmla="*/ 16519 w 42789"/>
                    <a:gd name="connsiteY21" fmla="*/ 11651 h 57778"/>
                    <a:gd name="connsiteX22" fmla="*/ 13247 w 42789"/>
                    <a:gd name="connsiteY22" fmla="*/ 20669 h 57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789" h="57778">
                      <a:moveTo>
                        <a:pt x="3751" y="0"/>
                      </a:moveTo>
                      <a:lnTo>
                        <a:pt x="13966" y="638"/>
                      </a:lnTo>
                      <a:lnTo>
                        <a:pt x="13567" y="6704"/>
                      </a:lnTo>
                      <a:cubicBezTo>
                        <a:pt x="15003" y="4708"/>
                        <a:pt x="16918" y="3112"/>
                        <a:pt x="19233" y="1995"/>
                      </a:cubicBezTo>
                      <a:cubicBezTo>
                        <a:pt x="21547" y="878"/>
                        <a:pt x="24101" y="319"/>
                        <a:pt x="26894" y="558"/>
                      </a:cubicBezTo>
                      <a:cubicBezTo>
                        <a:pt x="31682" y="878"/>
                        <a:pt x="35672" y="3032"/>
                        <a:pt x="38705" y="7023"/>
                      </a:cubicBezTo>
                      <a:cubicBezTo>
                        <a:pt x="41817" y="11013"/>
                        <a:pt x="43174" y="16360"/>
                        <a:pt x="42695" y="23063"/>
                      </a:cubicBezTo>
                      <a:cubicBezTo>
                        <a:pt x="42216" y="29927"/>
                        <a:pt x="40221" y="35193"/>
                        <a:pt x="36630" y="38785"/>
                      </a:cubicBezTo>
                      <a:cubicBezTo>
                        <a:pt x="33039" y="42376"/>
                        <a:pt x="28809" y="44052"/>
                        <a:pt x="24021" y="43732"/>
                      </a:cubicBezTo>
                      <a:cubicBezTo>
                        <a:pt x="21707" y="43573"/>
                        <a:pt x="19712" y="43014"/>
                        <a:pt x="17876" y="41977"/>
                      </a:cubicBezTo>
                      <a:cubicBezTo>
                        <a:pt x="16041" y="40939"/>
                        <a:pt x="14205" y="39263"/>
                        <a:pt x="12290" y="36949"/>
                      </a:cubicBezTo>
                      <a:lnTo>
                        <a:pt x="10933" y="57778"/>
                      </a:lnTo>
                      <a:lnTo>
                        <a:pt x="0" y="57060"/>
                      </a:lnTo>
                      <a:lnTo>
                        <a:pt x="3671" y="80"/>
                      </a:lnTo>
                      <a:close/>
                      <a:moveTo>
                        <a:pt x="13247" y="20669"/>
                      </a:moveTo>
                      <a:cubicBezTo>
                        <a:pt x="12928" y="25298"/>
                        <a:pt x="13646" y="28809"/>
                        <a:pt x="15322" y="31124"/>
                      </a:cubicBezTo>
                      <a:cubicBezTo>
                        <a:pt x="16998" y="33438"/>
                        <a:pt x="19153" y="34715"/>
                        <a:pt x="21866" y="34874"/>
                      </a:cubicBezTo>
                      <a:cubicBezTo>
                        <a:pt x="24420" y="35034"/>
                        <a:pt x="26575" y="34156"/>
                        <a:pt x="28410" y="32241"/>
                      </a:cubicBezTo>
                      <a:cubicBezTo>
                        <a:pt x="30246" y="30325"/>
                        <a:pt x="31283" y="27053"/>
                        <a:pt x="31602" y="22425"/>
                      </a:cubicBezTo>
                      <a:cubicBezTo>
                        <a:pt x="31922" y="18115"/>
                        <a:pt x="31203" y="14843"/>
                        <a:pt x="29607" y="12609"/>
                      </a:cubicBezTo>
                      <a:cubicBezTo>
                        <a:pt x="28011" y="10374"/>
                        <a:pt x="25936" y="9177"/>
                        <a:pt x="23383" y="9018"/>
                      </a:cubicBezTo>
                      <a:cubicBezTo>
                        <a:pt x="20749" y="8858"/>
                        <a:pt x="18435" y="9736"/>
                        <a:pt x="16519" y="11651"/>
                      </a:cubicBezTo>
                      <a:cubicBezTo>
                        <a:pt x="14604" y="13567"/>
                        <a:pt x="13567" y="16599"/>
                        <a:pt x="13247" y="2066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93" name="Freeform: Shape 4192">
                  <a:extLst>
                    <a:ext uri="{FF2B5EF4-FFF2-40B4-BE49-F238E27FC236}">
                      <a16:creationId xmlns:a16="http://schemas.microsoft.com/office/drawing/2014/main" id="{A013FD3C-F103-93C4-B6A3-596B1630E010}"/>
                    </a:ext>
                  </a:extLst>
                </p:cNvPr>
                <p:cNvSpPr/>
                <p:nvPr/>
              </p:nvSpPr>
              <p:spPr>
                <a:xfrm>
                  <a:off x="680105" y="2412519"/>
                  <a:ext cx="38020" cy="43594"/>
                </a:xfrm>
                <a:custGeom>
                  <a:avLst/>
                  <a:gdLst>
                    <a:gd name="connsiteX0" fmla="*/ 12244 w 38020"/>
                    <a:gd name="connsiteY0" fmla="*/ 13029 h 43594"/>
                    <a:gd name="connsiteX1" fmla="*/ 2428 w 38020"/>
                    <a:gd name="connsiteY1" fmla="*/ 10635 h 43594"/>
                    <a:gd name="connsiteX2" fmla="*/ 8732 w 38020"/>
                    <a:gd name="connsiteY2" fmla="*/ 2176 h 43594"/>
                    <a:gd name="connsiteX3" fmla="*/ 21022 w 38020"/>
                    <a:gd name="connsiteY3" fmla="*/ 101 h 43594"/>
                    <a:gd name="connsiteX4" fmla="*/ 31796 w 38020"/>
                    <a:gd name="connsiteY4" fmla="*/ 2495 h 43594"/>
                    <a:gd name="connsiteX5" fmla="*/ 36584 w 38020"/>
                    <a:gd name="connsiteY5" fmla="*/ 7204 h 43594"/>
                    <a:gd name="connsiteX6" fmla="*/ 37382 w 38020"/>
                    <a:gd name="connsiteY6" fmla="*/ 17100 h 43594"/>
                    <a:gd name="connsiteX7" fmla="*/ 36424 w 38020"/>
                    <a:gd name="connsiteY7" fmla="*/ 29868 h 43594"/>
                    <a:gd name="connsiteX8" fmla="*/ 36424 w 38020"/>
                    <a:gd name="connsiteY8" fmla="*/ 37928 h 43594"/>
                    <a:gd name="connsiteX9" fmla="*/ 38020 w 38020"/>
                    <a:gd name="connsiteY9" fmla="*/ 43595 h 43594"/>
                    <a:gd name="connsiteX10" fmla="*/ 27247 w 38020"/>
                    <a:gd name="connsiteY10" fmla="*/ 42876 h 43594"/>
                    <a:gd name="connsiteX11" fmla="*/ 26369 w 38020"/>
                    <a:gd name="connsiteY11" fmla="*/ 39604 h 43594"/>
                    <a:gd name="connsiteX12" fmla="*/ 26050 w 38020"/>
                    <a:gd name="connsiteY12" fmla="*/ 38327 h 43594"/>
                    <a:gd name="connsiteX13" fmla="*/ 19825 w 38020"/>
                    <a:gd name="connsiteY13" fmla="*/ 41998 h 43594"/>
                    <a:gd name="connsiteX14" fmla="*/ 12962 w 38020"/>
                    <a:gd name="connsiteY14" fmla="*/ 42956 h 43594"/>
                    <a:gd name="connsiteX15" fmla="*/ 3146 w 38020"/>
                    <a:gd name="connsiteY15" fmla="*/ 38886 h 43594"/>
                    <a:gd name="connsiteX16" fmla="*/ 34 w 38020"/>
                    <a:gd name="connsiteY16" fmla="*/ 29868 h 43594"/>
                    <a:gd name="connsiteX17" fmla="*/ 2109 w 38020"/>
                    <a:gd name="connsiteY17" fmla="*/ 23723 h 43594"/>
                    <a:gd name="connsiteX18" fmla="*/ 7056 w 38020"/>
                    <a:gd name="connsiteY18" fmla="*/ 19813 h 43594"/>
                    <a:gd name="connsiteX19" fmla="*/ 15915 w 38020"/>
                    <a:gd name="connsiteY19" fmla="*/ 17818 h 43594"/>
                    <a:gd name="connsiteX20" fmla="*/ 26688 w 38020"/>
                    <a:gd name="connsiteY20" fmla="*/ 15823 h 43594"/>
                    <a:gd name="connsiteX21" fmla="*/ 26688 w 38020"/>
                    <a:gd name="connsiteY21" fmla="*/ 14706 h 43594"/>
                    <a:gd name="connsiteX22" fmla="*/ 25491 w 38020"/>
                    <a:gd name="connsiteY22" fmla="*/ 10077 h 43594"/>
                    <a:gd name="connsiteX23" fmla="*/ 19745 w 38020"/>
                    <a:gd name="connsiteY23" fmla="*/ 8321 h 43594"/>
                    <a:gd name="connsiteX24" fmla="*/ 15117 w 38020"/>
                    <a:gd name="connsiteY24" fmla="*/ 9199 h 43594"/>
                    <a:gd name="connsiteX25" fmla="*/ 12244 w 38020"/>
                    <a:gd name="connsiteY25" fmla="*/ 13029 h 43594"/>
                    <a:gd name="connsiteX26" fmla="*/ 26289 w 38020"/>
                    <a:gd name="connsiteY26" fmla="*/ 22845 h 43594"/>
                    <a:gd name="connsiteX27" fmla="*/ 19506 w 38020"/>
                    <a:gd name="connsiteY27" fmla="*/ 24122 h 43594"/>
                    <a:gd name="connsiteX28" fmla="*/ 13441 w 38020"/>
                    <a:gd name="connsiteY28" fmla="*/ 25639 h 43594"/>
                    <a:gd name="connsiteX29" fmla="*/ 11047 w 38020"/>
                    <a:gd name="connsiteY29" fmla="*/ 29389 h 43594"/>
                    <a:gd name="connsiteX30" fmla="*/ 12483 w 38020"/>
                    <a:gd name="connsiteY30" fmla="*/ 33459 h 43594"/>
                    <a:gd name="connsiteX31" fmla="*/ 16713 w 38020"/>
                    <a:gd name="connsiteY31" fmla="*/ 35375 h 43594"/>
                    <a:gd name="connsiteX32" fmla="*/ 22459 w 38020"/>
                    <a:gd name="connsiteY32" fmla="*/ 33779 h 43594"/>
                    <a:gd name="connsiteX33" fmla="*/ 25332 w 38020"/>
                    <a:gd name="connsiteY33" fmla="*/ 30347 h 43594"/>
                    <a:gd name="connsiteX34" fmla="*/ 26130 w 38020"/>
                    <a:gd name="connsiteY34" fmla="*/ 25080 h 43594"/>
                    <a:gd name="connsiteX35" fmla="*/ 26289 w 38020"/>
                    <a:gd name="connsiteY35" fmla="*/ 22925 h 4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020" h="43594">
                      <a:moveTo>
                        <a:pt x="12244" y="13029"/>
                      </a:moveTo>
                      <a:lnTo>
                        <a:pt x="2428" y="10635"/>
                      </a:lnTo>
                      <a:cubicBezTo>
                        <a:pt x="3784" y="6725"/>
                        <a:pt x="5939" y="3852"/>
                        <a:pt x="8732" y="2176"/>
                      </a:cubicBezTo>
                      <a:cubicBezTo>
                        <a:pt x="11525" y="500"/>
                        <a:pt x="15675" y="-298"/>
                        <a:pt x="21022" y="101"/>
                      </a:cubicBezTo>
                      <a:cubicBezTo>
                        <a:pt x="25890" y="421"/>
                        <a:pt x="29481" y="1219"/>
                        <a:pt x="31796" y="2495"/>
                      </a:cubicBezTo>
                      <a:cubicBezTo>
                        <a:pt x="34110" y="3772"/>
                        <a:pt x="35706" y="5368"/>
                        <a:pt x="36584" y="7204"/>
                      </a:cubicBezTo>
                      <a:cubicBezTo>
                        <a:pt x="37462" y="9039"/>
                        <a:pt x="37701" y="12311"/>
                        <a:pt x="37382" y="17100"/>
                      </a:cubicBezTo>
                      <a:lnTo>
                        <a:pt x="36424" y="29868"/>
                      </a:lnTo>
                      <a:cubicBezTo>
                        <a:pt x="36185" y="33459"/>
                        <a:pt x="36185" y="36173"/>
                        <a:pt x="36424" y="37928"/>
                      </a:cubicBezTo>
                      <a:cubicBezTo>
                        <a:pt x="36664" y="39684"/>
                        <a:pt x="37222" y="41599"/>
                        <a:pt x="38020" y="43595"/>
                      </a:cubicBezTo>
                      <a:lnTo>
                        <a:pt x="27247" y="42876"/>
                      </a:lnTo>
                      <a:cubicBezTo>
                        <a:pt x="27007" y="42158"/>
                        <a:pt x="26768" y="41041"/>
                        <a:pt x="26369" y="39604"/>
                      </a:cubicBezTo>
                      <a:cubicBezTo>
                        <a:pt x="26209" y="38966"/>
                        <a:pt x="26130" y="38487"/>
                        <a:pt x="26050" y="38327"/>
                      </a:cubicBezTo>
                      <a:cubicBezTo>
                        <a:pt x="24055" y="40003"/>
                        <a:pt x="21980" y="41280"/>
                        <a:pt x="19825" y="41998"/>
                      </a:cubicBezTo>
                      <a:cubicBezTo>
                        <a:pt x="17670" y="42796"/>
                        <a:pt x="15356" y="43116"/>
                        <a:pt x="12962" y="42956"/>
                      </a:cubicBezTo>
                      <a:cubicBezTo>
                        <a:pt x="8732" y="42717"/>
                        <a:pt x="5460" y="41280"/>
                        <a:pt x="3146" y="38886"/>
                      </a:cubicBezTo>
                      <a:cubicBezTo>
                        <a:pt x="832" y="36412"/>
                        <a:pt x="-206" y="33459"/>
                        <a:pt x="34" y="29868"/>
                      </a:cubicBezTo>
                      <a:cubicBezTo>
                        <a:pt x="193" y="27554"/>
                        <a:pt x="832" y="25479"/>
                        <a:pt x="2109" y="23723"/>
                      </a:cubicBezTo>
                      <a:cubicBezTo>
                        <a:pt x="3306" y="21967"/>
                        <a:pt x="4982" y="20691"/>
                        <a:pt x="7056" y="19813"/>
                      </a:cubicBezTo>
                      <a:cubicBezTo>
                        <a:pt x="9131" y="18935"/>
                        <a:pt x="12084" y="18297"/>
                        <a:pt x="15915" y="17818"/>
                      </a:cubicBezTo>
                      <a:cubicBezTo>
                        <a:pt x="21102" y="17179"/>
                        <a:pt x="24693" y="16541"/>
                        <a:pt x="26688" y="15823"/>
                      </a:cubicBezTo>
                      <a:lnTo>
                        <a:pt x="26688" y="14706"/>
                      </a:lnTo>
                      <a:cubicBezTo>
                        <a:pt x="26928" y="12631"/>
                        <a:pt x="26449" y="11114"/>
                        <a:pt x="25491" y="10077"/>
                      </a:cubicBezTo>
                      <a:cubicBezTo>
                        <a:pt x="24534" y="9039"/>
                        <a:pt x="22618" y="8560"/>
                        <a:pt x="19745" y="8321"/>
                      </a:cubicBezTo>
                      <a:cubicBezTo>
                        <a:pt x="17830" y="8162"/>
                        <a:pt x="16234" y="8481"/>
                        <a:pt x="15117" y="9199"/>
                      </a:cubicBezTo>
                      <a:cubicBezTo>
                        <a:pt x="13999" y="9917"/>
                        <a:pt x="13042" y="11194"/>
                        <a:pt x="12244" y="13029"/>
                      </a:cubicBezTo>
                      <a:close/>
                      <a:moveTo>
                        <a:pt x="26289" y="22845"/>
                      </a:moveTo>
                      <a:cubicBezTo>
                        <a:pt x="24853" y="23244"/>
                        <a:pt x="22618" y="23644"/>
                        <a:pt x="19506" y="24122"/>
                      </a:cubicBezTo>
                      <a:cubicBezTo>
                        <a:pt x="16394" y="24601"/>
                        <a:pt x="14398" y="25080"/>
                        <a:pt x="13441" y="25639"/>
                      </a:cubicBezTo>
                      <a:cubicBezTo>
                        <a:pt x="11924" y="26596"/>
                        <a:pt x="11126" y="27793"/>
                        <a:pt x="11047" y="29389"/>
                      </a:cubicBezTo>
                      <a:cubicBezTo>
                        <a:pt x="10967" y="30906"/>
                        <a:pt x="11446" y="32262"/>
                        <a:pt x="12483" y="33459"/>
                      </a:cubicBezTo>
                      <a:cubicBezTo>
                        <a:pt x="13521" y="34657"/>
                        <a:pt x="14957" y="35295"/>
                        <a:pt x="16713" y="35375"/>
                      </a:cubicBezTo>
                      <a:cubicBezTo>
                        <a:pt x="18708" y="35534"/>
                        <a:pt x="20623" y="34976"/>
                        <a:pt x="22459" y="33779"/>
                      </a:cubicBezTo>
                      <a:cubicBezTo>
                        <a:pt x="23815" y="32901"/>
                        <a:pt x="24773" y="31704"/>
                        <a:pt x="25332" y="30347"/>
                      </a:cubicBezTo>
                      <a:cubicBezTo>
                        <a:pt x="25651" y="29469"/>
                        <a:pt x="25970" y="27634"/>
                        <a:pt x="26130" y="25080"/>
                      </a:cubicBezTo>
                      <a:lnTo>
                        <a:pt x="26289" y="2292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94" name="Freeform: Shape 4193">
                  <a:extLst>
                    <a:ext uri="{FF2B5EF4-FFF2-40B4-BE49-F238E27FC236}">
                      <a16:creationId xmlns:a16="http://schemas.microsoft.com/office/drawing/2014/main" id="{5CF89CAA-5579-961B-1A15-7CFF40D20B2F}"/>
                    </a:ext>
                  </a:extLst>
                </p:cNvPr>
                <p:cNvSpPr/>
                <p:nvPr/>
              </p:nvSpPr>
              <p:spPr>
                <a:xfrm>
                  <a:off x="726664" y="2399532"/>
                  <a:ext cx="14604" cy="57778"/>
                </a:xfrm>
                <a:custGeom>
                  <a:avLst/>
                  <a:gdLst>
                    <a:gd name="connsiteX0" fmla="*/ 0 w 14604"/>
                    <a:gd name="connsiteY0" fmla="*/ 57060 h 57778"/>
                    <a:gd name="connsiteX1" fmla="*/ 2634 w 14604"/>
                    <a:gd name="connsiteY1" fmla="*/ 15801 h 57778"/>
                    <a:gd name="connsiteX2" fmla="*/ 13567 w 14604"/>
                    <a:gd name="connsiteY2" fmla="*/ 16519 h 57778"/>
                    <a:gd name="connsiteX3" fmla="*/ 10933 w 14604"/>
                    <a:gd name="connsiteY3" fmla="*/ 57778 h 57778"/>
                    <a:gd name="connsiteX4" fmla="*/ 0 w 14604"/>
                    <a:gd name="connsiteY4" fmla="*/ 57060 h 57778"/>
                    <a:gd name="connsiteX5" fmla="*/ 3033 w 14604"/>
                    <a:gd name="connsiteY5" fmla="*/ 10135 h 57778"/>
                    <a:gd name="connsiteX6" fmla="*/ 3671 w 14604"/>
                    <a:gd name="connsiteY6" fmla="*/ 0 h 57778"/>
                    <a:gd name="connsiteX7" fmla="*/ 14604 w 14604"/>
                    <a:gd name="connsiteY7" fmla="*/ 718 h 57778"/>
                    <a:gd name="connsiteX8" fmla="*/ 13966 w 14604"/>
                    <a:gd name="connsiteY8" fmla="*/ 10853 h 57778"/>
                    <a:gd name="connsiteX9" fmla="*/ 3033 w 14604"/>
                    <a:gd name="connsiteY9" fmla="*/ 10135 h 57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04" h="57778">
                      <a:moveTo>
                        <a:pt x="0" y="57060"/>
                      </a:moveTo>
                      <a:lnTo>
                        <a:pt x="2634" y="15801"/>
                      </a:lnTo>
                      <a:lnTo>
                        <a:pt x="13567" y="16519"/>
                      </a:lnTo>
                      <a:lnTo>
                        <a:pt x="10933" y="57778"/>
                      </a:lnTo>
                      <a:lnTo>
                        <a:pt x="0" y="57060"/>
                      </a:lnTo>
                      <a:close/>
                      <a:moveTo>
                        <a:pt x="3033" y="10135"/>
                      </a:moveTo>
                      <a:lnTo>
                        <a:pt x="3671" y="0"/>
                      </a:lnTo>
                      <a:lnTo>
                        <a:pt x="14604" y="718"/>
                      </a:lnTo>
                      <a:lnTo>
                        <a:pt x="13966" y="10853"/>
                      </a:lnTo>
                      <a:lnTo>
                        <a:pt x="3033" y="1013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95" name="Freeform: Shape 4194">
                  <a:extLst>
                    <a:ext uri="{FF2B5EF4-FFF2-40B4-BE49-F238E27FC236}">
                      <a16:creationId xmlns:a16="http://schemas.microsoft.com/office/drawing/2014/main" id="{F6DED8E9-9BAC-3E4E-0595-25A99FF37465}"/>
                    </a:ext>
                  </a:extLst>
                </p:cNvPr>
                <p:cNvSpPr/>
                <p:nvPr/>
              </p:nvSpPr>
              <p:spPr>
                <a:xfrm>
                  <a:off x="748690" y="2416610"/>
                  <a:ext cx="39368" cy="43812"/>
                </a:xfrm>
                <a:custGeom>
                  <a:avLst/>
                  <a:gdLst>
                    <a:gd name="connsiteX0" fmla="*/ 37668 w 39368"/>
                    <a:gd name="connsiteY0" fmla="*/ 43812 h 43812"/>
                    <a:gd name="connsiteX1" fmla="*/ 26734 w 39368"/>
                    <a:gd name="connsiteY1" fmla="*/ 43094 h 43812"/>
                    <a:gd name="connsiteX2" fmla="*/ 28091 w 39368"/>
                    <a:gd name="connsiteY2" fmla="*/ 22026 h 43812"/>
                    <a:gd name="connsiteX3" fmla="*/ 27931 w 39368"/>
                    <a:gd name="connsiteY3" fmla="*/ 13327 h 43812"/>
                    <a:gd name="connsiteX4" fmla="*/ 25857 w 39368"/>
                    <a:gd name="connsiteY4" fmla="*/ 10135 h 43812"/>
                    <a:gd name="connsiteX5" fmla="*/ 22106 w 39368"/>
                    <a:gd name="connsiteY5" fmla="*/ 8778 h 43812"/>
                    <a:gd name="connsiteX6" fmla="*/ 16918 w 39368"/>
                    <a:gd name="connsiteY6" fmla="*/ 9976 h 43812"/>
                    <a:gd name="connsiteX7" fmla="*/ 13567 w 39368"/>
                    <a:gd name="connsiteY7" fmla="*/ 13886 h 43812"/>
                    <a:gd name="connsiteX8" fmla="*/ 12130 w 39368"/>
                    <a:gd name="connsiteY8" fmla="*/ 23303 h 43812"/>
                    <a:gd name="connsiteX9" fmla="*/ 10933 w 39368"/>
                    <a:gd name="connsiteY9" fmla="*/ 41977 h 43812"/>
                    <a:gd name="connsiteX10" fmla="*/ 0 w 39368"/>
                    <a:gd name="connsiteY10" fmla="*/ 41259 h 43812"/>
                    <a:gd name="connsiteX11" fmla="*/ 2634 w 39368"/>
                    <a:gd name="connsiteY11" fmla="*/ 0 h 43812"/>
                    <a:gd name="connsiteX12" fmla="*/ 12769 w 39368"/>
                    <a:gd name="connsiteY12" fmla="*/ 639 h 43812"/>
                    <a:gd name="connsiteX13" fmla="*/ 12370 w 39368"/>
                    <a:gd name="connsiteY13" fmla="*/ 6704 h 43812"/>
                    <a:gd name="connsiteX14" fmla="*/ 26415 w 39368"/>
                    <a:gd name="connsiteY14" fmla="*/ 559 h 43812"/>
                    <a:gd name="connsiteX15" fmla="*/ 32959 w 39368"/>
                    <a:gd name="connsiteY15" fmla="*/ 2314 h 43812"/>
                    <a:gd name="connsiteX16" fmla="*/ 37269 w 39368"/>
                    <a:gd name="connsiteY16" fmla="*/ 5905 h 43812"/>
                    <a:gd name="connsiteX17" fmla="*/ 39104 w 39368"/>
                    <a:gd name="connsiteY17" fmla="*/ 10614 h 43812"/>
                    <a:gd name="connsiteX18" fmla="*/ 39264 w 39368"/>
                    <a:gd name="connsiteY18" fmla="*/ 18036 h 43812"/>
                    <a:gd name="connsiteX19" fmla="*/ 37588 w 39368"/>
                    <a:gd name="connsiteY19" fmla="*/ 43733 h 43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68" h="43812">
                      <a:moveTo>
                        <a:pt x="37668" y="43812"/>
                      </a:moveTo>
                      <a:lnTo>
                        <a:pt x="26734" y="43094"/>
                      </a:lnTo>
                      <a:lnTo>
                        <a:pt x="28091" y="22026"/>
                      </a:lnTo>
                      <a:cubicBezTo>
                        <a:pt x="28410" y="17557"/>
                        <a:pt x="28330" y="14684"/>
                        <a:pt x="27931" y="13327"/>
                      </a:cubicBezTo>
                      <a:cubicBezTo>
                        <a:pt x="27532" y="11971"/>
                        <a:pt x="26894" y="10933"/>
                        <a:pt x="25857" y="10135"/>
                      </a:cubicBezTo>
                      <a:cubicBezTo>
                        <a:pt x="24819" y="9337"/>
                        <a:pt x="23622" y="8858"/>
                        <a:pt x="22106" y="8778"/>
                      </a:cubicBezTo>
                      <a:cubicBezTo>
                        <a:pt x="20190" y="8619"/>
                        <a:pt x="18515" y="9098"/>
                        <a:pt x="16918" y="9976"/>
                      </a:cubicBezTo>
                      <a:cubicBezTo>
                        <a:pt x="15322" y="10933"/>
                        <a:pt x="14205" y="12210"/>
                        <a:pt x="13567" y="13886"/>
                      </a:cubicBezTo>
                      <a:cubicBezTo>
                        <a:pt x="12928" y="15562"/>
                        <a:pt x="12449" y="18674"/>
                        <a:pt x="12130" y="23303"/>
                      </a:cubicBezTo>
                      <a:lnTo>
                        <a:pt x="10933" y="41977"/>
                      </a:lnTo>
                      <a:lnTo>
                        <a:pt x="0" y="41259"/>
                      </a:lnTo>
                      <a:lnTo>
                        <a:pt x="2634" y="0"/>
                      </a:lnTo>
                      <a:lnTo>
                        <a:pt x="12769" y="639"/>
                      </a:lnTo>
                      <a:lnTo>
                        <a:pt x="12370" y="6704"/>
                      </a:lnTo>
                      <a:cubicBezTo>
                        <a:pt x="16280" y="2235"/>
                        <a:pt x="20988" y="239"/>
                        <a:pt x="26415" y="559"/>
                      </a:cubicBezTo>
                      <a:cubicBezTo>
                        <a:pt x="28809" y="718"/>
                        <a:pt x="31044" y="1277"/>
                        <a:pt x="32959" y="2314"/>
                      </a:cubicBezTo>
                      <a:cubicBezTo>
                        <a:pt x="34874" y="3272"/>
                        <a:pt x="36311" y="4549"/>
                        <a:pt x="37269" y="5905"/>
                      </a:cubicBezTo>
                      <a:cubicBezTo>
                        <a:pt x="38226" y="7342"/>
                        <a:pt x="38785" y="8858"/>
                        <a:pt x="39104" y="10614"/>
                      </a:cubicBezTo>
                      <a:cubicBezTo>
                        <a:pt x="39423" y="12370"/>
                        <a:pt x="39423" y="14844"/>
                        <a:pt x="39264" y="18036"/>
                      </a:cubicBezTo>
                      <a:lnTo>
                        <a:pt x="37588" y="4373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96" name="Freeform: Shape 4195">
                  <a:extLst>
                    <a:ext uri="{FF2B5EF4-FFF2-40B4-BE49-F238E27FC236}">
                      <a16:creationId xmlns:a16="http://schemas.microsoft.com/office/drawing/2014/main" id="{398D973E-A2CA-38CD-0E94-29218F62D02B}"/>
                    </a:ext>
                  </a:extLst>
                </p:cNvPr>
                <p:cNvSpPr/>
                <p:nvPr/>
              </p:nvSpPr>
              <p:spPr>
                <a:xfrm>
                  <a:off x="830489" y="2418526"/>
                  <a:ext cx="30516" cy="46406"/>
                </a:xfrm>
                <a:custGeom>
                  <a:avLst/>
                  <a:gdLst>
                    <a:gd name="connsiteX0" fmla="*/ 0 w 30516"/>
                    <a:gd name="connsiteY0" fmla="*/ 32800 h 46406"/>
                    <a:gd name="connsiteX1" fmla="*/ 5906 w 30516"/>
                    <a:gd name="connsiteY1" fmla="*/ 32640 h 46406"/>
                    <a:gd name="connsiteX2" fmla="*/ 8539 w 30516"/>
                    <a:gd name="connsiteY2" fmla="*/ 39264 h 46406"/>
                    <a:gd name="connsiteX3" fmla="*/ 14125 w 30516"/>
                    <a:gd name="connsiteY3" fmla="*/ 41817 h 46406"/>
                    <a:gd name="connsiteX4" fmla="*/ 21148 w 30516"/>
                    <a:gd name="connsiteY4" fmla="*/ 39184 h 46406"/>
                    <a:gd name="connsiteX5" fmla="*/ 24500 w 30516"/>
                    <a:gd name="connsiteY5" fmla="*/ 31283 h 46406"/>
                    <a:gd name="connsiteX6" fmla="*/ 22265 w 30516"/>
                    <a:gd name="connsiteY6" fmla="*/ 23542 h 46406"/>
                    <a:gd name="connsiteX7" fmla="*/ 15402 w 30516"/>
                    <a:gd name="connsiteY7" fmla="*/ 20350 h 46406"/>
                    <a:gd name="connsiteX8" fmla="*/ 10454 w 30516"/>
                    <a:gd name="connsiteY8" fmla="*/ 21228 h 46406"/>
                    <a:gd name="connsiteX9" fmla="*/ 6863 w 30516"/>
                    <a:gd name="connsiteY9" fmla="*/ 24181 h 46406"/>
                    <a:gd name="connsiteX10" fmla="*/ 1676 w 30516"/>
                    <a:gd name="connsiteY10" fmla="*/ 23143 h 46406"/>
                    <a:gd name="connsiteX11" fmla="*/ 7581 w 30516"/>
                    <a:gd name="connsiteY11" fmla="*/ 0 h 46406"/>
                    <a:gd name="connsiteX12" fmla="*/ 30246 w 30516"/>
                    <a:gd name="connsiteY12" fmla="*/ 1437 h 46406"/>
                    <a:gd name="connsiteX13" fmla="*/ 29927 w 30516"/>
                    <a:gd name="connsiteY13" fmla="*/ 6783 h 46406"/>
                    <a:gd name="connsiteX14" fmla="*/ 11731 w 30516"/>
                    <a:gd name="connsiteY14" fmla="*/ 5586 h 46406"/>
                    <a:gd name="connsiteX15" fmla="*/ 8459 w 30516"/>
                    <a:gd name="connsiteY15" fmla="*/ 17717 h 46406"/>
                    <a:gd name="connsiteX16" fmla="*/ 17238 w 30516"/>
                    <a:gd name="connsiteY16" fmla="*/ 15402 h 46406"/>
                    <a:gd name="connsiteX17" fmla="*/ 27054 w 30516"/>
                    <a:gd name="connsiteY17" fmla="*/ 20190 h 46406"/>
                    <a:gd name="connsiteX18" fmla="*/ 30485 w 30516"/>
                    <a:gd name="connsiteY18" fmla="*/ 31124 h 46406"/>
                    <a:gd name="connsiteX19" fmla="*/ 26176 w 30516"/>
                    <a:gd name="connsiteY19" fmla="*/ 41578 h 46406"/>
                    <a:gd name="connsiteX20" fmla="*/ 13806 w 30516"/>
                    <a:gd name="connsiteY20" fmla="*/ 46366 h 46406"/>
                    <a:gd name="connsiteX21" fmla="*/ 3910 w 30516"/>
                    <a:gd name="connsiteY21" fmla="*/ 42216 h 46406"/>
                    <a:gd name="connsiteX22" fmla="*/ 0 w 30516"/>
                    <a:gd name="connsiteY22" fmla="*/ 32720 h 46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516" h="46406">
                      <a:moveTo>
                        <a:pt x="0" y="32800"/>
                      </a:moveTo>
                      <a:lnTo>
                        <a:pt x="5906" y="32640"/>
                      </a:lnTo>
                      <a:cubicBezTo>
                        <a:pt x="6145" y="35513"/>
                        <a:pt x="7023" y="37747"/>
                        <a:pt x="8539" y="39264"/>
                      </a:cubicBezTo>
                      <a:cubicBezTo>
                        <a:pt x="10055" y="40780"/>
                        <a:pt x="11891" y="41658"/>
                        <a:pt x="14125" y="41817"/>
                      </a:cubicBezTo>
                      <a:cubicBezTo>
                        <a:pt x="16839" y="41977"/>
                        <a:pt x="19153" y="41099"/>
                        <a:pt x="21148" y="39184"/>
                      </a:cubicBezTo>
                      <a:cubicBezTo>
                        <a:pt x="23143" y="37269"/>
                        <a:pt x="24260" y="34635"/>
                        <a:pt x="24500" y="31283"/>
                      </a:cubicBezTo>
                      <a:cubicBezTo>
                        <a:pt x="24739" y="28091"/>
                        <a:pt x="23941" y="25537"/>
                        <a:pt x="22265" y="23542"/>
                      </a:cubicBezTo>
                      <a:cubicBezTo>
                        <a:pt x="20589" y="21547"/>
                        <a:pt x="18275" y="20510"/>
                        <a:pt x="15402" y="20350"/>
                      </a:cubicBezTo>
                      <a:cubicBezTo>
                        <a:pt x="13567" y="20270"/>
                        <a:pt x="11971" y="20510"/>
                        <a:pt x="10454" y="21228"/>
                      </a:cubicBezTo>
                      <a:cubicBezTo>
                        <a:pt x="8938" y="21946"/>
                        <a:pt x="7741" y="22904"/>
                        <a:pt x="6863" y="24181"/>
                      </a:cubicBezTo>
                      <a:lnTo>
                        <a:pt x="1676" y="23143"/>
                      </a:lnTo>
                      <a:lnTo>
                        <a:pt x="7581" y="0"/>
                      </a:lnTo>
                      <a:lnTo>
                        <a:pt x="30246" y="1437"/>
                      </a:lnTo>
                      <a:lnTo>
                        <a:pt x="29927" y="6783"/>
                      </a:lnTo>
                      <a:lnTo>
                        <a:pt x="11731" y="5586"/>
                      </a:lnTo>
                      <a:lnTo>
                        <a:pt x="8459" y="17717"/>
                      </a:lnTo>
                      <a:cubicBezTo>
                        <a:pt x="11332" y="15961"/>
                        <a:pt x="14285" y="15243"/>
                        <a:pt x="17238" y="15402"/>
                      </a:cubicBezTo>
                      <a:cubicBezTo>
                        <a:pt x="21228" y="15642"/>
                        <a:pt x="24500" y="17238"/>
                        <a:pt x="27054" y="20190"/>
                      </a:cubicBezTo>
                      <a:cubicBezTo>
                        <a:pt x="29607" y="23143"/>
                        <a:pt x="30725" y="26734"/>
                        <a:pt x="30485" y="31124"/>
                      </a:cubicBezTo>
                      <a:cubicBezTo>
                        <a:pt x="30246" y="35274"/>
                        <a:pt x="28809" y="38705"/>
                        <a:pt x="26176" y="41578"/>
                      </a:cubicBezTo>
                      <a:cubicBezTo>
                        <a:pt x="22984" y="45089"/>
                        <a:pt x="18914" y="46685"/>
                        <a:pt x="13806" y="46366"/>
                      </a:cubicBezTo>
                      <a:cubicBezTo>
                        <a:pt x="9656" y="46127"/>
                        <a:pt x="6384" y="44690"/>
                        <a:pt x="3910" y="42216"/>
                      </a:cubicBezTo>
                      <a:cubicBezTo>
                        <a:pt x="1436" y="39743"/>
                        <a:pt x="160" y="36550"/>
                        <a:pt x="0" y="3272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97" name="Freeform: Shape 4196">
                  <a:extLst>
                    <a:ext uri="{FF2B5EF4-FFF2-40B4-BE49-F238E27FC236}">
                      <a16:creationId xmlns:a16="http://schemas.microsoft.com/office/drawing/2014/main" id="{E45EB517-4DA9-7CF5-7308-79B0DC71F111}"/>
                    </a:ext>
                  </a:extLst>
                </p:cNvPr>
                <p:cNvSpPr/>
                <p:nvPr/>
              </p:nvSpPr>
              <p:spPr>
                <a:xfrm>
                  <a:off x="868316" y="2459385"/>
                  <a:ext cx="6783" cy="6783"/>
                </a:xfrm>
                <a:custGeom>
                  <a:avLst/>
                  <a:gdLst>
                    <a:gd name="connsiteX0" fmla="*/ 0 w 6783"/>
                    <a:gd name="connsiteY0" fmla="*/ 6384 h 6783"/>
                    <a:gd name="connsiteX1" fmla="*/ 399 w 6783"/>
                    <a:gd name="connsiteY1" fmla="*/ 0 h 6783"/>
                    <a:gd name="connsiteX2" fmla="*/ 6783 w 6783"/>
                    <a:gd name="connsiteY2" fmla="*/ 399 h 6783"/>
                    <a:gd name="connsiteX3" fmla="*/ 6384 w 6783"/>
                    <a:gd name="connsiteY3" fmla="*/ 6783 h 6783"/>
                    <a:gd name="connsiteX4" fmla="*/ 0 w 6783"/>
                    <a:gd name="connsiteY4" fmla="*/ 6384 h 6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3" h="6783">
                      <a:moveTo>
                        <a:pt x="0" y="6384"/>
                      </a:moveTo>
                      <a:lnTo>
                        <a:pt x="399" y="0"/>
                      </a:lnTo>
                      <a:lnTo>
                        <a:pt x="6783" y="399"/>
                      </a:lnTo>
                      <a:lnTo>
                        <a:pt x="6384" y="6783"/>
                      </a:lnTo>
                      <a:lnTo>
                        <a:pt x="0" y="638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98" name="Freeform: Shape 4197">
                  <a:extLst>
                    <a:ext uri="{FF2B5EF4-FFF2-40B4-BE49-F238E27FC236}">
                      <a16:creationId xmlns:a16="http://schemas.microsoft.com/office/drawing/2014/main" id="{90A82878-53F7-608B-E56A-B6586CD15E47}"/>
                    </a:ext>
                  </a:extLst>
                </p:cNvPr>
                <p:cNvSpPr/>
                <p:nvPr/>
              </p:nvSpPr>
              <p:spPr>
                <a:xfrm>
                  <a:off x="885714" y="2421718"/>
                  <a:ext cx="29926" cy="45807"/>
                </a:xfrm>
                <a:custGeom>
                  <a:avLst/>
                  <a:gdLst>
                    <a:gd name="connsiteX0" fmla="*/ 80 w 29926"/>
                    <a:gd name="connsiteY0" fmla="*/ 5347 h 45807"/>
                    <a:gd name="connsiteX1" fmla="*/ 399 w 29926"/>
                    <a:gd name="connsiteY1" fmla="*/ 0 h 45807"/>
                    <a:gd name="connsiteX2" fmla="*/ 29927 w 29926"/>
                    <a:gd name="connsiteY2" fmla="*/ 1915 h 45807"/>
                    <a:gd name="connsiteX3" fmla="*/ 29607 w 29926"/>
                    <a:gd name="connsiteY3" fmla="*/ 6304 h 45807"/>
                    <a:gd name="connsiteX4" fmla="*/ 20190 w 29926"/>
                    <a:gd name="connsiteY4" fmla="*/ 18036 h 45807"/>
                    <a:gd name="connsiteX5" fmla="*/ 12529 w 29926"/>
                    <a:gd name="connsiteY5" fmla="*/ 33438 h 45807"/>
                    <a:gd name="connsiteX6" fmla="*/ 9576 w 29926"/>
                    <a:gd name="connsiteY6" fmla="*/ 45807 h 45807"/>
                    <a:gd name="connsiteX7" fmla="*/ 3831 w 29926"/>
                    <a:gd name="connsiteY7" fmla="*/ 45409 h 45807"/>
                    <a:gd name="connsiteX8" fmla="*/ 6783 w 29926"/>
                    <a:gd name="connsiteY8" fmla="*/ 32560 h 45807"/>
                    <a:gd name="connsiteX9" fmla="*/ 13567 w 29926"/>
                    <a:gd name="connsiteY9" fmla="*/ 18275 h 45807"/>
                    <a:gd name="connsiteX10" fmla="*/ 22345 w 29926"/>
                    <a:gd name="connsiteY10" fmla="*/ 6863 h 45807"/>
                    <a:gd name="connsiteX11" fmla="*/ 0 w 29926"/>
                    <a:gd name="connsiteY11" fmla="*/ 5427 h 4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926" h="45807">
                      <a:moveTo>
                        <a:pt x="80" y="5347"/>
                      </a:moveTo>
                      <a:lnTo>
                        <a:pt x="399" y="0"/>
                      </a:lnTo>
                      <a:lnTo>
                        <a:pt x="29927" y="1915"/>
                      </a:lnTo>
                      <a:lnTo>
                        <a:pt x="29607" y="6304"/>
                      </a:lnTo>
                      <a:cubicBezTo>
                        <a:pt x="26495" y="9177"/>
                        <a:pt x="23383" y="13088"/>
                        <a:pt x="20190" y="18036"/>
                      </a:cubicBezTo>
                      <a:cubicBezTo>
                        <a:pt x="16998" y="22983"/>
                        <a:pt x="14445" y="28091"/>
                        <a:pt x="12529" y="33438"/>
                      </a:cubicBezTo>
                      <a:cubicBezTo>
                        <a:pt x="11173" y="37188"/>
                        <a:pt x="10215" y="41338"/>
                        <a:pt x="9576" y="45807"/>
                      </a:cubicBezTo>
                      <a:lnTo>
                        <a:pt x="3831" y="45409"/>
                      </a:lnTo>
                      <a:cubicBezTo>
                        <a:pt x="4150" y="41817"/>
                        <a:pt x="5107" y="37508"/>
                        <a:pt x="6783" y="32560"/>
                      </a:cubicBezTo>
                      <a:cubicBezTo>
                        <a:pt x="8459" y="27532"/>
                        <a:pt x="10694" y="22824"/>
                        <a:pt x="13567" y="18275"/>
                      </a:cubicBezTo>
                      <a:cubicBezTo>
                        <a:pt x="16360" y="13726"/>
                        <a:pt x="19313" y="9896"/>
                        <a:pt x="22345" y="6863"/>
                      </a:cubicBezTo>
                      <a:lnTo>
                        <a:pt x="0" y="542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99" name="Freeform: Shape 4198">
                  <a:extLst>
                    <a:ext uri="{FF2B5EF4-FFF2-40B4-BE49-F238E27FC236}">
                      <a16:creationId xmlns:a16="http://schemas.microsoft.com/office/drawing/2014/main" id="{C634744D-06BF-40A0-C6E2-A20E4C1C1D0B}"/>
                    </a:ext>
                  </a:extLst>
                </p:cNvPr>
                <p:cNvSpPr/>
                <p:nvPr/>
              </p:nvSpPr>
              <p:spPr>
                <a:xfrm>
                  <a:off x="938384" y="2424671"/>
                  <a:ext cx="35911" cy="47802"/>
                </a:xfrm>
                <a:custGeom>
                  <a:avLst/>
                  <a:gdLst>
                    <a:gd name="connsiteX0" fmla="*/ 0 w 35911"/>
                    <a:gd name="connsiteY0" fmla="*/ 45568 h 47802"/>
                    <a:gd name="connsiteX1" fmla="*/ 2953 w 35911"/>
                    <a:gd name="connsiteY1" fmla="*/ 0 h 47802"/>
                    <a:gd name="connsiteX2" fmla="*/ 35912 w 35911"/>
                    <a:gd name="connsiteY2" fmla="*/ 2155 h 47802"/>
                    <a:gd name="connsiteX3" fmla="*/ 35593 w 35911"/>
                    <a:gd name="connsiteY3" fmla="*/ 7502 h 47802"/>
                    <a:gd name="connsiteX4" fmla="*/ 8619 w 35911"/>
                    <a:gd name="connsiteY4" fmla="*/ 5746 h 47802"/>
                    <a:gd name="connsiteX5" fmla="*/ 7741 w 35911"/>
                    <a:gd name="connsiteY5" fmla="*/ 19712 h 47802"/>
                    <a:gd name="connsiteX6" fmla="*/ 32959 w 35911"/>
                    <a:gd name="connsiteY6" fmla="*/ 21308 h 47802"/>
                    <a:gd name="connsiteX7" fmla="*/ 32640 w 35911"/>
                    <a:gd name="connsiteY7" fmla="*/ 26655 h 47802"/>
                    <a:gd name="connsiteX8" fmla="*/ 7422 w 35911"/>
                    <a:gd name="connsiteY8" fmla="*/ 25058 h 47802"/>
                    <a:gd name="connsiteX9" fmla="*/ 6384 w 35911"/>
                    <a:gd name="connsiteY9" fmla="*/ 40620 h 47802"/>
                    <a:gd name="connsiteX10" fmla="*/ 34396 w 35911"/>
                    <a:gd name="connsiteY10" fmla="*/ 42456 h 47802"/>
                    <a:gd name="connsiteX11" fmla="*/ 34076 w 35911"/>
                    <a:gd name="connsiteY11" fmla="*/ 47803 h 47802"/>
                    <a:gd name="connsiteX12" fmla="*/ 80 w 35911"/>
                    <a:gd name="connsiteY12" fmla="*/ 45568 h 47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911" h="47802">
                      <a:moveTo>
                        <a:pt x="0" y="45568"/>
                      </a:moveTo>
                      <a:lnTo>
                        <a:pt x="2953" y="0"/>
                      </a:lnTo>
                      <a:lnTo>
                        <a:pt x="35912" y="2155"/>
                      </a:lnTo>
                      <a:lnTo>
                        <a:pt x="35593" y="7502"/>
                      </a:lnTo>
                      <a:lnTo>
                        <a:pt x="8619" y="5746"/>
                      </a:lnTo>
                      <a:lnTo>
                        <a:pt x="7741" y="19712"/>
                      </a:lnTo>
                      <a:lnTo>
                        <a:pt x="32959" y="21308"/>
                      </a:lnTo>
                      <a:lnTo>
                        <a:pt x="32640" y="26655"/>
                      </a:lnTo>
                      <a:lnTo>
                        <a:pt x="7422" y="25058"/>
                      </a:lnTo>
                      <a:lnTo>
                        <a:pt x="6384" y="40620"/>
                      </a:lnTo>
                      <a:lnTo>
                        <a:pt x="34396" y="42456"/>
                      </a:lnTo>
                      <a:lnTo>
                        <a:pt x="34076" y="47803"/>
                      </a:lnTo>
                      <a:lnTo>
                        <a:pt x="80" y="4556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200" name="Freeform: Shape 4199">
                  <a:extLst>
                    <a:ext uri="{FF2B5EF4-FFF2-40B4-BE49-F238E27FC236}">
                      <a16:creationId xmlns:a16="http://schemas.microsoft.com/office/drawing/2014/main" id="{C2B90214-73D2-4B53-3C55-6102E2F95760}"/>
                    </a:ext>
                  </a:extLst>
                </p:cNvPr>
                <p:cNvSpPr/>
                <p:nvPr/>
              </p:nvSpPr>
              <p:spPr>
                <a:xfrm>
                  <a:off x="978426" y="2428342"/>
                  <a:ext cx="27312" cy="45921"/>
                </a:xfrm>
                <a:custGeom>
                  <a:avLst/>
                  <a:gdLst>
                    <a:gd name="connsiteX0" fmla="*/ 100 w 27312"/>
                    <a:gd name="connsiteY0" fmla="*/ 31523 h 45921"/>
                    <a:gd name="connsiteX1" fmla="*/ 5606 w 27312"/>
                    <a:gd name="connsiteY1" fmla="*/ 31124 h 45921"/>
                    <a:gd name="connsiteX2" fmla="*/ 7123 w 27312"/>
                    <a:gd name="connsiteY2" fmla="*/ 38386 h 45921"/>
                    <a:gd name="connsiteX3" fmla="*/ 11831 w 27312"/>
                    <a:gd name="connsiteY3" fmla="*/ 40620 h 45921"/>
                    <a:gd name="connsiteX4" fmla="*/ 15821 w 27312"/>
                    <a:gd name="connsiteY4" fmla="*/ 39822 h 45921"/>
                    <a:gd name="connsiteX5" fmla="*/ 18295 w 27312"/>
                    <a:gd name="connsiteY5" fmla="*/ 37109 h 45921"/>
                    <a:gd name="connsiteX6" fmla="*/ 19253 w 27312"/>
                    <a:gd name="connsiteY6" fmla="*/ 31443 h 45921"/>
                    <a:gd name="connsiteX7" fmla="*/ 21248 w 27312"/>
                    <a:gd name="connsiteY7" fmla="*/ 0 h 45921"/>
                    <a:gd name="connsiteX8" fmla="*/ 27313 w 27312"/>
                    <a:gd name="connsiteY8" fmla="*/ 399 h 45921"/>
                    <a:gd name="connsiteX9" fmla="*/ 25318 w 27312"/>
                    <a:gd name="connsiteY9" fmla="*/ 31443 h 45921"/>
                    <a:gd name="connsiteX10" fmla="*/ 23323 w 27312"/>
                    <a:gd name="connsiteY10" fmla="*/ 40221 h 45921"/>
                    <a:gd name="connsiteX11" fmla="*/ 18614 w 27312"/>
                    <a:gd name="connsiteY11" fmla="*/ 44690 h 45921"/>
                    <a:gd name="connsiteX12" fmla="*/ 11432 w 27312"/>
                    <a:gd name="connsiteY12" fmla="*/ 45887 h 45921"/>
                    <a:gd name="connsiteX13" fmla="*/ 2494 w 27312"/>
                    <a:gd name="connsiteY13" fmla="*/ 41817 h 45921"/>
                    <a:gd name="connsiteX14" fmla="*/ 100 w 27312"/>
                    <a:gd name="connsiteY14" fmla="*/ 31363 h 4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312" h="45921">
                      <a:moveTo>
                        <a:pt x="100" y="31523"/>
                      </a:moveTo>
                      <a:lnTo>
                        <a:pt x="5606" y="31124"/>
                      </a:lnTo>
                      <a:cubicBezTo>
                        <a:pt x="5526" y="34635"/>
                        <a:pt x="6005" y="37029"/>
                        <a:pt x="7123" y="38386"/>
                      </a:cubicBezTo>
                      <a:cubicBezTo>
                        <a:pt x="8240" y="39743"/>
                        <a:pt x="9756" y="40461"/>
                        <a:pt x="11831" y="40620"/>
                      </a:cubicBezTo>
                      <a:cubicBezTo>
                        <a:pt x="13347" y="40700"/>
                        <a:pt x="14704" y="40461"/>
                        <a:pt x="15821" y="39822"/>
                      </a:cubicBezTo>
                      <a:cubicBezTo>
                        <a:pt x="16938" y="39184"/>
                        <a:pt x="17816" y="38306"/>
                        <a:pt x="18295" y="37109"/>
                      </a:cubicBezTo>
                      <a:cubicBezTo>
                        <a:pt x="18774" y="35912"/>
                        <a:pt x="19093" y="34076"/>
                        <a:pt x="19253" y="31443"/>
                      </a:cubicBezTo>
                      <a:lnTo>
                        <a:pt x="21248" y="0"/>
                      </a:lnTo>
                      <a:lnTo>
                        <a:pt x="27313" y="399"/>
                      </a:lnTo>
                      <a:lnTo>
                        <a:pt x="25318" y="31443"/>
                      </a:lnTo>
                      <a:cubicBezTo>
                        <a:pt x="25078" y="35274"/>
                        <a:pt x="24440" y="38146"/>
                        <a:pt x="23323" y="40221"/>
                      </a:cubicBezTo>
                      <a:cubicBezTo>
                        <a:pt x="22205" y="42296"/>
                        <a:pt x="20689" y="43733"/>
                        <a:pt x="18614" y="44690"/>
                      </a:cubicBezTo>
                      <a:cubicBezTo>
                        <a:pt x="16539" y="45648"/>
                        <a:pt x="14145" y="46047"/>
                        <a:pt x="11432" y="45887"/>
                      </a:cubicBezTo>
                      <a:cubicBezTo>
                        <a:pt x="7442" y="45648"/>
                        <a:pt x="4409" y="44291"/>
                        <a:pt x="2494" y="41817"/>
                      </a:cubicBezTo>
                      <a:cubicBezTo>
                        <a:pt x="499" y="39343"/>
                        <a:pt x="-299" y="35912"/>
                        <a:pt x="100" y="31363"/>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179" name="Graphic 2">
                <a:extLst>
                  <a:ext uri="{FF2B5EF4-FFF2-40B4-BE49-F238E27FC236}">
                    <a16:creationId xmlns:a16="http://schemas.microsoft.com/office/drawing/2014/main" id="{C7802A6D-8ECB-15C0-1A86-7284150D3C80}"/>
                  </a:ext>
                </a:extLst>
              </p:cNvPr>
              <p:cNvGrpSpPr/>
              <p:nvPr/>
            </p:nvGrpSpPr>
            <p:grpSpPr>
              <a:xfrm>
                <a:off x="589002" y="2282859"/>
                <a:ext cx="368295" cy="85162"/>
                <a:chOff x="589002" y="2282859"/>
                <a:chExt cx="368295" cy="85162"/>
              </a:xfrm>
              <a:solidFill>
                <a:srgbClr val="000000"/>
              </a:solidFill>
            </p:grpSpPr>
            <p:sp>
              <p:nvSpPr>
                <p:cNvPr id="4180" name="Freeform: Shape 4179">
                  <a:extLst>
                    <a:ext uri="{FF2B5EF4-FFF2-40B4-BE49-F238E27FC236}">
                      <a16:creationId xmlns:a16="http://schemas.microsoft.com/office/drawing/2014/main" id="{283377D5-FCAB-1DC8-18C2-0DDFDED14C74}"/>
                    </a:ext>
                  </a:extLst>
                </p:cNvPr>
                <p:cNvSpPr/>
                <p:nvPr/>
              </p:nvSpPr>
              <p:spPr>
                <a:xfrm>
                  <a:off x="589002" y="2282859"/>
                  <a:ext cx="38430" cy="46446"/>
                </a:xfrm>
                <a:custGeom>
                  <a:avLst/>
                  <a:gdLst>
                    <a:gd name="connsiteX0" fmla="*/ 0 w 38430"/>
                    <a:gd name="connsiteY0" fmla="*/ 45409 h 46446"/>
                    <a:gd name="connsiteX1" fmla="*/ 5028 w 38430"/>
                    <a:gd name="connsiteY1" fmla="*/ 0 h 46446"/>
                    <a:gd name="connsiteX2" fmla="*/ 19712 w 38430"/>
                    <a:gd name="connsiteY2" fmla="*/ 1596 h 46446"/>
                    <a:gd name="connsiteX3" fmla="*/ 30565 w 38430"/>
                    <a:gd name="connsiteY3" fmla="*/ 3511 h 46446"/>
                    <a:gd name="connsiteX4" fmla="*/ 36630 w 38430"/>
                    <a:gd name="connsiteY4" fmla="*/ 8699 h 46446"/>
                    <a:gd name="connsiteX5" fmla="*/ 38306 w 38430"/>
                    <a:gd name="connsiteY5" fmla="*/ 17796 h 46446"/>
                    <a:gd name="connsiteX6" fmla="*/ 35992 w 38430"/>
                    <a:gd name="connsiteY6" fmla="*/ 24660 h 46446"/>
                    <a:gd name="connsiteX7" fmla="*/ 31682 w 38430"/>
                    <a:gd name="connsiteY7" fmla="*/ 28730 h 46446"/>
                    <a:gd name="connsiteX8" fmla="*/ 26655 w 38430"/>
                    <a:gd name="connsiteY8" fmla="*/ 30326 h 46446"/>
                    <a:gd name="connsiteX9" fmla="*/ 17078 w 38430"/>
                    <a:gd name="connsiteY9" fmla="*/ 29927 h 46446"/>
                    <a:gd name="connsiteX10" fmla="*/ 11093 w 38430"/>
                    <a:gd name="connsiteY10" fmla="*/ 29288 h 46446"/>
                    <a:gd name="connsiteX11" fmla="*/ 9177 w 38430"/>
                    <a:gd name="connsiteY11" fmla="*/ 46446 h 46446"/>
                    <a:gd name="connsiteX12" fmla="*/ 0 w 38430"/>
                    <a:gd name="connsiteY12" fmla="*/ 45409 h 46446"/>
                    <a:gd name="connsiteX13" fmla="*/ 13327 w 38430"/>
                    <a:gd name="connsiteY13" fmla="*/ 8619 h 46446"/>
                    <a:gd name="connsiteX14" fmla="*/ 11891 w 38430"/>
                    <a:gd name="connsiteY14" fmla="*/ 21547 h 46446"/>
                    <a:gd name="connsiteX15" fmla="*/ 16918 w 38430"/>
                    <a:gd name="connsiteY15" fmla="*/ 22106 h 46446"/>
                    <a:gd name="connsiteX16" fmla="*/ 24260 w 38430"/>
                    <a:gd name="connsiteY16" fmla="*/ 22186 h 46446"/>
                    <a:gd name="connsiteX17" fmla="*/ 27373 w 38430"/>
                    <a:gd name="connsiteY17" fmla="*/ 20270 h 46446"/>
                    <a:gd name="connsiteX18" fmla="*/ 28809 w 38430"/>
                    <a:gd name="connsiteY18" fmla="*/ 16839 h 46446"/>
                    <a:gd name="connsiteX19" fmla="*/ 27772 w 38430"/>
                    <a:gd name="connsiteY19" fmla="*/ 12609 h 46446"/>
                    <a:gd name="connsiteX20" fmla="*/ 24340 w 38430"/>
                    <a:gd name="connsiteY20" fmla="*/ 10215 h 46446"/>
                    <a:gd name="connsiteX21" fmla="*/ 17796 w 38430"/>
                    <a:gd name="connsiteY21" fmla="*/ 9178 h 46446"/>
                    <a:gd name="connsiteX22" fmla="*/ 13327 w 38430"/>
                    <a:gd name="connsiteY22" fmla="*/ 8699 h 4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430" h="46446">
                      <a:moveTo>
                        <a:pt x="0" y="45409"/>
                      </a:moveTo>
                      <a:lnTo>
                        <a:pt x="5028" y="0"/>
                      </a:lnTo>
                      <a:lnTo>
                        <a:pt x="19712" y="1596"/>
                      </a:lnTo>
                      <a:cubicBezTo>
                        <a:pt x="25298" y="2235"/>
                        <a:pt x="28889" y="2873"/>
                        <a:pt x="30565" y="3511"/>
                      </a:cubicBezTo>
                      <a:cubicBezTo>
                        <a:pt x="33119" y="4469"/>
                        <a:pt x="35114" y="6225"/>
                        <a:pt x="36630" y="8699"/>
                      </a:cubicBezTo>
                      <a:cubicBezTo>
                        <a:pt x="38146" y="11173"/>
                        <a:pt x="38705" y="14205"/>
                        <a:pt x="38306" y="17796"/>
                      </a:cubicBezTo>
                      <a:cubicBezTo>
                        <a:pt x="37987" y="20590"/>
                        <a:pt x="37268" y="22904"/>
                        <a:pt x="35992" y="24660"/>
                      </a:cubicBezTo>
                      <a:cubicBezTo>
                        <a:pt x="34795" y="26415"/>
                        <a:pt x="33358" y="27772"/>
                        <a:pt x="31682" y="28730"/>
                      </a:cubicBezTo>
                      <a:cubicBezTo>
                        <a:pt x="30006" y="29687"/>
                        <a:pt x="28330" y="30166"/>
                        <a:pt x="26655" y="30326"/>
                      </a:cubicBezTo>
                      <a:cubicBezTo>
                        <a:pt x="24420" y="30485"/>
                        <a:pt x="21228" y="30326"/>
                        <a:pt x="17078" y="29927"/>
                      </a:cubicBezTo>
                      <a:lnTo>
                        <a:pt x="11093" y="29288"/>
                      </a:lnTo>
                      <a:lnTo>
                        <a:pt x="9177" y="46446"/>
                      </a:lnTo>
                      <a:lnTo>
                        <a:pt x="0" y="45409"/>
                      </a:lnTo>
                      <a:close/>
                      <a:moveTo>
                        <a:pt x="13327" y="8619"/>
                      </a:moveTo>
                      <a:lnTo>
                        <a:pt x="11891" y="21547"/>
                      </a:lnTo>
                      <a:lnTo>
                        <a:pt x="16918" y="22106"/>
                      </a:lnTo>
                      <a:cubicBezTo>
                        <a:pt x="20510" y="22505"/>
                        <a:pt x="22984" y="22505"/>
                        <a:pt x="24260" y="22186"/>
                      </a:cubicBezTo>
                      <a:cubicBezTo>
                        <a:pt x="25537" y="21866"/>
                        <a:pt x="26575" y="21228"/>
                        <a:pt x="27373" y="20270"/>
                      </a:cubicBezTo>
                      <a:cubicBezTo>
                        <a:pt x="28171" y="19313"/>
                        <a:pt x="28650" y="18195"/>
                        <a:pt x="28809" y="16839"/>
                      </a:cubicBezTo>
                      <a:cubicBezTo>
                        <a:pt x="28969" y="15163"/>
                        <a:pt x="28650" y="13806"/>
                        <a:pt x="27772" y="12609"/>
                      </a:cubicBezTo>
                      <a:cubicBezTo>
                        <a:pt x="26894" y="11412"/>
                        <a:pt x="25777" y="10614"/>
                        <a:pt x="24340" y="10215"/>
                      </a:cubicBezTo>
                      <a:cubicBezTo>
                        <a:pt x="23303" y="9896"/>
                        <a:pt x="21068" y="9577"/>
                        <a:pt x="17796" y="9178"/>
                      </a:cubicBezTo>
                      <a:lnTo>
                        <a:pt x="13327" y="869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81" name="Freeform: Shape 4180">
                  <a:extLst>
                    <a:ext uri="{FF2B5EF4-FFF2-40B4-BE49-F238E27FC236}">
                      <a16:creationId xmlns:a16="http://schemas.microsoft.com/office/drawing/2014/main" id="{E1669666-6240-6D6D-7C46-F83185FD3147}"/>
                    </a:ext>
                  </a:extLst>
                </p:cNvPr>
                <p:cNvSpPr/>
                <p:nvPr/>
              </p:nvSpPr>
              <p:spPr>
                <a:xfrm>
                  <a:off x="630939" y="2300788"/>
                  <a:ext cx="34170" cy="34635"/>
                </a:xfrm>
                <a:custGeom>
                  <a:avLst/>
                  <a:gdLst>
                    <a:gd name="connsiteX0" fmla="*/ 119 w 34170"/>
                    <a:gd name="connsiteY0" fmla="*/ 14950 h 34635"/>
                    <a:gd name="connsiteX1" fmla="*/ 3152 w 34170"/>
                    <a:gd name="connsiteY1" fmla="*/ 6810 h 34635"/>
                    <a:gd name="connsiteX2" fmla="*/ 9856 w 34170"/>
                    <a:gd name="connsiteY2" fmla="*/ 1303 h 34635"/>
                    <a:gd name="connsiteX3" fmla="*/ 18873 w 34170"/>
                    <a:gd name="connsiteY3" fmla="*/ 106 h 34635"/>
                    <a:gd name="connsiteX4" fmla="*/ 30605 w 34170"/>
                    <a:gd name="connsiteY4" fmla="*/ 6331 h 34635"/>
                    <a:gd name="connsiteX5" fmla="*/ 34036 w 34170"/>
                    <a:gd name="connsiteY5" fmla="*/ 19100 h 34635"/>
                    <a:gd name="connsiteX6" fmla="*/ 27891 w 34170"/>
                    <a:gd name="connsiteY6" fmla="*/ 30911 h 34635"/>
                    <a:gd name="connsiteX7" fmla="*/ 15202 w 34170"/>
                    <a:gd name="connsiteY7" fmla="*/ 34502 h 34635"/>
                    <a:gd name="connsiteX8" fmla="*/ 6823 w 34170"/>
                    <a:gd name="connsiteY8" fmla="*/ 31469 h 34635"/>
                    <a:gd name="connsiteX9" fmla="*/ 1237 w 34170"/>
                    <a:gd name="connsiteY9" fmla="*/ 24766 h 34635"/>
                    <a:gd name="connsiteX10" fmla="*/ 199 w 34170"/>
                    <a:gd name="connsiteY10" fmla="*/ 14870 h 34635"/>
                    <a:gd name="connsiteX11" fmla="*/ 8978 w 34170"/>
                    <a:gd name="connsiteY11" fmla="*/ 16387 h 34635"/>
                    <a:gd name="connsiteX12" fmla="*/ 10494 w 34170"/>
                    <a:gd name="connsiteY12" fmla="*/ 24128 h 34635"/>
                    <a:gd name="connsiteX13" fmla="*/ 15921 w 34170"/>
                    <a:gd name="connsiteY13" fmla="*/ 27400 h 34635"/>
                    <a:gd name="connsiteX14" fmla="*/ 21906 w 34170"/>
                    <a:gd name="connsiteY14" fmla="*/ 25404 h 34635"/>
                    <a:gd name="connsiteX15" fmla="*/ 25018 w 34170"/>
                    <a:gd name="connsiteY15" fmla="*/ 18062 h 34635"/>
                    <a:gd name="connsiteX16" fmla="*/ 23502 w 34170"/>
                    <a:gd name="connsiteY16" fmla="*/ 10401 h 34635"/>
                    <a:gd name="connsiteX17" fmla="*/ 18075 w 34170"/>
                    <a:gd name="connsiteY17" fmla="*/ 7209 h 34635"/>
                    <a:gd name="connsiteX18" fmla="*/ 12090 w 34170"/>
                    <a:gd name="connsiteY18" fmla="*/ 9204 h 34635"/>
                    <a:gd name="connsiteX19" fmla="*/ 8978 w 34170"/>
                    <a:gd name="connsiteY19" fmla="*/ 16466 h 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70" h="34635">
                      <a:moveTo>
                        <a:pt x="119" y="14950"/>
                      </a:moveTo>
                      <a:cubicBezTo>
                        <a:pt x="439" y="12077"/>
                        <a:pt x="1476" y="9364"/>
                        <a:pt x="3152" y="6810"/>
                      </a:cubicBezTo>
                      <a:cubicBezTo>
                        <a:pt x="4908" y="4256"/>
                        <a:pt x="7142" y="2421"/>
                        <a:pt x="9856" y="1303"/>
                      </a:cubicBezTo>
                      <a:cubicBezTo>
                        <a:pt x="12569" y="186"/>
                        <a:pt x="15601" y="-213"/>
                        <a:pt x="18873" y="106"/>
                      </a:cubicBezTo>
                      <a:cubicBezTo>
                        <a:pt x="23821" y="665"/>
                        <a:pt x="27732" y="2740"/>
                        <a:pt x="30605" y="6331"/>
                      </a:cubicBezTo>
                      <a:cubicBezTo>
                        <a:pt x="33398" y="9922"/>
                        <a:pt x="34595" y="14152"/>
                        <a:pt x="34036" y="19100"/>
                      </a:cubicBezTo>
                      <a:cubicBezTo>
                        <a:pt x="33478" y="24048"/>
                        <a:pt x="31403" y="28038"/>
                        <a:pt x="27891" y="30911"/>
                      </a:cubicBezTo>
                      <a:cubicBezTo>
                        <a:pt x="24300" y="33864"/>
                        <a:pt x="20070" y="35061"/>
                        <a:pt x="15202" y="34502"/>
                      </a:cubicBezTo>
                      <a:cubicBezTo>
                        <a:pt x="12170" y="34183"/>
                        <a:pt x="9377" y="33145"/>
                        <a:pt x="6823" y="31469"/>
                      </a:cubicBezTo>
                      <a:cubicBezTo>
                        <a:pt x="4269" y="29794"/>
                        <a:pt x="2354" y="27559"/>
                        <a:pt x="1237" y="24766"/>
                      </a:cubicBezTo>
                      <a:cubicBezTo>
                        <a:pt x="119" y="21973"/>
                        <a:pt x="-280" y="18701"/>
                        <a:pt x="199" y="14870"/>
                      </a:cubicBezTo>
                      <a:close/>
                      <a:moveTo>
                        <a:pt x="8978" y="16387"/>
                      </a:moveTo>
                      <a:cubicBezTo>
                        <a:pt x="8658" y="19659"/>
                        <a:pt x="9137" y="22212"/>
                        <a:pt x="10494" y="24128"/>
                      </a:cubicBezTo>
                      <a:cubicBezTo>
                        <a:pt x="11851" y="26043"/>
                        <a:pt x="13686" y="27080"/>
                        <a:pt x="15921" y="27400"/>
                      </a:cubicBezTo>
                      <a:cubicBezTo>
                        <a:pt x="18235" y="27639"/>
                        <a:pt x="20230" y="27000"/>
                        <a:pt x="21906" y="25404"/>
                      </a:cubicBezTo>
                      <a:cubicBezTo>
                        <a:pt x="23662" y="23808"/>
                        <a:pt x="24699" y="21414"/>
                        <a:pt x="25018" y="18062"/>
                      </a:cubicBezTo>
                      <a:cubicBezTo>
                        <a:pt x="25338" y="14870"/>
                        <a:pt x="24859" y="12316"/>
                        <a:pt x="23502" y="10401"/>
                      </a:cubicBezTo>
                      <a:cubicBezTo>
                        <a:pt x="22145" y="8486"/>
                        <a:pt x="20310" y="7449"/>
                        <a:pt x="18075" y="7209"/>
                      </a:cubicBezTo>
                      <a:cubicBezTo>
                        <a:pt x="15841" y="6970"/>
                        <a:pt x="13766" y="7608"/>
                        <a:pt x="12090" y="9204"/>
                      </a:cubicBezTo>
                      <a:cubicBezTo>
                        <a:pt x="10414" y="10800"/>
                        <a:pt x="9297" y="13194"/>
                        <a:pt x="8978" y="16466"/>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82" name="Freeform: Shape 4181">
                  <a:extLst>
                    <a:ext uri="{FF2B5EF4-FFF2-40B4-BE49-F238E27FC236}">
                      <a16:creationId xmlns:a16="http://schemas.microsoft.com/office/drawing/2014/main" id="{A5D95800-63FC-5021-07B8-B3E3169843F6}"/>
                    </a:ext>
                  </a:extLst>
                </p:cNvPr>
                <p:cNvSpPr/>
                <p:nvPr/>
              </p:nvSpPr>
              <p:spPr>
                <a:xfrm>
                  <a:off x="670003" y="2291797"/>
                  <a:ext cx="13726" cy="46366"/>
                </a:xfrm>
                <a:custGeom>
                  <a:avLst/>
                  <a:gdLst>
                    <a:gd name="connsiteX0" fmla="*/ 0 w 13726"/>
                    <a:gd name="connsiteY0" fmla="*/ 45408 h 46366"/>
                    <a:gd name="connsiteX1" fmla="*/ 5028 w 13726"/>
                    <a:gd name="connsiteY1" fmla="*/ 0 h 46366"/>
                    <a:gd name="connsiteX2" fmla="*/ 13726 w 13726"/>
                    <a:gd name="connsiteY2" fmla="*/ 958 h 46366"/>
                    <a:gd name="connsiteX3" fmla="*/ 8699 w 13726"/>
                    <a:gd name="connsiteY3" fmla="*/ 46366 h 46366"/>
                    <a:gd name="connsiteX4" fmla="*/ 0 w 13726"/>
                    <a:gd name="connsiteY4" fmla="*/ 45408 h 4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26" h="46366">
                      <a:moveTo>
                        <a:pt x="0" y="45408"/>
                      </a:moveTo>
                      <a:lnTo>
                        <a:pt x="5028" y="0"/>
                      </a:lnTo>
                      <a:lnTo>
                        <a:pt x="13726" y="958"/>
                      </a:lnTo>
                      <a:lnTo>
                        <a:pt x="8699" y="46366"/>
                      </a:lnTo>
                      <a:lnTo>
                        <a:pt x="0" y="4540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83" name="Freeform: Shape 4182">
                  <a:extLst>
                    <a:ext uri="{FF2B5EF4-FFF2-40B4-BE49-F238E27FC236}">
                      <a16:creationId xmlns:a16="http://schemas.microsoft.com/office/drawing/2014/main" id="{B2F0F7A7-33DE-837B-7C22-84707068AE2E}"/>
                    </a:ext>
                  </a:extLst>
                </p:cNvPr>
                <p:cNvSpPr/>
                <p:nvPr/>
              </p:nvSpPr>
              <p:spPr>
                <a:xfrm>
                  <a:off x="686210" y="2306684"/>
                  <a:ext cx="30643" cy="35549"/>
                </a:xfrm>
                <a:custGeom>
                  <a:avLst/>
                  <a:gdLst>
                    <a:gd name="connsiteX0" fmla="*/ 10448 w 30643"/>
                    <a:gd name="connsiteY0" fmla="*/ 10251 h 35549"/>
                    <a:gd name="connsiteX1" fmla="*/ 2707 w 30643"/>
                    <a:gd name="connsiteY1" fmla="*/ 7937 h 35549"/>
                    <a:gd name="connsiteX2" fmla="*/ 8054 w 30643"/>
                    <a:gd name="connsiteY2" fmla="*/ 1393 h 35549"/>
                    <a:gd name="connsiteX3" fmla="*/ 17950 w 30643"/>
                    <a:gd name="connsiteY3" fmla="*/ 196 h 35549"/>
                    <a:gd name="connsiteX4" fmla="*/ 26489 w 30643"/>
                    <a:gd name="connsiteY4" fmla="*/ 2510 h 35549"/>
                    <a:gd name="connsiteX5" fmla="*/ 30080 w 30643"/>
                    <a:gd name="connsiteY5" fmla="*/ 6421 h 35549"/>
                    <a:gd name="connsiteX6" fmla="*/ 30399 w 30643"/>
                    <a:gd name="connsiteY6" fmla="*/ 14321 h 35549"/>
                    <a:gd name="connsiteX7" fmla="*/ 29202 w 30643"/>
                    <a:gd name="connsiteY7" fmla="*/ 24456 h 35549"/>
                    <a:gd name="connsiteX8" fmla="*/ 28883 w 30643"/>
                    <a:gd name="connsiteY8" fmla="*/ 30920 h 35549"/>
                    <a:gd name="connsiteX9" fmla="*/ 29920 w 30643"/>
                    <a:gd name="connsiteY9" fmla="*/ 35549 h 35549"/>
                    <a:gd name="connsiteX10" fmla="*/ 21302 w 30643"/>
                    <a:gd name="connsiteY10" fmla="*/ 34591 h 35549"/>
                    <a:gd name="connsiteX11" fmla="*/ 20743 w 30643"/>
                    <a:gd name="connsiteY11" fmla="*/ 31958 h 35549"/>
                    <a:gd name="connsiteX12" fmla="*/ 20583 w 30643"/>
                    <a:gd name="connsiteY12" fmla="*/ 30920 h 35549"/>
                    <a:gd name="connsiteX13" fmla="*/ 15476 w 30643"/>
                    <a:gd name="connsiteY13" fmla="*/ 33634 h 35549"/>
                    <a:gd name="connsiteX14" fmla="*/ 9969 w 30643"/>
                    <a:gd name="connsiteY14" fmla="*/ 34113 h 35549"/>
                    <a:gd name="connsiteX15" fmla="*/ 2228 w 30643"/>
                    <a:gd name="connsiteY15" fmla="*/ 30442 h 35549"/>
                    <a:gd name="connsiteX16" fmla="*/ 74 w 30643"/>
                    <a:gd name="connsiteY16" fmla="*/ 23179 h 35549"/>
                    <a:gd name="connsiteX17" fmla="*/ 1989 w 30643"/>
                    <a:gd name="connsiteY17" fmla="*/ 18391 h 35549"/>
                    <a:gd name="connsiteX18" fmla="*/ 6059 w 30643"/>
                    <a:gd name="connsiteY18" fmla="*/ 15438 h 35549"/>
                    <a:gd name="connsiteX19" fmla="*/ 13241 w 30643"/>
                    <a:gd name="connsiteY19" fmla="*/ 14162 h 35549"/>
                    <a:gd name="connsiteX20" fmla="*/ 21940 w 30643"/>
                    <a:gd name="connsiteY20" fmla="*/ 12965 h 35549"/>
                    <a:gd name="connsiteX21" fmla="*/ 21940 w 30643"/>
                    <a:gd name="connsiteY21" fmla="*/ 12087 h 35549"/>
                    <a:gd name="connsiteX22" fmla="*/ 21222 w 30643"/>
                    <a:gd name="connsiteY22" fmla="*/ 8336 h 35549"/>
                    <a:gd name="connsiteX23" fmla="*/ 16673 w 30643"/>
                    <a:gd name="connsiteY23" fmla="*/ 6740 h 35549"/>
                    <a:gd name="connsiteX24" fmla="*/ 12922 w 30643"/>
                    <a:gd name="connsiteY24" fmla="*/ 7219 h 35549"/>
                    <a:gd name="connsiteX25" fmla="*/ 10448 w 30643"/>
                    <a:gd name="connsiteY25" fmla="*/ 10171 h 35549"/>
                    <a:gd name="connsiteX26" fmla="*/ 21302 w 30643"/>
                    <a:gd name="connsiteY26" fmla="*/ 18631 h 35549"/>
                    <a:gd name="connsiteX27" fmla="*/ 15875 w 30643"/>
                    <a:gd name="connsiteY27" fmla="*/ 19349 h 35549"/>
                    <a:gd name="connsiteX28" fmla="*/ 10927 w 30643"/>
                    <a:gd name="connsiteY28" fmla="*/ 20306 h 35549"/>
                    <a:gd name="connsiteX29" fmla="*/ 8852 w 30643"/>
                    <a:gd name="connsiteY29" fmla="*/ 23179 h 35549"/>
                    <a:gd name="connsiteX30" fmla="*/ 9890 w 30643"/>
                    <a:gd name="connsiteY30" fmla="*/ 26531 h 35549"/>
                    <a:gd name="connsiteX31" fmla="*/ 13241 w 30643"/>
                    <a:gd name="connsiteY31" fmla="*/ 28207 h 35549"/>
                    <a:gd name="connsiteX32" fmla="*/ 17870 w 30643"/>
                    <a:gd name="connsiteY32" fmla="*/ 27170 h 35549"/>
                    <a:gd name="connsiteX33" fmla="*/ 20264 w 30643"/>
                    <a:gd name="connsiteY33" fmla="*/ 24536 h 35549"/>
                    <a:gd name="connsiteX34" fmla="*/ 21062 w 30643"/>
                    <a:gd name="connsiteY34" fmla="*/ 20306 h 35549"/>
                    <a:gd name="connsiteX35" fmla="*/ 21222 w 30643"/>
                    <a:gd name="connsiteY35" fmla="*/ 18551 h 3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643" h="35549">
                      <a:moveTo>
                        <a:pt x="10448" y="10251"/>
                      </a:moveTo>
                      <a:lnTo>
                        <a:pt x="2707" y="7937"/>
                      </a:lnTo>
                      <a:cubicBezTo>
                        <a:pt x="3984" y="4825"/>
                        <a:pt x="5740" y="2670"/>
                        <a:pt x="8054" y="1393"/>
                      </a:cubicBezTo>
                      <a:cubicBezTo>
                        <a:pt x="10368" y="116"/>
                        <a:pt x="13720" y="-283"/>
                        <a:pt x="17950" y="196"/>
                      </a:cubicBezTo>
                      <a:cubicBezTo>
                        <a:pt x="21860" y="595"/>
                        <a:pt x="24653" y="1393"/>
                        <a:pt x="26489" y="2510"/>
                      </a:cubicBezTo>
                      <a:cubicBezTo>
                        <a:pt x="28324" y="3627"/>
                        <a:pt x="29521" y="4984"/>
                        <a:pt x="30080" y="6421"/>
                      </a:cubicBezTo>
                      <a:cubicBezTo>
                        <a:pt x="30718" y="7937"/>
                        <a:pt x="30798" y="10570"/>
                        <a:pt x="30399" y="14321"/>
                      </a:cubicBezTo>
                      <a:lnTo>
                        <a:pt x="29202" y="24456"/>
                      </a:lnTo>
                      <a:cubicBezTo>
                        <a:pt x="28883" y="27329"/>
                        <a:pt x="28803" y="29484"/>
                        <a:pt x="28883" y="30920"/>
                      </a:cubicBezTo>
                      <a:cubicBezTo>
                        <a:pt x="29043" y="32357"/>
                        <a:pt x="29362" y="33873"/>
                        <a:pt x="29920" y="35549"/>
                      </a:cubicBezTo>
                      <a:lnTo>
                        <a:pt x="21302" y="34591"/>
                      </a:lnTo>
                      <a:cubicBezTo>
                        <a:pt x="21142" y="33953"/>
                        <a:pt x="20982" y="33075"/>
                        <a:pt x="20743" y="31958"/>
                      </a:cubicBezTo>
                      <a:cubicBezTo>
                        <a:pt x="20663" y="31399"/>
                        <a:pt x="20583" y="31080"/>
                        <a:pt x="20583" y="30920"/>
                      </a:cubicBezTo>
                      <a:cubicBezTo>
                        <a:pt x="18907" y="32197"/>
                        <a:pt x="17232" y="33075"/>
                        <a:pt x="15476" y="33634"/>
                      </a:cubicBezTo>
                      <a:cubicBezTo>
                        <a:pt x="13720" y="34192"/>
                        <a:pt x="11885" y="34352"/>
                        <a:pt x="9969" y="34113"/>
                      </a:cubicBezTo>
                      <a:cubicBezTo>
                        <a:pt x="6618" y="33714"/>
                        <a:pt x="3984" y="32516"/>
                        <a:pt x="2228" y="30442"/>
                      </a:cubicBezTo>
                      <a:cubicBezTo>
                        <a:pt x="473" y="28367"/>
                        <a:pt x="-246" y="25973"/>
                        <a:pt x="74" y="23179"/>
                      </a:cubicBezTo>
                      <a:cubicBezTo>
                        <a:pt x="313" y="21344"/>
                        <a:pt x="872" y="19748"/>
                        <a:pt x="1989" y="18391"/>
                      </a:cubicBezTo>
                      <a:cubicBezTo>
                        <a:pt x="3026" y="17035"/>
                        <a:pt x="4383" y="16077"/>
                        <a:pt x="6059" y="15438"/>
                      </a:cubicBezTo>
                      <a:cubicBezTo>
                        <a:pt x="7735" y="14880"/>
                        <a:pt x="10129" y="14401"/>
                        <a:pt x="13241" y="14162"/>
                      </a:cubicBezTo>
                      <a:cubicBezTo>
                        <a:pt x="17391" y="13842"/>
                        <a:pt x="20264" y="13443"/>
                        <a:pt x="21940" y="12965"/>
                      </a:cubicBezTo>
                      <a:lnTo>
                        <a:pt x="21940" y="12087"/>
                      </a:lnTo>
                      <a:cubicBezTo>
                        <a:pt x="22259" y="10411"/>
                        <a:pt x="21940" y="9134"/>
                        <a:pt x="21222" y="8336"/>
                      </a:cubicBezTo>
                      <a:cubicBezTo>
                        <a:pt x="20503" y="7538"/>
                        <a:pt x="18987" y="6979"/>
                        <a:pt x="16673" y="6740"/>
                      </a:cubicBezTo>
                      <a:cubicBezTo>
                        <a:pt x="15157" y="6580"/>
                        <a:pt x="13880" y="6740"/>
                        <a:pt x="12922" y="7219"/>
                      </a:cubicBezTo>
                      <a:cubicBezTo>
                        <a:pt x="11964" y="7697"/>
                        <a:pt x="11166" y="8735"/>
                        <a:pt x="10448" y="10171"/>
                      </a:cubicBezTo>
                      <a:close/>
                      <a:moveTo>
                        <a:pt x="21302" y="18631"/>
                      </a:moveTo>
                      <a:cubicBezTo>
                        <a:pt x="20104" y="18870"/>
                        <a:pt x="18349" y="19109"/>
                        <a:pt x="15875" y="19349"/>
                      </a:cubicBezTo>
                      <a:cubicBezTo>
                        <a:pt x="13401" y="19588"/>
                        <a:pt x="11725" y="19907"/>
                        <a:pt x="10927" y="20306"/>
                      </a:cubicBezTo>
                      <a:cubicBezTo>
                        <a:pt x="9730" y="20945"/>
                        <a:pt x="9012" y="21982"/>
                        <a:pt x="8852" y="23179"/>
                      </a:cubicBezTo>
                      <a:cubicBezTo>
                        <a:pt x="8692" y="24377"/>
                        <a:pt x="9092" y="25494"/>
                        <a:pt x="9890" y="26531"/>
                      </a:cubicBezTo>
                      <a:cubicBezTo>
                        <a:pt x="10688" y="27489"/>
                        <a:pt x="11805" y="28127"/>
                        <a:pt x="13241" y="28207"/>
                      </a:cubicBezTo>
                      <a:cubicBezTo>
                        <a:pt x="14837" y="28367"/>
                        <a:pt x="16354" y="28047"/>
                        <a:pt x="17870" y="27170"/>
                      </a:cubicBezTo>
                      <a:cubicBezTo>
                        <a:pt x="18987" y="26531"/>
                        <a:pt x="19785" y="25574"/>
                        <a:pt x="20264" y="24536"/>
                      </a:cubicBezTo>
                      <a:cubicBezTo>
                        <a:pt x="20583" y="23818"/>
                        <a:pt x="20823" y="22381"/>
                        <a:pt x="21062" y="20306"/>
                      </a:cubicBezTo>
                      <a:lnTo>
                        <a:pt x="21222" y="1855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84" name="Freeform: Shape 4183">
                  <a:extLst>
                    <a:ext uri="{FF2B5EF4-FFF2-40B4-BE49-F238E27FC236}">
                      <a16:creationId xmlns:a16="http://schemas.microsoft.com/office/drawing/2014/main" id="{84A5DFA3-1895-6E70-5A7D-7941D1EC3232}"/>
                    </a:ext>
                  </a:extLst>
                </p:cNvPr>
                <p:cNvSpPr/>
                <p:nvPr/>
              </p:nvSpPr>
              <p:spPr>
                <a:xfrm>
                  <a:off x="722833" y="2310232"/>
                  <a:ext cx="32483" cy="36151"/>
                </a:xfrm>
                <a:custGeom>
                  <a:avLst/>
                  <a:gdLst>
                    <a:gd name="connsiteX0" fmla="*/ 30006 w 32483"/>
                    <a:gd name="connsiteY0" fmla="*/ 36071 h 36151"/>
                    <a:gd name="connsiteX1" fmla="*/ 21308 w 32483"/>
                    <a:gd name="connsiteY1" fmla="*/ 35114 h 36151"/>
                    <a:gd name="connsiteX2" fmla="*/ 23143 w 32483"/>
                    <a:gd name="connsiteY2" fmla="*/ 18355 h 36151"/>
                    <a:gd name="connsiteX3" fmla="*/ 23383 w 32483"/>
                    <a:gd name="connsiteY3" fmla="*/ 11412 h 36151"/>
                    <a:gd name="connsiteX4" fmla="*/ 21866 w 32483"/>
                    <a:gd name="connsiteY4" fmla="*/ 8778 h 36151"/>
                    <a:gd name="connsiteX5" fmla="*/ 18914 w 32483"/>
                    <a:gd name="connsiteY5" fmla="*/ 7581 h 36151"/>
                    <a:gd name="connsiteX6" fmla="*/ 14684 w 32483"/>
                    <a:gd name="connsiteY6" fmla="*/ 8379 h 36151"/>
                    <a:gd name="connsiteX7" fmla="*/ 11891 w 32483"/>
                    <a:gd name="connsiteY7" fmla="*/ 11412 h 36151"/>
                    <a:gd name="connsiteX8" fmla="*/ 10375 w 32483"/>
                    <a:gd name="connsiteY8" fmla="*/ 18914 h 36151"/>
                    <a:gd name="connsiteX9" fmla="*/ 8699 w 32483"/>
                    <a:gd name="connsiteY9" fmla="*/ 33837 h 36151"/>
                    <a:gd name="connsiteX10" fmla="*/ 0 w 32483"/>
                    <a:gd name="connsiteY10" fmla="*/ 32879 h 36151"/>
                    <a:gd name="connsiteX11" fmla="*/ 3591 w 32483"/>
                    <a:gd name="connsiteY11" fmla="*/ 0 h 36151"/>
                    <a:gd name="connsiteX12" fmla="*/ 11651 w 32483"/>
                    <a:gd name="connsiteY12" fmla="*/ 878 h 36151"/>
                    <a:gd name="connsiteX13" fmla="*/ 11093 w 32483"/>
                    <a:gd name="connsiteY13" fmla="*/ 5746 h 36151"/>
                    <a:gd name="connsiteX14" fmla="*/ 22585 w 32483"/>
                    <a:gd name="connsiteY14" fmla="*/ 1357 h 36151"/>
                    <a:gd name="connsiteX15" fmla="*/ 27772 w 32483"/>
                    <a:gd name="connsiteY15" fmla="*/ 2953 h 36151"/>
                    <a:gd name="connsiteX16" fmla="*/ 31124 w 32483"/>
                    <a:gd name="connsiteY16" fmla="*/ 5985 h 36151"/>
                    <a:gd name="connsiteX17" fmla="*/ 32400 w 32483"/>
                    <a:gd name="connsiteY17" fmla="*/ 9816 h 36151"/>
                    <a:gd name="connsiteX18" fmla="*/ 32241 w 32483"/>
                    <a:gd name="connsiteY18" fmla="*/ 15721 h 36151"/>
                    <a:gd name="connsiteX19" fmla="*/ 30006 w 32483"/>
                    <a:gd name="connsiteY19" fmla="*/ 36151 h 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483" h="36151">
                      <a:moveTo>
                        <a:pt x="30006" y="36071"/>
                      </a:moveTo>
                      <a:lnTo>
                        <a:pt x="21308" y="35114"/>
                      </a:lnTo>
                      <a:lnTo>
                        <a:pt x="23143" y="18355"/>
                      </a:lnTo>
                      <a:cubicBezTo>
                        <a:pt x="23542" y="14764"/>
                        <a:pt x="23622" y="12449"/>
                        <a:pt x="23383" y="11412"/>
                      </a:cubicBezTo>
                      <a:cubicBezTo>
                        <a:pt x="23143" y="10374"/>
                        <a:pt x="22585" y="9417"/>
                        <a:pt x="21866" y="8778"/>
                      </a:cubicBezTo>
                      <a:cubicBezTo>
                        <a:pt x="21148" y="8140"/>
                        <a:pt x="20111" y="7741"/>
                        <a:pt x="18914" y="7581"/>
                      </a:cubicBezTo>
                      <a:cubicBezTo>
                        <a:pt x="17397" y="7422"/>
                        <a:pt x="16041" y="7661"/>
                        <a:pt x="14684" y="8379"/>
                      </a:cubicBezTo>
                      <a:cubicBezTo>
                        <a:pt x="13407" y="9098"/>
                        <a:pt x="12449" y="10055"/>
                        <a:pt x="11891" y="11412"/>
                      </a:cubicBezTo>
                      <a:cubicBezTo>
                        <a:pt x="11252" y="12768"/>
                        <a:pt x="10774" y="15243"/>
                        <a:pt x="10375" y="18914"/>
                      </a:cubicBezTo>
                      <a:lnTo>
                        <a:pt x="8699" y="33837"/>
                      </a:lnTo>
                      <a:lnTo>
                        <a:pt x="0" y="32879"/>
                      </a:lnTo>
                      <a:lnTo>
                        <a:pt x="3591" y="0"/>
                      </a:lnTo>
                      <a:lnTo>
                        <a:pt x="11651" y="878"/>
                      </a:lnTo>
                      <a:lnTo>
                        <a:pt x="11093" y="5746"/>
                      </a:lnTo>
                      <a:cubicBezTo>
                        <a:pt x="14365" y="2314"/>
                        <a:pt x="18195" y="878"/>
                        <a:pt x="22585" y="1357"/>
                      </a:cubicBezTo>
                      <a:cubicBezTo>
                        <a:pt x="24500" y="1596"/>
                        <a:pt x="26256" y="2075"/>
                        <a:pt x="27772" y="2953"/>
                      </a:cubicBezTo>
                      <a:cubicBezTo>
                        <a:pt x="29288" y="3830"/>
                        <a:pt x="30405" y="4868"/>
                        <a:pt x="31124" y="5985"/>
                      </a:cubicBezTo>
                      <a:cubicBezTo>
                        <a:pt x="31842" y="7182"/>
                        <a:pt x="32241" y="8459"/>
                        <a:pt x="32400" y="9816"/>
                      </a:cubicBezTo>
                      <a:cubicBezTo>
                        <a:pt x="32560" y="11173"/>
                        <a:pt x="32480" y="13168"/>
                        <a:pt x="32241" y="15721"/>
                      </a:cubicBezTo>
                      <a:lnTo>
                        <a:pt x="30006" y="3615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85" name="Freeform: Shape 4184">
                  <a:extLst>
                    <a:ext uri="{FF2B5EF4-FFF2-40B4-BE49-F238E27FC236}">
                      <a16:creationId xmlns:a16="http://schemas.microsoft.com/office/drawing/2014/main" id="{3B18BC0F-80AF-8FF5-50DD-4518C7B0E19D}"/>
                    </a:ext>
                  </a:extLst>
                </p:cNvPr>
                <p:cNvSpPr/>
                <p:nvPr/>
              </p:nvSpPr>
              <p:spPr>
                <a:xfrm>
                  <a:off x="761496" y="2304246"/>
                  <a:ext cx="35554" cy="46366"/>
                </a:xfrm>
                <a:custGeom>
                  <a:avLst/>
                  <a:gdLst>
                    <a:gd name="connsiteX0" fmla="*/ 30368 w 35554"/>
                    <a:gd name="connsiteY0" fmla="*/ 46366 h 46366"/>
                    <a:gd name="connsiteX1" fmla="*/ 22307 w 35554"/>
                    <a:gd name="connsiteY1" fmla="*/ 45488 h 46366"/>
                    <a:gd name="connsiteX2" fmla="*/ 22866 w 35554"/>
                    <a:gd name="connsiteY2" fmla="*/ 40620 h 46366"/>
                    <a:gd name="connsiteX3" fmla="*/ 17679 w 35554"/>
                    <a:gd name="connsiteY3" fmla="*/ 44291 h 46366"/>
                    <a:gd name="connsiteX4" fmla="*/ 12013 w 35554"/>
                    <a:gd name="connsiteY4" fmla="*/ 45089 h 46366"/>
                    <a:gd name="connsiteX5" fmla="*/ 2835 w 35554"/>
                    <a:gd name="connsiteY5" fmla="*/ 39423 h 46366"/>
                    <a:gd name="connsiteX6" fmla="*/ 202 w 35554"/>
                    <a:gd name="connsiteY6" fmla="*/ 26255 h 46366"/>
                    <a:gd name="connsiteX7" fmla="*/ 5548 w 35554"/>
                    <a:gd name="connsiteY7" fmla="*/ 13966 h 46366"/>
                    <a:gd name="connsiteX8" fmla="*/ 16003 w 35554"/>
                    <a:gd name="connsiteY8" fmla="*/ 10694 h 46366"/>
                    <a:gd name="connsiteX9" fmla="*/ 25021 w 35554"/>
                    <a:gd name="connsiteY9" fmla="*/ 16360 h 46366"/>
                    <a:gd name="connsiteX10" fmla="*/ 26856 w 35554"/>
                    <a:gd name="connsiteY10" fmla="*/ 0 h 46366"/>
                    <a:gd name="connsiteX11" fmla="*/ 35555 w 35554"/>
                    <a:gd name="connsiteY11" fmla="*/ 958 h 46366"/>
                    <a:gd name="connsiteX12" fmla="*/ 30527 w 35554"/>
                    <a:gd name="connsiteY12" fmla="*/ 46366 h 46366"/>
                    <a:gd name="connsiteX13" fmla="*/ 8980 w 35554"/>
                    <a:gd name="connsiteY13" fmla="*/ 26655 h 46366"/>
                    <a:gd name="connsiteX14" fmla="*/ 9618 w 35554"/>
                    <a:gd name="connsiteY14" fmla="*/ 34475 h 46366"/>
                    <a:gd name="connsiteX15" fmla="*/ 15125 w 35554"/>
                    <a:gd name="connsiteY15" fmla="*/ 38545 h 46366"/>
                    <a:gd name="connsiteX16" fmla="*/ 20552 w 35554"/>
                    <a:gd name="connsiteY16" fmla="*/ 36550 h 46366"/>
                    <a:gd name="connsiteX17" fmla="*/ 23504 w 35554"/>
                    <a:gd name="connsiteY17" fmla="*/ 29128 h 46366"/>
                    <a:gd name="connsiteX18" fmla="*/ 22387 w 35554"/>
                    <a:gd name="connsiteY18" fmla="*/ 20749 h 46366"/>
                    <a:gd name="connsiteX19" fmla="*/ 17439 w 35554"/>
                    <a:gd name="connsiteY19" fmla="*/ 17717 h 46366"/>
                    <a:gd name="connsiteX20" fmla="*/ 12013 w 35554"/>
                    <a:gd name="connsiteY20" fmla="*/ 19632 h 46366"/>
                    <a:gd name="connsiteX21" fmla="*/ 9140 w 35554"/>
                    <a:gd name="connsiteY21" fmla="*/ 26734 h 4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554" h="46366">
                      <a:moveTo>
                        <a:pt x="30368" y="46366"/>
                      </a:moveTo>
                      <a:lnTo>
                        <a:pt x="22307" y="45488"/>
                      </a:lnTo>
                      <a:lnTo>
                        <a:pt x="22866" y="40620"/>
                      </a:lnTo>
                      <a:cubicBezTo>
                        <a:pt x="21350" y="42376"/>
                        <a:pt x="19594" y="43573"/>
                        <a:pt x="17679" y="44291"/>
                      </a:cubicBezTo>
                      <a:cubicBezTo>
                        <a:pt x="15763" y="45009"/>
                        <a:pt x="13848" y="45249"/>
                        <a:pt x="12013" y="45089"/>
                      </a:cubicBezTo>
                      <a:cubicBezTo>
                        <a:pt x="8262" y="44690"/>
                        <a:pt x="5149" y="42775"/>
                        <a:pt x="2835" y="39423"/>
                      </a:cubicBezTo>
                      <a:cubicBezTo>
                        <a:pt x="441" y="36071"/>
                        <a:pt x="-437" y="31682"/>
                        <a:pt x="202" y="26255"/>
                      </a:cubicBezTo>
                      <a:cubicBezTo>
                        <a:pt x="840" y="20669"/>
                        <a:pt x="2596" y="16599"/>
                        <a:pt x="5548" y="13966"/>
                      </a:cubicBezTo>
                      <a:cubicBezTo>
                        <a:pt x="8501" y="11332"/>
                        <a:pt x="11933" y="10295"/>
                        <a:pt x="16003" y="10694"/>
                      </a:cubicBezTo>
                      <a:cubicBezTo>
                        <a:pt x="19674" y="11093"/>
                        <a:pt x="22706" y="13008"/>
                        <a:pt x="25021" y="16360"/>
                      </a:cubicBezTo>
                      <a:lnTo>
                        <a:pt x="26856" y="0"/>
                      </a:lnTo>
                      <a:lnTo>
                        <a:pt x="35555" y="958"/>
                      </a:lnTo>
                      <a:lnTo>
                        <a:pt x="30527" y="46366"/>
                      </a:lnTo>
                      <a:close/>
                      <a:moveTo>
                        <a:pt x="8980" y="26655"/>
                      </a:moveTo>
                      <a:cubicBezTo>
                        <a:pt x="8581" y="30166"/>
                        <a:pt x="8820" y="32799"/>
                        <a:pt x="9618" y="34475"/>
                      </a:cubicBezTo>
                      <a:cubicBezTo>
                        <a:pt x="10816" y="36869"/>
                        <a:pt x="12571" y="38226"/>
                        <a:pt x="15125" y="38545"/>
                      </a:cubicBezTo>
                      <a:cubicBezTo>
                        <a:pt x="17120" y="38785"/>
                        <a:pt x="18956" y="38066"/>
                        <a:pt x="20552" y="36550"/>
                      </a:cubicBezTo>
                      <a:cubicBezTo>
                        <a:pt x="22148" y="35034"/>
                        <a:pt x="23105" y="32560"/>
                        <a:pt x="23504" y="29128"/>
                      </a:cubicBezTo>
                      <a:cubicBezTo>
                        <a:pt x="23903" y="25378"/>
                        <a:pt x="23504" y="22584"/>
                        <a:pt x="22387" y="20749"/>
                      </a:cubicBezTo>
                      <a:cubicBezTo>
                        <a:pt x="21190" y="18914"/>
                        <a:pt x="19514" y="17876"/>
                        <a:pt x="17439" y="17717"/>
                      </a:cubicBezTo>
                      <a:cubicBezTo>
                        <a:pt x="15364" y="17477"/>
                        <a:pt x="13529" y="18115"/>
                        <a:pt x="12013" y="19632"/>
                      </a:cubicBezTo>
                      <a:cubicBezTo>
                        <a:pt x="10417" y="21148"/>
                        <a:pt x="9459" y="23462"/>
                        <a:pt x="9140" y="2673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86" name="Freeform: Shape 4185">
                  <a:extLst>
                    <a:ext uri="{FF2B5EF4-FFF2-40B4-BE49-F238E27FC236}">
                      <a16:creationId xmlns:a16="http://schemas.microsoft.com/office/drawing/2014/main" id="{5CCF79EC-191F-704A-EE12-EB79B4644589}"/>
                    </a:ext>
                  </a:extLst>
                </p:cNvPr>
                <p:cNvSpPr/>
                <p:nvPr/>
              </p:nvSpPr>
              <p:spPr>
                <a:xfrm>
                  <a:off x="823865" y="2321724"/>
                  <a:ext cx="24021" cy="34475"/>
                </a:xfrm>
                <a:custGeom>
                  <a:avLst/>
                  <a:gdLst>
                    <a:gd name="connsiteX0" fmla="*/ 13886 w 24021"/>
                    <a:gd name="connsiteY0" fmla="*/ 33917 h 34475"/>
                    <a:gd name="connsiteX1" fmla="*/ 14764 w 24021"/>
                    <a:gd name="connsiteY1" fmla="*/ 25777 h 34475"/>
                    <a:gd name="connsiteX2" fmla="*/ 0 w 24021"/>
                    <a:gd name="connsiteY2" fmla="*/ 24181 h 34475"/>
                    <a:gd name="connsiteX3" fmla="*/ 399 w 24021"/>
                    <a:gd name="connsiteY3" fmla="*/ 20350 h 34475"/>
                    <a:gd name="connsiteX4" fmla="*/ 18355 w 24021"/>
                    <a:gd name="connsiteY4" fmla="*/ 0 h 34475"/>
                    <a:gd name="connsiteX5" fmla="*/ 21787 w 24021"/>
                    <a:gd name="connsiteY5" fmla="*/ 399 h 34475"/>
                    <a:gd name="connsiteX6" fmla="*/ 19392 w 24021"/>
                    <a:gd name="connsiteY6" fmla="*/ 22505 h 34475"/>
                    <a:gd name="connsiteX7" fmla="*/ 24021 w 24021"/>
                    <a:gd name="connsiteY7" fmla="*/ 22983 h 34475"/>
                    <a:gd name="connsiteX8" fmla="*/ 23622 w 24021"/>
                    <a:gd name="connsiteY8" fmla="*/ 26814 h 34475"/>
                    <a:gd name="connsiteX9" fmla="*/ 18993 w 24021"/>
                    <a:gd name="connsiteY9" fmla="*/ 26335 h 34475"/>
                    <a:gd name="connsiteX10" fmla="*/ 18116 w 24021"/>
                    <a:gd name="connsiteY10" fmla="*/ 34475 h 34475"/>
                    <a:gd name="connsiteX11" fmla="*/ 13966 w 24021"/>
                    <a:gd name="connsiteY11" fmla="*/ 33996 h 34475"/>
                    <a:gd name="connsiteX12" fmla="*/ 15163 w 24021"/>
                    <a:gd name="connsiteY12" fmla="*/ 21946 h 34475"/>
                    <a:gd name="connsiteX13" fmla="*/ 16839 w 24021"/>
                    <a:gd name="connsiteY13" fmla="*/ 6624 h 34475"/>
                    <a:gd name="connsiteX14" fmla="*/ 4469 w 24021"/>
                    <a:gd name="connsiteY14" fmla="*/ 20829 h 34475"/>
                    <a:gd name="connsiteX15" fmla="*/ 15163 w 24021"/>
                    <a:gd name="connsiteY15" fmla="*/ 22026 h 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21" h="34475">
                      <a:moveTo>
                        <a:pt x="13886" y="33917"/>
                      </a:moveTo>
                      <a:lnTo>
                        <a:pt x="14764" y="25777"/>
                      </a:lnTo>
                      <a:lnTo>
                        <a:pt x="0" y="24181"/>
                      </a:lnTo>
                      <a:lnTo>
                        <a:pt x="399" y="20350"/>
                      </a:lnTo>
                      <a:lnTo>
                        <a:pt x="18355" y="0"/>
                      </a:lnTo>
                      <a:lnTo>
                        <a:pt x="21787" y="399"/>
                      </a:lnTo>
                      <a:lnTo>
                        <a:pt x="19392" y="22505"/>
                      </a:lnTo>
                      <a:lnTo>
                        <a:pt x="24021" y="22983"/>
                      </a:lnTo>
                      <a:lnTo>
                        <a:pt x="23622" y="26814"/>
                      </a:lnTo>
                      <a:lnTo>
                        <a:pt x="18993" y="26335"/>
                      </a:lnTo>
                      <a:lnTo>
                        <a:pt x="18116" y="34475"/>
                      </a:lnTo>
                      <a:lnTo>
                        <a:pt x="13966" y="33996"/>
                      </a:lnTo>
                      <a:close/>
                      <a:moveTo>
                        <a:pt x="15163" y="21946"/>
                      </a:moveTo>
                      <a:lnTo>
                        <a:pt x="16839" y="6624"/>
                      </a:lnTo>
                      <a:lnTo>
                        <a:pt x="4469" y="20829"/>
                      </a:lnTo>
                      <a:lnTo>
                        <a:pt x="15163" y="2202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87" name="Freeform: Shape 4186">
                  <a:extLst>
                    <a:ext uri="{FF2B5EF4-FFF2-40B4-BE49-F238E27FC236}">
                      <a16:creationId xmlns:a16="http://schemas.microsoft.com/office/drawing/2014/main" id="{C8C1878C-5FAE-4450-A451-DD4AAA7C54D1}"/>
                    </a:ext>
                  </a:extLst>
                </p:cNvPr>
                <p:cNvSpPr/>
                <p:nvPr/>
              </p:nvSpPr>
              <p:spPr>
                <a:xfrm>
                  <a:off x="853153" y="2352528"/>
                  <a:ext cx="5346" cy="5346"/>
                </a:xfrm>
                <a:custGeom>
                  <a:avLst/>
                  <a:gdLst>
                    <a:gd name="connsiteX0" fmla="*/ 0 w 5346"/>
                    <a:gd name="connsiteY0" fmla="*/ 4788 h 5346"/>
                    <a:gd name="connsiteX1" fmla="*/ 559 w 5346"/>
                    <a:gd name="connsiteY1" fmla="*/ 0 h 5346"/>
                    <a:gd name="connsiteX2" fmla="*/ 5347 w 5346"/>
                    <a:gd name="connsiteY2" fmla="*/ 559 h 5346"/>
                    <a:gd name="connsiteX3" fmla="*/ 4788 w 5346"/>
                    <a:gd name="connsiteY3" fmla="*/ 5347 h 5346"/>
                    <a:gd name="connsiteX4" fmla="*/ 0 w 5346"/>
                    <a:gd name="connsiteY4" fmla="*/ 4788 h 5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6" h="5346">
                      <a:moveTo>
                        <a:pt x="0" y="4788"/>
                      </a:moveTo>
                      <a:lnTo>
                        <a:pt x="559" y="0"/>
                      </a:lnTo>
                      <a:lnTo>
                        <a:pt x="5347" y="559"/>
                      </a:lnTo>
                      <a:lnTo>
                        <a:pt x="4788" y="5347"/>
                      </a:lnTo>
                      <a:lnTo>
                        <a:pt x="0" y="478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88" name="Freeform: Shape 4187">
                  <a:extLst>
                    <a:ext uri="{FF2B5EF4-FFF2-40B4-BE49-F238E27FC236}">
                      <a16:creationId xmlns:a16="http://schemas.microsoft.com/office/drawing/2014/main" id="{55EFD279-94F3-FB52-A4A2-E7C33A56E074}"/>
                    </a:ext>
                  </a:extLst>
                </p:cNvPr>
                <p:cNvSpPr/>
                <p:nvPr/>
              </p:nvSpPr>
              <p:spPr>
                <a:xfrm>
                  <a:off x="869593" y="2325714"/>
                  <a:ext cx="13965" cy="34555"/>
                </a:xfrm>
                <a:custGeom>
                  <a:avLst/>
                  <a:gdLst>
                    <a:gd name="connsiteX0" fmla="*/ 10135 w 13965"/>
                    <a:gd name="connsiteY0" fmla="*/ 34555 h 34555"/>
                    <a:gd name="connsiteX1" fmla="*/ 5985 w 13965"/>
                    <a:gd name="connsiteY1" fmla="*/ 34076 h 34555"/>
                    <a:gd name="connsiteX2" fmla="*/ 8938 w 13965"/>
                    <a:gd name="connsiteY2" fmla="*/ 7422 h 34555"/>
                    <a:gd name="connsiteX3" fmla="*/ 4629 w 13965"/>
                    <a:gd name="connsiteY3" fmla="*/ 9896 h 34555"/>
                    <a:gd name="connsiteX4" fmla="*/ 0 w 13965"/>
                    <a:gd name="connsiteY4" fmla="*/ 11571 h 34555"/>
                    <a:gd name="connsiteX5" fmla="*/ 479 w 13965"/>
                    <a:gd name="connsiteY5" fmla="*/ 7501 h 34555"/>
                    <a:gd name="connsiteX6" fmla="*/ 7023 w 13965"/>
                    <a:gd name="connsiteY6" fmla="*/ 4150 h 34555"/>
                    <a:gd name="connsiteX7" fmla="*/ 11252 w 13965"/>
                    <a:gd name="connsiteY7" fmla="*/ 0 h 34555"/>
                    <a:gd name="connsiteX8" fmla="*/ 13966 w 13965"/>
                    <a:gd name="connsiteY8" fmla="*/ 319 h 34555"/>
                    <a:gd name="connsiteX9" fmla="*/ 10215 w 13965"/>
                    <a:gd name="connsiteY9" fmla="*/ 34555 h 3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65" h="34555">
                      <a:moveTo>
                        <a:pt x="10135" y="34555"/>
                      </a:moveTo>
                      <a:lnTo>
                        <a:pt x="5985" y="34076"/>
                      </a:lnTo>
                      <a:lnTo>
                        <a:pt x="8938" y="7422"/>
                      </a:lnTo>
                      <a:cubicBezTo>
                        <a:pt x="7821" y="8299"/>
                        <a:pt x="6384" y="9098"/>
                        <a:pt x="4629" y="9896"/>
                      </a:cubicBezTo>
                      <a:cubicBezTo>
                        <a:pt x="2873" y="10694"/>
                        <a:pt x="1357" y="11252"/>
                        <a:pt x="0" y="11571"/>
                      </a:cubicBezTo>
                      <a:lnTo>
                        <a:pt x="479" y="7501"/>
                      </a:lnTo>
                      <a:cubicBezTo>
                        <a:pt x="2953" y="6624"/>
                        <a:pt x="5107" y="5586"/>
                        <a:pt x="7023" y="4150"/>
                      </a:cubicBezTo>
                      <a:cubicBezTo>
                        <a:pt x="8938" y="2793"/>
                        <a:pt x="10375" y="1436"/>
                        <a:pt x="11252" y="0"/>
                      </a:cubicBezTo>
                      <a:lnTo>
                        <a:pt x="13966" y="319"/>
                      </a:lnTo>
                      <a:lnTo>
                        <a:pt x="10215" y="3455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89" name="Freeform: Shape 4188">
                  <a:extLst>
                    <a:ext uri="{FF2B5EF4-FFF2-40B4-BE49-F238E27FC236}">
                      <a16:creationId xmlns:a16="http://schemas.microsoft.com/office/drawing/2014/main" id="{E68467B3-2BD3-F4D6-BB52-C94F1EEDB4EA}"/>
                    </a:ext>
                  </a:extLst>
                </p:cNvPr>
                <p:cNvSpPr/>
                <p:nvPr/>
              </p:nvSpPr>
              <p:spPr>
                <a:xfrm>
                  <a:off x="905425" y="2329065"/>
                  <a:ext cx="28490" cy="36789"/>
                </a:xfrm>
                <a:custGeom>
                  <a:avLst/>
                  <a:gdLst>
                    <a:gd name="connsiteX0" fmla="*/ 80 w 28490"/>
                    <a:gd name="connsiteY0" fmla="*/ 34076 h 36789"/>
                    <a:gd name="connsiteX1" fmla="*/ 3831 w 28490"/>
                    <a:gd name="connsiteY1" fmla="*/ 0 h 36789"/>
                    <a:gd name="connsiteX2" fmla="*/ 28490 w 28490"/>
                    <a:gd name="connsiteY2" fmla="*/ 2713 h 36789"/>
                    <a:gd name="connsiteX3" fmla="*/ 28011 w 28490"/>
                    <a:gd name="connsiteY3" fmla="*/ 6704 h 36789"/>
                    <a:gd name="connsiteX4" fmla="*/ 7901 w 28490"/>
                    <a:gd name="connsiteY4" fmla="*/ 4469 h 36789"/>
                    <a:gd name="connsiteX5" fmla="*/ 6783 w 28490"/>
                    <a:gd name="connsiteY5" fmla="*/ 14923 h 36789"/>
                    <a:gd name="connsiteX6" fmla="*/ 25617 w 28490"/>
                    <a:gd name="connsiteY6" fmla="*/ 16998 h 36789"/>
                    <a:gd name="connsiteX7" fmla="*/ 25138 w 28490"/>
                    <a:gd name="connsiteY7" fmla="*/ 20989 h 36789"/>
                    <a:gd name="connsiteX8" fmla="*/ 6305 w 28490"/>
                    <a:gd name="connsiteY8" fmla="*/ 18914 h 36789"/>
                    <a:gd name="connsiteX9" fmla="*/ 5028 w 28490"/>
                    <a:gd name="connsiteY9" fmla="*/ 30485 h 36789"/>
                    <a:gd name="connsiteX10" fmla="*/ 25936 w 28490"/>
                    <a:gd name="connsiteY10" fmla="*/ 32800 h 36789"/>
                    <a:gd name="connsiteX11" fmla="*/ 25458 w 28490"/>
                    <a:gd name="connsiteY11" fmla="*/ 36790 h 36789"/>
                    <a:gd name="connsiteX12" fmla="*/ 0 w 28490"/>
                    <a:gd name="connsiteY12" fmla="*/ 33997 h 3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490" h="36789">
                      <a:moveTo>
                        <a:pt x="80" y="34076"/>
                      </a:moveTo>
                      <a:lnTo>
                        <a:pt x="3831" y="0"/>
                      </a:lnTo>
                      <a:lnTo>
                        <a:pt x="28490" y="2713"/>
                      </a:lnTo>
                      <a:lnTo>
                        <a:pt x="28011" y="6704"/>
                      </a:lnTo>
                      <a:lnTo>
                        <a:pt x="7901" y="4469"/>
                      </a:lnTo>
                      <a:lnTo>
                        <a:pt x="6783" y="14923"/>
                      </a:lnTo>
                      <a:lnTo>
                        <a:pt x="25617" y="16998"/>
                      </a:lnTo>
                      <a:lnTo>
                        <a:pt x="25138" y="20989"/>
                      </a:lnTo>
                      <a:lnTo>
                        <a:pt x="6305" y="18914"/>
                      </a:lnTo>
                      <a:lnTo>
                        <a:pt x="5028" y="30485"/>
                      </a:lnTo>
                      <a:lnTo>
                        <a:pt x="25936" y="32800"/>
                      </a:lnTo>
                      <a:lnTo>
                        <a:pt x="25458" y="36790"/>
                      </a:lnTo>
                      <a:lnTo>
                        <a:pt x="0" y="3399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90" name="Freeform: Shape 4189">
                  <a:extLst>
                    <a:ext uri="{FF2B5EF4-FFF2-40B4-BE49-F238E27FC236}">
                      <a16:creationId xmlns:a16="http://schemas.microsoft.com/office/drawing/2014/main" id="{E748890E-6C0F-62A1-93C4-30A02DEC339F}"/>
                    </a:ext>
                  </a:extLst>
                </p:cNvPr>
                <p:cNvSpPr/>
                <p:nvPr/>
              </p:nvSpPr>
              <p:spPr>
                <a:xfrm>
                  <a:off x="935662" y="2333854"/>
                  <a:ext cx="21636" cy="34167"/>
                </a:xfrm>
                <a:custGeom>
                  <a:avLst/>
                  <a:gdLst>
                    <a:gd name="connsiteX0" fmla="*/ 249 w 21636"/>
                    <a:gd name="connsiteY0" fmla="*/ 22824 h 34167"/>
                    <a:gd name="connsiteX1" fmla="*/ 4398 w 21636"/>
                    <a:gd name="connsiteY1" fmla="*/ 22824 h 34167"/>
                    <a:gd name="connsiteX2" fmla="*/ 5276 w 21636"/>
                    <a:gd name="connsiteY2" fmla="*/ 28251 h 34167"/>
                    <a:gd name="connsiteX3" fmla="*/ 8708 w 21636"/>
                    <a:gd name="connsiteY3" fmla="*/ 30086 h 34167"/>
                    <a:gd name="connsiteX4" fmla="*/ 11740 w 21636"/>
                    <a:gd name="connsiteY4" fmla="*/ 29607 h 34167"/>
                    <a:gd name="connsiteX5" fmla="*/ 13656 w 21636"/>
                    <a:gd name="connsiteY5" fmla="*/ 27692 h 34167"/>
                    <a:gd name="connsiteX6" fmla="*/ 14613 w 21636"/>
                    <a:gd name="connsiteY6" fmla="*/ 23462 h 34167"/>
                    <a:gd name="connsiteX7" fmla="*/ 17167 w 21636"/>
                    <a:gd name="connsiteY7" fmla="*/ 0 h 34167"/>
                    <a:gd name="connsiteX8" fmla="*/ 21636 w 21636"/>
                    <a:gd name="connsiteY8" fmla="*/ 479 h 34167"/>
                    <a:gd name="connsiteX9" fmla="*/ 19082 w 21636"/>
                    <a:gd name="connsiteY9" fmla="*/ 23702 h 34167"/>
                    <a:gd name="connsiteX10" fmla="*/ 17327 w 21636"/>
                    <a:gd name="connsiteY10" fmla="*/ 30246 h 34167"/>
                    <a:gd name="connsiteX11" fmla="*/ 13656 w 21636"/>
                    <a:gd name="connsiteY11" fmla="*/ 33438 h 34167"/>
                    <a:gd name="connsiteX12" fmla="*/ 8229 w 21636"/>
                    <a:gd name="connsiteY12" fmla="*/ 34076 h 34167"/>
                    <a:gd name="connsiteX13" fmla="*/ 1605 w 21636"/>
                    <a:gd name="connsiteY13" fmla="*/ 30725 h 34167"/>
                    <a:gd name="connsiteX14" fmla="*/ 169 w 21636"/>
                    <a:gd name="connsiteY14" fmla="*/ 22824 h 34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636" h="34167">
                      <a:moveTo>
                        <a:pt x="249" y="22824"/>
                      </a:moveTo>
                      <a:lnTo>
                        <a:pt x="4398" y="22824"/>
                      </a:lnTo>
                      <a:cubicBezTo>
                        <a:pt x="4239" y="25298"/>
                        <a:pt x="4478" y="27133"/>
                        <a:pt x="5276" y="28251"/>
                      </a:cubicBezTo>
                      <a:cubicBezTo>
                        <a:pt x="6074" y="29288"/>
                        <a:pt x="7192" y="29927"/>
                        <a:pt x="8708" y="30086"/>
                      </a:cubicBezTo>
                      <a:cubicBezTo>
                        <a:pt x="9825" y="30246"/>
                        <a:pt x="10863" y="30086"/>
                        <a:pt x="11740" y="29607"/>
                      </a:cubicBezTo>
                      <a:cubicBezTo>
                        <a:pt x="12618" y="29128"/>
                        <a:pt x="13257" y="28570"/>
                        <a:pt x="13656" y="27692"/>
                      </a:cubicBezTo>
                      <a:cubicBezTo>
                        <a:pt x="14055" y="26814"/>
                        <a:pt x="14374" y="25458"/>
                        <a:pt x="14613" y="23462"/>
                      </a:cubicBezTo>
                      <a:lnTo>
                        <a:pt x="17167" y="0"/>
                      </a:lnTo>
                      <a:lnTo>
                        <a:pt x="21636" y="479"/>
                      </a:lnTo>
                      <a:lnTo>
                        <a:pt x="19082" y="23702"/>
                      </a:lnTo>
                      <a:cubicBezTo>
                        <a:pt x="18763" y="26575"/>
                        <a:pt x="18205" y="28730"/>
                        <a:pt x="17327" y="30246"/>
                      </a:cubicBezTo>
                      <a:cubicBezTo>
                        <a:pt x="16449" y="31762"/>
                        <a:pt x="15252" y="32799"/>
                        <a:pt x="13656" y="33438"/>
                      </a:cubicBezTo>
                      <a:cubicBezTo>
                        <a:pt x="12060" y="34076"/>
                        <a:pt x="10304" y="34316"/>
                        <a:pt x="8229" y="34076"/>
                      </a:cubicBezTo>
                      <a:cubicBezTo>
                        <a:pt x="5196" y="33757"/>
                        <a:pt x="3042" y="32640"/>
                        <a:pt x="1605" y="30725"/>
                      </a:cubicBezTo>
                      <a:cubicBezTo>
                        <a:pt x="249" y="28809"/>
                        <a:pt x="-310" y="26176"/>
                        <a:pt x="169" y="2282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sp>
          <p:nvSpPr>
            <p:cNvPr id="3978" name="TextBox 136">
              <a:extLst>
                <a:ext uri="{FF2B5EF4-FFF2-40B4-BE49-F238E27FC236}">
                  <a16:creationId xmlns:a16="http://schemas.microsoft.com/office/drawing/2014/main" id="{81F3E220-3E04-61C5-7081-9CF6933334EE}"/>
                </a:ext>
              </a:extLst>
            </p:cNvPr>
            <p:cNvSpPr txBox="1">
              <a:spLocks noChangeArrowheads="1"/>
            </p:cNvSpPr>
            <p:nvPr/>
          </p:nvSpPr>
          <p:spPr bwMode="auto">
            <a:xfrm>
              <a:off x="4201710" y="2622646"/>
              <a:ext cx="818622" cy="407804"/>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05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223</a:t>
              </a:r>
              <a:endParaRPr kumimoji="0" lang="en-US" sz="10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Exajoules</a:t>
              </a:r>
            </a:p>
          </p:txBody>
        </p:sp>
        <p:sp>
          <p:nvSpPr>
            <p:cNvPr id="3" name="Rectangle 111">
              <a:extLst>
                <a:ext uri="{FF2B5EF4-FFF2-40B4-BE49-F238E27FC236}">
                  <a16:creationId xmlns:a16="http://schemas.microsoft.com/office/drawing/2014/main" id="{964EE195-A08A-AE10-794B-1B76F7B27E24}"/>
                </a:ext>
              </a:extLst>
            </p:cNvPr>
            <p:cNvSpPr>
              <a:spLocks noChangeArrowheads="1"/>
            </p:cNvSpPr>
            <p:nvPr/>
          </p:nvSpPr>
          <p:spPr bwMode="auto">
            <a:xfrm>
              <a:off x="3843611" y="1971550"/>
              <a:ext cx="1272997" cy="434508"/>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 36%</a:t>
              </a:r>
              <a:endParaRPr kumimoji="0" lang="en-US" sz="24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grpSp>
      <p:grpSp>
        <p:nvGrpSpPr>
          <p:cNvPr id="10" name="Group 9">
            <a:extLst>
              <a:ext uri="{FF2B5EF4-FFF2-40B4-BE49-F238E27FC236}">
                <a16:creationId xmlns:a16="http://schemas.microsoft.com/office/drawing/2014/main" id="{7BCB2889-D90C-141A-E999-05D3940A5D75}"/>
              </a:ext>
            </a:extLst>
          </p:cNvPr>
          <p:cNvGrpSpPr/>
          <p:nvPr/>
        </p:nvGrpSpPr>
        <p:grpSpPr>
          <a:xfrm>
            <a:off x="6220612" y="2040107"/>
            <a:ext cx="2469822" cy="2198225"/>
            <a:chOff x="6220612" y="1948623"/>
            <a:chExt cx="2469822" cy="2198225"/>
          </a:xfrm>
        </p:grpSpPr>
        <p:grpSp>
          <p:nvGrpSpPr>
            <p:cNvPr id="4565" name="Graphic 2243">
              <a:extLst>
                <a:ext uri="{FF2B5EF4-FFF2-40B4-BE49-F238E27FC236}">
                  <a16:creationId xmlns:a16="http://schemas.microsoft.com/office/drawing/2014/main" id="{788DEE77-D514-5CF2-B903-7A05F81A276F}"/>
                </a:ext>
              </a:extLst>
            </p:cNvPr>
            <p:cNvGrpSpPr/>
            <p:nvPr/>
          </p:nvGrpSpPr>
          <p:grpSpPr>
            <a:xfrm>
              <a:off x="6924464" y="3139434"/>
              <a:ext cx="1765970" cy="1007414"/>
              <a:chOff x="1823187" y="3089435"/>
              <a:chExt cx="3228339" cy="1841636"/>
            </a:xfrm>
          </p:grpSpPr>
          <p:sp>
            <p:nvSpPr>
              <p:cNvPr id="5451" name="Freeform: Shape 5450">
                <a:extLst>
                  <a:ext uri="{FF2B5EF4-FFF2-40B4-BE49-F238E27FC236}">
                    <a16:creationId xmlns:a16="http://schemas.microsoft.com/office/drawing/2014/main" id="{CAC7D5C8-64A9-2D53-1817-7E7BFF089B11}"/>
                  </a:ext>
                </a:extLst>
              </p:cNvPr>
              <p:cNvSpPr/>
              <p:nvPr/>
            </p:nvSpPr>
            <p:spPr>
              <a:xfrm>
                <a:off x="1823187" y="3089435"/>
                <a:ext cx="3228339" cy="1841636"/>
              </a:xfrm>
              <a:custGeom>
                <a:avLst/>
                <a:gdLst>
                  <a:gd name="connsiteX0" fmla="*/ 2236936 w 3228339"/>
                  <a:gd name="connsiteY0" fmla="*/ 0 h 1841636"/>
                  <a:gd name="connsiteX1" fmla="*/ 1071983 w 3228339"/>
                  <a:gd name="connsiteY1" fmla="*/ 757183 h 1841636"/>
                  <a:gd name="connsiteX2" fmla="*/ 491705 w 3228339"/>
                  <a:gd name="connsiteY2" fmla="*/ 617609 h 1841636"/>
                  <a:gd name="connsiteX3" fmla="*/ 0 w 3228339"/>
                  <a:gd name="connsiteY3" fmla="*/ 1584393 h 1841636"/>
                  <a:gd name="connsiteX4" fmla="*/ 1072063 w 3228339"/>
                  <a:gd name="connsiteY4" fmla="*/ 1841637 h 1841636"/>
                  <a:gd name="connsiteX5" fmla="*/ 3228340 w 3228339"/>
                  <a:gd name="connsiteY5" fmla="*/ 440065 h 1841636"/>
                  <a:gd name="connsiteX6" fmla="*/ 2236936 w 3228339"/>
                  <a:gd name="connsiteY6" fmla="*/ 0 h 184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28339" h="1841636">
                    <a:moveTo>
                      <a:pt x="2236936" y="0"/>
                    </a:moveTo>
                    <a:cubicBezTo>
                      <a:pt x="2038607" y="446060"/>
                      <a:pt x="1591667" y="757183"/>
                      <a:pt x="1071983" y="757183"/>
                    </a:cubicBezTo>
                    <a:cubicBezTo>
                      <a:pt x="862942" y="757183"/>
                      <a:pt x="665733" y="706821"/>
                      <a:pt x="491705" y="617609"/>
                    </a:cubicBezTo>
                    <a:lnTo>
                      <a:pt x="0" y="1584393"/>
                    </a:lnTo>
                    <a:cubicBezTo>
                      <a:pt x="321675" y="1748828"/>
                      <a:pt x="686037" y="1841637"/>
                      <a:pt x="1072063" y="1841637"/>
                    </a:cubicBezTo>
                    <a:cubicBezTo>
                      <a:pt x="2033970" y="1841637"/>
                      <a:pt x="2861260" y="1265755"/>
                      <a:pt x="3228340" y="440065"/>
                    </a:cubicBezTo>
                    <a:lnTo>
                      <a:pt x="2236936" y="0"/>
                    </a:lnTo>
                    <a:close/>
                  </a:path>
                </a:pathLst>
              </a:custGeom>
              <a:solidFill>
                <a:srgbClr val="3A7BD8"/>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5452" name="Graphic 2243">
                <a:extLst>
                  <a:ext uri="{FF2B5EF4-FFF2-40B4-BE49-F238E27FC236}">
                    <a16:creationId xmlns:a16="http://schemas.microsoft.com/office/drawing/2014/main" id="{A2B1F051-FA1B-672C-B9D1-ECB13A1BBDA7}"/>
                  </a:ext>
                </a:extLst>
              </p:cNvPr>
              <p:cNvGrpSpPr/>
              <p:nvPr/>
            </p:nvGrpSpPr>
            <p:grpSpPr>
              <a:xfrm>
                <a:off x="3329399" y="3782729"/>
                <a:ext cx="395409" cy="952092"/>
                <a:chOff x="3329399" y="3782729"/>
                <a:chExt cx="395409" cy="952092"/>
              </a:xfrm>
            </p:grpSpPr>
            <p:sp>
              <p:nvSpPr>
                <p:cNvPr id="5454" name="Freeform: Shape 5453">
                  <a:extLst>
                    <a:ext uri="{FF2B5EF4-FFF2-40B4-BE49-F238E27FC236}">
                      <a16:creationId xmlns:a16="http://schemas.microsoft.com/office/drawing/2014/main" id="{ADC1D8F5-E7CF-7794-6485-CAF0772DED9F}"/>
                    </a:ext>
                  </a:extLst>
                </p:cNvPr>
                <p:cNvSpPr/>
                <p:nvPr/>
              </p:nvSpPr>
              <p:spPr>
                <a:xfrm>
                  <a:off x="3329399" y="3782729"/>
                  <a:ext cx="47963" cy="31550"/>
                </a:xfrm>
                <a:custGeom>
                  <a:avLst/>
                  <a:gdLst>
                    <a:gd name="connsiteX0" fmla="*/ 160 w 47963"/>
                    <a:gd name="connsiteY0" fmla="*/ 22241 h 31550"/>
                    <a:gd name="connsiteX1" fmla="*/ 4796 w 47963"/>
                    <a:gd name="connsiteY1" fmla="*/ 20722 h 31550"/>
                    <a:gd name="connsiteX2" fmla="*/ 4477 w 47963"/>
                    <a:gd name="connsiteY2" fmla="*/ 14487 h 31550"/>
                    <a:gd name="connsiteX3" fmla="*/ 6875 w 47963"/>
                    <a:gd name="connsiteY3" fmla="*/ 9531 h 31550"/>
                    <a:gd name="connsiteX4" fmla="*/ 12390 w 47963"/>
                    <a:gd name="connsiteY4" fmla="*/ 5694 h 31550"/>
                    <a:gd name="connsiteX5" fmla="*/ 14789 w 47963"/>
                    <a:gd name="connsiteY5" fmla="*/ 10090 h 31550"/>
                    <a:gd name="connsiteX6" fmla="*/ 9912 w 47963"/>
                    <a:gd name="connsiteY6" fmla="*/ 13848 h 31550"/>
                    <a:gd name="connsiteX7" fmla="*/ 8633 w 47963"/>
                    <a:gd name="connsiteY7" fmla="*/ 19523 h 31550"/>
                    <a:gd name="connsiteX8" fmla="*/ 23502 w 47963"/>
                    <a:gd name="connsiteY8" fmla="*/ 14647 h 31550"/>
                    <a:gd name="connsiteX9" fmla="*/ 23822 w 47963"/>
                    <a:gd name="connsiteY9" fmla="*/ 8012 h 31550"/>
                    <a:gd name="connsiteX10" fmla="*/ 26140 w 47963"/>
                    <a:gd name="connsiteY10" fmla="*/ 3456 h 31550"/>
                    <a:gd name="connsiteX11" fmla="*/ 30777 w 47963"/>
                    <a:gd name="connsiteY11" fmla="*/ 658 h 31550"/>
                    <a:gd name="connsiteX12" fmla="*/ 40050 w 47963"/>
                    <a:gd name="connsiteY12" fmla="*/ 1537 h 31550"/>
                    <a:gd name="connsiteX13" fmla="*/ 44846 w 47963"/>
                    <a:gd name="connsiteY13" fmla="*/ 7692 h 31550"/>
                    <a:gd name="connsiteX14" fmla="*/ 47084 w 47963"/>
                    <a:gd name="connsiteY14" fmla="*/ 6973 h 31550"/>
                    <a:gd name="connsiteX15" fmla="*/ 47963 w 47963"/>
                    <a:gd name="connsiteY15" fmla="*/ 9691 h 31550"/>
                    <a:gd name="connsiteX16" fmla="*/ 45725 w 47963"/>
                    <a:gd name="connsiteY16" fmla="*/ 10410 h 31550"/>
                    <a:gd name="connsiteX17" fmla="*/ 45405 w 47963"/>
                    <a:gd name="connsiteY17" fmla="*/ 17685 h 31550"/>
                    <a:gd name="connsiteX18" fmla="*/ 39650 w 47963"/>
                    <a:gd name="connsiteY18" fmla="*/ 23680 h 31550"/>
                    <a:gd name="connsiteX19" fmla="*/ 37331 w 47963"/>
                    <a:gd name="connsiteY19" fmla="*/ 19124 h 31550"/>
                    <a:gd name="connsiteX20" fmla="*/ 41009 w 47963"/>
                    <a:gd name="connsiteY20" fmla="*/ 16006 h 31550"/>
                    <a:gd name="connsiteX21" fmla="*/ 41728 w 47963"/>
                    <a:gd name="connsiteY21" fmla="*/ 11769 h 31550"/>
                    <a:gd name="connsiteX22" fmla="*/ 28218 w 47963"/>
                    <a:gd name="connsiteY22" fmla="*/ 16166 h 31550"/>
                    <a:gd name="connsiteX23" fmla="*/ 28378 w 47963"/>
                    <a:gd name="connsiteY23" fmla="*/ 21282 h 31550"/>
                    <a:gd name="connsiteX24" fmla="*/ 27179 w 47963"/>
                    <a:gd name="connsiteY24" fmla="*/ 25599 h 31550"/>
                    <a:gd name="connsiteX25" fmla="*/ 24621 w 47963"/>
                    <a:gd name="connsiteY25" fmla="*/ 28796 h 31550"/>
                    <a:gd name="connsiteX26" fmla="*/ 20784 w 47963"/>
                    <a:gd name="connsiteY26" fmla="*/ 30875 h 31550"/>
                    <a:gd name="connsiteX27" fmla="*/ 11671 w 47963"/>
                    <a:gd name="connsiteY27" fmla="*/ 30395 h 31550"/>
                    <a:gd name="connsiteX28" fmla="*/ 5596 w 47963"/>
                    <a:gd name="connsiteY28" fmla="*/ 23520 h 31550"/>
                    <a:gd name="connsiteX29" fmla="*/ 879 w 47963"/>
                    <a:gd name="connsiteY29" fmla="*/ 25039 h 31550"/>
                    <a:gd name="connsiteX30" fmla="*/ 0 w 47963"/>
                    <a:gd name="connsiteY30" fmla="*/ 22321 h 31550"/>
                    <a:gd name="connsiteX31" fmla="*/ 9673 w 47963"/>
                    <a:gd name="connsiteY31" fmla="*/ 22161 h 31550"/>
                    <a:gd name="connsiteX32" fmla="*/ 13510 w 47963"/>
                    <a:gd name="connsiteY32" fmla="*/ 25918 h 31550"/>
                    <a:gd name="connsiteX33" fmla="*/ 19105 w 47963"/>
                    <a:gd name="connsiteY33" fmla="*/ 26078 h 31550"/>
                    <a:gd name="connsiteX34" fmla="*/ 22783 w 47963"/>
                    <a:gd name="connsiteY34" fmla="*/ 23520 h 31550"/>
                    <a:gd name="connsiteX35" fmla="*/ 23902 w 47963"/>
                    <a:gd name="connsiteY35" fmla="*/ 17605 h 31550"/>
                    <a:gd name="connsiteX36" fmla="*/ 9673 w 47963"/>
                    <a:gd name="connsiteY36" fmla="*/ 22241 h 31550"/>
                    <a:gd name="connsiteX37" fmla="*/ 41089 w 47963"/>
                    <a:gd name="connsiteY37" fmla="*/ 8891 h 31550"/>
                    <a:gd name="connsiteX38" fmla="*/ 37491 w 47963"/>
                    <a:gd name="connsiteY38" fmla="*/ 5294 h 31550"/>
                    <a:gd name="connsiteX39" fmla="*/ 32775 w 47963"/>
                    <a:gd name="connsiteY39" fmla="*/ 5054 h 31550"/>
                    <a:gd name="connsiteX40" fmla="*/ 29178 w 47963"/>
                    <a:gd name="connsiteY40" fmla="*/ 7692 h 31550"/>
                    <a:gd name="connsiteX41" fmla="*/ 28059 w 47963"/>
                    <a:gd name="connsiteY41" fmla="*/ 13048 h 31550"/>
                    <a:gd name="connsiteX42" fmla="*/ 41009 w 47963"/>
                    <a:gd name="connsiteY42" fmla="*/ 8811 h 3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963" h="31550">
                      <a:moveTo>
                        <a:pt x="160" y="22241"/>
                      </a:moveTo>
                      <a:lnTo>
                        <a:pt x="4796" y="20722"/>
                      </a:lnTo>
                      <a:cubicBezTo>
                        <a:pt x="4317" y="18324"/>
                        <a:pt x="4237" y="16246"/>
                        <a:pt x="4477" y="14487"/>
                      </a:cubicBezTo>
                      <a:cubicBezTo>
                        <a:pt x="4796" y="12808"/>
                        <a:pt x="5596" y="11130"/>
                        <a:pt x="6875" y="9531"/>
                      </a:cubicBezTo>
                      <a:cubicBezTo>
                        <a:pt x="8234" y="7932"/>
                        <a:pt x="10072" y="6653"/>
                        <a:pt x="12390" y="5694"/>
                      </a:cubicBezTo>
                      <a:lnTo>
                        <a:pt x="14789" y="10090"/>
                      </a:lnTo>
                      <a:cubicBezTo>
                        <a:pt x="12390" y="11289"/>
                        <a:pt x="10792" y="12489"/>
                        <a:pt x="9912" y="13848"/>
                      </a:cubicBezTo>
                      <a:cubicBezTo>
                        <a:pt x="8713" y="15686"/>
                        <a:pt x="8234" y="17605"/>
                        <a:pt x="8633" y="19523"/>
                      </a:cubicBezTo>
                      <a:lnTo>
                        <a:pt x="23502" y="14647"/>
                      </a:lnTo>
                      <a:cubicBezTo>
                        <a:pt x="23262" y="12569"/>
                        <a:pt x="23342" y="10410"/>
                        <a:pt x="23822" y="8012"/>
                      </a:cubicBezTo>
                      <a:cubicBezTo>
                        <a:pt x="24142" y="6253"/>
                        <a:pt x="24941" y="4734"/>
                        <a:pt x="26140" y="3456"/>
                      </a:cubicBezTo>
                      <a:cubicBezTo>
                        <a:pt x="27339" y="2177"/>
                        <a:pt x="28858" y="1217"/>
                        <a:pt x="30777" y="658"/>
                      </a:cubicBezTo>
                      <a:cubicBezTo>
                        <a:pt x="34134" y="-462"/>
                        <a:pt x="37172" y="-142"/>
                        <a:pt x="40050" y="1537"/>
                      </a:cubicBezTo>
                      <a:cubicBezTo>
                        <a:pt x="41968" y="2656"/>
                        <a:pt x="43567" y="4734"/>
                        <a:pt x="44846" y="7692"/>
                      </a:cubicBezTo>
                      <a:lnTo>
                        <a:pt x="47084" y="6973"/>
                      </a:lnTo>
                      <a:lnTo>
                        <a:pt x="47963" y="9691"/>
                      </a:lnTo>
                      <a:lnTo>
                        <a:pt x="45725" y="10410"/>
                      </a:lnTo>
                      <a:cubicBezTo>
                        <a:pt x="46365" y="13208"/>
                        <a:pt x="46285" y="15606"/>
                        <a:pt x="45405" y="17685"/>
                      </a:cubicBezTo>
                      <a:cubicBezTo>
                        <a:pt x="44366" y="20323"/>
                        <a:pt x="42448" y="22241"/>
                        <a:pt x="39650" y="23680"/>
                      </a:cubicBezTo>
                      <a:lnTo>
                        <a:pt x="37331" y="19124"/>
                      </a:lnTo>
                      <a:cubicBezTo>
                        <a:pt x="39090" y="18244"/>
                        <a:pt x="40289" y="17205"/>
                        <a:pt x="41009" y="16006"/>
                      </a:cubicBezTo>
                      <a:cubicBezTo>
                        <a:pt x="41728" y="14807"/>
                        <a:pt x="41968" y="13368"/>
                        <a:pt x="41728" y="11769"/>
                      </a:cubicBezTo>
                      <a:lnTo>
                        <a:pt x="28218" y="16166"/>
                      </a:lnTo>
                      <a:cubicBezTo>
                        <a:pt x="28378" y="18724"/>
                        <a:pt x="28458" y="20403"/>
                        <a:pt x="28378" y="21282"/>
                      </a:cubicBezTo>
                      <a:cubicBezTo>
                        <a:pt x="28218" y="22961"/>
                        <a:pt x="27819" y="24400"/>
                        <a:pt x="27179" y="25599"/>
                      </a:cubicBezTo>
                      <a:cubicBezTo>
                        <a:pt x="26540" y="26798"/>
                        <a:pt x="25660" y="27917"/>
                        <a:pt x="24621" y="28796"/>
                      </a:cubicBezTo>
                      <a:cubicBezTo>
                        <a:pt x="23502" y="29676"/>
                        <a:pt x="22223" y="30395"/>
                        <a:pt x="20784" y="30875"/>
                      </a:cubicBezTo>
                      <a:cubicBezTo>
                        <a:pt x="17507" y="31914"/>
                        <a:pt x="14469" y="31754"/>
                        <a:pt x="11671" y="30395"/>
                      </a:cubicBezTo>
                      <a:cubicBezTo>
                        <a:pt x="8873" y="29036"/>
                        <a:pt x="6795" y="26718"/>
                        <a:pt x="5596" y="23520"/>
                      </a:cubicBezTo>
                      <a:lnTo>
                        <a:pt x="879" y="25039"/>
                      </a:lnTo>
                      <a:lnTo>
                        <a:pt x="0" y="22321"/>
                      </a:lnTo>
                      <a:close/>
                      <a:moveTo>
                        <a:pt x="9673" y="22161"/>
                      </a:moveTo>
                      <a:cubicBezTo>
                        <a:pt x="10472" y="23920"/>
                        <a:pt x="11751" y="25199"/>
                        <a:pt x="13510" y="25918"/>
                      </a:cubicBezTo>
                      <a:cubicBezTo>
                        <a:pt x="15268" y="26638"/>
                        <a:pt x="17107" y="26718"/>
                        <a:pt x="19105" y="26078"/>
                      </a:cubicBezTo>
                      <a:cubicBezTo>
                        <a:pt x="20784" y="25519"/>
                        <a:pt x="22063" y="24639"/>
                        <a:pt x="22783" y="23520"/>
                      </a:cubicBezTo>
                      <a:cubicBezTo>
                        <a:pt x="23502" y="22401"/>
                        <a:pt x="23902" y="20403"/>
                        <a:pt x="23902" y="17605"/>
                      </a:cubicBezTo>
                      <a:lnTo>
                        <a:pt x="9673" y="22241"/>
                      </a:lnTo>
                      <a:close/>
                      <a:moveTo>
                        <a:pt x="41089" y="8891"/>
                      </a:moveTo>
                      <a:cubicBezTo>
                        <a:pt x="40209" y="7133"/>
                        <a:pt x="39010" y="5934"/>
                        <a:pt x="37491" y="5294"/>
                      </a:cubicBezTo>
                      <a:cubicBezTo>
                        <a:pt x="35973" y="4655"/>
                        <a:pt x="34374" y="4575"/>
                        <a:pt x="32775" y="5054"/>
                      </a:cubicBezTo>
                      <a:cubicBezTo>
                        <a:pt x="31176" y="5534"/>
                        <a:pt x="29977" y="6413"/>
                        <a:pt x="29178" y="7692"/>
                      </a:cubicBezTo>
                      <a:cubicBezTo>
                        <a:pt x="28378" y="8971"/>
                        <a:pt x="28059" y="10730"/>
                        <a:pt x="28059" y="13048"/>
                      </a:cubicBezTo>
                      <a:lnTo>
                        <a:pt x="41009" y="8811"/>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55" name="Freeform: Shape 5454">
                  <a:extLst>
                    <a:ext uri="{FF2B5EF4-FFF2-40B4-BE49-F238E27FC236}">
                      <a16:creationId xmlns:a16="http://schemas.microsoft.com/office/drawing/2014/main" id="{6FFE6F30-B35A-6C40-F632-E390B2283516}"/>
                    </a:ext>
                  </a:extLst>
                </p:cNvPr>
                <p:cNvSpPr/>
                <p:nvPr/>
              </p:nvSpPr>
              <p:spPr>
                <a:xfrm>
                  <a:off x="3343238" y="3812743"/>
                  <a:ext cx="40533" cy="29979"/>
                </a:xfrm>
                <a:custGeom>
                  <a:avLst/>
                  <a:gdLst>
                    <a:gd name="connsiteX0" fmla="*/ 6865 w 40533"/>
                    <a:gd name="connsiteY0" fmla="*/ 6775 h 29979"/>
                    <a:gd name="connsiteX1" fmla="*/ 8704 w 40533"/>
                    <a:gd name="connsiteY1" fmla="*/ 11172 h 29979"/>
                    <a:gd name="connsiteX2" fmla="*/ 4787 w 40533"/>
                    <a:gd name="connsiteY2" fmla="*/ 14849 h 29979"/>
                    <a:gd name="connsiteX3" fmla="*/ 4707 w 40533"/>
                    <a:gd name="connsiteY3" fmla="*/ 19486 h 29979"/>
                    <a:gd name="connsiteX4" fmla="*/ 6945 w 40533"/>
                    <a:gd name="connsiteY4" fmla="*/ 22923 h 29979"/>
                    <a:gd name="connsiteX5" fmla="*/ 10463 w 40533"/>
                    <a:gd name="connsiteY5" fmla="*/ 24762 h 29979"/>
                    <a:gd name="connsiteX6" fmla="*/ 15498 w 40533"/>
                    <a:gd name="connsiteY6" fmla="*/ 25081 h 29979"/>
                    <a:gd name="connsiteX7" fmla="*/ 21414 w 40533"/>
                    <a:gd name="connsiteY7" fmla="*/ 23962 h 29979"/>
                    <a:gd name="connsiteX8" fmla="*/ 22373 w 40533"/>
                    <a:gd name="connsiteY8" fmla="*/ 23643 h 29979"/>
                    <a:gd name="connsiteX9" fmla="*/ 17497 w 40533"/>
                    <a:gd name="connsiteY9" fmla="*/ 21004 h 29979"/>
                    <a:gd name="connsiteX10" fmla="*/ 14379 w 40533"/>
                    <a:gd name="connsiteY10" fmla="*/ 16208 h 29979"/>
                    <a:gd name="connsiteX11" fmla="*/ 15179 w 40533"/>
                    <a:gd name="connsiteY11" fmla="*/ 7095 h 29979"/>
                    <a:gd name="connsiteX12" fmla="*/ 23173 w 40533"/>
                    <a:gd name="connsiteY12" fmla="*/ 860 h 29979"/>
                    <a:gd name="connsiteX13" fmla="*/ 33565 w 40533"/>
                    <a:gd name="connsiteY13" fmla="*/ 1259 h 29979"/>
                    <a:gd name="connsiteX14" fmla="*/ 39880 w 40533"/>
                    <a:gd name="connsiteY14" fmla="*/ 8694 h 29979"/>
                    <a:gd name="connsiteX15" fmla="*/ 40040 w 40533"/>
                    <a:gd name="connsiteY15" fmla="*/ 16128 h 29979"/>
                    <a:gd name="connsiteX16" fmla="*/ 35883 w 40533"/>
                    <a:gd name="connsiteY16" fmla="*/ 22683 h 29979"/>
                    <a:gd name="connsiteX17" fmla="*/ 25651 w 40533"/>
                    <a:gd name="connsiteY17" fmla="*/ 27799 h 29979"/>
                    <a:gd name="connsiteX18" fmla="*/ 13500 w 40533"/>
                    <a:gd name="connsiteY18" fmla="*/ 29958 h 29979"/>
                    <a:gd name="connsiteX19" fmla="*/ 5346 w 40533"/>
                    <a:gd name="connsiteY19" fmla="*/ 27400 h 29979"/>
                    <a:gd name="connsiteX20" fmla="*/ 710 w 40533"/>
                    <a:gd name="connsiteY20" fmla="*/ 20765 h 29979"/>
                    <a:gd name="connsiteX21" fmla="*/ 790 w 40533"/>
                    <a:gd name="connsiteY21" fmla="*/ 12691 h 29979"/>
                    <a:gd name="connsiteX22" fmla="*/ 6625 w 40533"/>
                    <a:gd name="connsiteY22" fmla="*/ 7015 h 29979"/>
                    <a:gd name="connsiteX23" fmla="*/ 29888 w 40533"/>
                    <a:gd name="connsiteY23" fmla="*/ 20525 h 29979"/>
                    <a:gd name="connsiteX24" fmla="*/ 35563 w 40533"/>
                    <a:gd name="connsiteY24" fmla="*/ 16288 h 29979"/>
                    <a:gd name="connsiteX25" fmla="*/ 36283 w 40533"/>
                    <a:gd name="connsiteY25" fmla="*/ 10373 h 29979"/>
                    <a:gd name="connsiteX26" fmla="*/ 31966 w 40533"/>
                    <a:gd name="connsiteY26" fmla="*/ 5736 h 29979"/>
                    <a:gd name="connsiteX27" fmla="*/ 24612 w 40533"/>
                    <a:gd name="connsiteY27" fmla="*/ 5576 h 29979"/>
                    <a:gd name="connsiteX28" fmla="*/ 19416 w 40533"/>
                    <a:gd name="connsiteY28" fmla="*/ 9653 h 29979"/>
                    <a:gd name="connsiteX29" fmla="*/ 18936 w 40533"/>
                    <a:gd name="connsiteY29" fmla="*/ 15808 h 29979"/>
                    <a:gd name="connsiteX30" fmla="*/ 22933 w 40533"/>
                    <a:gd name="connsiteY30" fmla="*/ 20445 h 29979"/>
                    <a:gd name="connsiteX31" fmla="*/ 29888 w 40533"/>
                    <a:gd name="connsiteY31" fmla="*/ 20445 h 29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533" h="29979">
                      <a:moveTo>
                        <a:pt x="6865" y="6775"/>
                      </a:moveTo>
                      <a:lnTo>
                        <a:pt x="8704" y="11172"/>
                      </a:lnTo>
                      <a:cubicBezTo>
                        <a:pt x="6705" y="12211"/>
                        <a:pt x="5426" y="13490"/>
                        <a:pt x="4787" y="14849"/>
                      </a:cubicBezTo>
                      <a:cubicBezTo>
                        <a:pt x="4227" y="16208"/>
                        <a:pt x="4147" y="17807"/>
                        <a:pt x="4707" y="19486"/>
                      </a:cubicBezTo>
                      <a:cubicBezTo>
                        <a:pt x="5187" y="20924"/>
                        <a:pt x="5906" y="22044"/>
                        <a:pt x="6945" y="22923"/>
                      </a:cubicBezTo>
                      <a:cubicBezTo>
                        <a:pt x="7904" y="23802"/>
                        <a:pt x="9103" y="24362"/>
                        <a:pt x="10463" y="24762"/>
                      </a:cubicBezTo>
                      <a:cubicBezTo>
                        <a:pt x="11821" y="25161"/>
                        <a:pt x="13500" y="25161"/>
                        <a:pt x="15498" y="25081"/>
                      </a:cubicBezTo>
                      <a:cubicBezTo>
                        <a:pt x="17497" y="24921"/>
                        <a:pt x="19495" y="24522"/>
                        <a:pt x="21414" y="23962"/>
                      </a:cubicBezTo>
                      <a:cubicBezTo>
                        <a:pt x="21654" y="23962"/>
                        <a:pt x="21894" y="23802"/>
                        <a:pt x="22373" y="23643"/>
                      </a:cubicBezTo>
                      <a:cubicBezTo>
                        <a:pt x="20615" y="23163"/>
                        <a:pt x="18936" y="22284"/>
                        <a:pt x="17497" y="21004"/>
                      </a:cubicBezTo>
                      <a:cubicBezTo>
                        <a:pt x="16058" y="19646"/>
                        <a:pt x="15019" y="18047"/>
                        <a:pt x="14379" y="16208"/>
                      </a:cubicBezTo>
                      <a:cubicBezTo>
                        <a:pt x="13340" y="13091"/>
                        <a:pt x="13660" y="10053"/>
                        <a:pt x="15179" y="7095"/>
                      </a:cubicBezTo>
                      <a:cubicBezTo>
                        <a:pt x="16778" y="4137"/>
                        <a:pt x="19416" y="2139"/>
                        <a:pt x="23173" y="860"/>
                      </a:cubicBezTo>
                      <a:cubicBezTo>
                        <a:pt x="27010" y="-419"/>
                        <a:pt x="30527" y="-259"/>
                        <a:pt x="33565" y="1259"/>
                      </a:cubicBezTo>
                      <a:cubicBezTo>
                        <a:pt x="36603" y="2778"/>
                        <a:pt x="38761" y="5256"/>
                        <a:pt x="39880" y="8694"/>
                      </a:cubicBezTo>
                      <a:cubicBezTo>
                        <a:pt x="40679" y="11172"/>
                        <a:pt x="40759" y="13650"/>
                        <a:pt x="40040" y="16128"/>
                      </a:cubicBezTo>
                      <a:cubicBezTo>
                        <a:pt x="39400" y="18606"/>
                        <a:pt x="37961" y="20765"/>
                        <a:pt x="35883" y="22683"/>
                      </a:cubicBezTo>
                      <a:cubicBezTo>
                        <a:pt x="33725" y="24522"/>
                        <a:pt x="30367" y="26280"/>
                        <a:pt x="25651" y="27799"/>
                      </a:cubicBezTo>
                      <a:cubicBezTo>
                        <a:pt x="20774" y="29398"/>
                        <a:pt x="16778" y="30118"/>
                        <a:pt x="13500" y="29958"/>
                      </a:cubicBezTo>
                      <a:cubicBezTo>
                        <a:pt x="10302" y="29798"/>
                        <a:pt x="7585" y="28998"/>
                        <a:pt x="5346" y="27400"/>
                      </a:cubicBezTo>
                      <a:cubicBezTo>
                        <a:pt x="3188" y="25801"/>
                        <a:pt x="1589" y="23563"/>
                        <a:pt x="710" y="20765"/>
                      </a:cubicBezTo>
                      <a:cubicBezTo>
                        <a:pt x="-250" y="17807"/>
                        <a:pt x="-250" y="15089"/>
                        <a:pt x="790" y="12691"/>
                      </a:cubicBezTo>
                      <a:cubicBezTo>
                        <a:pt x="1829" y="10293"/>
                        <a:pt x="3747" y="8374"/>
                        <a:pt x="6625" y="7015"/>
                      </a:cubicBezTo>
                      <a:close/>
                      <a:moveTo>
                        <a:pt x="29888" y="20525"/>
                      </a:moveTo>
                      <a:cubicBezTo>
                        <a:pt x="32606" y="19646"/>
                        <a:pt x="34444" y="18207"/>
                        <a:pt x="35563" y="16288"/>
                      </a:cubicBezTo>
                      <a:cubicBezTo>
                        <a:pt x="36683" y="14370"/>
                        <a:pt x="36922" y="12371"/>
                        <a:pt x="36283" y="10373"/>
                      </a:cubicBezTo>
                      <a:cubicBezTo>
                        <a:pt x="35643" y="8294"/>
                        <a:pt x="34204" y="6775"/>
                        <a:pt x="31966" y="5736"/>
                      </a:cubicBezTo>
                      <a:cubicBezTo>
                        <a:pt x="29808" y="4777"/>
                        <a:pt x="27330" y="4697"/>
                        <a:pt x="24612" y="5576"/>
                      </a:cubicBezTo>
                      <a:cubicBezTo>
                        <a:pt x="22214" y="6376"/>
                        <a:pt x="20455" y="7735"/>
                        <a:pt x="19416" y="9653"/>
                      </a:cubicBezTo>
                      <a:cubicBezTo>
                        <a:pt x="18376" y="11572"/>
                        <a:pt x="18217" y="13650"/>
                        <a:pt x="18936" y="15808"/>
                      </a:cubicBezTo>
                      <a:cubicBezTo>
                        <a:pt x="19655" y="17967"/>
                        <a:pt x="20935" y="19486"/>
                        <a:pt x="22933" y="20445"/>
                      </a:cubicBezTo>
                      <a:cubicBezTo>
                        <a:pt x="24931" y="21324"/>
                        <a:pt x="27250" y="21404"/>
                        <a:pt x="29888" y="20445"/>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56" name="Freeform: Shape 5455">
                  <a:extLst>
                    <a:ext uri="{FF2B5EF4-FFF2-40B4-BE49-F238E27FC236}">
                      <a16:creationId xmlns:a16="http://schemas.microsoft.com/office/drawing/2014/main" id="{20524138-9F0B-F87F-FCC5-D2B03C0E773E}"/>
                    </a:ext>
                  </a:extLst>
                </p:cNvPr>
                <p:cNvSpPr/>
                <p:nvPr/>
              </p:nvSpPr>
              <p:spPr>
                <a:xfrm>
                  <a:off x="3353112" y="3842476"/>
                  <a:ext cx="40299" cy="30779"/>
                </a:xfrm>
                <a:custGeom>
                  <a:avLst/>
                  <a:gdLst>
                    <a:gd name="connsiteX0" fmla="*/ 7623 w 40299"/>
                    <a:gd name="connsiteY0" fmla="*/ 5581 h 30779"/>
                    <a:gd name="connsiteX1" fmla="*/ 9782 w 40299"/>
                    <a:gd name="connsiteY1" fmla="*/ 10058 h 30779"/>
                    <a:gd name="connsiteX2" fmla="*/ 4985 w 40299"/>
                    <a:gd name="connsiteY2" fmla="*/ 14694 h 30779"/>
                    <a:gd name="connsiteX3" fmla="*/ 4745 w 40299"/>
                    <a:gd name="connsiteY3" fmla="*/ 19970 h 30779"/>
                    <a:gd name="connsiteX4" fmla="*/ 8822 w 40299"/>
                    <a:gd name="connsiteY4" fmla="*/ 24766 h 30779"/>
                    <a:gd name="connsiteX5" fmla="*/ 15217 w 40299"/>
                    <a:gd name="connsiteY5" fmla="*/ 25166 h 30779"/>
                    <a:gd name="connsiteX6" fmla="*/ 19854 w 40299"/>
                    <a:gd name="connsiteY6" fmla="*/ 21329 h 30779"/>
                    <a:gd name="connsiteX7" fmla="*/ 20174 w 40299"/>
                    <a:gd name="connsiteY7" fmla="*/ 15334 h 30779"/>
                    <a:gd name="connsiteX8" fmla="*/ 18575 w 40299"/>
                    <a:gd name="connsiteY8" fmla="*/ 12216 h 30779"/>
                    <a:gd name="connsiteX9" fmla="*/ 22891 w 40299"/>
                    <a:gd name="connsiteY9" fmla="*/ 11417 h 30779"/>
                    <a:gd name="connsiteX10" fmla="*/ 23052 w 40299"/>
                    <a:gd name="connsiteY10" fmla="*/ 12216 h 30779"/>
                    <a:gd name="connsiteX11" fmla="*/ 26329 w 40299"/>
                    <a:gd name="connsiteY11" fmla="*/ 17092 h 30779"/>
                    <a:gd name="connsiteX12" fmla="*/ 31925 w 40299"/>
                    <a:gd name="connsiteY12" fmla="*/ 17892 h 30779"/>
                    <a:gd name="connsiteX13" fmla="*/ 35602 w 40299"/>
                    <a:gd name="connsiteY13" fmla="*/ 14774 h 30779"/>
                    <a:gd name="connsiteX14" fmla="*/ 35842 w 40299"/>
                    <a:gd name="connsiteY14" fmla="*/ 9738 h 30779"/>
                    <a:gd name="connsiteX15" fmla="*/ 32644 w 40299"/>
                    <a:gd name="connsiteY15" fmla="*/ 5741 h 30779"/>
                    <a:gd name="connsiteX16" fmla="*/ 26729 w 40299"/>
                    <a:gd name="connsiteY16" fmla="*/ 5101 h 30779"/>
                    <a:gd name="connsiteX17" fmla="*/ 26009 w 40299"/>
                    <a:gd name="connsiteY17" fmla="*/ 145 h 30779"/>
                    <a:gd name="connsiteX18" fmla="*/ 34563 w 40299"/>
                    <a:gd name="connsiteY18" fmla="*/ 1664 h 30779"/>
                    <a:gd name="connsiteX19" fmla="*/ 39599 w 40299"/>
                    <a:gd name="connsiteY19" fmla="*/ 8379 h 30779"/>
                    <a:gd name="connsiteX20" fmla="*/ 40158 w 40299"/>
                    <a:gd name="connsiteY20" fmla="*/ 14534 h 30779"/>
                    <a:gd name="connsiteX21" fmla="*/ 37840 w 40299"/>
                    <a:gd name="connsiteY21" fmla="*/ 19730 h 30779"/>
                    <a:gd name="connsiteX22" fmla="*/ 33363 w 40299"/>
                    <a:gd name="connsiteY22" fmla="*/ 22688 h 30779"/>
                    <a:gd name="connsiteX23" fmla="*/ 28407 w 40299"/>
                    <a:gd name="connsiteY23" fmla="*/ 22848 h 30779"/>
                    <a:gd name="connsiteX24" fmla="*/ 23931 w 40299"/>
                    <a:gd name="connsiteY24" fmla="*/ 19970 h 30779"/>
                    <a:gd name="connsiteX25" fmla="*/ 22412 w 40299"/>
                    <a:gd name="connsiteY25" fmla="*/ 26285 h 30779"/>
                    <a:gd name="connsiteX26" fmla="*/ 16896 w 40299"/>
                    <a:gd name="connsiteY26" fmla="*/ 30122 h 30779"/>
                    <a:gd name="connsiteX27" fmla="*/ 7223 w 40299"/>
                    <a:gd name="connsiteY27" fmla="*/ 29243 h 30779"/>
                    <a:gd name="connsiteX28" fmla="*/ 748 w 40299"/>
                    <a:gd name="connsiteY28" fmla="*/ 21169 h 30779"/>
                    <a:gd name="connsiteX29" fmla="*/ 1068 w 40299"/>
                    <a:gd name="connsiteY29" fmla="*/ 11896 h 30779"/>
                    <a:gd name="connsiteX30" fmla="*/ 7543 w 40299"/>
                    <a:gd name="connsiteY30" fmla="*/ 5581 h 3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299" h="30779">
                      <a:moveTo>
                        <a:pt x="7623" y="5581"/>
                      </a:moveTo>
                      <a:lnTo>
                        <a:pt x="9782" y="10058"/>
                      </a:lnTo>
                      <a:cubicBezTo>
                        <a:pt x="7304" y="11417"/>
                        <a:pt x="5705" y="13015"/>
                        <a:pt x="4985" y="14694"/>
                      </a:cubicBezTo>
                      <a:cubicBezTo>
                        <a:pt x="4266" y="16373"/>
                        <a:pt x="4186" y="18132"/>
                        <a:pt x="4745" y="19970"/>
                      </a:cubicBezTo>
                      <a:cubicBezTo>
                        <a:pt x="5465" y="22208"/>
                        <a:pt x="6824" y="23807"/>
                        <a:pt x="8822" y="24766"/>
                      </a:cubicBezTo>
                      <a:cubicBezTo>
                        <a:pt x="10821" y="25806"/>
                        <a:pt x="12979" y="25965"/>
                        <a:pt x="15217" y="25166"/>
                      </a:cubicBezTo>
                      <a:cubicBezTo>
                        <a:pt x="17376" y="24447"/>
                        <a:pt x="18895" y="23168"/>
                        <a:pt x="19854" y="21329"/>
                      </a:cubicBezTo>
                      <a:cubicBezTo>
                        <a:pt x="20813" y="19490"/>
                        <a:pt x="20893" y="17492"/>
                        <a:pt x="20174" y="15334"/>
                      </a:cubicBezTo>
                      <a:cubicBezTo>
                        <a:pt x="19854" y="14454"/>
                        <a:pt x="19374" y="13415"/>
                        <a:pt x="18575" y="12216"/>
                      </a:cubicBezTo>
                      <a:lnTo>
                        <a:pt x="22891" y="11417"/>
                      </a:lnTo>
                      <a:cubicBezTo>
                        <a:pt x="22891" y="11417"/>
                        <a:pt x="23052" y="11976"/>
                        <a:pt x="23052" y="12216"/>
                      </a:cubicBezTo>
                      <a:cubicBezTo>
                        <a:pt x="23691" y="14214"/>
                        <a:pt x="24810" y="15813"/>
                        <a:pt x="26329" y="17092"/>
                      </a:cubicBezTo>
                      <a:cubicBezTo>
                        <a:pt x="27928" y="18371"/>
                        <a:pt x="29766" y="18611"/>
                        <a:pt x="31925" y="17892"/>
                      </a:cubicBezTo>
                      <a:cubicBezTo>
                        <a:pt x="33603" y="17332"/>
                        <a:pt x="34882" y="16293"/>
                        <a:pt x="35602" y="14774"/>
                      </a:cubicBezTo>
                      <a:cubicBezTo>
                        <a:pt x="36321" y="13255"/>
                        <a:pt x="36401" y="11577"/>
                        <a:pt x="35842" y="9738"/>
                      </a:cubicBezTo>
                      <a:cubicBezTo>
                        <a:pt x="35282" y="7899"/>
                        <a:pt x="34163" y="6620"/>
                        <a:pt x="32644" y="5741"/>
                      </a:cubicBezTo>
                      <a:cubicBezTo>
                        <a:pt x="31125" y="4862"/>
                        <a:pt x="29127" y="4702"/>
                        <a:pt x="26729" y="5101"/>
                      </a:cubicBezTo>
                      <a:lnTo>
                        <a:pt x="26009" y="145"/>
                      </a:lnTo>
                      <a:cubicBezTo>
                        <a:pt x="29367" y="-255"/>
                        <a:pt x="32164" y="145"/>
                        <a:pt x="34563" y="1664"/>
                      </a:cubicBezTo>
                      <a:cubicBezTo>
                        <a:pt x="36961" y="3103"/>
                        <a:pt x="38639" y="5341"/>
                        <a:pt x="39599" y="8379"/>
                      </a:cubicBezTo>
                      <a:cubicBezTo>
                        <a:pt x="40238" y="10457"/>
                        <a:pt x="40478" y="12536"/>
                        <a:pt x="40158" y="14534"/>
                      </a:cubicBezTo>
                      <a:cubicBezTo>
                        <a:pt x="39839" y="16533"/>
                        <a:pt x="39039" y="18291"/>
                        <a:pt x="37840" y="19730"/>
                      </a:cubicBezTo>
                      <a:cubicBezTo>
                        <a:pt x="36561" y="21169"/>
                        <a:pt x="35122" y="22129"/>
                        <a:pt x="33363" y="22688"/>
                      </a:cubicBezTo>
                      <a:cubicBezTo>
                        <a:pt x="31685" y="23248"/>
                        <a:pt x="30086" y="23248"/>
                        <a:pt x="28407" y="22848"/>
                      </a:cubicBezTo>
                      <a:cubicBezTo>
                        <a:pt x="26729" y="22448"/>
                        <a:pt x="25290" y="21489"/>
                        <a:pt x="23931" y="19970"/>
                      </a:cubicBezTo>
                      <a:cubicBezTo>
                        <a:pt x="24171" y="22368"/>
                        <a:pt x="23611" y="24527"/>
                        <a:pt x="22412" y="26285"/>
                      </a:cubicBezTo>
                      <a:cubicBezTo>
                        <a:pt x="21213" y="28044"/>
                        <a:pt x="19374" y="29323"/>
                        <a:pt x="16896" y="30122"/>
                      </a:cubicBezTo>
                      <a:cubicBezTo>
                        <a:pt x="13539" y="31241"/>
                        <a:pt x="10341" y="30922"/>
                        <a:pt x="7223" y="29243"/>
                      </a:cubicBezTo>
                      <a:cubicBezTo>
                        <a:pt x="4106" y="27564"/>
                        <a:pt x="1947" y="24846"/>
                        <a:pt x="748" y="21169"/>
                      </a:cubicBezTo>
                      <a:cubicBezTo>
                        <a:pt x="-371" y="17812"/>
                        <a:pt x="-211" y="14694"/>
                        <a:pt x="1068" y="11896"/>
                      </a:cubicBezTo>
                      <a:cubicBezTo>
                        <a:pt x="2347" y="9018"/>
                        <a:pt x="4506" y="6940"/>
                        <a:pt x="7543" y="5581"/>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57" name="Freeform: Shape 5456">
                  <a:extLst>
                    <a:ext uri="{FF2B5EF4-FFF2-40B4-BE49-F238E27FC236}">
                      <a16:creationId xmlns:a16="http://schemas.microsoft.com/office/drawing/2014/main" id="{82821AEE-6927-0A1D-DC1B-BDE68A586AC7}"/>
                    </a:ext>
                  </a:extLst>
                </p:cNvPr>
                <p:cNvSpPr/>
                <p:nvPr/>
              </p:nvSpPr>
              <p:spPr>
                <a:xfrm>
                  <a:off x="3360895" y="3870200"/>
                  <a:ext cx="48203" cy="43886"/>
                </a:xfrm>
                <a:custGeom>
                  <a:avLst/>
                  <a:gdLst>
                    <a:gd name="connsiteX0" fmla="*/ 0 w 48203"/>
                    <a:gd name="connsiteY0" fmla="*/ 12391 h 43886"/>
                    <a:gd name="connsiteX1" fmla="*/ 38131 w 48203"/>
                    <a:gd name="connsiteY1" fmla="*/ 0 h 43886"/>
                    <a:gd name="connsiteX2" fmla="*/ 39810 w 48203"/>
                    <a:gd name="connsiteY2" fmla="*/ 5036 h 43886"/>
                    <a:gd name="connsiteX3" fmla="*/ 20944 w 48203"/>
                    <a:gd name="connsiteY3" fmla="*/ 11191 h 43886"/>
                    <a:gd name="connsiteX4" fmla="*/ 45965 w 48203"/>
                    <a:gd name="connsiteY4" fmla="*/ 23982 h 43886"/>
                    <a:gd name="connsiteX5" fmla="*/ 48203 w 48203"/>
                    <a:gd name="connsiteY5" fmla="*/ 30777 h 43886"/>
                    <a:gd name="connsiteX6" fmla="*/ 27579 w 48203"/>
                    <a:gd name="connsiteY6" fmla="*/ 19825 h 43886"/>
                    <a:gd name="connsiteX7" fmla="*/ 10312 w 48203"/>
                    <a:gd name="connsiteY7" fmla="*/ 43887 h 43886"/>
                    <a:gd name="connsiteX8" fmla="*/ 8154 w 48203"/>
                    <a:gd name="connsiteY8" fmla="*/ 37252 h 43886"/>
                    <a:gd name="connsiteX9" fmla="*/ 23022 w 48203"/>
                    <a:gd name="connsiteY9" fmla="*/ 17427 h 43886"/>
                    <a:gd name="connsiteX10" fmla="*/ 14949 w 48203"/>
                    <a:gd name="connsiteY10" fmla="*/ 13190 h 43886"/>
                    <a:gd name="connsiteX11" fmla="*/ 1759 w 48203"/>
                    <a:gd name="connsiteY11" fmla="*/ 17507 h 43886"/>
                    <a:gd name="connsiteX12" fmla="*/ 80 w 48203"/>
                    <a:gd name="connsiteY12" fmla="*/ 12470 h 43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203" h="43886">
                      <a:moveTo>
                        <a:pt x="0" y="12391"/>
                      </a:moveTo>
                      <a:lnTo>
                        <a:pt x="38131" y="0"/>
                      </a:lnTo>
                      <a:lnTo>
                        <a:pt x="39810" y="5036"/>
                      </a:lnTo>
                      <a:lnTo>
                        <a:pt x="20944" y="11191"/>
                      </a:lnTo>
                      <a:lnTo>
                        <a:pt x="45965" y="23982"/>
                      </a:lnTo>
                      <a:lnTo>
                        <a:pt x="48203" y="30777"/>
                      </a:lnTo>
                      <a:lnTo>
                        <a:pt x="27579" y="19825"/>
                      </a:lnTo>
                      <a:lnTo>
                        <a:pt x="10312" y="43887"/>
                      </a:lnTo>
                      <a:lnTo>
                        <a:pt x="8154" y="37252"/>
                      </a:lnTo>
                      <a:lnTo>
                        <a:pt x="23022" y="17427"/>
                      </a:lnTo>
                      <a:lnTo>
                        <a:pt x="14949" y="13190"/>
                      </a:lnTo>
                      <a:lnTo>
                        <a:pt x="1759" y="17507"/>
                      </a:lnTo>
                      <a:lnTo>
                        <a:pt x="80" y="1247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58" name="Freeform: Shape 5457">
                  <a:extLst>
                    <a:ext uri="{FF2B5EF4-FFF2-40B4-BE49-F238E27FC236}">
                      <a16:creationId xmlns:a16="http://schemas.microsoft.com/office/drawing/2014/main" id="{7C7277CD-060E-AFE3-4A93-E6F13FFBF538}"/>
                    </a:ext>
                  </a:extLst>
                </p:cNvPr>
                <p:cNvSpPr/>
                <p:nvPr/>
              </p:nvSpPr>
              <p:spPr>
                <a:xfrm>
                  <a:off x="3431561" y="4093900"/>
                  <a:ext cx="82177" cy="53916"/>
                </a:xfrm>
                <a:custGeom>
                  <a:avLst/>
                  <a:gdLst>
                    <a:gd name="connsiteX0" fmla="*/ 0 w 82177"/>
                    <a:gd name="connsiteY0" fmla="*/ 38260 h 53916"/>
                    <a:gd name="connsiteX1" fmla="*/ 7994 w 82177"/>
                    <a:gd name="connsiteY1" fmla="*/ 35622 h 53916"/>
                    <a:gd name="connsiteX2" fmla="*/ 7514 w 82177"/>
                    <a:gd name="connsiteY2" fmla="*/ 24991 h 53916"/>
                    <a:gd name="connsiteX3" fmla="*/ 11671 w 82177"/>
                    <a:gd name="connsiteY3" fmla="*/ 16437 h 53916"/>
                    <a:gd name="connsiteX4" fmla="*/ 21184 w 82177"/>
                    <a:gd name="connsiteY4" fmla="*/ 9802 h 53916"/>
                    <a:gd name="connsiteX5" fmla="*/ 25341 w 82177"/>
                    <a:gd name="connsiteY5" fmla="*/ 17396 h 53916"/>
                    <a:gd name="connsiteX6" fmla="*/ 16947 w 82177"/>
                    <a:gd name="connsiteY6" fmla="*/ 23792 h 53916"/>
                    <a:gd name="connsiteX7" fmla="*/ 14789 w 82177"/>
                    <a:gd name="connsiteY7" fmla="*/ 33464 h 53916"/>
                    <a:gd name="connsiteX8" fmla="*/ 40289 w 82177"/>
                    <a:gd name="connsiteY8" fmla="*/ 25150 h 53916"/>
                    <a:gd name="connsiteX9" fmla="*/ 40849 w 82177"/>
                    <a:gd name="connsiteY9" fmla="*/ 13799 h 53916"/>
                    <a:gd name="connsiteX10" fmla="*/ 44846 w 82177"/>
                    <a:gd name="connsiteY10" fmla="*/ 5965 h 53916"/>
                    <a:gd name="connsiteX11" fmla="*/ 52760 w 82177"/>
                    <a:gd name="connsiteY11" fmla="*/ 1089 h 53916"/>
                    <a:gd name="connsiteX12" fmla="*/ 68588 w 82177"/>
                    <a:gd name="connsiteY12" fmla="*/ 2607 h 53916"/>
                    <a:gd name="connsiteX13" fmla="*/ 76821 w 82177"/>
                    <a:gd name="connsiteY13" fmla="*/ 13240 h 53916"/>
                    <a:gd name="connsiteX14" fmla="*/ 80659 w 82177"/>
                    <a:gd name="connsiteY14" fmla="*/ 11960 h 53916"/>
                    <a:gd name="connsiteX15" fmla="*/ 82177 w 82177"/>
                    <a:gd name="connsiteY15" fmla="*/ 16677 h 53916"/>
                    <a:gd name="connsiteX16" fmla="*/ 78340 w 82177"/>
                    <a:gd name="connsiteY16" fmla="*/ 17956 h 53916"/>
                    <a:gd name="connsiteX17" fmla="*/ 77861 w 82177"/>
                    <a:gd name="connsiteY17" fmla="*/ 30346 h 53916"/>
                    <a:gd name="connsiteX18" fmla="*/ 67948 w 82177"/>
                    <a:gd name="connsiteY18" fmla="*/ 40579 h 53916"/>
                    <a:gd name="connsiteX19" fmla="*/ 64031 w 82177"/>
                    <a:gd name="connsiteY19" fmla="*/ 32665 h 53916"/>
                    <a:gd name="connsiteX20" fmla="*/ 70346 w 82177"/>
                    <a:gd name="connsiteY20" fmla="*/ 27309 h 53916"/>
                    <a:gd name="connsiteX21" fmla="*/ 71625 w 82177"/>
                    <a:gd name="connsiteY21" fmla="*/ 20034 h 53916"/>
                    <a:gd name="connsiteX22" fmla="*/ 48523 w 82177"/>
                    <a:gd name="connsiteY22" fmla="*/ 27548 h 53916"/>
                    <a:gd name="connsiteX23" fmla="*/ 48763 w 82177"/>
                    <a:gd name="connsiteY23" fmla="*/ 36342 h 53916"/>
                    <a:gd name="connsiteX24" fmla="*/ 46764 w 82177"/>
                    <a:gd name="connsiteY24" fmla="*/ 43776 h 53916"/>
                    <a:gd name="connsiteX25" fmla="*/ 42368 w 82177"/>
                    <a:gd name="connsiteY25" fmla="*/ 49212 h 53916"/>
                    <a:gd name="connsiteX26" fmla="*/ 35733 w 82177"/>
                    <a:gd name="connsiteY26" fmla="*/ 52729 h 53916"/>
                    <a:gd name="connsiteX27" fmla="*/ 20145 w 82177"/>
                    <a:gd name="connsiteY27" fmla="*/ 51930 h 53916"/>
                    <a:gd name="connsiteX28" fmla="*/ 9753 w 82177"/>
                    <a:gd name="connsiteY28" fmla="*/ 40179 h 53916"/>
                    <a:gd name="connsiteX29" fmla="*/ 1679 w 82177"/>
                    <a:gd name="connsiteY29" fmla="*/ 42817 h 53916"/>
                    <a:gd name="connsiteX30" fmla="*/ 160 w 82177"/>
                    <a:gd name="connsiteY30" fmla="*/ 38100 h 53916"/>
                    <a:gd name="connsiteX31" fmla="*/ 16308 w 82177"/>
                    <a:gd name="connsiteY31" fmla="*/ 38180 h 53916"/>
                    <a:gd name="connsiteX32" fmla="*/ 22862 w 82177"/>
                    <a:gd name="connsiteY32" fmla="*/ 44575 h 53916"/>
                    <a:gd name="connsiteX33" fmla="*/ 32455 w 82177"/>
                    <a:gd name="connsiteY33" fmla="*/ 44815 h 53916"/>
                    <a:gd name="connsiteX34" fmla="*/ 38771 w 82177"/>
                    <a:gd name="connsiteY34" fmla="*/ 40339 h 53916"/>
                    <a:gd name="connsiteX35" fmla="*/ 40689 w 82177"/>
                    <a:gd name="connsiteY35" fmla="*/ 30187 h 53916"/>
                    <a:gd name="connsiteX36" fmla="*/ 16308 w 82177"/>
                    <a:gd name="connsiteY36" fmla="*/ 38100 h 53916"/>
                    <a:gd name="connsiteX37" fmla="*/ 70187 w 82177"/>
                    <a:gd name="connsiteY37" fmla="*/ 15478 h 53916"/>
                    <a:gd name="connsiteX38" fmla="*/ 64031 w 82177"/>
                    <a:gd name="connsiteY38" fmla="*/ 9322 h 53916"/>
                    <a:gd name="connsiteX39" fmla="*/ 55957 w 82177"/>
                    <a:gd name="connsiteY39" fmla="*/ 8923 h 53916"/>
                    <a:gd name="connsiteX40" fmla="*/ 49882 w 82177"/>
                    <a:gd name="connsiteY40" fmla="*/ 13479 h 53916"/>
                    <a:gd name="connsiteX41" fmla="*/ 47963 w 82177"/>
                    <a:gd name="connsiteY41" fmla="*/ 22672 h 53916"/>
                    <a:gd name="connsiteX42" fmla="*/ 70106 w 82177"/>
                    <a:gd name="connsiteY42" fmla="*/ 15478 h 5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2177" h="53916">
                      <a:moveTo>
                        <a:pt x="0" y="38260"/>
                      </a:moveTo>
                      <a:lnTo>
                        <a:pt x="7994" y="35622"/>
                      </a:lnTo>
                      <a:cubicBezTo>
                        <a:pt x="7194" y="31466"/>
                        <a:pt x="7035" y="27868"/>
                        <a:pt x="7514" y="24991"/>
                      </a:cubicBezTo>
                      <a:cubicBezTo>
                        <a:pt x="7994" y="22033"/>
                        <a:pt x="9353" y="19235"/>
                        <a:pt x="11671" y="16437"/>
                      </a:cubicBezTo>
                      <a:cubicBezTo>
                        <a:pt x="13989" y="13639"/>
                        <a:pt x="17107" y="11481"/>
                        <a:pt x="21184" y="9802"/>
                      </a:cubicBezTo>
                      <a:lnTo>
                        <a:pt x="25341" y="17396"/>
                      </a:lnTo>
                      <a:cubicBezTo>
                        <a:pt x="21264" y="19395"/>
                        <a:pt x="18466" y="21553"/>
                        <a:pt x="16947" y="23792"/>
                      </a:cubicBezTo>
                      <a:cubicBezTo>
                        <a:pt x="14869" y="26989"/>
                        <a:pt x="14149" y="30187"/>
                        <a:pt x="14789" y="33464"/>
                      </a:cubicBezTo>
                      <a:lnTo>
                        <a:pt x="40289" y="25150"/>
                      </a:lnTo>
                      <a:cubicBezTo>
                        <a:pt x="39810" y="21633"/>
                        <a:pt x="40050" y="17876"/>
                        <a:pt x="40849" y="13799"/>
                      </a:cubicBezTo>
                      <a:cubicBezTo>
                        <a:pt x="41408" y="10761"/>
                        <a:pt x="42767" y="8123"/>
                        <a:pt x="44846" y="5965"/>
                      </a:cubicBezTo>
                      <a:cubicBezTo>
                        <a:pt x="46924" y="3807"/>
                        <a:pt x="49562" y="2128"/>
                        <a:pt x="52760" y="1089"/>
                      </a:cubicBezTo>
                      <a:cubicBezTo>
                        <a:pt x="58435" y="-750"/>
                        <a:pt x="63711" y="-270"/>
                        <a:pt x="68588" y="2607"/>
                      </a:cubicBezTo>
                      <a:cubicBezTo>
                        <a:pt x="71865" y="4526"/>
                        <a:pt x="74583" y="8044"/>
                        <a:pt x="76821" y="13240"/>
                      </a:cubicBezTo>
                      <a:lnTo>
                        <a:pt x="80659" y="11960"/>
                      </a:lnTo>
                      <a:lnTo>
                        <a:pt x="82177" y="16677"/>
                      </a:lnTo>
                      <a:lnTo>
                        <a:pt x="78340" y="17956"/>
                      </a:lnTo>
                      <a:cubicBezTo>
                        <a:pt x="79379" y="22752"/>
                        <a:pt x="79220" y="26909"/>
                        <a:pt x="77861" y="30346"/>
                      </a:cubicBezTo>
                      <a:cubicBezTo>
                        <a:pt x="76102" y="34823"/>
                        <a:pt x="72824" y="38180"/>
                        <a:pt x="67948" y="40579"/>
                      </a:cubicBezTo>
                      <a:lnTo>
                        <a:pt x="64031" y="32665"/>
                      </a:lnTo>
                      <a:cubicBezTo>
                        <a:pt x="67069" y="31146"/>
                        <a:pt x="69147" y="29387"/>
                        <a:pt x="70346" y="27309"/>
                      </a:cubicBezTo>
                      <a:cubicBezTo>
                        <a:pt x="71545" y="25230"/>
                        <a:pt x="71945" y="22832"/>
                        <a:pt x="71625" y="20034"/>
                      </a:cubicBezTo>
                      <a:lnTo>
                        <a:pt x="48523" y="27548"/>
                      </a:lnTo>
                      <a:cubicBezTo>
                        <a:pt x="48843" y="31945"/>
                        <a:pt x="48923" y="34823"/>
                        <a:pt x="48763" y="36342"/>
                      </a:cubicBezTo>
                      <a:cubicBezTo>
                        <a:pt x="48443" y="39220"/>
                        <a:pt x="47804" y="41698"/>
                        <a:pt x="46764" y="43776"/>
                      </a:cubicBezTo>
                      <a:cubicBezTo>
                        <a:pt x="45725" y="45855"/>
                        <a:pt x="44206" y="47693"/>
                        <a:pt x="42368" y="49212"/>
                      </a:cubicBezTo>
                      <a:cubicBezTo>
                        <a:pt x="40449" y="50731"/>
                        <a:pt x="38291" y="51930"/>
                        <a:pt x="35733" y="52729"/>
                      </a:cubicBezTo>
                      <a:cubicBezTo>
                        <a:pt x="30137" y="54568"/>
                        <a:pt x="24941" y="54248"/>
                        <a:pt x="20145" y="51930"/>
                      </a:cubicBezTo>
                      <a:cubicBezTo>
                        <a:pt x="15268" y="49612"/>
                        <a:pt x="11831" y="45695"/>
                        <a:pt x="9753" y="40179"/>
                      </a:cubicBezTo>
                      <a:lnTo>
                        <a:pt x="1679" y="42817"/>
                      </a:lnTo>
                      <a:lnTo>
                        <a:pt x="160" y="38100"/>
                      </a:lnTo>
                      <a:close/>
                      <a:moveTo>
                        <a:pt x="16308" y="38180"/>
                      </a:moveTo>
                      <a:cubicBezTo>
                        <a:pt x="17666" y="41218"/>
                        <a:pt x="19905" y="43296"/>
                        <a:pt x="22862" y="44575"/>
                      </a:cubicBezTo>
                      <a:cubicBezTo>
                        <a:pt x="25820" y="45855"/>
                        <a:pt x="29018" y="45935"/>
                        <a:pt x="32455" y="44815"/>
                      </a:cubicBezTo>
                      <a:cubicBezTo>
                        <a:pt x="35413" y="43856"/>
                        <a:pt x="37491" y="42417"/>
                        <a:pt x="38771" y="40339"/>
                      </a:cubicBezTo>
                      <a:cubicBezTo>
                        <a:pt x="40050" y="38340"/>
                        <a:pt x="40689" y="34903"/>
                        <a:pt x="40689" y="30187"/>
                      </a:cubicBezTo>
                      <a:lnTo>
                        <a:pt x="16308" y="38100"/>
                      </a:lnTo>
                      <a:close/>
                      <a:moveTo>
                        <a:pt x="70187" y="15478"/>
                      </a:moveTo>
                      <a:cubicBezTo>
                        <a:pt x="68668" y="12520"/>
                        <a:pt x="66669" y="10442"/>
                        <a:pt x="64031" y="9322"/>
                      </a:cubicBezTo>
                      <a:cubicBezTo>
                        <a:pt x="61393" y="8203"/>
                        <a:pt x="58755" y="8044"/>
                        <a:pt x="55957" y="8923"/>
                      </a:cubicBezTo>
                      <a:cubicBezTo>
                        <a:pt x="53239" y="9802"/>
                        <a:pt x="51161" y="11321"/>
                        <a:pt x="49882" y="13479"/>
                      </a:cubicBezTo>
                      <a:cubicBezTo>
                        <a:pt x="48523" y="15638"/>
                        <a:pt x="47883" y="18675"/>
                        <a:pt x="47963" y="22672"/>
                      </a:cubicBezTo>
                      <a:lnTo>
                        <a:pt x="70106" y="1547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59" name="Freeform: Shape 5458">
                  <a:extLst>
                    <a:ext uri="{FF2B5EF4-FFF2-40B4-BE49-F238E27FC236}">
                      <a16:creationId xmlns:a16="http://schemas.microsoft.com/office/drawing/2014/main" id="{125866D0-3CE0-6B22-4BC0-AE1BA3F75BCD}"/>
                    </a:ext>
                  </a:extLst>
                </p:cNvPr>
                <p:cNvSpPr/>
                <p:nvPr/>
              </p:nvSpPr>
              <p:spPr>
                <a:xfrm>
                  <a:off x="3455553" y="4145864"/>
                  <a:ext cx="69104" cy="52854"/>
                </a:xfrm>
                <a:custGeom>
                  <a:avLst/>
                  <a:gdLst>
                    <a:gd name="connsiteX0" fmla="*/ 13020 w 69104"/>
                    <a:gd name="connsiteY0" fmla="*/ 9558 h 52854"/>
                    <a:gd name="connsiteX1" fmla="*/ 16697 w 69104"/>
                    <a:gd name="connsiteY1" fmla="*/ 17233 h 52854"/>
                    <a:gd name="connsiteX2" fmla="*/ 8383 w 69104"/>
                    <a:gd name="connsiteY2" fmla="*/ 25146 h 52854"/>
                    <a:gd name="connsiteX3" fmla="*/ 7984 w 69104"/>
                    <a:gd name="connsiteY3" fmla="*/ 34180 h 52854"/>
                    <a:gd name="connsiteX4" fmla="*/ 15018 w 69104"/>
                    <a:gd name="connsiteY4" fmla="*/ 42493 h 52854"/>
                    <a:gd name="connsiteX5" fmla="*/ 25970 w 69104"/>
                    <a:gd name="connsiteY5" fmla="*/ 43213 h 52854"/>
                    <a:gd name="connsiteX6" fmla="*/ 33884 w 69104"/>
                    <a:gd name="connsiteY6" fmla="*/ 36658 h 52854"/>
                    <a:gd name="connsiteX7" fmla="*/ 34523 w 69104"/>
                    <a:gd name="connsiteY7" fmla="*/ 26346 h 52854"/>
                    <a:gd name="connsiteX8" fmla="*/ 31806 w 69104"/>
                    <a:gd name="connsiteY8" fmla="*/ 20990 h 52854"/>
                    <a:gd name="connsiteX9" fmla="*/ 39160 w 69104"/>
                    <a:gd name="connsiteY9" fmla="*/ 19631 h 52854"/>
                    <a:gd name="connsiteX10" fmla="*/ 39480 w 69104"/>
                    <a:gd name="connsiteY10" fmla="*/ 20990 h 52854"/>
                    <a:gd name="connsiteX11" fmla="*/ 45155 w 69104"/>
                    <a:gd name="connsiteY11" fmla="*/ 29303 h 52854"/>
                    <a:gd name="connsiteX12" fmla="*/ 54748 w 69104"/>
                    <a:gd name="connsiteY12" fmla="*/ 30742 h 52854"/>
                    <a:gd name="connsiteX13" fmla="*/ 61063 w 69104"/>
                    <a:gd name="connsiteY13" fmla="*/ 25386 h 52854"/>
                    <a:gd name="connsiteX14" fmla="*/ 61463 w 69104"/>
                    <a:gd name="connsiteY14" fmla="*/ 16753 h 52854"/>
                    <a:gd name="connsiteX15" fmla="*/ 56027 w 69104"/>
                    <a:gd name="connsiteY15" fmla="*/ 9878 h 52854"/>
                    <a:gd name="connsiteX16" fmla="*/ 45875 w 69104"/>
                    <a:gd name="connsiteY16" fmla="*/ 8759 h 52854"/>
                    <a:gd name="connsiteX17" fmla="*/ 44676 w 69104"/>
                    <a:gd name="connsiteY17" fmla="*/ 286 h 52854"/>
                    <a:gd name="connsiteX18" fmla="*/ 59304 w 69104"/>
                    <a:gd name="connsiteY18" fmla="*/ 2923 h 52854"/>
                    <a:gd name="connsiteX19" fmla="*/ 67938 w 69104"/>
                    <a:gd name="connsiteY19" fmla="*/ 14435 h 52854"/>
                    <a:gd name="connsiteX20" fmla="*/ 68817 w 69104"/>
                    <a:gd name="connsiteY20" fmla="*/ 24987 h 52854"/>
                    <a:gd name="connsiteX21" fmla="*/ 64820 w 69104"/>
                    <a:gd name="connsiteY21" fmla="*/ 33940 h 52854"/>
                    <a:gd name="connsiteX22" fmla="*/ 57146 w 69104"/>
                    <a:gd name="connsiteY22" fmla="*/ 39056 h 52854"/>
                    <a:gd name="connsiteX23" fmla="*/ 48673 w 69104"/>
                    <a:gd name="connsiteY23" fmla="*/ 39296 h 52854"/>
                    <a:gd name="connsiteX24" fmla="*/ 40998 w 69104"/>
                    <a:gd name="connsiteY24" fmla="*/ 34339 h 52854"/>
                    <a:gd name="connsiteX25" fmla="*/ 38360 w 69104"/>
                    <a:gd name="connsiteY25" fmla="*/ 45131 h 52854"/>
                    <a:gd name="connsiteX26" fmla="*/ 28848 w 69104"/>
                    <a:gd name="connsiteY26" fmla="*/ 51766 h 52854"/>
                    <a:gd name="connsiteX27" fmla="*/ 12300 w 69104"/>
                    <a:gd name="connsiteY27" fmla="*/ 50247 h 52854"/>
                    <a:gd name="connsiteX28" fmla="*/ 1269 w 69104"/>
                    <a:gd name="connsiteY28" fmla="*/ 36418 h 52854"/>
                    <a:gd name="connsiteX29" fmla="*/ 1748 w 69104"/>
                    <a:gd name="connsiteY29" fmla="*/ 20510 h 52854"/>
                    <a:gd name="connsiteX30" fmla="*/ 12940 w 69104"/>
                    <a:gd name="connsiteY30" fmla="*/ 9718 h 52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9104" h="52854">
                      <a:moveTo>
                        <a:pt x="13020" y="9558"/>
                      </a:moveTo>
                      <a:lnTo>
                        <a:pt x="16697" y="17233"/>
                      </a:lnTo>
                      <a:cubicBezTo>
                        <a:pt x="12460" y="19631"/>
                        <a:pt x="9662" y="22269"/>
                        <a:pt x="8383" y="25146"/>
                      </a:cubicBezTo>
                      <a:cubicBezTo>
                        <a:pt x="7104" y="28024"/>
                        <a:pt x="6944" y="31062"/>
                        <a:pt x="7984" y="34180"/>
                      </a:cubicBezTo>
                      <a:cubicBezTo>
                        <a:pt x="9183" y="37937"/>
                        <a:pt x="11581" y="40735"/>
                        <a:pt x="15018" y="42493"/>
                      </a:cubicBezTo>
                      <a:cubicBezTo>
                        <a:pt x="18456" y="44252"/>
                        <a:pt x="22133" y="44492"/>
                        <a:pt x="25970" y="43213"/>
                      </a:cubicBezTo>
                      <a:cubicBezTo>
                        <a:pt x="29647" y="42014"/>
                        <a:pt x="32285" y="39855"/>
                        <a:pt x="33884" y="36658"/>
                      </a:cubicBezTo>
                      <a:cubicBezTo>
                        <a:pt x="35483" y="33460"/>
                        <a:pt x="35722" y="30023"/>
                        <a:pt x="34523" y="26346"/>
                      </a:cubicBezTo>
                      <a:cubicBezTo>
                        <a:pt x="34044" y="24827"/>
                        <a:pt x="33084" y="23068"/>
                        <a:pt x="31806" y="20990"/>
                      </a:cubicBezTo>
                      <a:lnTo>
                        <a:pt x="39160" y="19631"/>
                      </a:lnTo>
                      <a:cubicBezTo>
                        <a:pt x="39240" y="20190"/>
                        <a:pt x="39400" y="20590"/>
                        <a:pt x="39480" y="20990"/>
                      </a:cubicBezTo>
                      <a:cubicBezTo>
                        <a:pt x="40599" y="24427"/>
                        <a:pt x="42517" y="27225"/>
                        <a:pt x="45155" y="29303"/>
                      </a:cubicBezTo>
                      <a:cubicBezTo>
                        <a:pt x="47793" y="31382"/>
                        <a:pt x="50991" y="31941"/>
                        <a:pt x="54748" y="30742"/>
                      </a:cubicBezTo>
                      <a:cubicBezTo>
                        <a:pt x="57706" y="29783"/>
                        <a:pt x="59784" y="28024"/>
                        <a:pt x="61063" y="25386"/>
                      </a:cubicBezTo>
                      <a:cubicBezTo>
                        <a:pt x="62342" y="22748"/>
                        <a:pt x="62502" y="19870"/>
                        <a:pt x="61463" y="16753"/>
                      </a:cubicBezTo>
                      <a:cubicBezTo>
                        <a:pt x="60424" y="13635"/>
                        <a:pt x="58665" y="11317"/>
                        <a:pt x="56027" y="9878"/>
                      </a:cubicBezTo>
                      <a:cubicBezTo>
                        <a:pt x="53389" y="8439"/>
                        <a:pt x="50032" y="8040"/>
                        <a:pt x="45875" y="8759"/>
                      </a:cubicBezTo>
                      <a:lnTo>
                        <a:pt x="44676" y="286"/>
                      </a:lnTo>
                      <a:cubicBezTo>
                        <a:pt x="50351" y="-514"/>
                        <a:pt x="55228" y="365"/>
                        <a:pt x="59304" y="2923"/>
                      </a:cubicBezTo>
                      <a:cubicBezTo>
                        <a:pt x="63381" y="5482"/>
                        <a:pt x="66259" y="9239"/>
                        <a:pt x="67938" y="14435"/>
                      </a:cubicBezTo>
                      <a:cubicBezTo>
                        <a:pt x="69137" y="18032"/>
                        <a:pt x="69377" y="21549"/>
                        <a:pt x="68817" y="24987"/>
                      </a:cubicBezTo>
                      <a:cubicBezTo>
                        <a:pt x="68258" y="28504"/>
                        <a:pt x="66899" y="31462"/>
                        <a:pt x="64820" y="33940"/>
                      </a:cubicBezTo>
                      <a:cubicBezTo>
                        <a:pt x="62662" y="36418"/>
                        <a:pt x="60184" y="38097"/>
                        <a:pt x="57146" y="39056"/>
                      </a:cubicBezTo>
                      <a:cubicBezTo>
                        <a:pt x="54348" y="40015"/>
                        <a:pt x="51470" y="40015"/>
                        <a:pt x="48673" y="39296"/>
                      </a:cubicBezTo>
                      <a:cubicBezTo>
                        <a:pt x="45875" y="38576"/>
                        <a:pt x="43317" y="36898"/>
                        <a:pt x="40998" y="34339"/>
                      </a:cubicBezTo>
                      <a:cubicBezTo>
                        <a:pt x="41318" y="38496"/>
                        <a:pt x="40519" y="42094"/>
                        <a:pt x="38360" y="45131"/>
                      </a:cubicBezTo>
                      <a:cubicBezTo>
                        <a:pt x="36282" y="48169"/>
                        <a:pt x="33084" y="50407"/>
                        <a:pt x="28848" y="51766"/>
                      </a:cubicBezTo>
                      <a:cubicBezTo>
                        <a:pt x="23172" y="53605"/>
                        <a:pt x="17656" y="53125"/>
                        <a:pt x="12300" y="50247"/>
                      </a:cubicBezTo>
                      <a:cubicBezTo>
                        <a:pt x="6944" y="47370"/>
                        <a:pt x="3267" y="42733"/>
                        <a:pt x="1269" y="36418"/>
                      </a:cubicBezTo>
                      <a:cubicBezTo>
                        <a:pt x="-570" y="30662"/>
                        <a:pt x="-410" y="25386"/>
                        <a:pt x="1748" y="20510"/>
                      </a:cubicBezTo>
                      <a:cubicBezTo>
                        <a:pt x="3907" y="15634"/>
                        <a:pt x="7664" y="12037"/>
                        <a:pt x="12940" y="9718"/>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60" name="Freeform: Shape 5459">
                  <a:extLst>
                    <a:ext uri="{FF2B5EF4-FFF2-40B4-BE49-F238E27FC236}">
                      <a16:creationId xmlns:a16="http://schemas.microsoft.com/office/drawing/2014/main" id="{296CF79D-855E-6E99-6D72-FDA668014EE3}"/>
                    </a:ext>
                  </a:extLst>
                </p:cNvPr>
                <p:cNvSpPr/>
                <p:nvPr/>
              </p:nvSpPr>
              <p:spPr>
                <a:xfrm>
                  <a:off x="3474968" y="4201787"/>
                  <a:ext cx="68188" cy="40129"/>
                </a:xfrm>
                <a:custGeom>
                  <a:avLst/>
                  <a:gdLst>
                    <a:gd name="connsiteX0" fmla="*/ 2638 w 68188"/>
                    <a:gd name="connsiteY0" fmla="*/ 40129 h 40129"/>
                    <a:gd name="connsiteX1" fmla="*/ 0 w 68188"/>
                    <a:gd name="connsiteY1" fmla="*/ 32135 h 40129"/>
                    <a:gd name="connsiteX2" fmla="*/ 51081 w 68188"/>
                    <a:gd name="connsiteY2" fmla="*/ 15508 h 40129"/>
                    <a:gd name="connsiteX3" fmla="*/ 43087 w 68188"/>
                    <a:gd name="connsiteY3" fmla="*/ 9673 h 40129"/>
                    <a:gd name="connsiteX4" fmla="*/ 36212 w 68188"/>
                    <a:gd name="connsiteY4" fmla="*/ 2558 h 40129"/>
                    <a:gd name="connsiteX5" fmla="*/ 43966 w 68188"/>
                    <a:gd name="connsiteY5" fmla="*/ 0 h 40129"/>
                    <a:gd name="connsiteX6" fmla="*/ 55478 w 68188"/>
                    <a:gd name="connsiteY6" fmla="*/ 9273 h 40129"/>
                    <a:gd name="connsiteX7" fmla="*/ 66509 w 68188"/>
                    <a:gd name="connsiteY7" fmla="*/ 13589 h 40129"/>
                    <a:gd name="connsiteX8" fmla="*/ 68188 w 68188"/>
                    <a:gd name="connsiteY8" fmla="*/ 18786 h 40129"/>
                    <a:gd name="connsiteX9" fmla="*/ 2638 w 68188"/>
                    <a:gd name="connsiteY9" fmla="*/ 40129 h 40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188" h="40129">
                      <a:moveTo>
                        <a:pt x="2638" y="40129"/>
                      </a:moveTo>
                      <a:lnTo>
                        <a:pt x="0" y="32135"/>
                      </a:lnTo>
                      <a:lnTo>
                        <a:pt x="51081" y="15508"/>
                      </a:lnTo>
                      <a:cubicBezTo>
                        <a:pt x="48603" y="14149"/>
                        <a:pt x="45965" y="12231"/>
                        <a:pt x="43087" y="9673"/>
                      </a:cubicBezTo>
                      <a:cubicBezTo>
                        <a:pt x="40209" y="7114"/>
                        <a:pt x="37971" y="4796"/>
                        <a:pt x="36212" y="2558"/>
                      </a:cubicBezTo>
                      <a:lnTo>
                        <a:pt x="43966" y="0"/>
                      </a:lnTo>
                      <a:cubicBezTo>
                        <a:pt x="47564" y="3837"/>
                        <a:pt x="51321" y="6875"/>
                        <a:pt x="55478" y="9273"/>
                      </a:cubicBezTo>
                      <a:cubicBezTo>
                        <a:pt x="59555" y="11671"/>
                        <a:pt x="63232" y="13110"/>
                        <a:pt x="66509" y="13589"/>
                      </a:cubicBezTo>
                      <a:lnTo>
                        <a:pt x="68188" y="18786"/>
                      </a:lnTo>
                      <a:lnTo>
                        <a:pt x="2638" y="4012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61" name="Freeform: Shape 5460">
                  <a:extLst>
                    <a:ext uri="{FF2B5EF4-FFF2-40B4-BE49-F238E27FC236}">
                      <a16:creationId xmlns:a16="http://schemas.microsoft.com/office/drawing/2014/main" id="{34CECCB2-932C-9E52-01FB-6F48032FF166}"/>
                    </a:ext>
                  </a:extLst>
                </p:cNvPr>
                <p:cNvSpPr/>
                <p:nvPr/>
              </p:nvSpPr>
              <p:spPr>
                <a:xfrm>
                  <a:off x="3485760" y="4263980"/>
                  <a:ext cx="12070" cy="12070"/>
                </a:xfrm>
                <a:custGeom>
                  <a:avLst/>
                  <a:gdLst>
                    <a:gd name="connsiteX0" fmla="*/ 0 w 12070"/>
                    <a:gd name="connsiteY0" fmla="*/ 2958 h 12070"/>
                    <a:gd name="connsiteX1" fmla="*/ 9113 w 12070"/>
                    <a:gd name="connsiteY1" fmla="*/ 0 h 12070"/>
                    <a:gd name="connsiteX2" fmla="*/ 12071 w 12070"/>
                    <a:gd name="connsiteY2" fmla="*/ 9113 h 12070"/>
                    <a:gd name="connsiteX3" fmla="*/ 2958 w 12070"/>
                    <a:gd name="connsiteY3" fmla="*/ 12071 h 12070"/>
                    <a:gd name="connsiteX4" fmla="*/ 0 w 12070"/>
                    <a:gd name="connsiteY4" fmla="*/ 2958 h 1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0" h="12070">
                      <a:moveTo>
                        <a:pt x="0" y="2958"/>
                      </a:moveTo>
                      <a:lnTo>
                        <a:pt x="9113" y="0"/>
                      </a:lnTo>
                      <a:lnTo>
                        <a:pt x="12071" y="9113"/>
                      </a:lnTo>
                      <a:lnTo>
                        <a:pt x="2958" y="12071"/>
                      </a:lnTo>
                      <a:lnTo>
                        <a:pt x="0" y="295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62" name="Freeform: Shape 5461">
                  <a:extLst>
                    <a:ext uri="{FF2B5EF4-FFF2-40B4-BE49-F238E27FC236}">
                      <a16:creationId xmlns:a16="http://schemas.microsoft.com/office/drawing/2014/main" id="{AE1B893E-F355-0640-00BF-FF0CE80911E3}"/>
                    </a:ext>
                  </a:extLst>
                </p:cNvPr>
                <p:cNvSpPr/>
                <p:nvPr/>
              </p:nvSpPr>
              <p:spPr>
                <a:xfrm>
                  <a:off x="3496953" y="4273550"/>
                  <a:ext cx="69375" cy="52122"/>
                </a:xfrm>
                <a:custGeom>
                  <a:avLst/>
                  <a:gdLst>
                    <a:gd name="connsiteX0" fmla="*/ 35012 w 69375"/>
                    <a:gd name="connsiteY0" fmla="*/ 15051 h 52122"/>
                    <a:gd name="connsiteX1" fmla="*/ 37810 w 69375"/>
                    <a:gd name="connsiteY1" fmla="*/ 5938 h 52122"/>
                    <a:gd name="connsiteX2" fmla="*/ 45164 w 69375"/>
                    <a:gd name="connsiteY2" fmla="*/ 902 h 52122"/>
                    <a:gd name="connsiteX3" fmla="*/ 58834 w 69375"/>
                    <a:gd name="connsiteY3" fmla="*/ 2101 h 52122"/>
                    <a:gd name="connsiteX4" fmla="*/ 68107 w 69375"/>
                    <a:gd name="connsiteY4" fmla="*/ 14172 h 52122"/>
                    <a:gd name="connsiteX5" fmla="*/ 67627 w 69375"/>
                    <a:gd name="connsiteY5" fmla="*/ 29520 h 52122"/>
                    <a:gd name="connsiteX6" fmla="*/ 57235 w 69375"/>
                    <a:gd name="connsiteY6" fmla="*/ 38633 h 52122"/>
                    <a:gd name="connsiteX7" fmla="*/ 48522 w 69375"/>
                    <a:gd name="connsiteY7" fmla="*/ 38793 h 52122"/>
                    <a:gd name="connsiteX8" fmla="*/ 41007 w 69375"/>
                    <a:gd name="connsiteY8" fmla="*/ 33277 h 52122"/>
                    <a:gd name="connsiteX9" fmla="*/ 37650 w 69375"/>
                    <a:gd name="connsiteY9" fmla="*/ 44469 h 52122"/>
                    <a:gd name="connsiteX10" fmla="*/ 28217 w 69375"/>
                    <a:gd name="connsiteY10" fmla="*/ 51024 h 52122"/>
                    <a:gd name="connsiteX11" fmla="*/ 12229 w 69375"/>
                    <a:gd name="connsiteY11" fmla="*/ 49665 h 52122"/>
                    <a:gd name="connsiteX12" fmla="*/ 1437 w 69375"/>
                    <a:gd name="connsiteY12" fmla="*/ 35915 h 52122"/>
                    <a:gd name="connsiteX13" fmla="*/ 2077 w 69375"/>
                    <a:gd name="connsiteY13" fmla="*/ 18489 h 52122"/>
                    <a:gd name="connsiteX14" fmla="*/ 14388 w 69375"/>
                    <a:gd name="connsiteY14" fmla="*/ 7937 h 52122"/>
                    <a:gd name="connsiteX15" fmla="*/ 26139 w 69375"/>
                    <a:gd name="connsiteY15" fmla="*/ 7697 h 52122"/>
                    <a:gd name="connsiteX16" fmla="*/ 35012 w 69375"/>
                    <a:gd name="connsiteY16" fmla="*/ 14971 h 52122"/>
                    <a:gd name="connsiteX17" fmla="*/ 17026 w 69375"/>
                    <a:gd name="connsiteY17" fmla="*/ 16250 h 52122"/>
                    <a:gd name="connsiteX18" fmla="*/ 10950 w 69375"/>
                    <a:gd name="connsiteY18" fmla="*/ 20007 h 52122"/>
                    <a:gd name="connsiteX19" fmla="*/ 7593 w 69375"/>
                    <a:gd name="connsiteY19" fmla="*/ 26482 h 52122"/>
                    <a:gd name="connsiteX20" fmla="*/ 8072 w 69375"/>
                    <a:gd name="connsiteY20" fmla="*/ 33997 h 52122"/>
                    <a:gd name="connsiteX21" fmla="*/ 14867 w 69375"/>
                    <a:gd name="connsiteY21" fmla="*/ 42310 h 52122"/>
                    <a:gd name="connsiteX22" fmla="*/ 25499 w 69375"/>
                    <a:gd name="connsiteY22" fmla="*/ 43030 h 52122"/>
                    <a:gd name="connsiteX23" fmla="*/ 33813 w 69375"/>
                    <a:gd name="connsiteY23" fmla="*/ 36075 h 52122"/>
                    <a:gd name="connsiteX24" fmla="*/ 34452 w 69375"/>
                    <a:gd name="connsiteY24" fmla="*/ 25203 h 52122"/>
                    <a:gd name="connsiteX25" fmla="*/ 27657 w 69375"/>
                    <a:gd name="connsiteY25" fmla="*/ 17049 h 52122"/>
                    <a:gd name="connsiteX26" fmla="*/ 17106 w 69375"/>
                    <a:gd name="connsiteY26" fmla="*/ 16410 h 52122"/>
                    <a:gd name="connsiteX27" fmla="*/ 48042 w 69375"/>
                    <a:gd name="connsiteY27" fmla="*/ 9056 h 52122"/>
                    <a:gd name="connsiteX28" fmla="*/ 41407 w 69375"/>
                    <a:gd name="connsiteY28" fmla="*/ 14492 h 52122"/>
                    <a:gd name="connsiteX29" fmla="*/ 41007 w 69375"/>
                    <a:gd name="connsiteY29" fmla="*/ 23205 h 52122"/>
                    <a:gd name="connsiteX30" fmla="*/ 46363 w 69375"/>
                    <a:gd name="connsiteY30" fmla="*/ 29840 h 52122"/>
                    <a:gd name="connsiteX31" fmla="*/ 54517 w 69375"/>
                    <a:gd name="connsiteY31" fmla="*/ 30479 h 52122"/>
                    <a:gd name="connsiteX32" fmla="*/ 60912 w 69375"/>
                    <a:gd name="connsiteY32" fmla="*/ 25043 h 52122"/>
                    <a:gd name="connsiteX33" fmla="*/ 61472 w 69375"/>
                    <a:gd name="connsiteY33" fmla="*/ 16490 h 52122"/>
                    <a:gd name="connsiteX34" fmla="*/ 56036 w 69375"/>
                    <a:gd name="connsiteY34" fmla="*/ 9855 h 52122"/>
                    <a:gd name="connsiteX35" fmla="*/ 48042 w 69375"/>
                    <a:gd name="connsiteY35" fmla="*/ 9136 h 5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9375" h="52122">
                      <a:moveTo>
                        <a:pt x="35012" y="15051"/>
                      </a:moveTo>
                      <a:cubicBezTo>
                        <a:pt x="35172" y="11294"/>
                        <a:pt x="36051" y="8336"/>
                        <a:pt x="37810" y="5938"/>
                      </a:cubicBezTo>
                      <a:cubicBezTo>
                        <a:pt x="39568" y="3620"/>
                        <a:pt x="41967" y="1941"/>
                        <a:pt x="45164" y="902"/>
                      </a:cubicBezTo>
                      <a:cubicBezTo>
                        <a:pt x="49880" y="-617"/>
                        <a:pt x="54437" y="-217"/>
                        <a:pt x="58834" y="2101"/>
                      </a:cubicBezTo>
                      <a:cubicBezTo>
                        <a:pt x="63150" y="4419"/>
                        <a:pt x="66268" y="8496"/>
                        <a:pt x="68107" y="14172"/>
                      </a:cubicBezTo>
                      <a:cubicBezTo>
                        <a:pt x="69945" y="19847"/>
                        <a:pt x="69785" y="25043"/>
                        <a:pt x="67627" y="29520"/>
                      </a:cubicBezTo>
                      <a:cubicBezTo>
                        <a:pt x="65469" y="34077"/>
                        <a:pt x="61951" y="37114"/>
                        <a:pt x="57235" y="38633"/>
                      </a:cubicBezTo>
                      <a:cubicBezTo>
                        <a:pt x="54197" y="39593"/>
                        <a:pt x="51320" y="39672"/>
                        <a:pt x="48522" y="38793"/>
                      </a:cubicBezTo>
                      <a:cubicBezTo>
                        <a:pt x="45804" y="37914"/>
                        <a:pt x="43246" y="36075"/>
                        <a:pt x="41007" y="33277"/>
                      </a:cubicBezTo>
                      <a:cubicBezTo>
                        <a:pt x="41007" y="37674"/>
                        <a:pt x="39888" y="41431"/>
                        <a:pt x="37650" y="44469"/>
                      </a:cubicBezTo>
                      <a:cubicBezTo>
                        <a:pt x="35411" y="47506"/>
                        <a:pt x="32294" y="49665"/>
                        <a:pt x="28217" y="51024"/>
                      </a:cubicBezTo>
                      <a:cubicBezTo>
                        <a:pt x="22621" y="52862"/>
                        <a:pt x="17265" y="52383"/>
                        <a:pt x="12229" y="49665"/>
                      </a:cubicBezTo>
                      <a:cubicBezTo>
                        <a:pt x="7193" y="46947"/>
                        <a:pt x="3596" y="42390"/>
                        <a:pt x="1437" y="35915"/>
                      </a:cubicBezTo>
                      <a:cubicBezTo>
                        <a:pt x="-721" y="29440"/>
                        <a:pt x="-401" y="23685"/>
                        <a:pt x="2077" y="18489"/>
                      </a:cubicBezTo>
                      <a:cubicBezTo>
                        <a:pt x="4635" y="13292"/>
                        <a:pt x="8712" y="9775"/>
                        <a:pt x="14388" y="7937"/>
                      </a:cubicBezTo>
                      <a:cubicBezTo>
                        <a:pt x="18624" y="6577"/>
                        <a:pt x="22541" y="6498"/>
                        <a:pt x="26139" y="7697"/>
                      </a:cubicBezTo>
                      <a:cubicBezTo>
                        <a:pt x="29736" y="8896"/>
                        <a:pt x="32614" y="11374"/>
                        <a:pt x="35012" y="14971"/>
                      </a:cubicBezTo>
                      <a:close/>
                      <a:moveTo>
                        <a:pt x="17026" y="16250"/>
                      </a:moveTo>
                      <a:cubicBezTo>
                        <a:pt x="14707" y="16970"/>
                        <a:pt x="12709" y="18249"/>
                        <a:pt x="10950" y="20007"/>
                      </a:cubicBezTo>
                      <a:cubicBezTo>
                        <a:pt x="9191" y="21766"/>
                        <a:pt x="7992" y="23924"/>
                        <a:pt x="7593" y="26482"/>
                      </a:cubicBezTo>
                      <a:cubicBezTo>
                        <a:pt x="7113" y="29041"/>
                        <a:pt x="7273" y="31519"/>
                        <a:pt x="8072" y="33997"/>
                      </a:cubicBezTo>
                      <a:cubicBezTo>
                        <a:pt x="9352" y="37834"/>
                        <a:pt x="11590" y="40631"/>
                        <a:pt x="14867" y="42310"/>
                      </a:cubicBezTo>
                      <a:cubicBezTo>
                        <a:pt x="18145" y="43989"/>
                        <a:pt x="21662" y="44229"/>
                        <a:pt x="25499" y="43030"/>
                      </a:cubicBezTo>
                      <a:cubicBezTo>
                        <a:pt x="29336" y="41751"/>
                        <a:pt x="32134" y="39433"/>
                        <a:pt x="33813" y="36075"/>
                      </a:cubicBezTo>
                      <a:cubicBezTo>
                        <a:pt x="35492" y="32717"/>
                        <a:pt x="35731" y="29041"/>
                        <a:pt x="34452" y="25203"/>
                      </a:cubicBezTo>
                      <a:cubicBezTo>
                        <a:pt x="33253" y="21446"/>
                        <a:pt x="30935" y="18728"/>
                        <a:pt x="27657" y="17049"/>
                      </a:cubicBezTo>
                      <a:cubicBezTo>
                        <a:pt x="24380" y="15371"/>
                        <a:pt x="20863" y="15131"/>
                        <a:pt x="17106" y="16410"/>
                      </a:cubicBezTo>
                      <a:close/>
                      <a:moveTo>
                        <a:pt x="48042" y="9056"/>
                      </a:moveTo>
                      <a:cubicBezTo>
                        <a:pt x="44924" y="10095"/>
                        <a:pt x="42766" y="11853"/>
                        <a:pt x="41407" y="14492"/>
                      </a:cubicBezTo>
                      <a:cubicBezTo>
                        <a:pt x="40048" y="17129"/>
                        <a:pt x="39968" y="20007"/>
                        <a:pt x="41007" y="23205"/>
                      </a:cubicBezTo>
                      <a:cubicBezTo>
                        <a:pt x="42047" y="26322"/>
                        <a:pt x="43805" y="28481"/>
                        <a:pt x="46363" y="29840"/>
                      </a:cubicBezTo>
                      <a:cubicBezTo>
                        <a:pt x="48921" y="31199"/>
                        <a:pt x="51639" y="31359"/>
                        <a:pt x="54517" y="30479"/>
                      </a:cubicBezTo>
                      <a:cubicBezTo>
                        <a:pt x="57475" y="29520"/>
                        <a:pt x="59553" y="27682"/>
                        <a:pt x="60912" y="25043"/>
                      </a:cubicBezTo>
                      <a:cubicBezTo>
                        <a:pt x="62271" y="22325"/>
                        <a:pt x="62431" y="19528"/>
                        <a:pt x="61472" y="16490"/>
                      </a:cubicBezTo>
                      <a:cubicBezTo>
                        <a:pt x="60512" y="13452"/>
                        <a:pt x="58674" y="11214"/>
                        <a:pt x="56036" y="9855"/>
                      </a:cubicBezTo>
                      <a:cubicBezTo>
                        <a:pt x="53398" y="8496"/>
                        <a:pt x="50760" y="8256"/>
                        <a:pt x="48042" y="913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63" name="Freeform: Shape 5462">
                  <a:extLst>
                    <a:ext uri="{FF2B5EF4-FFF2-40B4-BE49-F238E27FC236}">
                      <a16:creationId xmlns:a16="http://schemas.microsoft.com/office/drawing/2014/main" id="{2147B5B5-C0F2-1171-2F4A-7C03812FA22B}"/>
                    </a:ext>
                  </a:extLst>
                </p:cNvPr>
                <p:cNvSpPr/>
                <p:nvPr/>
              </p:nvSpPr>
              <p:spPr>
                <a:xfrm>
                  <a:off x="3515338" y="4315700"/>
                  <a:ext cx="75142" cy="54198"/>
                </a:xfrm>
                <a:custGeom>
                  <a:avLst/>
                  <a:gdLst>
                    <a:gd name="connsiteX0" fmla="*/ 80 w 75142"/>
                    <a:gd name="connsiteY0" fmla="*/ 42688 h 54198"/>
                    <a:gd name="connsiteX1" fmla="*/ 57716 w 75142"/>
                    <a:gd name="connsiteY1" fmla="*/ 23982 h 54198"/>
                    <a:gd name="connsiteX2" fmla="*/ 50681 w 75142"/>
                    <a:gd name="connsiteY2" fmla="*/ 2478 h 54198"/>
                    <a:gd name="connsiteX3" fmla="*/ 58355 w 75142"/>
                    <a:gd name="connsiteY3" fmla="*/ 0 h 54198"/>
                    <a:gd name="connsiteX4" fmla="*/ 75143 w 75142"/>
                    <a:gd name="connsiteY4" fmla="*/ 51721 h 54198"/>
                    <a:gd name="connsiteX5" fmla="*/ 67468 w 75142"/>
                    <a:gd name="connsiteY5" fmla="*/ 54199 h 54198"/>
                    <a:gd name="connsiteX6" fmla="*/ 60434 w 75142"/>
                    <a:gd name="connsiteY6" fmla="*/ 32615 h 54198"/>
                    <a:gd name="connsiteX7" fmla="*/ 2798 w 75142"/>
                    <a:gd name="connsiteY7" fmla="*/ 51321 h 54198"/>
                    <a:gd name="connsiteX8" fmla="*/ 0 w 75142"/>
                    <a:gd name="connsiteY8" fmla="*/ 42688 h 5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142" h="54198">
                      <a:moveTo>
                        <a:pt x="80" y="42688"/>
                      </a:moveTo>
                      <a:lnTo>
                        <a:pt x="57716" y="23982"/>
                      </a:lnTo>
                      <a:lnTo>
                        <a:pt x="50681" y="2478"/>
                      </a:lnTo>
                      <a:lnTo>
                        <a:pt x="58355" y="0"/>
                      </a:lnTo>
                      <a:lnTo>
                        <a:pt x="75143" y="51721"/>
                      </a:lnTo>
                      <a:lnTo>
                        <a:pt x="67468" y="54199"/>
                      </a:lnTo>
                      <a:lnTo>
                        <a:pt x="60434" y="32615"/>
                      </a:lnTo>
                      <a:lnTo>
                        <a:pt x="2798" y="51321"/>
                      </a:lnTo>
                      <a:lnTo>
                        <a:pt x="0" y="4268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64" name="Freeform: Shape 5463">
                  <a:extLst>
                    <a:ext uri="{FF2B5EF4-FFF2-40B4-BE49-F238E27FC236}">
                      <a16:creationId xmlns:a16="http://schemas.microsoft.com/office/drawing/2014/main" id="{142CD5C7-8C6C-026E-1C32-9519D3A28B8D}"/>
                    </a:ext>
                  </a:extLst>
                </p:cNvPr>
                <p:cNvSpPr/>
                <p:nvPr/>
              </p:nvSpPr>
              <p:spPr>
                <a:xfrm>
                  <a:off x="3556912" y="4425137"/>
                  <a:ext cx="128615" cy="112737"/>
                </a:xfrm>
                <a:custGeom>
                  <a:avLst/>
                  <a:gdLst>
                    <a:gd name="connsiteX0" fmla="*/ 100557 w 128615"/>
                    <a:gd name="connsiteY0" fmla="*/ 0 h 112737"/>
                    <a:gd name="connsiteX1" fmla="*/ 107672 w 128615"/>
                    <a:gd name="connsiteY1" fmla="*/ 21983 h 112737"/>
                    <a:gd name="connsiteX2" fmla="*/ 48677 w 128615"/>
                    <a:gd name="connsiteY2" fmla="*/ 41169 h 112737"/>
                    <a:gd name="connsiteX3" fmla="*/ 30770 w 128615"/>
                    <a:gd name="connsiteY3" fmla="*/ 47884 h 112737"/>
                    <a:gd name="connsiteX4" fmla="*/ 22217 w 128615"/>
                    <a:gd name="connsiteY4" fmla="*/ 58116 h 112737"/>
                    <a:gd name="connsiteX5" fmla="*/ 22856 w 128615"/>
                    <a:gd name="connsiteY5" fmla="*/ 73944 h 112737"/>
                    <a:gd name="connsiteX6" fmla="*/ 31250 w 128615"/>
                    <a:gd name="connsiteY6" fmla="*/ 86814 h 112737"/>
                    <a:gd name="connsiteX7" fmla="*/ 42521 w 128615"/>
                    <a:gd name="connsiteY7" fmla="*/ 89452 h 112737"/>
                    <a:gd name="connsiteX8" fmla="*/ 61307 w 128615"/>
                    <a:gd name="connsiteY8" fmla="*/ 84416 h 112737"/>
                    <a:gd name="connsiteX9" fmla="*/ 121501 w 128615"/>
                    <a:gd name="connsiteY9" fmla="*/ 64831 h 112737"/>
                    <a:gd name="connsiteX10" fmla="*/ 128616 w 128615"/>
                    <a:gd name="connsiteY10" fmla="*/ 86814 h 112737"/>
                    <a:gd name="connsiteX11" fmla="*/ 71459 w 128615"/>
                    <a:gd name="connsiteY11" fmla="*/ 105360 h 112737"/>
                    <a:gd name="connsiteX12" fmla="*/ 43161 w 128615"/>
                    <a:gd name="connsiteY12" fmla="*/ 112554 h 112737"/>
                    <a:gd name="connsiteX13" fmla="*/ 27333 w 128615"/>
                    <a:gd name="connsiteY13" fmla="*/ 110396 h 112737"/>
                    <a:gd name="connsiteX14" fmla="*/ 14303 w 128615"/>
                    <a:gd name="connsiteY14" fmla="*/ 100483 h 112737"/>
                    <a:gd name="connsiteX15" fmla="*/ 4230 w 128615"/>
                    <a:gd name="connsiteY15" fmla="*/ 80659 h 112737"/>
                    <a:gd name="connsiteX16" fmla="*/ 153 w 128615"/>
                    <a:gd name="connsiteY16" fmla="*/ 55878 h 112737"/>
                    <a:gd name="connsiteX17" fmla="*/ 5350 w 128615"/>
                    <a:gd name="connsiteY17" fmla="*/ 40130 h 112737"/>
                    <a:gd name="connsiteX18" fmla="*/ 15422 w 128615"/>
                    <a:gd name="connsiteY18" fmla="*/ 30057 h 112737"/>
                    <a:gd name="connsiteX19" fmla="*/ 42362 w 128615"/>
                    <a:gd name="connsiteY19" fmla="*/ 18946 h 112737"/>
                    <a:gd name="connsiteX20" fmla="*/ 100397 w 128615"/>
                    <a:gd name="connsiteY20" fmla="*/ 80 h 112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8615" h="112737">
                      <a:moveTo>
                        <a:pt x="100557" y="0"/>
                      </a:moveTo>
                      <a:lnTo>
                        <a:pt x="107672" y="21983"/>
                      </a:lnTo>
                      <a:lnTo>
                        <a:pt x="48677" y="41169"/>
                      </a:lnTo>
                      <a:cubicBezTo>
                        <a:pt x="39324" y="44207"/>
                        <a:pt x="33328" y="46445"/>
                        <a:pt x="30770" y="47884"/>
                      </a:cubicBezTo>
                      <a:cubicBezTo>
                        <a:pt x="26613" y="50282"/>
                        <a:pt x="23736" y="53639"/>
                        <a:pt x="22217" y="58116"/>
                      </a:cubicBezTo>
                      <a:cubicBezTo>
                        <a:pt x="20698" y="62512"/>
                        <a:pt x="20858" y="67789"/>
                        <a:pt x="22856" y="73944"/>
                      </a:cubicBezTo>
                      <a:cubicBezTo>
                        <a:pt x="24855" y="80179"/>
                        <a:pt x="27652" y="84496"/>
                        <a:pt x="31250" y="86814"/>
                      </a:cubicBezTo>
                      <a:cubicBezTo>
                        <a:pt x="34847" y="89132"/>
                        <a:pt x="38604" y="90011"/>
                        <a:pt x="42521" y="89452"/>
                      </a:cubicBezTo>
                      <a:cubicBezTo>
                        <a:pt x="46438" y="88892"/>
                        <a:pt x="52673" y="87214"/>
                        <a:pt x="61307" y="84416"/>
                      </a:cubicBezTo>
                      <a:lnTo>
                        <a:pt x="121501" y="64831"/>
                      </a:lnTo>
                      <a:lnTo>
                        <a:pt x="128616" y="86814"/>
                      </a:lnTo>
                      <a:lnTo>
                        <a:pt x="71459" y="105360"/>
                      </a:lnTo>
                      <a:cubicBezTo>
                        <a:pt x="58429" y="109597"/>
                        <a:pt x="48996" y="111995"/>
                        <a:pt x="43161" y="112554"/>
                      </a:cubicBezTo>
                      <a:cubicBezTo>
                        <a:pt x="37405" y="113114"/>
                        <a:pt x="32129" y="112394"/>
                        <a:pt x="27333" y="110396"/>
                      </a:cubicBezTo>
                      <a:cubicBezTo>
                        <a:pt x="22617" y="108397"/>
                        <a:pt x="18220" y="105120"/>
                        <a:pt x="14303" y="100483"/>
                      </a:cubicBezTo>
                      <a:cubicBezTo>
                        <a:pt x="10386" y="95847"/>
                        <a:pt x="6948" y="89212"/>
                        <a:pt x="4230" y="80659"/>
                      </a:cubicBezTo>
                      <a:cubicBezTo>
                        <a:pt x="873" y="70267"/>
                        <a:pt x="-486" y="62033"/>
                        <a:pt x="153" y="55878"/>
                      </a:cubicBezTo>
                      <a:cubicBezTo>
                        <a:pt x="793" y="49722"/>
                        <a:pt x="2552" y="44446"/>
                        <a:pt x="5350" y="40130"/>
                      </a:cubicBezTo>
                      <a:cubicBezTo>
                        <a:pt x="8147" y="35733"/>
                        <a:pt x="11505" y="32376"/>
                        <a:pt x="15422" y="30057"/>
                      </a:cubicBezTo>
                      <a:cubicBezTo>
                        <a:pt x="21177" y="26620"/>
                        <a:pt x="30131" y="22863"/>
                        <a:pt x="42362" y="18946"/>
                      </a:cubicBezTo>
                      <a:lnTo>
                        <a:pt x="100397" y="8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65" name="Freeform: Shape 5464">
                  <a:extLst>
                    <a:ext uri="{FF2B5EF4-FFF2-40B4-BE49-F238E27FC236}">
                      <a16:creationId xmlns:a16="http://schemas.microsoft.com/office/drawing/2014/main" id="{1A955BB5-F95F-745F-4676-6A1A3C3951C3}"/>
                    </a:ext>
                  </a:extLst>
                </p:cNvPr>
                <p:cNvSpPr/>
                <p:nvPr/>
              </p:nvSpPr>
              <p:spPr>
                <a:xfrm>
                  <a:off x="3584325" y="4563512"/>
                  <a:ext cx="27659" cy="27659"/>
                </a:xfrm>
                <a:custGeom>
                  <a:avLst/>
                  <a:gdLst>
                    <a:gd name="connsiteX0" fmla="*/ 0 w 27659"/>
                    <a:gd name="connsiteY0" fmla="*/ 6795 h 27659"/>
                    <a:gd name="connsiteX1" fmla="*/ 20864 w 27659"/>
                    <a:gd name="connsiteY1" fmla="*/ 0 h 27659"/>
                    <a:gd name="connsiteX2" fmla="*/ 27659 w 27659"/>
                    <a:gd name="connsiteY2" fmla="*/ 20864 h 27659"/>
                    <a:gd name="connsiteX3" fmla="*/ 6795 w 27659"/>
                    <a:gd name="connsiteY3" fmla="*/ 27659 h 27659"/>
                    <a:gd name="connsiteX4" fmla="*/ 0 w 27659"/>
                    <a:gd name="connsiteY4" fmla="*/ 6795 h 27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9" h="27659">
                      <a:moveTo>
                        <a:pt x="0" y="6795"/>
                      </a:moveTo>
                      <a:lnTo>
                        <a:pt x="20864" y="0"/>
                      </a:lnTo>
                      <a:lnTo>
                        <a:pt x="27659" y="20864"/>
                      </a:lnTo>
                      <a:lnTo>
                        <a:pt x="6795" y="27659"/>
                      </a:lnTo>
                      <a:lnTo>
                        <a:pt x="0" y="679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66" name="Freeform: Shape 5465">
                  <a:extLst>
                    <a:ext uri="{FF2B5EF4-FFF2-40B4-BE49-F238E27FC236}">
                      <a16:creationId xmlns:a16="http://schemas.microsoft.com/office/drawing/2014/main" id="{5FDD059D-E1E7-F85D-833B-83138C678139}"/>
                    </a:ext>
                  </a:extLst>
                </p:cNvPr>
                <p:cNvSpPr/>
                <p:nvPr/>
              </p:nvSpPr>
              <p:spPr>
                <a:xfrm>
                  <a:off x="3605387" y="4583670"/>
                  <a:ext cx="119422" cy="103457"/>
                </a:xfrm>
                <a:custGeom>
                  <a:avLst/>
                  <a:gdLst>
                    <a:gd name="connsiteX0" fmla="*/ 26342 w 119422"/>
                    <a:gd name="connsiteY0" fmla="*/ 11977 h 103457"/>
                    <a:gd name="connsiteX1" fmla="*/ 35375 w 119422"/>
                    <a:gd name="connsiteY1" fmla="*/ 32682 h 103457"/>
                    <a:gd name="connsiteX2" fmla="*/ 22105 w 119422"/>
                    <a:gd name="connsiteY2" fmla="*/ 45632 h 103457"/>
                    <a:gd name="connsiteX3" fmla="*/ 22265 w 119422"/>
                    <a:gd name="connsiteY3" fmla="*/ 63218 h 103457"/>
                    <a:gd name="connsiteX4" fmla="*/ 31938 w 119422"/>
                    <a:gd name="connsiteY4" fmla="*/ 77767 h 103457"/>
                    <a:gd name="connsiteX5" fmla="*/ 44168 w 119422"/>
                    <a:gd name="connsiteY5" fmla="*/ 79765 h 103457"/>
                    <a:gd name="connsiteX6" fmla="*/ 50004 w 119422"/>
                    <a:gd name="connsiteY6" fmla="*/ 75369 h 103457"/>
                    <a:gd name="connsiteX7" fmla="*/ 52162 w 119422"/>
                    <a:gd name="connsiteY7" fmla="*/ 65936 h 103457"/>
                    <a:gd name="connsiteX8" fmla="*/ 51203 w 119422"/>
                    <a:gd name="connsiteY8" fmla="*/ 46831 h 103457"/>
                    <a:gd name="connsiteX9" fmla="*/ 53921 w 119422"/>
                    <a:gd name="connsiteY9" fmla="*/ 18532 h 103457"/>
                    <a:gd name="connsiteX10" fmla="*/ 72547 w 119422"/>
                    <a:gd name="connsiteY10" fmla="*/ 1425 h 103457"/>
                    <a:gd name="connsiteX11" fmla="*/ 89654 w 119422"/>
                    <a:gd name="connsiteY11" fmla="*/ 1106 h 103457"/>
                    <a:gd name="connsiteX12" fmla="*/ 105082 w 119422"/>
                    <a:gd name="connsiteY12" fmla="*/ 11098 h 103457"/>
                    <a:gd name="connsiteX13" fmla="*/ 115794 w 119422"/>
                    <a:gd name="connsiteY13" fmla="*/ 31322 h 103457"/>
                    <a:gd name="connsiteX14" fmla="*/ 116833 w 119422"/>
                    <a:gd name="connsiteY14" fmla="*/ 65057 h 103457"/>
                    <a:gd name="connsiteX15" fmla="*/ 96369 w 119422"/>
                    <a:gd name="connsiteY15" fmla="*/ 83762 h 103457"/>
                    <a:gd name="connsiteX16" fmla="*/ 88295 w 119422"/>
                    <a:gd name="connsiteY16" fmla="*/ 62099 h 103457"/>
                    <a:gd name="connsiteX17" fmla="*/ 98367 w 119422"/>
                    <a:gd name="connsiteY17" fmla="*/ 52107 h 103457"/>
                    <a:gd name="connsiteX18" fmla="*/ 97488 w 119422"/>
                    <a:gd name="connsiteY18" fmla="*/ 36998 h 103457"/>
                    <a:gd name="connsiteX19" fmla="*/ 88694 w 119422"/>
                    <a:gd name="connsiteY19" fmla="*/ 23249 h 103457"/>
                    <a:gd name="connsiteX20" fmla="*/ 80781 w 119422"/>
                    <a:gd name="connsiteY20" fmla="*/ 21970 h 103457"/>
                    <a:gd name="connsiteX21" fmla="*/ 75265 w 119422"/>
                    <a:gd name="connsiteY21" fmla="*/ 27405 h 103457"/>
                    <a:gd name="connsiteX22" fmla="*/ 74545 w 119422"/>
                    <a:gd name="connsiteY22" fmla="*/ 49948 h 103457"/>
                    <a:gd name="connsiteX23" fmla="*/ 74385 w 119422"/>
                    <a:gd name="connsiteY23" fmla="*/ 76248 h 103457"/>
                    <a:gd name="connsiteX24" fmla="*/ 67271 w 119422"/>
                    <a:gd name="connsiteY24" fmla="*/ 91836 h 103457"/>
                    <a:gd name="connsiteX25" fmla="*/ 51363 w 119422"/>
                    <a:gd name="connsiteY25" fmla="*/ 101829 h 103457"/>
                    <a:gd name="connsiteX26" fmla="*/ 32177 w 119422"/>
                    <a:gd name="connsiteY26" fmla="*/ 102308 h 103457"/>
                    <a:gd name="connsiteX27" fmla="*/ 15230 w 119422"/>
                    <a:gd name="connsiteY27" fmla="*/ 91517 h 103457"/>
                    <a:gd name="connsiteX28" fmla="*/ 3559 w 119422"/>
                    <a:gd name="connsiteY28" fmla="*/ 69134 h 103457"/>
                    <a:gd name="connsiteX29" fmla="*/ 2760 w 119422"/>
                    <a:gd name="connsiteY29" fmla="*/ 34360 h 103457"/>
                    <a:gd name="connsiteX30" fmla="*/ 26262 w 119422"/>
                    <a:gd name="connsiteY30" fmla="*/ 12137 h 10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9422" h="103457">
                      <a:moveTo>
                        <a:pt x="26342" y="11977"/>
                      </a:moveTo>
                      <a:lnTo>
                        <a:pt x="35375" y="32682"/>
                      </a:lnTo>
                      <a:cubicBezTo>
                        <a:pt x="28580" y="36279"/>
                        <a:pt x="24184" y="40596"/>
                        <a:pt x="22105" y="45632"/>
                      </a:cubicBezTo>
                      <a:cubicBezTo>
                        <a:pt x="20027" y="50668"/>
                        <a:pt x="20107" y="56503"/>
                        <a:pt x="22265" y="63218"/>
                      </a:cubicBezTo>
                      <a:cubicBezTo>
                        <a:pt x="24583" y="70333"/>
                        <a:pt x="27781" y="75129"/>
                        <a:pt x="31938" y="77767"/>
                      </a:cubicBezTo>
                      <a:cubicBezTo>
                        <a:pt x="36095" y="80405"/>
                        <a:pt x="40171" y="81045"/>
                        <a:pt x="44168" y="79765"/>
                      </a:cubicBezTo>
                      <a:cubicBezTo>
                        <a:pt x="46726" y="78966"/>
                        <a:pt x="48725" y="77447"/>
                        <a:pt x="50004" y="75369"/>
                      </a:cubicBezTo>
                      <a:cubicBezTo>
                        <a:pt x="51363" y="73290"/>
                        <a:pt x="52002" y="70093"/>
                        <a:pt x="52162" y="65936"/>
                      </a:cubicBezTo>
                      <a:cubicBezTo>
                        <a:pt x="52162" y="63058"/>
                        <a:pt x="51922" y="56663"/>
                        <a:pt x="51203" y="46831"/>
                      </a:cubicBezTo>
                      <a:cubicBezTo>
                        <a:pt x="50324" y="34120"/>
                        <a:pt x="51203" y="24688"/>
                        <a:pt x="53921" y="18532"/>
                      </a:cubicBezTo>
                      <a:cubicBezTo>
                        <a:pt x="57758" y="9899"/>
                        <a:pt x="63913" y="4223"/>
                        <a:pt x="72547" y="1425"/>
                      </a:cubicBezTo>
                      <a:cubicBezTo>
                        <a:pt x="78063" y="-333"/>
                        <a:pt x="83818" y="-493"/>
                        <a:pt x="89654" y="1106"/>
                      </a:cubicBezTo>
                      <a:cubicBezTo>
                        <a:pt x="95489" y="2704"/>
                        <a:pt x="100685" y="5982"/>
                        <a:pt x="105082" y="11098"/>
                      </a:cubicBezTo>
                      <a:cubicBezTo>
                        <a:pt x="109558" y="16214"/>
                        <a:pt x="113076" y="22929"/>
                        <a:pt x="115794" y="31322"/>
                      </a:cubicBezTo>
                      <a:cubicBezTo>
                        <a:pt x="120270" y="44992"/>
                        <a:pt x="120590" y="56263"/>
                        <a:pt x="116833" y="65057"/>
                      </a:cubicBezTo>
                      <a:cubicBezTo>
                        <a:pt x="113076" y="73850"/>
                        <a:pt x="106281" y="80165"/>
                        <a:pt x="96369" y="83762"/>
                      </a:cubicBezTo>
                      <a:lnTo>
                        <a:pt x="88295" y="62099"/>
                      </a:lnTo>
                      <a:cubicBezTo>
                        <a:pt x="93571" y="59381"/>
                        <a:pt x="96928" y="56024"/>
                        <a:pt x="98367" y="52107"/>
                      </a:cubicBezTo>
                      <a:cubicBezTo>
                        <a:pt x="99806" y="48190"/>
                        <a:pt x="99566" y="43154"/>
                        <a:pt x="97488" y="36998"/>
                      </a:cubicBezTo>
                      <a:cubicBezTo>
                        <a:pt x="95409" y="30603"/>
                        <a:pt x="92452" y="26047"/>
                        <a:pt x="88694" y="23249"/>
                      </a:cubicBezTo>
                      <a:cubicBezTo>
                        <a:pt x="86216" y="21490"/>
                        <a:pt x="83658" y="21010"/>
                        <a:pt x="80781" y="21970"/>
                      </a:cubicBezTo>
                      <a:cubicBezTo>
                        <a:pt x="78222" y="22849"/>
                        <a:pt x="76384" y="24608"/>
                        <a:pt x="75265" y="27405"/>
                      </a:cubicBezTo>
                      <a:cubicBezTo>
                        <a:pt x="73826" y="30923"/>
                        <a:pt x="73586" y="38437"/>
                        <a:pt x="74545" y="49948"/>
                      </a:cubicBezTo>
                      <a:cubicBezTo>
                        <a:pt x="75505" y="61460"/>
                        <a:pt x="75425" y="70253"/>
                        <a:pt x="74385" y="76248"/>
                      </a:cubicBezTo>
                      <a:cubicBezTo>
                        <a:pt x="73346" y="82243"/>
                        <a:pt x="70948" y="87440"/>
                        <a:pt x="67271" y="91836"/>
                      </a:cubicBezTo>
                      <a:cubicBezTo>
                        <a:pt x="63593" y="96233"/>
                        <a:pt x="58238" y="99591"/>
                        <a:pt x="51363" y="101829"/>
                      </a:cubicBezTo>
                      <a:cubicBezTo>
                        <a:pt x="45128" y="103827"/>
                        <a:pt x="38733" y="103987"/>
                        <a:pt x="32177" y="102308"/>
                      </a:cubicBezTo>
                      <a:cubicBezTo>
                        <a:pt x="25622" y="100630"/>
                        <a:pt x="19947" y="97033"/>
                        <a:pt x="15230" y="91517"/>
                      </a:cubicBezTo>
                      <a:cubicBezTo>
                        <a:pt x="10514" y="86081"/>
                        <a:pt x="6597" y="78567"/>
                        <a:pt x="3559" y="69134"/>
                      </a:cubicBezTo>
                      <a:cubicBezTo>
                        <a:pt x="-917" y="55384"/>
                        <a:pt x="-1157" y="43793"/>
                        <a:pt x="2760" y="34360"/>
                      </a:cubicBezTo>
                      <a:cubicBezTo>
                        <a:pt x="6677" y="24927"/>
                        <a:pt x="14591" y="17493"/>
                        <a:pt x="26262" y="1213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67" name="Freeform: Shape 5466">
                  <a:extLst>
                    <a:ext uri="{FF2B5EF4-FFF2-40B4-BE49-F238E27FC236}">
                      <a16:creationId xmlns:a16="http://schemas.microsoft.com/office/drawing/2014/main" id="{CAF55F49-871A-DDBF-E6C7-508CADCC17D5}"/>
                    </a:ext>
                  </a:extLst>
                </p:cNvPr>
                <p:cNvSpPr/>
                <p:nvPr/>
              </p:nvSpPr>
              <p:spPr>
                <a:xfrm>
                  <a:off x="3631009" y="4707162"/>
                  <a:ext cx="27659" cy="27659"/>
                </a:xfrm>
                <a:custGeom>
                  <a:avLst/>
                  <a:gdLst>
                    <a:gd name="connsiteX0" fmla="*/ 0 w 27659"/>
                    <a:gd name="connsiteY0" fmla="*/ 6795 h 27659"/>
                    <a:gd name="connsiteX1" fmla="*/ 20864 w 27659"/>
                    <a:gd name="connsiteY1" fmla="*/ 0 h 27659"/>
                    <a:gd name="connsiteX2" fmla="*/ 27659 w 27659"/>
                    <a:gd name="connsiteY2" fmla="*/ 20864 h 27659"/>
                    <a:gd name="connsiteX3" fmla="*/ 6795 w 27659"/>
                    <a:gd name="connsiteY3" fmla="*/ 27659 h 27659"/>
                    <a:gd name="connsiteX4" fmla="*/ 0 w 27659"/>
                    <a:gd name="connsiteY4" fmla="*/ 6795 h 27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9" h="27659">
                      <a:moveTo>
                        <a:pt x="0" y="6795"/>
                      </a:moveTo>
                      <a:lnTo>
                        <a:pt x="20864" y="0"/>
                      </a:lnTo>
                      <a:lnTo>
                        <a:pt x="27659" y="20864"/>
                      </a:lnTo>
                      <a:lnTo>
                        <a:pt x="6795" y="27659"/>
                      </a:lnTo>
                      <a:lnTo>
                        <a:pt x="0" y="679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5453" name="Freeform: Shape 5452">
                <a:extLst>
                  <a:ext uri="{FF2B5EF4-FFF2-40B4-BE49-F238E27FC236}">
                    <a16:creationId xmlns:a16="http://schemas.microsoft.com/office/drawing/2014/main" id="{8BD5390C-5F29-E6F0-35C8-4D4C3D66DC18}"/>
                  </a:ext>
                </a:extLst>
              </p:cNvPr>
              <p:cNvSpPr/>
              <p:nvPr/>
            </p:nvSpPr>
            <p:spPr>
              <a:xfrm>
                <a:off x="2230077" y="3164178"/>
                <a:ext cx="1998477" cy="867658"/>
              </a:xfrm>
              <a:custGeom>
                <a:avLst/>
                <a:gdLst>
                  <a:gd name="connsiteX0" fmla="*/ 1998477 w 1998477"/>
                  <a:gd name="connsiteY0" fmla="*/ 0 h 867658"/>
                  <a:gd name="connsiteX1" fmla="*/ 661976 w 1998477"/>
                  <a:gd name="connsiteY1" fmla="*/ 867659 h 867658"/>
                  <a:gd name="connsiteX2" fmla="*/ 0 w 1998477"/>
                  <a:gd name="connsiteY2" fmla="*/ 709619 h 867658"/>
                </a:gdLst>
                <a:ahLst/>
                <a:cxnLst>
                  <a:cxn ang="0">
                    <a:pos x="connsiteX0" y="connsiteY0"/>
                  </a:cxn>
                  <a:cxn ang="0">
                    <a:pos x="connsiteX1" y="connsiteY1"/>
                  </a:cxn>
                  <a:cxn ang="0">
                    <a:pos x="connsiteX2" y="connsiteY2"/>
                  </a:cxn>
                </a:cxnLst>
                <a:rect l="l" t="t" r="r" b="b"/>
                <a:pathLst>
                  <a:path w="1998477" h="867658">
                    <a:moveTo>
                      <a:pt x="1998477" y="0"/>
                    </a:moveTo>
                    <a:cubicBezTo>
                      <a:pt x="1770571" y="511291"/>
                      <a:pt x="1257922" y="867659"/>
                      <a:pt x="661976" y="867659"/>
                    </a:cubicBezTo>
                    <a:cubicBezTo>
                      <a:pt x="423677" y="867659"/>
                      <a:pt x="198729" y="810662"/>
                      <a:pt x="0" y="709619"/>
                    </a:cubicBezTo>
                  </a:path>
                </a:pathLst>
              </a:custGeom>
              <a:no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571" name="Graphic 2243">
              <a:extLst>
                <a:ext uri="{FF2B5EF4-FFF2-40B4-BE49-F238E27FC236}">
                  <a16:creationId xmlns:a16="http://schemas.microsoft.com/office/drawing/2014/main" id="{D0391D88-E5F3-D635-3F1E-DDA6F3DD181D}"/>
                </a:ext>
              </a:extLst>
            </p:cNvPr>
            <p:cNvGrpSpPr/>
            <p:nvPr/>
          </p:nvGrpSpPr>
          <p:grpSpPr>
            <a:xfrm>
              <a:off x="6220612" y="1948623"/>
              <a:ext cx="993159" cy="1861604"/>
              <a:chOff x="536487" y="912534"/>
              <a:chExt cx="1815576" cy="3403166"/>
            </a:xfrm>
          </p:grpSpPr>
          <p:grpSp>
            <p:nvGrpSpPr>
              <p:cNvPr id="4645" name="Graphic 2243">
                <a:extLst>
                  <a:ext uri="{FF2B5EF4-FFF2-40B4-BE49-F238E27FC236}">
                    <a16:creationId xmlns:a16="http://schemas.microsoft.com/office/drawing/2014/main" id="{AFEF30DB-4A42-6708-F12F-447580FC5C17}"/>
                  </a:ext>
                </a:extLst>
              </p:cNvPr>
              <p:cNvGrpSpPr/>
              <p:nvPr/>
            </p:nvGrpSpPr>
            <p:grpSpPr>
              <a:xfrm>
                <a:off x="536487" y="912534"/>
                <a:ext cx="1500376" cy="3403166"/>
                <a:chOff x="536487" y="912534"/>
                <a:chExt cx="1500376" cy="3403166"/>
              </a:xfrm>
            </p:grpSpPr>
            <p:sp>
              <p:nvSpPr>
                <p:cNvPr id="4655" name="Freeform: Shape 4654">
                  <a:extLst>
                    <a:ext uri="{FF2B5EF4-FFF2-40B4-BE49-F238E27FC236}">
                      <a16:creationId xmlns:a16="http://schemas.microsoft.com/office/drawing/2014/main" id="{7D4FD5F2-0F5C-B44B-7A32-51791CF120A5}"/>
                    </a:ext>
                  </a:extLst>
                </p:cNvPr>
                <p:cNvSpPr/>
                <p:nvPr/>
              </p:nvSpPr>
              <p:spPr>
                <a:xfrm>
                  <a:off x="536487" y="912534"/>
                  <a:ext cx="1500376" cy="3403166"/>
                </a:xfrm>
                <a:custGeom>
                  <a:avLst/>
                  <a:gdLst>
                    <a:gd name="connsiteX0" fmla="*/ 1084454 w 1500376"/>
                    <a:gd name="connsiteY0" fmla="*/ 1659775 h 3403166"/>
                    <a:gd name="connsiteX1" fmla="*/ 1453373 w 1500376"/>
                    <a:gd name="connsiteY1" fmla="*/ 763098 h 3403166"/>
                    <a:gd name="connsiteX2" fmla="*/ 682920 w 1500376"/>
                    <a:gd name="connsiteY2" fmla="*/ 0 h 3403166"/>
                    <a:gd name="connsiteX3" fmla="*/ 0 w 1500376"/>
                    <a:gd name="connsiteY3" fmla="*/ 1659775 h 3403166"/>
                    <a:gd name="connsiteX4" fmla="*/ 769973 w 1500376"/>
                    <a:gd name="connsiteY4" fmla="*/ 3403167 h 3403166"/>
                    <a:gd name="connsiteX5" fmla="*/ 1500377 w 1500376"/>
                    <a:gd name="connsiteY5" fmla="*/ 2601618 h 3403166"/>
                    <a:gd name="connsiteX6" fmla="*/ 1084374 w 1500376"/>
                    <a:gd name="connsiteY6" fmla="*/ 1659775 h 340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0376" h="3403166">
                      <a:moveTo>
                        <a:pt x="1084454" y="1659775"/>
                      </a:moveTo>
                      <a:cubicBezTo>
                        <a:pt x="1084454" y="1310122"/>
                        <a:pt x="1225306" y="993403"/>
                        <a:pt x="1453373" y="763098"/>
                      </a:cubicBezTo>
                      <a:lnTo>
                        <a:pt x="682920" y="0"/>
                      </a:lnTo>
                      <a:cubicBezTo>
                        <a:pt x="260761" y="426235"/>
                        <a:pt x="0" y="1012509"/>
                        <a:pt x="0" y="1659775"/>
                      </a:cubicBezTo>
                      <a:cubicBezTo>
                        <a:pt x="0" y="2350449"/>
                        <a:pt x="296894" y="2971816"/>
                        <a:pt x="769973" y="3403167"/>
                      </a:cubicBezTo>
                      <a:lnTo>
                        <a:pt x="1500377" y="2601618"/>
                      </a:lnTo>
                      <a:cubicBezTo>
                        <a:pt x="1244812" y="2368595"/>
                        <a:pt x="1084374" y="2032931"/>
                        <a:pt x="1084374" y="1659775"/>
                      </a:cubicBezTo>
                      <a:close/>
                    </a:path>
                  </a:pathLst>
                </a:custGeom>
                <a:solidFill>
                  <a:srgbClr val="028478"/>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56" name="Freeform: Shape 4655">
                  <a:extLst>
                    <a:ext uri="{FF2B5EF4-FFF2-40B4-BE49-F238E27FC236}">
                      <a16:creationId xmlns:a16="http://schemas.microsoft.com/office/drawing/2014/main" id="{348C48A5-506A-1809-652C-69756B7729C6}"/>
                    </a:ext>
                  </a:extLst>
                </p:cNvPr>
                <p:cNvSpPr/>
                <p:nvPr/>
              </p:nvSpPr>
              <p:spPr>
                <a:xfrm>
                  <a:off x="899251" y="3249313"/>
                  <a:ext cx="918100" cy="578359"/>
                </a:xfrm>
                <a:custGeom>
                  <a:avLst/>
                  <a:gdLst>
                    <a:gd name="connsiteX0" fmla="*/ 918100 w 918100"/>
                    <a:gd name="connsiteY0" fmla="*/ 0 h 578359"/>
                    <a:gd name="connsiteX1" fmla="*/ 0 w 918100"/>
                    <a:gd name="connsiteY1" fmla="*/ 578359 h 578359"/>
                  </a:gdLst>
                  <a:ahLst/>
                  <a:cxnLst>
                    <a:cxn ang="0">
                      <a:pos x="connsiteX0" y="connsiteY0"/>
                    </a:cxn>
                    <a:cxn ang="0">
                      <a:pos x="connsiteX1" y="connsiteY1"/>
                    </a:cxn>
                  </a:cxnLst>
                  <a:rect l="l" t="t" r="r" b="b"/>
                  <a:pathLst>
                    <a:path w="918100" h="578359">
                      <a:moveTo>
                        <a:pt x="918100" y="0"/>
                      </a:moveTo>
                      <a:lnTo>
                        <a:pt x="0" y="578359"/>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57" name="Freeform: Shape 4656">
                  <a:extLst>
                    <a:ext uri="{FF2B5EF4-FFF2-40B4-BE49-F238E27FC236}">
                      <a16:creationId xmlns:a16="http://schemas.microsoft.com/office/drawing/2014/main" id="{D0810E16-4A0B-4569-EDCC-B6E25C8E6307}"/>
                    </a:ext>
                  </a:extLst>
                </p:cNvPr>
                <p:cNvSpPr/>
                <p:nvPr/>
              </p:nvSpPr>
              <p:spPr>
                <a:xfrm>
                  <a:off x="674063" y="3001742"/>
                  <a:ext cx="1021061" cy="366280"/>
                </a:xfrm>
                <a:custGeom>
                  <a:avLst/>
                  <a:gdLst>
                    <a:gd name="connsiteX0" fmla="*/ 1021062 w 1021061"/>
                    <a:gd name="connsiteY0" fmla="*/ 0 h 366280"/>
                    <a:gd name="connsiteX1" fmla="*/ 0 w 1021061"/>
                    <a:gd name="connsiteY1" fmla="*/ 366281 h 366280"/>
                  </a:gdLst>
                  <a:ahLst/>
                  <a:cxnLst>
                    <a:cxn ang="0">
                      <a:pos x="connsiteX0" y="connsiteY0"/>
                    </a:cxn>
                    <a:cxn ang="0">
                      <a:pos x="connsiteX1" y="connsiteY1"/>
                    </a:cxn>
                  </a:cxnLst>
                  <a:rect l="l" t="t" r="r" b="b"/>
                  <a:pathLst>
                    <a:path w="1021061" h="366280">
                      <a:moveTo>
                        <a:pt x="1021062" y="0"/>
                      </a:moveTo>
                      <a:lnTo>
                        <a:pt x="0" y="366281"/>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58" name="Freeform: Shape 4657">
                  <a:extLst>
                    <a:ext uri="{FF2B5EF4-FFF2-40B4-BE49-F238E27FC236}">
                      <a16:creationId xmlns:a16="http://schemas.microsoft.com/office/drawing/2014/main" id="{4C90BE7F-0125-D9AE-7C4E-039AFD697272}"/>
                    </a:ext>
                  </a:extLst>
                </p:cNvPr>
                <p:cNvSpPr/>
                <p:nvPr/>
              </p:nvSpPr>
              <p:spPr>
                <a:xfrm>
                  <a:off x="567344" y="2778712"/>
                  <a:ext cx="1070224" cy="176185"/>
                </a:xfrm>
                <a:custGeom>
                  <a:avLst/>
                  <a:gdLst>
                    <a:gd name="connsiteX0" fmla="*/ 1070225 w 1070224"/>
                    <a:gd name="connsiteY0" fmla="*/ 0 h 176185"/>
                    <a:gd name="connsiteX1" fmla="*/ 0 w 1070224"/>
                    <a:gd name="connsiteY1" fmla="*/ 176186 h 176185"/>
                  </a:gdLst>
                  <a:ahLst/>
                  <a:cxnLst>
                    <a:cxn ang="0">
                      <a:pos x="connsiteX0" y="connsiteY0"/>
                    </a:cxn>
                    <a:cxn ang="0">
                      <a:pos x="connsiteX1" y="connsiteY1"/>
                    </a:cxn>
                  </a:cxnLst>
                  <a:rect l="l" t="t" r="r" b="b"/>
                  <a:pathLst>
                    <a:path w="1070224" h="176185">
                      <a:moveTo>
                        <a:pt x="1070225" y="0"/>
                      </a:moveTo>
                      <a:lnTo>
                        <a:pt x="0" y="176186"/>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59" name="Freeform: Shape 4658">
                  <a:extLst>
                    <a:ext uri="{FF2B5EF4-FFF2-40B4-BE49-F238E27FC236}">
                      <a16:creationId xmlns:a16="http://schemas.microsoft.com/office/drawing/2014/main" id="{DCEEF110-9B4F-4E6F-F83E-BA72DD74E437}"/>
                    </a:ext>
                  </a:extLst>
                </p:cNvPr>
                <p:cNvSpPr/>
                <p:nvPr/>
              </p:nvSpPr>
              <p:spPr>
                <a:xfrm>
                  <a:off x="538166" y="2603885"/>
                  <a:ext cx="1082694" cy="26859"/>
                </a:xfrm>
                <a:custGeom>
                  <a:avLst/>
                  <a:gdLst>
                    <a:gd name="connsiteX0" fmla="*/ 1082695 w 1082694"/>
                    <a:gd name="connsiteY0" fmla="*/ 0 h 26859"/>
                    <a:gd name="connsiteX1" fmla="*/ 0 w 1082694"/>
                    <a:gd name="connsiteY1" fmla="*/ 26860 h 26859"/>
                  </a:gdLst>
                  <a:ahLst/>
                  <a:cxnLst>
                    <a:cxn ang="0">
                      <a:pos x="connsiteX0" y="connsiteY0"/>
                    </a:cxn>
                    <a:cxn ang="0">
                      <a:pos x="connsiteX1" y="connsiteY1"/>
                    </a:cxn>
                  </a:cxnLst>
                  <a:rect l="l" t="t" r="r" b="b"/>
                  <a:pathLst>
                    <a:path w="1082694" h="26859">
                      <a:moveTo>
                        <a:pt x="1082695" y="0"/>
                      </a:moveTo>
                      <a:lnTo>
                        <a:pt x="0" y="2686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0" name="Freeform: Shape 4659">
                  <a:extLst>
                    <a:ext uri="{FF2B5EF4-FFF2-40B4-BE49-F238E27FC236}">
                      <a16:creationId xmlns:a16="http://schemas.microsoft.com/office/drawing/2014/main" id="{C1988AFF-BC5D-CD8E-EC36-265257B719DC}"/>
                    </a:ext>
                  </a:extLst>
                </p:cNvPr>
                <p:cNvSpPr/>
                <p:nvPr/>
              </p:nvSpPr>
              <p:spPr>
                <a:xfrm>
                  <a:off x="548798" y="2330254"/>
                  <a:ext cx="1078777" cy="111435"/>
                </a:xfrm>
                <a:custGeom>
                  <a:avLst/>
                  <a:gdLst>
                    <a:gd name="connsiteX0" fmla="*/ 1078778 w 1078777"/>
                    <a:gd name="connsiteY0" fmla="*/ 111435 h 111435"/>
                    <a:gd name="connsiteX1" fmla="*/ 0 w 1078777"/>
                    <a:gd name="connsiteY1" fmla="*/ 0 h 111435"/>
                  </a:gdLst>
                  <a:ahLst/>
                  <a:cxnLst>
                    <a:cxn ang="0">
                      <a:pos x="connsiteX0" y="connsiteY0"/>
                    </a:cxn>
                    <a:cxn ang="0">
                      <a:pos x="connsiteX1" y="connsiteY1"/>
                    </a:cxn>
                  </a:cxnLst>
                  <a:rect l="l" t="t" r="r" b="b"/>
                  <a:pathLst>
                    <a:path w="1078777" h="111435">
                      <a:moveTo>
                        <a:pt x="1078778" y="111435"/>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1" name="Freeform: Shape 4660">
                  <a:extLst>
                    <a:ext uri="{FF2B5EF4-FFF2-40B4-BE49-F238E27FC236}">
                      <a16:creationId xmlns:a16="http://schemas.microsoft.com/office/drawing/2014/main" id="{8215D42C-2CA2-5384-85CA-632D4BE842D3}"/>
                    </a:ext>
                  </a:extLst>
                </p:cNvPr>
                <p:cNvSpPr/>
                <p:nvPr/>
              </p:nvSpPr>
              <p:spPr>
                <a:xfrm>
                  <a:off x="586210" y="2088438"/>
                  <a:ext cx="1061511" cy="222710"/>
                </a:xfrm>
                <a:custGeom>
                  <a:avLst/>
                  <a:gdLst>
                    <a:gd name="connsiteX0" fmla="*/ 1061511 w 1061511"/>
                    <a:gd name="connsiteY0" fmla="*/ 222710 h 222710"/>
                    <a:gd name="connsiteX1" fmla="*/ 0 w 1061511"/>
                    <a:gd name="connsiteY1" fmla="*/ 0 h 222710"/>
                  </a:gdLst>
                  <a:ahLst/>
                  <a:cxnLst>
                    <a:cxn ang="0">
                      <a:pos x="connsiteX0" y="connsiteY0"/>
                    </a:cxn>
                    <a:cxn ang="0">
                      <a:pos x="connsiteX1" y="connsiteY1"/>
                    </a:cxn>
                  </a:cxnLst>
                  <a:rect l="l" t="t" r="r" b="b"/>
                  <a:pathLst>
                    <a:path w="1061511" h="222710">
                      <a:moveTo>
                        <a:pt x="1061511" y="222710"/>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2" name="Freeform: Shape 4661">
                  <a:extLst>
                    <a:ext uri="{FF2B5EF4-FFF2-40B4-BE49-F238E27FC236}">
                      <a16:creationId xmlns:a16="http://schemas.microsoft.com/office/drawing/2014/main" id="{9477BB99-EDEF-DBEE-7A54-FAB6F34ED669}"/>
                    </a:ext>
                  </a:extLst>
                </p:cNvPr>
                <p:cNvSpPr/>
                <p:nvPr/>
              </p:nvSpPr>
              <p:spPr>
                <a:xfrm>
                  <a:off x="627058" y="1922804"/>
                  <a:ext cx="1044803" cy="299611"/>
                </a:xfrm>
                <a:custGeom>
                  <a:avLst/>
                  <a:gdLst>
                    <a:gd name="connsiteX0" fmla="*/ 1044804 w 1044803"/>
                    <a:gd name="connsiteY0" fmla="*/ 299612 h 299611"/>
                    <a:gd name="connsiteX1" fmla="*/ 0 w 1044803"/>
                    <a:gd name="connsiteY1" fmla="*/ 0 h 299611"/>
                  </a:gdLst>
                  <a:ahLst/>
                  <a:cxnLst>
                    <a:cxn ang="0">
                      <a:pos x="connsiteX0" y="connsiteY0"/>
                    </a:cxn>
                    <a:cxn ang="0">
                      <a:pos x="connsiteX1" y="connsiteY1"/>
                    </a:cxn>
                  </a:cxnLst>
                  <a:rect l="l" t="t" r="r" b="b"/>
                  <a:pathLst>
                    <a:path w="1044803" h="299611">
                      <a:moveTo>
                        <a:pt x="1044804" y="299612"/>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3" name="Freeform: Shape 4662">
                  <a:extLst>
                    <a:ext uri="{FF2B5EF4-FFF2-40B4-BE49-F238E27FC236}">
                      <a16:creationId xmlns:a16="http://schemas.microsoft.com/office/drawing/2014/main" id="{30C4930D-1912-7D00-07D1-EC1154946875}"/>
                    </a:ext>
                  </a:extLst>
                </p:cNvPr>
                <p:cNvSpPr/>
                <p:nvPr/>
              </p:nvSpPr>
              <p:spPr>
                <a:xfrm>
                  <a:off x="667348" y="1795781"/>
                  <a:ext cx="1024099" cy="357487"/>
                </a:xfrm>
                <a:custGeom>
                  <a:avLst/>
                  <a:gdLst>
                    <a:gd name="connsiteX0" fmla="*/ 1024100 w 1024099"/>
                    <a:gd name="connsiteY0" fmla="*/ 357488 h 357487"/>
                    <a:gd name="connsiteX1" fmla="*/ 0 w 1024099"/>
                    <a:gd name="connsiteY1" fmla="*/ 0 h 357487"/>
                  </a:gdLst>
                  <a:ahLst/>
                  <a:cxnLst>
                    <a:cxn ang="0">
                      <a:pos x="connsiteX0" y="connsiteY0"/>
                    </a:cxn>
                    <a:cxn ang="0">
                      <a:pos x="connsiteX1" y="connsiteY1"/>
                    </a:cxn>
                  </a:cxnLst>
                  <a:rect l="l" t="t" r="r" b="b"/>
                  <a:pathLst>
                    <a:path w="1024099" h="357487">
                      <a:moveTo>
                        <a:pt x="1024100" y="357488"/>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4" name="Freeform: Shape 4663">
                  <a:extLst>
                    <a:ext uri="{FF2B5EF4-FFF2-40B4-BE49-F238E27FC236}">
                      <a16:creationId xmlns:a16="http://schemas.microsoft.com/office/drawing/2014/main" id="{275EBEE2-B4D9-01D7-76EB-6489F2AC5B9B}"/>
                    </a:ext>
                  </a:extLst>
                </p:cNvPr>
                <p:cNvSpPr/>
                <p:nvPr/>
              </p:nvSpPr>
              <p:spPr>
                <a:xfrm>
                  <a:off x="712034" y="1677791"/>
                  <a:ext cx="1003475" cy="411766"/>
                </a:xfrm>
                <a:custGeom>
                  <a:avLst/>
                  <a:gdLst>
                    <a:gd name="connsiteX0" fmla="*/ 1003475 w 1003475"/>
                    <a:gd name="connsiteY0" fmla="*/ 411766 h 411766"/>
                    <a:gd name="connsiteX1" fmla="*/ 0 w 1003475"/>
                    <a:gd name="connsiteY1" fmla="*/ 0 h 411766"/>
                  </a:gdLst>
                  <a:ahLst/>
                  <a:cxnLst>
                    <a:cxn ang="0">
                      <a:pos x="connsiteX0" y="connsiteY0"/>
                    </a:cxn>
                    <a:cxn ang="0">
                      <a:pos x="connsiteX1" y="connsiteY1"/>
                    </a:cxn>
                  </a:cxnLst>
                  <a:rect l="l" t="t" r="r" b="b"/>
                  <a:pathLst>
                    <a:path w="1003475" h="411766">
                      <a:moveTo>
                        <a:pt x="1003475" y="411766"/>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5" name="Freeform: Shape 4664">
                  <a:extLst>
                    <a:ext uri="{FF2B5EF4-FFF2-40B4-BE49-F238E27FC236}">
                      <a16:creationId xmlns:a16="http://schemas.microsoft.com/office/drawing/2014/main" id="{335B69D8-3A5B-5389-883D-702ED8084B3A}"/>
                    </a:ext>
                  </a:extLst>
                </p:cNvPr>
                <p:cNvSpPr/>
                <p:nvPr/>
              </p:nvSpPr>
              <p:spPr>
                <a:xfrm>
                  <a:off x="749925" y="1590657"/>
                  <a:ext cx="986048" cy="451895"/>
                </a:xfrm>
                <a:custGeom>
                  <a:avLst/>
                  <a:gdLst>
                    <a:gd name="connsiteX0" fmla="*/ 986049 w 986048"/>
                    <a:gd name="connsiteY0" fmla="*/ 451896 h 451895"/>
                    <a:gd name="connsiteX1" fmla="*/ 0 w 986048"/>
                    <a:gd name="connsiteY1" fmla="*/ 0 h 451895"/>
                  </a:gdLst>
                  <a:ahLst/>
                  <a:cxnLst>
                    <a:cxn ang="0">
                      <a:pos x="connsiteX0" y="connsiteY0"/>
                    </a:cxn>
                    <a:cxn ang="0">
                      <a:pos x="connsiteX1" y="connsiteY1"/>
                    </a:cxn>
                  </a:cxnLst>
                  <a:rect l="l" t="t" r="r" b="b"/>
                  <a:pathLst>
                    <a:path w="986048" h="451895">
                      <a:moveTo>
                        <a:pt x="986049" y="451896"/>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6" name="Freeform: Shape 4665">
                  <a:extLst>
                    <a:ext uri="{FF2B5EF4-FFF2-40B4-BE49-F238E27FC236}">
                      <a16:creationId xmlns:a16="http://schemas.microsoft.com/office/drawing/2014/main" id="{8A8DE726-7237-4B71-1E88-3F79EB86B814}"/>
                    </a:ext>
                  </a:extLst>
                </p:cNvPr>
                <p:cNvSpPr/>
                <p:nvPr/>
              </p:nvSpPr>
              <p:spPr>
                <a:xfrm>
                  <a:off x="786937" y="1513516"/>
                  <a:ext cx="968781" cy="487388"/>
                </a:xfrm>
                <a:custGeom>
                  <a:avLst/>
                  <a:gdLst>
                    <a:gd name="connsiteX0" fmla="*/ 968782 w 968781"/>
                    <a:gd name="connsiteY0" fmla="*/ 487389 h 487388"/>
                    <a:gd name="connsiteX1" fmla="*/ 0 w 968781"/>
                    <a:gd name="connsiteY1" fmla="*/ 0 h 487388"/>
                  </a:gdLst>
                  <a:ahLst/>
                  <a:cxnLst>
                    <a:cxn ang="0">
                      <a:pos x="connsiteX0" y="connsiteY0"/>
                    </a:cxn>
                    <a:cxn ang="0">
                      <a:pos x="connsiteX1" y="connsiteY1"/>
                    </a:cxn>
                  </a:cxnLst>
                  <a:rect l="l" t="t" r="r" b="b"/>
                  <a:pathLst>
                    <a:path w="968781" h="487388">
                      <a:moveTo>
                        <a:pt x="968782" y="487389"/>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7" name="Freeform: Shape 4666">
                  <a:extLst>
                    <a:ext uri="{FF2B5EF4-FFF2-40B4-BE49-F238E27FC236}">
                      <a16:creationId xmlns:a16="http://schemas.microsoft.com/office/drawing/2014/main" id="{22CF0BC2-D41F-82A6-70B7-09E78DD3E3A6}"/>
                    </a:ext>
                  </a:extLst>
                </p:cNvPr>
                <p:cNvSpPr/>
                <p:nvPr/>
              </p:nvSpPr>
              <p:spPr>
                <a:xfrm>
                  <a:off x="828905" y="1433976"/>
                  <a:ext cx="949676" cy="524000"/>
                </a:xfrm>
                <a:custGeom>
                  <a:avLst/>
                  <a:gdLst>
                    <a:gd name="connsiteX0" fmla="*/ 949676 w 949676"/>
                    <a:gd name="connsiteY0" fmla="*/ 524001 h 524000"/>
                    <a:gd name="connsiteX1" fmla="*/ 0 w 949676"/>
                    <a:gd name="connsiteY1" fmla="*/ 0 h 524000"/>
                  </a:gdLst>
                  <a:ahLst/>
                  <a:cxnLst>
                    <a:cxn ang="0">
                      <a:pos x="connsiteX0" y="connsiteY0"/>
                    </a:cxn>
                    <a:cxn ang="0">
                      <a:pos x="connsiteX1" y="connsiteY1"/>
                    </a:cxn>
                  </a:cxnLst>
                  <a:rect l="l" t="t" r="r" b="b"/>
                  <a:pathLst>
                    <a:path w="949676" h="524000">
                      <a:moveTo>
                        <a:pt x="949676" y="524001"/>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8" name="Freeform: Shape 4667">
                  <a:extLst>
                    <a:ext uri="{FF2B5EF4-FFF2-40B4-BE49-F238E27FC236}">
                      <a16:creationId xmlns:a16="http://schemas.microsoft.com/office/drawing/2014/main" id="{8C5DEF0F-B7AD-E9F8-4237-1593F44995BD}"/>
                    </a:ext>
                  </a:extLst>
                </p:cNvPr>
                <p:cNvSpPr/>
                <p:nvPr/>
              </p:nvSpPr>
              <p:spPr>
                <a:xfrm>
                  <a:off x="862879" y="1374582"/>
                  <a:ext cx="932649" cy="553738"/>
                </a:xfrm>
                <a:custGeom>
                  <a:avLst/>
                  <a:gdLst>
                    <a:gd name="connsiteX0" fmla="*/ 932649 w 932649"/>
                    <a:gd name="connsiteY0" fmla="*/ 553738 h 553738"/>
                    <a:gd name="connsiteX1" fmla="*/ 0 w 932649"/>
                    <a:gd name="connsiteY1" fmla="*/ 0 h 553738"/>
                  </a:gdLst>
                  <a:ahLst/>
                  <a:cxnLst>
                    <a:cxn ang="0">
                      <a:pos x="connsiteX0" y="connsiteY0"/>
                    </a:cxn>
                    <a:cxn ang="0">
                      <a:pos x="connsiteX1" y="connsiteY1"/>
                    </a:cxn>
                  </a:cxnLst>
                  <a:rect l="l" t="t" r="r" b="b"/>
                  <a:pathLst>
                    <a:path w="932649" h="553738">
                      <a:moveTo>
                        <a:pt x="932649" y="553738"/>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69" name="Freeform: Shape 4668">
                  <a:extLst>
                    <a:ext uri="{FF2B5EF4-FFF2-40B4-BE49-F238E27FC236}">
                      <a16:creationId xmlns:a16="http://schemas.microsoft.com/office/drawing/2014/main" id="{3270036A-E66E-C780-8F40-786228F77DCB}"/>
                    </a:ext>
                  </a:extLst>
                </p:cNvPr>
                <p:cNvSpPr/>
                <p:nvPr/>
              </p:nvSpPr>
              <p:spPr>
                <a:xfrm>
                  <a:off x="897652" y="1317585"/>
                  <a:ext cx="916741" cy="576760"/>
                </a:xfrm>
                <a:custGeom>
                  <a:avLst/>
                  <a:gdLst>
                    <a:gd name="connsiteX0" fmla="*/ 916741 w 916741"/>
                    <a:gd name="connsiteY0" fmla="*/ 576760 h 576760"/>
                    <a:gd name="connsiteX1" fmla="*/ 0 w 916741"/>
                    <a:gd name="connsiteY1" fmla="*/ 0 h 576760"/>
                  </a:gdLst>
                  <a:ahLst/>
                  <a:cxnLst>
                    <a:cxn ang="0">
                      <a:pos x="connsiteX0" y="connsiteY0"/>
                    </a:cxn>
                    <a:cxn ang="0">
                      <a:pos x="connsiteX1" y="connsiteY1"/>
                    </a:cxn>
                  </a:cxnLst>
                  <a:rect l="l" t="t" r="r" b="b"/>
                  <a:pathLst>
                    <a:path w="916741" h="576760">
                      <a:moveTo>
                        <a:pt x="916741" y="576760"/>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70" name="Freeform: Shape 4669">
                  <a:extLst>
                    <a:ext uri="{FF2B5EF4-FFF2-40B4-BE49-F238E27FC236}">
                      <a16:creationId xmlns:a16="http://schemas.microsoft.com/office/drawing/2014/main" id="{C1B76085-4DFB-7CAE-0381-873989CCE7E4}"/>
                    </a:ext>
                  </a:extLst>
                </p:cNvPr>
                <p:cNvSpPr/>
                <p:nvPr/>
              </p:nvSpPr>
              <p:spPr>
                <a:xfrm>
                  <a:off x="931946" y="1264666"/>
                  <a:ext cx="902352" cy="601941"/>
                </a:xfrm>
                <a:custGeom>
                  <a:avLst/>
                  <a:gdLst>
                    <a:gd name="connsiteX0" fmla="*/ 902352 w 902352"/>
                    <a:gd name="connsiteY0" fmla="*/ 601941 h 601941"/>
                    <a:gd name="connsiteX1" fmla="*/ 0 w 902352"/>
                    <a:gd name="connsiteY1" fmla="*/ 0 h 601941"/>
                  </a:gdLst>
                  <a:ahLst/>
                  <a:cxnLst>
                    <a:cxn ang="0">
                      <a:pos x="connsiteX0" y="connsiteY0"/>
                    </a:cxn>
                    <a:cxn ang="0">
                      <a:pos x="connsiteX1" y="connsiteY1"/>
                    </a:cxn>
                  </a:cxnLst>
                  <a:rect l="l" t="t" r="r" b="b"/>
                  <a:pathLst>
                    <a:path w="902352" h="601941">
                      <a:moveTo>
                        <a:pt x="902352" y="601941"/>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71" name="Freeform: Shape 4670">
                  <a:extLst>
                    <a:ext uri="{FF2B5EF4-FFF2-40B4-BE49-F238E27FC236}">
                      <a16:creationId xmlns:a16="http://schemas.microsoft.com/office/drawing/2014/main" id="{D422515A-D6ED-8269-4EED-772FFBE1900B}"/>
                    </a:ext>
                  </a:extLst>
                </p:cNvPr>
                <p:cNvSpPr/>
                <p:nvPr/>
              </p:nvSpPr>
              <p:spPr>
                <a:xfrm>
                  <a:off x="959925" y="1223737"/>
                  <a:ext cx="889242" cy="620727"/>
                </a:xfrm>
                <a:custGeom>
                  <a:avLst/>
                  <a:gdLst>
                    <a:gd name="connsiteX0" fmla="*/ 889242 w 889242"/>
                    <a:gd name="connsiteY0" fmla="*/ 620727 h 620727"/>
                    <a:gd name="connsiteX1" fmla="*/ 0 w 889242"/>
                    <a:gd name="connsiteY1" fmla="*/ 0 h 620727"/>
                  </a:gdLst>
                  <a:ahLst/>
                  <a:cxnLst>
                    <a:cxn ang="0">
                      <a:pos x="connsiteX0" y="connsiteY0"/>
                    </a:cxn>
                    <a:cxn ang="0">
                      <a:pos x="connsiteX1" y="connsiteY1"/>
                    </a:cxn>
                  </a:cxnLst>
                  <a:rect l="l" t="t" r="r" b="b"/>
                  <a:pathLst>
                    <a:path w="889242" h="620727">
                      <a:moveTo>
                        <a:pt x="889242" y="620727"/>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72" name="Freeform: Shape 4671">
                  <a:extLst>
                    <a:ext uri="{FF2B5EF4-FFF2-40B4-BE49-F238E27FC236}">
                      <a16:creationId xmlns:a16="http://schemas.microsoft.com/office/drawing/2014/main" id="{8B4AB82D-0779-E315-AA8A-79212F8A44A5}"/>
                    </a:ext>
                  </a:extLst>
                </p:cNvPr>
                <p:cNvSpPr/>
                <p:nvPr/>
              </p:nvSpPr>
              <p:spPr>
                <a:xfrm>
                  <a:off x="988703" y="1183367"/>
                  <a:ext cx="877171" cy="640072"/>
                </a:xfrm>
                <a:custGeom>
                  <a:avLst/>
                  <a:gdLst>
                    <a:gd name="connsiteX0" fmla="*/ 877172 w 877171"/>
                    <a:gd name="connsiteY0" fmla="*/ 640072 h 640072"/>
                    <a:gd name="connsiteX1" fmla="*/ 0 w 877171"/>
                    <a:gd name="connsiteY1" fmla="*/ 0 h 640072"/>
                  </a:gdLst>
                  <a:ahLst/>
                  <a:cxnLst>
                    <a:cxn ang="0">
                      <a:pos x="connsiteX0" y="connsiteY0"/>
                    </a:cxn>
                    <a:cxn ang="0">
                      <a:pos x="connsiteX1" y="connsiteY1"/>
                    </a:cxn>
                  </a:cxnLst>
                  <a:rect l="l" t="t" r="r" b="b"/>
                  <a:pathLst>
                    <a:path w="877171" h="640072">
                      <a:moveTo>
                        <a:pt x="877172" y="640072"/>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73" name="Freeform: Shape 4672">
                  <a:extLst>
                    <a:ext uri="{FF2B5EF4-FFF2-40B4-BE49-F238E27FC236}">
                      <a16:creationId xmlns:a16="http://schemas.microsoft.com/office/drawing/2014/main" id="{E0879290-263B-F784-1444-9CFAC03C7629}"/>
                    </a:ext>
                  </a:extLst>
                </p:cNvPr>
                <p:cNvSpPr/>
                <p:nvPr/>
              </p:nvSpPr>
              <p:spPr>
                <a:xfrm>
                  <a:off x="1017161" y="1145237"/>
                  <a:ext cx="862942" cy="656779"/>
                </a:xfrm>
                <a:custGeom>
                  <a:avLst/>
                  <a:gdLst>
                    <a:gd name="connsiteX0" fmla="*/ 862942 w 862942"/>
                    <a:gd name="connsiteY0" fmla="*/ 656780 h 656779"/>
                    <a:gd name="connsiteX1" fmla="*/ 0 w 862942"/>
                    <a:gd name="connsiteY1" fmla="*/ 0 h 656779"/>
                  </a:gdLst>
                  <a:ahLst/>
                  <a:cxnLst>
                    <a:cxn ang="0">
                      <a:pos x="connsiteX0" y="connsiteY0"/>
                    </a:cxn>
                    <a:cxn ang="0">
                      <a:pos x="connsiteX1" y="connsiteY1"/>
                    </a:cxn>
                  </a:cxnLst>
                  <a:rect l="l" t="t" r="r" b="b"/>
                  <a:pathLst>
                    <a:path w="862942" h="656779">
                      <a:moveTo>
                        <a:pt x="862942" y="656780"/>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74" name="Freeform: Shape 4673">
                  <a:extLst>
                    <a:ext uri="{FF2B5EF4-FFF2-40B4-BE49-F238E27FC236}">
                      <a16:creationId xmlns:a16="http://schemas.microsoft.com/office/drawing/2014/main" id="{41036370-AD1D-3CAF-9440-4360D643BAA3}"/>
                    </a:ext>
                  </a:extLst>
                </p:cNvPr>
                <p:cNvSpPr/>
                <p:nvPr/>
              </p:nvSpPr>
              <p:spPr>
                <a:xfrm>
                  <a:off x="1042182" y="1113581"/>
                  <a:ext cx="851191" cy="671248"/>
                </a:xfrm>
                <a:custGeom>
                  <a:avLst/>
                  <a:gdLst>
                    <a:gd name="connsiteX0" fmla="*/ 851191 w 851191"/>
                    <a:gd name="connsiteY0" fmla="*/ 671249 h 671248"/>
                    <a:gd name="connsiteX1" fmla="*/ 0 w 851191"/>
                    <a:gd name="connsiteY1" fmla="*/ 0 h 671248"/>
                  </a:gdLst>
                  <a:ahLst/>
                  <a:cxnLst>
                    <a:cxn ang="0">
                      <a:pos x="connsiteX0" y="connsiteY0"/>
                    </a:cxn>
                    <a:cxn ang="0">
                      <a:pos x="connsiteX1" y="connsiteY1"/>
                    </a:cxn>
                  </a:cxnLst>
                  <a:rect l="l" t="t" r="r" b="b"/>
                  <a:pathLst>
                    <a:path w="851191" h="671248">
                      <a:moveTo>
                        <a:pt x="851191" y="671249"/>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675" name="Graphic 2243">
                  <a:extLst>
                    <a:ext uri="{FF2B5EF4-FFF2-40B4-BE49-F238E27FC236}">
                      <a16:creationId xmlns:a16="http://schemas.microsoft.com/office/drawing/2014/main" id="{E390809A-C0BF-5D36-01FB-2B437A795F2B}"/>
                    </a:ext>
                  </a:extLst>
                </p:cNvPr>
                <p:cNvGrpSpPr/>
                <p:nvPr/>
              </p:nvGrpSpPr>
              <p:grpSpPr>
                <a:xfrm>
                  <a:off x="645205" y="2874559"/>
                  <a:ext cx="990924" cy="299211"/>
                  <a:chOff x="645205" y="2874559"/>
                  <a:chExt cx="990924" cy="299211"/>
                </a:xfrm>
              </p:grpSpPr>
              <p:sp>
                <p:nvSpPr>
                  <p:cNvPr id="4908" name="Freeform: Shape 4907">
                    <a:extLst>
                      <a:ext uri="{FF2B5EF4-FFF2-40B4-BE49-F238E27FC236}">
                        <a16:creationId xmlns:a16="http://schemas.microsoft.com/office/drawing/2014/main" id="{6DAEC738-210C-D56B-B595-01DC10C84679}"/>
                      </a:ext>
                    </a:extLst>
                  </p:cNvPr>
                  <p:cNvSpPr/>
                  <p:nvPr/>
                </p:nvSpPr>
                <p:spPr>
                  <a:xfrm>
                    <a:off x="645205" y="3095270"/>
                    <a:ext cx="51400" cy="78500"/>
                  </a:xfrm>
                  <a:custGeom>
                    <a:avLst/>
                    <a:gdLst>
                      <a:gd name="connsiteX0" fmla="*/ 17746 w 51400"/>
                      <a:gd name="connsiteY0" fmla="*/ 78500 h 78500"/>
                      <a:gd name="connsiteX1" fmla="*/ 0 w 51400"/>
                      <a:gd name="connsiteY1" fmla="*/ 12151 h 78500"/>
                      <a:gd name="connsiteX2" fmla="*/ 45485 w 51400"/>
                      <a:gd name="connsiteY2" fmla="*/ 0 h 78500"/>
                      <a:gd name="connsiteX3" fmla="*/ 48523 w 51400"/>
                      <a:gd name="connsiteY3" fmla="*/ 11192 h 78500"/>
                      <a:gd name="connsiteX4" fmla="*/ 16467 w 51400"/>
                      <a:gd name="connsiteY4" fmla="*/ 19825 h 78500"/>
                      <a:gd name="connsiteX5" fmla="*/ 20704 w 51400"/>
                      <a:gd name="connsiteY5" fmla="*/ 35493 h 78500"/>
                      <a:gd name="connsiteX6" fmla="*/ 48363 w 51400"/>
                      <a:gd name="connsiteY6" fmla="*/ 28059 h 78500"/>
                      <a:gd name="connsiteX7" fmla="*/ 51401 w 51400"/>
                      <a:gd name="connsiteY7" fmla="*/ 39250 h 78500"/>
                      <a:gd name="connsiteX8" fmla="*/ 23742 w 51400"/>
                      <a:gd name="connsiteY8" fmla="*/ 46684 h 78500"/>
                      <a:gd name="connsiteX9" fmla="*/ 31256 w 51400"/>
                      <a:gd name="connsiteY9" fmla="*/ 74903 h 78500"/>
                      <a:gd name="connsiteX10" fmla="*/ 17906 w 51400"/>
                      <a:gd name="connsiteY10" fmla="*/ 78500 h 7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00" h="78500">
                        <a:moveTo>
                          <a:pt x="17746" y="78500"/>
                        </a:moveTo>
                        <a:lnTo>
                          <a:pt x="0" y="12151"/>
                        </a:lnTo>
                        <a:lnTo>
                          <a:pt x="45485" y="0"/>
                        </a:lnTo>
                        <a:lnTo>
                          <a:pt x="48523" y="11192"/>
                        </a:lnTo>
                        <a:lnTo>
                          <a:pt x="16467" y="19825"/>
                        </a:lnTo>
                        <a:lnTo>
                          <a:pt x="20704" y="35493"/>
                        </a:lnTo>
                        <a:lnTo>
                          <a:pt x="48363" y="28059"/>
                        </a:lnTo>
                        <a:lnTo>
                          <a:pt x="51401" y="39250"/>
                        </a:lnTo>
                        <a:lnTo>
                          <a:pt x="23742" y="46684"/>
                        </a:lnTo>
                        <a:lnTo>
                          <a:pt x="31256" y="74903"/>
                        </a:lnTo>
                        <a:lnTo>
                          <a:pt x="17906" y="7850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09" name="Freeform: Shape 4908">
                    <a:extLst>
                      <a:ext uri="{FF2B5EF4-FFF2-40B4-BE49-F238E27FC236}">
                        <a16:creationId xmlns:a16="http://schemas.microsoft.com/office/drawing/2014/main" id="{7F0BEDBE-C394-F7CF-D96C-D6D8C8D65AFC}"/>
                      </a:ext>
                    </a:extLst>
                  </p:cNvPr>
                  <p:cNvSpPr/>
                  <p:nvPr/>
                </p:nvSpPr>
                <p:spPr>
                  <a:xfrm>
                    <a:off x="705958" y="3102952"/>
                    <a:ext cx="31575" cy="55870"/>
                  </a:xfrm>
                  <a:custGeom>
                    <a:avLst/>
                    <a:gdLst>
                      <a:gd name="connsiteX0" fmla="*/ 25580 w 31575"/>
                      <a:gd name="connsiteY0" fmla="*/ 52433 h 55870"/>
                      <a:gd name="connsiteX1" fmla="*/ 12870 w 31575"/>
                      <a:gd name="connsiteY1" fmla="*/ 55871 h 55870"/>
                      <a:gd name="connsiteX2" fmla="*/ 0 w 31575"/>
                      <a:gd name="connsiteY2" fmla="*/ 7827 h 55870"/>
                      <a:gd name="connsiteX3" fmla="*/ 11831 w 31575"/>
                      <a:gd name="connsiteY3" fmla="*/ 4630 h 55870"/>
                      <a:gd name="connsiteX4" fmla="*/ 13670 w 31575"/>
                      <a:gd name="connsiteY4" fmla="*/ 11425 h 55870"/>
                      <a:gd name="connsiteX5" fmla="*/ 17427 w 31575"/>
                      <a:gd name="connsiteY5" fmla="*/ 3590 h 55870"/>
                      <a:gd name="connsiteX6" fmla="*/ 22543 w 31575"/>
                      <a:gd name="connsiteY6" fmla="*/ 553 h 55870"/>
                      <a:gd name="connsiteX7" fmla="*/ 31576 w 31575"/>
                      <a:gd name="connsiteY7" fmla="*/ 713 h 55870"/>
                      <a:gd name="connsiteX8" fmla="*/ 30617 w 31575"/>
                      <a:gd name="connsiteY8" fmla="*/ 12863 h 55870"/>
                      <a:gd name="connsiteX9" fmla="*/ 24062 w 31575"/>
                      <a:gd name="connsiteY9" fmla="*/ 12384 h 55870"/>
                      <a:gd name="connsiteX10" fmla="*/ 19905 w 31575"/>
                      <a:gd name="connsiteY10" fmla="*/ 15102 h 55870"/>
                      <a:gd name="connsiteX11" fmla="*/ 18386 w 31575"/>
                      <a:gd name="connsiteY11" fmla="*/ 21177 h 55870"/>
                      <a:gd name="connsiteX12" fmla="*/ 21663 w 31575"/>
                      <a:gd name="connsiteY12" fmla="*/ 37565 h 55870"/>
                      <a:gd name="connsiteX13" fmla="*/ 25660 w 31575"/>
                      <a:gd name="connsiteY13" fmla="*/ 52433 h 5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575" h="55870">
                        <a:moveTo>
                          <a:pt x="25580" y="52433"/>
                        </a:moveTo>
                        <a:lnTo>
                          <a:pt x="12870" y="55871"/>
                        </a:lnTo>
                        <a:lnTo>
                          <a:pt x="0" y="7827"/>
                        </a:lnTo>
                        <a:lnTo>
                          <a:pt x="11831" y="4630"/>
                        </a:lnTo>
                        <a:lnTo>
                          <a:pt x="13670" y="11425"/>
                        </a:lnTo>
                        <a:cubicBezTo>
                          <a:pt x="14789" y="7667"/>
                          <a:pt x="16068" y="5029"/>
                          <a:pt x="17427" y="3590"/>
                        </a:cubicBezTo>
                        <a:cubicBezTo>
                          <a:pt x="18786" y="2152"/>
                          <a:pt x="20464" y="1112"/>
                          <a:pt x="22543" y="553"/>
                        </a:cubicBezTo>
                        <a:cubicBezTo>
                          <a:pt x="25421" y="-247"/>
                          <a:pt x="28458" y="-167"/>
                          <a:pt x="31576" y="713"/>
                        </a:cubicBezTo>
                        <a:lnTo>
                          <a:pt x="30617" y="12863"/>
                        </a:lnTo>
                        <a:cubicBezTo>
                          <a:pt x="28059" y="12064"/>
                          <a:pt x="25900" y="11904"/>
                          <a:pt x="24062" y="12384"/>
                        </a:cubicBezTo>
                        <a:cubicBezTo>
                          <a:pt x="22303" y="12863"/>
                          <a:pt x="20944" y="13743"/>
                          <a:pt x="19905" y="15102"/>
                        </a:cubicBezTo>
                        <a:cubicBezTo>
                          <a:pt x="18866" y="16461"/>
                          <a:pt x="18466" y="18459"/>
                          <a:pt x="18386" y="21177"/>
                        </a:cubicBezTo>
                        <a:cubicBezTo>
                          <a:pt x="18386" y="23895"/>
                          <a:pt x="19425" y="29411"/>
                          <a:pt x="21663" y="37565"/>
                        </a:cubicBezTo>
                        <a:lnTo>
                          <a:pt x="25660" y="5243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0" name="Freeform: Shape 4909">
                    <a:extLst>
                      <a:ext uri="{FF2B5EF4-FFF2-40B4-BE49-F238E27FC236}">
                        <a16:creationId xmlns:a16="http://schemas.microsoft.com/office/drawing/2014/main" id="{BDCBBDCC-0F33-1410-B8A3-C61BD7A640AA}"/>
                      </a:ext>
                    </a:extLst>
                  </p:cNvPr>
                  <p:cNvSpPr/>
                  <p:nvPr/>
                </p:nvSpPr>
                <p:spPr>
                  <a:xfrm>
                    <a:off x="743929" y="3093236"/>
                    <a:ext cx="53159" cy="54345"/>
                  </a:xfrm>
                  <a:custGeom>
                    <a:avLst/>
                    <a:gdLst>
                      <a:gd name="connsiteX0" fmla="*/ 12071 w 53159"/>
                      <a:gd name="connsiteY0" fmla="*/ 19781 h 54345"/>
                      <a:gd name="connsiteX1" fmla="*/ 0 w 53159"/>
                      <a:gd name="connsiteY1" fmla="*/ 20820 h 54345"/>
                      <a:gd name="connsiteX2" fmla="*/ 3917 w 53159"/>
                      <a:gd name="connsiteY2" fmla="*/ 8749 h 54345"/>
                      <a:gd name="connsiteX3" fmla="*/ 17107 w 53159"/>
                      <a:gd name="connsiteY3" fmla="*/ 1635 h 54345"/>
                      <a:gd name="connsiteX4" fmla="*/ 30297 w 53159"/>
                      <a:gd name="connsiteY4" fmla="*/ 276 h 54345"/>
                      <a:gd name="connsiteX5" fmla="*/ 37491 w 53159"/>
                      <a:gd name="connsiteY5" fmla="*/ 3793 h 54345"/>
                      <a:gd name="connsiteX6" fmla="*/ 42208 w 53159"/>
                      <a:gd name="connsiteY6" fmla="*/ 14745 h 54345"/>
                      <a:gd name="connsiteX7" fmla="*/ 46045 w 53159"/>
                      <a:gd name="connsiteY7" fmla="*/ 29614 h 54345"/>
                      <a:gd name="connsiteX8" fmla="*/ 49163 w 53159"/>
                      <a:gd name="connsiteY8" fmla="*/ 38807 h 54345"/>
                      <a:gd name="connsiteX9" fmla="*/ 53159 w 53159"/>
                      <a:gd name="connsiteY9" fmla="*/ 44642 h 54345"/>
                      <a:gd name="connsiteX10" fmla="*/ 40609 w 53159"/>
                      <a:gd name="connsiteY10" fmla="*/ 48000 h 54345"/>
                      <a:gd name="connsiteX11" fmla="*/ 38371 w 53159"/>
                      <a:gd name="connsiteY11" fmla="*/ 44562 h 54345"/>
                      <a:gd name="connsiteX12" fmla="*/ 37491 w 53159"/>
                      <a:gd name="connsiteY12" fmla="*/ 43203 h 54345"/>
                      <a:gd name="connsiteX13" fmla="*/ 31816 w 53159"/>
                      <a:gd name="connsiteY13" fmla="*/ 49838 h 54345"/>
                      <a:gd name="connsiteX14" fmla="*/ 24301 w 53159"/>
                      <a:gd name="connsiteY14" fmla="*/ 53515 h 54345"/>
                      <a:gd name="connsiteX15" fmla="*/ 11511 w 53159"/>
                      <a:gd name="connsiteY15" fmla="*/ 52636 h 54345"/>
                      <a:gd name="connsiteX16" fmla="*/ 4477 w 53159"/>
                      <a:gd name="connsiteY16" fmla="*/ 43603 h 54345"/>
                      <a:gd name="connsiteX17" fmla="*/ 4477 w 53159"/>
                      <a:gd name="connsiteY17" fmla="*/ 35849 h 54345"/>
                      <a:gd name="connsiteX18" fmla="*/ 8633 w 53159"/>
                      <a:gd name="connsiteY18" fmla="*/ 29534 h 54345"/>
                      <a:gd name="connsiteX19" fmla="*/ 17986 w 53159"/>
                      <a:gd name="connsiteY19" fmla="*/ 23858 h 54345"/>
                      <a:gd name="connsiteX20" fmla="*/ 29498 w 53159"/>
                      <a:gd name="connsiteY20" fmla="*/ 17463 h 54345"/>
                      <a:gd name="connsiteX21" fmla="*/ 29178 w 53159"/>
                      <a:gd name="connsiteY21" fmla="*/ 16184 h 54345"/>
                      <a:gd name="connsiteX22" fmla="*/ 25980 w 53159"/>
                      <a:gd name="connsiteY22" fmla="*/ 11468 h 54345"/>
                      <a:gd name="connsiteX23" fmla="*/ 18706 w 53159"/>
                      <a:gd name="connsiteY23" fmla="*/ 11707 h 54345"/>
                      <a:gd name="connsiteX24" fmla="*/ 13750 w 53159"/>
                      <a:gd name="connsiteY24" fmla="*/ 14425 h 54345"/>
                      <a:gd name="connsiteX25" fmla="*/ 11911 w 53159"/>
                      <a:gd name="connsiteY25" fmla="*/ 19941 h 54345"/>
                      <a:gd name="connsiteX26" fmla="*/ 31816 w 53159"/>
                      <a:gd name="connsiteY26" fmla="*/ 25537 h 54345"/>
                      <a:gd name="connsiteX27" fmla="*/ 24621 w 53159"/>
                      <a:gd name="connsiteY27" fmla="*/ 29534 h 54345"/>
                      <a:gd name="connsiteX28" fmla="*/ 18306 w 53159"/>
                      <a:gd name="connsiteY28" fmla="*/ 33611 h 54345"/>
                      <a:gd name="connsiteX29" fmla="*/ 17027 w 53159"/>
                      <a:gd name="connsiteY29" fmla="*/ 38727 h 54345"/>
                      <a:gd name="connsiteX30" fmla="*/ 20225 w 53159"/>
                      <a:gd name="connsiteY30" fmla="*/ 42804 h 54345"/>
                      <a:gd name="connsiteX31" fmla="*/ 25820 w 53159"/>
                      <a:gd name="connsiteY31" fmla="*/ 43363 h 54345"/>
                      <a:gd name="connsiteX32" fmla="*/ 31816 w 53159"/>
                      <a:gd name="connsiteY32" fmla="*/ 39366 h 54345"/>
                      <a:gd name="connsiteX33" fmla="*/ 33734 w 53159"/>
                      <a:gd name="connsiteY33" fmla="*/ 34330 h 54345"/>
                      <a:gd name="connsiteX34" fmla="*/ 32535 w 53159"/>
                      <a:gd name="connsiteY34" fmla="*/ 28015 h 54345"/>
                      <a:gd name="connsiteX35" fmla="*/ 31896 w 53159"/>
                      <a:gd name="connsiteY35" fmla="*/ 25457 h 5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159" h="54345">
                        <a:moveTo>
                          <a:pt x="12071" y="19781"/>
                        </a:moveTo>
                        <a:lnTo>
                          <a:pt x="0" y="20820"/>
                        </a:lnTo>
                        <a:cubicBezTo>
                          <a:pt x="0" y="15864"/>
                          <a:pt x="1359" y="11787"/>
                          <a:pt x="3917" y="8749"/>
                        </a:cubicBezTo>
                        <a:cubicBezTo>
                          <a:pt x="6475" y="5712"/>
                          <a:pt x="10872" y="3314"/>
                          <a:pt x="17107" y="1635"/>
                        </a:cubicBezTo>
                        <a:cubicBezTo>
                          <a:pt x="22783" y="116"/>
                          <a:pt x="27179" y="-364"/>
                          <a:pt x="30297" y="276"/>
                        </a:cubicBezTo>
                        <a:cubicBezTo>
                          <a:pt x="33415" y="836"/>
                          <a:pt x="35813" y="2035"/>
                          <a:pt x="37491" y="3793"/>
                        </a:cubicBezTo>
                        <a:cubicBezTo>
                          <a:pt x="39170" y="5552"/>
                          <a:pt x="40769" y="9229"/>
                          <a:pt x="42208" y="14745"/>
                        </a:cubicBezTo>
                        <a:lnTo>
                          <a:pt x="46045" y="29614"/>
                        </a:lnTo>
                        <a:cubicBezTo>
                          <a:pt x="47164" y="33850"/>
                          <a:pt x="48203" y="36888"/>
                          <a:pt x="49163" y="38807"/>
                        </a:cubicBezTo>
                        <a:cubicBezTo>
                          <a:pt x="50122" y="40725"/>
                          <a:pt x="51481" y="42644"/>
                          <a:pt x="53159" y="44642"/>
                        </a:cubicBezTo>
                        <a:lnTo>
                          <a:pt x="40609" y="48000"/>
                        </a:lnTo>
                        <a:cubicBezTo>
                          <a:pt x="40049" y="47280"/>
                          <a:pt x="39330" y="46081"/>
                          <a:pt x="38371" y="44562"/>
                        </a:cubicBezTo>
                        <a:cubicBezTo>
                          <a:pt x="37971" y="43843"/>
                          <a:pt x="37651" y="43443"/>
                          <a:pt x="37491" y="43203"/>
                        </a:cubicBezTo>
                        <a:cubicBezTo>
                          <a:pt x="35893" y="45921"/>
                          <a:pt x="33974" y="48080"/>
                          <a:pt x="31816" y="49838"/>
                        </a:cubicBezTo>
                        <a:cubicBezTo>
                          <a:pt x="29657" y="51597"/>
                          <a:pt x="27099" y="52796"/>
                          <a:pt x="24301" y="53515"/>
                        </a:cubicBezTo>
                        <a:cubicBezTo>
                          <a:pt x="19345" y="54874"/>
                          <a:pt x="15108" y="54555"/>
                          <a:pt x="11511" y="52636"/>
                        </a:cubicBezTo>
                        <a:cubicBezTo>
                          <a:pt x="7914" y="50717"/>
                          <a:pt x="5596" y="47680"/>
                          <a:pt x="4477" y="43603"/>
                        </a:cubicBezTo>
                        <a:cubicBezTo>
                          <a:pt x="3757" y="40885"/>
                          <a:pt x="3757" y="38327"/>
                          <a:pt x="4477" y="35849"/>
                        </a:cubicBezTo>
                        <a:cubicBezTo>
                          <a:pt x="5196" y="33371"/>
                          <a:pt x="6555" y="31292"/>
                          <a:pt x="8633" y="29534"/>
                        </a:cubicBezTo>
                        <a:cubicBezTo>
                          <a:pt x="10632" y="27775"/>
                          <a:pt x="13750" y="25857"/>
                          <a:pt x="17986" y="23858"/>
                        </a:cubicBezTo>
                        <a:cubicBezTo>
                          <a:pt x="23662" y="21140"/>
                          <a:pt x="27499" y="18982"/>
                          <a:pt x="29498" y="17463"/>
                        </a:cubicBezTo>
                        <a:lnTo>
                          <a:pt x="29178" y="16184"/>
                        </a:lnTo>
                        <a:cubicBezTo>
                          <a:pt x="28538" y="13706"/>
                          <a:pt x="27419" y="12187"/>
                          <a:pt x="25980" y="11468"/>
                        </a:cubicBezTo>
                        <a:cubicBezTo>
                          <a:pt x="24541" y="10748"/>
                          <a:pt x="22063" y="10828"/>
                          <a:pt x="18706" y="11707"/>
                        </a:cubicBezTo>
                        <a:cubicBezTo>
                          <a:pt x="16467" y="12347"/>
                          <a:pt x="14789" y="13226"/>
                          <a:pt x="13750" y="14425"/>
                        </a:cubicBezTo>
                        <a:cubicBezTo>
                          <a:pt x="12710" y="15624"/>
                          <a:pt x="12151" y="17463"/>
                          <a:pt x="11911" y="19941"/>
                        </a:cubicBezTo>
                        <a:close/>
                        <a:moveTo>
                          <a:pt x="31816" y="25537"/>
                        </a:moveTo>
                        <a:cubicBezTo>
                          <a:pt x="30297" y="26496"/>
                          <a:pt x="27899" y="27855"/>
                          <a:pt x="24621" y="29534"/>
                        </a:cubicBezTo>
                        <a:cubicBezTo>
                          <a:pt x="21264" y="31213"/>
                          <a:pt x="19185" y="32571"/>
                          <a:pt x="18306" y="33611"/>
                        </a:cubicBezTo>
                        <a:cubicBezTo>
                          <a:pt x="16947" y="35209"/>
                          <a:pt x="16547" y="36968"/>
                          <a:pt x="17027" y="38727"/>
                        </a:cubicBezTo>
                        <a:cubicBezTo>
                          <a:pt x="17507" y="40485"/>
                          <a:pt x="18546" y="41844"/>
                          <a:pt x="20225" y="42804"/>
                        </a:cubicBezTo>
                        <a:cubicBezTo>
                          <a:pt x="21903" y="43763"/>
                          <a:pt x="23742" y="43923"/>
                          <a:pt x="25820" y="43363"/>
                        </a:cubicBezTo>
                        <a:cubicBezTo>
                          <a:pt x="28139" y="42724"/>
                          <a:pt x="30137" y="41445"/>
                          <a:pt x="31816" y="39366"/>
                        </a:cubicBezTo>
                        <a:cubicBezTo>
                          <a:pt x="33015" y="37847"/>
                          <a:pt x="33654" y="36169"/>
                          <a:pt x="33734" y="34330"/>
                        </a:cubicBezTo>
                        <a:cubicBezTo>
                          <a:pt x="33734" y="33131"/>
                          <a:pt x="33415" y="31053"/>
                          <a:pt x="32535" y="28015"/>
                        </a:cubicBezTo>
                        <a:lnTo>
                          <a:pt x="31896" y="2545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1" name="Freeform: Shape 4910">
                    <a:extLst>
                      <a:ext uri="{FF2B5EF4-FFF2-40B4-BE49-F238E27FC236}">
                        <a16:creationId xmlns:a16="http://schemas.microsoft.com/office/drawing/2014/main" id="{FDD6C91C-7096-3A7B-CFC6-5E52EEBC08F9}"/>
                      </a:ext>
                    </a:extLst>
                  </p:cNvPr>
                  <p:cNvSpPr/>
                  <p:nvPr/>
                </p:nvSpPr>
                <p:spPr>
                  <a:xfrm>
                    <a:off x="794051" y="3077891"/>
                    <a:ext cx="56676" cy="57348"/>
                  </a:xfrm>
                  <a:custGeom>
                    <a:avLst/>
                    <a:gdLst>
                      <a:gd name="connsiteX0" fmla="*/ 56597 w 56676"/>
                      <a:gd name="connsiteY0" fmla="*/ 45598 h 57348"/>
                      <a:gd name="connsiteX1" fmla="*/ 43887 w 56676"/>
                      <a:gd name="connsiteY1" fmla="*/ 49035 h 57348"/>
                      <a:gd name="connsiteX2" fmla="*/ 37332 w 56676"/>
                      <a:gd name="connsiteY2" fmla="*/ 24494 h 57348"/>
                      <a:gd name="connsiteX3" fmla="*/ 33814 w 56676"/>
                      <a:gd name="connsiteY3" fmla="*/ 14661 h 57348"/>
                      <a:gd name="connsiteX4" fmla="*/ 30217 w 56676"/>
                      <a:gd name="connsiteY4" fmla="*/ 11784 h 57348"/>
                      <a:gd name="connsiteX5" fmla="*/ 25501 w 56676"/>
                      <a:gd name="connsiteY5" fmla="*/ 11784 h 57348"/>
                      <a:gd name="connsiteX6" fmla="*/ 20065 w 56676"/>
                      <a:gd name="connsiteY6" fmla="*/ 15141 h 57348"/>
                      <a:gd name="connsiteX7" fmla="*/ 17746 w 56676"/>
                      <a:gd name="connsiteY7" fmla="*/ 20897 h 57348"/>
                      <a:gd name="connsiteX8" fmla="*/ 19745 w 56676"/>
                      <a:gd name="connsiteY8" fmla="*/ 32168 h 57348"/>
                      <a:gd name="connsiteX9" fmla="*/ 25580 w 56676"/>
                      <a:gd name="connsiteY9" fmla="*/ 53912 h 57348"/>
                      <a:gd name="connsiteX10" fmla="*/ 12870 w 56676"/>
                      <a:gd name="connsiteY10" fmla="*/ 57349 h 57348"/>
                      <a:gd name="connsiteX11" fmla="*/ 0 w 56676"/>
                      <a:gd name="connsiteY11" fmla="*/ 9306 h 57348"/>
                      <a:gd name="connsiteX12" fmla="*/ 11831 w 56676"/>
                      <a:gd name="connsiteY12" fmla="*/ 6108 h 57348"/>
                      <a:gd name="connsiteX13" fmla="*/ 13750 w 56676"/>
                      <a:gd name="connsiteY13" fmla="*/ 13143 h 57348"/>
                      <a:gd name="connsiteX14" fmla="*/ 27419 w 56676"/>
                      <a:gd name="connsiteY14" fmla="*/ 752 h 57348"/>
                      <a:gd name="connsiteX15" fmla="*/ 35493 w 56676"/>
                      <a:gd name="connsiteY15" fmla="*/ 192 h 57348"/>
                      <a:gd name="connsiteX16" fmla="*/ 41808 w 56676"/>
                      <a:gd name="connsiteY16" fmla="*/ 2671 h 57348"/>
                      <a:gd name="connsiteX17" fmla="*/ 45725 w 56676"/>
                      <a:gd name="connsiteY17" fmla="*/ 7307 h 57348"/>
                      <a:gd name="connsiteX18" fmla="*/ 48683 w 56676"/>
                      <a:gd name="connsiteY18" fmla="*/ 15701 h 57348"/>
                      <a:gd name="connsiteX19" fmla="*/ 56677 w 56676"/>
                      <a:gd name="connsiteY19" fmla="*/ 45598 h 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676" h="57348">
                        <a:moveTo>
                          <a:pt x="56597" y="45598"/>
                        </a:moveTo>
                        <a:lnTo>
                          <a:pt x="43887" y="49035"/>
                        </a:lnTo>
                        <a:lnTo>
                          <a:pt x="37332" y="24494"/>
                        </a:lnTo>
                        <a:cubicBezTo>
                          <a:pt x="35973" y="19298"/>
                          <a:pt x="34773" y="16021"/>
                          <a:pt x="33814" y="14661"/>
                        </a:cubicBezTo>
                        <a:cubicBezTo>
                          <a:pt x="32855" y="13303"/>
                          <a:pt x="31656" y="12343"/>
                          <a:pt x="30217" y="11784"/>
                        </a:cubicBezTo>
                        <a:cubicBezTo>
                          <a:pt x="28778" y="11304"/>
                          <a:pt x="27179" y="11224"/>
                          <a:pt x="25501" y="11784"/>
                        </a:cubicBezTo>
                        <a:cubicBezTo>
                          <a:pt x="23262" y="12343"/>
                          <a:pt x="21504" y="13462"/>
                          <a:pt x="20065" y="15141"/>
                        </a:cubicBezTo>
                        <a:cubicBezTo>
                          <a:pt x="18626" y="16820"/>
                          <a:pt x="17906" y="18738"/>
                          <a:pt x="17746" y="20897"/>
                        </a:cubicBezTo>
                        <a:cubicBezTo>
                          <a:pt x="17667" y="23055"/>
                          <a:pt x="18306" y="26812"/>
                          <a:pt x="19745" y="32168"/>
                        </a:cubicBezTo>
                        <a:lnTo>
                          <a:pt x="25580" y="53912"/>
                        </a:lnTo>
                        <a:lnTo>
                          <a:pt x="12870" y="57349"/>
                        </a:lnTo>
                        <a:lnTo>
                          <a:pt x="0" y="9306"/>
                        </a:lnTo>
                        <a:lnTo>
                          <a:pt x="11831" y="6108"/>
                        </a:lnTo>
                        <a:lnTo>
                          <a:pt x="13750" y="13143"/>
                        </a:lnTo>
                        <a:cubicBezTo>
                          <a:pt x="16467" y="6588"/>
                          <a:pt x="21024" y="2431"/>
                          <a:pt x="27419" y="752"/>
                        </a:cubicBezTo>
                        <a:cubicBezTo>
                          <a:pt x="30217" y="33"/>
                          <a:pt x="32935" y="-207"/>
                          <a:pt x="35493" y="192"/>
                        </a:cubicBezTo>
                        <a:cubicBezTo>
                          <a:pt x="38051" y="592"/>
                          <a:pt x="40209" y="1392"/>
                          <a:pt x="41808" y="2671"/>
                        </a:cubicBezTo>
                        <a:cubicBezTo>
                          <a:pt x="43407" y="3950"/>
                          <a:pt x="44766" y="5468"/>
                          <a:pt x="45725" y="7307"/>
                        </a:cubicBezTo>
                        <a:cubicBezTo>
                          <a:pt x="46684" y="9146"/>
                          <a:pt x="47724" y="11944"/>
                          <a:pt x="48683" y="15701"/>
                        </a:cubicBezTo>
                        <a:lnTo>
                          <a:pt x="56677" y="4559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2" name="Freeform: Shape 4911">
                    <a:extLst>
                      <a:ext uri="{FF2B5EF4-FFF2-40B4-BE49-F238E27FC236}">
                        <a16:creationId xmlns:a16="http://schemas.microsoft.com/office/drawing/2014/main" id="{4542D995-4983-AFAB-7EAD-FDDF14312678}"/>
                      </a:ext>
                    </a:extLst>
                  </p:cNvPr>
                  <p:cNvSpPr/>
                  <p:nvPr/>
                </p:nvSpPr>
                <p:spPr>
                  <a:xfrm>
                    <a:off x="852835" y="3064204"/>
                    <a:ext cx="48760" cy="52497"/>
                  </a:xfrm>
                  <a:custGeom>
                    <a:avLst/>
                    <a:gdLst>
                      <a:gd name="connsiteX0" fmla="*/ 43538 w 48760"/>
                      <a:gd name="connsiteY0" fmla="*/ 10762 h 52497"/>
                      <a:gd name="connsiteX1" fmla="*/ 31627 w 48760"/>
                      <a:gd name="connsiteY1" fmla="*/ 16358 h 52497"/>
                      <a:gd name="connsiteX2" fmla="*/ 27230 w 48760"/>
                      <a:gd name="connsiteY2" fmla="*/ 11482 h 52497"/>
                      <a:gd name="connsiteX3" fmla="*/ 20915 w 48760"/>
                      <a:gd name="connsiteY3" fmla="*/ 11162 h 52497"/>
                      <a:gd name="connsiteX4" fmla="*/ 14200 w 48760"/>
                      <a:gd name="connsiteY4" fmla="*/ 16438 h 52497"/>
                      <a:gd name="connsiteX5" fmla="*/ 14280 w 48760"/>
                      <a:gd name="connsiteY5" fmla="*/ 28189 h 52497"/>
                      <a:gd name="connsiteX6" fmla="*/ 20355 w 48760"/>
                      <a:gd name="connsiteY6" fmla="*/ 39540 h 52497"/>
                      <a:gd name="connsiteX7" fmla="*/ 28989 w 48760"/>
                      <a:gd name="connsiteY7" fmla="*/ 40979 h 52497"/>
                      <a:gd name="connsiteX8" fmla="*/ 34345 w 48760"/>
                      <a:gd name="connsiteY8" fmla="*/ 37302 h 52497"/>
                      <a:gd name="connsiteX9" fmla="*/ 35704 w 48760"/>
                      <a:gd name="connsiteY9" fmla="*/ 29308 h 52497"/>
                      <a:gd name="connsiteX10" fmla="*/ 48734 w 48760"/>
                      <a:gd name="connsiteY10" fmla="*/ 28109 h 52497"/>
                      <a:gd name="connsiteX11" fmla="*/ 44737 w 48760"/>
                      <a:gd name="connsiteY11" fmla="*/ 43137 h 52497"/>
                      <a:gd name="connsiteX12" fmla="*/ 31147 w 48760"/>
                      <a:gd name="connsiteY12" fmla="*/ 51451 h 52497"/>
                      <a:gd name="connsiteX13" fmla="*/ 12521 w 48760"/>
                      <a:gd name="connsiteY13" fmla="*/ 49293 h 52497"/>
                      <a:gd name="connsiteX14" fmla="*/ 1330 w 48760"/>
                      <a:gd name="connsiteY14" fmla="*/ 32585 h 52497"/>
                      <a:gd name="connsiteX15" fmla="*/ 2689 w 48760"/>
                      <a:gd name="connsiteY15" fmla="*/ 12361 h 52497"/>
                      <a:gd name="connsiteX16" fmla="*/ 17957 w 48760"/>
                      <a:gd name="connsiteY16" fmla="*/ 1169 h 52497"/>
                      <a:gd name="connsiteX17" fmla="*/ 32906 w 48760"/>
                      <a:gd name="connsiteY17" fmla="*/ 1169 h 52497"/>
                      <a:gd name="connsiteX18" fmla="*/ 43458 w 48760"/>
                      <a:gd name="connsiteY18" fmla="*/ 10682 h 52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760" h="52497">
                        <a:moveTo>
                          <a:pt x="43538" y="10762"/>
                        </a:moveTo>
                        <a:lnTo>
                          <a:pt x="31627" y="16358"/>
                        </a:lnTo>
                        <a:cubicBezTo>
                          <a:pt x="30508" y="13960"/>
                          <a:pt x="29069" y="12361"/>
                          <a:pt x="27230" y="11482"/>
                        </a:cubicBezTo>
                        <a:cubicBezTo>
                          <a:pt x="25392" y="10602"/>
                          <a:pt x="23313" y="10522"/>
                          <a:pt x="20915" y="11162"/>
                        </a:cubicBezTo>
                        <a:cubicBezTo>
                          <a:pt x="17717" y="12041"/>
                          <a:pt x="15559" y="13800"/>
                          <a:pt x="14200" y="16438"/>
                        </a:cubicBezTo>
                        <a:cubicBezTo>
                          <a:pt x="12921" y="19156"/>
                          <a:pt x="12921" y="23073"/>
                          <a:pt x="14280" y="28189"/>
                        </a:cubicBezTo>
                        <a:cubicBezTo>
                          <a:pt x="15799" y="33864"/>
                          <a:pt x="17877" y="37702"/>
                          <a:pt x="20355" y="39540"/>
                        </a:cubicBezTo>
                        <a:cubicBezTo>
                          <a:pt x="22914" y="41379"/>
                          <a:pt x="25791" y="41858"/>
                          <a:pt x="28989" y="40979"/>
                        </a:cubicBezTo>
                        <a:cubicBezTo>
                          <a:pt x="31387" y="40339"/>
                          <a:pt x="33226" y="39140"/>
                          <a:pt x="34345" y="37302"/>
                        </a:cubicBezTo>
                        <a:cubicBezTo>
                          <a:pt x="35544" y="35543"/>
                          <a:pt x="35944" y="32825"/>
                          <a:pt x="35704" y="29308"/>
                        </a:cubicBezTo>
                        <a:lnTo>
                          <a:pt x="48734" y="28109"/>
                        </a:lnTo>
                        <a:cubicBezTo>
                          <a:pt x="48974" y="34184"/>
                          <a:pt x="47615" y="39220"/>
                          <a:pt x="44737" y="43137"/>
                        </a:cubicBezTo>
                        <a:cubicBezTo>
                          <a:pt x="41859" y="47054"/>
                          <a:pt x="37303" y="49852"/>
                          <a:pt x="31147" y="51451"/>
                        </a:cubicBezTo>
                        <a:cubicBezTo>
                          <a:pt x="24113" y="53370"/>
                          <a:pt x="17877" y="52650"/>
                          <a:pt x="12521" y="49293"/>
                        </a:cubicBezTo>
                        <a:cubicBezTo>
                          <a:pt x="7166" y="45935"/>
                          <a:pt x="3408" y="40419"/>
                          <a:pt x="1330" y="32585"/>
                        </a:cubicBezTo>
                        <a:cubicBezTo>
                          <a:pt x="-828" y="24671"/>
                          <a:pt x="-349" y="17957"/>
                          <a:pt x="2689" y="12361"/>
                        </a:cubicBezTo>
                        <a:cubicBezTo>
                          <a:pt x="5727" y="6845"/>
                          <a:pt x="10763" y="3088"/>
                          <a:pt x="17957" y="1169"/>
                        </a:cubicBezTo>
                        <a:cubicBezTo>
                          <a:pt x="23793" y="-430"/>
                          <a:pt x="28829" y="-350"/>
                          <a:pt x="32906" y="1169"/>
                        </a:cubicBezTo>
                        <a:cubicBezTo>
                          <a:pt x="37063" y="2768"/>
                          <a:pt x="40580" y="5966"/>
                          <a:pt x="43458" y="1068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3" name="Freeform: Shape 4912">
                    <a:extLst>
                      <a:ext uri="{FF2B5EF4-FFF2-40B4-BE49-F238E27FC236}">
                        <a16:creationId xmlns:a16="http://schemas.microsoft.com/office/drawing/2014/main" id="{D1DD505E-0E8B-8F3B-2221-0CBE65BCEC84}"/>
                      </a:ext>
                    </a:extLst>
                  </p:cNvPr>
                  <p:cNvSpPr/>
                  <p:nvPr/>
                </p:nvSpPr>
                <p:spPr>
                  <a:xfrm>
                    <a:off x="903721" y="3051114"/>
                    <a:ext cx="48370" cy="52015"/>
                  </a:xfrm>
                  <a:custGeom>
                    <a:avLst/>
                    <a:gdLst>
                      <a:gd name="connsiteX0" fmla="*/ 35100 w 48370"/>
                      <a:gd name="connsiteY0" fmla="*/ 32326 h 52015"/>
                      <a:gd name="connsiteX1" fmla="*/ 48370 w 48370"/>
                      <a:gd name="connsiteY1" fmla="*/ 31047 h 52015"/>
                      <a:gd name="connsiteX2" fmla="*/ 43494 w 48370"/>
                      <a:gd name="connsiteY2" fmla="*/ 43677 h 52015"/>
                      <a:gd name="connsiteX3" fmla="*/ 31263 w 48370"/>
                      <a:gd name="connsiteY3" fmla="*/ 50872 h 52015"/>
                      <a:gd name="connsiteX4" fmla="*/ 10559 w 48370"/>
                      <a:gd name="connsiteY4" fmla="*/ 47674 h 52015"/>
                      <a:gd name="connsiteX5" fmla="*/ 1366 w 48370"/>
                      <a:gd name="connsiteY5" fmla="*/ 32406 h 52015"/>
                      <a:gd name="connsiteX6" fmla="*/ 2565 w 48370"/>
                      <a:gd name="connsiteY6" fmla="*/ 12022 h 52015"/>
                      <a:gd name="connsiteX7" fmla="*/ 16554 w 48370"/>
                      <a:gd name="connsiteY7" fmla="*/ 990 h 52015"/>
                      <a:gd name="connsiteX8" fmla="*/ 35340 w 48370"/>
                      <a:gd name="connsiteY8" fmla="*/ 3548 h 52015"/>
                      <a:gd name="connsiteX9" fmla="*/ 47091 w 48370"/>
                      <a:gd name="connsiteY9" fmla="*/ 23693 h 52015"/>
                      <a:gd name="connsiteX10" fmla="*/ 15195 w 48370"/>
                      <a:gd name="connsiteY10" fmla="*/ 32246 h 52015"/>
                      <a:gd name="connsiteX11" fmla="*/ 20631 w 48370"/>
                      <a:gd name="connsiteY11" fmla="*/ 40240 h 52015"/>
                      <a:gd name="connsiteX12" fmla="*/ 28785 w 48370"/>
                      <a:gd name="connsiteY12" fmla="*/ 41439 h 52015"/>
                      <a:gd name="connsiteX13" fmla="*/ 33341 w 48370"/>
                      <a:gd name="connsiteY13" fmla="*/ 38481 h 52015"/>
                      <a:gd name="connsiteX14" fmla="*/ 35020 w 48370"/>
                      <a:gd name="connsiteY14" fmla="*/ 32406 h 52015"/>
                      <a:gd name="connsiteX15" fmla="*/ 32382 w 48370"/>
                      <a:gd name="connsiteY15" fmla="*/ 19296 h 52015"/>
                      <a:gd name="connsiteX16" fmla="*/ 27266 w 48370"/>
                      <a:gd name="connsiteY16" fmla="*/ 11702 h 52015"/>
                      <a:gd name="connsiteX17" fmla="*/ 19912 w 48370"/>
                      <a:gd name="connsiteY17" fmla="*/ 10583 h 52015"/>
                      <a:gd name="connsiteX18" fmla="*/ 13836 w 48370"/>
                      <a:gd name="connsiteY18" fmla="*/ 15459 h 52015"/>
                      <a:gd name="connsiteX19" fmla="*/ 13357 w 48370"/>
                      <a:gd name="connsiteY19" fmla="*/ 24412 h 52015"/>
                      <a:gd name="connsiteX20" fmla="*/ 32382 w 48370"/>
                      <a:gd name="connsiteY20" fmla="*/ 19296 h 5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370" h="52015">
                        <a:moveTo>
                          <a:pt x="35100" y="32326"/>
                        </a:moveTo>
                        <a:lnTo>
                          <a:pt x="48370" y="31047"/>
                        </a:lnTo>
                        <a:cubicBezTo>
                          <a:pt x="47970" y="36083"/>
                          <a:pt x="46372" y="40320"/>
                          <a:pt x="43494" y="43677"/>
                        </a:cubicBezTo>
                        <a:cubicBezTo>
                          <a:pt x="40616" y="47035"/>
                          <a:pt x="36539" y="49433"/>
                          <a:pt x="31263" y="50872"/>
                        </a:cubicBezTo>
                        <a:cubicBezTo>
                          <a:pt x="22949" y="53110"/>
                          <a:pt x="15995" y="52071"/>
                          <a:pt x="10559" y="47674"/>
                        </a:cubicBezTo>
                        <a:cubicBezTo>
                          <a:pt x="6242" y="44157"/>
                          <a:pt x="3125" y="39041"/>
                          <a:pt x="1366" y="32406"/>
                        </a:cubicBezTo>
                        <a:cubicBezTo>
                          <a:pt x="-793" y="24412"/>
                          <a:pt x="-393" y="17617"/>
                          <a:pt x="2565" y="12022"/>
                        </a:cubicBezTo>
                        <a:cubicBezTo>
                          <a:pt x="5523" y="6346"/>
                          <a:pt x="10159" y="2749"/>
                          <a:pt x="16554" y="990"/>
                        </a:cubicBezTo>
                        <a:cubicBezTo>
                          <a:pt x="23669" y="-929"/>
                          <a:pt x="29984" y="-49"/>
                          <a:pt x="35340" y="3548"/>
                        </a:cubicBezTo>
                        <a:cubicBezTo>
                          <a:pt x="40696" y="7145"/>
                          <a:pt x="44613" y="13860"/>
                          <a:pt x="47091" y="23693"/>
                        </a:cubicBezTo>
                        <a:lnTo>
                          <a:pt x="15195" y="32246"/>
                        </a:lnTo>
                        <a:cubicBezTo>
                          <a:pt x="16314" y="36003"/>
                          <a:pt x="18073" y="38641"/>
                          <a:pt x="20631" y="40240"/>
                        </a:cubicBezTo>
                        <a:cubicBezTo>
                          <a:pt x="23109" y="41839"/>
                          <a:pt x="25907" y="42238"/>
                          <a:pt x="28785" y="41439"/>
                        </a:cubicBezTo>
                        <a:cubicBezTo>
                          <a:pt x="30783" y="40879"/>
                          <a:pt x="32302" y="39920"/>
                          <a:pt x="33341" y="38481"/>
                        </a:cubicBezTo>
                        <a:cubicBezTo>
                          <a:pt x="34381" y="37043"/>
                          <a:pt x="34940" y="34964"/>
                          <a:pt x="35020" y="32406"/>
                        </a:cubicBezTo>
                        <a:close/>
                        <a:moveTo>
                          <a:pt x="32382" y="19296"/>
                        </a:moveTo>
                        <a:cubicBezTo>
                          <a:pt x="31343" y="15619"/>
                          <a:pt x="29584" y="13061"/>
                          <a:pt x="27266" y="11702"/>
                        </a:cubicBezTo>
                        <a:cubicBezTo>
                          <a:pt x="24948" y="10263"/>
                          <a:pt x="22470" y="9943"/>
                          <a:pt x="19912" y="10583"/>
                        </a:cubicBezTo>
                        <a:cubicBezTo>
                          <a:pt x="17114" y="11302"/>
                          <a:pt x="15115" y="12981"/>
                          <a:pt x="13836" y="15459"/>
                        </a:cubicBezTo>
                        <a:cubicBezTo>
                          <a:pt x="12557" y="17937"/>
                          <a:pt x="12397" y="20975"/>
                          <a:pt x="13357" y="24412"/>
                        </a:cubicBezTo>
                        <a:lnTo>
                          <a:pt x="32382" y="1929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4" name="Freeform: Shape 4913">
                    <a:extLst>
                      <a:ext uri="{FF2B5EF4-FFF2-40B4-BE49-F238E27FC236}">
                        <a16:creationId xmlns:a16="http://schemas.microsoft.com/office/drawing/2014/main" id="{F84DDAE7-958E-74A0-A4D2-69DCE0A71761}"/>
                      </a:ext>
                    </a:extLst>
                  </p:cNvPr>
                  <p:cNvSpPr/>
                  <p:nvPr/>
                </p:nvSpPr>
                <p:spPr>
                  <a:xfrm>
                    <a:off x="1003574" y="3013893"/>
                    <a:ext cx="43705" cy="69387"/>
                  </a:xfrm>
                  <a:custGeom>
                    <a:avLst/>
                    <a:gdLst>
                      <a:gd name="connsiteX0" fmla="*/ 29255 w 43705"/>
                      <a:gd name="connsiteY0" fmla="*/ 69307 h 69387"/>
                      <a:gd name="connsiteX1" fmla="*/ 27416 w 43705"/>
                      <a:gd name="connsiteY1" fmla="*/ 62512 h 69387"/>
                      <a:gd name="connsiteX2" fmla="*/ 18543 w 43705"/>
                      <a:gd name="connsiteY2" fmla="*/ 62512 h 69387"/>
                      <a:gd name="connsiteX3" fmla="*/ 11588 w 43705"/>
                      <a:gd name="connsiteY3" fmla="*/ 58675 h 69387"/>
                      <a:gd name="connsiteX4" fmla="*/ 6472 w 43705"/>
                      <a:gd name="connsiteY4" fmla="*/ 50442 h 69387"/>
                      <a:gd name="connsiteX5" fmla="*/ 12947 w 43705"/>
                      <a:gd name="connsiteY5" fmla="*/ 47324 h 69387"/>
                      <a:gd name="connsiteX6" fmla="*/ 17903 w 43705"/>
                      <a:gd name="connsiteY6" fmla="*/ 54599 h 69387"/>
                      <a:gd name="connsiteX7" fmla="*/ 25817 w 43705"/>
                      <a:gd name="connsiteY7" fmla="*/ 56837 h 69387"/>
                      <a:gd name="connsiteX8" fmla="*/ 20062 w 43705"/>
                      <a:gd name="connsiteY8" fmla="*/ 35253 h 69387"/>
                      <a:gd name="connsiteX9" fmla="*/ 10629 w 43705"/>
                      <a:gd name="connsiteY9" fmla="*/ 34294 h 69387"/>
                      <a:gd name="connsiteX10" fmla="*/ 4314 w 43705"/>
                      <a:gd name="connsiteY10" fmla="*/ 30617 h 69387"/>
                      <a:gd name="connsiteX11" fmla="*/ 637 w 43705"/>
                      <a:gd name="connsiteY11" fmla="*/ 23822 h 69387"/>
                      <a:gd name="connsiteX12" fmla="*/ 2635 w 43705"/>
                      <a:gd name="connsiteY12" fmla="*/ 10712 h 69387"/>
                      <a:gd name="connsiteX13" fmla="*/ 11828 w 43705"/>
                      <a:gd name="connsiteY13" fmla="*/ 4317 h 69387"/>
                      <a:gd name="connsiteX14" fmla="*/ 10949 w 43705"/>
                      <a:gd name="connsiteY14" fmla="*/ 1039 h 69387"/>
                      <a:gd name="connsiteX15" fmla="*/ 14946 w 43705"/>
                      <a:gd name="connsiteY15" fmla="*/ 0 h 69387"/>
                      <a:gd name="connsiteX16" fmla="*/ 15825 w 43705"/>
                      <a:gd name="connsiteY16" fmla="*/ 3278 h 69387"/>
                      <a:gd name="connsiteX17" fmla="*/ 26137 w 43705"/>
                      <a:gd name="connsiteY17" fmla="*/ 4237 h 69387"/>
                      <a:gd name="connsiteX18" fmla="*/ 34211 w 43705"/>
                      <a:gd name="connsiteY18" fmla="*/ 12950 h 69387"/>
                      <a:gd name="connsiteX19" fmla="*/ 27496 w 43705"/>
                      <a:gd name="connsiteY19" fmla="*/ 15908 h 69387"/>
                      <a:gd name="connsiteX20" fmla="*/ 23339 w 43705"/>
                      <a:gd name="connsiteY20" fmla="*/ 10472 h 69387"/>
                      <a:gd name="connsiteX21" fmla="*/ 17344 w 43705"/>
                      <a:gd name="connsiteY21" fmla="*/ 9033 h 69387"/>
                      <a:gd name="connsiteX22" fmla="*/ 22620 w 43705"/>
                      <a:gd name="connsiteY22" fmla="*/ 28618 h 69387"/>
                      <a:gd name="connsiteX23" fmla="*/ 29974 w 43705"/>
                      <a:gd name="connsiteY23" fmla="*/ 28778 h 69387"/>
                      <a:gd name="connsiteX24" fmla="*/ 36050 w 43705"/>
                      <a:gd name="connsiteY24" fmla="*/ 30777 h 69387"/>
                      <a:gd name="connsiteX25" fmla="*/ 40366 w 43705"/>
                      <a:gd name="connsiteY25" fmla="*/ 34694 h 69387"/>
                      <a:gd name="connsiteX26" fmla="*/ 43004 w 43705"/>
                      <a:gd name="connsiteY26" fmla="*/ 40369 h 69387"/>
                      <a:gd name="connsiteX27" fmla="*/ 41645 w 43705"/>
                      <a:gd name="connsiteY27" fmla="*/ 53319 h 69387"/>
                      <a:gd name="connsiteX28" fmla="*/ 31413 w 43705"/>
                      <a:gd name="connsiteY28" fmla="*/ 61473 h 69387"/>
                      <a:gd name="connsiteX29" fmla="*/ 33252 w 43705"/>
                      <a:gd name="connsiteY29" fmla="*/ 68348 h 69387"/>
                      <a:gd name="connsiteX30" fmla="*/ 29255 w 43705"/>
                      <a:gd name="connsiteY30" fmla="*/ 69387 h 69387"/>
                      <a:gd name="connsiteX31" fmla="*/ 13347 w 43705"/>
                      <a:gd name="connsiteY31" fmla="*/ 9833 h 69387"/>
                      <a:gd name="connsiteX32" fmla="*/ 7991 w 43705"/>
                      <a:gd name="connsiteY32" fmla="*/ 14709 h 69387"/>
                      <a:gd name="connsiteX33" fmla="*/ 7351 w 43705"/>
                      <a:gd name="connsiteY33" fmla="*/ 21344 h 69387"/>
                      <a:gd name="connsiteX34" fmla="*/ 10869 w 43705"/>
                      <a:gd name="connsiteY34" fmla="*/ 26620 h 69387"/>
                      <a:gd name="connsiteX35" fmla="*/ 18463 w 43705"/>
                      <a:gd name="connsiteY35" fmla="*/ 28618 h 69387"/>
                      <a:gd name="connsiteX36" fmla="*/ 13427 w 43705"/>
                      <a:gd name="connsiteY36" fmla="*/ 9833 h 69387"/>
                      <a:gd name="connsiteX37" fmla="*/ 29894 w 43705"/>
                      <a:gd name="connsiteY37" fmla="*/ 55718 h 69387"/>
                      <a:gd name="connsiteX38" fmla="*/ 35490 w 43705"/>
                      <a:gd name="connsiteY38" fmla="*/ 50522 h 69387"/>
                      <a:gd name="connsiteX39" fmla="*/ 36130 w 43705"/>
                      <a:gd name="connsiteY39" fmla="*/ 42528 h 69387"/>
                      <a:gd name="connsiteX40" fmla="*/ 32692 w 43705"/>
                      <a:gd name="connsiteY40" fmla="*/ 37092 h 69387"/>
                      <a:gd name="connsiteX41" fmla="*/ 24299 w 43705"/>
                      <a:gd name="connsiteY41" fmla="*/ 35013 h 69387"/>
                      <a:gd name="connsiteX42" fmla="*/ 29814 w 43705"/>
                      <a:gd name="connsiteY42" fmla="*/ 55638 h 6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3705" h="69387">
                        <a:moveTo>
                          <a:pt x="29255" y="69307"/>
                        </a:moveTo>
                        <a:lnTo>
                          <a:pt x="27416" y="62512"/>
                        </a:lnTo>
                        <a:cubicBezTo>
                          <a:pt x="23899" y="62992"/>
                          <a:pt x="20941" y="62992"/>
                          <a:pt x="18543" y="62512"/>
                        </a:cubicBezTo>
                        <a:cubicBezTo>
                          <a:pt x="16145" y="62033"/>
                          <a:pt x="13827" y="60754"/>
                          <a:pt x="11588" y="58675"/>
                        </a:cubicBezTo>
                        <a:cubicBezTo>
                          <a:pt x="9350" y="56677"/>
                          <a:pt x="7671" y="53879"/>
                          <a:pt x="6472" y="50442"/>
                        </a:cubicBezTo>
                        <a:lnTo>
                          <a:pt x="12947" y="47324"/>
                        </a:lnTo>
                        <a:cubicBezTo>
                          <a:pt x="14466" y="50841"/>
                          <a:pt x="16065" y="53239"/>
                          <a:pt x="17903" y="54599"/>
                        </a:cubicBezTo>
                        <a:cubicBezTo>
                          <a:pt x="20461" y="56517"/>
                          <a:pt x="23099" y="57236"/>
                          <a:pt x="25817" y="56837"/>
                        </a:cubicBezTo>
                        <a:lnTo>
                          <a:pt x="20062" y="35253"/>
                        </a:lnTo>
                        <a:cubicBezTo>
                          <a:pt x="17104" y="35493"/>
                          <a:pt x="13986" y="35173"/>
                          <a:pt x="10629" y="34294"/>
                        </a:cubicBezTo>
                        <a:cubicBezTo>
                          <a:pt x="8151" y="33654"/>
                          <a:pt x="5993" y="32455"/>
                          <a:pt x="4314" y="30617"/>
                        </a:cubicBezTo>
                        <a:cubicBezTo>
                          <a:pt x="2555" y="28778"/>
                          <a:pt x="1356" y="26540"/>
                          <a:pt x="637" y="23822"/>
                        </a:cubicBezTo>
                        <a:cubicBezTo>
                          <a:pt x="-642" y="19026"/>
                          <a:pt x="-3" y="14629"/>
                          <a:pt x="2635" y="10712"/>
                        </a:cubicBezTo>
                        <a:cubicBezTo>
                          <a:pt x="4394" y="8074"/>
                          <a:pt x="7431" y="5915"/>
                          <a:pt x="11828" y="4317"/>
                        </a:cubicBezTo>
                        <a:lnTo>
                          <a:pt x="10949" y="1039"/>
                        </a:lnTo>
                        <a:lnTo>
                          <a:pt x="14946" y="0"/>
                        </a:lnTo>
                        <a:lnTo>
                          <a:pt x="15825" y="3278"/>
                        </a:lnTo>
                        <a:cubicBezTo>
                          <a:pt x="19902" y="2638"/>
                          <a:pt x="23339" y="2878"/>
                          <a:pt x="26137" y="4237"/>
                        </a:cubicBezTo>
                        <a:cubicBezTo>
                          <a:pt x="29734" y="5915"/>
                          <a:pt x="32452" y="8793"/>
                          <a:pt x="34211" y="12950"/>
                        </a:cubicBezTo>
                        <a:lnTo>
                          <a:pt x="27496" y="15908"/>
                        </a:lnTo>
                        <a:cubicBezTo>
                          <a:pt x="26377" y="13350"/>
                          <a:pt x="25018" y="11511"/>
                          <a:pt x="23339" y="10472"/>
                        </a:cubicBezTo>
                        <a:cubicBezTo>
                          <a:pt x="21661" y="9353"/>
                          <a:pt x="19662" y="8953"/>
                          <a:pt x="17344" y="9033"/>
                        </a:cubicBezTo>
                        <a:lnTo>
                          <a:pt x="22620" y="28618"/>
                        </a:lnTo>
                        <a:cubicBezTo>
                          <a:pt x="26297" y="28618"/>
                          <a:pt x="28695" y="28618"/>
                          <a:pt x="29974" y="28778"/>
                        </a:cubicBezTo>
                        <a:cubicBezTo>
                          <a:pt x="32292" y="29098"/>
                          <a:pt x="34371" y="29817"/>
                          <a:pt x="36050" y="30777"/>
                        </a:cubicBezTo>
                        <a:cubicBezTo>
                          <a:pt x="37728" y="31736"/>
                          <a:pt x="39167" y="33095"/>
                          <a:pt x="40366" y="34694"/>
                        </a:cubicBezTo>
                        <a:cubicBezTo>
                          <a:pt x="41565" y="36372"/>
                          <a:pt x="42445" y="38211"/>
                          <a:pt x="43004" y="40369"/>
                        </a:cubicBezTo>
                        <a:cubicBezTo>
                          <a:pt x="44283" y="45086"/>
                          <a:pt x="43804" y="49402"/>
                          <a:pt x="41645" y="53319"/>
                        </a:cubicBezTo>
                        <a:cubicBezTo>
                          <a:pt x="39487" y="57236"/>
                          <a:pt x="36050" y="59954"/>
                          <a:pt x="31413" y="61473"/>
                        </a:cubicBezTo>
                        <a:lnTo>
                          <a:pt x="33252" y="68348"/>
                        </a:lnTo>
                        <a:lnTo>
                          <a:pt x="29255" y="69387"/>
                        </a:lnTo>
                        <a:close/>
                        <a:moveTo>
                          <a:pt x="13347" y="9833"/>
                        </a:moveTo>
                        <a:cubicBezTo>
                          <a:pt x="10789" y="10952"/>
                          <a:pt x="9030" y="12550"/>
                          <a:pt x="7991" y="14709"/>
                        </a:cubicBezTo>
                        <a:cubicBezTo>
                          <a:pt x="6952" y="16787"/>
                          <a:pt x="6712" y="19026"/>
                          <a:pt x="7351" y="21344"/>
                        </a:cubicBezTo>
                        <a:cubicBezTo>
                          <a:pt x="7991" y="23662"/>
                          <a:pt x="9110" y="25421"/>
                          <a:pt x="10869" y="26620"/>
                        </a:cubicBezTo>
                        <a:cubicBezTo>
                          <a:pt x="12548" y="27819"/>
                          <a:pt x="15106" y="28458"/>
                          <a:pt x="18463" y="28618"/>
                        </a:cubicBezTo>
                        <a:lnTo>
                          <a:pt x="13427" y="9833"/>
                        </a:lnTo>
                        <a:close/>
                        <a:moveTo>
                          <a:pt x="29894" y="55718"/>
                        </a:moveTo>
                        <a:cubicBezTo>
                          <a:pt x="32452" y="54678"/>
                          <a:pt x="34291" y="52920"/>
                          <a:pt x="35490" y="50522"/>
                        </a:cubicBezTo>
                        <a:cubicBezTo>
                          <a:pt x="36689" y="48123"/>
                          <a:pt x="36929" y="45485"/>
                          <a:pt x="36130" y="42528"/>
                        </a:cubicBezTo>
                        <a:cubicBezTo>
                          <a:pt x="35490" y="40050"/>
                          <a:pt x="34291" y="38211"/>
                          <a:pt x="32692" y="37092"/>
                        </a:cubicBezTo>
                        <a:cubicBezTo>
                          <a:pt x="31093" y="35893"/>
                          <a:pt x="28296" y="35253"/>
                          <a:pt x="24299" y="35013"/>
                        </a:cubicBezTo>
                        <a:lnTo>
                          <a:pt x="29814" y="556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5" name="Freeform: Shape 4914">
                    <a:extLst>
                      <a:ext uri="{FF2B5EF4-FFF2-40B4-BE49-F238E27FC236}">
                        <a16:creationId xmlns:a16="http://schemas.microsoft.com/office/drawing/2014/main" id="{3B0DA1AD-6CC2-32E9-A062-C553B80B55E9}"/>
                      </a:ext>
                    </a:extLst>
                  </p:cNvPr>
                  <p:cNvSpPr/>
                  <p:nvPr/>
                </p:nvSpPr>
                <p:spPr>
                  <a:xfrm>
                    <a:off x="1047290" y="3007217"/>
                    <a:ext cx="42932" cy="57795"/>
                  </a:xfrm>
                  <a:custGeom>
                    <a:avLst/>
                    <a:gdLst>
                      <a:gd name="connsiteX0" fmla="*/ 6404 w 42932"/>
                      <a:gd name="connsiteY0" fmla="*/ 46166 h 57795"/>
                      <a:gd name="connsiteX1" fmla="*/ 12959 w 42932"/>
                      <a:gd name="connsiteY1" fmla="*/ 43448 h 57795"/>
                      <a:gd name="connsiteX2" fmla="*/ 19194 w 42932"/>
                      <a:gd name="connsiteY2" fmla="*/ 50722 h 57795"/>
                      <a:gd name="connsiteX3" fmla="*/ 26708 w 42932"/>
                      <a:gd name="connsiteY3" fmla="*/ 51442 h 57795"/>
                      <a:gd name="connsiteX4" fmla="*/ 33903 w 42932"/>
                      <a:gd name="connsiteY4" fmla="*/ 45926 h 57795"/>
                      <a:gd name="connsiteX5" fmla="*/ 35022 w 42932"/>
                      <a:gd name="connsiteY5" fmla="*/ 36813 h 57795"/>
                      <a:gd name="connsiteX6" fmla="*/ 29906 w 42932"/>
                      <a:gd name="connsiteY6" fmla="*/ 29938 h 57795"/>
                      <a:gd name="connsiteX7" fmla="*/ 21352 w 42932"/>
                      <a:gd name="connsiteY7" fmla="*/ 28979 h 57795"/>
                      <a:gd name="connsiteX8" fmla="*/ 16796 w 42932"/>
                      <a:gd name="connsiteY8" fmla="*/ 31057 h 57795"/>
                      <a:gd name="connsiteX9" fmla="*/ 15916 w 42932"/>
                      <a:gd name="connsiteY9" fmla="*/ 24902 h 57795"/>
                      <a:gd name="connsiteX10" fmla="*/ 17035 w 42932"/>
                      <a:gd name="connsiteY10" fmla="*/ 24662 h 57795"/>
                      <a:gd name="connsiteX11" fmla="*/ 24230 w 42932"/>
                      <a:gd name="connsiteY11" fmla="*/ 20345 h 57795"/>
                      <a:gd name="connsiteX12" fmla="*/ 25829 w 42932"/>
                      <a:gd name="connsiteY12" fmla="*/ 12432 h 57795"/>
                      <a:gd name="connsiteX13" fmla="*/ 21672 w 42932"/>
                      <a:gd name="connsiteY13" fmla="*/ 6916 h 57795"/>
                      <a:gd name="connsiteX14" fmla="*/ 14477 w 42932"/>
                      <a:gd name="connsiteY14" fmla="*/ 6196 h 57795"/>
                      <a:gd name="connsiteX15" fmla="*/ 8562 w 42932"/>
                      <a:gd name="connsiteY15" fmla="*/ 10433 h 57795"/>
                      <a:gd name="connsiteX16" fmla="*/ 7203 w 42932"/>
                      <a:gd name="connsiteY16" fmla="*/ 18827 h 57795"/>
                      <a:gd name="connsiteX17" fmla="*/ 88 w 42932"/>
                      <a:gd name="connsiteY17" fmla="*/ 19466 h 57795"/>
                      <a:gd name="connsiteX18" fmla="*/ 2886 w 42932"/>
                      <a:gd name="connsiteY18" fmla="*/ 7395 h 57795"/>
                      <a:gd name="connsiteX19" fmla="*/ 12879 w 42932"/>
                      <a:gd name="connsiteY19" fmla="*/ 681 h 57795"/>
                      <a:gd name="connsiteX20" fmla="*/ 21752 w 42932"/>
                      <a:gd name="connsiteY20" fmla="*/ 361 h 57795"/>
                      <a:gd name="connsiteX21" fmla="*/ 29026 w 42932"/>
                      <a:gd name="connsiteY21" fmla="*/ 4118 h 57795"/>
                      <a:gd name="connsiteX22" fmla="*/ 32943 w 42932"/>
                      <a:gd name="connsiteY22" fmla="*/ 10673 h 57795"/>
                      <a:gd name="connsiteX23" fmla="*/ 32783 w 42932"/>
                      <a:gd name="connsiteY23" fmla="*/ 17708 h 57795"/>
                      <a:gd name="connsiteX24" fmla="*/ 28307 w 42932"/>
                      <a:gd name="connsiteY24" fmla="*/ 23943 h 57795"/>
                      <a:gd name="connsiteX25" fmla="*/ 37180 w 42932"/>
                      <a:gd name="connsiteY25" fmla="*/ 26581 h 57795"/>
                      <a:gd name="connsiteX26" fmla="*/ 42296 w 42932"/>
                      <a:gd name="connsiteY26" fmla="*/ 34735 h 57795"/>
                      <a:gd name="connsiteX27" fmla="*/ 40298 w 42932"/>
                      <a:gd name="connsiteY27" fmla="*/ 48404 h 57795"/>
                      <a:gd name="connsiteX28" fmla="*/ 28307 w 42932"/>
                      <a:gd name="connsiteY28" fmla="*/ 57037 h 57795"/>
                      <a:gd name="connsiteX29" fmla="*/ 15037 w 42932"/>
                      <a:gd name="connsiteY29" fmla="*/ 55918 h 57795"/>
                      <a:gd name="connsiteX30" fmla="*/ 6563 w 42932"/>
                      <a:gd name="connsiteY30" fmla="*/ 46166 h 5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932" h="57795">
                        <a:moveTo>
                          <a:pt x="6404" y="46166"/>
                        </a:moveTo>
                        <a:lnTo>
                          <a:pt x="12959" y="43448"/>
                        </a:lnTo>
                        <a:cubicBezTo>
                          <a:pt x="14797" y="47045"/>
                          <a:pt x="16876" y="49523"/>
                          <a:pt x="19194" y="50722"/>
                        </a:cubicBezTo>
                        <a:cubicBezTo>
                          <a:pt x="21512" y="51922"/>
                          <a:pt x="23990" y="52161"/>
                          <a:pt x="26708" y="51442"/>
                        </a:cubicBezTo>
                        <a:cubicBezTo>
                          <a:pt x="29906" y="50562"/>
                          <a:pt x="32304" y="48724"/>
                          <a:pt x="33903" y="45926"/>
                        </a:cubicBezTo>
                        <a:cubicBezTo>
                          <a:pt x="35501" y="43128"/>
                          <a:pt x="35901" y="40090"/>
                          <a:pt x="35022" y="36813"/>
                        </a:cubicBezTo>
                        <a:cubicBezTo>
                          <a:pt x="34222" y="33695"/>
                          <a:pt x="32464" y="31377"/>
                          <a:pt x="29906" y="29938"/>
                        </a:cubicBezTo>
                        <a:cubicBezTo>
                          <a:pt x="27348" y="28499"/>
                          <a:pt x="24470" y="28180"/>
                          <a:pt x="21352" y="28979"/>
                        </a:cubicBezTo>
                        <a:cubicBezTo>
                          <a:pt x="20073" y="29299"/>
                          <a:pt x="18554" y="30018"/>
                          <a:pt x="16796" y="31057"/>
                        </a:cubicBezTo>
                        <a:lnTo>
                          <a:pt x="15916" y="24902"/>
                        </a:lnTo>
                        <a:cubicBezTo>
                          <a:pt x="16396" y="24902"/>
                          <a:pt x="16716" y="24742"/>
                          <a:pt x="17035" y="24662"/>
                        </a:cubicBezTo>
                        <a:cubicBezTo>
                          <a:pt x="19913" y="23863"/>
                          <a:pt x="22311" y="22424"/>
                          <a:pt x="24230" y="20345"/>
                        </a:cubicBezTo>
                        <a:cubicBezTo>
                          <a:pt x="26149" y="18267"/>
                          <a:pt x="26708" y="15549"/>
                          <a:pt x="25829" y="12432"/>
                        </a:cubicBezTo>
                        <a:cubicBezTo>
                          <a:pt x="25189" y="9953"/>
                          <a:pt x="23750" y="8115"/>
                          <a:pt x="21672" y="6916"/>
                        </a:cubicBezTo>
                        <a:cubicBezTo>
                          <a:pt x="19514" y="5717"/>
                          <a:pt x="17195" y="5477"/>
                          <a:pt x="14477" y="6196"/>
                        </a:cubicBezTo>
                        <a:cubicBezTo>
                          <a:pt x="11839" y="6916"/>
                          <a:pt x="9841" y="8355"/>
                          <a:pt x="8562" y="10433"/>
                        </a:cubicBezTo>
                        <a:cubicBezTo>
                          <a:pt x="7203" y="12591"/>
                          <a:pt x="6803" y="15389"/>
                          <a:pt x="7203" y="18827"/>
                        </a:cubicBezTo>
                        <a:lnTo>
                          <a:pt x="88" y="19466"/>
                        </a:lnTo>
                        <a:cubicBezTo>
                          <a:pt x="-311" y="14670"/>
                          <a:pt x="648" y="10673"/>
                          <a:pt x="2886" y="7395"/>
                        </a:cubicBezTo>
                        <a:cubicBezTo>
                          <a:pt x="5205" y="4118"/>
                          <a:pt x="8482" y="1880"/>
                          <a:pt x="12879" y="681"/>
                        </a:cubicBezTo>
                        <a:cubicBezTo>
                          <a:pt x="15916" y="-119"/>
                          <a:pt x="18874" y="-199"/>
                          <a:pt x="21752" y="361"/>
                        </a:cubicBezTo>
                        <a:cubicBezTo>
                          <a:pt x="24630" y="1000"/>
                          <a:pt x="27028" y="2199"/>
                          <a:pt x="29026" y="4118"/>
                        </a:cubicBezTo>
                        <a:cubicBezTo>
                          <a:pt x="31025" y="6037"/>
                          <a:pt x="32304" y="8195"/>
                          <a:pt x="32943" y="10673"/>
                        </a:cubicBezTo>
                        <a:cubicBezTo>
                          <a:pt x="33583" y="13071"/>
                          <a:pt x="33503" y="15389"/>
                          <a:pt x="32783" y="17708"/>
                        </a:cubicBezTo>
                        <a:cubicBezTo>
                          <a:pt x="32064" y="20026"/>
                          <a:pt x="30545" y="22104"/>
                          <a:pt x="28307" y="23943"/>
                        </a:cubicBezTo>
                        <a:cubicBezTo>
                          <a:pt x="31744" y="23783"/>
                          <a:pt x="34702" y="24742"/>
                          <a:pt x="37180" y="26581"/>
                        </a:cubicBezTo>
                        <a:cubicBezTo>
                          <a:pt x="39658" y="28499"/>
                          <a:pt x="41337" y="31217"/>
                          <a:pt x="42296" y="34735"/>
                        </a:cubicBezTo>
                        <a:cubicBezTo>
                          <a:pt x="43575" y="39531"/>
                          <a:pt x="42936" y="44087"/>
                          <a:pt x="40298" y="48404"/>
                        </a:cubicBezTo>
                        <a:cubicBezTo>
                          <a:pt x="37660" y="52721"/>
                          <a:pt x="33663" y="55599"/>
                          <a:pt x="28307" y="57037"/>
                        </a:cubicBezTo>
                        <a:cubicBezTo>
                          <a:pt x="23431" y="58317"/>
                          <a:pt x="19034" y="57997"/>
                          <a:pt x="15037" y="55918"/>
                        </a:cubicBezTo>
                        <a:cubicBezTo>
                          <a:pt x="11040" y="53920"/>
                          <a:pt x="8242" y="50642"/>
                          <a:pt x="6563" y="4616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6" name="Freeform: Shape 4915">
                    <a:extLst>
                      <a:ext uri="{FF2B5EF4-FFF2-40B4-BE49-F238E27FC236}">
                        <a16:creationId xmlns:a16="http://schemas.microsoft.com/office/drawing/2014/main" id="{95A563EE-45B8-FCAE-E1A4-4077E2BFFBD1}"/>
                      </a:ext>
                    </a:extLst>
                  </p:cNvPr>
                  <p:cNvSpPr/>
                  <p:nvPr/>
                </p:nvSpPr>
                <p:spPr>
                  <a:xfrm>
                    <a:off x="1102296" y="3045628"/>
                    <a:ext cx="9832" cy="9832"/>
                  </a:xfrm>
                  <a:custGeom>
                    <a:avLst/>
                    <a:gdLst>
                      <a:gd name="connsiteX0" fmla="*/ 2078 w 9832"/>
                      <a:gd name="connsiteY0" fmla="*/ 9833 h 9832"/>
                      <a:gd name="connsiteX1" fmla="*/ 0 w 9832"/>
                      <a:gd name="connsiteY1" fmla="*/ 2078 h 9832"/>
                      <a:gd name="connsiteX2" fmla="*/ 7754 w 9832"/>
                      <a:gd name="connsiteY2" fmla="*/ 0 h 9832"/>
                      <a:gd name="connsiteX3" fmla="*/ 9833 w 9832"/>
                      <a:gd name="connsiteY3" fmla="*/ 7754 h 9832"/>
                      <a:gd name="connsiteX4" fmla="*/ 2078 w 9832"/>
                      <a:gd name="connsiteY4" fmla="*/ 9833 h 9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2" h="9832">
                        <a:moveTo>
                          <a:pt x="2078" y="9833"/>
                        </a:moveTo>
                        <a:lnTo>
                          <a:pt x="0" y="2078"/>
                        </a:lnTo>
                        <a:lnTo>
                          <a:pt x="7754" y="0"/>
                        </a:lnTo>
                        <a:lnTo>
                          <a:pt x="9833" y="7754"/>
                        </a:lnTo>
                        <a:lnTo>
                          <a:pt x="2078" y="983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7" name="Freeform: Shape 4916">
                    <a:extLst>
                      <a:ext uri="{FF2B5EF4-FFF2-40B4-BE49-F238E27FC236}">
                        <a16:creationId xmlns:a16="http://schemas.microsoft.com/office/drawing/2014/main" id="{DDFD8CDB-C948-26AF-D9F9-2B6DF1D48F4E}"/>
                      </a:ext>
                    </a:extLst>
                  </p:cNvPr>
                  <p:cNvSpPr/>
                  <p:nvPr/>
                </p:nvSpPr>
                <p:spPr>
                  <a:xfrm>
                    <a:off x="1112456" y="2989271"/>
                    <a:ext cx="41639" cy="58040"/>
                  </a:xfrm>
                  <a:custGeom>
                    <a:avLst/>
                    <a:gdLst>
                      <a:gd name="connsiteX0" fmla="*/ 33567 w 41639"/>
                      <a:gd name="connsiteY0" fmla="*/ 10313 h 58040"/>
                      <a:gd name="connsiteX1" fmla="*/ 26932 w 41639"/>
                      <a:gd name="connsiteY1" fmla="*/ 12631 h 58040"/>
                      <a:gd name="connsiteX2" fmla="*/ 22775 w 41639"/>
                      <a:gd name="connsiteY2" fmla="*/ 7515 h 58040"/>
                      <a:gd name="connsiteX3" fmla="*/ 15181 w 41639"/>
                      <a:gd name="connsiteY3" fmla="*/ 6396 h 58040"/>
                      <a:gd name="connsiteX4" fmla="*/ 9985 w 41639"/>
                      <a:gd name="connsiteY4" fmla="*/ 9753 h 58040"/>
                      <a:gd name="connsiteX5" fmla="*/ 6788 w 41639"/>
                      <a:gd name="connsiteY5" fmla="*/ 17907 h 58040"/>
                      <a:gd name="connsiteX6" fmla="*/ 8306 w 41639"/>
                      <a:gd name="connsiteY6" fmla="*/ 31177 h 58040"/>
                      <a:gd name="connsiteX7" fmla="*/ 12783 w 41639"/>
                      <a:gd name="connsiteY7" fmla="*/ 24062 h 58040"/>
                      <a:gd name="connsiteX8" fmla="*/ 19738 w 41639"/>
                      <a:gd name="connsiteY8" fmla="*/ 20225 h 58040"/>
                      <a:gd name="connsiteX9" fmla="*/ 32608 w 41639"/>
                      <a:gd name="connsiteY9" fmla="*/ 22144 h 58040"/>
                      <a:gd name="connsiteX10" fmla="*/ 40842 w 41639"/>
                      <a:gd name="connsiteY10" fmla="*/ 33735 h 58040"/>
                      <a:gd name="connsiteX11" fmla="*/ 41161 w 41639"/>
                      <a:gd name="connsiteY11" fmla="*/ 44047 h 58040"/>
                      <a:gd name="connsiteX12" fmla="*/ 36845 w 41639"/>
                      <a:gd name="connsiteY12" fmla="*/ 52521 h 58040"/>
                      <a:gd name="connsiteX13" fmla="*/ 28611 w 41639"/>
                      <a:gd name="connsiteY13" fmla="*/ 57317 h 58040"/>
                      <a:gd name="connsiteX14" fmla="*/ 13103 w 41639"/>
                      <a:gd name="connsiteY14" fmla="*/ 54759 h 58040"/>
                      <a:gd name="connsiteX15" fmla="*/ 2231 w 41639"/>
                      <a:gd name="connsiteY15" fmla="*/ 35653 h 58040"/>
                      <a:gd name="connsiteX16" fmla="*/ 1911 w 41639"/>
                      <a:gd name="connsiteY16" fmla="*/ 10792 h 58040"/>
                      <a:gd name="connsiteX17" fmla="*/ 14142 w 41639"/>
                      <a:gd name="connsiteY17" fmla="*/ 720 h 58040"/>
                      <a:gd name="connsiteX18" fmla="*/ 25813 w 41639"/>
                      <a:gd name="connsiteY18" fmla="*/ 1520 h 58040"/>
                      <a:gd name="connsiteX19" fmla="*/ 33487 w 41639"/>
                      <a:gd name="connsiteY19" fmla="*/ 10313 h 58040"/>
                      <a:gd name="connsiteX20" fmla="*/ 12223 w 41639"/>
                      <a:gd name="connsiteY20" fmla="*/ 41569 h 58040"/>
                      <a:gd name="connsiteX21" fmla="*/ 15501 w 41639"/>
                      <a:gd name="connsiteY21" fmla="*/ 47884 h 58040"/>
                      <a:gd name="connsiteX22" fmla="*/ 20937 w 41639"/>
                      <a:gd name="connsiteY22" fmla="*/ 51641 h 58040"/>
                      <a:gd name="connsiteX23" fmla="*/ 27012 w 41639"/>
                      <a:gd name="connsiteY23" fmla="*/ 51801 h 58040"/>
                      <a:gd name="connsiteX24" fmla="*/ 33487 w 41639"/>
                      <a:gd name="connsiteY24" fmla="*/ 46365 h 58040"/>
                      <a:gd name="connsiteX25" fmla="*/ 34047 w 41639"/>
                      <a:gd name="connsiteY25" fmla="*/ 36133 h 58040"/>
                      <a:gd name="connsiteX26" fmla="*/ 28531 w 41639"/>
                      <a:gd name="connsiteY26" fmla="*/ 27899 h 58040"/>
                      <a:gd name="connsiteX27" fmla="*/ 19978 w 41639"/>
                      <a:gd name="connsiteY27" fmla="*/ 26700 h 58040"/>
                      <a:gd name="connsiteX28" fmla="*/ 13023 w 41639"/>
                      <a:gd name="connsiteY28" fmla="*/ 32056 h 58040"/>
                      <a:gd name="connsiteX29" fmla="*/ 12143 w 41639"/>
                      <a:gd name="connsiteY29" fmla="*/ 41569 h 58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639" h="58040">
                        <a:moveTo>
                          <a:pt x="33567" y="10313"/>
                        </a:moveTo>
                        <a:lnTo>
                          <a:pt x="26932" y="12631"/>
                        </a:lnTo>
                        <a:cubicBezTo>
                          <a:pt x="25573" y="10153"/>
                          <a:pt x="24214" y="8394"/>
                          <a:pt x="22775" y="7515"/>
                        </a:cubicBezTo>
                        <a:cubicBezTo>
                          <a:pt x="20457" y="6076"/>
                          <a:pt x="17899" y="5676"/>
                          <a:pt x="15181" y="6396"/>
                        </a:cubicBezTo>
                        <a:cubicBezTo>
                          <a:pt x="13023" y="6955"/>
                          <a:pt x="11264" y="8074"/>
                          <a:pt x="9985" y="9753"/>
                        </a:cubicBezTo>
                        <a:cubicBezTo>
                          <a:pt x="8226" y="11912"/>
                          <a:pt x="7187" y="14629"/>
                          <a:pt x="6788" y="17907"/>
                        </a:cubicBezTo>
                        <a:cubicBezTo>
                          <a:pt x="6388" y="21265"/>
                          <a:pt x="6788" y="25661"/>
                          <a:pt x="8306" y="31177"/>
                        </a:cubicBezTo>
                        <a:cubicBezTo>
                          <a:pt x="9266" y="28219"/>
                          <a:pt x="10785" y="25901"/>
                          <a:pt x="12783" y="24062"/>
                        </a:cubicBezTo>
                        <a:cubicBezTo>
                          <a:pt x="14861" y="22224"/>
                          <a:pt x="17100" y="20945"/>
                          <a:pt x="19738" y="20225"/>
                        </a:cubicBezTo>
                        <a:cubicBezTo>
                          <a:pt x="24294" y="19026"/>
                          <a:pt x="28531" y="19666"/>
                          <a:pt x="32608" y="22144"/>
                        </a:cubicBezTo>
                        <a:cubicBezTo>
                          <a:pt x="36685" y="24622"/>
                          <a:pt x="39403" y="28459"/>
                          <a:pt x="40842" y="33735"/>
                        </a:cubicBezTo>
                        <a:cubicBezTo>
                          <a:pt x="41801" y="37172"/>
                          <a:pt x="41881" y="40610"/>
                          <a:pt x="41161" y="44047"/>
                        </a:cubicBezTo>
                        <a:cubicBezTo>
                          <a:pt x="40442" y="47405"/>
                          <a:pt x="39003" y="50282"/>
                          <a:pt x="36845" y="52521"/>
                        </a:cubicBezTo>
                        <a:cubicBezTo>
                          <a:pt x="34686" y="54839"/>
                          <a:pt x="31888" y="56358"/>
                          <a:pt x="28611" y="57317"/>
                        </a:cubicBezTo>
                        <a:cubicBezTo>
                          <a:pt x="22935" y="58836"/>
                          <a:pt x="17819" y="57957"/>
                          <a:pt x="13103" y="54759"/>
                        </a:cubicBezTo>
                        <a:cubicBezTo>
                          <a:pt x="8386" y="51561"/>
                          <a:pt x="4789" y="45166"/>
                          <a:pt x="2231" y="35653"/>
                        </a:cubicBezTo>
                        <a:cubicBezTo>
                          <a:pt x="-647" y="24942"/>
                          <a:pt x="-727" y="16708"/>
                          <a:pt x="1911" y="10792"/>
                        </a:cubicBezTo>
                        <a:cubicBezTo>
                          <a:pt x="4230" y="5676"/>
                          <a:pt x="8306" y="2319"/>
                          <a:pt x="14142" y="720"/>
                        </a:cubicBezTo>
                        <a:cubicBezTo>
                          <a:pt x="18459" y="-479"/>
                          <a:pt x="22376" y="-159"/>
                          <a:pt x="25813" y="1520"/>
                        </a:cubicBezTo>
                        <a:cubicBezTo>
                          <a:pt x="29250" y="3198"/>
                          <a:pt x="31808" y="6156"/>
                          <a:pt x="33487" y="10313"/>
                        </a:cubicBezTo>
                        <a:close/>
                        <a:moveTo>
                          <a:pt x="12223" y="41569"/>
                        </a:moveTo>
                        <a:cubicBezTo>
                          <a:pt x="12863" y="43887"/>
                          <a:pt x="13982" y="46045"/>
                          <a:pt x="15501" y="47884"/>
                        </a:cubicBezTo>
                        <a:cubicBezTo>
                          <a:pt x="17100" y="49723"/>
                          <a:pt x="18858" y="51002"/>
                          <a:pt x="20937" y="51641"/>
                        </a:cubicBezTo>
                        <a:cubicBezTo>
                          <a:pt x="23015" y="52281"/>
                          <a:pt x="25014" y="52361"/>
                          <a:pt x="27012" y="51801"/>
                        </a:cubicBezTo>
                        <a:cubicBezTo>
                          <a:pt x="29890" y="51002"/>
                          <a:pt x="32048" y="49243"/>
                          <a:pt x="33487" y="46365"/>
                        </a:cubicBezTo>
                        <a:cubicBezTo>
                          <a:pt x="34926" y="43488"/>
                          <a:pt x="35086" y="40050"/>
                          <a:pt x="34047" y="36133"/>
                        </a:cubicBezTo>
                        <a:cubicBezTo>
                          <a:pt x="33008" y="32296"/>
                          <a:pt x="31169" y="29578"/>
                          <a:pt x="28531" y="27899"/>
                        </a:cubicBezTo>
                        <a:cubicBezTo>
                          <a:pt x="25893" y="26221"/>
                          <a:pt x="23015" y="25821"/>
                          <a:pt x="19978" y="26700"/>
                        </a:cubicBezTo>
                        <a:cubicBezTo>
                          <a:pt x="16940" y="27500"/>
                          <a:pt x="14622" y="29338"/>
                          <a:pt x="13023" y="32056"/>
                        </a:cubicBezTo>
                        <a:cubicBezTo>
                          <a:pt x="11504" y="34854"/>
                          <a:pt x="11184" y="37972"/>
                          <a:pt x="12143" y="41569"/>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8" name="Freeform: Shape 4917">
                    <a:extLst>
                      <a:ext uri="{FF2B5EF4-FFF2-40B4-BE49-F238E27FC236}">
                        <a16:creationId xmlns:a16="http://schemas.microsoft.com/office/drawing/2014/main" id="{8876F889-7C2A-9F13-F529-9D8A73D3DE02}"/>
                      </a:ext>
                    </a:extLst>
                  </p:cNvPr>
                  <p:cNvSpPr/>
                  <p:nvPr/>
                </p:nvSpPr>
                <p:spPr>
                  <a:xfrm>
                    <a:off x="1148741" y="2972564"/>
                    <a:ext cx="45565" cy="62192"/>
                  </a:xfrm>
                  <a:custGeom>
                    <a:avLst/>
                    <a:gdLst>
                      <a:gd name="connsiteX0" fmla="*/ 33015 w 45565"/>
                      <a:gd name="connsiteY0" fmla="*/ 62193 h 62192"/>
                      <a:gd name="connsiteX1" fmla="*/ 19985 w 45565"/>
                      <a:gd name="connsiteY1" fmla="*/ 13430 h 62192"/>
                      <a:gd name="connsiteX2" fmla="*/ 1759 w 45565"/>
                      <a:gd name="connsiteY2" fmla="*/ 18306 h 62192"/>
                      <a:gd name="connsiteX3" fmla="*/ 0 w 45565"/>
                      <a:gd name="connsiteY3" fmla="*/ 11751 h 62192"/>
                      <a:gd name="connsiteX4" fmla="*/ 43807 w 45565"/>
                      <a:gd name="connsiteY4" fmla="*/ 0 h 62192"/>
                      <a:gd name="connsiteX5" fmla="*/ 45565 w 45565"/>
                      <a:gd name="connsiteY5" fmla="*/ 6555 h 62192"/>
                      <a:gd name="connsiteX6" fmla="*/ 27259 w 45565"/>
                      <a:gd name="connsiteY6" fmla="*/ 11431 h 62192"/>
                      <a:gd name="connsiteX7" fmla="*/ 40289 w 45565"/>
                      <a:gd name="connsiteY7" fmla="*/ 60194 h 62192"/>
                      <a:gd name="connsiteX8" fmla="*/ 32935 w 45565"/>
                      <a:gd name="connsiteY8" fmla="*/ 62193 h 6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565" h="62192">
                        <a:moveTo>
                          <a:pt x="33015" y="62193"/>
                        </a:moveTo>
                        <a:lnTo>
                          <a:pt x="19985" y="13430"/>
                        </a:lnTo>
                        <a:lnTo>
                          <a:pt x="1759" y="18306"/>
                        </a:lnTo>
                        <a:lnTo>
                          <a:pt x="0" y="11751"/>
                        </a:lnTo>
                        <a:lnTo>
                          <a:pt x="43807" y="0"/>
                        </a:lnTo>
                        <a:lnTo>
                          <a:pt x="45565" y="6555"/>
                        </a:lnTo>
                        <a:lnTo>
                          <a:pt x="27259" y="11431"/>
                        </a:lnTo>
                        <a:lnTo>
                          <a:pt x="40289" y="60194"/>
                        </a:lnTo>
                        <a:lnTo>
                          <a:pt x="32935" y="6219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19" name="Freeform: Shape 4918">
                    <a:extLst>
                      <a:ext uri="{FF2B5EF4-FFF2-40B4-BE49-F238E27FC236}">
                        <a16:creationId xmlns:a16="http://schemas.microsoft.com/office/drawing/2014/main" id="{5691937C-DC6C-71D6-B003-02A98900CF3B}"/>
                      </a:ext>
                    </a:extLst>
                  </p:cNvPr>
                  <p:cNvSpPr/>
                  <p:nvPr/>
                </p:nvSpPr>
                <p:spPr>
                  <a:xfrm>
                    <a:off x="1504360" y="2900219"/>
                    <a:ext cx="30490" cy="48603"/>
                  </a:xfrm>
                  <a:custGeom>
                    <a:avLst/>
                    <a:gdLst>
                      <a:gd name="connsiteX0" fmla="*/ 20574 w 30490"/>
                      <a:gd name="connsiteY0" fmla="*/ 48523 h 48603"/>
                      <a:gd name="connsiteX1" fmla="*/ 19295 w 30490"/>
                      <a:gd name="connsiteY1" fmla="*/ 43727 h 48603"/>
                      <a:gd name="connsiteX2" fmla="*/ 13060 w 30490"/>
                      <a:gd name="connsiteY2" fmla="*/ 43727 h 48603"/>
                      <a:gd name="connsiteX3" fmla="*/ 8184 w 30490"/>
                      <a:gd name="connsiteY3" fmla="*/ 41009 h 48603"/>
                      <a:gd name="connsiteX4" fmla="*/ 4586 w 30490"/>
                      <a:gd name="connsiteY4" fmla="*/ 35253 h 48603"/>
                      <a:gd name="connsiteX5" fmla="*/ 9143 w 30490"/>
                      <a:gd name="connsiteY5" fmla="*/ 33095 h 48603"/>
                      <a:gd name="connsiteX6" fmla="*/ 12580 w 30490"/>
                      <a:gd name="connsiteY6" fmla="*/ 38211 h 48603"/>
                      <a:gd name="connsiteX7" fmla="*/ 18176 w 30490"/>
                      <a:gd name="connsiteY7" fmla="*/ 39730 h 48603"/>
                      <a:gd name="connsiteX8" fmla="*/ 14099 w 30490"/>
                      <a:gd name="connsiteY8" fmla="*/ 24621 h 48603"/>
                      <a:gd name="connsiteX9" fmla="*/ 7464 w 30490"/>
                      <a:gd name="connsiteY9" fmla="*/ 23982 h 48603"/>
                      <a:gd name="connsiteX10" fmla="*/ 3067 w 30490"/>
                      <a:gd name="connsiteY10" fmla="*/ 21424 h 48603"/>
                      <a:gd name="connsiteX11" fmla="*/ 429 w 30490"/>
                      <a:gd name="connsiteY11" fmla="*/ 16627 h 48603"/>
                      <a:gd name="connsiteX12" fmla="*/ 1788 w 30490"/>
                      <a:gd name="connsiteY12" fmla="*/ 7434 h 48603"/>
                      <a:gd name="connsiteX13" fmla="*/ 8184 w 30490"/>
                      <a:gd name="connsiteY13" fmla="*/ 2958 h 48603"/>
                      <a:gd name="connsiteX14" fmla="*/ 7544 w 30490"/>
                      <a:gd name="connsiteY14" fmla="*/ 719 h 48603"/>
                      <a:gd name="connsiteX15" fmla="*/ 10342 w 30490"/>
                      <a:gd name="connsiteY15" fmla="*/ 0 h 48603"/>
                      <a:gd name="connsiteX16" fmla="*/ 10981 w 30490"/>
                      <a:gd name="connsiteY16" fmla="*/ 2238 h 48603"/>
                      <a:gd name="connsiteX17" fmla="*/ 18176 w 30490"/>
                      <a:gd name="connsiteY17" fmla="*/ 2878 h 48603"/>
                      <a:gd name="connsiteX18" fmla="*/ 23852 w 30490"/>
                      <a:gd name="connsiteY18" fmla="*/ 8953 h 48603"/>
                      <a:gd name="connsiteX19" fmla="*/ 19135 w 30490"/>
                      <a:gd name="connsiteY19" fmla="*/ 11032 h 48603"/>
                      <a:gd name="connsiteX20" fmla="*/ 16257 w 30490"/>
                      <a:gd name="connsiteY20" fmla="*/ 7194 h 48603"/>
                      <a:gd name="connsiteX21" fmla="*/ 12101 w 30490"/>
                      <a:gd name="connsiteY21" fmla="*/ 6235 h 48603"/>
                      <a:gd name="connsiteX22" fmla="*/ 15778 w 30490"/>
                      <a:gd name="connsiteY22" fmla="*/ 19905 h 48603"/>
                      <a:gd name="connsiteX23" fmla="*/ 20894 w 30490"/>
                      <a:gd name="connsiteY23" fmla="*/ 20065 h 48603"/>
                      <a:gd name="connsiteX24" fmla="*/ 25131 w 30490"/>
                      <a:gd name="connsiteY24" fmla="*/ 21504 h 48603"/>
                      <a:gd name="connsiteX25" fmla="*/ 28168 w 30490"/>
                      <a:gd name="connsiteY25" fmla="*/ 24222 h 48603"/>
                      <a:gd name="connsiteX26" fmla="*/ 30007 w 30490"/>
                      <a:gd name="connsiteY26" fmla="*/ 28218 h 48603"/>
                      <a:gd name="connsiteX27" fmla="*/ 29048 w 30490"/>
                      <a:gd name="connsiteY27" fmla="*/ 37332 h 48603"/>
                      <a:gd name="connsiteX28" fmla="*/ 21853 w 30490"/>
                      <a:gd name="connsiteY28" fmla="*/ 43087 h 48603"/>
                      <a:gd name="connsiteX29" fmla="*/ 23132 w 30490"/>
                      <a:gd name="connsiteY29" fmla="*/ 47883 h 48603"/>
                      <a:gd name="connsiteX30" fmla="*/ 20334 w 30490"/>
                      <a:gd name="connsiteY30" fmla="*/ 48603 h 48603"/>
                      <a:gd name="connsiteX31" fmla="*/ 9463 w 30490"/>
                      <a:gd name="connsiteY31" fmla="*/ 6955 h 48603"/>
                      <a:gd name="connsiteX32" fmla="*/ 5705 w 30490"/>
                      <a:gd name="connsiteY32" fmla="*/ 10312 h 48603"/>
                      <a:gd name="connsiteX33" fmla="*/ 5226 w 30490"/>
                      <a:gd name="connsiteY33" fmla="*/ 15029 h 48603"/>
                      <a:gd name="connsiteX34" fmla="*/ 7704 w 30490"/>
                      <a:gd name="connsiteY34" fmla="*/ 18706 h 48603"/>
                      <a:gd name="connsiteX35" fmla="*/ 12980 w 30490"/>
                      <a:gd name="connsiteY35" fmla="*/ 20065 h 48603"/>
                      <a:gd name="connsiteX36" fmla="*/ 9463 w 30490"/>
                      <a:gd name="connsiteY36" fmla="*/ 6875 h 48603"/>
                      <a:gd name="connsiteX37" fmla="*/ 21054 w 30490"/>
                      <a:gd name="connsiteY37" fmla="*/ 39010 h 48603"/>
                      <a:gd name="connsiteX38" fmla="*/ 24971 w 30490"/>
                      <a:gd name="connsiteY38" fmla="*/ 35413 h 48603"/>
                      <a:gd name="connsiteX39" fmla="*/ 25370 w 30490"/>
                      <a:gd name="connsiteY39" fmla="*/ 29817 h 48603"/>
                      <a:gd name="connsiteX40" fmla="*/ 22972 w 30490"/>
                      <a:gd name="connsiteY40" fmla="*/ 25980 h 48603"/>
                      <a:gd name="connsiteX41" fmla="*/ 17137 w 30490"/>
                      <a:gd name="connsiteY41" fmla="*/ 24541 h 48603"/>
                      <a:gd name="connsiteX42" fmla="*/ 21054 w 30490"/>
                      <a:gd name="connsiteY42" fmla="*/ 39010 h 4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490" h="48603">
                        <a:moveTo>
                          <a:pt x="20574" y="48523"/>
                        </a:moveTo>
                        <a:lnTo>
                          <a:pt x="19295" y="43727"/>
                        </a:lnTo>
                        <a:cubicBezTo>
                          <a:pt x="16817" y="44047"/>
                          <a:pt x="14739" y="44047"/>
                          <a:pt x="13060" y="43727"/>
                        </a:cubicBezTo>
                        <a:cubicBezTo>
                          <a:pt x="11381" y="43327"/>
                          <a:pt x="9782" y="42448"/>
                          <a:pt x="8184" y="41009"/>
                        </a:cubicBezTo>
                        <a:cubicBezTo>
                          <a:pt x="6665" y="39570"/>
                          <a:pt x="5466" y="37651"/>
                          <a:pt x="4586" y="35253"/>
                        </a:cubicBezTo>
                        <a:lnTo>
                          <a:pt x="9143" y="33095"/>
                        </a:lnTo>
                        <a:cubicBezTo>
                          <a:pt x="10182" y="35573"/>
                          <a:pt x="11381" y="37252"/>
                          <a:pt x="12580" y="38211"/>
                        </a:cubicBezTo>
                        <a:cubicBezTo>
                          <a:pt x="14339" y="39570"/>
                          <a:pt x="16257" y="40050"/>
                          <a:pt x="18176" y="39730"/>
                        </a:cubicBezTo>
                        <a:lnTo>
                          <a:pt x="14099" y="24621"/>
                        </a:lnTo>
                        <a:cubicBezTo>
                          <a:pt x="12021" y="24781"/>
                          <a:pt x="9862" y="24621"/>
                          <a:pt x="7464" y="23982"/>
                        </a:cubicBezTo>
                        <a:cubicBezTo>
                          <a:pt x="5705" y="23502"/>
                          <a:pt x="4267" y="22703"/>
                          <a:pt x="3067" y="21424"/>
                        </a:cubicBezTo>
                        <a:cubicBezTo>
                          <a:pt x="1868" y="20145"/>
                          <a:pt x="989" y="18546"/>
                          <a:pt x="429" y="16627"/>
                        </a:cubicBezTo>
                        <a:cubicBezTo>
                          <a:pt x="-450" y="13270"/>
                          <a:pt x="30" y="10232"/>
                          <a:pt x="1788" y="7434"/>
                        </a:cubicBezTo>
                        <a:cubicBezTo>
                          <a:pt x="2988" y="5596"/>
                          <a:pt x="5146" y="4077"/>
                          <a:pt x="8184" y="2958"/>
                        </a:cubicBezTo>
                        <a:lnTo>
                          <a:pt x="7544" y="719"/>
                        </a:lnTo>
                        <a:lnTo>
                          <a:pt x="10342" y="0"/>
                        </a:lnTo>
                        <a:lnTo>
                          <a:pt x="10981" y="2238"/>
                        </a:lnTo>
                        <a:cubicBezTo>
                          <a:pt x="13779" y="1759"/>
                          <a:pt x="16257" y="1998"/>
                          <a:pt x="18176" y="2878"/>
                        </a:cubicBezTo>
                        <a:cubicBezTo>
                          <a:pt x="20734" y="4077"/>
                          <a:pt x="22573" y="6075"/>
                          <a:pt x="23852" y="8953"/>
                        </a:cubicBezTo>
                        <a:lnTo>
                          <a:pt x="19135" y="11032"/>
                        </a:lnTo>
                        <a:cubicBezTo>
                          <a:pt x="18336" y="9273"/>
                          <a:pt x="17377" y="7994"/>
                          <a:pt x="16257" y="7194"/>
                        </a:cubicBezTo>
                        <a:cubicBezTo>
                          <a:pt x="15138" y="6475"/>
                          <a:pt x="13699" y="6155"/>
                          <a:pt x="12101" y="6235"/>
                        </a:cubicBezTo>
                        <a:lnTo>
                          <a:pt x="15778" y="19905"/>
                        </a:lnTo>
                        <a:cubicBezTo>
                          <a:pt x="18336" y="19905"/>
                          <a:pt x="20015" y="19905"/>
                          <a:pt x="20894" y="20065"/>
                        </a:cubicBezTo>
                        <a:cubicBezTo>
                          <a:pt x="22573" y="20305"/>
                          <a:pt x="23932" y="20784"/>
                          <a:pt x="25131" y="21504"/>
                        </a:cubicBezTo>
                        <a:cubicBezTo>
                          <a:pt x="26330" y="22223"/>
                          <a:pt x="27289" y="23103"/>
                          <a:pt x="28168" y="24222"/>
                        </a:cubicBezTo>
                        <a:cubicBezTo>
                          <a:pt x="29048" y="25341"/>
                          <a:pt x="29607" y="26700"/>
                          <a:pt x="30007" y="28218"/>
                        </a:cubicBezTo>
                        <a:cubicBezTo>
                          <a:pt x="30886" y="31496"/>
                          <a:pt x="30567" y="34534"/>
                          <a:pt x="29048" y="37332"/>
                        </a:cubicBezTo>
                        <a:cubicBezTo>
                          <a:pt x="27529" y="40129"/>
                          <a:pt x="25131" y="41968"/>
                          <a:pt x="21853" y="43087"/>
                        </a:cubicBezTo>
                        <a:lnTo>
                          <a:pt x="23132" y="47883"/>
                        </a:lnTo>
                        <a:lnTo>
                          <a:pt x="20334" y="48603"/>
                        </a:lnTo>
                        <a:close/>
                        <a:moveTo>
                          <a:pt x="9463" y="6955"/>
                        </a:moveTo>
                        <a:cubicBezTo>
                          <a:pt x="7704" y="7754"/>
                          <a:pt x="6425" y="8873"/>
                          <a:pt x="5705" y="10312"/>
                        </a:cubicBezTo>
                        <a:cubicBezTo>
                          <a:pt x="4986" y="11831"/>
                          <a:pt x="4826" y="13350"/>
                          <a:pt x="5226" y="15029"/>
                        </a:cubicBezTo>
                        <a:cubicBezTo>
                          <a:pt x="5626" y="16627"/>
                          <a:pt x="6505" y="17906"/>
                          <a:pt x="7704" y="18706"/>
                        </a:cubicBezTo>
                        <a:cubicBezTo>
                          <a:pt x="8903" y="19585"/>
                          <a:pt x="10662" y="19985"/>
                          <a:pt x="12980" y="20065"/>
                        </a:cubicBezTo>
                        <a:lnTo>
                          <a:pt x="9463" y="6875"/>
                        </a:lnTo>
                        <a:close/>
                        <a:moveTo>
                          <a:pt x="21054" y="39010"/>
                        </a:moveTo>
                        <a:cubicBezTo>
                          <a:pt x="22812" y="38291"/>
                          <a:pt x="24171" y="37092"/>
                          <a:pt x="24971" y="35413"/>
                        </a:cubicBezTo>
                        <a:cubicBezTo>
                          <a:pt x="25770" y="33734"/>
                          <a:pt x="25930" y="31896"/>
                          <a:pt x="25370" y="29817"/>
                        </a:cubicBezTo>
                        <a:cubicBezTo>
                          <a:pt x="24891" y="28138"/>
                          <a:pt x="24091" y="26860"/>
                          <a:pt x="22972" y="25980"/>
                        </a:cubicBezTo>
                        <a:cubicBezTo>
                          <a:pt x="21853" y="25181"/>
                          <a:pt x="19855" y="24701"/>
                          <a:pt x="17137" y="24541"/>
                        </a:cubicBezTo>
                        <a:lnTo>
                          <a:pt x="21054" y="3901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20" name="Freeform: Shape 4919">
                    <a:extLst>
                      <a:ext uri="{FF2B5EF4-FFF2-40B4-BE49-F238E27FC236}">
                        <a16:creationId xmlns:a16="http://schemas.microsoft.com/office/drawing/2014/main" id="{4FCF37B8-6871-AFCF-865F-7AC4F6B3CB40}"/>
                      </a:ext>
                    </a:extLst>
                  </p:cNvPr>
                  <p:cNvSpPr/>
                  <p:nvPr/>
                </p:nvSpPr>
                <p:spPr>
                  <a:xfrm>
                    <a:off x="1536605" y="2893664"/>
                    <a:ext cx="28399" cy="42468"/>
                  </a:xfrm>
                  <a:custGeom>
                    <a:avLst/>
                    <a:gdLst>
                      <a:gd name="connsiteX0" fmla="*/ 2958 w 28399"/>
                      <a:gd name="connsiteY0" fmla="*/ 34374 h 42468"/>
                      <a:gd name="connsiteX1" fmla="*/ 7834 w 28399"/>
                      <a:gd name="connsiteY1" fmla="*/ 32615 h 42468"/>
                      <a:gd name="connsiteX2" fmla="*/ 11831 w 28399"/>
                      <a:gd name="connsiteY2" fmla="*/ 37412 h 42468"/>
                      <a:gd name="connsiteX3" fmla="*/ 17187 w 28399"/>
                      <a:gd name="connsiteY3" fmla="*/ 37971 h 42468"/>
                      <a:gd name="connsiteX4" fmla="*/ 22303 w 28399"/>
                      <a:gd name="connsiteY4" fmla="*/ 33814 h 42468"/>
                      <a:gd name="connsiteX5" fmla="*/ 22863 w 28399"/>
                      <a:gd name="connsiteY5" fmla="*/ 26300 h 42468"/>
                      <a:gd name="connsiteX6" fmla="*/ 18866 w 28399"/>
                      <a:gd name="connsiteY6" fmla="*/ 20464 h 42468"/>
                      <a:gd name="connsiteX7" fmla="*/ 12231 w 28399"/>
                      <a:gd name="connsiteY7" fmla="*/ 19745 h 42468"/>
                      <a:gd name="connsiteX8" fmla="*/ 8394 w 28399"/>
                      <a:gd name="connsiteY8" fmla="*/ 21903 h 42468"/>
                      <a:gd name="connsiteX9" fmla="*/ 6235 w 28399"/>
                      <a:gd name="connsiteY9" fmla="*/ 25421 h 42468"/>
                      <a:gd name="connsiteX10" fmla="*/ 1599 w 28399"/>
                      <a:gd name="connsiteY10" fmla="*/ 26060 h 42468"/>
                      <a:gd name="connsiteX11" fmla="*/ 0 w 28399"/>
                      <a:gd name="connsiteY11" fmla="*/ 5196 h 42468"/>
                      <a:gd name="connsiteX12" fmla="*/ 19265 w 28399"/>
                      <a:gd name="connsiteY12" fmla="*/ 0 h 42468"/>
                      <a:gd name="connsiteX13" fmla="*/ 20464 w 28399"/>
                      <a:gd name="connsiteY13" fmla="*/ 4557 h 42468"/>
                      <a:gd name="connsiteX14" fmla="*/ 5036 w 28399"/>
                      <a:gd name="connsiteY14" fmla="*/ 8713 h 42468"/>
                      <a:gd name="connsiteX15" fmla="*/ 5756 w 28399"/>
                      <a:gd name="connsiteY15" fmla="*/ 19665 h 42468"/>
                      <a:gd name="connsiteX16" fmla="*/ 12391 w 28399"/>
                      <a:gd name="connsiteY16" fmla="*/ 15268 h 42468"/>
                      <a:gd name="connsiteX17" fmla="*/ 21903 w 28399"/>
                      <a:gd name="connsiteY17" fmla="*/ 16467 h 42468"/>
                      <a:gd name="connsiteX18" fmla="*/ 27819 w 28399"/>
                      <a:gd name="connsiteY18" fmla="*/ 24541 h 42468"/>
                      <a:gd name="connsiteX19" fmla="*/ 27179 w 28399"/>
                      <a:gd name="connsiteY19" fmla="*/ 34454 h 42468"/>
                      <a:gd name="connsiteX20" fmla="*/ 18306 w 28399"/>
                      <a:gd name="connsiteY20" fmla="*/ 41888 h 42468"/>
                      <a:gd name="connsiteX21" fmla="*/ 8873 w 28399"/>
                      <a:gd name="connsiteY21" fmla="*/ 41249 h 42468"/>
                      <a:gd name="connsiteX22" fmla="*/ 2958 w 28399"/>
                      <a:gd name="connsiteY22" fmla="*/ 34454 h 4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399" h="42468">
                        <a:moveTo>
                          <a:pt x="2958" y="34374"/>
                        </a:moveTo>
                        <a:lnTo>
                          <a:pt x="7834" y="32615"/>
                        </a:lnTo>
                        <a:cubicBezTo>
                          <a:pt x="8873" y="34934"/>
                          <a:pt x="10232" y="36532"/>
                          <a:pt x="11831" y="37412"/>
                        </a:cubicBezTo>
                        <a:cubicBezTo>
                          <a:pt x="13510" y="38291"/>
                          <a:pt x="15268" y="38451"/>
                          <a:pt x="17187" y="37971"/>
                        </a:cubicBezTo>
                        <a:cubicBezTo>
                          <a:pt x="19505" y="37332"/>
                          <a:pt x="21184" y="35973"/>
                          <a:pt x="22303" y="33814"/>
                        </a:cubicBezTo>
                        <a:cubicBezTo>
                          <a:pt x="23422" y="31656"/>
                          <a:pt x="23582" y="29178"/>
                          <a:pt x="22863" y="26300"/>
                        </a:cubicBezTo>
                        <a:cubicBezTo>
                          <a:pt x="22143" y="23582"/>
                          <a:pt x="20784" y="21664"/>
                          <a:pt x="18866" y="20464"/>
                        </a:cubicBezTo>
                        <a:cubicBezTo>
                          <a:pt x="16947" y="19345"/>
                          <a:pt x="14709" y="19026"/>
                          <a:pt x="12231" y="19745"/>
                        </a:cubicBezTo>
                        <a:cubicBezTo>
                          <a:pt x="10712" y="20145"/>
                          <a:pt x="9433" y="20864"/>
                          <a:pt x="8394" y="21903"/>
                        </a:cubicBezTo>
                        <a:cubicBezTo>
                          <a:pt x="7354" y="22943"/>
                          <a:pt x="6635" y="24062"/>
                          <a:pt x="6235" y="25421"/>
                        </a:cubicBezTo>
                        <a:lnTo>
                          <a:pt x="1599" y="26060"/>
                        </a:lnTo>
                        <a:lnTo>
                          <a:pt x="0" y="5196"/>
                        </a:lnTo>
                        <a:lnTo>
                          <a:pt x="19265" y="0"/>
                        </a:lnTo>
                        <a:lnTo>
                          <a:pt x="20464" y="4557"/>
                        </a:lnTo>
                        <a:lnTo>
                          <a:pt x="5036" y="8713"/>
                        </a:lnTo>
                        <a:lnTo>
                          <a:pt x="5756" y="19665"/>
                        </a:lnTo>
                        <a:cubicBezTo>
                          <a:pt x="7674" y="17427"/>
                          <a:pt x="9832" y="15988"/>
                          <a:pt x="12391" y="15268"/>
                        </a:cubicBezTo>
                        <a:cubicBezTo>
                          <a:pt x="15748" y="14389"/>
                          <a:pt x="18946" y="14789"/>
                          <a:pt x="21903" y="16467"/>
                        </a:cubicBezTo>
                        <a:cubicBezTo>
                          <a:pt x="24861" y="18146"/>
                          <a:pt x="26780" y="20864"/>
                          <a:pt x="27819" y="24541"/>
                        </a:cubicBezTo>
                        <a:cubicBezTo>
                          <a:pt x="28778" y="28059"/>
                          <a:pt x="28538" y="31336"/>
                          <a:pt x="27179" y="34454"/>
                        </a:cubicBezTo>
                        <a:cubicBezTo>
                          <a:pt x="25501" y="38291"/>
                          <a:pt x="22543" y="40769"/>
                          <a:pt x="18306" y="41888"/>
                        </a:cubicBezTo>
                        <a:cubicBezTo>
                          <a:pt x="14789" y="42847"/>
                          <a:pt x="11671" y="42608"/>
                          <a:pt x="8873" y="41249"/>
                        </a:cubicBezTo>
                        <a:cubicBezTo>
                          <a:pt x="6155" y="39890"/>
                          <a:pt x="4157" y="37571"/>
                          <a:pt x="2958" y="34454"/>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21" name="Freeform: Shape 4920">
                    <a:extLst>
                      <a:ext uri="{FF2B5EF4-FFF2-40B4-BE49-F238E27FC236}">
                        <a16:creationId xmlns:a16="http://schemas.microsoft.com/office/drawing/2014/main" id="{40106B25-7B54-A8DE-74B6-1C4523BD9F15}"/>
                      </a:ext>
                    </a:extLst>
                  </p:cNvPr>
                  <p:cNvSpPr/>
                  <p:nvPr/>
                </p:nvSpPr>
                <p:spPr>
                  <a:xfrm>
                    <a:off x="1564951" y="2887173"/>
                    <a:ext cx="32327" cy="43103"/>
                  </a:xfrm>
                  <a:custGeom>
                    <a:avLst/>
                    <a:gdLst>
                      <a:gd name="connsiteX0" fmla="*/ 31129 w 32327"/>
                      <a:gd name="connsiteY0" fmla="*/ 31672 h 43103"/>
                      <a:gd name="connsiteX1" fmla="*/ 32328 w 32327"/>
                      <a:gd name="connsiteY1" fmla="*/ 36228 h 43103"/>
                      <a:gd name="connsiteX2" fmla="*/ 6747 w 32327"/>
                      <a:gd name="connsiteY2" fmla="*/ 43103 h 43103"/>
                      <a:gd name="connsiteX3" fmla="*/ 6428 w 32327"/>
                      <a:gd name="connsiteY3" fmla="*/ 39666 h 43103"/>
                      <a:gd name="connsiteX4" fmla="*/ 8186 w 32327"/>
                      <a:gd name="connsiteY4" fmla="*/ 33670 h 43103"/>
                      <a:gd name="connsiteX5" fmla="*/ 12823 w 32327"/>
                      <a:gd name="connsiteY5" fmla="*/ 26156 h 43103"/>
                      <a:gd name="connsiteX6" fmla="*/ 19138 w 32327"/>
                      <a:gd name="connsiteY6" fmla="*/ 15684 h 43103"/>
                      <a:gd name="connsiteX7" fmla="*/ 19857 w 32327"/>
                      <a:gd name="connsiteY7" fmla="*/ 9369 h 43103"/>
                      <a:gd name="connsiteX8" fmla="*/ 16580 w 32327"/>
                      <a:gd name="connsiteY8" fmla="*/ 5132 h 43103"/>
                      <a:gd name="connsiteX9" fmla="*/ 10824 w 32327"/>
                      <a:gd name="connsiteY9" fmla="*/ 4572 h 43103"/>
                      <a:gd name="connsiteX10" fmla="*/ 5868 w 32327"/>
                      <a:gd name="connsiteY10" fmla="*/ 8090 h 43103"/>
                      <a:gd name="connsiteX11" fmla="*/ 5308 w 32327"/>
                      <a:gd name="connsiteY11" fmla="*/ 14325 h 43103"/>
                      <a:gd name="connsiteX12" fmla="*/ 272 w 32327"/>
                      <a:gd name="connsiteY12" fmla="*/ 15125 h 43103"/>
                      <a:gd name="connsiteX13" fmla="*/ 1791 w 32327"/>
                      <a:gd name="connsiteY13" fmla="*/ 5772 h 43103"/>
                      <a:gd name="connsiteX14" fmla="*/ 9785 w 32327"/>
                      <a:gd name="connsiteY14" fmla="*/ 576 h 43103"/>
                      <a:gd name="connsiteX15" fmla="*/ 19458 w 32327"/>
                      <a:gd name="connsiteY15" fmla="*/ 1295 h 43103"/>
                      <a:gd name="connsiteX16" fmla="*/ 24734 w 32327"/>
                      <a:gd name="connsiteY16" fmla="*/ 8090 h 43103"/>
                      <a:gd name="connsiteX17" fmla="*/ 24973 w 32327"/>
                      <a:gd name="connsiteY17" fmla="*/ 12886 h 43103"/>
                      <a:gd name="connsiteX18" fmla="*/ 23055 w 32327"/>
                      <a:gd name="connsiteY18" fmla="*/ 18482 h 43103"/>
                      <a:gd name="connsiteX19" fmla="*/ 17539 w 32327"/>
                      <a:gd name="connsiteY19" fmla="*/ 27275 h 43103"/>
                      <a:gd name="connsiteX20" fmla="*/ 13382 w 32327"/>
                      <a:gd name="connsiteY20" fmla="*/ 33590 h 43103"/>
                      <a:gd name="connsiteX21" fmla="*/ 12023 w 32327"/>
                      <a:gd name="connsiteY21" fmla="*/ 36708 h 43103"/>
                      <a:gd name="connsiteX22" fmla="*/ 30969 w 32327"/>
                      <a:gd name="connsiteY22" fmla="*/ 31592 h 43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327" h="43103">
                        <a:moveTo>
                          <a:pt x="31129" y="31672"/>
                        </a:moveTo>
                        <a:lnTo>
                          <a:pt x="32328" y="36228"/>
                        </a:lnTo>
                        <a:lnTo>
                          <a:pt x="6747" y="43103"/>
                        </a:lnTo>
                        <a:cubicBezTo>
                          <a:pt x="6428" y="41984"/>
                          <a:pt x="6268" y="40785"/>
                          <a:pt x="6428" y="39666"/>
                        </a:cubicBezTo>
                        <a:cubicBezTo>
                          <a:pt x="6587" y="37747"/>
                          <a:pt x="7227" y="35749"/>
                          <a:pt x="8186" y="33670"/>
                        </a:cubicBezTo>
                        <a:cubicBezTo>
                          <a:pt x="9145" y="31592"/>
                          <a:pt x="10744" y="29114"/>
                          <a:pt x="12823" y="26156"/>
                        </a:cubicBezTo>
                        <a:cubicBezTo>
                          <a:pt x="16100" y="21600"/>
                          <a:pt x="18179" y="18082"/>
                          <a:pt x="19138" y="15684"/>
                        </a:cubicBezTo>
                        <a:cubicBezTo>
                          <a:pt x="20097" y="13286"/>
                          <a:pt x="20337" y="11207"/>
                          <a:pt x="19857" y="9369"/>
                        </a:cubicBezTo>
                        <a:cubicBezTo>
                          <a:pt x="19378" y="7450"/>
                          <a:pt x="18259" y="6091"/>
                          <a:pt x="16580" y="5132"/>
                        </a:cubicBezTo>
                        <a:cubicBezTo>
                          <a:pt x="14901" y="4173"/>
                          <a:pt x="12983" y="4013"/>
                          <a:pt x="10824" y="4572"/>
                        </a:cubicBezTo>
                        <a:cubicBezTo>
                          <a:pt x="8506" y="5212"/>
                          <a:pt x="6907" y="6331"/>
                          <a:pt x="5868" y="8090"/>
                        </a:cubicBezTo>
                        <a:cubicBezTo>
                          <a:pt x="4829" y="9849"/>
                          <a:pt x="4669" y="11927"/>
                          <a:pt x="5308" y="14325"/>
                        </a:cubicBezTo>
                        <a:lnTo>
                          <a:pt x="272" y="15125"/>
                        </a:lnTo>
                        <a:cubicBezTo>
                          <a:pt x="-367" y="11367"/>
                          <a:pt x="112" y="8250"/>
                          <a:pt x="1791" y="5772"/>
                        </a:cubicBezTo>
                        <a:cubicBezTo>
                          <a:pt x="3470" y="3293"/>
                          <a:pt x="6108" y="1535"/>
                          <a:pt x="9785" y="576"/>
                        </a:cubicBezTo>
                        <a:cubicBezTo>
                          <a:pt x="13462" y="-384"/>
                          <a:pt x="16740" y="-144"/>
                          <a:pt x="19458" y="1295"/>
                        </a:cubicBezTo>
                        <a:cubicBezTo>
                          <a:pt x="22175" y="2734"/>
                          <a:pt x="23934" y="5052"/>
                          <a:pt x="24734" y="8090"/>
                        </a:cubicBezTo>
                        <a:cubicBezTo>
                          <a:pt x="25133" y="9609"/>
                          <a:pt x="25213" y="11207"/>
                          <a:pt x="24973" y="12886"/>
                        </a:cubicBezTo>
                        <a:cubicBezTo>
                          <a:pt x="24734" y="14565"/>
                          <a:pt x="24094" y="16404"/>
                          <a:pt x="23055" y="18482"/>
                        </a:cubicBezTo>
                        <a:cubicBezTo>
                          <a:pt x="22016" y="20560"/>
                          <a:pt x="20177" y="23438"/>
                          <a:pt x="17539" y="27275"/>
                        </a:cubicBezTo>
                        <a:cubicBezTo>
                          <a:pt x="15301" y="30393"/>
                          <a:pt x="13942" y="32551"/>
                          <a:pt x="13382" y="33590"/>
                        </a:cubicBezTo>
                        <a:cubicBezTo>
                          <a:pt x="12823" y="34630"/>
                          <a:pt x="12343" y="35669"/>
                          <a:pt x="12023" y="36708"/>
                        </a:cubicBezTo>
                        <a:lnTo>
                          <a:pt x="30969" y="31592"/>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22" name="Freeform: Shape 4921">
                    <a:extLst>
                      <a:ext uri="{FF2B5EF4-FFF2-40B4-BE49-F238E27FC236}">
                        <a16:creationId xmlns:a16="http://schemas.microsoft.com/office/drawing/2014/main" id="{DA8A7EEE-8268-244A-19C1-10160A1703D2}"/>
                      </a:ext>
                    </a:extLst>
                  </p:cNvPr>
                  <p:cNvSpPr/>
                  <p:nvPr/>
                </p:nvSpPr>
                <p:spPr>
                  <a:xfrm>
                    <a:off x="1593762" y="2874559"/>
                    <a:ext cx="42367" cy="47083"/>
                  </a:xfrm>
                  <a:custGeom>
                    <a:avLst/>
                    <a:gdLst>
                      <a:gd name="connsiteX0" fmla="*/ 10392 w 42367"/>
                      <a:gd name="connsiteY0" fmla="*/ 47004 h 47083"/>
                      <a:gd name="connsiteX1" fmla="*/ 0 w 42367"/>
                      <a:gd name="connsiteY1" fmla="*/ 8314 h 47083"/>
                      <a:gd name="connsiteX2" fmla="*/ 5116 w 42367"/>
                      <a:gd name="connsiteY2" fmla="*/ 6955 h 47083"/>
                      <a:gd name="connsiteX3" fmla="*/ 10232 w 42367"/>
                      <a:gd name="connsiteY3" fmla="*/ 26140 h 47083"/>
                      <a:gd name="connsiteX4" fmla="*/ 24302 w 42367"/>
                      <a:gd name="connsiteY4" fmla="*/ 1838 h 47083"/>
                      <a:gd name="connsiteX5" fmla="*/ 31256 w 42367"/>
                      <a:gd name="connsiteY5" fmla="*/ 0 h 47083"/>
                      <a:gd name="connsiteX6" fmla="*/ 19265 w 42367"/>
                      <a:gd name="connsiteY6" fmla="*/ 20065 h 47083"/>
                      <a:gd name="connsiteX7" fmla="*/ 42368 w 42367"/>
                      <a:gd name="connsiteY7" fmla="*/ 38531 h 47083"/>
                      <a:gd name="connsiteX8" fmla="*/ 35573 w 42367"/>
                      <a:gd name="connsiteY8" fmla="*/ 40369 h 47083"/>
                      <a:gd name="connsiteX9" fmla="*/ 16547 w 42367"/>
                      <a:gd name="connsiteY9" fmla="*/ 24461 h 47083"/>
                      <a:gd name="connsiteX10" fmla="*/ 11911 w 42367"/>
                      <a:gd name="connsiteY10" fmla="*/ 32295 h 47083"/>
                      <a:gd name="connsiteX11" fmla="*/ 15508 w 42367"/>
                      <a:gd name="connsiteY11" fmla="*/ 45725 h 47083"/>
                      <a:gd name="connsiteX12" fmla="*/ 10392 w 42367"/>
                      <a:gd name="connsiteY12" fmla="*/ 47084 h 4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367" h="47083">
                        <a:moveTo>
                          <a:pt x="10392" y="47004"/>
                        </a:moveTo>
                        <a:lnTo>
                          <a:pt x="0" y="8314"/>
                        </a:lnTo>
                        <a:lnTo>
                          <a:pt x="5116" y="6955"/>
                        </a:lnTo>
                        <a:lnTo>
                          <a:pt x="10232" y="26140"/>
                        </a:lnTo>
                        <a:lnTo>
                          <a:pt x="24302" y="1838"/>
                        </a:lnTo>
                        <a:lnTo>
                          <a:pt x="31256" y="0"/>
                        </a:lnTo>
                        <a:lnTo>
                          <a:pt x="19265" y="20065"/>
                        </a:lnTo>
                        <a:lnTo>
                          <a:pt x="42368" y="38531"/>
                        </a:lnTo>
                        <a:lnTo>
                          <a:pt x="35573" y="40369"/>
                        </a:lnTo>
                        <a:lnTo>
                          <a:pt x="16547" y="24461"/>
                        </a:lnTo>
                        <a:lnTo>
                          <a:pt x="11911" y="32295"/>
                        </a:lnTo>
                        <a:lnTo>
                          <a:pt x="15508" y="45725"/>
                        </a:lnTo>
                        <a:lnTo>
                          <a:pt x="10392" y="47084"/>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76" name="Graphic 2243">
                  <a:extLst>
                    <a:ext uri="{FF2B5EF4-FFF2-40B4-BE49-F238E27FC236}">
                      <a16:creationId xmlns:a16="http://schemas.microsoft.com/office/drawing/2014/main" id="{4F06C3FD-4962-9D8A-CE7B-A07D3DCCEAD8}"/>
                    </a:ext>
                  </a:extLst>
                </p:cNvPr>
                <p:cNvGrpSpPr/>
                <p:nvPr/>
              </p:nvGrpSpPr>
              <p:grpSpPr>
                <a:xfrm>
                  <a:off x="585090" y="2676630"/>
                  <a:ext cx="1011868" cy="135476"/>
                  <a:chOff x="585090" y="2676630"/>
                  <a:chExt cx="1011868" cy="135476"/>
                </a:xfrm>
              </p:grpSpPr>
              <p:sp>
                <p:nvSpPr>
                  <p:cNvPr id="4894" name="Freeform: Shape 4893">
                    <a:extLst>
                      <a:ext uri="{FF2B5EF4-FFF2-40B4-BE49-F238E27FC236}">
                        <a16:creationId xmlns:a16="http://schemas.microsoft.com/office/drawing/2014/main" id="{004ABAA0-CD00-96FA-4121-5080D755FF1E}"/>
                      </a:ext>
                    </a:extLst>
                  </p:cNvPr>
                  <p:cNvSpPr/>
                  <p:nvPr/>
                </p:nvSpPr>
                <p:spPr>
                  <a:xfrm>
                    <a:off x="585090" y="2734825"/>
                    <a:ext cx="19824" cy="69626"/>
                  </a:xfrm>
                  <a:custGeom>
                    <a:avLst/>
                    <a:gdLst>
                      <a:gd name="connsiteX0" fmla="*/ 5995 w 19824"/>
                      <a:gd name="connsiteY0" fmla="*/ 69627 h 69626"/>
                      <a:gd name="connsiteX1" fmla="*/ 0 w 19824"/>
                      <a:gd name="connsiteY1" fmla="*/ 1199 h 69626"/>
                      <a:gd name="connsiteX2" fmla="*/ 13829 w 19824"/>
                      <a:gd name="connsiteY2" fmla="*/ 0 h 69626"/>
                      <a:gd name="connsiteX3" fmla="*/ 19825 w 19824"/>
                      <a:gd name="connsiteY3" fmla="*/ 68428 h 69626"/>
                      <a:gd name="connsiteX4" fmla="*/ 5995 w 19824"/>
                      <a:gd name="connsiteY4" fmla="*/ 69627 h 6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24" h="69626">
                        <a:moveTo>
                          <a:pt x="5995" y="69627"/>
                        </a:moveTo>
                        <a:lnTo>
                          <a:pt x="0" y="1199"/>
                        </a:lnTo>
                        <a:lnTo>
                          <a:pt x="13829" y="0"/>
                        </a:lnTo>
                        <a:lnTo>
                          <a:pt x="19825" y="68428"/>
                        </a:lnTo>
                        <a:lnTo>
                          <a:pt x="5995" y="6962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95" name="Freeform: Shape 4894">
                    <a:extLst>
                      <a:ext uri="{FF2B5EF4-FFF2-40B4-BE49-F238E27FC236}">
                        <a16:creationId xmlns:a16="http://schemas.microsoft.com/office/drawing/2014/main" id="{93ACFE3C-5BD8-7D44-BD20-42A4BD172224}"/>
                      </a:ext>
                    </a:extLst>
                  </p:cNvPr>
                  <p:cNvSpPr/>
                  <p:nvPr/>
                </p:nvSpPr>
                <p:spPr>
                  <a:xfrm>
                    <a:off x="608193" y="2734026"/>
                    <a:ext cx="33414" cy="68279"/>
                  </a:xfrm>
                  <a:custGeom>
                    <a:avLst/>
                    <a:gdLst>
                      <a:gd name="connsiteX0" fmla="*/ 28139 w 33414"/>
                      <a:gd name="connsiteY0" fmla="*/ 16547 h 68279"/>
                      <a:gd name="connsiteX1" fmla="*/ 29018 w 33414"/>
                      <a:gd name="connsiteY1" fmla="*/ 27019 h 68279"/>
                      <a:gd name="connsiteX2" fmla="*/ 20065 w 33414"/>
                      <a:gd name="connsiteY2" fmla="*/ 27819 h 68279"/>
                      <a:gd name="connsiteX3" fmla="*/ 21823 w 33414"/>
                      <a:gd name="connsiteY3" fmla="*/ 47804 h 68279"/>
                      <a:gd name="connsiteX4" fmla="*/ 22703 w 33414"/>
                      <a:gd name="connsiteY4" fmla="*/ 54838 h 68279"/>
                      <a:gd name="connsiteX5" fmla="*/ 23982 w 33414"/>
                      <a:gd name="connsiteY5" fmla="*/ 56437 h 68279"/>
                      <a:gd name="connsiteX6" fmla="*/ 26220 w 33414"/>
                      <a:gd name="connsiteY6" fmla="*/ 56917 h 68279"/>
                      <a:gd name="connsiteX7" fmla="*/ 31416 w 33414"/>
                      <a:gd name="connsiteY7" fmla="*/ 55238 h 68279"/>
                      <a:gd name="connsiteX8" fmla="*/ 33415 w 33414"/>
                      <a:gd name="connsiteY8" fmla="*/ 65310 h 68279"/>
                      <a:gd name="connsiteX9" fmla="*/ 23262 w 33414"/>
                      <a:gd name="connsiteY9" fmla="*/ 68188 h 68279"/>
                      <a:gd name="connsiteX10" fmla="*/ 16787 w 33414"/>
                      <a:gd name="connsiteY10" fmla="*/ 67549 h 68279"/>
                      <a:gd name="connsiteX11" fmla="*/ 12311 w 33414"/>
                      <a:gd name="connsiteY11" fmla="*/ 64831 h 68279"/>
                      <a:gd name="connsiteX12" fmla="*/ 9992 w 33414"/>
                      <a:gd name="connsiteY12" fmla="*/ 59875 h 68279"/>
                      <a:gd name="connsiteX13" fmla="*/ 8793 w 33414"/>
                      <a:gd name="connsiteY13" fmla="*/ 50682 h 68279"/>
                      <a:gd name="connsiteX14" fmla="*/ 6875 w 33414"/>
                      <a:gd name="connsiteY14" fmla="*/ 29098 h 68279"/>
                      <a:gd name="connsiteX15" fmla="*/ 879 w 33414"/>
                      <a:gd name="connsiteY15" fmla="*/ 29658 h 68279"/>
                      <a:gd name="connsiteX16" fmla="*/ 0 w 33414"/>
                      <a:gd name="connsiteY16" fmla="*/ 19186 h 68279"/>
                      <a:gd name="connsiteX17" fmla="*/ 5995 w 33414"/>
                      <a:gd name="connsiteY17" fmla="*/ 18626 h 68279"/>
                      <a:gd name="connsiteX18" fmla="*/ 5116 w 33414"/>
                      <a:gd name="connsiteY18" fmla="*/ 8793 h 68279"/>
                      <a:gd name="connsiteX19" fmla="*/ 17587 w 33414"/>
                      <a:gd name="connsiteY19" fmla="*/ 0 h 68279"/>
                      <a:gd name="connsiteX20" fmla="*/ 19105 w 33414"/>
                      <a:gd name="connsiteY20" fmla="*/ 17507 h 68279"/>
                      <a:gd name="connsiteX21" fmla="*/ 28059 w 33414"/>
                      <a:gd name="connsiteY21" fmla="*/ 16707 h 6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414" h="68279">
                        <a:moveTo>
                          <a:pt x="28139" y="16547"/>
                        </a:moveTo>
                        <a:lnTo>
                          <a:pt x="29018" y="27019"/>
                        </a:lnTo>
                        <a:lnTo>
                          <a:pt x="20065" y="27819"/>
                        </a:lnTo>
                        <a:lnTo>
                          <a:pt x="21823" y="47804"/>
                        </a:lnTo>
                        <a:cubicBezTo>
                          <a:pt x="22143" y="51881"/>
                          <a:pt x="22463" y="54199"/>
                          <a:pt x="22703" y="54838"/>
                        </a:cubicBezTo>
                        <a:cubicBezTo>
                          <a:pt x="22943" y="55478"/>
                          <a:pt x="23342" y="56037"/>
                          <a:pt x="23982" y="56437"/>
                        </a:cubicBezTo>
                        <a:cubicBezTo>
                          <a:pt x="24621" y="56837"/>
                          <a:pt x="25341" y="56997"/>
                          <a:pt x="26220" y="56917"/>
                        </a:cubicBezTo>
                        <a:cubicBezTo>
                          <a:pt x="27419" y="56837"/>
                          <a:pt x="29178" y="56277"/>
                          <a:pt x="31416" y="55238"/>
                        </a:cubicBezTo>
                        <a:lnTo>
                          <a:pt x="33415" y="65310"/>
                        </a:lnTo>
                        <a:cubicBezTo>
                          <a:pt x="30457" y="66909"/>
                          <a:pt x="27099" y="67868"/>
                          <a:pt x="23262" y="68188"/>
                        </a:cubicBezTo>
                        <a:cubicBezTo>
                          <a:pt x="20864" y="68428"/>
                          <a:pt x="18706" y="68188"/>
                          <a:pt x="16787" y="67549"/>
                        </a:cubicBezTo>
                        <a:cubicBezTo>
                          <a:pt x="14789" y="66909"/>
                          <a:pt x="13350" y="66030"/>
                          <a:pt x="12311" y="64831"/>
                        </a:cubicBezTo>
                        <a:cubicBezTo>
                          <a:pt x="11351" y="63632"/>
                          <a:pt x="10552" y="62033"/>
                          <a:pt x="9992" y="59875"/>
                        </a:cubicBezTo>
                        <a:cubicBezTo>
                          <a:pt x="9593" y="58356"/>
                          <a:pt x="9193" y="55318"/>
                          <a:pt x="8793" y="50682"/>
                        </a:cubicBezTo>
                        <a:lnTo>
                          <a:pt x="6875" y="29098"/>
                        </a:lnTo>
                        <a:lnTo>
                          <a:pt x="879" y="29658"/>
                        </a:lnTo>
                        <a:lnTo>
                          <a:pt x="0" y="19186"/>
                        </a:lnTo>
                        <a:lnTo>
                          <a:pt x="5995" y="18626"/>
                        </a:lnTo>
                        <a:lnTo>
                          <a:pt x="5116" y="8793"/>
                        </a:lnTo>
                        <a:lnTo>
                          <a:pt x="17587" y="0"/>
                        </a:lnTo>
                        <a:lnTo>
                          <a:pt x="19105" y="17507"/>
                        </a:lnTo>
                        <a:lnTo>
                          <a:pt x="28059" y="1670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96" name="Freeform: Shape 4895">
                    <a:extLst>
                      <a:ext uri="{FF2B5EF4-FFF2-40B4-BE49-F238E27FC236}">
                        <a16:creationId xmlns:a16="http://schemas.microsoft.com/office/drawing/2014/main" id="{CF0FD146-1B35-816E-9722-6D50839827CF}"/>
                      </a:ext>
                    </a:extLst>
                  </p:cNvPr>
                  <p:cNvSpPr/>
                  <p:nvPr/>
                </p:nvSpPr>
                <p:spPr>
                  <a:xfrm>
                    <a:off x="644485" y="2746680"/>
                    <a:ext cx="48363" cy="52689"/>
                  </a:xfrm>
                  <a:custGeom>
                    <a:avLst/>
                    <a:gdLst>
                      <a:gd name="connsiteX0" fmla="*/ 12071 w 48363"/>
                      <a:gd name="connsiteY0" fmla="*/ 17323 h 52689"/>
                      <a:gd name="connsiteX1" fmla="*/ 0 w 48363"/>
                      <a:gd name="connsiteY1" fmla="*/ 16204 h 52689"/>
                      <a:gd name="connsiteX2" fmla="*/ 5995 w 48363"/>
                      <a:gd name="connsiteY2" fmla="*/ 4932 h 52689"/>
                      <a:gd name="connsiteX3" fmla="*/ 20225 w 48363"/>
                      <a:gd name="connsiteY3" fmla="*/ 216 h 52689"/>
                      <a:gd name="connsiteX4" fmla="*/ 33494 w 48363"/>
                      <a:gd name="connsiteY4" fmla="*/ 1175 h 52689"/>
                      <a:gd name="connsiteX5" fmla="*/ 39970 w 48363"/>
                      <a:gd name="connsiteY5" fmla="*/ 5891 h 52689"/>
                      <a:gd name="connsiteX6" fmla="*/ 42767 w 48363"/>
                      <a:gd name="connsiteY6" fmla="*/ 17483 h 52689"/>
                      <a:gd name="connsiteX7" fmla="*/ 43966 w 48363"/>
                      <a:gd name="connsiteY7" fmla="*/ 32831 h 52689"/>
                      <a:gd name="connsiteX8" fmla="*/ 45405 w 48363"/>
                      <a:gd name="connsiteY8" fmla="*/ 42424 h 52689"/>
                      <a:gd name="connsiteX9" fmla="*/ 48363 w 48363"/>
                      <a:gd name="connsiteY9" fmla="*/ 48899 h 52689"/>
                      <a:gd name="connsiteX10" fmla="*/ 35413 w 48363"/>
                      <a:gd name="connsiteY10" fmla="*/ 50018 h 52689"/>
                      <a:gd name="connsiteX11" fmla="*/ 33814 w 48363"/>
                      <a:gd name="connsiteY11" fmla="*/ 46261 h 52689"/>
                      <a:gd name="connsiteX12" fmla="*/ 33175 w 48363"/>
                      <a:gd name="connsiteY12" fmla="*/ 44742 h 52689"/>
                      <a:gd name="connsiteX13" fmla="*/ 26380 w 48363"/>
                      <a:gd name="connsiteY13" fmla="*/ 50258 h 52689"/>
                      <a:gd name="connsiteX14" fmla="*/ 18386 w 48363"/>
                      <a:gd name="connsiteY14" fmla="*/ 52576 h 52689"/>
                      <a:gd name="connsiteX15" fmla="*/ 5995 w 48363"/>
                      <a:gd name="connsiteY15" fmla="*/ 49458 h 52689"/>
                      <a:gd name="connsiteX16" fmla="*/ 640 w 48363"/>
                      <a:gd name="connsiteY16" fmla="*/ 39306 h 52689"/>
                      <a:gd name="connsiteX17" fmla="*/ 1998 w 48363"/>
                      <a:gd name="connsiteY17" fmla="*/ 31632 h 52689"/>
                      <a:gd name="connsiteX18" fmla="*/ 7195 w 48363"/>
                      <a:gd name="connsiteY18" fmla="*/ 26116 h 52689"/>
                      <a:gd name="connsiteX19" fmla="*/ 17347 w 48363"/>
                      <a:gd name="connsiteY19" fmla="*/ 22119 h 52689"/>
                      <a:gd name="connsiteX20" fmla="*/ 29817 w 48363"/>
                      <a:gd name="connsiteY20" fmla="*/ 17802 h 52689"/>
                      <a:gd name="connsiteX21" fmla="*/ 29817 w 48363"/>
                      <a:gd name="connsiteY21" fmla="*/ 16523 h 52689"/>
                      <a:gd name="connsiteX22" fmla="*/ 27339 w 48363"/>
                      <a:gd name="connsiteY22" fmla="*/ 11327 h 52689"/>
                      <a:gd name="connsiteX23" fmla="*/ 20145 w 48363"/>
                      <a:gd name="connsiteY23" fmla="*/ 10368 h 52689"/>
                      <a:gd name="connsiteX24" fmla="*/ 14789 w 48363"/>
                      <a:gd name="connsiteY24" fmla="*/ 12207 h 52689"/>
                      <a:gd name="connsiteX25" fmla="*/ 12071 w 48363"/>
                      <a:gd name="connsiteY25" fmla="*/ 17323 h 52689"/>
                      <a:gd name="connsiteX26" fmla="*/ 30537 w 48363"/>
                      <a:gd name="connsiteY26" fmla="*/ 26436 h 52689"/>
                      <a:gd name="connsiteX27" fmla="*/ 22703 w 48363"/>
                      <a:gd name="connsiteY27" fmla="*/ 29154 h 52689"/>
                      <a:gd name="connsiteX28" fmla="*/ 15748 w 48363"/>
                      <a:gd name="connsiteY28" fmla="*/ 32032 h 52689"/>
                      <a:gd name="connsiteX29" fmla="*/ 13590 w 48363"/>
                      <a:gd name="connsiteY29" fmla="*/ 36908 h 52689"/>
                      <a:gd name="connsiteX30" fmla="*/ 16068 w 48363"/>
                      <a:gd name="connsiteY30" fmla="*/ 41464 h 52689"/>
                      <a:gd name="connsiteX31" fmla="*/ 21504 w 48363"/>
                      <a:gd name="connsiteY31" fmla="*/ 43063 h 52689"/>
                      <a:gd name="connsiteX32" fmla="*/ 28059 w 48363"/>
                      <a:gd name="connsiteY32" fmla="*/ 40105 h 52689"/>
                      <a:gd name="connsiteX33" fmla="*/ 30777 w 48363"/>
                      <a:gd name="connsiteY33" fmla="*/ 35469 h 52689"/>
                      <a:gd name="connsiteX34" fmla="*/ 30777 w 48363"/>
                      <a:gd name="connsiteY34" fmla="*/ 28994 h 52689"/>
                      <a:gd name="connsiteX35" fmla="*/ 30537 w 48363"/>
                      <a:gd name="connsiteY35" fmla="*/ 26356 h 5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8363" h="52689">
                        <a:moveTo>
                          <a:pt x="12071" y="17323"/>
                        </a:moveTo>
                        <a:lnTo>
                          <a:pt x="0" y="16204"/>
                        </a:lnTo>
                        <a:cubicBezTo>
                          <a:pt x="959" y="11327"/>
                          <a:pt x="2878" y="7570"/>
                          <a:pt x="5995" y="4932"/>
                        </a:cubicBezTo>
                        <a:cubicBezTo>
                          <a:pt x="9033" y="2374"/>
                          <a:pt x="13829" y="775"/>
                          <a:pt x="20225" y="216"/>
                        </a:cubicBezTo>
                        <a:cubicBezTo>
                          <a:pt x="26060" y="-264"/>
                          <a:pt x="30457" y="56"/>
                          <a:pt x="33494" y="1175"/>
                        </a:cubicBezTo>
                        <a:cubicBezTo>
                          <a:pt x="36452" y="2294"/>
                          <a:pt x="38611" y="3893"/>
                          <a:pt x="39970" y="5891"/>
                        </a:cubicBezTo>
                        <a:cubicBezTo>
                          <a:pt x="41329" y="7890"/>
                          <a:pt x="42288" y="11807"/>
                          <a:pt x="42767" y="17483"/>
                        </a:cubicBezTo>
                        <a:lnTo>
                          <a:pt x="43966" y="32831"/>
                        </a:lnTo>
                        <a:cubicBezTo>
                          <a:pt x="44366" y="37148"/>
                          <a:pt x="44846" y="40345"/>
                          <a:pt x="45405" y="42424"/>
                        </a:cubicBezTo>
                        <a:cubicBezTo>
                          <a:pt x="46045" y="44422"/>
                          <a:pt x="47004" y="46580"/>
                          <a:pt x="48363" y="48899"/>
                        </a:cubicBezTo>
                        <a:lnTo>
                          <a:pt x="35413" y="50018"/>
                        </a:lnTo>
                        <a:cubicBezTo>
                          <a:pt x="35013" y="49138"/>
                          <a:pt x="34454" y="47939"/>
                          <a:pt x="33814" y="46261"/>
                        </a:cubicBezTo>
                        <a:cubicBezTo>
                          <a:pt x="33494" y="45541"/>
                          <a:pt x="33335" y="44982"/>
                          <a:pt x="33175" y="44742"/>
                        </a:cubicBezTo>
                        <a:cubicBezTo>
                          <a:pt x="31096" y="47140"/>
                          <a:pt x="28858" y="48979"/>
                          <a:pt x="26380" y="50258"/>
                        </a:cubicBezTo>
                        <a:cubicBezTo>
                          <a:pt x="23902" y="51537"/>
                          <a:pt x="21264" y="52336"/>
                          <a:pt x="18386" y="52576"/>
                        </a:cubicBezTo>
                        <a:cubicBezTo>
                          <a:pt x="13270" y="53055"/>
                          <a:pt x="9113" y="52016"/>
                          <a:pt x="5995" y="49458"/>
                        </a:cubicBezTo>
                        <a:cubicBezTo>
                          <a:pt x="2798" y="46980"/>
                          <a:pt x="1039" y="43543"/>
                          <a:pt x="640" y="39306"/>
                        </a:cubicBezTo>
                        <a:cubicBezTo>
                          <a:pt x="400" y="36508"/>
                          <a:pt x="879" y="33950"/>
                          <a:pt x="1998" y="31632"/>
                        </a:cubicBezTo>
                        <a:cubicBezTo>
                          <a:pt x="3118" y="29314"/>
                          <a:pt x="4876" y="27475"/>
                          <a:pt x="7195" y="26116"/>
                        </a:cubicBezTo>
                        <a:cubicBezTo>
                          <a:pt x="9513" y="24757"/>
                          <a:pt x="12870" y="23398"/>
                          <a:pt x="17347" y="22119"/>
                        </a:cubicBezTo>
                        <a:cubicBezTo>
                          <a:pt x="23342" y="20440"/>
                          <a:pt x="27499" y="19002"/>
                          <a:pt x="29817" y="17802"/>
                        </a:cubicBezTo>
                        <a:lnTo>
                          <a:pt x="29817" y="16523"/>
                        </a:lnTo>
                        <a:cubicBezTo>
                          <a:pt x="29498" y="13965"/>
                          <a:pt x="28698" y="12287"/>
                          <a:pt x="27339" y="11327"/>
                        </a:cubicBezTo>
                        <a:cubicBezTo>
                          <a:pt x="25980" y="10368"/>
                          <a:pt x="23582" y="10048"/>
                          <a:pt x="20145" y="10368"/>
                        </a:cubicBezTo>
                        <a:cubicBezTo>
                          <a:pt x="17826" y="10608"/>
                          <a:pt x="16068" y="11167"/>
                          <a:pt x="14789" y="12207"/>
                        </a:cubicBezTo>
                        <a:cubicBezTo>
                          <a:pt x="13590" y="13246"/>
                          <a:pt x="12630" y="14925"/>
                          <a:pt x="12071" y="17323"/>
                        </a:cubicBezTo>
                        <a:close/>
                        <a:moveTo>
                          <a:pt x="30537" y="26436"/>
                        </a:moveTo>
                        <a:cubicBezTo>
                          <a:pt x="28938" y="27155"/>
                          <a:pt x="26300" y="28035"/>
                          <a:pt x="22703" y="29154"/>
                        </a:cubicBezTo>
                        <a:cubicBezTo>
                          <a:pt x="19105" y="30273"/>
                          <a:pt x="16787" y="31232"/>
                          <a:pt x="15748" y="32032"/>
                        </a:cubicBezTo>
                        <a:cubicBezTo>
                          <a:pt x="14149" y="33390"/>
                          <a:pt x="13430" y="34989"/>
                          <a:pt x="13590" y="36908"/>
                        </a:cubicBezTo>
                        <a:cubicBezTo>
                          <a:pt x="13750" y="38747"/>
                          <a:pt x="14549" y="40265"/>
                          <a:pt x="16068" y="41464"/>
                        </a:cubicBezTo>
                        <a:cubicBezTo>
                          <a:pt x="17587" y="42663"/>
                          <a:pt x="19345" y="43223"/>
                          <a:pt x="21504" y="43063"/>
                        </a:cubicBezTo>
                        <a:cubicBezTo>
                          <a:pt x="23822" y="42823"/>
                          <a:pt x="26060" y="41864"/>
                          <a:pt x="28059" y="40105"/>
                        </a:cubicBezTo>
                        <a:cubicBezTo>
                          <a:pt x="29577" y="38747"/>
                          <a:pt x="30457" y="37228"/>
                          <a:pt x="30777" y="35469"/>
                        </a:cubicBezTo>
                        <a:cubicBezTo>
                          <a:pt x="31016" y="34350"/>
                          <a:pt x="31016" y="32191"/>
                          <a:pt x="30777" y="28994"/>
                        </a:cubicBezTo>
                        <a:lnTo>
                          <a:pt x="30537" y="2635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97" name="Freeform: Shape 4896">
                    <a:extLst>
                      <a:ext uri="{FF2B5EF4-FFF2-40B4-BE49-F238E27FC236}">
                        <a16:creationId xmlns:a16="http://schemas.microsoft.com/office/drawing/2014/main" id="{9BA05EE1-CEE9-065A-6FB2-090CBA509570}"/>
                      </a:ext>
                    </a:extLst>
                  </p:cNvPr>
                  <p:cNvSpPr/>
                  <p:nvPr/>
                </p:nvSpPr>
                <p:spPr>
                  <a:xfrm>
                    <a:off x="696925" y="2725153"/>
                    <a:ext cx="19105" cy="69547"/>
                  </a:xfrm>
                  <a:custGeom>
                    <a:avLst/>
                    <a:gdLst>
                      <a:gd name="connsiteX0" fmla="*/ 5995 w 19105"/>
                      <a:gd name="connsiteY0" fmla="*/ 69547 h 69547"/>
                      <a:gd name="connsiteX1" fmla="*/ 0 w 19105"/>
                      <a:gd name="connsiteY1" fmla="*/ 1119 h 69547"/>
                      <a:gd name="connsiteX2" fmla="*/ 13110 w 19105"/>
                      <a:gd name="connsiteY2" fmla="*/ 0 h 69547"/>
                      <a:gd name="connsiteX3" fmla="*/ 19105 w 19105"/>
                      <a:gd name="connsiteY3" fmla="*/ 68428 h 69547"/>
                      <a:gd name="connsiteX4" fmla="*/ 5995 w 19105"/>
                      <a:gd name="connsiteY4" fmla="*/ 69547 h 69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05" h="69547">
                        <a:moveTo>
                          <a:pt x="5995" y="69547"/>
                        </a:moveTo>
                        <a:lnTo>
                          <a:pt x="0" y="1119"/>
                        </a:lnTo>
                        <a:lnTo>
                          <a:pt x="13110" y="0"/>
                        </a:lnTo>
                        <a:lnTo>
                          <a:pt x="19105" y="68428"/>
                        </a:lnTo>
                        <a:lnTo>
                          <a:pt x="5995" y="6954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98" name="Freeform: Shape 4897">
                    <a:extLst>
                      <a:ext uri="{FF2B5EF4-FFF2-40B4-BE49-F238E27FC236}">
                        <a16:creationId xmlns:a16="http://schemas.microsoft.com/office/drawing/2014/main" id="{70115A37-DE4B-5123-2530-95CF6F9CFB96}"/>
                      </a:ext>
                    </a:extLst>
                  </p:cNvPr>
                  <p:cNvSpPr/>
                  <p:nvPr/>
                </p:nvSpPr>
                <p:spPr>
                  <a:xfrm>
                    <a:off x="718829" y="2738902"/>
                    <a:ext cx="51081" cy="73203"/>
                  </a:xfrm>
                  <a:custGeom>
                    <a:avLst/>
                    <a:gdLst>
                      <a:gd name="connsiteX0" fmla="*/ 80 w 51081"/>
                      <a:gd name="connsiteY0" fmla="*/ 4477 h 73203"/>
                      <a:gd name="connsiteX1" fmla="*/ 14069 w 51081"/>
                      <a:gd name="connsiteY1" fmla="*/ 3278 h 73203"/>
                      <a:gd name="connsiteX2" fmla="*/ 29018 w 51081"/>
                      <a:gd name="connsiteY2" fmla="*/ 37411 h 73203"/>
                      <a:gd name="connsiteX3" fmla="*/ 37491 w 51081"/>
                      <a:gd name="connsiteY3" fmla="*/ 1199 h 73203"/>
                      <a:gd name="connsiteX4" fmla="*/ 51081 w 51081"/>
                      <a:gd name="connsiteY4" fmla="*/ 0 h 73203"/>
                      <a:gd name="connsiteX5" fmla="*/ 37731 w 51081"/>
                      <a:gd name="connsiteY5" fmla="*/ 49243 h 73203"/>
                      <a:gd name="connsiteX6" fmla="*/ 35333 w 51081"/>
                      <a:gd name="connsiteY6" fmla="*/ 58116 h 73203"/>
                      <a:gd name="connsiteX7" fmla="*/ 32615 w 51081"/>
                      <a:gd name="connsiteY7" fmla="*/ 65070 h 73203"/>
                      <a:gd name="connsiteX8" fmla="*/ 29338 w 51081"/>
                      <a:gd name="connsiteY8" fmla="*/ 69067 h 73203"/>
                      <a:gd name="connsiteX9" fmla="*/ 24541 w 51081"/>
                      <a:gd name="connsiteY9" fmla="*/ 71705 h 73203"/>
                      <a:gd name="connsiteX10" fmla="*/ 17906 w 51081"/>
                      <a:gd name="connsiteY10" fmla="*/ 73064 h 73203"/>
                      <a:gd name="connsiteX11" fmla="*/ 10392 w 51081"/>
                      <a:gd name="connsiteY11" fmla="*/ 72904 h 73203"/>
                      <a:gd name="connsiteX12" fmla="*/ 8314 w 51081"/>
                      <a:gd name="connsiteY12" fmla="*/ 62752 h 73203"/>
                      <a:gd name="connsiteX13" fmla="*/ 13909 w 51081"/>
                      <a:gd name="connsiteY13" fmla="*/ 62912 h 73203"/>
                      <a:gd name="connsiteX14" fmla="*/ 20464 w 51081"/>
                      <a:gd name="connsiteY14" fmla="*/ 59634 h 73203"/>
                      <a:gd name="connsiteX15" fmla="*/ 23182 w 51081"/>
                      <a:gd name="connsiteY15" fmla="*/ 52520 h 73203"/>
                      <a:gd name="connsiteX16" fmla="*/ 0 w 51081"/>
                      <a:gd name="connsiteY16" fmla="*/ 4477 h 7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81" h="73203">
                        <a:moveTo>
                          <a:pt x="80" y="4477"/>
                        </a:moveTo>
                        <a:lnTo>
                          <a:pt x="14069" y="3278"/>
                        </a:lnTo>
                        <a:lnTo>
                          <a:pt x="29018" y="37411"/>
                        </a:lnTo>
                        <a:lnTo>
                          <a:pt x="37491" y="1199"/>
                        </a:lnTo>
                        <a:lnTo>
                          <a:pt x="51081" y="0"/>
                        </a:lnTo>
                        <a:lnTo>
                          <a:pt x="37731" y="49243"/>
                        </a:lnTo>
                        <a:lnTo>
                          <a:pt x="35333" y="58116"/>
                        </a:lnTo>
                        <a:cubicBezTo>
                          <a:pt x="34454" y="61153"/>
                          <a:pt x="33494" y="63392"/>
                          <a:pt x="32615" y="65070"/>
                        </a:cubicBezTo>
                        <a:cubicBezTo>
                          <a:pt x="31736" y="66669"/>
                          <a:pt x="30617" y="68028"/>
                          <a:pt x="29338" y="69067"/>
                        </a:cubicBezTo>
                        <a:cubicBezTo>
                          <a:pt x="28059" y="70106"/>
                          <a:pt x="26460" y="70986"/>
                          <a:pt x="24541" y="71705"/>
                        </a:cubicBezTo>
                        <a:cubicBezTo>
                          <a:pt x="22623" y="72425"/>
                          <a:pt x="20384" y="72904"/>
                          <a:pt x="17906" y="73064"/>
                        </a:cubicBezTo>
                        <a:cubicBezTo>
                          <a:pt x="15348" y="73304"/>
                          <a:pt x="12870" y="73224"/>
                          <a:pt x="10392" y="72904"/>
                        </a:cubicBezTo>
                        <a:lnTo>
                          <a:pt x="8314" y="62752"/>
                        </a:lnTo>
                        <a:cubicBezTo>
                          <a:pt x="10392" y="62992"/>
                          <a:pt x="12311" y="62992"/>
                          <a:pt x="13909" y="62912"/>
                        </a:cubicBezTo>
                        <a:cubicBezTo>
                          <a:pt x="16947" y="62672"/>
                          <a:pt x="19105" y="61553"/>
                          <a:pt x="20464" y="59634"/>
                        </a:cubicBezTo>
                        <a:cubicBezTo>
                          <a:pt x="21743" y="57716"/>
                          <a:pt x="22703" y="55318"/>
                          <a:pt x="23182" y="52520"/>
                        </a:cubicBezTo>
                        <a:lnTo>
                          <a:pt x="0" y="447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99" name="Freeform: Shape 4898">
                    <a:extLst>
                      <a:ext uri="{FF2B5EF4-FFF2-40B4-BE49-F238E27FC236}">
                        <a16:creationId xmlns:a16="http://schemas.microsoft.com/office/drawing/2014/main" id="{89D946A1-6F74-1559-2409-617FEA8A2961}"/>
                      </a:ext>
                    </a:extLst>
                  </p:cNvPr>
                  <p:cNvSpPr/>
                  <p:nvPr/>
                </p:nvSpPr>
                <p:spPr>
                  <a:xfrm>
                    <a:off x="829077" y="2719317"/>
                    <a:ext cx="39073" cy="70905"/>
                  </a:xfrm>
                  <a:custGeom>
                    <a:avLst/>
                    <a:gdLst>
                      <a:gd name="connsiteX0" fmla="*/ 20292 w 39073"/>
                      <a:gd name="connsiteY0" fmla="*/ 70826 h 70905"/>
                      <a:gd name="connsiteX1" fmla="*/ 19653 w 39073"/>
                      <a:gd name="connsiteY1" fmla="*/ 63791 h 70905"/>
                      <a:gd name="connsiteX2" fmla="*/ 10940 w 39073"/>
                      <a:gd name="connsiteY2" fmla="*/ 62193 h 70905"/>
                      <a:gd name="connsiteX3" fmla="*/ 4784 w 39073"/>
                      <a:gd name="connsiteY3" fmla="*/ 57236 h 70905"/>
                      <a:gd name="connsiteX4" fmla="*/ 1187 w 39073"/>
                      <a:gd name="connsiteY4" fmla="*/ 48283 h 70905"/>
                      <a:gd name="connsiteX5" fmla="*/ 8142 w 39073"/>
                      <a:gd name="connsiteY5" fmla="*/ 46365 h 70905"/>
                      <a:gd name="connsiteX6" fmla="*/ 11739 w 39073"/>
                      <a:gd name="connsiteY6" fmla="*/ 54359 h 70905"/>
                      <a:gd name="connsiteX7" fmla="*/ 19173 w 39073"/>
                      <a:gd name="connsiteY7" fmla="*/ 57876 h 70905"/>
                      <a:gd name="connsiteX8" fmla="*/ 17255 w 39073"/>
                      <a:gd name="connsiteY8" fmla="*/ 35573 h 70905"/>
                      <a:gd name="connsiteX9" fmla="*/ 8142 w 39073"/>
                      <a:gd name="connsiteY9" fmla="*/ 33015 h 70905"/>
                      <a:gd name="connsiteX10" fmla="*/ 2546 w 39073"/>
                      <a:gd name="connsiteY10" fmla="*/ 28299 h 70905"/>
                      <a:gd name="connsiteX11" fmla="*/ 68 w 39073"/>
                      <a:gd name="connsiteY11" fmla="*/ 20944 h 70905"/>
                      <a:gd name="connsiteX12" fmla="*/ 4305 w 39073"/>
                      <a:gd name="connsiteY12" fmla="*/ 8394 h 70905"/>
                      <a:gd name="connsiteX13" fmla="*/ 14457 w 39073"/>
                      <a:gd name="connsiteY13" fmla="*/ 3677 h 70905"/>
                      <a:gd name="connsiteX14" fmla="*/ 14137 w 39073"/>
                      <a:gd name="connsiteY14" fmla="*/ 320 h 70905"/>
                      <a:gd name="connsiteX15" fmla="*/ 18294 w 39073"/>
                      <a:gd name="connsiteY15" fmla="*/ 0 h 70905"/>
                      <a:gd name="connsiteX16" fmla="*/ 18614 w 39073"/>
                      <a:gd name="connsiteY16" fmla="*/ 3358 h 70905"/>
                      <a:gd name="connsiteX17" fmla="*/ 28606 w 39073"/>
                      <a:gd name="connsiteY17" fmla="*/ 6075 h 70905"/>
                      <a:gd name="connsiteX18" fmla="*/ 35081 w 39073"/>
                      <a:gd name="connsiteY18" fmla="*/ 16068 h 70905"/>
                      <a:gd name="connsiteX19" fmla="*/ 27967 w 39073"/>
                      <a:gd name="connsiteY19" fmla="*/ 17746 h 70905"/>
                      <a:gd name="connsiteX20" fmla="*/ 24849 w 39073"/>
                      <a:gd name="connsiteY20" fmla="*/ 11671 h 70905"/>
                      <a:gd name="connsiteX21" fmla="*/ 19173 w 39073"/>
                      <a:gd name="connsiteY21" fmla="*/ 9273 h 70905"/>
                      <a:gd name="connsiteX22" fmla="*/ 20932 w 39073"/>
                      <a:gd name="connsiteY22" fmla="*/ 29498 h 70905"/>
                      <a:gd name="connsiteX23" fmla="*/ 28127 w 39073"/>
                      <a:gd name="connsiteY23" fmla="*/ 30936 h 70905"/>
                      <a:gd name="connsiteX24" fmla="*/ 33722 w 39073"/>
                      <a:gd name="connsiteY24" fmla="*/ 33974 h 70905"/>
                      <a:gd name="connsiteX25" fmla="*/ 37320 w 39073"/>
                      <a:gd name="connsiteY25" fmla="*/ 38611 h 70905"/>
                      <a:gd name="connsiteX26" fmla="*/ 38998 w 39073"/>
                      <a:gd name="connsiteY26" fmla="*/ 44686 h 70905"/>
                      <a:gd name="connsiteX27" fmla="*/ 35401 w 39073"/>
                      <a:gd name="connsiteY27" fmla="*/ 57236 h 70905"/>
                      <a:gd name="connsiteX28" fmla="*/ 23890 w 39073"/>
                      <a:gd name="connsiteY28" fmla="*/ 63472 h 70905"/>
                      <a:gd name="connsiteX29" fmla="*/ 24529 w 39073"/>
                      <a:gd name="connsiteY29" fmla="*/ 70586 h 70905"/>
                      <a:gd name="connsiteX30" fmla="*/ 20372 w 39073"/>
                      <a:gd name="connsiteY30" fmla="*/ 70906 h 70905"/>
                      <a:gd name="connsiteX31" fmla="*/ 14937 w 39073"/>
                      <a:gd name="connsiteY31" fmla="*/ 9513 h 70905"/>
                      <a:gd name="connsiteX32" fmla="*/ 8781 w 39073"/>
                      <a:gd name="connsiteY32" fmla="*/ 13350 h 70905"/>
                      <a:gd name="connsiteX33" fmla="*/ 6943 w 39073"/>
                      <a:gd name="connsiteY33" fmla="*/ 19825 h 70905"/>
                      <a:gd name="connsiteX34" fmla="*/ 9501 w 39073"/>
                      <a:gd name="connsiteY34" fmla="*/ 25661 h 70905"/>
                      <a:gd name="connsiteX35" fmla="*/ 16615 w 39073"/>
                      <a:gd name="connsiteY35" fmla="*/ 28938 h 70905"/>
                      <a:gd name="connsiteX36" fmla="*/ 14937 w 39073"/>
                      <a:gd name="connsiteY36" fmla="*/ 9593 h 70905"/>
                      <a:gd name="connsiteX37" fmla="*/ 23330 w 39073"/>
                      <a:gd name="connsiteY37" fmla="*/ 57556 h 70905"/>
                      <a:gd name="connsiteX38" fmla="*/ 29805 w 39073"/>
                      <a:gd name="connsiteY38" fmla="*/ 53399 h 70905"/>
                      <a:gd name="connsiteX39" fmla="*/ 31804 w 39073"/>
                      <a:gd name="connsiteY39" fmla="*/ 45645 h 70905"/>
                      <a:gd name="connsiteX40" fmla="*/ 29406 w 39073"/>
                      <a:gd name="connsiteY40" fmla="*/ 39730 h 70905"/>
                      <a:gd name="connsiteX41" fmla="*/ 21492 w 39073"/>
                      <a:gd name="connsiteY41" fmla="*/ 36212 h 70905"/>
                      <a:gd name="connsiteX42" fmla="*/ 23330 w 39073"/>
                      <a:gd name="connsiteY42" fmla="*/ 57556 h 7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9073" h="70905">
                        <a:moveTo>
                          <a:pt x="20292" y="70826"/>
                        </a:moveTo>
                        <a:lnTo>
                          <a:pt x="19653" y="63791"/>
                        </a:lnTo>
                        <a:cubicBezTo>
                          <a:pt x="16136" y="63632"/>
                          <a:pt x="13178" y="63152"/>
                          <a:pt x="10940" y="62193"/>
                        </a:cubicBezTo>
                        <a:cubicBezTo>
                          <a:pt x="8621" y="61233"/>
                          <a:pt x="6623" y="59635"/>
                          <a:pt x="4784" y="57236"/>
                        </a:cubicBezTo>
                        <a:cubicBezTo>
                          <a:pt x="2946" y="54838"/>
                          <a:pt x="1747" y="51881"/>
                          <a:pt x="1187" y="48283"/>
                        </a:cubicBezTo>
                        <a:lnTo>
                          <a:pt x="8142" y="46365"/>
                        </a:lnTo>
                        <a:cubicBezTo>
                          <a:pt x="9021" y="50042"/>
                          <a:pt x="10220" y="52760"/>
                          <a:pt x="11739" y="54359"/>
                        </a:cubicBezTo>
                        <a:cubicBezTo>
                          <a:pt x="13897" y="56677"/>
                          <a:pt x="16375" y="57876"/>
                          <a:pt x="19173" y="57876"/>
                        </a:cubicBezTo>
                        <a:lnTo>
                          <a:pt x="17255" y="35573"/>
                        </a:lnTo>
                        <a:cubicBezTo>
                          <a:pt x="14297" y="35253"/>
                          <a:pt x="11259" y="34454"/>
                          <a:pt x="8142" y="33015"/>
                        </a:cubicBezTo>
                        <a:cubicBezTo>
                          <a:pt x="5824" y="31976"/>
                          <a:pt x="3905" y="30377"/>
                          <a:pt x="2546" y="28299"/>
                        </a:cubicBezTo>
                        <a:cubicBezTo>
                          <a:pt x="1187" y="26220"/>
                          <a:pt x="308" y="23742"/>
                          <a:pt x="68" y="20944"/>
                        </a:cubicBezTo>
                        <a:cubicBezTo>
                          <a:pt x="-332" y="15988"/>
                          <a:pt x="1027" y="11751"/>
                          <a:pt x="4305" y="8394"/>
                        </a:cubicBezTo>
                        <a:cubicBezTo>
                          <a:pt x="6463" y="6075"/>
                          <a:pt x="9900" y="4557"/>
                          <a:pt x="14457" y="3677"/>
                        </a:cubicBezTo>
                        <a:lnTo>
                          <a:pt x="14137" y="320"/>
                        </a:lnTo>
                        <a:lnTo>
                          <a:pt x="18294" y="0"/>
                        </a:lnTo>
                        <a:lnTo>
                          <a:pt x="18614" y="3358"/>
                        </a:lnTo>
                        <a:cubicBezTo>
                          <a:pt x="22691" y="3358"/>
                          <a:pt x="26048" y="4317"/>
                          <a:pt x="28606" y="6075"/>
                        </a:cubicBezTo>
                        <a:cubicBezTo>
                          <a:pt x="31884" y="8314"/>
                          <a:pt x="34042" y="11671"/>
                          <a:pt x="35081" y="16068"/>
                        </a:cubicBezTo>
                        <a:lnTo>
                          <a:pt x="27967" y="17746"/>
                        </a:lnTo>
                        <a:cubicBezTo>
                          <a:pt x="27327" y="15029"/>
                          <a:pt x="26288" y="13030"/>
                          <a:pt x="24849" y="11671"/>
                        </a:cubicBezTo>
                        <a:cubicBezTo>
                          <a:pt x="23410" y="10312"/>
                          <a:pt x="21492" y="9513"/>
                          <a:pt x="19173" y="9273"/>
                        </a:cubicBezTo>
                        <a:lnTo>
                          <a:pt x="20932" y="29498"/>
                        </a:lnTo>
                        <a:cubicBezTo>
                          <a:pt x="24529" y="30057"/>
                          <a:pt x="26927" y="30537"/>
                          <a:pt x="28127" y="30936"/>
                        </a:cubicBezTo>
                        <a:cubicBezTo>
                          <a:pt x="30365" y="31736"/>
                          <a:pt x="32283" y="32695"/>
                          <a:pt x="33722" y="33974"/>
                        </a:cubicBezTo>
                        <a:cubicBezTo>
                          <a:pt x="35241" y="35253"/>
                          <a:pt x="36440" y="36772"/>
                          <a:pt x="37320" y="38611"/>
                        </a:cubicBezTo>
                        <a:cubicBezTo>
                          <a:pt x="38199" y="40449"/>
                          <a:pt x="38758" y="42448"/>
                          <a:pt x="38998" y="44686"/>
                        </a:cubicBezTo>
                        <a:cubicBezTo>
                          <a:pt x="39398" y="49562"/>
                          <a:pt x="38199" y="53719"/>
                          <a:pt x="35401" y="57236"/>
                        </a:cubicBezTo>
                        <a:cubicBezTo>
                          <a:pt x="32603" y="60754"/>
                          <a:pt x="28766" y="62832"/>
                          <a:pt x="23890" y="63472"/>
                        </a:cubicBezTo>
                        <a:lnTo>
                          <a:pt x="24529" y="70586"/>
                        </a:lnTo>
                        <a:lnTo>
                          <a:pt x="20372" y="70906"/>
                        </a:lnTo>
                        <a:close/>
                        <a:moveTo>
                          <a:pt x="14937" y="9513"/>
                        </a:moveTo>
                        <a:cubicBezTo>
                          <a:pt x="12219" y="10152"/>
                          <a:pt x="10220" y="11431"/>
                          <a:pt x="8781" y="13350"/>
                        </a:cubicBezTo>
                        <a:cubicBezTo>
                          <a:pt x="7342" y="15268"/>
                          <a:pt x="6783" y="17427"/>
                          <a:pt x="6943" y="19825"/>
                        </a:cubicBezTo>
                        <a:cubicBezTo>
                          <a:pt x="7182" y="22223"/>
                          <a:pt x="7982" y="24142"/>
                          <a:pt x="9501" y="25661"/>
                        </a:cubicBezTo>
                        <a:cubicBezTo>
                          <a:pt x="11020" y="27179"/>
                          <a:pt x="13338" y="28218"/>
                          <a:pt x="16615" y="28938"/>
                        </a:cubicBezTo>
                        <a:lnTo>
                          <a:pt x="14937" y="9593"/>
                        </a:lnTo>
                        <a:close/>
                        <a:moveTo>
                          <a:pt x="23330" y="57556"/>
                        </a:moveTo>
                        <a:cubicBezTo>
                          <a:pt x="26048" y="56997"/>
                          <a:pt x="28206" y="55638"/>
                          <a:pt x="29805" y="53399"/>
                        </a:cubicBezTo>
                        <a:cubicBezTo>
                          <a:pt x="31404" y="51241"/>
                          <a:pt x="32044" y="48603"/>
                          <a:pt x="31804" y="45645"/>
                        </a:cubicBezTo>
                        <a:cubicBezTo>
                          <a:pt x="31564" y="43087"/>
                          <a:pt x="30765" y="41089"/>
                          <a:pt x="29406" y="39730"/>
                        </a:cubicBezTo>
                        <a:cubicBezTo>
                          <a:pt x="28047" y="38291"/>
                          <a:pt x="25409" y="37172"/>
                          <a:pt x="21492" y="36212"/>
                        </a:cubicBezTo>
                        <a:lnTo>
                          <a:pt x="23330" y="5755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00" name="Freeform: Shape 4899">
                    <a:extLst>
                      <a:ext uri="{FF2B5EF4-FFF2-40B4-BE49-F238E27FC236}">
                        <a16:creationId xmlns:a16="http://schemas.microsoft.com/office/drawing/2014/main" id="{A8EC5D7D-B0ED-0D46-F0D8-585C374AB4F6}"/>
                      </a:ext>
                    </a:extLst>
                  </p:cNvPr>
                  <p:cNvSpPr/>
                  <p:nvPr/>
                </p:nvSpPr>
                <p:spPr>
                  <a:xfrm>
                    <a:off x="873271" y="2720408"/>
                    <a:ext cx="39889" cy="59182"/>
                  </a:xfrm>
                  <a:custGeom>
                    <a:avLst/>
                    <a:gdLst>
                      <a:gd name="connsiteX0" fmla="*/ 39330 w 39889"/>
                      <a:gd name="connsiteY0" fmla="*/ 49190 h 59182"/>
                      <a:gd name="connsiteX1" fmla="*/ 39890 w 39889"/>
                      <a:gd name="connsiteY1" fmla="*/ 55905 h 59182"/>
                      <a:gd name="connsiteX2" fmla="*/ 2238 w 39889"/>
                      <a:gd name="connsiteY2" fmla="*/ 59183 h 59182"/>
                      <a:gd name="connsiteX3" fmla="*/ 2638 w 39889"/>
                      <a:gd name="connsiteY3" fmla="*/ 54227 h 59182"/>
                      <a:gd name="connsiteX4" fmla="*/ 6555 w 39889"/>
                      <a:gd name="connsiteY4" fmla="*/ 46233 h 59182"/>
                      <a:gd name="connsiteX5" fmla="*/ 14949 w 39889"/>
                      <a:gd name="connsiteY5" fmla="*/ 36800 h 59182"/>
                      <a:gd name="connsiteX6" fmla="*/ 26460 w 39889"/>
                      <a:gd name="connsiteY6" fmla="*/ 23610 h 59182"/>
                      <a:gd name="connsiteX7" fmla="*/ 29018 w 39889"/>
                      <a:gd name="connsiteY7" fmla="*/ 14896 h 59182"/>
                      <a:gd name="connsiteX8" fmla="*/ 25421 w 39889"/>
                      <a:gd name="connsiteY8" fmla="*/ 8102 h 59182"/>
                      <a:gd name="connsiteX9" fmla="*/ 17427 w 39889"/>
                      <a:gd name="connsiteY9" fmla="*/ 5943 h 59182"/>
                      <a:gd name="connsiteX10" fmla="*/ 9593 w 39889"/>
                      <a:gd name="connsiteY10" fmla="*/ 9700 h 59182"/>
                      <a:gd name="connsiteX11" fmla="*/ 7274 w 39889"/>
                      <a:gd name="connsiteY11" fmla="*/ 18334 h 59182"/>
                      <a:gd name="connsiteX12" fmla="*/ 0 w 39889"/>
                      <a:gd name="connsiteY12" fmla="*/ 18334 h 59182"/>
                      <a:gd name="connsiteX13" fmla="*/ 4477 w 39889"/>
                      <a:gd name="connsiteY13" fmla="*/ 5464 h 59182"/>
                      <a:gd name="connsiteX14" fmla="*/ 17027 w 39889"/>
                      <a:gd name="connsiteY14" fmla="*/ 108 h 59182"/>
                      <a:gd name="connsiteX15" fmla="*/ 30377 w 39889"/>
                      <a:gd name="connsiteY15" fmla="*/ 3545 h 59182"/>
                      <a:gd name="connsiteX16" fmla="*/ 36132 w 39889"/>
                      <a:gd name="connsiteY16" fmla="*/ 14417 h 59182"/>
                      <a:gd name="connsiteX17" fmla="*/ 35333 w 39889"/>
                      <a:gd name="connsiteY17" fmla="*/ 21292 h 59182"/>
                      <a:gd name="connsiteX18" fmla="*/ 31336 w 39889"/>
                      <a:gd name="connsiteY18" fmla="*/ 28646 h 59182"/>
                      <a:gd name="connsiteX19" fmla="*/ 21424 w 39889"/>
                      <a:gd name="connsiteY19" fmla="*/ 39598 h 59182"/>
                      <a:gd name="connsiteX20" fmla="*/ 13989 w 39889"/>
                      <a:gd name="connsiteY20" fmla="*/ 47512 h 59182"/>
                      <a:gd name="connsiteX21" fmla="*/ 11351 w 39889"/>
                      <a:gd name="connsiteY21" fmla="*/ 51588 h 59182"/>
                      <a:gd name="connsiteX22" fmla="*/ 39330 w 39889"/>
                      <a:gd name="connsiteY22" fmla="*/ 49110 h 5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89" h="59182">
                        <a:moveTo>
                          <a:pt x="39330" y="49190"/>
                        </a:moveTo>
                        <a:lnTo>
                          <a:pt x="39890" y="55905"/>
                        </a:lnTo>
                        <a:lnTo>
                          <a:pt x="2238" y="59183"/>
                        </a:lnTo>
                        <a:cubicBezTo>
                          <a:pt x="2078" y="57504"/>
                          <a:pt x="2238" y="55825"/>
                          <a:pt x="2638" y="54227"/>
                        </a:cubicBezTo>
                        <a:cubicBezTo>
                          <a:pt x="3357" y="51588"/>
                          <a:pt x="4716" y="48871"/>
                          <a:pt x="6555" y="46233"/>
                        </a:cubicBezTo>
                        <a:cubicBezTo>
                          <a:pt x="8394" y="43595"/>
                          <a:pt x="11271" y="40397"/>
                          <a:pt x="14949" y="36800"/>
                        </a:cubicBezTo>
                        <a:cubicBezTo>
                          <a:pt x="20704" y="31204"/>
                          <a:pt x="24541" y="26808"/>
                          <a:pt x="26460" y="23610"/>
                        </a:cubicBezTo>
                        <a:cubicBezTo>
                          <a:pt x="28378" y="20412"/>
                          <a:pt x="29178" y="17535"/>
                          <a:pt x="29018" y="14896"/>
                        </a:cubicBezTo>
                        <a:cubicBezTo>
                          <a:pt x="28778" y="12098"/>
                          <a:pt x="27579" y="9860"/>
                          <a:pt x="25421" y="8102"/>
                        </a:cubicBezTo>
                        <a:cubicBezTo>
                          <a:pt x="23262" y="6343"/>
                          <a:pt x="20624" y="5623"/>
                          <a:pt x="17427" y="5943"/>
                        </a:cubicBezTo>
                        <a:cubicBezTo>
                          <a:pt x="14069" y="6263"/>
                          <a:pt x="11431" y="7462"/>
                          <a:pt x="9593" y="9700"/>
                        </a:cubicBezTo>
                        <a:cubicBezTo>
                          <a:pt x="7754" y="11939"/>
                          <a:pt x="6955" y="14817"/>
                          <a:pt x="7274" y="18334"/>
                        </a:cubicBezTo>
                        <a:lnTo>
                          <a:pt x="0" y="18334"/>
                        </a:lnTo>
                        <a:cubicBezTo>
                          <a:pt x="0" y="12818"/>
                          <a:pt x="1519" y="8581"/>
                          <a:pt x="4477" y="5464"/>
                        </a:cubicBezTo>
                        <a:cubicBezTo>
                          <a:pt x="7434" y="2346"/>
                          <a:pt x="11671" y="587"/>
                          <a:pt x="17027" y="108"/>
                        </a:cubicBezTo>
                        <a:cubicBezTo>
                          <a:pt x="22463" y="-372"/>
                          <a:pt x="26939" y="747"/>
                          <a:pt x="30377" y="3545"/>
                        </a:cubicBezTo>
                        <a:cubicBezTo>
                          <a:pt x="33814" y="6263"/>
                          <a:pt x="35733" y="9940"/>
                          <a:pt x="36132" y="14417"/>
                        </a:cubicBezTo>
                        <a:cubicBezTo>
                          <a:pt x="36292" y="16735"/>
                          <a:pt x="36132" y="18973"/>
                          <a:pt x="35333" y="21292"/>
                        </a:cubicBezTo>
                        <a:cubicBezTo>
                          <a:pt x="34534" y="23610"/>
                          <a:pt x="33255" y="26008"/>
                          <a:pt x="31336" y="28646"/>
                        </a:cubicBezTo>
                        <a:cubicBezTo>
                          <a:pt x="29418" y="31284"/>
                          <a:pt x="26060" y="34961"/>
                          <a:pt x="21424" y="39598"/>
                        </a:cubicBezTo>
                        <a:cubicBezTo>
                          <a:pt x="17507" y="43515"/>
                          <a:pt x="15029" y="46153"/>
                          <a:pt x="13989" y="47512"/>
                        </a:cubicBezTo>
                        <a:cubicBezTo>
                          <a:pt x="12870" y="48871"/>
                          <a:pt x="11991" y="50230"/>
                          <a:pt x="11351" y="51588"/>
                        </a:cubicBezTo>
                        <a:lnTo>
                          <a:pt x="39330" y="4911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01" name="Freeform: Shape 4900">
                    <a:extLst>
                      <a:ext uri="{FF2B5EF4-FFF2-40B4-BE49-F238E27FC236}">
                        <a16:creationId xmlns:a16="http://schemas.microsoft.com/office/drawing/2014/main" id="{D62AE746-B4F2-5F0A-A470-FE1D0237A1F4}"/>
                      </a:ext>
                    </a:extLst>
                  </p:cNvPr>
                  <p:cNvSpPr/>
                  <p:nvPr/>
                </p:nvSpPr>
                <p:spPr>
                  <a:xfrm>
                    <a:off x="923952" y="2766561"/>
                    <a:ext cx="8713" cy="8713"/>
                  </a:xfrm>
                  <a:custGeom>
                    <a:avLst/>
                    <a:gdLst>
                      <a:gd name="connsiteX0" fmla="*/ 719 w 8713"/>
                      <a:gd name="connsiteY0" fmla="*/ 8713 h 8713"/>
                      <a:gd name="connsiteX1" fmla="*/ 0 w 8713"/>
                      <a:gd name="connsiteY1" fmla="*/ 719 h 8713"/>
                      <a:gd name="connsiteX2" fmla="*/ 7994 w 8713"/>
                      <a:gd name="connsiteY2" fmla="*/ 0 h 8713"/>
                      <a:gd name="connsiteX3" fmla="*/ 8713 w 8713"/>
                      <a:gd name="connsiteY3" fmla="*/ 7994 h 8713"/>
                      <a:gd name="connsiteX4" fmla="*/ 719 w 8713"/>
                      <a:gd name="connsiteY4" fmla="*/ 8713 h 8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13" h="8713">
                        <a:moveTo>
                          <a:pt x="719" y="8713"/>
                        </a:moveTo>
                        <a:lnTo>
                          <a:pt x="0" y="719"/>
                        </a:lnTo>
                        <a:lnTo>
                          <a:pt x="7994" y="0"/>
                        </a:lnTo>
                        <a:lnTo>
                          <a:pt x="8713" y="7994"/>
                        </a:lnTo>
                        <a:lnTo>
                          <a:pt x="719" y="871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02" name="Freeform: Shape 4901">
                    <a:extLst>
                      <a:ext uri="{FF2B5EF4-FFF2-40B4-BE49-F238E27FC236}">
                        <a16:creationId xmlns:a16="http://schemas.microsoft.com/office/drawing/2014/main" id="{B2FE846A-4340-EDAA-FFE3-8A3FF54380EB}"/>
                      </a:ext>
                    </a:extLst>
                  </p:cNvPr>
                  <p:cNvSpPr/>
                  <p:nvPr/>
                </p:nvSpPr>
                <p:spPr>
                  <a:xfrm>
                    <a:off x="938421" y="2714201"/>
                    <a:ext cx="37411" cy="58755"/>
                  </a:xfrm>
                  <a:custGeom>
                    <a:avLst/>
                    <a:gdLst>
                      <a:gd name="connsiteX0" fmla="*/ 560 w 37411"/>
                      <a:gd name="connsiteY0" fmla="*/ 9912 h 58755"/>
                      <a:gd name="connsiteX1" fmla="*/ 0 w 37411"/>
                      <a:gd name="connsiteY1" fmla="*/ 3198 h 58755"/>
                      <a:gd name="connsiteX2" fmla="*/ 36932 w 37411"/>
                      <a:gd name="connsiteY2" fmla="*/ 0 h 58755"/>
                      <a:gd name="connsiteX3" fmla="*/ 37411 w 37411"/>
                      <a:gd name="connsiteY3" fmla="*/ 5436 h 58755"/>
                      <a:gd name="connsiteX4" fmla="*/ 27979 w 37411"/>
                      <a:gd name="connsiteY4" fmla="*/ 21743 h 58755"/>
                      <a:gd name="connsiteX5" fmla="*/ 21424 w 37411"/>
                      <a:gd name="connsiteY5" fmla="*/ 42208 h 58755"/>
                      <a:gd name="connsiteX6" fmla="*/ 20145 w 37411"/>
                      <a:gd name="connsiteY6" fmla="*/ 58116 h 58755"/>
                      <a:gd name="connsiteX7" fmla="*/ 12950 w 37411"/>
                      <a:gd name="connsiteY7" fmla="*/ 58755 h 58755"/>
                      <a:gd name="connsiteX8" fmla="*/ 14149 w 37411"/>
                      <a:gd name="connsiteY8" fmla="*/ 42288 h 58755"/>
                      <a:gd name="connsiteX9" fmla="*/ 19825 w 37411"/>
                      <a:gd name="connsiteY9" fmla="*/ 23262 h 58755"/>
                      <a:gd name="connsiteX10" fmla="*/ 28538 w 37411"/>
                      <a:gd name="connsiteY10" fmla="*/ 7434 h 58755"/>
                      <a:gd name="connsiteX11" fmla="*/ 640 w 37411"/>
                      <a:gd name="connsiteY11" fmla="*/ 9912 h 58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411" h="58755">
                        <a:moveTo>
                          <a:pt x="560" y="9912"/>
                        </a:moveTo>
                        <a:lnTo>
                          <a:pt x="0" y="3198"/>
                        </a:lnTo>
                        <a:lnTo>
                          <a:pt x="36932" y="0"/>
                        </a:lnTo>
                        <a:lnTo>
                          <a:pt x="37411" y="5436"/>
                        </a:lnTo>
                        <a:cubicBezTo>
                          <a:pt x="34134" y="9593"/>
                          <a:pt x="30936" y="15108"/>
                          <a:pt x="27979" y="21743"/>
                        </a:cubicBezTo>
                        <a:cubicBezTo>
                          <a:pt x="25021" y="28378"/>
                          <a:pt x="22783" y="35253"/>
                          <a:pt x="21424" y="42208"/>
                        </a:cubicBezTo>
                        <a:cubicBezTo>
                          <a:pt x="20464" y="47084"/>
                          <a:pt x="19985" y="52440"/>
                          <a:pt x="20145" y="58116"/>
                        </a:cubicBezTo>
                        <a:lnTo>
                          <a:pt x="12950" y="58755"/>
                        </a:lnTo>
                        <a:cubicBezTo>
                          <a:pt x="12630" y="54278"/>
                          <a:pt x="13030" y="48763"/>
                          <a:pt x="14149" y="42288"/>
                        </a:cubicBezTo>
                        <a:cubicBezTo>
                          <a:pt x="15268" y="35813"/>
                          <a:pt x="17187" y="29498"/>
                          <a:pt x="19825" y="23262"/>
                        </a:cubicBezTo>
                        <a:cubicBezTo>
                          <a:pt x="22463" y="17027"/>
                          <a:pt x="25341" y="11831"/>
                          <a:pt x="28538" y="7434"/>
                        </a:cubicBezTo>
                        <a:lnTo>
                          <a:pt x="640" y="991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03" name="Freeform: Shape 4902">
                    <a:extLst>
                      <a:ext uri="{FF2B5EF4-FFF2-40B4-BE49-F238E27FC236}">
                        <a16:creationId xmlns:a16="http://schemas.microsoft.com/office/drawing/2014/main" id="{10E17A0D-52B6-4917-47CE-23835399D972}"/>
                      </a:ext>
                    </a:extLst>
                  </p:cNvPr>
                  <p:cNvSpPr/>
                  <p:nvPr/>
                </p:nvSpPr>
                <p:spPr>
                  <a:xfrm>
                    <a:off x="980709" y="2709085"/>
                    <a:ext cx="45725" cy="59314"/>
                  </a:xfrm>
                  <a:custGeom>
                    <a:avLst/>
                    <a:gdLst>
                      <a:gd name="connsiteX0" fmla="*/ 23742 w 45725"/>
                      <a:gd name="connsiteY0" fmla="*/ 59235 h 59314"/>
                      <a:gd name="connsiteX1" fmla="*/ 19345 w 45725"/>
                      <a:gd name="connsiteY1" fmla="*/ 8953 h 59314"/>
                      <a:gd name="connsiteX2" fmla="*/ 560 w 45725"/>
                      <a:gd name="connsiteY2" fmla="*/ 10632 h 59314"/>
                      <a:gd name="connsiteX3" fmla="*/ 0 w 45725"/>
                      <a:gd name="connsiteY3" fmla="*/ 3917 h 59314"/>
                      <a:gd name="connsiteX4" fmla="*/ 45166 w 45725"/>
                      <a:gd name="connsiteY4" fmla="*/ 0 h 59314"/>
                      <a:gd name="connsiteX5" fmla="*/ 45725 w 45725"/>
                      <a:gd name="connsiteY5" fmla="*/ 6715 h 59314"/>
                      <a:gd name="connsiteX6" fmla="*/ 26860 w 45725"/>
                      <a:gd name="connsiteY6" fmla="*/ 8394 h 59314"/>
                      <a:gd name="connsiteX7" fmla="*/ 31256 w 45725"/>
                      <a:gd name="connsiteY7" fmla="*/ 58675 h 59314"/>
                      <a:gd name="connsiteX8" fmla="*/ 23742 w 45725"/>
                      <a:gd name="connsiteY8" fmla="*/ 59315 h 59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5" h="59314">
                        <a:moveTo>
                          <a:pt x="23742" y="59235"/>
                        </a:moveTo>
                        <a:lnTo>
                          <a:pt x="19345" y="8953"/>
                        </a:lnTo>
                        <a:lnTo>
                          <a:pt x="560" y="10632"/>
                        </a:lnTo>
                        <a:lnTo>
                          <a:pt x="0" y="3917"/>
                        </a:lnTo>
                        <a:lnTo>
                          <a:pt x="45166" y="0"/>
                        </a:lnTo>
                        <a:lnTo>
                          <a:pt x="45725" y="6715"/>
                        </a:lnTo>
                        <a:lnTo>
                          <a:pt x="26860" y="8394"/>
                        </a:lnTo>
                        <a:lnTo>
                          <a:pt x="31256" y="58675"/>
                        </a:lnTo>
                        <a:lnTo>
                          <a:pt x="23742" y="5931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04" name="Freeform: Shape 4903">
                    <a:extLst>
                      <a:ext uri="{FF2B5EF4-FFF2-40B4-BE49-F238E27FC236}">
                        <a16:creationId xmlns:a16="http://schemas.microsoft.com/office/drawing/2014/main" id="{4ABA2778-721D-5B61-95F5-6B2C75457E97}"/>
                      </a:ext>
                    </a:extLst>
                  </p:cNvPr>
                  <p:cNvSpPr/>
                  <p:nvPr/>
                </p:nvSpPr>
                <p:spPr>
                  <a:xfrm>
                    <a:off x="1467078" y="2682785"/>
                    <a:ext cx="27383" cy="49721"/>
                  </a:xfrm>
                  <a:custGeom>
                    <a:avLst/>
                    <a:gdLst>
                      <a:gd name="connsiteX0" fmla="*/ 14209 w 27383"/>
                      <a:gd name="connsiteY0" fmla="*/ 49562 h 49721"/>
                      <a:gd name="connsiteX1" fmla="*/ 13809 w 27383"/>
                      <a:gd name="connsiteY1" fmla="*/ 44686 h 49721"/>
                      <a:gd name="connsiteX2" fmla="*/ 7654 w 27383"/>
                      <a:gd name="connsiteY2" fmla="*/ 43567 h 49721"/>
                      <a:gd name="connsiteX3" fmla="*/ 3337 w 27383"/>
                      <a:gd name="connsiteY3" fmla="*/ 40049 h 49721"/>
                      <a:gd name="connsiteX4" fmla="*/ 859 w 27383"/>
                      <a:gd name="connsiteY4" fmla="*/ 33734 h 49721"/>
                      <a:gd name="connsiteX5" fmla="*/ 5735 w 27383"/>
                      <a:gd name="connsiteY5" fmla="*/ 32375 h 49721"/>
                      <a:gd name="connsiteX6" fmla="*/ 8294 w 27383"/>
                      <a:gd name="connsiteY6" fmla="*/ 37971 h 49721"/>
                      <a:gd name="connsiteX7" fmla="*/ 13490 w 27383"/>
                      <a:gd name="connsiteY7" fmla="*/ 40449 h 49721"/>
                      <a:gd name="connsiteX8" fmla="*/ 12131 w 27383"/>
                      <a:gd name="connsiteY8" fmla="*/ 24861 h 49721"/>
                      <a:gd name="connsiteX9" fmla="*/ 5735 w 27383"/>
                      <a:gd name="connsiteY9" fmla="*/ 23022 h 49721"/>
                      <a:gd name="connsiteX10" fmla="*/ 1818 w 27383"/>
                      <a:gd name="connsiteY10" fmla="*/ 19745 h 49721"/>
                      <a:gd name="connsiteX11" fmla="*/ 60 w 27383"/>
                      <a:gd name="connsiteY11" fmla="*/ 14629 h 49721"/>
                      <a:gd name="connsiteX12" fmla="*/ 3018 w 27383"/>
                      <a:gd name="connsiteY12" fmla="*/ 5835 h 49721"/>
                      <a:gd name="connsiteX13" fmla="*/ 10132 w 27383"/>
                      <a:gd name="connsiteY13" fmla="*/ 2558 h 49721"/>
                      <a:gd name="connsiteX14" fmla="*/ 9892 w 27383"/>
                      <a:gd name="connsiteY14" fmla="*/ 240 h 49721"/>
                      <a:gd name="connsiteX15" fmla="*/ 12770 w 27383"/>
                      <a:gd name="connsiteY15" fmla="*/ 0 h 49721"/>
                      <a:gd name="connsiteX16" fmla="*/ 13010 w 27383"/>
                      <a:gd name="connsiteY16" fmla="*/ 2318 h 49721"/>
                      <a:gd name="connsiteX17" fmla="*/ 20045 w 27383"/>
                      <a:gd name="connsiteY17" fmla="*/ 4237 h 49721"/>
                      <a:gd name="connsiteX18" fmla="*/ 24521 w 27383"/>
                      <a:gd name="connsiteY18" fmla="*/ 11191 h 49721"/>
                      <a:gd name="connsiteX19" fmla="*/ 19565 w 27383"/>
                      <a:gd name="connsiteY19" fmla="*/ 12390 h 49721"/>
                      <a:gd name="connsiteX20" fmla="*/ 17407 w 27383"/>
                      <a:gd name="connsiteY20" fmla="*/ 8154 h 49721"/>
                      <a:gd name="connsiteX21" fmla="*/ 13490 w 27383"/>
                      <a:gd name="connsiteY21" fmla="*/ 6475 h 49721"/>
                      <a:gd name="connsiteX22" fmla="*/ 14689 w 27383"/>
                      <a:gd name="connsiteY22" fmla="*/ 20624 h 49721"/>
                      <a:gd name="connsiteX23" fmla="*/ 19725 w 27383"/>
                      <a:gd name="connsiteY23" fmla="*/ 21663 h 49721"/>
                      <a:gd name="connsiteX24" fmla="*/ 23642 w 27383"/>
                      <a:gd name="connsiteY24" fmla="*/ 23822 h 49721"/>
                      <a:gd name="connsiteX25" fmla="*/ 26200 w 27383"/>
                      <a:gd name="connsiteY25" fmla="*/ 27099 h 49721"/>
                      <a:gd name="connsiteX26" fmla="*/ 27319 w 27383"/>
                      <a:gd name="connsiteY26" fmla="*/ 31336 h 49721"/>
                      <a:gd name="connsiteX27" fmla="*/ 24841 w 27383"/>
                      <a:gd name="connsiteY27" fmla="*/ 40129 h 49721"/>
                      <a:gd name="connsiteX28" fmla="*/ 16767 w 27383"/>
                      <a:gd name="connsiteY28" fmla="*/ 44526 h 49721"/>
                      <a:gd name="connsiteX29" fmla="*/ 17167 w 27383"/>
                      <a:gd name="connsiteY29" fmla="*/ 49482 h 49721"/>
                      <a:gd name="connsiteX30" fmla="*/ 14289 w 27383"/>
                      <a:gd name="connsiteY30" fmla="*/ 49722 h 49721"/>
                      <a:gd name="connsiteX31" fmla="*/ 10452 w 27383"/>
                      <a:gd name="connsiteY31" fmla="*/ 6715 h 49721"/>
                      <a:gd name="connsiteX32" fmla="*/ 6135 w 27383"/>
                      <a:gd name="connsiteY32" fmla="*/ 9353 h 49721"/>
                      <a:gd name="connsiteX33" fmla="*/ 4856 w 27383"/>
                      <a:gd name="connsiteY33" fmla="*/ 13909 h 49721"/>
                      <a:gd name="connsiteX34" fmla="*/ 6615 w 27383"/>
                      <a:gd name="connsiteY34" fmla="*/ 17986 h 49721"/>
                      <a:gd name="connsiteX35" fmla="*/ 11571 w 27383"/>
                      <a:gd name="connsiteY35" fmla="*/ 20304 h 49721"/>
                      <a:gd name="connsiteX36" fmla="*/ 10372 w 27383"/>
                      <a:gd name="connsiteY36" fmla="*/ 6715 h 49721"/>
                      <a:gd name="connsiteX37" fmla="*/ 16287 w 27383"/>
                      <a:gd name="connsiteY37" fmla="*/ 40289 h 49721"/>
                      <a:gd name="connsiteX38" fmla="*/ 20764 w 27383"/>
                      <a:gd name="connsiteY38" fmla="*/ 37411 h 49721"/>
                      <a:gd name="connsiteX39" fmla="*/ 22203 w 27383"/>
                      <a:gd name="connsiteY39" fmla="*/ 31976 h 49721"/>
                      <a:gd name="connsiteX40" fmla="*/ 20524 w 27383"/>
                      <a:gd name="connsiteY40" fmla="*/ 27819 h 49721"/>
                      <a:gd name="connsiteX41" fmla="*/ 15008 w 27383"/>
                      <a:gd name="connsiteY41" fmla="*/ 25341 h 49721"/>
                      <a:gd name="connsiteX42" fmla="*/ 16287 w 27383"/>
                      <a:gd name="connsiteY42" fmla="*/ 40289 h 49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383" h="49721">
                        <a:moveTo>
                          <a:pt x="14209" y="49562"/>
                        </a:moveTo>
                        <a:lnTo>
                          <a:pt x="13809" y="44686"/>
                        </a:lnTo>
                        <a:cubicBezTo>
                          <a:pt x="11331" y="44606"/>
                          <a:pt x="9253" y="44206"/>
                          <a:pt x="7654" y="43567"/>
                        </a:cubicBezTo>
                        <a:cubicBezTo>
                          <a:pt x="6055" y="42927"/>
                          <a:pt x="4616" y="41728"/>
                          <a:pt x="3337" y="40049"/>
                        </a:cubicBezTo>
                        <a:cubicBezTo>
                          <a:pt x="2058" y="38371"/>
                          <a:pt x="1259" y="36292"/>
                          <a:pt x="859" y="33734"/>
                        </a:cubicBezTo>
                        <a:lnTo>
                          <a:pt x="5735" y="32375"/>
                        </a:lnTo>
                        <a:cubicBezTo>
                          <a:pt x="6375" y="35013"/>
                          <a:pt x="7174" y="36852"/>
                          <a:pt x="8294" y="37971"/>
                        </a:cubicBezTo>
                        <a:cubicBezTo>
                          <a:pt x="9812" y="39570"/>
                          <a:pt x="11571" y="40449"/>
                          <a:pt x="13490" y="40449"/>
                        </a:cubicBezTo>
                        <a:lnTo>
                          <a:pt x="12131" y="24861"/>
                        </a:lnTo>
                        <a:cubicBezTo>
                          <a:pt x="10052" y="24621"/>
                          <a:pt x="7974" y="24062"/>
                          <a:pt x="5735" y="23022"/>
                        </a:cubicBezTo>
                        <a:cubicBezTo>
                          <a:pt x="4137" y="22303"/>
                          <a:pt x="2778" y="21184"/>
                          <a:pt x="1818" y="19745"/>
                        </a:cubicBezTo>
                        <a:cubicBezTo>
                          <a:pt x="859" y="18306"/>
                          <a:pt x="300" y="16547"/>
                          <a:pt x="60" y="14629"/>
                        </a:cubicBezTo>
                        <a:cubicBezTo>
                          <a:pt x="-260" y="11111"/>
                          <a:pt x="699" y="8234"/>
                          <a:pt x="3018" y="5835"/>
                        </a:cubicBezTo>
                        <a:cubicBezTo>
                          <a:pt x="4536" y="4237"/>
                          <a:pt x="6935" y="3117"/>
                          <a:pt x="10132" y="2558"/>
                        </a:cubicBezTo>
                        <a:lnTo>
                          <a:pt x="9892" y="240"/>
                        </a:lnTo>
                        <a:lnTo>
                          <a:pt x="12770" y="0"/>
                        </a:lnTo>
                        <a:lnTo>
                          <a:pt x="13010" y="2318"/>
                        </a:lnTo>
                        <a:cubicBezTo>
                          <a:pt x="15888" y="2318"/>
                          <a:pt x="18206" y="2958"/>
                          <a:pt x="20045" y="4237"/>
                        </a:cubicBezTo>
                        <a:cubicBezTo>
                          <a:pt x="22363" y="5835"/>
                          <a:pt x="23882" y="8154"/>
                          <a:pt x="24521" y="11191"/>
                        </a:cubicBezTo>
                        <a:lnTo>
                          <a:pt x="19565" y="12390"/>
                        </a:lnTo>
                        <a:cubicBezTo>
                          <a:pt x="19085" y="10472"/>
                          <a:pt x="18366" y="9033"/>
                          <a:pt x="17407" y="8154"/>
                        </a:cubicBezTo>
                        <a:cubicBezTo>
                          <a:pt x="16367" y="7194"/>
                          <a:pt x="15088" y="6635"/>
                          <a:pt x="13490" y="6475"/>
                        </a:cubicBezTo>
                        <a:lnTo>
                          <a:pt x="14689" y="20624"/>
                        </a:lnTo>
                        <a:cubicBezTo>
                          <a:pt x="17247" y="21024"/>
                          <a:pt x="18925" y="21344"/>
                          <a:pt x="19725" y="21663"/>
                        </a:cubicBezTo>
                        <a:cubicBezTo>
                          <a:pt x="21324" y="22223"/>
                          <a:pt x="22603" y="22942"/>
                          <a:pt x="23642" y="23822"/>
                        </a:cubicBezTo>
                        <a:cubicBezTo>
                          <a:pt x="24681" y="24701"/>
                          <a:pt x="25560" y="25820"/>
                          <a:pt x="26200" y="27099"/>
                        </a:cubicBezTo>
                        <a:cubicBezTo>
                          <a:pt x="26839" y="28378"/>
                          <a:pt x="27239" y="29817"/>
                          <a:pt x="27319" y="31336"/>
                        </a:cubicBezTo>
                        <a:cubicBezTo>
                          <a:pt x="27639" y="34694"/>
                          <a:pt x="26759" y="37651"/>
                          <a:pt x="24841" y="40129"/>
                        </a:cubicBezTo>
                        <a:cubicBezTo>
                          <a:pt x="22842" y="42607"/>
                          <a:pt x="20204" y="44046"/>
                          <a:pt x="16767" y="44526"/>
                        </a:cubicBezTo>
                        <a:lnTo>
                          <a:pt x="17167" y="49482"/>
                        </a:lnTo>
                        <a:lnTo>
                          <a:pt x="14289" y="49722"/>
                        </a:lnTo>
                        <a:close/>
                        <a:moveTo>
                          <a:pt x="10452" y="6715"/>
                        </a:moveTo>
                        <a:cubicBezTo>
                          <a:pt x="8533" y="7194"/>
                          <a:pt x="7094" y="8074"/>
                          <a:pt x="6135" y="9353"/>
                        </a:cubicBezTo>
                        <a:cubicBezTo>
                          <a:pt x="5176" y="10712"/>
                          <a:pt x="4696" y="12231"/>
                          <a:pt x="4856" y="13909"/>
                        </a:cubicBezTo>
                        <a:cubicBezTo>
                          <a:pt x="5016" y="15588"/>
                          <a:pt x="5576" y="16947"/>
                          <a:pt x="6615" y="17986"/>
                        </a:cubicBezTo>
                        <a:cubicBezTo>
                          <a:pt x="7654" y="19025"/>
                          <a:pt x="9333" y="19825"/>
                          <a:pt x="11571" y="20304"/>
                        </a:cubicBezTo>
                        <a:lnTo>
                          <a:pt x="10372" y="6715"/>
                        </a:lnTo>
                        <a:close/>
                        <a:moveTo>
                          <a:pt x="16287" y="40289"/>
                        </a:moveTo>
                        <a:cubicBezTo>
                          <a:pt x="18206" y="39890"/>
                          <a:pt x="19645" y="38930"/>
                          <a:pt x="20764" y="37411"/>
                        </a:cubicBezTo>
                        <a:cubicBezTo>
                          <a:pt x="21883" y="35893"/>
                          <a:pt x="22363" y="34054"/>
                          <a:pt x="22203" y="31976"/>
                        </a:cubicBezTo>
                        <a:cubicBezTo>
                          <a:pt x="22043" y="30217"/>
                          <a:pt x="21483" y="28778"/>
                          <a:pt x="20524" y="27819"/>
                        </a:cubicBezTo>
                        <a:cubicBezTo>
                          <a:pt x="19565" y="26859"/>
                          <a:pt x="17726" y="25980"/>
                          <a:pt x="15008" y="25341"/>
                        </a:cubicBezTo>
                        <a:lnTo>
                          <a:pt x="16287" y="4028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05" name="Freeform: Shape 4904">
                    <a:extLst>
                      <a:ext uri="{FF2B5EF4-FFF2-40B4-BE49-F238E27FC236}">
                        <a16:creationId xmlns:a16="http://schemas.microsoft.com/office/drawing/2014/main" id="{9144C50A-73CC-BA8C-0FAF-A84249778423}"/>
                      </a:ext>
                    </a:extLst>
                  </p:cNvPr>
                  <p:cNvSpPr/>
                  <p:nvPr/>
                </p:nvSpPr>
                <p:spPr>
                  <a:xfrm>
                    <a:off x="1497355" y="2683265"/>
                    <a:ext cx="27978" cy="40289"/>
                  </a:xfrm>
                  <a:custGeom>
                    <a:avLst/>
                    <a:gdLst>
                      <a:gd name="connsiteX0" fmla="*/ 18546 w 27978"/>
                      <a:gd name="connsiteY0" fmla="*/ 40289 h 40289"/>
                      <a:gd name="connsiteX1" fmla="*/ 17746 w 27978"/>
                      <a:gd name="connsiteY1" fmla="*/ 30697 h 40289"/>
                      <a:gd name="connsiteX2" fmla="*/ 400 w 27978"/>
                      <a:gd name="connsiteY2" fmla="*/ 32215 h 40289"/>
                      <a:gd name="connsiteX3" fmla="*/ 0 w 27978"/>
                      <a:gd name="connsiteY3" fmla="*/ 27739 h 40289"/>
                      <a:gd name="connsiteX4" fmla="*/ 15988 w 27978"/>
                      <a:gd name="connsiteY4" fmla="*/ 320 h 40289"/>
                      <a:gd name="connsiteX5" fmla="*/ 19985 w 27978"/>
                      <a:gd name="connsiteY5" fmla="*/ 0 h 40289"/>
                      <a:gd name="connsiteX6" fmla="*/ 22223 w 27978"/>
                      <a:gd name="connsiteY6" fmla="*/ 25820 h 40289"/>
                      <a:gd name="connsiteX7" fmla="*/ 27579 w 27978"/>
                      <a:gd name="connsiteY7" fmla="*/ 25341 h 40289"/>
                      <a:gd name="connsiteX8" fmla="*/ 27979 w 27978"/>
                      <a:gd name="connsiteY8" fmla="*/ 29817 h 40289"/>
                      <a:gd name="connsiteX9" fmla="*/ 22623 w 27978"/>
                      <a:gd name="connsiteY9" fmla="*/ 30297 h 40289"/>
                      <a:gd name="connsiteX10" fmla="*/ 23422 w 27978"/>
                      <a:gd name="connsiteY10" fmla="*/ 39890 h 40289"/>
                      <a:gd name="connsiteX11" fmla="*/ 18546 w 27978"/>
                      <a:gd name="connsiteY11" fmla="*/ 40289 h 40289"/>
                      <a:gd name="connsiteX12" fmla="*/ 17347 w 27978"/>
                      <a:gd name="connsiteY12" fmla="*/ 26220 h 40289"/>
                      <a:gd name="connsiteX13" fmla="*/ 15748 w 27978"/>
                      <a:gd name="connsiteY13" fmla="*/ 8234 h 40289"/>
                      <a:gd name="connsiteX14" fmla="*/ 4796 w 27978"/>
                      <a:gd name="connsiteY14" fmla="*/ 27339 h 40289"/>
                      <a:gd name="connsiteX15" fmla="*/ 17267 w 27978"/>
                      <a:gd name="connsiteY15" fmla="*/ 26220 h 4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978" h="40289">
                        <a:moveTo>
                          <a:pt x="18546" y="40289"/>
                        </a:moveTo>
                        <a:lnTo>
                          <a:pt x="17746" y="30697"/>
                        </a:lnTo>
                        <a:lnTo>
                          <a:pt x="400" y="32215"/>
                        </a:lnTo>
                        <a:lnTo>
                          <a:pt x="0" y="27739"/>
                        </a:lnTo>
                        <a:lnTo>
                          <a:pt x="15988" y="320"/>
                        </a:lnTo>
                        <a:lnTo>
                          <a:pt x="19985" y="0"/>
                        </a:lnTo>
                        <a:lnTo>
                          <a:pt x="22223" y="25820"/>
                        </a:lnTo>
                        <a:lnTo>
                          <a:pt x="27579" y="25341"/>
                        </a:lnTo>
                        <a:lnTo>
                          <a:pt x="27979" y="29817"/>
                        </a:lnTo>
                        <a:lnTo>
                          <a:pt x="22623" y="30297"/>
                        </a:lnTo>
                        <a:lnTo>
                          <a:pt x="23422" y="39890"/>
                        </a:lnTo>
                        <a:lnTo>
                          <a:pt x="18546" y="40289"/>
                        </a:lnTo>
                        <a:close/>
                        <a:moveTo>
                          <a:pt x="17347" y="26220"/>
                        </a:moveTo>
                        <a:lnTo>
                          <a:pt x="15748" y="8234"/>
                        </a:lnTo>
                        <a:lnTo>
                          <a:pt x="4796" y="27339"/>
                        </a:lnTo>
                        <a:lnTo>
                          <a:pt x="17267" y="2622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06" name="Freeform: Shape 4905">
                    <a:extLst>
                      <a:ext uri="{FF2B5EF4-FFF2-40B4-BE49-F238E27FC236}">
                        <a16:creationId xmlns:a16="http://schemas.microsoft.com/office/drawing/2014/main" id="{ED6825EC-FBF0-BE19-D1C5-3E94CFD52532}"/>
                      </a:ext>
                    </a:extLst>
                  </p:cNvPr>
                  <p:cNvSpPr/>
                  <p:nvPr/>
                </p:nvSpPr>
                <p:spPr>
                  <a:xfrm>
                    <a:off x="1529130" y="2680977"/>
                    <a:ext cx="27136" cy="40868"/>
                  </a:xfrm>
                  <a:custGeom>
                    <a:avLst/>
                    <a:gdLst>
                      <a:gd name="connsiteX0" fmla="*/ 24902 w 27136"/>
                      <a:gd name="connsiteY0" fmla="*/ 8842 h 40868"/>
                      <a:gd name="connsiteX1" fmla="*/ 20025 w 27136"/>
                      <a:gd name="connsiteY1" fmla="*/ 9641 h 40868"/>
                      <a:gd name="connsiteX2" fmla="*/ 17787 w 27136"/>
                      <a:gd name="connsiteY2" fmla="*/ 5644 h 40868"/>
                      <a:gd name="connsiteX3" fmla="*/ 12671 w 27136"/>
                      <a:gd name="connsiteY3" fmla="*/ 3966 h 40868"/>
                      <a:gd name="connsiteX4" fmla="*/ 8674 w 27136"/>
                      <a:gd name="connsiteY4" fmla="*/ 5644 h 40868"/>
                      <a:gd name="connsiteX5" fmla="*/ 5476 w 27136"/>
                      <a:gd name="connsiteY5" fmla="*/ 10920 h 40868"/>
                      <a:gd name="connsiteX6" fmla="*/ 4917 w 27136"/>
                      <a:gd name="connsiteY6" fmla="*/ 20273 h 40868"/>
                      <a:gd name="connsiteX7" fmla="*/ 8914 w 27136"/>
                      <a:gd name="connsiteY7" fmla="*/ 15877 h 40868"/>
                      <a:gd name="connsiteX8" fmla="*/ 14190 w 27136"/>
                      <a:gd name="connsiteY8" fmla="*/ 14118 h 40868"/>
                      <a:gd name="connsiteX9" fmla="*/ 22823 w 27136"/>
                      <a:gd name="connsiteY9" fmla="*/ 16996 h 40868"/>
                      <a:gd name="connsiteX10" fmla="*/ 27060 w 27136"/>
                      <a:gd name="connsiteY10" fmla="*/ 26029 h 40868"/>
                      <a:gd name="connsiteX11" fmla="*/ 26021 w 27136"/>
                      <a:gd name="connsiteY11" fmla="*/ 33144 h 40868"/>
                      <a:gd name="connsiteX12" fmla="*/ 22024 w 27136"/>
                      <a:gd name="connsiteY12" fmla="*/ 38500 h 40868"/>
                      <a:gd name="connsiteX13" fmla="*/ 15789 w 27136"/>
                      <a:gd name="connsiteY13" fmla="*/ 40818 h 40868"/>
                      <a:gd name="connsiteX14" fmla="*/ 5397 w 27136"/>
                      <a:gd name="connsiteY14" fmla="*/ 37140 h 40868"/>
                      <a:gd name="connsiteX15" fmla="*/ 200 w 27136"/>
                      <a:gd name="connsiteY15" fmla="*/ 22672 h 40868"/>
                      <a:gd name="connsiteX16" fmla="*/ 2998 w 27136"/>
                      <a:gd name="connsiteY16" fmla="*/ 5485 h 40868"/>
                      <a:gd name="connsiteX17" fmla="*/ 12671 w 27136"/>
                      <a:gd name="connsiteY17" fmla="*/ 49 h 40868"/>
                      <a:gd name="connsiteX18" fmla="*/ 20665 w 27136"/>
                      <a:gd name="connsiteY18" fmla="*/ 2047 h 40868"/>
                      <a:gd name="connsiteX19" fmla="*/ 24902 w 27136"/>
                      <a:gd name="connsiteY19" fmla="*/ 9002 h 40868"/>
                      <a:gd name="connsiteX20" fmla="*/ 6356 w 27136"/>
                      <a:gd name="connsiteY20" fmla="*/ 27868 h 40868"/>
                      <a:gd name="connsiteX21" fmla="*/ 7875 w 27136"/>
                      <a:gd name="connsiteY21" fmla="*/ 32584 h 40868"/>
                      <a:gd name="connsiteX22" fmla="*/ 11232 w 27136"/>
                      <a:gd name="connsiteY22" fmla="*/ 35861 h 40868"/>
                      <a:gd name="connsiteX23" fmla="*/ 15389 w 27136"/>
                      <a:gd name="connsiteY23" fmla="*/ 36741 h 40868"/>
                      <a:gd name="connsiteX24" fmla="*/ 20505 w 27136"/>
                      <a:gd name="connsiteY24" fmla="*/ 33783 h 40868"/>
                      <a:gd name="connsiteX25" fmla="*/ 22184 w 27136"/>
                      <a:gd name="connsiteY25" fmla="*/ 26748 h 40868"/>
                      <a:gd name="connsiteX26" fmla="*/ 19386 w 27136"/>
                      <a:gd name="connsiteY26" fmla="*/ 20433 h 40868"/>
                      <a:gd name="connsiteX27" fmla="*/ 13630 w 27136"/>
                      <a:gd name="connsiteY27" fmla="*/ 18515 h 40868"/>
                      <a:gd name="connsiteX28" fmla="*/ 8194 w 27136"/>
                      <a:gd name="connsiteY28" fmla="*/ 21392 h 40868"/>
                      <a:gd name="connsiteX29" fmla="*/ 6436 w 27136"/>
                      <a:gd name="connsiteY29" fmla="*/ 27868 h 40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136" h="40868">
                        <a:moveTo>
                          <a:pt x="24902" y="8842"/>
                        </a:moveTo>
                        <a:lnTo>
                          <a:pt x="20025" y="9641"/>
                        </a:lnTo>
                        <a:cubicBezTo>
                          <a:pt x="19386" y="7723"/>
                          <a:pt x="18666" y="6444"/>
                          <a:pt x="17787" y="5644"/>
                        </a:cubicBezTo>
                        <a:cubicBezTo>
                          <a:pt x="16348" y="4365"/>
                          <a:pt x="14669" y="3806"/>
                          <a:pt x="12671" y="3966"/>
                        </a:cubicBezTo>
                        <a:cubicBezTo>
                          <a:pt x="11152" y="4126"/>
                          <a:pt x="9793" y="4685"/>
                          <a:pt x="8674" y="5644"/>
                        </a:cubicBezTo>
                        <a:cubicBezTo>
                          <a:pt x="7235" y="6923"/>
                          <a:pt x="6196" y="8682"/>
                          <a:pt x="5476" y="10920"/>
                        </a:cubicBezTo>
                        <a:cubicBezTo>
                          <a:pt x="4757" y="13159"/>
                          <a:pt x="4597" y="16276"/>
                          <a:pt x="4917" y="20273"/>
                        </a:cubicBezTo>
                        <a:cubicBezTo>
                          <a:pt x="5956" y="18355"/>
                          <a:pt x="7235" y="16916"/>
                          <a:pt x="8914" y="15877"/>
                        </a:cubicBezTo>
                        <a:cubicBezTo>
                          <a:pt x="10513" y="14837"/>
                          <a:pt x="12271" y="14278"/>
                          <a:pt x="14190" y="14118"/>
                        </a:cubicBezTo>
                        <a:cubicBezTo>
                          <a:pt x="17467" y="13798"/>
                          <a:pt x="20345" y="14758"/>
                          <a:pt x="22823" y="16996"/>
                        </a:cubicBezTo>
                        <a:cubicBezTo>
                          <a:pt x="25301" y="19234"/>
                          <a:pt x="26740" y="22192"/>
                          <a:pt x="27060" y="26029"/>
                        </a:cubicBezTo>
                        <a:cubicBezTo>
                          <a:pt x="27300" y="28507"/>
                          <a:pt x="26980" y="30905"/>
                          <a:pt x="26021" y="33144"/>
                        </a:cubicBezTo>
                        <a:cubicBezTo>
                          <a:pt x="25062" y="35382"/>
                          <a:pt x="23783" y="37140"/>
                          <a:pt x="22024" y="38500"/>
                        </a:cubicBezTo>
                        <a:cubicBezTo>
                          <a:pt x="20265" y="39779"/>
                          <a:pt x="18187" y="40578"/>
                          <a:pt x="15789" y="40818"/>
                        </a:cubicBezTo>
                        <a:cubicBezTo>
                          <a:pt x="11712" y="41137"/>
                          <a:pt x="8274" y="39938"/>
                          <a:pt x="5397" y="37140"/>
                        </a:cubicBezTo>
                        <a:cubicBezTo>
                          <a:pt x="2519" y="34343"/>
                          <a:pt x="840" y="29546"/>
                          <a:pt x="200" y="22672"/>
                        </a:cubicBezTo>
                        <a:cubicBezTo>
                          <a:pt x="-439" y="14917"/>
                          <a:pt x="440" y="9242"/>
                          <a:pt x="2998" y="5485"/>
                        </a:cubicBezTo>
                        <a:cubicBezTo>
                          <a:pt x="5237" y="2207"/>
                          <a:pt x="8434" y="368"/>
                          <a:pt x="12671" y="49"/>
                        </a:cubicBezTo>
                        <a:cubicBezTo>
                          <a:pt x="15789" y="-191"/>
                          <a:pt x="18427" y="448"/>
                          <a:pt x="20665" y="2047"/>
                        </a:cubicBezTo>
                        <a:cubicBezTo>
                          <a:pt x="22823" y="3646"/>
                          <a:pt x="24262" y="5964"/>
                          <a:pt x="24902" y="9002"/>
                        </a:cubicBezTo>
                        <a:close/>
                        <a:moveTo>
                          <a:pt x="6356" y="27868"/>
                        </a:moveTo>
                        <a:cubicBezTo>
                          <a:pt x="6516" y="29546"/>
                          <a:pt x="6995" y="31145"/>
                          <a:pt x="7875" y="32584"/>
                        </a:cubicBezTo>
                        <a:cubicBezTo>
                          <a:pt x="8754" y="34103"/>
                          <a:pt x="9873" y="35142"/>
                          <a:pt x="11232" y="35861"/>
                        </a:cubicBezTo>
                        <a:cubicBezTo>
                          <a:pt x="12591" y="36581"/>
                          <a:pt x="13950" y="36821"/>
                          <a:pt x="15389" y="36741"/>
                        </a:cubicBezTo>
                        <a:cubicBezTo>
                          <a:pt x="17467" y="36581"/>
                          <a:pt x="19146" y="35542"/>
                          <a:pt x="20505" y="33783"/>
                        </a:cubicBezTo>
                        <a:cubicBezTo>
                          <a:pt x="21864" y="31944"/>
                          <a:pt x="22424" y="29626"/>
                          <a:pt x="22184" y="26748"/>
                        </a:cubicBezTo>
                        <a:cubicBezTo>
                          <a:pt x="21944" y="24031"/>
                          <a:pt x="20985" y="21872"/>
                          <a:pt x="19386" y="20433"/>
                        </a:cubicBezTo>
                        <a:cubicBezTo>
                          <a:pt x="17787" y="18994"/>
                          <a:pt x="15869" y="18355"/>
                          <a:pt x="13630" y="18515"/>
                        </a:cubicBezTo>
                        <a:cubicBezTo>
                          <a:pt x="11392" y="18675"/>
                          <a:pt x="9633" y="19634"/>
                          <a:pt x="8194" y="21392"/>
                        </a:cubicBezTo>
                        <a:cubicBezTo>
                          <a:pt x="6835" y="23071"/>
                          <a:pt x="6196" y="25230"/>
                          <a:pt x="6436" y="27868"/>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07" name="Freeform: Shape 4906">
                    <a:extLst>
                      <a:ext uri="{FF2B5EF4-FFF2-40B4-BE49-F238E27FC236}">
                        <a16:creationId xmlns:a16="http://schemas.microsoft.com/office/drawing/2014/main" id="{5CFA4282-A176-1C0D-B01F-E2F08E1A7C6F}"/>
                      </a:ext>
                    </a:extLst>
                  </p:cNvPr>
                  <p:cNvSpPr/>
                  <p:nvPr/>
                </p:nvSpPr>
                <p:spPr>
                  <a:xfrm>
                    <a:off x="1560427" y="2676630"/>
                    <a:ext cx="36532" cy="42847"/>
                  </a:xfrm>
                  <a:custGeom>
                    <a:avLst/>
                    <a:gdLst>
                      <a:gd name="connsiteX0" fmla="*/ 3517 w 36532"/>
                      <a:gd name="connsiteY0" fmla="*/ 42687 h 42847"/>
                      <a:gd name="connsiteX1" fmla="*/ 0 w 36532"/>
                      <a:gd name="connsiteY1" fmla="*/ 2798 h 42847"/>
                      <a:gd name="connsiteX2" fmla="*/ 5276 w 36532"/>
                      <a:gd name="connsiteY2" fmla="*/ 2318 h 42847"/>
                      <a:gd name="connsiteX3" fmla="*/ 7035 w 36532"/>
                      <a:gd name="connsiteY3" fmla="*/ 22143 h 42847"/>
                      <a:gd name="connsiteX4" fmla="*/ 25101 w 36532"/>
                      <a:gd name="connsiteY4" fmla="*/ 640 h 42847"/>
                      <a:gd name="connsiteX5" fmla="*/ 32295 w 36532"/>
                      <a:gd name="connsiteY5" fmla="*/ 0 h 42847"/>
                      <a:gd name="connsiteX6" fmla="*/ 16947 w 36532"/>
                      <a:gd name="connsiteY6" fmla="*/ 17666 h 42847"/>
                      <a:gd name="connsiteX7" fmla="*/ 36532 w 36532"/>
                      <a:gd name="connsiteY7" fmla="*/ 39890 h 42847"/>
                      <a:gd name="connsiteX8" fmla="*/ 29577 w 36532"/>
                      <a:gd name="connsiteY8" fmla="*/ 40529 h 42847"/>
                      <a:gd name="connsiteX9" fmla="*/ 13590 w 36532"/>
                      <a:gd name="connsiteY9" fmla="*/ 21584 h 42847"/>
                      <a:gd name="connsiteX10" fmla="*/ 7594 w 36532"/>
                      <a:gd name="connsiteY10" fmla="*/ 28538 h 42847"/>
                      <a:gd name="connsiteX11" fmla="*/ 8793 w 36532"/>
                      <a:gd name="connsiteY11" fmla="*/ 42368 h 42847"/>
                      <a:gd name="connsiteX12" fmla="*/ 3517 w 36532"/>
                      <a:gd name="connsiteY12" fmla="*/ 42847 h 4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532" h="42847">
                        <a:moveTo>
                          <a:pt x="3517" y="42687"/>
                        </a:moveTo>
                        <a:lnTo>
                          <a:pt x="0" y="2798"/>
                        </a:lnTo>
                        <a:lnTo>
                          <a:pt x="5276" y="2318"/>
                        </a:lnTo>
                        <a:lnTo>
                          <a:pt x="7035" y="22143"/>
                        </a:lnTo>
                        <a:lnTo>
                          <a:pt x="25101" y="640"/>
                        </a:lnTo>
                        <a:lnTo>
                          <a:pt x="32295" y="0"/>
                        </a:lnTo>
                        <a:lnTo>
                          <a:pt x="16947" y="17666"/>
                        </a:lnTo>
                        <a:lnTo>
                          <a:pt x="36532" y="39890"/>
                        </a:lnTo>
                        <a:lnTo>
                          <a:pt x="29577" y="40529"/>
                        </a:lnTo>
                        <a:lnTo>
                          <a:pt x="13590" y="21584"/>
                        </a:lnTo>
                        <a:lnTo>
                          <a:pt x="7594" y="28538"/>
                        </a:lnTo>
                        <a:lnTo>
                          <a:pt x="8793" y="42368"/>
                        </a:lnTo>
                        <a:lnTo>
                          <a:pt x="3517" y="42847"/>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77" name="Graphic 2243">
                  <a:extLst>
                    <a:ext uri="{FF2B5EF4-FFF2-40B4-BE49-F238E27FC236}">
                      <a16:creationId xmlns:a16="http://schemas.microsoft.com/office/drawing/2014/main" id="{7E2FDADE-2908-43BA-0DFF-7675259BD8FA}"/>
                    </a:ext>
                  </a:extLst>
                </p:cNvPr>
                <p:cNvGrpSpPr/>
                <p:nvPr/>
              </p:nvGrpSpPr>
              <p:grpSpPr>
                <a:xfrm>
                  <a:off x="575258" y="2455438"/>
                  <a:ext cx="1022900" cy="90251"/>
                  <a:chOff x="575258" y="2455438"/>
                  <a:chExt cx="1022900" cy="90251"/>
                </a:xfrm>
              </p:grpSpPr>
              <p:sp>
                <p:nvSpPr>
                  <p:cNvPr id="4879" name="Freeform: Shape 4878">
                    <a:extLst>
                      <a:ext uri="{FF2B5EF4-FFF2-40B4-BE49-F238E27FC236}">
                        <a16:creationId xmlns:a16="http://schemas.microsoft.com/office/drawing/2014/main" id="{D651DC56-D775-EA3C-4556-5E9B9B1CA082}"/>
                      </a:ext>
                    </a:extLst>
                  </p:cNvPr>
                  <p:cNvSpPr/>
                  <p:nvPr/>
                </p:nvSpPr>
                <p:spPr>
                  <a:xfrm>
                    <a:off x="575258" y="2455438"/>
                    <a:ext cx="61712" cy="69706"/>
                  </a:xfrm>
                  <a:custGeom>
                    <a:avLst/>
                    <a:gdLst>
                      <a:gd name="connsiteX0" fmla="*/ 0 w 61712"/>
                      <a:gd name="connsiteY0" fmla="*/ 68668 h 69706"/>
                      <a:gd name="connsiteX1" fmla="*/ 1199 w 61712"/>
                      <a:gd name="connsiteY1" fmla="*/ 0 h 69706"/>
                      <a:gd name="connsiteX2" fmla="*/ 30377 w 61712"/>
                      <a:gd name="connsiteY2" fmla="*/ 480 h 69706"/>
                      <a:gd name="connsiteX3" fmla="*/ 46365 w 61712"/>
                      <a:gd name="connsiteY3" fmla="*/ 2638 h 69706"/>
                      <a:gd name="connsiteX4" fmla="*/ 54199 w 61712"/>
                      <a:gd name="connsiteY4" fmla="*/ 9353 h 69706"/>
                      <a:gd name="connsiteX5" fmla="*/ 56997 w 61712"/>
                      <a:gd name="connsiteY5" fmla="*/ 20225 h 69706"/>
                      <a:gd name="connsiteX6" fmla="*/ 52200 w 61712"/>
                      <a:gd name="connsiteY6" fmla="*/ 32935 h 69706"/>
                      <a:gd name="connsiteX7" fmla="*/ 38531 w 61712"/>
                      <a:gd name="connsiteY7" fmla="*/ 39010 h 69706"/>
                      <a:gd name="connsiteX8" fmla="*/ 45885 w 61712"/>
                      <a:gd name="connsiteY8" fmla="*/ 44926 h 69706"/>
                      <a:gd name="connsiteX9" fmla="*/ 53559 w 61712"/>
                      <a:gd name="connsiteY9" fmla="*/ 56197 h 69706"/>
                      <a:gd name="connsiteX10" fmla="*/ 61713 w 61712"/>
                      <a:gd name="connsiteY10" fmla="*/ 69707 h 69706"/>
                      <a:gd name="connsiteX11" fmla="*/ 45166 w 61712"/>
                      <a:gd name="connsiteY11" fmla="*/ 69387 h 69706"/>
                      <a:gd name="connsiteX12" fmla="*/ 35413 w 61712"/>
                      <a:gd name="connsiteY12" fmla="*/ 54278 h 69706"/>
                      <a:gd name="connsiteX13" fmla="*/ 28298 w 61712"/>
                      <a:gd name="connsiteY13" fmla="*/ 44046 h 69706"/>
                      <a:gd name="connsiteX14" fmla="*/ 24142 w 61712"/>
                      <a:gd name="connsiteY14" fmla="*/ 41089 h 69706"/>
                      <a:gd name="connsiteX15" fmla="*/ 17187 w 61712"/>
                      <a:gd name="connsiteY15" fmla="*/ 40209 h 69706"/>
                      <a:gd name="connsiteX16" fmla="*/ 14389 w 61712"/>
                      <a:gd name="connsiteY16" fmla="*/ 40209 h 69706"/>
                      <a:gd name="connsiteX17" fmla="*/ 13909 w 61712"/>
                      <a:gd name="connsiteY17" fmla="*/ 68827 h 69706"/>
                      <a:gd name="connsiteX18" fmla="*/ 80 w 61712"/>
                      <a:gd name="connsiteY18" fmla="*/ 68588 h 69706"/>
                      <a:gd name="connsiteX19" fmla="*/ 14549 w 61712"/>
                      <a:gd name="connsiteY19" fmla="*/ 29257 h 69706"/>
                      <a:gd name="connsiteX20" fmla="*/ 24781 w 61712"/>
                      <a:gd name="connsiteY20" fmla="*/ 29418 h 69706"/>
                      <a:gd name="connsiteX21" fmla="*/ 37252 w 61712"/>
                      <a:gd name="connsiteY21" fmla="*/ 28778 h 69706"/>
                      <a:gd name="connsiteX22" fmla="*/ 41169 w 61712"/>
                      <a:gd name="connsiteY22" fmla="*/ 25980 h 69706"/>
                      <a:gd name="connsiteX23" fmla="*/ 42687 w 61712"/>
                      <a:gd name="connsiteY23" fmla="*/ 20864 h 69706"/>
                      <a:gd name="connsiteX24" fmla="*/ 40929 w 61712"/>
                      <a:gd name="connsiteY24" fmla="*/ 15268 h 69706"/>
                      <a:gd name="connsiteX25" fmla="*/ 35733 w 61712"/>
                      <a:gd name="connsiteY25" fmla="*/ 12470 h 69706"/>
                      <a:gd name="connsiteX26" fmla="*/ 25660 w 61712"/>
                      <a:gd name="connsiteY26" fmla="*/ 12071 h 69706"/>
                      <a:gd name="connsiteX27" fmla="*/ 14869 w 61712"/>
                      <a:gd name="connsiteY27" fmla="*/ 11911 h 69706"/>
                      <a:gd name="connsiteX28" fmla="*/ 14549 w 61712"/>
                      <a:gd name="connsiteY28" fmla="*/ 29338 h 69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1712" h="69706">
                        <a:moveTo>
                          <a:pt x="0" y="68668"/>
                        </a:moveTo>
                        <a:lnTo>
                          <a:pt x="1199" y="0"/>
                        </a:lnTo>
                        <a:lnTo>
                          <a:pt x="30377" y="480"/>
                        </a:lnTo>
                        <a:cubicBezTo>
                          <a:pt x="37731" y="639"/>
                          <a:pt x="43007" y="1359"/>
                          <a:pt x="46365" y="2638"/>
                        </a:cubicBezTo>
                        <a:cubicBezTo>
                          <a:pt x="49642" y="3917"/>
                          <a:pt x="52280" y="6155"/>
                          <a:pt x="54199" y="9353"/>
                        </a:cubicBezTo>
                        <a:cubicBezTo>
                          <a:pt x="56117" y="12550"/>
                          <a:pt x="57077" y="16148"/>
                          <a:pt x="56997" y="20225"/>
                        </a:cubicBezTo>
                        <a:cubicBezTo>
                          <a:pt x="56917" y="25341"/>
                          <a:pt x="55318" y="29577"/>
                          <a:pt x="52200" y="32935"/>
                        </a:cubicBezTo>
                        <a:cubicBezTo>
                          <a:pt x="49083" y="36212"/>
                          <a:pt x="44526" y="38291"/>
                          <a:pt x="38531" y="39010"/>
                        </a:cubicBezTo>
                        <a:cubicBezTo>
                          <a:pt x="41488" y="40849"/>
                          <a:pt x="43967" y="42767"/>
                          <a:pt x="45885" y="44926"/>
                        </a:cubicBezTo>
                        <a:cubicBezTo>
                          <a:pt x="47804" y="47084"/>
                          <a:pt x="50362" y="50841"/>
                          <a:pt x="53559" y="56197"/>
                        </a:cubicBezTo>
                        <a:lnTo>
                          <a:pt x="61713" y="69707"/>
                        </a:lnTo>
                        <a:lnTo>
                          <a:pt x="45166" y="69387"/>
                        </a:lnTo>
                        <a:lnTo>
                          <a:pt x="35413" y="54278"/>
                        </a:lnTo>
                        <a:cubicBezTo>
                          <a:pt x="31976" y="48843"/>
                          <a:pt x="29577" y="45485"/>
                          <a:pt x="28298" y="44046"/>
                        </a:cubicBezTo>
                        <a:cubicBezTo>
                          <a:pt x="27019" y="42607"/>
                          <a:pt x="25660" y="41648"/>
                          <a:pt x="24142" y="41089"/>
                        </a:cubicBezTo>
                        <a:cubicBezTo>
                          <a:pt x="22623" y="40529"/>
                          <a:pt x="20384" y="40289"/>
                          <a:pt x="17187" y="40209"/>
                        </a:cubicBezTo>
                        <a:lnTo>
                          <a:pt x="14389" y="40209"/>
                        </a:lnTo>
                        <a:cubicBezTo>
                          <a:pt x="14389" y="40209"/>
                          <a:pt x="13909" y="68827"/>
                          <a:pt x="13909" y="68827"/>
                        </a:cubicBezTo>
                        <a:lnTo>
                          <a:pt x="80" y="68588"/>
                        </a:lnTo>
                        <a:close/>
                        <a:moveTo>
                          <a:pt x="14549" y="29257"/>
                        </a:moveTo>
                        <a:lnTo>
                          <a:pt x="24781" y="29418"/>
                        </a:lnTo>
                        <a:cubicBezTo>
                          <a:pt x="31416" y="29498"/>
                          <a:pt x="35573" y="29338"/>
                          <a:pt x="37252" y="28778"/>
                        </a:cubicBezTo>
                        <a:cubicBezTo>
                          <a:pt x="38930" y="28218"/>
                          <a:pt x="40209" y="27339"/>
                          <a:pt x="41169" y="25980"/>
                        </a:cubicBezTo>
                        <a:cubicBezTo>
                          <a:pt x="42128" y="24621"/>
                          <a:pt x="42608" y="22942"/>
                          <a:pt x="42687" y="20864"/>
                        </a:cubicBezTo>
                        <a:cubicBezTo>
                          <a:pt x="42687" y="18546"/>
                          <a:pt x="42128" y="16707"/>
                          <a:pt x="40929" y="15268"/>
                        </a:cubicBezTo>
                        <a:cubicBezTo>
                          <a:pt x="39730" y="13829"/>
                          <a:pt x="37971" y="12870"/>
                          <a:pt x="35733" y="12470"/>
                        </a:cubicBezTo>
                        <a:cubicBezTo>
                          <a:pt x="34614" y="12310"/>
                          <a:pt x="31256" y="12151"/>
                          <a:pt x="25660" y="12071"/>
                        </a:cubicBezTo>
                        <a:lnTo>
                          <a:pt x="14869" y="11911"/>
                        </a:lnTo>
                        <a:lnTo>
                          <a:pt x="14549" y="293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0" name="Freeform: Shape 4879">
                    <a:extLst>
                      <a:ext uri="{FF2B5EF4-FFF2-40B4-BE49-F238E27FC236}">
                        <a16:creationId xmlns:a16="http://schemas.microsoft.com/office/drawing/2014/main" id="{855708DC-5AC9-D416-4BD8-9408D467407F}"/>
                      </a:ext>
                    </a:extLst>
                  </p:cNvPr>
                  <p:cNvSpPr/>
                  <p:nvPr/>
                </p:nvSpPr>
                <p:spPr>
                  <a:xfrm>
                    <a:off x="644398" y="2475583"/>
                    <a:ext cx="45892" cy="51160"/>
                  </a:xfrm>
                  <a:custGeom>
                    <a:avLst/>
                    <a:gdLst>
                      <a:gd name="connsiteX0" fmla="*/ 32703 w 45892"/>
                      <a:gd name="connsiteY0" fmla="*/ 50282 h 51160"/>
                      <a:gd name="connsiteX1" fmla="*/ 32862 w 45892"/>
                      <a:gd name="connsiteY1" fmla="*/ 42847 h 51160"/>
                      <a:gd name="connsiteX2" fmla="*/ 25588 w 45892"/>
                      <a:gd name="connsiteY2" fmla="*/ 49003 h 51160"/>
                      <a:gd name="connsiteX3" fmla="*/ 16235 w 45892"/>
                      <a:gd name="connsiteY3" fmla="*/ 51161 h 51160"/>
                      <a:gd name="connsiteX4" fmla="*/ 7282 w 45892"/>
                      <a:gd name="connsiteY4" fmla="*/ 48843 h 51160"/>
                      <a:gd name="connsiteX5" fmla="*/ 1606 w 45892"/>
                      <a:gd name="connsiteY5" fmla="*/ 42528 h 51160"/>
                      <a:gd name="connsiteX6" fmla="*/ 8 w 45892"/>
                      <a:gd name="connsiteY6" fmla="*/ 31496 h 51160"/>
                      <a:gd name="connsiteX7" fmla="*/ 567 w 45892"/>
                      <a:gd name="connsiteY7" fmla="*/ 0 h 51160"/>
                      <a:gd name="connsiteX8" fmla="*/ 13757 w 45892"/>
                      <a:gd name="connsiteY8" fmla="*/ 240 h 51160"/>
                      <a:gd name="connsiteX9" fmla="*/ 13357 w 45892"/>
                      <a:gd name="connsiteY9" fmla="*/ 23102 h 51160"/>
                      <a:gd name="connsiteX10" fmla="*/ 13837 w 45892"/>
                      <a:gd name="connsiteY10" fmla="*/ 35973 h 51160"/>
                      <a:gd name="connsiteX11" fmla="*/ 16395 w 45892"/>
                      <a:gd name="connsiteY11" fmla="*/ 39730 h 51160"/>
                      <a:gd name="connsiteX12" fmla="*/ 21271 w 45892"/>
                      <a:gd name="connsiteY12" fmla="*/ 41169 h 51160"/>
                      <a:gd name="connsiteX13" fmla="*/ 27347 w 45892"/>
                      <a:gd name="connsiteY13" fmla="*/ 39410 h 51160"/>
                      <a:gd name="connsiteX14" fmla="*/ 31104 w 45892"/>
                      <a:gd name="connsiteY14" fmla="*/ 34853 h 51160"/>
                      <a:gd name="connsiteX15" fmla="*/ 32303 w 45892"/>
                      <a:gd name="connsiteY15" fmla="*/ 21424 h 51160"/>
                      <a:gd name="connsiteX16" fmla="*/ 32703 w 45892"/>
                      <a:gd name="connsiteY16" fmla="*/ 480 h 51160"/>
                      <a:gd name="connsiteX17" fmla="*/ 45893 w 45892"/>
                      <a:gd name="connsiteY17" fmla="*/ 719 h 51160"/>
                      <a:gd name="connsiteX18" fmla="*/ 45013 w 45892"/>
                      <a:gd name="connsiteY18" fmla="*/ 50442 h 51160"/>
                      <a:gd name="connsiteX19" fmla="*/ 32783 w 45892"/>
                      <a:gd name="connsiteY19" fmla="*/ 50202 h 51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892" h="51160">
                        <a:moveTo>
                          <a:pt x="32703" y="50282"/>
                        </a:moveTo>
                        <a:lnTo>
                          <a:pt x="32862" y="42847"/>
                        </a:lnTo>
                        <a:cubicBezTo>
                          <a:pt x="31024" y="45485"/>
                          <a:pt x="28546" y="47484"/>
                          <a:pt x="25588" y="49003"/>
                        </a:cubicBezTo>
                        <a:cubicBezTo>
                          <a:pt x="22630" y="50442"/>
                          <a:pt x="19513" y="51161"/>
                          <a:pt x="16235" y="51161"/>
                        </a:cubicBezTo>
                        <a:cubicBezTo>
                          <a:pt x="12878" y="51161"/>
                          <a:pt x="9920" y="50282"/>
                          <a:pt x="7282" y="48843"/>
                        </a:cubicBezTo>
                        <a:cubicBezTo>
                          <a:pt x="4644" y="47324"/>
                          <a:pt x="2805" y="45246"/>
                          <a:pt x="1606" y="42528"/>
                        </a:cubicBezTo>
                        <a:cubicBezTo>
                          <a:pt x="487" y="39890"/>
                          <a:pt x="-72" y="36212"/>
                          <a:pt x="8" y="31496"/>
                        </a:cubicBezTo>
                        <a:lnTo>
                          <a:pt x="567" y="0"/>
                        </a:lnTo>
                        <a:lnTo>
                          <a:pt x="13757" y="240"/>
                        </a:lnTo>
                        <a:lnTo>
                          <a:pt x="13357" y="23102"/>
                        </a:lnTo>
                        <a:cubicBezTo>
                          <a:pt x="13197" y="30137"/>
                          <a:pt x="13357" y="34374"/>
                          <a:pt x="13837" y="35973"/>
                        </a:cubicBezTo>
                        <a:cubicBezTo>
                          <a:pt x="14317" y="37571"/>
                          <a:pt x="15116" y="38850"/>
                          <a:pt x="16395" y="39730"/>
                        </a:cubicBezTo>
                        <a:cubicBezTo>
                          <a:pt x="17674" y="40609"/>
                          <a:pt x="19273" y="41169"/>
                          <a:pt x="21271" y="41169"/>
                        </a:cubicBezTo>
                        <a:cubicBezTo>
                          <a:pt x="23510" y="41169"/>
                          <a:pt x="25508" y="40609"/>
                          <a:pt x="27347" y="39410"/>
                        </a:cubicBezTo>
                        <a:cubicBezTo>
                          <a:pt x="29185" y="38211"/>
                          <a:pt x="30384" y="36692"/>
                          <a:pt x="31104" y="34853"/>
                        </a:cubicBezTo>
                        <a:cubicBezTo>
                          <a:pt x="31823" y="33015"/>
                          <a:pt x="32223" y="28538"/>
                          <a:pt x="32303" y="21424"/>
                        </a:cubicBezTo>
                        <a:lnTo>
                          <a:pt x="32703" y="480"/>
                        </a:lnTo>
                        <a:lnTo>
                          <a:pt x="45893" y="719"/>
                        </a:lnTo>
                        <a:lnTo>
                          <a:pt x="45013" y="50442"/>
                        </a:lnTo>
                        <a:lnTo>
                          <a:pt x="32783" y="5020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1" name="Freeform: Shape 4880">
                    <a:extLst>
                      <a:ext uri="{FF2B5EF4-FFF2-40B4-BE49-F238E27FC236}">
                        <a16:creationId xmlns:a16="http://schemas.microsoft.com/office/drawing/2014/main" id="{F8B1635D-1509-8F7B-1A77-BFE309A230E9}"/>
                      </a:ext>
                    </a:extLst>
                  </p:cNvPr>
                  <p:cNvSpPr/>
                  <p:nvPr/>
                </p:nvSpPr>
                <p:spPr>
                  <a:xfrm>
                    <a:off x="698444" y="2475659"/>
                    <a:ext cx="46528" cy="52046"/>
                  </a:xfrm>
                  <a:custGeom>
                    <a:avLst/>
                    <a:gdLst>
                      <a:gd name="connsiteX0" fmla="*/ 80 w 46528"/>
                      <a:gd name="connsiteY0" fmla="*/ 36376 h 52046"/>
                      <a:gd name="connsiteX1" fmla="*/ 13350 w 46528"/>
                      <a:gd name="connsiteY1" fmla="*/ 34617 h 52046"/>
                      <a:gd name="connsiteX2" fmla="*/ 16707 w 46528"/>
                      <a:gd name="connsiteY2" fmla="*/ 40532 h 52046"/>
                      <a:gd name="connsiteX3" fmla="*/ 23902 w 46528"/>
                      <a:gd name="connsiteY3" fmla="*/ 42611 h 52046"/>
                      <a:gd name="connsiteX4" fmla="*/ 31576 w 46528"/>
                      <a:gd name="connsiteY4" fmla="*/ 40852 h 52046"/>
                      <a:gd name="connsiteX5" fmla="*/ 33335 w 46528"/>
                      <a:gd name="connsiteY5" fmla="*/ 37335 h 52046"/>
                      <a:gd name="connsiteX6" fmla="*/ 32455 w 46528"/>
                      <a:gd name="connsiteY6" fmla="*/ 34857 h 52046"/>
                      <a:gd name="connsiteX7" fmla="*/ 28059 w 46528"/>
                      <a:gd name="connsiteY7" fmla="*/ 33018 h 52046"/>
                      <a:gd name="connsiteX8" fmla="*/ 7994 w 46528"/>
                      <a:gd name="connsiteY8" fmla="*/ 26223 h 52046"/>
                      <a:gd name="connsiteX9" fmla="*/ 2318 w 46528"/>
                      <a:gd name="connsiteY9" fmla="*/ 14952 h 52046"/>
                      <a:gd name="connsiteX10" fmla="*/ 7594 w 46528"/>
                      <a:gd name="connsiteY10" fmla="*/ 4160 h 52046"/>
                      <a:gd name="connsiteX11" fmla="*/ 23502 w 46528"/>
                      <a:gd name="connsiteY11" fmla="*/ 3 h 52046"/>
                      <a:gd name="connsiteX12" fmla="*/ 38611 w 46528"/>
                      <a:gd name="connsiteY12" fmla="*/ 3600 h 52046"/>
                      <a:gd name="connsiteX13" fmla="*/ 45246 w 46528"/>
                      <a:gd name="connsiteY13" fmla="*/ 13593 h 52046"/>
                      <a:gd name="connsiteX14" fmla="*/ 32775 w 46528"/>
                      <a:gd name="connsiteY14" fmla="*/ 15671 h 52046"/>
                      <a:gd name="connsiteX15" fmla="*/ 29817 w 46528"/>
                      <a:gd name="connsiteY15" fmla="*/ 11195 h 52046"/>
                      <a:gd name="connsiteX16" fmla="*/ 23502 w 46528"/>
                      <a:gd name="connsiteY16" fmla="*/ 9516 h 52046"/>
                      <a:gd name="connsiteX17" fmla="*/ 16068 w 46528"/>
                      <a:gd name="connsiteY17" fmla="*/ 10875 h 52046"/>
                      <a:gd name="connsiteX18" fmla="*/ 14549 w 46528"/>
                      <a:gd name="connsiteY18" fmla="*/ 13513 h 52046"/>
                      <a:gd name="connsiteX19" fmla="*/ 15828 w 46528"/>
                      <a:gd name="connsiteY19" fmla="*/ 15911 h 52046"/>
                      <a:gd name="connsiteX20" fmla="*/ 28059 w 46528"/>
                      <a:gd name="connsiteY20" fmla="*/ 19828 h 52046"/>
                      <a:gd name="connsiteX21" fmla="*/ 42608 w 46528"/>
                      <a:gd name="connsiteY21" fmla="*/ 25904 h 52046"/>
                      <a:gd name="connsiteX22" fmla="*/ 46525 w 46528"/>
                      <a:gd name="connsiteY22" fmla="*/ 35736 h 52046"/>
                      <a:gd name="connsiteX23" fmla="*/ 40609 w 46528"/>
                      <a:gd name="connsiteY23" fmla="*/ 47407 h 52046"/>
                      <a:gd name="connsiteX24" fmla="*/ 23582 w 46528"/>
                      <a:gd name="connsiteY24" fmla="*/ 52044 h 52046"/>
                      <a:gd name="connsiteX25" fmla="*/ 7594 w 46528"/>
                      <a:gd name="connsiteY25" fmla="*/ 47647 h 52046"/>
                      <a:gd name="connsiteX26" fmla="*/ 0 w 46528"/>
                      <a:gd name="connsiteY26" fmla="*/ 36296 h 5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6528" h="52046">
                        <a:moveTo>
                          <a:pt x="80" y="36376"/>
                        </a:moveTo>
                        <a:lnTo>
                          <a:pt x="13350" y="34617"/>
                        </a:lnTo>
                        <a:cubicBezTo>
                          <a:pt x="13829" y="37175"/>
                          <a:pt x="14949" y="39173"/>
                          <a:pt x="16707" y="40532"/>
                        </a:cubicBezTo>
                        <a:cubicBezTo>
                          <a:pt x="18386" y="41891"/>
                          <a:pt x="20784" y="42611"/>
                          <a:pt x="23902" y="42611"/>
                        </a:cubicBezTo>
                        <a:cubicBezTo>
                          <a:pt x="27339" y="42611"/>
                          <a:pt x="29897" y="42051"/>
                          <a:pt x="31576" y="40852"/>
                        </a:cubicBezTo>
                        <a:cubicBezTo>
                          <a:pt x="32775" y="39973"/>
                          <a:pt x="33335" y="38854"/>
                          <a:pt x="33335" y="37335"/>
                        </a:cubicBezTo>
                        <a:cubicBezTo>
                          <a:pt x="33335" y="36376"/>
                          <a:pt x="33015" y="35496"/>
                          <a:pt x="32455" y="34857"/>
                        </a:cubicBezTo>
                        <a:cubicBezTo>
                          <a:pt x="31816" y="34217"/>
                          <a:pt x="30377" y="33578"/>
                          <a:pt x="28059" y="33018"/>
                        </a:cubicBezTo>
                        <a:cubicBezTo>
                          <a:pt x="17507" y="30460"/>
                          <a:pt x="10792" y="28222"/>
                          <a:pt x="7994" y="26223"/>
                        </a:cubicBezTo>
                        <a:cubicBezTo>
                          <a:pt x="4077" y="23505"/>
                          <a:pt x="2238" y="19668"/>
                          <a:pt x="2318" y="14952"/>
                        </a:cubicBezTo>
                        <a:cubicBezTo>
                          <a:pt x="2318" y="10635"/>
                          <a:pt x="4157" y="7038"/>
                          <a:pt x="7594" y="4160"/>
                        </a:cubicBezTo>
                        <a:cubicBezTo>
                          <a:pt x="11032" y="1282"/>
                          <a:pt x="16388" y="-77"/>
                          <a:pt x="23502" y="3"/>
                        </a:cubicBezTo>
                        <a:cubicBezTo>
                          <a:pt x="30297" y="163"/>
                          <a:pt x="35333" y="1362"/>
                          <a:pt x="38611" y="3600"/>
                        </a:cubicBezTo>
                        <a:cubicBezTo>
                          <a:pt x="41888" y="5919"/>
                          <a:pt x="44126" y="9196"/>
                          <a:pt x="45246" y="13593"/>
                        </a:cubicBezTo>
                        <a:lnTo>
                          <a:pt x="32775" y="15671"/>
                        </a:lnTo>
                        <a:cubicBezTo>
                          <a:pt x="32295" y="13753"/>
                          <a:pt x="31256" y="12234"/>
                          <a:pt x="29817" y="11195"/>
                        </a:cubicBezTo>
                        <a:cubicBezTo>
                          <a:pt x="28378" y="10156"/>
                          <a:pt x="26220" y="9596"/>
                          <a:pt x="23502" y="9516"/>
                        </a:cubicBezTo>
                        <a:cubicBezTo>
                          <a:pt x="20065" y="9516"/>
                          <a:pt x="17507" y="9916"/>
                          <a:pt x="16068" y="10875"/>
                        </a:cubicBezTo>
                        <a:cubicBezTo>
                          <a:pt x="15029" y="11515"/>
                          <a:pt x="14549" y="12394"/>
                          <a:pt x="14549" y="13513"/>
                        </a:cubicBezTo>
                        <a:cubicBezTo>
                          <a:pt x="14549" y="14472"/>
                          <a:pt x="14949" y="15272"/>
                          <a:pt x="15828" y="15911"/>
                        </a:cubicBezTo>
                        <a:cubicBezTo>
                          <a:pt x="17027" y="16790"/>
                          <a:pt x="21104" y="18149"/>
                          <a:pt x="28059" y="19828"/>
                        </a:cubicBezTo>
                        <a:cubicBezTo>
                          <a:pt x="35013" y="21507"/>
                          <a:pt x="39890" y="23585"/>
                          <a:pt x="42608" y="25904"/>
                        </a:cubicBezTo>
                        <a:cubicBezTo>
                          <a:pt x="45325" y="28302"/>
                          <a:pt x="46604" y="31579"/>
                          <a:pt x="46525" y="35736"/>
                        </a:cubicBezTo>
                        <a:cubicBezTo>
                          <a:pt x="46525" y="40292"/>
                          <a:pt x="44446" y="44210"/>
                          <a:pt x="40609" y="47407"/>
                        </a:cubicBezTo>
                        <a:cubicBezTo>
                          <a:pt x="36772" y="50605"/>
                          <a:pt x="31096" y="52124"/>
                          <a:pt x="23582" y="52044"/>
                        </a:cubicBezTo>
                        <a:cubicBezTo>
                          <a:pt x="16787" y="51964"/>
                          <a:pt x="11511" y="50445"/>
                          <a:pt x="7594" y="47647"/>
                        </a:cubicBezTo>
                        <a:cubicBezTo>
                          <a:pt x="3677" y="44849"/>
                          <a:pt x="1199" y="41012"/>
                          <a:pt x="0" y="3629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2" name="Freeform: Shape 4881">
                    <a:extLst>
                      <a:ext uri="{FF2B5EF4-FFF2-40B4-BE49-F238E27FC236}">
                        <a16:creationId xmlns:a16="http://schemas.microsoft.com/office/drawing/2014/main" id="{1511F5C4-0859-CF80-B2E2-DB8AE157CBFD}"/>
                      </a:ext>
                    </a:extLst>
                  </p:cNvPr>
                  <p:cNvSpPr/>
                  <p:nvPr/>
                </p:nvSpPr>
                <p:spPr>
                  <a:xfrm>
                    <a:off x="751843" y="2476619"/>
                    <a:ext cx="46528" cy="52046"/>
                  </a:xfrm>
                  <a:custGeom>
                    <a:avLst/>
                    <a:gdLst>
                      <a:gd name="connsiteX0" fmla="*/ 80 w 46528"/>
                      <a:gd name="connsiteY0" fmla="*/ 36376 h 52046"/>
                      <a:gd name="connsiteX1" fmla="*/ 13350 w 46528"/>
                      <a:gd name="connsiteY1" fmla="*/ 34617 h 52046"/>
                      <a:gd name="connsiteX2" fmla="*/ 16707 w 46528"/>
                      <a:gd name="connsiteY2" fmla="*/ 40533 h 52046"/>
                      <a:gd name="connsiteX3" fmla="*/ 23902 w 46528"/>
                      <a:gd name="connsiteY3" fmla="*/ 42611 h 52046"/>
                      <a:gd name="connsiteX4" fmla="*/ 31576 w 46528"/>
                      <a:gd name="connsiteY4" fmla="*/ 40852 h 52046"/>
                      <a:gd name="connsiteX5" fmla="*/ 33335 w 46528"/>
                      <a:gd name="connsiteY5" fmla="*/ 37335 h 52046"/>
                      <a:gd name="connsiteX6" fmla="*/ 32455 w 46528"/>
                      <a:gd name="connsiteY6" fmla="*/ 34857 h 52046"/>
                      <a:gd name="connsiteX7" fmla="*/ 28059 w 46528"/>
                      <a:gd name="connsiteY7" fmla="*/ 33018 h 52046"/>
                      <a:gd name="connsiteX8" fmla="*/ 7994 w 46528"/>
                      <a:gd name="connsiteY8" fmla="*/ 26223 h 52046"/>
                      <a:gd name="connsiteX9" fmla="*/ 2318 w 46528"/>
                      <a:gd name="connsiteY9" fmla="*/ 14952 h 52046"/>
                      <a:gd name="connsiteX10" fmla="*/ 7594 w 46528"/>
                      <a:gd name="connsiteY10" fmla="*/ 4160 h 52046"/>
                      <a:gd name="connsiteX11" fmla="*/ 23502 w 46528"/>
                      <a:gd name="connsiteY11" fmla="*/ 3 h 52046"/>
                      <a:gd name="connsiteX12" fmla="*/ 38611 w 46528"/>
                      <a:gd name="connsiteY12" fmla="*/ 3600 h 52046"/>
                      <a:gd name="connsiteX13" fmla="*/ 45246 w 46528"/>
                      <a:gd name="connsiteY13" fmla="*/ 13593 h 52046"/>
                      <a:gd name="connsiteX14" fmla="*/ 32775 w 46528"/>
                      <a:gd name="connsiteY14" fmla="*/ 15671 h 52046"/>
                      <a:gd name="connsiteX15" fmla="*/ 29817 w 46528"/>
                      <a:gd name="connsiteY15" fmla="*/ 11195 h 52046"/>
                      <a:gd name="connsiteX16" fmla="*/ 23502 w 46528"/>
                      <a:gd name="connsiteY16" fmla="*/ 9516 h 52046"/>
                      <a:gd name="connsiteX17" fmla="*/ 16068 w 46528"/>
                      <a:gd name="connsiteY17" fmla="*/ 10875 h 52046"/>
                      <a:gd name="connsiteX18" fmla="*/ 14549 w 46528"/>
                      <a:gd name="connsiteY18" fmla="*/ 13513 h 52046"/>
                      <a:gd name="connsiteX19" fmla="*/ 15828 w 46528"/>
                      <a:gd name="connsiteY19" fmla="*/ 15911 h 52046"/>
                      <a:gd name="connsiteX20" fmla="*/ 28059 w 46528"/>
                      <a:gd name="connsiteY20" fmla="*/ 19828 h 52046"/>
                      <a:gd name="connsiteX21" fmla="*/ 42608 w 46528"/>
                      <a:gd name="connsiteY21" fmla="*/ 25904 h 52046"/>
                      <a:gd name="connsiteX22" fmla="*/ 46525 w 46528"/>
                      <a:gd name="connsiteY22" fmla="*/ 35736 h 52046"/>
                      <a:gd name="connsiteX23" fmla="*/ 40609 w 46528"/>
                      <a:gd name="connsiteY23" fmla="*/ 47407 h 52046"/>
                      <a:gd name="connsiteX24" fmla="*/ 23582 w 46528"/>
                      <a:gd name="connsiteY24" fmla="*/ 52044 h 52046"/>
                      <a:gd name="connsiteX25" fmla="*/ 7594 w 46528"/>
                      <a:gd name="connsiteY25" fmla="*/ 47647 h 52046"/>
                      <a:gd name="connsiteX26" fmla="*/ 0 w 46528"/>
                      <a:gd name="connsiteY26" fmla="*/ 36296 h 5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6528" h="52046">
                        <a:moveTo>
                          <a:pt x="80" y="36376"/>
                        </a:moveTo>
                        <a:lnTo>
                          <a:pt x="13350" y="34617"/>
                        </a:lnTo>
                        <a:cubicBezTo>
                          <a:pt x="13829" y="37175"/>
                          <a:pt x="14949" y="39173"/>
                          <a:pt x="16707" y="40533"/>
                        </a:cubicBezTo>
                        <a:cubicBezTo>
                          <a:pt x="18466" y="41891"/>
                          <a:pt x="20784" y="42611"/>
                          <a:pt x="23902" y="42611"/>
                        </a:cubicBezTo>
                        <a:cubicBezTo>
                          <a:pt x="27339" y="42611"/>
                          <a:pt x="29897" y="42051"/>
                          <a:pt x="31576" y="40852"/>
                        </a:cubicBezTo>
                        <a:cubicBezTo>
                          <a:pt x="32775" y="39973"/>
                          <a:pt x="33335" y="38854"/>
                          <a:pt x="33335" y="37335"/>
                        </a:cubicBezTo>
                        <a:cubicBezTo>
                          <a:pt x="33335" y="36376"/>
                          <a:pt x="33015" y="35496"/>
                          <a:pt x="32455" y="34857"/>
                        </a:cubicBezTo>
                        <a:cubicBezTo>
                          <a:pt x="31816" y="34217"/>
                          <a:pt x="30377" y="33578"/>
                          <a:pt x="28059" y="33018"/>
                        </a:cubicBezTo>
                        <a:cubicBezTo>
                          <a:pt x="17507" y="30460"/>
                          <a:pt x="10792" y="28222"/>
                          <a:pt x="7994" y="26223"/>
                        </a:cubicBezTo>
                        <a:cubicBezTo>
                          <a:pt x="4077" y="23505"/>
                          <a:pt x="2238" y="19668"/>
                          <a:pt x="2318" y="14952"/>
                        </a:cubicBezTo>
                        <a:cubicBezTo>
                          <a:pt x="2318" y="10635"/>
                          <a:pt x="4157" y="7038"/>
                          <a:pt x="7594" y="4160"/>
                        </a:cubicBezTo>
                        <a:cubicBezTo>
                          <a:pt x="11032" y="1282"/>
                          <a:pt x="16388" y="-77"/>
                          <a:pt x="23502" y="3"/>
                        </a:cubicBezTo>
                        <a:cubicBezTo>
                          <a:pt x="30297" y="83"/>
                          <a:pt x="35333" y="1282"/>
                          <a:pt x="38611" y="3600"/>
                        </a:cubicBezTo>
                        <a:cubicBezTo>
                          <a:pt x="41888" y="5919"/>
                          <a:pt x="44126" y="9196"/>
                          <a:pt x="45246" y="13593"/>
                        </a:cubicBezTo>
                        <a:lnTo>
                          <a:pt x="32775" y="15671"/>
                        </a:lnTo>
                        <a:cubicBezTo>
                          <a:pt x="32295" y="13753"/>
                          <a:pt x="31256" y="12234"/>
                          <a:pt x="29817" y="11195"/>
                        </a:cubicBezTo>
                        <a:cubicBezTo>
                          <a:pt x="28378" y="10156"/>
                          <a:pt x="26220" y="9596"/>
                          <a:pt x="23502" y="9516"/>
                        </a:cubicBezTo>
                        <a:cubicBezTo>
                          <a:pt x="20065" y="9516"/>
                          <a:pt x="17507" y="9916"/>
                          <a:pt x="16068" y="10875"/>
                        </a:cubicBezTo>
                        <a:cubicBezTo>
                          <a:pt x="15029" y="11515"/>
                          <a:pt x="14549" y="12394"/>
                          <a:pt x="14549" y="13513"/>
                        </a:cubicBezTo>
                        <a:cubicBezTo>
                          <a:pt x="14549" y="14472"/>
                          <a:pt x="14949" y="15272"/>
                          <a:pt x="15828" y="15911"/>
                        </a:cubicBezTo>
                        <a:cubicBezTo>
                          <a:pt x="17027" y="16791"/>
                          <a:pt x="21104" y="18149"/>
                          <a:pt x="28059" y="19828"/>
                        </a:cubicBezTo>
                        <a:cubicBezTo>
                          <a:pt x="35013" y="21507"/>
                          <a:pt x="39890" y="23585"/>
                          <a:pt x="42608" y="25904"/>
                        </a:cubicBezTo>
                        <a:cubicBezTo>
                          <a:pt x="45325" y="28302"/>
                          <a:pt x="46604" y="31579"/>
                          <a:pt x="46525" y="35736"/>
                        </a:cubicBezTo>
                        <a:cubicBezTo>
                          <a:pt x="46525" y="40293"/>
                          <a:pt x="44446" y="44210"/>
                          <a:pt x="40609" y="47407"/>
                        </a:cubicBezTo>
                        <a:cubicBezTo>
                          <a:pt x="36772" y="50605"/>
                          <a:pt x="31096" y="52124"/>
                          <a:pt x="23582" y="52044"/>
                        </a:cubicBezTo>
                        <a:cubicBezTo>
                          <a:pt x="16787" y="51964"/>
                          <a:pt x="11431" y="50445"/>
                          <a:pt x="7594" y="47647"/>
                        </a:cubicBezTo>
                        <a:cubicBezTo>
                          <a:pt x="3677" y="44849"/>
                          <a:pt x="1199" y="41012"/>
                          <a:pt x="0" y="3629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3" name="Freeform: Shape 4882">
                    <a:extLst>
                      <a:ext uri="{FF2B5EF4-FFF2-40B4-BE49-F238E27FC236}">
                        <a16:creationId xmlns:a16="http://schemas.microsoft.com/office/drawing/2014/main" id="{84790719-E8C0-9D32-E87E-6448FF69D3E2}"/>
                      </a:ext>
                    </a:extLst>
                  </p:cNvPr>
                  <p:cNvSpPr/>
                  <p:nvPr/>
                </p:nvSpPr>
                <p:spPr>
                  <a:xfrm>
                    <a:off x="809639" y="2459595"/>
                    <a:ext cx="14389" cy="68827"/>
                  </a:xfrm>
                  <a:custGeom>
                    <a:avLst/>
                    <a:gdLst>
                      <a:gd name="connsiteX0" fmla="*/ 0 w 14389"/>
                      <a:gd name="connsiteY0" fmla="*/ 68588 h 68827"/>
                      <a:gd name="connsiteX1" fmla="*/ 879 w 14389"/>
                      <a:gd name="connsiteY1" fmla="*/ 18866 h 68827"/>
                      <a:gd name="connsiteX2" fmla="*/ 14069 w 14389"/>
                      <a:gd name="connsiteY2" fmla="*/ 19105 h 68827"/>
                      <a:gd name="connsiteX3" fmla="*/ 13190 w 14389"/>
                      <a:gd name="connsiteY3" fmla="*/ 68827 h 68827"/>
                      <a:gd name="connsiteX4" fmla="*/ 0 w 14389"/>
                      <a:gd name="connsiteY4" fmla="*/ 68588 h 68827"/>
                      <a:gd name="connsiteX5" fmla="*/ 959 w 14389"/>
                      <a:gd name="connsiteY5" fmla="*/ 12151 h 68827"/>
                      <a:gd name="connsiteX6" fmla="*/ 1199 w 14389"/>
                      <a:gd name="connsiteY6" fmla="*/ 0 h 68827"/>
                      <a:gd name="connsiteX7" fmla="*/ 14389 w 14389"/>
                      <a:gd name="connsiteY7" fmla="*/ 240 h 68827"/>
                      <a:gd name="connsiteX8" fmla="*/ 14149 w 14389"/>
                      <a:gd name="connsiteY8" fmla="*/ 12390 h 68827"/>
                      <a:gd name="connsiteX9" fmla="*/ 959 w 14389"/>
                      <a:gd name="connsiteY9" fmla="*/ 12151 h 6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89" h="68827">
                        <a:moveTo>
                          <a:pt x="0" y="68588"/>
                        </a:moveTo>
                        <a:lnTo>
                          <a:pt x="879" y="18866"/>
                        </a:lnTo>
                        <a:lnTo>
                          <a:pt x="14069" y="19105"/>
                        </a:lnTo>
                        <a:lnTo>
                          <a:pt x="13190" y="68827"/>
                        </a:lnTo>
                        <a:lnTo>
                          <a:pt x="0" y="68588"/>
                        </a:lnTo>
                        <a:close/>
                        <a:moveTo>
                          <a:pt x="959" y="12151"/>
                        </a:moveTo>
                        <a:lnTo>
                          <a:pt x="1199" y="0"/>
                        </a:lnTo>
                        <a:lnTo>
                          <a:pt x="14389" y="240"/>
                        </a:lnTo>
                        <a:lnTo>
                          <a:pt x="14149" y="12390"/>
                        </a:lnTo>
                        <a:lnTo>
                          <a:pt x="959" y="1215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4" name="Freeform: Shape 4883">
                    <a:extLst>
                      <a:ext uri="{FF2B5EF4-FFF2-40B4-BE49-F238E27FC236}">
                        <a16:creationId xmlns:a16="http://schemas.microsoft.com/office/drawing/2014/main" id="{87A780AC-2990-6CC5-ECDB-24CDB605A88C}"/>
                      </a:ext>
                    </a:extLst>
                  </p:cNvPr>
                  <p:cNvSpPr/>
                  <p:nvPr/>
                </p:nvSpPr>
                <p:spPr>
                  <a:xfrm>
                    <a:off x="833138" y="2478126"/>
                    <a:ext cx="46447" cy="51895"/>
                  </a:xfrm>
                  <a:custGeom>
                    <a:avLst/>
                    <a:gdLst>
                      <a:gd name="connsiteX0" fmla="*/ 13593 w 46447"/>
                      <a:gd name="connsiteY0" fmla="*/ 16163 h 51895"/>
                      <a:gd name="connsiteX1" fmla="*/ 1682 w 46447"/>
                      <a:gd name="connsiteY1" fmla="*/ 13765 h 51895"/>
                      <a:gd name="connsiteX2" fmla="*/ 8796 w 46447"/>
                      <a:gd name="connsiteY2" fmla="*/ 3213 h 51895"/>
                      <a:gd name="connsiteX3" fmla="*/ 23505 w 46447"/>
                      <a:gd name="connsiteY3" fmla="*/ 15 h 51895"/>
                      <a:gd name="connsiteX4" fmla="*/ 36615 w 46447"/>
                      <a:gd name="connsiteY4" fmla="*/ 2333 h 51895"/>
                      <a:gd name="connsiteX5" fmla="*/ 42611 w 46447"/>
                      <a:gd name="connsiteY5" fmla="*/ 7689 h 51895"/>
                      <a:gd name="connsiteX6" fmla="*/ 44130 w 46447"/>
                      <a:gd name="connsiteY6" fmla="*/ 19520 h 51895"/>
                      <a:gd name="connsiteX7" fmla="*/ 43730 w 46447"/>
                      <a:gd name="connsiteY7" fmla="*/ 34868 h 51895"/>
                      <a:gd name="connsiteX8" fmla="*/ 44209 w 46447"/>
                      <a:gd name="connsiteY8" fmla="*/ 44541 h 51895"/>
                      <a:gd name="connsiteX9" fmla="*/ 46448 w 46447"/>
                      <a:gd name="connsiteY9" fmla="*/ 51256 h 51895"/>
                      <a:gd name="connsiteX10" fmla="*/ 33418 w 46447"/>
                      <a:gd name="connsiteY10" fmla="*/ 51016 h 51895"/>
                      <a:gd name="connsiteX11" fmla="*/ 32219 w 46447"/>
                      <a:gd name="connsiteY11" fmla="*/ 47099 h 51895"/>
                      <a:gd name="connsiteX12" fmla="*/ 31739 w 46447"/>
                      <a:gd name="connsiteY12" fmla="*/ 45580 h 51895"/>
                      <a:gd name="connsiteX13" fmla="*/ 24465 w 46447"/>
                      <a:gd name="connsiteY13" fmla="*/ 50377 h 51895"/>
                      <a:gd name="connsiteX14" fmla="*/ 16231 w 46447"/>
                      <a:gd name="connsiteY14" fmla="*/ 51895 h 51895"/>
                      <a:gd name="connsiteX15" fmla="*/ 4240 w 46447"/>
                      <a:gd name="connsiteY15" fmla="*/ 47499 h 51895"/>
                      <a:gd name="connsiteX16" fmla="*/ 3 w 46447"/>
                      <a:gd name="connsiteY16" fmla="*/ 36867 h 51895"/>
                      <a:gd name="connsiteX17" fmla="*/ 2162 w 46447"/>
                      <a:gd name="connsiteY17" fmla="*/ 29353 h 51895"/>
                      <a:gd name="connsiteX18" fmla="*/ 7917 w 46447"/>
                      <a:gd name="connsiteY18" fmla="*/ 24396 h 51895"/>
                      <a:gd name="connsiteX19" fmla="*/ 18469 w 46447"/>
                      <a:gd name="connsiteY19" fmla="*/ 21519 h 51895"/>
                      <a:gd name="connsiteX20" fmla="*/ 31339 w 46447"/>
                      <a:gd name="connsiteY20" fmla="*/ 18481 h 51895"/>
                      <a:gd name="connsiteX21" fmla="*/ 31339 w 46447"/>
                      <a:gd name="connsiteY21" fmla="*/ 17202 h 51895"/>
                      <a:gd name="connsiteX22" fmla="*/ 29581 w 46447"/>
                      <a:gd name="connsiteY22" fmla="*/ 11766 h 51895"/>
                      <a:gd name="connsiteX23" fmla="*/ 22546 w 46447"/>
                      <a:gd name="connsiteY23" fmla="*/ 10007 h 51895"/>
                      <a:gd name="connsiteX24" fmla="*/ 17030 w 46447"/>
                      <a:gd name="connsiteY24" fmla="*/ 11286 h 51895"/>
                      <a:gd name="connsiteX25" fmla="*/ 13753 w 46447"/>
                      <a:gd name="connsiteY25" fmla="*/ 16083 h 51895"/>
                      <a:gd name="connsiteX26" fmla="*/ 31020 w 46447"/>
                      <a:gd name="connsiteY26" fmla="*/ 27114 h 51895"/>
                      <a:gd name="connsiteX27" fmla="*/ 22946 w 46447"/>
                      <a:gd name="connsiteY27" fmla="*/ 28953 h 51895"/>
                      <a:gd name="connsiteX28" fmla="*/ 15751 w 46447"/>
                      <a:gd name="connsiteY28" fmla="*/ 31111 h 51895"/>
                      <a:gd name="connsiteX29" fmla="*/ 13113 w 46447"/>
                      <a:gd name="connsiteY29" fmla="*/ 35748 h 51895"/>
                      <a:gd name="connsiteX30" fmla="*/ 15112 w 46447"/>
                      <a:gd name="connsiteY30" fmla="*/ 40544 h 51895"/>
                      <a:gd name="connsiteX31" fmla="*/ 20308 w 46447"/>
                      <a:gd name="connsiteY31" fmla="*/ 42622 h 51895"/>
                      <a:gd name="connsiteX32" fmla="*/ 27103 w 46447"/>
                      <a:gd name="connsiteY32" fmla="*/ 40384 h 51895"/>
                      <a:gd name="connsiteX33" fmla="*/ 30300 w 46447"/>
                      <a:gd name="connsiteY33" fmla="*/ 36067 h 51895"/>
                      <a:gd name="connsiteX34" fmla="*/ 30940 w 46447"/>
                      <a:gd name="connsiteY34" fmla="*/ 29672 h 51895"/>
                      <a:gd name="connsiteX35" fmla="*/ 30940 w 46447"/>
                      <a:gd name="connsiteY35" fmla="*/ 27035 h 5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447" h="51895">
                        <a:moveTo>
                          <a:pt x="13593" y="16163"/>
                        </a:moveTo>
                        <a:lnTo>
                          <a:pt x="1682" y="13765"/>
                        </a:lnTo>
                        <a:cubicBezTo>
                          <a:pt x="3121" y="8968"/>
                          <a:pt x="5519" y="5451"/>
                          <a:pt x="8796" y="3213"/>
                        </a:cubicBezTo>
                        <a:cubicBezTo>
                          <a:pt x="12154" y="974"/>
                          <a:pt x="17030" y="-145"/>
                          <a:pt x="23505" y="15"/>
                        </a:cubicBezTo>
                        <a:cubicBezTo>
                          <a:pt x="29341" y="95"/>
                          <a:pt x="33737" y="894"/>
                          <a:pt x="36615" y="2333"/>
                        </a:cubicBezTo>
                        <a:cubicBezTo>
                          <a:pt x="39493" y="3772"/>
                          <a:pt x="41492" y="5611"/>
                          <a:pt x="42611" y="7689"/>
                        </a:cubicBezTo>
                        <a:cubicBezTo>
                          <a:pt x="43730" y="9847"/>
                          <a:pt x="44289" y="13765"/>
                          <a:pt x="44130" y="19520"/>
                        </a:cubicBezTo>
                        <a:lnTo>
                          <a:pt x="43730" y="34868"/>
                        </a:lnTo>
                        <a:cubicBezTo>
                          <a:pt x="43730" y="39265"/>
                          <a:pt x="43730" y="42463"/>
                          <a:pt x="44209" y="44541"/>
                        </a:cubicBezTo>
                        <a:cubicBezTo>
                          <a:pt x="44689" y="46619"/>
                          <a:pt x="45329" y="48858"/>
                          <a:pt x="46448" y="51256"/>
                        </a:cubicBezTo>
                        <a:lnTo>
                          <a:pt x="33418" y="51016"/>
                        </a:lnTo>
                        <a:cubicBezTo>
                          <a:pt x="33098" y="50137"/>
                          <a:pt x="32698" y="48858"/>
                          <a:pt x="32219" y="47099"/>
                        </a:cubicBezTo>
                        <a:cubicBezTo>
                          <a:pt x="31979" y="46300"/>
                          <a:pt x="31899" y="45820"/>
                          <a:pt x="31739" y="45580"/>
                        </a:cubicBezTo>
                        <a:cubicBezTo>
                          <a:pt x="29421" y="47739"/>
                          <a:pt x="27023" y="49337"/>
                          <a:pt x="24465" y="50377"/>
                        </a:cubicBezTo>
                        <a:cubicBezTo>
                          <a:pt x="21906" y="51416"/>
                          <a:pt x="19109" y="51895"/>
                          <a:pt x="16231" y="51895"/>
                        </a:cubicBezTo>
                        <a:cubicBezTo>
                          <a:pt x="11115" y="51815"/>
                          <a:pt x="7118" y="50377"/>
                          <a:pt x="4240" y="47499"/>
                        </a:cubicBezTo>
                        <a:cubicBezTo>
                          <a:pt x="1362" y="44701"/>
                          <a:pt x="-77" y="41104"/>
                          <a:pt x="3" y="36867"/>
                        </a:cubicBezTo>
                        <a:cubicBezTo>
                          <a:pt x="3" y="34069"/>
                          <a:pt x="803" y="31591"/>
                          <a:pt x="2162" y="29353"/>
                        </a:cubicBezTo>
                        <a:cubicBezTo>
                          <a:pt x="3520" y="27114"/>
                          <a:pt x="5439" y="25516"/>
                          <a:pt x="7917" y="24396"/>
                        </a:cubicBezTo>
                        <a:cubicBezTo>
                          <a:pt x="10395" y="23277"/>
                          <a:pt x="13833" y="22318"/>
                          <a:pt x="18469" y="21519"/>
                        </a:cubicBezTo>
                        <a:cubicBezTo>
                          <a:pt x="24624" y="20479"/>
                          <a:pt x="28941" y="19440"/>
                          <a:pt x="31339" y="18481"/>
                        </a:cubicBezTo>
                        <a:lnTo>
                          <a:pt x="31339" y="17202"/>
                        </a:lnTo>
                        <a:cubicBezTo>
                          <a:pt x="31339" y="14644"/>
                          <a:pt x="30780" y="12885"/>
                          <a:pt x="29581" y="11766"/>
                        </a:cubicBezTo>
                        <a:cubicBezTo>
                          <a:pt x="28382" y="10647"/>
                          <a:pt x="25983" y="10087"/>
                          <a:pt x="22546" y="10007"/>
                        </a:cubicBezTo>
                        <a:cubicBezTo>
                          <a:pt x="20228" y="10007"/>
                          <a:pt x="18389" y="10407"/>
                          <a:pt x="17030" y="11286"/>
                        </a:cubicBezTo>
                        <a:cubicBezTo>
                          <a:pt x="15671" y="12166"/>
                          <a:pt x="14632" y="13765"/>
                          <a:pt x="13753" y="16083"/>
                        </a:cubicBezTo>
                        <a:close/>
                        <a:moveTo>
                          <a:pt x="31020" y="27114"/>
                        </a:moveTo>
                        <a:cubicBezTo>
                          <a:pt x="29341" y="27674"/>
                          <a:pt x="26623" y="28234"/>
                          <a:pt x="22946" y="28953"/>
                        </a:cubicBezTo>
                        <a:cubicBezTo>
                          <a:pt x="19268" y="29672"/>
                          <a:pt x="16870" y="30392"/>
                          <a:pt x="15751" y="31111"/>
                        </a:cubicBezTo>
                        <a:cubicBezTo>
                          <a:pt x="13992" y="32310"/>
                          <a:pt x="13113" y="33829"/>
                          <a:pt x="13113" y="35748"/>
                        </a:cubicBezTo>
                        <a:cubicBezTo>
                          <a:pt x="13113" y="37586"/>
                          <a:pt x="13753" y="39185"/>
                          <a:pt x="15112" y="40544"/>
                        </a:cubicBezTo>
                        <a:cubicBezTo>
                          <a:pt x="16471" y="41903"/>
                          <a:pt x="18229" y="42622"/>
                          <a:pt x="20308" y="42622"/>
                        </a:cubicBezTo>
                        <a:cubicBezTo>
                          <a:pt x="22706" y="42622"/>
                          <a:pt x="24944" y="41903"/>
                          <a:pt x="27103" y="40384"/>
                        </a:cubicBezTo>
                        <a:cubicBezTo>
                          <a:pt x="28701" y="39265"/>
                          <a:pt x="29820" y="37826"/>
                          <a:pt x="30300" y="36067"/>
                        </a:cubicBezTo>
                        <a:cubicBezTo>
                          <a:pt x="30700" y="34948"/>
                          <a:pt x="30860" y="32790"/>
                          <a:pt x="30940" y="29672"/>
                        </a:cubicBezTo>
                        <a:lnTo>
                          <a:pt x="30940" y="2703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5" name="Freeform: Shape 4884">
                    <a:extLst>
                      <a:ext uri="{FF2B5EF4-FFF2-40B4-BE49-F238E27FC236}">
                        <a16:creationId xmlns:a16="http://schemas.microsoft.com/office/drawing/2014/main" id="{A42246ED-5C4F-255E-A6B9-FD0E8D6FF670}"/>
                      </a:ext>
                    </a:extLst>
                  </p:cNvPr>
                  <p:cNvSpPr/>
                  <p:nvPr/>
                </p:nvSpPr>
                <p:spPr>
                  <a:xfrm>
                    <a:off x="939141" y="2468228"/>
                    <a:ext cx="37971" cy="70746"/>
                  </a:xfrm>
                  <a:custGeom>
                    <a:avLst/>
                    <a:gdLst>
                      <a:gd name="connsiteX0" fmla="*/ 16627 w 37971"/>
                      <a:gd name="connsiteY0" fmla="*/ 70746 h 70746"/>
                      <a:gd name="connsiteX1" fmla="*/ 16787 w 37971"/>
                      <a:gd name="connsiteY1" fmla="*/ 63711 h 70746"/>
                      <a:gd name="connsiteX2" fmla="*/ 8234 w 37971"/>
                      <a:gd name="connsiteY2" fmla="*/ 61233 h 70746"/>
                      <a:gd name="connsiteX3" fmla="*/ 2638 w 37971"/>
                      <a:gd name="connsiteY3" fmla="*/ 55638 h 70746"/>
                      <a:gd name="connsiteX4" fmla="*/ 0 w 37971"/>
                      <a:gd name="connsiteY4" fmla="*/ 46365 h 70746"/>
                      <a:gd name="connsiteX5" fmla="*/ 7115 w 37971"/>
                      <a:gd name="connsiteY5" fmla="*/ 45166 h 70746"/>
                      <a:gd name="connsiteX6" fmla="*/ 9833 w 37971"/>
                      <a:gd name="connsiteY6" fmla="*/ 53559 h 70746"/>
                      <a:gd name="connsiteX7" fmla="*/ 16867 w 37971"/>
                      <a:gd name="connsiteY7" fmla="*/ 57876 h 70746"/>
                      <a:gd name="connsiteX8" fmla="*/ 17267 w 37971"/>
                      <a:gd name="connsiteY8" fmla="*/ 35493 h 70746"/>
                      <a:gd name="connsiteX9" fmla="*/ 8474 w 37971"/>
                      <a:gd name="connsiteY9" fmla="*/ 31976 h 70746"/>
                      <a:gd name="connsiteX10" fmla="*/ 3437 w 37971"/>
                      <a:gd name="connsiteY10" fmla="*/ 26700 h 70746"/>
                      <a:gd name="connsiteX11" fmla="*/ 1759 w 37971"/>
                      <a:gd name="connsiteY11" fmla="*/ 19106 h 70746"/>
                      <a:gd name="connsiteX12" fmla="*/ 7274 w 37971"/>
                      <a:gd name="connsiteY12" fmla="*/ 7035 h 70746"/>
                      <a:gd name="connsiteX13" fmla="*/ 17906 w 37971"/>
                      <a:gd name="connsiteY13" fmla="*/ 3358 h 70746"/>
                      <a:gd name="connsiteX14" fmla="*/ 17906 w 37971"/>
                      <a:gd name="connsiteY14" fmla="*/ 0 h 70746"/>
                      <a:gd name="connsiteX15" fmla="*/ 22063 w 37971"/>
                      <a:gd name="connsiteY15" fmla="*/ 0 h 70746"/>
                      <a:gd name="connsiteX16" fmla="*/ 22063 w 37971"/>
                      <a:gd name="connsiteY16" fmla="*/ 3358 h 70746"/>
                      <a:gd name="connsiteX17" fmla="*/ 31656 w 37971"/>
                      <a:gd name="connsiteY17" fmla="*/ 7115 h 70746"/>
                      <a:gd name="connsiteX18" fmla="*/ 37012 w 37971"/>
                      <a:gd name="connsiteY18" fmla="*/ 17746 h 70746"/>
                      <a:gd name="connsiteX19" fmla="*/ 29737 w 37971"/>
                      <a:gd name="connsiteY19" fmla="*/ 18706 h 70746"/>
                      <a:gd name="connsiteX20" fmla="*/ 27259 w 37971"/>
                      <a:gd name="connsiteY20" fmla="*/ 12311 h 70746"/>
                      <a:gd name="connsiteX21" fmla="*/ 21903 w 37971"/>
                      <a:gd name="connsiteY21" fmla="*/ 9273 h 70746"/>
                      <a:gd name="connsiteX22" fmla="*/ 21584 w 37971"/>
                      <a:gd name="connsiteY22" fmla="*/ 29498 h 70746"/>
                      <a:gd name="connsiteX23" fmla="*/ 28538 w 37971"/>
                      <a:gd name="connsiteY23" fmla="*/ 31656 h 70746"/>
                      <a:gd name="connsiteX24" fmla="*/ 33814 w 37971"/>
                      <a:gd name="connsiteY24" fmla="*/ 35253 h 70746"/>
                      <a:gd name="connsiteX25" fmla="*/ 36932 w 37971"/>
                      <a:gd name="connsiteY25" fmla="*/ 40209 h 70746"/>
                      <a:gd name="connsiteX26" fmla="*/ 37971 w 37971"/>
                      <a:gd name="connsiteY26" fmla="*/ 46365 h 70746"/>
                      <a:gd name="connsiteX27" fmla="*/ 33095 w 37971"/>
                      <a:gd name="connsiteY27" fmla="*/ 58435 h 70746"/>
                      <a:gd name="connsiteX28" fmla="*/ 20944 w 37971"/>
                      <a:gd name="connsiteY28" fmla="*/ 63472 h 70746"/>
                      <a:gd name="connsiteX29" fmla="*/ 20784 w 37971"/>
                      <a:gd name="connsiteY29" fmla="*/ 70586 h 70746"/>
                      <a:gd name="connsiteX30" fmla="*/ 16627 w 37971"/>
                      <a:gd name="connsiteY30" fmla="*/ 70586 h 70746"/>
                      <a:gd name="connsiteX31" fmla="*/ 17746 w 37971"/>
                      <a:gd name="connsiteY31" fmla="*/ 9273 h 70746"/>
                      <a:gd name="connsiteX32" fmla="*/ 11191 w 37971"/>
                      <a:gd name="connsiteY32" fmla="*/ 12470 h 70746"/>
                      <a:gd name="connsiteX33" fmla="*/ 8713 w 37971"/>
                      <a:gd name="connsiteY33" fmla="*/ 18706 h 70746"/>
                      <a:gd name="connsiteX34" fmla="*/ 10632 w 37971"/>
                      <a:gd name="connsiteY34" fmla="*/ 24781 h 70746"/>
                      <a:gd name="connsiteX35" fmla="*/ 17347 w 37971"/>
                      <a:gd name="connsiteY35" fmla="*/ 28778 h 70746"/>
                      <a:gd name="connsiteX36" fmla="*/ 17667 w 37971"/>
                      <a:gd name="connsiteY36" fmla="*/ 9353 h 70746"/>
                      <a:gd name="connsiteX37" fmla="*/ 21024 w 37971"/>
                      <a:gd name="connsiteY37" fmla="*/ 57876 h 70746"/>
                      <a:gd name="connsiteX38" fmla="*/ 27819 w 37971"/>
                      <a:gd name="connsiteY38" fmla="*/ 54439 h 70746"/>
                      <a:gd name="connsiteX39" fmla="*/ 30617 w 37971"/>
                      <a:gd name="connsiteY39" fmla="*/ 46924 h 70746"/>
                      <a:gd name="connsiteX40" fmla="*/ 28858 w 37971"/>
                      <a:gd name="connsiteY40" fmla="*/ 40769 h 70746"/>
                      <a:gd name="connsiteX41" fmla="*/ 21344 w 37971"/>
                      <a:gd name="connsiteY41" fmla="*/ 36452 h 70746"/>
                      <a:gd name="connsiteX42" fmla="*/ 20944 w 37971"/>
                      <a:gd name="connsiteY42" fmla="*/ 57876 h 70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971" h="70746">
                        <a:moveTo>
                          <a:pt x="16627" y="70746"/>
                        </a:moveTo>
                        <a:lnTo>
                          <a:pt x="16787" y="63711"/>
                        </a:lnTo>
                        <a:cubicBezTo>
                          <a:pt x="13270" y="63232"/>
                          <a:pt x="10472" y="62353"/>
                          <a:pt x="8234" y="61233"/>
                        </a:cubicBezTo>
                        <a:cubicBezTo>
                          <a:pt x="6075" y="60114"/>
                          <a:pt x="4157" y="58196"/>
                          <a:pt x="2638" y="55638"/>
                        </a:cubicBezTo>
                        <a:cubicBezTo>
                          <a:pt x="1119" y="53080"/>
                          <a:pt x="240" y="49962"/>
                          <a:pt x="0" y="46365"/>
                        </a:cubicBezTo>
                        <a:lnTo>
                          <a:pt x="7115" y="45166"/>
                        </a:lnTo>
                        <a:cubicBezTo>
                          <a:pt x="7594" y="48923"/>
                          <a:pt x="8474" y="51721"/>
                          <a:pt x="9833" y="53559"/>
                        </a:cubicBezTo>
                        <a:cubicBezTo>
                          <a:pt x="11751" y="56117"/>
                          <a:pt x="14149" y="57556"/>
                          <a:pt x="16867" y="57876"/>
                        </a:cubicBezTo>
                        <a:lnTo>
                          <a:pt x="17267" y="35493"/>
                        </a:lnTo>
                        <a:cubicBezTo>
                          <a:pt x="14389" y="34934"/>
                          <a:pt x="11431" y="33734"/>
                          <a:pt x="8474" y="31976"/>
                        </a:cubicBezTo>
                        <a:cubicBezTo>
                          <a:pt x="6235" y="30697"/>
                          <a:pt x="4557" y="28938"/>
                          <a:pt x="3437" y="26700"/>
                        </a:cubicBezTo>
                        <a:cubicBezTo>
                          <a:pt x="2318" y="24461"/>
                          <a:pt x="1679" y="21983"/>
                          <a:pt x="1759" y="19106"/>
                        </a:cubicBezTo>
                        <a:cubicBezTo>
                          <a:pt x="1839" y="14149"/>
                          <a:pt x="3677" y="10072"/>
                          <a:pt x="7274" y="7035"/>
                        </a:cubicBezTo>
                        <a:cubicBezTo>
                          <a:pt x="9673" y="4956"/>
                          <a:pt x="13190" y="3757"/>
                          <a:pt x="17906" y="3358"/>
                        </a:cubicBezTo>
                        <a:lnTo>
                          <a:pt x="17906" y="0"/>
                        </a:lnTo>
                        <a:cubicBezTo>
                          <a:pt x="17906" y="0"/>
                          <a:pt x="22063" y="0"/>
                          <a:pt x="22063" y="0"/>
                        </a:cubicBezTo>
                        <a:lnTo>
                          <a:pt x="22063" y="3358"/>
                        </a:lnTo>
                        <a:cubicBezTo>
                          <a:pt x="26060" y="3837"/>
                          <a:pt x="29338" y="5036"/>
                          <a:pt x="31656" y="7115"/>
                        </a:cubicBezTo>
                        <a:cubicBezTo>
                          <a:pt x="34694" y="9753"/>
                          <a:pt x="36452" y="13270"/>
                          <a:pt x="37012" y="17746"/>
                        </a:cubicBezTo>
                        <a:lnTo>
                          <a:pt x="29737" y="18706"/>
                        </a:lnTo>
                        <a:cubicBezTo>
                          <a:pt x="29338" y="15908"/>
                          <a:pt x="28538" y="13830"/>
                          <a:pt x="27259" y="12311"/>
                        </a:cubicBezTo>
                        <a:cubicBezTo>
                          <a:pt x="25980" y="10792"/>
                          <a:pt x="24222" y="9833"/>
                          <a:pt x="21903" y="9273"/>
                        </a:cubicBezTo>
                        <a:lnTo>
                          <a:pt x="21584" y="29498"/>
                        </a:lnTo>
                        <a:cubicBezTo>
                          <a:pt x="25101" y="30457"/>
                          <a:pt x="27419" y="31176"/>
                          <a:pt x="28538" y="31656"/>
                        </a:cubicBezTo>
                        <a:cubicBezTo>
                          <a:pt x="30697" y="32615"/>
                          <a:pt x="32455" y="33894"/>
                          <a:pt x="33814" y="35253"/>
                        </a:cubicBezTo>
                        <a:cubicBezTo>
                          <a:pt x="35173" y="36692"/>
                          <a:pt x="36212" y="38291"/>
                          <a:pt x="36932" y="40209"/>
                        </a:cubicBezTo>
                        <a:cubicBezTo>
                          <a:pt x="37651" y="42128"/>
                          <a:pt x="37971" y="44206"/>
                          <a:pt x="37971" y="46365"/>
                        </a:cubicBezTo>
                        <a:cubicBezTo>
                          <a:pt x="37891" y="51241"/>
                          <a:pt x="36292" y="55238"/>
                          <a:pt x="33095" y="58435"/>
                        </a:cubicBezTo>
                        <a:cubicBezTo>
                          <a:pt x="29897" y="61633"/>
                          <a:pt x="25900" y="63312"/>
                          <a:pt x="20944" y="63472"/>
                        </a:cubicBezTo>
                        <a:lnTo>
                          <a:pt x="20784" y="70586"/>
                        </a:lnTo>
                        <a:lnTo>
                          <a:pt x="16627" y="70586"/>
                        </a:lnTo>
                        <a:close/>
                        <a:moveTo>
                          <a:pt x="17746" y="9273"/>
                        </a:moveTo>
                        <a:cubicBezTo>
                          <a:pt x="15029" y="9673"/>
                          <a:pt x="12870" y="10712"/>
                          <a:pt x="11191" y="12470"/>
                        </a:cubicBezTo>
                        <a:cubicBezTo>
                          <a:pt x="9593" y="14229"/>
                          <a:pt x="8793" y="16308"/>
                          <a:pt x="8713" y="18706"/>
                        </a:cubicBezTo>
                        <a:cubicBezTo>
                          <a:pt x="8713" y="21104"/>
                          <a:pt x="9273" y="23103"/>
                          <a:pt x="10632" y="24781"/>
                        </a:cubicBezTo>
                        <a:cubicBezTo>
                          <a:pt x="11991" y="26460"/>
                          <a:pt x="14229" y="27739"/>
                          <a:pt x="17347" y="28778"/>
                        </a:cubicBezTo>
                        <a:lnTo>
                          <a:pt x="17667" y="9353"/>
                        </a:lnTo>
                        <a:close/>
                        <a:moveTo>
                          <a:pt x="21024" y="57876"/>
                        </a:moveTo>
                        <a:cubicBezTo>
                          <a:pt x="23742" y="57556"/>
                          <a:pt x="26060" y="56437"/>
                          <a:pt x="27819" y="54439"/>
                        </a:cubicBezTo>
                        <a:cubicBezTo>
                          <a:pt x="29577" y="52440"/>
                          <a:pt x="30537" y="49962"/>
                          <a:pt x="30617" y="46924"/>
                        </a:cubicBezTo>
                        <a:cubicBezTo>
                          <a:pt x="30617" y="44366"/>
                          <a:pt x="30057" y="42288"/>
                          <a:pt x="28858" y="40769"/>
                        </a:cubicBezTo>
                        <a:cubicBezTo>
                          <a:pt x="27659" y="39170"/>
                          <a:pt x="25101" y="37731"/>
                          <a:pt x="21344" y="36452"/>
                        </a:cubicBezTo>
                        <a:lnTo>
                          <a:pt x="20944" y="5787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6" name="Freeform: Shape 4885">
                    <a:extLst>
                      <a:ext uri="{FF2B5EF4-FFF2-40B4-BE49-F238E27FC236}">
                        <a16:creationId xmlns:a16="http://schemas.microsoft.com/office/drawing/2014/main" id="{E8347F00-CC2F-FEC6-1F3D-95ADAE510839}"/>
                      </a:ext>
                    </a:extLst>
                  </p:cNvPr>
                  <p:cNvSpPr/>
                  <p:nvPr/>
                </p:nvSpPr>
                <p:spPr>
                  <a:xfrm>
                    <a:off x="982867" y="2474061"/>
                    <a:ext cx="38533" cy="57799"/>
                  </a:xfrm>
                  <a:custGeom>
                    <a:avLst/>
                    <a:gdLst>
                      <a:gd name="connsiteX0" fmla="*/ 37971 w 38533"/>
                      <a:gd name="connsiteY0" fmla="*/ 51085 h 57799"/>
                      <a:gd name="connsiteX1" fmla="*/ 37811 w 38533"/>
                      <a:gd name="connsiteY1" fmla="*/ 57799 h 57799"/>
                      <a:gd name="connsiteX2" fmla="*/ 0 w 38533"/>
                      <a:gd name="connsiteY2" fmla="*/ 57160 h 57799"/>
                      <a:gd name="connsiteX3" fmla="*/ 879 w 38533"/>
                      <a:gd name="connsiteY3" fmla="*/ 52284 h 57799"/>
                      <a:gd name="connsiteX4" fmla="*/ 5676 w 38533"/>
                      <a:gd name="connsiteY4" fmla="*/ 44769 h 57799"/>
                      <a:gd name="connsiteX5" fmla="*/ 15029 w 38533"/>
                      <a:gd name="connsiteY5" fmla="*/ 36296 h 57799"/>
                      <a:gd name="connsiteX6" fmla="*/ 27819 w 38533"/>
                      <a:gd name="connsiteY6" fmla="*/ 24385 h 57799"/>
                      <a:gd name="connsiteX7" fmla="*/ 31256 w 38533"/>
                      <a:gd name="connsiteY7" fmla="*/ 15991 h 57799"/>
                      <a:gd name="connsiteX8" fmla="*/ 28378 w 38533"/>
                      <a:gd name="connsiteY8" fmla="*/ 8877 h 57799"/>
                      <a:gd name="connsiteX9" fmla="*/ 20624 w 38533"/>
                      <a:gd name="connsiteY9" fmla="*/ 5839 h 57799"/>
                      <a:gd name="connsiteX10" fmla="*/ 12471 w 38533"/>
                      <a:gd name="connsiteY10" fmla="*/ 8717 h 57799"/>
                      <a:gd name="connsiteX11" fmla="*/ 9273 w 38533"/>
                      <a:gd name="connsiteY11" fmla="*/ 17110 h 57799"/>
                      <a:gd name="connsiteX12" fmla="*/ 2078 w 38533"/>
                      <a:gd name="connsiteY12" fmla="*/ 16231 h 57799"/>
                      <a:gd name="connsiteX13" fmla="*/ 7914 w 38533"/>
                      <a:gd name="connsiteY13" fmla="*/ 4000 h 57799"/>
                      <a:gd name="connsiteX14" fmla="*/ 20944 w 38533"/>
                      <a:gd name="connsiteY14" fmla="*/ 3 h 57799"/>
                      <a:gd name="connsiteX15" fmla="*/ 33894 w 38533"/>
                      <a:gd name="connsiteY15" fmla="*/ 4800 h 57799"/>
                      <a:gd name="connsiteX16" fmla="*/ 38531 w 38533"/>
                      <a:gd name="connsiteY16" fmla="*/ 16231 h 57799"/>
                      <a:gd name="connsiteX17" fmla="*/ 37012 w 38533"/>
                      <a:gd name="connsiteY17" fmla="*/ 22946 h 57799"/>
                      <a:gd name="connsiteX18" fmla="*/ 32215 w 38533"/>
                      <a:gd name="connsiteY18" fmla="*/ 29821 h 57799"/>
                      <a:gd name="connsiteX19" fmla="*/ 21184 w 38533"/>
                      <a:gd name="connsiteY19" fmla="*/ 39733 h 57799"/>
                      <a:gd name="connsiteX20" fmla="*/ 12950 w 38533"/>
                      <a:gd name="connsiteY20" fmla="*/ 46768 h 57799"/>
                      <a:gd name="connsiteX21" fmla="*/ 9912 w 38533"/>
                      <a:gd name="connsiteY21" fmla="*/ 50525 h 57799"/>
                      <a:gd name="connsiteX22" fmla="*/ 37971 w 38533"/>
                      <a:gd name="connsiteY22" fmla="*/ 51005 h 5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533" h="57799">
                        <a:moveTo>
                          <a:pt x="37971" y="51085"/>
                        </a:moveTo>
                        <a:lnTo>
                          <a:pt x="37811" y="57799"/>
                        </a:lnTo>
                        <a:lnTo>
                          <a:pt x="0" y="57160"/>
                        </a:lnTo>
                        <a:cubicBezTo>
                          <a:pt x="0" y="55481"/>
                          <a:pt x="320" y="53882"/>
                          <a:pt x="879" y="52284"/>
                        </a:cubicBezTo>
                        <a:cubicBezTo>
                          <a:pt x="1919" y="49725"/>
                          <a:pt x="3437" y="47247"/>
                          <a:pt x="5676" y="44769"/>
                        </a:cubicBezTo>
                        <a:cubicBezTo>
                          <a:pt x="7914" y="42291"/>
                          <a:pt x="10952" y="39493"/>
                          <a:pt x="15029" y="36296"/>
                        </a:cubicBezTo>
                        <a:cubicBezTo>
                          <a:pt x="21344" y="31340"/>
                          <a:pt x="25581" y="27343"/>
                          <a:pt x="27819" y="24385"/>
                        </a:cubicBezTo>
                        <a:cubicBezTo>
                          <a:pt x="30057" y="21427"/>
                          <a:pt x="31176" y="18629"/>
                          <a:pt x="31256" y="15991"/>
                        </a:cubicBezTo>
                        <a:cubicBezTo>
                          <a:pt x="31256" y="13193"/>
                          <a:pt x="30377" y="10875"/>
                          <a:pt x="28378" y="8877"/>
                        </a:cubicBezTo>
                        <a:cubicBezTo>
                          <a:pt x="26460" y="6958"/>
                          <a:pt x="23822" y="5919"/>
                          <a:pt x="20624" y="5839"/>
                        </a:cubicBezTo>
                        <a:cubicBezTo>
                          <a:pt x="17267" y="5839"/>
                          <a:pt x="14549" y="6718"/>
                          <a:pt x="12471" y="8717"/>
                        </a:cubicBezTo>
                        <a:cubicBezTo>
                          <a:pt x="10392" y="10715"/>
                          <a:pt x="9353" y="13513"/>
                          <a:pt x="9273" y="17110"/>
                        </a:cubicBezTo>
                        <a:lnTo>
                          <a:pt x="2078" y="16231"/>
                        </a:lnTo>
                        <a:cubicBezTo>
                          <a:pt x="2638" y="10875"/>
                          <a:pt x="4636" y="6798"/>
                          <a:pt x="7914" y="4000"/>
                        </a:cubicBezTo>
                        <a:cubicBezTo>
                          <a:pt x="11191" y="1282"/>
                          <a:pt x="15508" y="-77"/>
                          <a:pt x="20944" y="3"/>
                        </a:cubicBezTo>
                        <a:cubicBezTo>
                          <a:pt x="26460" y="83"/>
                          <a:pt x="30777" y="1682"/>
                          <a:pt x="33894" y="4800"/>
                        </a:cubicBezTo>
                        <a:cubicBezTo>
                          <a:pt x="37012" y="7917"/>
                          <a:pt x="38611" y="11674"/>
                          <a:pt x="38531" y="16231"/>
                        </a:cubicBezTo>
                        <a:cubicBezTo>
                          <a:pt x="38531" y="18549"/>
                          <a:pt x="37971" y="20788"/>
                          <a:pt x="37012" y="22946"/>
                        </a:cubicBezTo>
                        <a:cubicBezTo>
                          <a:pt x="36053" y="25104"/>
                          <a:pt x="34454" y="27422"/>
                          <a:pt x="32215" y="29821"/>
                        </a:cubicBezTo>
                        <a:cubicBezTo>
                          <a:pt x="29977" y="32219"/>
                          <a:pt x="26300" y="35496"/>
                          <a:pt x="21184" y="39733"/>
                        </a:cubicBezTo>
                        <a:cubicBezTo>
                          <a:pt x="16867" y="43170"/>
                          <a:pt x="14149" y="45569"/>
                          <a:pt x="12950" y="46768"/>
                        </a:cubicBezTo>
                        <a:cubicBezTo>
                          <a:pt x="11751" y="47967"/>
                          <a:pt x="10712" y="49246"/>
                          <a:pt x="9912" y="50525"/>
                        </a:cubicBezTo>
                        <a:lnTo>
                          <a:pt x="37971" y="5100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7" name="Freeform: Shape 4886">
                    <a:extLst>
                      <a:ext uri="{FF2B5EF4-FFF2-40B4-BE49-F238E27FC236}">
                        <a16:creationId xmlns:a16="http://schemas.microsoft.com/office/drawing/2014/main" id="{035D9B1D-5E91-7C2C-9699-909C52C9D416}"/>
                      </a:ext>
                    </a:extLst>
                  </p:cNvPr>
                  <p:cNvSpPr/>
                  <p:nvPr/>
                </p:nvSpPr>
                <p:spPr>
                  <a:xfrm>
                    <a:off x="1032190" y="2524106"/>
                    <a:ext cx="8153" cy="8153"/>
                  </a:xfrm>
                  <a:custGeom>
                    <a:avLst/>
                    <a:gdLst>
                      <a:gd name="connsiteX0" fmla="*/ 0 w 8153"/>
                      <a:gd name="connsiteY0" fmla="*/ 7994 h 8153"/>
                      <a:gd name="connsiteX1" fmla="*/ 160 w 8153"/>
                      <a:gd name="connsiteY1" fmla="*/ 0 h 8153"/>
                      <a:gd name="connsiteX2" fmla="*/ 8154 w 8153"/>
                      <a:gd name="connsiteY2" fmla="*/ 160 h 8153"/>
                      <a:gd name="connsiteX3" fmla="*/ 7994 w 8153"/>
                      <a:gd name="connsiteY3" fmla="*/ 8154 h 8153"/>
                      <a:gd name="connsiteX4" fmla="*/ 0 w 8153"/>
                      <a:gd name="connsiteY4" fmla="*/ 7994 h 8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3" h="8153">
                        <a:moveTo>
                          <a:pt x="0" y="7994"/>
                        </a:moveTo>
                        <a:lnTo>
                          <a:pt x="160" y="0"/>
                        </a:lnTo>
                        <a:lnTo>
                          <a:pt x="8154" y="160"/>
                        </a:lnTo>
                        <a:lnTo>
                          <a:pt x="7994" y="8154"/>
                        </a:lnTo>
                        <a:lnTo>
                          <a:pt x="0" y="799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8" name="Freeform: Shape 4887">
                    <a:extLst>
                      <a:ext uri="{FF2B5EF4-FFF2-40B4-BE49-F238E27FC236}">
                        <a16:creationId xmlns:a16="http://schemas.microsoft.com/office/drawing/2014/main" id="{DE450B4F-BA24-CAC2-A375-D9CFB453DF55}"/>
                      </a:ext>
                    </a:extLst>
                  </p:cNvPr>
                  <p:cNvSpPr/>
                  <p:nvPr/>
                </p:nvSpPr>
                <p:spPr>
                  <a:xfrm>
                    <a:off x="1050736" y="2476142"/>
                    <a:ext cx="38053" cy="57638"/>
                  </a:xfrm>
                  <a:custGeom>
                    <a:avLst/>
                    <a:gdLst>
                      <a:gd name="connsiteX0" fmla="*/ 0 w 38053"/>
                      <a:gd name="connsiteY0" fmla="*/ 41249 h 57638"/>
                      <a:gd name="connsiteX1" fmla="*/ 7354 w 38053"/>
                      <a:gd name="connsiteY1" fmla="*/ 40769 h 57638"/>
                      <a:gd name="connsiteX2" fmla="*/ 11032 w 38053"/>
                      <a:gd name="connsiteY2" fmla="*/ 48923 h 57638"/>
                      <a:gd name="connsiteX3" fmla="*/ 18226 w 38053"/>
                      <a:gd name="connsiteY3" fmla="*/ 51721 h 57638"/>
                      <a:gd name="connsiteX4" fmla="*/ 26860 w 38053"/>
                      <a:gd name="connsiteY4" fmla="*/ 48043 h 57638"/>
                      <a:gd name="connsiteX5" fmla="*/ 30537 w 38053"/>
                      <a:gd name="connsiteY5" fmla="*/ 37971 h 57638"/>
                      <a:gd name="connsiteX6" fmla="*/ 27339 w 38053"/>
                      <a:gd name="connsiteY6" fmla="*/ 28458 h 57638"/>
                      <a:gd name="connsiteX7" fmla="*/ 18546 w 38053"/>
                      <a:gd name="connsiteY7" fmla="*/ 24861 h 57638"/>
                      <a:gd name="connsiteX8" fmla="*/ 12391 w 38053"/>
                      <a:gd name="connsiteY8" fmla="*/ 26300 h 57638"/>
                      <a:gd name="connsiteX9" fmla="*/ 7994 w 38053"/>
                      <a:gd name="connsiteY9" fmla="*/ 30217 h 57638"/>
                      <a:gd name="connsiteX10" fmla="*/ 1439 w 38053"/>
                      <a:gd name="connsiteY10" fmla="*/ 29258 h 57638"/>
                      <a:gd name="connsiteX11" fmla="*/ 7514 w 38053"/>
                      <a:gd name="connsiteY11" fmla="*/ 0 h 57638"/>
                      <a:gd name="connsiteX12" fmla="*/ 35973 w 38053"/>
                      <a:gd name="connsiteY12" fmla="*/ 480 h 57638"/>
                      <a:gd name="connsiteX13" fmla="*/ 35973 w 38053"/>
                      <a:gd name="connsiteY13" fmla="*/ 7194 h 57638"/>
                      <a:gd name="connsiteX14" fmla="*/ 13030 w 38053"/>
                      <a:gd name="connsiteY14" fmla="*/ 6795 h 57638"/>
                      <a:gd name="connsiteX15" fmla="*/ 9673 w 38053"/>
                      <a:gd name="connsiteY15" fmla="*/ 22143 h 57638"/>
                      <a:gd name="connsiteX16" fmla="*/ 20544 w 38053"/>
                      <a:gd name="connsiteY16" fmla="*/ 18706 h 57638"/>
                      <a:gd name="connsiteX17" fmla="*/ 33095 w 38053"/>
                      <a:gd name="connsiteY17" fmla="*/ 24142 h 57638"/>
                      <a:gd name="connsiteX18" fmla="*/ 38051 w 38053"/>
                      <a:gd name="connsiteY18" fmla="*/ 37571 h 57638"/>
                      <a:gd name="connsiteX19" fmla="*/ 33255 w 38053"/>
                      <a:gd name="connsiteY19" fmla="*/ 50921 h 57638"/>
                      <a:gd name="connsiteX20" fmla="*/ 18146 w 38053"/>
                      <a:gd name="connsiteY20" fmla="*/ 57636 h 57638"/>
                      <a:gd name="connsiteX21" fmla="*/ 5516 w 38053"/>
                      <a:gd name="connsiteY21" fmla="*/ 53079 h 57638"/>
                      <a:gd name="connsiteX22" fmla="*/ 80 w 38053"/>
                      <a:gd name="connsiteY22" fmla="*/ 41408 h 5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053" h="57638">
                        <a:moveTo>
                          <a:pt x="0" y="41249"/>
                        </a:moveTo>
                        <a:lnTo>
                          <a:pt x="7354" y="40769"/>
                        </a:lnTo>
                        <a:cubicBezTo>
                          <a:pt x="7834" y="44366"/>
                          <a:pt x="9033" y="47084"/>
                          <a:pt x="11032" y="48923"/>
                        </a:cubicBezTo>
                        <a:cubicBezTo>
                          <a:pt x="13030" y="50761"/>
                          <a:pt x="15348" y="51721"/>
                          <a:pt x="18226" y="51721"/>
                        </a:cubicBezTo>
                        <a:cubicBezTo>
                          <a:pt x="21584" y="51721"/>
                          <a:pt x="24461" y="50521"/>
                          <a:pt x="26860" y="48043"/>
                        </a:cubicBezTo>
                        <a:cubicBezTo>
                          <a:pt x="29258" y="45565"/>
                          <a:pt x="30457" y="42208"/>
                          <a:pt x="30537" y="37971"/>
                        </a:cubicBezTo>
                        <a:cubicBezTo>
                          <a:pt x="30537" y="33974"/>
                          <a:pt x="29577" y="30777"/>
                          <a:pt x="27339" y="28458"/>
                        </a:cubicBezTo>
                        <a:cubicBezTo>
                          <a:pt x="25101" y="26140"/>
                          <a:pt x="22223" y="24861"/>
                          <a:pt x="18546" y="24861"/>
                        </a:cubicBezTo>
                        <a:cubicBezTo>
                          <a:pt x="16308" y="24861"/>
                          <a:pt x="14229" y="25261"/>
                          <a:pt x="12391" y="26300"/>
                        </a:cubicBezTo>
                        <a:cubicBezTo>
                          <a:pt x="10552" y="27259"/>
                          <a:pt x="9113" y="28618"/>
                          <a:pt x="7994" y="30217"/>
                        </a:cubicBezTo>
                        <a:lnTo>
                          <a:pt x="1439" y="29258"/>
                        </a:lnTo>
                        <a:lnTo>
                          <a:pt x="7514" y="0"/>
                        </a:lnTo>
                        <a:lnTo>
                          <a:pt x="35973" y="480"/>
                        </a:lnTo>
                        <a:lnTo>
                          <a:pt x="35973" y="7194"/>
                        </a:lnTo>
                        <a:cubicBezTo>
                          <a:pt x="35973" y="7194"/>
                          <a:pt x="13030" y="6795"/>
                          <a:pt x="13030" y="6795"/>
                        </a:cubicBezTo>
                        <a:lnTo>
                          <a:pt x="9673" y="22143"/>
                        </a:lnTo>
                        <a:cubicBezTo>
                          <a:pt x="13190" y="19825"/>
                          <a:pt x="16787" y="18706"/>
                          <a:pt x="20544" y="18706"/>
                        </a:cubicBezTo>
                        <a:cubicBezTo>
                          <a:pt x="25501" y="18786"/>
                          <a:pt x="29737" y="20624"/>
                          <a:pt x="33095" y="24142"/>
                        </a:cubicBezTo>
                        <a:cubicBezTo>
                          <a:pt x="36452" y="27659"/>
                          <a:pt x="38131" y="32135"/>
                          <a:pt x="38051" y="37571"/>
                        </a:cubicBezTo>
                        <a:cubicBezTo>
                          <a:pt x="37971" y="42767"/>
                          <a:pt x="36372" y="47244"/>
                          <a:pt x="33255" y="50921"/>
                        </a:cubicBezTo>
                        <a:cubicBezTo>
                          <a:pt x="29497" y="55478"/>
                          <a:pt x="24461" y="57716"/>
                          <a:pt x="18146" y="57636"/>
                        </a:cubicBezTo>
                        <a:cubicBezTo>
                          <a:pt x="12950" y="57556"/>
                          <a:pt x="8713" y="56037"/>
                          <a:pt x="5516" y="53079"/>
                        </a:cubicBezTo>
                        <a:cubicBezTo>
                          <a:pt x="2318" y="50122"/>
                          <a:pt x="480" y="46205"/>
                          <a:pt x="80" y="41408"/>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89" name="Freeform: Shape 4888">
                    <a:extLst>
                      <a:ext uri="{FF2B5EF4-FFF2-40B4-BE49-F238E27FC236}">
                        <a16:creationId xmlns:a16="http://schemas.microsoft.com/office/drawing/2014/main" id="{BBF847CA-1E0E-EF1C-C811-8D2325E4F3CC}"/>
                      </a:ext>
                    </a:extLst>
                  </p:cNvPr>
                  <p:cNvSpPr/>
                  <p:nvPr/>
                </p:nvSpPr>
                <p:spPr>
                  <a:xfrm>
                    <a:off x="1094302" y="2475982"/>
                    <a:ext cx="45485" cy="57636"/>
                  </a:xfrm>
                  <a:custGeom>
                    <a:avLst/>
                    <a:gdLst>
                      <a:gd name="connsiteX0" fmla="*/ 17986 w 45485"/>
                      <a:gd name="connsiteY0" fmla="*/ 57476 h 57636"/>
                      <a:gd name="connsiteX1" fmla="*/ 18866 w 45485"/>
                      <a:gd name="connsiteY1" fmla="*/ 7035 h 57636"/>
                      <a:gd name="connsiteX2" fmla="*/ 0 w 45485"/>
                      <a:gd name="connsiteY2" fmla="*/ 6715 h 57636"/>
                      <a:gd name="connsiteX3" fmla="*/ 0 w 45485"/>
                      <a:gd name="connsiteY3" fmla="*/ 0 h 57636"/>
                      <a:gd name="connsiteX4" fmla="*/ 45485 w 45485"/>
                      <a:gd name="connsiteY4" fmla="*/ 799 h 57636"/>
                      <a:gd name="connsiteX5" fmla="*/ 45485 w 45485"/>
                      <a:gd name="connsiteY5" fmla="*/ 7514 h 57636"/>
                      <a:gd name="connsiteX6" fmla="*/ 26460 w 45485"/>
                      <a:gd name="connsiteY6" fmla="*/ 7195 h 57636"/>
                      <a:gd name="connsiteX7" fmla="*/ 25581 w 45485"/>
                      <a:gd name="connsiteY7" fmla="*/ 57636 h 57636"/>
                      <a:gd name="connsiteX8" fmla="*/ 17986 w 45485"/>
                      <a:gd name="connsiteY8" fmla="*/ 57476 h 5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85" h="57636">
                        <a:moveTo>
                          <a:pt x="17986" y="57476"/>
                        </a:moveTo>
                        <a:lnTo>
                          <a:pt x="18866" y="7035"/>
                        </a:lnTo>
                        <a:lnTo>
                          <a:pt x="0" y="6715"/>
                        </a:lnTo>
                        <a:lnTo>
                          <a:pt x="0" y="0"/>
                        </a:lnTo>
                        <a:cubicBezTo>
                          <a:pt x="0" y="0"/>
                          <a:pt x="45485" y="799"/>
                          <a:pt x="45485" y="799"/>
                        </a:cubicBezTo>
                        <a:lnTo>
                          <a:pt x="45485" y="7514"/>
                        </a:lnTo>
                        <a:cubicBezTo>
                          <a:pt x="45485" y="7514"/>
                          <a:pt x="26460" y="7195"/>
                          <a:pt x="26460" y="7195"/>
                        </a:cubicBezTo>
                        <a:lnTo>
                          <a:pt x="25581" y="57636"/>
                        </a:lnTo>
                        <a:lnTo>
                          <a:pt x="17986" y="5747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90" name="Freeform: Shape 4889">
                    <a:extLst>
                      <a:ext uri="{FF2B5EF4-FFF2-40B4-BE49-F238E27FC236}">
                        <a16:creationId xmlns:a16="http://schemas.microsoft.com/office/drawing/2014/main" id="{98C69927-1541-0FB4-1AF9-81C40F0E3882}"/>
                      </a:ext>
                    </a:extLst>
                  </p:cNvPr>
                  <p:cNvSpPr/>
                  <p:nvPr/>
                </p:nvSpPr>
                <p:spPr>
                  <a:xfrm>
                    <a:off x="1469776" y="2496127"/>
                    <a:ext cx="26459" cy="49562"/>
                  </a:xfrm>
                  <a:custGeom>
                    <a:avLst/>
                    <a:gdLst>
                      <a:gd name="connsiteX0" fmla="*/ 11671 w 26459"/>
                      <a:gd name="connsiteY0" fmla="*/ 49562 h 49562"/>
                      <a:gd name="connsiteX1" fmla="*/ 11671 w 26459"/>
                      <a:gd name="connsiteY1" fmla="*/ 44606 h 49562"/>
                      <a:gd name="connsiteX2" fmla="*/ 5756 w 26459"/>
                      <a:gd name="connsiteY2" fmla="*/ 42847 h 49562"/>
                      <a:gd name="connsiteX3" fmla="*/ 1839 w 26459"/>
                      <a:gd name="connsiteY3" fmla="*/ 38930 h 49562"/>
                      <a:gd name="connsiteX4" fmla="*/ 0 w 26459"/>
                      <a:gd name="connsiteY4" fmla="*/ 32455 h 49562"/>
                      <a:gd name="connsiteX5" fmla="*/ 4956 w 26459"/>
                      <a:gd name="connsiteY5" fmla="*/ 31576 h 49562"/>
                      <a:gd name="connsiteX6" fmla="*/ 6875 w 26459"/>
                      <a:gd name="connsiteY6" fmla="*/ 37411 h 49562"/>
                      <a:gd name="connsiteX7" fmla="*/ 11831 w 26459"/>
                      <a:gd name="connsiteY7" fmla="*/ 40449 h 49562"/>
                      <a:gd name="connsiteX8" fmla="*/ 12071 w 26459"/>
                      <a:gd name="connsiteY8" fmla="*/ 24781 h 49562"/>
                      <a:gd name="connsiteX9" fmla="*/ 5915 w 26459"/>
                      <a:gd name="connsiteY9" fmla="*/ 22303 h 49562"/>
                      <a:gd name="connsiteX10" fmla="*/ 2398 w 26459"/>
                      <a:gd name="connsiteY10" fmla="*/ 18626 h 49562"/>
                      <a:gd name="connsiteX11" fmla="*/ 1199 w 26459"/>
                      <a:gd name="connsiteY11" fmla="*/ 13350 h 49562"/>
                      <a:gd name="connsiteX12" fmla="*/ 5036 w 26459"/>
                      <a:gd name="connsiteY12" fmla="*/ 4876 h 49562"/>
                      <a:gd name="connsiteX13" fmla="*/ 12470 w 26459"/>
                      <a:gd name="connsiteY13" fmla="*/ 2318 h 49562"/>
                      <a:gd name="connsiteX14" fmla="*/ 12470 w 26459"/>
                      <a:gd name="connsiteY14" fmla="*/ 0 h 49562"/>
                      <a:gd name="connsiteX15" fmla="*/ 15428 w 26459"/>
                      <a:gd name="connsiteY15" fmla="*/ 0 h 49562"/>
                      <a:gd name="connsiteX16" fmla="*/ 15428 w 26459"/>
                      <a:gd name="connsiteY16" fmla="*/ 2318 h 49562"/>
                      <a:gd name="connsiteX17" fmla="*/ 22143 w 26459"/>
                      <a:gd name="connsiteY17" fmla="*/ 4956 h 49562"/>
                      <a:gd name="connsiteX18" fmla="*/ 25900 w 26459"/>
                      <a:gd name="connsiteY18" fmla="*/ 12390 h 49562"/>
                      <a:gd name="connsiteX19" fmla="*/ 20784 w 26459"/>
                      <a:gd name="connsiteY19" fmla="*/ 13030 h 49562"/>
                      <a:gd name="connsiteX20" fmla="*/ 19025 w 26459"/>
                      <a:gd name="connsiteY20" fmla="*/ 8553 h 49562"/>
                      <a:gd name="connsiteX21" fmla="*/ 15268 w 26459"/>
                      <a:gd name="connsiteY21" fmla="*/ 6475 h 49562"/>
                      <a:gd name="connsiteX22" fmla="*/ 15029 w 26459"/>
                      <a:gd name="connsiteY22" fmla="*/ 20624 h 49562"/>
                      <a:gd name="connsiteX23" fmla="*/ 19905 w 26459"/>
                      <a:gd name="connsiteY23" fmla="*/ 22143 h 49562"/>
                      <a:gd name="connsiteX24" fmla="*/ 23582 w 26459"/>
                      <a:gd name="connsiteY24" fmla="*/ 24621 h 49562"/>
                      <a:gd name="connsiteX25" fmla="*/ 25740 w 26459"/>
                      <a:gd name="connsiteY25" fmla="*/ 28138 h 49562"/>
                      <a:gd name="connsiteX26" fmla="*/ 26460 w 26459"/>
                      <a:gd name="connsiteY26" fmla="*/ 32455 h 49562"/>
                      <a:gd name="connsiteX27" fmla="*/ 23022 w 26459"/>
                      <a:gd name="connsiteY27" fmla="*/ 40929 h 49562"/>
                      <a:gd name="connsiteX28" fmla="*/ 14549 w 26459"/>
                      <a:gd name="connsiteY28" fmla="*/ 44446 h 49562"/>
                      <a:gd name="connsiteX29" fmla="*/ 14549 w 26459"/>
                      <a:gd name="connsiteY29" fmla="*/ 49402 h 49562"/>
                      <a:gd name="connsiteX30" fmla="*/ 11591 w 26459"/>
                      <a:gd name="connsiteY30" fmla="*/ 49402 h 49562"/>
                      <a:gd name="connsiteX31" fmla="*/ 12391 w 26459"/>
                      <a:gd name="connsiteY31" fmla="*/ 6475 h 49562"/>
                      <a:gd name="connsiteX32" fmla="*/ 7834 w 26459"/>
                      <a:gd name="connsiteY32" fmla="*/ 8713 h 49562"/>
                      <a:gd name="connsiteX33" fmla="*/ 6075 w 26459"/>
                      <a:gd name="connsiteY33" fmla="*/ 13110 h 49562"/>
                      <a:gd name="connsiteX34" fmla="*/ 7434 w 26459"/>
                      <a:gd name="connsiteY34" fmla="*/ 17347 h 49562"/>
                      <a:gd name="connsiteX35" fmla="*/ 12151 w 26459"/>
                      <a:gd name="connsiteY35" fmla="*/ 20145 h 49562"/>
                      <a:gd name="connsiteX36" fmla="*/ 12391 w 26459"/>
                      <a:gd name="connsiteY36" fmla="*/ 6555 h 49562"/>
                      <a:gd name="connsiteX37" fmla="*/ 14709 w 26459"/>
                      <a:gd name="connsiteY37" fmla="*/ 40529 h 49562"/>
                      <a:gd name="connsiteX38" fmla="*/ 19505 w 26459"/>
                      <a:gd name="connsiteY38" fmla="*/ 38131 h 49562"/>
                      <a:gd name="connsiteX39" fmla="*/ 21504 w 26459"/>
                      <a:gd name="connsiteY39" fmla="*/ 32855 h 49562"/>
                      <a:gd name="connsiteX40" fmla="*/ 20225 w 26459"/>
                      <a:gd name="connsiteY40" fmla="*/ 28538 h 49562"/>
                      <a:gd name="connsiteX41" fmla="*/ 15029 w 26459"/>
                      <a:gd name="connsiteY41" fmla="*/ 25501 h 49562"/>
                      <a:gd name="connsiteX42" fmla="*/ 14789 w 26459"/>
                      <a:gd name="connsiteY42" fmla="*/ 40449 h 4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6459" h="49562">
                        <a:moveTo>
                          <a:pt x="11671" y="49562"/>
                        </a:moveTo>
                        <a:lnTo>
                          <a:pt x="11671" y="44606"/>
                        </a:lnTo>
                        <a:cubicBezTo>
                          <a:pt x="9273" y="44286"/>
                          <a:pt x="7274" y="43647"/>
                          <a:pt x="5756" y="42847"/>
                        </a:cubicBezTo>
                        <a:cubicBezTo>
                          <a:pt x="4237" y="42048"/>
                          <a:pt x="2958" y="40769"/>
                          <a:pt x="1839" y="38930"/>
                        </a:cubicBezTo>
                        <a:cubicBezTo>
                          <a:pt x="719" y="37172"/>
                          <a:pt x="160" y="34933"/>
                          <a:pt x="0" y="32455"/>
                        </a:cubicBezTo>
                        <a:lnTo>
                          <a:pt x="4956" y="31576"/>
                        </a:lnTo>
                        <a:cubicBezTo>
                          <a:pt x="5276" y="34214"/>
                          <a:pt x="5915" y="36212"/>
                          <a:pt x="6875" y="37411"/>
                        </a:cubicBezTo>
                        <a:cubicBezTo>
                          <a:pt x="8234" y="39170"/>
                          <a:pt x="9833" y="40209"/>
                          <a:pt x="11831" y="40449"/>
                        </a:cubicBezTo>
                        <a:lnTo>
                          <a:pt x="12071" y="24781"/>
                        </a:lnTo>
                        <a:cubicBezTo>
                          <a:pt x="10072" y="24381"/>
                          <a:pt x="7994" y="23582"/>
                          <a:pt x="5915" y="22303"/>
                        </a:cubicBezTo>
                        <a:cubicBezTo>
                          <a:pt x="4397" y="21424"/>
                          <a:pt x="3198" y="20145"/>
                          <a:pt x="2398" y="18626"/>
                        </a:cubicBezTo>
                        <a:cubicBezTo>
                          <a:pt x="1599" y="17027"/>
                          <a:pt x="1199" y="15268"/>
                          <a:pt x="1199" y="13350"/>
                        </a:cubicBezTo>
                        <a:cubicBezTo>
                          <a:pt x="1199" y="9832"/>
                          <a:pt x="2558" y="7035"/>
                          <a:pt x="5036" y="4876"/>
                        </a:cubicBezTo>
                        <a:cubicBezTo>
                          <a:pt x="6715" y="3437"/>
                          <a:pt x="9193" y="2638"/>
                          <a:pt x="12470" y="2318"/>
                        </a:cubicBezTo>
                        <a:lnTo>
                          <a:pt x="12470" y="0"/>
                        </a:lnTo>
                        <a:cubicBezTo>
                          <a:pt x="12470" y="0"/>
                          <a:pt x="15428" y="0"/>
                          <a:pt x="15428" y="0"/>
                        </a:cubicBezTo>
                        <a:lnTo>
                          <a:pt x="15428" y="2318"/>
                        </a:lnTo>
                        <a:cubicBezTo>
                          <a:pt x="18226" y="2638"/>
                          <a:pt x="20464" y="3517"/>
                          <a:pt x="22143" y="4956"/>
                        </a:cubicBezTo>
                        <a:cubicBezTo>
                          <a:pt x="24222" y="6795"/>
                          <a:pt x="25501" y="9273"/>
                          <a:pt x="25900" y="12390"/>
                        </a:cubicBezTo>
                        <a:lnTo>
                          <a:pt x="20784" y="13030"/>
                        </a:lnTo>
                        <a:cubicBezTo>
                          <a:pt x="20544" y="11111"/>
                          <a:pt x="19985" y="9593"/>
                          <a:pt x="19025" y="8553"/>
                        </a:cubicBezTo>
                        <a:cubicBezTo>
                          <a:pt x="18146" y="7514"/>
                          <a:pt x="16867" y="6795"/>
                          <a:pt x="15268" y="6475"/>
                        </a:cubicBezTo>
                        <a:lnTo>
                          <a:pt x="15029" y="20624"/>
                        </a:lnTo>
                        <a:cubicBezTo>
                          <a:pt x="17507" y="21264"/>
                          <a:pt x="19105" y="21823"/>
                          <a:pt x="19905" y="22143"/>
                        </a:cubicBezTo>
                        <a:cubicBezTo>
                          <a:pt x="21424" y="22862"/>
                          <a:pt x="22623" y="23662"/>
                          <a:pt x="23582" y="24621"/>
                        </a:cubicBezTo>
                        <a:cubicBezTo>
                          <a:pt x="24541" y="25580"/>
                          <a:pt x="25261" y="26780"/>
                          <a:pt x="25740" y="28138"/>
                        </a:cubicBezTo>
                        <a:cubicBezTo>
                          <a:pt x="26220" y="29498"/>
                          <a:pt x="26460" y="30936"/>
                          <a:pt x="26460" y="32455"/>
                        </a:cubicBezTo>
                        <a:cubicBezTo>
                          <a:pt x="26460" y="35893"/>
                          <a:pt x="25261" y="38690"/>
                          <a:pt x="23022" y="40929"/>
                        </a:cubicBezTo>
                        <a:cubicBezTo>
                          <a:pt x="20784" y="43167"/>
                          <a:pt x="17986" y="44366"/>
                          <a:pt x="14549" y="44446"/>
                        </a:cubicBezTo>
                        <a:lnTo>
                          <a:pt x="14549" y="49402"/>
                        </a:lnTo>
                        <a:cubicBezTo>
                          <a:pt x="14549" y="49402"/>
                          <a:pt x="11591" y="49402"/>
                          <a:pt x="11591" y="49402"/>
                        </a:cubicBezTo>
                        <a:close/>
                        <a:moveTo>
                          <a:pt x="12391" y="6475"/>
                        </a:moveTo>
                        <a:cubicBezTo>
                          <a:pt x="10472" y="6715"/>
                          <a:pt x="8953" y="7514"/>
                          <a:pt x="7834" y="8713"/>
                        </a:cubicBezTo>
                        <a:cubicBezTo>
                          <a:pt x="6715" y="9912"/>
                          <a:pt x="6155" y="11431"/>
                          <a:pt x="6075" y="13110"/>
                        </a:cubicBezTo>
                        <a:cubicBezTo>
                          <a:pt x="6075" y="14789"/>
                          <a:pt x="6475" y="16228"/>
                          <a:pt x="7434" y="17347"/>
                        </a:cubicBezTo>
                        <a:cubicBezTo>
                          <a:pt x="8394" y="18466"/>
                          <a:pt x="9912" y="19425"/>
                          <a:pt x="12151" y="20145"/>
                        </a:cubicBezTo>
                        <a:lnTo>
                          <a:pt x="12391" y="6555"/>
                        </a:lnTo>
                        <a:close/>
                        <a:moveTo>
                          <a:pt x="14709" y="40529"/>
                        </a:moveTo>
                        <a:cubicBezTo>
                          <a:pt x="16627" y="40289"/>
                          <a:pt x="18226" y="39570"/>
                          <a:pt x="19505" y="38131"/>
                        </a:cubicBezTo>
                        <a:cubicBezTo>
                          <a:pt x="20784" y="36692"/>
                          <a:pt x="21424" y="35013"/>
                          <a:pt x="21504" y="32855"/>
                        </a:cubicBezTo>
                        <a:cubicBezTo>
                          <a:pt x="21504" y="31096"/>
                          <a:pt x="21104" y="29657"/>
                          <a:pt x="20225" y="28538"/>
                        </a:cubicBezTo>
                        <a:cubicBezTo>
                          <a:pt x="19345" y="27419"/>
                          <a:pt x="17587" y="26460"/>
                          <a:pt x="15029" y="25501"/>
                        </a:cubicBezTo>
                        <a:lnTo>
                          <a:pt x="14789" y="4044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91" name="Freeform: Shape 4890">
                    <a:extLst>
                      <a:ext uri="{FF2B5EF4-FFF2-40B4-BE49-F238E27FC236}">
                        <a16:creationId xmlns:a16="http://schemas.microsoft.com/office/drawing/2014/main" id="{14DCA36A-58C9-EA51-3845-5A44E5AA507D}"/>
                      </a:ext>
                    </a:extLst>
                  </p:cNvPr>
                  <p:cNvSpPr/>
                  <p:nvPr/>
                </p:nvSpPr>
                <p:spPr>
                  <a:xfrm>
                    <a:off x="1505349" y="2500364"/>
                    <a:ext cx="15028" cy="40289"/>
                  </a:xfrm>
                  <a:custGeom>
                    <a:avLst/>
                    <a:gdLst>
                      <a:gd name="connsiteX0" fmla="*/ 14229 w 15028"/>
                      <a:gd name="connsiteY0" fmla="*/ 40209 h 40289"/>
                      <a:gd name="connsiteX1" fmla="*/ 9353 w 15028"/>
                      <a:gd name="connsiteY1" fmla="*/ 40209 h 40289"/>
                      <a:gd name="connsiteX2" fmla="*/ 9912 w 15028"/>
                      <a:gd name="connsiteY2" fmla="*/ 8793 h 40289"/>
                      <a:gd name="connsiteX3" fmla="*/ 5196 w 15028"/>
                      <a:gd name="connsiteY3" fmla="*/ 12071 h 40289"/>
                      <a:gd name="connsiteX4" fmla="*/ 0 w 15028"/>
                      <a:gd name="connsiteY4" fmla="*/ 14549 h 40289"/>
                      <a:gd name="connsiteX5" fmla="*/ 0 w 15028"/>
                      <a:gd name="connsiteY5" fmla="*/ 9832 h 40289"/>
                      <a:gd name="connsiteX6" fmla="*/ 7354 w 15028"/>
                      <a:gd name="connsiteY6" fmla="*/ 5276 h 40289"/>
                      <a:gd name="connsiteX7" fmla="*/ 11831 w 15028"/>
                      <a:gd name="connsiteY7" fmla="*/ 0 h 40289"/>
                      <a:gd name="connsiteX8" fmla="*/ 15029 w 15028"/>
                      <a:gd name="connsiteY8" fmla="*/ 0 h 40289"/>
                      <a:gd name="connsiteX9" fmla="*/ 14309 w 15028"/>
                      <a:gd name="connsiteY9" fmla="*/ 40289 h 4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28" h="40289">
                        <a:moveTo>
                          <a:pt x="14229" y="40209"/>
                        </a:moveTo>
                        <a:lnTo>
                          <a:pt x="9353" y="40209"/>
                        </a:lnTo>
                        <a:cubicBezTo>
                          <a:pt x="9353" y="40209"/>
                          <a:pt x="9912" y="8793"/>
                          <a:pt x="9912" y="8793"/>
                        </a:cubicBezTo>
                        <a:cubicBezTo>
                          <a:pt x="8713" y="9912"/>
                          <a:pt x="7115" y="11032"/>
                          <a:pt x="5196" y="12071"/>
                        </a:cubicBezTo>
                        <a:cubicBezTo>
                          <a:pt x="3278" y="13190"/>
                          <a:pt x="1519" y="13989"/>
                          <a:pt x="0" y="14549"/>
                        </a:cubicBezTo>
                        <a:lnTo>
                          <a:pt x="0" y="9832"/>
                        </a:lnTo>
                        <a:cubicBezTo>
                          <a:pt x="2878" y="8554"/>
                          <a:pt x="5276" y="7035"/>
                          <a:pt x="7354" y="5276"/>
                        </a:cubicBezTo>
                        <a:cubicBezTo>
                          <a:pt x="9433" y="3437"/>
                          <a:pt x="10952" y="1679"/>
                          <a:pt x="11831" y="0"/>
                        </a:cubicBezTo>
                        <a:lnTo>
                          <a:pt x="15029" y="0"/>
                        </a:lnTo>
                        <a:cubicBezTo>
                          <a:pt x="15029" y="0"/>
                          <a:pt x="14309" y="40289"/>
                          <a:pt x="14309" y="40289"/>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92" name="Freeform: Shape 4891">
                    <a:extLst>
                      <a:ext uri="{FF2B5EF4-FFF2-40B4-BE49-F238E27FC236}">
                        <a16:creationId xmlns:a16="http://schemas.microsoft.com/office/drawing/2014/main" id="{32A35143-38FE-C67A-BE50-FC9BD01B7816}"/>
                      </a:ext>
                    </a:extLst>
                  </p:cNvPr>
                  <p:cNvSpPr/>
                  <p:nvPr/>
                </p:nvSpPr>
                <p:spPr>
                  <a:xfrm>
                    <a:off x="1533088" y="2501323"/>
                    <a:ext cx="25980" cy="39729"/>
                  </a:xfrm>
                  <a:custGeom>
                    <a:avLst/>
                    <a:gdLst>
                      <a:gd name="connsiteX0" fmla="*/ 0 w 25980"/>
                      <a:gd name="connsiteY0" fmla="*/ 4716 h 39729"/>
                      <a:gd name="connsiteX1" fmla="*/ 0 w 25980"/>
                      <a:gd name="connsiteY1" fmla="*/ 0 h 39729"/>
                      <a:gd name="connsiteX2" fmla="*/ 25980 w 25980"/>
                      <a:gd name="connsiteY2" fmla="*/ 480 h 39729"/>
                      <a:gd name="connsiteX3" fmla="*/ 25980 w 25980"/>
                      <a:gd name="connsiteY3" fmla="*/ 4317 h 39729"/>
                      <a:gd name="connsiteX4" fmla="*/ 18146 w 25980"/>
                      <a:gd name="connsiteY4" fmla="*/ 15029 h 39729"/>
                      <a:gd name="connsiteX5" fmla="*/ 12071 w 25980"/>
                      <a:gd name="connsiteY5" fmla="*/ 28778 h 39729"/>
                      <a:gd name="connsiteX6" fmla="*/ 9992 w 25980"/>
                      <a:gd name="connsiteY6" fmla="*/ 39730 h 39729"/>
                      <a:gd name="connsiteX7" fmla="*/ 4956 w 25980"/>
                      <a:gd name="connsiteY7" fmla="*/ 39730 h 39729"/>
                      <a:gd name="connsiteX8" fmla="*/ 7035 w 25980"/>
                      <a:gd name="connsiteY8" fmla="*/ 28299 h 39729"/>
                      <a:gd name="connsiteX9" fmla="*/ 12391 w 25980"/>
                      <a:gd name="connsiteY9" fmla="*/ 15508 h 39729"/>
                      <a:gd name="connsiteX10" fmla="*/ 19665 w 25980"/>
                      <a:gd name="connsiteY10" fmla="*/ 5196 h 39729"/>
                      <a:gd name="connsiteX11" fmla="*/ 80 w 25980"/>
                      <a:gd name="connsiteY11" fmla="*/ 4876 h 3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980" h="39729">
                        <a:moveTo>
                          <a:pt x="0" y="4716"/>
                        </a:moveTo>
                        <a:lnTo>
                          <a:pt x="0" y="0"/>
                        </a:lnTo>
                        <a:cubicBezTo>
                          <a:pt x="0" y="0"/>
                          <a:pt x="25980" y="480"/>
                          <a:pt x="25980" y="480"/>
                        </a:cubicBezTo>
                        <a:lnTo>
                          <a:pt x="25980" y="4317"/>
                        </a:lnTo>
                        <a:cubicBezTo>
                          <a:pt x="23342" y="6955"/>
                          <a:pt x="20704" y="10552"/>
                          <a:pt x="18146" y="15029"/>
                        </a:cubicBezTo>
                        <a:cubicBezTo>
                          <a:pt x="15588" y="19505"/>
                          <a:pt x="13510" y="24062"/>
                          <a:pt x="12071" y="28778"/>
                        </a:cubicBezTo>
                        <a:cubicBezTo>
                          <a:pt x="11032" y="32135"/>
                          <a:pt x="10312" y="35813"/>
                          <a:pt x="9992" y="39730"/>
                        </a:cubicBezTo>
                        <a:lnTo>
                          <a:pt x="4956" y="39730"/>
                        </a:lnTo>
                        <a:cubicBezTo>
                          <a:pt x="5036" y="36532"/>
                          <a:pt x="5756" y="32695"/>
                          <a:pt x="7035" y="28299"/>
                        </a:cubicBezTo>
                        <a:cubicBezTo>
                          <a:pt x="8314" y="23902"/>
                          <a:pt x="10072" y="19585"/>
                          <a:pt x="12391" y="15508"/>
                        </a:cubicBezTo>
                        <a:cubicBezTo>
                          <a:pt x="14709" y="11431"/>
                          <a:pt x="17107" y="7994"/>
                          <a:pt x="19665" y="5196"/>
                        </a:cubicBezTo>
                        <a:lnTo>
                          <a:pt x="80" y="4876"/>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93" name="Freeform: Shape 4892">
                    <a:extLst>
                      <a:ext uri="{FF2B5EF4-FFF2-40B4-BE49-F238E27FC236}">
                        <a16:creationId xmlns:a16="http://schemas.microsoft.com/office/drawing/2014/main" id="{5DC21DC9-1175-07F5-2137-283E25255C7D}"/>
                      </a:ext>
                    </a:extLst>
                  </p:cNvPr>
                  <p:cNvSpPr/>
                  <p:nvPr/>
                </p:nvSpPr>
                <p:spPr>
                  <a:xfrm>
                    <a:off x="1565064" y="2501323"/>
                    <a:ext cx="33094" cy="40688"/>
                  </a:xfrm>
                  <a:custGeom>
                    <a:avLst/>
                    <a:gdLst>
                      <a:gd name="connsiteX0" fmla="*/ 0 w 33094"/>
                      <a:gd name="connsiteY0" fmla="*/ 40050 h 40688"/>
                      <a:gd name="connsiteX1" fmla="*/ 719 w 33094"/>
                      <a:gd name="connsiteY1" fmla="*/ 0 h 40688"/>
                      <a:gd name="connsiteX2" fmla="*/ 5995 w 33094"/>
                      <a:gd name="connsiteY2" fmla="*/ 0 h 40688"/>
                      <a:gd name="connsiteX3" fmla="*/ 5676 w 33094"/>
                      <a:gd name="connsiteY3" fmla="*/ 19985 h 40688"/>
                      <a:gd name="connsiteX4" fmla="*/ 25900 w 33094"/>
                      <a:gd name="connsiteY4" fmla="*/ 480 h 40688"/>
                      <a:gd name="connsiteX5" fmla="*/ 33095 w 33094"/>
                      <a:gd name="connsiteY5" fmla="*/ 639 h 40688"/>
                      <a:gd name="connsiteX6" fmla="*/ 15988 w 33094"/>
                      <a:gd name="connsiteY6" fmla="*/ 16547 h 40688"/>
                      <a:gd name="connsiteX7" fmla="*/ 33095 w 33094"/>
                      <a:gd name="connsiteY7" fmla="*/ 40689 h 40688"/>
                      <a:gd name="connsiteX8" fmla="*/ 26140 w 33094"/>
                      <a:gd name="connsiteY8" fmla="*/ 40689 h 40688"/>
                      <a:gd name="connsiteX9" fmla="*/ 12231 w 33094"/>
                      <a:gd name="connsiteY9" fmla="*/ 20065 h 40688"/>
                      <a:gd name="connsiteX10" fmla="*/ 5596 w 33094"/>
                      <a:gd name="connsiteY10" fmla="*/ 26380 h 40688"/>
                      <a:gd name="connsiteX11" fmla="*/ 5356 w 33094"/>
                      <a:gd name="connsiteY11" fmla="*/ 40289 h 40688"/>
                      <a:gd name="connsiteX12" fmla="*/ 80 w 33094"/>
                      <a:gd name="connsiteY12" fmla="*/ 40289 h 4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094" h="40688">
                        <a:moveTo>
                          <a:pt x="0" y="40050"/>
                        </a:moveTo>
                        <a:lnTo>
                          <a:pt x="719" y="0"/>
                        </a:lnTo>
                        <a:lnTo>
                          <a:pt x="5995" y="0"/>
                        </a:lnTo>
                        <a:cubicBezTo>
                          <a:pt x="5995" y="0"/>
                          <a:pt x="5676" y="19985"/>
                          <a:pt x="5676" y="19985"/>
                        </a:cubicBezTo>
                        <a:lnTo>
                          <a:pt x="25900" y="480"/>
                        </a:lnTo>
                        <a:lnTo>
                          <a:pt x="33095" y="639"/>
                        </a:lnTo>
                        <a:lnTo>
                          <a:pt x="15988" y="16547"/>
                        </a:lnTo>
                        <a:lnTo>
                          <a:pt x="33095" y="40689"/>
                        </a:lnTo>
                        <a:lnTo>
                          <a:pt x="26140" y="40689"/>
                        </a:lnTo>
                        <a:cubicBezTo>
                          <a:pt x="26140" y="40689"/>
                          <a:pt x="12231" y="20065"/>
                          <a:pt x="12231" y="20065"/>
                        </a:cubicBezTo>
                        <a:lnTo>
                          <a:pt x="5596" y="26380"/>
                        </a:lnTo>
                        <a:lnTo>
                          <a:pt x="5356" y="40289"/>
                        </a:lnTo>
                        <a:lnTo>
                          <a:pt x="80" y="4028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78" name="Graphic 2243">
                  <a:extLst>
                    <a:ext uri="{FF2B5EF4-FFF2-40B4-BE49-F238E27FC236}">
                      <a16:creationId xmlns:a16="http://schemas.microsoft.com/office/drawing/2014/main" id="{FE16EF02-BD83-4CB7-4C22-146D1F10485A}"/>
                    </a:ext>
                  </a:extLst>
                </p:cNvPr>
                <p:cNvGrpSpPr/>
                <p:nvPr/>
              </p:nvGrpSpPr>
              <p:grpSpPr>
                <a:xfrm>
                  <a:off x="601638" y="2186401"/>
                  <a:ext cx="1011709" cy="207723"/>
                  <a:chOff x="601638" y="2186401"/>
                  <a:chExt cx="1011709" cy="207723"/>
                </a:xfrm>
              </p:grpSpPr>
              <p:sp>
                <p:nvSpPr>
                  <p:cNvPr id="4865" name="Freeform: Shape 4864">
                    <a:extLst>
                      <a:ext uri="{FF2B5EF4-FFF2-40B4-BE49-F238E27FC236}">
                        <a16:creationId xmlns:a16="http://schemas.microsoft.com/office/drawing/2014/main" id="{563AF485-8282-1E67-B853-5C45198932EF}"/>
                      </a:ext>
                    </a:extLst>
                  </p:cNvPr>
                  <p:cNvSpPr/>
                  <p:nvPr/>
                </p:nvSpPr>
                <p:spPr>
                  <a:xfrm>
                    <a:off x="601638" y="2186401"/>
                    <a:ext cx="57293" cy="71318"/>
                  </a:xfrm>
                  <a:custGeom>
                    <a:avLst/>
                    <a:gdLst>
                      <a:gd name="connsiteX0" fmla="*/ 0 w 57293"/>
                      <a:gd name="connsiteY0" fmla="*/ 43609 h 71318"/>
                      <a:gd name="connsiteX1" fmla="*/ 13510 w 57293"/>
                      <a:gd name="connsiteY1" fmla="*/ 44168 h 71318"/>
                      <a:gd name="connsiteX2" fmla="*/ 17027 w 57293"/>
                      <a:gd name="connsiteY2" fmla="*/ 54720 h 71318"/>
                      <a:gd name="connsiteX3" fmla="*/ 26540 w 57293"/>
                      <a:gd name="connsiteY3" fmla="*/ 59277 h 71318"/>
                      <a:gd name="connsiteX4" fmla="*/ 36932 w 57293"/>
                      <a:gd name="connsiteY4" fmla="*/ 57838 h 71318"/>
                      <a:gd name="connsiteX5" fmla="*/ 41249 w 57293"/>
                      <a:gd name="connsiteY5" fmla="*/ 51762 h 71318"/>
                      <a:gd name="connsiteX6" fmla="*/ 40449 w 57293"/>
                      <a:gd name="connsiteY6" fmla="*/ 47446 h 71318"/>
                      <a:gd name="connsiteX7" fmla="*/ 35893 w 57293"/>
                      <a:gd name="connsiteY7" fmla="*/ 43769 h 71318"/>
                      <a:gd name="connsiteX8" fmla="*/ 25341 w 57293"/>
                      <a:gd name="connsiteY8" fmla="*/ 39292 h 71318"/>
                      <a:gd name="connsiteX9" fmla="*/ 10792 w 57293"/>
                      <a:gd name="connsiteY9" fmla="*/ 30419 h 71318"/>
                      <a:gd name="connsiteX10" fmla="*/ 6475 w 57293"/>
                      <a:gd name="connsiteY10" fmla="*/ 15870 h 71318"/>
                      <a:gd name="connsiteX11" fmla="*/ 10792 w 57293"/>
                      <a:gd name="connsiteY11" fmla="*/ 6597 h 71318"/>
                      <a:gd name="connsiteX12" fmla="*/ 20225 w 57293"/>
                      <a:gd name="connsiteY12" fmla="*/ 921 h 71318"/>
                      <a:gd name="connsiteX13" fmla="*/ 33974 w 57293"/>
                      <a:gd name="connsiteY13" fmla="*/ 442 h 71318"/>
                      <a:gd name="connsiteX14" fmla="*/ 52440 w 57293"/>
                      <a:gd name="connsiteY14" fmla="*/ 8755 h 71318"/>
                      <a:gd name="connsiteX15" fmla="*/ 57156 w 57293"/>
                      <a:gd name="connsiteY15" fmla="*/ 24663 h 71318"/>
                      <a:gd name="connsiteX16" fmla="*/ 43327 w 57293"/>
                      <a:gd name="connsiteY16" fmla="*/ 23304 h 71318"/>
                      <a:gd name="connsiteX17" fmla="*/ 40609 w 57293"/>
                      <a:gd name="connsiteY17" fmla="*/ 15230 h 71318"/>
                      <a:gd name="connsiteX18" fmla="*/ 32215 w 57293"/>
                      <a:gd name="connsiteY18" fmla="*/ 11713 h 71318"/>
                      <a:gd name="connsiteX19" fmla="*/ 22463 w 57293"/>
                      <a:gd name="connsiteY19" fmla="*/ 12832 h 71318"/>
                      <a:gd name="connsiteX20" fmla="*/ 19665 w 57293"/>
                      <a:gd name="connsiteY20" fmla="*/ 16749 h 71318"/>
                      <a:gd name="connsiteX21" fmla="*/ 21104 w 57293"/>
                      <a:gd name="connsiteY21" fmla="*/ 21146 h 71318"/>
                      <a:gd name="connsiteX22" fmla="*/ 33095 w 57293"/>
                      <a:gd name="connsiteY22" fmla="*/ 27461 h 71318"/>
                      <a:gd name="connsiteX23" fmla="*/ 47244 w 57293"/>
                      <a:gd name="connsiteY23" fmla="*/ 34416 h 71318"/>
                      <a:gd name="connsiteX24" fmla="*/ 53799 w 57293"/>
                      <a:gd name="connsiteY24" fmla="*/ 42410 h 71318"/>
                      <a:gd name="connsiteX25" fmla="*/ 54998 w 57293"/>
                      <a:gd name="connsiteY25" fmla="*/ 53601 h 71318"/>
                      <a:gd name="connsiteX26" fmla="*/ 50202 w 57293"/>
                      <a:gd name="connsiteY26" fmla="*/ 64073 h 71318"/>
                      <a:gd name="connsiteX27" fmla="*/ 39970 w 57293"/>
                      <a:gd name="connsiteY27" fmla="*/ 70388 h 71318"/>
                      <a:gd name="connsiteX28" fmla="*/ 24861 w 57293"/>
                      <a:gd name="connsiteY28" fmla="*/ 70788 h 71318"/>
                      <a:gd name="connsiteX29" fmla="*/ 5915 w 57293"/>
                      <a:gd name="connsiteY29" fmla="*/ 62075 h 71318"/>
                      <a:gd name="connsiteX30" fmla="*/ 80 w 57293"/>
                      <a:gd name="connsiteY30" fmla="*/ 43529 h 7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7293" h="71318">
                        <a:moveTo>
                          <a:pt x="0" y="43609"/>
                        </a:moveTo>
                        <a:lnTo>
                          <a:pt x="13510" y="44168"/>
                        </a:lnTo>
                        <a:cubicBezTo>
                          <a:pt x="13670" y="48725"/>
                          <a:pt x="14869" y="52322"/>
                          <a:pt x="17027" y="54720"/>
                        </a:cubicBezTo>
                        <a:cubicBezTo>
                          <a:pt x="19185" y="57198"/>
                          <a:pt x="22383" y="58717"/>
                          <a:pt x="26540" y="59277"/>
                        </a:cubicBezTo>
                        <a:cubicBezTo>
                          <a:pt x="30936" y="59916"/>
                          <a:pt x="34454" y="59437"/>
                          <a:pt x="36932" y="57838"/>
                        </a:cubicBezTo>
                        <a:cubicBezTo>
                          <a:pt x="39410" y="56319"/>
                          <a:pt x="40849" y="54241"/>
                          <a:pt x="41249" y="51762"/>
                        </a:cubicBezTo>
                        <a:cubicBezTo>
                          <a:pt x="41488" y="50164"/>
                          <a:pt x="41249" y="48725"/>
                          <a:pt x="40449" y="47446"/>
                        </a:cubicBezTo>
                        <a:cubicBezTo>
                          <a:pt x="39650" y="46167"/>
                          <a:pt x="38131" y="44968"/>
                          <a:pt x="35893" y="43769"/>
                        </a:cubicBezTo>
                        <a:cubicBezTo>
                          <a:pt x="34374" y="42969"/>
                          <a:pt x="30856" y="41450"/>
                          <a:pt x="25341" y="39292"/>
                        </a:cubicBezTo>
                        <a:cubicBezTo>
                          <a:pt x="18226" y="36414"/>
                          <a:pt x="13350" y="33456"/>
                          <a:pt x="10792" y="30419"/>
                        </a:cubicBezTo>
                        <a:cubicBezTo>
                          <a:pt x="7115" y="26102"/>
                          <a:pt x="5676" y="21226"/>
                          <a:pt x="6475" y="15870"/>
                        </a:cubicBezTo>
                        <a:cubicBezTo>
                          <a:pt x="6955" y="12432"/>
                          <a:pt x="8394" y="9315"/>
                          <a:pt x="10792" y="6597"/>
                        </a:cubicBezTo>
                        <a:cubicBezTo>
                          <a:pt x="13190" y="3879"/>
                          <a:pt x="16308" y="1960"/>
                          <a:pt x="20225" y="921"/>
                        </a:cubicBezTo>
                        <a:cubicBezTo>
                          <a:pt x="24142" y="-118"/>
                          <a:pt x="28698" y="-278"/>
                          <a:pt x="33974" y="442"/>
                        </a:cubicBezTo>
                        <a:cubicBezTo>
                          <a:pt x="42528" y="1641"/>
                          <a:pt x="48683" y="4438"/>
                          <a:pt x="52440" y="8755"/>
                        </a:cubicBezTo>
                        <a:cubicBezTo>
                          <a:pt x="56197" y="13072"/>
                          <a:pt x="57796" y="18428"/>
                          <a:pt x="57156" y="24663"/>
                        </a:cubicBezTo>
                        <a:lnTo>
                          <a:pt x="43327" y="23304"/>
                        </a:lnTo>
                        <a:cubicBezTo>
                          <a:pt x="43247" y="19707"/>
                          <a:pt x="42288" y="17069"/>
                          <a:pt x="40609" y="15230"/>
                        </a:cubicBezTo>
                        <a:cubicBezTo>
                          <a:pt x="38930" y="13392"/>
                          <a:pt x="36132" y="12272"/>
                          <a:pt x="32215" y="11713"/>
                        </a:cubicBezTo>
                        <a:cubicBezTo>
                          <a:pt x="28219" y="11153"/>
                          <a:pt x="25021" y="11553"/>
                          <a:pt x="22463" y="12832"/>
                        </a:cubicBezTo>
                        <a:cubicBezTo>
                          <a:pt x="20864" y="13711"/>
                          <a:pt x="19905" y="14990"/>
                          <a:pt x="19665" y="16749"/>
                        </a:cubicBezTo>
                        <a:cubicBezTo>
                          <a:pt x="19425" y="18348"/>
                          <a:pt x="19905" y="19867"/>
                          <a:pt x="21104" y="21146"/>
                        </a:cubicBezTo>
                        <a:cubicBezTo>
                          <a:pt x="22623" y="22824"/>
                          <a:pt x="26620" y="24983"/>
                          <a:pt x="33095" y="27461"/>
                        </a:cubicBezTo>
                        <a:cubicBezTo>
                          <a:pt x="39570" y="30019"/>
                          <a:pt x="44286" y="32337"/>
                          <a:pt x="47244" y="34416"/>
                        </a:cubicBezTo>
                        <a:cubicBezTo>
                          <a:pt x="50202" y="36574"/>
                          <a:pt x="52360" y="39212"/>
                          <a:pt x="53799" y="42410"/>
                        </a:cubicBezTo>
                        <a:cubicBezTo>
                          <a:pt x="55158" y="45607"/>
                          <a:pt x="55558" y="49284"/>
                          <a:pt x="54998" y="53601"/>
                        </a:cubicBezTo>
                        <a:cubicBezTo>
                          <a:pt x="54439" y="57518"/>
                          <a:pt x="52840" y="60955"/>
                          <a:pt x="50202" y="64073"/>
                        </a:cubicBezTo>
                        <a:cubicBezTo>
                          <a:pt x="47564" y="67191"/>
                          <a:pt x="44126" y="69269"/>
                          <a:pt x="39970" y="70388"/>
                        </a:cubicBezTo>
                        <a:cubicBezTo>
                          <a:pt x="35813" y="71507"/>
                          <a:pt x="30697" y="71587"/>
                          <a:pt x="24861" y="70788"/>
                        </a:cubicBezTo>
                        <a:cubicBezTo>
                          <a:pt x="16228" y="69589"/>
                          <a:pt x="9912" y="66631"/>
                          <a:pt x="5915" y="62075"/>
                        </a:cubicBezTo>
                        <a:cubicBezTo>
                          <a:pt x="1839" y="57438"/>
                          <a:pt x="-80" y="51283"/>
                          <a:pt x="80" y="43529"/>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66" name="Freeform: Shape 4865">
                    <a:extLst>
                      <a:ext uri="{FF2B5EF4-FFF2-40B4-BE49-F238E27FC236}">
                        <a16:creationId xmlns:a16="http://schemas.microsoft.com/office/drawing/2014/main" id="{2F2A45E7-88F2-E975-8DC3-398036E9D892}"/>
                      </a:ext>
                    </a:extLst>
                  </p:cNvPr>
                  <p:cNvSpPr/>
                  <p:nvPr/>
                </p:nvSpPr>
                <p:spPr>
                  <a:xfrm>
                    <a:off x="662152" y="2212184"/>
                    <a:ext cx="54698" cy="69866"/>
                  </a:xfrm>
                  <a:custGeom>
                    <a:avLst/>
                    <a:gdLst>
                      <a:gd name="connsiteX0" fmla="*/ 9673 w 54698"/>
                      <a:gd name="connsiteY0" fmla="*/ 0 h 69866"/>
                      <a:gd name="connsiteX1" fmla="*/ 21823 w 54698"/>
                      <a:gd name="connsiteY1" fmla="*/ 1679 h 69866"/>
                      <a:gd name="connsiteX2" fmla="*/ 20784 w 54698"/>
                      <a:gd name="connsiteY2" fmla="*/ 8953 h 69866"/>
                      <a:gd name="connsiteX3" fmla="*/ 28059 w 54698"/>
                      <a:gd name="connsiteY3" fmla="*/ 3837 h 69866"/>
                      <a:gd name="connsiteX4" fmla="*/ 37332 w 54698"/>
                      <a:gd name="connsiteY4" fmla="*/ 2798 h 69866"/>
                      <a:gd name="connsiteX5" fmla="*/ 50921 w 54698"/>
                      <a:gd name="connsiteY5" fmla="*/ 11591 h 69866"/>
                      <a:gd name="connsiteX6" fmla="*/ 54279 w 54698"/>
                      <a:gd name="connsiteY6" fmla="*/ 31176 h 69866"/>
                      <a:gd name="connsiteX7" fmla="*/ 45565 w 54698"/>
                      <a:gd name="connsiteY7" fmla="*/ 49482 h 69866"/>
                      <a:gd name="connsiteX8" fmla="*/ 29977 w 54698"/>
                      <a:gd name="connsiteY8" fmla="*/ 54279 h 69866"/>
                      <a:gd name="connsiteX9" fmla="*/ 22783 w 54698"/>
                      <a:gd name="connsiteY9" fmla="*/ 51641 h 69866"/>
                      <a:gd name="connsiteX10" fmla="*/ 16547 w 54698"/>
                      <a:gd name="connsiteY10" fmla="*/ 45086 h 69866"/>
                      <a:gd name="connsiteX11" fmla="*/ 13030 w 54698"/>
                      <a:gd name="connsiteY11" fmla="*/ 69867 h 69866"/>
                      <a:gd name="connsiteX12" fmla="*/ 0 w 54698"/>
                      <a:gd name="connsiteY12" fmla="*/ 68028 h 69866"/>
                      <a:gd name="connsiteX13" fmla="*/ 9593 w 54698"/>
                      <a:gd name="connsiteY13" fmla="*/ 0 h 69866"/>
                      <a:gd name="connsiteX14" fmla="*/ 19185 w 54698"/>
                      <a:gd name="connsiteY14" fmla="*/ 25580 h 69866"/>
                      <a:gd name="connsiteX15" fmla="*/ 20784 w 54698"/>
                      <a:gd name="connsiteY15" fmla="*/ 38291 h 69866"/>
                      <a:gd name="connsiteX16" fmla="*/ 28219 w 54698"/>
                      <a:gd name="connsiteY16" fmla="*/ 43407 h 69866"/>
                      <a:gd name="connsiteX17" fmla="*/ 36292 w 54698"/>
                      <a:gd name="connsiteY17" fmla="*/ 40849 h 69866"/>
                      <a:gd name="connsiteX18" fmla="*/ 41009 w 54698"/>
                      <a:gd name="connsiteY18" fmla="*/ 29338 h 69866"/>
                      <a:gd name="connsiteX19" fmla="*/ 39490 w 54698"/>
                      <a:gd name="connsiteY19" fmla="*/ 17427 h 69866"/>
                      <a:gd name="connsiteX20" fmla="*/ 32295 w 54698"/>
                      <a:gd name="connsiteY20" fmla="*/ 12550 h 69866"/>
                      <a:gd name="connsiteX21" fmla="*/ 23822 w 54698"/>
                      <a:gd name="connsiteY21" fmla="*/ 15108 h 69866"/>
                      <a:gd name="connsiteX22" fmla="*/ 19105 w 54698"/>
                      <a:gd name="connsiteY22" fmla="*/ 25580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98" h="69866">
                        <a:moveTo>
                          <a:pt x="9673" y="0"/>
                        </a:moveTo>
                        <a:lnTo>
                          <a:pt x="21823" y="1679"/>
                        </a:lnTo>
                        <a:lnTo>
                          <a:pt x="20784" y="8953"/>
                        </a:lnTo>
                        <a:cubicBezTo>
                          <a:pt x="22703" y="6715"/>
                          <a:pt x="25101" y="4956"/>
                          <a:pt x="28059" y="3837"/>
                        </a:cubicBezTo>
                        <a:cubicBezTo>
                          <a:pt x="30936" y="2638"/>
                          <a:pt x="34054" y="2318"/>
                          <a:pt x="37332" y="2798"/>
                        </a:cubicBezTo>
                        <a:cubicBezTo>
                          <a:pt x="43087" y="3597"/>
                          <a:pt x="47564" y="6555"/>
                          <a:pt x="50921" y="11591"/>
                        </a:cubicBezTo>
                        <a:cubicBezTo>
                          <a:pt x="54279" y="16627"/>
                          <a:pt x="55398" y="23182"/>
                          <a:pt x="54279" y="31176"/>
                        </a:cubicBezTo>
                        <a:cubicBezTo>
                          <a:pt x="53080" y="39410"/>
                          <a:pt x="50202" y="45485"/>
                          <a:pt x="45565" y="49482"/>
                        </a:cubicBezTo>
                        <a:cubicBezTo>
                          <a:pt x="40929" y="53479"/>
                          <a:pt x="35733" y="55078"/>
                          <a:pt x="29977" y="54279"/>
                        </a:cubicBezTo>
                        <a:cubicBezTo>
                          <a:pt x="27259" y="53879"/>
                          <a:pt x="24861" y="53000"/>
                          <a:pt x="22783" y="51641"/>
                        </a:cubicBezTo>
                        <a:cubicBezTo>
                          <a:pt x="20704" y="50282"/>
                          <a:pt x="18626" y="48043"/>
                          <a:pt x="16547" y="45086"/>
                        </a:cubicBezTo>
                        <a:lnTo>
                          <a:pt x="13030" y="69867"/>
                        </a:lnTo>
                        <a:lnTo>
                          <a:pt x="0" y="68028"/>
                        </a:lnTo>
                        <a:lnTo>
                          <a:pt x="9593" y="0"/>
                        </a:lnTo>
                        <a:close/>
                        <a:moveTo>
                          <a:pt x="19185" y="25580"/>
                        </a:moveTo>
                        <a:cubicBezTo>
                          <a:pt x="18386" y="31096"/>
                          <a:pt x="18946" y="35333"/>
                          <a:pt x="20784" y="38291"/>
                        </a:cubicBezTo>
                        <a:cubicBezTo>
                          <a:pt x="22623" y="41248"/>
                          <a:pt x="25101" y="42927"/>
                          <a:pt x="28219" y="43407"/>
                        </a:cubicBezTo>
                        <a:cubicBezTo>
                          <a:pt x="31256" y="43807"/>
                          <a:pt x="33974" y="43007"/>
                          <a:pt x="36292" y="40849"/>
                        </a:cubicBezTo>
                        <a:cubicBezTo>
                          <a:pt x="38611" y="38690"/>
                          <a:pt x="40209" y="34853"/>
                          <a:pt x="41009" y="29338"/>
                        </a:cubicBezTo>
                        <a:cubicBezTo>
                          <a:pt x="41728" y="24142"/>
                          <a:pt x="41249" y="20225"/>
                          <a:pt x="39490" y="17427"/>
                        </a:cubicBezTo>
                        <a:cubicBezTo>
                          <a:pt x="37811" y="14629"/>
                          <a:pt x="35413" y="13030"/>
                          <a:pt x="32295" y="12550"/>
                        </a:cubicBezTo>
                        <a:cubicBezTo>
                          <a:pt x="29098" y="12071"/>
                          <a:pt x="26300" y="12950"/>
                          <a:pt x="23822" y="15108"/>
                        </a:cubicBezTo>
                        <a:cubicBezTo>
                          <a:pt x="21344" y="17267"/>
                          <a:pt x="19825" y="20784"/>
                          <a:pt x="19105" y="25580"/>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67" name="Freeform: Shape 4866">
                    <a:extLst>
                      <a:ext uri="{FF2B5EF4-FFF2-40B4-BE49-F238E27FC236}">
                        <a16:creationId xmlns:a16="http://schemas.microsoft.com/office/drawing/2014/main" id="{86DDC124-ABE1-1D81-FB20-5C51AF4DD019}"/>
                      </a:ext>
                    </a:extLst>
                  </p:cNvPr>
                  <p:cNvSpPr/>
                  <p:nvPr/>
                </p:nvSpPr>
                <p:spPr>
                  <a:xfrm>
                    <a:off x="721674" y="2221613"/>
                    <a:ext cx="46586" cy="54201"/>
                  </a:xfrm>
                  <a:custGeom>
                    <a:avLst/>
                    <a:gdLst>
                      <a:gd name="connsiteX0" fmla="*/ 16180 w 46586"/>
                      <a:gd name="connsiteY0" fmla="*/ 15192 h 54201"/>
                      <a:gd name="connsiteX1" fmla="*/ 4668 w 46586"/>
                      <a:gd name="connsiteY1" fmla="*/ 11434 h 54201"/>
                      <a:gd name="connsiteX2" fmla="*/ 12982 w 46586"/>
                      <a:gd name="connsiteY2" fmla="*/ 1842 h 54201"/>
                      <a:gd name="connsiteX3" fmla="*/ 27931 w 46586"/>
                      <a:gd name="connsiteY3" fmla="*/ 483 h 54201"/>
                      <a:gd name="connsiteX4" fmla="*/ 40641 w 46586"/>
                      <a:gd name="connsiteY4" fmla="*/ 4400 h 54201"/>
                      <a:gd name="connsiteX5" fmla="*/ 45917 w 46586"/>
                      <a:gd name="connsiteY5" fmla="*/ 10475 h 54201"/>
                      <a:gd name="connsiteX6" fmla="*/ 45997 w 46586"/>
                      <a:gd name="connsiteY6" fmla="*/ 22386 h 54201"/>
                      <a:gd name="connsiteX7" fmla="*/ 43759 w 46586"/>
                      <a:gd name="connsiteY7" fmla="*/ 37574 h 54201"/>
                      <a:gd name="connsiteX8" fmla="*/ 43039 w 46586"/>
                      <a:gd name="connsiteY8" fmla="*/ 47247 h 54201"/>
                      <a:gd name="connsiteX9" fmla="*/ 44478 w 46586"/>
                      <a:gd name="connsiteY9" fmla="*/ 54202 h 54201"/>
                      <a:gd name="connsiteX10" fmla="*/ 31608 w 46586"/>
                      <a:gd name="connsiteY10" fmla="*/ 52363 h 54201"/>
                      <a:gd name="connsiteX11" fmla="*/ 30888 w 46586"/>
                      <a:gd name="connsiteY11" fmla="*/ 48366 h 54201"/>
                      <a:gd name="connsiteX12" fmla="*/ 30649 w 46586"/>
                      <a:gd name="connsiteY12" fmla="*/ 46767 h 54201"/>
                      <a:gd name="connsiteX13" fmla="*/ 22815 w 46586"/>
                      <a:gd name="connsiteY13" fmla="*/ 50604 h 54201"/>
                      <a:gd name="connsiteX14" fmla="*/ 14501 w 46586"/>
                      <a:gd name="connsiteY14" fmla="*/ 51084 h 54201"/>
                      <a:gd name="connsiteX15" fmla="*/ 3070 w 46586"/>
                      <a:gd name="connsiteY15" fmla="*/ 45248 h 54201"/>
                      <a:gd name="connsiteX16" fmla="*/ 192 w 46586"/>
                      <a:gd name="connsiteY16" fmla="*/ 34217 h 54201"/>
                      <a:gd name="connsiteX17" fmla="*/ 3230 w 46586"/>
                      <a:gd name="connsiteY17" fmla="*/ 27022 h 54201"/>
                      <a:gd name="connsiteX18" fmla="*/ 9545 w 46586"/>
                      <a:gd name="connsiteY18" fmla="*/ 22786 h 54201"/>
                      <a:gd name="connsiteX19" fmla="*/ 20336 w 46586"/>
                      <a:gd name="connsiteY19" fmla="*/ 21187 h 54201"/>
                      <a:gd name="connsiteX20" fmla="*/ 33447 w 46586"/>
                      <a:gd name="connsiteY20" fmla="*/ 19748 h 54201"/>
                      <a:gd name="connsiteX21" fmla="*/ 33606 w 46586"/>
                      <a:gd name="connsiteY21" fmla="*/ 18469 h 54201"/>
                      <a:gd name="connsiteX22" fmla="*/ 32487 w 46586"/>
                      <a:gd name="connsiteY22" fmla="*/ 12873 h 54201"/>
                      <a:gd name="connsiteX23" fmla="*/ 25692 w 46586"/>
                      <a:gd name="connsiteY23" fmla="*/ 10315 h 54201"/>
                      <a:gd name="connsiteX24" fmla="*/ 20097 w 46586"/>
                      <a:gd name="connsiteY24" fmla="*/ 10955 h 54201"/>
                      <a:gd name="connsiteX25" fmla="*/ 16260 w 46586"/>
                      <a:gd name="connsiteY25" fmla="*/ 15271 h 54201"/>
                      <a:gd name="connsiteX26" fmla="*/ 32088 w 46586"/>
                      <a:gd name="connsiteY26" fmla="*/ 28221 h 54201"/>
                      <a:gd name="connsiteX27" fmla="*/ 23854 w 46586"/>
                      <a:gd name="connsiteY27" fmla="*/ 29101 h 54201"/>
                      <a:gd name="connsiteX28" fmla="*/ 16419 w 46586"/>
                      <a:gd name="connsiteY28" fmla="*/ 30380 h 54201"/>
                      <a:gd name="connsiteX29" fmla="*/ 13222 w 46586"/>
                      <a:gd name="connsiteY29" fmla="*/ 34617 h 54201"/>
                      <a:gd name="connsiteX30" fmla="*/ 14581 w 46586"/>
                      <a:gd name="connsiteY30" fmla="*/ 39653 h 54201"/>
                      <a:gd name="connsiteX31" fmla="*/ 19457 w 46586"/>
                      <a:gd name="connsiteY31" fmla="*/ 42371 h 54201"/>
                      <a:gd name="connsiteX32" fmla="*/ 26492 w 46586"/>
                      <a:gd name="connsiteY32" fmla="*/ 41012 h 54201"/>
                      <a:gd name="connsiteX33" fmla="*/ 30169 w 46586"/>
                      <a:gd name="connsiteY33" fmla="*/ 37095 h 54201"/>
                      <a:gd name="connsiteX34" fmla="*/ 31608 w 46586"/>
                      <a:gd name="connsiteY34" fmla="*/ 30780 h 54201"/>
                      <a:gd name="connsiteX35" fmla="*/ 32008 w 46586"/>
                      <a:gd name="connsiteY35" fmla="*/ 28142 h 5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586" h="54201">
                        <a:moveTo>
                          <a:pt x="16180" y="15192"/>
                        </a:moveTo>
                        <a:lnTo>
                          <a:pt x="4668" y="11434"/>
                        </a:lnTo>
                        <a:cubicBezTo>
                          <a:pt x="6667" y="6878"/>
                          <a:pt x="9465" y="3680"/>
                          <a:pt x="12982" y="1842"/>
                        </a:cubicBezTo>
                        <a:cubicBezTo>
                          <a:pt x="16579" y="3"/>
                          <a:pt x="21536" y="-477"/>
                          <a:pt x="27931" y="483"/>
                        </a:cubicBezTo>
                        <a:cubicBezTo>
                          <a:pt x="33766" y="1282"/>
                          <a:pt x="38003" y="2561"/>
                          <a:pt x="40641" y="4400"/>
                        </a:cubicBezTo>
                        <a:cubicBezTo>
                          <a:pt x="43279" y="6238"/>
                          <a:pt x="45038" y="8237"/>
                          <a:pt x="45917" y="10475"/>
                        </a:cubicBezTo>
                        <a:cubicBezTo>
                          <a:pt x="46796" y="12793"/>
                          <a:pt x="46796" y="16710"/>
                          <a:pt x="45997" y="22386"/>
                        </a:cubicBezTo>
                        <a:lnTo>
                          <a:pt x="43759" y="37574"/>
                        </a:lnTo>
                        <a:cubicBezTo>
                          <a:pt x="43119" y="41891"/>
                          <a:pt x="42879" y="45089"/>
                          <a:pt x="43039" y="47247"/>
                        </a:cubicBezTo>
                        <a:cubicBezTo>
                          <a:pt x="43199" y="49325"/>
                          <a:pt x="43679" y="51644"/>
                          <a:pt x="44478" y="54202"/>
                        </a:cubicBezTo>
                        <a:lnTo>
                          <a:pt x="31608" y="52363"/>
                        </a:lnTo>
                        <a:cubicBezTo>
                          <a:pt x="31368" y="51484"/>
                          <a:pt x="31128" y="50125"/>
                          <a:pt x="30888" y="48366"/>
                        </a:cubicBezTo>
                        <a:cubicBezTo>
                          <a:pt x="30809" y="47567"/>
                          <a:pt x="30729" y="47007"/>
                          <a:pt x="30649" y="46767"/>
                        </a:cubicBezTo>
                        <a:cubicBezTo>
                          <a:pt x="28091" y="48606"/>
                          <a:pt x="25533" y="49885"/>
                          <a:pt x="22815" y="50604"/>
                        </a:cubicBezTo>
                        <a:cubicBezTo>
                          <a:pt x="20097" y="51324"/>
                          <a:pt x="17379" y="51484"/>
                          <a:pt x="14501" y="51084"/>
                        </a:cubicBezTo>
                        <a:cubicBezTo>
                          <a:pt x="9465" y="50365"/>
                          <a:pt x="5628" y="48446"/>
                          <a:pt x="3070" y="45248"/>
                        </a:cubicBezTo>
                        <a:cubicBezTo>
                          <a:pt x="512" y="42051"/>
                          <a:pt x="-448" y="38374"/>
                          <a:pt x="192" y="34217"/>
                        </a:cubicBezTo>
                        <a:cubicBezTo>
                          <a:pt x="592" y="31419"/>
                          <a:pt x="1631" y="29021"/>
                          <a:pt x="3230" y="27022"/>
                        </a:cubicBezTo>
                        <a:cubicBezTo>
                          <a:pt x="4828" y="25024"/>
                          <a:pt x="6987" y="23665"/>
                          <a:pt x="9545" y="22786"/>
                        </a:cubicBezTo>
                        <a:cubicBezTo>
                          <a:pt x="12103" y="21986"/>
                          <a:pt x="15700" y="21427"/>
                          <a:pt x="20336" y="21187"/>
                        </a:cubicBezTo>
                        <a:cubicBezTo>
                          <a:pt x="26572" y="20867"/>
                          <a:pt x="30968" y="20387"/>
                          <a:pt x="33447" y="19748"/>
                        </a:cubicBezTo>
                        <a:lnTo>
                          <a:pt x="33606" y="18469"/>
                        </a:lnTo>
                        <a:cubicBezTo>
                          <a:pt x="33926" y="15991"/>
                          <a:pt x="33606" y="14072"/>
                          <a:pt x="32487" y="12873"/>
                        </a:cubicBezTo>
                        <a:cubicBezTo>
                          <a:pt x="31368" y="11594"/>
                          <a:pt x="29130" y="10795"/>
                          <a:pt x="25692" y="10315"/>
                        </a:cubicBezTo>
                        <a:cubicBezTo>
                          <a:pt x="23374" y="9995"/>
                          <a:pt x="21536" y="10235"/>
                          <a:pt x="20097" y="10955"/>
                        </a:cubicBezTo>
                        <a:cubicBezTo>
                          <a:pt x="18658" y="11674"/>
                          <a:pt x="17379" y="13113"/>
                          <a:pt x="16260" y="15271"/>
                        </a:cubicBezTo>
                        <a:close/>
                        <a:moveTo>
                          <a:pt x="32088" y="28221"/>
                        </a:moveTo>
                        <a:cubicBezTo>
                          <a:pt x="30329" y="28541"/>
                          <a:pt x="27611" y="28861"/>
                          <a:pt x="23854" y="29101"/>
                        </a:cubicBezTo>
                        <a:cubicBezTo>
                          <a:pt x="20097" y="29341"/>
                          <a:pt x="17619" y="29820"/>
                          <a:pt x="16419" y="30380"/>
                        </a:cubicBezTo>
                        <a:cubicBezTo>
                          <a:pt x="14581" y="31339"/>
                          <a:pt x="13462" y="32778"/>
                          <a:pt x="13222" y="34617"/>
                        </a:cubicBezTo>
                        <a:cubicBezTo>
                          <a:pt x="12982" y="36455"/>
                          <a:pt x="13462" y="38134"/>
                          <a:pt x="14581" y="39653"/>
                        </a:cubicBezTo>
                        <a:cubicBezTo>
                          <a:pt x="15780" y="41172"/>
                          <a:pt x="17379" y="42051"/>
                          <a:pt x="19457" y="42371"/>
                        </a:cubicBezTo>
                        <a:cubicBezTo>
                          <a:pt x="21775" y="42691"/>
                          <a:pt x="24174" y="42211"/>
                          <a:pt x="26492" y="41012"/>
                        </a:cubicBezTo>
                        <a:cubicBezTo>
                          <a:pt x="28250" y="40052"/>
                          <a:pt x="29450" y="38773"/>
                          <a:pt x="30169" y="37095"/>
                        </a:cubicBezTo>
                        <a:cubicBezTo>
                          <a:pt x="30649" y="36055"/>
                          <a:pt x="31128" y="33977"/>
                          <a:pt x="31608" y="30780"/>
                        </a:cubicBezTo>
                        <a:lnTo>
                          <a:pt x="32008" y="2814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68" name="Freeform: Shape 4867">
                    <a:extLst>
                      <a:ext uri="{FF2B5EF4-FFF2-40B4-BE49-F238E27FC236}">
                        <a16:creationId xmlns:a16="http://schemas.microsoft.com/office/drawing/2014/main" id="{CE26FD6D-0084-2D70-AB8B-54B382ACC04C}"/>
                      </a:ext>
                    </a:extLst>
                  </p:cNvPr>
                  <p:cNvSpPr/>
                  <p:nvPr/>
                </p:nvSpPr>
                <p:spPr>
                  <a:xfrm>
                    <a:off x="776145" y="2209066"/>
                    <a:ext cx="22542" cy="69866"/>
                  </a:xfrm>
                  <a:custGeom>
                    <a:avLst/>
                    <a:gdLst>
                      <a:gd name="connsiteX0" fmla="*/ 0 w 22542"/>
                      <a:gd name="connsiteY0" fmla="*/ 68028 h 69866"/>
                      <a:gd name="connsiteX1" fmla="*/ 6955 w 22542"/>
                      <a:gd name="connsiteY1" fmla="*/ 18786 h 69866"/>
                      <a:gd name="connsiteX2" fmla="*/ 19985 w 22542"/>
                      <a:gd name="connsiteY2" fmla="*/ 20624 h 69866"/>
                      <a:gd name="connsiteX3" fmla="*/ 13030 w 22542"/>
                      <a:gd name="connsiteY3" fmla="*/ 69867 h 69866"/>
                      <a:gd name="connsiteX4" fmla="*/ 0 w 22542"/>
                      <a:gd name="connsiteY4" fmla="*/ 68028 h 69866"/>
                      <a:gd name="connsiteX5" fmla="*/ 7834 w 22542"/>
                      <a:gd name="connsiteY5" fmla="*/ 12071 h 69866"/>
                      <a:gd name="connsiteX6" fmla="*/ 9513 w 22542"/>
                      <a:gd name="connsiteY6" fmla="*/ 0 h 69866"/>
                      <a:gd name="connsiteX7" fmla="*/ 22543 w 22542"/>
                      <a:gd name="connsiteY7" fmla="*/ 1839 h 69866"/>
                      <a:gd name="connsiteX8" fmla="*/ 20864 w 22542"/>
                      <a:gd name="connsiteY8" fmla="*/ 13909 h 69866"/>
                      <a:gd name="connsiteX9" fmla="*/ 7834 w 22542"/>
                      <a:gd name="connsiteY9" fmla="*/ 12071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42" h="69866">
                        <a:moveTo>
                          <a:pt x="0" y="68028"/>
                        </a:moveTo>
                        <a:lnTo>
                          <a:pt x="6955" y="18786"/>
                        </a:lnTo>
                        <a:lnTo>
                          <a:pt x="19985" y="20624"/>
                        </a:lnTo>
                        <a:lnTo>
                          <a:pt x="13030" y="69867"/>
                        </a:lnTo>
                        <a:lnTo>
                          <a:pt x="0" y="68028"/>
                        </a:lnTo>
                        <a:close/>
                        <a:moveTo>
                          <a:pt x="7834" y="12071"/>
                        </a:moveTo>
                        <a:lnTo>
                          <a:pt x="9513" y="0"/>
                        </a:lnTo>
                        <a:lnTo>
                          <a:pt x="22543" y="1839"/>
                        </a:lnTo>
                        <a:lnTo>
                          <a:pt x="20864" y="13909"/>
                        </a:lnTo>
                        <a:lnTo>
                          <a:pt x="7834" y="1207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69" name="Freeform: Shape 4868">
                    <a:extLst>
                      <a:ext uri="{FF2B5EF4-FFF2-40B4-BE49-F238E27FC236}">
                        <a16:creationId xmlns:a16="http://schemas.microsoft.com/office/drawing/2014/main" id="{590A9D9D-9E30-D45B-7283-1B7A7699E6C3}"/>
                      </a:ext>
                    </a:extLst>
                  </p:cNvPr>
                  <p:cNvSpPr/>
                  <p:nvPr/>
                </p:nvSpPr>
                <p:spPr>
                  <a:xfrm>
                    <a:off x="802445" y="2231529"/>
                    <a:ext cx="49782" cy="55557"/>
                  </a:xfrm>
                  <a:custGeom>
                    <a:avLst/>
                    <a:gdLst>
                      <a:gd name="connsiteX0" fmla="*/ 44846 w 49782"/>
                      <a:gd name="connsiteY0" fmla="*/ 55558 h 55557"/>
                      <a:gd name="connsiteX1" fmla="*/ 31816 w 49782"/>
                      <a:gd name="connsiteY1" fmla="*/ 53719 h 55557"/>
                      <a:gd name="connsiteX2" fmla="*/ 35333 w 49782"/>
                      <a:gd name="connsiteY2" fmla="*/ 28618 h 55557"/>
                      <a:gd name="connsiteX3" fmla="*/ 35973 w 49782"/>
                      <a:gd name="connsiteY3" fmla="*/ 18146 h 55557"/>
                      <a:gd name="connsiteX4" fmla="*/ 33734 w 49782"/>
                      <a:gd name="connsiteY4" fmla="*/ 14149 h 55557"/>
                      <a:gd name="connsiteX5" fmla="*/ 29418 w 49782"/>
                      <a:gd name="connsiteY5" fmla="*/ 12231 h 55557"/>
                      <a:gd name="connsiteX6" fmla="*/ 23102 w 49782"/>
                      <a:gd name="connsiteY6" fmla="*/ 13190 h 55557"/>
                      <a:gd name="connsiteX7" fmla="*/ 18706 w 49782"/>
                      <a:gd name="connsiteY7" fmla="*/ 17587 h 55557"/>
                      <a:gd name="connsiteX8" fmla="*/ 16148 w 49782"/>
                      <a:gd name="connsiteY8" fmla="*/ 28778 h 55557"/>
                      <a:gd name="connsiteX9" fmla="*/ 13030 w 49782"/>
                      <a:gd name="connsiteY9" fmla="*/ 51081 h 55557"/>
                      <a:gd name="connsiteX10" fmla="*/ 0 w 49782"/>
                      <a:gd name="connsiteY10" fmla="*/ 49243 h 55557"/>
                      <a:gd name="connsiteX11" fmla="*/ 6955 w 49782"/>
                      <a:gd name="connsiteY11" fmla="*/ 0 h 55557"/>
                      <a:gd name="connsiteX12" fmla="*/ 19026 w 49782"/>
                      <a:gd name="connsiteY12" fmla="*/ 1679 h 55557"/>
                      <a:gd name="connsiteX13" fmla="*/ 17986 w 49782"/>
                      <a:gd name="connsiteY13" fmla="*/ 8953 h 55557"/>
                      <a:gd name="connsiteX14" fmla="*/ 35413 w 49782"/>
                      <a:gd name="connsiteY14" fmla="*/ 2878 h 55557"/>
                      <a:gd name="connsiteX15" fmla="*/ 43087 w 49782"/>
                      <a:gd name="connsiteY15" fmla="*/ 5516 h 55557"/>
                      <a:gd name="connsiteX16" fmla="*/ 47963 w 49782"/>
                      <a:gd name="connsiteY16" fmla="*/ 10232 h 55557"/>
                      <a:gd name="connsiteX17" fmla="*/ 49722 w 49782"/>
                      <a:gd name="connsiteY17" fmla="*/ 16068 h 55557"/>
                      <a:gd name="connsiteX18" fmla="*/ 49242 w 49782"/>
                      <a:gd name="connsiteY18" fmla="*/ 24941 h 55557"/>
                      <a:gd name="connsiteX19" fmla="*/ 44926 w 49782"/>
                      <a:gd name="connsiteY19" fmla="*/ 55558 h 5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782" h="55557">
                        <a:moveTo>
                          <a:pt x="44846" y="55558"/>
                        </a:moveTo>
                        <a:lnTo>
                          <a:pt x="31816" y="53719"/>
                        </a:lnTo>
                        <a:lnTo>
                          <a:pt x="35333" y="28618"/>
                        </a:lnTo>
                        <a:cubicBezTo>
                          <a:pt x="36053" y="23262"/>
                          <a:pt x="36292" y="19825"/>
                          <a:pt x="35973" y="18146"/>
                        </a:cubicBezTo>
                        <a:cubicBezTo>
                          <a:pt x="35653" y="16467"/>
                          <a:pt x="34933" y="15188"/>
                          <a:pt x="33734" y="14149"/>
                        </a:cubicBezTo>
                        <a:cubicBezTo>
                          <a:pt x="32615" y="13110"/>
                          <a:pt x="31176" y="12470"/>
                          <a:pt x="29418" y="12231"/>
                        </a:cubicBezTo>
                        <a:cubicBezTo>
                          <a:pt x="27179" y="11911"/>
                          <a:pt x="25021" y="12231"/>
                          <a:pt x="23102" y="13190"/>
                        </a:cubicBezTo>
                        <a:cubicBezTo>
                          <a:pt x="21104" y="14149"/>
                          <a:pt x="19665" y="15668"/>
                          <a:pt x="18706" y="17587"/>
                        </a:cubicBezTo>
                        <a:cubicBezTo>
                          <a:pt x="17746" y="19505"/>
                          <a:pt x="16867" y="23262"/>
                          <a:pt x="16148" y="28778"/>
                        </a:cubicBezTo>
                        <a:lnTo>
                          <a:pt x="13030" y="51081"/>
                        </a:lnTo>
                        <a:lnTo>
                          <a:pt x="0" y="49243"/>
                        </a:lnTo>
                        <a:lnTo>
                          <a:pt x="6955" y="0"/>
                        </a:lnTo>
                        <a:lnTo>
                          <a:pt x="19026" y="1679"/>
                        </a:lnTo>
                        <a:lnTo>
                          <a:pt x="17986" y="8953"/>
                        </a:lnTo>
                        <a:cubicBezTo>
                          <a:pt x="23102" y="3997"/>
                          <a:pt x="28858" y="1998"/>
                          <a:pt x="35413" y="2878"/>
                        </a:cubicBezTo>
                        <a:cubicBezTo>
                          <a:pt x="38291" y="3278"/>
                          <a:pt x="40849" y="4157"/>
                          <a:pt x="43087" y="5516"/>
                        </a:cubicBezTo>
                        <a:cubicBezTo>
                          <a:pt x="45325" y="6875"/>
                          <a:pt x="46924" y="8474"/>
                          <a:pt x="47963" y="10232"/>
                        </a:cubicBezTo>
                        <a:cubicBezTo>
                          <a:pt x="48923" y="11991"/>
                          <a:pt x="49562" y="13989"/>
                          <a:pt x="49722" y="16068"/>
                        </a:cubicBezTo>
                        <a:cubicBezTo>
                          <a:pt x="49882" y="18146"/>
                          <a:pt x="49722" y="21104"/>
                          <a:pt x="49242" y="24941"/>
                        </a:cubicBezTo>
                        <a:lnTo>
                          <a:pt x="44926" y="5555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70" name="Freeform: Shape 4869">
                    <a:extLst>
                      <a:ext uri="{FF2B5EF4-FFF2-40B4-BE49-F238E27FC236}">
                        <a16:creationId xmlns:a16="http://schemas.microsoft.com/office/drawing/2014/main" id="{3AB60948-6EEE-51CA-5A99-765E546EF286}"/>
                      </a:ext>
                    </a:extLst>
                  </p:cNvPr>
                  <p:cNvSpPr/>
                  <p:nvPr/>
                </p:nvSpPr>
                <p:spPr>
                  <a:xfrm>
                    <a:off x="911473" y="2236405"/>
                    <a:ext cx="40218" cy="70586"/>
                  </a:xfrm>
                  <a:custGeom>
                    <a:avLst/>
                    <a:gdLst>
                      <a:gd name="connsiteX0" fmla="*/ 13598 w 40218"/>
                      <a:gd name="connsiteY0" fmla="*/ 69947 h 70586"/>
                      <a:gd name="connsiteX1" fmla="*/ 14558 w 40218"/>
                      <a:gd name="connsiteY1" fmla="*/ 62992 h 70586"/>
                      <a:gd name="connsiteX2" fmla="*/ 6404 w 40218"/>
                      <a:gd name="connsiteY2" fmla="*/ 59475 h 70586"/>
                      <a:gd name="connsiteX3" fmla="*/ 1528 w 40218"/>
                      <a:gd name="connsiteY3" fmla="*/ 53239 h 70586"/>
                      <a:gd name="connsiteX4" fmla="*/ 89 w 40218"/>
                      <a:gd name="connsiteY4" fmla="*/ 43727 h 70586"/>
                      <a:gd name="connsiteX5" fmla="*/ 7283 w 40218"/>
                      <a:gd name="connsiteY5" fmla="*/ 43407 h 70586"/>
                      <a:gd name="connsiteX6" fmla="*/ 8962 w 40218"/>
                      <a:gd name="connsiteY6" fmla="*/ 52040 h 70586"/>
                      <a:gd name="connsiteX7" fmla="*/ 15437 w 40218"/>
                      <a:gd name="connsiteY7" fmla="*/ 57157 h 70586"/>
                      <a:gd name="connsiteX8" fmla="*/ 18555 w 40218"/>
                      <a:gd name="connsiteY8" fmla="*/ 35013 h 70586"/>
                      <a:gd name="connsiteX9" fmla="*/ 10241 w 40218"/>
                      <a:gd name="connsiteY9" fmla="*/ 30457 h 70586"/>
                      <a:gd name="connsiteX10" fmla="*/ 5844 w 40218"/>
                      <a:gd name="connsiteY10" fmla="*/ 24621 h 70586"/>
                      <a:gd name="connsiteX11" fmla="*/ 5125 w 40218"/>
                      <a:gd name="connsiteY11" fmla="*/ 16947 h 70586"/>
                      <a:gd name="connsiteX12" fmla="*/ 12080 w 40218"/>
                      <a:gd name="connsiteY12" fmla="*/ 5676 h 70586"/>
                      <a:gd name="connsiteX13" fmla="*/ 23031 w 40218"/>
                      <a:gd name="connsiteY13" fmla="*/ 3357 h 70586"/>
                      <a:gd name="connsiteX14" fmla="*/ 23511 w 40218"/>
                      <a:gd name="connsiteY14" fmla="*/ 0 h 70586"/>
                      <a:gd name="connsiteX15" fmla="*/ 27588 w 40218"/>
                      <a:gd name="connsiteY15" fmla="*/ 560 h 70586"/>
                      <a:gd name="connsiteX16" fmla="*/ 27108 w 40218"/>
                      <a:gd name="connsiteY16" fmla="*/ 3917 h 70586"/>
                      <a:gd name="connsiteX17" fmla="*/ 36221 w 40218"/>
                      <a:gd name="connsiteY17" fmla="*/ 8793 h 70586"/>
                      <a:gd name="connsiteX18" fmla="*/ 40218 w 40218"/>
                      <a:gd name="connsiteY18" fmla="*/ 19985 h 70586"/>
                      <a:gd name="connsiteX19" fmla="*/ 32864 w 40218"/>
                      <a:gd name="connsiteY19" fmla="*/ 19985 h 70586"/>
                      <a:gd name="connsiteX20" fmla="*/ 31185 w 40218"/>
                      <a:gd name="connsiteY20" fmla="*/ 13430 h 70586"/>
                      <a:gd name="connsiteX21" fmla="*/ 26229 w 40218"/>
                      <a:gd name="connsiteY21" fmla="*/ 9753 h 70586"/>
                      <a:gd name="connsiteX22" fmla="*/ 23431 w 40218"/>
                      <a:gd name="connsiteY22" fmla="*/ 29817 h 70586"/>
                      <a:gd name="connsiteX23" fmla="*/ 30066 w 40218"/>
                      <a:gd name="connsiteY23" fmla="*/ 32855 h 70586"/>
                      <a:gd name="connsiteX24" fmla="*/ 34862 w 40218"/>
                      <a:gd name="connsiteY24" fmla="*/ 37092 h 70586"/>
                      <a:gd name="connsiteX25" fmla="*/ 37340 w 40218"/>
                      <a:gd name="connsiteY25" fmla="*/ 42368 h 70586"/>
                      <a:gd name="connsiteX26" fmla="*/ 37580 w 40218"/>
                      <a:gd name="connsiteY26" fmla="*/ 48603 h 70586"/>
                      <a:gd name="connsiteX27" fmla="*/ 31265 w 40218"/>
                      <a:gd name="connsiteY27" fmla="*/ 60034 h 70586"/>
                      <a:gd name="connsiteX28" fmla="*/ 18635 w 40218"/>
                      <a:gd name="connsiteY28" fmla="*/ 63552 h 70586"/>
                      <a:gd name="connsiteX29" fmla="*/ 17675 w 40218"/>
                      <a:gd name="connsiteY29" fmla="*/ 70586 h 70586"/>
                      <a:gd name="connsiteX30" fmla="*/ 13598 w 40218"/>
                      <a:gd name="connsiteY30" fmla="*/ 70027 h 70586"/>
                      <a:gd name="connsiteX31" fmla="*/ 22152 w 40218"/>
                      <a:gd name="connsiteY31" fmla="*/ 9033 h 70586"/>
                      <a:gd name="connsiteX32" fmla="*/ 15277 w 40218"/>
                      <a:gd name="connsiteY32" fmla="*/ 11351 h 70586"/>
                      <a:gd name="connsiteX33" fmla="*/ 12080 w 40218"/>
                      <a:gd name="connsiteY33" fmla="*/ 17267 h 70586"/>
                      <a:gd name="connsiteX34" fmla="*/ 13199 w 40218"/>
                      <a:gd name="connsiteY34" fmla="*/ 23502 h 70586"/>
                      <a:gd name="connsiteX35" fmla="*/ 19434 w 40218"/>
                      <a:gd name="connsiteY35" fmla="*/ 28298 h 70586"/>
                      <a:gd name="connsiteX36" fmla="*/ 22152 w 40218"/>
                      <a:gd name="connsiteY36" fmla="*/ 9033 h 70586"/>
                      <a:gd name="connsiteX37" fmla="*/ 19514 w 40218"/>
                      <a:gd name="connsiteY37" fmla="*/ 57716 h 70586"/>
                      <a:gd name="connsiteX38" fmla="*/ 26708 w 40218"/>
                      <a:gd name="connsiteY38" fmla="*/ 55158 h 70586"/>
                      <a:gd name="connsiteX39" fmla="*/ 30386 w 40218"/>
                      <a:gd name="connsiteY39" fmla="*/ 48043 h 70586"/>
                      <a:gd name="connsiteX40" fmla="*/ 29346 w 40218"/>
                      <a:gd name="connsiteY40" fmla="*/ 41728 h 70586"/>
                      <a:gd name="connsiteX41" fmla="*/ 22472 w 40218"/>
                      <a:gd name="connsiteY41" fmla="*/ 36532 h 70586"/>
                      <a:gd name="connsiteX42" fmla="*/ 19514 w 40218"/>
                      <a:gd name="connsiteY42" fmla="*/ 57716 h 7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218" h="70586">
                        <a:moveTo>
                          <a:pt x="13598" y="69947"/>
                        </a:moveTo>
                        <a:lnTo>
                          <a:pt x="14558" y="62992"/>
                        </a:lnTo>
                        <a:cubicBezTo>
                          <a:pt x="11120" y="62033"/>
                          <a:pt x="8402" y="60914"/>
                          <a:pt x="6404" y="59475"/>
                        </a:cubicBezTo>
                        <a:cubicBezTo>
                          <a:pt x="4405" y="58036"/>
                          <a:pt x="2727" y="55957"/>
                          <a:pt x="1528" y="53239"/>
                        </a:cubicBezTo>
                        <a:cubicBezTo>
                          <a:pt x="329" y="50521"/>
                          <a:pt x="-231" y="47324"/>
                          <a:pt x="89" y="43727"/>
                        </a:cubicBezTo>
                        <a:lnTo>
                          <a:pt x="7283" y="43407"/>
                        </a:lnTo>
                        <a:cubicBezTo>
                          <a:pt x="7283" y="47244"/>
                          <a:pt x="7843" y="50122"/>
                          <a:pt x="8962" y="52040"/>
                        </a:cubicBezTo>
                        <a:cubicBezTo>
                          <a:pt x="10561" y="54758"/>
                          <a:pt x="12719" y="56517"/>
                          <a:pt x="15437" y="57157"/>
                        </a:cubicBezTo>
                        <a:lnTo>
                          <a:pt x="18555" y="35013"/>
                        </a:lnTo>
                        <a:cubicBezTo>
                          <a:pt x="15757" y="34054"/>
                          <a:pt x="13039" y="32535"/>
                          <a:pt x="10241" y="30457"/>
                        </a:cubicBezTo>
                        <a:cubicBezTo>
                          <a:pt x="8242" y="28938"/>
                          <a:pt x="6724" y="26940"/>
                          <a:pt x="5844" y="24621"/>
                        </a:cubicBezTo>
                        <a:cubicBezTo>
                          <a:pt x="4965" y="22303"/>
                          <a:pt x="4725" y="19665"/>
                          <a:pt x="5125" y="16947"/>
                        </a:cubicBezTo>
                        <a:cubicBezTo>
                          <a:pt x="5844" y="11991"/>
                          <a:pt x="8163" y="8234"/>
                          <a:pt x="12080" y="5676"/>
                        </a:cubicBezTo>
                        <a:cubicBezTo>
                          <a:pt x="14718" y="3917"/>
                          <a:pt x="18395" y="3198"/>
                          <a:pt x="23031" y="3357"/>
                        </a:cubicBezTo>
                        <a:lnTo>
                          <a:pt x="23511" y="0"/>
                        </a:lnTo>
                        <a:lnTo>
                          <a:pt x="27588" y="560"/>
                        </a:lnTo>
                        <a:lnTo>
                          <a:pt x="27108" y="3917"/>
                        </a:lnTo>
                        <a:cubicBezTo>
                          <a:pt x="31105" y="4876"/>
                          <a:pt x="34143" y="6475"/>
                          <a:pt x="36221" y="8793"/>
                        </a:cubicBezTo>
                        <a:cubicBezTo>
                          <a:pt x="38939" y="11751"/>
                          <a:pt x="40218" y="15508"/>
                          <a:pt x="40218" y="19985"/>
                        </a:cubicBezTo>
                        <a:lnTo>
                          <a:pt x="32864" y="19985"/>
                        </a:lnTo>
                        <a:cubicBezTo>
                          <a:pt x="32864" y="17267"/>
                          <a:pt x="32304" y="15028"/>
                          <a:pt x="31185" y="13430"/>
                        </a:cubicBezTo>
                        <a:cubicBezTo>
                          <a:pt x="30066" y="11751"/>
                          <a:pt x="28467" y="10552"/>
                          <a:pt x="26229" y="9753"/>
                        </a:cubicBezTo>
                        <a:lnTo>
                          <a:pt x="23431" y="29817"/>
                        </a:lnTo>
                        <a:cubicBezTo>
                          <a:pt x="26788" y="31176"/>
                          <a:pt x="29027" y="32215"/>
                          <a:pt x="30066" y="32855"/>
                        </a:cubicBezTo>
                        <a:cubicBezTo>
                          <a:pt x="32064" y="34134"/>
                          <a:pt x="33663" y="35493"/>
                          <a:pt x="34862" y="37092"/>
                        </a:cubicBezTo>
                        <a:cubicBezTo>
                          <a:pt x="36061" y="38611"/>
                          <a:pt x="36861" y="40449"/>
                          <a:pt x="37340" y="42368"/>
                        </a:cubicBezTo>
                        <a:cubicBezTo>
                          <a:pt x="37820" y="44286"/>
                          <a:pt x="37900" y="46444"/>
                          <a:pt x="37580" y="48603"/>
                        </a:cubicBezTo>
                        <a:cubicBezTo>
                          <a:pt x="36941" y="53399"/>
                          <a:pt x="34782" y="57236"/>
                          <a:pt x="31265" y="60034"/>
                        </a:cubicBezTo>
                        <a:cubicBezTo>
                          <a:pt x="27748" y="62832"/>
                          <a:pt x="23511" y="63951"/>
                          <a:pt x="18635" y="63552"/>
                        </a:cubicBezTo>
                        <a:lnTo>
                          <a:pt x="17675" y="70586"/>
                        </a:lnTo>
                        <a:lnTo>
                          <a:pt x="13598" y="70027"/>
                        </a:lnTo>
                        <a:close/>
                        <a:moveTo>
                          <a:pt x="22152" y="9033"/>
                        </a:moveTo>
                        <a:cubicBezTo>
                          <a:pt x="19354" y="9033"/>
                          <a:pt x="17116" y="9832"/>
                          <a:pt x="15277" y="11351"/>
                        </a:cubicBezTo>
                        <a:cubicBezTo>
                          <a:pt x="13439" y="12870"/>
                          <a:pt x="12399" y="14869"/>
                          <a:pt x="12080" y="17267"/>
                        </a:cubicBezTo>
                        <a:cubicBezTo>
                          <a:pt x="11760" y="19665"/>
                          <a:pt x="12080" y="21743"/>
                          <a:pt x="13199" y="23502"/>
                        </a:cubicBezTo>
                        <a:cubicBezTo>
                          <a:pt x="14318" y="25261"/>
                          <a:pt x="16396" y="26860"/>
                          <a:pt x="19434" y="28298"/>
                        </a:cubicBezTo>
                        <a:lnTo>
                          <a:pt x="22152" y="9033"/>
                        </a:lnTo>
                        <a:close/>
                        <a:moveTo>
                          <a:pt x="19514" y="57716"/>
                        </a:moveTo>
                        <a:cubicBezTo>
                          <a:pt x="22232" y="57716"/>
                          <a:pt x="24630" y="56917"/>
                          <a:pt x="26708" y="55158"/>
                        </a:cubicBezTo>
                        <a:cubicBezTo>
                          <a:pt x="28787" y="53399"/>
                          <a:pt x="29986" y="51001"/>
                          <a:pt x="30386" y="48043"/>
                        </a:cubicBezTo>
                        <a:cubicBezTo>
                          <a:pt x="30705" y="45485"/>
                          <a:pt x="30386" y="43407"/>
                          <a:pt x="29346" y="41728"/>
                        </a:cubicBezTo>
                        <a:cubicBezTo>
                          <a:pt x="28307" y="40049"/>
                          <a:pt x="25989" y="38291"/>
                          <a:pt x="22472" y="36532"/>
                        </a:cubicBezTo>
                        <a:lnTo>
                          <a:pt x="19514" y="5771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71" name="Freeform: Shape 4870">
                    <a:extLst>
                      <a:ext uri="{FF2B5EF4-FFF2-40B4-BE49-F238E27FC236}">
                        <a16:creationId xmlns:a16="http://schemas.microsoft.com/office/drawing/2014/main" id="{8AA90776-05A7-9B84-BEFA-2F03D481846A}"/>
                      </a:ext>
                    </a:extLst>
                  </p:cNvPr>
                  <p:cNvSpPr/>
                  <p:nvPr/>
                </p:nvSpPr>
                <p:spPr>
                  <a:xfrm>
                    <a:off x="952890" y="2247661"/>
                    <a:ext cx="43422" cy="59570"/>
                  </a:xfrm>
                  <a:custGeom>
                    <a:avLst/>
                    <a:gdLst>
                      <a:gd name="connsiteX0" fmla="*/ 38451 w 43422"/>
                      <a:gd name="connsiteY0" fmla="*/ 52856 h 59570"/>
                      <a:gd name="connsiteX1" fmla="*/ 37491 w 43422"/>
                      <a:gd name="connsiteY1" fmla="*/ 59570 h 59570"/>
                      <a:gd name="connsiteX2" fmla="*/ 0 w 43422"/>
                      <a:gd name="connsiteY2" fmla="*/ 54294 h 59570"/>
                      <a:gd name="connsiteX3" fmla="*/ 1519 w 43422"/>
                      <a:gd name="connsiteY3" fmla="*/ 49578 h 59570"/>
                      <a:gd name="connsiteX4" fmla="*/ 7195 w 43422"/>
                      <a:gd name="connsiteY4" fmla="*/ 42703 h 59570"/>
                      <a:gd name="connsiteX5" fmla="*/ 17507 w 43422"/>
                      <a:gd name="connsiteY5" fmla="*/ 35429 h 59570"/>
                      <a:gd name="connsiteX6" fmla="*/ 31656 w 43422"/>
                      <a:gd name="connsiteY6" fmla="*/ 25196 h 59570"/>
                      <a:gd name="connsiteX7" fmla="*/ 36053 w 43422"/>
                      <a:gd name="connsiteY7" fmla="*/ 17283 h 59570"/>
                      <a:gd name="connsiteX8" fmla="*/ 34054 w 43422"/>
                      <a:gd name="connsiteY8" fmla="*/ 9928 h 59570"/>
                      <a:gd name="connsiteX9" fmla="*/ 26780 w 43422"/>
                      <a:gd name="connsiteY9" fmla="*/ 6011 h 59570"/>
                      <a:gd name="connsiteX10" fmla="*/ 18306 w 43422"/>
                      <a:gd name="connsiteY10" fmla="*/ 7930 h 59570"/>
                      <a:gd name="connsiteX11" fmla="*/ 14069 w 43422"/>
                      <a:gd name="connsiteY11" fmla="*/ 15844 h 59570"/>
                      <a:gd name="connsiteX12" fmla="*/ 7035 w 43422"/>
                      <a:gd name="connsiteY12" fmla="*/ 14085 h 59570"/>
                      <a:gd name="connsiteX13" fmla="*/ 14309 w 43422"/>
                      <a:gd name="connsiteY13" fmla="*/ 2654 h 59570"/>
                      <a:gd name="connsiteX14" fmla="*/ 27739 w 43422"/>
                      <a:gd name="connsiteY14" fmla="*/ 256 h 59570"/>
                      <a:gd name="connsiteX15" fmla="*/ 40049 w 43422"/>
                      <a:gd name="connsiteY15" fmla="*/ 6571 h 59570"/>
                      <a:gd name="connsiteX16" fmla="*/ 43247 w 43422"/>
                      <a:gd name="connsiteY16" fmla="*/ 18482 h 59570"/>
                      <a:gd name="connsiteX17" fmla="*/ 40929 w 43422"/>
                      <a:gd name="connsiteY17" fmla="*/ 24957 h 59570"/>
                      <a:gd name="connsiteX18" fmla="*/ 35333 w 43422"/>
                      <a:gd name="connsiteY18" fmla="*/ 31192 h 59570"/>
                      <a:gd name="connsiteX19" fmla="*/ 23182 w 43422"/>
                      <a:gd name="connsiteY19" fmla="*/ 39666 h 59570"/>
                      <a:gd name="connsiteX20" fmla="*/ 14149 w 43422"/>
                      <a:gd name="connsiteY20" fmla="*/ 45661 h 59570"/>
                      <a:gd name="connsiteX21" fmla="*/ 10712 w 43422"/>
                      <a:gd name="connsiteY21" fmla="*/ 49018 h 59570"/>
                      <a:gd name="connsiteX22" fmla="*/ 38531 w 43422"/>
                      <a:gd name="connsiteY22" fmla="*/ 52935 h 59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3422" h="59570">
                        <a:moveTo>
                          <a:pt x="38451" y="52856"/>
                        </a:moveTo>
                        <a:lnTo>
                          <a:pt x="37491" y="59570"/>
                        </a:lnTo>
                        <a:lnTo>
                          <a:pt x="0" y="54294"/>
                        </a:lnTo>
                        <a:cubicBezTo>
                          <a:pt x="160" y="52616"/>
                          <a:pt x="719" y="51017"/>
                          <a:pt x="1519" y="49578"/>
                        </a:cubicBezTo>
                        <a:cubicBezTo>
                          <a:pt x="2878" y="47180"/>
                          <a:pt x="4716" y="44862"/>
                          <a:pt x="7195" y="42703"/>
                        </a:cubicBezTo>
                        <a:cubicBezTo>
                          <a:pt x="9673" y="40545"/>
                          <a:pt x="13110" y="38067"/>
                          <a:pt x="17507" y="35429"/>
                        </a:cubicBezTo>
                        <a:cubicBezTo>
                          <a:pt x="24381" y="31272"/>
                          <a:pt x="29098" y="27835"/>
                          <a:pt x="31656" y="25196"/>
                        </a:cubicBezTo>
                        <a:cubicBezTo>
                          <a:pt x="34214" y="22559"/>
                          <a:pt x="35733" y="19921"/>
                          <a:pt x="36053" y="17283"/>
                        </a:cubicBezTo>
                        <a:cubicBezTo>
                          <a:pt x="36452" y="14485"/>
                          <a:pt x="35813" y="12087"/>
                          <a:pt x="34054" y="9928"/>
                        </a:cubicBezTo>
                        <a:cubicBezTo>
                          <a:pt x="32375" y="7770"/>
                          <a:pt x="29897" y="6411"/>
                          <a:pt x="26780" y="6011"/>
                        </a:cubicBezTo>
                        <a:cubicBezTo>
                          <a:pt x="23422" y="5532"/>
                          <a:pt x="20624" y="6171"/>
                          <a:pt x="18306" y="7930"/>
                        </a:cubicBezTo>
                        <a:cubicBezTo>
                          <a:pt x="15988" y="9689"/>
                          <a:pt x="14629" y="12326"/>
                          <a:pt x="14069" y="15844"/>
                        </a:cubicBezTo>
                        <a:lnTo>
                          <a:pt x="7035" y="14085"/>
                        </a:lnTo>
                        <a:cubicBezTo>
                          <a:pt x="8314" y="8809"/>
                          <a:pt x="10712" y="5052"/>
                          <a:pt x="14309" y="2654"/>
                        </a:cubicBezTo>
                        <a:cubicBezTo>
                          <a:pt x="17906" y="336"/>
                          <a:pt x="22383" y="-464"/>
                          <a:pt x="27739" y="256"/>
                        </a:cubicBezTo>
                        <a:cubicBezTo>
                          <a:pt x="33175" y="975"/>
                          <a:pt x="37252" y="3133"/>
                          <a:pt x="40049" y="6571"/>
                        </a:cubicBezTo>
                        <a:cubicBezTo>
                          <a:pt x="42767" y="10008"/>
                          <a:pt x="43887" y="14005"/>
                          <a:pt x="43247" y="18482"/>
                        </a:cubicBezTo>
                        <a:cubicBezTo>
                          <a:pt x="42927" y="20720"/>
                          <a:pt x="42128" y="22878"/>
                          <a:pt x="40929" y="24957"/>
                        </a:cubicBezTo>
                        <a:cubicBezTo>
                          <a:pt x="39730" y="27035"/>
                          <a:pt x="37811" y="29114"/>
                          <a:pt x="35333" y="31192"/>
                        </a:cubicBezTo>
                        <a:cubicBezTo>
                          <a:pt x="32855" y="33350"/>
                          <a:pt x="28778" y="36148"/>
                          <a:pt x="23182" y="39666"/>
                        </a:cubicBezTo>
                        <a:cubicBezTo>
                          <a:pt x="18546" y="42543"/>
                          <a:pt x="15508" y="44622"/>
                          <a:pt x="14149" y="45661"/>
                        </a:cubicBezTo>
                        <a:cubicBezTo>
                          <a:pt x="12790" y="46700"/>
                          <a:pt x="11671" y="47899"/>
                          <a:pt x="10712" y="49018"/>
                        </a:cubicBezTo>
                        <a:lnTo>
                          <a:pt x="38531" y="5293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72" name="Freeform: Shape 4871">
                    <a:extLst>
                      <a:ext uri="{FF2B5EF4-FFF2-40B4-BE49-F238E27FC236}">
                        <a16:creationId xmlns:a16="http://schemas.microsoft.com/office/drawing/2014/main" id="{738B0743-A213-07BF-0967-577FFECD52A2}"/>
                      </a:ext>
                    </a:extLst>
                  </p:cNvPr>
                  <p:cNvSpPr/>
                  <p:nvPr/>
                </p:nvSpPr>
                <p:spPr>
                  <a:xfrm>
                    <a:off x="1001733" y="2300916"/>
                    <a:ext cx="9033" cy="9033"/>
                  </a:xfrm>
                  <a:custGeom>
                    <a:avLst/>
                    <a:gdLst>
                      <a:gd name="connsiteX0" fmla="*/ 0 w 9033"/>
                      <a:gd name="connsiteY0" fmla="*/ 7914 h 9033"/>
                      <a:gd name="connsiteX1" fmla="*/ 1119 w 9033"/>
                      <a:gd name="connsiteY1" fmla="*/ 0 h 9033"/>
                      <a:gd name="connsiteX2" fmla="*/ 9033 w 9033"/>
                      <a:gd name="connsiteY2" fmla="*/ 1119 h 9033"/>
                      <a:gd name="connsiteX3" fmla="*/ 7914 w 9033"/>
                      <a:gd name="connsiteY3" fmla="*/ 9033 h 9033"/>
                      <a:gd name="connsiteX4" fmla="*/ 0 w 9033"/>
                      <a:gd name="connsiteY4" fmla="*/ 7914 h 9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3" h="9033">
                        <a:moveTo>
                          <a:pt x="0" y="7914"/>
                        </a:moveTo>
                        <a:lnTo>
                          <a:pt x="1119" y="0"/>
                        </a:lnTo>
                        <a:lnTo>
                          <a:pt x="9033" y="1119"/>
                        </a:lnTo>
                        <a:lnTo>
                          <a:pt x="7914" y="9033"/>
                        </a:lnTo>
                        <a:lnTo>
                          <a:pt x="0" y="791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73" name="Freeform: Shape 4872">
                    <a:extLst>
                      <a:ext uri="{FF2B5EF4-FFF2-40B4-BE49-F238E27FC236}">
                        <a16:creationId xmlns:a16="http://schemas.microsoft.com/office/drawing/2014/main" id="{292A9AD8-BF74-6CC5-8ED0-5FF78CA27994}"/>
                      </a:ext>
                    </a:extLst>
                  </p:cNvPr>
                  <p:cNvSpPr/>
                  <p:nvPr/>
                </p:nvSpPr>
                <p:spPr>
                  <a:xfrm>
                    <a:off x="1022942" y="2256833"/>
                    <a:ext cx="38534" cy="58347"/>
                  </a:xfrm>
                  <a:custGeom>
                    <a:avLst/>
                    <a:gdLst>
                      <a:gd name="connsiteX0" fmla="*/ 774 w 38534"/>
                      <a:gd name="connsiteY0" fmla="*/ 26576 h 58347"/>
                      <a:gd name="connsiteX1" fmla="*/ 5090 w 38534"/>
                      <a:gd name="connsiteY1" fmla="*/ 10668 h 58347"/>
                      <a:gd name="connsiteX2" fmla="*/ 12605 w 38534"/>
                      <a:gd name="connsiteY2" fmla="*/ 2114 h 58347"/>
                      <a:gd name="connsiteX3" fmla="*/ 23317 w 38534"/>
                      <a:gd name="connsiteY3" fmla="*/ 196 h 58347"/>
                      <a:gd name="connsiteX4" fmla="*/ 31071 w 38534"/>
                      <a:gd name="connsiteY4" fmla="*/ 3154 h 58347"/>
                      <a:gd name="connsiteX5" fmla="*/ 36027 w 38534"/>
                      <a:gd name="connsiteY5" fmla="*/ 9229 h 58347"/>
                      <a:gd name="connsiteX6" fmla="*/ 38345 w 38534"/>
                      <a:gd name="connsiteY6" fmla="*/ 18182 h 58347"/>
                      <a:gd name="connsiteX7" fmla="*/ 37706 w 38534"/>
                      <a:gd name="connsiteY7" fmla="*/ 31772 h 58347"/>
                      <a:gd name="connsiteX8" fmla="*/ 33389 w 38534"/>
                      <a:gd name="connsiteY8" fmla="*/ 47600 h 58347"/>
                      <a:gd name="connsiteX9" fmla="*/ 25955 w 38534"/>
                      <a:gd name="connsiteY9" fmla="*/ 56233 h 58347"/>
                      <a:gd name="connsiteX10" fmla="*/ 15163 w 38534"/>
                      <a:gd name="connsiteY10" fmla="*/ 58152 h 58347"/>
                      <a:gd name="connsiteX11" fmla="*/ 3092 w 38534"/>
                      <a:gd name="connsiteY11" fmla="*/ 50478 h 58347"/>
                      <a:gd name="connsiteX12" fmla="*/ 694 w 38534"/>
                      <a:gd name="connsiteY12" fmla="*/ 26656 h 58347"/>
                      <a:gd name="connsiteX13" fmla="*/ 7968 w 38534"/>
                      <a:gd name="connsiteY13" fmla="*/ 27535 h 58347"/>
                      <a:gd name="connsiteX14" fmla="*/ 8608 w 38534"/>
                      <a:gd name="connsiteY14" fmla="*/ 46560 h 58347"/>
                      <a:gd name="connsiteX15" fmla="*/ 16042 w 38534"/>
                      <a:gd name="connsiteY15" fmla="*/ 52316 h 58347"/>
                      <a:gd name="connsiteX16" fmla="*/ 24755 w 38534"/>
                      <a:gd name="connsiteY16" fmla="*/ 48799 h 58347"/>
                      <a:gd name="connsiteX17" fmla="*/ 30591 w 38534"/>
                      <a:gd name="connsiteY17" fmla="*/ 30733 h 58347"/>
                      <a:gd name="connsiteX18" fmla="*/ 29951 w 38534"/>
                      <a:gd name="connsiteY18" fmla="*/ 11707 h 58347"/>
                      <a:gd name="connsiteX19" fmla="*/ 22437 w 38534"/>
                      <a:gd name="connsiteY19" fmla="*/ 5951 h 58347"/>
                      <a:gd name="connsiteX20" fmla="*/ 14203 w 38534"/>
                      <a:gd name="connsiteY20" fmla="*/ 8909 h 58347"/>
                      <a:gd name="connsiteX21" fmla="*/ 7888 w 38534"/>
                      <a:gd name="connsiteY21" fmla="*/ 27535 h 5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534" h="58347">
                        <a:moveTo>
                          <a:pt x="774" y="26576"/>
                        </a:moveTo>
                        <a:cubicBezTo>
                          <a:pt x="1733" y="19861"/>
                          <a:pt x="3172" y="14585"/>
                          <a:pt x="5090" y="10668"/>
                        </a:cubicBezTo>
                        <a:cubicBezTo>
                          <a:pt x="7009" y="6751"/>
                          <a:pt x="9567" y="3953"/>
                          <a:pt x="12605" y="2114"/>
                        </a:cubicBezTo>
                        <a:cubicBezTo>
                          <a:pt x="15642" y="276"/>
                          <a:pt x="19240" y="-364"/>
                          <a:pt x="23317" y="196"/>
                        </a:cubicBezTo>
                        <a:cubicBezTo>
                          <a:pt x="26354" y="595"/>
                          <a:pt x="28912" y="1635"/>
                          <a:pt x="31071" y="3154"/>
                        </a:cubicBezTo>
                        <a:cubicBezTo>
                          <a:pt x="33229" y="4672"/>
                          <a:pt x="34828" y="6751"/>
                          <a:pt x="36027" y="9229"/>
                        </a:cubicBezTo>
                        <a:cubicBezTo>
                          <a:pt x="37226" y="11787"/>
                          <a:pt x="37945" y="14745"/>
                          <a:pt x="38345" y="18182"/>
                        </a:cubicBezTo>
                        <a:cubicBezTo>
                          <a:pt x="38745" y="21619"/>
                          <a:pt x="38505" y="26176"/>
                          <a:pt x="37706" y="31772"/>
                        </a:cubicBezTo>
                        <a:cubicBezTo>
                          <a:pt x="36746" y="38407"/>
                          <a:pt x="35307" y="43683"/>
                          <a:pt x="33389" y="47600"/>
                        </a:cubicBezTo>
                        <a:cubicBezTo>
                          <a:pt x="31470" y="51517"/>
                          <a:pt x="28992" y="54315"/>
                          <a:pt x="25955" y="56233"/>
                        </a:cubicBezTo>
                        <a:cubicBezTo>
                          <a:pt x="22917" y="58072"/>
                          <a:pt x="19320" y="58711"/>
                          <a:pt x="15163" y="58152"/>
                        </a:cubicBezTo>
                        <a:cubicBezTo>
                          <a:pt x="9727" y="57352"/>
                          <a:pt x="5650" y="54794"/>
                          <a:pt x="3092" y="50478"/>
                        </a:cubicBezTo>
                        <a:cubicBezTo>
                          <a:pt x="54" y="45202"/>
                          <a:pt x="-745" y="37287"/>
                          <a:pt x="694" y="26656"/>
                        </a:cubicBezTo>
                        <a:close/>
                        <a:moveTo>
                          <a:pt x="7968" y="27535"/>
                        </a:moveTo>
                        <a:cubicBezTo>
                          <a:pt x="6689" y="36808"/>
                          <a:pt x="6849" y="43203"/>
                          <a:pt x="8608" y="46560"/>
                        </a:cubicBezTo>
                        <a:cubicBezTo>
                          <a:pt x="10366" y="49918"/>
                          <a:pt x="12844" y="51836"/>
                          <a:pt x="16042" y="52316"/>
                        </a:cubicBezTo>
                        <a:cubicBezTo>
                          <a:pt x="19240" y="52796"/>
                          <a:pt x="22117" y="51597"/>
                          <a:pt x="24755" y="48799"/>
                        </a:cubicBezTo>
                        <a:cubicBezTo>
                          <a:pt x="27393" y="46001"/>
                          <a:pt x="29312" y="40005"/>
                          <a:pt x="30591" y="30733"/>
                        </a:cubicBezTo>
                        <a:cubicBezTo>
                          <a:pt x="31870" y="21380"/>
                          <a:pt x="31710" y="15064"/>
                          <a:pt x="29951" y="11707"/>
                        </a:cubicBezTo>
                        <a:cubicBezTo>
                          <a:pt x="28193" y="8350"/>
                          <a:pt x="25715" y="6431"/>
                          <a:pt x="22437" y="5951"/>
                        </a:cubicBezTo>
                        <a:cubicBezTo>
                          <a:pt x="19240" y="5472"/>
                          <a:pt x="16522" y="6511"/>
                          <a:pt x="14203" y="8909"/>
                        </a:cubicBezTo>
                        <a:cubicBezTo>
                          <a:pt x="11326" y="12027"/>
                          <a:pt x="9247" y="18262"/>
                          <a:pt x="7888" y="27535"/>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74" name="Freeform: Shape 4873">
                    <a:extLst>
                      <a:ext uri="{FF2B5EF4-FFF2-40B4-BE49-F238E27FC236}">
                        <a16:creationId xmlns:a16="http://schemas.microsoft.com/office/drawing/2014/main" id="{E93FFF28-3DD2-385F-FDF7-72262A882B45}"/>
                      </a:ext>
                    </a:extLst>
                  </p:cNvPr>
                  <p:cNvSpPr/>
                  <p:nvPr/>
                </p:nvSpPr>
                <p:spPr>
                  <a:xfrm>
                    <a:off x="1069441" y="2260626"/>
                    <a:ext cx="45885" cy="60354"/>
                  </a:xfrm>
                  <a:custGeom>
                    <a:avLst/>
                    <a:gdLst>
                      <a:gd name="connsiteX0" fmla="*/ 11671 w 45885"/>
                      <a:gd name="connsiteY0" fmla="*/ 59315 h 60354"/>
                      <a:gd name="connsiteX1" fmla="*/ 18706 w 45885"/>
                      <a:gd name="connsiteY1" fmla="*/ 9353 h 60354"/>
                      <a:gd name="connsiteX2" fmla="*/ 0 w 45885"/>
                      <a:gd name="connsiteY2" fmla="*/ 6715 h 60354"/>
                      <a:gd name="connsiteX3" fmla="*/ 959 w 45885"/>
                      <a:gd name="connsiteY3" fmla="*/ 0 h 60354"/>
                      <a:gd name="connsiteX4" fmla="*/ 45885 w 45885"/>
                      <a:gd name="connsiteY4" fmla="*/ 6315 h 60354"/>
                      <a:gd name="connsiteX5" fmla="*/ 44926 w 45885"/>
                      <a:gd name="connsiteY5" fmla="*/ 13030 h 60354"/>
                      <a:gd name="connsiteX6" fmla="*/ 26220 w 45885"/>
                      <a:gd name="connsiteY6" fmla="*/ 10392 h 60354"/>
                      <a:gd name="connsiteX7" fmla="*/ 19185 w 45885"/>
                      <a:gd name="connsiteY7" fmla="*/ 60354 h 60354"/>
                      <a:gd name="connsiteX8" fmla="*/ 11671 w 45885"/>
                      <a:gd name="connsiteY8" fmla="*/ 59315 h 60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85" h="60354">
                        <a:moveTo>
                          <a:pt x="11671" y="59315"/>
                        </a:moveTo>
                        <a:lnTo>
                          <a:pt x="18706" y="9353"/>
                        </a:lnTo>
                        <a:lnTo>
                          <a:pt x="0" y="6715"/>
                        </a:lnTo>
                        <a:lnTo>
                          <a:pt x="959" y="0"/>
                        </a:lnTo>
                        <a:lnTo>
                          <a:pt x="45885" y="6315"/>
                        </a:lnTo>
                        <a:lnTo>
                          <a:pt x="44926" y="13030"/>
                        </a:lnTo>
                        <a:lnTo>
                          <a:pt x="26220" y="10392"/>
                        </a:lnTo>
                        <a:lnTo>
                          <a:pt x="19185" y="60354"/>
                        </a:lnTo>
                        <a:lnTo>
                          <a:pt x="11671" y="5931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75" name="Freeform: Shape 4874">
                    <a:extLst>
                      <a:ext uri="{FF2B5EF4-FFF2-40B4-BE49-F238E27FC236}">
                        <a16:creationId xmlns:a16="http://schemas.microsoft.com/office/drawing/2014/main" id="{CA33B272-EA8B-3CFC-F96E-68439E3CAF5A}"/>
                      </a:ext>
                    </a:extLst>
                  </p:cNvPr>
                  <p:cNvSpPr/>
                  <p:nvPr/>
                </p:nvSpPr>
                <p:spPr>
                  <a:xfrm>
                    <a:off x="1482687" y="2334650"/>
                    <a:ext cx="28098" cy="49482"/>
                  </a:xfrm>
                  <a:custGeom>
                    <a:avLst/>
                    <a:gdLst>
                      <a:gd name="connsiteX0" fmla="*/ 9472 w 28098"/>
                      <a:gd name="connsiteY0" fmla="*/ 48923 h 49482"/>
                      <a:gd name="connsiteX1" fmla="*/ 10192 w 28098"/>
                      <a:gd name="connsiteY1" fmla="*/ 44047 h 49482"/>
                      <a:gd name="connsiteX2" fmla="*/ 4516 w 28098"/>
                      <a:gd name="connsiteY2" fmla="*/ 41568 h 49482"/>
                      <a:gd name="connsiteX3" fmla="*/ 1079 w 28098"/>
                      <a:gd name="connsiteY3" fmla="*/ 37252 h 49482"/>
                      <a:gd name="connsiteX4" fmla="*/ 40 w 28098"/>
                      <a:gd name="connsiteY4" fmla="*/ 30537 h 49482"/>
                      <a:gd name="connsiteX5" fmla="*/ 5076 w 28098"/>
                      <a:gd name="connsiteY5" fmla="*/ 30297 h 49482"/>
                      <a:gd name="connsiteX6" fmla="*/ 6275 w 28098"/>
                      <a:gd name="connsiteY6" fmla="*/ 36372 h 49482"/>
                      <a:gd name="connsiteX7" fmla="*/ 10751 w 28098"/>
                      <a:gd name="connsiteY7" fmla="*/ 39970 h 49482"/>
                      <a:gd name="connsiteX8" fmla="*/ 12910 w 28098"/>
                      <a:gd name="connsiteY8" fmla="*/ 24461 h 49482"/>
                      <a:gd name="connsiteX9" fmla="*/ 7074 w 28098"/>
                      <a:gd name="connsiteY9" fmla="*/ 21264 h 49482"/>
                      <a:gd name="connsiteX10" fmla="*/ 4037 w 28098"/>
                      <a:gd name="connsiteY10" fmla="*/ 17187 h 49482"/>
                      <a:gd name="connsiteX11" fmla="*/ 3477 w 28098"/>
                      <a:gd name="connsiteY11" fmla="*/ 11831 h 49482"/>
                      <a:gd name="connsiteX12" fmla="*/ 8353 w 28098"/>
                      <a:gd name="connsiteY12" fmla="*/ 3917 h 49482"/>
                      <a:gd name="connsiteX13" fmla="*/ 16027 w 28098"/>
                      <a:gd name="connsiteY13" fmla="*/ 2318 h 49482"/>
                      <a:gd name="connsiteX14" fmla="*/ 16347 w 28098"/>
                      <a:gd name="connsiteY14" fmla="*/ 0 h 49482"/>
                      <a:gd name="connsiteX15" fmla="*/ 19225 w 28098"/>
                      <a:gd name="connsiteY15" fmla="*/ 400 h 49482"/>
                      <a:gd name="connsiteX16" fmla="*/ 18905 w 28098"/>
                      <a:gd name="connsiteY16" fmla="*/ 2718 h 49482"/>
                      <a:gd name="connsiteX17" fmla="*/ 25300 w 28098"/>
                      <a:gd name="connsiteY17" fmla="*/ 6155 h 49482"/>
                      <a:gd name="connsiteX18" fmla="*/ 28098 w 28098"/>
                      <a:gd name="connsiteY18" fmla="*/ 13989 h 49482"/>
                      <a:gd name="connsiteX19" fmla="*/ 22982 w 28098"/>
                      <a:gd name="connsiteY19" fmla="*/ 13989 h 49482"/>
                      <a:gd name="connsiteX20" fmla="*/ 21783 w 28098"/>
                      <a:gd name="connsiteY20" fmla="*/ 9353 h 49482"/>
                      <a:gd name="connsiteX21" fmla="*/ 18346 w 28098"/>
                      <a:gd name="connsiteY21" fmla="*/ 6795 h 49482"/>
                      <a:gd name="connsiteX22" fmla="*/ 16347 w 28098"/>
                      <a:gd name="connsiteY22" fmla="*/ 20864 h 49482"/>
                      <a:gd name="connsiteX23" fmla="*/ 20984 w 28098"/>
                      <a:gd name="connsiteY23" fmla="*/ 22942 h 49482"/>
                      <a:gd name="connsiteX24" fmla="*/ 24341 w 28098"/>
                      <a:gd name="connsiteY24" fmla="*/ 25900 h 49482"/>
                      <a:gd name="connsiteX25" fmla="*/ 26100 w 28098"/>
                      <a:gd name="connsiteY25" fmla="*/ 29657 h 49482"/>
                      <a:gd name="connsiteX26" fmla="*/ 26260 w 28098"/>
                      <a:gd name="connsiteY26" fmla="*/ 34054 h 49482"/>
                      <a:gd name="connsiteX27" fmla="*/ 21863 w 28098"/>
                      <a:gd name="connsiteY27" fmla="*/ 42048 h 49482"/>
                      <a:gd name="connsiteX28" fmla="*/ 12990 w 28098"/>
                      <a:gd name="connsiteY28" fmla="*/ 44526 h 49482"/>
                      <a:gd name="connsiteX29" fmla="*/ 12270 w 28098"/>
                      <a:gd name="connsiteY29" fmla="*/ 49482 h 49482"/>
                      <a:gd name="connsiteX30" fmla="*/ 9392 w 28098"/>
                      <a:gd name="connsiteY30" fmla="*/ 49083 h 49482"/>
                      <a:gd name="connsiteX31" fmla="*/ 15468 w 28098"/>
                      <a:gd name="connsiteY31" fmla="*/ 6235 h 49482"/>
                      <a:gd name="connsiteX32" fmla="*/ 10671 w 28098"/>
                      <a:gd name="connsiteY32" fmla="*/ 7914 h 49482"/>
                      <a:gd name="connsiteX33" fmla="*/ 8433 w 28098"/>
                      <a:gd name="connsiteY33" fmla="*/ 12071 h 49482"/>
                      <a:gd name="connsiteX34" fmla="*/ 9233 w 28098"/>
                      <a:gd name="connsiteY34" fmla="*/ 16388 h 49482"/>
                      <a:gd name="connsiteX35" fmla="*/ 13549 w 28098"/>
                      <a:gd name="connsiteY35" fmla="*/ 19745 h 49482"/>
                      <a:gd name="connsiteX36" fmla="*/ 15468 w 28098"/>
                      <a:gd name="connsiteY36" fmla="*/ 6235 h 49482"/>
                      <a:gd name="connsiteX37" fmla="*/ 13629 w 28098"/>
                      <a:gd name="connsiteY37" fmla="*/ 40289 h 49482"/>
                      <a:gd name="connsiteX38" fmla="*/ 18665 w 28098"/>
                      <a:gd name="connsiteY38" fmla="*/ 38531 h 49482"/>
                      <a:gd name="connsiteX39" fmla="*/ 21223 w 28098"/>
                      <a:gd name="connsiteY39" fmla="*/ 33575 h 49482"/>
                      <a:gd name="connsiteX40" fmla="*/ 20504 w 28098"/>
                      <a:gd name="connsiteY40" fmla="*/ 29098 h 49482"/>
                      <a:gd name="connsiteX41" fmla="*/ 15708 w 28098"/>
                      <a:gd name="connsiteY41" fmla="*/ 25501 h 49482"/>
                      <a:gd name="connsiteX42" fmla="*/ 13629 w 28098"/>
                      <a:gd name="connsiteY42" fmla="*/ 40289 h 4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098" h="49482">
                        <a:moveTo>
                          <a:pt x="9472" y="48923"/>
                        </a:moveTo>
                        <a:lnTo>
                          <a:pt x="10192" y="44047"/>
                        </a:lnTo>
                        <a:cubicBezTo>
                          <a:pt x="7794" y="43407"/>
                          <a:pt x="5875" y="42608"/>
                          <a:pt x="4516" y="41568"/>
                        </a:cubicBezTo>
                        <a:cubicBezTo>
                          <a:pt x="3077" y="40609"/>
                          <a:pt x="1958" y="39090"/>
                          <a:pt x="1079" y="37252"/>
                        </a:cubicBezTo>
                        <a:cubicBezTo>
                          <a:pt x="199" y="35333"/>
                          <a:pt x="-120" y="33095"/>
                          <a:pt x="40" y="30537"/>
                        </a:cubicBezTo>
                        <a:lnTo>
                          <a:pt x="5076" y="30297"/>
                        </a:lnTo>
                        <a:cubicBezTo>
                          <a:pt x="5076" y="32935"/>
                          <a:pt x="5475" y="35013"/>
                          <a:pt x="6275" y="36372"/>
                        </a:cubicBezTo>
                        <a:cubicBezTo>
                          <a:pt x="7394" y="38291"/>
                          <a:pt x="8913" y="39490"/>
                          <a:pt x="10751" y="39970"/>
                        </a:cubicBezTo>
                        <a:lnTo>
                          <a:pt x="12910" y="24461"/>
                        </a:lnTo>
                        <a:cubicBezTo>
                          <a:pt x="10991" y="23822"/>
                          <a:pt x="8993" y="22783"/>
                          <a:pt x="7074" y="21264"/>
                        </a:cubicBezTo>
                        <a:cubicBezTo>
                          <a:pt x="5635" y="20145"/>
                          <a:pt x="4596" y="18786"/>
                          <a:pt x="4037" y="17187"/>
                        </a:cubicBezTo>
                        <a:cubicBezTo>
                          <a:pt x="3397" y="15508"/>
                          <a:pt x="3237" y="13750"/>
                          <a:pt x="3477" y="11831"/>
                        </a:cubicBezTo>
                        <a:cubicBezTo>
                          <a:pt x="3957" y="8394"/>
                          <a:pt x="5555" y="5756"/>
                          <a:pt x="8353" y="3917"/>
                        </a:cubicBezTo>
                        <a:cubicBezTo>
                          <a:pt x="10192" y="2718"/>
                          <a:pt x="12750" y="2158"/>
                          <a:pt x="16027" y="2318"/>
                        </a:cubicBezTo>
                        <a:lnTo>
                          <a:pt x="16347" y="0"/>
                        </a:lnTo>
                        <a:lnTo>
                          <a:pt x="19225" y="400"/>
                        </a:lnTo>
                        <a:lnTo>
                          <a:pt x="18905" y="2718"/>
                        </a:lnTo>
                        <a:cubicBezTo>
                          <a:pt x="21703" y="3358"/>
                          <a:pt x="23861" y="4557"/>
                          <a:pt x="25300" y="6155"/>
                        </a:cubicBezTo>
                        <a:cubicBezTo>
                          <a:pt x="27219" y="8234"/>
                          <a:pt x="28098" y="10792"/>
                          <a:pt x="28098" y="13989"/>
                        </a:cubicBezTo>
                        <a:lnTo>
                          <a:pt x="22982" y="13989"/>
                        </a:lnTo>
                        <a:cubicBezTo>
                          <a:pt x="22982" y="12071"/>
                          <a:pt x="22582" y="10552"/>
                          <a:pt x="21783" y="9353"/>
                        </a:cubicBezTo>
                        <a:cubicBezTo>
                          <a:pt x="20984" y="8234"/>
                          <a:pt x="19864" y="7355"/>
                          <a:pt x="18346" y="6795"/>
                        </a:cubicBezTo>
                        <a:lnTo>
                          <a:pt x="16347" y="20864"/>
                        </a:lnTo>
                        <a:cubicBezTo>
                          <a:pt x="18745" y="21823"/>
                          <a:pt x="20264" y="22543"/>
                          <a:pt x="20984" y="22942"/>
                        </a:cubicBezTo>
                        <a:cubicBezTo>
                          <a:pt x="22423" y="23822"/>
                          <a:pt x="23542" y="24781"/>
                          <a:pt x="24341" y="25900"/>
                        </a:cubicBezTo>
                        <a:cubicBezTo>
                          <a:pt x="25140" y="27019"/>
                          <a:pt x="25700" y="28218"/>
                          <a:pt x="26100" y="29657"/>
                        </a:cubicBezTo>
                        <a:cubicBezTo>
                          <a:pt x="26419" y="31016"/>
                          <a:pt x="26499" y="32535"/>
                          <a:pt x="26260" y="34054"/>
                        </a:cubicBezTo>
                        <a:cubicBezTo>
                          <a:pt x="25780" y="37411"/>
                          <a:pt x="24341" y="40129"/>
                          <a:pt x="21863" y="42048"/>
                        </a:cubicBezTo>
                        <a:cubicBezTo>
                          <a:pt x="19385" y="43966"/>
                          <a:pt x="16427" y="44846"/>
                          <a:pt x="12990" y="44526"/>
                        </a:cubicBezTo>
                        <a:lnTo>
                          <a:pt x="12270" y="49482"/>
                        </a:lnTo>
                        <a:lnTo>
                          <a:pt x="9392" y="49083"/>
                        </a:lnTo>
                        <a:close/>
                        <a:moveTo>
                          <a:pt x="15468" y="6235"/>
                        </a:moveTo>
                        <a:cubicBezTo>
                          <a:pt x="13549" y="6235"/>
                          <a:pt x="11951" y="6795"/>
                          <a:pt x="10671" y="7914"/>
                        </a:cubicBezTo>
                        <a:cubicBezTo>
                          <a:pt x="9392" y="8953"/>
                          <a:pt x="8673" y="10392"/>
                          <a:pt x="8433" y="12071"/>
                        </a:cubicBezTo>
                        <a:cubicBezTo>
                          <a:pt x="8193" y="13750"/>
                          <a:pt x="8433" y="15188"/>
                          <a:pt x="9233" y="16388"/>
                        </a:cubicBezTo>
                        <a:cubicBezTo>
                          <a:pt x="10032" y="17666"/>
                          <a:pt x="11471" y="18786"/>
                          <a:pt x="13549" y="19745"/>
                        </a:cubicBezTo>
                        <a:lnTo>
                          <a:pt x="15468" y="6235"/>
                        </a:lnTo>
                        <a:close/>
                        <a:moveTo>
                          <a:pt x="13629" y="40289"/>
                        </a:moveTo>
                        <a:cubicBezTo>
                          <a:pt x="15548" y="40289"/>
                          <a:pt x="17226" y="39730"/>
                          <a:pt x="18665" y="38531"/>
                        </a:cubicBezTo>
                        <a:cubicBezTo>
                          <a:pt x="20104" y="37332"/>
                          <a:pt x="20984" y="35653"/>
                          <a:pt x="21223" y="33575"/>
                        </a:cubicBezTo>
                        <a:cubicBezTo>
                          <a:pt x="21463" y="31816"/>
                          <a:pt x="21223" y="30297"/>
                          <a:pt x="20504" y="29098"/>
                        </a:cubicBezTo>
                        <a:cubicBezTo>
                          <a:pt x="19785" y="27899"/>
                          <a:pt x="18186" y="26700"/>
                          <a:pt x="15708" y="25501"/>
                        </a:cubicBezTo>
                        <a:lnTo>
                          <a:pt x="13629" y="4028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76" name="Freeform: Shape 4875">
                    <a:extLst>
                      <a:ext uri="{FF2B5EF4-FFF2-40B4-BE49-F238E27FC236}">
                        <a16:creationId xmlns:a16="http://schemas.microsoft.com/office/drawing/2014/main" id="{AC117715-2645-D9C4-A1AE-0CB63BCF8764}"/>
                      </a:ext>
                    </a:extLst>
                  </p:cNvPr>
                  <p:cNvSpPr/>
                  <p:nvPr/>
                </p:nvSpPr>
                <p:spPr>
                  <a:xfrm>
                    <a:off x="1512064" y="2343204"/>
                    <a:ext cx="28138" cy="40289"/>
                  </a:xfrm>
                  <a:custGeom>
                    <a:avLst/>
                    <a:gdLst>
                      <a:gd name="connsiteX0" fmla="*/ 15828 w 28138"/>
                      <a:gd name="connsiteY0" fmla="*/ 39570 h 40289"/>
                      <a:gd name="connsiteX1" fmla="*/ 17187 w 28138"/>
                      <a:gd name="connsiteY1" fmla="*/ 30057 h 40289"/>
                      <a:gd name="connsiteX2" fmla="*/ 0 w 28138"/>
                      <a:gd name="connsiteY2" fmla="*/ 27659 h 40289"/>
                      <a:gd name="connsiteX3" fmla="*/ 640 w 28138"/>
                      <a:gd name="connsiteY3" fmla="*/ 23182 h 40289"/>
                      <a:gd name="connsiteX4" fmla="*/ 22383 w 28138"/>
                      <a:gd name="connsiteY4" fmla="*/ 0 h 40289"/>
                      <a:gd name="connsiteX5" fmla="*/ 26380 w 28138"/>
                      <a:gd name="connsiteY5" fmla="*/ 560 h 40289"/>
                      <a:gd name="connsiteX6" fmla="*/ 22783 w 28138"/>
                      <a:gd name="connsiteY6" fmla="*/ 26300 h 40289"/>
                      <a:gd name="connsiteX7" fmla="*/ 28139 w 28138"/>
                      <a:gd name="connsiteY7" fmla="*/ 27019 h 40289"/>
                      <a:gd name="connsiteX8" fmla="*/ 27499 w 28138"/>
                      <a:gd name="connsiteY8" fmla="*/ 31496 h 40289"/>
                      <a:gd name="connsiteX9" fmla="*/ 22143 w 28138"/>
                      <a:gd name="connsiteY9" fmla="*/ 30777 h 40289"/>
                      <a:gd name="connsiteX10" fmla="*/ 20784 w 28138"/>
                      <a:gd name="connsiteY10" fmla="*/ 40289 h 40289"/>
                      <a:gd name="connsiteX11" fmla="*/ 15908 w 28138"/>
                      <a:gd name="connsiteY11" fmla="*/ 39570 h 40289"/>
                      <a:gd name="connsiteX12" fmla="*/ 17826 w 28138"/>
                      <a:gd name="connsiteY12" fmla="*/ 25580 h 40289"/>
                      <a:gd name="connsiteX13" fmla="*/ 20305 w 28138"/>
                      <a:gd name="connsiteY13" fmla="*/ 7674 h 40289"/>
                      <a:gd name="connsiteX14" fmla="*/ 5356 w 28138"/>
                      <a:gd name="connsiteY14" fmla="*/ 23822 h 40289"/>
                      <a:gd name="connsiteX15" fmla="*/ 17746 w 28138"/>
                      <a:gd name="connsiteY15" fmla="*/ 25580 h 4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138" h="40289">
                        <a:moveTo>
                          <a:pt x="15828" y="39570"/>
                        </a:moveTo>
                        <a:lnTo>
                          <a:pt x="17187" y="30057"/>
                        </a:lnTo>
                        <a:lnTo>
                          <a:pt x="0" y="27659"/>
                        </a:lnTo>
                        <a:lnTo>
                          <a:pt x="640" y="23182"/>
                        </a:lnTo>
                        <a:lnTo>
                          <a:pt x="22383" y="0"/>
                        </a:lnTo>
                        <a:lnTo>
                          <a:pt x="26380" y="560"/>
                        </a:lnTo>
                        <a:lnTo>
                          <a:pt x="22783" y="26300"/>
                        </a:lnTo>
                        <a:lnTo>
                          <a:pt x="28139" y="27019"/>
                        </a:lnTo>
                        <a:lnTo>
                          <a:pt x="27499" y="31496"/>
                        </a:lnTo>
                        <a:lnTo>
                          <a:pt x="22143" y="30777"/>
                        </a:lnTo>
                        <a:lnTo>
                          <a:pt x="20784" y="40289"/>
                        </a:lnTo>
                        <a:lnTo>
                          <a:pt x="15908" y="39570"/>
                        </a:lnTo>
                        <a:close/>
                        <a:moveTo>
                          <a:pt x="17826" y="25580"/>
                        </a:moveTo>
                        <a:lnTo>
                          <a:pt x="20305" y="7674"/>
                        </a:lnTo>
                        <a:lnTo>
                          <a:pt x="5356" y="23822"/>
                        </a:lnTo>
                        <a:lnTo>
                          <a:pt x="17746" y="2558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77" name="Freeform: Shape 4876">
                    <a:extLst>
                      <a:ext uri="{FF2B5EF4-FFF2-40B4-BE49-F238E27FC236}">
                        <a16:creationId xmlns:a16="http://schemas.microsoft.com/office/drawing/2014/main" id="{17AB6448-2F39-0B02-436B-59B4A039C800}"/>
                      </a:ext>
                    </a:extLst>
                  </p:cNvPr>
                  <p:cNvSpPr/>
                  <p:nvPr/>
                </p:nvSpPr>
                <p:spPr>
                  <a:xfrm>
                    <a:off x="1550355" y="2347121"/>
                    <a:ext cx="16627" cy="40369"/>
                  </a:xfrm>
                  <a:custGeom>
                    <a:avLst/>
                    <a:gdLst>
                      <a:gd name="connsiteX0" fmla="*/ 11112 w 16627"/>
                      <a:gd name="connsiteY0" fmla="*/ 40369 h 40369"/>
                      <a:gd name="connsiteX1" fmla="*/ 6235 w 16627"/>
                      <a:gd name="connsiteY1" fmla="*/ 39650 h 40369"/>
                      <a:gd name="connsiteX2" fmla="*/ 10632 w 16627"/>
                      <a:gd name="connsiteY2" fmla="*/ 8634 h 40369"/>
                      <a:gd name="connsiteX3" fmla="*/ 5516 w 16627"/>
                      <a:gd name="connsiteY3" fmla="*/ 11351 h 40369"/>
                      <a:gd name="connsiteX4" fmla="*/ 0 w 16627"/>
                      <a:gd name="connsiteY4" fmla="*/ 13110 h 40369"/>
                      <a:gd name="connsiteX5" fmla="*/ 640 w 16627"/>
                      <a:gd name="connsiteY5" fmla="*/ 8394 h 40369"/>
                      <a:gd name="connsiteX6" fmla="*/ 8474 w 16627"/>
                      <a:gd name="connsiteY6" fmla="*/ 4716 h 40369"/>
                      <a:gd name="connsiteX7" fmla="*/ 13510 w 16627"/>
                      <a:gd name="connsiteY7" fmla="*/ 0 h 40369"/>
                      <a:gd name="connsiteX8" fmla="*/ 16627 w 16627"/>
                      <a:gd name="connsiteY8" fmla="*/ 480 h 40369"/>
                      <a:gd name="connsiteX9" fmla="*/ 11032 w 16627"/>
                      <a:gd name="connsiteY9" fmla="*/ 40289 h 40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27" h="40369">
                        <a:moveTo>
                          <a:pt x="11112" y="40369"/>
                        </a:moveTo>
                        <a:lnTo>
                          <a:pt x="6235" y="39650"/>
                        </a:lnTo>
                        <a:lnTo>
                          <a:pt x="10632" y="8634"/>
                        </a:lnTo>
                        <a:cubicBezTo>
                          <a:pt x="9273" y="9593"/>
                          <a:pt x="7594" y="10472"/>
                          <a:pt x="5516" y="11351"/>
                        </a:cubicBezTo>
                        <a:cubicBezTo>
                          <a:pt x="3437" y="12231"/>
                          <a:pt x="1599" y="12790"/>
                          <a:pt x="0" y="13110"/>
                        </a:cubicBezTo>
                        <a:lnTo>
                          <a:pt x="640" y="8394"/>
                        </a:lnTo>
                        <a:cubicBezTo>
                          <a:pt x="3517" y="7514"/>
                          <a:pt x="6155" y="6315"/>
                          <a:pt x="8474" y="4716"/>
                        </a:cubicBezTo>
                        <a:cubicBezTo>
                          <a:pt x="10792" y="3198"/>
                          <a:pt x="12470" y="1599"/>
                          <a:pt x="13510" y="0"/>
                        </a:cubicBezTo>
                        <a:lnTo>
                          <a:pt x="16627" y="480"/>
                        </a:lnTo>
                        <a:lnTo>
                          <a:pt x="11032" y="4028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78" name="Freeform: Shape 4877">
                    <a:extLst>
                      <a:ext uri="{FF2B5EF4-FFF2-40B4-BE49-F238E27FC236}">
                        <a16:creationId xmlns:a16="http://schemas.microsoft.com/office/drawing/2014/main" id="{108A704F-A6C6-F798-56A0-DBBBFF9B2022}"/>
                      </a:ext>
                    </a:extLst>
                  </p:cNvPr>
                  <p:cNvSpPr/>
                  <p:nvPr/>
                </p:nvSpPr>
                <p:spPr>
                  <a:xfrm>
                    <a:off x="1575696" y="2349839"/>
                    <a:ext cx="37651" cy="44286"/>
                  </a:xfrm>
                  <a:custGeom>
                    <a:avLst/>
                    <a:gdLst>
                      <a:gd name="connsiteX0" fmla="*/ 0 w 37651"/>
                      <a:gd name="connsiteY0" fmla="*/ 39650 h 44286"/>
                      <a:gd name="connsiteX1" fmla="*/ 5596 w 37651"/>
                      <a:gd name="connsiteY1" fmla="*/ 0 h 44286"/>
                      <a:gd name="connsiteX2" fmla="*/ 10872 w 37651"/>
                      <a:gd name="connsiteY2" fmla="*/ 719 h 44286"/>
                      <a:gd name="connsiteX3" fmla="*/ 8074 w 37651"/>
                      <a:gd name="connsiteY3" fmla="*/ 20385 h 44286"/>
                      <a:gd name="connsiteX4" fmla="*/ 30537 w 37651"/>
                      <a:gd name="connsiteY4" fmla="*/ 3438 h 44286"/>
                      <a:gd name="connsiteX5" fmla="*/ 37651 w 37651"/>
                      <a:gd name="connsiteY5" fmla="*/ 4477 h 44286"/>
                      <a:gd name="connsiteX6" fmla="*/ 18786 w 37651"/>
                      <a:gd name="connsiteY6" fmla="*/ 18226 h 44286"/>
                      <a:gd name="connsiteX7" fmla="*/ 32855 w 37651"/>
                      <a:gd name="connsiteY7" fmla="*/ 44286 h 44286"/>
                      <a:gd name="connsiteX8" fmla="*/ 25900 w 37651"/>
                      <a:gd name="connsiteY8" fmla="*/ 43327 h 44286"/>
                      <a:gd name="connsiteX9" fmla="*/ 14629 w 37651"/>
                      <a:gd name="connsiteY9" fmla="*/ 21264 h 44286"/>
                      <a:gd name="connsiteX10" fmla="*/ 7274 w 37651"/>
                      <a:gd name="connsiteY10" fmla="*/ 26700 h 44286"/>
                      <a:gd name="connsiteX11" fmla="*/ 5356 w 37651"/>
                      <a:gd name="connsiteY11" fmla="*/ 40449 h 44286"/>
                      <a:gd name="connsiteX12" fmla="*/ 80 w 37651"/>
                      <a:gd name="connsiteY12" fmla="*/ 39730 h 4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651" h="44286">
                        <a:moveTo>
                          <a:pt x="0" y="39650"/>
                        </a:moveTo>
                        <a:lnTo>
                          <a:pt x="5596" y="0"/>
                        </a:lnTo>
                        <a:lnTo>
                          <a:pt x="10872" y="719"/>
                        </a:lnTo>
                        <a:lnTo>
                          <a:pt x="8074" y="20385"/>
                        </a:lnTo>
                        <a:lnTo>
                          <a:pt x="30537" y="3438"/>
                        </a:lnTo>
                        <a:lnTo>
                          <a:pt x="37651" y="4477"/>
                        </a:lnTo>
                        <a:lnTo>
                          <a:pt x="18786" y="18226"/>
                        </a:lnTo>
                        <a:lnTo>
                          <a:pt x="32855" y="44286"/>
                        </a:lnTo>
                        <a:lnTo>
                          <a:pt x="25900" y="43327"/>
                        </a:lnTo>
                        <a:lnTo>
                          <a:pt x="14629" y="21264"/>
                        </a:lnTo>
                        <a:lnTo>
                          <a:pt x="7274" y="26700"/>
                        </a:lnTo>
                        <a:lnTo>
                          <a:pt x="5356" y="40449"/>
                        </a:lnTo>
                        <a:lnTo>
                          <a:pt x="80" y="3973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79" name="Graphic 2243">
                  <a:extLst>
                    <a:ext uri="{FF2B5EF4-FFF2-40B4-BE49-F238E27FC236}">
                      <a16:creationId xmlns:a16="http://schemas.microsoft.com/office/drawing/2014/main" id="{1F5FF251-F898-33C8-B4B5-08C8CB439A17}"/>
                    </a:ext>
                  </a:extLst>
                </p:cNvPr>
                <p:cNvGrpSpPr/>
                <p:nvPr/>
              </p:nvGrpSpPr>
              <p:grpSpPr>
                <a:xfrm>
                  <a:off x="637610" y="1986915"/>
                  <a:ext cx="999958" cy="295934"/>
                  <a:chOff x="637610" y="1986915"/>
                  <a:chExt cx="999958" cy="295934"/>
                </a:xfrm>
              </p:grpSpPr>
              <p:sp>
                <p:nvSpPr>
                  <p:cNvPr id="4845" name="Freeform: Shape 4844">
                    <a:extLst>
                      <a:ext uri="{FF2B5EF4-FFF2-40B4-BE49-F238E27FC236}">
                        <a16:creationId xmlns:a16="http://schemas.microsoft.com/office/drawing/2014/main" id="{2918B022-7EF7-C04E-B7CC-762743AB5626}"/>
                      </a:ext>
                    </a:extLst>
                  </p:cNvPr>
                  <p:cNvSpPr/>
                  <p:nvPr/>
                </p:nvSpPr>
                <p:spPr>
                  <a:xfrm>
                    <a:off x="637610" y="1986915"/>
                    <a:ext cx="68507" cy="79139"/>
                  </a:xfrm>
                  <a:custGeom>
                    <a:avLst/>
                    <a:gdLst>
                      <a:gd name="connsiteX0" fmla="*/ 0 w 68507"/>
                      <a:gd name="connsiteY0" fmla="*/ 66909 h 79139"/>
                      <a:gd name="connsiteX1" fmla="*/ 15428 w 68507"/>
                      <a:gd name="connsiteY1" fmla="*/ 0 h 79139"/>
                      <a:gd name="connsiteX2" fmla="*/ 28538 w 68507"/>
                      <a:gd name="connsiteY2" fmla="*/ 3038 h 79139"/>
                      <a:gd name="connsiteX3" fmla="*/ 45645 w 68507"/>
                      <a:gd name="connsiteY3" fmla="*/ 54039 h 79139"/>
                      <a:gd name="connsiteX4" fmla="*/ 55957 w 68507"/>
                      <a:gd name="connsiteY4" fmla="*/ 9353 h 79139"/>
                      <a:gd name="connsiteX5" fmla="*/ 68508 w 68507"/>
                      <a:gd name="connsiteY5" fmla="*/ 12231 h 79139"/>
                      <a:gd name="connsiteX6" fmla="*/ 53080 w 68507"/>
                      <a:gd name="connsiteY6" fmla="*/ 79140 h 79139"/>
                      <a:gd name="connsiteX7" fmla="*/ 39490 w 68507"/>
                      <a:gd name="connsiteY7" fmla="*/ 76022 h 79139"/>
                      <a:gd name="connsiteX8" fmla="*/ 22623 w 68507"/>
                      <a:gd name="connsiteY8" fmla="*/ 26140 h 79139"/>
                      <a:gd name="connsiteX9" fmla="*/ 12550 w 68507"/>
                      <a:gd name="connsiteY9" fmla="*/ 69787 h 79139"/>
                      <a:gd name="connsiteX10" fmla="*/ 0 w 68507"/>
                      <a:gd name="connsiteY10" fmla="*/ 66909 h 7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07" h="79139">
                        <a:moveTo>
                          <a:pt x="0" y="66909"/>
                        </a:moveTo>
                        <a:lnTo>
                          <a:pt x="15428" y="0"/>
                        </a:lnTo>
                        <a:lnTo>
                          <a:pt x="28538" y="3038"/>
                        </a:lnTo>
                        <a:lnTo>
                          <a:pt x="45645" y="54039"/>
                        </a:lnTo>
                        <a:lnTo>
                          <a:pt x="55957" y="9353"/>
                        </a:lnTo>
                        <a:lnTo>
                          <a:pt x="68508" y="12231"/>
                        </a:lnTo>
                        <a:lnTo>
                          <a:pt x="53080" y="79140"/>
                        </a:lnTo>
                        <a:lnTo>
                          <a:pt x="39490" y="76022"/>
                        </a:lnTo>
                        <a:lnTo>
                          <a:pt x="22623" y="26140"/>
                        </a:lnTo>
                        <a:lnTo>
                          <a:pt x="12550" y="69787"/>
                        </a:lnTo>
                        <a:lnTo>
                          <a:pt x="0" y="6690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46" name="Freeform: Shape 4845">
                    <a:extLst>
                      <a:ext uri="{FF2B5EF4-FFF2-40B4-BE49-F238E27FC236}">
                        <a16:creationId xmlns:a16="http://schemas.microsoft.com/office/drawing/2014/main" id="{86B3AAE9-8FEB-4DE8-95E4-03F418FED612}"/>
                      </a:ext>
                    </a:extLst>
                  </p:cNvPr>
                  <p:cNvSpPr/>
                  <p:nvPr/>
                </p:nvSpPr>
                <p:spPr>
                  <a:xfrm>
                    <a:off x="705737" y="2023410"/>
                    <a:ext cx="47054" cy="52352"/>
                  </a:xfrm>
                  <a:custGeom>
                    <a:avLst/>
                    <a:gdLst>
                      <a:gd name="connsiteX0" fmla="*/ 30758 w 47054"/>
                      <a:gd name="connsiteY0" fmla="*/ 36969 h 52352"/>
                      <a:gd name="connsiteX1" fmla="*/ 43069 w 47054"/>
                      <a:gd name="connsiteY1" fmla="*/ 42085 h 52352"/>
                      <a:gd name="connsiteX2" fmla="*/ 32837 w 47054"/>
                      <a:gd name="connsiteY2" fmla="*/ 50958 h 52352"/>
                      <a:gd name="connsiteX3" fmla="*/ 18688 w 47054"/>
                      <a:gd name="connsiteY3" fmla="*/ 51598 h 52352"/>
                      <a:gd name="connsiteX4" fmla="*/ 1900 w 47054"/>
                      <a:gd name="connsiteY4" fmla="*/ 39047 h 52352"/>
                      <a:gd name="connsiteX5" fmla="*/ 941 w 47054"/>
                      <a:gd name="connsiteY5" fmla="*/ 21221 h 52352"/>
                      <a:gd name="connsiteX6" fmla="*/ 11573 w 47054"/>
                      <a:gd name="connsiteY6" fmla="*/ 3794 h 52352"/>
                      <a:gd name="connsiteX7" fmla="*/ 29080 w 47054"/>
                      <a:gd name="connsiteY7" fmla="*/ 676 h 52352"/>
                      <a:gd name="connsiteX8" fmla="*/ 44508 w 47054"/>
                      <a:gd name="connsiteY8" fmla="*/ 11788 h 52352"/>
                      <a:gd name="connsiteX9" fmla="*/ 45467 w 47054"/>
                      <a:gd name="connsiteY9" fmla="*/ 35050 h 52352"/>
                      <a:gd name="connsiteX10" fmla="*/ 13332 w 47054"/>
                      <a:gd name="connsiteY10" fmla="*/ 27616 h 52352"/>
                      <a:gd name="connsiteX11" fmla="*/ 14371 w 47054"/>
                      <a:gd name="connsiteY11" fmla="*/ 37208 h 52352"/>
                      <a:gd name="connsiteX12" fmla="*/ 21006 w 47054"/>
                      <a:gd name="connsiteY12" fmla="*/ 42085 h 52352"/>
                      <a:gd name="connsiteX13" fmla="*/ 26442 w 47054"/>
                      <a:gd name="connsiteY13" fmla="*/ 41605 h 52352"/>
                      <a:gd name="connsiteX14" fmla="*/ 30758 w 47054"/>
                      <a:gd name="connsiteY14" fmla="*/ 37049 h 52352"/>
                      <a:gd name="connsiteX15" fmla="*/ 34515 w 47054"/>
                      <a:gd name="connsiteY15" fmla="*/ 24178 h 52352"/>
                      <a:gd name="connsiteX16" fmla="*/ 33556 w 47054"/>
                      <a:gd name="connsiteY16" fmla="*/ 15065 h 52352"/>
                      <a:gd name="connsiteX17" fmla="*/ 27561 w 47054"/>
                      <a:gd name="connsiteY17" fmla="*/ 10669 h 52352"/>
                      <a:gd name="connsiteX18" fmla="*/ 19887 w 47054"/>
                      <a:gd name="connsiteY18" fmla="*/ 12108 h 52352"/>
                      <a:gd name="connsiteX19" fmla="*/ 15250 w 47054"/>
                      <a:gd name="connsiteY19" fmla="*/ 19782 h 52352"/>
                      <a:gd name="connsiteX20" fmla="*/ 34435 w 47054"/>
                      <a:gd name="connsiteY20" fmla="*/ 24178 h 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054" h="52352">
                        <a:moveTo>
                          <a:pt x="30758" y="36969"/>
                        </a:moveTo>
                        <a:lnTo>
                          <a:pt x="43069" y="42085"/>
                        </a:lnTo>
                        <a:cubicBezTo>
                          <a:pt x="40351" y="46402"/>
                          <a:pt x="36914" y="49359"/>
                          <a:pt x="32837" y="50958"/>
                        </a:cubicBezTo>
                        <a:cubicBezTo>
                          <a:pt x="28760" y="52557"/>
                          <a:pt x="24043" y="52797"/>
                          <a:pt x="18688" y="51598"/>
                        </a:cubicBezTo>
                        <a:cubicBezTo>
                          <a:pt x="10294" y="49679"/>
                          <a:pt x="4698" y="45442"/>
                          <a:pt x="1900" y="39047"/>
                        </a:cubicBezTo>
                        <a:cubicBezTo>
                          <a:pt x="-258" y="33931"/>
                          <a:pt x="-578" y="27936"/>
                          <a:pt x="941" y="21221"/>
                        </a:cubicBezTo>
                        <a:cubicBezTo>
                          <a:pt x="2780" y="13227"/>
                          <a:pt x="6377" y="7391"/>
                          <a:pt x="11573" y="3794"/>
                        </a:cubicBezTo>
                        <a:cubicBezTo>
                          <a:pt x="16849" y="197"/>
                          <a:pt x="22684" y="-842"/>
                          <a:pt x="29080" y="676"/>
                        </a:cubicBezTo>
                        <a:cubicBezTo>
                          <a:pt x="36274" y="2355"/>
                          <a:pt x="41390" y="6032"/>
                          <a:pt x="44508" y="11788"/>
                        </a:cubicBezTo>
                        <a:cubicBezTo>
                          <a:pt x="47546" y="17544"/>
                          <a:pt x="47865" y="25298"/>
                          <a:pt x="45467" y="35050"/>
                        </a:cubicBezTo>
                        <a:lnTo>
                          <a:pt x="13332" y="27616"/>
                        </a:lnTo>
                        <a:cubicBezTo>
                          <a:pt x="12532" y="31453"/>
                          <a:pt x="12932" y="34651"/>
                          <a:pt x="14371" y="37208"/>
                        </a:cubicBezTo>
                        <a:cubicBezTo>
                          <a:pt x="15890" y="39767"/>
                          <a:pt x="18048" y="41445"/>
                          <a:pt x="21006" y="42085"/>
                        </a:cubicBezTo>
                        <a:cubicBezTo>
                          <a:pt x="23004" y="42564"/>
                          <a:pt x="24843" y="42405"/>
                          <a:pt x="26442" y="41605"/>
                        </a:cubicBezTo>
                        <a:cubicBezTo>
                          <a:pt x="28040" y="40806"/>
                          <a:pt x="29479" y="39287"/>
                          <a:pt x="30758" y="37049"/>
                        </a:cubicBezTo>
                        <a:close/>
                        <a:moveTo>
                          <a:pt x="34515" y="24178"/>
                        </a:moveTo>
                        <a:cubicBezTo>
                          <a:pt x="35315" y="20421"/>
                          <a:pt x="34995" y="17384"/>
                          <a:pt x="33556" y="15065"/>
                        </a:cubicBezTo>
                        <a:cubicBezTo>
                          <a:pt x="32197" y="12747"/>
                          <a:pt x="30199" y="11228"/>
                          <a:pt x="27561" y="10669"/>
                        </a:cubicBezTo>
                        <a:cubicBezTo>
                          <a:pt x="24763" y="10029"/>
                          <a:pt x="22205" y="10509"/>
                          <a:pt x="19887" y="12108"/>
                        </a:cubicBezTo>
                        <a:cubicBezTo>
                          <a:pt x="17568" y="13706"/>
                          <a:pt x="16050" y="16264"/>
                          <a:pt x="15250" y="19782"/>
                        </a:cubicBezTo>
                        <a:lnTo>
                          <a:pt x="34435" y="2417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47" name="Freeform: Shape 4846">
                    <a:extLst>
                      <a:ext uri="{FF2B5EF4-FFF2-40B4-BE49-F238E27FC236}">
                        <a16:creationId xmlns:a16="http://schemas.microsoft.com/office/drawing/2014/main" id="{268A3CE6-274C-4387-A42C-C55E4AF2BFAE}"/>
                      </a:ext>
                    </a:extLst>
                  </p:cNvPr>
                  <p:cNvSpPr/>
                  <p:nvPr/>
                </p:nvSpPr>
                <p:spPr>
                  <a:xfrm>
                    <a:off x="759709" y="2018971"/>
                    <a:ext cx="30745" cy="67343"/>
                  </a:xfrm>
                  <a:custGeom>
                    <a:avLst/>
                    <a:gdLst>
                      <a:gd name="connsiteX0" fmla="*/ 30585 w 30745"/>
                      <a:gd name="connsiteY0" fmla="*/ 19025 h 67343"/>
                      <a:gd name="connsiteX1" fmla="*/ 28187 w 30745"/>
                      <a:gd name="connsiteY1" fmla="*/ 29258 h 67343"/>
                      <a:gd name="connsiteX2" fmla="*/ 19394 w 30745"/>
                      <a:gd name="connsiteY2" fmla="*/ 27259 h 67343"/>
                      <a:gd name="connsiteX3" fmla="*/ 14917 w 30745"/>
                      <a:gd name="connsiteY3" fmla="*/ 46764 h 67343"/>
                      <a:gd name="connsiteX4" fmla="*/ 13558 w 30745"/>
                      <a:gd name="connsiteY4" fmla="*/ 53719 h 67343"/>
                      <a:gd name="connsiteX5" fmla="*/ 14358 w 30745"/>
                      <a:gd name="connsiteY5" fmla="*/ 55638 h 67343"/>
                      <a:gd name="connsiteX6" fmla="*/ 16356 w 30745"/>
                      <a:gd name="connsiteY6" fmla="*/ 56757 h 67343"/>
                      <a:gd name="connsiteX7" fmla="*/ 21792 w 30745"/>
                      <a:gd name="connsiteY7" fmla="*/ 56757 h 67343"/>
                      <a:gd name="connsiteX8" fmla="*/ 20593 w 30745"/>
                      <a:gd name="connsiteY8" fmla="*/ 66989 h 67343"/>
                      <a:gd name="connsiteX9" fmla="*/ 10041 w 30745"/>
                      <a:gd name="connsiteY9" fmla="*/ 66589 h 67343"/>
                      <a:gd name="connsiteX10" fmla="*/ 4046 w 30745"/>
                      <a:gd name="connsiteY10" fmla="*/ 63951 h 67343"/>
                      <a:gd name="connsiteX11" fmla="*/ 688 w 30745"/>
                      <a:gd name="connsiteY11" fmla="*/ 60034 h 67343"/>
                      <a:gd name="connsiteX12" fmla="*/ 49 w 30745"/>
                      <a:gd name="connsiteY12" fmla="*/ 54598 h 67343"/>
                      <a:gd name="connsiteX13" fmla="*/ 1727 w 30745"/>
                      <a:gd name="connsiteY13" fmla="*/ 45485 h 67343"/>
                      <a:gd name="connsiteX14" fmla="*/ 6604 w 30745"/>
                      <a:gd name="connsiteY14" fmla="*/ 24381 h 67343"/>
                      <a:gd name="connsiteX15" fmla="*/ 688 w 30745"/>
                      <a:gd name="connsiteY15" fmla="*/ 23022 h 67343"/>
                      <a:gd name="connsiteX16" fmla="*/ 3086 w 30745"/>
                      <a:gd name="connsiteY16" fmla="*/ 12790 h 67343"/>
                      <a:gd name="connsiteX17" fmla="*/ 9002 w 30745"/>
                      <a:gd name="connsiteY17" fmla="*/ 14149 h 67343"/>
                      <a:gd name="connsiteX18" fmla="*/ 11240 w 30745"/>
                      <a:gd name="connsiteY18" fmla="*/ 4477 h 67343"/>
                      <a:gd name="connsiteX19" fmla="*/ 25869 w 30745"/>
                      <a:gd name="connsiteY19" fmla="*/ 0 h 67343"/>
                      <a:gd name="connsiteX20" fmla="*/ 21952 w 30745"/>
                      <a:gd name="connsiteY20" fmla="*/ 17107 h 67343"/>
                      <a:gd name="connsiteX21" fmla="*/ 30745 w 30745"/>
                      <a:gd name="connsiteY21" fmla="*/ 19105 h 6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745" h="67343">
                        <a:moveTo>
                          <a:pt x="30585" y="19025"/>
                        </a:moveTo>
                        <a:lnTo>
                          <a:pt x="28187" y="29258"/>
                        </a:lnTo>
                        <a:lnTo>
                          <a:pt x="19394" y="27259"/>
                        </a:lnTo>
                        <a:lnTo>
                          <a:pt x="14917" y="46764"/>
                        </a:lnTo>
                        <a:cubicBezTo>
                          <a:pt x="14038" y="50761"/>
                          <a:pt x="13558" y="53080"/>
                          <a:pt x="13558" y="53719"/>
                        </a:cubicBezTo>
                        <a:cubicBezTo>
                          <a:pt x="13558" y="54439"/>
                          <a:pt x="13798" y="55078"/>
                          <a:pt x="14358" y="55638"/>
                        </a:cubicBezTo>
                        <a:cubicBezTo>
                          <a:pt x="14837" y="56197"/>
                          <a:pt x="15557" y="56597"/>
                          <a:pt x="16356" y="56757"/>
                        </a:cubicBezTo>
                        <a:cubicBezTo>
                          <a:pt x="17555" y="56996"/>
                          <a:pt x="19394" y="56996"/>
                          <a:pt x="21792" y="56757"/>
                        </a:cubicBezTo>
                        <a:lnTo>
                          <a:pt x="20593" y="66989"/>
                        </a:lnTo>
                        <a:cubicBezTo>
                          <a:pt x="17315" y="67549"/>
                          <a:pt x="13798" y="67468"/>
                          <a:pt x="10041" y="66589"/>
                        </a:cubicBezTo>
                        <a:cubicBezTo>
                          <a:pt x="7723" y="66030"/>
                          <a:pt x="5724" y="65150"/>
                          <a:pt x="4046" y="63951"/>
                        </a:cubicBezTo>
                        <a:cubicBezTo>
                          <a:pt x="2367" y="62752"/>
                          <a:pt x="1248" y="61393"/>
                          <a:pt x="688" y="60034"/>
                        </a:cubicBezTo>
                        <a:cubicBezTo>
                          <a:pt x="129" y="58595"/>
                          <a:pt x="-111" y="56757"/>
                          <a:pt x="49" y="54598"/>
                        </a:cubicBezTo>
                        <a:cubicBezTo>
                          <a:pt x="49" y="53080"/>
                          <a:pt x="688" y="49962"/>
                          <a:pt x="1727" y="45485"/>
                        </a:cubicBezTo>
                        <a:lnTo>
                          <a:pt x="6604" y="24381"/>
                        </a:lnTo>
                        <a:lnTo>
                          <a:pt x="688" y="23022"/>
                        </a:lnTo>
                        <a:lnTo>
                          <a:pt x="3086" y="12790"/>
                        </a:lnTo>
                        <a:lnTo>
                          <a:pt x="9002" y="14149"/>
                        </a:lnTo>
                        <a:lnTo>
                          <a:pt x="11240" y="4477"/>
                        </a:lnTo>
                        <a:lnTo>
                          <a:pt x="25869" y="0"/>
                        </a:lnTo>
                        <a:lnTo>
                          <a:pt x="21952" y="17107"/>
                        </a:lnTo>
                        <a:lnTo>
                          <a:pt x="30745" y="1910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48" name="Freeform: Shape 4847">
                    <a:extLst>
                      <a:ext uri="{FF2B5EF4-FFF2-40B4-BE49-F238E27FC236}">
                        <a16:creationId xmlns:a16="http://schemas.microsoft.com/office/drawing/2014/main" id="{4ECA5197-2FBC-F0E8-5BA3-A42E922DF2A2}"/>
                      </a:ext>
                    </a:extLst>
                  </p:cNvPr>
                  <p:cNvSpPr/>
                  <p:nvPr/>
                </p:nvSpPr>
                <p:spPr>
                  <a:xfrm>
                    <a:off x="788136" y="2021769"/>
                    <a:ext cx="52120" cy="76981"/>
                  </a:xfrm>
                  <a:custGeom>
                    <a:avLst/>
                    <a:gdLst>
                      <a:gd name="connsiteX0" fmla="*/ 28059 w 52120"/>
                      <a:gd name="connsiteY0" fmla="*/ 2798 h 76981"/>
                      <a:gd name="connsiteX1" fmla="*/ 22383 w 52120"/>
                      <a:gd name="connsiteY1" fmla="*/ 27419 h 76981"/>
                      <a:gd name="connsiteX2" fmla="*/ 38930 w 52120"/>
                      <a:gd name="connsiteY2" fmla="*/ 23582 h 76981"/>
                      <a:gd name="connsiteX3" fmla="*/ 46525 w 52120"/>
                      <a:gd name="connsiteY3" fmla="*/ 27099 h 76981"/>
                      <a:gd name="connsiteX4" fmla="*/ 50921 w 52120"/>
                      <a:gd name="connsiteY4" fmla="*/ 32535 h 76981"/>
                      <a:gd name="connsiteX5" fmla="*/ 52120 w 52120"/>
                      <a:gd name="connsiteY5" fmla="*/ 38771 h 76981"/>
                      <a:gd name="connsiteX6" fmla="*/ 50522 w 52120"/>
                      <a:gd name="connsiteY6" fmla="*/ 48523 h 76981"/>
                      <a:gd name="connsiteX7" fmla="*/ 43966 w 52120"/>
                      <a:gd name="connsiteY7" fmla="*/ 76981 h 76981"/>
                      <a:gd name="connsiteX8" fmla="*/ 31176 w 52120"/>
                      <a:gd name="connsiteY8" fmla="*/ 74024 h 76981"/>
                      <a:gd name="connsiteX9" fmla="*/ 37092 w 52120"/>
                      <a:gd name="connsiteY9" fmla="*/ 48443 h 76981"/>
                      <a:gd name="connsiteX10" fmla="*/ 38611 w 52120"/>
                      <a:gd name="connsiteY10" fmla="*/ 38611 h 76981"/>
                      <a:gd name="connsiteX11" fmla="*/ 36772 w 52120"/>
                      <a:gd name="connsiteY11" fmla="*/ 34774 h 76981"/>
                      <a:gd name="connsiteX12" fmla="*/ 32455 w 52120"/>
                      <a:gd name="connsiteY12" fmla="*/ 32535 h 76981"/>
                      <a:gd name="connsiteX13" fmla="*/ 26380 w 52120"/>
                      <a:gd name="connsiteY13" fmla="*/ 32775 h 76981"/>
                      <a:gd name="connsiteX14" fmla="*/ 21663 w 52120"/>
                      <a:gd name="connsiteY14" fmla="*/ 36612 h 76981"/>
                      <a:gd name="connsiteX15" fmla="*/ 18386 w 52120"/>
                      <a:gd name="connsiteY15" fmla="*/ 45565 h 76981"/>
                      <a:gd name="connsiteX16" fmla="*/ 12790 w 52120"/>
                      <a:gd name="connsiteY16" fmla="*/ 69867 h 76981"/>
                      <a:gd name="connsiteX17" fmla="*/ 0 w 52120"/>
                      <a:gd name="connsiteY17" fmla="*/ 66909 h 76981"/>
                      <a:gd name="connsiteX18" fmla="*/ 15428 w 52120"/>
                      <a:gd name="connsiteY18" fmla="*/ 0 h 76981"/>
                      <a:gd name="connsiteX19" fmla="*/ 28218 w 52120"/>
                      <a:gd name="connsiteY19" fmla="*/ 2958 h 7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120" h="76981">
                        <a:moveTo>
                          <a:pt x="28059" y="2798"/>
                        </a:moveTo>
                        <a:lnTo>
                          <a:pt x="22383" y="27419"/>
                        </a:lnTo>
                        <a:cubicBezTo>
                          <a:pt x="27659" y="23502"/>
                          <a:pt x="33175" y="22223"/>
                          <a:pt x="38930" y="23582"/>
                        </a:cubicBezTo>
                        <a:cubicBezTo>
                          <a:pt x="41888" y="24302"/>
                          <a:pt x="44446" y="25421"/>
                          <a:pt x="46525" y="27099"/>
                        </a:cubicBezTo>
                        <a:cubicBezTo>
                          <a:pt x="48683" y="28778"/>
                          <a:pt x="50122" y="30537"/>
                          <a:pt x="50921" y="32535"/>
                        </a:cubicBezTo>
                        <a:cubicBezTo>
                          <a:pt x="51721" y="34534"/>
                          <a:pt x="52120" y="36612"/>
                          <a:pt x="52120" y="38771"/>
                        </a:cubicBezTo>
                        <a:cubicBezTo>
                          <a:pt x="52120" y="40929"/>
                          <a:pt x="51561" y="44206"/>
                          <a:pt x="50522" y="48523"/>
                        </a:cubicBezTo>
                        <a:lnTo>
                          <a:pt x="43966" y="76981"/>
                        </a:lnTo>
                        <a:lnTo>
                          <a:pt x="31176" y="74024"/>
                        </a:lnTo>
                        <a:lnTo>
                          <a:pt x="37092" y="48443"/>
                        </a:lnTo>
                        <a:cubicBezTo>
                          <a:pt x="38291" y="43407"/>
                          <a:pt x="38770" y="40050"/>
                          <a:pt x="38611" y="38611"/>
                        </a:cubicBezTo>
                        <a:cubicBezTo>
                          <a:pt x="38451" y="37172"/>
                          <a:pt x="37811" y="35813"/>
                          <a:pt x="36772" y="34774"/>
                        </a:cubicBezTo>
                        <a:cubicBezTo>
                          <a:pt x="35733" y="33654"/>
                          <a:pt x="34294" y="32935"/>
                          <a:pt x="32455" y="32535"/>
                        </a:cubicBezTo>
                        <a:cubicBezTo>
                          <a:pt x="30297" y="32056"/>
                          <a:pt x="28298" y="32136"/>
                          <a:pt x="26380" y="32775"/>
                        </a:cubicBezTo>
                        <a:cubicBezTo>
                          <a:pt x="24461" y="33415"/>
                          <a:pt x="22863" y="34694"/>
                          <a:pt x="21663" y="36612"/>
                        </a:cubicBezTo>
                        <a:cubicBezTo>
                          <a:pt x="20384" y="38531"/>
                          <a:pt x="19345" y="41488"/>
                          <a:pt x="18386" y="45565"/>
                        </a:cubicBezTo>
                        <a:lnTo>
                          <a:pt x="12790" y="69867"/>
                        </a:lnTo>
                        <a:lnTo>
                          <a:pt x="0" y="66909"/>
                        </a:lnTo>
                        <a:lnTo>
                          <a:pt x="15428" y="0"/>
                        </a:lnTo>
                        <a:lnTo>
                          <a:pt x="28218" y="295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49" name="Freeform: Shape 4848">
                    <a:extLst>
                      <a:ext uri="{FF2B5EF4-FFF2-40B4-BE49-F238E27FC236}">
                        <a16:creationId xmlns:a16="http://schemas.microsoft.com/office/drawing/2014/main" id="{97467C86-75CE-CDB5-E358-5FC048A0E33E}"/>
                      </a:ext>
                    </a:extLst>
                  </p:cNvPr>
                  <p:cNvSpPr/>
                  <p:nvPr/>
                </p:nvSpPr>
                <p:spPr>
                  <a:xfrm>
                    <a:off x="845950" y="2055786"/>
                    <a:ext cx="47054" cy="52352"/>
                  </a:xfrm>
                  <a:custGeom>
                    <a:avLst/>
                    <a:gdLst>
                      <a:gd name="connsiteX0" fmla="*/ 30758 w 47054"/>
                      <a:gd name="connsiteY0" fmla="*/ 36969 h 52352"/>
                      <a:gd name="connsiteX1" fmla="*/ 43069 w 47054"/>
                      <a:gd name="connsiteY1" fmla="*/ 42085 h 52352"/>
                      <a:gd name="connsiteX2" fmla="*/ 32837 w 47054"/>
                      <a:gd name="connsiteY2" fmla="*/ 50958 h 52352"/>
                      <a:gd name="connsiteX3" fmla="*/ 18687 w 47054"/>
                      <a:gd name="connsiteY3" fmla="*/ 51598 h 52352"/>
                      <a:gd name="connsiteX4" fmla="*/ 1900 w 47054"/>
                      <a:gd name="connsiteY4" fmla="*/ 39047 h 52352"/>
                      <a:gd name="connsiteX5" fmla="*/ 941 w 47054"/>
                      <a:gd name="connsiteY5" fmla="*/ 21221 h 52352"/>
                      <a:gd name="connsiteX6" fmla="*/ 11573 w 47054"/>
                      <a:gd name="connsiteY6" fmla="*/ 3794 h 52352"/>
                      <a:gd name="connsiteX7" fmla="*/ 29080 w 47054"/>
                      <a:gd name="connsiteY7" fmla="*/ 676 h 52352"/>
                      <a:gd name="connsiteX8" fmla="*/ 44508 w 47054"/>
                      <a:gd name="connsiteY8" fmla="*/ 11788 h 52352"/>
                      <a:gd name="connsiteX9" fmla="*/ 45467 w 47054"/>
                      <a:gd name="connsiteY9" fmla="*/ 35050 h 52352"/>
                      <a:gd name="connsiteX10" fmla="*/ 13332 w 47054"/>
                      <a:gd name="connsiteY10" fmla="*/ 27616 h 52352"/>
                      <a:gd name="connsiteX11" fmla="*/ 14371 w 47054"/>
                      <a:gd name="connsiteY11" fmla="*/ 37209 h 52352"/>
                      <a:gd name="connsiteX12" fmla="*/ 21006 w 47054"/>
                      <a:gd name="connsiteY12" fmla="*/ 42085 h 52352"/>
                      <a:gd name="connsiteX13" fmla="*/ 26442 w 47054"/>
                      <a:gd name="connsiteY13" fmla="*/ 41605 h 52352"/>
                      <a:gd name="connsiteX14" fmla="*/ 30758 w 47054"/>
                      <a:gd name="connsiteY14" fmla="*/ 37049 h 52352"/>
                      <a:gd name="connsiteX15" fmla="*/ 34515 w 47054"/>
                      <a:gd name="connsiteY15" fmla="*/ 24178 h 52352"/>
                      <a:gd name="connsiteX16" fmla="*/ 33556 w 47054"/>
                      <a:gd name="connsiteY16" fmla="*/ 15065 h 52352"/>
                      <a:gd name="connsiteX17" fmla="*/ 27561 w 47054"/>
                      <a:gd name="connsiteY17" fmla="*/ 10669 h 52352"/>
                      <a:gd name="connsiteX18" fmla="*/ 19887 w 47054"/>
                      <a:gd name="connsiteY18" fmla="*/ 12108 h 52352"/>
                      <a:gd name="connsiteX19" fmla="*/ 15250 w 47054"/>
                      <a:gd name="connsiteY19" fmla="*/ 19782 h 52352"/>
                      <a:gd name="connsiteX20" fmla="*/ 34436 w 47054"/>
                      <a:gd name="connsiteY20" fmla="*/ 24178 h 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054" h="52352">
                        <a:moveTo>
                          <a:pt x="30758" y="36969"/>
                        </a:moveTo>
                        <a:lnTo>
                          <a:pt x="43069" y="42085"/>
                        </a:lnTo>
                        <a:cubicBezTo>
                          <a:pt x="40351" y="46401"/>
                          <a:pt x="36914" y="49359"/>
                          <a:pt x="32837" y="50958"/>
                        </a:cubicBezTo>
                        <a:cubicBezTo>
                          <a:pt x="28760" y="52557"/>
                          <a:pt x="24043" y="52797"/>
                          <a:pt x="18687" y="51598"/>
                        </a:cubicBezTo>
                        <a:cubicBezTo>
                          <a:pt x="10294" y="49679"/>
                          <a:pt x="4618" y="45442"/>
                          <a:pt x="1900" y="39047"/>
                        </a:cubicBezTo>
                        <a:cubicBezTo>
                          <a:pt x="-258" y="33931"/>
                          <a:pt x="-578" y="27936"/>
                          <a:pt x="941" y="21221"/>
                        </a:cubicBezTo>
                        <a:cubicBezTo>
                          <a:pt x="2780" y="13227"/>
                          <a:pt x="6377" y="7391"/>
                          <a:pt x="11573" y="3794"/>
                        </a:cubicBezTo>
                        <a:cubicBezTo>
                          <a:pt x="16849" y="197"/>
                          <a:pt x="22684" y="-842"/>
                          <a:pt x="29080" y="676"/>
                        </a:cubicBezTo>
                        <a:cubicBezTo>
                          <a:pt x="36274" y="2355"/>
                          <a:pt x="41390" y="6032"/>
                          <a:pt x="44508" y="11788"/>
                        </a:cubicBezTo>
                        <a:cubicBezTo>
                          <a:pt x="47546" y="17543"/>
                          <a:pt x="47865" y="25298"/>
                          <a:pt x="45467" y="35050"/>
                        </a:cubicBezTo>
                        <a:lnTo>
                          <a:pt x="13332" y="27616"/>
                        </a:lnTo>
                        <a:cubicBezTo>
                          <a:pt x="12532" y="31453"/>
                          <a:pt x="12932" y="34650"/>
                          <a:pt x="14371" y="37209"/>
                        </a:cubicBezTo>
                        <a:cubicBezTo>
                          <a:pt x="15890" y="39767"/>
                          <a:pt x="18048" y="41445"/>
                          <a:pt x="21006" y="42085"/>
                        </a:cubicBezTo>
                        <a:cubicBezTo>
                          <a:pt x="23004" y="42564"/>
                          <a:pt x="24843" y="42405"/>
                          <a:pt x="26442" y="41605"/>
                        </a:cubicBezTo>
                        <a:cubicBezTo>
                          <a:pt x="28040" y="40806"/>
                          <a:pt x="29479" y="39287"/>
                          <a:pt x="30758" y="37049"/>
                        </a:cubicBezTo>
                        <a:close/>
                        <a:moveTo>
                          <a:pt x="34515" y="24178"/>
                        </a:moveTo>
                        <a:cubicBezTo>
                          <a:pt x="35315" y="20421"/>
                          <a:pt x="34995" y="17384"/>
                          <a:pt x="33556" y="15065"/>
                        </a:cubicBezTo>
                        <a:cubicBezTo>
                          <a:pt x="32197" y="12747"/>
                          <a:pt x="30199" y="11228"/>
                          <a:pt x="27561" y="10669"/>
                        </a:cubicBezTo>
                        <a:cubicBezTo>
                          <a:pt x="24763" y="10029"/>
                          <a:pt x="22205" y="10509"/>
                          <a:pt x="19887" y="12108"/>
                        </a:cubicBezTo>
                        <a:cubicBezTo>
                          <a:pt x="17568" y="13706"/>
                          <a:pt x="16050" y="16265"/>
                          <a:pt x="15250" y="19782"/>
                        </a:cubicBezTo>
                        <a:lnTo>
                          <a:pt x="34436" y="2417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0" name="Freeform: Shape 4849">
                    <a:extLst>
                      <a:ext uri="{FF2B5EF4-FFF2-40B4-BE49-F238E27FC236}">
                        <a16:creationId xmlns:a16="http://schemas.microsoft.com/office/drawing/2014/main" id="{46128FD9-D7CA-3C76-A513-796BA8DF07E2}"/>
                      </a:ext>
                    </a:extLst>
                  </p:cNvPr>
                  <p:cNvSpPr/>
                  <p:nvPr/>
                </p:nvSpPr>
                <p:spPr>
                  <a:xfrm>
                    <a:off x="896533" y="2065176"/>
                    <a:ext cx="42287" cy="51400"/>
                  </a:xfrm>
                  <a:custGeom>
                    <a:avLst/>
                    <a:gdLst>
                      <a:gd name="connsiteX0" fmla="*/ 12790 w 42287"/>
                      <a:gd name="connsiteY0" fmla="*/ 51401 h 51400"/>
                      <a:gd name="connsiteX1" fmla="*/ 0 w 42287"/>
                      <a:gd name="connsiteY1" fmla="*/ 48443 h 51400"/>
                      <a:gd name="connsiteX2" fmla="*/ 11191 w 42287"/>
                      <a:gd name="connsiteY2" fmla="*/ 0 h 51400"/>
                      <a:gd name="connsiteX3" fmla="*/ 23102 w 42287"/>
                      <a:gd name="connsiteY3" fmla="*/ 2718 h 51400"/>
                      <a:gd name="connsiteX4" fmla="*/ 21504 w 42287"/>
                      <a:gd name="connsiteY4" fmla="*/ 9593 h 51400"/>
                      <a:gd name="connsiteX5" fmla="*/ 28458 w 42287"/>
                      <a:gd name="connsiteY5" fmla="*/ 4397 h 51400"/>
                      <a:gd name="connsiteX6" fmla="*/ 34374 w 42287"/>
                      <a:gd name="connsiteY6" fmla="*/ 4157 h 51400"/>
                      <a:gd name="connsiteX7" fmla="*/ 42288 w 42287"/>
                      <a:gd name="connsiteY7" fmla="*/ 8553 h 51400"/>
                      <a:gd name="connsiteX8" fmla="*/ 35733 w 42287"/>
                      <a:gd name="connsiteY8" fmla="*/ 18866 h 51400"/>
                      <a:gd name="connsiteX9" fmla="*/ 30217 w 42287"/>
                      <a:gd name="connsiteY9" fmla="*/ 15348 h 51400"/>
                      <a:gd name="connsiteX10" fmla="*/ 25341 w 42287"/>
                      <a:gd name="connsiteY10" fmla="*/ 15748 h 51400"/>
                      <a:gd name="connsiteX11" fmla="*/ 21184 w 42287"/>
                      <a:gd name="connsiteY11" fmla="*/ 20464 h 51400"/>
                      <a:gd name="connsiteX12" fmla="*/ 16388 w 42287"/>
                      <a:gd name="connsiteY12" fmla="*/ 36452 h 51400"/>
                      <a:gd name="connsiteX13" fmla="*/ 12950 w 42287"/>
                      <a:gd name="connsiteY13" fmla="*/ 51401 h 5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87" h="51400">
                        <a:moveTo>
                          <a:pt x="12790" y="51401"/>
                        </a:moveTo>
                        <a:lnTo>
                          <a:pt x="0" y="48443"/>
                        </a:lnTo>
                        <a:lnTo>
                          <a:pt x="11191" y="0"/>
                        </a:lnTo>
                        <a:lnTo>
                          <a:pt x="23102" y="2718"/>
                        </a:lnTo>
                        <a:lnTo>
                          <a:pt x="21504" y="9593"/>
                        </a:lnTo>
                        <a:cubicBezTo>
                          <a:pt x="24301" y="6795"/>
                          <a:pt x="26620" y="5116"/>
                          <a:pt x="28458" y="4397"/>
                        </a:cubicBezTo>
                        <a:cubicBezTo>
                          <a:pt x="30297" y="3757"/>
                          <a:pt x="32295" y="3677"/>
                          <a:pt x="34374" y="4157"/>
                        </a:cubicBezTo>
                        <a:cubicBezTo>
                          <a:pt x="37332" y="4796"/>
                          <a:pt x="39890" y="6315"/>
                          <a:pt x="42288" y="8553"/>
                        </a:cubicBezTo>
                        <a:lnTo>
                          <a:pt x="35733" y="18866"/>
                        </a:lnTo>
                        <a:cubicBezTo>
                          <a:pt x="33894" y="16947"/>
                          <a:pt x="32056" y="15828"/>
                          <a:pt x="30217" y="15348"/>
                        </a:cubicBezTo>
                        <a:cubicBezTo>
                          <a:pt x="28458" y="14949"/>
                          <a:pt x="26780" y="15108"/>
                          <a:pt x="25341" y="15748"/>
                        </a:cubicBezTo>
                        <a:cubicBezTo>
                          <a:pt x="23822" y="16467"/>
                          <a:pt x="22463" y="17986"/>
                          <a:pt x="21184" y="20464"/>
                        </a:cubicBezTo>
                        <a:cubicBezTo>
                          <a:pt x="19905" y="22863"/>
                          <a:pt x="18226" y="28218"/>
                          <a:pt x="16388" y="36452"/>
                        </a:cubicBezTo>
                        <a:lnTo>
                          <a:pt x="12950" y="5140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1" name="Freeform: Shape 4850">
                    <a:extLst>
                      <a:ext uri="{FF2B5EF4-FFF2-40B4-BE49-F238E27FC236}">
                        <a16:creationId xmlns:a16="http://schemas.microsoft.com/office/drawing/2014/main" id="{63451ECC-14BD-ED25-7F3E-93A19F02A933}"/>
                      </a:ext>
                    </a:extLst>
                  </p:cNvPr>
                  <p:cNvSpPr/>
                  <p:nvPr/>
                </p:nvSpPr>
                <p:spPr>
                  <a:xfrm>
                    <a:off x="933465" y="2055183"/>
                    <a:ext cx="28218" cy="69866"/>
                  </a:xfrm>
                  <a:custGeom>
                    <a:avLst/>
                    <a:gdLst>
                      <a:gd name="connsiteX0" fmla="*/ 0 w 28218"/>
                      <a:gd name="connsiteY0" fmla="*/ 66909 h 69866"/>
                      <a:gd name="connsiteX1" fmla="*/ 15428 w 28218"/>
                      <a:gd name="connsiteY1" fmla="*/ 0 h 69866"/>
                      <a:gd name="connsiteX2" fmla="*/ 28218 w 28218"/>
                      <a:gd name="connsiteY2" fmla="*/ 2958 h 69866"/>
                      <a:gd name="connsiteX3" fmla="*/ 12790 w 28218"/>
                      <a:gd name="connsiteY3" fmla="*/ 69867 h 69866"/>
                      <a:gd name="connsiteX4" fmla="*/ 0 w 28218"/>
                      <a:gd name="connsiteY4" fmla="*/ 66909 h 6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18" h="69866">
                        <a:moveTo>
                          <a:pt x="0" y="66909"/>
                        </a:moveTo>
                        <a:lnTo>
                          <a:pt x="15428" y="0"/>
                        </a:lnTo>
                        <a:lnTo>
                          <a:pt x="28218" y="2958"/>
                        </a:lnTo>
                        <a:lnTo>
                          <a:pt x="12790" y="69867"/>
                        </a:lnTo>
                        <a:lnTo>
                          <a:pt x="0" y="6690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2" name="Freeform: Shape 4851">
                    <a:extLst>
                      <a:ext uri="{FF2B5EF4-FFF2-40B4-BE49-F238E27FC236}">
                        <a16:creationId xmlns:a16="http://schemas.microsoft.com/office/drawing/2014/main" id="{3B4E1B55-90E0-696B-A0D8-8FFACF6CF8FE}"/>
                      </a:ext>
                    </a:extLst>
                  </p:cNvPr>
                  <p:cNvSpPr/>
                  <p:nvPr/>
                </p:nvSpPr>
                <p:spPr>
                  <a:xfrm>
                    <a:off x="958774" y="2081853"/>
                    <a:ext cx="48395" cy="56067"/>
                  </a:xfrm>
                  <a:custGeom>
                    <a:avLst/>
                    <a:gdLst>
                      <a:gd name="connsiteX0" fmla="*/ 18018 w 48395"/>
                      <a:gd name="connsiteY0" fmla="*/ 14819 h 56067"/>
                      <a:gd name="connsiteX1" fmla="*/ 6827 w 48395"/>
                      <a:gd name="connsiteY1" fmla="*/ 10023 h 56067"/>
                      <a:gd name="connsiteX2" fmla="*/ 16020 w 48395"/>
                      <a:gd name="connsiteY2" fmla="*/ 1149 h 56067"/>
                      <a:gd name="connsiteX3" fmla="*/ 31048 w 48395"/>
                      <a:gd name="connsiteY3" fmla="*/ 1069 h 56067"/>
                      <a:gd name="connsiteX4" fmla="*/ 43359 w 48395"/>
                      <a:gd name="connsiteY4" fmla="*/ 6026 h 56067"/>
                      <a:gd name="connsiteX5" fmla="*/ 48075 w 48395"/>
                      <a:gd name="connsiteY5" fmla="*/ 12581 h 56067"/>
                      <a:gd name="connsiteX6" fmla="*/ 47116 w 48395"/>
                      <a:gd name="connsiteY6" fmla="*/ 24492 h 56067"/>
                      <a:gd name="connsiteX7" fmla="*/ 43519 w 48395"/>
                      <a:gd name="connsiteY7" fmla="*/ 39440 h 56067"/>
                      <a:gd name="connsiteX8" fmla="*/ 42000 w 48395"/>
                      <a:gd name="connsiteY8" fmla="*/ 49033 h 56067"/>
                      <a:gd name="connsiteX9" fmla="*/ 42799 w 48395"/>
                      <a:gd name="connsiteY9" fmla="*/ 56067 h 56067"/>
                      <a:gd name="connsiteX10" fmla="*/ 30089 w 48395"/>
                      <a:gd name="connsiteY10" fmla="*/ 53110 h 56067"/>
                      <a:gd name="connsiteX11" fmla="*/ 29769 w 48395"/>
                      <a:gd name="connsiteY11" fmla="*/ 49033 h 56067"/>
                      <a:gd name="connsiteX12" fmla="*/ 29689 w 48395"/>
                      <a:gd name="connsiteY12" fmla="*/ 47434 h 56067"/>
                      <a:gd name="connsiteX13" fmla="*/ 21536 w 48395"/>
                      <a:gd name="connsiteY13" fmla="*/ 50632 h 56067"/>
                      <a:gd name="connsiteX14" fmla="*/ 13222 w 48395"/>
                      <a:gd name="connsiteY14" fmla="*/ 50392 h 56067"/>
                      <a:gd name="connsiteX15" fmla="*/ 2350 w 48395"/>
                      <a:gd name="connsiteY15" fmla="*/ 43597 h 56067"/>
                      <a:gd name="connsiteX16" fmla="*/ 432 w 48395"/>
                      <a:gd name="connsiteY16" fmla="*/ 32326 h 56067"/>
                      <a:gd name="connsiteX17" fmla="*/ 4109 w 48395"/>
                      <a:gd name="connsiteY17" fmla="*/ 25451 h 56067"/>
                      <a:gd name="connsiteX18" fmla="*/ 10744 w 48395"/>
                      <a:gd name="connsiteY18" fmla="*/ 21774 h 56067"/>
                      <a:gd name="connsiteX19" fmla="*/ 21616 w 48395"/>
                      <a:gd name="connsiteY19" fmla="*/ 21134 h 56067"/>
                      <a:gd name="connsiteX20" fmla="*/ 34805 w 48395"/>
                      <a:gd name="connsiteY20" fmla="*/ 20894 h 56067"/>
                      <a:gd name="connsiteX21" fmla="*/ 35125 w 48395"/>
                      <a:gd name="connsiteY21" fmla="*/ 19615 h 56067"/>
                      <a:gd name="connsiteX22" fmla="*/ 34486 w 48395"/>
                      <a:gd name="connsiteY22" fmla="*/ 13940 h 56067"/>
                      <a:gd name="connsiteX23" fmla="*/ 27931 w 48395"/>
                      <a:gd name="connsiteY23" fmla="*/ 10742 h 56067"/>
                      <a:gd name="connsiteX24" fmla="*/ 22255 w 48395"/>
                      <a:gd name="connsiteY24" fmla="*/ 10822 h 56067"/>
                      <a:gd name="connsiteX25" fmla="*/ 18098 w 48395"/>
                      <a:gd name="connsiteY25" fmla="*/ 14819 h 56067"/>
                      <a:gd name="connsiteX26" fmla="*/ 32727 w 48395"/>
                      <a:gd name="connsiteY26" fmla="*/ 29208 h 56067"/>
                      <a:gd name="connsiteX27" fmla="*/ 24493 w 48395"/>
                      <a:gd name="connsiteY27" fmla="*/ 29368 h 56067"/>
                      <a:gd name="connsiteX28" fmla="*/ 16979 w 48395"/>
                      <a:gd name="connsiteY28" fmla="*/ 30007 h 56067"/>
                      <a:gd name="connsiteX29" fmla="*/ 13462 w 48395"/>
                      <a:gd name="connsiteY29" fmla="*/ 33924 h 56067"/>
                      <a:gd name="connsiteX30" fmla="*/ 14421 w 48395"/>
                      <a:gd name="connsiteY30" fmla="*/ 39041 h 56067"/>
                      <a:gd name="connsiteX31" fmla="*/ 19057 w 48395"/>
                      <a:gd name="connsiteY31" fmla="*/ 42158 h 56067"/>
                      <a:gd name="connsiteX32" fmla="*/ 26172 w 48395"/>
                      <a:gd name="connsiteY32" fmla="*/ 41439 h 56067"/>
                      <a:gd name="connsiteX33" fmla="*/ 30249 w 48395"/>
                      <a:gd name="connsiteY33" fmla="*/ 37921 h 56067"/>
                      <a:gd name="connsiteX34" fmla="*/ 32167 w 48395"/>
                      <a:gd name="connsiteY34" fmla="*/ 31766 h 56067"/>
                      <a:gd name="connsiteX35" fmla="*/ 32727 w 48395"/>
                      <a:gd name="connsiteY35" fmla="*/ 29208 h 56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8395" h="56067">
                        <a:moveTo>
                          <a:pt x="18018" y="14819"/>
                        </a:moveTo>
                        <a:lnTo>
                          <a:pt x="6827" y="10023"/>
                        </a:lnTo>
                        <a:cubicBezTo>
                          <a:pt x="9225" y="5626"/>
                          <a:pt x="12263" y="2668"/>
                          <a:pt x="16020" y="1149"/>
                        </a:cubicBezTo>
                        <a:cubicBezTo>
                          <a:pt x="19697" y="-370"/>
                          <a:pt x="24733" y="-370"/>
                          <a:pt x="31048" y="1069"/>
                        </a:cubicBezTo>
                        <a:cubicBezTo>
                          <a:pt x="36804" y="2428"/>
                          <a:pt x="40881" y="4027"/>
                          <a:pt x="43359" y="6026"/>
                        </a:cubicBezTo>
                        <a:cubicBezTo>
                          <a:pt x="45837" y="8024"/>
                          <a:pt x="47436" y="10182"/>
                          <a:pt x="48075" y="12581"/>
                        </a:cubicBezTo>
                        <a:cubicBezTo>
                          <a:pt x="48715" y="14899"/>
                          <a:pt x="48395" y="18896"/>
                          <a:pt x="47116" y="24492"/>
                        </a:cubicBezTo>
                        <a:lnTo>
                          <a:pt x="43519" y="39440"/>
                        </a:lnTo>
                        <a:cubicBezTo>
                          <a:pt x="42560" y="43677"/>
                          <a:pt x="42000" y="46875"/>
                          <a:pt x="42000" y="49033"/>
                        </a:cubicBezTo>
                        <a:cubicBezTo>
                          <a:pt x="42000" y="51111"/>
                          <a:pt x="42240" y="53509"/>
                          <a:pt x="42799" y="56067"/>
                        </a:cubicBezTo>
                        <a:lnTo>
                          <a:pt x="30089" y="53110"/>
                        </a:lnTo>
                        <a:cubicBezTo>
                          <a:pt x="29929" y="52151"/>
                          <a:pt x="29849" y="50792"/>
                          <a:pt x="29769" y="49033"/>
                        </a:cubicBezTo>
                        <a:cubicBezTo>
                          <a:pt x="29769" y="48233"/>
                          <a:pt x="29769" y="47674"/>
                          <a:pt x="29689" y="47434"/>
                        </a:cubicBezTo>
                        <a:cubicBezTo>
                          <a:pt x="26971" y="49033"/>
                          <a:pt x="24333" y="50152"/>
                          <a:pt x="21536" y="50632"/>
                        </a:cubicBezTo>
                        <a:cubicBezTo>
                          <a:pt x="18818" y="51111"/>
                          <a:pt x="16020" y="51031"/>
                          <a:pt x="13222" y="50392"/>
                        </a:cubicBezTo>
                        <a:cubicBezTo>
                          <a:pt x="8266" y="49273"/>
                          <a:pt x="4589" y="46954"/>
                          <a:pt x="2350" y="43597"/>
                        </a:cubicBezTo>
                        <a:cubicBezTo>
                          <a:pt x="112" y="40240"/>
                          <a:pt x="-528" y="36482"/>
                          <a:pt x="432" y="32326"/>
                        </a:cubicBezTo>
                        <a:cubicBezTo>
                          <a:pt x="1071" y="29608"/>
                          <a:pt x="2270" y="27289"/>
                          <a:pt x="4109" y="25451"/>
                        </a:cubicBezTo>
                        <a:cubicBezTo>
                          <a:pt x="5947" y="23612"/>
                          <a:pt x="8106" y="22413"/>
                          <a:pt x="10744" y="21774"/>
                        </a:cubicBezTo>
                        <a:cubicBezTo>
                          <a:pt x="13382" y="21134"/>
                          <a:pt x="16979" y="20974"/>
                          <a:pt x="21616" y="21134"/>
                        </a:cubicBezTo>
                        <a:cubicBezTo>
                          <a:pt x="27851" y="21374"/>
                          <a:pt x="32247" y="21294"/>
                          <a:pt x="34805" y="20894"/>
                        </a:cubicBezTo>
                        <a:lnTo>
                          <a:pt x="35125" y="19615"/>
                        </a:lnTo>
                        <a:cubicBezTo>
                          <a:pt x="35685" y="17137"/>
                          <a:pt x="35525" y="15219"/>
                          <a:pt x="34486" y="13940"/>
                        </a:cubicBezTo>
                        <a:cubicBezTo>
                          <a:pt x="33526" y="12581"/>
                          <a:pt x="31368" y="11541"/>
                          <a:pt x="27931" y="10742"/>
                        </a:cubicBezTo>
                        <a:cubicBezTo>
                          <a:pt x="25612" y="10182"/>
                          <a:pt x="23774" y="10262"/>
                          <a:pt x="22255" y="10822"/>
                        </a:cubicBezTo>
                        <a:cubicBezTo>
                          <a:pt x="20736" y="11461"/>
                          <a:pt x="19377" y="12740"/>
                          <a:pt x="18098" y="14819"/>
                        </a:cubicBezTo>
                        <a:close/>
                        <a:moveTo>
                          <a:pt x="32727" y="29208"/>
                        </a:moveTo>
                        <a:cubicBezTo>
                          <a:pt x="30968" y="29368"/>
                          <a:pt x="28171" y="29448"/>
                          <a:pt x="24493" y="29368"/>
                        </a:cubicBezTo>
                        <a:cubicBezTo>
                          <a:pt x="20816" y="29288"/>
                          <a:pt x="18258" y="29528"/>
                          <a:pt x="16979" y="30007"/>
                        </a:cubicBezTo>
                        <a:cubicBezTo>
                          <a:pt x="15061" y="30807"/>
                          <a:pt x="13861" y="32086"/>
                          <a:pt x="13462" y="33924"/>
                        </a:cubicBezTo>
                        <a:cubicBezTo>
                          <a:pt x="13062" y="35683"/>
                          <a:pt x="13382" y="37442"/>
                          <a:pt x="14421" y="39041"/>
                        </a:cubicBezTo>
                        <a:cubicBezTo>
                          <a:pt x="15460" y="40639"/>
                          <a:pt x="16979" y="41678"/>
                          <a:pt x="19057" y="42158"/>
                        </a:cubicBezTo>
                        <a:cubicBezTo>
                          <a:pt x="21376" y="42718"/>
                          <a:pt x="23774" y="42478"/>
                          <a:pt x="26172" y="41439"/>
                        </a:cubicBezTo>
                        <a:cubicBezTo>
                          <a:pt x="28011" y="40639"/>
                          <a:pt x="29370" y="39440"/>
                          <a:pt x="30249" y="37921"/>
                        </a:cubicBezTo>
                        <a:cubicBezTo>
                          <a:pt x="30809" y="36882"/>
                          <a:pt x="31448" y="34884"/>
                          <a:pt x="32167" y="31766"/>
                        </a:cubicBezTo>
                        <a:lnTo>
                          <a:pt x="32727" y="2920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3" name="Freeform: Shape 4852">
                    <a:extLst>
                      <a:ext uri="{FF2B5EF4-FFF2-40B4-BE49-F238E27FC236}">
                        <a16:creationId xmlns:a16="http://schemas.microsoft.com/office/drawing/2014/main" id="{3E6C37AE-CF8F-42DE-A4BB-666CC1849234}"/>
                      </a:ext>
                    </a:extLst>
                  </p:cNvPr>
                  <p:cNvSpPr/>
                  <p:nvPr/>
                </p:nvSpPr>
                <p:spPr>
                  <a:xfrm>
                    <a:off x="1011406" y="2091715"/>
                    <a:ext cx="52440" cy="58595"/>
                  </a:xfrm>
                  <a:custGeom>
                    <a:avLst/>
                    <a:gdLst>
                      <a:gd name="connsiteX0" fmla="*/ 44046 w 52440"/>
                      <a:gd name="connsiteY0" fmla="*/ 58595 h 58595"/>
                      <a:gd name="connsiteX1" fmla="*/ 31256 w 52440"/>
                      <a:gd name="connsiteY1" fmla="*/ 55638 h 58595"/>
                      <a:gd name="connsiteX2" fmla="*/ 36932 w 52440"/>
                      <a:gd name="connsiteY2" fmla="*/ 30937 h 58595"/>
                      <a:gd name="connsiteX3" fmla="*/ 38451 w 52440"/>
                      <a:gd name="connsiteY3" fmla="*/ 20624 h 58595"/>
                      <a:gd name="connsiteX4" fmla="*/ 36612 w 52440"/>
                      <a:gd name="connsiteY4" fmla="*/ 16388 h 58595"/>
                      <a:gd name="connsiteX5" fmla="*/ 32455 w 52440"/>
                      <a:gd name="connsiteY5" fmla="*/ 14069 h 58595"/>
                      <a:gd name="connsiteX6" fmla="*/ 26060 w 52440"/>
                      <a:gd name="connsiteY6" fmla="*/ 14549 h 58595"/>
                      <a:gd name="connsiteX7" fmla="*/ 21344 w 52440"/>
                      <a:gd name="connsiteY7" fmla="*/ 18546 h 58595"/>
                      <a:gd name="connsiteX8" fmla="*/ 17826 w 52440"/>
                      <a:gd name="connsiteY8" fmla="*/ 29418 h 58595"/>
                      <a:gd name="connsiteX9" fmla="*/ 12790 w 52440"/>
                      <a:gd name="connsiteY9" fmla="*/ 51401 h 58595"/>
                      <a:gd name="connsiteX10" fmla="*/ 0 w 52440"/>
                      <a:gd name="connsiteY10" fmla="*/ 48443 h 58595"/>
                      <a:gd name="connsiteX11" fmla="*/ 11191 w 52440"/>
                      <a:gd name="connsiteY11" fmla="*/ 0 h 58595"/>
                      <a:gd name="connsiteX12" fmla="*/ 23102 w 52440"/>
                      <a:gd name="connsiteY12" fmla="*/ 2718 h 58595"/>
                      <a:gd name="connsiteX13" fmla="*/ 21424 w 52440"/>
                      <a:gd name="connsiteY13" fmla="*/ 9832 h 58595"/>
                      <a:gd name="connsiteX14" fmla="*/ 39330 w 52440"/>
                      <a:gd name="connsiteY14" fmla="*/ 5276 h 58595"/>
                      <a:gd name="connsiteX15" fmla="*/ 46764 w 52440"/>
                      <a:gd name="connsiteY15" fmla="*/ 8554 h 58595"/>
                      <a:gd name="connsiteX16" fmla="*/ 51161 w 52440"/>
                      <a:gd name="connsiteY16" fmla="*/ 13670 h 58595"/>
                      <a:gd name="connsiteX17" fmla="*/ 52440 w 52440"/>
                      <a:gd name="connsiteY17" fmla="*/ 19665 h 58595"/>
                      <a:gd name="connsiteX18" fmla="*/ 51161 w 52440"/>
                      <a:gd name="connsiteY18" fmla="*/ 28458 h 58595"/>
                      <a:gd name="connsiteX19" fmla="*/ 44206 w 52440"/>
                      <a:gd name="connsiteY19" fmla="*/ 58595 h 5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440" h="58595">
                        <a:moveTo>
                          <a:pt x="44046" y="58595"/>
                        </a:moveTo>
                        <a:lnTo>
                          <a:pt x="31256" y="55638"/>
                        </a:lnTo>
                        <a:lnTo>
                          <a:pt x="36932" y="30937"/>
                        </a:lnTo>
                        <a:cubicBezTo>
                          <a:pt x="38131" y="25740"/>
                          <a:pt x="38611" y="22223"/>
                          <a:pt x="38451" y="20624"/>
                        </a:cubicBezTo>
                        <a:cubicBezTo>
                          <a:pt x="38291" y="19026"/>
                          <a:pt x="37651" y="17587"/>
                          <a:pt x="36612" y="16388"/>
                        </a:cubicBezTo>
                        <a:cubicBezTo>
                          <a:pt x="35573" y="15268"/>
                          <a:pt x="34214" y="14469"/>
                          <a:pt x="32455" y="14069"/>
                        </a:cubicBezTo>
                        <a:cubicBezTo>
                          <a:pt x="30217" y="13590"/>
                          <a:pt x="28139" y="13750"/>
                          <a:pt x="26060" y="14549"/>
                        </a:cubicBezTo>
                        <a:cubicBezTo>
                          <a:pt x="23982" y="15348"/>
                          <a:pt x="22463" y="16707"/>
                          <a:pt x="21344" y="18546"/>
                        </a:cubicBezTo>
                        <a:cubicBezTo>
                          <a:pt x="20225" y="20384"/>
                          <a:pt x="19026" y="24062"/>
                          <a:pt x="17826" y="29418"/>
                        </a:cubicBezTo>
                        <a:lnTo>
                          <a:pt x="12790" y="51401"/>
                        </a:lnTo>
                        <a:lnTo>
                          <a:pt x="0" y="48443"/>
                        </a:lnTo>
                        <a:lnTo>
                          <a:pt x="11191" y="0"/>
                        </a:lnTo>
                        <a:lnTo>
                          <a:pt x="23102" y="2718"/>
                        </a:lnTo>
                        <a:lnTo>
                          <a:pt x="21424" y="9832"/>
                        </a:lnTo>
                        <a:cubicBezTo>
                          <a:pt x="26939" y="5356"/>
                          <a:pt x="32855" y="3837"/>
                          <a:pt x="39330" y="5276"/>
                        </a:cubicBezTo>
                        <a:cubicBezTo>
                          <a:pt x="42128" y="5916"/>
                          <a:pt x="44606" y="7035"/>
                          <a:pt x="46764" y="8554"/>
                        </a:cubicBezTo>
                        <a:cubicBezTo>
                          <a:pt x="48843" y="10152"/>
                          <a:pt x="50362" y="11831"/>
                          <a:pt x="51161" y="13670"/>
                        </a:cubicBezTo>
                        <a:cubicBezTo>
                          <a:pt x="51960" y="15508"/>
                          <a:pt x="52440" y="17507"/>
                          <a:pt x="52440" y="19665"/>
                        </a:cubicBezTo>
                        <a:cubicBezTo>
                          <a:pt x="52440" y="21743"/>
                          <a:pt x="52040" y="24701"/>
                          <a:pt x="51161" y="28458"/>
                        </a:cubicBezTo>
                        <a:lnTo>
                          <a:pt x="44206" y="5859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4" name="Freeform: Shape 4853">
                    <a:extLst>
                      <a:ext uri="{FF2B5EF4-FFF2-40B4-BE49-F238E27FC236}">
                        <a16:creationId xmlns:a16="http://schemas.microsoft.com/office/drawing/2014/main" id="{94A82CB9-DC3D-CB39-7301-BBFC2FBF837E}"/>
                      </a:ext>
                    </a:extLst>
                  </p:cNvPr>
                  <p:cNvSpPr/>
                  <p:nvPr/>
                </p:nvSpPr>
                <p:spPr>
                  <a:xfrm>
                    <a:off x="1070241" y="2093794"/>
                    <a:ext cx="58275" cy="69866"/>
                  </a:xfrm>
                  <a:custGeom>
                    <a:avLst/>
                    <a:gdLst>
                      <a:gd name="connsiteX0" fmla="*/ 42687 w 58275"/>
                      <a:gd name="connsiteY0" fmla="*/ 69787 h 69866"/>
                      <a:gd name="connsiteX1" fmla="*/ 30776 w 58275"/>
                      <a:gd name="connsiteY1" fmla="*/ 67069 h 69866"/>
                      <a:gd name="connsiteX2" fmla="*/ 32455 w 58275"/>
                      <a:gd name="connsiteY2" fmla="*/ 59954 h 69866"/>
                      <a:gd name="connsiteX3" fmla="*/ 24061 w 58275"/>
                      <a:gd name="connsiteY3" fmla="*/ 64511 h 69866"/>
                      <a:gd name="connsiteX4" fmla="*/ 15428 w 58275"/>
                      <a:gd name="connsiteY4" fmla="*/ 64671 h 69866"/>
                      <a:gd name="connsiteX5" fmla="*/ 2717 w 58275"/>
                      <a:gd name="connsiteY5" fmla="*/ 54678 h 69866"/>
                      <a:gd name="connsiteX6" fmla="*/ 1119 w 58275"/>
                      <a:gd name="connsiteY6" fmla="*/ 34534 h 69866"/>
                      <a:gd name="connsiteX7" fmla="*/ 11271 w 58275"/>
                      <a:gd name="connsiteY7" fmla="*/ 17107 h 69866"/>
                      <a:gd name="connsiteX8" fmla="*/ 27419 w 58275"/>
                      <a:gd name="connsiteY8" fmla="*/ 14069 h 69866"/>
                      <a:gd name="connsiteX9" fmla="*/ 39889 w 58275"/>
                      <a:gd name="connsiteY9" fmla="*/ 24062 h 69866"/>
                      <a:gd name="connsiteX10" fmla="*/ 45485 w 58275"/>
                      <a:gd name="connsiteY10" fmla="*/ 0 h 69866"/>
                      <a:gd name="connsiteX11" fmla="*/ 58275 w 58275"/>
                      <a:gd name="connsiteY11" fmla="*/ 2958 h 69866"/>
                      <a:gd name="connsiteX12" fmla="*/ 42847 w 58275"/>
                      <a:gd name="connsiteY12" fmla="*/ 69867 h 69866"/>
                      <a:gd name="connsiteX13" fmla="*/ 14309 w 58275"/>
                      <a:gd name="connsiteY13" fmla="*/ 36612 h 69866"/>
                      <a:gd name="connsiteX14" fmla="*/ 13829 w 58275"/>
                      <a:gd name="connsiteY14" fmla="*/ 48363 h 69866"/>
                      <a:gd name="connsiteX15" fmla="*/ 21343 w 58275"/>
                      <a:gd name="connsiteY15" fmla="*/ 55398 h 69866"/>
                      <a:gd name="connsiteX16" fmla="*/ 29737 w 58275"/>
                      <a:gd name="connsiteY16" fmla="*/ 53399 h 69866"/>
                      <a:gd name="connsiteX17" fmla="*/ 35413 w 58275"/>
                      <a:gd name="connsiteY17" fmla="*/ 42847 h 69866"/>
                      <a:gd name="connsiteX18" fmla="*/ 35173 w 58275"/>
                      <a:gd name="connsiteY18" fmla="*/ 30137 h 69866"/>
                      <a:gd name="connsiteX19" fmla="*/ 28298 w 58275"/>
                      <a:gd name="connsiteY19" fmla="*/ 24701 h 69866"/>
                      <a:gd name="connsiteX20" fmla="*/ 19824 w 58275"/>
                      <a:gd name="connsiteY20" fmla="*/ 26540 h 69866"/>
                      <a:gd name="connsiteX21" fmla="*/ 14229 w 58275"/>
                      <a:gd name="connsiteY21" fmla="*/ 36692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275" h="69866">
                        <a:moveTo>
                          <a:pt x="42687" y="69787"/>
                        </a:moveTo>
                        <a:lnTo>
                          <a:pt x="30776" y="67069"/>
                        </a:lnTo>
                        <a:lnTo>
                          <a:pt x="32455" y="59954"/>
                        </a:lnTo>
                        <a:cubicBezTo>
                          <a:pt x="29817" y="62272"/>
                          <a:pt x="27019" y="63791"/>
                          <a:pt x="24061" y="64511"/>
                        </a:cubicBezTo>
                        <a:cubicBezTo>
                          <a:pt x="21103" y="65230"/>
                          <a:pt x="18146" y="65310"/>
                          <a:pt x="15428" y="64671"/>
                        </a:cubicBezTo>
                        <a:cubicBezTo>
                          <a:pt x="9832" y="63392"/>
                          <a:pt x="5595" y="60034"/>
                          <a:pt x="2717" y="54678"/>
                        </a:cubicBezTo>
                        <a:cubicBezTo>
                          <a:pt x="-240" y="49242"/>
                          <a:pt x="-800" y="42528"/>
                          <a:pt x="1119" y="34534"/>
                        </a:cubicBezTo>
                        <a:cubicBezTo>
                          <a:pt x="3037" y="26300"/>
                          <a:pt x="6395" y="20544"/>
                          <a:pt x="11271" y="17107"/>
                        </a:cubicBezTo>
                        <a:cubicBezTo>
                          <a:pt x="16147" y="13749"/>
                          <a:pt x="21503" y="12710"/>
                          <a:pt x="27419" y="14069"/>
                        </a:cubicBezTo>
                        <a:cubicBezTo>
                          <a:pt x="32854" y="15348"/>
                          <a:pt x="37011" y="18626"/>
                          <a:pt x="39889" y="24062"/>
                        </a:cubicBezTo>
                        <a:lnTo>
                          <a:pt x="45485" y="0"/>
                        </a:lnTo>
                        <a:lnTo>
                          <a:pt x="58275" y="2958"/>
                        </a:lnTo>
                        <a:lnTo>
                          <a:pt x="42847" y="69867"/>
                        </a:lnTo>
                        <a:close/>
                        <a:moveTo>
                          <a:pt x="14309" y="36612"/>
                        </a:moveTo>
                        <a:cubicBezTo>
                          <a:pt x="13110" y="41808"/>
                          <a:pt x="12950" y="45725"/>
                          <a:pt x="13829" y="48363"/>
                        </a:cubicBezTo>
                        <a:cubicBezTo>
                          <a:pt x="15108" y="52200"/>
                          <a:pt x="17666" y="54518"/>
                          <a:pt x="21343" y="55398"/>
                        </a:cubicBezTo>
                        <a:cubicBezTo>
                          <a:pt x="24301" y="56037"/>
                          <a:pt x="27099" y="55398"/>
                          <a:pt x="29737" y="53399"/>
                        </a:cubicBezTo>
                        <a:cubicBezTo>
                          <a:pt x="32375" y="51401"/>
                          <a:pt x="34293" y="47883"/>
                          <a:pt x="35413" y="42847"/>
                        </a:cubicBezTo>
                        <a:cubicBezTo>
                          <a:pt x="36692" y="37252"/>
                          <a:pt x="36612" y="33015"/>
                          <a:pt x="35173" y="30137"/>
                        </a:cubicBezTo>
                        <a:cubicBezTo>
                          <a:pt x="33734" y="27259"/>
                          <a:pt x="31416" y="25421"/>
                          <a:pt x="28298" y="24701"/>
                        </a:cubicBezTo>
                        <a:cubicBezTo>
                          <a:pt x="25260" y="23982"/>
                          <a:pt x="22462" y="24701"/>
                          <a:pt x="19824" y="26540"/>
                        </a:cubicBezTo>
                        <a:cubicBezTo>
                          <a:pt x="17186" y="28458"/>
                          <a:pt x="15348" y="31896"/>
                          <a:pt x="14229" y="3669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5" name="Freeform: Shape 4854">
                    <a:extLst>
                      <a:ext uri="{FF2B5EF4-FFF2-40B4-BE49-F238E27FC236}">
                        <a16:creationId xmlns:a16="http://schemas.microsoft.com/office/drawing/2014/main" id="{338091EB-2F4B-09EC-B161-AFB198A3A6B7}"/>
                      </a:ext>
                    </a:extLst>
                  </p:cNvPr>
                  <p:cNvSpPr/>
                  <p:nvPr/>
                </p:nvSpPr>
                <p:spPr>
                  <a:xfrm>
                    <a:off x="1124280" y="2120090"/>
                    <a:ext cx="49002" cy="52941"/>
                  </a:xfrm>
                  <a:custGeom>
                    <a:avLst/>
                    <a:gdLst>
                      <a:gd name="connsiteX0" fmla="*/ 0 w 49002"/>
                      <a:gd name="connsiteY0" fmla="*/ 31499 h 52941"/>
                      <a:gd name="connsiteX1" fmla="*/ 13350 w 49002"/>
                      <a:gd name="connsiteY1" fmla="*/ 32539 h 52941"/>
                      <a:gd name="connsiteX2" fmla="*/ 15348 w 49002"/>
                      <a:gd name="connsiteY2" fmla="*/ 39014 h 52941"/>
                      <a:gd name="connsiteX3" fmla="*/ 21903 w 49002"/>
                      <a:gd name="connsiteY3" fmla="*/ 42611 h 52941"/>
                      <a:gd name="connsiteX4" fmla="*/ 29817 w 49002"/>
                      <a:gd name="connsiteY4" fmla="*/ 42531 h 52941"/>
                      <a:gd name="connsiteX5" fmla="*/ 32295 w 49002"/>
                      <a:gd name="connsiteY5" fmla="*/ 39493 h 52941"/>
                      <a:gd name="connsiteX6" fmla="*/ 31976 w 49002"/>
                      <a:gd name="connsiteY6" fmla="*/ 36855 h 52941"/>
                      <a:gd name="connsiteX7" fmla="*/ 28059 w 49002"/>
                      <a:gd name="connsiteY7" fmla="*/ 34217 h 52941"/>
                      <a:gd name="connsiteX8" fmla="*/ 9833 w 49002"/>
                      <a:gd name="connsiteY8" fmla="*/ 23426 h 52941"/>
                      <a:gd name="connsiteX9" fmla="*/ 6635 w 49002"/>
                      <a:gd name="connsiteY9" fmla="*/ 11195 h 52941"/>
                      <a:gd name="connsiteX10" fmla="*/ 14069 w 49002"/>
                      <a:gd name="connsiteY10" fmla="*/ 1762 h 52941"/>
                      <a:gd name="connsiteX11" fmla="*/ 30457 w 49002"/>
                      <a:gd name="connsiteY11" fmla="*/ 1043 h 52941"/>
                      <a:gd name="connsiteX12" fmla="*/ 44526 w 49002"/>
                      <a:gd name="connsiteY12" fmla="*/ 7678 h 52941"/>
                      <a:gd name="connsiteX13" fmla="*/ 49003 w 49002"/>
                      <a:gd name="connsiteY13" fmla="*/ 18789 h 52941"/>
                      <a:gd name="connsiteX14" fmla="*/ 36372 w 49002"/>
                      <a:gd name="connsiteY14" fmla="*/ 18230 h 52941"/>
                      <a:gd name="connsiteX15" fmla="*/ 34454 w 49002"/>
                      <a:gd name="connsiteY15" fmla="*/ 13193 h 52941"/>
                      <a:gd name="connsiteX16" fmla="*/ 28618 w 49002"/>
                      <a:gd name="connsiteY16" fmla="*/ 10236 h 52941"/>
                      <a:gd name="connsiteX17" fmla="*/ 21024 w 49002"/>
                      <a:gd name="connsiteY17" fmla="*/ 9996 h 52941"/>
                      <a:gd name="connsiteX18" fmla="*/ 18946 w 49002"/>
                      <a:gd name="connsiteY18" fmla="*/ 12234 h 52941"/>
                      <a:gd name="connsiteX19" fmla="*/ 19665 w 49002"/>
                      <a:gd name="connsiteY19" fmla="*/ 14872 h 52941"/>
                      <a:gd name="connsiteX20" fmla="*/ 30777 w 49002"/>
                      <a:gd name="connsiteY20" fmla="*/ 21267 h 52941"/>
                      <a:gd name="connsiteX21" fmla="*/ 43727 w 49002"/>
                      <a:gd name="connsiteY21" fmla="*/ 30300 h 52941"/>
                      <a:gd name="connsiteX22" fmla="*/ 45565 w 49002"/>
                      <a:gd name="connsiteY22" fmla="*/ 40772 h 52941"/>
                      <a:gd name="connsiteX23" fmla="*/ 37332 w 49002"/>
                      <a:gd name="connsiteY23" fmla="*/ 50925 h 52941"/>
                      <a:gd name="connsiteX24" fmla="*/ 19745 w 49002"/>
                      <a:gd name="connsiteY24" fmla="*/ 51884 h 52941"/>
                      <a:gd name="connsiteX25" fmla="*/ 5036 w 49002"/>
                      <a:gd name="connsiteY25" fmla="*/ 44210 h 52941"/>
                      <a:gd name="connsiteX26" fmla="*/ 0 w 49002"/>
                      <a:gd name="connsiteY26" fmla="*/ 31579 h 5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02" h="52941">
                        <a:moveTo>
                          <a:pt x="0" y="31499"/>
                        </a:moveTo>
                        <a:lnTo>
                          <a:pt x="13350" y="32539"/>
                        </a:lnTo>
                        <a:cubicBezTo>
                          <a:pt x="13350" y="35177"/>
                          <a:pt x="13989" y="37335"/>
                          <a:pt x="15348" y="39014"/>
                        </a:cubicBezTo>
                        <a:cubicBezTo>
                          <a:pt x="16707" y="40692"/>
                          <a:pt x="18946" y="41892"/>
                          <a:pt x="21903" y="42611"/>
                        </a:cubicBezTo>
                        <a:cubicBezTo>
                          <a:pt x="25261" y="43410"/>
                          <a:pt x="27899" y="43330"/>
                          <a:pt x="29817" y="42531"/>
                        </a:cubicBezTo>
                        <a:cubicBezTo>
                          <a:pt x="31176" y="41971"/>
                          <a:pt x="31976" y="40932"/>
                          <a:pt x="32295" y="39493"/>
                        </a:cubicBezTo>
                        <a:cubicBezTo>
                          <a:pt x="32535" y="38534"/>
                          <a:pt x="32375" y="37655"/>
                          <a:pt x="31976" y="36855"/>
                        </a:cubicBezTo>
                        <a:cubicBezTo>
                          <a:pt x="31496" y="36136"/>
                          <a:pt x="30137" y="35177"/>
                          <a:pt x="28059" y="34217"/>
                        </a:cubicBezTo>
                        <a:cubicBezTo>
                          <a:pt x="18226" y="29581"/>
                          <a:pt x="12151" y="25984"/>
                          <a:pt x="9833" y="23426"/>
                        </a:cubicBezTo>
                        <a:cubicBezTo>
                          <a:pt x="6635" y="19908"/>
                          <a:pt x="5516" y="15831"/>
                          <a:pt x="6635" y="11195"/>
                        </a:cubicBezTo>
                        <a:cubicBezTo>
                          <a:pt x="7594" y="7038"/>
                          <a:pt x="10072" y="3841"/>
                          <a:pt x="14069" y="1762"/>
                        </a:cubicBezTo>
                        <a:cubicBezTo>
                          <a:pt x="18066" y="-316"/>
                          <a:pt x="23502" y="-556"/>
                          <a:pt x="30457" y="1043"/>
                        </a:cubicBezTo>
                        <a:cubicBezTo>
                          <a:pt x="37092" y="2562"/>
                          <a:pt x="41808" y="4800"/>
                          <a:pt x="44526" y="7678"/>
                        </a:cubicBezTo>
                        <a:cubicBezTo>
                          <a:pt x="47244" y="10555"/>
                          <a:pt x="48763" y="14313"/>
                          <a:pt x="49003" y="18789"/>
                        </a:cubicBezTo>
                        <a:lnTo>
                          <a:pt x="36372" y="18230"/>
                        </a:lnTo>
                        <a:cubicBezTo>
                          <a:pt x="36372" y="16231"/>
                          <a:pt x="35653" y="14552"/>
                          <a:pt x="34454" y="13193"/>
                        </a:cubicBezTo>
                        <a:cubicBezTo>
                          <a:pt x="33255" y="11834"/>
                          <a:pt x="31336" y="10875"/>
                          <a:pt x="28618" y="10236"/>
                        </a:cubicBezTo>
                        <a:cubicBezTo>
                          <a:pt x="25261" y="9436"/>
                          <a:pt x="22703" y="9356"/>
                          <a:pt x="21024" y="9996"/>
                        </a:cubicBezTo>
                        <a:cubicBezTo>
                          <a:pt x="19905" y="10475"/>
                          <a:pt x="19185" y="11195"/>
                          <a:pt x="18946" y="12234"/>
                        </a:cubicBezTo>
                        <a:cubicBezTo>
                          <a:pt x="18706" y="13113"/>
                          <a:pt x="18946" y="13993"/>
                          <a:pt x="19665" y="14872"/>
                        </a:cubicBezTo>
                        <a:cubicBezTo>
                          <a:pt x="20624" y="15991"/>
                          <a:pt x="24301" y="18150"/>
                          <a:pt x="30777" y="21267"/>
                        </a:cubicBezTo>
                        <a:cubicBezTo>
                          <a:pt x="37252" y="24385"/>
                          <a:pt x="41568" y="27423"/>
                          <a:pt x="43727" y="30300"/>
                        </a:cubicBezTo>
                        <a:cubicBezTo>
                          <a:pt x="45885" y="33178"/>
                          <a:pt x="46445" y="36695"/>
                          <a:pt x="45565" y="40772"/>
                        </a:cubicBezTo>
                        <a:cubicBezTo>
                          <a:pt x="44526" y="45249"/>
                          <a:pt x="41808" y="48606"/>
                          <a:pt x="37332" y="50925"/>
                        </a:cubicBezTo>
                        <a:cubicBezTo>
                          <a:pt x="32855" y="53243"/>
                          <a:pt x="27019" y="53563"/>
                          <a:pt x="19745" y="51884"/>
                        </a:cubicBezTo>
                        <a:cubicBezTo>
                          <a:pt x="13110" y="50365"/>
                          <a:pt x="8234" y="47807"/>
                          <a:pt x="5036" y="44210"/>
                        </a:cubicBezTo>
                        <a:cubicBezTo>
                          <a:pt x="1839" y="40613"/>
                          <a:pt x="160" y="36456"/>
                          <a:pt x="0" y="31579"/>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6" name="Freeform: Shape 4855">
                    <a:extLst>
                      <a:ext uri="{FF2B5EF4-FFF2-40B4-BE49-F238E27FC236}">
                        <a16:creationId xmlns:a16="http://schemas.microsoft.com/office/drawing/2014/main" id="{EB4389BE-BACD-663B-D3D5-D731BC2B442B}"/>
                      </a:ext>
                    </a:extLst>
                  </p:cNvPr>
                  <p:cNvSpPr/>
                  <p:nvPr/>
                </p:nvSpPr>
                <p:spPr>
                  <a:xfrm>
                    <a:off x="1202882" y="2126329"/>
                    <a:ext cx="42508" cy="69866"/>
                  </a:xfrm>
                  <a:custGeom>
                    <a:avLst/>
                    <a:gdLst>
                      <a:gd name="connsiteX0" fmla="*/ 11489 w 42508"/>
                      <a:gd name="connsiteY0" fmla="*/ 69067 h 69866"/>
                      <a:gd name="connsiteX1" fmla="*/ 13088 w 42508"/>
                      <a:gd name="connsiteY1" fmla="*/ 62193 h 69866"/>
                      <a:gd name="connsiteX2" fmla="*/ 5253 w 42508"/>
                      <a:gd name="connsiteY2" fmla="*/ 57956 h 69866"/>
                      <a:gd name="connsiteX3" fmla="*/ 937 w 42508"/>
                      <a:gd name="connsiteY3" fmla="*/ 51321 h 69866"/>
                      <a:gd name="connsiteX4" fmla="*/ 297 w 42508"/>
                      <a:gd name="connsiteY4" fmla="*/ 41648 h 69866"/>
                      <a:gd name="connsiteX5" fmla="*/ 7492 w 42508"/>
                      <a:gd name="connsiteY5" fmla="*/ 41968 h 69866"/>
                      <a:gd name="connsiteX6" fmla="*/ 8451 w 42508"/>
                      <a:gd name="connsiteY6" fmla="*/ 50681 h 69866"/>
                      <a:gd name="connsiteX7" fmla="*/ 14446 w 42508"/>
                      <a:gd name="connsiteY7" fmla="*/ 56357 h 69866"/>
                      <a:gd name="connsiteX8" fmla="*/ 19483 w 42508"/>
                      <a:gd name="connsiteY8" fmla="*/ 34534 h 69866"/>
                      <a:gd name="connsiteX9" fmla="*/ 11569 w 42508"/>
                      <a:gd name="connsiteY9" fmla="*/ 29258 h 69866"/>
                      <a:gd name="connsiteX10" fmla="*/ 7732 w 42508"/>
                      <a:gd name="connsiteY10" fmla="*/ 23022 h 69866"/>
                      <a:gd name="connsiteX11" fmla="*/ 7732 w 42508"/>
                      <a:gd name="connsiteY11" fmla="*/ 15268 h 69866"/>
                      <a:gd name="connsiteX12" fmla="*/ 15646 w 42508"/>
                      <a:gd name="connsiteY12" fmla="*/ 4636 h 69866"/>
                      <a:gd name="connsiteX13" fmla="*/ 26757 w 42508"/>
                      <a:gd name="connsiteY13" fmla="*/ 3278 h 69866"/>
                      <a:gd name="connsiteX14" fmla="*/ 27477 w 42508"/>
                      <a:gd name="connsiteY14" fmla="*/ 0 h 69866"/>
                      <a:gd name="connsiteX15" fmla="*/ 31474 w 42508"/>
                      <a:gd name="connsiteY15" fmla="*/ 959 h 69866"/>
                      <a:gd name="connsiteX16" fmla="*/ 30754 w 42508"/>
                      <a:gd name="connsiteY16" fmla="*/ 4237 h 69866"/>
                      <a:gd name="connsiteX17" fmla="*/ 39388 w 42508"/>
                      <a:gd name="connsiteY17" fmla="*/ 9912 h 69866"/>
                      <a:gd name="connsiteX18" fmla="*/ 42425 w 42508"/>
                      <a:gd name="connsiteY18" fmla="*/ 21424 h 69866"/>
                      <a:gd name="connsiteX19" fmla="*/ 35071 w 42508"/>
                      <a:gd name="connsiteY19" fmla="*/ 20864 h 69866"/>
                      <a:gd name="connsiteX20" fmla="*/ 33952 w 42508"/>
                      <a:gd name="connsiteY20" fmla="*/ 14069 h 69866"/>
                      <a:gd name="connsiteX21" fmla="*/ 29315 w 42508"/>
                      <a:gd name="connsiteY21" fmla="*/ 9992 h 69866"/>
                      <a:gd name="connsiteX22" fmla="*/ 24759 w 42508"/>
                      <a:gd name="connsiteY22" fmla="*/ 29737 h 69866"/>
                      <a:gd name="connsiteX23" fmla="*/ 31154 w 42508"/>
                      <a:gd name="connsiteY23" fmla="*/ 33335 h 69866"/>
                      <a:gd name="connsiteX24" fmla="*/ 35550 w 42508"/>
                      <a:gd name="connsiteY24" fmla="*/ 37971 h 69866"/>
                      <a:gd name="connsiteX25" fmla="*/ 37549 w 42508"/>
                      <a:gd name="connsiteY25" fmla="*/ 43487 h 69866"/>
                      <a:gd name="connsiteX26" fmla="*/ 37229 w 42508"/>
                      <a:gd name="connsiteY26" fmla="*/ 49722 h 69866"/>
                      <a:gd name="connsiteX27" fmla="*/ 29955 w 42508"/>
                      <a:gd name="connsiteY27" fmla="*/ 60514 h 69866"/>
                      <a:gd name="connsiteX28" fmla="*/ 17084 w 42508"/>
                      <a:gd name="connsiteY28" fmla="*/ 62912 h 69866"/>
                      <a:gd name="connsiteX29" fmla="*/ 15486 w 42508"/>
                      <a:gd name="connsiteY29" fmla="*/ 69867 h 69866"/>
                      <a:gd name="connsiteX30" fmla="*/ 11489 w 42508"/>
                      <a:gd name="connsiteY30" fmla="*/ 68907 h 69866"/>
                      <a:gd name="connsiteX31" fmla="*/ 25318 w 42508"/>
                      <a:gd name="connsiteY31" fmla="*/ 9193 h 69866"/>
                      <a:gd name="connsiteX32" fmla="*/ 18284 w 42508"/>
                      <a:gd name="connsiteY32" fmla="*/ 10952 h 69866"/>
                      <a:gd name="connsiteX33" fmla="*/ 14606 w 42508"/>
                      <a:gd name="connsiteY33" fmla="*/ 16547 h 69866"/>
                      <a:gd name="connsiteX34" fmla="*/ 15246 w 42508"/>
                      <a:gd name="connsiteY34" fmla="*/ 22863 h 69866"/>
                      <a:gd name="connsiteX35" fmla="*/ 21001 w 42508"/>
                      <a:gd name="connsiteY35" fmla="*/ 28139 h 69866"/>
                      <a:gd name="connsiteX36" fmla="*/ 25398 w 42508"/>
                      <a:gd name="connsiteY36" fmla="*/ 9193 h 69866"/>
                      <a:gd name="connsiteX37" fmla="*/ 18443 w 42508"/>
                      <a:gd name="connsiteY37" fmla="*/ 57396 h 69866"/>
                      <a:gd name="connsiteX38" fmla="*/ 25878 w 42508"/>
                      <a:gd name="connsiteY38" fmla="*/ 55478 h 69866"/>
                      <a:gd name="connsiteX39" fmla="*/ 30194 w 42508"/>
                      <a:gd name="connsiteY39" fmla="*/ 48763 h 69866"/>
                      <a:gd name="connsiteX40" fmla="*/ 29715 w 42508"/>
                      <a:gd name="connsiteY40" fmla="*/ 42368 h 69866"/>
                      <a:gd name="connsiteX41" fmla="*/ 23320 w 42508"/>
                      <a:gd name="connsiteY41" fmla="*/ 36612 h 69866"/>
                      <a:gd name="connsiteX42" fmla="*/ 18523 w 42508"/>
                      <a:gd name="connsiteY42" fmla="*/ 57476 h 6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508" h="69866">
                        <a:moveTo>
                          <a:pt x="11489" y="69067"/>
                        </a:moveTo>
                        <a:lnTo>
                          <a:pt x="13088" y="62193"/>
                        </a:lnTo>
                        <a:cubicBezTo>
                          <a:pt x="9730" y="60994"/>
                          <a:pt x="7172" y="59555"/>
                          <a:pt x="5253" y="57956"/>
                        </a:cubicBezTo>
                        <a:cubicBezTo>
                          <a:pt x="3335" y="56357"/>
                          <a:pt x="1896" y="54119"/>
                          <a:pt x="937" y="51321"/>
                        </a:cubicBezTo>
                        <a:cubicBezTo>
                          <a:pt x="-22" y="48523"/>
                          <a:pt x="-262" y="45325"/>
                          <a:pt x="297" y="41648"/>
                        </a:cubicBezTo>
                        <a:lnTo>
                          <a:pt x="7492" y="41968"/>
                        </a:lnTo>
                        <a:cubicBezTo>
                          <a:pt x="7172" y="45725"/>
                          <a:pt x="7492" y="48683"/>
                          <a:pt x="8451" y="50681"/>
                        </a:cubicBezTo>
                        <a:cubicBezTo>
                          <a:pt x="9810" y="53559"/>
                          <a:pt x="11808" y="55478"/>
                          <a:pt x="14446" y="56357"/>
                        </a:cubicBezTo>
                        <a:lnTo>
                          <a:pt x="19483" y="34534"/>
                        </a:lnTo>
                        <a:cubicBezTo>
                          <a:pt x="16765" y="33335"/>
                          <a:pt x="14127" y="31576"/>
                          <a:pt x="11569" y="29258"/>
                        </a:cubicBezTo>
                        <a:cubicBezTo>
                          <a:pt x="9650" y="27499"/>
                          <a:pt x="8371" y="25421"/>
                          <a:pt x="7732" y="23022"/>
                        </a:cubicBezTo>
                        <a:cubicBezTo>
                          <a:pt x="7012" y="20624"/>
                          <a:pt x="7012" y="17986"/>
                          <a:pt x="7732" y="15268"/>
                        </a:cubicBezTo>
                        <a:cubicBezTo>
                          <a:pt x="8851" y="10392"/>
                          <a:pt x="11489" y="6875"/>
                          <a:pt x="15646" y="4636"/>
                        </a:cubicBezTo>
                        <a:cubicBezTo>
                          <a:pt x="18443" y="3118"/>
                          <a:pt x="22121" y="2718"/>
                          <a:pt x="26757" y="3278"/>
                        </a:cubicBezTo>
                        <a:lnTo>
                          <a:pt x="27477" y="0"/>
                        </a:lnTo>
                        <a:lnTo>
                          <a:pt x="31474" y="959"/>
                        </a:lnTo>
                        <a:lnTo>
                          <a:pt x="30754" y="4237"/>
                        </a:lnTo>
                        <a:cubicBezTo>
                          <a:pt x="34671" y="5516"/>
                          <a:pt x="37549" y="7434"/>
                          <a:pt x="39388" y="9912"/>
                        </a:cubicBezTo>
                        <a:cubicBezTo>
                          <a:pt x="41786" y="13110"/>
                          <a:pt x="42825" y="16947"/>
                          <a:pt x="42425" y="21424"/>
                        </a:cubicBezTo>
                        <a:lnTo>
                          <a:pt x="35071" y="20864"/>
                        </a:lnTo>
                        <a:cubicBezTo>
                          <a:pt x="35311" y="18066"/>
                          <a:pt x="34911" y="15828"/>
                          <a:pt x="33952" y="14069"/>
                        </a:cubicBezTo>
                        <a:cubicBezTo>
                          <a:pt x="32992" y="12311"/>
                          <a:pt x="31474" y="10952"/>
                          <a:pt x="29315" y="9992"/>
                        </a:cubicBezTo>
                        <a:lnTo>
                          <a:pt x="24759" y="29737"/>
                        </a:lnTo>
                        <a:cubicBezTo>
                          <a:pt x="28036" y="31416"/>
                          <a:pt x="30115" y="32615"/>
                          <a:pt x="31154" y="33335"/>
                        </a:cubicBezTo>
                        <a:cubicBezTo>
                          <a:pt x="33072" y="34774"/>
                          <a:pt x="34511" y="36292"/>
                          <a:pt x="35550" y="37971"/>
                        </a:cubicBezTo>
                        <a:cubicBezTo>
                          <a:pt x="36590" y="39650"/>
                          <a:pt x="37229" y="41488"/>
                          <a:pt x="37549" y="43487"/>
                        </a:cubicBezTo>
                        <a:cubicBezTo>
                          <a:pt x="37869" y="45485"/>
                          <a:pt x="37709" y="47564"/>
                          <a:pt x="37229" y="49722"/>
                        </a:cubicBezTo>
                        <a:cubicBezTo>
                          <a:pt x="36110" y="54439"/>
                          <a:pt x="33712" y="58036"/>
                          <a:pt x="29955" y="60514"/>
                        </a:cubicBezTo>
                        <a:cubicBezTo>
                          <a:pt x="26198" y="62992"/>
                          <a:pt x="21881" y="63791"/>
                          <a:pt x="17084" y="62912"/>
                        </a:cubicBezTo>
                        <a:lnTo>
                          <a:pt x="15486" y="69867"/>
                        </a:lnTo>
                        <a:lnTo>
                          <a:pt x="11489" y="68907"/>
                        </a:lnTo>
                        <a:close/>
                        <a:moveTo>
                          <a:pt x="25318" y="9193"/>
                        </a:moveTo>
                        <a:cubicBezTo>
                          <a:pt x="22600" y="8953"/>
                          <a:pt x="20202" y="9593"/>
                          <a:pt x="18284" y="10952"/>
                        </a:cubicBezTo>
                        <a:cubicBezTo>
                          <a:pt x="16365" y="12311"/>
                          <a:pt x="15086" y="14149"/>
                          <a:pt x="14606" y="16547"/>
                        </a:cubicBezTo>
                        <a:cubicBezTo>
                          <a:pt x="14047" y="18866"/>
                          <a:pt x="14287" y="20944"/>
                          <a:pt x="15246" y="22863"/>
                        </a:cubicBezTo>
                        <a:cubicBezTo>
                          <a:pt x="16205" y="24781"/>
                          <a:pt x="18124" y="26540"/>
                          <a:pt x="21001" y="28139"/>
                        </a:cubicBezTo>
                        <a:lnTo>
                          <a:pt x="25398" y="9193"/>
                        </a:lnTo>
                        <a:close/>
                        <a:moveTo>
                          <a:pt x="18443" y="57396"/>
                        </a:moveTo>
                        <a:cubicBezTo>
                          <a:pt x="21161" y="57716"/>
                          <a:pt x="23639" y="57077"/>
                          <a:pt x="25878" y="55478"/>
                        </a:cubicBezTo>
                        <a:cubicBezTo>
                          <a:pt x="28036" y="53879"/>
                          <a:pt x="29475" y="51641"/>
                          <a:pt x="30194" y="48763"/>
                        </a:cubicBezTo>
                        <a:cubicBezTo>
                          <a:pt x="30754" y="46285"/>
                          <a:pt x="30594" y="44126"/>
                          <a:pt x="29715" y="42368"/>
                        </a:cubicBezTo>
                        <a:cubicBezTo>
                          <a:pt x="28836" y="40529"/>
                          <a:pt x="26677" y="38690"/>
                          <a:pt x="23320" y="36612"/>
                        </a:cubicBezTo>
                        <a:lnTo>
                          <a:pt x="18523" y="5747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7" name="Freeform: Shape 4856">
                    <a:extLst>
                      <a:ext uri="{FF2B5EF4-FFF2-40B4-BE49-F238E27FC236}">
                        <a16:creationId xmlns:a16="http://schemas.microsoft.com/office/drawing/2014/main" id="{402A367F-1F46-4E1C-7C1F-EF57FC17A319}"/>
                      </a:ext>
                    </a:extLst>
                  </p:cNvPr>
                  <p:cNvSpPr/>
                  <p:nvPr/>
                </p:nvSpPr>
                <p:spPr>
                  <a:xfrm>
                    <a:off x="1256739" y="2142477"/>
                    <a:ext cx="25340" cy="57156"/>
                  </a:xfrm>
                  <a:custGeom>
                    <a:avLst/>
                    <a:gdLst>
                      <a:gd name="connsiteX0" fmla="*/ 12391 w 25340"/>
                      <a:gd name="connsiteY0" fmla="*/ 57156 h 57156"/>
                      <a:gd name="connsiteX1" fmla="*/ 5516 w 25340"/>
                      <a:gd name="connsiteY1" fmla="*/ 55558 h 57156"/>
                      <a:gd name="connsiteX2" fmla="*/ 15588 w 25340"/>
                      <a:gd name="connsiteY2" fmla="*/ 11911 h 57156"/>
                      <a:gd name="connsiteX3" fmla="*/ 7994 w 25340"/>
                      <a:gd name="connsiteY3" fmla="*/ 15108 h 57156"/>
                      <a:gd name="connsiteX4" fmla="*/ 0 w 25340"/>
                      <a:gd name="connsiteY4" fmla="*/ 16947 h 57156"/>
                      <a:gd name="connsiteX5" fmla="*/ 1519 w 25340"/>
                      <a:gd name="connsiteY5" fmla="*/ 10312 h 57156"/>
                      <a:gd name="connsiteX6" fmla="*/ 13110 w 25340"/>
                      <a:gd name="connsiteY6" fmla="*/ 6075 h 57156"/>
                      <a:gd name="connsiteX7" fmla="*/ 20944 w 25340"/>
                      <a:gd name="connsiteY7" fmla="*/ 0 h 57156"/>
                      <a:gd name="connsiteX8" fmla="*/ 25341 w 25340"/>
                      <a:gd name="connsiteY8" fmla="*/ 1039 h 57156"/>
                      <a:gd name="connsiteX9" fmla="*/ 12391 w 25340"/>
                      <a:gd name="connsiteY9" fmla="*/ 56996 h 5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340" h="57156">
                        <a:moveTo>
                          <a:pt x="12391" y="57156"/>
                        </a:moveTo>
                        <a:lnTo>
                          <a:pt x="5516" y="55558"/>
                        </a:lnTo>
                        <a:lnTo>
                          <a:pt x="15588" y="11911"/>
                        </a:lnTo>
                        <a:cubicBezTo>
                          <a:pt x="13590" y="13110"/>
                          <a:pt x="11032" y="14149"/>
                          <a:pt x="7994" y="15108"/>
                        </a:cubicBezTo>
                        <a:cubicBezTo>
                          <a:pt x="4956" y="16068"/>
                          <a:pt x="2318" y="16707"/>
                          <a:pt x="0" y="16947"/>
                        </a:cubicBezTo>
                        <a:lnTo>
                          <a:pt x="1519" y="10312"/>
                        </a:lnTo>
                        <a:cubicBezTo>
                          <a:pt x="5756" y="9353"/>
                          <a:pt x="9593" y="7994"/>
                          <a:pt x="13110" y="6075"/>
                        </a:cubicBezTo>
                        <a:cubicBezTo>
                          <a:pt x="16547" y="4157"/>
                          <a:pt x="19185" y="2158"/>
                          <a:pt x="20944" y="0"/>
                        </a:cubicBezTo>
                        <a:lnTo>
                          <a:pt x="25341" y="1039"/>
                        </a:lnTo>
                        <a:lnTo>
                          <a:pt x="12391" y="5699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8" name="Freeform: Shape 4857">
                    <a:extLst>
                      <a:ext uri="{FF2B5EF4-FFF2-40B4-BE49-F238E27FC236}">
                        <a16:creationId xmlns:a16="http://schemas.microsoft.com/office/drawing/2014/main" id="{FE3BC0F3-9506-1B0E-CA54-EE360AFF84F5}"/>
                      </a:ext>
                    </a:extLst>
                  </p:cNvPr>
                  <p:cNvSpPr/>
                  <p:nvPr/>
                </p:nvSpPr>
                <p:spPr>
                  <a:xfrm>
                    <a:off x="1290473" y="2196755"/>
                    <a:ext cx="9672" cy="9592"/>
                  </a:xfrm>
                  <a:custGeom>
                    <a:avLst/>
                    <a:gdLst>
                      <a:gd name="connsiteX0" fmla="*/ 80 w 9672"/>
                      <a:gd name="connsiteY0" fmla="*/ 7834 h 9592"/>
                      <a:gd name="connsiteX1" fmla="*/ 1919 w 9672"/>
                      <a:gd name="connsiteY1" fmla="*/ 0 h 9592"/>
                      <a:gd name="connsiteX2" fmla="*/ 9673 w 9672"/>
                      <a:gd name="connsiteY2" fmla="*/ 1759 h 9592"/>
                      <a:gd name="connsiteX3" fmla="*/ 7834 w 9672"/>
                      <a:gd name="connsiteY3" fmla="*/ 9593 h 9592"/>
                      <a:gd name="connsiteX4" fmla="*/ 0 w 9672"/>
                      <a:gd name="connsiteY4" fmla="*/ 7834 h 9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2" h="9592">
                        <a:moveTo>
                          <a:pt x="80" y="7834"/>
                        </a:moveTo>
                        <a:lnTo>
                          <a:pt x="1919" y="0"/>
                        </a:lnTo>
                        <a:lnTo>
                          <a:pt x="9673" y="1759"/>
                        </a:lnTo>
                        <a:lnTo>
                          <a:pt x="7834" y="9593"/>
                        </a:lnTo>
                        <a:lnTo>
                          <a:pt x="0" y="783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59" name="Freeform: Shape 4858">
                    <a:extLst>
                      <a:ext uri="{FF2B5EF4-FFF2-40B4-BE49-F238E27FC236}">
                        <a16:creationId xmlns:a16="http://schemas.microsoft.com/office/drawing/2014/main" id="{2B5BBB56-230D-2742-881E-C8A8D347B7CD}"/>
                      </a:ext>
                    </a:extLst>
                  </p:cNvPr>
                  <p:cNvSpPr/>
                  <p:nvPr/>
                </p:nvSpPr>
                <p:spPr>
                  <a:xfrm>
                    <a:off x="1309179" y="2158145"/>
                    <a:ext cx="40848" cy="57076"/>
                  </a:xfrm>
                  <a:custGeom>
                    <a:avLst/>
                    <a:gdLst>
                      <a:gd name="connsiteX0" fmla="*/ 21104 w 40848"/>
                      <a:gd name="connsiteY0" fmla="*/ 55558 h 57076"/>
                      <a:gd name="connsiteX1" fmla="*/ 24222 w 40848"/>
                      <a:gd name="connsiteY1" fmla="*/ 42208 h 57076"/>
                      <a:gd name="connsiteX2" fmla="*/ 0 w 40848"/>
                      <a:gd name="connsiteY2" fmla="*/ 36612 h 57076"/>
                      <a:gd name="connsiteX3" fmla="*/ 1439 w 40848"/>
                      <a:gd name="connsiteY3" fmla="*/ 30297 h 57076"/>
                      <a:gd name="connsiteX4" fmla="*/ 35253 w 40848"/>
                      <a:gd name="connsiteY4" fmla="*/ 0 h 57076"/>
                      <a:gd name="connsiteX5" fmla="*/ 40849 w 40848"/>
                      <a:gd name="connsiteY5" fmla="*/ 1279 h 57076"/>
                      <a:gd name="connsiteX6" fmla="*/ 32535 w 40848"/>
                      <a:gd name="connsiteY6" fmla="*/ 37412 h 57076"/>
                      <a:gd name="connsiteX7" fmla="*/ 40049 w 40848"/>
                      <a:gd name="connsiteY7" fmla="*/ 39170 h 57076"/>
                      <a:gd name="connsiteX8" fmla="*/ 38611 w 40848"/>
                      <a:gd name="connsiteY8" fmla="*/ 45485 h 57076"/>
                      <a:gd name="connsiteX9" fmla="*/ 31096 w 40848"/>
                      <a:gd name="connsiteY9" fmla="*/ 43727 h 57076"/>
                      <a:gd name="connsiteX10" fmla="*/ 27979 w 40848"/>
                      <a:gd name="connsiteY10" fmla="*/ 57077 h 57076"/>
                      <a:gd name="connsiteX11" fmla="*/ 21104 w 40848"/>
                      <a:gd name="connsiteY11" fmla="*/ 55478 h 57076"/>
                      <a:gd name="connsiteX12" fmla="*/ 25660 w 40848"/>
                      <a:gd name="connsiteY12" fmla="*/ 35973 h 57076"/>
                      <a:gd name="connsiteX13" fmla="*/ 31496 w 40848"/>
                      <a:gd name="connsiteY13" fmla="*/ 10872 h 57076"/>
                      <a:gd name="connsiteX14" fmla="*/ 8234 w 40848"/>
                      <a:gd name="connsiteY14" fmla="*/ 31976 h 57076"/>
                      <a:gd name="connsiteX15" fmla="*/ 25660 w 40848"/>
                      <a:gd name="connsiteY15" fmla="*/ 35973 h 5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848" h="57076">
                        <a:moveTo>
                          <a:pt x="21104" y="55558"/>
                        </a:moveTo>
                        <a:lnTo>
                          <a:pt x="24222" y="42208"/>
                        </a:lnTo>
                        <a:lnTo>
                          <a:pt x="0" y="36612"/>
                        </a:lnTo>
                        <a:lnTo>
                          <a:pt x="1439" y="30297"/>
                        </a:lnTo>
                        <a:lnTo>
                          <a:pt x="35253" y="0"/>
                        </a:lnTo>
                        <a:lnTo>
                          <a:pt x="40849" y="1279"/>
                        </a:lnTo>
                        <a:lnTo>
                          <a:pt x="32535" y="37412"/>
                        </a:lnTo>
                        <a:lnTo>
                          <a:pt x="40049" y="39170"/>
                        </a:lnTo>
                        <a:lnTo>
                          <a:pt x="38611" y="45485"/>
                        </a:lnTo>
                        <a:lnTo>
                          <a:pt x="31096" y="43727"/>
                        </a:lnTo>
                        <a:lnTo>
                          <a:pt x="27979" y="57077"/>
                        </a:lnTo>
                        <a:lnTo>
                          <a:pt x="21104" y="55478"/>
                        </a:lnTo>
                        <a:close/>
                        <a:moveTo>
                          <a:pt x="25660" y="35973"/>
                        </a:moveTo>
                        <a:lnTo>
                          <a:pt x="31496" y="10872"/>
                        </a:lnTo>
                        <a:lnTo>
                          <a:pt x="8234" y="31976"/>
                        </a:lnTo>
                        <a:lnTo>
                          <a:pt x="25660" y="3597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60" name="Freeform: Shape 4859">
                    <a:extLst>
                      <a:ext uri="{FF2B5EF4-FFF2-40B4-BE49-F238E27FC236}">
                        <a16:creationId xmlns:a16="http://schemas.microsoft.com/office/drawing/2014/main" id="{E00385BD-F220-E8F1-16A6-8A0F6C4DD007}"/>
                      </a:ext>
                    </a:extLst>
                  </p:cNvPr>
                  <p:cNvSpPr/>
                  <p:nvPr/>
                </p:nvSpPr>
                <p:spPr>
                  <a:xfrm>
                    <a:off x="1361539" y="2162621"/>
                    <a:ext cx="45725" cy="61712"/>
                  </a:xfrm>
                  <a:custGeom>
                    <a:avLst/>
                    <a:gdLst>
                      <a:gd name="connsiteX0" fmla="*/ 7035 w 45725"/>
                      <a:gd name="connsiteY0" fmla="*/ 59954 h 61712"/>
                      <a:gd name="connsiteX1" fmla="*/ 18386 w 45725"/>
                      <a:gd name="connsiteY1" fmla="*/ 10792 h 61712"/>
                      <a:gd name="connsiteX2" fmla="*/ 0 w 45725"/>
                      <a:gd name="connsiteY2" fmla="*/ 6555 h 61712"/>
                      <a:gd name="connsiteX3" fmla="*/ 1519 w 45725"/>
                      <a:gd name="connsiteY3" fmla="*/ 0 h 61712"/>
                      <a:gd name="connsiteX4" fmla="*/ 45725 w 45725"/>
                      <a:gd name="connsiteY4" fmla="*/ 10232 h 61712"/>
                      <a:gd name="connsiteX5" fmla="*/ 44206 w 45725"/>
                      <a:gd name="connsiteY5" fmla="*/ 16787 h 61712"/>
                      <a:gd name="connsiteX6" fmla="*/ 25740 w 45725"/>
                      <a:gd name="connsiteY6" fmla="*/ 12550 h 61712"/>
                      <a:gd name="connsiteX7" fmla="*/ 14389 w 45725"/>
                      <a:gd name="connsiteY7" fmla="*/ 61713 h 61712"/>
                      <a:gd name="connsiteX8" fmla="*/ 7035 w 45725"/>
                      <a:gd name="connsiteY8" fmla="*/ 60034 h 61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5" h="61712">
                        <a:moveTo>
                          <a:pt x="7035" y="59954"/>
                        </a:moveTo>
                        <a:lnTo>
                          <a:pt x="18386" y="10792"/>
                        </a:lnTo>
                        <a:lnTo>
                          <a:pt x="0" y="6555"/>
                        </a:lnTo>
                        <a:lnTo>
                          <a:pt x="1519" y="0"/>
                        </a:lnTo>
                        <a:lnTo>
                          <a:pt x="45725" y="10232"/>
                        </a:lnTo>
                        <a:lnTo>
                          <a:pt x="44206" y="16787"/>
                        </a:lnTo>
                        <a:lnTo>
                          <a:pt x="25740" y="12550"/>
                        </a:lnTo>
                        <a:lnTo>
                          <a:pt x="14389" y="61713"/>
                        </a:lnTo>
                        <a:lnTo>
                          <a:pt x="7035" y="6003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61" name="Freeform: Shape 4860">
                    <a:extLst>
                      <a:ext uri="{FF2B5EF4-FFF2-40B4-BE49-F238E27FC236}">
                        <a16:creationId xmlns:a16="http://schemas.microsoft.com/office/drawing/2014/main" id="{8EDE6CDE-74C3-DB98-1C67-F3CBC95BED77}"/>
                      </a:ext>
                    </a:extLst>
                  </p:cNvPr>
                  <p:cNvSpPr/>
                  <p:nvPr/>
                </p:nvSpPr>
                <p:spPr>
                  <a:xfrm>
                    <a:off x="1506254" y="2213942"/>
                    <a:ext cx="29676" cy="49002"/>
                  </a:xfrm>
                  <a:custGeom>
                    <a:avLst/>
                    <a:gdLst>
                      <a:gd name="connsiteX0" fmla="*/ 8048 w 29676"/>
                      <a:gd name="connsiteY0" fmla="*/ 48203 h 49002"/>
                      <a:gd name="connsiteX1" fmla="*/ 9167 w 29676"/>
                      <a:gd name="connsiteY1" fmla="*/ 43407 h 49002"/>
                      <a:gd name="connsiteX2" fmla="*/ 3731 w 29676"/>
                      <a:gd name="connsiteY2" fmla="*/ 40449 h 49002"/>
                      <a:gd name="connsiteX3" fmla="*/ 694 w 29676"/>
                      <a:gd name="connsiteY3" fmla="*/ 35813 h 49002"/>
                      <a:gd name="connsiteX4" fmla="*/ 214 w 29676"/>
                      <a:gd name="connsiteY4" fmla="*/ 29098 h 49002"/>
                      <a:gd name="connsiteX5" fmla="*/ 5250 w 29676"/>
                      <a:gd name="connsiteY5" fmla="*/ 29258 h 49002"/>
                      <a:gd name="connsiteX6" fmla="*/ 5890 w 29676"/>
                      <a:gd name="connsiteY6" fmla="*/ 35413 h 49002"/>
                      <a:gd name="connsiteX7" fmla="*/ 10047 w 29676"/>
                      <a:gd name="connsiteY7" fmla="*/ 39410 h 49002"/>
                      <a:gd name="connsiteX8" fmla="*/ 13564 w 29676"/>
                      <a:gd name="connsiteY8" fmla="*/ 24142 h 49002"/>
                      <a:gd name="connsiteX9" fmla="*/ 8048 w 29676"/>
                      <a:gd name="connsiteY9" fmla="*/ 20464 h 49002"/>
                      <a:gd name="connsiteX10" fmla="*/ 5330 w 29676"/>
                      <a:gd name="connsiteY10" fmla="*/ 16148 h 49002"/>
                      <a:gd name="connsiteX11" fmla="*/ 5330 w 29676"/>
                      <a:gd name="connsiteY11" fmla="*/ 10712 h 49002"/>
                      <a:gd name="connsiteX12" fmla="*/ 10846 w 29676"/>
                      <a:gd name="connsiteY12" fmla="*/ 3277 h 49002"/>
                      <a:gd name="connsiteX13" fmla="*/ 18600 w 29676"/>
                      <a:gd name="connsiteY13" fmla="*/ 2318 h 49002"/>
                      <a:gd name="connsiteX14" fmla="*/ 19160 w 29676"/>
                      <a:gd name="connsiteY14" fmla="*/ 0 h 49002"/>
                      <a:gd name="connsiteX15" fmla="*/ 21958 w 29676"/>
                      <a:gd name="connsiteY15" fmla="*/ 640 h 49002"/>
                      <a:gd name="connsiteX16" fmla="*/ 21398 w 29676"/>
                      <a:gd name="connsiteY16" fmla="*/ 2958 h 49002"/>
                      <a:gd name="connsiteX17" fmla="*/ 27473 w 29676"/>
                      <a:gd name="connsiteY17" fmla="*/ 6955 h 49002"/>
                      <a:gd name="connsiteX18" fmla="*/ 29632 w 29676"/>
                      <a:gd name="connsiteY18" fmla="*/ 14949 h 49002"/>
                      <a:gd name="connsiteX19" fmla="*/ 24516 w 29676"/>
                      <a:gd name="connsiteY19" fmla="*/ 14549 h 49002"/>
                      <a:gd name="connsiteX20" fmla="*/ 23716 w 29676"/>
                      <a:gd name="connsiteY20" fmla="*/ 9832 h 49002"/>
                      <a:gd name="connsiteX21" fmla="*/ 20519 w 29676"/>
                      <a:gd name="connsiteY21" fmla="*/ 7035 h 49002"/>
                      <a:gd name="connsiteX22" fmla="*/ 17321 w 29676"/>
                      <a:gd name="connsiteY22" fmla="*/ 20864 h 49002"/>
                      <a:gd name="connsiteX23" fmla="*/ 21798 w 29676"/>
                      <a:gd name="connsiteY23" fmla="*/ 23422 h 49002"/>
                      <a:gd name="connsiteX24" fmla="*/ 24915 w 29676"/>
                      <a:gd name="connsiteY24" fmla="*/ 26620 h 49002"/>
                      <a:gd name="connsiteX25" fmla="*/ 26354 w 29676"/>
                      <a:gd name="connsiteY25" fmla="*/ 30457 h 49002"/>
                      <a:gd name="connsiteX26" fmla="*/ 26114 w 29676"/>
                      <a:gd name="connsiteY26" fmla="*/ 34853 h 49002"/>
                      <a:gd name="connsiteX27" fmla="*/ 20998 w 29676"/>
                      <a:gd name="connsiteY27" fmla="*/ 42448 h 49002"/>
                      <a:gd name="connsiteX28" fmla="*/ 11965 w 29676"/>
                      <a:gd name="connsiteY28" fmla="*/ 44126 h 49002"/>
                      <a:gd name="connsiteX29" fmla="*/ 10846 w 29676"/>
                      <a:gd name="connsiteY29" fmla="*/ 49003 h 49002"/>
                      <a:gd name="connsiteX30" fmla="*/ 8048 w 29676"/>
                      <a:gd name="connsiteY30" fmla="*/ 48363 h 49002"/>
                      <a:gd name="connsiteX31" fmla="*/ 17721 w 29676"/>
                      <a:gd name="connsiteY31" fmla="*/ 6235 h 49002"/>
                      <a:gd name="connsiteX32" fmla="*/ 12765 w 29676"/>
                      <a:gd name="connsiteY32" fmla="*/ 7434 h 49002"/>
                      <a:gd name="connsiteX33" fmla="*/ 10127 w 29676"/>
                      <a:gd name="connsiteY33" fmla="*/ 11351 h 49002"/>
                      <a:gd name="connsiteX34" fmla="*/ 10526 w 29676"/>
                      <a:gd name="connsiteY34" fmla="*/ 15748 h 49002"/>
                      <a:gd name="connsiteX35" fmla="*/ 14603 w 29676"/>
                      <a:gd name="connsiteY35" fmla="*/ 19425 h 49002"/>
                      <a:gd name="connsiteX36" fmla="*/ 17641 w 29676"/>
                      <a:gd name="connsiteY36" fmla="*/ 6155 h 49002"/>
                      <a:gd name="connsiteX37" fmla="*/ 12924 w 29676"/>
                      <a:gd name="connsiteY37" fmla="*/ 40049 h 49002"/>
                      <a:gd name="connsiteX38" fmla="*/ 18121 w 29676"/>
                      <a:gd name="connsiteY38" fmla="*/ 38690 h 49002"/>
                      <a:gd name="connsiteX39" fmla="*/ 21158 w 29676"/>
                      <a:gd name="connsiteY39" fmla="*/ 33974 h 49002"/>
                      <a:gd name="connsiteX40" fmla="*/ 20838 w 29676"/>
                      <a:gd name="connsiteY40" fmla="*/ 29497 h 49002"/>
                      <a:gd name="connsiteX41" fmla="*/ 16362 w 29676"/>
                      <a:gd name="connsiteY41" fmla="*/ 25500 h 49002"/>
                      <a:gd name="connsiteX42" fmla="*/ 13004 w 29676"/>
                      <a:gd name="connsiteY42" fmla="*/ 40049 h 4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9676" h="49002">
                        <a:moveTo>
                          <a:pt x="8048" y="48203"/>
                        </a:moveTo>
                        <a:lnTo>
                          <a:pt x="9167" y="43407"/>
                        </a:lnTo>
                        <a:cubicBezTo>
                          <a:pt x="6849" y="42528"/>
                          <a:pt x="5010" y="41568"/>
                          <a:pt x="3731" y="40449"/>
                        </a:cubicBezTo>
                        <a:cubicBezTo>
                          <a:pt x="2372" y="39330"/>
                          <a:pt x="1413" y="37811"/>
                          <a:pt x="694" y="35813"/>
                        </a:cubicBezTo>
                        <a:cubicBezTo>
                          <a:pt x="-26" y="33814"/>
                          <a:pt x="-186" y="31576"/>
                          <a:pt x="214" y="29098"/>
                        </a:cubicBezTo>
                        <a:lnTo>
                          <a:pt x="5250" y="29258"/>
                        </a:lnTo>
                        <a:cubicBezTo>
                          <a:pt x="5010" y="31896"/>
                          <a:pt x="5250" y="33974"/>
                          <a:pt x="5890" y="35413"/>
                        </a:cubicBezTo>
                        <a:cubicBezTo>
                          <a:pt x="6849" y="37411"/>
                          <a:pt x="8208" y="38770"/>
                          <a:pt x="10047" y="39410"/>
                        </a:cubicBezTo>
                        <a:lnTo>
                          <a:pt x="13564" y="24142"/>
                        </a:lnTo>
                        <a:cubicBezTo>
                          <a:pt x="11645" y="23342"/>
                          <a:pt x="9807" y="22063"/>
                          <a:pt x="8048" y="20464"/>
                        </a:cubicBezTo>
                        <a:cubicBezTo>
                          <a:pt x="6689" y="19265"/>
                          <a:pt x="5810" y="17826"/>
                          <a:pt x="5330" y="16148"/>
                        </a:cubicBezTo>
                        <a:cubicBezTo>
                          <a:pt x="4851" y="14469"/>
                          <a:pt x="4851" y="12630"/>
                          <a:pt x="5330" y="10712"/>
                        </a:cubicBezTo>
                        <a:cubicBezTo>
                          <a:pt x="6130" y="7274"/>
                          <a:pt x="7968" y="4796"/>
                          <a:pt x="10846" y="3277"/>
                        </a:cubicBezTo>
                        <a:cubicBezTo>
                          <a:pt x="12765" y="2238"/>
                          <a:pt x="15403" y="1918"/>
                          <a:pt x="18600" y="2318"/>
                        </a:cubicBezTo>
                        <a:lnTo>
                          <a:pt x="19160" y="0"/>
                        </a:lnTo>
                        <a:lnTo>
                          <a:pt x="21958" y="640"/>
                        </a:lnTo>
                        <a:lnTo>
                          <a:pt x="21398" y="2958"/>
                        </a:lnTo>
                        <a:cubicBezTo>
                          <a:pt x="24116" y="3837"/>
                          <a:pt x="26114" y="5196"/>
                          <a:pt x="27473" y="6955"/>
                        </a:cubicBezTo>
                        <a:cubicBezTo>
                          <a:pt x="29152" y="9193"/>
                          <a:pt x="29872" y="11831"/>
                          <a:pt x="29632" y="14949"/>
                        </a:cubicBezTo>
                        <a:lnTo>
                          <a:pt x="24516" y="14549"/>
                        </a:lnTo>
                        <a:cubicBezTo>
                          <a:pt x="24676" y="12630"/>
                          <a:pt x="24436" y="11032"/>
                          <a:pt x="23716" y="9832"/>
                        </a:cubicBezTo>
                        <a:cubicBezTo>
                          <a:pt x="22997" y="8633"/>
                          <a:pt x="21958" y="7674"/>
                          <a:pt x="20519" y="7035"/>
                        </a:cubicBezTo>
                        <a:lnTo>
                          <a:pt x="17321" y="20864"/>
                        </a:lnTo>
                        <a:cubicBezTo>
                          <a:pt x="19639" y="22063"/>
                          <a:pt x="21078" y="22863"/>
                          <a:pt x="21798" y="23422"/>
                        </a:cubicBezTo>
                        <a:cubicBezTo>
                          <a:pt x="23157" y="24381"/>
                          <a:pt x="24196" y="25500"/>
                          <a:pt x="24915" y="26620"/>
                        </a:cubicBezTo>
                        <a:cubicBezTo>
                          <a:pt x="25635" y="27739"/>
                          <a:pt x="26114" y="29098"/>
                          <a:pt x="26354" y="30457"/>
                        </a:cubicBezTo>
                        <a:cubicBezTo>
                          <a:pt x="26514" y="31896"/>
                          <a:pt x="26514" y="33335"/>
                          <a:pt x="26114" y="34853"/>
                        </a:cubicBezTo>
                        <a:cubicBezTo>
                          <a:pt x="25315" y="38211"/>
                          <a:pt x="23636" y="40689"/>
                          <a:pt x="20998" y="42448"/>
                        </a:cubicBezTo>
                        <a:cubicBezTo>
                          <a:pt x="18360" y="44206"/>
                          <a:pt x="15323" y="44766"/>
                          <a:pt x="11965" y="44126"/>
                        </a:cubicBezTo>
                        <a:lnTo>
                          <a:pt x="10846" y="49003"/>
                        </a:lnTo>
                        <a:lnTo>
                          <a:pt x="8048" y="48363"/>
                        </a:lnTo>
                        <a:close/>
                        <a:moveTo>
                          <a:pt x="17721" y="6235"/>
                        </a:moveTo>
                        <a:cubicBezTo>
                          <a:pt x="15802" y="6075"/>
                          <a:pt x="14124" y="6475"/>
                          <a:pt x="12765" y="7434"/>
                        </a:cubicBezTo>
                        <a:cubicBezTo>
                          <a:pt x="11406" y="8394"/>
                          <a:pt x="10526" y="9673"/>
                          <a:pt x="10127" y="11351"/>
                        </a:cubicBezTo>
                        <a:cubicBezTo>
                          <a:pt x="9727" y="12950"/>
                          <a:pt x="9887" y="14469"/>
                          <a:pt x="10526" y="15748"/>
                        </a:cubicBezTo>
                        <a:cubicBezTo>
                          <a:pt x="11166" y="17107"/>
                          <a:pt x="12525" y="18306"/>
                          <a:pt x="14603" y="19425"/>
                        </a:cubicBezTo>
                        <a:lnTo>
                          <a:pt x="17641" y="6155"/>
                        </a:lnTo>
                        <a:close/>
                        <a:moveTo>
                          <a:pt x="12924" y="40049"/>
                        </a:moveTo>
                        <a:cubicBezTo>
                          <a:pt x="14843" y="40289"/>
                          <a:pt x="16602" y="39810"/>
                          <a:pt x="18121" y="38690"/>
                        </a:cubicBezTo>
                        <a:cubicBezTo>
                          <a:pt x="19639" y="37571"/>
                          <a:pt x="20679" y="36052"/>
                          <a:pt x="21158" y="33974"/>
                        </a:cubicBezTo>
                        <a:cubicBezTo>
                          <a:pt x="21558" y="32215"/>
                          <a:pt x="21478" y="30776"/>
                          <a:pt x="20838" y="29497"/>
                        </a:cubicBezTo>
                        <a:cubicBezTo>
                          <a:pt x="20199" y="28218"/>
                          <a:pt x="18760" y="26939"/>
                          <a:pt x="16362" y="25500"/>
                        </a:cubicBezTo>
                        <a:lnTo>
                          <a:pt x="13004" y="4004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62" name="Freeform: Shape 4861">
                    <a:extLst>
                      <a:ext uri="{FF2B5EF4-FFF2-40B4-BE49-F238E27FC236}">
                        <a16:creationId xmlns:a16="http://schemas.microsoft.com/office/drawing/2014/main" id="{92D18A9B-1C50-40D0-4C35-A7F6502535F8}"/>
                      </a:ext>
                    </a:extLst>
                  </p:cNvPr>
                  <p:cNvSpPr/>
                  <p:nvPr/>
                </p:nvSpPr>
                <p:spPr>
                  <a:xfrm>
                    <a:off x="1540283" y="2222416"/>
                    <a:ext cx="28778" cy="41008"/>
                  </a:xfrm>
                  <a:custGeom>
                    <a:avLst/>
                    <a:gdLst>
                      <a:gd name="connsiteX0" fmla="*/ 2478 w 28778"/>
                      <a:gd name="connsiteY0" fmla="*/ 4636 h 41008"/>
                      <a:gd name="connsiteX1" fmla="*/ 3517 w 28778"/>
                      <a:gd name="connsiteY1" fmla="*/ 0 h 41008"/>
                      <a:gd name="connsiteX2" fmla="*/ 28778 w 28778"/>
                      <a:gd name="connsiteY2" fmla="*/ 5836 h 41008"/>
                      <a:gd name="connsiteX3" fmla="*/ 27899 w 28778"/>
                      <a:gd name="connsiteY3" fmla="*/ 9593 h 41008"/>
                      <a:gd name="connsiteX4" fmla="*/ 18066 w 28778"/>
                      <a:gd name="connsiteY4" fmla="*/ 18466 h 41008"/>
                      <a:gd name="connsiteX5" fmla="*/ 9273 w 28778"/>
                      <a:gd name="connsiteY5" fmla="*/ 30697 h 41008"/>
                      <a:gd name="connsiteX6" fmla="*/ 4956 w 28778"/>
                      <a:gd name="connsiteY6" fmla="*/ 41009 h 41008"/>
                      <a:gd name="connsiteX7" fmla="*/ 0 w 28778"/>
                      <a:gd name="connsiteY7" fmla="*/ 39890 h 41008"/>
                      <a:gd name="connsiteX8" fmla="*/ 4397 w 28778"/>
                      <a:gd name="connsiteY8" fmla="*/ 29178 h 41008"/>
                      <a:gd name="connsiteX9" fmla="*/ 12231 w 28778"/>
                      <a:gd name="connsiteY9" fmla="*/ 17746 h 41008"/>
                      <a:gd name="connsiteX10" fmla="*/ 21504 w 28778"/>
                      <a:gd name="connsiteY10" fmla="*/ 9113 h 41008"/>
                      <a:gd name="connsiteX11" fmla="*/ 2398 w 28778"/>
                      <a:gd name="connsiteY11" fmla="*/ 4716 h 4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78" h="41008">
                        <a:moveTo>
                          <a:pt x="2478" y="4636"/>
                        </a:moveTo>
                        <a:lnTo>
                          <a:pt x="3517" y="0"/>
                        </a:lnTo>
                        <a:lnTo>
                          <a:pt x="28778" y="5836"/>
                        </a:lnTo>
                        <a:lnTo>
                          <a:pt x="27899" y="9593"/>
                        </a:lnTo>
                        <a:cubicBezTo>
                          <a:pt x="24781" y="11671"/>
                          <a:pt x="21504" y="14629"/>
                          <a:pt x="18066" y="18466"/>
                        </a:cubicBezTo>
                        <a:cubicBezTo>
                          <a:pt x="14629" y="22303"/>
                          <a:pt x="11671" y="26380"/>
                          <a:pt x="9273" y="30697"/>
                        </a:cubicBezTo>
                        <a:cubicBezTo>
                          <a:pt x="7594" y="33734"/>
                          <a:pt x="6155" y="37172"/>
                          <a:pt x="4956" y="41009"/>
                        </a:cubicBezTo>
                        <a:lnTo>
                          <a:pt x="0" y="39890"/>
                        </a:lnTo>
                        <a:cubicBezTo>
                          <a:pt x="799" y="36852"/>
                          <a:pt x="2238" y="33255"/>
                          <a:pt x="4397" y="29178"/>
                        </a:cubicBezTo>
                        <a:cubicBezTo>
                          <a:pt x="6555" y="25101"/>
                          <a:pt x="9193" y="21264"/>
                          <a:pt x="12231" y="17746"/>
                        </a:cubicBezTo>
                        <a:cubicBezTo>
                          <a:pt x="15348" y="14229"/>
                          <a:pt x="18386" y="11351"/>
                          <a:pt x="21504" y="9113"/>
                        </a:cubicBezTo>
                        <a:lnTo>
                          <a:pt x="2398" y="4716"/>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63" name="Freeform: Shape 4862">
                    <a:extLst>
                      <a:ext uri="{FF2B5EF4-FFF2-40B4-BE49-F238E27FC236}">
                        <a16:creationId xmlns:a16="http://schemas.microsoft.com/office/drawing/2014/main" id="{846FC6BC-77A6-1EB0-5641-60F011A55CF9}"/>
                      </a:ext>
                    </a:extLst>
                  </p:cNvPr>
                  <p:cNvSpPr/>
                  <p:nvPr/>
                </p:nvSpPr>
                <p:spPr>
                  <a:xfrm>
                    <a:off x="1567142" y="2231203"/>
                    <a:ext cx="28812" cy="40665"/>
                  </a:xfrm>
                  <a:custGeom>
                    <a:avLst/>
                    <a:gdLst>
                      <a:gd name="connsiteX0" fmla="*/ 10072 w 28812"/>
                      <a:gd name="connsiteY0" fmla="*/ 17273 h 40665"/>
                      <a:gd name="connsiteX1" fmla="*/ 6395 w 28812"/>
                      <a:gd name="connsiteY1" fmla="*/ 13116 h 40665"/>
                      <a:gd name="connsiteX2" fmla="*/ 6075 w 28812"/>
                      <a:gd name="connsiteY2" fmla="*/ 7920 h 40665"/>
                      <a:gd name="connsiteX3" fmla="*/ 10792 w 28812"/>
                      <a:gd name="connsiteY3" fmla="*/ 1445 h 40665"/>
                      <a:gd name="connsiteX4" fmla="*/ 19585 w 28812"/>
                      <a:gd name="connsiteY4" fmla="*/ 406 h 40665"/>
                      <a:gd name="connsiteX5" fmla="*/ 27099 w 28812"/>
                      <a:gd name="connsiteY5" fmla="*/ 5282 h 40665"/>
                      <a:gd name="connsiteX6" fmla="*/ 28538 w 28812"/>
                      <a:gd name="connsiteY6" fmla="*/ 13196 h 40665"/>
                      <a:gd name="connsiteX7" fmla="*/ 26060 w 28812"/>
                      <a:gd name="connsiteY7" fmla="*/ 17593 h 40665"/>
                      <a:gd name="connsiteX8" fmla="*/ 21024 w 28812"/>
                      <a:gd name="connsiteY8" fmla="*/ 19671 h 40665"/>
                      <a:gd name="connsiteX9" fmla="*/ 25660 w 28812"/>
                      <a:gd name="connsiteY9" fmla="*/ 24707 h 40665"/>
                      <a:gd name="connsiteX10" fmla="*/ 26060 w 28812"/>
                      <a:gd name="connsiteY10" fmla="*/ 31342 h 40665"/>
                      <a:gd name="connsiteX11" fmla="*/ 20544 w 28812"/>
                      <a:gd name="connsiteY11" fmla="*/ 38936 h 40665"/>
                      <a:gd name="connsiteX12" fmla="*/ 10472 w 28812"/>
                      <a:gd name="connsiteY12" fmla="*/ 40215 h 40665"/>
                      <a:gd name="connsiteX13" fmla="*/ 1918 w 28812"/>
                      <a:gd name="connsiteY13" fmla="*/ 34620 h 40665"/>
                      <a:gd name="connsiteX14" fmla="*/ 320 w 28812"/>
                      <a:gd name="connsiteY14" fmla="*/ 25267 h 40665"/>
                      <a:gd name="connsiteX15" fmla="*/ 3757 w 28812"/>
                      <a:gd name="connsiteY15" fmla="*/ 19351 h 40665"/>
                      <a:gd name="connsiteX16" fmla="*/ 10072 w 28812"/>
                      <a:gd name="connsiteY16" fmla="*/ 17113 h 40665"/>
                      <a:gd name="connsiteX17" fmla="*/ 5276 w 28812"/>
                      <a:gd name="connsiteY17" fmla="*/ 26546 h 40665"/>
                      <a:gd name="connsiteX18" fmla="*/ 5276 w 28812"/>
                      <a:gd name="connsiteY18" fmla="*/ 30703 h 40665"/>
                      <a:gd name="connsiteX19" fmla="*/ 7514 w 28812"/>
                      <a:gd name="connsiteY19" fmla="*/ 34300 h 40665"/>
                      <a:gd name="connsiteX20" fmla="*/ 11431 w 28812"/>
                      <a:gd name="connsiteY20" fmla="*/ 36298 h 40665"/>
                      <a:gd name="connsiteX21" fmla="*/ 17586 w 28812"/>
                      <a:gd name="connsiteY21" fmla="*/ 35419 h 40665"/>
                      <a:gd name="connsiteX22" fmla="*/ 21104 w 28812"/>
                      <a:gd name="connsiteY22" fmla="*/ 30303 h 40665"/>
                      <a:gd name="connsiteX23" fmla="*/ 20144 w 28812"/>
                      <a:gd name="connsiteY23" fmla="*/ 24068 h 40665"/>
                      <a:gd name="connsiteX24" fmla="*/ 14868 w 28812"/>
                      <a:gd name="connsiteY24" fmla="*/ 20471 h 40665"/>
                      <a:gd name="connsiteX25" fmla="*/ 8713 w 28812"/>
                      <a:gd name="connsiteY25" fmla="*/ 21430 h 40665"/>
                      <a:gd name="connsiteX26" fmla="*/ 5196 w 28812"/>
                      <a:gd name="connsiteY26" fmla="*/ 26546 h 40665"/>
                      <a:gd name="connsiteX27" fmla="*/ 10951 w 28812"/>
                      <a:gd name="connsiteY27" fmla="*/ 8879 h 40665"/>
                      <a:gd name="connsiteX28" fmla="*/ 11671 w 28812"/>
                      <a:gd name="connsiteY28" fmla="*/ 13836 h 40665"/>
                      <a:gd name="connsiteX29" fmla="*/ 15908 w 28812"/>
                      <a:gd name="connsiteY29" fmla="*/ 16633 h 40665"/>
                      <a:gd name="connsiteX30" fmla="*/ 20864 w 28812"/>
                      <a:gd name="connsiteY30" fmla="*/ 15914 h 40665"/>
                      <a:gd name="connsiteX31" fmla="*/ 23662 w 28812"/>
                      <a:gd name="connsiteY31" fmla="*/ 12077 h 40665"/>
                      <a:gd name="connsiteX32" fmla="*/ 22862 w 28812"/>
                      <a:gd name="connsiteY32" fmla="*/ 7201 h 40665"/>
                      <a:gd name="connsiteX33" fmla="*/ 18706 w 28812"/>
                      <a:gd name="connsiteY33" fmla="*/ 4323 h 40665"/>
                      <a:gd name="connsiteX34" fmla="*/ 13749 w 28812"/>
                      <a:gd name="connsiteY34" fmla="*/ 5042 h 40665"/>
                      <a:gd name="connsiteX35" fmla="*/ 10951 w 28812"/>
                      <a:gd name="connsiteY35" fmla="*/ 8799 h 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812" h="40665">
                        <a:moveTo>
                          <a:pt x="10072" y="17273"/>
                        </a:moveTo>
                        <a:cubicBezTo>
                          <a:pt x="8234" y="16074"/>
                          <a:pt x="7034" y="14715"/>
                          <a:pt x="6395" y="13116"/>
                        </a:cubicBezTo>
                        <a:cubicBezTo>
                          <a:pt x="5755" y="11517"/>
                          <a:pt x="5675" y="9839"/>
                          <a:pt x="6075" y="7920"/>
                        </a:cubicBezTo>
                        <a:cubicBezTo>
                          <a:pt x="6715" y="5122"/>
                          <a:pt x="8313" y="2964"/>
                          <a:pt x="10792" y="1445"/>
                        </a:cubicBezTo>
                        <a:cubicBezTo>
                          <a:pt x="13270" y="6"/>
                          <a:pt x="16227" y="-394"/>
                          <a:pt x="19585" y="406"/>
                        </a:cubicBezTo>
                        <a:cubicBezTo>
                          <a:pt x="23022" y="1205"/>
                          <a:pt x="25500" y="2804"/>
                          <a:pt x="27099" y="5282"/>
                        </a:cubicBezTo>
                        <a:cubicBezTo>
                          <a:pt x="28698" y="7760"/>
                          <a:pt x="29178" y="10398"/>
                          <a:pt x="28538" y="13196"/>
                        </a:cubicBezTo>
                        <a:cubicBezTo>
                          <a:pt x="28138" y="15035"/>
                          <a:pt x="27259" y="16474"/>
                          <a:pt x="26060" y="17593"/>
                        </a:cubicBezTo>
                        <a:cubicBezTo>
                          <a:pt x="24781" y="18712"/>
                          <a:pt x="23102" y="19431"/>
                          <a:pt x="21024" y="19671"/>
                        </a:cubicBezTo>
                        <a:cubicBezTo>
                          <a:pt x="23262" y="21030"/>
                          <a:pt x="24781" y="22709"/>
                          <a:pt x="25660" y="24707"/>
                        </a:cubicBezTo>
                        <a:cubicBezTo>
                          <a:pt x="26540" y="26706"/>
                          <a:pt x="26619" y="28944"/>
                          <a:pt x="26060" y="31342"/>
                        </a:cubicBezTo>
                        <a:cubicBezTo>
                          <a:pt x="25261" y="34700"/>
                          <a:pt x="23502" y="37178"/>
                          <a:pt x="20544" y="38936"/>
                        </a:cubicBezTo>
                        <a:cubicBezTo>
                          <a:pt x="17586" y="40695"/>
                          <a:pt x="14309" y="41095"/>
                          <a:pt x="10472" y="40215"/>
                        </a:cubicBezTo>
                        <a:cubicBezTo>
                          <a:pt x="6635" y="39336"/>
                          <a:pt x="3757" y="37498"/>
                          <a:pt x="1918" y="34620"/>
                        </a:cubicBezTo>
                        <a:cubicBezTo>
                          <a:pt x="80" y="31822"/>
                          <a:pt x="-400" y="28704"/>
                          <a:pt x="320" y="25267"/>
                        </a:cubicBezTo>
                        <a:cubicBezTo>
                          <a:pt x="879" y="22709"/>
                          <a:pt x="2078" y="20710"/>
                          <a:pt x="3757" y="19351"/>
                        </a:cubicBezTo>
                        <a:cubicBezTo>
                          <a:pt x="5436" y="17912"/>
                          <a:pt x="7514" y="17193"/>
                          <a:pt x="10072" y="17113"/>
                        </a:cubicBezTo>
                        <a:close/>
                        <a:moveTo>
                          <a:pt x="5276" y="26546"/>
                        </a:moveTo>
                        <a:cubicBezTo>
                          <a:pt x="4956" y="27905"/>
                          <a:pt x="4956" y="29344"/>
                          <a:pt x="5276" y="30703"/>
                        </a:cubicBezTo>
                        <a:cubicBezTo>
                          <a:pt x="5596" y="32142"/>
                          <a:pt x="6395" y="33341"/>
                          <a:pt x="7514" y="34300"/>
                        </a:cubicBezTo>
                        <a:cubicBezTo>
                          <a:pt x="8633" y="35259"/>
                          <a:pt x="9912" y="35979"/>
                          <a:pt x="11431" y="36298"/>
                        </a:cubicBezTo>
                        <a:cubicBezTo>
                          <a:pt x="13749" y="36858"/>
                          <a:pt x="15748" y="36538"/>
                          <a:pt x="17586" y="35419"/>
                        </a:cubicBezTo>
                        <a:cubicBezTo>
                          <a:pt x="19425" y="34300"/>
                          <a:pt x="20624" y="32621"/>
                          <a:pt x="21104" y="30303"/>
                        </a:cubicBezTo>
                        <a:cubicBezTo>
                          <a:pt x="21663" y="27985"/>
                          <a:pt x="21344" y="25907"/>
                          <a:pt x="20144" y="24068"/>
                        </a:cubicBezTo>
                        <a:cubicBezTo>
                          <a:pt x="18945" y="22229"/>
                          <a:pt x="17187" y="21030"/>
                          <a:pt x="14868" y="20471"/>
                        </a:cubicBezTo>
                        <a:cubicBezTo>
                          <a:pt x="12630" y="19911"/>
                          <a:pt x="10552" y="20231"/>
                          <a:pt x="8713" y="21430"/>
                        </a:cubicBezTo>
                        <a:cubicBezTo>
                          <a:pt x="6874" y="22549"/>
                          <a:pt x="5675" y="24308"/>
                          <a:pt x="5196" y="26546"/>
                        </a:cubicBezTo>
                        <a:close/>
                        <a:moveTo>
                          <a:pt x="10951" y="8879"/>
                        </a:moveTo>
                        <a:cubicBezTo>
                          <a:pt x="10552" y="10718"/>
                          <a:pt x="10792" y="12397"/>
                          <a:pt x="11671" y="13836"/>
                        </a:cubicBezTo>
                        <a:cubicBezTo>
                          <a:pt x="12550" y="15274"/>
                          <a:pt x="13989" y="16234"/>
                          <a:pt x="15908" y="16633"/>
                        </a:cubicBezTo>
                        <a:cubicBezTo>
                          <a:pt x="17746" y="17033"/>
                          <a:pt x="19425" y="16793"/>
                          <a:pt x="20864" y="15914"/>
                        </a:cubicBezTo>
                        <a:cubicBezTo>
                          <a:pt x="22303" y="15035"/>
                          <a:pt x="23262" y="13756"/>
                          <a:pt x="23662" y="12077"/>
                        </a:cubicBezTo>
                        <a:cubicBezTo>
                          <a:pt x="24061" y="10318"/>
                          <a:pt x="23822" y="8720"/>
                          <a:pt x="22862" y="7201"/>
                        </a:cubicBezTo>
                        <a:cubicBezTo>
                          <a:pt x="21903" y="5762"/>
                          <a:pt x="20544" y="4802"/>
                          <a:pt x="18706" y="4323"/>
                        </a:cubicBezTo>
                        <a:cubicBezTo>
                          <a:pt x="16867" y="3923"/>
                          <a:pt x="15188" y="4163"/>
                          <a:pt x="13749" y="5042"/>
                        </a:cubicBezTo>
                        <a:cubicBezTo>
                          <a:pt x="12310" y="5922"/>
                          <a:pt x="11351" y="7201"/>
                          <a:pt x="10951" y="8799"/>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64" name="Freeform: Shape 4863">
                    <a:extLst>
                      <a:ext uri="{FF2B5EF4-FFF2-40B4-BE49-F238E27FC236}">
                        <a16:creationId xmlns:a16="http://schemas.microsoft.com/office/drawing/2014/main" id="{65FCFE86-5AFE-4036-0E71-4D4EA69D9CCC}"/>
                      </a:ext>
                    </a:extLst>
                  </p:cNvPr>
                  <p:cNvSpPr/>
                  <p:nvPr/>
                </p:nvSpPr>
                <p:spPr>
                  <a:xfrm>
                    <a:off x="1596959" y="2236325"/>
                    <a:ext cx="40609" cy="46524"/>
                  </a:xfrm>
                  <a:custGeom>
                    <a:avLst/>
                    <a:gdLst>
                      <a:gd name="connsiteX0" fmla="*/ 0 w 40609"/>
                      <a:gd name="connsiteY0" fmla="*/ 39010 h 46524"/>
                      <a:gd name="connsiteX1" fmla="*/ 9033 w 40609"/>
                      <a:gd name="connsiteY1" fmla="*/ 0 h 46524"/>
                      <a:gd name="connsiteX2" fmla="*/ 14229 w 40609"/>
                      <a:gd name="connsiteY2" fmla="*/ 1199 h 46524"/>
                      <a:gd name="connsiteX3" fmla="*/ 9753 w 40609"/>
                      <a:gd name="connsiteY3" fmla="*/ 20544 h 46524"/>
                      <a:gd name="connsiteX4" fmla="*/ 33574 w 40609"/>
                      <a:gd name="connsiteY4" fmla="*/ 5676 h 46524"/>
                      <a:gd name="connsiteX5" fmla="*/ 40609 w 40609"/>
                      <a:gd name="connsiteY5" fmla="*/ 7274 h 46524"/>
                      <a:gd name="connsiteX6" fmla="*/ 20544 w 40609"/>
                      <a:gd name="connsiteY6" fmla="*/ 19345 h 46524"/>
                      <a:gd name="connsiteX7" fmla="*/ 32295 w 40609"/>
                      <a:gd name="connsiteY7" fmla="*/ 46524 h 46524"/>
                      <a:gd name="connsiteX8" fmla="*/ 25501 w 40609"/>
                      <a:gd name="connsiteY8" fmla="*/ 44926 h 46524"/>
                      <a:gd name="connsiteX9" fmla="*/ 16148 w 40609"/>
                      <a:gd name="connsiteY9" fmla="*/ 21983 h 46524"/>
                      <a:gd name="connsiteX10" fmla="*/ 8314 w 40609"/>
                      <a:gd name="connsiteY10" fmla="*/ 26700 h 46524"/>
                      <a:gd name="connsiteX11" fmla="*/ 5196 w 40609"/>
                      <a:gd name="connsiteY11" fmla="*/ 40209 h 46524"/>
                      <a:gd name="connsiteX12" fmla="*/ 0 w 40609"/>
                      <a:gd name="connsiteY12" fmla="*/ 39010 h 4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609" h="46524">
                        <a:moveTo>
                          <a:pt x="0" y="39010"/>
                        </a:moveTo>
                        <a:lnTo>
                          <a:pt x="9033" y="0"/>
                        </a:lnTo>
                        <a:lnTo>
                          <a:pt x="14229" y="1199"/>
                        </a:lnTo>
                        <a:lnTo>
                          <a:pt x="9753" y="20544"/>
                        </a:lnTo>
                        <a:lnTo>
                          <a:pt x="33574" y="5676"/>
                        </a:lnTo>
                        <a:lnTo>
                          <a:pt x="40609" y="7274"/>
                        </a:lnTo>
                        <a:lnTo>
                          <a:pt x="20544" y="19345"/>
                        </a:lnTo>
                        <a:lnTo>
                          <a:pt x="32295" y="46524"/>
                        </a:lnTo>
                        <a:lnTo>
                          <a:pt x="25501" y="44926"/>
                        </a:lnTo>
                        <a:lnTo>
                          <a:pt x="16148" y="21983"/>
                        </a:lnTo>
                        <a:lnTo>
                          <a:pt x="8314" y="26700"/>
                        </a:lnTo>
                        <a:lnTo>
                          <a:pt x="5196" y="40209"/>
                        </a:lnTo>
                        <a:lnTo>
                          <a:pt x="0" y="3901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0" name="Graphic 2243">
                  <a:extLst>
                    <a:ext uri="{FF2B5EF4-FFF2-40B4-BE49-F238E27FC236}">
                      <a16:creationId xmlns:a16="http://schemas.microsoft.com/office/drawing/2014/main" id="{3AA34BDF-0ECC-5451-3389-1FD66E954086}"/>
                    </a:ext>
                  </a:extLst>
                </p:cNvPr>
                <p:cNvGrpSpPr/>
                <p:nvPr/>
              </p:nvGrpSpPr>
              <p:grpSpPr>
                <a:xfrm>
                  <a:off x="672304" y="1842945"/>
                  <a:ext cx="979413" cy="356208"/>
                  <a:chOff x="672304" y="1842945"/>
                  <a:chExt cx="979413" cy="356208"/>
                </a:xfrm>
              </p:grpSpPr>
              <p:sp>
                <p:nvSpPr>
                  <p:cNvPr id="4830" name="Freeform: Shape 4829">
                    <a:extLst>
                      <a:ext uri="{FF2B5EF4-FFF2-40B4-BE49-F238E27FC236}">
                        <a16:creationId xmlns:a16="http://schemas.microsoft.com/office/drawing/2014/main" id="{AB75E5CA-0694-DC67-D84E-15805C520968}"/>
                      </a:ext>
                    </a:extLst>
                  </p:cNvPr>
                  <p:cNvSpPr/>
                  <p:nvPr/>
                </p:nvSpPr>
                <p:spPr>
                  <a:xfrm>
                    <a:off x="672304" y="1842945"/>
                    <a:ext cx="60035" cy="64031"/>
                  </a:xfrm>
                  <a:custGeom>
                    <a:avLst/>
                    <a:gdLst>
                      <a:gd name="connsiteX0" fmla="*/ 80 w 60035"/>
                      <a:gd name="connsiteY0" fmla="*/ 60194 h 64031"/>
                      <a:gd name="connsiteX1" fmla="*/ 18466 w 60035"/>
                      <a:gd name="connsiteY1" fmla="*/ 0 h 64031"/>
                      <a:gd name="connsiteX2" fmla="*/ 37971 w 60035"/>
                      <a:gd name="connsiteY2" fmla="*/ 5995 h 64031"/>
                      <a:gd name="connsiteX3" fmla="*/ 52120 w 60035"/>
                      <a:gd name="connsiteY3" fmla="*/ 11351 h 64031"/>
                      <a:gd name="connsiteX4" fmla="*/ 58995 w 60035"/>
                      <a:gd name="connsiteY4" fmla="*/ 19905 h 64031"/>
                      <a:gd name="connsiteX5" fmla="*/ 58915 w 60035"/>
                      <a:gd name="connsiteY5" fmla="*/ 32695 h 64031"/>
                      <a:gd name="connsiteX6" fmla="*/ 54039 w 60035"/>
                      <a:gd name="connsiteY6" fmla="*/ 41408 h 64031"/>
                      <a:gd name="connsiteX7" fmla="*/ 47084 w 60035"/>
                      <a:gd name="connsiteY7" fmla="*/ 45805 h 64031"/>
                      <a:gd name="connsiteX8" fmla="*/ 39890 w 60035"/>
                      <a:gd name="connsiteY8" fmla="*/ 46764 h 64031"/>
                      <a:gd name="connsiteX9" fmla="*/ 27019 w 60035"/>
                      <a:gd name="connsiteY9" fmla="*/ 43727 h 64031"/>
                      <a:gd name="connsiteX10" fmla="*/ 19105 w 60035"/>
                      <a:gd name="connsiteY10" fmla="*/ 41328 h 64031"/>
                      <a:gd name="connsiteX11" fmla="*/ 12151 w 60035"/>
                      <a:gd name="connsiteY11" fmla="*/ 64031 h 64031"/>
                      <a:gd name="connsiteX12" fmla="*/ 0 w 60035"/>
                      <a:gd name="connsiteY12" fmla="*/ 60354 h 64031"/>
                      <a:gd name="connsiteX13" fmla="*/ 27579 w 60035"/>
                      <a:gd name="connsiteY13" fmla="*/ 13909 h 64031"/>
                      <a:gd name="connsiteX14" fmla="*/ 22383 w 60035"/>
                      <a:gd name="connsiteY14" fmla="*/ 31016 h 64031"/>
                      <a:gd name="connsiteX15" fmla="*/ 29018 w 60035"/>
                      <a:gd name="connsiteY15" fmla="*/ 33015 h 64031"/>
                      <a:gd name="connsiteX16" fmla="*/ 38930 w 60035"/>
                      <a:gd name="connsiteY16" fmla="*/ 35013 h 64031"/>
                      <a:gd name="connsiteX17" fmla="*/ 43647 w 60035"/>
                      <a:gd name="connsiteY17" fmla="*/ 33255 h 64031"/>
                      <a:gd name="connsiteX18" fmla="*/ 46445 w 60035"/>
                      <a:gd name="connsiteY18" fmla="*/ 29018 h 64031"/>
                      <a:gd name="connsiteX19" fmla="*/ 46205 w 60035"/>
                      <a:gd name="connsiteY19" fmla="*/ 23022 h 64031"/>
                      <a:gd name="connsiteX20" fmla="*/ 42128 w 60035"/>
                      <a:gd name="connsiteY20" fmla="*/ 18866 h 64031"/>
                      <a:gd name="connsiteX21" fmla="*/ 33494 w 60035"/>
                      <a:gd name="connsiteY21" fmla="*/ 15748 h 64031"/>
                      <a:gd name="connsiteX22" fmla="*/ 27659 w 60035"/>
                      <a:gd name="connsiteY22" fmla="*/ 13989 h 6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035" h="64031">
                        <a:moveTo>
                          <a:pt x="80" y="60194"/>
                        </a:moveTo>
                        <a:lnTo>
                          <a:pt x="18466" y="0"/>
                        </a:lnTo>
                        <a:lnTo>
                          <a:pt x="37971" y="5995"/>
                        </a:lnTo>
                        <a:cubicBezTo>
                          <a:pt x="45325" y="8234"/>
                          <a:pt x="50122" y="9992"/>
                          <a:pt x="52120" y="11351"/>
                        </a:cubicBezTo>
                        <a:cubicBezTo>
                          <a:pt x="55318" y="13350"/>
                          <a:pt x="57556" y="16148"/>
                          <a:pt x="58995" y="19905"/>
                        </a:cubicBezTo>
                        <a:cubicBezTo>
                          <a:pt x="60434" y="23662"/>
                          <a:pt x="60354" y="27899"/>
                          <a:pt x="58915" y="32695"/>
                        </a:cubicBezTo>
                        <a:cubicBezTo>
                          <a:pt x="57796" y="36372"/>
                          <a:pt x="56197" y="39250"/>
                          <a:pt x="54039" y="41408"/>
                        </a:cubicBezTo>
                        <a:cubicBezTo>
                          <a:pt x="51880" y="43567"/>
                          <a:pt x="49642" y="45006"/>
                          <a:pt x="47084" y="45805"/>
                        </a:cubicBezTo>
                        <a:cubicBezTo>
                          <a:pt x="44606" y="46605"/>
                          <a:pt x="42208" y="46924"/>
                          <a:pt x="39890" y="46764"/>
                        </a:cubicBezTo>
                        <a:cubicBezTo>
                          <a:pt x="36772" y="46445"/>
                          <a:pt x="32535" y="45405"/>
                          <a:pt x="27019" y="43727"/>
                        </a:cubicBezTo>
                        <a:lnTo>
                          <a:pt x="19105" y="41328"/>
                        </a:lnTo>
                        <a:lnTo>
                          <a:pt x="12151" y="64031"/>
                        </a:lnTo>
                        <a:lnTo>
                          <a:pt x="0" y="60354"/>
                        </a:lnTo>
                        <a:close/>
                        <a:moveTo>
                          <a:pt x="27579" y="13909"/>
                        </a:moveTo>
                        <a:lnTo>
                          <a:pt x="22383" y="31016"/>
                        </a:lnTo>
                        <a:lnTo>
                          <a:pt x="29018" y="33015"/>
                        </a:lnTo>
                        <a:cubicBezTo>
                          <a:pt x="33814" y="34454"/>
                          <a:pt x="37092" y="35173"/>
                          <a:pt x="38930" y="35013"/>
                        </a:cubicBezTo>
                        <a:cubicBezTo>
                          <a:pt x="40769" y="34853"/>
                          <a:pt x="42288" y="34294"/>
                          <a:pt x="43647" y="33255"/>
                        </a:cubicBezTo>
                        <a:cubicBezTo>
                          <a:pt x="45006" y="32215"/>
                          <a:pt x="45885" y="30776"/>
                          <a:pt x="46445" y="29018"/>
                        </a:cubicBezTo>
                        <a:cubicBezTo>
                          <a:pt x="47084" y="26860"/>
                          <a:pt x="47004" y="24781"/>
                          <a:pt x="46205" y="23022"/>
                        </a:cubicBezTo>
                        <a:cubicBezTo>
                          <a:pt x="45325" y="21184"/>
                          <a:pt x="43966" y="19825"/>
                          <a:pt x="42128" y="18866"/>
                        </a:cubicBezTo>
                        <a:cubicBezTo>
                          <a:pt x="40769" y="18146"/>
                          <a:pt x="37891" y="17107"/>
                          <a:pt x="33494" y="15748"/>
                        </a:cubicBezTo>
                        <a:lnTo>
                          <a:pt x="27659" y="1398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31" name="Freeform: Shape 4830">
                    <a:extLst>
                      <a:ext uri="{FF2B5EF4-FFF2-40B4-BE49-F238E27FC236}">
                        <a16:creationId xmlns:a16="http://schemas.microsoft.com/office/drawing/2014/main" id="{25ABC924-0DB0-E9BB-2D71-410B3FF806FF}"/>
                      </a:ext>
                    </a:extLst>
                  </p:cNvPr>
                  <p:cNvSpPr/>
                  <p:nvPr/>
                </p:nvSpPr>
                <p:spPr>
                  <a:xfrm>
                    <a:off x="731034" y="1880535"/>
                    <a:ext cx="47603" cy="47921"/>
                  </a:xfrm>
                  <a:custGeom>
                    <a:avLst/>
                    <a:gdLst>
                      <a:gd name="connsiteX0" fmla="*/ 1544 w 47603"/>
                      <a:gd name="connsiteY0" fmla="*/ 16449 h 47921"/>
                      <a:gd name="connsiteX1" fmla="*/ 7779 w 47603"/>
                      <a:gd name="connsiteY1" fmla="*/ 6217 h 47921"/>
                      <a:gd name="connsiteX2" fmla="*/ 18331 w 47603"/>
                      <a:gd name="connsiteY2" fmla="*/ 461 h 47921"/>
                      <a:gd name="connsiteX3" fmla="*/ 30802 w 47603"/>
                      <a:gd name="connsiteY3" fmla="*/ 1181 h 47921"/>
                      <a:gd name="connsiteX4" fmla="*/ 45031 w 47603"/>
                      <a:gd name="connsiteY4" fmla="*/ 12532 h 47921"/>
                      <a:gd name="connsiteX5" fmla="*/ 46390 w 47603"/>
                      <a:gd name="connsiteY5" fmla="*/ 30678 h 47921"/>
                      <a:gd name="connsiteX6" fmla="*/ 34958 w 47603"/>
                      <a:gd name="connsiteY6" fmla="*/ 45147 h 47921"/>
                      <a:gd name="connsiteX7" fmla="*/ 16892 w 47603"/>
                      <a:gd name="connsiteY7" fmla="*/ 46746 h 47921"/>
                      <a:gd name="connsiteX8" fmla="*/ 6260 w 47603"/>
                      <a:gd name="connsiteY8" fmla="*/ 40511 h 47921"/>
                      <a:gd name="connsiteX9" fmla="*/ 425 w 47603"/>
                      <a:gd name="connsiteY9" fmla="*/ 30039 h 47921"/>
                      <a:gd name="connsiteX10" fmla="*/ 1464 w 47603"/>
                      <a:gd name="connsiteY10" fmla="*/ 16449 h 47921"/>
                      <a:gd name="connsiteX11" fmla="*/ 13215 w 47603"/>
                      <a:gd name="connsiteY11" fmla="*/ 20686 h 47921"/>
                      <a:gd name="connsiteX12" fmla="*/ 13215 w 47603"/>
                      <a:gd name="connsiteY12" fmla="*/ 31557 h 47921"/>
                      <a:gd name="connsiteX13" fmla="*/ 19770 w 47603"/>
                      <a:gd name="connsiteY13" fmla="*/ 37313 h 47921"/>
                      <a:gd name="connsiteX14" fmla="*/ 28403 w 47603"/>
                      <a:gd name="connsiteY14" fmla="*/ 36194 h 47921"/>
                      <a:gd name="connsiteX15" fmla="*/ 34559 w 47603"/>
                      <a:gd name="connsiteY15" fmla="*/ 27081 h 47921"/>
                      <a:gd name="connsiteX16" fmla="*/ 34559 w 47603"/>
                      <a:gd name="connsiteY16" fmla="*/ 16289 h 47921"/>
                      <a:gd name="connsiteX17" fmla="*/ 28004 w 47603"/>
                      <a:gd name="connsiteY17" fmla="*/ 10534 h 47921"/>
                      <a:gd name="connsiteX18" fmla="*/ 19370 w 47603"/>
                      <a:gd name="connsiteY18" fmla="*/ 11653 h 47921"/>
                      <a:gd name="connsiteX19" fmla="*/ 13215 w 47603"/>
                      <a:gd name="connsiteY19" fmla="*/ 20686 h 4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603" h="47921">
                        <a:moveTo>
                          <a:pt x="1544" y="16449"/>
                        </a:moveTo>
                        <a:cubicBezTo>
                          <a:pt x="2743" y="12612"/>
                          <a:pt x="4821" y="9174"/>
                          <a:pt x="7779" y="6217"/>
                        </a:cubicBezTo>
                        <a:cubicBezTo>
                          <a:pt x="10737" y="3179"/>
                          <a:pt x="14254" y="1261"/>
                          <a:pt x="18331" y="461"/>
                        </a:cubicBezTo>
                        <a:cubicBezTo>
                          <a:pt x="22328" y="-338"/>
                          <a:pt x="26485" y="-98"/>
                          <a:pt x="30802" y="1181"/>
                        </a:cubicBezTo>
                        <a:cubicBezTo>
                          <a:pt x="37436" y="3179"/>
                          <a:pt x="42153" y="7016"/>
                          <a:pt x="45031" y="12532"/>
                        </a:cubicBezTo>
                        <a:cubicBezTo>
                          <a:pt x="47908" y="18128"/>
                          <a:pt x="48388" y="24203"/>
                          <a:pt x="46390" y="30678"/>
                        </a:cubicBezTo>
                        <a:cubicBezTo>
                          <a:pt x="44391" y="37313"/>
                          <a:pt x="40554" y="42109"/>
                          <a:pt x="34958" y="45147"/>
                        </a:cubicBezTo>
                        <a:cubicBezTo>
                          <a:pt x="29363" y="48185"/>
                          <a:pt x="23367" y="48744"/>
                          <a:pt x="16892" y="46746"/>
                        </a:cubicBezTo>
                        <a:cubicBezTo>
                          <a:pt x="12895" y="45547"/>
                          <a:pt x="9378" y="43468"/>
                          <a:pt x="6260" y="40511"/>
                        </a:cubicBezTo>
                        <a:cubicBezTo>
                          <a:pt x="3143" y="37633"/>
                          <a:pt x="1224" y="34116"/>
                          <a:pt x="425" y="30039"/>
                        </a:cubicBezTo>
                        <a:cubicBezTo>
                          <a:pt x="-375" y="25962"/>
                          <a:pt x="-55" y="21405"/>
                          <a:pt x="1464" y="16449"/>
                        </a:cubicBezTo>
                        <a:close/>
                        <a:moveTo>
                          <a:pt x="13215" y="20686"/>
                        </a:moveTo>
                        <a:cubicBezTo>
                          <a:pt x="11856" y="25002"/>
                          <a:pt x="11936" y="28600"/>
                          <a:pt x="13215" y="31557"/>
                        </a:cubicBezTo>
                        <a:cubicBezTo>
                          <a:pt x="14494" y="34515"/>
                          <a:pt x="16732" y="36434"/>
                          <a:pt x="19770" y="37313"/>
                        </a:cubicBezTo>
                        <a:cubicBezTo>
                          <a:pt x="22808" y="38272"/>
                          <a:pt x="25685" y="37873"/>
                          <a:pt x="28403" y="36194"/>
                        </a:cubicBezTo>
                        <a:cubicBezTo>
                          <a:pt x="31121" y="34515"/>
                          <a:pt x="33200" y="31478"/>
                          <a:pt x="34559" y="27081"/>
                        </a:cubicBezTo>
                        <a:cubicBezTo>
                          <a:pt x="35838" y="22764"/>
                          <a:pt x="35838" y="19247"/>
                          <a:pt x="34559" y="16289"/>
                        </a:cubicBezTo>
                        <a:cubicBezTo>
                          <a:pt x="33200" y="13331"/>
                          <a:pt x="31041" y="11413"/>
                          <a:pt x="28004" y="10534"/>
                        </a:cubicBezTo>
                        <a:cubicBezTo>
                          <a:pt x="24966" y="9574"/>
                          <a:pt x="22088" y="9974"/>
                          <a:pt x="19370" y="11653"/>
                        </a:cubicBezTo>
                        <a:cubicBezTo>
                          <a:pt x="16652" y="13331"/>
                          <a:pt x="14574" y="16289"/>
                          <a:pt x="13215" y="2068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32" name="Freeform: Shape 4831">
                    <a:extLst>
                      <a:ext uri="{FF2B5EF4-FFF2-40B4-BE49-F238E27FC236}">
                        <a16:creationId xmlns:a16="http://schemas.microsoft.com/office/drawing/2014/main" id="{0ACA7232-BF9B-BEAB-972A-8A2C2760BE01}"/>
                      </a:ext>
                    </a:extLst>
                  </p:cNvPr>
                  <p:cNvSpPr/>
                  <p:nvPr/>
                </p:nvSpPr>
                <p:spPr>
                  <a:xfrm>
                    <a:off x="779742" y="1875800"/>
                    <a:ext cx="29897" cy="63711"/>
                  </a:xfrm>
                  <a:custGeom>
                    <a:avLst/>
                    <a:gdLst>
                      <a:gd name="connsiteX0" fmla="*/ 0 w 29897"/>
                      <a:gd name="connsiteY0" fmla="*/ 60194 h 63711"/>
                      <a:gd name="connsiteX1" fmla="*/ 18386 w 29897"/>
                      <a:gd name="connsiteY1" fmla="*/ 0 h 63711"/>
                      <a:gd name="connsiteX2" fmla="*/ 29897 w 29897"/>
                      <a:gd name="connsiteY2" fmla="*/ 3517 h 63711"/>
                      <a:gd name="connsiteX3" fmla="*/ 11511 w 29897"/>
                      <a:gd name="connsiteY3" fmla="*/ 63711 h 63711"/>
                      <a:gd name="connsiteX4" fmla="*/ 0 w 29897"/>
                      <a:gd name="connsiteY4" fmla="*/ 60194 h 63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97" h="63711">
                        <a:moveTo>
                          <a:pt x="0" y="60194"/>
                        </a:moveTo>
                        <a:lnTo>
                          <a:pt x="18386" y="0"/>
                        </a:lnTo>
                        <a:lnTo>
                          <a:pt x="29897" y="3517"/>
                        </a:lnTo>
                        <a:lnTo>
                          <a:pt x="11511" y="63711"/>
                        </a:lnTo>
                        <a:lnTo>
                          <a:pt x="0" y="6019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33" name="Freeform: Shape 4832">
                    <a:extLst>
                      <a:ext uri="{FF2B5EF4-FFF2-40B4-BE49-F238E27FC236}">
                        <a16:creationId xmlns:a16="http://schemas.microsoft.com/office/drawing/2014/main" id="{3F20F324-9CA4-7BF1-C779-FE1193937897}"/>
                      </a:ext>
                    </a:extLst>
                  </p:cNvPr>
                  <p:cNvSpPr/>
                  <p:nvPr/>
                </p:nvSpPr>
                <p:spPr>
                  <a:xfrm>
                    <a:off x="803156" y="1902139"/>
                    <a:ext cx="45661" cy="52481"/>
                  </a:xfrm>
                  <a:custGeom>
                    <a:avLst/>
                    <a:gdLst>
                      <a:gd name="connsiteX0" fmla="*/ 17835 w 45661"/>
                      <a:gd name="connsiteY0" fmla="*/ 13311 h 52481"/>
                      <a:gd name="connsiteX1" fmla="*/ 7923 w 45661"/>
                      <a:gd name="connsiteY1" fmla="*/ 8195 h 52481"/>
                      <a:gd name="connsiteX2" fmla="*/ 16876 w 45661"/>
                      <a:gd name="connsiteY2" fmla="*/ 681 h 52481"/>
                      <a:gd name="connsiteX3" fmla="*/ 30625 w 45661"/>
                      <a:gd name="connsiteY3" fmla="*/ 1560 h 52481"/>
                      <a:gd name="connsiteX4" fmla="*/ 41577 w 45661"/>
                      <a:gd name="connsiteY4" fmla="*/ 6916 h 52481"/>
                      <a:gd name="connsiteX5" fmla="*/ 45494 w 45661"/>
                      <a:gd name="connsiteY5" fmla="*/ 13151 h 52481"/>
                      <a:gd name="connsiteX6" fmla="*/ 43895 w 45661"/>
                      <a:gd name="connsiteY6" fmla="*/ 23943 h 52481"/>
                      <a:gd name="connsiteX7" fmla="*/ 39658 w 45661"/>
                      <a:gd name="connsiteY7" fmla="*/ 37373 h 52481"/>
                      <a:gd name="connsiteX8" fmla="*/ 37580 w 45661"/>
                      <a:gd name="connsiteY8" fmla="*/ 46006 h 52481"/>
                      <a:gd name="connsiteX9" fmla="*/ 37900 w 45661"/>
                      <a:gd name="connsiteY9" fmla="*/ 52481 h 52481"/>
                      <a:gd name="connsiteX10" fmla="*/ 26469 w 45661"/>
                      <a:gd name="connsiteY10" fmla="*/ 48964 h 52481"/>
                      <a:gd name="connsiteX11" fmla="*/ 26469 w 45661"/>
                      <a:gd name="connsiteY11" fmla="*/ 45207 h 52481"/>
                      <a:gd name="connsiteX12" fmla="*/ 26469 w 45661"/>
                      <a:gd name="connsiteY12" fmla="*/ 43688 h 52481"/>
                      <a:gd name="connsiteX13" fmla="*/ 18794 w 45661"/>
                      <a:gd name="connsiteY13" fmla="*/ 46086 h 52481"/>
                      <a:gd name="connsiteX14" fmla="*/ 11200 w 45661"/>
                      <a:gd name="connsiteY14" fmla="*/ 45366 h 52481"/>
                      <a:gd name="connsiteX15" fmla="*/ 1687 w 45661"/>
                      <a:gd name="connsiteY15" fmla="*/ 38492 h 52481"/>
                      <a:gd name="connsiteX16" fmla="*/ 648 w 45661"/>
                      <a:gd name="connsiteY16" fmla="*/ 28100 h 52481"/>
                      <a:gd name="connsiteX17" fmla="*/ 4405 w 45661"/>
                      <a:gd name="connsiteY17" fmla="*/ 22024 h 52481"/>
                      <a:gd name="connsiteX18" fmla="*/ 10721 w 45661"/>
                      <a:gd name="connsiteY18" fmla="*/ 19066 h 52481"/>
                      <a:gd name="connsiteX19" fmla="*/ 20713 w 45661"/>
                      <a:gd name="connsiteY19" fmla="*/ 19146 h 52481"/>
                      <a:gd name="connsiteX20" fmla="*/ 32784 w 45661"/>
                      <a:gd name="connsiteY20" fmla="*/ 19706 h 52481"/>
                      <a:gd name="connsiteX21" fmla="*/ 33103 w 45661"/>
                      <a:gd name="connsiteY21" fmla="*/ 18587 h 52481"/>
                      <a:gd name="connsiteX22" fmla="*/ 32944 w 45661"/>
                      <a:gd name="connsiteY22" fmla="*/ 13311 h 52481"/>
                      <a:gd name="connsiteX23" fmla="*/ 27188 w 45661"/>
                      <a:gd name="connsiteY23" fmla="*/ 10033 h 52481"/>
                      <a:gd name="connsiteX24" fmla="*/ 21992 w 45661"/>
                      <a:gd name="connsiteY24" fmla="*/ 9794 h 52481"/>
                      <a:gd name="connsiteX25" fmla="*/ 17915 w 45661"/>
                      <a:gd name="connsiteY25" fmla="*/ 13151 h 52481"/>
                      <a:gd name="connsiteX26" fmla="*/ 30465 w 45661"/>
                      <a:gd name="connsiteY26" fmla="*/ 27380 h 52481"/>
                      <a:gd name="connsiteX27" fmla="*/ 22871 w 45661"/>
                      <a:gd name="connsiteY27" fmla="*/ 26980 h 52481"/>
                      <a:gd name="connsiteX28" fmla="*/ 15997 w 45661"/>
                      <a:gd name="connsiteY28" fmla="*/ 26980 h 52481"/>
                      <a:gd name="connsiteX29" fmla="*/ 12479 w 45661"/>
                      <a:gd name="connsiteY29" fmla="*/ 30338 h 52481"/>
                      <a:gd name="connsiteX30" fmla="*/ 13039 w 45661"/>
                      <a:gd name="connsiteY30" fmla="*/ 35054 h 52481"/>
                      <a:gd name="connsiteX31" fmla="*/ 17116 w 45661"/>
                      <a:gd name="connsiteY31" fmla="*/ 38252 h 52481"/>
                      <a:gd name="connsiteX32" fmla="*/ 23671 w 45661"/>
                      <a:gd name="connsiteY32" fmla="*/ 38012 h 52481"/>
                      <a:gd name="connsiteX33" fmla="*/ 27588 w 45661"/>
                      <a:gd name="connsiteY33" fmla="*/ 35054 h 52481"/>
                      <a:gd name="connsiteX34" fmla="*/ 29746 w 45661"/>
                      <a:gd name="connsiteY34" fmla="*/ 29538 h 52481"/>
                      <a:gd name="connsiteX35" fmla="*/ 30465 w 45661"/>
                      <a:gd name="connsiteY35" fmla="*/ 27220 h 52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661" h="52481">
                        <a:moveTo>
                          <a:pt x="17835" y="13311"/>
                        </a:moveTo>
                        <a:lnTo>
                          <a:pt x="7923" y="8195"/>
                        </a:lnTo>
                        <a:cubicBezTo>
                          <a:pt x="10401" y="4358"/>
                          <a:pt x="13359" y="1800"/>
                          <a:pt x="16876" y="681"/>
                        </a:cubicBezTo>
                        <a:cubicBezTo>
                          <a:pt x="20393" y="-439"/>
                          <a:pt x="24950" y="-199"/>
                          <a:pt x="30625" y="1560"/>
                        </a:cubicBezTo>
                        <a:cubicBezTo>
                          <a:pt x="35741" y="3159"/>
                          <a:pt x="39419" y="4917"/>
                          <a:pt x="41577" y="6916"/>
                        </a:cubicBezTo>
                        <a:cubicBezTo>
                          <a:pt x="43735" y="8914"/>
                          <a:pt x="45014" y="10993"/>
                          <a:pt x="45494" y="13151"/>
                        </a:cubicBezTo>
                        <a:cubicBezTo>
                          <a:pt x="45974" y="15309"/>
                          <a:pt x="45414" y="18907"/>
                          <a:pt x="43895" y="23943"/>
                        </a:cubicBezTo>
                        <a:lnTo>
                          <a:pt x="39658" y="37373"/>
                        </a:lnTo>
                        <a:cubicBezTo>
                          <a:pt x="38459" y="41210"/>
                          <a:pt x="37820" y="44087"/>
                          <a:pt x="37580" y="46006"/>
                        </a:cubicBezTo>
                        <a:cubicBezTo>
                          <a:pt x="37420" y="47924"/>
                          <a:pt x="37500" y="50083"/>
                          <a:pt x="37900" y="52481"/>
                        </a:cubicBezTo>
                        <a:lnTo>
                          <a:pt x="26469" y="48964"/>
                        </a:lnTo>
                        <a:cubicBezTo>
                          <a:pt x="26469" y="48084"/>
                          <a:pt x="26389" y="46885"/>
                          <a:pt x="26469" y="45207"/>
                        </a:cubicBezTo>
                        <a:cubicBezTo>
                          <a:pt x="26469" y="44487"/>
                          <a:pt x="26469" y="43927"/>
                          <a:pt x="26469" y="43688"/>
                        </a:cubicBezTo>
                        <a:cubicBezTo>
                          <a:pt x="23910" y="44967"/>
                          <a:pt x="21352" y="45766"/>
                          <a:pt x="18794" y="46086"/>
                        </a:cubicBezTo>
                        <a:cubicBezTo>
                          <a:pt x="16236" y="46406"/>
                          <a:pt x="13678" y="46086"/>
                          <a:pt x="11200" y="45366"/>
                        </a:cubicBezTo>
                        <a:cubicBezTo>
                          <a:pt x="6724" y="44007"/>
                          <a:pt x="3526" y="41689"/>
                          <a:pt x="1687" y="38492"/>
                        </a:cubicBezTo>
                        <a:cubicBezTo>
                          <a:pt x="-151" y="35294"/>
                          <a:pt x="-471" y="31777"/>
                          <a:pt x="648" y="28100"/>
                        </a:cubicBezTo>
                        <a:cubicBezTo>
                          <a:pt x="1368" y="25621"/>
                          <a:pt x="2647" y="23623"/>
                          <a:pt x="4405" y="22024"/>
                        </a:cubicBezTo>
                        <a:cubicBezTo>
                          <a:pt x="6164" y="20425"/>
                          <a:pt x="8242" y="19466"/>
                          <a:pt x="10721" y="19066"/>
                        </a:cubicBezTo>
                        <a:cubicBezTo>
                          <a:pt x="13119" y="18667"/>
                          <a:pt x="16476" y="18747"/>
                          <a:pt x="20713" y="19146"/>
                        </a:cubicBezTo>
                        <a:cubicBezTo>
                          <a:pt x="26389" y="19786"/>
                          <a:pt x="30465" y="19946"/>
                          <a:pt x="32784" y="19706"/>
                        </a:cubicBezTo>
                        <a:lnTo>
                          <a:pt x="33103" y="18587"/>
                        </a:lnTo>
                        <a:cubicBezTo>
                          <a:pt x="33743" y="16349"/>
                          <a:pt x="33743" y="14590"/>
                          <a:pt x="32944" y="13311"/>
                        </a:cubicBezTo>
                        <a:cubicBezTo>
                          <a:pt x="32144" y="12032"/>
                          <a:pt x="30226" y="10913"/>
                          <a:pt x="27188" y="10033"/>
                        </a:cubicBezTo>
                        <a:cubicBezTo>
                          <a:pt x="25110" y="9394"/>
                          <a:pt x="23431" y="9314"/>
                          <a:pt x="21992" y="9794"/>
                        </a:cubicBezTo>
                        <a:cubicBezTo>
                          <a:pt x="20553" y="10273"/>
                          <a:pt x="19194" y="11392"/>
                          <a:pt x="17915" y="13151"/>
                        </a:cubicBezTo>
                        <a:close/>
                        <a:moveTo>
                          <a:pt x="30465" y="27380"/>
                        </a:moveTo>
                        <a:cubicBezTo>
                          <a:pt x="28867" y="27380"/>
                          <a:pt x="26309" y="27300"/>
                          <a:pt x="22871" y="26980"/>
                        </a:cubicBezTo>
                        <a:cubicBezTo>
                          <a:pt x="19434" y="26661"/>
                          <a:pt x="17196" y="26741"/>
                          <a:pt x="15997" y="26980"/>
                        </a:cubicBezTo>
                        <a:cubicBezTo>
                          <a:pt x="14158" y="27620"/>
                          <a:pt x="12959" y="28739"/>
                          <a:pt x="12479" y="30338"/>
                        </a:cubicBezTo>
                        <a:cubicBezTo>
                          <a:pt x="12000" y="31937"/>
                          <a:pt x="12159" y="33535"/>
                          <a:pt x="13039" y="35054"/>
                        </a:cubicBezTo>
                        <a:cubicBezTo>
                          <a:pt x="13918" y="36573"/>
                          <a:pt x="15197" y="37692"/>
                          <a:pt x="17116" y="38252"/>
                        </a:cubicBezTo>
                        <a:cubicBezTo>
                          <a:pt x="19194" y="38891"/>
                          <a:pt x="21352" y="38811"/>
                          <a:pt x="23671" y="38012"/>
                        </a:cubicBezTo>
                        <a:cubicBezTo>
                          <a:pt x="25349" y="37373"/>
                          <a:pt x="26708" y="36413"/>
                          <a:pt x="27588" y="35054"/>
                        </a:cubicBezTo>
                        <a:cubicBezTo>
                          <a:pt x="28227" y="34175"/>
                          <a:pt x="28947" y="32336"/>
                          <a:pt x="29746" y="29538"/>
                        </a:cubicBezTo>
                        <a:lnTo>
                          <a:pt x="30465" y="2722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34" name="Freeform: Shape 4833">
                    <a:extLst>
                      <a:ext uri="{FF2B5EF4-FFF2-40B4-BE49-F238E27FC236}">
                        <a16:creationId xmlns:a16="http://schemas.microsoft.com/office/drawing/2014/main" id="{2F085C98-5FAD-5C27-C0D1-FE7DAC0690EB}"/>
                      </a:ext>
                    </a:extLst>
                  </p:cNvPr>
                  <p:cNvSpPr/>
                  <p:nvPr/>
                </p:nvSpPr>
                <p:spPr>
                  <a:xfrm>
                    <a:off x="849929" y="1913691"/>
                    <a:ext cx="49816" cy="55797"/>
                  </a:xfrm>
                  <a:custGeom>
                    <a:avLst/>
                    <a:gdLst>
                      <a:gd name="connsiteX0" fmla="*/ 39650 w 49816"/>
                      <a:gd name="connsiteY0" fmla="*/ 55798 h 55797"/>
                      <a:gd name="connsiteX1" fmla="*/ 28139 w 49816"/>
                      <a:gd name="connsiteY1" fmla="*/ 52280 h 55797"/>
                      <a:gd name="connsiteX2" fmla="*/ 34933 w 49816"/>
                      <a:gd name="connsiteY2" fmla="*/ 30057 h 55797"/>
                      <a:gd name="connsiteX3" fmla="*/ 37012 w 49816"/>
                      <a:gd name="connsiteY3" fmla="*/ 20704 h 55797"/>
                      <a:gd name="connsiteX4" fmla="*/ 35573 w 49816"/>
                      <a:gd name="connsiteY4" fmla="*/ 16707 h 55797"/>
                      <a:gd name="connsiteX5" fmla="*/ 31896 w 49816"/>
                      <a:gd name="connsiteY5" fmla="*/ 14309 h 55797"/>
                      <a:gd name="connsiteX6" fmla="*/ 25980 w 49816"/>
                      <a:gd name="connsiteY6" fmla="*/ 14309 h 55797"/>
                      <a:gd name="connsiteX7" fmla="*/ 21424 w 49816"/>
                      <a:gd name="connsiteY7" fmla="*/ 17667 h 55797"/>
                      <a:gd name="connsiteX8" fmla="*/ 17507 w 49816"/>
                      <a:gd name="connsiteY8" fmla="*/ 27419 h 55797"/>
                      <a:gd name="connsiteX9" fmla="*/ 11511 w 49816"/>
                      <a:gd name="connsiteY9" fmla="*/ 47164 h 55797"/>
                      <a:gd name="connsiteX10" fmla="*/ 0 w 49816"/>
                      <a:gd name="connsiteY10" fmla="*/ 43647 h 55797"/>
                      <a:gd name="connsiteX11" fmla="*/ 13350 w 49816"/>
                      <a:gd name="connsiteY11" fmla="*/ 0 h 55797"/>
                      <a:gd name="connsiteX12" fmla="*/ 24062 w 49816"/>
                      <a:gd name="connsiteY12" fmla="*/ 3278 h 55797"/>
                      <a:gd name="connsiteX13" fmla="*/ 22143 w 49816"/>
                      <a:gd name="connsiteY13" fmla="*/ 9673 h 55797"/>
                      <a:gd name="connsiteX14" fmla="*/ 38770 w 49816"/>
                      <a:gd name="connsiteY14" fmla="*/ 6635 h 55797"/>
                      <a:gd name="connsiteX15" fmla="*/ 45325 w 49816"/>
                      <a:gd name="connsiteY15" fmla="*/ 10152 h 55797"/>
                      <a:gd name="connsiteX16" fmla="*/ 49003 w 49816"/>
                      <a:gd name="connsiteY16" fmla="*/ 15109 h 55797"/>
                      <a:gd name="connsiteX17" fmla="*/ 49802 w 49816"/>
                      <a:gd name="connsiteY17" fmla="*/ 20624 h 55797"/>
                      <a:gd name="connsiteX18" fmla="*/ 48043 w 49816"/>
                      <a:gd name="connsiteY18" fmla="*/ 28618 h 55797"/>
                      <a:gd name="connsiteX19" fmla="*/ 39730 w 49816"/>
                      <a:gd name="connsiteY19" fmla="*/ 55718 h 55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816" h="55797">
                        <a:moveTo>
                          <a:pt x="39650" y="55798"/>
                        </a:moveTo>
                        <a:lnTo>
                          <a:pt x="28139" y="52280"/>
                        </a:lnTo>
                        <a:lnTo>
                          <a:pt x="34933" y="30057"/>
                        </a:lnTo>
                        <a:cubicBezTo>
                          <a:pt x="36372" y="25341"/>
                          <a:pt x="37092" y="22223"/>
                          <a:pt x="37012" y="20704"/>
                        </a:cubicBezTo>
                        <a:cubicBezTo>
                          <a:pt x="37012" y="19185"/>
                          <a:pt x="36452" y="17827"/>
                          <a:pt x="35573" y="16707"/>
                        </a:cubicBezTo>
                        <a:cubicBezTo>
                          <a:pt x="34694" y="15588"/>
                          <a:pt x="33494" y="14789"/>
                          <a:pt x="31896" y="14309"/>
                        </a:cubicBezTo>
                        <a:cubicBezTo>
                          <a:pt x="29897" y="13670"/>
                          <a:pt x="27899" y="13670"/>
                          <a:pt x="25980" y="14309"/>
                        </a:cubicBezTo>
                        <a:cubicBezTo>
                          <a:pt x="24062" y="14949"/>
                          <a:pt x="22543" y="15988"/>
                          <a:pt x="21424" y="17667"/>
                        </a:cubicBezTo>
                        <a:cubicBezTo>
                          <a:pt x="20305" y="19265"/>
                          <a:pt x="18946" y="22543"/>
                          <a:pt x="17507" y="27419"/>
                        </a:cubicBezTo>
                        <a:lnTo>
                          <a:pt x="11511" y="47164"/>
                        </a:lnTo>
                        <a:lnTo>
                          <a:pt x="0" y="43647"/>
                        </a:lnTo>
                        <a:lnTo>
                          <a:pt x="13350" y="0"/>
                        </a:lnTo>
                        <a:lnTo>
                          <a:pt x="24062" y="3278"/>
                        </a:lnTo>
                        <a:lnTo>
                          <a:pt x="22143" y="9673"/>
                        </a:lnTo>
                        <a:cubicBezTo>
                          <a:pt x="27419" y="5916"/>
                          <a:pt x="33015" y="4876"/>
                          <a:pt x="38770" y="6635"/>
                        </a:cubicBezTo>
                        <a:cubicBezTo>
                          <a:pt x="41329" y="7434"/>
                          <a:pt x="43487" y="8554"/>
                          <a:pt x="45325" y="10152"/>
                        </a:cubicBezTo>
                        <a:cubicBezTo>
                          <a:pt x="47164" y="11751"/>
                          <a:pt x="48363" y="13350"/>
                          <a:pt x="49003" y="15109"/>
                        </a:cubicBezTo>
                        <a:cubicBezTo>
                          <a:pt x="49642" y="16867"/>
                          <a:pt x="49882" y="18706"/>
                          <a:pt x="49802" y="20624"/>
                        </a:cubicBezTo>
                        <a:cubicBezTo>
                          <a:pt x="49722" y="22543"/>
                          <a:pt x="49083" y="25181"/>
                          <a:pt x="48043" y="28618"/>
                        </a:cubicBezTo>
                        <a:lnTo>
                          <a:pt x="39730" y="5571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35" name="Freeform: Shape 4834">
                    <a:extLst>
                      <a:ext uri="{FF2B5EF4-FFF2-40B4-BE49-F238E27FC236}">
                        <a16:creationId xmlns:a16="http://schemas.microsoft.com/office/drawing/2014/main" id="{B010FA0B-AFE0-5425-4403-EDCD4B9ECD2A}"/>
                      </a:ext>
                    </a:extLst>
                  </p:cNvPr>
                  <p:cNvSpPr/>
                  <p:nvPr/>
                </p:nvSpPr>
                <p:spPr>
                  <a:xfrm>
                    <a:off x="903856" y="1921605"/>
                    <a:ext cx="55908" cy="63711"/>
                  </a:xfrm>
                  <a:custGeom>
                    <a:avLst/>
                    <a:gdLst>
                      <a:gd name="connsiteX0" fmla="*/ 37443 w 55908"/>
                      <a:gd name="connsiteY0" fmla="*/ 63711 h 63711"/>
                      <a:gd name="connsiteX1" fmla="*/ 26731 w 55908"/>
                      <a:gd name="connsiteY1" fmla="*/ 60434 h 63711"/>
                      <a:gd name="connsiteX2" fmla="*/ 28729 w 55908"/>
                      <a:gd name="connsiteY2" fmla="*/ 54039 h 63711"/>
                      <a:gd name="connsiteX3" fmla="*/ 20735 w 55908"/>
                      <a:gd name="connsiteY3" fmla="*/ 57716 h 63711"/>
                      <a:gd name="connsiteX4" fmla="*/ 12821 w 55908"/>
                      <a:gd name="connsiteY4" fmla="*/ 57316 h 63711"/>
                      <a:gd name="connsiteX5" fmla="*/ 1790 w 55908"/>
                      <a:gd name="connsiteY5" fmla="*/ 47324 h 63711"/>
                      <a:gd name="connsiteX6" fmla="*/ 1630 w 55908"/>
                      <a:gd name="connsiteY6" fmla="*/ 28778 h 63711"/>
                      <a:gd name="connsiteX7" fmla="*/ 12022 w 55908"/>
                      <a:gd name="connsiteY7" fmla="*/ 13510 h 63711"/>
                      <a:gd name="connsiteX8" fmla="*/ 26971 w 55908"/>
                      <a:gd name="connsiteY8" fmla="*/ 11751 h 63711"/>
                      <a:gd name="connsiteX9" fmla="*/ 37762 w 55908"/>
                      <a:gd name="connsiteY9" fmla="*/ 21664 h 63711"/>
                      <a:gd name="connsiteX10" fmla="*/ 44397 w 55908"/>
                      <a:gd name="connsiteY10" fmla="*/ 0 h 63711"/>
                      <a:gd name="connsiteX11" fmla="*/ 55909 w 55908"/>
                      <a:gd name="connsiteY11" fmla="*/ 3517 h 63711"/>
                      <a:gd name="connsiteX12" fmla="*/ 37523 w 55908"/>
                      <a:gd name="connsiteY12" fmla="*/ 63711 h 63711"/>
                      <a:gd name="connsiteX13" fmla="*/ 13541 w 55908"/>
                      <a:gd name="connsiteY13" fmla="*/ 31576 h 63711"/>
                      <a:gd name="connsiteX14" fmla="*/ 12342 w 55908"/>
                      <a:gd name="connsiteY14" fmla="*/ 42288 h 63711"/>
                      <a:gd name="connsiteX15" fmla="*/ 18737 w 55908"/>
                      <a:gd name="connsiteY15" fmla="*/ 49163 h 63711"/>
                      <a:gd name="connsiteX16" fmla="*/ 26571 w 55908"/>
                      <a:gd name="connsiteY16" fmla="*/ 47804 h 63711"/>
                      <a:gd name="connsiteX17" fmla="*/ 32486 w 55908"/>
                      <a:gd name="connsiteY17" fmla="*/ 38531 h 63711"/>
                      <a:gd name="connsiteX18" fmla="*/ 33046 w 55908"/>
                      <a:gd name="connsiteY18" fmla="*/ 26860 h 63711"/>
                      <a:gd name="connsiteX19" fmla="*/ 27130 w 55908"/>
                      <a:gd name="connsiteY19" fmla="*/ 21424 h 63711"/>
                      <a:gd name="connsiteX20" fmla="*/ 19296 w 55908"/>
                      <a:gd name="connsiteY20" fmla="*/ 22623 h 63711"/>
                      <a:gd name="connsiteX21" fmla="*/ 13541 w 55908"/>
                      <a:gd name="connsiteY21" fmla="*/ 31496 h 63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908" h="63711">
                        <a:moveTo>
                          <a:pt x="37443" y="63711"/>
                        </a:moveTo>
                        <a:lnTo>
                          <a:pt x="26731" y="60434"/>
                        </a:lnTo>
                        <a:lnTo>
                          <a:pt x="28729" y="54039"/>
                        </a:lnTo>
                        <a:cubicBezTo>
                          <a:pt x="26171" y="55957"/>
                          <a:pt x="23533" y="57236"/>
                          <a:pt x="20735" y="57716"/>
                        </a:cubicBezTo>
                        <a:cubicBezTo>
                          <a:pt x="17938" y="58196"/>
                          <a:pt x="15300" y="58036"/>
                          <a:pt x="12821" y="57316"/>
                        </a:cubicBezTo>
                        <a:cubicBezTo>
                          <a:pt x="7785" y="55797"/>
                          <a:pt x="4108" y="52440"/>
                          <a:pt x="1790" y="47324"/>
                        </a:cubicBezTo>
                        <a:cubicBezTo>
                          <a:pt x="-528" y="42208"/>
                          <a:pt x="-608" y="36052"/>
                          <a:pt x="1630" y="28778"/>
                        </a:cubicBezTo>
                        <a:cubicBezTo>
                          <a:pt x="3868" y="21424"/>
                          <a:pt x="7386" y="16308"/>
                          <a:pt x="12022" y="13510"/>
                        </a:cubicBezTo>
                        <a:cubicBezTo>
                          <a:pt x="16658" y="10712"/>
                          <a:pt x="21695" y="10152"/>
                          <a:pt x="26971" y="11751"/>
                        </a:cubicBezTo>
                        <a:cubicBezTo>
                          <a:pt x="31847" y="13270"/>
                          <a:pt x="35444" y="16547"/>
                          <a:pt x="37762" y="21664"/>
                        </a:cubicBezTo>
                        <a:lnTo>
                          <a:pt x="44397" y="0"/>
                        </a:lnTo>
                        <a:lnTo>
                          <a:pt x="55909" y="3517"/>
                        </a:lnTo>
                        <a:lnTo>
                          <a:pt x="37523" y="63711"/>
                        </a:lnTo>
                        <a:close/>
                        <a:moveTo>
                          <a:pt x="13541" y="31576"/>
                        </a:moveTo>
                        <a:cubicBezTo>
                          <a:pt x="12102" y="36212"/>
                          <a:pt x="11702" y="39810"/>
                          <a:pt x="12342" y="42288"/>
                        </a:cubicBezTo>
                        <a:cubicBezTo>
                          <a:pt x="13301" y="45885"/>
                          <a:pt x="15459" y="48203"/>
                          <a:pt x="18737" y="49163"/>
                        </a:cubicBezTo>
                        <a:cubicBezTo>
                          <a:pt x="21375" y="49962"/>
                          <a:pt x="24013" y="49562"/>
                          <a:pt x="26571" y="47804"/>
                        </a:cubicBezTo>
                        <a:cubicBezTo>
                          <a:pt x="29129" y="46125"/>
                          <a:pt x="31048" y="43007"/>
                          <a:pt x="32486" y="38531"/>
                        </a:cubicBezTo>
                        <a:cubicBezTo>
                          <a:pt x="34005" y="33494"/>
                          <a:pt x="34245" y="29657"/>
                          <a:pt x="33046" y="26860"/>
                        </a:cubicBezTo>
                        <a:cubicBezTo>
                          <a:pt x="31927" y="24142"/>
                          <a:pt x="29928" y="22303"/>
                          <a:pt x="27130" y="21424"/>
                        </a:cubicBezTo>
                        <a:cubicBezTo>
                          <a:pt x="24413" y="20624"/>
                          <a:pt x="21775" y="20944"/>
                          <a:pt x="19296" y="22623"/>
                        </a:cubicBezTo>
                        <a:cubicBezTo>
                          <a:pt x="16818" y="24222"/>
                          <a:pt x="14900" y="27179"/>
                          <a:pt x="13541" y="3149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36" name="Freeform: Shape 4835">
                    <a:extLst>
                      <a:ext uri="{FF2B5EF4-FFF2-40B4-BE49-F238E27FC236}">
                        <a16:creationId xmlns:a16="http://schemas.microsoft.com/office/drawing/2014/main" id="{E7185246-4ABA-2E85-8B38-D1AC10E1D714}"/>
                      </a:ext>
                    </a:extLst>
                  </p:cNvPr>
                  <p:cNvSpPr/>
                  <p:nvPr/>
                </p:nvSpPr>
                <p:spPr>
                  <a:xfrm>
                    <a:off x="1000094" y="1947345"/>
                    <a:ext cx="44264" cy="68987"/>
                  </a:xfrm>
                  <a:custGeom>
                    <a:avLst/>
                    <a:gdLst>
                      <a:gd name="connsiteX0" fmla="*/ 9872 w 44264"/>
                      <a:gd name="connsiteY0" fmla="*/ 67629 h 68987"/>
                      <a:gd name="connsiteX1" fmla="*/ 11951 w 44264"/>
                      <a:gd name="connsiteY1" fmla="*/ 60914 h 68987"/>
                      <a:gd name="connsiteX2" fmla="*/ 4437 w 44264"/>
                      <a:gd name="connsiteY2" fmla="*/ 56117 h 68987"/>
                      <a:gd name="connsiteX3" fmla="*/ 600 w 44264"/>
                      <a:gd name="connsiteY3" fmla="*/ 49243 h 68987"/>
                      <a:gd name="connsiteX4" fmla="*/ 600 w 44264"/>
                      <a:gd name="connsiteY4" fmla="*/ 39570 h 68987"/>
                      <a:gd name="connsiteX5" fmla="*/ 7714 w 44264"/>
                      <a:gd name="connsiteY5" fmla="*/ 40369 h 68987"/>
                      <a:gd name="connsiteX6" fmla="*/ 8034 w 44264"/>
                      <a:gd name="connsiteY6" fmla="*/ 49162 h 68987"/>
                      <a:gd name="connsiteX7" fmla="*/ 13630 w 44264"/>
                      <a:gd name="connsiteY7" fmla="*/ 55238 h 68987"/>
                      <a:gd name="connsiteX8" fmla="*/ 20185 w 44264"/>
                      <a:gd name="connsiteY8" fmla="*/ 33894 h 68987"/>
                      <a:gd name="connsiteX9" fmla="*/ 12670 w 44264"/>
                      <a:gd name="connsiteY9" fmla="*/ 28059 h 68987"/>
                      <a:gd name="connsiteX10" fmla="*/ 9233 w 44264"/>
                      <a:gd name="connsiteY10" fmla="*/ 21584 h 68987"/>
                      <a:gd name="connsiteX11" fmla="*/ 9713 w 44264"/>
                      <a:gd name="connsiteY11" fmla="*/ 13829 h 68987"/>
                      <a:gd name="connsiteX12" fmla="*/ 18346 w 44264"/>
                      <a:gd name="connsiteY12" fmla="*/ 3757 h 68987"/>
                      <a:gd name="connsiteX13" fmla="*/ 29537 w 44264"/>
                      <a:gd name="connsiteY13" fmla="*/ 3198 h 68987"/>
                      <a:gd name="connsiteX14" fmla="*/ 30497 w 44264"/>
                      <a:gd name="connsiteY14" fmla="*/ 0 h 68987"/>
                      <a:gd name="connsiteX15" fmla="*/ 34494 w 44264"/>
                      <a:gd name="connsiteY15" fmla="*/ 1199 h 68987"/>
                      <a:gd name="connsiteX16" fmla="*/ 33534 w 44264"/>
                      <a:gd name="connsiteY16" fmla="*/ 4397 h 68987"/>
                      <a:gd name="connsiteX17" fmla="*/ 41768 w 44264"/>
                      <a:gd name="connsiteY17" fmla="*/ 10712 h 68987"/>
                      <a:gd name="connsiteX18" fmla="*/ 44006 w 44264"/>
                      <a:gd name="connsiteY18" fmla="*/ 22383 h 68987"/>
                      <a:gd name="connsiteX19" fmla="*/ 36732 w 44264"/>
                      <a:gd name="connsiteY19" fmla="*/ 21264 h 68987"/>
                      <a:gd name="connsiteX20" fmla="*/ 36092 w 44264"/>
                      <a:gd name="connsiteY20" fmla="*/ 14469 h 68987"/>
                      <a:gd name="connsiteX21" fmla="*/ 31776 w 44264"/>
                      <a:gd name="connsiteY21" fmla="*/ 10152 h 68987"/>
                      <a:gd name="connsiteX22" fmla="*/ 25860 w 44264"/>
                      <a:gd name="connsiteY22" fmla="*/ 29498 h 68987"/>
                      <a:gd name="connsiteX23" fmla="*/ 31936 w 44264"/>
                      <a:gd name="connsiteY23" fmla="*/ 33494 h 68987"/>
                      <a:gd name="connsiteX24" fmla="*/ 36013 w 44264"/>
                      <a:gd name="connsiteY24" fmla="*/ 38451 h 68987"/>
                      <a:gd name="connsiteX25" fmla="*/ 37611 w 44264"/>
                      <a:gd name="connsiteY25" fmla="*/ 44126 h 68987"/>
                      <a:gd name="connsiteX26" fmla="*/ 36892 w 44264"/>
                      <a:gd name="connsiteY26" fmla="*/ 50362 h 68987"/>
                      <a:gd name="connsiteX27" fmla="*/ 28898 w 44264"/>
                      <a:gd name="connsiteY27" fmla="*/ 60674 h 68987"/>
                      <a:gd name="connsiteX28" fmla="*/ 15868 w 44264"/>
                      <a:gd name="connsiteY28" fmla="*/ 62193 h 68987"/>
                      <a:gd name="connsiteX29" fmla="*/ 13789 w 44264"/>
                      <a:gd name="connsiteY29" fmla="*/ 68987 h 68987"/>
                      <a:gd name="connsiteX30" fmla="*/ 9793 w 44264"/>
                      <a:gd name="connsiteY30" fmla="*/ 67788 h 68987"/>
                      <a:gd name="connsiteX31" fmla="*/ 27859 w 44264"/>
                      <a:gd name="connsiteY31" fmla="*/ 8793 h 68987"/>
                      <a:gd name="connsiteX32" fmla="*/ 20744 w 44264"/>
                      <a:gd name="connsiteY32" fmla="*/ 10072 h 68987"/>
                      <a:gd name="connsiteX33" fmla="*/ 16667 w 44264"/>
                      <a:gd name="connsiteY33" fmla="*/ 15428 h 68987"/>
                      <a:gd name="connsiteX34" fmla="*/ 16827 w 44264"/>
                      <a:gd name="connsiteY34" fmla="*/ 21743 h 68987"/>
                      <a:gd name="connsiteX35" fmla="*/ 22183 w 44264"/>
                      <a:gd name="connsiteY35" fmla="*/ 27419 h 68987"/>
                      <a:gd name="connsiteX36" fmla="*/ 27859 w 44264"/>
                      <a:gd name="connsiteY36" fmla="*/ 8793 h 68987"/>
                      <a:gd name="connsiteX37" fmla="*/ 17627 w 44264"/>
                      <a:gd name="connsiteY37" fmla="*/ 56437 h 68987"/>
                      <a:gd name="connsiteX38" fmla="*/ 25141 w 44264"/>
                      <a:gd name="connsiteY38" fmla="*/ 54998 h 68987"/>
                      <a:gd name="connsiteX39" fmla="*/ 29937 w 44264"/>
                      <a:gd name="connsiteY39" fmla="*/ 48603 h 68987"/>
                      <a:gd name="connsiteX40" fmla="*/ 29937 w 44264"/>
                      <a:gd name="connsiteY40" fmla="*/ 42208 h 68987"/>
                      <a:gd name="connsiteX41" fmla="*/ 23942 w 44264"/>
                      <a:gd name="connsiteY41" fmla="*/ 36052 h 68987"/>
                      <a:gd name="connsiteX42" fmla="*/ 17706 w 44264"/>
                      <a:gd name="connsiteY42" fmla="*/ 56517 h 6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4264" h="68987">
                        <a:moveTo>
                          <a:pt x="9872" y="67629"/>
                        </a:moveTo>
                        <a:lnTo>
                          <a:pt x="11951" y="60914"/>
                        </a:lnTo>
                        <a:cubicBezTo>
                          <a:pt x="8753" y="59475"/>
                          <a:pt x="6195" y="57876"/>
                          <a:pt x="4437" y="56117"/>
                        </a:cubicBezTo>
                        <a:cubicBezTo>
                          <a:pt x="2678" y="54439"/>
                          <a:pt x="1399" y="52120"/>
                          <a:pt x="600" y="49243"/>
                        </a:cubicBezTo>
                        <a:cubicBezTo>
                          <a:pt x="-200" y="46365"/>
                          <a:pt x="-200" y="43167"/>
                          <a:pt x="600" y="39570"/>
                        </a:cubicBezTo>
                        <a:lnTo>
                          <a:pt x="7714" y="40369"/>
                        </a:lnTo>
                        <a:cubicBezTo>
                          <a:pt x="7155" y="44126"/>
                          <a:pt x="7234" y="47084"/>
                          <a:pt x="8034" y="49162"/>
                        </a:cubicBezTo>
                        <a:cubicBezTo>
                          <a:pt x="9233" y="52120"/>
                          <a:pt x="11072" y="54119"/>
                          <a:pt x="13630" y="55238"/>
                        </a:cubicBezTo>
                        <a:lnTo>
                          <a:pt x="20185" y="33894"/>
                        </a:lnTo>
                        <a:cubicBezTo>
                          <a:pt x="17547" y="32535"/>
                          <a:pt x="15069" y="30617"/>
                          <a:pt x="12670" y="28059"/>
                        </a:cubicBezTo>
                        <a:cubicBezTo>
                          <a:pt x="10912" y="26220"/>
                          <a:pt x="9793" y="24062"/>
                          <a:pt x="9233" y="21584"/>
                        </a:cubicBezTo>
                        <a:cubicBezTo>
                          <a:pt x="8753" y="19105"/>
                          <a:pt x="8913" y="16547"/>
                          <a:pt x="9713" y="13829"/>
                        </a:cubicBezTo>
                        <a:cubicBezTo>
                          <a:pt x="11151" y="9033"/>
                          <a:pt x="14029" y="5676"/>
                          <a:pt x="18346" y="3757"/>
                        </a:cubicBezTo>
                        <a:cubicBezTo>
                          <a:pt x="21224" y="2478"/>
                          <a:pt x="24981" y="2238"/>
                          <a:pt x="29537" y="3198"/>
                        </a:cubicBezTo>
                        <a:lnTo>
                          <a:pt x="30497" y="0"/>
                        </a:lnTo>
                        <a:lnTo>
                          <a:pt x="34494" y="1199"/>
                        </a:lnTo>
                        <a:lnTo>
                          <a:pt x="33534" y="4397"/>
                        </a:lnTo>
                        <a:cubicBezTo>
                          <a:pt x="37292" y="5995"/>
                          <a:pt x="40089" y="8074"/>
                          <a:pt x="41768" y="10712"/>
                        </a:cubicBezTo>
                        <a:cubicBezTo>
                          <a:pt x="43927" y="14069"/>
                          <a:pt x="44726" y="17906"/>
                          <a:pt x="44006" y="22383"/>
                        </a:cubicBezTo>
                        <a:lnTo>
                          <a:pt x="36732" y="21264"/>
                        </a:lnTo>
                        <a:cubicBezTo>
                          <a:pt x="37132" y="18546"/>
                          <a:pt x="36892" y="16228"/>
                          <a:pt x="36092" y="14469"/>
                        </a:cubicBezTo>
                        <a:cubicBezTo>
                          <a:pt x="35293" y="12710"/>
                          <a:pt x="33854" y="11191"/>
                          <a:pt x="31776" y="10152"/>
                        </a:cubicBezTo>
                        <a:lnTo>
                          <a:pt x="25860" y="29498"/>
                        </a:lnTo>
                        <a:cubicBezTo>
                          <a:pt x="28978" y="31416"/>
                          <a:pt x="31056" y="32695"/>
                          <a:pt x="31936" y="33494"/>
                        </a:cubicBezTo>
                        <a:cubicBezTo>
                          <a:pt x="33774" y="35013"/>
                          <a:pt x="35133" y="36692"/>
                          <a:pt x="36013" y="38451"/>
                        </a:cubicBezTo>
                        <a:cubicBezTo>
                          <a:pt x="36892" y="40209"/>
                          <a:pt x="37451" y="42048"/>
                          <a:pt x="37611" y="44126"/>
                        </a:cubicBezTo>
                        <a:cubicBezTo>
                          <a:pt x="37771" y="46125"/>
                          <a:pt x="37531" y="48203"/>
                          <a:pt x="36892" y="50362"/>
                        </a:cubicBezTo>
                        <a:cubicBezTo>
                          <a:pt x="35453" y="54998"/>
                          <a:pt x="32815" y="58435"/>
                          <a:pt x="28898" y="60674"/>
                        </a:cubicBezTo>
                        <a:cubicBezTo>
                          <a:pt x="24981" y="62912"/>
                          <a:pt x="20664" y="63392"/>
                          <a:pt x="15868" y="62193"/>
                        </a:cubicBezTo>
                        <a:lnTo>
                          <a:pt x="13789" y="68987"/>
                        </a:lnTo>
                        <a:lnTo>
                          <a:pt x="9793" y="67788"/>
                        </a:lnTo>
                        <a:close/>
                        <a:moveTo>
                          <a:pt x="27859" y="8793"/>
                        </a:moveTo>
                        <a:cubicBezTo>
                          <a:pt x="25141" y="8394"/>
                          <a:pt x="22743" y="8793"/>
                          <a:pt x="20744" y="10072"/>
                        </a:cubicBezTo>
                        <a:cubicBezTo>
                          <a:pt x="18746" y="11351"/>
                          <a:pt x="17387" y="13110"/>
                          <a:pt x="16667" y="15428"/>
                        </a:cubicBezTo>
                        <a:cubicBezTo>
                          <a:pt x="15948" y="17746"/>
                          <a:pt x="16028" y="19825"/>
                          <a:pt x="16827" y="21743"/>
                        </a:cubicBezTo>
                        <a:cubicBezTo>
                          <a:pt x="17627" y="23662"/>
                          <a:pt x="19465" y="25580"/>
                          <a:pt x="22183" y="27419"/>
                        </a:cubicBezTo>
                        <a:lnTo>
                          <a:pt x="27859" y="8793"/>
                        </a:lnTo>
                        <a:close/>
                        <a:moveTo>
                          <a:pt x="17627" y="56437"/>
                        </a:moveTo>
                        <a:cubicBezTo>
                          <a:pt x="20344" y="56917"/>
                          <a:pt x="22823" y="56437"/>
                          <a:pt x="25141" y="54998"/>
                        </a:cubicBezTo>
                        <a:cubicBezTo>
                          <a:pt x="27459" y="53559"/>
                          <a:pt x="29058" y="51401"/>
                          <a:pt x="29937" y="48603"/>
                        </a:cubicBezTo>
                        <a:cubicBezTo>
                          <a:pt x="30657" y="46205"/>
                          <a:pt x="30657" y="44046"/>
                          <a:pt x="29937" y="42208"/>
                        </a:cubicBezTo>
                        <a:cubicBezTo>
                          <a:pt x="29218" y="40369"/>
                          <a:pt x="27219" y="38291"/>
                          <a:pt x="23942" y="36052"/>
                        </a:cubicBezTo>
                        <a:lnTo>
                          <a:pt x="17706" y="5651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37" name="Freeform: Shape 4836">
                    <a:extLst>
                      <a:ext uri="{FF2B5EF4-FFF2-40B4-BE49-F238E27FC236}">
                        <a16:creationId xmlns:a16="http://schemas.microsoft.com/office/drawing/2014/main" id="{A7E5D09A-031D-6009-3663-886A7FF0BCF5}"/>
                      </a:ext>
                    </a:extLst>
                  </p:cNvPr>
                  <p:cNvSpPr/>
                  <p:nvPr/>
                </p:nvSpPr>
                <p:spPr>
                  <a:xfrm>
                    <a:off x="1054812" y="1966611"/>
                    <a:ext cx="26379" cy="56357"/>
                  </a:xfrm>
                  <a:custGeom>
                    <a:avLst/>
                    <a:gdLst>
                      <a:gd name="connsiteX0" fmla="*/ 9513 w 26379"/>
                      <a:gd name="connsiteY0" fmla="*/ 56357 h 56357"/>
                      <a:gd name="connsiteX1" fmla="*/ 2798 w 26379"/>
                      <a:gd name="connsiteY1" fmla="*/ 54279 h 56357"/>
                      <a:gd name="connsiteX2" fmla="*/ 15908 w 26379"/>
                      <a:gd name="connsiteY2" fmla="*/ 11431 h 56357"/>
                      <a:gd name="connsiteX3" fmla="*/ 8154 w 26379"/>
                      <a:gd name="connsiteY3" fmla="*/ 14149 h 56357"/>
                      <a:gd name="connsiteX4" fmla="*/ 0 w 26379"/>
                      <a:gd name="connsiteY4" fmla="*/ 15428 h 56357"/>
                      <a:gd name="connsiteX5" fmla="*/ 1998 w 26379"/>
                      <a:gd name="connsiteY5" fmla="*/ 8953 h 56357"/>
                      <a:gd name="connsiteX6" fmla="*/ 13829 w 26379"/>
                      <a:gd name="connsiteY6" fmla="*/ 5516 h 56357"/>
                      <a:gd name="connsiteX7" fmla="*/ 22063 w 26379"/>
                      <a:gd name="connsiteY7" fmla="*/ 0 h 56357"/>
                      <a:gd name="connsiteX8" fmla="*/ 26380 w 26379"/>
                      <a:gd name="connsiteY8" fmla="*/ 1359 h 56357"/>
                      <a:gd name="connsiteX9" fmla="*/ 9593 w 26379"/>
                      <a:gd name="connsiteY9" fmla="*/ 56277 h 5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9" h="56357">
                        <a:moveTo>
                          <a:pt x="9513" y="56357"/>
                        </a:moveTo>
                        <a:lnTo>
                          <a:pt x="2798" y="54279"/>
                        </a:lnTo>
                        <a:lnTo>
                          <a:pt x="15908" y="11431"/>
                        </a:lnTo>
                        <a:cubicBezTo>
                          <a:pt x="13829" y="12470"/>
                          <a:pt x="11191" y="13350"/>
                          <a:pt x="8154" y="14149"/>
                        </a:cubicBezTo>
                        <a:cubicBezTo>
                          <a:pt x="5036" y="14869"/>
                          <a:pt x="2318" y="15348"/>
                          <a:pt x="0" y="15428"/>
                        </a:cubicBezTo>
                        <a:lnTo>
                          <a:pt x="1998" y="8953"/>
                        </a:lnTo>
                        <a:cubicBezTo>
                          <a:pt x="6315" y="8314"/>
                          <a:pt x="10232" y="7194"/>
                          <a:pt x="13829" y="5516"/>
                        </a:cubicBezTo>
                        <a:cubicBezTo>
                          <a:pt x="17427" y="3837"/>
                          <a:pt x="20145" y="1998"/>
                          <a:pt x="22063" y="0"/>
                        </a:cubicBezTo>
                        <a:lnTo>
                          <a:pt x="26380" y="1359"/>
                        </a:lnTo>
                        <a:lnTo>
                          <a:pt x="9593" y="5627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38" name="Freeform: Shape 4837">
                    <a:extLst>
                      <a:ext uri="{FF2B5EF4-FFF2-40B4-BE49-F238E27FC236}">
                        <a16:creationId xmlns:a16="http://schemas.microsoft.com/office/drawing/2014/main" id="{6AB60619-D7E2-703F-8068-D781A9B943C9}"/>
                      </a:ext>
                    </a:extLst>
                  </p:cNvPr>
                  <p:cNvSpPr/>
                  <p:nvPr/>
                </p:nvSpPr>
                <p:spPr>
                  <a:xfrm>
                    <a:off x="1085269" y="2021689"/>
                    <a:ext cx="9992" cy="9992"/>
                  </a:xfrm>
                  <a:custGeom>
                    <a:avLst/>
                    <a:gdLst>
                      <a:gd name="connsiteX0" fmla="*/ 0 w 9992"/>
                      <a:gd name="connsiteY0" fmla="*/ 7674 h 9992"/>
                      <a:gd name="connsiteX1" fmla="*/ 2318 w 9992"/>
                      <a:gd name="connsiteY1" fmla="*/ 0 h 9992"/>
                      <a:gd name="connsiteX2" fmla="*/ 9992 w 9992"/>
                      <a:gd name="connsiteY2" fmla="*/ 2318 h 9992"/>
                      <a:gd name="connsiteX3" fmla="*/ 7674 w 9992"/>
                      <a:gd name="connsiteY3" fmla="*/ 9992 h 9992"/>
                      <a:gd name="connsiteX4" fmla="*/ 0 w 9992"/>
                      <a:gd name="connsiteY4" fmla="*/ 7674 h 9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2" h="9992">
                        <a:moveTo>
                          <a:pt x="0" y="7674"/>
                        </a:moveTo>
                        <a:lnTo>
                          <a:pt x="2318" y="0"/>
                        </a:lnTo>
                        <a:lnTo>
                          <a:pt x="9992" y="2318"/>
                        </a:lnTo>
                        <a:lnTo>
                          <a:pt x="7674" y="9992"/>
                        </a:lnTo>
                        <a:lnTo>
                          <a:pt x="0" y="767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39" name="Freeform: Shape 4838">
                    <a:extLst>
                      <a:ext uri="{FF2B5EF4-FFF2-40B4-BE49-F238E27FC236}">
                        <a16:creationId xmlns:a16="http://schemas.microsoft.com/office/drawing/2014/main" id="{47DE8D01-505C-448B-9CF1-81BF81F1F7DD}"/>
                      </a:ext>
                    </a:extLst>
                  </p:cNvPr>
                  <p:cNvSpPr/>
                  <p:nvPr/>
                </p:nvSpPr>
                <p:spPr>
                  <a:xfrm>
                    <a:off x="1118524" y="1986116"/>
                    <a:ext cx="26379" cy="56356"/>
                  </a:xfrm>
                  <a:custGeom>
                    <a:avLst/>
                    <a:gdLst>
                      <a:gd name="connsiteX0" fmla="*/ 9513 w 26379"/>
                      <a:gd name="connsiteY0" fmla="*/ 56357 h 56356"/>
                      <a:gd name="connsiteX1" fmla="*/ 2798 w 26379"/>
                      <a:gd name="connsiteY1" fmla="*/ 54279 h 56356"/>
                      <a:gd name="connsiteX2" fmla="*/ 15908 w 26379"/>
                      <a:gd name="connsiteY2" fmla="*/ 11431 h 56356"/>
                      <a:gd name="connsiteX3" fmla="*/ 8154 w 26379"/>
                      <a:gd name="connsiteY3" fmla="*/ 14149 h 56356"/>
                      <a:gd name="connsiteX4" fmla="*/ 0 w 26379"/>
                      <a:gd name="connsiteY4" fmla="*/ 15428 h 56356"/>
                      <a:gd name="connsiteX5" fmla="*/ 1998 w 26379"/>
                      <a:gd name="connsiteY5" fmla="*/ 8953 h 56356"/>
                      <a:gd name="connsiteX6" fmla="*/ 13829 w 26379"/>
                      <a:gd name="connsiteY6" fmla="*/ 5516 h 56356"/>
                      <a:gd name="connsiteX7" fmla="*/ 22063 w 26379"/>
                      <a:gd name="connsiteY7" fmla="*/ 0 h 56356"/>
                      <a:gd name="connsiteX8" fmla="*/ 26380 w 26379"/>
                      <a:gd name="connsiteY8" fmla="*/ 1359 h 56356"/>
                      <a:gd name="connsiteX9" fmla="*/ 9593 w 26379"/>
                      <a:gd name="connsiteY9" fmla="*/ 56277 h 56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79" h="56356">
                        <a:moveTo>
                          <a:pt x="9513" y="56357"/>
                        </a:moveTo>
                        <a:lnTo>
                          <a:pt x="2798" y="54279"/>
                        </a:lnTo>
                        <a:lnTo>
                          <a:pt x="15908" y="11431"/>
                        </a:lnTo>
                        <a:cubicBezTo>
                          <a:pt x="13829" y="12470"/>
                          <a:pt x="11191" y="13350"/>
                          <a:pt x="8154" y="14149"/>
                        </a:cubicBezTo>
                        <a:cubicBezTo>
                          <a:pt x="5036" y="14869"/>
                          <a:pt x="2318" y="15348"/>
                          <a:pt x="0" y="15428"/>
                        </a:cubicBezTo>
                        <a:lnTo>
                          <a:pt x="1998" y="8953"/>
                        </a:lnTo>
                        <a:cubicBezTo>
                          <a:pt x="6315" y="8314"/>
                          <a:pt x="10232" y="7194"/>
                          <a:pt x="13829" y="5516"/>
                        </a:cubicBezTo>
                        <a:cubicBezTo>
                          <a:pt x="17427" y="3837"/>
                          <a:pt x="20145" y="1998"/>
                          <a:pt x="22063" y="0"/>
                        </a:cubicBezTo>
                        <a:lnTo>
                          <a:pt x="26380" y="1359"/>
                        </a:lnTo>
                        <a:lnTo>
                          <a:pt x="9593" y="5627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40" name="Freeform: Shape 4839">
                    <a:extLst>
                      <a:ext uri="{FF2B5EF4-FFF2-40B4-BE49-F238E27FC236}">
                        <a16:creationId xmlns:a16="http://schemas.microsoft.com/office/drawing/2014/main" id="{09864E49-6CE1-1DF2-43E0-60CAC96D91DB}"/>
                      </a:ext>
                    </a:extLst>
                  </p:cNvPr>
                  <p:cNvSpPr/>
                  <p:nvPr/>
                </p:nvSpPr>
                <p:spPr>
                  <a:xfrm>
                    <a:off x="1158733" y="1992511"/>
                    <a:ext cx="45405" cy="62512"/>
                  </a:xfrm>
                  <a:custGeom>
                    <a:avLst/>
                    <a:gdLst>
                      <a:gd name="connsiteX0" fmla="*/ 3198 w 45405"/>
                      <a:gd name="connsiteY0" fmla="*/ 60274 h 62512"/>
                      <a:gd name="connsiteX1" fmla="*/ 17986 w 45405"/>
                      <a:gd name="connsiteY1" fmla="*/ 11991 h 62512"/>
                      <a:gd name="connsiteX2" fmla="*/ 0 w 45405"/>
                      <a:gd name="connsiteY2" fmla="*/ 6475 h 62512"/>
                      <a:gd name="connsiteX3" fmla="*/ 1998 w 45405"/>
                      <a:gd name="connsiteY3" fmla="*/ 0 h 62512"/>
                      <a:gd name="connsiteX4" fmla="*/ 45405 w 45405"/>
                      <a:gd name="connsiteY4" fmla="*/ 13270 h 62512"/>
                      <a:gd name="connsiteX5" fmla="*/ 43407 w 45405"/>
                      <a:gd name="connsiteY5" fmla="*/ 19745 h 62512"/>
                      <a:gd name="connsiteX6" fmla="*/ 25341 w 45405"/>
                      <a:gd name="connsiteY6" fmla="*/ 14229 h 62512"/>
                      <a:gd name="connsiteX7" fmla="*/ 10552 w 45405"/>
                      <a:gd name="connsiteY7" fmla="*/ 62512 h 62512"/>
                      <a:gd name="connsiteX8" fmla="*/ 3278 w 45405"/>
                      <a:gd name="connsiteY8" fmla="*/ 60274 h 6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5" h="62512">
                        <a:moveTo>
                          <a:pt x="3198" y="60274"/>
                        </a:moveTo>
                        <a:lnTo>
                          <a:pt x="17986" y="11991"/>
                        </a:lnTo>
                        <a:lnTo>
                          <a:pt x="0" y="6475"/>
                        </a:lnTo>
                        <a:lnTo>
                          <a:pt x="1998" y="0"/>
                        </a:lnTo>
                        <a:lnTo>
                          <a:pt x="45405" y="13270"/>
                        </a:lnTo>
                        <a:lnTo>
                          <a:pt x="43407" y="19745"/>
                        </a:lnTo>
                        <a:lnTo>
                          <a:pt x="25341" y="14229"/>
                        </a:lnTo>
                        <a:lnTo>
                          <a:pt x="10552" y="62512"/>
                        </a:lnTo>
                        <a:lnTo>
                          <a:pt x="3278" y="6027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41" name="Freeform: Shape 4840">
                    <a:extLst>
                      <a:ext uri="{FF2B5EF4-FFF2-40B4-BE49-F238E27FC236}">
                        <a16:creationId xmlns:a16="http://schemas.microsoft.com/office/drawing/2014/main" id="{93ECAD22-6CC2-F68B-EA34-7C636DBEAE35}"/>
                      </a:ext>
                    </a:extLst>
                  </p:cNvPr>
                  <p:cNvSpPr/>
                  <p:nvPr/>
                </p:nvSpPr>
                <p:spPr>
                  <a:xfrm>
                    <a:off x="1520518" y="2123211"/>
                    <a:ext cx="31008" cy="48123"/>
                  </a:xfrm>
                  <a:custGeom>
                    <a:avLst/>
                    <a:gdLst>
                      <a:gd name="connsiteX0" fmla="*/ 6975 w 31008"/>
                      <a:gd name="connsiteY0" fmla="*/ 47404 h 48123"/>
                      <a:gd name="connsiteX1" fmla="*/ 8414 w 31008"/>
                      <a:gd name="connsiteY1" fmla="*/ 42687 h 48123"/>
                      <a:gd name="connsiteX2" fmla="*/ 3138 w 31008"/>
                      <a:gd name="connsiteY2" fmla="*/ 39330 h 48123"/>
                      <a:gd name="connsiteX3" fmla="*/ 420 w 31008"/>
                      <a:gd name="connsiteY3" fmla="*/ 34454 h 48123"/>
                      <a:gd name="connsiteX4" fmla="*/ 420 w 31008"/>
                      <a:gd name="connsiteY4" fmla="*/ 27739 h 48123"/>
                      <a:gd name="connsiteX5" fmla="*/ 5456 w 31008"/>
                      <a:gd name="connsiteY5" fmla="*/ 28298 h 48123"/>
                      <a:gd name="connsiteX6" fmla="*/ 5696 w 31008"/>
                      <a:gd name="connsiteY6" fmla="*/ 34454 h 48123"/>
                      <a:gd name="connsiteX7" fmla="*/ 9613 w 31008"/>
                      <a:gd name="connsiteY7" fmla="*/ 38690 h 48123"/>
                      <a:gd name="connsiteX8" fmla="*/ 14169 w 31008"/>
                      <a:gd name="connsiteY8" fmla="*/ 23742 h 48123"/>
                      <a:gd name="connsiteX9" fmla="*/ 8893 w 31008"/>
                      <a:gd name="connsiteY9" fmla="*/ 19665 h 48123"/>
                      <a:gd name="connsiteX10" fmla="*/ 6495 w 31008"/>
                      <a:gd name="connsiteY10" fmla="*/ 15108 h 48123"/>
                      <a:gd name="connsiteX11" fmla="*/ 6815 w 31008"/>
                      <a:gd name="connsiteY11" fmla="*/ 9673 h 48123"/>
                      <a:gd name="connsiteX12" fmla="*/ 12890 w 31008"/>
                      <a:gd name="connsiteY12" fmla="*/ 2638 h 48123"/>
                      <a:gd name="connsiteX13" fmla="*/ 20724 w 31008"/>
                      <a:gd name="connsiteY13" fmla="*/ 2238 h 48123"/>
                      <a:gd name="connsiteX14" fmla="*/ 21444 w 31008"/>
                      <a:gd name="connsiteY14" fmla="*/ 0 h 48123"/>
                      <a:gd name="connsiteX15" fmla="*/ 24241 w 31008"/>
                      <a:gd name="connsiteY15" fmla="*/ 879 h 48123"/>
                      <a:gd name="connsiteX16" fmla="*/ 23522 w 31008"/>
                      <a:gd name="connsiteY16" fmla="*/ 3118 h 48123"/>
                      <a:gd name="connsiteX17" fmla="*/ 29278 w 31008"/>
                      <a:gd name="connsiteY17" fmla="*/ 7514 h 48123"/>
                      <a:gd name="connsiteX18" fmla="*/ 30796 w 31008"/>
                      <a:gd name="connsiteY18" fmla="*/ 15668 h 48123"/>
                      <a:gd name="connsiteX19" fmla="*/ 25680 w 31008"/>
                      <a:gd name="connsiteY19" fmla="*/ 14949 h 48123"/>
                      <a:gd name="connsiteX20" fmla="*/ 25281 w 31008"/>
                      <a:gd name="connsiteY20" fmla="*/ 10152 h 48123"/>
                      <a:gd name="connsiteX21" fmla="*/ 22243 w 31008"/>
                      <a:gd name="connsiteY21" fmla="*/ 7115 h 48123"/>
                      <a:gd name="connsiteX22" fmla="*/ 18086 w 31008"/>
                      <a:gd name="connsiteY22" fmla="*/ 20704 h 48123"/>
                      <a:gd name="connsiteX23" fmla="*/ 22403 w 31008"/>
                      <a:gd name="connsiteY23" fmla="*/ 23502 h 48123"/>
                      <a:gd name="connsiteX24" fmla="*/ 25281 w 31008"/>
                      <a:gd name="connsiteY24" fmla="*/ 26939 h 48123"/>
                      <a:gd name="connsiteX25" fmla="*/ 26400 w 31008"/>
                      <a:gd name="connsiteY25" fmla="*/ 30856 h 48123"/>
                      <a:gd name="connsiteX26" fmla="*/ 25920 w 31008"/>
                      <a:gd name="connsiteY26" fmla="*/ 35173 h 48123"/>
                      <a:gd name="connsiteX27" fmla="*/ 20324 w 31008"/>
                      <a:gd name="connsiteY27" fmla="*/ 42368 h 48123"/>
                      <a:gd name="connsiteX28" fmla="*/ 11211 w 31008"/>
                      <a:gd name="connsiteY28" fmla="*/ 43407 h 48123"/>
                      <a:gd name="connsiteX29" fmla="*/ 9773 w 31008"/>
                      <a:gd name="connsiteY29" fmla="*/ 48123 h 48123"/>
                      <a:gd name="connsiteX30" fmla="*/ 6975 w 31008"/>
                      <a:gd name="connsiteY30" fmla="*/ 47244 h 48123"/>
                      <a:gd name="connsiteX31" fmla="*/ 19605 w 31008"/>
                      <a:gd name="connsiteY31" fmla="*/ 6235 h 48123"/>
                      <a:gd name="connsiteX32" fmla="*/ 14649 w 31008"/>
                      <a:gd name="connsiteY32" fmla="*/ 7115 h 48123"/>
                      <a:gd name="connsiteX33" fmla="*/ 11771 w 31008"/>
                      <a:gd name="connsiteY33" fmla="*/ 10872 h 48123"/>
                      <a:gd name="connsiteX34" fmla="*/ 11851 w 31008"/>
                      <a:gd name="connsiteY34" fmla="*/ 15268 h 48123"/>
                      <a:gd name="connsiteX35" fmla="*/ 15608 w 31008"/>
                      <a:gd name="connsiteY35" fmla="*/ 19265 h 48123"/>
                      <a:gd name="connsiteX36" fmla="*/ 19605 w 31008"/>
                      <a:gd name="connsiteY36" fmla="*/ 6235 h 48123"/>
                      <a:gd name="connsiteX37" fmla="*/ 12411 w 31008"/>
                      <a:gd name="connsiteY37" fmla="*/ 39570 h 48123"/>
                      <a:gd name="connsiteX38" fmla="*/ 17686 w 31008"/>
                      <a:gd name="connsiteY38" fmla="*/ 38611 h 48123"/>
                      <a:gd name="connsiteX39" fmla="*/ 21044 w 31008"/>
                      <a:gd name="connsiteY39" fmla="*/ 34134 h 48123"/>
                      <a:gd name="connsiteX40" fmla="*/ 21044 w 31008"/>
                      <a:gd name="connsiteY40" fmla="*/ 29657 h 48123"/>
                      <a:gd name="connsiteX41" fmla="*/ 16807 w 31008"/>
                      <a:gd name="connsiteY41" fmla="*/ 25341 h 48123"/>
                      <a:gd name="connsiteX42" fmla="*/ 12411 w 31008"/>
                      <a:gd name="connsiteY42" fmla="*/ 39650 h 4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1008" h="48123">
                        <a:moveTo>
                          <a:pt x="6975" y="47404"/>
                        </a:moveTo>
                        <a:lnTo>
                          <a:pt x="8414" y="42687"/>
                        </a:lnTo>
                        <a:cubicBezTo>
                          <a:pt x="6175" y="41648"/>
                          <a:pt x="4417" y="40529"/>
                          <a:pt x="3138" y="39330"/>
                        </a:cubicBezTo>
                        <a:cubicBezTo>
                          <a:pt x="1859" y="38131"/>
                          <a:pt x="979" y="36532"/>
                          <a:pt x="420" y="34454"/>
                        </a:cubicBezTo>
                        <a:cubicBezTo>
                          <a:pt x="-140" y="32455"/>
                          <a:pt x="-140" y="30217"/>
                          <a:pt x="420" y="27739"/>
                        </a:cubicBezTo>
                        <a:lnTo>
                          <a:pt x="5456" y="28298"/>
                        </a:lnTo>
                        <a:cubicBezTo>
                          <a:pt x="5056" y="30936"/>
                          <a:pt x="5136" y="33015"/>
                          <a:pt x="5696" y="34454"/>
                        </a:cubicBezTo>
                        <a:cubicBezTo>
                          <a:pt x="6495" y="36532"/>
                          <a:pt x="7774" y="37971"/>
                          <a:pt x="9613" y="38690"/>
                        </a:cubicBezTo>
                        <a:lnTo>
                          <a:pt x="14169" y="23742"/>
                        </a:lnTo>
                        <a:cubicBezTo>
                          <a:pt x="12331" y="22783"/>
                          <a:pt x="10572" y="21424"/>
                          <a:pt x="8893" y="19665"/>
                        </a:cubicBezTo>
                        <a:cubicBezTo>
                          <a:pt x="7614" y="18386"/>
                          <a:pt x="6815" y="16867"/>
                          <a:pt x="6495" y="15108"/>
                        </a:cubicBezTo>
                        <a:cubicBezTo>
                          <a:pt x="6175" y="13350"/>
                          <a:pt x="6255" y="11591"/>
                          <a:pt x="6815" y="9673"/>
                        </a:cubicBezTo>
                        <a:cubicBezTo>
                          <a:pt x="7854" y="6315"/>
                          <a:pt x="9852" y="3997"/>
                          <a:pt x="12890" y="2638"/>
                        </a:cubicBezTo>
                        <a:cubicBezTo>
                          <a:pt x="14889" y="1759"/>
                          <a:pt x="17527" y="1599"/>
                          <a:pt x="20724" y="2238"/>
                        </a:cubicBezTo>
                        <a:lnTo>
                          <a:pt x="21444" y="0"/>
                        </a:lnTo>
                        <a:lnTo>
                          <a:pt x="24241" y="879"/>
                        </a:lnTo>
                        <a:lnTo>
                          <a:pt x="23522" y="3118"/>
                        </a:lnTo>
                        <a:cubicBezTo>
                          <a:pt x="26160" y="4237"/>
                          <a:pt x="28079" y="5676"/>
                          <a:pt x="29278" y="7514"/>
                        </a:cubicBezTo>
                        <a:cubicBezTo>
                          <a:pt x="30796" y="9832"/>
                          <a:pt x="31356" y="12550"/>
                          <a:pt x="30796" y="15668"/>
                        </a:cubicBezTo>
                        <a:lnTo>
                          <a:pt x="25680" y="14949"/>
                        </a:lnTo>
                        <a:cubicBezTo>
                          <a:pt x="26000" y="13030"/>
                          <a:pt x="25840" y="11431"/>
                          <a:pt x="25281" y="10152"/>
                        </a:cubicBezTo>
                        <a:cubicBezTo>
                          <a:pt x="24721" y="8873"/>
                          <a:pt x="23682" y="7914"/>
                          <a:pt x="22243" y="7115"/>
                        </a:cubicBezTo>
                        <a:lnTo>
                          <a:pt x="18086" y="20704"/>
                        </a:lnTo>
                        <a:cubicBezTo>
                          <a:pt x="20245" y="22063"/>
                          <a:pt x="21683" y="22942"/>
                          <a:pt x="22403" y="23502"/>
                        </a:cubicBezTo>
                        <a:cubicBezTo>
                          <a:pt x="23682" y="24621"/>
                          <a:pt x="24641" y="25740"/>
                          <a:pt x="25281" y="26939"/>
                        </a:cubicBezTo>
                        <a:cubicBezTo>
                          <a:pt x="25920" y="28139"/>
                          <a:pt x="26320" y="29418"/>
                          <a:pt x="26400" y="30856"/>
                        </a:cubicBezTo>
                        <a:cubicBezTo>
                          <a:pt x="26480" y="32295"/>
                          <a:pt x="26400" y="33734"/>
                          <a:pt x="25920" y="35173"/>
                        </a:cubicBezTo>
                        <a:cubicBezTo>
                          <a:pt x="24961" y="38451"/>
                          <a:pt x="23042" y="40849"/>
                          <a:pt x="20324" y="42368"/>
                        </a:cubicBezTo>
                        <a:cubicBezTo>
                          <a:pt x="17607" y="43887"/>
                          <a:pt x="14569" y="44286"/>
                          <a:pt x="11211" y="43407"/>
                        </a:cubicBezTo>
                        <a:lnTo>
                          <a:pt x="9773" y="48123"/>
                        </a:lnTo>
                        <a:lnTo>
                          <a:pt x="6975" y="47244"/>
                        </a:lnTo>
                        <a:close/>
                        <a:moveTo>
                          <a:pt x="19605" y="6235"/>
                        </a:moveTo>
                        <a:cubicBezTo>
                          <a:pt x="17686" y="5995"/>
                          <a:pt x="16008" y="6235"/>
                          <a:pt x="14649" y="7115"/>
                        </a:cubicBezTo>
                        <a:cubicBezTo>
                          <a:pt x="13210" y="7994"/>
                          <a:pt x="12251" y="9193"/>
                          <a:pt x="11771" y="10872"/>
                        </a:cubicBezTo>
                        <a:cubicBezTo>
                          <a:pt x="11291" y="12470"/>
                          <a:pt x="11291" y="13909"/>
                          <a:pt x="11851" y="15268"/>
                        </a:cubicBezTo>
                        <a:cubicBezTo>
                          <a:pt x="12411" y="16627"/>
                          <a:pt x="13690" y="17906"/>
                          <a:pt x="15608" y="19265"/>
                        </a:cubicBezTo>
                        <a:lnTo>
                          <a:pt x="19605" y="6235"/>
                        </a:lnTo>
                        <a:close/>
                        <a:moveTo>
                          <a:pt x="12411" y="39570"/>
                        </a:moveTo>
                        <a:cubicBezTo>
                          <a:pt x="14329" y="39890"/>
                          <a:pt x="16088" y="39570"/>
                          <a:pt x="17686" y="38611"/>
                        </a:cubicBezTo>
                        <a:cubicBezTo>
                          <a:pt x="19285" y="37651"/>
                          <a:pt x="20404" y="36133"/>
                          <a:pt x="21044" y="34134"/>
                        </a:cubicBezTo>
                        <a:cubicBezTo>
                          <a:pt x="21524" y="32455"/>
                          <a:pt x="21524" y="30936"/>
                          <a:pt x="21044" y="29657"/>
                        </a:cubicBezTo>
                        <a:cubicBezTo>
                          <a:pt x="20484" y="28378"/>
                          <a:pt x="19125" y="26939"/>
                          <a:pt x="16807" y="25341"/>
                        </a:cubicBezTo>
                        <a:lnTo>
                          <a:pt x="12411" y="3965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42" name="Freeform: Shape 4841">
                    <a:extLst>
                      <a:ext uri="{FF2B5EF4-FFF2-40B4-BE49-F238E27FC236}">
                        <a16:creationId xmlns:a16="http://schemas.microsoft.com/office/drawing/2014/main" id="{E988261B-63C9-21D7-DE60-D3F127DBDCD7}"/>
                      </a:ext>
                    </a:extLst>
                  </p:cNvPr>
                  <p:cNvSpPr/>
                  <p:nvPr/>
                </p:nvSpPr>
                <p:spPr>
                  <a:xfrm>
                    <a:off x="1550640" y="2135337"/>
                    <a:ext cx="29422" cy="40429"/>
                  </a:xfrm>
                  <a:custGeom>
                    <a:avLst/>
                    <a:gdLst>
                      <a:gd name="connsiteX0" fmla="*/ 354 w 29422"/>
                      <a:gd name="connsiteY0" fmla="*/ 25365 h 40429"/>
                      <a:gd name="connsiteX1" fmla="*/ 5230 w 29422"/>
                      <a:gd name="connsiteY1" fmla="*/ 26165 h 40429"/>
                      <a:gd name="connsiteX2" fmla="*/ 6190 w 29422"/>
                      <a:gd name="connsiteY2" fmla="*/ 32800 h 40429"/>
                      <a:gd name="connsiteX3" fmla="*/ 10426 w 29422"/>
                      <a:gd name="connsiteY3" fmla="*/ 35997 h 40429"/>
                      <a:gd name="connsiteX4" fmla="*/ 16742 w 29422"/>
                      <a:gd name="connsiteY4" fmla="*/ 35438 h 40429"/>
                      <a:gd name="connsiteX5" fmla="*/ 20739 w 29422"/>
                      <a:gd name="connsiteY5" fmla="*/ 30401 h 40429"/>
                      <a:gd name="connsiteX6" fmla="*/ 20259 w 29422"/>
                      <a:gd name="connsiteY6" fmla="*/ 24406 h 40429"/>
                      <a:gd name="connsiteX7" fmla="*/ 15542 w 29422"/>
                      <a:gd name="connsiteY7" fmla="*/ 20649 h 40429"/>
                      <a:gd name="connsiteX8" fmla="*/ 12105 w 29422"/>
                      <a:gd name="connsiteY8" fmla="*/ 20169 h 40429"/>
                      <a:gd name="connsiteX9" fmla="*/ 13864 w 29422"/>
                      <a:gd name="connsiteY9" fmla="*/ 16172 h 40429"/>
                      <a:gd name="connsiteX10" fmla="*/ 14583 w 29422"/>
                      <a:gd name="connsiteY10" fmla="*/ 16492 h 40429"/>
                      <a:gd name="connsiteX11" fmla="*/ 20499 w 29422"/>
                      <a:gd name="connsiteY11" fmla="*/ 16572 h 40429"/>
                      <a:gd name="connsiteX12" fmla="*/ 24336 w 29422"/>
                      <a:gd name="connsiteY12" fmla="*/ 12495 h 40429"/>
                      <a:gd name="connsiteX13" fmla="*/ 23856 w 29422"/>
                      <a:gd name="connsiteY13" fmla="*/ 7699 h 40429"/>
                      <a:gd name="connsiteX14" fmla="*/ 19859 w 29422"/>
                      <a:gd name="connsiteY14" fmla="*/ 4581 h 40429"/>
                      <a:gd name="connsiteX15" fmla="*/ 14743 w 29422"/>
                      <a:gd name="connsiteY15" fmla="*/ 4901 h 40429"/>
                      <a:gd name="connsiteX16" fmla="*/ 10826 w 29422"/>
                      <a:gd name="connsiteY16" fmla="*/ 9377 h 40429"/>
                      <a:gd name="connsiteX17" fmla="*/ 6349 w 29422"/>
                      <a:gd name="connsiteY17" fmla="*/ 7059 h 40429"/>
                      <a:gd name="connsiteX18" fmla="*/ 12505 w 29422"/>
                      <a:gd name="connsiteY18" fmla="*/ 904 h 40429"/>
                      <a:gd name="connsiteX19" fmla="*/ 20898 w 29422"/>
                      <a:gd name="connsiteY19" fmla="*/ 664 h 40429"/>
                      <a:gd name="connsiteX20" fmla="*/ 26254 w 29422"/>
                      <a:gd name="connsiteY20" fmla="*/ 3782 h 40429"/>
                      <a:gd name="connsiteX21" fmla="*/ 29132 w 29422"/>
                      <a:gd name="connsiteY21" fmla="*/ 8658 h 40429"/>
                      <a:gd name="connsiteX22" fmla="*/ 29052 w 29422"/>
                      <a:gd name="connsiteY22" fmla="*/ 14014 h 40429"/>
                      <a:gd name="connsiteX23" fmla="*/ 26334 w 29422"/>
                      <a:gd name="connsiteY23" fmla="*/ 18091 h 40429"/>
                      <a:gd name="connsiteX24" fmla="*/ 21378 w 29422"/>
                      <a:gd name="connsiteY24" fmla="*/ 20089 h 40429"/>
                      <a:gd name="connsiteX25" fmla="*/ 25695 w 29422"/>
                      <a:gd name="connsiteY25" fmla="*/ 24966 h 40429"/>
                      <a:gd name="connsiteX26" fmla="*/ 25695 w 29422"/>
                      <a:gd name="connsiteY26" fmla="*/ 31680 h 40429"/>
                      <a:gd name="connsiteX27" fmla="*/ 19459 w 29422"/>
                      <a:gd name="connsiteY27" fmla="*/ 39035 h 40429"/>
                      <a:gd name="connsiteX28" fmla="*/ 9147 w 29422"/>
                      <a:gd name="connsiteY28" fmla="*/ 39674 h 40429"/>
                      <a:gd name="connsiteX29" fmla="*/ 1713 w 29422"/>
                      <a:gd name="connsiteY29" fmla="*/ 34079 h 40429"/>
                      <a:gd name="connsiteX30" fmla="*/ 274 w 29422"/>
                      <a:gd name="connsiteY30" fmla="*/ 25125 h 4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9422" h="40429">
                        <a:moveTo>
                          <a:pt x="354" y="25365"/>
                        </a:moveTo>
                        <a:lnTo>
                          <a:pt x="5230" y="26165"/>
                        </a:lnTo>
                        <a:cubicBezTo>
                          <a:pt x="4990" y="28963"/>
                          <a:pt x="5230" y="31201"/>
                          <a:pt x="6190" y="32800"/>
                        </a:cubicBezTo>
                        <a:cubicBezTo>
                          <a:pt x="7149" y="34398"/>
                          <a:pt x="8508" y="35438"/>
                          <a:pt x="10426" y="35997"/>
                        </a:cubicBezTo>
                        <a:cubicBezTo>
                          <a:pt x="12665" y="36637"/>
                          <a:pt x="14743" y="36477"/>
                          <a:pt x="16742" y="35438"/>
                        </a:cubicBezTo>
                        <a:cubicBezTo>
                          <a:pt x="18740" y="34398"/>
                          <a:pt x="20099" y="32720"/>
                          <a:pt x="20739" y="30401"/>
                        </a:cubicBezTo>
                        <a:cubicBezTo>
                          <a:pt x="21378" y="28243"/>
                          <a:pt x="21218" y="26245"/>
                          <a:pt x="20259" y="24406"/>
                        </a:cubicBezTo>
                        <a:cubicBezTo>
                          <a:pt x="19300" y="22567"/>
                          <a:pt x="17701" y="21288"/>
                          <a:pt x="15542" y="20649"/>
                        </a:cubicBezTo>
                        <a:cubicBezTo>
                          <a:pt x="14663" y="20409"/>
                          <a:pt x="13464" y="20249"/>
                          <a:pt x="12105" y="20169"/>
                        </a:cubicBezTo>
                        <a:lnTo>
                          <a:pt x="13864" y="16172"/>
                        </a:lnTo>
                        <a:cubicBezTo>
                          <a:pt x="13864" y="16172"/>
                          <a:pt x="14423" y="16412"/>
                          <a:pt x="14583" y="16492"/>
                        </a:cubicBezTo>
                        <a:cubicBezTo>
                          <a:pt x="16582" y="17132"/>
                          <a:pt x="18580" y="17132"/>
                          <a:pt x="20499" y="16572"/>
                        </a:cubicBezTo>
                        <a:cubicBezTo>
                          <a:pt x="22417" y="16012"/>
                          <a:pt x="23696" y="14653"/>
                          <a:pt x="24336" y="12495"/>
                        </a:cubicBezTo>
                        <a:cubicBezTo>
                          <a:pt x="24895" y="10736"/>
                          <a:pt x="24735" y="9138"/>
                          <a:pt x="23856" y="7699"/>
                        </a:cubicBezTo>
                        <a:cubicBezTo>
                          <a:pt x="23057" y="6180"/>
                          <a:pt x="21698" y="5221"/>
                          <a:pt x="19859" y="4581"/>
                        </a:cubicBezTo>
                        <a:cubicBezTo>
                          <a:pt x="18021" y="4022"/>
                          <a:pt x="16342" y="4101"/>
                          <a:pt x="14743" y="4901"/>
                        </a:cubicBezTo>
                        <a:cubicBezTo>
                          <a:pt x="13144" y="5700"/>
                          <a:pt x="11865" y="7139"/>
                          <a:pt x="10826" y="9377"/>
                        </a:cubicBezTo>
                        <a:lnTo>
                          <a:pt x="6349" y="7059"/>
                        </a:lnTo>
                        <a:cubicBezTo>
                          <a:pt x="7868" y="4101"/>
                          <a:pt x="9947" y="2023"/>
                          <a:pt x="12505" y="904"/>
                        </a:cubicBezTo>
                        <a:cubicBezTo>
                          <a:pt x="15063" y="-215"/>
                          <a:pt x="17861" y="-295"/>
                          <a:pt x="20898" y="664"/>
                        </a:cubicBezTo>
                        <a:cubicBezTo>
                          <a:pt x="22977" y="1304"/>
                          <a:pt x="24815" y="2343"/>
                          <a:pt x="26254" y="3782"/>
                        </a:cubicBezTo>
                        <a:cubicBezTo>
                          <a:pt x="27693" y="5221"/>
                          <a:pt x="28732" y="6819"/>
                          <a:pt x="29132" y="8658"/>
                        </a:cubicBezTo>
                        <a:cubicBezTo>
                          <a:pt x="29532" y="10497"/>
                          <a:pt x="29532" y="12255"/>
                          <a:pt x="29052" y="14014"/>
                        </a:cubicBezTo>
                        <a:cubicBezTo>
                          <a:pt x="28573" y="15693"/>
                          <a:pt x="27613" y="17052"/>
                          <a:pt x="26334" y="18091"/>
                        </a:cubicBezTo>
                        <a:cubicBezTo>
                          <a:pt x="25055" y="19130"/>
                          <a:pt x="23376" y="19849"/>
                          <a:pt x="21378" y="20089"/>
                        </a:cubicBezTo>
                        <a:cubicBezTo>
                          <a:pt x="23456" y="21288"/>
                          <a:pt x="24895" y="22887"/>
                          <a:pt x="25695" y="24966"/>
                        </a:cubicBezTo>
                        <a:cubicBezTo>
                          <a:pt x="26414" y="26964"/>
                          <a:pt x="26414" y="29282"/>
                          <a:pt x="25695" y="31680"/>
                        </a:cubicBezTo>
                        <a:cubicBezTo>
                          <a:pt x="24655" y="35038"/>
                          <a:pt x="22577" y="37516"/>
                          <a:pt x="19459" y="39035"/>
                        </a:cubicBezTo>
                        <a:cubicBezTo>
                          <a:pt x="16342" y="40634"/>
                          <a:pt x="12904" y="40873"/>
                          <a:pt x="9147" y="39674"/>
                        </a:cubicBezTo>
                        <a:cubicBezTo>
                          <a:pt x="5790" y="38635"/>
                          <a:pt x="3312" y="36797"/>
                          <a:pt x="1713" y="34079"/>
                        </a:cubicBezTo>
                        <a:cubicBezTo>
                          <a:pt x="114" y="31361"/>
                          <a:pt x="-365" y="28403"/>
                          <a:pt x="274" y="25125"/>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43" name="Freeform: Shape 4842">
                    <a:extLst>
                      <a:ext uri="{FF2B5EF4-FFF2-40B4-BE49-F238E27FC236}">
                        <a16:creationId xmlns:a16="http://schemas.microsoft.com/office/drawing/2014/main" id="{23FBAAC8-1287-418F-5499-5702DB6D0331}"/>
                      </a:ext>
                    </a:extLst>
                  </p:cNvPr>
                  <p:cNvSpPr/>
                  <p:nvPr/>
                </p:nvSpPr>
                <p:spPr>
                  <a:xfrm>
                    <a:off x="1588726" y="2145914"/>
                    <a:ext cx="18385" cy="39410"/>
                  </a:xfrm>
                  <a:custGeom>
                    <a:avLst/>
                    <a:gdLst>
                      <a:gd name="connsiteX0" fmla="*/ 6635 w 18385"/>
                      <a:gd name="connsiteY0" fmla="*/ 39410 h 39410"/>
                      <a:gd name="connsiteX1" fmla="*/ 1918 w 18385"/>
                      <a:gd name="connsiteY1" fmla="*/ 37971 h 39410"/>
                      <a:gd name="connsiteX2" fmla="*/ 11112 w 18385"/>
                      <a:gd name="connsiteY2" fmla="*/ 7994 h 39410"/>
                      <a:gd name="connsiteX3" fmla="*/ 5676 w 18385"/>
                      <a:gd name="connsiteY3" fmla="*/ 9912 h 39410"/>
                      <a:gd name="connsiteX4" fmla="*/ 0 w 18385"/>
                      <a:gd name="connsiteY4" fmla="*/ 10792 h 39410"/>
                      <a:gd name="connsiteX5" fmla="*/ 1359 w 18385"/>
                      <a:gd name="connsiteY5" fmla="*/ 6235 h 39410"/>
                      <a:gd name="connsiteX6" fmla="*/ 9593 w 18385"/>
                      <a:gd name="connsiteY6" fmla="*/ 3837 h 39410"/>
                      <a:gd name="connsiteX7" fmla="*/ 15348 w 18385"/>
                      <a:gd name="connsiteY7" fmla="*/ 0 h 39410"/>
                      <a:gd name="connsiteX8" fmla="*/ 18386 w 18385"/>
                      <a:gd name="connsiteY8" fmla="*/ 959 h 39410"/>
                      <a:gd name="connsiteX9" fmla="*/ 6635 w 18385"/>
                      <a:gd name="connsiteY9" fmla="*/ 39410 h 3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385" h="39410">
                        <a:moveTo>
                          <a:pt x="6635" y="39410"/>
                        </a:moveTo>
                        <a:lnTo>
                          <a:pt x="1918" y="37971"/>
                        </a:lnTo>
                        <a:lnTo>
                          <a:pt x="11112" y="7994"/>
                        </a:lnTo>
                        <a:cubicBezTo>
                          <a:pt x="9673" y="8713"/>
                          <a:pt x="7834" y="9353"/>
                          <a:pt x="5676" y="9912"/>
                        </a:cubicBezTo>
                        <a:cubicBezTo>
                          <a:pt x="3517" y="10392"/>
                          <a:pt x="1599" y="10712"/>
                          <a:pt x="0" y="10792"/>
                        </a:cubicBezTo>
                        <a:lnTo>
                          <a:pt x="1359" y="6235"/>
                        </a:lnTo>
                        <a:cubicBezTo>
                          <a:pt x="4397" y="5836"/>
                          <a:pt x="7115" y="5036"/>
                          <a:pt x="9593" y="3837"/>
                        </a:cubicBezTo>
                        <a:cubicBezTo>
                          <a:pt x="12071" y="2718"/>
                          <a:pt x="13989" y="1439"/>
                          <a:pt x="15348" y="0"/>
                        </a:cubicBezTo>
                        <a:lnTo>
                          <a:pt x="18386" y="959"/>
                        </a:lnTo>
                        <a:lnTo>
                          <a:pt x="6635" y="3941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44" name="Freeform: Shape 4843">
                    <a:extLst>
                      <a:ext uri="{FF2B5EF4-FFF2-40B4-BE49-F238E27FC236}">
                        <a16:creationId xmlns:a16="http://schemas.microsoft.com/office/drawing/2014/main" id="{0A774342-78ED-019E-C890-F1D6F83DA92E}"/>
                      </a:ext>
                    </a:extLst>
                  </p:cNvPr>
                  <p:cNvSpPr/>
                  <p:nvPr/>
                </p:nvSpPr>
                <p:spPr>
                  <a:xfrm>
                    <a:off x="1609110" y="2151190"/>
                    <a:ext cx="42607" cy="47963"/>
                  </a:xfrm>
                  <a:custGeom>
                    <a:avLst/>
                    <a:gdLst>
                      <a:gd name="connsiteX0" fmla="*/ 0 w 42607"/>
                      <a:gd name="connsiteY0" fmla="*/ 38291 h 47963"/>
                      <a:gd name="connsiteX1" fmla="*/ 11671 w 42607"/>
                      <a:gd name="connsiteY1" fmla="*/ 0 h 47963"/>
                      <a:gd name="connsiteX2" fmla="*/ 16707 w 42607"/>
                      <a:gd name="connsiteY2" fmla="*/ 1519 h 47963"/>
                      <a:gd name="connsiteX3" fmla="*/ 10872 w 42607"/>
                      <a:gd name="connsiteY3" fmla="*/ 20544 h 47963"/>
                      <a:gd name="connsiteX4" fmla="*/ 35733 w 42607"/>
                      <a:gd name="connsiteY4" fmla="*/ 7354 h 47963"/>
                      <a:gd name="connsiteX5" fmla="*/ 42608 w 42607"/>
                      <a:gd name="connsiteY5" fmla="*/ 9433 h 47963"/>
                      <a:gd name="connsiteX6" fmla="*/ 21823 w 42607"/>
                      <a:gd name="connsiteY6" fmla="*/ 20065 h 47963"/>
                      <a:gd name="connsiteX7" fmla="*/ 31656 w 42607"/>
                      <a:gd name="connsiteY7" fmla="*/ 47963 h 47963"/>
                      <a:gd name="connsiteX8" fmla="*/ 24941 w 42607"/>
                      <a:gd name="connsiteY8" fmla="*/ 45885 h 47963"/>
                      <a:gd name="connsiteX9" fmla="*/ 17267 w 42607"/>
                      <a:gd name="connsiteY9" fmla="*/ 22303 h 47963"/>
                      <a:gd name="connsiteX10" fmla="*/ 9113 w 42607"/>
                      <a:gd name="connsiteY10" fmla="*/ 26540 h 47963"/>
                      <a:gd name="connsiteX11" fmla="*/ 5036 w 42607"/>
                      <a:gd name="connsiteY11" fmla="*/ 39810 h 47963"/>
                      <a:gd name="connsiteX12" fmla="*/ 0 w 42607"/>
                      <a:gd name="connsiteY12" fmla="*/ 38291 h 4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607" h="47963">
                        <a:moveTo>
                          <a:pt x="0" y="38291"/>
                        </a:moveTo>
                        <a:lnTo>
                          <a:pt x="11671" y="0"/>
                        </a:lnTo>
                        <a:lnTo>
                          <a:pt x="16707" y="1519"/>
                        </a:lnTo>
                        <a:lnTo>
                          <a:pt x="10872" y="20544"/>
                        </a:lnTo>
                        <a:lnTo>
                          <a:pt x="35733" y="7354"/>
                        </a:lnTo>
                        <a:lnTo>
                          <a:pt x="42608" y="9433"/>
                        </a:lnTo>
                        <a:lnTo>
                          <a:pt x="21823" y="20065"/>
                        </a:lnTo>
                        <a:lnTo>
                          <a:pt x="31656" y="47963"/>
                        </a:lnTo>
                        <a:lnTo>
                          <a:pt x="24941" y="45885"/>
                        </a:lnTo>
                        <a:lnTo>
                          <a:pt x="17267" y="22303"/>
                        </a:lnTo>
                        <a:lnTo>
                          <a:pt x="9113" y="26540"/>
                        </a:lnTo>
                        <a:lnTo>
                          <a:pt x="5036" y="39810"/>
                        </a:lnTo>
                        <a:lnTo>
                          <a:pt x="0" y="38291"/>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1" name="Graphic 2243">
                  <a:extLst>
                    <a:ext uri="{FF2B5EF4-FFF2-40B4-BE49-F238E27FC236}">
                      <a16:creationId xmlns:a16="http://schemas.microsoft.com/office/drawing/2014/main" id="{54B317A2-5F1C-2356-6971-811774C73FE4}"/>
                    </a:ext>
                  </a:extLst>
                </p:cNvPr>
                <p:cNvGrpSpPr/>
                <p:nvPr/>
              </p:nvGrpSpPr>
              <p:grpSpPr>
                <a:xfrm>
                  <a:off x="714903" y="1726592"/>
                  <a:ext cx="967591" cy="403414"/>
                  <a:chOff x="714903" y="1726592"/>
                  <a:chExt cx="967591" cy="403414"/>
                </a:xfrm>
              </p:grpSpPr>
              <p:sp>
                <p:nvSpPr>
                  <p:cNvPr id="4809" name="Freeform: Shape 4808">
                    <a:extLst>
                      <a:ext uri="{FF2B5EF4-FFF2-40B4-BE49-F238E27FC236}">
                        <a16:creationId xmlns:a16="http://schemas.microsoft.com/office/drawing/2014/main" id="{BB4ECB34-E877-367D-6308-64B816AD2786}"/>
                      </a:ext>
                    </a:extLst>
                  </p:cNvPr>
                  <p:cNvSpPr/>
                  <p:nvPr/>
                </p:nvSpPr>
                <p:spPr>
                  <a:xfrm>
                    <a:off x="714903" y="1726592"/>
                    <a:ext cx="56881" cy="66251"/>
                  </a:xfrm>
                  <a:custGeom>
                    <a:avLst/>
                    <a:gdLst>
                      <a:gd name="connsiteX0" fmla="*/ 968 w 56881"/>
                      <a:gd name="connsiteY0" fmla="*/ 34416 h 66251"/>
                      <a:gd name="connsiteX1" fmla="*/ 12959 w 56881"/>
                      <a:gd name="connsiteY1" fmla="*/ 37533 h 66251"/>
                      <a:gd name="connsiteX2" fmla="*/ 14078 w 56881"/>
                      <a:gd name="connsiteY2" fmla="*/ 47686 h 66251"/>
                      <a:gd name="connsiteX3" fmla="*/ 21752 w 56881"/>
                      <a:gd name="connsiteY3" fmla="*/ 53601 h 66251"/>
                      <a:gd name="connsiteX4" fmla="*/ 31345 w 56881"/>
                      <a:gd name="connsiteY4" fmla="*/ 54321 h 66251"/>
                      <a:gd name="connsiteX5" fmla="*/ 36381 w 56881"/>
                      <a:gd name="connsiteY5" fmla="*/ 49684 h 66251"/>
                      <a:gd name="connsiteX6" fmla="*/ 36381 w 56881"/>
                      <a:gd name="connsiteY6" fmla="*/ 45687 h 66251"/>
                      <a:gd name="connsiteX7" fmla="*/ 33024 w 56881"/>
                      <a:gd name="connsiteY7" fmla="*/ 41530 h 66251"/>
                      <a:gd name="connsiteX8" fmla="*/ 24390 w 56881"/>
                      <a:gd name="connsiteY8" fmla="*/ 35455 h 66251"/>
                      <a:gd name="connsiteX9" fmla="*/ 13039 w 56881"/>
                      <a:gd name="connsiteY9" fmla="*/ 24743 h 66251"/>
                      <a:gd name="connsiteX10" fmla="*/ 11920 w 56881"/>
                      <a:gd name="connsiteY10" fmla="*/ 10834 h 66251"/>
                      <a:gd name="connsiteX11" fmla="*/ 17595 w 56881"/>
                      <a:gd name="connsiteY11" fmla="*/ 3319 h 66251"/>
                      <a:gd name="connsiteX12" fmla="*/ 27188 w 56881"/>
                      <a:gd name="connsiteY12" fmla="*/ 42 h 66251"/>
                      <a:gd name="connsiteX13" fmla="*/ 39579 w 56881"/>
                      <a:gd name="connsiteY13" fmla="*/ 2200 h 66251"/>
                      <a:gd name="connsiteX14" fmla="*/ 54607 w 56881"/>
                      <a:gd name="connsiteY14" fmla="*/ 13152 h 66251"/>
                      <a:gd name="connsiteX15" fmla="*/ 55806 w 56881"/>
                      <a:gd name="connsiteY15" fmla="*/ 28340 h 66251"/>
                      <a:gd name="connsiteX16" fmla="*/ 43656 w 56881"/>
                      <a:gd name="connsiteY16" fmla="*/ 24503 h 66251"/>
                      <a:gd name="connsiteX17" fmla="*/ 42776 w 56881"/>
                      <a:gd name="connsiteY17" fmla="*/ 16749 h 66251"/>
                      <a:gd name="connsiteX18" fmla="*/ 35902 w 56881"/>
                      <a:gd name="connsiteY18" fmla="*/ 12033 h 66251"/>
                      <a:gd name="connsiteX19" fmla="*/ 26948 w 56881"/>
                      <a:gd name="connsiteY19" fmla="*/ 11233 h 66251"/>
                      <a:gd name="connsiteX20" fmla="*/ 23671 w 56881"/>
                      <a:gd name="connsiteY20" fmla="*/ 14191 h 66251"/>
                      <a:gd name="connsiteX21" fmla="*/ 24150 w 56881"/>
                      <a:gd name="connsiteY21" fmla="*/ 18428 h 66251"/>
                      <a:gd name="connsiteX22" fmla="*/ 33663 w 56881"/>
                      <a:gd name="connsiteY22" fmla="*/ 26422 h 66251"/>
                      <a:gd name="connsiteX23" fmla="*/ 45015 w 56881"/>
                      <a:gd name="connsiteY23" fmla="*/ 35375 h 66251"/>
                      <a:gd name="connsiteX24" fmla="*/ 49331 w 56881"/>
                      <a:gd name="connsiteY24" fmla="*/ 43769 h 66251"/>
                      <a:gd name="connsiteX25" fmla="*/ 48292 w 56881"/>
                      <a:gd name="connsiteY25" fmla="*/ 54081 h 66251"/>
                      <a:gd name="connsiteX26" fmla="*/ 41977 w 56881"/>
                      <a:gd name="connsiteY26" fmla="*/ 62554 h 66251"/>
                      <a:gd name="connsiteX27" fmla="*/ 31585 w 56881"/>
                      <a:gd name="connsiteY27" fmla="*/ 66231 h 66251"/>
                      <a:gd name="connsiteX28" fmla="*/ 17915 w 56881"/>
                      <a:gd name="connsiteY28" fmla="*/ 63673 h 66251"/>
                      <a:gd name="connsiteX29" fmla="*/ 2567 w 56881"/>
                      <a:gd name="connsiteY29" fmla="*/ 52242 h 66251"/>
                      <a:gd name="connsiteX30" fmla="*/ 888 w 56881"/>
                      <a:gd name="connsiteY30" fmla="*/ 34496 h 66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6881" h="66251">
                        <a:moveTo>
                          <a:pt x="968" y="34416"/>
                        </a:moveTo>
                        <a:lnTo>
                          <a:pt x="12959" y="37533"/>
                        </a:lnTo>
                        <a:cubicBezTo>
                          <a:pt x="12240" y="41690"/>
                          <a:pt x="12639" y="45048"/>
                          <a:pt x="14078" y="47686"/>
                        </a:cubicBezTo>
                        <a:cubicBezTo>
                          <a:pt x="15517" y="50324"/>
                          <a:pt x="18075" y="52242"/>
                          <a:pt x="21752" y="53601"/>
                        </a:cubicBezTo>
                        <a:cubicBezTo>
                          <a:pt x="25589" y="55040"/>
                          <a:pt x="28787" y="55280"/>
                          <a:pt x="31345" y="54321"/>
                        </a:cubicBezTo>
                        <a:cubicBezTo>
                          <a:pt x="33903" y="53441"/>
                          <a:pt x="35582" y="51842"/>
                          <a:pt x="36381" y="49684"/>
                        </a:cubicBezTo>
                        <a:cubicBezTo>
                          <a:pt x="36861" y="48245"/>
                          <a:pt x="36941" y="46966"/>
                          <a:pt x="36381" y="45687"/>
                        </a:cubicBezTo>
                        <a:cubicBezTo>
                          <a:pt x="35822" y="44408"/>
                          <a:pt x="34782" y="43049"/>
                          <a:pt x="33024" y="41530"/>
                        </a:cubicBezTo>
                        <a:cubicBezTo>
                          <a:pt x="31825" y="40571"/>
                          <a:pt x="28947" y="38493"/>
                          <a:pt x="24390" y="35455"/>
                        </a:cubicBezTo>
                        <a:cubicBezTo>
                          <a:pt x="18555" y="31538"/>
                          <a:pt x="14798" y="27941"/>
                          <a:pt x="13039" y="24743"/>
                        </a:cubicBezTo>
                        <a:cubicBezTo>
                          <a:pt x="10561" y="20187"/>
                          <a:pt x="10241" y="15550"/>
                          <a:pt x="11920" y="10834"/>
                        </a:cubicBezTo>
                        <a:cubicBezTo>
                          <a:pt x="13039" y="7796"/>
                          <a:pt x="14878" y="5318"/>
                          <a:pt x="17595" y="3319"/>
                        </a:cubicBezTo>
                        <a:cubicBezTo>
                          <a:pt x="20313" y="1321"/>
                          <a:pt x="23431" y="202"/>
                          <a:pt x="27188" y="42"/>
                        </a:cubicBezTo>
                        <a:cubicBezTo>
                          <a:pt x="30865" y="-198"/>
                          <a:pt x="35022" y="602"/>
                          <a:pt x="39579" y="2200"/>
                        </a:cubicBezTo>
                        <a:cubicBezTo>
                          <a:pt x="47013" y="4918"/>
                          <a:pt x="51969" y="8515"/>
                          <a:pt x="54607" y="13152"/>
                        </a:cubicBezTo>
                        <a:cubicBezTo>
                          <a:pt x="57165" y="17788"/>
                          <a:pt x="57565" y="22825"/>
                          <a:pt x="55806" y="28340"/>
                        </a:cubicBezTo>
                        <a:lnTo>
                          <a:pt x="43656" y="24503"/>
                        </a:lnTo>
                        <a:cubicBezTo>
                          <a:pt x="44295" y="21306"/>
                          <a:pt x="43975" y="18668"/>
                          <a:pt x="42776" y="16749"/>
                        </a:cubicBezTo>
                        <a:cubicBezTo>
                          <a:pt x="41577" y="14831"/>
                          <a:pt x="39339" y="13232"/>
                          <a:pt x="35902" y="12033"/>
                        </a:cubicBezTo>
                        <a:cubicBezTo>
                          <a:pt x="32464" y="10754"/>
                          <a:pt x="29426" y="10514"/>
                          <a:pt x="26948" y="11233"/>
                        </a:cubicBezTo>
                        <a:cubicBezTo>
                          <a:pt x="25350" y="11713"/>
                          <a:pt x="24310" y="12672"/>
                          <a:pt x="23671" y="14191"/>
                        </a:cubicBezTo>
                        <a:cubicBezTo>
                          <a:pt x="23191" y="15550"/>
                          <a:pt x="23351" y="16989"/>
                          <a:pt x="24150" y="18428"/>
                        </a:cubicBezTo>
                        <a:cubicBezTo>
                          <a:pt x="25190" y="20266"/>
                          <a:pt x="28387" y="22904"/>
                          <a:pt x="33663" y="26422"/>
                        </a:cubicBezTo>
                        <a:cubicBezTo>
                          <a:pt x="39019" y="29939"/>
                          <a:pt x="42776" y="32897"/>
                          <a:pt x="45015" y="35375"/>
                        </a:cubicBezTo>
                        <a:cubicBezTo>
                          <a:pt x="47253" y="37853"/>
                          <a:pt x="48692" y="40651"/>
                          <a:pt x="49331" y="43769"/>
                        </a:cubicBezTo>
                        <a:cubicBezTo>
                          <a:pt x="49971" y="46886"/>
                          <a:pt x="49651" y="50324"/>
                          <a:pt x="48292" y="54081"/>
                        </a:cubicBezTo>
                        <a:cubicBezTo>
                          <a:pt x="47093" y="57438"/>
                          <a:pt x="44935" y="60316"/>
                          <a:pt x="41977" y="62554"/>
                        </a:cubicBezTo>
                        <a:cubicBezTo>
                          <a:pt x="39019" y="64793"/>
                          <a:pt x="35582" y="66072"/>
                          <a:pt x="31585" y="66231"/>
                        </a:cubicBezTo>
                        <a:cubicBezTo>
                          <a:pt x="27588" y="66391"/>
                          <a:pt x="23031" y="65592"/>
                          <a:pt x="17915" y="63673"/>
                        </a:cubicBezTo>
                        <a:cubicBezTo>
                          <a:pt x="10401" y="60955"/>
                          <a:pt x="5285" y="57118"/>
                          <a:pt x="2567" y="52242"/>
                        </a:cubicBezTo>
                        <a:cubicBezTo>
                          <a:pt x="-151" y="47286"/>
                          <a:pt x="-711" y="41450"/>
                          <a:pt x="888" y="3449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0" name="Freeform: Shape 4809">
                    <a:extLst>
                      <a:ext uri="{FF2B5EF4-FFF2-40B4-BE49-F238E27FC236}">
                        <a16:creationId xmlns:a16="http://schemas.microsoft.com/office/drawing/2014/main" id="{89B0DD14-A88F-21E1-2672-F1F642DB4A50}"/>
                      </a:ext>
                    </a:extLst>
                  </p:cNvPr>
                  <p:cNvSpPr/>
                  <p:nvPr/>
                </p:nvSpPr>
                <p:spPr>
                  <a:xfrm>
                    <a:off x="774946" y="1756531"/>
                    <a:ext cx="66029" cy="61073"/>
                  </a:xfrm>
                  <a:custGeom>
                    <a:avLst/>
                    <a:gdLst>
                      <a:gd name="connsiteX0" fmla="*/ 0 w 66029"/>
                      <a:gd name="connsiteY0" fmla="*/ 47804 h 61073"/>
                      <a:gd name="connsiteX1" fmla="*/ 2078 w 66029"/>
                      <a:gd name="connsiteY1" fmla="*/ 0 h 61073"/>
                      <a:gd name="connsiteX2" fmla="*/ 13110 w 66029"/>
                      <a:gd name="connsiteY2" fmla="*/ 3997 h 61073"/>
                      <a:gd name="connsiteX3" fmla="*/ 10952 w 66029"/>
                      <a:gd name="connsiteY3" fmla="*/ 35013 h 61073"/>
                      <a:gd name="connsiteX4" fmla="*/ 28538 w 66029"/>
                      <a:gd name="connsiteY4" fmla="*/ 9593 h 61073"/>
                      <a:gd name="connsiteX5" fmla="*/ 39490 w 66029"/>
                      <a:gd name="connsiteY5" fmla="*/ 13590 h 61073"/>
                      <a:gd name="connsiteX6" fmla="*/ 36452 w 66029"/>
                      <a:gd name="connsiteY6" fmla="*/ 44286 h 61073"/>
                      <a:gd name="connsiteX7" fmla="*/ 54838 w 66029"/>
                      <a:gd name="connsiteY7" fmla="*/ 19185 h 61073"/>
                      <a:gd name="connsiteX8" fmla="*/ 66030 w 66029"/>
                      <a:gd name="connsiteY8" fmla="*/ 23262 h 61073"/>
                      <a:gd name="connsiteX9" fmla="*/ 36692 w 66029"/>
                      <a:gd name="connsiteY9" fmla="*/ 61073 h 61073"/>
                      <a:gd name="connsiteX10" fmla="*/ 25820 w 66029"/>
                      <a:gd name="connsiteY10" fmla="*/ 57077 h 61073"/>
                      <a:gd name="connsiteX11" fmla="*/ 28458 w 66029"/>
                      <a:gd name="connsiteY11" fmla="*/ 26860 h 61073"/>
                      <a:gd name="connsiteX12" fmla="*/ 11191 w 66029"/>
                      <a:gd name="connsiteY12" fmla="*/ 51800 h 61073"/>
                      <a:gd name="connsiteX13" fmla="*/ 160 w 66029"/>
                      <a:gd name="connsiteY13" fmla="*/ 47804 h 6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029" h="61073">
                        <a:moveTo>
                          <a:pt x="0" y="47804"/>
                        </a:moveTo>
                        <a:lnTo>
                          <a:pt x="2078" y="0"/>
                        </a:lnTo>
                        <a:lnTo>
                          <a:pt x="13110" y="3997"/>
                        </a:lnTo>
                        <a:lnTo>
                          <a:pt x="10952" y="35013"/>
                        </a:lnTo>
                        <a:lnTo>
                          <a:pt x="28538" y="9593"/>
                        </a:lnTo>
                        <a:lnTo>
                          <a:pt x="39490" y="13590"/>
                        </a:lnTo>
                        <a:lnTo>
                          <a:pt x="36452" y="44286"/>
                        </a:lnTo>
                        <a:lnTo>
                          <a:pt x="54838" y="19185"/>
                        </a:lnTo>
                        <a:lnTo>
                          <a:pt x="66030" y="23262"/>
                        </a:lnTo>
                        <a:lnTo>
                          <a:pt x="36692" y="61073"/>
                        </a:lnTo>
                        <a:lnTo>
                          <a:pt x="25820" y="57077"/>
                        </a:lnTo>
                        <a:lnTo>
                          <a:pt x="28458" y="26860"/>
                        </a:lnTo>
                        <a:lnTo>
                          <a:pt x="11191" y="51800"/>
                        </a:lnTo>
                        <a:lnTo>
                          <a:pt x="160" y="4780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1" name="Freeform: Shape 4810">
                    <a:extLst>
                      <a:ext uri="{FF2B5EF4-FFF2-40B4-BE49-F238E27FC236}">
                        <a16:creationId xmlns:a16="http://schemas.microsoft.com/office/drawing/2014/main" id="{DB73558F-8922-F104-8172-BBE195EBB093}"/>
                      </a:ext>
                    </a:extLst>
                  </p:cNvPr>
                  <p:cNvSpPr/>
                  <p:nvPr/>
                </p:nvSpPr>
                <p:spPr>
                  <a:xfrm>
                    <a:off x="831223" y="1765724"/>
                    <a:ext cx="32854" cy="63231"/>
                  </a:xfrm>
                  <a:custGeom>
                    <a:avLst/>
                    <a:gdLst>
                      <a:gd name="connsiteX0" fmla="*/ 0 w 32854"/>
                      <a:gd name="connsiteY0" fmla="*/ 59075 h 63231"/>
                      <a:gd name="connsiteX1" fmla="*/ 15588 w 32854"/>
                      <a:gd name="connsiteY1" fmla="*/ 16228 h 63231"/>
                      <a:gd name="connsiteX2" fmla="*/ 26939 w 32854"/>
                      <a:gd name="connsiteY2" fmla="*/ 20384 h 63231"/>
                      <a:gd name="connsiteX3" fmla="*/ 11351 w 32854"/>
                      <a:gd name="connsiteY3" fmla="*/ 63232 h 63231"/>
                      <a:gd name="connsiteX4" fmla="*/ 0 w 32854"/>
                      <a:gd name="connsiteY4" fmla="*/ 59075 h 63231"/>
                      <a:gd name="connsiteX5" fmla="*/ 17667 w 32854"/>
                      <a:gd name="connsiteY5" fmla="*/ 10472 h 63231"/>
                      <a:gd name="connsiteX6" fmla="*/ 21504 w 32854"/>
                      <a:gd name="connsiteY6" fmla="*/ 0 h 63231"/>
                      <a:gd name="connsiteX7" fmla="*/ 32855 w 32854"/>
                      <a:gd name="connsiteY7" fmla="*/ 4157 h 63231"/>
                      <a:gd name="connsiteX8" fmla="*/ 29018 w 32854"/>
                      <a:gd name="connsiteY8" fmla="*/ 14629 h 63231"/>
                      <a:gd name="connsiteX9" fmla="*/ 17667 w 32854"/>
                      <a:gd name="connsiteY9" fmla="*/ 10472 h 6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54" h="63231">
                        <a:moveTo>
                          <a:pt x="0" y="59075"/>
                        </a:moveTo>
                        <a:lnTo>
                          <a:pt x="15588" y="16228"/>
                        </a:lnTo>
                        <a:lnTo>
                          <a:pt x="26939" y="20384"/>
                        </a:lnTo>
                        <a:lnTo>
                          <a:pt x="11351" y="63232"/>
                        </a:lnTo>
                        <a:lnTo>
                          <a:pt x="0" y="59075"/>
                        </a:lnTo>
                        <a:close/>
                        <a:moveTo>
                          <a:pt x="17667" y="10472"/>
                        </a:moveTo>
                        <a:lnTo>
                          <a:pt x="21504" y="0"/>
                        </a:lnTo>
                        <a:lnTo>
                          <a:pt x="32855" y="4157"/>
                        </a:lnTo>
                        <a:lnTo>
                          <a:pt x="29018" y="14629"/>
                        </a:lnTo>
                        <a:lnTo>
                          <a:pt x="17667" y="1047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2" name="Freeform: Shape 4811">
                    <a:extLst>
                      <a:ext uri="{FF2B5EF4-FFF2-40B4-BE49-F238E27FC236}">
                        <a16:creationId xmlns:a16="http://schemas.microsoft.com/office/drawing/2014/main" id="{FC6E138A-B116-C40D-2FD4-DCCBF7E6FF1A}"/>
                      </a:ext>
                    </a:extLst>
                  </p:cNvPr>
                  <p:cNvSpPr/>
                  <p:nvPr/>
                </p:nvSpPr>
                <p:spPr>
                  <a:xfrm>
                    <a:off x="857303" y="1779393"/>
                    <a:ext cx="32115" cy="60543"/>
                  </a:xfrm>
                  <a:custGeom>
                    <a:avLst/>
                    <a:gdLst>
                      <a:gd name="connsiteX0" fmla="*/ 32116 w 32115"/>
                      <a:gd name="connsiteY0" fmla="*/ 18066 h 60543"/>
                      <a:gd name="connsiteX1" fmla="*/ 28838 w 32115"/>
                      <a:gd name="connsiteY1" fmla="*/ 27099 h 60543"/>
                      <a:gd name="connsiteX2" fmla="*/ 21084 w 32115"/>
                      <a:gd name="connsiteY2" fmla="*/ 24301 h 60543"/>
                      <a:gd name="connsiteX3" fmla="*/ 14769 w 32115"/>
                      <a:gd name="connsiteY3" fmla="*/ 41568 h 60543"/>
                      <a:gd name="connsiteX4" fmla="*/ 12770 w 32115"/>
                      <a:gd name="connsiteY4" fmla="*/ 47724 h 60543"/>
                      <a:gd name="connsiteX5" fmla="*/ 13250 w 32115"/>
                      <a:gd name="connsiteY5" fmla="*/ 49562 h 60543"/>
                      <a:gd name="connsiteX6" fmla="*/ 14929 w 32115"/>
                      <a:gd name="connsiteY6" fmla="*/ 50841 h 60543"/>
                      <a:gd name="connsiteX7" fmla="*/ 19885 w 32115"/>
                      <a:gd name="connsiteY7" fmla="*/ 51401 h 60543"/>
                      <a:gd name="connsiteX8" fmla="*/ 17647 w 32115"/>
                      <a:gd name="connsiteY8" fmla="*/ 60514 h 60543"/>
                      <a:gd name="connsiteX9" fmla="*/ 8054 w 32115"/>
                      <a:gd name="connsiteY9" fmla="*/ 58915 h 60543"/>
                      <a:gd name="connsiteX10" fmla="*/ 2938 w 32115"/>
                      <a:gd name="connsiteY10" fmla="*/ 55877 h 60543"/>
                      <a:gd name="connsiteX11" fmla="*/ 300 w 32115"/>
                      <a:gd name="connsiteY11" fmla="*/ 51880 h 60543"/>
                      <a:gd name="connsiteX12" fmla="*/ 300 w 32115"/>
                      <a:gd name="connsiteY12" fmla="*/ 46844 h 60543"/>
                      <a:gd name="connsiteX13" fmla="*/ 2858 w 32115"/>
                      <a:gd name="connsiteY13" fmla="*/ 38770 h 60543"/>
                      <a:gd name="connsiteX14" fmla="*/ 9653 w 32115"/>
                      <a:gd name="connsiteY14" fmla="*/ 20065 h 60543"/>
                      <a:gd name="connsiteX15" fmla="*/ 4457 w 32115"/>
                      <a:gd name="connsiteY15" fmla="*/ 18146 h 60543"/>
                      <a:gd name="connsiteX16" fmla="*/ 7734 w 32115"/>
                      <a:gd name="connsiteY16" fmla="*/ 9113 h 60543"/>
                      <a:gd name="connsiteX17" fmla="*/ 12930 w 32115"/>
                      <a:gd name="connsiteY17" fmla="*/ 11032 h 60543"/>
                      <a:gd name="connsiteX18" fmla="*/ 16048 w 32115"/>
                      <a:gd name="connsiteY18" fmla="*/ 2478 h 60543"/>
                      <a:gd name="connsiteX19" fmla="*/ 29797 w 32115"/>
                      <a:gd name="connsiteY19" fmla="*/ 0 h 60543"/>
                      <a:gd name="connsiteX20" fmla="*/ 24281 w 32115"/>
                      <a:gd name="connsiteY20" fmla="*/ 15108 h 60543"/>
                      <a:gd name="connsiteX21" fmla="*/ 32036 w 32115"/>
                      <a:gd name="connsiteY21" fmla="*/ 17906 h 6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115" h="60543">
                        <a:moveTo>
                          <a:pt x="32116" y="18066"/>
                        </a:moveTo>
                        <a:lnTo>
                          <a:pt x="28838" y="27099"/>
                        </a:lnTo>
                        <a:lnTo>
                          <a:pt x="21084" y="24301"/>
                        </a:lnTo>
                        <a:lnTo>
                          <a:pt x="14769" y="41568"/>
                        </a:lnTo>
                        <a:cubicBezTo>
                          <a:pt x="13490" y="45086"/>
                          <a:pt x="12850" y="47164"/>
                          <a:pt x="12770" y="47724"/>
                        </a:cubicBezTo>
                        <a:cubicBezTo>
                          <a:pt x="12690" y="48283"/>
                          <a:pt x="12850" y="48923"/>
                          <a:pt x="13250" y="49562"/>
                        </a:cubicBezTo>
                        <a:cubicBezTo>
                          <a:pt x="13650" y="50122"/>
                          <a:pt x="14209" y="50521"/>
                          <a:pt x="14929" y="50841"/>
                        </a:cubicBezTo>
                        <a:cubicBezTo>
                          <a:pt x="15968" y="51241"/>
                          <a:pt x="17647" y="51401"/>
                          <a:pt x="19885" y="51401"/>
                        </a:cubicBezTo>
                        <a:lnTo>
                          <a:pt x="17647" y="60514"/>
                        </a:lnTo>
                        <a:cubicBezTo>
                          <a:pt x="14609" y="60674"/>
                          <a:pt x="11411" y="60194"/>
                          <a:pt x="8054" y="58915"/>
                        </a:cubicBezTo>
                        <a:cubicBezTo>
                          <a:pt x="5975" y="58196"/>
                          <a:pt x="4297" y="57156"/>
                          <a:pt x="2938" y="55877"/>
                        </a:cubicBezTo>
                        <a:cubicBezTo>
                          <a:pt x="1579" y="54598"/>
                          <a:pt x="699" y="53239"/>
                          <a:pt x="300" y="51880"/>
                        </a:cubicBezTo>
                        <a:cubicBezTo>
                          <a:pt x="-100" y="50521"/>
                          <a:pt x="-100" y="48843"/>
                          <a:pt x="300" y="46844"/>
                        </a:cubicBezTo>
                        <a:cubicBezTo>
                          <a:pt x="540" y="45485"/>
                          <a:pt x="1419" y="42767"/>
                          <a:pt x="2858" y="38770"/>
                        </a:cubicBezTo>
                        <a:lnTo>
                          <a:pt x="9653" y="20065"/>
                        </a:lnTo>
                        <a:lnTo>
                          <a:pt x="4457" y="18146"/>
                        </a:lnTo>
                        <a:lnTo>
                          <a:pt x="7734" y="9113"/>
                        </a:lnTo>
                        <a:lnTo>
                          <a:pt x="12930" y="11032"/>
                        </a:lnTo>
                        <a:lnTo>
                          <a:pt x="16048" y="2478"/>
                        </a:lnTo>
                        <a:lnTo>
                          <a:pt x="29797" y="0"/>
                        </a:lnTo>
                        <a:lnTo>
                          <a:pt x="24281" y="15108"/>
                        </a:lnTo>
                        <a:lnTo>
                          <a:pt x="32036" y="1790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3" name="Freeform: Shape 4812">
                    <a:extLst>
                      <a:ext uri="{FF2B5EF4-FFF2-40B4-BE49-F238E27FC236}">
                        <a16:creationId xmlns:a16="http://schemas.microsoft.com/office/drawing/2014/main" id="{AEF8E47E-F455-A245-4F82-2B22913D97EF}"/>
                      </a:ext>
                    </a:extLst>
                  </p:cNvPr>
                  <p:cNvSpPr/>
                  <p:nvPr/>
                </p:nvSpPr>
                <p:spPr>
                  <a:xfrm>
                    <a:off x="876948" y="1799138"/>
                    <a:ext cx="52679" cy="56277"/>
                  </a:xfrm>
                  <a:custGeom>
                    <a:avLst/>
                    <a:gdLst>
                      <a:gd name="connsiteX0" fmla="*/ 160 w 52679"/>
                      <a:gd name="connsiteY0" fmla="*/ 42368 h 56277"/>
                      <a:gd name="connsiteX1" fmla="*/ 3357 w 52679"/>
                      <a:gd name="connsiteY1" fmla="*/ 33574 h 56277"/>
                      <a:gd name="connsiteX2" fmla="*/ 26140 w 52679"/>
                      <a:gd name="connsiteY2" fmla="*/ 20944 h 56277"/>
                      <a:gd name="connsiteX3" fmla="*/ 34294 w 52679"/>
                      <a:gd name="connsiteY3" fmla="*/ 16627 h 56277"/>
                      <a:gd name="connsiteX4" fmla="*/ 29018 w 52679"/>
                      <a:gd name="connsiteY4" fmla="*/ 14869 h 56277"/>
                      <a:gd name="connsiteX5" fmla="*/ 13829 w 52679"/>
                      <a:gd name="connsiteY5" fmla="*/ 9433 h 56277"/>
                      <a:gd name="connsiteX6" fmla="*/ 17267 w 52679"/>
                      <a:gd name="connsiteY6" fmla="*/ 0 h 56277"/>
                      <a:gd name="connsiteX7" fmla="*/ 52680 w 52679"/>
                      <a:gd name="connsiteY7" fmla="*/ 12870 h 56277"/>
                      <a:gd name="connsiteX8" fmla="*/ 49722 w 52679"/>
                      <a:gd name="connsiteY8" fmla="*/ 20944 h 56277"/>
                      <a:gd name="connsiteX9" fmla="*/ 26460 w 52679"/>
                      <a:gd name="connsiteY9" fmla="*/ 33894 h 56277"/>
                      <a:gd name="connsiteX10" fmla="*/ 18386 w 52679"/>
                      <a:gd name="connsiteY10" fmla="*/ 38051 h 56277"/>
                      <a:gd name="connsiteX11" fmla="*/ 24301 w 52679"/>
                      <a:gd name="connsiteY11" fmla="*/ 39890 h 56277"/>
                      <a:gd name="connsiteX12" fmla="*/ 41888 w 52679"/>
                      <a:gd name="connsiteY12" fmla="*/ 46285 h 56277"/>
                      <a:gd name="connsiteX13" fmla="*/ 38291 w 52679"/>
                      <a:gd name="connsiteY13" fmla="*/ 56277 h 56277"/>
                      <a:gd name="connsiteX14" fmla="*/ 0 w 52679"/>
                      <a:gd name="connsiteY14" fmla="*/ 42368 h 5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679" h="56277">
                        <a:moveTo>
                          <a:pt x="160" y="42368"/>
                        </a:moveTo>
                        <a:lnTo>
                          <a:pt x="3357" y="33574"/>
                        </a:lnTo>
                        <a:lnTo>
                          <a:pt x="26140" y="20944"/>
                        </a:lnTo>
                        <a:cubicBezTo>
                          <a:pt x="29897" y="18866"/>
                          <a:pt x="32615" y="17507"/>
                          <a:pt x="34294" y="16627"/>
                        </a:cubicBezTo>
                        <a:cubicBezTo>
                          <a:pt x="32935" y="16228"/>
                          <a:pt x="31176" y="15668"/>
                          <a:pt x="29018" y="14869"/>
                        </a:cubicBezTo>
                        <a:lnTo>
                          <a:pt x="13829" y="9433"/>
                        </a:lnTo>
                        <a:lnTo>
                          <a:pt x="17267" y="0"/>
                        </a:lnTo>
                        <a:lnTo>
                          <a:pt x="52680" y="12870"/>
                        </a:lnTo>
                        <a:lnTo>
                          <a:pt x="49722" y="20944"/>
                        </a:lnTo>
                        <a:lnTo>
                          <a:pt x="26460" y="33894"/>
                        </a:lnTo>
                        <a:lnTo>
                          <a:pt x="18386" y="38051"/>
                        </a:lnTo>
                        <a:cubicBezTo>
                          <a:pt x="21584" y="39010"/>
                          <a:pt x="23582" y="39650"/>
                          <a:pt x="24301" y="39890"/>
                        </a:cubicBezTo>
                        <a:lnTo>
                          <a:pt x="41888" y="46285"/>
                        </a:lnTo>
                        <a:lnTo>
                          <a:pt x="38291" y="56277"/>
                        </a:lnTo>
                        <a:lnTo>
                          <a:pt x="0" y="4236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4" name="Freeform: Shape 4813">
                    <a:extLst>
                      <a:ext uri="{FF2B5EF4-FFF2-40B4-BE49-F238E27FC236}">
                        <a16:creationId xmlns:a16="http://schemas.microsoft.com/office/drawing/2014/main" id="{6C30B700-6A45-FCF8-48EA-16615DF17FBB}"/>
                      </a:ext>
                    </a:extLst>
                  </p:cNvPr>
                  <p:cNvSpPr/>
                  <p:nvPr/>
                </p:nvSpPr>
                <p:spPr>
                  <a:xfrm>
                    <a:off x="925341" y="1818965"/>
                    <a:ext cx="44018" cy="48133"/>
                  </a:xfrm>
                  <a:custGeom>
                    <a:avLst/>
                    <a:gdLst>
                      <a:gd name="connsiteX0" fmla="*/ 27389 w 44018"/>
                      <a:gd name="connsiteY0" fmla="*/ 34612 h 48133"/>
                      <a:gd name="connsiteX1" fmla="*/ 38021 w 44018"/>
                      <a:gd name="connsiteY1" fmla="*/ 40608 h 48133"/>
                      <a:gd name="connsiteX2" fmla="*/ 27709 w 44018"/>
                      <a:gd name="connsiteY2" fmla="*/ 47562 h 48133"/>
                      <a:gd name="connsiteX3" fmla="*/ 14759 w 44018"/>
                      <a:gd name="connsiteY3" fmla="*/ 46523 h 48133"/>
                      <a:gd name="connsiteX4" fmla="*/ 849 w 44018"/>
                      <a:gd name="connsiteY4" fmla="*/ 33173 h 48133"/>
                      <a:gd name="connsiteX5" fmla="*/ 1969 w 44018"/>
                      <a:gd name="connsiteY5" fmla="*/ 16866 h 48133"/>
                      <a:gd name="connsiteX6" fmla="*/ 13640 w 44018"/>
                      <a:gd name="connsiteY6" fmla="*/ 2237 h 48133"/>
                      <a:gd name="connsiteX7" fmla="*/ 29947 w 44018"/>
                      <a:gd name="connsiteY7" fmla="*/ 1358 h 48133"/>
                      <a:gd name="connsiteX8" fmla="*/ 42738 w 44018"/>
                      <a:gd name="connsiteY8" fmla="*/ 13188 h 48133"/>
                      <a:gd name="connsiteX9" fmla="*/ 40979 w 44018"/>
                      <a:gd name="connsiteY9" fmla="*/ 34452 h 48133"/>
                      <a:gd name="connsiteX10" fmla="*/ 12600 w 44018"/>
                      <a:gd name="connsiteY10" fmla="*/ 24140 h 48133"/>
                      <a:gd name="connsiteX11" fmla="*/ 12521 w 44018"/>
                      <a:gd name="connsiteY11" fmla="*/ 33013 h 48133"/>
                      <a:gd name="connsiteX12" fmla="*/ 18036 w 44018"/>
                      <a:gd name="connsiteY12" fmla="*/ 38209 h 48133"/>
                      <a:gd name="connsiteX13" fmla="*/ 23072 w 44018"/>
                      <a:gd name="connsiteY13" fmla="*/ 38369 h 48133"/>
                      <a:gd name="connsiteX14" fmla="*/ 27549 w 44018"/>
                      <a:gd name="connsiteY14" fmla="*/ 34692 h 48133"/>
                      <a:gd name="connsiteX15" fmla="*/ 32265 w 44018"/>
                      <a:gd name="connsiteY15" fmla="*/ 23421 h 48133"/>
                      <a:gd name="connsiteX16" fmla="*/ 32425 w 44018"/>
                      <a:gd name="connsiteY16" fmla="*/ 15027 h 48133"/>
                      <a:gd name="connsiteX17" fmla="*/ 27469 w 44018"/>
                      <a:gd name="connsiteY17" fmla="*/ 10311 h 48133"/>
                      <a:gd name="connsiteX18" fmla="*/ 20355 w 44018"/>
                      <a:gd name="connsiteY18" fmla="*/ 10790 h 48133"/>
                      <a:gd name="connsiteX19" fmla="*/ 15318 w 44018"/>
                      <a:gd name="connsiteY19" fmla="*/ 17265 h 48133"/>
                      <a:gd name="connsiteX20" fmla="*/ 32265 w 44018"/>
                      <a:gd name="connsiteY20" fmla="*/ 23421 h 4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018" h="48133">
                        <a:moveTo>
                          <a:pt x="27389" y="34612"/>
                        </a:moveTo>
                        <a:lnTo>
                          <a:pt x="38021" y="40608"/>
                        </a:lnTo>
                        <a:cubicBezTo>
                          <a:pt x="35063" y="44205"/>
                          <a:pt x="31626" y="46523"/>
                          <a:pt x="27709" y="47562"/>
                        </a:cubicBezTo>
                        <a:cubicBezTo>
                          <a:pt x="23792" y="48602"/>
                          <a:pt x="19475" y="48202"/>
                          <a:pt x="14759" y="46523"/>
                        </a:cubicBezTo>
                        <a:cubicBezTo>
                          <a:pt x="7325" y="43805"/>
                          <a:pt x="2688" y="39408"/>
                          <a:pt x="849" y="33173"/>
                        </a:cubicBezTo>
                        <a:cubicBezTo>
                          <a:pt x="-589" y="28217"/>
                          <a:pt x="-190" y="22781"/>
                          <a:pt x="1969" y="16866"/>
                        </a:cubicBezTo>
                        <a:cubicBezTo>
                          <a:pt x="4527" y="9751"/>
                          <a:pt x="8444" y="4875"/>
                          <a:pt x="13640" y="2237"/>
                        </a:cubicBezTo>
                        <a:cubicBezTo>
                          <a:pt x="18836" y="-401"/>
                          <a:pt x="24272" y="-721"/>
                          <a:pt x="29947" y="1358"/>
                        </a:cubicBezTo>
                        <a:cubicBezTo>
                          <a:pt x="36342" y="3676"/>
                          <a:pt x="40579" y="7593"/>
                          <a:pt x="42738" y="13188"/>
                        </a:cubicBezTo>
                        <a:cubicBezTo>
                          <a:pt x="44896" y="18704"/>
                          <a:pt x="44336" y="25819"/>
                          <a:pt x="40979" y="34452"/>
                        </a:cubicBezTo>
                        <a:lnTo>
                          <a:pt x="12600" y="24140"/>
                        </a:lnTo>
                        <a:cubicBezTo>
                          <a:pt x="11481" y="27498"/>
                          <a:pt x="11401" y="30455"/>
                          <a:pt x="12521" y="33013"/>
                        </a:cubicBezTo>
                        <a:cubicBezTo>
                          <a:pt x="13560" y="35492"/>
                          <a:pt x="15398" y="37250"/>
                          <a:pt x="18036" y="38209"/>
                        </a:cubicBezTo>
                        <a:cubicBezTo>
                          <a:pt x="19795" y="38849"/>
                          <a:pt x="21474" y="38929"/>
                          <a:pt x="23072" y="38369"/>
                        </a:cubicBezTo>
                        <a:cubicBezTo>
                          <a:pt x="24671" y="37810"/>
                          <a:pt x="26110" y="36611"/>
                          <a:pt x="27549" y="34692"/>
                        </a:cubicBezTo>
                        <a:close/>
                        <a:moveTo>
                          <a:pt x="32265" y="23421"/>
                        </a:moveTo>
                        <a:cubicBezTo>
                          <a:pt x="33385" y="20143"/>
                          <a:pt x="33465" y="17345"/>
                          <a:pt x="32425" y="15027"/>
                        </a:cubicBezTo>
                        <a:cubicBezTo>
                          <a:pt x="31466" y="12709"/>
                          <a:pt x="29787" y="11190"/>
                          <a:pt x="27469" y="10311"/>
                        </a:cubicBezTo>
                        <a:cubicBezTo>
                          <a:pt x="24991" y="9431"/>
                          <a:pt x="22593" y="9591"/>
                          <a:pt x="20355" y="10790"/>
                        </a:cubicBezTo>
                        <a:cubicBezTo>
                          <a:pt x="18116" y="11989"/>
                          <a:pt x="16438" y="14148"/>
                          <a:pt x="15318" y="17265"/>
                        </a:cubicBezTo>
                        <a:lnTo>
                          <a:pt x="32265" y="2342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5" name="Freeform: Shape 4814">
                    <a:extLst>
                      <a:ext uri="{FF2B5EF4-FFF2-40B4-BE49-F238E27FC236}">
                        <a16:creationId xmlns:a16="http://schemas.microsoft.com/office/drawing/2014/main" id="{F2520DE4-9800-4075-D2DF-E2C62C62AF36}"/>
                      </a:ext>
                    </a:extLst>
                  </p:cNvPr>
                  <p:cNvSpPr/>
                  <p:nvPr/>
                </p:nvSpPr>
                <p:spPr>
                  <a:xfrm>
                    <a:off x="968478" y="1831913"/>
                    <a:ext cx="43007" cy="47004"/>
                  </a:xfrm>
                  <a:custGeom>
                    <a:avLst/>
                    <a:gdLst>
                      <a:gd name="connsiteX0" fmla="*/ 11351 w 43007"/>
                      <a:gd name="connsiteY0" fmla="*/ 47004 h 47004"/>
                      <a:gd name="connsiteX1" fmla="*/ 0 w 43007"/>
                      <a:gd name="connsiteY1" fmla="*/ 42847 h 47004"/>
                      <a:gd name="connsiteX2" fmla="*/ 15588 w 43007"/>
                      <a:gd name="connsiteY2" fmla="*/ 0 h 47004"/>
                      <a:gd name="connsiteX3" fmla="*/ 26140 w 43007"/>
                      <a:gd name="connsiteY3" fmla="*/ 3837 h 47004"/>
                      <a:gd name="connsiteX4" fmla="*/ 23902 w 43007"/>
                      <a:gd name="connsiteY4" fmla="*/ 9912 h 47004"/>
                      <a:gd name="connsiteX5" fmla="*/ 30856 w 43007"/>
                      <a:gd name="connsiteY5" fmla="*/ 5995 h 47004"/>
                      <a:gd name="connsiteX6" fmla="*/ 36292 w 43007"/>
                      <a:gd name="connsiteY6" fmla="*/ 6395 h 47004"/>
                      <a:gd name="connsiteX7" fmla="*/ 43007 w 43007"/>
                      <a:gd name="connsiteY7" fmla="*/ 11271 h 47004"/>
                      <a:gd name="connsiteX8" fmla="*/ 35893 w 43007"/>
                      <a:gd name="connsiteY8" fmla="*/ 19905 h 47004"/>
                      <a:gd name="connsiteX9" fmla="*/ 31256 w 43007"/>
                      <a:gd name="connsiteY9" fmla="*/ 16148 h 47004"/>
                      <a:gd name="connsiteX10" fmla="*/ 26780 w 43007"/>
                      <a:gd name="connsiteY10" fmla="*/ 15988 h 47004"/>
                      <a:gd name="connsiteX11" fmla="*/ 22463 w 43007"/>
                      <a:gd name="connsiteY11" fmla="*/ 19745 h 47004"/>
                      <a:gd name="connsiteX12" fmla="*/ 16308 w 43007"/>
                      <a:gd name="connsiteY12" fmla="*/ 33734 h 47004"/>
                      <a:gd name="connsiteX13" fmla="*/ 11511 w 43007"/>
                      <a:gd name="connsiteY13" fmla="*/ 47004 h 4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007" h="47004">
                        <a:moveTo>
                          <a:pt x="11351" y="47004"/>
                        </a:moveTo>
                        <a:lnTo>
                          <a:pt x="0" y="42847"/>
                        </a:lnTo>
                        <a:lnTo>
                          <a:pt x="15588" y="0"/>
                        </a:lnTo>
                        <a:lnTo>
                          <a:pt x="26140" y="3837"/>
                        </a:lnTo>
                        <a:lnTo>
                          <a:pt x="23902" y="9912"/>
                        </a:lnTo>
                        <a:cubicBezTo>
                          <a:pt x="26780" y="7674"/>
                          <a:pt x="29098" y="6395"/>
                          <a:pt x="30856" y="5995"/>
                        </a:cubicBezTo>
                        <a:cubicBezTo>
                          <a:pt x="32615" y="5596"/>
                          <a:pt x="34454" y="5756"/>
                          <a:pt x="36292" y="6395"/>
                        </a:cubicBezTo>
                        <a:cubicBezTo>
                          <a:pt x="38850" y="7354"/>
                          <a:pt x="41089" y="8953"/>
                          <a:pt x="43007" y="11271"/>
                        </a:cubicBezTo>
                        <a:lnTo>
                          <a:pt x="35893" y="19905"/>
                        </a:lnTo>
                        <a:cubicBezTo>
                          <a:pt x="34454" y="17986"/>
                          <a:pt x="32855" y="16707"/>
                          <a:pt x="31256" y="16148"/>
                        </a:cubicBezTo>
                        <a:cubicBezTo>
                          <a:pt x="29657" y="15588"/>
                          <a:pt x="28139" y="15508"/>
                          <a:pt x="26780" y="15988"/>
                        </a:cubicBezTo>
                        <a:cubicBezTo>
                          <a:pt x="25341" y="16467"/>
                          <a:pt x="23902" y="17746"/>
                          <a:pt x="22463" y="19745"/>
                        </a:cubicBezTo>
                        <a:cubicBezTo>
                          <a:pt x="21024" y="21823"/>
                          <a:pt x="18946" y="26460"/>
                          <a:pt x="16308" y="33734"/>
                        </a:cubicBezTo>
                        <a:lnTo>
                          <a:pt x="11511" y="4700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6" name="Freeform: Shape 4815">
                    <a:extLst>
                      <a:ext uri="{FF2B5EF4-FFF2-40B4-BE49-F238E27FC236}">
                        <a16:creationId xmlns:a16="http://schemas.microsoft.com/office/drawing/2014/main" id="{A26C52C4-37AB-650A-C75D-920758919264}"/>
                      </a:ext>
                    </a:extLst>
                  </p:cNvPr>
                  <p:cNvSpPr/>
                  <p:nvPr/>
                </p:nvSpPr>
                <p:spPr>
                  <a:xfrm>
                    <a:off x="1001093" y="1827517"/>
                    <a:ext cx="32854" cy="63311"/>
                  </a:xfrm>
                  <a:custGeom>
                    <a:avLst/>
                    <a:gdLst>
                      <a:gd name="connsiteX0" fmla="*/ 0 w 32854"/>
                      <a:gd name="connsiteY0" fmla="*/ 59155 h 63311"/>
                      <a:gd name="connsiteX1" fmla="*/ 21504 w 32854"/>
                      <a:gd name="connsiteY1" fmla="*/ 0 h 63311"/>
                      <a:gd name="connsiteX2" fmla="*/ 32855 w 32854"/>
                      <a:gd name="connsiteY2" fmla="*/ 4157 h 63311"/>
                      <a:gd name="connsiteX3" fmla="*/ 11351 w 32854"/>
                      <a:gd name="connsiteY3" fmla="*/ 63312 h 63311"/>
                      <a:gd name="connsiteX4" fmla="*/ 0 w 32854"/>
                      <a:gd name="connsiteY4" fmla="*/ 59155 h 63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54" h="63311">
                        <a:moveTo>
                          <a:pt x="0" y="59155"/>
                        </a:moveTo>
                        <a:lnTo>
                          <a:pt x="21504" y="0"/>
                        </a:lnTo>
                        <a:lnTo>
                          <a:pt x="32855" y="4157"/>
                        </a:lnTo>
                        <a:lnTo>
                          <a:pt x="11351" y="63312"/>
                        </a:lnTo>
                        <a:lnTo>
                          <a:pt x="0" y="5915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7" name="Freeform: Shape 4816">
                    <a:extLst>
                      <a:ext uri="{FF2B5EF4-FFF2-40B4-BE49-F238E27FC236}">
                        <a16:creationId xmlns:a16="http://schemas.microsoft.com/office/drawing/2014/main" id="{72AC0601-D509-94AA-D1B5-BF8AAC2567C3}"/>
                      </a:ext>
                    </a:extLst>
                  </p:cNvPr>
                  <p:cNvSpPr/>
                  <p:nvPr/>
                </p:nvSpPr>
                <p:spPr>
                  <a:xfrm>
                    <a:off x="1024643" y="1855198"/>
                    <a:ext cx="46471" cy="53376"/>
                  </a:xfrm>
                  <a:custGeom>
                    <a:avLst/>
                    <a:gdLst>
                      <a:gd name="connsiteX0" fmla="*/ 18738 w 46471"/>
                      <a:gd name="connsiteY0" fmla="*/ 13087 h 53376"/>
                      <a:gd name="connsiteX1" fmla="*/ 9146 w 46471"/>
                      <a:gd name="connsiteY1" fmla="*/ 7492 h 53376"/>
                      <a:gd name="connsiteX2" fmla="*/ 18499 w 46471"/>
                      <a:gd name="connsiteY2" fmla="*/ 457 h 53376"/>
                      <a:gd name="connsiteX3" fmla="*/ 32168 w 46471"/>
                      <a:gd name="connsiteY3" fmla="*/ 2056 h 53376"/>
                      <a:gd name="connsiteX4" fmla="*/ 42800 w 46471"/>
                      <a:gd name="connsiteY4" fmla="*/ 7971 h 53376"/>
                      <a:gd name="connsiteX5" fmla="*/ 46397 w 46471"/>
                      <a:gd name="connsiteY5" fmla="*/ 14446 h 53376"/>
                      <a:gd name="connsiteX6" fmla="*/ 44239 w 46471"/>
                      <a:gd name="connsiteY6" fmla="*/ 25158 h 53376"/>
                      <a:gd name="connsiteX7" fmla="*/ 39283 w 46471"/>
                      <a:gd name="connsiteY7" fmla="*/ 38348 h 53376"/>
                      <a:gd name="connsiteX8" fmla="*/ 36805 w 46471"/>
                      <a:gd name="connsiteY8" fmla="*/ 46902 h 53376"/>
                      <a:gd name="connsiteX9" fmla="*/ 36805 w 46471"/>
                      <a:gd name="connsiteY9" fmla="*/ 53377 h 53376"/>
                      <a:gd name="connsiteX10" fmla="*/ 25613 w 46471"/>
                      <a:gd name="connsiteY10" fmla="*/ 49300 h 53376"/>
                      <a:gd name="connsiteX11" fmla="*/ 25773 w 46471"/>
                      <a:gd name="connsiteY11" fmla="*/ 45543 h 53376"/>
                      <a:gd name="connsiteX12" fmla="*/ 25853 w 46471"/>
                      <a:gd name="connsiteY12" fmla="*/ 44024 h 53376"/>
                      <a:gd name="connsiteX13" fmla="*/ 18099 w 46471"/>
                      <a:gd name="connsiteY13" fmla="*/ 46022 h 53376"/>
                      <a:gd name="connsiteX14" fmla="*/ 10505 w 46471"/>
                      <a:gd name="connsiteY14" fmla="*/ 44823 h 53376"/>
                      <a:gd name="connsiteX15" fmla="*/ 1392 w 46471"/>
                      <a:gd name="connsiteY15" fmla="*/ 37469 h 53376"/>
                      <a:gd name="connsiteX16" fmla="*/ 912 w 46471"/>
                      <a:gd name="connsiteY16" fmla="*/ 26997 h 53376"/>
                      <a:gd name="connsiteX17" fmla="*/ 4989 w 46471"/>
                      <a:gd name="connsiteY17" fmla="*/ 21161 h 53376"/>
                      <a:gd name="connsiteX18" fmla="*/ 11464 w 46471"/>
                      <a:gd name="connsiteY18" fmla="*/ 18603 h 53376"/>
                      <a:gd name="connsiteX19" fmla="*/ 21456 w 46471"/>
                      <a:gd name="connsiteY19" fmla="*/ 19243 h 53376"/>
                      <a:gd name="connsiteX20" fmla="*/ 33447 w 46471"/>
                      <a:gd name="connsiteY20" fmla="*/ 20442 h 53376"/>
                      <a:gd name="connsiteX21" fmla="*/ 33847 w 46471"/>
                      <a:gd name="connsiteY21" fmla="*/ 19323 h 53376"/>
                      <a:gd name="connsiteX22" fmla="*/ 33847 w 46471"/>
                      <a:gd name="connsiteY22" fmla="*/ 14047 h 53376"/>
                      <a:gd name="connsiteX23" fmla="*/ 28251 w 46471"/>
                      <a:gd name="connsiteY23" fmla="*/ 10449 h 53376"/>
                      <a:gd name="connsiteX24" fmla="*/ 23135 w 46471"/>
                      <a:gd name="connsiteY24" fmla="*/ 9890 h 53376"/>
                      <a:gd name="connsiteX25" fmla="*/ 18898 w 46471"/>
                      <a:gd name="connsiteY25" fmla="*/ 13087 h 53376"/>
                      <a:gd name="connsiteX26" fmla="*/ 30569 w 46471"/>
                      <a:gd name="connsiteY26" fmla="*/ 27876 h 53376"/>
                      <a:gd name="connsiteX27" fmla="*/ 23055 w 46471"/>
                      <a:gd name="connsiteY27" fmla="*/ 27077 h 53376"/>
                      <a:gd name="connsiteX28" fmla="*/ 16180 w 46471"/>
                      <a:gd name="connsiteY28" fmla="*/ 26837 h 53376"/>
                      <a:gd name="connsiteX29" fmla="*/ 12503 w 46471"/>
                      <a:gd name="connsiteY29" fmla="*/ 30034 h 53376"/>
                      <a:gd name="connsiteX30" fmla="*/ 12823 w 46471"/>
                      <a:gd name="connsiteY30" fmla="*/ 34751 h 53376"/>
                      <a:gd name="connsiteX31" fmla="*/ 16740 w 46471"/>
                      <a:gd name="connsiteY31" fmla="*/ 38108 h 53376"/>
                      <a:gd name="connsiteX32" fmla="*/ 23295 w 46471"/>
                      <a:gd name="connsiteY32" fmla="*/ 38188 h 53376"/>
                      <a:gd name="connsiteX33" fmla="*/ 27372 w 46471"/>
                      <a:gd name="connsiteY33" fmla="*/ 35390 h 53376"/>
                      <a:gd name="connsiteX34" fmla="*/ 29850 w 46471"/>
                      <a:gd name="connsiteY34" fmla="*/ 30034 h 53376"/>
                      <a:gd name="connsiteX35" fmla="*/ 30649 w 46471"/>
                      <a:gd name="connsiteY35" fmla="*/ 27796 h 5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471" h="53376">
                        <a:moveTo>
                          <a:pt x="18738" y="13087"/>
                        </a:moveTo>
                        <a:lnTo>
                          <a:pt x="9146" y="7492"/>
                        </a:lnTo>
                        <a:cubicBezTo>
                          <a:pt x="11784" y="3734"/>
                          <a:pt x="14901" y="1416"/>
                          <a:pt x="18499" y="457"/>
                        </a:cubicBezTo>
                        <a:cubicBezTo>
                          <a:pt x="22016" y="-502"/>
                          <a:pt x="26572" y="57"/>
                          <a:pt x="32168" y="2056"/>
                        </a:cubicBezTo>
                        <a:cubicBezTo>
                          <a:pt x="37204" y="3894"/>
                          <a:pt x="40802" y="5893"/>
                          <a:pt x="42800" y="7971"/>
                        </a:cubicBezTo>
                        <a:cubicBezTo>
                          <a:pt x="44878" y="10050"/>
                          <a:pt x="45998" y="12208"/>
                          <a:pt x="46397" y="14446"/>
                        </a:cubicBezTo>
                        <a:cubicBezTo>
                          <a:pt x="46717" y="16685"/>
                          <a:pt x="45998" y="20202"/>
                          <a:pt x="44239" y="25158"/>
                        </a:cubicBezTo>
                        <a:lnTo>
                          <a:pt x="39283" y="38348"/>
                        </a:lnTo>
                        <a:cubicBezTo>
                          <a:pt x="37924" y="42105"/>
                          <a:pt x="37044" y="44983"/>
                          <a:pt x="36805" y="46902"/>
                        </a:cubicBezTo>
                        <a:cubicBezTo>
                          <a:pt x="36565" y="48820"/>
                          <a:pt x="36485" y="50978"/>
                          <a:pt x="36805" y="53377"/>
                        </a:cubicBezTo>
                        <a:lnTo>
                          <a:pt x="25613" y="49300"/>
                        </a:lnTo>
                        <a:cubicBezTo>
                          <a:pt x="25613" y="48420"/>
                          <a:pt x="25613" y="47221"/>
                          <a:pt x="25773" y="45543"/>
                        </a:cubicBezTo>
                        <a:cubicBezTo>
                          <a:pt x="25773" y="44823"/>
                          <a:pt x="25853" y="44264"/>
                          <a:pt x="25853" y="44024"/>
                        </a:cubicBezTo>
                        <a:cubicBezTo>
                          <a:pt x="23215" y="45223"/>
                          <a:pt x="20657" y="45862"/>
                          <a:pt x="18099" y="46022"/>
                        </a:cubicBezTo>
                        <a:cubicBezTo>
                          <a:pt x="15541" y="46182"/>
                          <a:pt x="13063" y="45782"/>
                          <a:pt x="10505" y="44823"/>
                        </a:cubicBezTo>
                        <a:cubicBezTo>
                          <a:pt x="6108" y="43224"/>
                          <a:pt x="3070" y="40746"/>
                          <a:pt x="1392" y="37469"/>
                        </a:cubicBezTo>
                        <a:cubicBezTo>
                          <a:pt x="-287" y="34191"/>
                          <a:pt x="-447" y="30674"/>
                          <a:pt x="912" y="26997"/>
                        </a:cubicBezTo>
                        <a:cubicBezTo>
                          <a:pt x="1791" y="24599"/>
                          <a:pt x="3150" y="22600"/>
                          <a:pt x="4989" y="21161"/>
                        </a:cubicBezTo>
                        <a:cubicBezTo>
                          <a:pt x="6827" y="19722"/>
                          <a:pt x="8986" y="18843"/>
                          <a:pt x="11464" y="18603"/>
                        </a:cubicBezTo>
                        <a:cubicBezTo>
                          <a:pt x="13942" y="18363"/>
                          <a:pt x="17220" y="18603"/>
                          <a:pt x="21456" y="19243"/>
                        </a:cubicBezTo>
                        <a:cubicBezTo>
                          <a:pt x="27132" y="20202"/>
                          <a:pt x="31129" y="20602"/>
                          <a:pt x="33447" y="20442"/>
                        </a:cubicBezTo>
                        <a:lnTo>
                          <a:pt x="33847" y="19323"/>
                        </a:lnTo>
                        <a:cubicBezTo>
                          <a:pt x="34646" y="17164"/>
                          <a:pt x="34646" y="15405"/>
                          <a:pt x="33847" y="14047"/>
                        </a:cubicBezTo>
                        <a:cubicBezTo>
                          <a:pt x="33047" y="12688"/>
                          <a:pt x="31209" y="11489"/>
                          <a:pt x="28251" y="10449"/>
                        </a:cubicBezTo>
                        <a:cubicBezTo>
                          <a:pt x="26253" y="9730"/>
                          <a:pt x="24494" y="9570"/>
                          <a:pt x="23135" y="9890"/>
                        </a:cubicBezTo>
                        <a:cubicBezTo>
                          <a:pt x="21696" y="10289"/>
                          <a:pt x="20257" y="11329"/>
                          <a:pt x="18898" y="13087"/>
                        </a:cubicBezTo>
                        <a:close/>
                        <a:moveTo>
                          <a:pt x="30569" y="27876"/>
                        </a:moveTo>
                        <a:cubicBezTo>
                          <a:pt x="28971" y="27876"/>
                          <a:pt x="26413" y="27556"/>
                          <a:pt x="23055" y="27077"/>
                        </a:cubicBezTo>
                        <a:cubicBezTo>
                          <a:pt x="19698" y="26597"/>
                          <a:pt x="17379" y="26517"/>
                          <a:pt x="16180" y="26837"/>
                        </a:cubicBezTo>
                        <a:cubicBezTo>
                          <a:pt x="14342" y="27316"/>
                          <a:pt x="13063" y="28436"/>
                          <a:pt x="12503" y="30034"/>
                        </a:cubicBezTo>
                        <a:cubicBezTo>
                          <a:pt x="11944" y="31633"/>
                          <a:pt x="12023" y="33232"/>
                          <a:pt x="12823" y="34751"/>
                        </a:cubicBezTo>
                        <a:cubicBezTo>
                          <a:pt x="13622" y="36350"/>
                          <a:pt x="14901" y="37469"/>
                          <a:pt x="16740" y="38108"/>
                        </a:cubicBezTo>
                        <a:cubicBezTo>
                          <a:pt x="18818" y="38828"/>
                          <a:pt x="20977" y="38908"/>
                          <a:pt x="23295" y="38188"/>
                        </a:cubicBezTo>
                        <a:cubicBezTo>
                          <a:pt x="25054" y="37629"/>
                          <a:pt x="26413" y="36749"/>
                          <a:pt x="27372" y="35390"/>
                        </a:cubicBezTo>
                        <a:cubicBezTo>
                          <a:pt x="28011" y="34511"/>
                          <a:pt x="28811" y="32752"/>
                          <a:pt x="29850" y="30034"/>
                        </a:cubicBezTo>
                        <a:lnTo>
                          <a:pt x="30649" y="2779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8" name="Freeform: Shape 4817">
                    <a:extLst>
                      <a:ext uri="{FF2B5EF4-FFF2-40B4-BE49-F238E27FC236}">
                        <a16:creationId xmlns:a16="http://schemas.microsoft.com/office/drawing/2014/main" id="{CCF57A39-E9A4-589E-86D8-15B24D744FDB}"/>
                      </a:ext>
                    </a:extLst>
                  </p:cNvPr>
                  <p:cNvSpPr/>
                  <p:nvPr/>
                </p:nvSpPr>
                <p:spPr>
                  <a:xfrm>
                    <a:off x="1069921" y="1868765"/>
                    <a:ext cx="51029" cy="57156"/>
                  </a:xfrm>
                  <a:custGeom>
                    <a:avLst/>
                    <a:gdLst>
                      <a:gd name="connsiteX0" fmla="*/ 39090 w 51029"/>
                      <a:gd name="connsiteY0" fmla="*/ 57157 h 57156"/>
                      <a:gd name="connsiteX1" fmla="*/ 27739 w 51029"/>
                      <a:gd name="connsiteY1" fmla="*/ 53000 h 57156"/>
                      <a:gd name="connsiteX2" fmla="*/ 35733 w 51029"/>
                      <a:gd name="connsiteY2" fmla="*/ 31096 h 57156"/>
                      <a:gd name="connsiteX3" fmla="*/ 38291 w 51029"/>
                      <a:gd name="connsiteY3" fmla="*/ 21823 h 57156"/>
                      <a:gd name="connsiteX4" fmla="*/ 37092 w 51029"/>
                      <a:gd name="connsiteY4" fmla="*/ 17826 h 57156"/>
                      <a:gd name="connsiteX5" fmla="*/ 33574 w 51029"/>
                      <a:gd name="connsiteY5" fmla="*/ 15268 h 57156"/>
                      <a:gd name="connsiteX6" fmla="*/ 27659 w 51029"/>
                      <a:gd name="connsiteY6" fmla="*/ 14949 h 57156"/>
                      <a:gd name="connsiteX7" fmla="*/ 22863 w 51029"/>
                      <a:gd name="connsiteY7" fmla="*/ 18066 h 57156"/>
                      <a:gd name="connsiteX8" fmla="*/ 18386 w 51029"/>
                      <a:gd name="connsiteY8" fmla="*/ 27579 h 57156"/>
                      <a:gd name="connsiteX9" fmla="*/ 11351 w 51029"/>
                      <a:gd name="connsiteY9" fmla="*/ 47004 h 57156"/>
                      <a:gd name="connsiteX10" fmla="*/ 0 w 51029"/>
                      <a:gd name="connsiteY10" fmla="*/ 42847 h 57156"/>
                      <a:gd name="connsiteX11" fmla="*/ 15588 w 51029"/>
                      <a:gd name="connsiteY11" fmla="*/ 0 h 57156"/>
                      <a:gd name="connsiteX12" fmla="*/ 26140 w 51029"/>
                      <a:gd name="connsiteY12" fmla="*/ 3837 h 57156"/>
                      <a:gd name="connsiteX13" fmla="*/ 23822 w 51029"/>
                      <a:gd name="connsiteY13" fmla="*/ 10152 h 57156"/>
                      <a:gd name="connsiteX14" fmla="*/ 40609 w 51029"/>
                      <a:gd name="connsiteY14" fmla="*/ 7994 h 57156"/>
                      <a:gd name="connsiteX15" fmla="*/ 47004 w 51029"/>
                      <a:gd name="connsiteY15" fmla="*/ 11831 h 57156"/>
                      <a:gd name="connsiteX16" fmla="*/ 50442 w 51029"/>
                      <a:gd name="connsiteY16" fmla="*/ 17027 h 57156"/>
                      <a:gd name="connsiteX17" fmla="*/ 50921 w 51029"/>
                      <a:gd name="connsiteY17" fmla="*/ 22623 h 57156"/>
                      <a:gd name="connsiteX18" fmla="*/ 48763 w 51029"/>
                      <a:gd name="connsiteY18" fmla="*/ 30457 h 57156"/>
                      <a:gd name="connsiteX19" fmla="*/ 39090 w 51029"/>
                      <a:gd name="connsiteY19" fmla="*/ 57077 h 5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029" h="57156">
                        <a:moveTo>
                          <a:pt x="39090" y="57157"/>
                        </a:moveTo>
                        <a:lnTo>
                          <a:pt x="27739" y="53000"/>
                        </a:lnTo>
                        <a:lnTo>
                          <a:pt x="35733" y="31096"/>
                        </a:lnTo>
                        <a:cubicBezTo>
                          <a:pt x="37411" y="26460"/>
                          <a:pt x="38291" y="23422"/>
                          <a:pt x="38291" y="21823"/>
                        </a:cubicBezTo>
                        <a:cubicBezTo>
                          <a:pt x="38291" y="20305"/>
                          <a:pt x="37891" y="18946"/>
                          <a:pt x="37092" y="17826"/>
                        </a:cubicBezTo>
                        <a:cubicBezTo>
                          <a:pt x="36292" y="16707"/>
                          <a:pt x="35093" y="15828"/>
                          <a:pt x="33574" y="15268"/>
                        </a:cubicBezTo>
                        <a:cubicBezTo>
                          <a:pt x="31576" y="14549"/>
                          <a:pt x="29657" y="14469"/>
                          <a:pt x="27659" y="14949"/>
                        </a:cubicBezTo>
                        <a:cubicBezTo>
                          <a:pt x="25660" y="15428"/>
                          <a:pt x="24142" y="16467"/>
                          <a:pt x="22863" y="18066"/>
                        </a:cubicBezTo>
                        <a:cubicBezTo>
                          <a:pt x="21663" y="19665"/>
                          <a:pt x="20145" y="22783"/>
                          <a:pt x="18386" y="27579"/>
                        </a:cubicBezTo>
                        <a:lnTo>
                          <a:pt x="11351" y="47004"/>
                        </a:lnTo>
                        <a:lnTo>
                          <a:pt x="0" y="42847"/>
                        </a:lnTo>
                        <a:lnTo>
                          <a:pt x="15588" y="0"/>
                        </a:lnTo>
                        <a:lnTo>
                          <a:pt x="26140" y="3837"/>
                        </a:lnTo>
                        <a:lnTo>
                          <a:pt x="23822" y="10152"/>
                        </a:lnTo>
                        <a:cubicBezTo>
                          <a:pt x="29338" y="6635"/>
                          <a:pt x="34933" y="5995"/>
                          <a:pt x="40609" y="7994"/>
                        </a:cubicBezTo>
                        <a:cubicBezTo>
                          <a:pt x="43087" y="8873"/>
                          <a:pt x="45245" y="10152"/>
                          <a:pt x="47004" y="11831"/>
                        </a:cubicBezTo>
                        <a:cubicBezTo>
                          <a:pt x="48763" y="13510"/>
                          <a:pt x="49882" y="15189"/>
                          <a:pt x="50442" y="17027"/>
                        </a:cubicBezTo>
                        <a:cubicBezTo>
                          <a:pt x="51001" y="18786"/>
                          <a:pt x="51161" y="20704"/>
                          <a:pt x="50921" y="22623"/>
                        </a:cubicBezTo>
                        <a:cubicBezTo>
                          <a:pt x="50681" y="24541"/>
                          <a:pt x="49962" y="27179"/>
                          <a:pt x="48763" y="30457"/>
                        </a:cubicBezTo>
                        <a:lnTo>
                          <a:pt x="39090" y="5707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19" name="Freeform: Shape 4818">
                    <a:extLst>
                      <a:ext uri="{FF2B5EF4-FFF2-40B4-BE49-F238E27FC236}">
                        <a16:creationId xmlns:a16="http://schemas.microsoft.com/office/drawing/2014/main" id="{8FFF5CAA-C9CD-8A6D-216B-C30388097869}"/>
                      </a:ext>
                    </a:extLst>
                  </p:cNvPr>
                  <p:cNvSpPr/>
                  <p:nvPr/>
                </p:nvSpPr>
                <p:spPr>
                  <a:xfrm>
                    <a:off x="1123689" y="1880996"/>
                    <a:ext cx="57667" cy="63391"/>
                  </a:xfrm>
                  <a:custGeom>
                    <a:avLst/>
                    <a:gdLst>
                      <a:gd name="connsiteX0" fmla="*/ 36084 w 57667"/>
                      <a:gd name="connsiteY0" fmla="*/ 63392 h 63391"/>
                      <a:gd name="connsiteX1" fmla="*/ 25532 w 57667"/>
                      <a:gd name="connsiteY1" fmla="*/ 59555 h 63391"/>
                      <a:gd name="connsiteX2" fmla="*/ 27850 w 57667"/>
                      <a:gd name="connsiteY2" fmla="*/ 53239 h 63391"/>
                      <a:gd name="connsiteX3" fmla="*/ 19696 w 57667"/>
                      <a:gd name="connsiteY3" fmla="*/ 56437 h 63391"/>
                      <a:gd name="connsiteX4" fmla="*/ 11862 w 57667"/>
                      <a:gd name="connsiteY4" fmla="*/ 55638 h 63391"/>
                      <a:gd name="connsiteX5" fmla="*/ 1390 w 57667"/>
                      <a:gd name="connsiteY5" fmla="*/ 45086 h 63391"/>
                      <a:gd name="connsiteX6" fmla="*/ 2190 w 57667"/>
                      <a:gd name="connsiteY6" fmla="*/ 26540 h 63391"/>
                      <a:gd name="connsiteX7" fmla="*/ 13301 w 57667"/>
                      <a:gd name="connsiteY7" fmla="*/ 11831 h 63391"/>
                      <a:gd name="connsiteX8" fmla="*/ 28330 w 57667"/>
                      <a:gd name="connsiteY8" fmla="*/ 10872 h 63391"/>
                      <a:gd name="connsiteX9" fmla="*/ 38562 w 57667"/>
                      <a:gd name="connsiteY9" fmla="*/ 21344 h 63391"/>
                      <a:gd name="connsiteX10" fmla="*/ 46316 w 57667"/>
                      <a:gd name="connsiteY10" fmla="*/ 0 h 63391"/>
                      <a:gd name="connsiteX11" fmla="*/ 57668 w 57667"/>
                      <a:gd name="connsiteY11" fmla="*/ 4157 h 63391"/>
                      <a:gd name="connsiteX12" fmla="*/ 36164 w 57667"/>
                      <a:gd name="connsiteY12" fmla="*/ 63312 h 63391"/>
                      <a:gd name="connsiteX13" fmla="*/ 13941 w 57667"/>
                      <a:gd name="connsiteY13" fmla="*/ 30057 h 63391"/>
                      <a:gd name="connsiteX14" fmla="*/ 12262 w 57667"/>
                      <a:gd name="connsiteY14" fmla="*/ 40689 h 63391"/>
                      <a:gd name="connsiteX15" fmla="*/ 18338 w 57667"/>
                      <a:gd name="connsiteY15" fmla="*/ 47884 h 63391"/>
                      <a:gd name="connsiteX16" fmla="*/ 26172 w 57667"/>
                      <a:gd name="connsiteY16" fmla="*/ 47004 h 63391"/>
                      <a:gd name="connsiteX17" fmla="*/ 32567 w 57667"/>
                      <a:gd name="connsiteY17" fmla="*/ 38051 h 63391"/>
                      <a:gd name="connsiteX18" fmla="*/ 33766 w 57667"/>
                      <a:gd name="connsiteY18" fmla="*/ 26460 h 63391"/>
                      <a:gd name="connsiteX19" fmla="*/ 28090 w 57667"/>
                      <a:gd name="connsiteY19" fmla="*/ 20704 h 63391"/>
                      <a:gd name="connsiteX20" fmla="*/ 20176 w 57667"/>
                      <a:gd name="connsiteY20" fmla="*/ 21424 h 63391"/>
                      <a:gd name="connsiteX21" fmla="*/ 13941 w 57667"/>
                      <a:gd name="connsiteY21" fmla="*/ 29977 h 6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667" h="63391">
                        <a:moveTo>
                          <a:pt x="36084" y="63392"/>
                        </a:moveTo>
                        <a:lnTo>
                          <a:pt x="25532" y="59555"/>
                        </a:lnTo>
                        <a:lnTo>
                          <a:pt x="27850" y="53239"/>
                        </a:lnTo>
                        <a:cubicBezTo>
                          <a:pt x="25212" y="55078"/>
                          <a:pt x="22494" y="56117"/>
                          <a:pt x="19696" y="56437"/>
                        </a:cubicBezTo>
                        <a:cubicBezTo>
                          <a:pt x="16899" y="56757"/>
                          <a:pt x="14261" y="56437"/>
                          <a:pt x="11862" y="55638"/>
                        </a:cubicBezTo>
                        <a:cubicBezTo>
                          <a:pt x="6906" y="53879"/>
                          <a:pt x="3469" y="50362"/>
                          <a:pt x="1390" y="45086"/>
                        </a:cubicBezTo>
                        <a:cubicBezTo>
                          <a:pt x="-688" y="39810"/>
                          <a:pt x="-448" y="33654"/>
                          <a:pt x="2190" y="26540"/>
                        </a:cubicBezTo>
                        <a:cubicBezTo>
                          <a:pt x="4828" y="19265"/>
                          <a:pt x="8505" y="14389"/>
                          <a:pt x="13301" y="11831"/>
                        </a:cubicBezTo>
                        <a:cubicBezTo>
                          <a:pt x="18098" y="9273"/>
                          <a:pt x="23134" y="8953"/>
                          <a:pt x="28330" y="10872"/>
                        </a:cubicBezTo>
                        <a:cubicBezTo>
                          <a:pt x="33126" y="12630"/>
                          <a:pt x="36564" y="16148"/>
                          <a:pt x="38562" y="21344"/>
                        </a:cubicBezTo>
                        <a:lnTo>
                          <a:pt x="46316" y="0"/>
                        </a:lnTo>
                        <a:lnTo>
                          <a:pt x="57668" y="4157"/>
                        </a:lnTo>
                        <a:lnTo>
                          <a:pt x="36164" y="63312"/>
                        </a:lnTo>
                        <a:close/>
                        <a:moveTo>
                          <a:pt x="13941" y="30057"/>
                        </a:moveTo>
                        <a:cubicBezTo>
                          <a:pt x="12262" y="34614"/>
                          <a:pt x="11703" y="38131"/>
                          <a:pt x="12262" y="40689"/>
                        </a:cubicBezTo>
                        <a:cubicBezTo>
                          <a:pt x="12982" y="44286"/>
                          <a:pt x="15060" y="46684"/>
                          <a:pt x="18338" y="47884"/>
                        </a:cubicBezTo>
                        <a:cubicBezTo>
                          <a:pt x="20976" y="48843"/>
                          <a:pt x="23534" y="48523"/>
                          <a:pt x="26172" y="47004"/>
                        </a:cubicBezTo>
                        <a:cubicBezTo>
                          <a:pt x="28810" y="45485"/>
                          <a:pt x="30888" y="42448"/>
                          <a:pt x="32567" y="38051"/>
                        </a:cubicBezTo>
                        <a:cubicBezTo>
                          <a:pt x="34325" y="33095"/>
                          <a:pt x="34725" y="29258"/>
                          <a:pt x="33766" y="26460"/>
                        </a:cubicBezTo>
                        <a:cubicBezTo>
                          <a:pt x="32806" y="23662"/>
                          <a:pt x="30888" y="21743"/>
                          <a:pt x="28090" y="20704"/>
                        </a:cubicBezTo>
                        <a:cubicBezTo>
                          <a:pt x="25372" y="19745"/>
                          <a:pt x="22734" y="19985"/>
                          <a:pt x="20176" y="21424"/>
                        </a:cubicBezTo>
                        <a:cubicBezTo>
                          <a:pt x="17618" y="22863"/>
                          <a:pt x="15540" y="25740"/>
                          <a:pt x="13941" y="2997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0" name="Freeform: Shape 4819">
                    <a:extLst>
                      <a:ext uri="{FF2B5EF4-FFF2-40B4-BE49-F238E27FC236}">
                        <a16:creationId xmlns:a16="http://schemas.microsoft.com/office/drawing/2014/main" id="{DFC8D1E8-75E9-EC07-9BC8-24244068FA93}"/>
                      </a:ext>
                    </a:extLst>
                  </p:cNvPr>
                  <p:cNvSpPr/>
                  <p:nvPr/>
                </p:nvSpPr>
                <p:spPr>
                  <a:xfrm>
                    <a:off x="1194459" y="1907935"/>
                    <a:ext cx="41042" cy="61073"/>
                  </a:xfrm>
                  <a:custGeom>
                    <a:avLst/>
                    <a:gdLst>
                      <a:gd name="connsiteX0" fmla="*/ 7841 w 41042"/>
                      <a:gd name="connsiteY0" fmla="*/ 59874 h 61073"/>
                      <a:gd name="connsiteX1" fmla="*/ 9999 w 41042"/>
                      <a:gd name="connsiteY1" fmla="*/ 53959 h 61073"/>
                      <a:gd name="connsiteX2" fmla="*/ 3444 w 41042"/>
                      <a:gd name="connsiteY2" fmla="*/ 49322 h 61073"/>
                      <a:gd name="connsiteX3" fmla="*/ 326 w 41042"/>
                      <a:gd name="connsiteY3" fmla="*/ 42927 h 61073"/>
                      <a:gd name="connsiteX4" fmla="*/ 806 w 41042"/>
                      <a:gd name="connsiteY4" fmla="*/ 34214 h 61073"/>
                      <a:gd name="connsiteX5" fmla="*/ 7201 w 41042"/>
                      <a:gd name="connsiteY5" fmla="*/ 35253 h 61073"/>
                      <a:gd name="connsiteX6" fmla="*/ 7121 w 41042"/>
                      <a:gd name="connsiteY6" fmla="*/ 43167 h 61073"/>
                      <a:gd name="connsiteX7" fmla="*/ 11838 w 41042"/>
                      <a:gd name="connsiteY7" fmla="*/ 48923 h 61073"/>
                      <a:gd name="connsiteX8" fmla="*/ 18712 w 41042"/>
                      <a:gd name="connsiteY8" fmla="*/ 29977 h 61073"/>
                      <a:gd name="connsiteX9" fmla="*/ 12237 w 41042"/>
                      <a:gd name="connsiteY9" fmla="*/ 24381 h 61073"/>
                      <a:gd name="connsiteX10" fmla="*/ 9439 w 41042"/>
                      <a:gd name="connsiteY10" fmla="*/ 18386 h 61073"/>
                      <a:gd name="connsiteX11" fmla="*/ 10239 w 41042"/>
                      <a:gd name="connsiteY11" fmla="*/ 11431 h 61073"/>
                      <a:gd name="connsiteX12" fmla="*/ 18473 w 41042"/>
                      <a:gd name="connsiteY12" fmla="*/ 2798 h 61073"/>
                      <a:gd name="connsiteX13" fmla="*/ 28545 w 41042"/>
                      <a:gd name="connsiteY13" fmla="*/ 2798 h 61073"/>
                      <a:gd name="connsiteX14" fmla="*/ 29584 w 41042"/>
                      <a:gd name="connsiteY14" fmla="*/ 0 h 61073"/>
                      <a:gd name="connsiteX15" fmla="*/ 33101 w 41042"/>
                      <a:gd name="connsiteY15" fmla="*/ 1279 h 61073"/>
                      <a:gd name="connsiteX16" fmla="*/ 32062 w 41042"/>
                      <a:gd name="connsiteY16" fmla="*/ 4157 h 61073"/>
                      <a:gd name="connsiteX17" fmla="*/ 39177 w 41042"/>
                      <a:gd name="connsiteY17" fmla="*/ 10152 h 61073"/>
                      <a:gd name="connsiteX18" fmla="*/ 40616 w 41042"/>
                      <a:gd name="connsiteY18" fmla="*/ 20704 h 61073"/>
                      <a:gd name="connsiteX19" fmla="*/ 34141 w 41042"/>
                      <a:gd name="connsiteY19" fmla="*/ 19425 h 61073"/>
                      <a:gd name="connsiteX20" fmla="*/ 33901 w 41042"/>
                      <a:gd name="connsiteY20" fmla="*/ 13270 h 61073"/>
                      <a:gd name="connsiteX21" fmla="*/ 30224 w 41042"/>
                      <a:gd name="connsiteY21" fmla="*/ 9113 h 61073"/>
                      <a:gd name="connsiteX22" fmla="*/ 23988 w 41042"/>
                      <a:gd name="connsiteY22" fmla="*/ 26220 h 61073"/>
                      <a:gd name="connsiteX23" fmla="*/ 29264 w 41042"/>
                      <a:gd name="connsiteY23" fmla="*/ 30137 h 61073"/>
                      <a:gd name="connsiteX24" fmla="*/ 32702 w 41042"/>
                      <a:gd name="connsiteY24" fmla="*/ 34773 h 61073"/>
                      <a:gd name="connsiteX25" fmla="*/ 33901 w 41042"/>
                      <a:gd name="connsiteY25" fmla="*/ 39890 h 61073"/>
                      <a:gd name="connsiteX26" fmla="*/ 32942 w 41042"/>
                      <a:gd name="connsiteY26" fmla="*/ 45485 h 61073"/>
                      <a:gd name="connsiteX27" fmla="*/ 25267 w 41042"/>
                      <a:gd name="connsiteY27" fmla="*/ 54358 h 61073"/>
                      <a:gd name="connsiteX28" fmla="*/ 13516 w 41042"/>
                      <a:gd name="connsiteY28" fmla="*/ 55078 h 61073"/>
                      <a:gd name="connsiteX29" fmla="*/ 11358 w 41042"/>
                      <a:gd name="connsiteY29" fmla="*/ 61073 h 61073"/>
                      <a:gd name="connsiteX30" fmla="*/ 7841 w 41042"/>
                      <a:gd name="connsiteY30" fmla="*/ 59794 h 61073"/>
                      <a:gd name="connsiteX31" fmla="*/ 15275 w 41042"/>
                      <a:gd name="connsiteY31" fmla="*/ 50122 h 61073"/>
                      <a:gd name="connsiteX32" fmla="*/ 22070 w 41042"/>
                      <a:gd name="connsiteY32" fmla="*/ 49162 h 61073"/>
                      <a:gd name="connsiteX33" fmla="*/ 26626 w 41042"/>
                      <a:gd name="connsiteY33" fmla="*/ 43647 h 61073"/>
                      <a:gd name="connsiteX34" fmla="*/ 26946 w 41042"/>
                      <a:gd name="connsiteY34" fmla="*/ 37891 h 61073"/>
                      <a:gd name="connsiteX35" fmla="*/ 21830 w 41042"/>
                      <a:gd name="connsiteY35" fmla="*/ 32056 h 61073"/>
                      <a:gd name="connsiteX36" fmla="*/ 15275 w 41042"/>
                      <a:gd name="connsiteY36" fmla="*/ 50122 h 61073"/>
                      <a:gd name="connsiteX37" fmla="*/ 26786 w 41042"/>
                      <a:gd name="connsiteY37" fmla="*/ 7834 h 61073"/>
                      <a:gd name="connsiteX38" fmla="*/ 20311 w 41042"/>
                      <a:gd name="connsiteY38" fmla="*/ 8633 h 61073"/>
                      <a:gd name="connsiteX39" fmla="*/ 16394 w 41042"/>
                      <a:gd name="connsiteY39" fmla="*/ 13190 h 61073"/>
                      <a:gd name="connsiteX40" fmla="*/ 16234 w 41042"/>
                      <a:gd name="connsiteY40" fmla="*/ 18866 h 61073"/>
                      <a:gd name="connsiteX41" fmla="*/ 20791 w 41042"/>
                      <a:gd name="connsiteY41" fmla="*/ 24222 h 61073"/>
                      <a:gd name="connsiteX42" fmla="*/ 26786 w 41042"/>
                      <a:gd name="connsiteY42" fmla="*/ 7834 h 6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1042" h="61073">
                        <a:moveTo>
                          <a:pt x="7841" y="59874"/>
                        </a:moveTo>
                        <a:lnTo>
                          <a:pt x="9999" y="53959"/>
                        </a:lnTo>
                        <a:cubicBezTo>
                          <a:pt x="7201" y="52520"/>
                          <a:pt x="4963" y="50921"/>
                          <a:pt x="3444" y="49322"/>
                        </a:cubicBezTo>
                        <a:cubicBezTo>
                          <a:pt x="1925" y="47724"/>
                          <a:pt x="886" y="45565"/>
                          <a:pt x="326" y="42927"/>
                        </a:cubicBezTo>
                        <a:cubicBezTo>
                          <a:pt x="-233" y="40289"/>
                          <a:pt x="-73" y="37411"/>
                          <a:pt x="806" y="34214"/>
                        </a:cubicBezTo>
                        <a:lnTo>
                          <a:pt x="7201" y="35253"/>
                        </a:lnTo>
                        <a:cubicBezTo>
                          <a:pt x="6482" y="38610"/>
                          <a:pt x="6482" y="41248"/>
                          <a:pt x="7121" y="43167"/>
                        </a:cubicBezTo>
                        <a:cubicBezTo>
                          <a:pt x="8001" y="45885"/>
                          <a:pt x="9599" y="47804"/>
                          <a:pt x="11838" y="48923"/>
                        </a:cubicBezTo>
                        <a:lnTo>
                          <a:pt x="18712" y="29977"/>
                        </a:lnTo>
                        <a:cubicBezTo>
                          <a:pt x="16474" y="28618"/>
                          <a:pt x="14316" y="26780"/>
                          <a:pt x="12237" y="24381"/>
                        </a:cubicBezTo>
                        <a:cubicBezTo>
                          <a:pt x="10719" y="22623"/>
                          <a:pt x="9839" y="20624"/>
                          <a:pt x="9439" y="18386"/>
                        </a:cubicBezTo>
                        <a:cubicBezTo>
                          <a:pt x="9120" y="16148"/>
                          <a:pt x="9439" y="13829"/>
                          <a:pt x="10239" y="11431"/>
                        </a:cubicBezTo>
                        <a:cubicBezTo>
                          <a:pt x="11758" y="7194"/>
                          <a:pt x="14556" y="4317"/>
                          <a:pt x="18473" y="2798"/>
                        </a:cubicBezTo>
                        <a:cubicBezTo>
                          <a:pt x="21111" y="1759"/>
                          <a:pt x="24468" y="1759"/>
                          <a:pt x="28545" y="2798"/>
                        </a:cubicBezTo>
                        <a:lnTo>
                          <a:pt x="29584" y="0"/>
                        </a:lnTo>
                        <a:lnTo>
                          <a:pt x="33101" y="1279"/>
                        </a:lnTo>
                        <a:lnTo>
                          <a:pt x="32062" y="4157"/>
                        </a:lnTo>
                        <a:cubicBezTo>
                          <a:pt x="35420" y="5756"/>
                          <a:pt x="37738" y="7754"/>
                          <a:pt x="39177" y="10152"/>
                        </a:cubicBezTo>
                        <a:cubicBezTo>
                          <a:pt x="41015" y="13270"/>
                          <a:pt x="41495" y="16787"/>
                          <a:pt x="40616" y="20704"/>
                        </a:cubicBezTo>
                        <a:lnTo>
                          <a:pt x="34141" y="19425"/>
                        </a:lnTo>
                        <a:cubicBezTo>
                          <a:pt x="34620" y="16947"/>
                          <a:pt x="34540" y="14949"/>
                          <a:pt x="33901" y="13270"/>
                        </a:cubicBezTo>
                        <a:cubicBezTo>
                          <a:pt x="33261" y="11591"/>
                          <a:pt x="32062" y="10232"/>
                          <a:pt x="30224" y="9113"/>
                        </a:cubicBezTo>
                        <a:lnTo>
                          <a:pt x="23988" y="26220"/>
                        </a:lnTo>
                        <a:cubicBezTo>
                          <a:pt x="26706" y="28059"/>
                          <a:pt x="28465" y="29338"/>
                          <a:pt x="29264" y="30137"/>
                        </a:cubicBezTo>
                        <a:cubicBezTo>
                          <a:pt x="30783" y="31656"/>
                          <a:pt x="31982" y="33175"/>
                          <a:pt x="32702" y="34773"/>
                        </a:cubicBezTo>
                        <a:cubicBezTo>
                          <a:pt x="33421" y="36372"/>
                          <a:pt x="33821" y="38051"/>
                          <a:pt x="33901" y="39890"/>
                        </a:cubicBezTo>
                        <a:cubicBezTo>
                          <a:pt x="33901" y="41728"/>
                          <a:pt x="33661" y="43567"/>
                          <a:pt x="32942" y="45485"/>
                        </a:cubicBezTo>
                        <a:cubicBezTo>
                          <a:pt x="31423" y="49562"/>
                          <a:pt x="28865" y="52520"/>
                          <a:pt x="25267" y="54358"/>
                        </a:cubicBezTo>
                        <a:cubicBezTo>
                          <a:pt x="21670" y="56197"/>
                          <a:pt x="17753" y="56357"/>
                          <a:pt x="13516" y="55078"/>
                        </a:cubicBezTo>
                        <a:lnTo>
                          <a:pt x="11358" y="61073"/>
                        </a:lnTo>
                        <a:lnTo>
                          <a:pt x="7841" y="59794"/>
                        </a:lnTo>
                        <a:close/>
                        <a:moveTo>
                          <a:pt x="15275" y="50122"/>
                        </a:moveTo>
                        <a:cubicBezTo>
                          <a:pt x="17673" y="50681"/>
                          <a:pt x="19991" y="50362"/>
                          <a:pt x="22070" y="49162"/>
                        </a:cubicBezTo>
                        <a:cubicBezTo>
                          <a:pt x="24228" y="47963"/>
                          <a:pt x="25747" y="46125"/>
                          <a:pt x="26626" y="43647"/>
                        </a:cubicBezTo>
                        <a:cubicBezTo>
                          <a:pt x="27426" y="41488"/>
                          <a:pt x="27506" y="39570"/>
                          <a:pt x="26946" y="37891"/>
                        </a:cubicBezTo>
                        <a:cubicBezTo>
                          <a:pt x="26387" y="36212"/>
                          <a:pt x="24628" y="34214"/>
                          <a:pt x="21830" y="32056"/>
                        </a:cubicBezTo>
                        <a:lnTo>
                          <a:pt x="15275" y="50122"/>
                        </a:lnTo>
                        <a:close/>
                        <a:moveTo>
                          <a:pt x="26786" y="7834"/>
                        </a:moveTo>
                        <a:cubicBezTo>
                          <a:pt x="24308" y="7354"/>
                          <a:pt x="22150" y="7594"/>
                          <a:pt x="20311" y="8633"/>
                        </a:cubicBezTo>
                        <a:cubicBezTo>
                          <a:pt x="18473" y="9673"/>
                          <a:pt x="17114" y="11191"/>
                          <a:pt x="16394" y="13190"/>
                        </a:cubicBezTo>
                        <a:cubicBezTo>
                          <a:pt x="15675" y="15188"/>
                          <a:pt x="15595" y="17107"/>
                          <a:pt x="16234" y="18866"/>
                        </a:cubicBezTo>
                        <a:cubicBezTo>
                          <a:pt x="16874" y="20624"/>
                          <a:pt x="18393" y="22463"/>
                          <a:pt x="20791" y="24222"/>
                        </a:cubicBezTo>
                        <a:lnTo>
                          <a:pt x="26786" y="783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1" name="Freeform: Shape 4820">
                    <a:extLst>
                      <a:ext uri="{FF2B5EF4-FFF2-40B4-BE49-F238E27FC236}">
                        <a16:creationId xmlns:a16="http://schemas.microsoft.com/office/drawing/2014/main" id="{087059B8-98F2-6860-264B-3C97D52C3EB4}"/>
                      </a:ext>
                    </a:extLst>
                  </p:cNvPr>
                  <p:cNvSpPr/>
                  <p:nvPr/>
                </p:nvSpPr>
                <p:spPr>
                  <a:xfrm>
                    <a:off x="1244108" y="1927520"/>
                    <a:ext cx="24381" cy="49961"/>
                  </a:xfrm>
                  <a:custGeom>
                    <a:avLst/>
                    <a:gdLst>
                      <a:gd name="connsiteX0" fmla="*/ 6635 w 24381"/>
                      <a:gd name="connsiteY0" fmla="*/ 49962 h 49961"/>
                      <a:gd name="connsiteX1" fmla="*/ 719 w 24381"/>
                      <a:gd name="connsiteY1" fmla="*/ 47804 h 49961"/>
                      <a:gd name="connsiteX2" fmla="*/ 14469 w 24381"/>
                      <a:gd name="connsiteY2" fmla="*/ 9912 h 49961"/>
                      <a:gd name="connsiteX3" fmla="*/ 7354 w 24381"/>
                      <a:gd name="connsiteY3" fmla="*/ 11991 h 49961"/>
                      <a:gd name="connsiteX4" fmla="*/ 0 w 24381"/>
                      <a:gd name="connsiteY4" fmla="*/ 12790 h 49961"/>
                      <a:gd name="connsiteX5" fmla="*/ 2078 w 24381"/>
                      <a:gd name="connsiteY5" fmla="*/ 7035 h 49961"/>
                      <a:gd name="connsiteX6" fmla="*/ 12870 w 24381"/>
                      <a:gd name="connsiteY6" fmla="*/ 4556 h 49961"/>
                      <a:gd name="connsiteX7" fmla="*/ 20544 w 24381"/>
                      <a:gd name="connsiteY7" fmla="*/ 0 h 49961"/>
                      <a:gd name="connsiteX8" fmla="*/ 24381 w 24381"/>
                      <a:gd name="connsiteY8" fmla="*/ 1359 h 49961"/>
                      <a:gd name="connsiteX9" fmla="*/ 6715 w 24381"/>
                      <a:gd name="connsiteY9" fmla="*/ 49962 h 4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1" h="49961">
                        <a:moveTo>
                          <a:pt x="6635" y="49962"/>
                        </a:moveTo>
                        <a:lnTo>
                          <a:pt x="719" y="47804"/>
                        </a:lnTo>
                        <a:lnTo>
                          <a:pt x="14469" y="9912"/>
                        </a:lnTo>
                        <a:cubicBezTo>
                          <a:pt x="12550" y="10792"/>
                          <a:pt x="10152" y="11431"/>
                          <a:pt x="7354" y="11991"/>
                        </a:cubicBezTo>
                        <a:cubicBezTo>
                          <a:pt x="4557" y="12550"/>
                          <a:pt x="2078" y="12790"/>
                          <a:pt x="0" y="12790"/>
                        </a:cubicBezTo>
                        <a:lnTo>
                          <a:pt x="2078" y="7035"/>
                        </a:lnTo>
                        <a:cubicBezTo>
                          <a:pt x="5995" y="6715"/>
                          <a:pt x="9593" y="5836"/>
                          <a:pt x="12870" y="4556"/>
                        </a:cubicBezTo>
                        <a:cubicBezTo>
                          <a:pt x="16148" y="3278"/>
                          <a:pt x="18706" y="1759"/>
                          <a:pt x="20544" y="0"/>
                        </a:cubicBezTo>
                        <a:lnTo>
                          <a:pt x="24381" y="1359"/>
                        </a:lnTo>
                        <a:lnTo>
                          <a:pt x="6715" y="4996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2" name="Freeform: Shape 4821">
                    <a:extLst>
                      <a:ext uri="{FF2B5EF4-FFF2-40B4-BE49-F238E27FC236}">
                        <a16:creationId xmlns:a16="http://schemas.microsoft.com/office/drawing/2014/main" id="{6EB79DDC-DBFD-3A55-4B59-0D4A91BDFA85}"/>
                      </a:ext>
                    </a:extLst>
                  </p:cNvPr>
                  <p:cNvSpPr/>
                  <p:nvPr/>
                </p:nvSpPr>
                <p:spPr>
                  <a:xfrm>
                    <a:off x="1269289" y="1977482"/>
                    <a:ext cx="9272" cy="9272"/>
                  </a:xfrm>
                  <a:custGeom>
                    <a:avLst/>
                    <a:gdLst>
                      <a:gd name="connsiteX0" fmla="*/ 0 w 9272"/>
                      <a:gd name="connsiteY0" fmla="*/ 6795 h 9272"/>
                      <a:gd name="connsiteX1" fmla="*/ 2478 w 9272"/>
                      <a:gd name="connsiteY1" fmla="*/ 0 h 9272"/>
                      <a:gd name="connsiteX2" fmla="*/ 9273 w 9272"/>
                      <a:gd name="connsiteY2" fmla="*/ 2478 h 9272"/>
                      <a:gd name="connsiteX3" fmla="*/ 6795 w 9272"/>
                      <a:gd name="connsiteY3" fmla="*/ 9273 h 9272"/>
                      <a:gd name="connsiteX4" fmla="*/ 0 w 9272"/>
                      <a:gd name="connsiteY4" fmla="*/ 6795 h 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2" h="9272">
                        <a:moveTo>
                          <a:pt x="0" y="6795"/>
                        </a:moveTo>
                        <a:lnTo>
                          <a:pt x="2478" y="0"/>
                        </a:lnTo>
                        <a:lnTo>
                          <a:pt x="9273" y="2478"/>
                        </a:lnTo>
                        <a:lnTo>
                          <a:pt x="6795" y="9273"/>
                        </a:lnTo>
                        <a:lnTo>
                          <a:pt x="0" y="679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3" name="Freeform: Shape 4822">
                    <a:extLst>
                      <a:ext uri="{FF2B5EF4-FFF2-40B4-BE49-F238E27FC236}">
                        <a16:creationId xmlns:a16="http://schemas.microsoft.com/office/drawing/2014/main" id="{29BEA59D-BE56-846F-80EB-287E7B37782B}"/>
                      </a:ext>
                    </a:extLst>
                  </p:cNvPr>
                  <p:cNvSpPr/>
                  <p:nvPr/>
                </p:nvSpPr>
                <p:spPr>
                  <a:xfrm>
                    <a:off x="1300545" y="1948065"/>
                    <a:ext cx="24381" cy="49961"/>
                  </a:xfrm>
                  <a:custGeom>
                    <a:avLst/>
                    <a:gdLst>
                      <a:gd name="connsiteX0" fmla="*/ 6635 w 24381"/>
                      <a:gd name="connsiteY0" fmla="*/ 49962 h 49961"/>
                      <a:gd name="connsiteX1" fmla="*/ 719 w 24381"/>
                      <a:gd name="connsiteY1" fmla="*/ 47804 h 49961"/>
                      <a:gd name="connsiteX2" fmla="*/ 14469 w 24381"/>
                      <a:gd name="connsiteY2" fmla="*/ 9912 h 49961"/>
                      <a:gd name="connsiteX3" fmla="*/ 7354 w 24381"/>
                      <a:gd name="connsiteY3" fmla="*/ 11991 h 49961"/>
                      <a:gd name="connsiteX4" fmla="*/ 0 w 24381"/>
                      <a:gd name="connsiteY4" fmla="*/ 12790 h 49961"/>
                      <a:gd name="connsiteX5" fmla="*/ 2078 w 24381"/>
                      <a:gd name="connsiteY5" fmla="*/ 7035 h 49961"/>
                      <a:gd name="connsiteX6" fmla="*/ 12870 w 24381"/>
                      <a:gd name="connsiteY6" fmla="*/ 4557 h 49961"/>
                      <a:gd name="connsiteX7" fmla="*/ 20544 w 24381"/>
                      <a:gd name="connsiteY7" fmla="*/ 0 h 49961"/>
                      <a:gd name="connsiteX8" fmla="*/ 24381 w 24381"/>
                      <a:gd name="connsiteY8" fmla="*/ 1359 h 49961"/>
                      <a:gd name="connsiteX9" fmla="*/ 6715 w 24381"/>
                      <a:gd name="connsiteY9" fmla="*/ 49962 h 4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1" h="49961">
                        <a:moveTo>
                          <a:pt x="6635" y="49962"/>
                        </a:moveTo>
                        <a:lnTo>
                          <a:pt x="719" y="47804"/>
                        </a:lnTo>
                        <a:lnTo>
                          <a:pt x="14469" y="9912"/>
                        </a:lnTo>
                        <a:cubicBezTo>
                          <a:pt x="12550" y="10792"/>
                          <a:pt x="10152" y="11431"/>
                          <a:pt x="7354" y="11991"/>
                        </a:cubicBezTo>
                        <a:cubicBezTo>
                          <a:pt x="4557" y="12550"/>
                          <a:pt x="2078" y="12790"/>
                          <a:pt x="0" y="12790"/>
                        </a:cubicBezTo>
                        <a:lnTo>
                          <a:pt x="2078" y="7035"/>
                        </a:lnTo>
                        <a:cubicBezTo>
                          <a:pt x="5995" y="6715"/>
                          <a:pt x="9593" y="5836"/>
                          <a:pt x="12870" y="4557"/>
                        </a:cubicBezTo>
                        <a:cubicBezTo>
                          <a:pt x="16148" y="3278"/>
                          <a:pt x="18706" y="1759"/>
                          <a:pt x="20544" y="0"/>
                        </a:cubicBezTo>
                        <a:lnTo>
                          <a:pt x="24381" y="1359"/>
                        </a:lnTo>
                        <a:lnTo>
                          <a:pt x="6715" y="4996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4" name="Freeform: Shape 4823">
                    <a:extLst>
                      <a:ext uri="{FF2B5EF4-FFF2-40B4-BE49-F238E27FC236}">
                        <a16:creationId xmlns:a16="http://schemas.microsoft.com/office/drawing/2014/main" id="{BBF9BF5D-1AED-A860-04CC-8C30203E0A46}"/>
                      </a:ext>
                    </a:extLst>
                  </p:cNvPr>
                  <p:cNvSpPr/>
                  <p:nvPr/>
                </p:nvSpPr>
                <p:spPr>
                  <a:xfrm>
                    <a:off x="1336598" y="1954780"/>
                    <a:ext cx="40449" cy="56516"/>
                  </a:xfrm>
                  <a:custGeom>
                    <a:avLst/>
                    <a:gdLst>
                      <a:gd name="connsiteX0" fmla="*/ 480 w 40449"/>
                      <a:gd name="connsiteY0" fmla="*/ 54199 h 56516"/>
                      <a:gd name="connsiteX1" fmla="*/ 15988 w 40449"/>
                      <a:gd name="connsiteY1" fmla="*/ 11511 h 56516"/>
                      <a:gd name="connsiteX2" fmla="*/ 0 w 40449"/>
                      <a:gd name="connsiteY2" fmla="*/ 5676 h 56516"/>
                      <a:gd name="connsiteX3" fmla="*/ 2078 w 40449"/>
                      <a:gd name="connsiteY3" fmla="*/ 0 h 56516"/>
                      <a:gd name="connsiteX4" fmla="*/ 40449 w 40449"/>
                      <a:gd name="connsiteY4" fmla="*/ 13989 h 56516"/>
                      <a:gd name="connsiteX5" fmla="*/ 38371 w 40449"/>
                      <a:gd name="connsiteY5" fmla="*/ 19665 h 56516"/>
                      <a:gd name="connsiteX6" fmla="*/ 22383 w 40449"/>
                      <a:gd name="connsiteY6" fmla="*/ 13829 h 56516"/>
                      <a:gd name="connsiteX7" fmla="*/ 6875 w 40449"/>
                      <a:gd name="connsiteY7" fmla="*/ 56517 h 56516"/>
                      <a:gd name="connsiteX8" fmla="*/ 480 w 40449"/>
                      <a:gd name="connsiteY8" fmla="*/ 54199 h 56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449" h="56516">
                        <a:moveTo>
                          <a:pt x="480" y="54199"/>
                        </a:moveTo>
                        <a:lnTo>
                          <a:pt x="15988" y="11511"/>
                        </a:lnTo>
                        <a:lnTo>
                          <a:pt x="0" y="5676"/>
                        </a:lnTo>
                        <a:lnTo>
                          <a:pt x="2078" y="0"/>
                        </a:lnTo>
                        <a:lnTo>
                          <a:pt x="40449" y="13989"/>
                        </a:lnTo>
                        <a:lnTo>
                          <a:pt x="38371" y="19665"/>
                        </a:lnTo>
                        <a:lnTo>
                          <a:pt x="22383" y="13829"/>
                        </a:lnTo>
                        <a:lnTo>
                          <a:pt x="6875" y="56517"/>
                        </a:lnTo>
                        <a:lnTo>
                          <a:pt x="480" y="5419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5" name="Freeform: Shape 4824">
                    <a:extLst>
                      <a:ext uri="{FF2B5EF4-FFF2-40B4-BE49-F238E27FC236}">
                        <a16:creationId xmlns:a16="http://schemas.microsoft.com/office/drawing/2014/main" id="{2DF01343-E4CC-E1E4-0060-10F423291845}"/>
                      </a:ext>
                    </a:extLst>
                  </p:cNvPr>
                  <p:cNvSpPr/>
                  <p:nvPr/>
                </p:nvSpPr>
                <p:spPr>
                  <a:xfrm>
                    <a:off x="1526659" y="2039835"/>
                    <a:ext cx="31924" cy="47483"/>
                  </a:xfrm>
                  <a:custGeom>
                    <a:avLst/>
                    <a:gdLst>
                      <a:gd name="connsiteX0" fmla="*/ 6030 w 31924"/>
                      <a:gd name="connsiteY0" fmla="*/ 46445 h 47483"/>
                      <a:gd name="connsiteX1" fmla="*/ 7709 w 31924"/>
                      <a:gd name="connsiteY1" fmla="*/ 41808 h 47483"/>
                      <a:gd name="connsiteX2" fmla="*/ 2672 w 31924"/>
                      <a:gd name="connsiteY2" fmla="*/ 38211 h 47483"/>
                      <a:gd name="connsiteX3" fmla="*/ 274 w 31924"/>
                      <a:gd name="connsiteY3" fmla="*/ 33255 h 47483"/>
                      <a:gd name="connsiteX4" fmla="*/ 674 w 31924"/>
                      <a:gd name="connsiteY4" fmla="*/ 26540 h 47483"/>
                      <a:gd name="connsiteX5" fmla="*/ 5630 w 31924"/>
                      <a:gd name="connsiteY5" fmla="*/ 27339 h 47483"/>
                      <a:gd name="connsiteX6" fmla="*/ 5550 w 31924"/>
                      <a:gd name="connsiteY6" fmla="*/ 33494 h 47483"/>
                      <a:gd name="connsiteX7" fmla="*/ 9227 w 31924"/>
                      <a:gd name="connsiteY7" fmla="*/ 37971 h 47483"/>
                      <a:gd name="connsiteX8" fmla="*/ 14583 w 31924"/>
                      <a:gd name="connsiteY8" fmla="*/ 23262 h 47483"/>
                      <a:gd name="connsiteX9" fmla="*/ 9547 w 31924"/>
                      <a:gd name="connsiteY9" fmla="*/ 18946 h 47483"/>
                      <a:gd name="connsiteX10" fmla="*/ 7389 w 31924"/>
                      <a:gd name="connsiteY10" fmla="*/ 14309 h 47483"/>
                      <a:gd name="connsiteX11" fmla="*/ 8028 w 31924"/>
                      <a:gd name="connsiteY11" fmla="*/ 8953 h 47483"/>
                      <a:gd name="connsiteX12" fmla="*/ 14423 w 31924"/>
                      <a:gd name="connsiteY12" fmla="*/ 2238 h 47483"/>
                      <a:gd name="connsiteX13" fmla="*/ 22257 w 31924"/>
                      <a:gd name="connsiteY13" fmla="*/ 2238 h 47483"/>
                      <a:gd name="connsiteX14" fmla="*/ 23057 w 31924"/>
                      <a:gd name="connsiteY14" fmla="*/ 0 h 47483"/>
                      <a:gd name="connsiteX15" fmla="*/ 25775 w 31924"/>
                      <a:gd name="connsiteY15" fmla="*/ 959 h 47483"/>
                      <a:gd name="connsiteX16" fmla="*/ 24975 w 31924"/>
                      <a:gd name="connsiteY16" fmla="*/ 3198 h 47483"/>
                      <a:gd name="connsiteX17" fmla="*/ 30491 w 31924"/>
                      <a:gd name="connsiteY17" fmla="*/ 7914 h 47483"/>
                      <a:gd name="connsiteX18" fmla="*/ 31610 w 31924"/>
                      <a:gd name="connsiteY18" fmla="*/ 16148 h 47483"/>
                      <a:gd name="connsiteX19" fmla="*/ 26574 w 31924"/>
                      <a:gd name="connsiteY19" fmla="*/ 15108 h 47483"/>
                      <a:gd name="connsiteX20" fmla="*/ 26414 w 31924"/>
                      <a:gd name="connsiteY20" fmla="*/ 10312 h 47483"/>
                      <a:gd name="connsiteX21" fmla="*/ 23536 w 31924"/>
                      <a:gd name="connsiteY21" fmla="*/ 7115 h 47483"/>
                      <a:gd name="connsiteX22" fmla="*/ 18660 w 31924"/>
                      <a:gd name="connsiteY22" fmla="*/ 20464 h 47483"/>
                      <a:gd name="connsiteX23" fmla="*/ 22817 w 31924"/>
                      <a:gd name="connsiteY23" fmla="*/ 23502 h 47483"/>
                      <a:gd name="connsiteX24" fmla="*/ 25455 w 31924"/>
                      <a:gd name="connsiteY24" fmla="*/ 27099 h 47483"/>
                      <a:gd name="connsiteX25" fmla="*/ 26334 w 31924"/>
                      <a:gd name="connsiteY25" fmla="*/ 31096 h 47483"/>
                      <a:gd name="connsiteX26" fmla="*/ 25615 w 31924"/>
                      <a:gd name="connsiteY26" fmla="*/ 35413 h 47483"/>
                      <a:gd name="connsiteX27" fmla="*/ 19619 w 31924"/>
                      <a:gd name="connsiteY27" fmla="*/ 42288 h 47483"/>
                      <a:gd name="connsiteX28" fmla="*/ 10426 w 31924"/>
                      <a:gd name="connsiteY28" fmla="*/ 42847 h 47483"/>
                      <a:gd name="connsiteX29" fmla="*/ 8748 w 31924"/>
                      <a:gd name="connsiteY29" fmla="*/ 47484 h 47483"/>
                      <a:gd name="connsiteX30" fmla="*/ 6030 w 31924"/>
                      <a:gd name="connsiteY30" fmla="*/ 46524 h 47483"/>
                      <a:gd name="connsiteX31" fmla="*/ 11865 w 31924"/>
                      <a:gd name="connsiteY31" fmla="*/ 38930 h 47483"/>
                      <a:gd name="connsiteX32" fmla="*/ 17141 w 31924"/>
                      <a:gd name="connsiteY32" fmla="*/ 38211 h 47483"/>
                      <a:gd name="connsiteX33" fmla="*/ 20739 w 31924"/>
                      <a:gd name="connsiteY33" fmla="*/ 33894 h 47483"/>
                      <a:gd name="connsiteX34" fmla="*/ 20978 w 31924"/>
                      <a:gd name="connsiteY34" fmla="*/ 29418 h 47483"/>
                      <a:gd name="connsiteX35" fmla="*/ 16981 w 31924"/>
                      <a:gd name="connsiteY35" fmla="*/ 24861 h 47483"/>
                      <a:gd name="connsiteX36" fmla="*/ 11865 w 31924"/>
                      <a:gd name="connsiteY36" fmla="*/ 38930 h 47483"/>
                      <a:gd name="connsiteX37" fmla="*/ 20739 w 31924"/>
                      <a:gd name="connsiteY37" fmla="*/ 5995 h 47483"/>
                      <a:gd name="connsiteX38" fmla="*/ 15702 w 31924"/>
                      <a:gd name="connsiteY38" fmla="*/ 6635 h 47483"/>
                      <a:gd name="connsiteX39" fmla="*/ 12665 w 31924"/>
                      <a:gd name="connsiteY39" fmla="*/ 10232 h 47483"/>
                      <a:gd name="connsiteX40" fmla="*/ 12505 w 31924"/>
                      <a:gd name="connsiteY40" fmla="*/ 14629 h 47483"/>
                      <a:gd name="connsiteX41" fmla="*/ 16102 w 31924"/>
                      <a:gd name="connsiteY41" fmla="*/ 18786 h 47483"/>
                      <a:gd name="connsiteX42" fmla="*/ 20739 w 31924"/>
                      <a:gd name="connsiteY42" fmla="*/ 5995 h 4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1924" h="47483">
                        <a:moveTo>
                          <a:pt x="6030" y="46445"/>
                        </a:moveTo>
                        <a:lnTo>
                          <a:pt x="7709" y="41808"/>
                        </a:lnTo>
                        <a:cubicBezTo>
                          <a:pt x="5470" y="40689"/>
                          <a:pt x="3791" y="39490"/>
                          <a:pt x="2672" y="38211"/>
                        </a:cubicBezTo>
                        <a:cubicBezTo>
                          <a:pt x="1473" y="36932"/>
                          <a:pt x="674" y="35253"/>
                          <a:pt x="274" y="33255"/>
                        </a:cubicBezTo>
                        <a:cubicBezTo>
                          <a:pt x="-205" y="31256"/>
                          <a:pt x="-46" y="28938"/>
                          <a:pt x="674" y="26540"/>
                        </a:cubicBezTo>
                        <a:lnTo>
                          <a:pt x="5630" y="27339"/>
                        </a:lnTo>
                        <a:cubicBezTo>
                          <a:pt x="5071" y="29977"/>
                          <a:pt x="5071" y="31976"/>
                          <a:pt x="5550" y="33494"/>
                        </a:cubicBezTo>
                        <a:cubicBezTo>
                          <a:pt x="6270" y="35573"/>
                          <a:pt x="7469" y="37092"/>
                          <a:pt x="9227" y="37971"/>
                        </a:cubicBezTo>
                        <a:lnTo>
                          <a:pt x="14583" y="23262"/>
                        </a:lnTo>
                        <a:cubicBezTo>
                          <a:pt x="12825" y="22223"/>
                          <a:pt x="11146" y="20784"/>
                          <a:pt x="9547" y="18946"/>
                        </a:cubicBezTo>
                        <a:cubicBezTo>
                          <a:pt x="8348" y="17587"/>
                          <a:pt x="7629" y="16068"/>
                          <a:pt x="7389" y="14309"/>
                        </a:cubicBezTo>
                        <a:cubicBezTo>
                          <a:pt x="7149" y="12550"/>
                          <a:pt x="7389" y="10792"/>
                          <a:pt x="8028" y="8953"/>
                        </a:cubicBezTo>
                        <a:cubicBezTo>
                          <a:pt x="9227" y="5676"/>
                          <a:pt x="11386" y="3437"/>
                          <a:pt x="14423" y="2238"/>
                        </a:cubicBezTo>
                        <a:cubicBezTo>
                          <a:pt x="16502" y="1439"/>
                          <a:pt x="19060" y="1439"/>
                          <a:pt x="22257" y="2238"/>
                        </a:cubicBezTo>
                        <a:lnTo>
                          <a:pt x="23057" y="0"/>
                        </a:lnTo>
                        <a:lnTo>
                          <a:pt x="25775" y="959"/>
                        </a:lnTo>
                        <a:lnTo>
                          <a:pt x="24975" y="3198"/>
                        </a:lnTo>
                        <a:cubicBezTo>
                          <a:pt x="27613" y="4397"/>
                          <a:pt x="29452" y="5995"/>
                          <a:pt x="30491" y="7914"/>
                        </a:cubicBezTo>
                        <a:cubicBezTo>
                          <a:pt x="31930" y="10312"/>
                          <a:pt x="32250" y="13030"/>
                          <a:pt x="31610" y="16148"/>
                        </a:cubicBezTo>
                        <a:lnTo>
                          <a:pt x="26574" y="15108"/>
                        </a:lnTo>
                        <a:cubicBezTo>
                          <a:pt x="26974" y="13190"/>
                          <a:pt x="26894" y="11591"/>
                          <a:pt x="26414" y="10312"/>
                        </a:cubicBezTo>
                        <a:cubicBezTo>
                          <a:pt x="25935" y="9033"/>
                          <a:pt x="24975" y="7994"/>
                          <a:pt x="23536" y="7115"/>
                        </a:cubicBezTo>
                        <a:lnTo>
                          <a:pt x="18660" y="20464"/>
                        </a:lnTo>
                        <a:cubicBezTo>
                          <a:pt x="20819" y="21903"/>
                          <a:pt x="22177" y="22942"/>
                          <a:pt x="22817" y="23502"/>
                        </a:cubicBezTo>
                        <a:cubicBezTo>
                          <a:pt x="24016" y="24621"/>
                          <a:pt x="24895" y="25820"/>
                          <a:pt x="25455" y="27099"/>
                        </a:cubicBezTo>
                        <a:cubicBezTo>
                          <a:pt x="26015" y="28378"/>
                          <a:pt x="26334" y="29657"/>
                          <a:pt x="26334" y="31096"/>
                        </a:cubicBezTo>
                        <a:cubicBezTo>
                          <a:pt x="26334" y="32535"/>
                          <a:pt x="26094" y="33974"/>
                          <a:pt x="25615" y="35413"/>
                        </a:cubicBezTo>
                        <a:cubicBezTo>
                          <a:pt x="24416" y="38610"/>
                          <a:pt x="22417" y="40929"/>
                          <a:pt x="19619" y="42288"/>
                        </a:cubicBezTo>
                        <a:cubicBezTo>
                          <a:pt x="16822" y="43727"/>
                          <a:pt x="13784" y="43886"/>
                          <a:pt x="10426" y="42847"/>
                        </a:cubicBezTo>
                        <a:lnTo>
                          <a:pt x="8748" y="47484"/>
                        </a:lnTo>
                        <a:lnTo>
                          <a:pt x="6030" y="46524"/>
                        </a:lnTo>
                        <a:close/>
                        <a:moveTo>
                          <a:pt x="11865" y="38930"/>
                        </a:moveTo>
                        <a:cubicBezTo>
                          <a:pt x="13704" y="39330"/>
                          <a:pt x="15543" y="39090"/>
                          <a:pt x="17141" y="38211"/>
                        </a:cubicBezTo>
                        <a:cubicBezTo>
                          <a:pt x="18820" y="37332"/>
                          <a:pt x="20019" y="35893"/>
                          <a:pt x="20739" y="33894"/>
                        </a:cubicBezTo>
                        <a:cubicBezTo>
                          <a:pt x="21378" y="32215"/>
                          <a:pt x="21458" y="30697"/>
                          <a:pt x="20978" y="29418"/>
                        </a:cubicBezTo>
                        <a:cubicBezTo>
                          <a:pt x="20499" y="28059"/>
                          <a:pt x="19220" y="26620"/>
                          <a:pt x="16981" y="24861"/>
                        </a:cubicBezTo>
                        <a:lnTo>
                          <a:pt x="11865" y="38930"/>
                        </a:lnTo>
                        <a:close/>
                        <a:moveTo>
                          <a:pt x="20739" y="5995"/>
                        </a:moveTo>
                        <a:cubicBezTo>
                          <a:pt x="18820" y="5596"/>
                          <a:pt x="17141" y="5836"/>
                          <a:pt x="15702" y="6635"/>
                        </a:cubicBezTo>
                        <a:cubicBezTo>
                          <a:pt x="14264" y="7434"/>
                          <a:pt x="13224" y="8633"/>
                          <a:pt x="12665" y="10232"/>
                        </a:cubicBezTo>
                        <a:cubicBezTo>
                          <a:pt x="12105" y="11831"/>
                          <a:pt x="12025" y="13270"/>
                          <a:pt x="12505" y="14629"/>
                        </a:cubicBezTo>
                        <a:cubicBezTo>
                          <a:pt x="12984" y="15988"/>
                          <a:pt x="14184" y="17427"/>
                          <a:pt x="16102" y="18786"/>
                        </a:cubicBezTo>
                        <a:lnTo>
                          <a:pt x="20739" y="5995"/>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6" name="Freeform: Shape 4825">
                    <a:extLst>
                      <a:ext uri="{FF2B5EF4-FFF2-40B4-BE49-F238E27FC236}">
                        <a16:creationId xmlns:a16="http://schemas.microsoft.com/office/drawing/2014/main" id="{FA480B40-E358-6A31-FDB3-6300C9E086E8}"/>
                      </a:ext>
                    </a:extLst>
                  </p:cNvPr>
                  <p:cNvSpPr/>
                  <p:nvPr/>
                </p:nvSpPr>
                <p:spPr>
                  <a:xfrm>
                    <a:off x="1565224" y="2055103"/>
                    <a:ext cx="18865" cy="38850"/>
                  </a:xfrm>
                  <a:custGeom>
                    <a:avLst/>
                    <a:gdLst>
                      <a:gd name="connsiteX0" fmla="*/ 5196 w 18865"/>
                      <a:gd name="connsiteY0" fmla="*/ 38771 h 38850"/>
                      <a:gd name="connsiteX1" fmla="*/ 560 w 18865"/>
                      <a:gd name="connsiteY1" fmla="*/ 37092 h 38850"/>
                      <a:gd name="connsiteX2" fmla="*/ 11271 w 18865"/>
                      <a:gd name="connsiteY2" fmla="*/ 7674 h 38850"/>
                      <a:gd name="connsiteX3" fmla="*/ 5756 w 18865"/>
                      <a:gd name="connsiteY3" fmla="*/ 9273 h 38850"/>
                      <a:gd name="connsiteX4" fmla="*/ 0 w 18865"/>
                      <a:gd name="connsiteY4" fmla="*/ 9912 h 38850"/>
                      <a:gd name="connsiteX5" fmla="*/ 1599 w 18865"/>
                      <a:gd name="connsiteY5" fmla="*/ 5436 h 38850"/>
                      <a:gd name="connsiteX6" fmla="*/ 9992 w 18865"/>
                      <a:gd name="connsiteY6" fmla="*/ 3517 h 38850"/>
                      <a:gd name="connsiteX7" fmla="*/ 15908 w 18865"/>
                      <a:gd name="connsiteY7" fmla="*/ 0 h 38850"/>
                      <a:gd name="connsiteX8" fmla="*/ 18866 w 18865"/>
                      <a:gd name="connsiteY8" fmla="*/ 1039 h 38850"/>
                      <a:gd name="connsiteX9" fmla="*/ 5116 w 18865"/>
                      <a:gd name="connsiteY9" fmla="*/ 38850 h 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65" h="38850">
                        <a:moveTo>
                          <a:pt x="5196" y="38771"/>
                        </a:moveTo>
                        <a:lnTo>
                          <a:pt x="560" y="37092"/>
                        </a:lnTo>
                        <a:lnTo>
                          <a:pt x="11271" y="7674"/>
                        </a:lnTo>
                        <a:cubicBezTo>
                          <a:pt x="9753" y="8314"/>
                          <a:pt x="7914" y="8873"/>
                          <a:pt x="5756" y="9273"/>
                        </a:cubicBezTo>
                        <a:cubicBezTo>
                          <a:pt x="3597" y="9673"/>
                          <a:pt x="1679" y="9912"/>
                          <a:pt x="0" y="9912"/>
                        </a:cubicBezTo>
                        <a:lnTo>
                          <a:pt x="1599" y="5436"/>
                        </a:lnTo>
                        <a:cubicBezTo>
                          <a:pt x="4636" y="5196"/>
                          <a:pt x="7434" y="4477"/>
                          <a:pt x="9992" y="3517"/>
                        </a:cubicBezTo>
                        <a:cubicBezTo>
                          <a:pt x="12550" y="2478"/>
                          <a:pt x="14549" y="1359"/>
                          <a:pt x="15908" y="0"/>
                        </a:cubicBezTo>
                        <a:lnTo>
                          <a:pt x="18866" y="1039"/>
                        </a:lnTo>
                        <a:lnTo>
                          <a:pt x="5116" y="3885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7" name="Freeform: Shape 4826">
                    <a:extLst>
                      <a:ext uri="{FF2B5EF4-FFF2-40B4-BE49-F238E27FC236}">
                        <a16:creationId xmlns:a16="http://schemas.microsoft.com/office/drawing/2014/main" id="{6F37DD9D-E444-AB5B-3BA1-42918718CBA5}"/>
                      </a:ext>
                    </a:extLst>
                  </p:cNvPr>
                  <p:cNvSpPr/>
                  <p:nvPr/>
                </p:nvSpPr>
                <p:spPr>
                  <a:xfrm>
                    <a:off x="1590564" y="2064296"/>
                    <a:ext cx="18865" cy="38930"/>
                  </a:xfrm>
                  <a:custGeom>
                    <a:avLst/>
                    <a:gdLst>
                      <a:gd name="connsiteX0" fmla="*/ 5196 w 18865"/>
                      <a:gd name="connsiteY0" fmla="*/ 38770 h 38930"/>
                      <a:gd name="connsiteX1" fmla="*/ 560 w 18865"/>
                      <a:gd name="connsiteY1" fmla="*/ 37092 h 38930"/>
                      <a:gd name="connsiteX2" fmla="*/ 11271 w 18865"/>
                      <a:gd name="connsiteY2" fmla="*/ 7674 h 38930"/>
                      <a:gd name="connsiteX3" fmla="*/ 5756 w 18865"/>
                      <a:gd name="connsiteY3" fmla="*/ 9273 h 38930"/>
                      <a:gd name="connsiteX4" fmla="*/ 0 w 18865"/>
                      <a:gd name="connsiteY4" fmla="*/ 9912 h 38930"/>
                      <a:gd name="connsiteX5" fmla="*/ 1599 w 18865"/>
                      <a:gd name="connsiteY5" fmla="*/ 5436 h 38930"/>
                      <a:gd name="connsiteX6" fmla="*/ 9992 w 18865"/>
                      <a:gd name="connsiteY6" fmla="*/ 3517 h 38930"/>
                      <a:gd name="connsiteX7" fmla="*/ 15908 w 18865"/>
                      <a:gd name="connsiteY7" fmla="*/ 0 h 38930"/>
                      <a:gd name="connsiteX8" fmla="*/ 18866 w 18865"/>
                      <a:gd name="connsiteY8" fmla="*/ 1119 h 38930"/>
                      <a:gd name="connsiteX9" fmla="*/ 5116 w 18865"/>
                      <a:gd name="connsiteY9" fmla="*/ 38930 h 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65" h="38930">
                        <a:moveTo>
                          <a:pt x="5196" y="38770"/>
                        </a:moveTo>
                        <a:lnTo>
                          <a:pt x="560" y="37092"/>
                        </a:lnTo>
                        <a:lnTo>
                          <a:pt x="11271" y="7674"/>
                        </a:lnTo>
                        <a:cubicBezTo>
                          <a:pt x="9753" y="8314"/>
                          <a:pt x="7914" y="8873"/>
                          <a:pt x="5756" y="9273"/>
                        </a:cubicBezTo>
                        <a:cubicBezTo>
                          <a:pt x="3597" y="9673"/>
                          <a:pt x="1679" y="9912"/>
                          <a:pt x="0" y="9912"/>
                        </a:cubicBezTo>
                        <a:lnTo>
                          <a:pt x="1599" y="5436"/>
                        </a:lnTo>
                        <a:cubicBezTo>
                          <a:pt x="4636" y="5196"/>
                          <a:pt x="7434" y="4477"/>
                          <a:pt x="9992" y="3517"/>
                        </a:cubicBezTo>
                        <a:cubicBezTo>
                          <a:pt x="12550" y="2478"/>
                          <a:pt x="14549" y="1279"/>
                          <a:pt x="15908" y="0"/>
                        </a:cubicBezTo>
                        <a:lnTo>
                          <a:pt x="18866" y="1119"/>
                        </a:lnTo>
                        <a:lnTo>
                          <a:pt x="5116" y="3893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8" name="Freeform: Shape 4827">
                    <a:extLst>
                      <a:ext uri="{FF2B5EF4-FFF2-40B4-BE49-F238E27FC236}">
                        <a16:creationId xmlns:a16="http://schemas.microsoft.com/office/drawing/2014/main" id="{6D1597AD-DF48-4F79-66D9-6A3FA259C6EF}"/>
                      </a:ext>
                    </a:extLst>
                  </p:cNvPr>
                  <p:cNvSpPr/>
                  <p:nvPr/>
                </p:nvSpPr>
                <p:spPr>
                  <a:xfrm>
                    <a:off x="1610628" y="2073129"/>
                    <a:ext cx="30914" cy="40309"/>
                  </a:xfrm>
                  <a:custGeom>
                    <a:avLst/>
                    <a:gdLst>
                      <a:gd name="connsiteX0" fmla="*/ 11512 w 30914"/>
                      <a:gd name="connsiteY0" fmla="*/ 16427 h 40309"/>
                      <a:gd name="connsiteX1" fmla="*/ 8315 w 30914"/>
                      <a:gd name="connsiteY1" fmla="*/ 11871 h 40309"/>
                      <a:gd name="connsiteX2" fmla="*/ 8635 w 30914"/>
                      <a:gd name="connsiteY2" fmla="*/ 6675 h 40309"/>
                      <a:gd name="connsiteX3" fmla="*/ 14070 w 30914"/>
                      <a:gd name="connsiteY3" fmla="*/ 839 h 40309"/>
                      <a:gd name="connsiteX4" fmla="*/ 22944 w 30914"/>
                      <a:gd name="connsiteY4" fmla="*/ 839 h 40309"/>
                      <a:gd name="connsiteX5" fmla="*/ 29818 w 30914"/>
                      <a:gd name="connsiteY5" fmla="*/ 6595 h 40309"/>
                      <a:gd name="connsiteX6" fmla="*/ 30298 w 30914"/>
                      <a:gd name="connsiteY6" fmla="*/ 14669 h 40309"/>
                      <a:gd name="connsiteX7" fmla="*/ 27260 w 30914"/>
                      <a:gd name="connsiteY7" fmla="*/ 18746 h 40309"/>
                      <a:gd name="connsiteX8" fmla="*/ 21984 w 30914"/>
                      <a:gd name="connsiteY8" fmla="*/ 20185 h 40309"/>
                      <a:gd name="connsiteX9" fmla="*/ 25901 w 30914"/>
                      <a:gd name="connsiteY9" fmla="*/ 25780 h 40309"/>
                      <a:gd name="connsiteX10" fmla="*/ 25502 w 30914"/>
                      <a:gd name="connsiteY10" fmla="*/ 32415 h 40309"/>
                      <a:gd name="connsiteX11" fmla="*/ 19107 w 30914"/>
                      <a:gd name="connsiteY11" fmla="*/ 39290 h 40309"/>
                      <a:gd name="connsiteX12" fmla="*/ 8954 w 30914"/>
                      <a:gd name="connsiteY12" fmla="*/ 39290 h 40309"/>
                      <a:gd name="connsiteX13" fmla="*/ 1200 w 30914"/>
                      <a:gd name="connsiteY13" fmla="*/ 32735 h 40309"/>
                      <a:gd name="connsiteX14" fmla="*/ 801 w 30914"/>
                      <a:gd name="connsiteY14" fmla="*/ 23222 h 40309"/>
                      <a:gd name="connsiteX15" fmla="*/ 4877 w 30914"/>
                      <a:gd name="connsiteY15" fmla="*/ 17787 h 40309"/>
                      <a:gd name="connsiteX16" fmla="*/ 11432 w 30914"/>
                      <a:gd name="connsiteY16" fmla="*/ 16348 h 40309"/>
                      <a:gd name="connsiteX17" fmla="*/ 5597 w 30914"/>
                      <a:gd name="connsiteY17" fmla="*/ 25141 h 40309"/>
                      <a:gd name="connsiteX18" fmla="*/ 5117 w 30914"/>
                      <a:gd name="connsiteY18" fmla="*/ 29298 h 40309"/>
                      <a:gd name="connsiteX19" fmla="*/ 6876 w 30914"/>
                      <a:gd name="connsiteY19" fmla="*/ 33135 h 40309"/>
                      <a:gd name="connsiteX20" fmla="*/ 10473 w 30914"/>
                      <a:gd name="connsiteY20" fmla="*/ 35613 h 40309"/>
                      <a:gd name="connsiteX21" fmla="*/ 16708 w 30914"/>
                      <a:gd name="connsiteY21" fmla="*/ 35453 h 40309"/>
                      <a:gd name="connsiteX22" fmla="*/ 20865 w 30914"/>
                      <a:gd name="connsiteY22" fmla="*/ 30817 h 40309"/>
                      <a:gd name="connsiteX23" fmla="*/ 20625 w 30914"/>
                      <a:gd name="connsiteY23" fmla="*/ 24501 h 40309"/>
                      <a:gd name="connsiteX24" fmla="*/ 15829 w 30914"/>
                      <a:gd name="connsiteY24" fmla="*/ 20265 h 40309"/>
                      <a:gd name="connsiteX25" fmla="*/ 9674 w 30914"/>
                      <a:gd name="connsiteY25" fmla="*/ 20424 h 40309"/>
                      <a:gd name="connsiteX26" fmla="*/ 5597 w 30914"/>
                      <a:gd name="connsiteY26" fmla="*/ 25061 h 40309"/>
                      <a:gd name="connsiteX27" fmla="*/ 13431 w 30914"/>
                      <a:gd name="connsiteY27" fmla="*/ 8274 h 40309"/>
                      <a:gd name="connsiteX28" fmla="*/ 13591 w 30914"/>
                      <a:gd name="connsiteY28" fmla="*/ 13230 h 40309"/>
                      <a:gd name="connsiteX29" fmla="*/ 17428 w 30914"/>
                      <a:gd name="connsiteY29" fmla="*/ 16587 h 40309"/>
                      <a:gd name="connsiteX30" fmla="*/ 22384 w 30914"/>
                      <a:gd name="connsiteY30" fmla="*/ 16507 h 40309"/>
                      <a:gd name="connsiteX31" fmla="*/ 25582 w 30914"/>
                      <a:gd name="connsiteY31" fmla="*/ 12990 h 40309"/>
                      <a:gd name="connsiteX32" fmla="*/ 25342 w 30914"/>
                      <a:gd name="connsiteY32" fmla="*/ 8034 h 40309"/>
                      <a:gd name="connsiteX33" fmla="*/ 21585 w 30914"/>
                      <a:gd name="connsiteY33" fmla="*/ 4677 h 40309"/>
                      <a:gd name="connsiteX34" fmla="*/ 16549 w 30914"/>
                      <a:gd name="connsiteY34" fmla="*/ 4756 h 40309"/>
                      <a:gd name="connsiteX35" fmla="*/ 13351 w 30914"/>
                      <a:gd name="connsiteY35" fmla="*/ 8194 h 4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914" h="40309">
                        <a:moveTo>
                          <a:pt x="11512" y="16427"/>
                        </a:moveTo>
                        <a:cubicBezTo>
                          <a:pt x="9834" y="15069"/>
                          <a:pt x="8794" y="13470"/>
                          <a:pt x="8315" y="11871"/>
                        </a:cubicBezTo>
                        <a:cubicBezTo>
                          <a:pt x="7835" y="10272"/>
                          <a:pt x="7995" y="8514"/>
                          <a:pt x="8635" y="6675"/>
                        </a:cubicBezTo>
                        <a:cubicBezTo>
                          <a:pt x="9594" y="3957"/>
                          <a:pt x="11432" y="2039"/>
                          <a:pt x="14070" y="839"/>
                        </a:cubicBezTo>
                        <a:cubicBezTo>
                          <a:pt x="16708" y="-280"/>
                          <a:pt x="19666" y="-280"/>
                          <a:pt x="22944" y="839"/>
                        </a:cubicBezTo>
                        <a:cubicBezTo>
                          <a:pt x="26221" y="2039"/>
                          <a:pt x="28539" y="3957"/>
                          <a:pt x="29818" y="6595"/>
                        </a:cubicBezTo>
                        <a:cubicBezTo>
                          <a:pt x="31097" y="9233"/>
                          <a:pt x="31257" y="11951"/>
                          <a:pt x="30298" y="14669"/>
                        </a:cubicBezTo>
                        <a:cubicBezTo>
                          <a:pt x="29659" y="16427"/>
                          <a:pt x="28619" y="17787"/>
                          <a:pt x="27260" y="18746"/>
                        </a:cubicBezTo>
                        <a:cubicBezTo>
                          <a:pt x="25901" y="19705"/>
                          <a:pt x="24143" y="20185"/>
                          <a:pt x="21984" y="20185"/>
                        </a:cubicBezTo>
                        <a:cubicBezTo>
                          <a:pt x="23983" y="21783"/>
                          <a:pt x="25342" y="23622"/>
                          <a:pt x="25901" y="25780"/>
                        </a:cubicBezTo>
                        <a:cubicBezTo>
                          <a:pt x="26461" y="27939"/>
                          <a:pt x="26381" y="30097"/>
                          <a:pt x="25502" y="32415"/>
                        </a:cubicBezTo>
                        <a:cubicBezTo>
                          <a:pt x="24303" y="35613"/>
                          <a:pt x="22224" y="37931"/>
                          <a:pt x="19107" y="39290"/>
                        </a:cubicBezTo>
                        <a:cubicBezTo>
                          <a:pt x="16069" y="40649"/>
                          <a:pt x="12631" y="40649"/>
                          <a:pt x="8954" y="39290"/>
                        </a:cubicBezTo>
                        <a:cubicBezTo>
                          <a:pt x="5277" y="37931"/>
                          <a:pt x="2639" y="35773"/>
                          <a:pt x="1200" y="32735"/>
                        </a:cubicBezTo>
                        <a:cubicBezTo>
                          <a:pt x="-239" y="29697"/>
                          <a:pt x="-399" y="26580"/>
                          <a:pt x="801" y="23222"/>
                        </a:cubicBezTo>
                        <a:cubicBezTo>
                          <a:pt x="1680" y="20744"/>
                          <a:pt x="3039" y="18986"/>
                          <a:pt x="4877" y="17787"/>
                        </a:cubicBezTo>
                        <a:cubicBezTo>
                          <a:pt x="6716" y="16587"/>
                          <a:pt x="8874" y="16108"/>
                          <a:pt x="11432" y="16348"/>
                        </a:cubicBezTo>
                        <a:close/>
                        <a:moveTo>
                          <a:pt x="5597" y="25141"/>
                        </a:moveTo>
                        <a:cubicBezTo>
                          <a:pt x="5117" y="26420"/>
                          <a:pt x="4957" y="27859"/>
                          <a:pt x="5117" y="29298"/>
                        </a:cubicBezTo>
                        <a:cubicBezTo>
                          <a:pt x="5277" y="30737"/>
                          <a:pt x="5837" y="32016"/>
                          <a:pt x="6876" y="33135"/>
                        </a:cubicBezTo>
                        <a:cubicBezTo>
                          <a:pt x="7835" y="34254"/>
                          <a:pt x="9034" y="35053"/>
                          <a:pt x="10473" y="35613"/>
                        </a:cubicBezTo>
                        <a:cubicBezTo>
                          <a:pt x="12711" y="36412"/>
                          <a:pt x="14790" y="36332"/>
                          <a:pt x="16708" y="35453"/>
                        </a:cubicBezTo>
                        <a:cubicBezTo>
                          <a:pt x="18707" y="34574"/>
                          <a:pt x="20066" y="33055"/>
                          <a:pt x="20865" y="30817"/>
                        </a:cubicBezTo>
                        <a:cubicBezTo>
                          <a:pt x="21665" y="28578"/>
                          <a:pt x="21585" y="26500"/>
                          <a:pt x="20625" y="24501"/>
                        </a:cubicBezTo>
                        <a:cubicBezTo>
                          <a:pt x="19666" y="22503"/>
                          <a:pt x="18067" y="21144"/>
                          <a:pt x="15829" y="20265"/>
                        </a:cubicBezTo>
                        <a:cubicBezTo>
                          <a:pt x="13671" y="19465"/>
                          <a:pt x="11592" y="19545"/>
                          <a:pt x="9674" y="20424"/>
                        </a:cubicBezTo>
                        <a:cubicBezTo>
                          <a:pt x="7755" y="21304"/>
                          <a:pt x="6316" y="22903"/>
                          <a:pt x="5597" y="25061"/>
                        </a:cubicBezTo>
                        <a:close/>
                        <a:moveTo>
                          <a:pt x="13431" y="8274"/>
                        </a:moveTo>
                        <a:cubicBezTo>
                          <a:pt x="12791" y="10032"/>
                          <a:pt x="12791" y="11711"/>
                          <a:pt x="13591" y="13230"/>
                        </a:cubicBezTo>
                        <a:cubicBezTo>
                          <a:pt x="14310" y="14749"/>
                          <a:pt x="15589" y="15868"/>
                          <a:pt x="17428" y="16587"/>
                        </a:cubicBezTo>
                        <a:cubicBezTo>
                          <a:pt x="19187" y="17227"/>
                          <a:pt x="20865" y="17227"/>
                          <a:pt x="22384" y="16507"/>
                        </a:cubicBezTo>
                        <a:cubicBezTo>
                          <a:pt x="23903" y="15788"/>
                          <a:pt x="25022" y="14669"/>
                          <a:pt x="25582" y="12990"/>
                        </a:cubicBezTo>
                        <a:cubicBezTo>
                          <a:pt x="26221" y="11311"/>
                          <a:pt x="26141" y="9633"/>
                          <a:pt x="25342" y="8034"/>
                        </a:cubicBezTo>
                        <a:cubicBezTo>
                          <a:pt x="24622" y="6435"/>
                          <a:pt x="23343" y="5316"/>
                          <a:pt x="21585" y="4677"/>
                        </a:cubicBezTo>
                        <a:cubicBezTo>
                          <a:pt x="19826" y="4037"/>
                          <a:pt x="18147" y="4037"/>
                          <a:pt x="16549" y="4756"/>
                        </a:cubicBezTo>
                        <a:cubicBezTo>
                          <a:pt x="14950" y="5476"/>
                          <a:pt x="13911" y="6595"/>
                          <a:pt x="13351" y="8194"/>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29" name="Freeform: Shape 4828">
                    <a:extLst>
                      <a:ext uri="{FF2B5EF4-FFF2-40B4-BE49-F238E27FC236}">
                        <a16:creationId xmlns:a16="http://schemas.microsoft.com/office/drawing/2014/main" id="{E07D7FB6-88E2-6E6B-8663-155A886C4CD4}"/>
                      </a:ext>
                    </a:extLst>
                  </p:cNvPr>
                  <p:cNvSpPr/>
                  <p:nvPr/>
                </p:nvSpPr>
                <p:spPr>
                  <a:xfrm>
                    <a:off x="1638448" y="2081003"/>
                    <a:ext cx="44046" cy="49002"/>
                  </a:xfrm>
                  <a:custGeom>
                    <a:avLst/>
                    <a:gdLst>
                      <a:gd name="connsiteX0" fmla="*/ 0 w 44046"/>
                      <a:gd name="connsiteY0" fmla="*/ 37651 h 49002"/>
                      <a:gd name="connsiteX1" fmla="*/ 13670 w 44046"/>
                      <a:gd name="connsiteY1" fmla="*/ 0 h 49002"/>
                      <a:gd name="connsiteX2" fmla="*/ 18626 w 44046"/>
                      <a:gd name="connsiteY2" fmla="*/ 1839 h 49002"/>
                      <a:gd name="connsiteX3" fmla="*/ 11831 w 44046"/>
                      <a:gd name="connsiteY3" fmla="*/ 20464 h 49002"/>
                      <a:gd name="connsiteX4" fmla="*/ 37332 w 44046"/>
                      <a:gd name="connsiteY4" fmla="*/ 8633 h 49002"/>
                      <a:gd name="connsiteX5" fmla="*/ 44046 w 44046"/>
                      <a:gd name="connsiteY5" fmla="*/ 11112 h 49002"/>
                      <a:gd name="connsiteX6" fmla="*/ 22703 w 44046"/>
                      <a:gd name="connsiteY6" fmla="*/ 20624 h 49002"/>
                      <a:gd name="connsiteX7" fmla="*/ 31016 w 44046"/>
                      <a:gd name="connsiteY7" fmla="*/ 49003 h 49002"/>
                      <a:gd name="connsiteX8" fmla="*/ 24461 w 44046"/>
                      <a:gd name="connsiteY8" fmla="*/ 46605 h 49002"/>
                      <a:gd name="connsiteX9" fmla="*/ 17986 w 44046"/>
                      <a:gd name="connsiteY9" fmla="*/ 22703 h 49002"/>
                      <a:gd name="connsiteX10" fmla="*/ 9673 w 44046"/>
                      <a:gd name="connsiteY10" fmla="*/ 26460 h 49002"/>
                      <a:gd name="connsiteX11" fmla="*/ 4956 w 44046"/>
                      <a:gd name="connsiteY11" fmla="*/ 39490 h 49002"/>
                      <a:gd name="connsiteX12" fmla="*/ 0 w 44046"/>
                      <a:gd name="connsiteY12" fmla="*/ 37651 h 4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046" h="49002">
                        <a:moveTo>
                          <a:pt x="0" y="37651"/>
                        </a:moveTo>
                        <a:lnTo>
                          <a:pt x="13670" y="0"/>
                        </a:lnTo>
                        <a:lnTo>
                          <a:pt x="18626" y="1839"/>
                        </a:lnTo>
                        <a:lnTo>
                          <a:pt x="11831" y="20464"/>
                        </a:lnTo>
                        <a:lnTo>
                          <a:pt x="37332" y="8633"/>
                        </a:lnTo>
                        <a:lnTo>
                          <a:pt x="44046" y="11112"/>
                        </a:lnTo>
                        <a:lnTo>
                          <a:pt x="22703" y="20624"/>
                        </a:lnTo>
                        <a:lnTo>
                          <a:pt x="31016" y="49003"/>
                        </a:lnTo>
                        <a:lnTo>
                          <a:pt x="24461" y="46605"/>
                        </a:lnTo>
                        <a:lnTo>
                          <a:pt x="17986" y="22703"/>
                        </a:lnTo>
                        <a:lnTo>
                          <a:pt x="9673" y="26460"/>
                        </a:lnTo>
                        <a:lnTo>
                          <a:pt x="4956" y="39490"/>
                        </a:lnTo>
                        <a:lnTo>
                          <a:pt x="0" y="37651"/>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2" name="Graphic 2243">
                  <a:extLst>
                    <a:ext uri="{FF2B5EF4-FFF2-40B4-BE49-F238E27FC236}">
                      <a16:creationId xmlns:a16="http://schemas.microsoft.com/office/drawing/2014/main" id="{3178F7DF-3F36-A569-6307-5DB9A7E3260F}"/>
                    </a:ext>
                  </a:extLst>
                </p:cNvPr>
                <p:cNvGrpSpPr/>
                <p:nvPr/>
              </p:nvGrpSpPr>
              <p:grpSpPr>
                <a:xfrm>
                  <a:off x="763994" y="1633984"/>
                  <a:ext cx="203844" cy="119348"/>
                  <a:chOff x="763994" y="1633984"/>
                  <a:chExt cx="203844" cy="119348"/>
                </a:xfrm>
                <a:solidFill>
                  <a:srgbClr val="000000"/>
                </a:solidFill>
              </p:grpSpPr>
              <p:sp>
                <p:nvSpPr>
                  <p:cNvPr id="4802" name="Freeform: Shape 4801">
                    <a:extLst>
                      <a:ext uri="{FF2B5EF4-FFF2-40B4-BE49-F238E27FC236}">
                        <a16:creationId xmlns:a16="http://schemas.microsoft.com/office/drawing/2014/main" id="{4EC2BA2A-5BEB-DDE4-C0A9-C0A6F6F76942}"/>
                      </a:ext>
                    </a:extLst>
                  </p:cNvPr>
                  <p:cNvSpPr/>
                  <p:nvPr/>
                </p:nvSpPr>
                <p:spPr>
                  <a:xfrm>
                    <a:off x="763994" y="1633984"/>
                    <a:ext cx="41258" cy="46102"/>
                  </a:xfrm>
                  <a:custGeom>
                    <a:avLst/>
                    <a:gdLst>
                      <a:gd name="connsiteX0" fmla="*/ 15508 w 41258"/>
                      <a:gd name="connsiteY0" fmla="*/ 0 h 46102"/>
                      <a:gd name="connsiteX1" fmla="*/ 30137 w 41258"/>
                      <a:gd name="connsiteY1" fmla="*/ 6235 h 46102"/>
                      <a:gd name="connsiteX2" fmla="*/ 36452 w 41258"/>
                      <a:gd name="connsiteY2" fmla="*/ 9353 h 46102"/>
                      <a:gd name="connsiteX3" fmla="*/ 39650 w 41258"/>
                      <a:gd name="connsiteY3" fmla="*/ 12470 h 46102"/>
                      <a:gd name="connsiteX4" fmla="*/ 41169 w 41258"/>
                      <a:gd name="connsiteY4" fmla="*/ 16707 h 46102"/>
                      <a:gd name="connsiteX5" fmla="*/ 40449 w 41258"/>
                      <a:gd name="connsiteY5" fmla="*/ 21504 h 46102"/>
                      <a:gd name="connsiteX6" fmla="*/ 37092 w 41258"/>
                      <a:gd name="connsiteY6" fmla="*/ 25660 h 46102"/>
                      <a:gd name="connsiteX7" fmla="*/ 31976 w 41258"/>
                      <a:gd name="connsiteY7" fmla="*/ 27259 h 46102"/>
                      <a:gd name="connsiteX8" fmla="*/ 35733 w 41258"/>
                      <a:gd name="connsiteY8" fmla="*/ 32775 h 46102"/>
                      <a:gd name="connsiteX9" fmla="*/ 35173 w 41258"/>
                      <a:gd name="connsiteY9" fmla="*/ 39090 h 46102"/>
                      <a:gd name="connsiteX10" fmla="*/ 31976 w 41258"/>
                      <a:gd name="connsiteY10" fmla="*/ 43487 h 46102"/>
                      <a:gd name="connsiteX11" fmla="*/ 27179 w 41258"/>
                      <a:gd name="connsiteY11" fmla="*/ 45885 h 46102"/>
                      <a:gd name="connsiteX12" fmla="*/ 21504 w 41258"/>
                      <a:gd name="connsiteY12" fmla="*/ 45485 h 46102"/>
                      <a:gd name="connsiteX13" fmla="*/ 12471 w 41258"/>
                      <a:gd name="connsiteY13" fmla="*/ 41968 h 46102"/>
                      <a:gd name="connsiteX14" fmla="*/ 0 w 41258"/>
                      <a:gd name="connsiteY14" fmla="*/ 36692 h 46102"/>
                      <a:gd name="connsiteX15" fmla="*/ 15588 w 41258"/>
                      <a:gd name="connsiteY15" fmla="*/ 0 h 46102"/>
                      <a:gd name="connsiteX16" fmla="*/ 14149 w 41258"/>
                      <a:gd name="connsiteY16" fmla="*/ 23822 h 46102"/>
                      <a:gd name="connsiteX17" fmla="*/ 9992 w 41258"/>
                      <a:gd name="connsiteY17" fmla="*/ 33654 h 46102"/>
                      <a:gd name="connsiteX18" fmla="*/ 16867 w 41258"/>
                      <a:gd name="connsiteY18" fmla="*/ 36532 h 46102"/>
                      <a:gd name="connsiteX19" fmla="*/ 22063 w 41258"/>
                      <a:gd name="connsiteY19" fmla="*/ 38451 h 46102"/>
                      <a:gd name="connsiteX20" fmla="*/ 25341 w 41258"/>
                      <a:gd name="connsiteY20" fmla="*/ 38131 h 46102"/>
                      <a:gd name="connsiteX21" fmla="*/ 27739 w 41258"/>
                      <a:gd name="connsiteY21" fmla="*/ 35493 h 46102"/>
                      <a:gd name="connsiteX22" fmla="*/ 28139 w 41258"/>
                      <a:gd name="connsiteY22" fmla="*/ 32375 h 46102"/>
                      <a:gd name="connsiteX23" fmla="*/ 26540 w 41258"/>
                      <a:gd name="connsiteY23" fmla="*/ 29737 h 46102"/>
                      <a:gd name="connsiteX24" fmla="*/ 20225 w 41258"/>
                      <a:gd name="connsiteY24" fmla="*/ 26460 h 46102"/>
                      <a:gd name="connsiteX25" fmla="*/ 14229 w 41258"/>
                      <a:gd name="connsiteY25" fmla="*/ 23902 h 46102"/>
                      <a:gd name="connsiteX26" fmla="*/ 20384 w 41258"/>
                      <a:gd name="connsiteY26" fmla="*/ 9193 h 46102"/>
                      <a:gd name="connsiteX27" fmla="*/ 16787 w 41258"/>
                      <a:gd name="connsiteY27" fmla="*/ 17666 h 46102"/>
                      <a:gd name="connsiteX28" fmla="*/ 21664 w 41258"/>
                      <a:gd name="connsiteY28" fmla="*/ 19745 h 46102"/>
                      <a:gd name="connsiteX29" fmla="*/ 27099 w 41258"/>
                      <a:gd name="connsiteY29" fmla="*/ 21903 h 46102"/>
                      <a:gd name="connsiteX30" fmla="*/ 30617 w 41258"/>
                      <a:gd name="connsiteY30" fmla="*/ 21903 h 46102"/>
                      <a:gd name="connsiteX31" fmla="*/ 32935 w 41258"/>
                      <a:gd name="connsiteY31" fmla="*/ 19505 h 46102"/>
                      <a:gd name="connsiteX32" fmla="*/ 33175 w 41258"/>
                      <a:gd name="connsiteY32" fmla="*/ 16308 h 46102"/>
                      <a:gd name="connsiteX33" fmla="*/ 30936 w 41258"/>
                      <a:gd name="connsiteY33" fmla="*/ 13829 h 46102"/>
                      <a:gd name="connsiteX34" fmla="*/ 24701 w 41258"/>
                      <a:gd name="connsiteY34" fmla="*/ 11032 h 46102"/>
                      <a:gd name="connsiteX35" fmla="*/ 20464 w 41258"/>
                      <a:gd name="connsiteY35" fmla="*/ 9193 h 46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258" h="46102">
                        <a:moveTo>
                          <a:pt x="15508" y="0"/>
                        </a:moveTo>
                        <a:lnTo>
                          <a:pt x="30137" y="6235"/>
                        </a:lnTo>
                        <a:cubicBezTo>
                          <a:pt x="33015" y="7434"/>
                          <a:pt x="35173" y="8474"/>
                          <a:pt x="36452" y="9353"/>
                        </a:cubicBezTo>
                        <a:cubicBezTo>
                          <a:pt x="37811" y="10232"/>
                          <a:pt x="38850" y="11271"/>
                          <a:pt x="39650" y="12470"/>
                        </a:cubicBezTo>
                        <a:cubicBezTo>
                          <a:pt x="40449" y="13750"/>
                          <a:pt x="40929" y="15108"/>
                          <a:pt x="41169" y="16707"/>
                        </a:cubicBezTo>
                        <a:cubicBezTo>
                          <a:pt x="41408" y="18306"/>
                          <a:pt x="41169" y="19905"/>
                          <a:pt x="40449" y="21504"/>
                        </a:cubicBezTo>
                        <a:cubicBezTo>
                          <a:pt x="39730" y="23182"/>
                          <a:pt x="38611" y="24621"/>
                          <a:pt x="37092" y="25660"/>
                        </a:cubicBezTo>
                        <a:cubicBezTo>
                          <a:pt x="35573" y="26700"/>
                          <a:pt x="33814" y="27259"/>
                          <a:pt x="31976" y="27259"/>
                        </a:cubicBezTo>
                        <a:cubicBezTo>
                          <a:pt x="33974" y="28858"/>
                          <a:pt x="35173" y="30697"/>
                          <a:pt x="35733" y="32775"/>
                        </a:cubicBezTo>
                        <a:cubicBezTo>
                          <a:pt x="36292" y="34853"/>
                          <a:pt x="36053" y="36932"/>
                          <a:pt x="35173" y="39090"/>
                        </a:cubicBezTo>
                        <a:cubicBezTo>
                          <a:pt x="34454" y="40769"/>
                          <a:pt x="33415" y="42208"/>
                          <a:pt x="31976" y="43487"/>
                        </a:cubicBezTo>
                        <a:cubicBezTo>
                          <a:pt x="30537" y="44766"/>
                          <a:pt x="28938" y="45565"/>
                          <a:pt x="27179" y="45885"/>
                        </a:cubicBezTo>
                        <a:cubicBezTo>
                          <a:pt x="25421" y="46285"/>
                          <a:pt x="23582" y="46125"/>
                          <a:pt x="21504" y="45485"/>
                        </a:cubicBezTo>
                        <a:cubicBezTo>
                          <a:pt x="20225" y="45086"/>
                          <a:pt x="17187" y="43886"/>
                          <a:pt x="12471" y="41968"/>
                        </a:cubicBezTo>
                        <a:lnTo>
                          <a:pt x="0" y="36692"/>
                        </a:lnTo>
                        <a:lnTo>
                          <a:pt x="15588" y="0"/>
                        </a:lnTo>
                        <a:close/>
                        <a:moveTo>
                          <a:pt x="14149" y="23822"/>
                        </a:moveTo>
                        <a:lnTo>
                          <a:pt x="9992" y="33654"/>
                        </a:lnTo>
                        <a:lnTo>
                          <a:pt x="16867" y="36532"/>
                        </a:lnTo>
                        <a:cubicBezTo>
                          <a:pt x="19505" y="37651"/>
                          <a:pt x="21264" y="38291"/>
                          <a:pt x="22063" y="38451"/>
                        </a:cubicBezTo>
                        <a:cubicBezTo>
                          <a:pt x="23262" y="38690"/>
                          <a:pt x="24381" y="38611"/>
                          <a:pt x="25341" y="38131"/>
                        </a:cubicBezTo>
                        <a:cubicBezTo>
                          <a:pt x="26380" y="37651"/>
                          <a:pt x="27179" y="36772"/>
                          <a:pt x="27739" y="35493"/>
                        </a:cubicBezTo>
                        <a:cubicBezTo>
                          <a:pt x="28219" y="34374"/>
                          <a:pt x="28298" y="33335"/>
                          <a:pt x="28139" y="32375"/>
                        </a:cubicBezTo>
                        <a:cubicBezTo>
                          <a:pt x="27899" y="31416"/>
                          <a:pt x="27419" y="30537"/>
                          <a:pt x="26540" y="29737"/>
                        </a:cubicBezTo>
                        <a:cubicBezTo>
                          <a:pt x="25660" y="28938"/>
                          <a:pt x="23582" y="27819"/>
                          <a:pt x="20225" y="26460"/>
                        </a:cubicBezTo>
                        <a:lnTo>
                          <a:pt x="14229" y="23902"/>
                        </a:lnTo>
                        <a:close/>
                        <a:moveTo>
                          <a:pt x="20384" y="9193"/>
                        </a:moveTo>
                        <a:lnTo>
                          <a:pt x="16787" y="17666"/>
                        </a:lnTo>
                        <a:lnTo>
                          <a:pt x="21664" y="19745"/>
                        </a:lnTo>
                        <a:cubicBezTo>
                          <a:pt x="24541" y="20944"/>
                          <a:pt x="26380" y="21663"/>
                          <a:pt x="27099" y="21903"/>
                        </a:cubicBezTo>
                        <a:cubicBezTo>
                          <a:pt x="28458" y="22303"/>
                          <a:pt x="29577" y="22303"/>
                          <a:pt x="30617" y="21903"/>
                        </a:cubicBezTo>
                        <a:cubicBezTo>
                          <a:pt x="31656" y="21504"/>
                          <a:pt x="32455" y="20704"/>
                          <a:pt x="32935" y="19505"/>
                        </a:cubicBezTo>
                        <a:cubicBezTo>
                          <a:pt x="33415" y="18386"/>
                          <a:pt x="33494" y="17347"/>
                          <a:pt x="33175" y="16308"/>
                        </a:cubicBezTo>
                        <a:cubicBezTo>
                          <a:pt x="32855" y="15348"/>
                          <a:pt x="32136" y="14469"/>
                          <a:pt x="30936" y="13829"/>
                        </a:cubicBezTo>
                        <a:cubicBezTo>
                          <a:pt x="30217" y="13430"/>
                          <a:pt x="28139" y="12470"/>
                          <a:pt x="24701" y="11032"/>
                        </a:cubicBezTo>
                        <a:lnTo>
                          <a:pt x="20464" y="919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03" name="Freeform: Shape 4802">
                    <a:extLst>
                      <a:ext uri="{FF2B5EF4-FFF2-40B4-BE49-F238E27FC236}">
                        <a16:creationId xmlns:a16="http://schemas.microsoft.com/office/drawing/2014/main" id="{4EB80CA6-0995-9B7A-8212-0FE294182D9A}"/>
                      </a:ext>
                    </a:extLst>
                  </p:cNvPr>
                  <p:cNvSpPr/>
                  <p:nvPr/>
                </p:nvSpPr>
                <p:spPr>
                  <a:xfrm>
                    <a:off x="802820" y="1662342"/>
                    <a:ext cx="28032" cy="30448"/>
                  </a:xfrm>
                  <a:custGeom>
                    <a:avLst/>
                    <a:gdLst>
                      <a:gd name="connsiteX0" fmla="*/ 17052 w 28032"/>
                      <a:gd name="connsiteY0" fmla="*/ 22003 h 30448"/>
                      <a:gd name="connsiteX1" fmla="*/ 23527 w 28032"/>
                      <a:gd name="connsiteY1" fmla="*/ 26160 h 30448"/>
                      <a:gd name="connsiteX2" fmla="*/ 16812 w 28032"/>
                      <a:gd name="connsiteY2" fmla="*/ 30237 h 30448"/>
                      <a:gd name="connsiteX3" fmla="*/ 8658 w 28032"/>
                      <a:gd name="connsiteY3" fmla="*/ 29118 h 30448"/>
                      <a:gd name="connsiteX4" fmla="*/ 344 w 28032"/>
                      <a:gd name="connsiteY4" fmla="*/ 20245 h 30448"/>
                      <a:gd name="connsiteX5" fmla="*/ 1623 w 28032"/>
                      <a:gd name="connsiteY5" fmla="*/ 10012 h 30448"/>
                      <a:gd name="connsiteX6" fmla="*/ 9457 w 28032"/>
                      <a:gd name="connsiteY6" fmla="*/ 1139 h 30448"/>
                      <a:gd name="connsiteX7" fmla="*/ 19769 w 28032"/>
                      <a:gd name="connsiteY7" fmla="*/ 1139 h 30448"/>
                      <a:gd name="connsiteX8" fmla="*/ 27444 w 28032"/>
                      <a:gd name="connsiteY8" fmla="*/ 9053 h 30448"/>
                      <a:gd name="connsiteX9" fmla="*/ 25605 w 28032"/>
                      <a:gd name="connsiteY9" fmla="*/ 22403 h 30448"/>
                      <a:gd name="connsiteX10" fmla="*/ 8018 w 28032"/>
                      <a:gd name="connsiteY10" fmla="*/ 14889 h 30448"/>
                      <a:gd name="connsiteX11" fmla="*/ 7619 w 28032"/>
                      <a:gd name="connsiteY11" fmla="*/ 20484 h 30448"/>
                      <a:gd name="connsiteX12" fmla="*/ 10896 w 28032"/>
                      <a:gd name="connsiteY12" fmla="*/ 23922 h 30448"/>
                      <a:gd name="connsiteX13" fmla="*/ 14094 w 28032"/>
                      <a:gd name="connsiteY13" fmla="*/ 24242 h 30448"/>
                      <a:gd name="connsiteX14" fmla="*/ 17052 w 28032"/>
                      <a:gd name="connsiteY14" fmla="*/ 22083 h 30448"/>
                      <a:gd name="connsiteX15" fmla="*/ 20409 w 28032"/>
                      <a:gd name="connsiteY15" fmla="*/ 15128 h 30448"/>
                      <a:gd name="connsiteX16" fmla="*/ 20809 w 28032"/>
                      <a:gd name="connsiteY16" fmla="*/ 9852 h 30448"/>
                      <a:gd name="connsiteX17" fmla="*/ 17851 w 28032"/>
                      <a:gd name="connsiteY17" fmla="*/ 6735 h 30448"/>
                      <a:gd name="connsiteX18" fmla="*/ 13374 w 28032"/>
                      <a:gd name="connsiteY18" fmla="*/ 6735 h 30448"/>
                      <a:gd name="connsiteX19" fmla="*/ 9937 w 28032"/>
                      <a:gd name="connsiteY19" fmla="*/ 10652 h 30448"/>
                      <a:gd name="connsiteX20" fmla="*/ 20409 w 28032"/>
                      <a:gd name="connsiteY20" fmla="*/ 15128 h 3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032" h="30448">
                        <a:moveTo>
                          <a:pt x="17052" y="22003"/>
                        </a:moveTo>
                        <a:lnTo>
                          <a:pt x="23527" y="26160"/>
                        </a:lnTo>
                        <a:cubicBezTo>
                          <a:pt x="21528" y="28318"/>
                          <a:pt x="19290" y="29677"/>
                          <a:pt x="16812" y="30237"/>
                        </a:cubicBezTo>
                        <a:cubicBezTo>
                          <a:pt x="14334" y="30717"/>
                          <a:pt x="11616" y="30397"/>
                          <a:pt x="8658" y="29118"/>
                        </a:cubicBezTo>
                        <a:cubicBezTo>
                          <a:pt x="4021" y="27119"/>
                          <a:pt x="1304" y="24162"/>
                          <a:pt x="344" y="20245"/>
                        </a:cubicBezTo>
                        <a:cubicBezTo>
                          <a:pt x="-375" y="17127"/>
                          <a:pt x="25" y="13690"/>
                          <a:pt x="1623" y="10012"/>
                        </a:cubicBezTo>
                        <a:cubicBezTo>
                          <a:pt x="3462" y="5616"/>
                          <a:pt x="6100" y="2658"/>
                          <a:pt x="9457" y="1139"/>
                        </a:cubicBezTo>
                        <a:cubicBezTo>
                          <a:pt x="12815" y="-380"/>
                          <a:pt x="16252" y="-380"/>
                          <a:pt x="19769" y="1139"/>
                        </a:cubicBezTo>
                        <a:cubicBezTo>
                          <a:pt x="23686" y="2818"/>
                          <a:pt x="26324" y="5456"/>
                          <a:pt x="27444" y="9053"/>
                        </a:cubicBezTo>
                        <a:cubicBezTo>
                          <a:pt x="28643" y="12650"/>
                          <a:pt x="28003" y="17127"/>
                          <a:pt x="25605" y="22403"/>
                        </a:cubicBezTo>
                        <a:lnTo>
                          <a:pt x="8018" y="14889"/>
                        </a:lnTo>
                        <a:cubicBezTo>
                          <a:pt x="7219" y="16967"/>
                          <a:pt x="7059" y="18886"/>
                          <a:pt x="7619" y="20484"/>
                        </a:cubicBezTo>
                        <a:cubicBezTo>
                          <a:pt x="8178" y="22083"/>
                          <a:pt x="9297" y="23282"/>
                          <a:pt x="10896" y="23922"/>
                        </a:cubicBezTo>
                        <a:cubicBezTo>
                          <a:pt x="12015" y="24401"/>
                          <a:pt x="13055" y="24481"/>
                          <a:pt x="14094" y="24242"/>
                        </a:cubicBezTo>
                        <a:cubicBezTo>
                          <a:pt x="15133" y="24002"/>
                          <a:pt x="16092" y="23202"/>
                          <a:pt x="17052" y="22083"/>
                        </a:cubicBezTo>
                        <a:close/>
                        <a:moveTo>
                          <a:pt x="20409" y="15128"/>
                        </a:moveTo>
                        <a:cubicBezTo>
                          <a:pt x="21208" y="13050"/>
                          <a:pt x="21368" y="11291"/>
                          <a:pt x="20809" y="9852"/>
                        </a:cubicBezTo>
                        <a:cubicBezTo>
                          <a:pt x="20249" y="8414"/>
                          <a:pt x="19290" y="7294"/>
                          <a:pt x="17851" y="6735"/>
                        </a:cubicBezTo>
                        <a:cubicBezTo>
                          <a:pt x="16332" y="6095"/>
                          <a:pt x="14813" y="6095"/>
                          <a:pt x="13374" y="6735"/>
                        </a:cubicBezTo>
                        <a:cubicBezTo>
                          <a:pt x="11935" y="7454"/>
                          <a:pt x="10736" y="8733"/>
                          <a:pt x="9937" y="10652"/>
                        </a:cubicBezTo>
                        <a:lnTo>
                          <a:pt x="20409" y="1512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04" name="Freeform: Shape 4803">
                    <a:extLst>
                      <a:ext uri="{FF2B5EF4-FFF2-40B4-BE49-F238E27FC236}">
                        <a16:creationId xmlns:a16="http://schemas.microsoft.com/office/drawing/2014/main" id="{80C96425-2CD3-C99C-F0EC-8ED88CEC179F}"/>
                      </a:ext>
                    </a:extLst>
                  </p:cNvPr>
                  <p:cNvSpPr/>
                  <p:nvPr/>
                </p:nvSpPr>
                <p:spPr>
                  <a:xfrm>
                    <a:off x="829384" y="1661723"/>
                    <a:ext cx="22622" cy="39649"/>
                  </a:xfrm>
                  <a:custGeom>
                    <a:avLst/>
                    <a:gdLst>
                      <a:gd name="connsiteX0" fmla="*/ 0 w 22622"/>
                      <a:gd name="connsiteY0" fmla="*/ 36692 h 39649"/>
                      <a:gd name="connsiteX1" fmla="*/ 15588 w 22622"/>
                      <a:gd name="connsiteY1" fmla="*/ 0 h 39649"/>
                      <a:gd name="connsiteX2" fmla="*/ 22623 w 22622"/>
                      <a:gd name="connsiteY2" fmla="*/ 2958 h 39649"/>
                      <a:gd name="connsiteX3" fmla="*/ 7035 w 22622"/>
                      <a:gd name="connsiteY3" fmla="*/ 39650 h 39649"/>
                      <a:gd name="connsiteX4" fmla="*/ 0 w 22622"/>
                      <a:gd name="connsiteY4" fmla="*/ 36692 h 39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22" h="39649">
                        <a:moveTo>
                          <a:pt x="0" y="36692"/>
                        </a:moveTo>
                        <a:lnTo>
                          <a:pt x="15588" y="0"/>
                        </a:lnTo>
                        <a:lnTo>
                          <a:pt x="22623" y="2958"/>
                        </a:lnTo>
                        <a:lnTo>
                          <a:pt x="7035" y="39650"/>
                        </a:lnTo>
                        <a:lnTo>
                          <a:pt x="0" y="3669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05" name="Freeform: Shape 4804">
                    <a:extLst>
                      <a:ext uri="{FF2B5EF4-FFF2-40B4-BE49-F238E27FC236}">
                        <a16:creationId xmlns:a16="http://schemas.microsoft.com/office/drawing/2014/main" id="{37B3E046-3EBA-B14F-F558-44C26F421C29}"/>
                      </a:ext>
                    </a:extLst>
                  </p:cNvPr>
                  <p:cNvSpPr/>
                  <p:nvPr/>
                </p:nvSpPr>
                <p:spPr>
                  <a:xfrm>
                    <a:off x="841006" y="1680417"/>
                    <a:ext cx="38180" cy="41560"/>
                  </a:xfrm>
                  <a:custGeom>
                    <a:avLst/>
                    <a:gdLst>
                      <a:gd name="connsiteX0" fmla="*/ 1169 w 38180"/>
                      <a:gd name="connsiteY0" fmla="*/ 25513 h 41560"/>
                      <a:gd name="connsiteX1" fmla="*/ 8763 w 38180"/>
                      <a:gd name="connsiteY1" fmla="*/ 29909 h 41560"/>
                      <a:gd name="connsiteX2" fmla="*/ 8843 w 38180"/>
                      <a:gd name="connsiteY2" fmla="*/ 32227 h 41560"/>
                      <a:gd name="connsiteX3" fmla="*/ 11641 w 38180"/>
                      <a:gd name="connsiteY3" fmla="*/ 34306 h 41560"/>
                      <a:gd name="connsiteX4" fmla="*/ 16117 w 38180"/>
                      <a:gd name="connsiteY4" fmla="*/ 35265 h 41560"/>
                      <a:gd name="connsiteX5" fmla="*/ 18276 w 38180"/>
                      <a:gd name="connsiteY5" fmla="*/ 34066 h 41560"/>
                      <a:gd name="connsiteX6" fmla="*/ 19954 w 38180"/>
                      <a:gd name="connsiteY6" fmla="*/ 31028 h 41560"/>
                      <a:gd name="connsiteX7" fmla="*/ 21633 w 38180"/>
                      <a:gd name="connsiteY7" fmla="*/ 27111 h 41560"/>
                      <a:gd name="connsiteX8" fmla="*/ 11881 w 38180"/>
                      <a:gd name="connsiteY8" fmla="*/ 28070 h 41560"/>
                      <a:gd name="connsiteX9" fmla="*/ 5326 w 38180"/>
                      <a:gd name="connsiteY9" fmla="*/ 19917 h 41560"/>
                      <a:gd name="connsiteX10" fmla="*/ 6685 w 38180"/>
                      <a:gd name="connsiteY10" fmla="*/ 10004 h 41560"/>
                      <a:gd name="connsiteX11" fmla="*/ 14199 w 38180"/>
                      <a:gd name="connsiteY11" fmla="*/ 1131 h 41560"/>
                      <a:gd name="connsiteX12" fmla="*/ 23712 w 38180"/>
                      <a:gd name="connsiteY12" fmla="*/ 971 h 41560"/>
                      <a:gd name="connsiteX13" fmla="*/ 30027 w 38180"/>
                      <a:gd name="connsiteY13" fmla="*/ 8725 h 41560"/>
                      <a:gd name="connsiteX14" fmla="*/ 31626 w 38180"/>
                      <a:gd name="connsiteY14" fmla="*/ 4968 h 41560"/>
                      <a:gd name="connsiteX15" fmla="*/ 38181 w 38180"/>
                      <a:gd name="connsiteY15" fmla="*/ 7766 h 41560"/>
                      <a:gd name="connsiteX16" fmla="*/ 28028 w 38180"/>
                      <a:gd name="connsiteY16" fmla="*/ 31588 h 41560"/>
                      <a:gd name="connsiteX17" fmla="*/ 24271 w 38180"/>
                      <a:gd name="connsiteY17" fmla="*/ 38303 h 41560"/>
                      <a:gd name="connsiteX18" fmla="*/ 20514 w 38180"/>
                      <a:gd name="connsiteY18" fmla="*/ 41021 h 41560"/>
                      <a:gd name="connsiteX19" fmla="*/ 15878 w 38180"/>
                      <a:gd name="connsiteY19" fmla="*/ 41500 h 41560"/>
                      <a:gd name="connsiteX20" fmla="*/ 9642 w 38180"/>
                      <a:gd name="connsiteY20" fmla="*/ 39742 h 41560"/>
                      <a:gd name="connsiteX21" fmla="*/ 1009 w 38180"/>
                      <a:gd name="connsiteY21" fmla="*/ 33347 h 41560"/>
                      <a:gd name="connsiteX22" fmla="*/ 689 w 38180"/>
                      <a:gd name="connsiteY22" fmla="*/ 26312 h 41560"/>
                      <a:gd name="connsiteX23" fmla="*/ 1089 w 38180"/>
                      <a:gd name="connsiteY23" fmla="*/ 25432 h 41560"/>
                      <a:gd name="connsiteX24" fmla="*/ 14119 w 38180"/>
                      <a:gd name="connsiteY24" fmla="*/ 12562 h 41560"/>
                      <a:gd name="connsiteX25" fmla="*/ 13160 w 38180"/>
                      <a:gd name="connsiteY25" fmla="*/ 19437 h 41560"/>
                      <a:gd name="connsiteX26" fmla="*/ 16357 w 38180"/>
                      <a:gd name="connsiteY26" fmla="*/ 23114 h 41560"/>
                      <a:gd name="connsiteX27" fmla="*/ 21553 w 38180"/>
                      <a:gd name="connsiteY27" fmla="*/ 22954 h 41560"/>
                      <a:gd name="connsiteX28" fmla="*/ 25870 w 38180"/>
                      <a:gd name="connsiteY28" fmla="*/ 17758 h 41560"/>
                      <a:gd name="connsiteX29" fmla="*/ 26749 w 38180"/>
                      <a:gd name="connsiteY29" fmla="*/ 10884 h 41560"/>
                      <a:gd name="connsiteX30" fmla="*/ 23312 w 38180"/>
                      <a:gd name="connsiteY30" fmla="*/ 7047 h 41560"/>
                      <a:gd name="connsiteX31" fmla="*/ 18276 w 38180"/>
                      <a:gd name="connsiteY31" fmla="*/ 7206 h 41560"/>
                      <a:gd name="connsiteX32" fmla="*/ 14119 w 38180"/>
                      <a:gd name="connsiteY32" fmla="*/ 12482 h 4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180" h="41560">
                        <a:moveTo>
                          <a:pt x="1169" y="25513"/>
                        </a:moveTo>
                        <a:lnTo>
                          <a:pt x="8763" y="29909"/>
                        </a:lnTo>
                        <a:cubicBezTo>
                          <a:pt x="8523" y="30868"/>
                          <a:pt x="8523" y="31668"/>
                          <a:pt x="8843" y="32227"/>
                        </a:cubicBezTo>
                        <a:cubicBezTo>
                          <a:pt x="9323" y="33027"/>
                          <a:pt x="10282" y="33666"/>
                          <a:pt x="11641" y="34306"/>
                        </a:cubicBezTo>
                        <a:cubicBezTo>
                          <a:pt x="13479" y="35105"/>
                          <a:pt x="14998" y="35425"/>
                          <a:pt x="16117" y="35265"/>
                        </a:cubicBezTo>
                        <a:cubicBezTo>
                          <a:pt x="16917" y="35185"/>
                          <a:pt x="17636" y="34785"/>
                          <a:pt x="18276" y="34066"/>
                        </a:cubicBezTo>
                        <a:cubicBezTo>
                          <a:pt x="18755" y="33586"/>
                          <a:pt x="19315" y="32547"/>
                          <a:pt x="19954" y="31028"/>
                        </a:cubicBezTo>
                        <a:lnTo>
                          <a:pt x="21633" y="27111"/>
                        </a:lnTo>
                        <a:cubicBezTo>
                          <a:pt x="18276" y="29110"/>
                          <a:pt x="15078" y="29429"/>
                          <a:pt x="11881" y="28070"/>
                        </a:cubicBezTo>
                        <a:cubicBezTo>
                          <a:pt x="8283" y="26552"/>
                          <a:pt x="6125" y="23834"/>
                          <a:pt x="5326" y="19917"/>
                        </a:cubicBezTo>
                        <a:cubicBezTo>
                          <a:pt x="4686" y="16879"/>
                          <a:pt x="5166" y="13522"/>
                          <a:pt x="6685" y="10004"/>
                        </a:cubicBezTo>
                        <a:cubicBezTo>
                          <a:pt x="8603" y="5528"/>
                          <a:pt x="11081" y="2570"/>
                          <a:pt x="14199" y="1131"/>
                        </a:cubicBezTo>
                        <a:cubicBezTo>
                          <a:pt x="17316" y="-308"/>
                          <a:pt x="20514" y="-388"/>
                          <a:pt x="23712" y="971"/>
                        </a:cubicBezTo>
                        <a:cubicBezTo>
                          <a:pt x="26989" y="2330"/>
                          <a:pt x="29067" y="4968"/>
                          <a:pt x="30027" y="8725"/>
                        </a:cubicBezTo>
                        <a:lnTo>
                          <a:pt x="31626" y="4968"/>
                        </a:lnTo>
                        <a:lnTo>
                          <a:pt x="38181" y="7766"/>
                        </a:lnTo>
                        <a:lnTo>
                          <a:pt x="28028" y="31588"/>
                        </a:lnTo>
                        <a:cubicBezTo>
                          <a:pt x="26669" y="34705"/>
                          <a:pt x="25470" y="36944"/>
                          <a:pt x="24271" y="38303"/>
                        </a:cubicBezTo>
                        <a:cubicBezTo>
                          <a:pt x="23072" y="39662"/>
                          <a:pt x="21873" y="40541"/>
                          <a:pt x="20514" y="41021"/>
                        </a:cubicBezTo>
                        <a:cubicBezTo>
                          <a:pt x="19235" y="41500"/>
                          <a:pt x="17636" y="41660"/>
                          <a:pt x="15878" y="41500"/>
                        </a:cubicBezTo>
                        <a:cubicBezTo>
                          <a:pt x="14119" y="41340"/>
                          <a:pt x="12040" y="40781"/>
                          <a:pt x="9642" y="39742"/>
                        </a:cubicBezTo>
                        <a:cubicBezTo>
                          <a:pt x="5166" y="37823"/>
                          <a:pt x="2288" y="35745"/>
                          <a:pt x="1009" y="33347"/>
                        </a:cubicBezTo>
                        <a:cubicBezTo>
                          <a:pt x="-190" y="31028"/>
                          <a:pt x="-350" y="28630"/>
                          <a:pt x="689" y="26312"/>
                        </a:cubicBezTo>
                        <a:cubicBezTo>
                          <a:pt x="769" y="26072"/>
                          <a:pt x="929" y="25752"/>
                          <a:pt x="1089" y="25432"/>
                        </a:cubicBezTo>
                        <a:close/>
                        <a:moveTo>
                          <a:pt x="14119" y="12562"/>
                        </a:moveTo>
                        <a:cubicBezTo>
                          <a:pt x="12920" y="15360"/>
                          <a:pt x="12600" y="17679"/>
                          <a:pt x="13160" y="19437"/>
                        </a:cubicBezTo>
                        <a:cubicBezTo>
                          <a:pt x="13719" y="21196"/>
                          <a:pt x="14758" y="22475"/>
                          <a:pt x="16357" y="23114"/>
                        </a:cubicBezTo>
                        <a:cubicBezTo>
                          <a:pt x="18036" y="23834"/>
                          <a:pt x="19795" y="23754"/>
                          <a:pt x="21553" y="22954"/>
                        </a:cubicBezTo>
                        <a:cubicBezTo>
                          <a:pt x="23312" y="22075"/>
                          <a:pt x="24751" y="20396"/>
                          <a:pt x="25870" y="17758"/>
                        </a:cubicBezTo>
                        <a:cubicBezTo>
                          <a:pt x="27069" y="15041"/>
                          <a:pt x="27309" y="12722"/>
                          <a:pt x="26749" y="10884"/>
                        </a:cubicBezTo>
                        <a:cubicBezTo>
                          <a:pt x="26190" y="9045"/>
                          <a:pt x="25071" y="7766"/>
                          <a:pt x="23312" y="7047"/>
                        </a:cubicBezTo>
                        <a:cubicBezTo>
                          <a:pt x="21633" y="6327"/>
                          <a:pt x="19954" y="6407"/>
                          <a:pt x="18276" y="7206"/>
                        </a:cubicBezTo>
                        <a:cubicBezTo>
                          <a:pt x="16597" y="8086"/>
                          <a:pt x="15238" y="9844"/>
                          <a:pt x="14119" y="1248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06" name="Freeform: Shape 4805">
                    <a:extLst>
                      <a:ext uri="{FF2B5EF4-FFF2-40B4-BE49-F238E27FC236}">
                        <a16:creationId xmlns:a16="http://schemas.microsoft.com/office/drawing/2014/main" id="{E0A5530E-84F5-F134-B7F5-39C1EDDD9C72}"/>
                      </a:ext>
                    </a:extLst>
                  </p:cNvPr>
                  <p:cNvSpPr/>
                  <p:nvPr/>
                </p:nvSpPr>
                <p:spPr>
                  <a:xfrm>
                    <a:off x="874870" y="1681068"/>
                    <a:ext cx="22622" cy="39569"/>
                  </a:xfrm>
                  <a:custGeom>
                    <a:avLst/>
                    <a:gdLst>
                      <a:gd name="connsiteX0" fmla="*/ 0 w 22622"/>
                      <a:gd name="connsiteY0" fmla="*/ 36612 h 39569"/>
                      <a:gd name="connsiteX1" fmla="*/ 11271 w 22622"/>
                      <a:gd name="connsiteY1" fmla="*/ 10072 h 39569"/>
                      <a:gd name="connsiteX2" fmla="*/ 18306 w 22622"/>
                      <a:gd name="connsiteY2" fmla="*/ 13030 h 39569"/>
                      <a:gd name="connsiteX3" fmla="*/ 7035 w 22622"/>
                      <a:gd name="connsiteY3" fmla="*/ 39570 h 39569"/>
                      <a:gd name="connsiteX4" fmla="*/ 0 w 22622"/>
                      <a:gd name="connsiteY4" fmla="*/ 36612 h 39569"/>
                      <a:gd name="connsiteX5" fmla="*/ 12790 w 22622"/>
                      <a:gd name="connsiteY5" fmla="*/ 6475 h 39569"/>
                      <a:gd name="connsiteX6" fmla="*/ 15588 w 22622"/>
                      <a:gd name="connsiteY6" fmla="*/ 0 h 39569"/>
                      <a:gd name="connsiteX7" fmla="*/ 22623 w 22622"/>
                      <a:gd name="connsiteY7" fmla="*/ 2958 h 39569"/>
                      <a:gd name="connsiteX8" fmla="*/ 19825 w 22622"/>
                      <a:gd name="connsiteY8" fmla="*/ 9433 h 39569"/>
                      <a:gd name="connsiteX9" fmla="*/ 12790 w 22622"/>
                      <a:gd name="connsiteY9" fmla="*/ 6475 h 3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22" h="39569">
                        <a:moveTo>
                          <a:pt x="0" y="36612"/>
                        </a:moveTo>
                        <a:lnTo>
                          <a:pt x="11271" y="10072"/>
                        </a:lnTo>
                        <a:lnTo>
                          <a:pt x="18306" y="13030"/>
                        </a:lnTo>
                        <a:lnTo>
                          <a:pt x="7035" y="39570"/>
                        </a:lnTo>
                        <a:lnTo>
                          <a:pt x="0" y="36612"/>
                        </a:lnTo>
                        <a:close/>
                        <a:moveTo>
                          <a:pt x="12790" y="6475"/>
                        </a:moveTo>
                        <a:lnTo>
                          <a:pt x="15588" y="0"/>
                        </a:lnTo>
                        <a:lnTo>
                          <a:pt x="22623" y="2958"/>
                        </a:lnTo>
                        <a:lnTo>
                          <a:pt x="19825" y="9433"/>
                        </a:lnTo>
                        <a:lnTo>
                          <a:pt x="12790" y="647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07" name="Freeform: Shape 4806">
                    <a:extLst>
                      <a:ext uri="{FF2B5EF4-FFF2-40B4-BE49-F238E27FC236}">
                        <a16:creationId xmlns:a16="http://schemas.microsoft.com/office/drawing/2014/main" id="{91FAD935-4439-C60C-5EE4-326A521D4817}"/>
                      </a:ext>
                    </a:extLst>
                  </p:cNvPr>
                  <p:cNvSpPr/>
                  <p:nvPr/>
                </p:nvSpPr>
                <p:spPr>
                  <a:xfrm>
                    <a:off x="891577" y="1697136"/>
                    <a:ext cx="32775" cy="36851"/>
                  </a:xfrm>
                  <a:custGeom>
                    <a:avLst/>
                    <a:gdLst>
                      <a:gd name="connsiteX0" fmla="*/ 15029 w 32775"/>
                      <a:gd name="connsiteY0" fmla="*/ 34054 h 36851"/>
                      <a:gd name="connsiteX1" fmla="*/ 16707 w 32775"/>
                      <a:gd name="connsiteY1" fmla="*/ 30057 h 36851"/>
                      <a:gd name="connsiteX2" fmla="*/ 11511 w 32775"/>
                      <a:gd name="connsiteY2" fmla="*/ 31816 h 36851"/>
                      <a:gd name="connsiteX3" fmla="*/ 5995 w 32775"/>
                      <a:gd name="connsiteY3" fmla="*/ 30937 h 36851"/>
                      <a:gd name="connsiteX4" fmla="*/ 1679 w 32775"/>
                      <a:gd name="connsiteY4" fmla="*/ 27739 h 36851"/>
                      <a:gd name="connsiteX5" fmla="*/ 0 w 32775"/>
                      <a:gd name="connsiteY5" fmla="*/ 23102 h 36851"/>
                      <a:gd name="connsiteX6" fmla="*/ 1519 w 32775"/>
                      <a:gd name="connsiteY6" fmla="*/ 16787 h 36851"/>
                      <a:gd name="connsiteX7" fmla="*/ 8633 w 32775"/>
                      <a:gd name="connsiteY7" fmla="*/ 0 h 36851"/>
                      <a:gd name="connsiteX8" fmla="*/ 15668 w 32775"/>
                      <a:gd name="connsiteY8" fmla="*/ 2958 h 36851"/>
                      <a:gd name="connsiteX9" fmla="*/ 10472 w 32775"/>
                      <a:gd name="connsiteY9" fmla="*/ 15189 h 36851"/>
                      <a:gd name="connsiteX10" fmla="*/ 7914 w 32775"/>
                      <a:gd name="connsiteY10" fmla="*/ 22223 h 36851"/>
                      <a:gd name="connsiteX11" fmla="*/ 8474 w 32775"/>
                      <a:gd name="connsiteY11" fmla="*/ 24861 h 36851"/>
                      <a:gd name="connsiteX12" fmla="*/ 10792 w 32775"/>
                      <a:gd name="connsiteY12" fmla="*/ 26700 h 36851"/>
                      <a:gd name="connsiteX13" fmla="*/ 14469 w 32775"/>
                      <a:gd name="connsiteY13" fmla="*/ 27099 h 36851"/>
                      <a:gd name="connsiteX14" fmla="*/ 17427 w 32775"/>
                      <a:gd name="connsiteY14" fmla="*/ 25501 h 36851"/>
                      <a:gd name="connsiteX15" fmla="*/ 21024 w 32775"/>
                      <a:gd name="connsiteY15" fmla="*/ 18546 h 36851"/>
                      <a:gd name="connsiteX16" fmla="*/ 25740 w 32775"/>
                      <a:gd name="connsiteY16" fmla="*/ 7354 h 36851"/>
                      <a:gd name="connsiteX17" fmla="*/ 32775 w 32775"/>
                      <a:gd name="connsiteY17" fmla="*/ 10312 h 36851"/>
                      <a:gd name="connsiteX18" fmla="*/ 21504 w 32775"/>
                      <a:gd name="connsiteY18" fmla="*/ 36852 h 36851"/>
                      <a:gd name="connsiteX19" fmla="*/ 14949 w 32775"/>
                      <a:gd name="connsiteY19" fmla="*/ 34054 h 3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775" h="36851">
                        <a:moveTo>
                          <a:pt x="15029" y="34054"/>
                        </a:moveTo>
                        <a:lnTo>
                          <a:pt x="16707" y="30057"/>
                        </a:lnTo>
                        <a:cubicBezTo>
                          <a:pt x="15109" y="31096"/>
                          <a:pt x="13430" y="31656"/>
                          <a:pt x="11511" y="31816"/>
                        </a:cubicBezTo>
                        <a:cubicBezTo>
                          <a:pt x="9593" y="31976"/>
                          <a:pt x="7754" y="31656"/>
                          <a:pt x="5995" y="30937"/>
                        </a:cubicBezTo>
                        <a:cubicBezTo>
                          <a:pt x="4237" y="30217"/>
                          <a:pt x="2798" y="29098"/>
                          <a:pt x="1679" y="27739"/>
                        </a:cubicBezTo>
                        <a:cubicBezTo>
                          <a:pt x="560" y="26380"/>
                          <a:pt x="0" y="24781"/>
                          <a:pt x="0" y="23102"/>
                        </a:cubicBezTo>
                        <a:cubicBezTo>
                          <a:pt x="0" y="21424"/>
                          <a:pt x="480" y="19345"/>
                          <a:pt x="1519" y="16787"/>
                        </a:cubicBezTo>
                        <a:lnTo>
                          <a:pt x="8633" y="0"/>
                        </a:lnTo>
                        <a:lnTo>
                          <a:pt x="15668" y="2958"/>
                        </a:lnTo>
                        <a:lnTo>
                          <a:pt x="10472" y="15189"/>
                        </a:lnTo>
                        <a:cubicBezTo>
                          <a:pt x="8873" y="18946"/>
                          <a:pt x="8074" y="21264"/>
                          <a:pt x="7914" y="22223"/>
                        </a:cubicBezTo>
                        <a:cubicBezTo>
                          <a:pt x="7834" y="23182"/>
                          <a:pt x="7994" y="24062"/>
                          <a:pt x="8474" y="24861"/>
                        </a:cubicBezTo>
                        <a:cubicBezTo>
                          <a:pt x="8953" y="25661"/>
                          <a:pt x="9753" y="26220"/>
                          <a:pt x="10792" y="26700"/>
                        </a:cubicBezTo>
                        <a:cubicBezTo>
                          <a:pt x="11991" y="27179"/>
                          <a:pt x="13190" y="27339"/>
                          <a:pt x="14469" y="27099"/>
                        </a:cubicBezTo>
                        <a:cubicBezTo>
                          <a:pt x="15668" y="26860"/>
                          <a:pt x="16707" y="26300"/>
                          <a:pt x="17427" y="25501"/>
                        </a:cubicBezTo>
                        <a:cubicBezTo>
                          <a:pt x="18226" y="24701"/>
                          <a:pt x="19345" y="22383"/>
                          <a:pt x="21024" y="18546"/>
                        </a:cubicBezTo>
                        <a:lnTo>
                          <a:pt x="25740" y="7354"/>
                        </a:lnTo>
                        <a:lnTo>
                          <a:pt x="32775" y="10312"/>
                        </a:lnTo>
                        <a:lnTo>
                          <a:pt x="21504" y="36852"/>
                        </a:lnTo>
                        <a:lnTo>
                          <a:pt x="14949" y="3405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08" name="Freeform: Shape 4807">
                    <a:extLst>
                      <a:ext uri="{FF2B5EF4-FFF2-40B4-BE49-F238E27FC236}">
                        <a16:creationId xmlns:a16="http://schemas.microsoft.com/office/drawing/2014/main" id="{7CC287EB-28DB-736E-F15B-BAB7BFEE723C}"/>
                      </a:ext>
                    </a:extLst>
                  </p:cNvPr>
                  <p:cNvSpPr/>
                  <p:nvPr/>
                </p:nvSpPr>
                <p:spPr>
                  <a:xfrm>
                    <a:off x="919955" y="1710246"/>
                    <a:ext cx="47883" cy="43087"/>
                  </a:xfrm>
                  <a:custGeom>
                    <a:avLst/>
                    <a:gdLst>
                      <a:gd name="connsiteX0" fmla="*/ 11191 w 47883"/>
                      <a:gd name="connsiteY0" fmla="*/ 0 h 43087"/>
                      <a:gd name="connsiteX1" fmla="*/ 17667 w 47883"/>
                      <a:gd name="connsiteY1" fmla="*/ 2718 h 43087"/>
                      <a:gd name="connsiteX2" fmla="*/ 16148 w 47883"/>
                      <a:gd name="connsiteY2" fmla="*/ 6315 h 43087"/>
                      <a:gd name="connsiteX3" fmla="*/ 26220 w 47883"/>
                      <a:gd name="connsiteY3" fmla="*/ 5596 h 43087"/>
                      <a:gd name="connsiteX4" fmla="*/ 30217 w 47883"/>
                      <a:gd name="connsiteY4" fmla="*/ 8554 h 43087"/>
                      <a:gd name="connsiteX5" fmla="*/ 31976 w 47883"/>
                      <a:gd name="connsiteY5" fmla="*/ 13030 h 43087"/>
                      <a:gd name="connsiteX6" fmla="*/ 37092 w 47883"/>
                      <a:gd name="connsiteY6" fmla="*/ 11431 h 43087"/>
                      <a:gd name="connsiteX7" fmla="*/ 41888 w 47883"/>
                      <a:gd name="connsiteY7" fmla="*/ 12231 h 43087"/>
                      <a:gd name="connsiteX8" fmla="*/ 46365 w 47883"/>
                      <a:gd name="connsiteY8" fmla="*/ 15508 h 43087"/>
                      <a:gd name="connsiteX9" fmla="*/ 47883 w 47883"/>
                      <a:gd name="connsiteY9" fmla="*/ 20305 h 43087"/>
                      <a:gd name="connsiteX10" fmla="*/ 46285 w 47883"/>
                      <a:gd name="connsiteY10" fmla="*/ 26140 h 43087"/>
                      <a:gd name="connsiteX11" fmla="*/ 39090 w 47883"/>
                      <a:gd name="connsiteY11" fmla="*/ 43087 h 43087"/>
                      <a:gd name="connsiteX12" fmla="*/ 32056 w 47883"/>
                      <a:gd name="connsiteY12" fmla="*/ 40129 h 43087"/>
                      <a:gd name="connsiteX13" fmla="*/ 38531 w 47883"/>
                      <a:gd name="connsiteY13" fmla="*/ 24941 h 43087"/>
                      <a:gd name="connsiteX14" fmla="*/ 39970 w 47883"/>
                      <a:gd name="connsiteY14" fmla="*/ 19505 h 43087"/>
                      <a:gd name="connsiteX15" fmla="*/ 37571 w 47883"/>
                      <a:gd name="connsiteY15" fmla="*/ 16707 h 43087"/>
                      <a:gd name="connsiteX16" fmla="*/ 34454 w 47883"/>
                      <a:gd name="connsiteY16" fmla="*/ 16467 h 43087"/>
                      <a:gd name="connsiteX17" fmla="*/ 31496 w 47883"/>
                      <a:gd name="connsiteY17" fmla="*/ 18306 h 43087"/>
                      <a:gd name="connsiteX18" fmla="*/ 28618 w 47883"/>
                      <a:gd name="connsiteY18" fmla="*/ 23582 h 43087"/>
                      <a:gd name="connsiteX19" fmla="*/ 23182 w 47883"/>
                      <a:gd name="connsiteY19" fmla="*/ 36292 h 43087"/>
                      <a:gd name="connsiteX20" fmla="*/ 16148 w 47883"/>
                      <a:gd name="connsiteY20" fmla="*/ 33335 h 43087"/>
                      <a:gd name="connsiteX21" fmla="*/ 22303 w 47883"/>
                      <a:gd name="connsiteY21" fmla="*/ 18786 h 43087"/>
                      <a:gd name="connsiteX22" fmla="*/ 24062 w 47883"/>
                      <a:gd name="connsiteY22" fmla="*/ 13590 h 43087"/>
                      <a:gd name="connsiteX23" fmla="*/ 23582 w 47883"/>
                      <a:gd name="connsiteY23" fmla="*/ 11431 h 43087"/>
                      <a:gd name="connsiteX24" fmla="*/ 21663 w 47883"/>
                      <a:gd name="connsiteY24" fmla="*/ 9992 h 43087"/>
                      <a:gd name="connsiteX25" fmla="*/ 18386 w 47883"/>
                      <a:gd name="connsiteY25" fmla="*/ 9593 h 43087"/>
                      <a:gd name="connsiteX26" fmla="*/ 15428 w 47883"/>
                      <a:gd name="connsiteY26" fmla="*/ 11351 h 43087"/>
                      <a:gd name="connsiteX27" fmla="*/ 12550 w 47883"/>
                      <a:gd name="connsiteY27" fmla="*/ 16627 h 43087"/>
                      <a:gd name="connsiteX28" fmla="*/ 7035 w 47883"/>
                      <a:gd name="connsiteY28" fmla="*/ 29498 h 43087"/>
                      <a:gd name="connsiteX29" fmla="*/ 0 w 47883"/>
                      <a:gd name="connsiteY29" fmla="*/ 26540 h 43087"/>
                      <a:gd name="connsiteX30" fmla="*/ 11271 w 47883"/>
                      <a:gd name="connsiteY30" fmla="*/ 0 h 4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883" h="43087">
                        <a:moveTo>
                          <a:pt x="11191" y="0"/>
                        </a:moveTo>
                        <a:lnTo>
                          <a:pt x="17667" y="2718"/>
                        </a:lnTo>
                        <a:lnTo>
                          <a:pt x="16148" y="6315"/>
                        </a:lnTo>
                        <a:cubicBezTo>
                          <a:pt x="19665" y="4477"/>
                          <a:pt x="23022" y="4237"/>
                          <a:pt x="26220" y="5596"/>
                        </a:cubicBezTo>
                        <a:cubicBezTo>
                          <a:pt x="27899" y="6315"/>
                          <a:pt x="29258" y="7274"/>
                          <a:pt x="30217" y="8554"/>
                        </a:cubicBezTo>
                        <a:cubicBezTo>
                          <a:pt x="31176" y="9753"/>
                          <a:pt x="31736" y="11271"/>
                          <a:pt x="31976" y="13030"/>
                        </a:cubicBezTo>
                        <a:cubicBezTo>
                          <a:pt x="33734" y="12071"/>
                          <a:pt x="35493" y="11591"/>
                          <a:pt x="37092" y="11431"/>
                        </a:cubicBezTo>
                        <a:cubicBezTo>
                          <a:pt x="38770" y="11271"/>
                          <a:pt x="40369" y="11591"/>
                          <a:pt x="41888" y="12231"/>
                        </a:cubicBezTo>
                        <a:cubicBezTo>
                          <a:pt x="43807" y="13030"/>
                          <a:pt x="45325" y="14149"/>
                          <a:pt x="46365" y="15508"/>
                        </a:cubicBezTo>
                        <a:cubicBezTo>
                          <a:pt x="47404" y="16867"/>
                          <a:pt x="47883" y="18466"/>
                          <a:pt x="47883" y="20305"/>
                        </a:cubicBezTo>
                        <a:cubicBezTo>
                          <a:pt x="47883" y="21664"/>
                          <a:pt x="47324" y="23582"/>
                          <a:pt x="46285" y="26140"/>
                        </a:cubicBezTo>
                        <a:lnTo>
                          <a:pt x="39090" y="43087"/>
                        </a:lnTo>
                        <a:lnTo>
                          <a:pt x="32056" y="40129"/>
                        </a:lnTo>
                        <a:lnTo>
                          <a:pt x="38531" y="24941"/>
                        </a:lnTo>
                        <a:cubicBezTo>
                          <a:pt x="39650" y="22303"/>
                          <a:pt x="40129" y="20544"/>
                          <a:pt x="39970" y="19505"/>
                        </a:cubicBezTo>
                        <a:cubicBezTo>
                          <a:pt x="39730" y="18226"/>
                          <a:pt x="38930" y="17267"/>
                          <a:pt x="37571" y="16707"/>
                        </a:cubicBezTo>
                        <a:cubicBezTo>
                          <a:pt x="36612" y="16308"/>
                          <a:pt x="35573" y="16228"/>
                          <a:pt x="34454" y="16467"/>
                        </a:cubicBezTo>
                        <a:cubicBezTo>
                          <a:pt x="33335" y="16707"/>
                          <a:pt x="32295" y="17347"/>
                          <a:pt x="31496" y="18306"/>
                        </a:cubicBezTo>
                        <a:cubicBezTo>
                          <a:pt x="30617" y="19265"/>
                          <a:pt x="29657" y="21024"/>
                          <a:pt x="28618" y="23582"/>
                        </a:cubicBezTo>
                        <a:lnTo>
                          <a:pt x="23182" y="36292"/>
                        </a:lnTo>
                        <a:lnTo>
                          <a:pt x="16148" y="33335"/>
                        </a:lnTo>
                        <a:lnTo>
                          <a:pt x="22303" y="18786"/>
                        </a:lnTo>
                        <a:cubicBezTo>
                          <a:pt x="23422" y="16228"/>
                          <a:pt x="23982" y="14469"/>
                          <a:pt x="24062" y="13590"/>
                        </a:cubicBezTo>
                        <a:cubicBezTo>
                          <a:pt x="24062" y="12710"/>
                          <a:pt x="24062" y="11991"/>
                          <a:pt x="23582" y="11431"/>
                        </a:cubicBezTo>
                        <a:cubicBezTo>
                          <a:pt x="23182" y="10872"/>
                          <a:pt x="22543" y="10392"/>
                          <a:pt x="21663" y="9992"/>
                        </a:cubicBezTo>
                        <a:cubicBezTo>
                          <a:pt x="20544" y="9513"/>
                          <a:pt x="19505" y="9433"/>
                          <a:pt x="18386" y="9593"/>
                        </a:cubicBezTo>
                        <a:cubicBezTo>
                          <a:pt x="17267" y="9833"/>
                          <a:pt x="16308" y="10392"/>
                          <a:pt x="15428" y="11351"/>
                        </a:cubicBezTo>
                        <a:cubicBezTo>
                          <a:pt x="14549" y="12311"/>
                          <a:pt x="13590" y="14069"/>
                          <a:pt x="12550" y="16627"/>
                        </a:cubicBezTo>
                        <a:lnTo>
                          <a:pt x="7035" y="29498"/>
                        </a:lnTo>
                        <a:lnTo>
                          <a:pt x="0" y="26540"/>
                        </a:lnTo>
                        <a:lnTo>
                          <a:pt x="11271"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3" name="Graphic 2243">
                  <a:extLst>
                    <a:ext uri="{FF2B5EF4-FFF2-40B4-BE49-F238E27FC236}">
                      <a16:creationId xmlns:a16="http://schemas.microsoft.com/office/drawing/2014/main" id="{147E4C0B-12C4-BB87-75F9-0E06D291A199}"/>
                    </a:ext>
                  </a:extLst>
                </p:cNvPr>
                <p:cNvGrpSpPr/>
                <p:nvPr/>
              </p:nvGrpSpPr>
              <p:grpSpPr>
                <a:xfrm>
                  <a:off x="795170" y="1549808"/>
                  <a:ext cx="175626" cy="110076"/>
                  <a:chOff x="795170" y="1549808"/>
                  <a:chExt cx="175626" cy="110076"/>
                </a:xfrm>
                <a:solidFill>
                  <a:srgbClr val="000000"/>
                </a:solidFill>
              </p:grpSpPr>
              <p:sp>
                <p:nvSpPr>
                  <p:cNvPr id="4795" name="Freeform: Shape 4794">
                    <a:extLst>
                      <a:ext uri="{FF2B5EF4-FFF2-40B4-BE49-F238E27FC236}">
                        <a16:creationId xmlns:a16="http://schemas.microsoft.com/office/drawing/2014/main" id="{D3ACD0CC-8515-E8D6-5D2E-BEED50725E21}"/>
                      </a:ext>
                    </a:extLst>
                  </p:cNvPr>
                  <p:cNvSpPr/>
                  <p:nvPr/>
                </p:nvSpPr>
                <p:spPr>
                  <a:xfrm>
                    <a:off x="795170" y="1549808"/>
                    <a:ext cx="24141" cy="39489"/>
                  </a:xfrm>
                  <a:custGeom>
                    <a:avLst/>
                    <a:gdLst>
                      <a:gd name="connsiteX0" fmla="*/ 0 w 24141"/>
                      <a:gd name="connsiteY0" fmla="*/ 36052 h 39489"/>
                      <a:gd name="connsiteX1" fmla="*/ 16867 w 24141"/>
                      <a:gd name="connsiteY1" fmla="*/ 0 h 39489"/>
                      <a:gd name="connsiteX2" fmla="*/ 24142 w 24141"/>
                      <a:gd name="connsiteY2" fmla="*/ 3357 h 39489"/>
                      <a:gd name="connsiteX3" fmla="*/ 7274 w 24141"/>
                      <a:gd name="connsiteY3" fmla="*/ 39490 h 39489"/>
                      <a:gd name="connsiteX4" fmla="*/ 0 w 24141"/>
                      <a:gd name="connsiteY4" fmla="*/ 36132 h 39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41" h="39489">
                        <a:moveTo>
                          <a:pt x="0" y="36052"/>
                        </a:moveTo>
                        <a:lnTo>
                          <a:pt x="16867" y="0"/>
                        </a:lnTo>
                        <a:lnTo>
                          <a:pt x="24142" y="3357"/>
                        </a:lnTo>
                        <a:lnTo>
                          <a:pt x="7274" y="39490"/>
                        </a:lnTo>
                        <a:lnTo>
                          <a:pt x="0" y="3613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96" name="Freeform: Shape 4795">
                    <a:extLst>
                      <a:ext uri="{FF2B5EF4-FFF2-40B4-BE49-F238E27FC236}">
                        <a16:creationId xmlns:a16="http://schemas.microsoft.com/office/drawing/2014/main" id="{0CF57C3B-FBFD-08A8-E343-3B17D9705F15}"/>
                      </a:ext>
                    </a:extLst>
                  </p:cNvPr>
                  <p:cNvSpPr/>
                  <p:nvPr/>
                </p:nvSpPr>
                <p:spPr>
                  <a:xfrm>
                    <a:off x="809000" y="1566196"/>
                    <a:ext cx="28698" cy="29417"/>
                  </a:xfrm>
                  <a:custGeom>
                    <a:avLst/>
                    <a:gdLst>
                      <a:gd name="connsiteX0" fmla="*/ 6955 w 28698"/>
                      <a:gd name="connsiteY0" fmla="*/ 29338 h 29417"/>
                      <a:gd name="connsiteX1" fmla="*/ 0 w 28698"/>
                      <a:gd name="connsiteY1" fmla="*/ 26140 h 29417"/>
                      <a:gd name="connsiteX2" fmla="*/ 12231 w 28698"/>
                      <a:gd name="connsiteY2" fmla="*/ 0 h 29417"/>
                      <a:gd name="connsiteX3" fmla="*/ 18626 w 28698"/>
                      <a:gd name="connsiteY3" fmla="*/ 3038 h 29417"/>
                      <a:gd name="connsiteX4" fmla="*/ 16867 w 28698"/>
                      <a:gd name="connsiteY4" fmla="*/ 6715 h 29417"/>
                      <a:gd name="connsiteX5" fmla="*/ 21424 w 28698"/>
                      <a:gd name="connsiteY5" fmla="*/ 4636 h 29417"/>
                      <a:gd name="connsiteX6" fmla="*/ 24781 w 28698"/>
                      <a:gd name="connsiteY6" fmla="*/ 5196 h 29417"/>
                      <a:gd name="connsiteX7" fmla="*/ 28698 w 28698"/>
                      <a:gd name="connsiteY7" fmla="*/ 8633 h 29417"/>
                      <a:gd name="connsiteX8" fmla="*/ 23742 w 28698"/>
                      <a:gd name="connsiteY8" fmla="*/ 13670 h 29417"/>
                      <a:gd name="connsiteX9" fmla="*/ 21024 w 28698"/>
                      <a:gd name="connsiteY9" fmla="*/ 11032 h 29417"/>
                      <a:gd name="connsiteX10" fmla="*/ 18226 w 28698"/>
                      <a:gd name="connsiteY10" fmla="*/ 10712 h 29417"/>
                      <a:gd name="connsiteX11" fmla="*/ 15268 w 28698"/>
                      <a:gd name="connsiteY11" fmla="*/ 12870 h 29417"/>
                      <a:gd name="connsiteX12" fmla="*/ 10632 w 28698"/>
                      <a:gd name="connsiteY12" fmla="*/ 21344 h 29417"/>
                      <a:gd name="connsiteX13" fmla="*/ 6875 w 28698"/>
                      <a:gd name="connsiteY13" fmla="*/ 29418 h 2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698" h="29417">
                        <a:moveTo>
                          <a:pt x="6955" y="29338"/>
                        </a:moveTo>
                        <a:lnTo>
                          <a:pt x="0" y="26140"/>
                        </a:lnTo>
                        <a:lnTo>
                          <a:pt x="12231" y="0"/>
                        </a:lnTo>
                        <a:lnTo>
                          <a:pt x="18626" y="3038"/>
                        </a:lnTo>
                        <a:lnTo>
                          <a:pt x="16867" y="6715"/>
                        </a:lnTo>
                        <a:cubicBezTo>
                          <a:pt x="18786" y="5436"/>
                          <a:pt x="20305" y="4796"/>
                          <a:pt x="21424" y="4636"/>
                        </a:cubicBezTo>
                        <a:cubicBezTo>
                          <a:pt x="22543" y="4477"/>
                          <a:pt x="23662" y="4636"/>
                          <a:pt x="24781" y="5196"/>
                        </a:cubicBezTo>
                        <a:cubicBezTo>
                          <a:pt x="26380" y="5915"/>
                          <a:pt x="27659" y="7115"/>
                          <a:pt x="28698" y="8633"/>
                        </a:cubicBezTo>
                        <a:lnTo>
                          <a:pt x="23742" y="13670"/>
                        </a:lnTo>
                        <a:cubicBezTo>
                          <a:pt x="22943" y="12390"/>
                          <a:pt x="22063" y="11511"/>
                          <a:pt x="21024" y="11032"/>
                        </a:cubicBezTo>
                        <a:cubicBezTo>
                          <a:pt x="20065" y="10552"/>
                          <a:pt x="19105" y="10472"/>
                          <a:pt x="18226" y="10712"/>
                        </a:cubicBezTo>
                        <a:cubicBezTo>
                          <a:pt x="17347" y="10952"/>
                          <a:pt x="16308" y="11671"/>
                          <a:pt x="15268" y="12870"/>
                        </a:cubicBezTo>
                        <a:cubicBezTo>
                          <a:pt x="14229" y="14069"/>
                          <a:pt x="12710" y="16947"/>
                          <a:pt x="10632" y="21344"/>
                        </a:cubicBezTo>
                        <a:lnTo>
                          <a:pt x="6875" y="2941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97" name="Freeform: Shape 4796">
                    <a:extLst>
                      <a:ext uri="{FF2B5EF4-FFF2-40B4-BE49-F238E27FC236}">
                        <a16:creationId xmlns:a16="http://schemas.microsoft.com/office/drawing/2014/main" id="{B686043D-EE19-A4AD-FF8E-F3A4F2996194}"/>
                      </a:ext>
                    </a:extLst>
                  </p:cNvPr>
                  <p:cNvSpPr/>
                  <p:nvPr/>
                </p:nvSpPr>
                <p:spPr>
                  <a:xfrm>
                    <a:off x="831138" y="1578192"/>
                    <a:ext cx="28200" cy="30519"/>
                  </a:xfrm>
                  <a:custGeom>
                    <a:avLst/>
                    <a:gdLst>
                      <a:gd name="connsiteX0" fmla="*/ 16872 w 28200"/>
                      <a:gd name="connsiteY0" fmla="*/ 22138 h 30519"/>
                      <a:gd name="connsiteX1" fmla="*/ 23188 w 28200"/>
                      <a:gd name="connsiteY1" fmla="*/ 26535 h 30519"/>
                      <a:gd name="connsiteX2" fmla="*/ 16313 w 28200"/>
                      <a:gd name="connsiteY2" fmla="*/ 30372 h 30519"/>
                      <a:gd name="connsiteX3" fmla="*/ 8239 w 28200"/>
                      <a:gd name="connsiteY3" fmla="*/ 29013 h 30519"/>
                      <a:gd name="connsiteX4" fmla="*/ 245 w 28200"/>
                      <a:gd name="connsiteY4" fmla="*/ 19820 h 30519"/>
                      <a:gd name="connsiteX5" fmla="*/ 1844 w 28200"/>
                      <a:gd name="connsiteY5" fmla="*/ 9588 h 30519"/>
                      <a:gd name="connsiteX6" fmla="*/ 9998 w 28200"/>
                      <a:gd name="connsiteY6" fmla="*/ 954 h 30519"/>
                      <a:gd name="connsiteX7" fmla="*/ 20310 w 28200"/>
                      <a:gd name="connsiteY7" fmla="*/ 1274 h 30519"/>
                      <a:gd name="connsiteX8" fmla="*/ 27744 w 28200"/>
                      <a:gd name="connsiteY8" fmla="*/ 9428 h 30519"/>
                      <a:gd name="connsiteX9" fmla="*/ 25426 w 28200"/>
                      <a:gd name="connsiteY9" fmla="*/ 22778 h 30519"/>
                      <a:gd name="connsiteX10" fmla="*/ 8079 w 28200"/>
                      <a:gd name="connsiteY10" fmla="*/ 14704 h 30519"/>
                      <a:gd name="connsiteX11" fmla="*/ 7520 w 28200"/>
                      <a:gd name="connsiteY11" fmla="*/ 20300 h 30519"/>
                      <a:gd name="connsiteX12" fmla="*/ 10717 w 28200"/>
                      <a:gd name="connsiteY12" fmla="*/ 23897 h 30519"/>
                      <a:gd name="connsiteX13" fmla="*/ 13835 w 28200"/>
                      <a:gd name="connsiteY13" fmla="*/ 24297 h 30519"/>
                      <a:gd name="connsiteX14" fmla="*/ 16872 w 28200"/>
                      <a:gd name="connsiteY14" fmla="*/ 22218 h 30519"/>
                      <a:gd name="connsiteX15" fmla="*/ 20550 w 28200"/>
                      <a:gd name="connsiteY15" fmla="*/ 15343 h 30519"/>
                      <a:gd name="connsiteX16" fmla="*/ 21109 w 28200"/>
                      <a:gd name="connsiteY16" fmla="*/ 10067 h 30519"/>
                      <a:gd name="connsiteX17" fmla="*/ 18231 w 28200"/>
                      <a:gd name="connsiteY17" fmla="*/ 6870 h 30519"/>
                      <a:gd name="connsiteX18" fmla="*/ 13755 w 28200"/>
                      <a:gd name="connsiteY18" fmla="*/ 6790 h 30519"/>
                      <a:gd name="connsiteX19" fmla="*/ 10237 w 28200"/>
                      <a:gd name="connsiteY19" fmla="*/ 10547 h 30519"/>
                      <a:gd name="connsiteX20" fmla="*/ 20550 w 28200"/>
                      <a:gd name="connsiteY20" fmla="*/ 15343 h 3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200" h="30519">
                        <a:moveTo>
                          <a:pt x="16872" y="22138"/>
                        </a:moveTo>
                        <a:lnTo>
                          <a:pt x="23188" y="26535"/>
                        </a:lnTo>
                        <a:cubicBezTo>
                          <a:pt x="21109" y="28613"/>
                          <a:pt x="18791" y="29892"/>
                          <a:pt x="16313" y="30372"/>
                        </a:cubicBezTo>
                        <a:cubicBezTo>
                          <a:pt x="13755" y="30772"/>
                          <a:pt x="11117" y="30372"/>
                          <a:pt x="8239" y="29013"/>
                        </a:cubicBezTo>
                        <a:cubicBezTo>
                          <a:pt x="3682" y="26935"/>
                          <a:pt x="1044" y="23817"/>
                          <a:pt x="245" y="19820"/>
                        </a:cubicBezTo>
                        <a:cubicBezTo>
                          <a:pt x="-394" y="16622"/>
                          <a:pt x="245" y="13185"/>
                          <a:pt x="1844" y="9588"/>
                        </a:cubicBezTo>
                        <a:cubicBezTo>
                          <a:pt x="3842" y="5271"/>
                          <a:pt x="6560" y="2393"/>
                          <a:pt x="9998" y="954"/>
                        </a:cubicBezTo>
                        <a:cubicBezTo>
                          <a:pt x="13435" y="-405"/>
                          <a:pt x="16872" y="-325"/>
                          <a:pt x="20310" y="1274"/>
                        </a:cubicBezTo>
                        <a:cubicBezTo>
                          <a:pt x="24227" y="3113"/>
                          <a:pt x="26705" y="5831"/>
                          <a:pt x="27744" y="9428"/>
                        </a:cubicBezTo>
                        <a:cubicBezTo>
                          <a:pt x="28783" y="13025"/>
                          <a:pt x="28064" y="17502"/>
                          <a:pt x="25426" y="22778"/>
                        </a:cubicBezTo>
                        <a:lnTo>
                          <a:pt x="8079" y="14704"/>
                        </a:lnTo>
                        <a:cubicBezTo>
                          <a:pt x="7200" y="16782"/>
                          <a:pt x="6960" y="18621"/>
                          <a:pt x="7520" y="20300"/>
                        </a:cubicBezTo>
                        <a:cubicBezTo>
                          <a:pt x="8079" y="21898"/>
                          <a:pt x="9118" y="23098"/>
                          <a:pt x="10717" y="23897"/>
                        </a:cubicBezTo>
                        <a:cubicBezTo>
                          <a:pt x="11836" y="24376"/>
                          <a:pt x="12875" y="24536"/>
                          <a:pt x="13835" y="24297"/>
                        </a:cubicBezTo>
                        <a:cubicBezTo>
                          <a:pt x="14874" y="24057"/>
                          <a:pt x="15833" y="23337"/>
                          <a:pt x="16872" y="22218"/>
                        </a:cubicBezTo>
                        <a:close/>
                        <a:moveTo>
                          <a:pt x="20550" y="15343"/>
                        </a:moveTo>
                        <a:cubicBezTo>
                          <a:pt x="21429" y="13345"/>
                          <a:pt x="21589" y="11586"/>
                          <a:pt x="21109" y="10067"/>
                        </a:cubicBezTo>
                        <a:cubicBezTo>
                          <a:pt x="20630" y="8549"/>
                          <a:pt x="19670" y="7509"/>
                          <a:pt x="18231" y="6870"/>
                        </a:cubicBezTo>
                        <a:cubicBezTo>
                          <a:pt x="16713" y="6150"/>
                          <a:pt x="15194" y="6150"/>
                          <a:pt x="13755" y="6790"/>
                        </a:cubicBezTo>
                        <a:cubicBezTo>
                          <a:pt x="12236" y="7429"/>
                          <a:pt x="11117" y="8708"/>
                          <a:pt x="10237" y="10547"/>
                        </a:cubicBezTo>
                        <a:lnTo>
                          <a:pt x="20550" y="1534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98" name="Freeform: Shape 4797">
                    <a:extLst>
                      <a:ext uri="{FF2B5EF4-FFF2-40B4-BE49-F238E27FC236}">
                        <a16:creationId xmlns:a16="http://schemas.microsoft.com/office/drawing/2014/main" id="{4874F2DC-6962-EC2E-72C5-DAFA12C96AA9}"/>
                      </a:ext>
                    </a:extLst>
                  </p:cNvPr>
                  <p:cNvSpPr/>
                  <p:nvPr/>
                </p:nvSpPr>
                <p:spPr>
                  <a:xfrm>
                    <a:off x="857043" y="1578586"/>
                    <a:ext cx="23821" cy="39250"/>
                  </a:xfrm>
                  <a:custGeom>
                    <a:avLst/>
                    <a:gdLst>
                      <a:gd name="connsiteX0" fmla="*/ 0 w 23821"/>
                      <a:gd name="connsiteY0" fmla="*/ 36133 h 39250"/>
                      <a:gd name="connsiteX1" fmla="*/ 16867 w 23821"/>
                      <a:gd name="connsiteY1" fmla="*/ 0 h 39250"/>
                      <a:gd name="connsiteX2" fmla="*/ 23822 w 23821"/>
                      <a:gd name="connsiteY2" fmla="*/ 3198 h 39250"/>
                      <a:gd name="connsiteX3" fmla="*/ 6955 w 23821"/>
                      <a:gd name="connsiteY3" fmla="*/ 39250 h 39250"/>
                      <a:gd name="connsiteX4" fmla="*/ 0 w 23821"/>
                      <a:gd name="connsiteY4" fmla="*/ 36053 h 39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21" h="39250">
                        <a:moveTo>
                          <a:pt x="0" y="36133"/>
                        </a:moveTo>
                        <a:lnTo>
                          <a:pt x="16867" y="0"/>
                        </a:lnTo>
                        <a:lnTo>
                          <a:pt x="23822" y="3198"/>
                        </a:lnTo>
                        <a:lnTo>
                          <a:pt x="6955" y="39250"/>
                        </a:lnTo>
                        <a:lnTo>
                          <a:pt x="0" y="3605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99" name="Freeform: Shape 4798">
                    <a:extLst>
                      <a:ext uri="{FF2B5EF4-FFF2-40B4-BE49-F238E27FC236}">
                        <a16:creationId xmlns:a16="http://schemas.microsoft.com/office/drawing/2014/main" id="{9AEF044A-0B4A-6F78-9322-54B680C2F91A}"/>
                      </a:ext>
                    </a:extLst>
                  </p:cNvPr>
                  <p:cNvSpPr/>
                  <p:nvPr/>
                </p:nvSpPr>
                <p:spPr>
                  <a:xfrm>
                    <a:off x="871707" y="1597328"/>
                    <a:ext cx="30348" cy="34497"/>
                  </a:xfrm>
                  <a:custGeom>
                    <a:avLst/>
                    <a:gdLst>
                      <a:gd name="connsiteX0" fmla="*/ 12995 w 30348"/>
                      <a:gd name="connsiteY0" fmla="*/ 8118 h 34497"/>
                      <a:gd name="connsiteX1" fmla="*/ 7239 w 30348"/>
                      <a:gd name="connsiteY1" fmla="*/ 4041 h 34497"/>
                      <a:gd name="connsiteX2" fmla="*/ 13475 w 30348"/>
                      <a:gd name="connsiteY2" fmla="*/ 124 h 34497"/>
                      <a:gd name="connsiteX3" fmla="*/ 22028 w 30348"/>
                      <a:gd name="connsiteY3" fmla="*/ 1883 h 34497"/>
                      <a:gd name="connsiteX4" fmla="*/ 28423 w 30348"/>
                      <a:gd name="connsiteY4" fmla="*/ 6200 h 34497"/>
                      <a:gd name="connsiteX5" fmla="*/ 30342 w 30348"/>
                      <a:gd name="connsiteY5" fmla="*/ 10436 h 34497"/>
                      <a:gd name="connsiteX6" fmla="*/ 28343 w 30348"/>
                      <a:gd name="connsiteY6" fmla="*/ 17071 h 34497"/>
                      <a:gd name="connsiteX7" fmla="*/ 24506 w 30348"/>
                      <a:gd name="connsiteY7" fmla="*/ 25145 h 34497"/>
                      <a:gd name="connsiteX8" fmla="*/ 22428 w 30348"/>
                      <a:gd name="connsiteY8" fmla="*/ 30421 h 34497"/>
                      <a:gd name="connsiteX9" fmla="*/ 22028 w 30348"/>
                      <a:gd name="connsiteY9" fmla="*/ 34498 h 34497"/>
                      <a:gd name="connsiteX10" fmla="*/ 15153 w 30348"/>
                      <a:gd name="connsiteY10" fmla="*/ 31300 h 34497"/>
                      <a:gd name="connsiteX11" fmla="*/ 15473 w 30348"/>
                      <a:gd name="connsiteY11" fmla="*/ 28982 h 34497"/>
                      <a:gd name="connsiteX12" fmla="*/ 15633 w 30348"/>
                      <a:gd name="connsiteY12" fmla="*/ 28023 h 34497"/>
                      <a:gd name="connsiteX13" fmla="*/ 10677 w 30348"/>
                      <a:gd name="connsiteY13" fmla="*/ 28822 h 34497"/>
                      <a:gd name="connsiteX14" fmla="*/ 5960 w 30348"/>
                      <a:gd name="connsiteY14" fmla="*/ 27703 h 34497"/>
                      <a:gd name="connsiteX15" fmla="*/ 605 w 30348"/>
                      <a:gd name="connsiteY15" fmla="*/ 22587 h 34497"/>
                      <a:gd name="connsiteX16" fmla="*/ 844 w 30348"/>
                      <a:gd name="connsiteY16" fmla="*/ 15952 h 34497"/>
                      <a:gd name="connsiteX17" fmla="*/ 3722 w 30348"/>
                      <a:gd name="connsiteY17" fmla="*/ 12515 h 34497"/>
                      <a:gd name="connsiteX18" fmla="*/ 7959 w 30348"/>
                      <a:gd name="connsiteY18" fmla="*/ 11236 h 34497"/>
                      <a:gd name="connsiteX19" fmla="*/ 14194 w 30348"/>
                      <a:gd name="connsiteY19" fmla="*/ 12195 h 34497"/>
                      <a:gd name="connsiteX20" fmla="*/ 21708 w 30348"/>
                      <a:gd name="connsiteY20" fmla="*/ 13634 h 34497"/>
                      <a:gd name="connsiteX21" fmla="*/ 22028 w 30348"/>
                      <a:gd name="connsiteY21" fmla="*/ 12914 h 34497"/>
                      <a:gd name="connsiteX22" fmla="*/ 22348 w 30348"/>
                      <a:gd name="connsiteY22" fmla="*/ 9637 h 34497"/>
                      <a:gd name="connsiteX23" fmla="*/ 18991 w 30348"/>
                      <a:gd name="connsiteY23" fmla="*/ 7079 h 34497"/>
                      <a:gd name="connsiteX24" fmla="*/ 15793 w 30348"/>
                      <a:gd name="connsiteY24" fmla="*/ 6439 h 34497"/>
                      <a:gd name="connsiteX25" fmla="*/ 12915 w 30348"/>
                      <a:gd name="connsiteY25" fmla="*/ 8198 h 34497"/>
                      <a:gd name="connsiteX26" fmla="*/ 19630 w 30348"/>
                      <a:gd name="connsiteY26" fmla="*/ 18110 h 34497"/>
                      <a:gd name="connsiteX27" fmla="*/ 14914 w 30348"/>
                      <a:gd name="connsiteY27" fmla="*/ 17231 h 34497"/>
                      <a:gd name="connsiteX28" fmla="*/ 10597 w 30348"/>
                      <a:gd name="connsiteY28" fmla="*/ 16672 h 34497"/>
                      <a:gd name="connsiteX29" fmla="*/ 8119 w 30348"/>
                      <a:gd name="connsiteY29" fmla="*/ 18510 h 34497"/>
                      <a:gd name="connsiteX30" fmla="*/ 8039 w 30348"/>
                      <a:gd name="connsiteY30" fmla="*/ 21548 h 34497"/>
                      <a:gd name="connsiteX31" fmla="*/ 10277 w 30348"/>
                      <a:gd name="connsiteY31" fmla="*/ 23866 h 34497"/>
                      <a:gd name="connsiteX32" fmla="*/ 14434 w 30348"/>
                      <a:gd name="connsiteY32" fmla="*/ 24266 h 34497"/>
                      <a:gd name="connsiteX33" fmla="*/ 17152 w 30348"/>
                      <a:gd name="connsiteY33" fmla="*/ 22747 h 34497"/>
                      <a:gd name="connsiteX34" fmla="*/ 18991 w 30348"/>
                      <a:gd name="connsiteY34" fmla="*/ 19469 h 34497"/>
                      <a:gd name="connsiteX35" fmla="*/ 19630 w 30348"/>
                      <a:gd name="connsiteY35" fmla="*/ 18110 h 34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348" h="34497">
                        <a:moveTo>
                          <a:pt x="12995" y="8118"/>
                        </a:moveTo>
                        <a:lnTo>
                          <a:pt x="7239" y="4041"/>
                        </a:lnTo>
                        <a:cubicBezTo>
                          <a:pt x="9158" y="1883"/>
                          <a:pt x="11236" y="524"/>
                          <a:pt x="13475" y="124"/>
                        </a:cubicBezTo>
                        <a:cubicBezTo>
                          <a:pt x="15793" y="-275"/>
                          <a:pt x="18591" y="284"/>
                          <a:pt x="22028" y="1883"/>
                        </a:cubicBezTo>
                        <a:cubicBezTo>
                          <a:pt x="25146" y="3322"/>
                          <a:pt x="27224" y="4761"/>
                          <a:pt x="28423" y="6200"/>
                        </a:cubicBezTo>
                        <a:cubicBezTo>
                          <a:pt x="29622" y="7638"/>
                          <a:pt x="30262" y="9077"/>
                          <a:pt x="30342" y="10436"/>
                        </a:cubicBezTo>
                        <a:cubicBezTo>
                          <a:pt x="30422" y="11875"/>
                          <a:pt x="29782" y="14034"/>
                          <a:pt x="28343" y="17071"/>
                        </a:cubicBezTo>
                        <a:lnTo>
                          <a:pt x="24506" y="25145"/>
                        </a:lnTo>
                        <a:cubicBezTo>
                          <a:pt x="23467" y="27463"/>
                          <a:pt x="22748" y="29222"/>
                          <a:pt x="22428" y="30421"/>
                        </a:cubicBezTo>
                        <a:cubicBezTo>
                          <a:pt x="22108" y="31620"/>
                          <a:pt x="22028" y="32979"/>
                          <a:pt x="22028" y="34498"/>
                        </a:cubicBezTo>
                        <a:lnTo>
                          <a:pt x="15153" y="31300"/>
                        </a:lnTo>
                        <a:cubicBezTo>
                          <a:pt x="15153" y="30741"/>
                          <a:pt x="15313" y="29942"/>
                          <a:pt x="15473" y="28982"/>
                        </a:cubicBezTo>
                        <a:cubicBezTo>
                          <a:pt x="15553" y="28503"/>
                          <a:pt x="15633" y="28183"/>
                          <a:pt x="15633" y="28023"/>
                        </a:cubicBezTo>
                        <a:cubicBezTo>
                          <a:pt x="13954" y="28662"/>
                          <a:pt x="12276" y="28902"/>
                          <a:pt x="10677" y="28822"/>
                        </a:cubicBezTo>
                        <a:cubicBezTo>
                          <a:pt x="9078" y="28822"/>
                          <a:pt x="7479" y="28423"/>
                          <a:pt x="5960" y="27703"/>
                        </a:cubicBezTo>
                        <a:cubicBezTo>
                          <a:pt x="3243" y="26424"/>
                          <a:pt x="1484" y="24745"/>
                          <a:pt x="605" y="22587"/>
                        </a:cubicBezTo>
                        <a:cubicBezTo>
                          <a:pt x="-275" y="20429"/>
                          <a:pt x="-195" y="18190"/>
                          <a:pt x="844" y="15952"/>
                        </a:cubicBezTo>
                        <a:cubicBezTo>
                          <a:pt x="1564" y="14513"/>
                          <a:pt x="2523" y="13314"/>
                          <a:pt x="3722" y="12515"/>
                        </a:cubicBezTo>
                        <a:cubicBezTo>
                          <a:pt x="4921" y="11715"/>
                          <a:pt x="6360" y="11236"/>
                          <a:pt x="7959" y="11236"/>
                        </a:cubicBezTo>
                        <a:cubicBezTo>
                          <a:pt x="9558" y="11236"/>
                          <a:pt x="11636" y="11556"/>
                          <a:pt x="14194" y="12195"/>
                        </a:cubicBezTo>
                        <a:cubicBezTo>
                          <a:pt x="17712" y="13074"/>
                          <a:pt x="20190" y="13554"/>
                          <a:pt x="21708" y="13634"/>
                        </a:cubicBezTo>
                        <a:lnTo>
                          <a:pt x="22028" y="12914"/>
                        </a:lnTo>
                        <a:cubicBezTo>
                          <a:pt x="22668" y="11556"/>
                          <a:pt x="22748" y="10516"/>
                          <a:pt x="22348" y="9637"/>
                        </a:cubicBezTo>
                        <a:cubicBezTo>
                          <a:pt x="21948" y="8758"/>
                          <a:pt x="20829" y="7878"/>
                          <a:pt x="18991" y="7079"/>
                        </a:cubicBezTo>
                        <a:cubicBezTo>
                          <a:pt x="17791" y="6519"/>
                          <a:pt x="16672" y="6279"/>
                          <a:pt x="15793" y="6439"/>
                        </a:cubicBezTo>
                        <a:cubicBezTo>
                          <a:pt x="14914" y="6599"/>
                          <a:pt x="13954" y="7159"/>
                          <a:pt x="12915" y="8198"/>
                        </a:cubicBezTo>
                        <a:close/>
                        <a:moveTo>
                          <a:pt x="19630" y="18110"/>
                        </a:moveTo>
                        <a:cubicBezTo>
                          <a:pt x="18591" y="18031"/>
                          <a:pt x="17072" y="17711"/>
                          <a:pt x="14914" y="17231"/>
                        </a:cubicBezTo>
                        <a:cubicBezTo>
                          <a:pt x="12835" y="16751"/>
                          <a:pt x="11396" y="16592"/>
                          <a:pt x="10597" y="16672"/>
                        </a:cubicBezTo>
                        <a:cubicBezTo>
                          <a:pt x="9398" y="16911"/>
                          <a:pt x="8598" y="17471"/>
                          <a:pt x="8119" y="18510"/>
                        </a:cubicBezTo>
                        <a:cubicBezTo>
                          <a:pt x="7639" y="19469"/>
                          <a:pt x="7639" y="20509"/>
                          <a:pt x="8039" y="21548"/>
                        </a:cubicBezTo>
                        <a:cubicBezTo>
                          <a:pt x="8439" y="22587"/>
                          <a:pt x="9158" y="23386"/>
                          <a:pt x="10277" y="23866"/>
                        </a:cubicBezTo>
                        <a:cubicBezTo>
                          <a:pt x="11556" y="24426"/>
                          <a:pt x="12915" y="24585"/>
                          <a:pt x="14434" y="24266"/>
                        </a:cubicBezTo>
                        <a:cubicBezTo>
                          <a:pt x="15553" y="24026"/>
                          <a:pt x="16432" y="23546"/>
                          <a:pt x="17152" y="22747"/>
                        </a:cubicBezTo>
                        <a:cubicBezTo>
                          <a:pt x="17632" y="22267"/>
                          <a:pt x="18191" y="21148"/>
                          <a:pt x="18991" y="19469"/>
                        </a:cubicBezTo>
                        <a:lnTo>
                          <a:pt x="19630" y="1811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00" name="Freeform: Shape 4799">
                    <a:extLst>
                      <a:ext uri="{FF2B5EF4-FFF2-40B4-BE49-F238E27FC236}">
                        <a16:creationId xmlns:a16="http://schemas.microsoft.com/office/drawing/2014/main" id="{5678FE1D-3645-D179-69F9-6DDB327E0D34}"/>
                      </a:ext>
                    </a:extLst>
                  </p:cNvPr>
                  <p:cNvSpPr/>
                  <p:nvPr/>
                </p:nvSpPr>
                <p:spPr>
                  <a:xfrm>
                    <a:off x="899011" y="1608164"/>
                    <a:ext cx="33434" cy="37251"/>
                  </a:xfrm>
                  <a:custGeom>
                    <a:avLst/>
                    <a:gdLst>
                      <a:gd name="connsiteX0" fmla="*/ 23822 w 33434"/>
                      <a:gd name="connsiteY0" fmla="*/ 37252 h 37251"/>
                      <a:gd name="connsiteX1" fmla="*/ 16867 w 33434"/>
                      <a:gd name="connsiteY1" fmla="*/ 34054 h 37251"/>
                      <a:gd name="connsiteX2" fmla="*/ 23102 w 33434"/>
                      <a:gd name="connsiteY2" fmla="*/ 20704 h 37251"/>
                      <a:gd name="connsiteX3" fmla="*/ 25261 w 33434"/>
                      <a:gd name="connsiteY3" fmla="*/ 15028 h 37251"/>
                      <a:gd name="connsiteX4" fmla="*/ 24701 w 33434"/>
                      <a:gd name="connsiteY4" fmla="*/ 12390 h 37251"/>
                      <a:gd name="connsiteX5" fmla="*/ 22623 w 33434"/>
                      <a:gd name="connsiteY5" fmla="*/ 10552 h 37251"/>
                      <a:gd name="connsiteX6" fmla="*/ 18946 w 33434"/>
                      <a:gd name="connsiteY6" fmla="*/ 10072 h 37251"/>
                      <a:gd name="connsiteX7" fmla="*/ 15748 w 33434"/>
                      <a:gd name="connsiteY7" fmla="*/ 11751 h 37251"/>
                      <a:gd name="connsiteX8" fmla="*/ 12391 w 33434"/>
                      <a:gd name="connsiteY8" fmla="*/ 17507 h 37251"/>
                      <a:gd name="connsiteX9" fmla="*/ 6875 w 33434"/>
                      <a:gd name="connsiteY9" fmla="*/ 29338 h 37251"/>
                      <a:gd name="connsiteX10" fmla="*/ 0 w 33434"/>
                      <a:gd name="connsiteY10" fmla="*/ 26140 h 37251"/>
                      <a:gd name="connsiteX11" fmla="*/ 12231 w 33434"/>
                      <a:gd name="connsiteY11" fmla="*/ 0 h 37251"/>
                      <a:gd name="connsiteX12" fmla="*/ 18626 w 33434"/>
                      <a:gd name="connsiteY12" fmla="*/ 2958 h 37251"/>
                      <a:gd name="connsiteX13" fmla="*/ 16867 w 33434"/>
                      <a:gd name="connsiteY13" fmla="*/ 6795 h 37251"/>
                      <a:gd name="connsiteX14" fmla="*/ 27579 w 33434"/>
                      <a:gd name="connsiteY14" fmla="*/ 6395 h 37251"/>
                      <a:gd name="connsiteX15" fmla="*/ 31336 w 33434"/>
                      <a:gd name="connsiteY15" fmla="*/ 9193 h 37251"/>
                      <a:gd name="connsiteX16" fmla="*/ 33255 w 33434"/>
                      <a:gd name="connsiteY16" fmla="*/ 12630 h 37251"/>
                      <a:gd name="connsiteX17" fmla="*/ 33255 w 33434"/>
                      <a:gd name="connsiteY17" fmla="*/ 16148 h 37251"/>
                      <a:gd name="connsiteX18" fmla="*/ 31496 w 33434"/>
                      <a:gd name="connsiteY18" fmla="*/ 20944 h 37251"/>
                      <a:gd name="connsiteX19" fmla="*/ 23902 w 33434"/>
                      <a:gd name="connsiteY19" fmla="*/ 37172 h 3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434" h="37251">
                        <a:moveTo>
                          <a:pt x="23822" y="37252"/>
                        </a:moveTo>
                        <a:lnTo>
                          <a:pt x="16867" y="34054"/>
                        </a:lnTo>
                        <a:lnTo>
                          <a:pt x="23102" y="20704"/>
                        </a:lnTo>
                        <a:cubicBezTo>
                          <a:pt x="24381" y="17906"/>
                          <a:pt x="25101" y="15988"/>
                          <a:pt x="25261" y="15028"/>
                        </a:cubicBezTo>
                        <a:cubicBezTo>
                          <a:pt x="25341" y="14069"/>
                          <a:pt x="25181" y="13190"/>
                          <a:pt x="24701" y="12390"/>
                        </a:cubicBezTo>
                        <a:cubicBezTo>
                          <a:pt x="24222" y="11591"/>
                          <a:pt x="23582" y="11032"/>
                          <a:pt x="22623" y="10552"/>
                        </a:cubicBezTo>
                        <a:cubicBezTo>
                          <a:pt x="21424" y="9992"/>
                          <a:pt x="20225" y="9832"/>
                          <a:pt x="18946" y="10072"/>
                        </a:cubicBezTo>
                        <a:cubicBezTo>
                          <a:pt x="17667" y="10312"/>
                          <a:pt x="16627" y="10872"/>
                          <a:pt x="15748" y="11751"/>
                        </a:cubicBezTo>
                        <a:cubicBezTo>
                          <a:pt x="14869" y="12630"/>
                          <a:pt x="13750" y="14549"/>
                          <a:pt x="12391" y="17507"/>
                        </a:cubicBezTo>
                        <a:lnTo>
                          <a:pt x="6875" y="29338"/>
                        </a:lnTo>
                        <a:lnTo>
                          <a:pt x="0" y="26140"/>
                        </a:lnTo>
                        <a:lnTo>
                          <a:pt x="12231" y="0"/>
                        </a:lnTo>
                        <a:lnTo>
                          <a:pt x="18626" y="2958"/>
                        </a:lnTo>
                        <a:lnTo>
                          <a:pt x="16867" y="6795"/>
                        </a:lnTo>
                        <a:cubicBezTo>
                          <a:pt x="20544" y="4876"/>
                          <a:pt x="24062" y="4796"/>
                          <a:pt x="27579" y="6395"/>
                        </a:cubicBezTo>
                        <a:cubicBezTo>
                          <a:pt x="29098" y="7115"/>
                          <a:pt x="30377" y="8074"/>
                          <a:pt x="31336" y="9193"/>
                        </a:cubicBezTo>
                        <a:cubicBezTo>
                          <a:pt x="32375" y="10312"/>
                          <a:pt x="33015" y="11511"/>
                          <a:pt x="33255" y="12630"/>
                        </a:cubicBezTo>
                        <a:cubicBezTo>
                          <a:pt x="33494" y="13829"/>
                          <a:pt x="33494" y="14949"/>
                          <a:pt x="33255" y="16148"/>
                        </a:cubicBezTo>
                        <a:cubicBezTo>
                          <a:pt x="33015" y="17347"/>
                          <a:pt x="32375" y="18946"/>
                          <a:pt x="31496" y="20944"/>
                        </a:cubicBezTo>
                        <a:lnTo>
                          <a:pt x="23902" y="3717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801" name="Freeform: Shape 4800">
                    <a:extLst>
                      <a:ext uri="{FF2B5EF4-FFF2-40B4-BE49-F238E27FC236}">
                        <a16:creationId xmlns:a16="http://schemas.microsoft.com/office/drawing/2014/main" id="{514D5808-8C78-778F-2F91-93366A5000AB}"/>
                      </a:ext>
                    </a:extLst>
                  </p:cNvPr>
                  <p:cNvSpPr/>
                  <p:nvPr/>
                </p:nvSpPr>
                <p:spPr>
                  <a:xfrm>
                    <a:off x="932509" y="1620554"/>
                    <a:ext cx="38287" cy="39330"/>
                  </a:xfrm>
                  <a:custGeom>
                    <a:avLst/>
                    <a:gdLst>
                      <a:gd name="connsiteX0" fmla="*/ 21341 w 38287"/>
                      <a:gd name="connsiteY0" fmla="*/ 39330 h 39330"/>
                      <a:gd name="connsiteX1" fmla="*/ 14946 w 38287"/>
                      <a:gd name="connsiteY1" fmla="*/ 36292 h 39330"/>
                      <a:gd name="connsiteX2" fmla="*/ 16704 w 38287"/>
                      <a:gd name="connsiteY2" fmla="*/ 32455 h 39330"/>
                      <a:gd name="connsiteX3" fmla="*/ 11348 w 38287"/>
                      <a:gd name="connsiteY3" fmla="*/ 34054 h 39330"/>
                      <a:gd name="connsiteX4" fmla="*/ 6472 w 38287"/>
                      <a:gd name="connsiteY4" fmla="*/ 33095 h 39330"/>
                      <a:gd name="connsiteX5" fmla="*/ 477 w 38287"/>
                      <a:gd name="connsiteY5" fmla="*/ 25820 h 39330"/>
                      <a:gd name="connsiteX6" fmla="*/ 1996 w 38287"/>
                      <a:gd name="connsiteY6" fmla="*/ 14229 h 39330"/>
                      <a:gd name="connsiteX7" fmla="*/ 9830 w 38287"/>
                      <a:gd name="connsiteY7" fmla="*/ 5596 h 39330"/>
                      <a:gd name="connsiteX8" fmla="*/ 19342 w 38287"/>
                      <a:gd name="connsiteY8" fmla="*/ 5836 h 39330"/>
                      <a:gd name="connsiteX9" fmla="*/ 25258 w 38287"/>
                      <a:gd name="connsiteY9" fmla="*/ 13030 h 39330"/>
                      <a:gd name="connsiteX10" fmla="*/ 31333 w 38287"/>
                      <a:gd name="connsiteY10" fmla="*/ 0 h 39330"/>
                      <a:gd name="connsiteX11" fmla="*/ 38288 w 38287"/>
                      <a:gd name="connsiteY11" fmla="*/ 3198 h 39330"/>
                      <a:gd name="connsiteX12" fmla="*/ 21421 w 38287"/>
                      <a:gd name="connsiteY12" fmla="*/ 39330 h 39330"/>
                      <a:gd name="connsiteX13" fmla="*/ 9270 w 38287"/>
                      <a:gd name="connsiteY13" fmla="*/ 17027 h 39330"/>
                      <a:gd name="connsiteX14" fmla="*/ 7591 w 38287"/>
                      <a:gd name="connsiteY14" fmla="*/ 23662 h 39330"/>
                      <a:gd name="connsiteX15" fmla="*/ 11029 w 38287"/>
                      <a:gd name="connsiteY15" fmla="*/ 28538 h 39330"/>
                      <a:gd name="connsiteX16" fmla="*/ 16065 w 38287"/>
                      <a:gd name="connsiteY16" fmla="*/ 28378 h 39330"/>
                      <a:gd name="connsiteX17" fmla="*/ 20541 w 38287"/>
                      <a:gd name="connsiteY17" fmla="*/ 23102 h 39330"/>
                      <a:gd name="connsiteX18" fmla="*/ 21980 w 38287"/>
                      <a:gd name="connsiteY18" fmla="*/ 15828 h 39330"/>
                      <a:gd name="connsiteX19" fmla="*/ 18703 w 38287"/>
                      <a:gd name="connsiteY19" fmla="*/ 11911 h 39330"/>
                      <a:gd name="connsiteX20" fmla="*/ 13667 w 38287"/>
                      <a:gd name="connsiteY20" fmla="*/ 11911 h 39330"/>
                      <a:gd name="connsiteX21" fmla="*/ 9270 w 38287"/>
                      <a:gd name="connsiteY21" fmla="*/ 16947 h 39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287" h="39330">
                        <a:moveTo>
                          <a:pt x="21341" y="39330"/>
                        </a:moveTo>
                        <a:lnTo>
                          <a:pt x="14946" y="36292"/>
                        </a:lnTo>
                        <a:lnTo>
                          <a:pt x="16704" y="32455"/>
                        </a:lnTo>
                        <a:cubicBezTo>
                          <a:pt x="14946" y="33415"/>
                          <a:pt x="13187" y="33974"/>
                          <a:pt x="11348" y="34054"/>
                        </a:cubicBezTo>
                        <a:cubicBezTo>
                          <a:pt x="9510" y="34054"/>
                          <a:pt x="7911" y="33814"/>
                          <a:pt x="6472" y="33095"/>
                        </a:cubicBezTo>
                        <a:cubicBezTo>
                          <a:pt x="3434" y="31736"/>
                          <a:pt x="1436" y="29258"/>
                          <a:pt x="477" y="25820"/>
                        </a:cubicBezTo>
                        <a:cubicBezTo>
                          <a:pt x="-483" y="22383"/>
                          <a:pt x="-3" y="18546"/>
                          <a:pt x="1996" y="14229"/>
                        </a:cubicBezTo>
                        <a:cubicBezTo>
                          <a:pt x="4074" y="9833"/>
                          <a:pt x="6712" y="6875"/>
                          <a:pt x="9830" y="5596"/>
                        </a:cubicBezTo>
                        <a:cubicBezTo>
                          <a:pt x="12947" y="4317"/>
                          <a:pt x="16145" y="4317"/>
                          <a:pt x="19342" y="5836"/>
                        </a:cubicBezTo>
                        <a:cubicBezTo>
                          <a:pt x="22300" y="7195"/>
                          <a:pt x="24219" y="9593"/>
                          <a:pt x="25258" y="13030"/>
                        </a:cubicBezTo>
                        <a:lnTo>
                          <a:pt x="31333" y="0"/>
                        </a:lnTo>
                        <a:lnTo>
                          <a:pt x="38288" y="3198"/>
                        </a:lnTo>
                        <a:lnTo>
                          <a:pt x="21421" y="39330"/>
                        </a:lnTo>
                        <a:close/>
                        <a:moveTo>
                          <a:pt x="9270" y="17027"/>
                        </a:moveTo>
                        <a:cubicBezTo>
                          <a:pt x="7991" y="19825"/>
                          <a:pt x="7431" y="21983"/>
                          <a:pt x="7591" y="23662"/>
                        </a:cubicBezTo>
                        <a:cubicBezTo>
                          <a:pt x="7831" y="25980"/>
                          <a:pt x="9030" y="27659"/>
                          <a:pt x="11029" y="28538"/>
                        </a:cubicBezTo>
                        <a:cubicBezTo>
                          <a:pt x="12627" y="29258"/>
                          <a:pt x="14306" y="29258"/>
                          <a:pt x="16065" y="28378"/>
                        </a:cubicBezTo>
                        <a:cubicBezTo>
                          <a:pt x="17824" y="27499"/>
                          <a:pt x="19342" y="25740"/>
                          <a:pt x="20541" y="23102"/>
                        </a:cubicBezTo>
                        <a:cubicBezTo>
                          <a:pt x="21980" y="20065"/>
                          <a:pt x="22380" y="17667"/>
                          <a:pt x="21980" y="15828"/>
                        </a:cubicBezTo>
                        <a:cubicBezTo>
                          <a:pt x="21501" y="13989"/>
                          <a:pt x="20461" y="12710"/>
                          <a:pt x="18703" y="11911"/>
                        </a:cubicBezTo>
                        <a:cubicBezTo>
                          <a:pt x="17024" y="11112"/>
                          <a:pt x="15425" y="11192"/>
                          <a:pt x="13667" y="11911"/>
                        </a:cubicBezTo>
                        <a:cubicBezTo>
                          <a:pt x="11988" y="12710"/>
                          <a:pt x="10469" y="14389"/>
                          <a:pt x="9270" y="1694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4" name="Graphic 2243">
                  <a:extLst>
                    <a:ext uri="{FF2B5EF4-FFF2-40B4-BE49-F238E27FC236}">
                      <a16:creationId xmlns:a16="http://schemas.microsoft.com/office/drawing/2014/main" id="{DCE0684C-8D42-945C-55A7-A90E70261001}"/>
                    </a:ext>
                  </a:extLst>
                </p:cNvPr>
                <p:cNvGrpSpPr/>
                <p:nvPr/>
              </p:nvGrpSpPr>
              <p:grpSpPr>
                <a:xfrm>
                  <a:off x="831867" y="1482789"/>
                  <a:ext cx="187751" cy="124255"/>
                  <a:chOff x="831867" y="1482789"/>
                  <a:chExt cx="187751" cy="124255"/>
                </a:xfrm>
                <a:solidFill>
                  <a:srgbClr val="000000"/>
                </a:solidFill>
              </p:grpSpPr>
              <p:sp>
                <p:nvSpPr>
                  <p:cNvPr id="4789" name="Freeform: Shape 4788">
                    <a:extLst>
                      <a:ext uri="{FF2B5EF4-FFF2-40B4-BE49-F238E27FC236}">
                        <a16:creationId xmlns:a16="http://schemas.microsoft.com/office/drawing/2014/main" id="{A3AB1E83-9448-7D6E-DE6F-3A64D8BC8D66}"/>
                      </a:ext>
                    </a:extLst>
                  </p:cNvPr>
                  <p:cNvSpPr/>
                  <p:nvPr/>
                </p:nvSpPr>
                <p:spPr>
                  <a:xfrm>
                    <a:off x="831867" y="1482789"/>
                    <a:ext cx="37307" cy="42027"/>
                  </a:xfrm>
                  <a:custGeom>
                    <a:avLst/>
                    <a:gdLst>
                      <a:gd name="connsiteX0" fmla="*/ 1034 w 37307"/>
                      <a:gd name="connsiteY0" fmla="*/ 19695 h 42027"/>
                      <a:gd name="connsiteX1" fmla="*/ 8389 w 37307"/>
                      <a:gd name="connsiteY1" fmla="*/ 22573 h 42027"/>
                      <a:gd name="connsiteX2" fmla="*/ 8389 w 37307"/>
                      <a:gd name="connsiteY2" fmla="*/ 29048 h 42027"/>
                      <a:gd name="connsiteX3" fmla="*/ 12705 w 37307"/>
                      <a:gd name="connsiteY3" fmla="*/ 33365 h 42027"/>
                      <a:gd name="connsiteX4" fmla="*/ 18701 w 37307"/>
                      <a:gd name="connsiteY4" fmla="*/ 34564 h 42027"/>
                      <a:gd name="connsiteX5" fmla="*/ 22218 w 37307"/>
                      <a:gd name="connsiteY5" fmla="*/ 32006 h 42027"/>
                      <a:gd name="connsiteX6" fmla="*/ 22538 w 37307"/>
                      <a:gd name="connsiteY6" fmla="*/ 29448 h 42027"/>
                      <a:gd name="connsiteX7" fmla="*/ 20779 w 37307"/>
                      <a:gd name="connsiteY7" fmla="*/ 26570 h 42027"/>
                      <a:gd name="connsiteX8" fmla="*/ 15823 w 37307"/>
                      <a:gd name="connsiteY8" fmla="*/ 22093 h 42027"/>
                      <a:gd name="connsiteX9" fmla="*/ 9508 w 37307"/>
                      <a:gd name="connsiteY9" fmla="*/ 14499 h 42027"/>
                      <a:gd name="connsiteX10" fmla="*/ 9908 w 37307"/>
                      <a:gd name="connsiteY10" fmla="*/ 5706 h 42027"/>
                      <a:gd name="connsiteX11" fmla="*/ 14064 w 37307"/>
                      <a:gd name="connsiteY11" fmla="*/ 1389 h 42027"/>
                      <a:gd name="connsiteX12" fmla="*/ 20300 w 37307"/>
                      <a:gd name="connsiteY12" fmla="*/ 30 h 42027"/>
                      <a:gd name="connsiteX13" fmla="*/ 27894 w 37307"/>
                      <a:gd name="connsiteY13" fmla="*/ 2348 h 42027"/>
                      <a:gd name="connsiteX14" fmla="*/ 36447 w 37307"/>
                      <a:gd name="connsiteY14" fmla="*/ 10422 h 42027"/>
                      <a:gd name="connsiteX15" fmla="*/ 36048 w 37307"/>
                      <a:gd name="connsiteY15" fmla="*/ 20095 h 42027"/>
                      <a:gd name="connsiteX16" fmla="*/ 28693 w 37307"/>
                      <a:gd name="connsiteY16" fmla="*/ 16737 h 42027"/>
                      <a:gd name="connsiteX17" fmla="*/ 28693 w 37307"/>
                      <a:gd name="connsiteY17" fmla="*/ 11781 h 42027"/>
                      <a:gd name="connsiteX18" fmla="*/ 24776 w 37307"/>
                      <a:gd name="connsiteY18" fmla="*/ 8264 h 42027"/>
                      <a:gd name="connsiteX19" fmla="*/ 19260 w 37307"/>
                      <a:gd name="connsiteY19" fmla="*/ 7065 h 42027"/>
                      <a:gd name="connsiteX20" fmla="*/ 17022 w 37307"/>
                      <a:gd name="connsiteY20" fmla="*/ 8664 h 42027"/>
                      <a:gd name="connsiteX21" fmla="*/ 17022 w 37307"/>
                      <a:gd name="connsiteY21" fmla="*/ 11381 h 42027"/>
                      <a:gd name="connsiteX22" fmla="*/ 22378 w 37307"/>
                      <a:gd name="connsiteY22" fmla="*/ 17137 h 42027"/>
                      <a:gd name="connsiteX23" fmla="*/ 28853 w 37307"/>
                      <a:gd name="connsiteY23" fmla="*/ 23612 h 42027"/>
                      <a:gd name="connsiteX24" fmla="*/ 30931 w 37307"/>
                      <a:gd name="connsiteY24" fmla="*/ 29208 h 42027"/>
                      <a:gd name="connsiteX25" fmla="*/ 29493 w 37307"/>
                      <a:gd name="connsiteY25" fmla="*/ 35603 h 42027"/>
                      <a:gd name="connsiteX26" fmla="*/ 24856 w 37307"/>
                      <a:gd name="connsiteY26" fmla="*/ 40479 h 42027"/>
                      <a:gd name="connsiteX27" fmla="*/ 18061 w 37307"/>
                      <a:gd name="connsiteY27" fmla="*/ 41998 h 42027"/>
                      <a:gd name="connsiteX28" fmla="*/ 9668 w 37307"/>
                      <a:gd name="connsiteY28" fmla="*/ 39360 h 42027"/>
                      <a:gd name="connsiteX29" fmla="*/ 954 w 37307"/>
                      <a:gd name="connsiteY29" fmla="*/ 30967 h 42027"/>
                      <a:gd name="connsiteX30" fmla="*/ 1274 w 37307"/>
                      <a:gd name="connsiteY30" fmla="*/ 19695 h 4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307" h="42027">
                        <a:moveTo>
                          <a:pt x="1034" y="19695"/>
                        </a:moveTo>
                        <a:lnTo>
                          <a:pt x="8389" y="22573"/>
                        </a:lnTo>
                        <a:cubicBezTo>
                          <a:pt x="7589" y="25131"/>
                          <a:pt x="7589" y="27289"/>
                          <a:pt x="8389" y="29048"/>
                        </a:cubicBezTo>
                        <a:cubicBezTo>
                          <a:pt x="9108" y="30807"/>
                          <a:pt x="10547" y="32246"/>
                          <a:pt x="12705" y="33365"/>
                        </a:cubicBezTo>
                        <a:cubicBezTo>
                          <a:pt x="15024" y="34564"/>
                          <a:pt x="17022" y="34963"/>
                          <a:pt x="18701" y="34564"/>
                        </a:cubicBezTo>
                        <a:cubicBezTo>
                          <a:pt x="20380" y="34164"/>
                          <a:pt x="21499" y="33365"/>
                          <a:pt x="22218" y="32006"/>
                        </a:cubicBezTo>
                        <a:cubicBezTo>
                          <a:pt x="22618" y="31126"/>
                          <a:pt x="22778" y="30327"/>
                          <a:pt x="22538" y="29448"/>
                        </a:cubicBezTo>
                        <a:cubicBezTo>
                          <a:pt x="22378" y="28648"/>
                          <a:pt x="21738" y="27689"/>
                          <a:pt x="20779" y="26570"/>
                        </a:cubicBezTo>
                        <a:cubicBezTo>
                          <a:pt x="20060" y="25850"/>
                          <a:pt x="18461" y="24332"/>
                          <a:pt x="15823" y="22093"/>
                        </a:cubicBezTo>
                        <a:cubicBezTo>
                          <a:pt x="12466" y="19215"/>
                          <a:pt x="10387" y="16657"/>
                          <a:pt x="9508" y="14499"/>
                        </a:cubicBezTo>
                        <a:cubicBezTo>
                          <a:pt x="8309" y="11461"/>
                          <a:pt x="8469" y="8504"/>
                          <a:pt x="9908" y="5706"/>
                        </a:cubicBezTo>
                        <a:cubicBezTo>
                          <a:pt x="10787" y="3867"/>
                          <a:pt x="12226" y="2428"/>
                          <a:pt x="14064" y="1389"/>
                        </a:cubicBezTo>
                        <a:cubicBezTo>
                          <a:pt x="15903" y="350"/>
                          <a:pt x="17981" y="-130"/>
                          <a:pt x="20300" y="30"/>
                        </a:cubicBezTo>
                        <a:cubicBezTo>
                          <a:pt x="22618" y="190"/>
                          <a:pt x="25176" y="989"/>
                          <a:pt x="27894" y="2348"/>
                        </a:cubicBezTo>
                        <a:cubicBezTo>
                          <a:pt x="32370" y="4587"/>
                          <a:pt x="35168" y="7305"/>
                          <a:pt x="36447" y="10422"/>
                        </a:cubicBezTo>
                        <a:cubicBezTo>
                          <a:pt x="37726" y="13540"/>
                          <a:pt x="37566" y="16737"/>
                          <a:pt x="36048" y="20095"/>
                        </a:cubicBezTo>
                        <a:lnTo>
                          <a:pt x="28693" y="16737"/>
                        </a:lnTo>
                        <a:cubicBezTo>
                          <a:pt x="29333" y="14739"/>
                          <a:pt x="29333" y="13140"/>
                          <a:pt x="28693" y="11781"/>
                        </a:cubicBezTo>
                        <a:cubicBezTo>
                          <a:pt x="28054" y="10502"/>
                          <a:pt x="26775" y="9303"/>
                          <a:pt x="24776" y="8264"/>
                        </a:cubicBezTo>
                        <a:cubicBezTo>
                          <a:pt x="22698" y="7225"/>
                          <a:pt x="20859" y="6825"/>
                          <a:pt x="19260" y="7065"/>
                        </a:cubicBezTo>
                        <a:cubicBezTo>
                          <a:pt x="18221" y="7225"/>
                          <a:pt x="17502" y="7784"/>
                          <a:pt x="17022" y="8664"/>
                        </a:cubicBezTo>
                        <a:cubicBezTo>
                          <a:pt x="16622" y="9543"/>
                          <a:pt x="16542" y="10422"/>
                          <a:pt x="17022" y="11381"/>
                        </a:cubicBezTo>
                        <a:cubicBezTo>
                          <a:pt x="17582" y="12581"/>
                          <a:pt x="19340" y="14499"/>
                          <a:pt x="22378" y="17137"/>
                        </a:cubicBezTo>
                        <a:cubicBezTo>
                          <a:pt x="25416" y="19695"/>
                          <a:pt x="27574" y="21933"/>
                          <a:pt x="28853" y="23612"/>
                        </a:cubicBezTo>
                        <a:cubicBezTo>
                          <a:pt x="30052" y="25371"/>
                          <a:pt x="30772" y="27209"/>
                          <a:pt x="30931" y="29208"/>
                        </a:cubicBezTo>
                        <a:cubicBezTo>
                          <a:pt x="31091" y="31206"/>
                          <a:pt x="30612" y="33365"/>
                          <a:pt x="29493" y="35603"/>
                        </a:cubicBezTo>
                        <a:cubicBezTo>
                          <a:pt x="28453" y="37601"/>
                          <a:pt x="26935" y="39280"/>
                          <a:pt x="24856" y="40479"/>
                        </a:cubicBezTo>
                        <a:cubicBezTo>
                          <a:pt x="22858" y="41678"/>
                          <a:pt x="20539" y="42158"/>
                          <a:pt x="18061" y="41998"/>
                        </a:cubicBezTo>
                        <a:cubicBezTo>
                          <a:pt x="15583" y="41838"/>
                          <a:pt x="12785" y="40959"/>
                          <a:pt x="9668" y="39360"/>
                        </a:cubicBezTo>
                        <a:cubicBezTo>
                          <a:pt x="5191" y="37042"/>
                          <a:pt x="2233" y="34324"/>
                          <a:pt x="954" y="30967"/>
                        </a:cubicBezTo>
                        <a:cubicBezTo>
                          <a:pt x="-405" y="27689"/>
                          <a:pt x="-325" y="23932"/>
                          <a:pt x="1274" y="19695"/>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90" name="Freeform: Shape 4789">
                    <a:extLst>
                      <a:ext uri="{FF2B5EF4-FFF2-40B4-BE49-F238E27FC236}">
                        <a16:creationId xmlns:a16="http://schemas.microsoft.com/office/drawing/2014/main" id="{E5776901-B911-6A1C-2CE1-80522B4E317C}"/>
                      </a:ext>
                    </a:extLst>
                  </p:cNvPr>
                  <p:cNvSpPr/>
                  <p:nvPr/>
                </p:nvSpPr>
                <p:spPr>
                  <a:xfrm>
                    <a:off x="866636" y="1504323"/>
                    <a:ext cx="43327" cy="41088"/>
                  </a:xfrm>
                  <a:custGeom>
                    <a:avLst/>
                    <a:gdLst>
                      <a:gd name="connsiteX0" fmla="*/ 0 w 43327"/>
                      <a:gd name="connsiteY0" fmla="*/ 29897 h 41088"/>
                      <a:gd name="connsiteX1" fmla="*/ 4956 w 43327"/>
                      <a:gd name="connsiteY1" fmla="*/ 0 h 41088"/>
                      <a:gd name="connsiteX2" fmla="*/ 11591 w 43327"/>
                      <a:gd name="connsiteY2" fmla="*/ 3357 h 41088"/>
                      <a:gd name="connsiteX3" fmla="*/ 7834 w 43327"/>
                      <a:gd name="connsiteY3" fmla="*/ 22703 h 41088"/>
                      <a:gd name="connsiteX4" fmla="*/ 20864 w 43327"/>
                      <a:gd name="connsiteY4" fmla="*/ 8074 h 41088"/>
                      <a:gd name="connsiteX5" fmla="*/ 27419 w 43327"/>
                      <a:gd name="connsiteY5" fmla="*/ 11431 h 41088"/>
                      <a:gd name="connsiteX6" fmla="*/ 23102 w 43327"/>
                      <a:gd name="connsiteY6" fmla="*/ 30457 h 41088"/>
                      <a:gd name="connsiteX7" fmla="*/ 36612 w 43327"/>
                      <a:gd name="connsiteY7" fmla="*/ 16148 h 41088"/>
                      <a:gd name="connsiteX8" fmla="*/ 43327 w 43327"/>
                      <a:gd name="connsiteY8" fmla="*/ 19585 h 41088"/>
                      <a:gd name="connsiteX9" fmla="*/ 21983 w 43327"/>
                      <a:gd name="connsiteY9" fmla="*/ 41089 h 41088"/>
                      <a:gd name="connsiteX10" fmla="*/ 15428 w 43327"/>
                      <a:gd name="connsiteY10" fmla="*/ 37731 h 41088"/>
                      <a:gd name="connsiteX11" fmla="*/ 19425 w 43327"/>
                      <a:gd name="connsiteY11" fmla="*/ 18946 h 41088"/>
                      <a:gd name="connsiteX12" fmla="*/ 6635 w 43327"/>
                      <a:gd name="connsiteY12" fmla="*/ 33255 h 41088"/>
                      <a:gd name="connsiteX13" fmla="*/ 0 w 43327"/>
                      <a:gd name="connsiteY13" fmla="*/ 29897 h 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327" h="41088">
                        <a:moveTo>
                          <a:pt x="0" y="29897"/>
                        </a:moveTo>
                        <a:lnTo>
                          <a:pt x="4956" y="0"/>
                        </a:lnTo>
                        <a:lnTo>
                          <a:pt x="11591" y="3357"/>
                        </a:lnTo>
                        <a:lnTo>
                          <a:pt x="7834" y="22703"/>
                        </a:lnTo>
                        <a:lnTo>
                          <a:pt x="20864" y="8074"/>
                        </a:lnTo>
                        <a:lnTo>
                          <a:pt x="27419" y="11431"/>
                        </a:lnTo>
                        <a:lnTo>
                          <a:pt x="23102" y="30457"/>
                        </a:lnTo>
                        <a:lnTo>
                          <a:pt x="36612" y="16148"/>
                        </a:lnTo>
                        <a:lnTo>
                          <a:pt x="43327" y="19585"/>
                        </a:lnTo>
                        <a:lnTo>
                          <a:pt x="21983" y="41089"/>
                        </a:lnTo>
                        <a:lnTo>
                          <a:pt x="15428" y="37731"/>
                        </a:lnTo>
                        <a:lnTo>
                          <a:pt x="19425" y="18946"/>
                        </a:lnTo>
                        <a:lnTo>
                          <a:pt x="6635" y="33255"/>
                        </a:lnTo>
                        <a:lnTo>
                          <a:pt x="0" y="2989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91" name="Freeform: Shape 4790">
                    <a:extLst>
                      <a:ext uri="{FF2B5EF4-FFF2-40B4-BE49-F238E27FC236}">
                        <a16:creationId xmlns:a16="http://schemas.microsoft.com/office/drawing/2014/main" id="{243DC1B2-0E51-B931-6FC6-020BB821C4C4}"/>
                      </a:ext>
                    </a:extLst>
                  </p:cNvPr>
                  <p:cNvSpPr/>
                  <p:nvPr/>
                </p:nvSpPr>
                <p:spPr>
                  <a:xfrm>
                    <a:off x="902775" y="1528616"/>
                    <a:ext cx="28380" cy="30472"/>
                  </a:xfrm>
                  <a:custGeom>
                    <a:avLst/>
                    <a:gdLst>
                      <a:gd name="connsiteX0" fmla="*/ 16701 w 28380"/>
                      <a:gd name="connsiteY0" fmla="*/ 22231 h 30472"/>
                      <a:gd name="connsiteX1" fmla="*/ 22936 w 28380"/>
                      <a:gd name="connsiteY1" fmla="*/ 26788 h 30472"/>
                      <a:gd name="connsiteX2" fmla="*/ 15901 w 28380"/>
                      <a:gd name="connsiteY2" fmla="*/ 30385 h 30472"/>
                      <a:gd name="connsiteX3" fmla="*/ 7828 w 28380"/>
                      <a:gd name="connsiteY3" fmla="*/ 28707 h 30472"/>
                      <a:gd name="connsiteX4" fmla="*/ 153 w 28380"/>
                      <a:gd name="connsiteY4" fmla="*/ 19274 h 30472"/>
                      <a:gd name="connsiteX5" fmla="*/ 2152 w 28380"/>
                      <a:gd name="connsiteY5" fmla="*/ 9121 h 30472"/>
                      <a:gd name="connsiteX6" fmla="*/ 10625 w 28380"/>
                      <a:gd name="connsiteY6" fmla="*/ 808 h 30472"/>
                      <a:gd name="connsiteX7" fmla="*/ 20938 w 28380"/>
                      <a:gd name="connsiteY7" fmla="*/ 1527 h 30472"/>
                      <a:gd name="connsiteX8" fmla="*/ 28052 w 28380"/>
                      <a:gd name="connsiteY8" fmla="*/ 9921 h 30472"/>
                      <a:gd name="connsiteX9" fmla="*/ 25334 w 28380"/>
                      <a:gd name="connsiteY9" fmla="*/ 23111 h 30472"/>
                      <a:gd name="connsiteX10" fmla="*/ 8307 w 28380"/>
                      <a:gd name="connsiteY10" fmla="*/ 14397 h 30472"/>
                      <a:gd name="connsiteX11" fmla="*/ 7588 w 28380"/>
                      <a:gd name="connsiteY11" fmla="*/ 19913 h 30472"/>
                      <a:gd name="connsiteX12" fmla="*/ 10625 w 28380"/>
                      <a:gd name="connsiteY12" fmla="*/ 23591 h 30472"/>
                      <a:gd name="connsiteX13" fmla="*/ 13743 w 28380"/>
                      <a:gd name="connsiteY13" fmla="*/ 24070 h 30472"/>
                      <a:gd name="connsiteX14" fmla="*/ 16781 w 28380"/>
                      <a:gd name="connsiteY14" fmla="*/ 22072 h 30472"/>
                      <a:gd name="connsiteX15" fmla="*/ 20538 w 28380"/>
                      <a:gd name="connsiteY15" fmla="*/ 15517 h 30472"/>
                      <a:gd name="connsiteX16" fmla="*/ 21337 w 28380"/>
                      <a:gd name="connsiteY16" fmla="*/ 10241 h 30472"/>
                      <a:gd name="connsiteX17" fmla="*/ 18619 w 28380"/>
                      <a:gd name="connsiteY17" fmla="*/ 6883 h 30472"/>
                      <a:gd name="connsiteX18" fmla="*/ 14143 w 28380"/>
                      <a:gd name="connsiteY18" fmla="*/ 6643 h 30472"/>
                      <a:gd name="connsiteX19" fmla="*/ 10466 w 28380"/>
                      <a:gd name="connsiteY19" fmla="*/ 10321 h 30472"/>
                      <a:gd name="connsiteX20" fmla="*/ 20618 w 28380"/>
                      <a:gd name="connsiteY20" fmla="*/ 15517 h 30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380" h="30472">
                        <a:moveTo>
                          <a:pt x="16701" y="22231"/>
                        </a:moveTo>
                        <a:lnTo>
                          <a:pt x="22936" y="26788"/>
                        </a:lnTo>
                        <a:cubicBezTo>
                          <a:pt x="20778" y="28787"/>
                          <a:pt x="18459" y="29986"/>
                          <a:pt x="15901" y="30385"/>
                        </a:cubicBezTo>
                        <a:cubicBezTo>
                          <a:pt x="13343" y="30705"/>
                          <a:pt x="10705" y="30145"/>
                          <a:pt x="7828" y="28707"/>
                        </a:cubicBezTo>
                        <a:cubicBezTo>
                          <a:pt x="3351" y="26388"/>
                          <a:pt x="793" y="23271"/>
                          <a:pt x="153" y="19274"/>
                        </a:cubicBezTo>
                        <a:cubicBezTo>
                          <a:pt x="-326" y="16076"/>
                          <a:pt x="313" y="12639"/>
                          <a:pt x="2152" y="9121"/>
                        </a:cubicBezTo>
                        <a:cubicBezTo>
                          <a:pt x="4310" y="4885"/>
                          <a:pt x="7108" y="2087"/>
                          <a:pt x="10625" y="808"/>
                        </a:cubicBezTo>
                        <a:cubicBezTo>
                          <a:pt x="14063" y="-471"/>
                          <a:pt x="17500" y="-231"/>
                          <a:pt x="20938" y="1527"/>
                        </a:cubicBezTo>
                        <a:cubicBezTo>
                          <a:pt x="24775" y="3446"/>
                          <a:pt x="27173" y="6244"/>
                          <a:pt x="28052" y="9921"/>
                        </a:cubicBezTo>
                        <a:cubicBezTo>
                          <a:pt x="28931" y="13598"/>
                          <a:pt x="28052" y="17995"/>
                          <a:pt x="25334" y="23111"/>
                        </a:cubicBezTo>
                        <a:lnTo>
                          <a:pt x="8307" y="14397"/>
                        </a:lnTo>
                        <a:cubicBezTo>
                          <a:pt x="7348" y="16396"/>
                          <a:pt x="7108" y="18315"/>
                          <a:pt x="7588" y="19913"/>
                        </a:cubicBezTo>
                        <a:cubicBezTo>
                          <a:pt x="8067" y="21592"/>
                          <a:pt x="9107" y="22791"/>
                          <a:pt x="10625" y="23591"/>
                        </a:cubicBezTo>
                        <a:cubicBezTo>
                          <a:pt x="11665" y="24150"/>
                          <a:pt x="12704" y="24310"/>
                          <a:pt x="13743" y="24070"/>
                        </a:cubicBezTo>
                        <a:cubicBezTo>
                          <a:pt x="14782" y="23830"/>
                          <a:pt x="15821" y="23191"/>
                          <a:pt x="16781" y="22072"/>
                        </a:cubicBezTo>
                        <a:close/>
                        <a:moveTo>
                          <a:pt x="20538" y="15517"/>
                        </a:moveTo>
                        <a:cubicBezTo>
                          <a:pt x="21497" y="13518"/>
                          <a:pt x="21737" y="11759"/>
                          <a:pt x="21337" y="10241"/>
                        </a:cubicBezTo>
                        <a:cubicBezTo>
                          <a:pt x="20858" y="8722"/>
                          <a:pt x="19978" y="7603"/>
                          <a:pt x="18619" y="6883"/>
                        </a:cubicBezTo>
                        <a:cubicBezTo>
                          <a:pt x="17100" y="6164"/>
                          <a:pt x="15662" y="6004"/>
                          <a:pt x="14143" y="6643"/>
                        </a:cubicBezTo>
                        <a:cubicBezTo>
                          <a:pt x="12624" y="7203"/>
                          <a:pt x="11425" y="8482"/>
                          <a:pt x="10466" y="10321"/>
                        </a:cubicBezTo>
                        <a:lnTo>
                          <a:pt x="20618" y="1551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92" name="Freeform: Shape 4791">
                    <a:extLst>
                      <a:ext uri="{FF2B5EF4-FFF2-40B4-BE49-F238E27FC236}">
                        <a16:creationId xmlns:a16="http://schemas.microsoft.com/office/drawing/2014/main" id="{BF70A824-C68B-9716-F215-B03C4268FC2D}"/>
                      </a:ext>
                    </a:extLst>
                  </p:cNvPr>
                  <p:cNvSpPr/>
                  <p:nvPr/>
                </p:nvSpPr>
                <p:spPr>
                  <a:xfrm>
                    <a:off x="930765" y="1538457"/>
                    <a:ext cx="38832" cy="39010"/>
                  </a:xfrm>
                  <a:custGeom>
                    <a:avLst/>
                    <a:gdLst>
                      <a:gd name="connsiteX0" fmla="*/ 20766 w 38832"/>
                      <a:gd name="connsiteY0" fmla="*/ 39010 h 39010"/>
                      <a:gd name="connsiteX1" fmla="*/ 14451 w 38832"/>
                      <a:gd name="connsiteY1" fmla="*/ 35813 h 39010"/>
                      <a:gd name="connsiteX2" fmla="*/ 16370 w 38832"/>
                      <a:gd name="connsiteY2" fmla="*/ 32056 h 39010"/>
                      <a:gd name="connsiteX3" fmla="*/ 11014 w 38832"/>
                      <a:gd name="connsiteY3" fmla="*/ 33414 h 39010"/>
                      <a:gd name="connsiteX4" fmla="*/ 6137 w 38832"/>
                      <a:gd name="connsiteY4" fmla="*/ 32295 h 39010"/>
                      <a:gd name="connsiteX5" fmla="*/ 382 w 38832"/>
                      <a:gd name="connsiteY5" fmla="*/ 24861 h 39010"/>
                      <a:gd name="connsiteX6" fmla="*/ 2300 w 38832"/>
                      <a:gd name="connsiteY6" fmla="*/ 13270 h 39010"/>
                      <a:gd name="connsiteX7" fmla="*/ 10454 w 38832"/>
                      <a:gd name="connsiteY7" fmla="*/ 4876 h 39010"/>
                      <a:gd name="connsiteX8" fmla="*/ 19967 w 38832"/>
                      <a:gd name="connsiteY8" fmla="*/ 5436 h 39010"/>
                      <a:gd name="connsiteX9" fmla="*/ 25563 w 38832"/>
                      <a:gd name="connsiteY9" fmla="*/ 12790 h 39010"/>
                      <a:gd name="connsiteX10" fmla="*/ 32038 w 38832"/>
                      <a:gd name="connsiteY10" fmla="*/ 0 h 39010"/>
                      <a:gd name="connsiteX11" fmla="*/ 38833 w 38832"/>
                      <a:gd name="connsiteY11" fmla="*/ 3437 h 39010"/>
                      <a:gd name="connsiteX12" fmla="*/ 20766 w 38832"/>
                      <a:gd name="connsiteY12" fmla="*/ 38930 h 39010"/>
                      <a:gd name="connsiteX13" fmla="*/ 9415 w 38832"/>
                      <a:gd name="connsiteY13" fmla="*/ 16387 h 39010"/>
                      <a:gd name="connsiteX14" fmla="*/ 7496 w 38832"/>
                      <a:gd name="connsiteY14" fmla="*/ 22942 h 39010"/>
                      <a:gd name="connsiteX15" fmla="*/ 10774 w 38832"/>
                      <a:gd name="connsiteY15" fmla="*/ 27979 h 39010"/>
                      <a:gd name="connsiteX16" fmla="*/ 15810 w 38832"/>
                      <a:gd name="connsiteY16" fmla="*/ 27979 h 39010"/>
                      <a:gd name="connsiteX17" fmla="*/ 20526 w 38832"/>
                      <a:gd name="connsiteY17" fmla="*/ 22863 h 39010"/>
                      <a:gd name="connsiteX18" fmla="*/ 22205 w 38832"/>
                      <a:gd name="connsiteY18" fmla="*/ 15668 h 39010"/>
                      <a:gd name="connsiteX19" fmla="*/ 19088 w 38832"/>
                      <a:gd name="connsiteY19" fmla="*/ 11671 h 39010"/>
                      <a:gd name="connsiteX20" fmla="*/ 14051 w 38832"/>
                      <a:gd name="connsiteY20" fmla="*/ 11511 h 39010"/>
                      <a:gd name="connsiteX21" fmla="*/ 9495 w 38832"/>
                      <a:gd name="connsiteY21" fmla="*/ 16467 h 3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832" h="39010">
                        <a:moveTo>
                          <a:pt x="20766" y="39010"/>
                        </a:moveTo>
                        <a:lnTo>
                          <a:pt x="14451" y="35813"/>
                        </a:lnTo>
                        <a:lnTo>
                          <a:pt x="16370" y="32056"/>
                        </a:lnTo>
                        <a:cubicBezTo>
                          <a:pt x="14531" y="33015"/>
                          <a:pt x="12772" y="33414"/>
                          <a:pt x="11014" y="33414"/>
                        </a:cubicBezTo>
                        <a:cubicBezTo>
                          <a:pt x="9175" y="33414"/>
                          <a:pt x="7576" y="33015"/>
                          <a:pt x="6137" y="32295"/>
                        </a:cubicBezTo>
                        <a:cubicBezTo>
                          <a:pt x="3180" y="30776"/>
                          <a:pt x="1261" y="28298"/>
                          <a:pt x="382" y="24861"/>
                        </a:cubicBezTo>
                        <a:cubicBezTo>
                          <a:pt x="-498" y="21424"/>
                          <a:pt x="142" y="17587"/>
                          <a:pt x="2300" y="13270"/>
                        </a:cubicBezTo>
                        <a:cubicBezTo>
                          <a:pt x="4539" y="8953"/>
                          <a:pt x="7257" y="6155"/>
                          <a:pt x="10454" y="4876"/>
                        </a:cubicBezTo>
                        <a:cubicBezTo>
                          <a:pt x="13652" y="3677"/>
                          <a:pt x="16849" y="3837"/>
                          <a:pt x="19967" y="5436"/>
                        </a:cubicBezTo>
                        <a:cubicBezTo>
                          <a:pt x="22845" y="6875"/>
                          <a:pt x="24683" y="9353"/>
                          <a:pt x="25563" y="12790"/>
                        </a:cubicBezTo>
                        <a:lnTo>
                          <a:pt x="32038" y="0"/>
                        </a:lnTo>
                        <a:lnTo>
                          <a:pt x="38833" y="3437"/>
                        </a:lnTo>
                        <a:lnTo>
                          <a:pt x="20766" y="38930"/>
                        </a:lnTo>
                        <a:close/>
                        <a:moveTo>
                          <a:pt x="9415" y="16387"/>
                        </a:moveTo>
                        <a:cubicBezTo>
                          <a:pt x="8056" y="19105"/>
                          <a:pt x="7416" y="21344"/>
                          <a:pt x="7496" y="22942"/>
                        </a:cubicBezTo>
                        <a:cubicBezTo>
                          <a:pt x="7656" y="25261"/>
                          <a:pt x="8775" y="26939"/>
                          <a:pt x="10774" y="27979"/>
                        </a:cubicBezTo>
                        <a:cubicBezTo>
                          <a:pt x="12373" y="28778"/>
                          <a:pt x="13971" y="28778"/>
                          <a:pt x="15810" y="27979"/>
                        </a:cubicBezTo>
                        <a:cubicBezTo>
                          <a:pt x="17569" y="27179"/>
                          <a:pt x="19168" y="25500"/>
                          <a:pt x="20526" y="22863"/>
                        </a:cubicBezTo>
                        <a:cubicBezTo>
                          <a:pt x="22045" y="19905"/>
                          <a:pt x="22605" y="17507"/>
                          <a:pt x="22205" y="15668"/>
                        </a:cubicBezTo>
                        <a:cubicBezTo>
                          <a:pt x="21805" y="13829"/>
                          <a:pt x="20766" y="12470"/>
                          <a:pt x="19088" y="11671"/>
                        </a:cubicBezTo>
                        <a:cubicBezTo>
                          <a:pt x="17489" y="10872"/>
                          <a:pt x="15810" y="10792"/>
                          <a:pt x="14051" y="11511"/>
                        </a:cubicBezTo>
                        <a:cubicBezTo>
                          <a:pt x="12293" y="12231"/>
                          <a:pt x="10774" y="13909"/>
                          <a:pt x="9495" y="1646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93" name="Freeform: Shape 4792">
                    <a:extLst>
                      <a:ext uri="{FF2B5EF4-FFF2-40B4-BE49-F238E27FC236}">
                        <a16:creationId xmlns:a16="http://schemas.microsoft.com/office/drawing/2014/main" id="{51BE3E34-8E4A-A419-C265-C9E6D5A2B969}"/>
                      </a:ext>
                    </a:extLst>
                  </p:cNvPr>
                  <p:cNvSpPr/>
                  <p:nvPr/>
                </p:nvSpPr>
                <p:spPr>
                  <a:xfrm>
                    <a:off x="960571" y="1558034"/>
                    <a:ext cx="28414" cy="30472"/>
                  </a:xfrm>
                  <a:custGeom>
                    <a:avLst/>
                    <a:gdLst>
                      <a:gd name="connsiteX0" fmla="*/ 16701 w 28414"/>
                      <a:gd name="connsiteY0" fmla="*/ 22231 h 30472"/>
                      <a:gd name="connsiteX1" fmla="*/ 22936 w 28414"/>
                      <a:gd name="connsiteY1" fmla="*/ 26788 h 30472"/>
                      <a:gd name="connsiteX2" fmla="*/ 15901 w 28414"/>
                      <a:gd name="connsiteY2" fmla="*/ 30385 h 30472"/>
                      <a:gd name="connsiteX3" fmla="*/ 7828 w 28414"/>
                      <a:gd name="connsiteY3" fmla="*/ 28707 h 30472"/>
                      <a:gd name="connsiteX4" fmla="*/ 153 w 28414"/>
                      <a:gd name="connsiteY4" fmla="*/ 19274 h 30472"/>
                      <a:gd name="connsiteX5" fmla="*/ 2152 w 28414"/>
                      <a:gd name="connsiteY5" fmla="*/ 9121 h 30472"/>
                      <a:gd name="connsiteX6" fmla="*/ 10625 w 28414"/>
                      <a:gd name="connsiteY6" fmla="*/ 808 h 30472"/>
                      <a:gd name="connsiteX7" fmla="*/ 20938 w 28414"/>
                      <a:gd name="connsiteY7" fmla="*/ 1527 h 30472"/>
                      <a:gd name="connsiteX8" fmla="*/ 28052 w 28414"/>
                      <a:gd name="connsiteY8" fmla="*/ 9921 h 30472"/>
                      <a:gd name="connsiteX9" fmla="*/ 25334 w 28414"/>
                      <a:gd name="connsiteY9" fmla="*/ 23111 h 30472"/>
                      <a:gd name="connsiteX10" fmla="*/ 8307 w 28414"/>
                      <a:gd name="connsiteY10" fmla="*/ 14397 h 30472"/>
                      <a:gd name="connsiteX11" fmla="*/ 7588 w 28414"/>
                      <a:gd name="connsiteY11" fmla="*/ 19913 h 30472"/>
                      <a:gd name="connsiteX12" fmla="*/ 10625 w 28414"/>
                      <a:gd name="connsiteY12" fmla="*/ 23590 h 30472"/>
                      <a:gd name="connsiteX13" fmla="*/ 13743 w 28414"/>
                      <a:gd name="connsiteY13" fmla="*/ 24070 h 30472"/>
                      <a:gd name="connsiteX14" fmla="*/ 16781 w 28414"/>
                      <a:gd name="connsiteY14" fmla="*/ 22072 h 30472"/>
                      <a:gd name="connsiteX15" fmla="*/ 20618 w 28414"/>
                      <a:gd name="connsiteY15" fmla="*/ 15597 h 30472"/>
                      <a:gd name="connsiteX16" fmla="*/ 21417 w 28414"/>
                      <a:gd name="connsiteY16" fmla="*/ 10321 h 30472"/>
                      <a:gd name="connsiteX17" fmla="*/ 18699 w 28414"/>
                      <a:gd name="connsiteY17" fmla="*/ 6963 h 30472"/>
                      <a:gd name="connsiteX18" fmla="*/ 14223 w 28414"/>
                      <a:gd name="connsiteY18" fmla="*/ 6723 h 30472"/>
                      <a:gd name="connsiteX19" fmla="*/ 10545 w 28414"/>
                      <a:gd name="connsiteY19" fmla="*/ 10401 h 30472"/>
                      <a:gd name="connsiteX20" fmla="*/ 20698 w 28414"/>
                      <a:gd name="connsiteY20" fmla="*/ 15597 h 30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414" h="30472">
                        <a:moveTo>
                          <a:pt x="16701" y="22231"/>
                        </a:moveTo>
                        <a:lnTo>
                          <a:pt x="22936" y="26788"/>
                        </a:lnTo>
                        <a:cubicBezTo>
                          <a:pt x="20778" y="28786"/>
                          <a:pt x="18459" y="29986"/>
                          <a:pt x="15901" y="30385"/>
                        </a:cubicBezTo>
                        <a:cubicBezTo>
                          <a:pt x="13343" y="30705"/>
                          <a:pt x="10705" y="30145"/>
                          <a:pt x="7828" y="28707"/>
                        </a:cubicBezTo>
                        <a:cubicBezTo>
                          <a:pt x="3351" y="26388"/>
                          <a:pt x="793" y="23271"/>
                          <a:pt x="153" y="19274"/>
                        </a:cubicBezTo>
                        <a:cubicBezTo>
                          <a:pt x="-326" y="16076"/>
                          <a:pt x="313" y="12719"/>
                          <a:pt x="2152" y="9121"/>
                        </a:cubicBezTo>
                        <a:cubicBezTo>
                          <a:pt x="4310" y="4885"/>
                          <a:pt x="7108" y="2087"/>
                          <a:pt x="10625" y="808"/>
                        </a:cubicBezTo>
                        <a:cubicBezTo>
                          <a:pt x="14063" y="-471"/>
                          <a:pt x="17500" y="-231"/>
                          <a:pt x="20938" y="1527"/>
                        </a:cubicBezTo>
                        <a:cubicBezTo>
                          <a:pt x="24775" y="3446"/>
                          <a:pt x="27173" y="6244"/>
                          <a:pt x="28052" y="9921"/>
                        </a:cubicBezTo>
                        <a:cubicBezTo>
                          <a:pt x="29011" y="13598"/>
                          <a:pt x="28052" y="17995"/>
                          <a:pt x="25334" y="23111"/>
                        </a:cubicBezTo>
                        <a:lnTo>
                          <a:pt x="8307" y="14397"/>
                        </a:lnTo>
                        <a:cubicBezTo>
                          <a:pt x="7348" y="16396"/>
                          <a:pt x="7108" y="18314"/>
                          <a:pt x="7588" y="19913"/>
                        </a:cubicBezTo>
                        <a:cubicBezTo>
                          <a:pt x="8067" y="21592"/>
                          <a:pt x="9107" y="22791"/>
                          <a:pt x="10625" y="23590"/>
                        </a:cubicBezTo>
                        <a:cubicBezTo>
                          <a:pt x="11665" y="24150"/>
                          <a:pt x="12704" y="24310"/>
                          <a:pt x="13743" y="24070"/>
                        </a:cubicBezTo>
                        <a:cubicBezTo>
                          <a:pt x="14782" y="23830"/>
                          <a:pt x="15821" y="23191"/>
                          <a:pt x="16781" y="22072"/>
                        </a:cubicBezTo>
                        <a:close/>
                        <a:moveTo>
                          <a:pt x="20618" y="15597"/>
                        </a:moveTo>
                        <a:cubicBezTo>
                          <a:pt x="21577" y="13598"/>
                          <a:pt x="21817" y="11839"/>
                          <a:pt x="21417" y="10321"/>
                        </a:cubicBezTo>
                        <a:cubicBezTo>
                          <a:pt x="20938" y="8802"/>
                          <a:pt x="20058" y="7683"/>
                          <a:pt x="18699" y="6963"/>
                        </a:cubicBezTo>
                        <a:cubicBezTo>
                          <a:pt x="17180" y="6164"/>
                          <a:pt x="15742" y="6084"/>
                          <a:pt x="14223" y="6723"/>
                        </a:cubicBezTo>
                        <a:cubicBezTo>
                          <a:pt x="12704" y="7283"/>
                          <a:pt x="11505" y="8562"/>
                          <a:pt x="10545" y="10401"/>
                        </a:cubicBezTo>
                        <a:lnTo>
                          <a:pt x="20698" y="1559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94" name="Freeform: Shape 4793">
                    <a:extLst>
                      <a:ext uri="{FF2B5EF4-FFF2-40B4-BE49-F238E27FC236}">
                        <a16:creationId xmlns:a16="http://schemas.microsoft.com/office/drawing/2014/main" id="{4B777B58-9CFD-6B1C-4B48-55ECA08F9A2F}"/>
                      </a:ext>
                    </a:extLst>
                  </p:cNvPr>
                  <p:cNvSpPr/>
                  <p:nvPr/>
                </p:nvSpPr>
                <p:spPr>
                  <a:xfrm>
                    <a:off x="985825" y="1569393"/>
                    <a:ext cx="33793" cy="37651"/>
                  </a:xfrm>
                  <a:custGeom>
                    <a:avLst/>
                    <a:gdLst>
                      <a:gd name="connsiteX0" fmla="*/ 23342 w 33793"/>
                      <a:gd name="connsiteY0" fmla="*/ 37491 h 37651"/>
                      <a:gd name="connsiteX1" fmla="*/ 16547 w 33793"/>
                      <a:gd name="connsiteY1" fmla="*/ 34054 h 37651"/>
                      <a:gd name="connsiteX2" fmla="*/ 23262 w 33793"/>
                      <a:gd name="connsiteY2" fmla="*/ 20944 h 37651"/>
                      <a:gd name="connsiteX3" fmla="*/ 25581 w 33793"/>
                      <a:gd name="connsiteY3" fmla="*/ 15348 h 37651"/>
                      <a:gd name="connsiteX4" fmla="*/ 25101 w 33793"/>
                      <a:gd name="connsiteY4" fmla="*/ 12710 h 37651"/>
                      <a:gd name="connsiteX5" fmla="*/ 23102 w 33793"/>
                      <a:gd name="connsiteY5" fmla="*/ 10872 h 37651"/>
                      <a:gd name="connsiteX6" fmla="*/ 19425 w 33793"/>
                      <a:gd name="connsiteY6" fmla="*/ 10232 h 37651"/>
                      <a:gd name="connsiteX7" fmla="*/ 16228 w 33793"/>
                      <a:gd name="connsiteY7" fmla="*/ 11831 h 37651"/>
                      <a:gd name="connsiteX8" fmla="*/ 12710 w 33793"/>
                      <a:gd name="connsiteY8" fmla="*/ 17507 h 37651"/>
                      <a:gd name="connsiteX9" fmla="*/ 6795 w 33793"/>
                      <a:gd name="connsiteY9" fmla="*/ 29178 h 37651"/>
                      <a:gd name="connsiteX10" fmla="*/ 0 w 33793"/>
                      <a:gd name="connsiteY10" fmla="*/ 25740 h 37651"/>
                      <a:gd name="connsiteX11" fmla="*/ 13110 w 33793"/>
                      <a:gd name="connsiteY11" fmla="*/ 0 h 37651"/>
                      <a:gd name="connsiteX12" fmla="*/ 19425 w 33793"/>
                      <a:gd name="connsiteY12" fmla="*/ 3198 h 37651"/>
                      <a:gd name="connsiteX13" fmla="*/ 17507 w 33793"/>
                      <a:gd name="connsiteY13" fmla="*/ 6955 h 37651"/>
                      <a:gd name="connsiteX14" fmla="*/ 28219 w 33793"/>
                      <a:gd name="connsiteY14" fmla="*/ 6955 h 37651"/>
                      <a:gd name="connsiteX15" fmla="*/ 31896 w 33793"/>
                      <a:gd name="connsiteY15" fmla="*/ 9832 h 37651"/>
                      <a:gd name="connsiteX16" fmla="*/ 33654 w 33793"/>
                      <a:gd name="connsiteY16" fmla="*/ 13350 h 37651"/>
                      <a:gd name="connsiteX17" fmla="*/ 33494 w 33793"/>
                      <a:gd name="connsiteY17" fmla="*/ 16867 h 37651"/>
                      <a:gd name="connsiteX18" fmla="*/ 31576 w 33793"/>
                      <a:gd name="connsiteY18" fmla="*/ 21664 h 37651"/>
                      <a:gd name="connsiteX19" fmla="*/ 23422 w 33793"/>
                      <a:gd name="connsiteY19" fmla="*/ 37651 h 3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93" h="37651">
                        <a:moveTo>
                          <a:pt x="23342" y="37491"/>
                        </a:moveTo>
                        <a:lnTo>
                          <a:pt x="16547" y="34054"/>
                        </a:lnTo>
                        <a:lnTo>
                          <a:pt x="23262" y="20944"/>
                        </a:lnTo>
                        <a:cubicBezTo>
                          <a:pt x="24701" y="18146"/>
                          <a:pt x="25421" y="16308"/>
                          <a:pt x="25581" y="15348"/>
                        </a:cubicBezTo>
                        <a:cubicBezTo>
                          <a:pt x="25660" y="14389"/>
                          <a:pt x="25581" y="13510"/>
                          <a:pt x="25101" y="12710"/>
                        </a:cubicBezTo>
                        <a:cubicBezTo>
                          <a:pt x="24701" y="11911"/>
                          <a:pt x="23982" y="11271"/>
                          <a:pt x="23102" y="10872"/>
                        </a:cubicBezTo>
                        <a:cubicBezTo>
                          <a:pt x="21903" y="10232"/>
                          <a:pt x="20704" y="10072"/>
                          <a:pt x="19425" y="10232"/>
                        </a:cubicBezTo>
                        <a:cubicBezTo>
                          <a:pt x="18146" y="10392"/>
                          <a:pt x="17107" y="10952"/>
                          <a:pt x="16228" y="11831"/>
                        </a:cubicBezTo>
                        <a:cubicBezTo>
                          <a:pt x="15348" y="12710"/>
                          <a:pt x="14149" y="14629"/>
                          <a:pt x="12710" y="17507"/>
                        </a:cubicBezTo>
                        <a:lnTo>
                          <a:pt x="6795" y="29178"/>
                        </a:lnTo>
                        <a:lnTo>
                          <a:pt x="0" y="25740"/>
                        </a:lnTo>
                        <a:lnTo>
                          <a:pt x="13110" y="0"/>
                        </a:lnTo>
                        <a:lnTo>
                          <a:pt x="19425" y="3198"/>
                        </a:lnTo>
                        <a:lnTo>
                          <a:pt x="17507" y="6955"/>
                        </a:lnTo>
                        <a:cubicBezTo>
                          <a:pt x="21264" y="5196"/>
                          <a:pt x="24781" y="5196"/>
                          <a:pt x="28219" y="6955"/>
                        </a:cubicBezTo>
                        <a:cubicBezTo>
                          <a:pt x="29737" y="7754"/>
                          <a:pt x="30936" y="8713"/>
                          <a:pt x="31896" y="9832"/>
                        </a:cubicBezTo>
                        <a:cubicBezTo>
                          <a:pt x="32855" y="11032"/>
                          <a:pt x="33415" y="12151"/>
                          <a:pt x="33654" y="13350"/>
                        </a:cubicBezTo>
                        <a:cubicBezTo>
                          <a:pt x="33894" y="14469"/>
                          <a:pt x="33814" y="15668"/>
                          <a:pt x="33494" y="16867"/>
                        </a:cubicBezTo>
                        <a:cubicBezTo>
                          <a:pt x="33175" y="18066"/>
                          <a:pt x="32535" y="19665"/>
                          <a:pt x="31576" y="21664"/>
                        </a:cubicBezTo>
                        <a:lnTo>
                          <a:pt x="23422" y="3765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5" name="Graphic 2243">
                  <a:extLst>
                    <a:ext uri="{FF2B5EF4-FFF2-40B4-BE49-F238E27FC236}">
                      <a16:creationId xmlns:a16="http://schemas.microsoft.com/office/drawing/2014/main" id="{AF429322-C0A5-338A-CC25-A794F6D8B47E}"/>
                    </a:ext>
                  </a:extLst>
                </p:cNvPr>
                <p:cNvGrpSpPr/>
                <p:nvPr/>
              </p:nvGrpSpPr>
              <p:grpSpPr>
                <a:xfrm>
                  <a:off x="852407" y="1409036"/>
                  <a:ext cx="175945" cy="119348"/>
                  <a:chOff x="852407" y="1409036"/>
                  <a:chExt cx="175945" cy="119348"/>
                </a:xfrm>
                <a:solidFill>
                  <a:srgbClr val="000000"/>
                </a:solidFill>
              </p:grpSpPr>
              <p:sp>
                <p:nvSpPr>
                  <p:cNvPr id="4782" name="Freeform: Shape 4781">
                    <a:extLst>
                      <a:ext uri="{FF2B5EF4-FFF2-40B4-BE49-F238E27FC236}">
                        <a16:creationId xmlns:a16="http://schemas.microsoft.com/office/drawing/2014/main" id="{45D012E1-F9AF-B6E1-59DE-BF0E5F4C5771}"/>
                      </a:ext>
                    </a:extLst>
                  </p:cNvPr>
                  <p:cNvSpPr/>
                  <p:nvPr/>
                </p:nvSpPr>
                <p:spPr>
                  <a:xfrm>
                    <a:off x="852407" y="1409036"/>
                    <a:ext cx="40289" cy="46764"/>
                  </a:xfrm>
                  <a:custGeom>
                    <a:avLst/>
                    <a:gdLst>
                      <a:gd name="connsiteX0" fmla="*/ 34933 w 40289"/>
                      <a:gd name="connsiteY0" fmla="*/ 46764 h 46764"/>
                      <a:gd name="connsiteX1" fmla="*/ 27259 w 40289"/>
                      <a:gd name="connsiteY1" fmla="*/ 42528 h 46764"/>
                      <a:gd name="connsiteX2" fmla="*/ 28618 w 40289"/>
                      <a:gd name="connsiteY2" fmla="*/ 32935 h 46764"/>
                      <a:gd name="connsiteX3" fmla="*/ 14709 w 40289"/>
                      <a:gd name="connsiteY3" fmla="*/ 25181 h 46764"/>
                      <a:gd name="connsiteX4" fmla="*/ 7434 w 40289"/>
                      <a:gd name="connsiteY4" fmla="*/ 31496 h 46764"/>
                      <a:gd name="connsiteX5" fmla="*/ 0 w 40289"/>
                      <a:gd name="connsiteY5" fmla="*/ 27339 h 46764"/>
                      <a:gd name="connsiteX6" fmla="*/ 32855 w 40289"/>
                      <a:gd name="connsiteY6" fmla="*/ 0 h 46764"/>
                      <a:gd name="connsiteX7" fmla="*/ 40289 w 40289"/>
                      <a:gd name="connsiteY7" fmla="*/ 4157 h 46764"/>
                      <a:gd name="connsiteX8" fmla="*/ 34933 w 40289"/>
                      <a:gd name="connsiteY8" fmla="*/ 46764 h 46764"/>
                      <a:gd name="connsiteX9" fmla="*/ 29577 w 40289"/>
                      <a:gd name="connsiteY9" fmla="*/ 25820 h 46764"/>
                      <a:gd name="connsiteX10" fmla="*/ 31976 w 40289"/>
                      <a:gd name="connsiteY10" fmla="*/ 10232 h 46764"/>
                      <a:gd name="connsiteX11" fmla="*/ 20065 w 40289"/>
                      <a:gd name="connsiteY11" fmla="*/ 20544 h 46764"/>
                      <a:gd name="connsiteX12" fmla="*/ 29577 w 40289"/>
                      <a:gd name="connsiteY12" fmla="*/ 25820 h 4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289" h="46764">
                        <a:moveTo>
                          <a:pt x="34933" y="46764"/>
                        </a:moveTo>
                        <a:lnTo>
                          <a:pt x="27259" y="42528"/>
                        </a:lnTo>
                        <a:lnTo>
                          <a:pt x="28618" y="32935"/>
                        </a:lnTo>
                        <a:lnTo>
                          <a:pt x="14709" y="25181"/>
                        </a:lnTo>
                        <a:lnTo>
                          <a:pt x="7434" y="31496"/>
                        </a:lnTo>
                        <a:lnTo>
                          <a:pt x="0" y="27339"/>
                        </a:lnTo>
                        <a:lnTo>
                          <a:pt x="32855" y="0"/>
                        </a:lnTo>
                        <a:lnTo>
                          <a:pt x="40289" y="4157"/>
                        </a:lnTo>
                        <a:lnTo>
                          <a:pt x="34933" y="46764"/>
                        </a:lnTo>
                        <a:close/>
                        <a:moveTo>
                          <a:pt x="29577" y="25820"/>
                        </a:moveTo>
                        <a:lnTo>
                          <a:pt x="31976" y="10232"/>
                        </a:lnTo>
                        <a:lnTo>
                          <a:pt x="20065" y="20544"/>
                        </a:lnTo>
                        <a:lnTo>
                          <a:pt x="29577" y="2582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83" name="Freeform: Shape 4782">
                    <a:extLst>
                      <a:ext uri="{FF2B5EF4-FFF2-40B4-BE49-F238E27FC236}">
                        <a16:creationId xmlns:a16="http://schemas.microsoft.com/office/drawing/2014/main" id="{C002DE05-C4F2-674B-0DD0-1CD78751F7AD}"/>
                      </a:ext>
                    </a:extLst>
                  </p:cNvPr>
                  <p:cNvSpPr/>
                  <p:nvPr/>
                </p:nvSpPr>
                <p:spPr>
                  <a:xfrm>
                    <a:off x="893781" y="1432618"/>
                    <a:ext cx="33928" cy="37891"/>
                  </a:xfrm>
                  <a:custGeom>
                    <a:avLst/>
                    <a:gdLst>
                      <a:gd name="connsiteX0" fmla="*/ 13784 w 33928"/>
                      <a:gd name="connsiteY0" fmla="*/ 34454 h 37891"/>
                      <a:gd name="connsiteX1" fmla="*/ 15862 w 33928"/>
                      <a:gd name="connsiteY1" fmla="*/ 30697 h 37891"/>
                      <a:gd name="connsiteX2" fmla="*/ 10506 w 33928"/>
                      <a:gd name="connsiteY2" fmla="*/ 31896 h 37891"/>
                      <a:gd name="connsiteX3" fmla="*/ 5150 w 33928"/>
                      <a:gd name="connsiteY3" fmla="*/ 30457 h 37891"/>
                      <a:gd name="connsiteX4" fmla="*/ 1233 w 33928"/>
                      <a:gd name="connsiteY4" fmla="*/ 26780 h 37891"/>
                      <a:gd name="connsiteX5" fmla="*/ 34 w 33928"/>
                      <a:gd name="connsiteY5" fmla="*/ 22063 h 37891"/>
                      <a:gd name="connsiteX6" fmla="*/ 2193 w 33928"/>
                      <a:gd name="connsiteY6" fmla="*/ 15988 h 37891"/>
                      <a:gd name="connsiteX7" fmla="*/ 11066 w 33928"/>
                      <a:gd name="connsiteY7" fmla="*/ 0 h 37891"/>
                      <a:gd name="connsiteX8" fmla="*/ 17701 w 33928"/>
                      <a:gd name="connsiteY8" fmla="*/ 3677 h 37891"/>
                      <a:gd name="connsiteX9" fmla="*/ 11306 w 33928"/>
                      <a:gd name="connsiteY9" fmla="*/ 15268 h 37891"/>
                      <a:gd name="connsiteX10" fmla="*/ 8028 w 33928"/>
                      <a:gd name="connsiteY10" fmla="*/ 21983 h 37891"/>
                      <a:gd name="connsiteX11" fmla="*/ 8348 w 33928"/>
                      <a:gd name="connsiteY11" fmla="*/ 24621 h 37891"/>
                      <a:gd name="connsiteX12" fmla="*/ 10426 w 33928"/>
                      <a:gd name="connsiteY12" fmla="*/ 26700 h 37891"/>
                      <a:gd name="connsiteX13" fmla="*/ 14024 w 33928"/>
                      <a:gd name="connsiteY13" fmla="*/ 27419 h 37891"/>
                      <a:gd name="connsiteX14" fmla="*/ 17141 w 33928"/>
                      <a:gd name="connsiteY14" fmla="*/ 26140 h 37891"/>
                      <a:gd name="connsiteX15" fmla="*/ 21378 w 33928"/>
                      <a:gd name="connsiteY15" fmla="*/ 19585 h 37891"/>
                      <a:gd name="connsiteX16" fmla="*/ 27293 w 33928"/>
                      <a:gd name="connsiteY16" fmla="*/ 8953 h 37891"/>
                      <a:gd name="connsiteX17" fmla="*/ 33928 w 33928"/>
                      <a:gd name="connsiteY17" fmla="*/ 12630 h 37891"/>
                      <a:gd name="connsiteX18" fmla="*/ 19939 w 33928"/>
                      <a:gd name="connsiteY18" fmla="*/ 37891 h 37891"/>
                      <a:gd name="connsiteX19" fmla="*/ 13704 w 33928"/>
                      <a:gd name="connsiteY19" fmla="*/ 34454 h 3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28" h="37891">
                        <a:moveTo>
                          <a:pt x="13784" y="34454"/>
                        </a:moveTo>
                        <a:lnTo>
                          <a:pt x="15862" y="30697"/>
                        </a:lnTo>
                        <a:cubicBezTo>
                          <a:pt x="14183" y="31576"/>
                          <a:pt x="12425" y="31896"/>
                          <a:pt x="10506" y="31896"/>
                        </a:cubicBezTo>
                        <a:cubicBezTo>
                          <a:pt x="8588" y="31896"/>
                          <a:pt x="6749" y="31336"/>
                          <a:pt x="5150" y="30457"/>
                        </a:cubicBezTo>
                        <a:cubicBezTo>
                          <a:pt x="3472" y="29498"/>
                          <a:pt x="2113" y="28298"/>
                          <a:pt x="1233" y="26780"/>
                        </a:cubicBezTo>
                        <a:cubicBezTo>
                          <a:pt x="274" y="25261"/>
                          <a:pt x="-126" y="23742"/>
                          <a:pt x="34" y="22063"/>
                        </a:cubicBezTo>
                        <a:cubicBezTo>
                          <a:pt x="194" y="20384"/>
                          <a:pt x="914" y="18386"/>
                          <a:pt x="2193" y="15988"/>
                        </a:cubicBezTo>
                        <a:lnTo>
                          <a:pt x="11066" y="0"/>
                        </a:lnTo>
                        <a:lnTo>
                          <a:pt x="17701" y="3677"/>
                        </a:lnTo>
                        <a:lnTo>
                          <a:pt x="11306" y="15268"/>
                        </a:lnTo>
                        <a:cubicBezTo>
                          <a:pt x="9307" y="18786"/>
                          <a:pt x="8268" y="21024"/>
                          <a:pt x="8028" y="21983"/>
                        </a:cubicBezTo>
                        <a:cubicBezTo>
                          <a:pt x="7868" y="22942"/>
                          <a:pt x="7948" y="23822"/>
                          <a:pt x="8348" y="24621"/>
                        </a:cubicBezTo>
                        <a:cubicBezTo>
                          <a:pt x="8748" y="25421"/>
                          <a:pt x="9467" y="26140"/>
                          <a:pt x="10426" y="26700"/>
                        </a:cubicBezTo>
                        <a:cubicBezTo>
                          <a:pt x="11545" y="27339"/>
                          <a:pt x="12745" y="27579"/>
                          <a:pt x="14024" y="27419"/>
                        </a:cubicBezTo>
                        <a:cubicBezTo>
                          <a:pt x="15303" y="27259"/>
                          <a:pt x="16342" y="26860"/>
                          <a:pt x="17141" y="26140"/>
                        </a:cubicBezTo>
                        <a:cubicBezTo>
                          <a:pt x="18021" y="25421"/>
                          <a:pt x="19380" y="23182"/>
                          <a:pt x="21378" y="19585"/>
                        </a:cubicBezTo>
                        <a:lnTo>
                          <a:pt x="27293" y="8953"/>
                        </a:lnTo>
                        <a:lnTo>
                          <a:pt x="33928" y="12630"/>
                        </a:lnTo>
                        <a:lnTo>
                          <a:pt x="19939" y="37891"/>
                        </a:lnTo>
                        <a:lnTo>
                          <a:pt x="13704" y="3445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84" name="Freeform: Shape 4783">
                    <a:extLst>
                      <a:ext uri="{FF2B5EF4-FFF2-40B4-BE49-F238E27FC236}">
                        <a16:creationId xmlns:a16="http://schemas.microsoft.com/office/drawing/2014/main" id="{883994F5-4823-4631-CBDA-471462B50B3B}"/>
                      </a:ext>
                    </a:extLst>
                  </p:cNvPr>
                  <p:cNvSpPr/>
                  <p:nvPr/>
                </p:nvSpPr>
                <p:spPr>
                  <a:xfrm>
                    <a:off x="921873" y="1451229"/>
                    <a:ext cx="30111" cy="31613"/>
                  </a:xfrm>
                  <a:custGeom>
                    <a:avLst/>
                    <a:gdLst>
                      <a:gd name="connsiteX0" fmla="*/ 481 w 30111"/>
                      <a:gd name="connsiteY0" fmla="*/ 14563 h 31613"/>
                      <a:gd name="connsiteX1" fmla="*/ 7755 w 30111"/>
                      <a:gd name="connsiteY1" fmla="*/ 17281 h 31613"/>
                      <a:gd name="connsiteX2" fmla="*/ 7835 w 30111"/>
                      <a:gd name="connsiteY2" fmla="*/ 21198 h 31613"/>
                      <a:gd name="connsiteX3" fmla="*/ 10953 w 30111"/>
                      <a:gd name="connsiteY3" fmla="*/ 24236 h 31613"/>
                      <a:gd name="connsiteX4" fmla="*/ 15349 w 30111"/>
                      <a:gd name="connsiteY4" fmla="*/ 25435 h 31613"/>
                      <a:gd name="connsiteX5" fmla="*/ 17188 w 30111"/>
                      <a:gd name="connsiteY5" fmla="*/ 24156 h 31613"/>
                      <a:gd name="connsiteX6" fmla="*/ 17428 w 30111"/>
                      <a:gd name="connsiteY6" fmla="*/ 22637 h 31613"/>
                      <a:gd name="connsiteX7" fmla="*/ 15669 w 30111"/>
                      <a:gd name="connsiteY7" fmla="*/ 20559 h 31613"/>
                      <a:gd name="connsiteX8" fmla="*/ 7195 w 30111"/>
                      <a:gd name="connsiteY8" fmla="*/ 11605 h 31613"/>
                      <a:gd name="connsiteX9" fmla="*/ 7355 w 30111"/>
                      <a:gd name="connsiteY9" fmla="*/ 4251 h 31613"/>
                      <a:gd name="connsiteX10" fmla="*/ 13031 w 30111"/>
                      <a:gd name="connsiteY10" fmla="*/ 174 h 31613"/>
                      <a:gd name="connsiteX11" fmla="*/ 22304 w 30111"/>
                      <a:gd name="connsiteY11" fmla="*/ 2413 h 31613"/>
                      <a:gd name="connsiteX12" fmla="*/ 29099 w 30111"/>
                      <a:gd name="connsiteY12" fmla="*/ 8408 h 31613"/>
                      <a:gd name="connsiteX13" fmla="*/ 29818 w 30111"/>
                      <a:gd name="connsiteY13" fmla="*/ 15283 h 31613"/>
                      <a:gd name="connsiteX14" fmla="*/ 22863 w 30111"/>
                      <a:gd name="connsiteY14" fmla="*/ 12964 h 31613"/>
                      <a:gd name="connsiteX15" fmla="*/ 22544 w 30111"/>
                      <a:gd name="connsiteY15" fmla="*/ 9847 h 31613"/>
                      <a:gd name="connsiteX16" fmla="*/ 19746 w 30111"/>
                      <a:gd name="connsiteY16" fmla="*/ 7289 h 31613"/>
                      <a:gd name="connsiteX17" fmla="*/ 15589 w 30111"/>
                      <a:gd name="connsiteY17" fmla="*/ 5930 h 31613"/>
                      <a:gd name="connsiteX18" fmla="*/ 14070 w 30111"/>
                      <a:gd name="connsiteY18" fmla="*/ 6889 h 31613"/>
                      <a:gd name="connsiteX19" fmla="*/ 14070 w 30111"/>
                      <a:gd name="connsiteY19" fmla="*/ 8488 h 31613"/>
                      <a:gd name="connsiteX20" fmla="*/ 19266 w 30111"/>
                      <a:gd name="connsiteY20" fmla="*/ 13844 h 31613"/>
                      <a:gd name="connsiteX21" fmla="*/ 25102 w 30111"/>
                      <a:gd name="connsiteY21" fmla="*/ 20958 h 31613"/>
                      <a:gd name="connsiteX22" fmla="*/ 24462 w 30111"/>
                      <a:gd name="connsiteY22" fmla="*/ 27114 h 31613"/>
                      <a:gd name="connsiteX23" fmla="*/ 18227 w 30111"/>
                      <a:gd name="connsiteY23" fmla="*/ 31430 h 31613"/>
                      <a:gd name="connsiteX24" fmla="*/ 8235 w 30111"/>
                      <a:gd name="connsiteY24" fmla="*/ 29192 h 31613"/>
                      <a:gd name="connsiteX25" fmla="*/ 1200 w 30111"/>
                      <a:gd name="connsiteY25" fmla="*/ 22557 h 31613"/>
                      <a:gd name="connsiteX26" fmla="*/ 401 w 30111"/>
                      <a:gd name="connsiteY26" fmla="*/ 14723 h 3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111" h="31613">
                        <a:moveTo>
                          <a:pt x="481" y="14563"/>
                        </a:moveTo>
                        <a:lnTo>
                          <a:pt x="7755" y="17281"/>
                        </a:lnTo>
                        <a:cubicBezTo>
                          <a:pt x="7355" y="18720"/>
                          <a:pt x="7355" y="20079"/>
                          <a:pt x="7835" y="21198"/>
                        </a:cubicBezTo>
                        <a:cubicBezTo>
                          <a:pt x="8315" y="22397"/>
                          <a:pt x="9354" y="23357"/>
                          <a:pt x="10953" y="24236"/>
                        </a:cubicBezTo>
                        <a:cubicBezTo>
                          <a:pt x="12711" y="25195"/>
                          <a:pt x="14150" y="25595"/>
                          <a:pt x="15349" y="25435"/>
                        </a:cubicBezTo>
                        <a:cubicBezTo>
                          <a:pt x="16149" y="25275"/>
                          <a:pt x="16788" y="24875"/>
                          <a:pt x="17188" y="24156"/>
                        </a:cubicBezTo>
                        <a:cubicBezTo>
                          <a:pt x="17508" y="23676"/>
                          <a:pt x="17508" y="23117"/>
                          <a:pt x="17428" y="22637"/>
                        </a:cubicBezTo>
                        <a:cubicBezTo>
                          <a:pt x="17268" y="22158"/>
                          <a:pt x="16708" y="21438"/>
                          <a:pt x="15669" y="20559"/>
                        </a:cubicBezTo>
                        <a:cubicBezTo>
                          <a:pt x="10953" y="16402"/>
                          <a:pt x="8155" y="13444"/>
                          <a:pt x="7195" y="11605"/>
                        </a:cubicBezTo>
                        <a:cubicBezTo>
                          <a:pt x="5916" y="9127"/>
                          <a:pt x="5996" y="6729"/>
                          <a:pt x="7355" y="4251"/>
                        </a:cubicBezTo>
                        <a:cubicBezTo>
                          <a:pt x="8554" y="2093"/>
                          <a:pt x="10473" y="734"/>
                          <a:pt x="13031" y="174"/>
                        </a:cubicBezTo>
                        <a:cubicBezTo>
                          <a:pt x="15589" y="-385"/>
                          <a:pt x="18707" y="414"/>
                          <a:pt x="22304" y="2413"/>
                        </a:cubicBezTo>
                        <a:cubicBezTo>
                          <a:pt x="25741" y="4331"/>
                          <a:pt x="27980" y="6329"/>
                          <a:pt x="29099" y="8408"/>
                        </a:cubicBezTo>
                        <a:cubicBezTo>
                          <a:pt x="30138" y="10486"/>
                          <a:pt x="30378" y="12725"/>
                          <a:pt x="29818" y="15283"/>
                        </a:cubicBezTo>
                        <a:lnTo>
                          <a:pt x="22863" y="12964"/>
                        </a:lnTo>
                        <a:cubicBezTo>
                          <a:pt x="23103" y="11845"/>
                          <a:pt x="23023" y="10806"/>
                          <a:pt x="22544" y="9847"/>
                        </a:cubicBezTo>
                        <a:cubicBezTo>
                          <a:pt x="22064" y="8888"/>
                          <a:pt x="21185" y="8008"/>
                          <a:pt x="19746" y="7289"/>
                        </a:cubicBezTo>
                        <a:cubicBezTo>
                          <a:pt x="17987" y="6329"/>
                          <a:pt x="16628" y="5850"/>
                          <a:pt x="15589" y="5930"/>
                        </a:cubicBezTo>
                        <a:cubicBezTo>
                          <a:pt x="14870" y="5930"/>
                          <a:pt x="14390" y="6329"/>
                          <a:pt x="14070" y="6889"/>
                        </a:cubicBezTo>
                        <a:cubicBezTo>
                          <a:pt x="13830" y="7369"/>
                          <a:pt x="13830" y="7848"/>
                          <a:pt x="14070" y="8488"/>
                        </a:cubicBezTo>
                        <a:cubicBezTo>
                          <a:pt x="14470" y="9287"/>
                          <a:pt x="16149" y="11046"/>
                          <a:pt x="19266" y="13844"/>
                        </a:cubicBezTo>
                        <a:cubicBezTo>
                          <a:pt x="22384" y="16642"/>
                          <a:pt x="24302" y="18960"/>
                          <a:pt x="25102" y="20958"/>
                        </a:cubicBezTo>
                        <a:cubicBezTo>
                          <a:pt x="25821" y="22957"/>
                          <a:pt x="25581" y="24955"/>
                          <a:pt x="24462" y="27114"/>
                        </a:cubicBezTo>
                        <a:cubicBezTo>
                          <a:pt x="23183" y="29432"/>
                          <a:pt x="21105" y="30871"/>
                          <a:pt x="18227" y="31430"/>
                        </a:cubicBezTo>
                        <a:cubicBezTo>
                          <a:pt x="15349" y="31990"/>
                          <a:pt x="12072" y="31271"/>
                          <a:pt x="8235" y="29192"/>
                        </a:cubicBezTo>
                        <a:cubicBezTo>
                          <a:pt x="4797" y="27274"/>
                          <a:pt x="2479" y="25115"/>
                          <a:pt x="1200" y="22557"/>
                        </a:cubicBezTo>
                        <a:cubicBezTo>
                          <a:pt x="-79" y="19999"/>
                          <a:pt x="-319" y="17441"/>
                          <a:pt x="401" y="1472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85" name="Freeform: Shape 4784">
                    <a:extLst>
                      <a:ext uri="{FF2B5EF4-FFF2-40B4-BE49-F238E27FC236}">
                        <a16:creationId xmlns:a16="http://schemas.microsoft.com/office/drawing/2014/main" id="{3BE7F245-5610-FF57-D36E-FD98F7FB0A5D}"/>
                      </a:ext>
                    </a:extLst>
                  </p:cNvPr>
                  <p:cNvSpPr/>
                  <p:nvPr/>
                </p:nvSpPr>
                <p:spPr>
                  <a:xfrm>
                    <a:off x="950065" y="1459157"/>
                    <a:ext cx="23609" cy="36532"/>
                  </a:xfrm>
                  <a:custGeom>
                    <a:avLst/>
                    <a:gdLst>
                      <a:gd name="connsiteX0" fmla="*/ 23289 w 23609"/>
                      <a:gd name="connsiteY0" fmla="*/ 11351 h 36532"/>
                      <a:gd name="connsiteX1" fmla="*/ 20332 w 23609"/>
                      <a:gd name="connsiteY1" fmla="*/ 16707 h 36532"/>
                      <a:gd name="connsiteX2" fmla="*/ 15775 w 23609"/>
                      <a:gd name="connsiteY2" fmla="*/ 14149 h 36532"/>
                      <a:gd name="connsiteX3" fmla="*/ 10099 w 23609"/>
                      <a:gd name="connsiteY3" fmla="*/ 24301 h 36532"/>
                      <a:gd name="connsiteX4" fmla="*/ 8261 w 23609"/>
                      <a:gd name="connsiteY4" fmla="*/ 27979 h 36532"/>
                      <a:gd name="connsiteX5" fmla="*/ 8421 w 23609"/>
                      <a:gd name="connsiteY5" fmla="*/ 29178 h 36532"/>
                      <a:gd name="connsiteX6" fmla="*/ 9380 w 23609"/>
                      <a:gd name="connsiteY6" fmla="*/ 30137 h 36532"/>
                      <a:gd name="connsiteX7" fmla="*/ 12418 w 23609"/>
                      <a:gd name="connsiteY7" fmla="*/ 31016 h 36532"/>
                      <a:gd name="connsiteX8" fmla="*/ 10099 w 23609"/>
                      <a:gd name="connsiteY8" fmla="*/ 36532 h 36532"/>
                      <a:gd name="connsiteX9" fmla="*/ 4264 w 23609"/>
                      <a:gd name="connsiteY9" fmla="*/ 34614 h 36532"/>
                      <a:gd name="connsiteX10" fmla="*/ 1306 w 23609"/>
                      <a:gd name="connsiteY10" fmla="*/ 32215 h 36532"/>
                      <a:gd name="connsiteX11" fmla="*/ 27 w 23609"/>
                      <a:gd name="connsiteY11" fmla="*/ 29497 h 36532"/>
                      <a:gd name="connsiteX12" fmla="*/ 507 w 23609"/>
                      <a:gd name="connsiteY12" fmla="*/ 26380 h 36532"/>
                      <a:gd name="connsiteX13" fmla="*/ 2905 w 23609"/>
                      <a:gd name="connsiteY13" fmla="*/ 21584 h 36532"/>
                      <a:gd name="connsiteX14" fmla="*/ 8980 w 23609"/>
                      <a:gd name="connsiteY14" fmla="*/ 10552 h 36532"/>
                      <a:gd name="connsiteX15" fmla="*/ 5942 w 23609"/>
                      <a:gd name="connsiteY15" fmla="*/ 8873 h 36532"/>
                      <a:gd name="connsiteX16" fmla="*/ 8900 w 23609"/>
                      <a:gd name="connsiteY16" fmla="*/ 3517 h 36532"/>
                      <a:gd name="connsiteX17" fmla="*/ 11938 w 23609"/>
                      <a:gd name="connsiteY17" fmla="*/ 5196 h 36532"/>
                      <a:gd name="connsiteX18" fmla="*/ 14736 w 23609"/>
                      <a:gd name="connsiteY18" fmla="*/ 160 h 36532"/>
                      <a:gd name="connsiteX19" fmla="*/ 23609 w 23609"/>
                      <a:gd name="connsiteY19" fmla="*/ 0 h 36532"/>
                      <a:gd name="connsiteX20" fmla="*/ 18653 w 23609"/>
                      <a:gd name="connsiteY20" fmla="*/ 8873 h 36532"/>
                      <a:gd name="connsiteX21" fmla="*/ 23209 w 23609"/>
                      <a:gd name="connsiteY21" fmla="*/ 11431 h 3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609" h="36532">
                        <a:moveTo>
                          <a:pt x="23289" y="11351"/>
                        </a:moveTo>
                        <a:lnTo>
                          <a:pt x="20332" y="16707"/>
                        </a:lnTo>
                        <a:lnTo>
                          <a:pt x="15775" y="14149"/>
                        </a:lnTo>
                        <a:lnTo>
                          <a:pt x="10099" y="24301"/>
                        </a:lnTo>
                        <a:cubicBezTo>
                          <a:pt x="8980" y="26380"/>
                          <a:pt x="8341" y="27579"/>
                          <a:pt x="8261" y="27979"/>
                        </a:cubicBezTo>
                        <a:cubicBezTo>
                          <a:pt x="8181" y="28378"/>
                          <a:pt x="8261" y="28778"/>
                          <a:pt x="8421" y="29178"/>
                        </a:cubicBezTo>
                        <a:cubicBezTo>
                          <a:pt x="8580" y="29577"/>
                          <a:pt x="8900" y="29897"/>
                          <a:pt x="9380" y="30137"/>
                        </a:cubicBezTo>
                        <a:cubicBezTo>
                          <a:pt x="10019" y="30457"/>
                          <a:pt x="10979" y="30776"/>
                          <a:pt x="12418" y="31016"/>
                        </a:cubicBezTo>
                        <a:lnTo>
                          <a:pt x="10099" y="36532"/>
                        </a:lnTo>
                        <a:cubicBezTo>
                          <a:pt x="8181" y="36372"/>
                          <a:pt x="6262" y="35733"/>
                          <a:pt x="4264" y="34614"/>
                        </a:cubicBezTo>
                        <a:cubicBezTo>
                          <a:pt x="3065" y="33974"/>
                          <a:pt x="2105" y="33175"/>
                          <a:pt x="1306" y="32215"/>
                        </a:cubicBezTo>
                        <a:cubicBezTo>
                          <a:pt x="587" y="31256"/>
                          <a:pt x="107" y="30377"/>
                          <a:pt x="27" y="29497"/>
                        </a:cubicBezTo>
                        <a:cubicBezTo>
                          <a:pt x="-53" y="28618"/>
                          <a:pt x="27" y="27579"/>
                          <a:pt x="507" y="26380"/>
                        </a:cubicBezTo>
                        <a:cubicBezTo>
                          <a:pt x="826" y="25500"/>
                          <a:pt x="1626" y="23902"/>
                          <a:pt x="2905" y="21584"/>
                        </a:cubicBezTo>
                        <a:lnTo>
                          <a:pt x="8980" y="10552"/>
                        </a:lnTo>
                        <a:lnTo>
                          <a:pt x="5942" y="8873"/>
                        </a:lnTo>
                        <a:lnTo>
                          <a:pt x="8900" y="3517"/>
                        </a:lnTo>
                        <a:lnTo>
                          <a:pt x="11938" y="5196"/>
                        </a:lnTo>
                        <a:lnTo>
                          <a:pt x="14736" y="160"/>
                        </a:lnTo>
                        <a:lnTo>
                          <a:pt x="23609" y="0"/>
                        </a:lnTo>
                        <a:lnTo>
                          <a:pt x="18653" y="8873"/>
                        </a:lnTo>
                        <a:lnTo>
                          <a:pt x="23209" y="1143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86" name="Freeform: Shape 4785">
                    <a:extLst>
                      <a:ext uri="{FF2B5EF4-FFF2-40B4-BE49-F238E27FC236}">
                        <a16:creationId xmlns:a16="http://schemas.microsoft.com/office/drawing/2014/main" id="{4686AA87-10D6-C70A-75F1-C5A3356B1051}"/>
                      </a:ext>
                    </a:extLst>
                  </p:cNvPr>
                  <p:cNvSpPr/>
                  <p:nvPr/>
                </p:nvSpPr>
                <p:spPr>
                  <a:xfrm>
                    <a:off x="963762" y="1472907"/>
                    <a:ext cx="29977" cy="28938"/>
                  </a:xfrm>
                  <a:custGeom>
                    <a:avLst/>
                    <a:gdLst>
                      <a:gd name="connsiteX0" fmla="*/ 6635 w 29977"/>
                      <a:gd name="connsiteY0" fmla="*/ 28938 h 28938"/>
                      <a:gd name="connsiteX1" fmla="*/ 0 w 29977"/>
                      <a:gd name="connsiteY1" fmla="*/ 25261 h 28938"/>
                      <a:gd name="connsiteX2" fmla="*/ 13989 w 29977"/>
                      <a:gd name="connsiteY2" fmla="*/ 0 h 28938"/>
                      <a:gd name="connsiteX3" fmla="*/ 20225 w 29977"/>
                      <a:gd name="connsiteY3" fmla="*/ 3437 h 28938"/>
                      <a:gd name="connsiteX4" fmla="*/ 18226 w 29977"/>
                      <a:gd name="connsiteY4" fmla="*/ 7035 h 28938"/>
                      <a:gd name="connsiteX5" fmla="*/ 22943 w 29977"/>
                      <a:gd name="connsiteY5" fmla="*/ 5276 h 28938"/>
                      <a:gd name="connsiteX6" fmla="*/ 26300 w 29977"/>
                      <a:gd name="connsiteY6" fmla="*/ 6075 h 28938"/>
                      <a:gd name="connsiteX7" fmla="*/ 29977 w 29977"/>
                      <a:gd name="connsiteY7" fmla="*/ 9753 h 28938"/>
                      <a:gd name="connsiteX8" fmla="*/ 24701 w 29977"/>
                      <a:gd name="connsiteY8" fmla="*/ 14469 h 28938"/>
                      <a:gd name="connsiteX9" fmla="*/ 22143 w 29977"/>
                      <a:gd name="connsiteY9" fmla="*/ 11591 h 28938"/>
                      <a:gd name="connsiteX10" fmla="*/ 19345 w 29977"/>
                      <a:gd name="connsiteY10" fmla="*/ 11032 h 28938"/>
                      <a:gd name="connsiteX11" fmla="*/ 16228 w 29977"/>
                      <a:gd name="connsiteY11" fmla="*/ 12950 h 28938"/>
                      <a:gd name="connsiteX12" fmla="*/ 10952 w 29977"/>
                      <a:gd name="connsiteY12" fmla="*/ 21104 h 28938"/>
                      <a:gd name="connsiteX13" fmla="*/ 6635 w 29977"/>
                      <a:gd name="connsiteY13" fmla="*/ 28938 h 2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977" h="28938">
                        <a:moveTo>
                          <a:pt x="6635" y="28938"/>
                        </a:moveTo>
                        <a:lnTo>
                          <a:pt x="0" y="25261"/>
                        </a:lnTo>
                        <a:lnTo>
                          <a:pt x="13989" y="0"/>
                        </a:lnTo>
                        <a:lnTo>
                          <a:pt x="20225" y="3437"/>
                        </a:lnTo>
                        <a:lnTo>
                          <a:pt x="18226" y="7035"/>
                        </a:lnTo>
                        <a:cubicBezTo>
                          <a:pt x="20225" y="5916"/>
                          <a:pt x="21823" y="5356"/>
                          <a:pt x="22943" y="5276"/>
                        </a:cubicBezTo>
                        <a:cubicBezTo>
                          <a:pt x="24062" y="5276"/>
                          <a:pt x="25181" y="5436"/>
                          <a:pt x="26300" y="6075"/>
                        </a:cubicBezTo>
                        <a:cubicBezTo>
                          <a:pt x="27819" y="6955"/>
                          <a:pt x="29098" y="8154"/>
                          <a:pt x="29977" y="9753"/>
                        </a:cubicBezTo>
                        <a:lnTo>
                          <a:pt x="24701" y="14469"/>
                        </a:lnTo>
                        <a:cubicBezTo>
                          <a:pt x="23982" y="13110"/>
                          <a:pt x="23102" y="12151"/>
                          <a:pt x="22143" y="11591"/>
                        </a:cubicBezTo>
                        <a:cubicBezTo>
                          <a:pt x="21184" y="11112"/>
                          <a:pt x="20305" y="10872"/>
                          <a:pt x="19345" y="11032"/>
                        </a:cubicBezTo>
                        <a:cubicBezTo>
                          <a:pt x="18386" y="11192"/>
                          <a:pt x="17347" y="11831"/>
                          <a:pt x="16228" y="12950"/>
                        </a:cubicBezTo>
                        <a:cubicBezTo>
                          <a:pt x="15108" y="14069"/>
                          <a:pt x="13350" y="16787"/>
                          <a:pt x="10952" y="21104"/>
                        </a:cubicBezTo>
                        <a:lnTo>
                          <a:pt x="6635" y="289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87" name="Freeform: Shape 4786">
                    <a:extLst>
                      <a:ext uri="{FF2B5EF4-FFF2-40B4-BE49-F238E27FC236}">
                        <a16:creationId xmlns:a16="http://schemas.microsoft.com/office/drawing/2014/main" id="{54697A82-6F70-C35E-4B0B-82EF6086E0A1}"/>
                      </a:ext>
                    </a:extLst>
                  </p:cNvPr>
                  <p:cNvSpPr/>
                  <p:nvPr/>
                </p:nvSpPr>
                <p:spPr>
                  <a:xfrm>
                    <a:off x="982947" y="1474026"/>
                    <a:ext cx="25900" cy="38450"/>
                  </a:xfrm>
                  <a:custGeom>
                    <a:avLst/>
                    <a:gdLst>
                      <a:gd name="connsiteX0" fmla="*/ 0 w 25900"/>
                      <a:gd name="connsiteY0" fmla="*/ 34774 h 38450"/>
                      <a:gd name="connsiteX1" fmla="*/ 13989 w 25900"/>
                      <a:gd name="connsiteY1" fmla="*/ 9513 h 38450"/>
                      <a:gd name="connsiteX2" fmla="*/ 20624 w 25900"/>
                      <a:gd name="connsiteY2" fmla="*/ 13190 h 38450"/>
                      <a:gd name="connsiteX3" fmla="*/ 6635 w 25900"/>
                      <a:gd name="connsiteY3" fmla="*/ 38451 h 38450"/>
                      <a:gd name="connsiteX4" fmla="*/ 0 w 25900"/>
                      <a:gd name="connsiteY4" fmla="*/ 34774 h 38450"/>
                      <a:gd name="connsiteX5" fmla="*/ 15828 w 25900"/>
                      <a:gd name="connsiteY5" fmla="*/ 6155 h 38450"/>
                      <a:gd name="connsiteX6" fmla="*/ 19265 w 25900"/>
                      <a:gd name="connsiteY6" fmla="*/ 0 h 38450"/>
                      <a:gd name="connsiteX7" fmla="*/ 25900 w 25900"/>
                      <a:gd name="connsiteY7" fmla="*/ 3677 h 38450"/>
                      <a:gd name="connsiteX8" fmla="*/ 22463 w 25900"/>
                      <a:gd name="connsiteY8" fmla="*/ 9833 h 38450"/>
                      <a:gd name="connsiteX9" fmla="*/ 15828 w 25900"/>
                      <a:gd name="connsiteY9" fmla="*/ 6155 h 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00" h="38450">
                        <a:moveTo>
                          <a:pt x="0" y="34774"/>
                        </a:moveTo>
                        <a:lnTo>
                          <a:pt x="13989" y="9513"/>
                        </a:lnTo>
                        <a:lnTo>
                          <a:pt x="20624" y="13190"/>
                        </a:lnTo>
                        <a:lnTo>
                          <a:pt x="6635" y="38451"/>
                        </a:lnTo>
                        <a:lnTo>
                          <a:pt x="0" y="34774"/>
                        </a:lnTo>
                        <a:close/>
                        <a:moveTo>
                          <a:pt x="15828" y="6155"/>
                        </a:moveTo>
                        <a:lnTo>
                          <a:pt x="19265" y="0"/>
                        </a:lnTo>
                        <a:lnTo>
                          <a:pt x="25900" y="3677"/>
                        </a:lnTo>
                        <a:lnTo>
                          <a:pt x="22463" y="9833"/>
                        </a:lnTo>
                        <a:lnTo>
                          <a:pt x="15828" y="615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88" name="Freeform: Shape 4787">
                    <a:extLst>
                      <a:ext uri="{FF2B5EF4-FFF2-40B4-BE49-F238E27FC236}">
                        <a16:creationId xmlns:a16="http://schemas.microsoft.com/office/drawing/2014/main" id="{60977A3A-FA2C-6CAF-2B30-2416D5916E2D}"/>
                      </a:ext>
                    </a:extLst>
                  </p:cNvPr>
                  <p:cNvSpPr/>
                  <p:nvPr/>
                </p:nvSpPr>
                <p:spPr>
                  <a:xfrm>
                    <a:off x="997571" y="1493569"/>
                    <a:ext cx="30781" cy="34815"/>
                  </a:xfrm>
                  <a:custGeom>
                    <a:avLst/>
                    <a:gdLst>
                      <a:gd name="connsiteX0" fmla="*/ 13595 w 30781"/>
                      <a:gd name="connsiteY0" fmla="*/ 7956 h 34815"/>
                      <a:gd name="connsiteX1" fmla="*/ 8159 w 30781"/>
                      <a:gd name="connsiteY1" fmla="*/ 3479 h 34815"/>
                      <a:gd name="connsiteX2" fmla="*/ 14714 w 30781"/>
                      <a:gd name="connsiteY2" fmla="*/ 42 h 34815"/>
                      <a:gd name="connsiteX3" fmla="*/ 23107 w 30781"/>
                      <a:gd name="connsiteY3" fmla="*/ 2360 h 34815"/>
                      <a:gd name="connsiteX4" fmla="*/ 29183 w 30781"/>
                      <a:gd name="connsiteY4" fmla="*/ 7076 h 34815"/>
                      <a:gd name="connsiteX5" fmla="*/ 30782 w 30781"/>
                      <a:gd name="connsiteY5" fmla="*/ 11473 h 34815"/>
                      <a:gd name="connsiteX6" fmla="*/ 28383 w 30781"/>
                      <a:gd name="connsiteY6" fmla="*/ 17948 h 34815"/>
                      <a:gd name="connsiteX7" fmla="*/ 23987 w 30781"/>
                      <a:gd name="connsiteY7" fmla="*/ 25702 h 34815"/>
                      <a:gd name="connsiteX8" fmla="*/ 21589 w 30781"/>
                      <a:gd name="connsiteY8" fmla="*/ 30738 h 34815"/>
                      <a:gd name="connsiteX9" fmla="*/ 20949 w 30781"/>
                      <a:gd name="connsiteY9" fmla="*/ 34815 h 34815"/>
                      <a:gd name="connsiteX10" fmla="*/ 14314 w 30781"/>
                      <a:gd name="connsiteY10" fmla="*/ 31138 h 34815"/>
                      <a:gd name="connsiteX11" fmla="*/ 14794 w 30781"/>
                      <a:gd name="connsiteY11" fmla="*/ 28820 h 34815"/>
                      <a:gd name="connsiteX12" fmla="*/ 15034 w 30781"/>
                      <a:gd name="connsiteY12" fmla="*/ 27940 h 34815"/>
                      <a:gd name="connsiteX13" fmla="*/ 9997 w 30781"/>
                      <a:gd name="connsiteY13" fmla="*/ 28420 h 34815"/>
                      <a:gd name="connsiteX14" fmla="*/ 5361 w 30781"/>
                      <a:gd name="connsiteY14" fmla="*/ 26981 h 34815"/>
                      <a:gd name="connsiteX15" fmla="*/ 405 w 30781"/>
                      <a:gd name="connsiteY15" fmla="*/ 21465 h 34815"/>
                      <a:gd name="connsiteX16" fmla="*/ 1124 w 30781"/>
                      <a:gd name="connsiteY16" fmla="*/ 14830 h 34815"/>
                      <a:gd name="connsiteX17" fmla="*/ 4242 w 30781"/>
                      <a:gd name="connsiteY17" fmla="*/ 11553 h 34815"/>
                      <a:gd name="connsiteX18" fmla="*/ 8558 w 30781"/>
                      <a:gd name="connsiteY18" fmla="*/ 10594 h 34815"/>
                      <a:gd name="connsiteX19" fmla="*/ 14714 w 30781"/>
                      <a:gd name="connsiteY19" fmla="*/ 11952 h 34815"/>
                      <a:gd name="connsiteX20" fmla="*/ 22068 w 30781"/>
                      <a:gd name="connsiteY20" fmla="*/ 13951 h 34815"/>
                      <a:gd name="connsiteX21" fmla="*/ 22468 w 30781"/>
                      <a:gd name="connsiteY21" fmla="*/ 13311 h 34815"/>
                      <a:gd name="connsiteX22" fmla="*/ 23027 w 30781"/>
                      <a:gd name="connsiteY22" fmla="*/ 10034 h 34815"/>
                      <a:gd name="connsiteX23" fmla="*/ 19910 w 30781"/>
                      <a:gd name="connsiteY23" fmla="*/ 7236 h 34815"/>
                      <a:gd name="connsiteX24" fmla="*/ 16712 w 30781"/>
                      <a:gd name="connsiteY24" fmla="*/ 6357 h 34815"/>
                      <a:gd name="connsiteX25" fmla="*/ 13755 w 30781"/>
                      <a:gd name="connsiteY25" fmla="*/ 7956 h 34815"/>
                      <a:gd name="connsiteX26" fmla="*/ 19510 w 30781"/>
                      <a:gd name="connsiteY26" fmla="*/ 18348 h 34815"/>
                      <a:gd name="connsiteX27" fmla="*/ 14874 w 30781"/>
                      <a:gd name="connsiteY27" fmla="*/ 17149 h 34815"/>
                      <a:gd name="connsiteX28" fmla="*/ 10557 w 30781"/>
                      <a:gd name="connsiteY28" fmla="*/ 16269 h 34815"/>
                      <a:gd name="connsiteX29" fmla="*/ 7919 w 30781"/>
                      <a:gd name="connsiteY29" fmla="*/ 17868 h 34815"/>
                      <a:gd name="connsiteX30" fmla="*/ 7599 w 30781"/>
                      <a:gd name="connsiteY30" fmla="*/ 20906 h 34815"/>
                      <a:gd name="connsiteX31" fmla="*/ 9678 w 30781"/>
                      <a:gd name="connsiteY31" fmla="*/ 23384 h 34815"/>
                      <a:gd name="connsiteX32" fmla="*/ 13755 w 30781"/>
                      <a:gd name="connsiteY32" fmla="*/ 24103 h 34815"/>
                      <a:gd name="connsiteX33" fmla="*/ 16552 w 30781"/>
                      <a:gd name="connsiteY33" fmla="*/ 22744 h 34815"/>
                      <a:gd name="connsiteX34" fmla="*/ 18631 w 30781"/>
                      <a:gd name="connsiteY34" fmla="*/ 19627 h 34815"/>
                      <a:gd name="connsiteX35" fmla="*/ 19350 w 30781"/>
                      <a:gd name="connsiteY35" fmla="*/ 18268 h 3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781" h="34815">
                        <a:moveTo>
                          <a:pt x="13595" y="7956"/>
                        </a:moveTo>
                        <a:lnTo>
                          <a:pt x="8159" y="3479"/>
                        </a:lnTo>
                        <a:cubicBezTo>
                          <a:pt x="10157" y="1401"/>
                          <a:pt x="12396" y="281"/>
                          <a:pt x="14714" y="42"/>
                        </a:cubicBezTo>
                        <a:cubicBezTo>
                          <a:pt x="17032" y="-198"/>
                          <a:pt x="19830" y="601"/>
                          <a:pt x="23107" y="2360"/>
                        </a:cubicBezTo>
                        <a:cubicBezTo>
                          <a:pt x="26065" y="4039"/>
                          <a:pt x="28064" y="5557"/>
                          <a:pt x="29183" y="7076"/>
                        </a:cubicBezTo>
                        <a:cubicBezTo>
                          <a:pt x="30222" y="8595"/>
                          <a:pt x="30782" y="10034"/>
                          <a:pt x="30782" y="11473"/>
                        </a:cubicBezTo>
                        <a:cubicBezTo>
                          <a:pt x="30782" y="12912"/>
                          <a:pt x="29982" y="15070"/>
                          <a:pt x="28383" y="17948"/>
                        </a:cubicBezTo>
                        <a:lnTo>
                          <a:pt x="23987" y="25702"/>
                        </a:lnTo>
                        <a:cubicBezTo>
                          <a:pt x="22788" y="27940"/>
                          <a:pt x="21988" y="29619"/>
                          <a:pt x="21589" y="30738"/>
                        </a:cubicBezTo>
                        <a:cubicBezTo>
                          <a:pt x="21189" y="31937"/>
                          <a:pt x="21029" y="33296"/>
                          <a:pt x="20949" y="34815"/>
                        </a:cubicBezTo>
                        <a:lnTo>
                          <a:pt x="14314" y="31138"/>
                        </a:lnTo>
                        <a:cubicBezTo>
                          <a:pt x="14314" y="30578"/>
                          <a:pt x="14554" y="29859"/>
                          <a:pt x="14794" y="28820"/>
                        </a:cubicBezTo>
                        <a:cubicBezTo>
                          <a:pt x="14874" y="28340"/>
                          <a:pt x="14954" y="28100"/>
                          <a:pt x="15034" y="27940"/>
                        </a:cubicBezTo>
                        <a:cubicBezTo>
                          <a:pt x="13275" y="28420"/>
                          <a:pt x="11596" y="28580"/>
                          <a:pt x="9997" y="28420"/>
                        </a:cubicBezTo>
                        <a:cubicBezTo>
                          <a:pt x="8399" y="28260"/>
                          <a:pt x="6880" y="27781"/>
                          <a:pt x="5361" y="26981"/>
                        </a:cubicBezTo>
                        <a:cubicBezTo>
                          <a:pt x="2803" y="25542"/>
                          <a:pt x="1124" y="23704"/>
                          <a:pt x="405" y="21465"/>
                        </a:cubicBezTo>
                        <a:cubicBezTo>
                          <a:pt x="-315" y="19227"/>
                          <a:pt x="-75" y="16989"/>
                          <a:pt x="1124" y="14830"/>
                        </a:cubicBezTo>
                        <a:cubicBezTo>
                          <a:pt x="1924" y="13391"/>
                          <a:pt x="2963" y="12352"/>
                          <a:pt x="4242" y="11553"/>
                        </a:cubicBezTo>
                        <a:cubicBezTo>
                          <a:pt x="5521" y="10833"/>
                          <a:pt x="6960" y="10514"/>
                          <a:pt x="8558" y="10594"/>
                        </a:cubicBezTo>
                        <a:cubicBezTo>
                          <a:pt x="10077" y="10674"/>
                          <a:pt x="12156" y="11153"/>
                          <a:pt x="14714" y="11952"/>
                        </a:cubicBezTo>
                        <a:cubicBezTo>
                          <a:pt x="18151" y="13072"/>
                          <a:pt x="20629" y="13791"/>
                          <a:pt x="22068" y="13951"/>
                        </a:cubicBezTo>
                        <a:lnTo>
                          <a:pt x="22468" y="13311"/>
                        </a:lnTo>
                        <a:cubicBezTo>
                          <a:pt x="23187" y="12032"/>
                          <a:pt x="23347" y="10913"/>
                          <a:pt x="23027" y="10034"/>
                        </a:cubicBezTo>
                        <a:cubicBezTo>
                          <a:pt x="22708" y="9155"/>
                          <a:pt x="21668" y="8195"/>
                          <a:pt x="19910" y="7236"/>
                        </a:cubicBezTo>
                        <a:cubicBezTo>
                          <a:pt x="18711" y="6597"/>
                          <a:pt x="17672" y="6277"/>
                          <a:pt x="16712" y="6357"/>
                        </a:cubicBezTo>
                        <a:cubicBezTo>
                          <a:pt x="15833" y="6437"/>
                          <a:pt x="14794" y="6996"/>
                          <a:pt x="13755" y="7956"/>
                        </a:cubicBezTo>
                        <a:close/>
                        <a:moveTo>
                          <a:pt x="19510" y="18348"/>
                        </a:moveTo>
                        <a:cubicBezTo>
                          <a:pt x="18471" y="18188"/>
                          <a:pt x="16952" y="17708"/>
                          <a:pt x="14874" y="17149"/>
                        </a:cubicBezTo>
                        <a:cubicBezTo>
                          <a:pt x="12795" y="16509"/>
                          <a:pt x="11356" y="16189"/>
                          <a:pt x="10557" y="16269"/>
                        </a:cubicBezTo>
                        <a:cubicBezTo>
                          <a:pt x="9358" y="16429"/>
                          <a:pt x="8479" y="16909"/>
                          <a:pt x="7919" y="17868"/>
                        </a:cubicBezTo>
                        <a:cubicBezTo>
                          <a:pt x="7439" y="18827"/>
                          <a:pt x="7279" y="19787"/>
                          <a:pt x="7599" y="20906"/>
                        </a:cubicBezTo>
                        <a:cubicBezTo>
                          <a:pt x="7919" y="21945"/>
                          <a:pt x="8638" y="22824"/>
                          <a:pt x="9678" y="23384"/>
                        </a:cubicBezTo>
                        <a:cubicBezTo>
                          <a:pt x="10877" y="24023"/>
                          <a:pt x="12236" y="24263"/>
                          <a:pt x="13755" y="24103"/>
                        </a:cubicBezTo>
                        <a:cubicBezTo>
                          <a:pt x="14874" y="23943"/>
                          <a:pt x="15833" y="23544"/>
                          <a:pt x="16552" y="22744"/>
                        </a:cubicBezTo>
                        <a:cubicBezTo>
                          <a:pt x="17032" y="22265"/>
                          <a:pt x="17751" y="21225"/>
                          <a:pt x="18631" y="19627"/>
                        </a:cubicBezTo>
                        <a:lnTo>
                          <a:pt x="19350" y="1826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6" name="Graphic 2243">
                  <a:extLst>
                    <a:ext uri="{FF2B5EF4-FFF2-40B4-BE49-F238E27FC236}">
                      <a16:creationId xmlns:a16="http://schemas.microsoft.com/office/drawing/2014/main" id="{C9A330B6-3FFC-8A8F-B6BA-89806E057AE6}"/>
                    </a:ext>
                  </a:extLst>
                </p:cNvPr>
                <p:cNvGrpSpPr/>
                <p:nvPr/>
              </p:nvGrpSpPr>
              <p:grpSpPr>
                <a:xfrm>
                  <a:off x="897732" y="1339968"/>
                  <a:ext cx="181461" cy="137415"/>
                  <a:chOff x="897732" y="1339968"/>
                  <a:chExt cx="181461" cy="137415"/>
                </a:xfrm>
                <a:solidFill>
                  <a:srgbClr val="000000"/>
                </a:solidFill>
              </p:grpSpPr>
              <p:sp>
                <p:nvSpPr>
                  <p:cNvPr id="4776" name="Freeform: Shape 4775">
                    <a:extLst>
                      <a:ext uri="{FF2B5EF4-FFF2-40B4-BE49-F238E27FC236}">
                        <a16:creationId xmlns:a16="http://schemas.microsoft.com/office/drawing/2014/main" id="{6B12CDEF-15BA-4090-66A7-8B403AE4AEB2}"/>
                      </a:ext>
                    </a:extLst>
                  </p:cNvPr>
                  <p:cNvSpPr/>
                  <p:nvPr/>
                </p:nvSpPr>
                <p:spPr>
                  <a:xfrm>
                    <a:off x="897732" y="1339968"/>
                    <a:ext cx="47883" cy="50521"/>
                  </a:xfrm>
                  <a:custGeom>
                    <a:avLst/>
                    <a:gdLst>
                      <a:gd name="connsiteX0" fmla="*/ 0 w 47883"/>
                      <a:gd name="connsiteY0" fmla="*/ 33734 h 50521"/>
                      <a:gd name="connsiteX1" fmla="*/ 21104 w 47883"/>
                      <a:gd name="connsiteY1" fmla="*/ 0 h 50521"/>
                      <a:gd name="connsiteX2" fmla="*/ 27739 w 47883"/>
                      <a:gd name="connsiteY2" fmla="*/ 4157 h 50521"/>
                      <a:gd name="connsiteX3" fmla="*/ 27499 w 47883"/>
                      <a:gd name="connsiteY3" fmla="*/ 35333 h 50521"/>
                      <a:gd name="connsiteX4" fmla="*/ 41568 w 47883"/>
                      <a:gd name="connsiteY4" fmla="*/ 12790 h 50521"/>
                      <a:gd name="connsiteX5" fmla="*/ 47884 w 47883"/>
                      <a:gd name="connsiteY5" fmla="*/ 16787 h 50521"/>
                      <a:gd name="connsiteX6" fmla="*/ 26780 w 47883"/>
                      <a:gd name="connsiteY6" fmla="*/ 50521 h 50521"/>
                      <a:gd name="connsiteX7" fmla="*/ 19905 w 47883"/>
                      <a:gd name="connsiteY7" fmla="*/ 46205 h 50521"/>
                      <a:gd name="connsiteX8" fmla="*/ 20065 w 47883"/>
                      <a:gd name="connsiteY8" fmla="*/ 15668 h 50521"/>
                      <a:gd name="connsiteX9" fmla="*/ 6315 w 47883"/>
                      <a:gd name="connsiteY9" fmla="*/ 37651 h 50521"/>
                      <a:gd name="connsiteX10" fmla="*/ 0 w 47883"/>
                      <a:gd name="connsiteY10" fmla="*/ 33654 h 5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883" h="50521">
                        <a:moveTo>
                          <a:pt x="0" y="33734"/>
                        </a:moveTo>
                        <a:lnTo>
                          <a:pt x="21104" y="0"/>
                        </a:lnTo>
                        <a:lnTo>
                          <a:pt x="27739" y="4157"/>
                        </a:lnTo>
                        <a:lnTo>
                          <a:pt x="27499" y="35333"/>
                        </a:lnTo>
                        <a:lnTo>
                          <a:pt x="41568" y="12790"/>
                        </a:lnTo>
                        <a:lnTo>
                          <a:pt x="47884" y="16787"/>
                        </a:lnTo>
                        <a:lnTo>
                          <a:pt x="26780" y="50521"/>
                        </a:lnTo>
                        <a:lnTo>
                          <a:pt x="19905" y="46205"/>
                        </a:lnTo>
                        <a:lnTo>
                          <a:pt x="20065" y="15668"/>
                        </a:lnTo>
                        <a:lnTo>
                          <a:pt x="6315" y="37651"/>
                        </a:lnTo>
                        <a:lnTo>
                          <a:pt x="0" y="3365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77" name="Freeform: Shape 4776">
                    <a:extLst>
                      <a:ext uri="{FF2B5EF4-FFF2-40B4-BE49-F238E27FC236}">
                        <a16:creationId xmlns:a16="http://schemas.microsoft.com/office/drawing/2014/main" id="{994E2004-7B10-0E4A-B9D8-AD2B3F538899}"/>
                      </a:ext>
                    </a:extLst>
                  </p:cNvPr>
                  <p:cNvSpPr/>
                  <p:nvPr/>
                </p:nvSpPr>
                <p:spPr>
                  <a:xfrm>
                    <a:off x="935277" y="1374315"/>
                    <a:ext cx="30446" cy="30513"/>
                  </a:xfrm>
                  <a:custGeom>
                    <a:avLst/>
                    <a:gdLst>
                      <a:gd name="connsiteX0" fmla="*/ 2824 w 30446"/>
                      <a:gd name="connsiteY0" fmla="*/ 7061 h 30513"/>
                      <a:gd name="connsiteX1" fmla="*/ 8340 w 30446"/>
                      <a:gd name="connsiteY1" fmla="*/ 1785 h 30513"/>
                      <a:gd name="connsiteX2" fmla="*/ 15694 w 30446"/>
                      <a:gd name="connsiteY2" fmla="*/ 27 h 30513"/>
                      <a:gd name="connsiteX3" fmla="*/ 23209 w 30446"/>
                      <a:gd name="connsiteY3" fmla="*/ 2505 h 30513"/>
                      <a:gd name="connsiteX4" fmla="*/ 30084 w 30446"/>
                      <a:gd name="connsiteY4" fmla="*/ 11777 h 30513"/>
                      <a:gd name="connsiteX5" fmla="*/ 27925 w 30446"/>
                      <a:gd name="connsiteY5" fmla="*/ 23129 h 30513"/>
                      <a:gd name="connsiteX6" fmla="*/ 18572 w 30446"/>
                      <a:gd name="connsiteY6" fmla="*/ 30084 h 30513"/>
                      <a:gd name="connsiteX7" fmla="*/ 7301 w 30446"/>
                      <a:gd name="connsiteY7" fmla="*/ 28085 h 30513"/>
                      <a:gd name="connsiteX8" fmla="*/ 1865 w 30446"/>
                      <a:gd name="connsiteY8" fmla="*/ 22569 h 30513"/>
                      <a:gd name="connsiteX9" fmla="*/ 26 w 30446"/>
                      <a:gd name="connsiteY9" fmla="*/ 15215 h 30513"/>
                      <a:gd name="connsiteX10" fmla="*/ 2904 w 30446"/>
                      <a:gd name="connsiteY10" fmla="*/ 7061 h 30513"/>
                      <a:gd name="connsiteX11" fmla="*/ 9219 w 30446"/>
                      <a:gd name="connsiteY11" fmla="*/ 11538 h 30513"/>
                      <a:gd name="connsiteX12" fmla="*/ 7461 w 30446"/>
                      <a:gd name="connsiteY12" fmla="*/ 18173 h 30513"/>
                      <a:gd name="connsiteX13" fmla="*/ 10498 w 30446"/>
                      <a:gd name="connsiteY13" fmla="*/ 22809 h 30513"/>
                      <a:gd name="connsiteX14" fmla="*/ 15934 w 30446"/>
                      <a:gd name="connsiteY14" fmla="*/ 23529 h 30513"/>
                      <a:gd name="connsiteX15" fmla="*/ 21130 w 30446"/>
                      <a:gd name="connsiteY15" fmla="*/ 18972 h 30513"/>
                      <a:gd name="connsiteX16" fmla="*/ 22889 w 30446"/>
                      <a:gd name="connsiteY16" fmla="*/ 12337 h 30513"/>
                      <a:gd name="connsiteX17" fmla="*/ 19851 w 30446"/>
                      <a:gd name="connsiteY17" fmla="*/ 7781 h 30513"/>
                      <a:gd name="connsiteX18" fmla="*/ 14415 w 30446"/>
                      <a:gd name="connsiteY18" fmla="*/ 7061 h 30513"/>
                      <a:gd name="connsiteX19" fmla="*/ 9219 w 30446"/>
                      <a:gd name="connsiteY19" fmla="*/ 11538 h 3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446" h="30513">
                        <a:moveTo>
                          <a:pt x="2824" y="7061"/>
                        </a:moveTo>
                        <a:cubicBezTo>
                          <a:pt x="4183" y="4903"/>
                          <a:pt x="6022" y="3144"/>
                          <a:pt x="8340" y="1785"/>
                        </a:cubicBezTo>
                        <a:cubicBezTo>
                          <a:pt x="10658" y="426"/>
                          <a:pt x="13136" y="-133"/>
                          <a:pt x="15694" y="27"/>
                        </a:cubicBezTo>
                        <a:cubicBezTo>
                          <a:pt x="18253" y="186"/>
                          <a:pt x="20811" y="986"/>
                          <a:pt x="23209" y="2505"/>
                        </a:cubicBezTo>
                        <a:cubicBezTo>
                          <a:pt x="26886" y="4823"/>
                          <a:pt x="29204" y="7940"/>
                          <a:pt x="30084" y="11777"/>
                        </a:cubicBezTo>
                        <a:cubicBezTo>
                          <a:pt x="30963" y="15695"/>
                          <a:pt x="30243" y="19452"/>
                          <a:pt x="27925" y="23129"/>
                        </a:cubicBezTo>
                        <a:cubicBezTo>
                          <a:pt x="25607" y="26806"/>
                          <a:pt x="22489" y="29124"/>
                          <a:pt x="18572" y="30084"/>
                        </a:cubicBezTo>
                        <a:cubicBezTo>
                          <a:pt x="14655" y="31043"/>
                          <a:pt x="10898" y="30403"/>
                          <a:pt x="7301" y="28085"/>
                        </a:cubicBezTo>
                        <a:cubicBezTo>
                          <a:pt x="5063" y="26726"/>
                          <a:pt x="3224" y="24808"/>
                          <a:pt x="1865" y="22569"/>
                        </a:cubicBezTo>
                        <a:cubicBezTo>
                          <a:pt x="426" y="20251"/>
                          <a:pt x="-133" y="17853"/>
                          <a:pt x="26" y="15215"/>
                        </a:cubicBezTo>
                        <a:cubicBezTo>
                          <a:pt x="186" y="12577"/>
                          <a:pt x="1146" y="9859"/>
                          <a:pt x="2904" y="7061"/>
                        </a:cubicBezTo>
                        <a:close/>
                        <a:moveTo>
                          <a:pt x="9219" y="11538"/>
                        </a:moveTo>
                        <a:cubicBezTo>
                          <a:pt x="7701" y="13936"/>
                          <a:pt x="7141" y="16174"/>
                          <a:pt x="7461" y="18173"/>
                        </a:cubicBezTo>
                        <a:cubicBezTo>
                          <a:pt x="7781" y="20171"/>
                          <a:pt x="8820" y="21690"/>
                          <a:pt x="10498" y="22809"/>
                        </a:cubicBezTo>
                        <a:cubicBezTo>
                          <a:pt x="12177" y="23848"/>
                          <a:pt x="14016" y="24088"/>
                          <a:pt x="15934" y="23529"/>
                        </a:cubicBezTo>
                        <a:cubicBezTo>
                          <a:pt x="17853" y="22969"/>
                          <a:pt x="19612" y="21450"/>
                          <a:pt x="21130" y="18972"/>
                        </a:cubicBezTo>
                        <a:cubicBezTo>
                          <a:pt x="22649" y="16574"/>
                          <a:pt x="23209" y="14336"/>
                          <a:pt x="22889" y="12337"/>
                        </a:cubicBezTo>
                        <a:cubicBezTo>
                          <a:pt x="22569" y="10339"/>
                          <a:pt x="21530" y="8820"/>
                          <a:pt x="19851" y="7781"/>
                        </a:cubicBezTo>
                        <a:cubicBezTo>
                          <a:pt x="18173" y="6741"/>
                          <a:pt x="16334" y="6502"/>
                          <a:pt x="14415" y="7061"/>
                        </a:cubicBezTo>
                        <a:cubicBezTo>
                          <a:pt x="12497" y="7621"/>
                          <a:pt x="10738" y="9140"/>
                          <a:pt x="9219" y="11538"/>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78" name="Freeform: Shape 4777">
                    <a:extLst>
                      <a:ext uri="{FF2B5EF4-FFF2-40B4-BE49-F238E27FC236}">
                        <a16:creationId xmlns:a16="http://schemas.microsoft.com/office/drawing/2014/main" id="{85AB49A4-70DF-4655-EB9E-DA8A3E80DC04}"/>
                      </a:ext>
                    </a:extLst>
                  </p:cNvPr>
                  <p:cNvSpPr/>
                  <p:nvPr/>
                </p:nvSpPr>
                <p:spPr>
                  <a:xfrm>
                    <a:off x="960245" y="1388251"/>
                    <a:ext cx="30696" cy="28538"/>
                  </a:xfrm>
                  <a:custGeom>
                    <a:avLst/>
                    <a:gdLst>
                      <a:gd name="connsiteX0" fmla="*/ 6475 w 30696"/>
                      <a:gd name="connsiteY0" fmla="*/ 28538 h 28538"/>
                      <a:gd name="connsiteX1" fmla="*/ 0 w 30696"/>
                      <a:gd name="connsiteY1" fmla="*/ 24461 h 28538"/>
                      <a:gd name="connsiteX2" fmla="*/ 15268 w 30696"/>
                      <a:gd name="connsiteY2" fmla="*/ 0 h 28538"/>
                      <a:gd name="connsiteX3" fmla="*/ 21264 w 30696"/>
                      <a:gd name="connsiteY3" fmla="*/ 3757 h 28538"/>
                      <a:gd name="connsiteX4" fmla="*/ 19105 w 30696"/>
                      <a:gd name="connsiteY4" fmla="*/ 7274 h 28538"/>
                      <a:gd name="connsiteX5" fmla="*/ 23902 w 30696"/>
                      <a:gd name="connsiteY5" fmla="*/ 5756 h 28538"/>
                      <a:gd name="connsiteX6" fmla="*/ 27179 w 30696"/>
                      <a:gd name="connsiteY6" fmla="*/ 6715 h 28538"/>
                      <a:gd name="connsiteX7" fmla="*/ 30697 w 30696"/>
                      <a:gd name="connsiteY7" fmla="*/ 10632 h 28538"/>
                      <a:gd name="connsiteX8" fmla="*/ 25181 w 30696"/>
                      <a:gd name="connsiteY8" fmla="*/ 15029 h 28538"/>
                      <a:gd name="connsiteX9" fmla="*/ 22783 w 30696"/>
                      <a:gd name="connsiteY9" fmla="*/ 12071 h 28538"/>
                      <a:gd name="connsiteX10" fmla="*/ 19985 w 30696"/>
                      <a:gd name="connsiteY10" fmla="*/ 11351 h 28538"/>
                      <a:gd name="connsiteX11" fmla="*/ 16787 w 30696"/>
                      <a:gd name="connsiteY11" fmla="*/ 13110 h 28538"/>
                      <a:gd name="connsiteX12" fmla="*/ 11112 w 30696"/>
                      <a:gd name="connsiteY12" fmla="*/ 20944 h 28538"/>
                      <a:gd name="connsiteX13" fmla="*/ 6395 w 30696"/>
                      <a:gd name="connsiteY13" fmla="*/ 28538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6" h="28538">
                        <a:moveTo>
                          <a:pt x="6475" y="28538"/>
                        </a:moveTo>
                        <a:lnTo>
                          <a:pt x="0" y="24461"/>
                        </a:lnTo>
                        <a:lnTo>
                          <a:pt x="15268" y="0"/>
                        </a:lnTo>
                        <a:lnTo>
                          <a:pt x="21264" y="3757"/>
                        </a:lnTo>
                        <a:lnTo>
                          <a:pt x="19105" y="7274"/>
                        </a:lnTo>
                        <a:cubicBezTo>
                          <a:pt x="21184" y="6235"/>
                          <a:pt x="22783" y="5756"/>
                          <a:pt x="23902" y="5756"/>
                        </a:cubicBezTo>
                        <a:cubicBezTo>
                          <a:pt x="25021" y="5756"/>
                          <a:pt x="26140" y="6075"/>
                          <a:pt x="27179" y="6715"/>
                        </a:cubicBezTo>
                        <a:cubicBezTo>
                          <a:pt x="28618" y="7674"/>
                          <a:pt x="29817" y="8953"/>
                          <a:pt x="30697" y="10632"/>
                        </a:cubicBezTo>
                        <a:lnTo>
                          <a:pt x="25181" y="15029"/>
                        </a:lnTo>
                        <a:cubicBezTo>
                          <a:pt x="24541" y="13670"/>
                          <a:pt x="23742" y="12630"/>
                          <a:pt x="22783" y="12071"/>
                        </a:cubicBezTo>
                        <a:cubicBezTo>
                          <a:pt x="21903" y="11511"/>
                          <a:pt x="20944" y="11271"/>
                          <a:pt x="19985" y="11351"/>
                        </a:cubicBezTo>
                        <a:cubicBezTo>
                          <a:pt x="19026" y="11431"/>
                          <a:pt x="17986" y="12071"/>
                          <a:pt x="16787" y="13110"/>
                        </a:cubicBezTo>
                        <a:cubicBezTo>
                          <a:pt x="15588" y="14149"/>
                          <a:pt x="13750" y="16787"/>
                          <a:pt x="11112" y="20944"/>
                        </a:cubicBezTo>
                        <a:lnTo>
                          <a:pt x="6395" y="285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79" name="Freeform: Shape 4778">
                    <a:extLst>
                      <a:ext uri="{FF2B5EF4-FFF2-40B4-BE49-F238E27FC236}">
                        <a16:creationId xmlns:a16="http://schemas.microsoft.com/office/drawing/2014/main" id="{FFE4FC2C-BEB0-EAA8-9B44-4413F7D95965}"/>
                      </a:ext>
                    </a:extLst>
                  </p:cNvPr>
                  <p:cNvSpPr/>
                  <p:nvPr/>
                </p:nvSpPr>
                <p:spPr>
                  <a:xfrm>
                    <a:off x="983427" y="1397924"/>
                    <a:ext cx="44126" cy="42447"/>
                  </a:xfrm>
                  <a:custGeom>
                    <a:avLst/>
                    <a:gdLst>
                      <a:gd name="connsiteX0" fmla="*/ 80 w 44126"/>
                      <a:gd name="connsiteY0" fmla="*/ 29338 h 42447"/>
                      <a:gd name="connsiteX1" fmla="*/ 7594 w 44126"/>
                      <a:gd name="connsiteY1" fmla="*/ 0 h 42447"/>
                      <a:gd name="connsiteX2" fmla="*/ 13909 w 44126"/>
                      <a:gd name="connsiteY2" fmla="*/ 3917 h 42447"/>
                      <a:gd name="connsiteX3" fmla="*/ 8474 w 44126"/>
                      <a:gd name="connsiteY3" fmla="*/ 22863 h 42447"/>
                      <a:gd name="connsiteX4" fmla="*/ 22703 w 44126"/>
                      <a:gd name="connsiteY4" fmla="*/ 9433 h 42447"/>
                      <a:gd name="connsiteX5" fmla="*/ 28938 w 44126"/>
                      <a:gd name="connsiteY5" fmla="*/ 13350 h 42447"/>
                      <a:gd name="connsiteX6" fmla="*/ 23022 w 44126"/>
                      <a:gd name="connsiteY6" fmla="*/ 31976 h 42447"/>
                      <a:gd name="connsiteX7" fmla="*/ 37731 w 44126"/>
                      <a:gd name="connsiteY7" fmla="*/ 18866 h 42447"/>
                      <a:gd name="connsiteX8" fmla="*/ 44126 w 44126"/>
                      <a:gd name="connsiteY8" fmla="*/ 22863 h 42447"/>
                      <a:gd name="connsiteX9" fmla="*/ 20944 w 44126"/>
                      <a:gd name="connsiteY9" fmla="*/ 42448 h 42447"/>
                      <a:gd name="connsiteX10" fmla="*/ 14709 w 44126"/>
                      <a:gd name="connsiteY10" fmla="*/ 38531 h 42447"/>
                      <a:gd name="connsiteX11" fmla="*/ 20305 w 44126"/>
                      <a:gd name="connsiteY11" fmla="*/ 20145 h 42447"/>
                      <a:gd name="connsiteX12" fmla="*/ 6315 w 44126"/>
                      <a:gd name="connsiteY12" fmla="*/ 33255 h 42447"/>
                      <a:gd name="connsiteX13" fmla="*/ 0 w 44126"/>
                      <a:gd name="connsiteY13" fmla="*/ 29338 h 4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126" h="42447">
                        <a:moveTo>
                          <a:pt x="80" y="29338"/>
                        </a:moveTo>
                        <a:lnTo>
                          <a:pt x="7594" y="0"/>
                        </a:lnTo>
                        <a:lnTo>
                          <a:pt x="13909" y="3917"/>
                        </a:lnTo>
                        <a:lnTo>
                          <a:pt x="8474" y="22863"/>
                        </a:lnTo>
                        <a:lnTo>
                          <a:pt x="22703" y="9433"/>
                        </a:lnTo>
                        <a:lnTo>
                          <a:pt x="28938" y="13350"/>
                        </a:lnTo>
                        <a:lnTo>
                          <a:pt x="23022" y="31976"/>
                        </a:lnTo>
                        <a:lnTo>
                          <a:pt x="37731" y="18866"/>
                        </a:lnTo>
                        <a:lnTo>
                          <a:pt x="44126" y="22863"/>
                        </a:lnTo>
                        <a:lnTo>
                          <a:pt x="20944" y="42448"/>
                        </a:lnTo>
                        <a:lnTo>
                          <a:pt x="14709" y="38531"/>
                        </a:lnTo>
                        <a:lnTo>
                          <a:pt x="20305" y="20145"/>
                        </a:lnTo>
                        <a:lnTo>
                          <a:pt x="6315" y="33255"/>
                        </a:lnTo>
                        <a:lnTo>
                          <a:pt x="0" y="293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80" name="Freeform: Shape 4779">
                    <a:extLst>
                      <a:ext uri="{FF2B5EF4-FFF2-40B4-BE49-F238E27FC236}">
                        <a16:creationId xmlns:a16="http://schemas.microsoft.com/office/drawing/2014/main" id="{82B7F044-CCE8-137E-678F-8F9E7DEE0CC6}"/>
                      </a:ext>
                    </a:extLst>
                  </p:cNvPr>
                  <p:cNvSpPr/>
                  <p:nvPr/>
                </p:nvSpPr>
                <p:spPr>
                  <a:xfrm>
                    <a:off x="1016861" y="1425486"/>
                    <a:ext cx="31165" cy="35110"/>
                  </a:xfrm>
                  <a:custGeom>
                    <a:avLst/>
                    <a:gdLst>
                      <a:gd name="connsiteX0" fmla="*/ 14209 w 31165"/>
                      <a:gd name="connsiteY0" fmla="*/ 7851 h 35110"/>
                      <a:gd name="connsiteX1" fmla="*/ 9013 w 31165"/>
                      <a:gd name="connsiteY1" fmla="*/ 3135 h 35110"/>
                      <a:gd name="connsiteX2" fmla="*/ 15728 w 31165"/>
                      <a:gd name="connsiteY2" fmla="*/ 17 h 35110"/>
                      <a:gd name="connsiteX3" fmla="*/ 23962 w 31165"/>
                      <a:gd name="connsiteY3" fmla="*/ 2815 h 35110"/>
                      <a:gd name="connsiteX4" fmla="*/ 29798 w 31165"/>
                      <a:gd name="connsiteY4" fmla="*/ 7851 h 35110"/>
                      <a:gd name="connsiteX5" fmla="*/ 31156 w 31165"/>
                      <a:gd name="connsiteY5" fmla="*/ 12328 h 35110"/>
                      <a:gd name="connsiteX6" fmla="*/ 28439 w 31165"/>
                      <a:gd name="connsiteY6" fmla="*/ 18643 h 35110"/>
                      <a:gd name="connsiteX7" fmla="*/ 23642 w 31165"/>
                      <a:gd name="connsiteY7" fmla="*/ 26157 h 35110"/>
                      <a:gd name="connsiteX8" fmla="*/ 21004 w 31165"/>
                      <a:gd name="connsiteY8" fmla="*/ 31113 h 35110"/>
                      <a:gd name="connsiteX9" fmla="*/ 20125 w 31165"/>
                      <a:gd name="connsiteY9" fmla="*/ 35110 h 35110"/>
                      <a:gd name="connsiteX10" fmla="*/ 13730 w 31165"/>
                      <a:gd name="connsiteY10" fmla="*/ 31113 h 35110"/>
                      <a:gd name="connsiteX11" fmla="*/ 14289 w 31165"/>
                      <a:gd name="connsiteY11" fmla="*/ 28795 h 35110"/>
                      <a:gd name="connsiteX12" fmla="*/ 14529 w 31165"/>
                      <a:gd name="connsiteY12" fmla="*/ 27916 h 35110"/>
                      <a:gd name="connsiteX13" fmla="*/ 9493 w 31165"/>
                      <a:gd name="connsiteY13" fmla="*/ 28076 h 35110"/>
                      <a:gd name="connsiteX14" fmla="*/ 4936 w 31165"/>
                      <a:gd name="connsiteY14" fmla="*/ 26397 h 35110"/>
                      <a:gd name="connsiteX15" fmla="*/ 300 w 31165"/>
                      <a:gd name="connsiteY15" fmla="*/ 20641 h 35110"/>
                      <a:gd name="connsiteX16" fmla="*/ 1339 w 31165"/>
                      <a:gd name="connsiteY16" fmla="*/ 14086 h 35110"/>
                      <a:gd name="connsiteX17" fmla="*/ 4617 w 31165"/>
                      <a:gd name="connsiteY17" fmla="*/ 11049 h 35110"/>
                      <a:gd name="connsiteX18" fmla="*/ 8933 w 31165"/>
                      <a:gd name="connsiteY18" fmla="*/ 10329 h 35110"/>
                      <a:gd name="connsiteX19" fmla="*/ 15009 w 31165"/>
                      <a:gd name="connsiteY19" fmla="*/ 12008 h 35110"/>
                      <a:gd name="connsiteX20" fmla="*/ 22283 w 31165"/>
                      <a:gd name="connsiteY20" fmla="*/ 14326 h 35110"/>
                      <a:gd name="connsiteX21" fmla="*/ 22683 w 31165"/>
                      <a:gd name="connsiteY21" fmla="*/ 13687 h 35110"/>
                      <a:gd name="connsiteX22" fmla="*/ 23402 w 31165"/>
                      <a:gd name="connsiteY22" fmla="*/ 10409 h 35110"/>
                      <a:gd name="connsiteX23" fmla="*/ 20445 w 31165"/>
                      <a:gd name="connsiteY23" fmla="*/ 7451 h 35110"/>
                      <a:gd name="connsiteX24" fmla="*/ 17327 w 31165"/>
                      <a:gd name="connsiteY24" fmla="*/ 6412 h 35110"/>
                      <a:gd name="connsiteX25" fmla="*/ 14289 w 31165"/>
                      <a:gd name="connsiteY25" fmla="*/ 7851 h 35110"/>
                      <a:gd name="connsiteX26" fmla="*/ 19565 w 31165"/>
                      <a:gd name="connsiteY26" fmla="*/ 18483 h 35110"/>
                      <a:gd name="connsiteX27" fmla="*/ 15009 w 31165"/>
                      <a:gd name="connsiteY27" fmla="*/ 17044 h 35110"/>
                      <a:gd name="connsiteX28" fmla="*/ 10772 w 31165"/>
                      <a:gd name="connsiteY28" fmla="*/ 16005 h 35110"/>
                      <a:gd name="connsiteX29" fmla="*/ 8054 w 31165"/>
                      <a:gd name="connsiteY29" fmla="*/ 17524 h 35110"/>
                      <a:gd name="connsiteX30" fmla="*/ 7574 w 31165"/>
                      <a:gd name="connsiteY30" fmla="*/ 20482 h 35110"/>
                      <a:gd name="connsiteX31" fmla="*/ 9573 w 31165"/>
                      <a:gd name="connsiteY31" fmla="*/ 23120 h 35110"/>
                      <a:gd name="connsiteX32" fmla="*/ 13650 w 31165"/>
                      <a:gd name="connsiteY32" fmla="*/ 24079 h 35110"/>
                      <a:gd name="connsiteX33" fmla="*/ 16528 w 31165"/>
                      <a:gd name="connsiteY33" fmla="*/ 22880 h 35110"/>
                      <a:gd name="connsiteX34" fmla="*/ 18766 w 31165"/>
                      <a:gd name="connsiteY34" fmla="*/ 19842 h 35110"/>
                      <a:gd name="connsiteX35" fmla="*/ 19565 w 31165"/>
                      <a:gd name="connsiteY35" fmla="*/ 18563 h 3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165" h="35110">
                        <a:moveTo>
                          <a:pt x="14209" y="7851"/>
                        </a:moveTo>
                        <a:lnTo>
                          <a:pt x="9013" y="3135"/>
                        </a:lnTo>
                        <a:cubicBezTo>
                          <a:pt x="11172" y="1216"/>
                          <a:pt x="13410" y="177"/>
                          <a:pt x="15728" y="17"/>
                        </a:cubicBezTo>
                        <a:cubicBezTo>
                          <a:pt x="18046" y="-143"/>
                          <a:pt x="20844" y="817"/>
                          <a:pt x="23962" y="2815"/>
                        </a:cubicBezTo>
                        <a:cubicBezTo>
                          <a:pt x="26840" y="4654"/>
                          <a:pt x="28758" y="6332"/>
                          <a:pt x="29798" y="7851"/>
                        </a:cubicBezTo>
                        <a:cubicBezTo>
                          <a:pt x="30757" y="9450"/>
                          <a:pt x="31236" y="10889"/>
                          <a:pt x="31156" y="12328"/>
                        </a:cubicBezTo>
                        <a:cubicBezTo>
                          <a:pt x="31156" y="13767"/>
                          <a:pt x="30197" y="15845"/>
                          <a:pt x="28439" y="18643"/>
                        </a:cubicBezTo>
                        <a:lnTo>
                          <a:pt x="23642" y="26157"/>
                        </a:lnTo>
                        <a:cubicBezTo>
                          <a:pt x="22283" y="28316"/>
                          <a:pt x="21404" y="29994"/>
                          <a:pt x="21004" y="31113"/>
                        </a:cubicBezTo>
                        <a:cubicBezTo>
                          <a:pt x="20605" y="32233"/>
                          <a:pt x="20285" y="33592"/>
                          <a:pt x="20125" y="35110"/>
                        </a:cubicBezTo>
                        <a:lnTo>
                          <a:pt x="13730" y="31113"/>
                        </a:lnTo>
                        <a:cubicBezTo>
                          <a:pt x="13810" y="30554"/>
                          <a:pt x="14050" y="29834"/>
                          <a:pt x="14289" y="28795"/>
                        </a:cubicBezTo>
                        <a:cubicBezTo>
                          <a:pt x="14449" y="28316"/>
                          <a:pt x="14529" y="28076"/>
                          <a:pt x="14529" y="27916"/>
                        </a:cubicBezTo>
                        <a:cubicBezTo>
                          <a:pt x="12770" y="28316"/>
                          <a:pt x="11092" y="28396"/>
                          <a:pt x="9493" y="28076"/>
                        </a:cubicBezTo>
                        <a:cubicBezTo>
                          <a:pt x="7894" y="27836"/>
                          <a:pt x="6375" y="27276"/>
                          <a:pt x="4936" y="26397"/>
                        </a:cubicBezTo>
                        <a:cubicBezTo>
                          <a:pt x="2458" y="24798"/>
                          <a:pt x="860" y="22880"/>
                          <a:pt x="300" y="20641"/>
                        </a:cubicBezTo>
                        <a:cubicBezTo>
                          <a:pt x="-340" y="18403"/>
                          <a:pt x="60" y="16165"/>
                          <a:pt x="1339" y="14086"/>
                        </a:cubicBezTo>
                        <a:cubicBezTo>
                          <a:pt x="2219" y="12727"/>
                          <a:pt x="3338" y="11688"/>
                          <a:pt x="4617" y="11049"/>
                        </a:cubicBezTo>
                        <a:cubicBezTo>
                          <a:pt x="5976" y="10409"/>
                          <a:pt x="7415" y="10089"/>
                          <a:pt x="8933" y="10329"/>
                        </a:cubicBezTo>
                        <a:cubicBezTo>
                          <a:pt x="10452" y="10489"/>
                          <a:pt x="12531" y="11049"/>
                          <a:pt x="15009" y="12008"/>
                        </a:cubicBezTo>
                        <a:cubicBezTo>
                          <a:pt x="18366" y="13367"/>
                          <a:pt x="20844" y="14086"/>
                          <a:pt x="22283" y="14326"/>
                        </a:cubicBezTo>
                        <a:lnTo>
                          <a:pt x="22683" y="13687"/>
                        </a:lnTo>
                        <a:cubicBezTo>
                          <a:pt x="23482" y="12408"/>
                          <a:pt x="23722" y="11369"/>
                          <a:pt x="23402" y="10409"/>
                        </a:cubicBezTo>
                        <a:cubicBezTo>
                          <a:pt x="23083" y="9530"/>
                          <a:pt x="22123" y="8491"/>
                          <a:pt x="20445" y="7451"/>
                        </a:cubicBezTo>
                        <a:cubicBezTo>
                          <a:pt x="19325" y="6732"/>
                          <a:pt x="18286" y="6412"/>
                          <a:pt x="17327" y="6412"/>
                        </a:cubicBezTo>
                        <a:cubicBezTo>
                          <a:pt x="16368" y="6412"/>
                          <a:pt x="15408" y="6972"/>
                          <a:pt x="14289" y="7851"/>
                        </a:cubicBezTo>
                        <a:close/>
                        <a:moveTo>
                          <a:pt x="19565" y="18483"/>
                        </a:moveTo>
                        <a:cubicBezTo>
                          <a:pt x="18526" y="18243"/>
                          <a:pt x="17007" y="17764"/>
                          <a:pt x="15009" y="17044"/>
                        </a:cubicBezTo>
                        <a:cubicBezTo>
                          <a:pt x="12930" y="16325"/>
                          <a:pt x="11571" y="15925"/>
                          <a:pt x="10772" y="16005"/>
                        </a:cubicBezTo>
                        <a:cubicBezTo>
                          <a:pt x="9573" y="16005"/>
                          <a:pt x="8694" y="16564"/>
                          <a:pt x="8054" y="17524"/>
                        </a:cubicBezTo>
                        <a:cubicBezTo>
                          <a:pt x="7495" y="18403"/>
                          <a:pt x="7335" y="19442"/>
                          <a:pt x="7574" y="20482"/>
                        </a:cubicBezTo>
                        <a:cubicBezTo>
                          <a:pt x="7814" y="21521"/>
                          <a:pt x="8454" y="22400"/>
                          <a:pt x="9573" y="23120"/>
                        </a:cubicBezTo>
                        <a:cubicBezTo>
                          <a:pt x="10772" y="23839"/>
                          <a:pt x="12131" y="24159"/>
                          <a:pt x="13650" y="24079"/>
                        </a:cubicBezTo>
                        <a:cubicBezTo>
                          <a:pt x="14769" y="23999"/>
                          <a:pt x="15728" y="23599"/>
                          <a:pt x="16528" y="22880"/>
                        </a:cubicBezTo>
                        <a:cubicBezTo>
                          <a:pt x="17007" y="22400"/>
                          <a:pt x="17807" y="21441"/>
                          <a:pt x="18766" y="19842"/>
                        </a:cubicBezTo>
                        <a:lnTo>
                          <a:pt x="19565" y="1856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81" name="Freeform: Shape 4780">
                    <a:extLst>
                      <a:ext uri="{FF2B5EF4-FFF2-40B4-BE49-F238E27FC236}">
                        <a16:creationId xmlns:a16="http://schemas.microsoft.com/office/drawing/2014/main" id="{AAA1512E-3CBB-A421-9738-7EA1B54A851C}"/>
                      </a:ext>
                    </a:extLst>
                  </p:cNvPr>
                  <p:cNvSpPr/>
                  <p:nvPr/>
                </p:nvSpPr>
                <p:spPr>
                  <a:xfrm>
                    <a:off x="1034908" y="1437174"/>
                    <a:ext cx="44286" cy="40209"/>
                  </a:xfrm>
                  <a:custGeom>
                    <a:avLst/>
                    <a:gdLst>
                      <a:gd name="connsiteX0" fmla="*/ 19185 w 44286"/>
                      <a:gd name="connsiteY0" fmla="*/ 160 h 40209"/>
                      <a:gd name="connsiteX1" fmla="*/ 26060 w 44286"/>
                      <a:gd name="connsiteY1" fmla="*/ 4477 h 40209"/>
                      <a:gd name="connsiteX2" fmla="*/ 21024 w 44286"/>
                      <a:gd name="connsiteY2" fmla="*/ 25500 h 40209"/>
                      <a:gd name="connsiteX3" fmla="*/ 37571 w 44286"/>
                      <a:gd name="connsiteY3" fmla="*/ 11671 h 40209"/>
                      <a:gd name="connsiteX4" fmla="*/ 44286 w 44286"/>
                      <a:gd name="connsiteY4" fmla="*/ 15828 h 40209"/>
                      <a:gd name="connsiteX5" fmla="*/ 20944 w 44286"/>
                      <a:gd name="connsiteY5" fmla="*/ 33974 h 40209"/>
                      <a:gd name="connsiteX6" fmla="*/ 16707 w 44286"/>
                      <a:gd name="connsiteY6" fmla="*/ 37252 h 40209"/>
                      <a:gd name="connsiteX7" fmla="*/ 13030 w 44286"/>
                      <a:gd name="connsiteY7" fmla="*/ 39490 h 40209"/>
                      <a:gd name="connsiteX8" fmla="*/ 10072 w 44286"/>
                      <a:gd name="connsiteY8" fmla="*/ 40209 h 40209"/>
                      <a:gd name="connsiteX9" fmla="*/ 6955 w 44286"/>
                      <a:gd name="connsiteY9" fmla="*/ 39730 h 40209"/>
                      <a:gd name="connsiteX10" fmla="*/ 3437 w 44286"/>
                      <a:gd name="connsiteY10" fmla="*/ 38051 h 40209"/>
                      <a:gd name="connsiteX11" fmla="*/ 0 w 44286"/>
                      <a:gd name="connsiteY11" fmla="*/ 35333 h 40209"/>
                      <a:gd name="connsiteX12" fmla="*/ 2558 w 44286"/>
                      <a:gd name="connsiteY12" fmla="*/ 29897 h 40209"/>
                      <a:gd name="connsiteX13" fmla="*/ 5116 w 44286"/>
                      <a:gd name="connsiteY13" fmla="*/ 31896 h 40209"/>
                      <a:gd name="connsiteX14" fmla="*/ 9273 w 44286"/>
                      <a:gd name="connsiteY14" fmla="*/ 32695 h 40209"/>
                      <a:gd name="connsiteX15" fmla="*/ 13030 w 44286"/>
                      <a:gd name="connsiteY15" fmla="*/ 30377 h 40209"/>
                      <a:gd name="connsiteX16" fmla="*/ 19026 w 44286"/>
                      <a:gd name="connsiteY16" fmla="*/ 0 h 40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86" h="40209">
                        <a:moveTo>
                          <a:pt x="19185" y="160"/>
                        </a:moveTo>
                        <a:lnTo>
                          <a:pt x="26060" y="4477"/>
                        </a:lnTo>
                        <a:lnTo>
                          <a:pt x="21024" y="25500"/>
                        </a:lnTo>
                        <a:lnTo>
                          <a:pt x="37571" y="11671"/>
                        </a:lnTo>
                        <a:lnTo>
                          <a:pt x="44286" y="15828"/>
                        </a:lnTo>
                        <a:lnTo>
                          <a:pt x="20944" y="33974"/>
                        </a:lnTo>
                        <a:lnTo>
                          <a:pt x="16707" y="37252"/>
                        </a:lnTo>
                        <a:cubicBezTo>
                          <a:pt x="15268" y="38291"/>
                          <a:pt x="13989" y="39090"/>
                          <a:pt x="13030" y="39490"/>
                        </a:cubicBezTo>
                        <a:cubicBezTo>
                          <a:pt x="12071" y="39890"/>
                          <a:pt x="11032" y="40129"/>
                          <a:pt x="10072" y="40209"/>
                        </a:cubicBezTo>
                        <a:cubicBezTo>
                          <a:pt x="9113" y="40209"/>
                          <a:pt x="8074" y="40129"/>
                          <a:pt x="6955" y="39730"/>
                        </a:cubicBezTo>
                        <a:cubicBezTo>
                          <a:pt x="5836" y="39410"/>
                          <a:pt x="4636" y="38850"/>
                          <a:pt x="3437" y="38051"/>
                        </a:cubicBezTo>
                        <a:cubicBezTo>
                          <a:pt x="2158" y="37252"/>
                          <a:pt x="1039" y="36372"/>
                          <a:pt x="0" y="35333"/>
                        </a:cubicBezTo>
                        <a:lnTo>
                          <a:pt x="2558" y="29897"/>
                        </a:lnTo>
                        <a:cubicBezTo>
                          <a:pt x="3437" y="30697"/>
                          <a:pt x="4317" y="31416"/>
                          <a:pt x="5116" y="31896"/>
                        </a:cubicBezTo>
                        <a:cubicBezTo>
                          <a:pt x="6635" y="32855"/>
                          <a:pt x="7994" y="33095"/>
                          <a:pt x="9273" y="32695"/>
                        </a:cubicBezTo>
                        <a:cubicBezTo>
                          <a:pt x="10552" y="32295"/>
                          <a:pt x="11831" y="31496"/>
                          <a:pt x="13030" y="30377"/>
                        </a:cubicBezTo>
                        <a:lnTo>
                          <a:pt x="19026"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7" name="Graphic 2243">
                  <a:extLst>
                    <a:ext uri="{FF2B5EF4-FFF2-40B4-BE49-F238E27FC236}">
                      <a16:creationId xmlns:a16="http://schemas.microsoft.com/office/drawing/2014/main" id="{1227A951-C993-4751-84FA-B7F87880F149}"/>
                    </a:ext>
                  </a:extLst>
                </p:cNvPr>
                <p:cNvGrpSpPr/>
                <p:nvPr/>
              </p:nvGrpSpPr>
              <p:grpSpPr>
                <a:xfrm>
                  <a:off x="935224" y="1295922"/>
                  <a:ext cx="212797" cy="157480"/>
                  <a:chOff x="935224" y="1295922"/>
                  <a:chExt cx="212797" cy="157480"/>
                </a:xfrm>
                <a:solidFill>
                  <a:srgbClr val="000000"/>
                </a:solidFill>
              </p:grpSpPr>
              <p:sp>
                <p:nvSpPr>
                  <p:cNvPr id="4769" name="Freeform: Shape 4768">
                    <a:extLst>
                      <a:ext uri="{FF2B5EF4-FFF2-40B4-BE49-F238E27FC236}">
                        <a16:creationId xmlns:a16="http://schemas.microsoft.com/office/drawing/2014/main" id="{002FCD98-A710-3CEF-226D-F0495EB7B4E8}"/>
                      </a:ext>
                    </a:extLst>
                  </p:cNvPr>
                  <p:cNvSpPr/>
                  <p:nvPr/>
                </p:nvSpPr>
                <p:spPr>
                  <a:xfrm>
                    <a:off x="935224" y="1295922"/>
                    <a:ext cx="43002" cy="45409"/>
                  </a:xfrm>
                  <a:custGeom>
                    <a:avLst/>
                    <a:gdLst>
                      <a:gd name="connsiteX0" fmla="*/ 21104 w 43002"/>
                      <a:gd name="connsiteY0" fmla="*/ 0 h 45409"/>
                      <a:gd name="connsiteX1" fmla="*/ 33574 w 43002"/>
                      <a:gd name="connsiteY1" fmla="*/ 7754 h 45409"/>
                      <a:gd name="connsiteX2" fmla="*/ 39570 w 43002"/>
                      <a:gd name="connsiteY2" fmla="*/ 12391 h 45409"/>
                      <a:gd name="connsiteX3" fmla="*/ 42687 w 43002"/>
                      <a:gd name="connsiteY3" fmla="*/ 18706 h 45409"/>
                      <a:gd name="connsiteX4" fmla="*/ 42528 w 43002"/>
                      <a:gd name="connsiteY4" fmla="*/ 26220 h 45409"/>
                      <a:gd name="connsiteX5" fmla="*/ 38611 w 43002"/>
                      <a:gd name="connsiteY5" fmla="*/ 34933 h 45409"/>
                      <a:gd name="connsiteX6" fmla="*/ 33095 w 43002"/>
                      <a:gd name="connsiteY6" fmla="*/ 41488 h 45409"/>
                      <a:gd name="connsiteX7" fmla="*/ 25740 w 43002"/>
                      <a:gd name="connsiteY7" fmla="*/ 45166 h 45409"/>
                      <a:gd name="connsiteX8" fmla="*/ 19265 w 43002"/>
                      <a:gd name="connsiteY8" fmla="*/ 44846 h 45409"/>
                      <a:gd name="connsiteX9" fmla="*/ 12790 w 43002"/>
                      <a:gd name="connsiteY9" fmla="*/ 41808 h 45409"/>
                      <a:gd name="connsiteX10" fmla="*/ 0 w 43002"/>
                      <a:gd name="connsiteY10" fmla="*/ 33814 h 45409"/>
                      <a:gd name="connsiteX11" fmla="*/ 21104 w 43002"/>
                      <a:gd name="connsiteY11" fmla="*/ 80 h 45409"/>
                      <a:gd name="connsiteX12" fmla="*/ 24381 w 43002"/>
                      <a:gd name="connsiteY12" fmla="*/ 9992 h 45409"/>
                      <a:gd name="connsiteX13" fmla="*/ 10392 w 43002"/>
                      <a:gd name="connsiteY13" fmla="*/ 32375 h 45409"/>
                      <a:gd name="connsiteX14" fmla="*/ 15508 w 43002"/>
                      <a:gd name="connsiteY14" fmla="*/ 35573 h 45409"/>
                      <a:gd name="connsiteX15" fmla="*/ 19825 w 43002"/>
                      <a:gd name="connsiteY15" fmla="*/ 37811 h 45409"/>
                      <a:gd name="connsiteX16" fmla="*/ 23422 w 43002"/>
                      <a:gd name="connsiteY16" fmla="*/ 38131 h 45409"/>
                      <a:gd name="connsiteX17" fmla="*/ 27259 w 43002"/>
                      <a:gd name="connsiteY17" fmla="*/ 35973 h 45409"/>
                      <a:gd name="connsiteX18" fmla="*/ 31816 w 43002"/>
                      <a:gd name="connsiteY18" fmla="*/ 30217 h 45409"/>
                      <a:gd name="connsiteX19" fmla="*/ 34853 w 43002"/>
                      <a:gd name="connsiteY19" fmla="*/ 23822 h 45409"/>
                      <a:gd name="connsiteX20" fmla="*/ 34933 w 43002"/>
                      <a:gd name="connsiteY20" fmla="*/ 19345 h 45409"/>
                      <a:gd name="connsiteX21" fmla="*/ 32775 w 43002"/>
                      <a:gd name="connsiteY21" fmla="*/ 15828 h 45409"/>
                      <a:gd name="connsiteX22" fmla="*/ 27419 w 43002"/>
                      <a:gd name="connsiteY22" fmla="*/ 11991 h 45409"/>
                      <a:gd name="connsiteX23" fmla="*/ 24381 w 43002"/>
                      <a:gd name="connsiteY23" fmla="*/ 10072 h 45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002" h="45409">
                        <a:moveTo>
                          <a:pt x="21104" y="0"/>
                        </a:moveTo>
                        <a:lnTo>
                          <a:pt x="33574" y="7754"/>
                        </a:lnTo>
                        <a:cubicBezTo>
                          <a:pt x="36372" y="9513"/>
                          <a:pt x="38371" y="11032"/>
                          <a:pt x="39570" y="12391"/>
                        </a:cubicBezTo>
                        <a:cubicBezTo>
                          <a:pt x="41169" y="14229"/>
                          <a:pt x="42208" y="16308"/>
                          <a:pt x="42687" y="18706"/>
                        </a:cubicBezTo>
                        <a:cubicBezTo>
                          <a:pt x="43167" y="21104"/>
                          <a:pt x="43087" y="23582"/>
                          <a:pt x="42528" y="26220"/>
                        </a:cubicBezTo>
                        <a:cubicBezTo>
                          <a:pt x="41888" y="28858"/>
                          <a:pt x="40609" y="31736"/>
                          <a:pt x="38611" y="34933"/>
                        </a:cubicBezTo>
                        <a:cubicBezTo>
                          <a:pt x="36852" y="37731"/>
                          <a:pt x="35013" y="39890"/>
                          <a:pt x="33095" y="41488"/>
                        </a:cubicBezTo>
                        <a:cubicBezTo>
                          <a:pt x="30697" y="43407"/>
                          <a:pt x="28298" y="44686"/>
                          <a:pt x="25740" y="45166"/>
                        </a:cubicBezTo>
                        <a:cubicBezTo>
                          <a:pt x="23822" y="45565"/>
                          <a:pt x="21663" y="45485"/>
                          <a:pt x="19265" y="44846"/>
                        </a:cubicBezTo>
                        <a:cubicBezTo>
                          <a:pt x="17427" y="44366"/>
                          <a:pt x="15268" y="43327"/>
                          <a:pt x="12790" y="41808"/>
                        </a:cubicBezTo>
                        <a:lnTo>
                          <a:pt x="0" y="33814"/>
                        </a:lnTo>
                        <a:lnTo>
                          <a:pt x="21104" y="80"/>
                        </a:lnTo>
                        <a:close/>
                        <a:moveTo>
                          <a:pt x="24381" y="9992"/>
                        </a:moveTo>
                        <a:lnTo>
                          <a:pt x="10392" y="32375"/>
                        </a:lnTo>
                        <a:lnTo>
                          <a:pt x="15508" y="35573"/>
                        </a:lnTo>
                        <a:cubicBezTo>
                          <a:pt x="17427" y="36772"/>
                          <a:pt x="18866" y="37491"/>
                          <a:pt x="19825" y="37811"/>
                        </a:cubicBezTo>
                        <a:cubicBezTo>
                          <a:pt x="21104" y="38211"/>
                          <a:pt x="22303" y="38291"/>
                          <a:pt x="23422" y="38131"/>
                        </a:cubicBezTo>
                        <a:cubicBezTo>
                          <a:pt x="24541" y="37891"/>
                          <a:pt x="25820" y="37172"/>
                          <a:pt x="27259" y="35973"/>
                        </a:cubicBezTo>
                        <a:cubicBezTo>
                          <a:pt x="28698" y="34774"/>
                          <a:pt x="30217" y="32855"/>
                          <a:pt x="31816" y="30217"/>
                        </a:cubicBezTo>
                        <a:cubicBezTo>
                          <a:pt x="33415" y="27579"/>
                          <a:pt x="34454" y="25501"/>
                          <a:pt x="34853" y="23822"/>
                        </a:cubicBezTo>
                        <a:cubicBezTo>
                          <a:pt x="35253" y="22143"/>
                          <a:pt x="35333" y="20624"/>
                          <a:pt x="34933" y="19345"/>
                        </a:cubicBezTo>
                        <a:cubicBezTo>
                          <a:pt x="34614" y="18066"/>
                          <a:pt x="33894" y="16867"/>
                          <a:pt x="32775" y="15828"/>
                        </a:cubicBezTo>
                        <a:cubicBezTo>
                          <a:pt x="31976" y="15029"/>
                          <a:pt x="30137" y="13750"/>
                          <a:pt x="27419" y="11991"/>
                        </a:cubicBezTo>
                        <a:lnTo>
                          <a:pt x="24381" y="1007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70" name="Freeform: Shape 4769">
                    <a:extLst>
                      <a:ext uri="{FF2B5EF4-FFF2-40B4-BE49-F238E27FC236}">
                        <a16:creationId xmlns:a16="http://schemas.microsoft.com/office/drawing/2014/main" id="{495DCB2C-0D27-0E4B-AE13-FE4F7CAD9880}"/>
                      </a:ext>
                    </a:extLst>
                  </p:cNvPr>
                  <p:cNvSpPr/>
                  <p:nvPr/>
                </p:nvSpPr>
                <p:spPr>
                  <a:xfrm>
                    <a:off x="972039" y="1329822"/>
                    <a:ext cx="28648" cy="30311"/>
                  </a:xfrm>
                  <a:custGeom>
                    <a:avLst/>
                    <a:gdLst>
                      <a:gd name="connsiteX0" fmla="*/ 16264 w 28648"/>
                      <a:gd name="connsiteY0" fmla="*/ 22217 h 30311"/>
                      <a:gd name="connsiteX1" fmla="*/ 22019 w 28648"/>
                      <a:gd name="connsiteY1" fmla="*/ 27333 h 30311"/>
                      <a:gd name="connsiteX2" fmla="*/ 14745 w 28648"/>
                      <a:gd name="connsiteY2" fmla="*/ 30291 h 30311"/>
                      <a:gd name="connsiteX3" fmla="*/ 6831 w 28648"/>
                      <a:gd name="connsiteY3" fmla="*/ 27973 h 30311"/>
                      <a:gd name="connsiteX4" fmla="*/ 36 w 28648"/>
                      <a:gd name="connsiteY4" fmla="*/ 17901 h 30311"/>
                      <a:gd name="connsiteX5" fmla="*/ 2834 w 28648"/>
                      <a:gd name="connsiteY5" fmla="*/ 7988 h 30311"/>
                      <a:gd name="connsiteX6" fmla="*/ 11947 w 28648"/>
                      <a:gd name="connsiteY6" fmla="*/ 474 h 30311"/>
                      <a:gd name="connsiteX7" fmla="*/ 22179 w 28648"/>
                      <a:gd name="connsiteY7" fmla="*/ 2073 h 30311"/>
                      <a:gd name="connsiteX8" fmla="*/ 28494 w 28648"/>
                      <a:gd name="connsiteY8" fmla="*/ 11026 h 30311"/>
                      <a:gd name="connsiteX9" fmla="*/ 24577 w 28648"/>
                      <a:gd name="connsiteY9" fmla="*/ 23976 h 30311"/>
                      <a:gd name="connsiteX10" fmla="*/ 8350 w 28648"/>
                      <a:gd name="connsiteY10" fmla="*/ 13824 h 30311"/>
                      <a:gd name="connsiteX11" fmla="*/ 7151 w 28648"/>
                      <a:gd name="connsiteY11" fmla="*/ 19260 h 30311"/>
                      <a:gd name="connsiteX12" fmla="*/ 9869 w 28648"/>
                      <a:gd name="connsiteY12" fmla="*/ 23177 h 30311"/>
                      <a:gd name="connsiteX13" fmla="*/ 12906 w 28648"/>
                      <a:gd name="connsiteY13" fmla="*/ 23976 h 30311"/>
                      <a:gd name="connsiteX14" fmla="*/ 16184 w 28648"/>
                      <a:gd name="connsiteY14" fmla="*/ 22297 h 30311"/>
                      <a:gd name="connsiteX15" fmla="*/ 20740 w 28648"/>
                      <a:gd name="connsiteY15" fmla="*/ 15902 h 30311"/>
                      <a:gd name="connsiteX16" fmla="*/ 21939 w 28648"/>
                      <a:gd name="connsiteY16" fmla="*/ 10706 h 30311"/>
                      <a:gd name="connsiteX17" fmla="*/ 19461 w 28648"/>
                      <a:gd name="connsiteY17" fmla="*/ 7109 h 30311"/>
                      <a:gd name="connsiteX18" fmla="*/ 14985 w 28648"/>
                      <a:gd name="connsiteY18" fmla="*/ 6469 h 30311"/>
                      <a:gd name="connsiteX19" fmla="*/ 10988 w 28648"/>
                      <a:gd name="connsiteY19" fmla="*/ 9827 h 30311"/>
                      <a:gd name="connsiteX20" fmla="*/ 20660 w 28648"/>
                      <a:gd name="connsiteY20" fmla="*/ 15902 h 30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48" h="30311">
                        <a:moveTo>
                          <a:pt x="16264" y="22217"/>
                        </a:moveTo>
                        <a:lnTo>
                          <a:pt x="22019" y="27333"/>
                        </a:lnTo>
                        <a:cubicBezTo>
                          <a:pt x="19701" y="29172"/>
                          <a:pt x="17303" y="30131"/>
                          <a:pt x="14745" y="30291"/>
                        </a:cubicBezTo>
                        <a:cubicBezTo>
                          <a:pt x="12187" y="30451"/>
                          <a:pt x="9549" y="29652"/>
                          <a:pt x="6831" y="27973"/>
                        </a:cubicBezTo>
                        <a:cubicBezTo>
                          <a:pt x="2594" y="25335"/>
                          <a:pt x="276" y="21977"/>
                          <a:pt x="36" y="17901"/>
                        </a:cubicBezTo>
                        <a:cubicBezTo>
                          <a:pt x="-204" y="14703"/>
                          <a:pt x="756" y="11346"/>
                          <a:pt x="2834" y="7988"/>
                        </a:cubicBezTo>
                        <a:cubicBezTo>
                          <a:pt x="5392" y="3911"/>
                          <a:pt x="8430" y="1433"/>
                          <a:pt x="11947" y="474"/>
                        </a:cubicBezTo>
                        <a:cubicBezTo>
                          <a:pt x="15544" y="-485"/>
                          <a:pt x="18902" y="-6"/>
                          <a:pt x="22179" y="2073"/>
                        </a:cubicBezTo>
                        <a:cubicBezTo>
                          <a:pt x="25856" y="4391"/>
                          <a:pt x="27935" y="7349"/>
                          <a:pt x="28494" y="11026"/>
                        </a:cubicBezTo>
                        <a:cubicBezTo>
                          <a:pt x="29134" y="14703"/>
                          <a:pt x="27775" y="19020"/>
                          <a:pt x="24577" y="23976"/>
                        </a:cubicBezTo>
                        <a:lnTo>
                          <a:pt x="8350" y="13824"/>
                        </a:lnTo>
                        <a:cubicBezTo>
                          <a:pt x="7231" y="15742"/>
                          <a:pt x="6751" y="17581"/>
                          <a:pt x="7151" y="19260"/>
                        </a:cubicBezTo>
                        <a:cubicBezTo>
                          <a:pt x="7470" y="20938"/>
                          <a:pt x="8430" y="22297"/>
                          <a:pt x="9869" y="23177"/>
                        </a:cubicBezTo>
                        <a:cubicBezTo>
                          <a:pt x="10908" y="23816"/>
                          <a:pt x="11947" y="24056"/>
                          <a:pt x="12906" y="23976"/>
                        </a:cubicBezTo>
                        <a:cubicBezTo>
                          <a:pt x="13945" y="23896"/>
                          <a:pt x="14985" y="23257"/>
                          <a:pt x="16184" y="22297"/>
                        </a:cubicBezTo>
                        <a:close/>
                        <a:moveTo>
                          <a:pt x="20740" y="15902"/>
                        </a:moveTo>
                        <a:cubicBezTo>
                          <a:pt x="21859" y="13984"/>
                          <a:pt x="22259" y="12305"/>
                          <a:pt x="21939" y="10706"/>
                        </a:cubicBezTo>
                        <a:cubicBezTo>
                          <a:pt x="21620" y="9107"/>
                          <a:pt x="20820" y="7988"/>
                          <a:pt x="19461" y="7109"/>
                        </a:cubicBezTo>
                        <a:cubicBezTo>
                          <a:pt x="18022" y="6229"/>
                          <a:pt x="16583" y="5990"/>
                          <a:pt x="14985" y="6469"/>
                        </a:cubicBezTo>
                        <a:cubicBezTo>
                          <a:pt x="13386" y="6949"/>
                          <a:pt x="12107" y="8068"/>
                          <a:pt x="10988" y="9827"/>
                        </a:cubicBezTo>
                        <a:lnTo>
                          <a:pt x="20660" y="1590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71" name="Freeform: Shape 4770">
                    <a:extLst>
                      <a:ext uri="{FF2B5EF4-FFF2-40B4-BE49-F238E27FC236}">
                        <a16:creationId xmlns:a16="http://schemas.microsoft.com/office/drawing/2014/main" id="{042386A3-7E64-B280-10D7-F6763C4A5C87}"/>
                      </a:ext>
                    </a:extLst>
                  </p:cNvPr>
                  <p:cNvSpPr/>
                  <p:nvPr/>
                </p:nvSpPr>
                <p:spPr>
                  <a:xfrm>
                    <a:off x="995498" y="1342846"/>
                    <a:ext cx="34561" cy="38450"/>
                  </a:xfrm>
                  <a:custGeom>
                    <a:avLst/>
                    <a:gdLst>
                      <a:gd name="connsiteX0" fmla="*/ 22303 w 34561"/>
                      <a:gd name="connsiteY0" fmla="*/ 38451 h 38450"/>
                      <a:gd name="connsiteX1" fmla="*/ 15828 w 34561"/>
                      <a:gd name="connsiteY1" fmla="*/ 34374 h 38450"/>
                      <a:gd name="connsiteX2" fmla="*/ 23662 w 34561"/>
                      <a:gd name="connsiteY2" fmla="*/ 21903 h 38450"/>
                      <a:gd name="connsiteX3" fmla="*/ 26460 w 34561"/>
                      <a:gd name="connsiteY3" fmla="*/ 16547 h 38450"/>
                      <a:gd name="connsiteX4" fmla="*/ 26220 w 34561"/>
                      <a:gd name="connsiteY4" fmla="*/ 13909 h 38450"/>
                      <a:gd name="connsiteX5" fmla="*/ 24381 w 34561"/>
                      <a:gd name="connsiteY5" fmla="*/ 11831 h 38450"/>
                      <a:gd name="connsiteX6" fmla="*/ 20784 w 34561"/>
                      <a:gd name="connsiteY6" fmla="*/ 10872 h 38450"/>
                      <a:gd name="connsiteX7" fmla="*/ 17427 w 34561"/>
                      <a:gd name="connsiteY7" fmla="*/ 12151 h 38450"/>
                      <a:gd name="connsiteX8" fmla="*/ 13430 w 34561"/>
                      <a:gd name="connsiteY8" fmla="*/ 17427 h 38450"/>
                      <a:gd name="connsiteX9" fmla="*/ 6475 w 34561"/>
                      <a:gd name="connsiteY9" fmla="*/ 28538 h 38450"/>
                      <a:gd name="connsiteX10" fmla="*/ 0 w 34561"/>
                      <a:gd name="connsiteY10" fmla="*/ 24461 h 38450"/>
                      <a:gd name="connsiteX11" fmla="*/ 15268 w 34561"/>
                      <a:gd name="connsiteY11" fmla="*/ 0 h 38450"/>
                      <a:gd name="connsiteX12" fmla="*/ 21264 w 34561"/>
                      <a:gd name="connsiteY12" fmla="*/ 3757 h 38450"/>
                      <a:gd name="connsiteX13" fmla="*/ 19026 w 34561"/>
                      <a:gd name="connsiteY13" fmla="*/ 7354 h 38450"/>
                      <a:gd name="connsiteX14" fmla="*/ 29657 w 34561"/>
                      <a:gd name="connsiteY14" fmla="*/ 8234 h 38450"/>
                      <a:gd name="connsiteX15" fmla="*/ 33095 w 34561"/>
                      <a:gd name="connsiteY15" fmla="*/ 11431 h 38450"/>
                      <a:gd name="connsiteX16" fmla="*/ 34534 w 34561"/>
                      <a:gd name="connsiteY16" fmla="*/ 15108 h 38450"/>
                      <a:gd name="connsiteX17" fmla="*/ 34134 w 34561"/>
                      <a:gd name="connsiteY17" fmla="*/ 18626 h 38450"/>
                      <a:gd name="connsiteX18" fmla="*/ 31736 w 34561"/>
                      <a:gd name="connsiteY18" fmla="*/ 23182 h 38450"/>
                      <a:gd name="connsiteX19" fmla="*/ 22223 w 34561"/>
                      <a:gd name="connsiteY19" fmla="*/ 38371 h 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61" h="38450">
                        <a:moveTo>
                          <a:pt x="22303" y="38451"/>
                        </a:moveTo>
                        <a:lnTo>
                          <a:pt x="15828" y="34374"/>
                        </a:lnTo>
                        <a:lnTo>
                          <a:pt x="23662" y="21903"/>
                        </a:lnTo>
                        <a:cubicBezTo>
                          <a:pt x="25341" y="19265"/>
                          <a:pt x="26220" y="17507"/>
                          <a:pt x="26460" y="16547"/>
                        </a:cubicBezTo>
                        <a:cubicBezTo>
                          <a:pt x="26700" y="15588"/>
                          <a:pt x="26620" y="14709"/>
                          <a:pt x="26220" y="13909"/>
                        </a:cubicBezTo>
                        <a:cubicBezTo>
                          <a:pt x="25900" y="13110"/>
                          <a:pt x="25261" y="12391"/>
                          <a:pt x="24381" y="11831"/>
                        </a:cubicBezTo>
                        <a:cubicBezTo>
                          <a:pt x="23262" y="11112"/>
                          <a:pt x="22063" y="10792"/>
                          <a:pt x="20784" y="10872"/>
                        </a:cubicBezTo>
                        <a:cubicBezTo>
                          <a:pt x="19505" y="10872"/>
                          <a:pt x="18386" y="11351"/>
                          <a:pt x="17427" y="12151"/>
                        </a:cubicBezTo>
                        <a:cubicBezTo>
                          <a:pt x="16467" y="12950"/>
                          <a:pt x="15109" y="14709"/>
                          <a:pt x="13430" y="17427"/>
                        </a:cubicBezTo>
                        <a:lnTo>
                          <a:pt x="6475" y="28538"/>
                        </a:lnTo>
                        <a:lnTo>
                          <a:pt x="0" y="24461"/>
                        </a:lnTo>
                        <a:lnTo>
                          <a:pt x="15268" y="0"/>
                        </a:lnTo>
                        <a:lnTo>
                          <a:pt x="21264" y="3757"/>
                        </a:lnTo>
                        <a:lnTo>
                          <a:pt x="19026" y="7354"/>
                        </a:lnTo>
                        <a:cubicBezTo>
                          <a:pt x="22863" y="5915"/>
                          <a:pt x="26460" y="6235"/>
                          <a:pt x="29657" y="8234"/>
                        </a:cubicBezTo>
                        <a:cubicBezTo>
                          <a:pt x="31096" y="9113"/>
                          <a:pt x="32215" y="10232"/>
                          <a:pt x="33095" y="11431"/>
                        </a:cubicBezTo>
                        <a:cubicBezTo>
                          <a:pt x="33974" y="12710"/>
                          <a:pt x="34454" y="13909"/>
                          <a:pt x="34534" y="15108"/>
                        </a:cubicBezTo>
                        <a:cubicBezTo>
                          <a:pt x="34614" y="16308"/>
                          <a:pt x="34534" y="17427"/>
                          <a:pt x="34134" y="18626"/>
                        </a:cubicBezTo>
                        <a:cubicBezTo>
                          <a:pt x="33734" y="19825"/>
                          <a:pt x="32935" y="21344"/>
                          <a:pt x="31736" y="23182"/>
                        </a:cubicBezTo>
                        <a:lnTo>
                          <a:pt x="22223" y="3837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72" name="Freeform: Shape 4771">
                    <a:extLst>
                      <a:ext uri="{FF2B5EF4-FFF2-40B4-BE49-F238E27FC236}">
                        <a16:creationId xmlns:a16="http://schemas.microsoft.com/office/drawing/2014/main" id="{605C3F5E-C658-8A76-A25E-FA75E67414CF}"/>
                      </a:ext>
                    </a:extLst>
                  </p:cNvPr>
                  <p:cNvSpPr/>
                  <p:nvPr/>
                </p:nvSpPr>
                <p:spPr>
                  <a:xfrm>
                    <a:off x="1023876" y="1360592"/>
                    <a:ext cx="48371" cy="47084"/>
                  </a:xfrm>
                  <a:custGeom>
                    <a:avLst/>
                    <a:gdLst>
                      <a:gd name="connsiteX0" fmla="*/ 15268 w 48371"/>
                      <a:gd name="connsiteY0" fmla="*/ 0 h 47084"/>
                      <a:gd name="connsiteX1" fmla="*/ 21264 w 48371"/>
                      <a:gd name="connsiteY1" fmla="*/ 3757 h 47084"/>
                      <a:gd name="connsiteX2" fmla="*/ 19185 w 48371"/>
                      <a:gd name="connsiteY2" fmla="*/ 7115 h 47084"/>
                      <a:gd name="connsiteX3" fmla="*/ 29258 w 48371"/>
                      <a:gd name="connsiteY3" fmla="*/ 7994 h 47084"/>
                      <a:gd name="connsiteX4" fmla="*/ 32695 w 48371"/>
                      <a:gd name="connsiteY4" fmla="*/ 11511 h 47084"/>
                      <a:gd name="connsiteX5" fmla="*/ 33734 w 48371"/>
                      <a:gd name="connsiteY5" fmla="*/ 16228 h 47084"/>
                      <a:gd name="connsiteX6" fmla="*/ 39010 w 48371"/>
                      <a:gd name="connsiteY6" fmla="*/ 15508 h 47084"/>
                      <a:gd name="connsiteX7" fmla="*/ 43567 w 48371"/>
                      <a:gd name="connsiteY7" fmla="*/ 17027 h 47084"/>
                      <a:gd name="connsiteX8" fmla="*/ 47484 w 48371"/>
                      <a:gd name="connsiteY8" fmla="*/ 20944 h 47084"/>
                      <a:gd name="connsiteX9" fmla="*/ 48283 w 48371"/>
                      <a:gd name="connsiteY9" fmla="*/ 25900 h 47084"/>
                      <a:gd name="connsiteX10" fmla="*/ 45805 w 48371"/>
                      <a:gd name="connsiteY10" fmla="*/ 31416 h 47084"/>
                      <a:gd name="connsiteX11" fmla="*/ 36053 w 48371"/>
                      <a:gd name="connsiteY11" fmla="*/ 47084 h 47084"/>
                      <a:gd name="connsiteX12" fmla="*/ 29577 w 48371"/>
                      <a:gd name="connsiteY12" fmla="*/ 43007 h 47084"/>
                      <a:gd name="connsiteX13" fmla="*/ 38291 w 48371"/>
                      <a:gd name="connsiteY13" fmla="*/ 29018 h 47084"/>
                      <a:gd name="connsiteX14" fmla="*/ 40529 w 48371"/>
                      <a:gd name="connsiteY14" fmla="*/ 23902 h 47084"/>
                      <a:gd name="connsiteX15" fmla="*/ 38611 w 48371"/>
                      <a:gd name="connsiteY15" fmla="*/ 20784 h 47084"/>
                      <a:gd name="connsiteX16" fmla="*/ 35573 w 48371"/>
                      <a:gd name="connsiteY16" fmla="*/ 19985 h 47084"/>
                      <a:gd name="connsiteX17" fmla="*/ 32295 w 48371"/>
                      <a:gd name="connsiteY17" fmla="*/ 21344 h 47084"/>
                      <a:gd name="connsiteX18" fmla="*/ 28618 w 48371"/>
                      <a:gd name="connsiteY18" fmla="*/ 26060 h 47084"/>
                      <a:gd name="connsiteX19" fmla="*/ 21264 w 48371"/>
                      <a:gd name="connsiteY19" fmla="*/ 37811 h 47084"/>
                      <a:gd name="connsiteX20" fmla="*/ 14789 w 48371"/>
                      <a:gd name="connsiteY20" fmla="*/ 33734 h 47084"/>
                      <a:gd name="connsiteX21" fmla="*/ 23182 w 48371"/>
                      <a:gd name="connsiteY21" fmla="*/ 20304 h 47084"/>
                      <a:gd name="connsiteX22" fmla="*/ 25740 w 48371"/>
                      <a:gd name="connsiteY22" fmla="*/ 15508 h 47084"/>
                      <a:gd name="connsiteX23" fmla="*/ 25660 w 48371"/>
                      <a:gd name="connsiteY23" fmla="*/ 13270 h 47084"/>
                      <a:gd name="connsiteX24" fmla="*/ 23982 w 48371"/>
                      <a:gd name="connsiteY24" fmla="*/ 11511 h 47084"/>
                      <a:gd name="connsiteX25" fmla="*/ 20784 w 48371"/>
                      <a:gd name="connsiteY25" fmla="*/ 10632 h 47084"/>
                      <a:gd name="connsiteX26" fmla="*/ 17587 w 48371"/>
                      <a:gd name="connsiteY26" fmla="*/ 11911 h 47084"/>
                      <a:gd name="connsiteX27" fmla="*/ 13909 w 48371"/>
                      <a:gd name="connsiteY27" fmla="*/ 16627 h 47084"/>
                      <a:gd name="connsiteX28" fmla="*/ 6475 w 48371"/>
                      <a:gd name="connsiteY28" fmla="*/ 28538 h 47084"/>
                      <a:gd name="connsiteX29" fmla="*/ 0 w 48371"/>
                      <a:gd name="connsiteY29" fmla="*/ 24461 h 47084"/>
                      <a:gd name="connsiteX30" fmla="*/ 15268 w 48371"/>
                      <a:gd name="connsiteY30" fmla="*/ 0 h 47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8371" h="47084">
                        <a:moveTo>
                          <a:pt x="15268" y="0"/>
                        </a:moveTo>
                        <a:lnTo>
                          <a:pt x="21264" y="3757"/>
                        </a:lnTo>
                        <a:lnTo>
                          <a:pt x="19185" y="7115"/>
                        </a:lnTo>
                        <a:cubicBezTo>
                          <a:pt x="22942" y="5836"/>
                          <a:pt x="26300" y="6155"/>
                          <a:pt x="29258" y="7994"/>
                        </a:cubicBezTo>
                        <a:cubicBezTo>
                          <a:pt x="30856" y="8953"/>
                          <a:pt x="31976" y="10152"/>
                          <a:pt x="32695" y="11511"/>
                        </a:cubicBezTo>
                        <a:cubicBezTo>
                          <a:pt x="33415" y="12870"/>
                          <a:pt x="33814" y="14469"/>
                          <a:pt x="33734" y="16228"/>
                        </a:cubicBezTo>
                        <a:cubicBezTo>
                          <a:pt x="35653" y="15588"/>
                          <a:pt x="37411" y="15348"/>
                          <a:pt x="39010" y="15508"/>
                        </a:cubicBezTo>
                        <a:cubicBezTo>
                          <a:pt x="40689" y="15668"/>
                          <a:pt x="42208" y="16148"/>
                          <a:pt x="43567" y="17027"/>
                        </a:cubicBezTo>
                        <a:cubicBezTo>
                          <a:pt x="45405" y="18146"/>
                          <a:pt x="46684" y="19505"/>
                          <a:pt x="47484" y="20944"/>
                        </a:cubicBezTo>
                        <a:cubicBezTo>
                          <a:pt x="48283" y="22463"/>
                          <a:pt x="48523" y="24142"/>
                          <a:pt x="48283" y="25900"/>
                        </a:cubicBezTo>
                        <a:cubicBezTo>
                          <a:pt x="48043" y="27259"/>
                          <a:pt x="47244" y="29018"/>
                          <a:pt x="45805" y="31416"/>
                        </a:cubicBezTo>
                        <a:lnTo>
                          <a:pt x="36053" y="47084"/>
                        </a:lnTo>
                        <a:lnTo>
                          <a:pt x="29577" y="43007"/>
                        </a:lnTo>
                        <a:lnTo>
                          <a:pt x="38291" y="29018"/>
                        </a:lnTo>
                        <a:cubicBezTo>
                          <a:pt x="39810" y="26620"/>
                          <a:pt x="40609" y="24861"/>
                          <a:pt x="40529" y="23902"/>
                        </a:cubicBezTo>
                        <a:cubicBezTo>
                          <a:pt x="40529" y="22623"/>
                          <a:pt x="39890" y="21584"/>
                          <a:pt x="38611" y="20784"/>
                        </a:cubicBezTo>
                        <a:cubicBezTo>
                          <a:pt x="37731" y="20225"/>
                          <a:pt x="36692" y="19985"/>
                          <a:pt x="35573" y="19985"/>
                        </a:cubicBezTo>
                        <a:cubicBezTo>
                          <a:pt x="34454" y="19985"/>
                          <a:pt x="33335" y="20464"/>
                          <a:pt x="32295" y="21344"/>
                        </a:cubicBezTo>
                        <a:cubicBezTo>
                          <a:pt x="31256" y="22223"/>
                          <a:pt x="30057" y="23742"/>
                          <a:pt x="28618" y="26060"/>
                        </a:cubicBezTo>
                        <a:lnTo>
                          <a:pt x="21264" y="37811"/>
                        </a:lnTo>
                        <a:lnTo>
                          <a:pt x="14789" y="33734"/>
                        </a:lnTo>
                        <a:lnTo>
                          <a:pt x="23182" y="20304"/>
                        </a:lnTo>
                        <a:cubicBezTo>
                          <a:pt x="24701" y="17906"/>
                          <a:pt x="25501" y="16308"/>
                          <a:pt x="25740" y="15508"/>
                        </a:cubicBezTo>
                        <a:cubicBezTo>
                          <a:pt x="25980" y="14709"/>
                          <a:pt x="25900" y="13909"/>
                          <a:pt x="25660" y="13270"/>
                        </a:cubicBezTo>
                        <a:cubicBezTo>
                          <a:pt x="25421" y="12630"/>
                          <a:pt x="24861" y="12071"/>
                          <a:pt x="23982" y="11511"/>
                        </a:cubicBezTo>
                        <a:cubicBezTo>
                          <a:pt x="23022" y="10872"/>
                          <a:pt x="21903" y="10552"/>
                          <a:pt x="20784" y="10632"/>
                        </a:cubicBezTo>
                        <a:cubicBezTo>
                          <a:pt x="19665" y="10712"/>
                          <a:pt x="18626" y="11112"/>
                          <a:pt x="17587" y="11911"/>
                        </a:cubicBezTo>
                        <a:cubicBezTo>
                          <a:pt x="16627" y="12710"/>
                          <a:pt x="15348" y="14309"/>
                          <a:pt x="13909" y="16627"/>
                        </a:cubicBezTo>
                        <a:lnTo>
                          <a:pt x="6475" y="28538"/>
                        </a:lnTo>
                        <a:lnTo>
                          <a:pt x="0" y="24461"/>
                        </a:lnTo>
                        <a:lnTo>
                          <a:pt x="15268"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73" name="Freeform: Shape 4772">
                    <a:extLst>
                      <a:ext uri="{FF2B5EF4-FFF2-40B4-BE49-F238E27FC236}">
                        <a16:creationId xmlns:a16="http://schemas.microsoft.com/office/drawing/2014/main" id="{E6A79CF5-211B-0AFB-4628-B04D3D5150F1}"/>
                      </a:ext>
                    </a:extLst>
                  </p:cNvPr>
                  <p:cNvSpPr/>
                  <p:nvPr/>
                </p:nvSpPr>
                <p:spPr>
                  <a:xfrm>
                    <a:off x="1067578" y="1389833"/>
                    <a:ext cx="31129" cy="35110"/>
                  </a:xfrm>
                  <a:custGeom>
                    <a:avLst/>
                    <a:gdLst>
                      <a:gd name="connsiteX0" fmla="*/ 14174 w 31129"/>
                      <a:gd name="connsiteY0" fmla="*/ 7851 h 35110"/>
                      <a:gd name="connsiteX1" fmla="*/ 8978 w 31129"/>
                      <a:gd name="connsiteY1" fmla="*/ 3135 h 35110"/>
                      <a:gd name="connsiteX2" fmla="*/ 15693 w 31129"/>
                      <a:gd name="connsiteY2" fmla="*/ 17 h 35110"/>
                      <a:gd name="connsiteX3" fmla="*/ 23927 w 31129"/>
                      <a:gd name="connsiteY3" fmla="*/ 2815 h 35110"/>
                      <a:gd name="connsiteX4" fmla="*/ 29762 w 31129"/>
                      <a:gd name="connsiteY4" fmla="*/ 7851 h 35110"/>
                      <a:gd name="connsiteX5" fmla="*/ 31121 w 31129"/>
                      <a:gd name="connsiteY5" fmla="*/ 12328 h 35110"/>
                      <a:gd name="connsiteX6" fmla="*/ 28403 w 31129"/>
                      <a:gd name="connsiteY6" fmla="*/ 18643 h 35110"/>
                      <a:gd name="connsiteX7" fmla="*/ 23607 w 31129"/>
                      <a:gd name="connsiteY7" fmla="*/ 26157 h 35110"/>
                      <a:gd name="connsiteX8" fmla="*/ 20969 w 31129"/>
                      <a:gd name="connsiteY8" fmla="*/ 31113 h 35110"/>
                      <a:gd name="connsiteX9" fmla="*/ 20089 w 31129"/>
                      <a:gd name="connsiteY9" fmla="*/ 35110 h 35110"/>
                      <a:gd name="connsiteX10" fmla="*/ 13694 w 31129"/>
                      <a:gd name="connsiteY10" fmla="*/ 31113 h 35110"/>
                      <a:gd name="connsiteX11" fmla="*/ 14254 w 31129"/>
                      <a:gd name="connsiteY11" fmla="*/ 28795 h 35110"/>
                      <a:gd name="connsiteX12" fmla="*/ 14494 w 31129"/>
                      <a:gd name="connsiteY12" fmla="*/ 27916 h 35110"/>
                      <a:gd name="connsiteX13" fmla="*/ 9458 w 31129"/>
                      <a:gd name="connsiteY13" fmla="*/ 28076 h 35110"/>
                      <a:gd name="connsiteX14" fmla="*/ 4901 w 31129"/>
                      <a:gd name="connsiteY14" fmla="*/ 26397 h 35110"/>
                      <a:gd name="connsiteX15" fmla="*/ 265 w 31129"/>
                      <a:gd name="connsiteY15" fmla="*/ 20641 h 35110"/>
                      <a:gd name="connsiteX16" fmla="*/ 1304 w 31129"/>
                      <a:gd name="connsiteY16" fmla="*/ 14086 h 35110"/>
                      <a:gd name="connsiteX17" fmla="*/ 4581 w 31129"/>
                      <a:gd name="connsiteY17" fmla="*/ 11049 h 35110"/>
                      <a:gd name="connsiteX18" fmla="*/ 8898 w 31129"/>
                      <a:gd name="connsiteY18" fmla="*/ 10329 h 35110"/>
                      <a:gd name="connsiteX19" fmla="*/ 14973 w 31129"/>
                      <a:gd name="connsiteY19" fmla="*/ 12008 h 35110"/>
                      <a:gd name="connsiteX20" fmla="*/ 22248 w 31129"/>
                      <a:gd name="connsiteY20" fmla="*/ 14326 h 35110"/>
                      <a:gd name="connsiteX21" fmla="*/ 22647 w 31129"/>
                      <a:gd name="connsiteY21" fmla="*/ 13687 h 35110"/>
                      <a:gd name="connsiteX22" fmla="*/ 23367 w 31129"/>
                      <a:gd name="connsiteY22" fmla="*/ 10409 h 35110"/>
                      <a:gd name="connsiteX23" fmla="*/ 20409 w 31129"/>
                      <a:gd name="connsiteY23" fmla="*/ 7452 h 35110"/>
                      <a:gd name="connsiteX24" fmla="*/ 17292 w 31129"/>
                      <a:gd name="connsiteY24" fmla="*/ 6412 h 35110"/>
                      <a:gd name="connsiteX25" fmla="*/ 14254 w 31129"/>
                      <a:gd name="connsiteY25" fmla="*/ 7851 h 35110"/>
                      <a:gd name="connsiteX26" fmla="*/ 19530 w 31129"/>
                      <a:gd name="connsiteY26" fmla="*/ 18483 h 35110"/>
                      <a:gd name="connsiteX27" fmla="*/ 14973 w 31129"/>
                      <a:gd name="connsiteY27" fmla="*/ 17044 h 35110"/>
                      <a:gd name="connsiteX28" fmla="*/ 10737 w 31129"/>
                      <a:gd name="connsiteY28" fmla="*/ 16005 h 35110"/>
                      <a:gd name="connsiteX29" fmla="*/ 8019 w 31129"/>
                      <a:gd name="connsiteY29" fmla="*/ 17524 h 35110"/>
                      <a:gd name="connsiteX30" fmla="*/ 7539 w 31129"/>
                      <a:gd name="connsiteY30" fmla="*/ 20482 h 35110"/>
                      <a:gd name="connsiteX31" fmla="*/ 9537 w 31129"/>
                      <a:gd name="connsiteY31" fmla="*/ 23120 h 35110"/>
                      <a:gd name="connsiteX32" fmla="*/ 13614 w 31129"/>
                      <a:gd name="connsiteY32" fmla="*/ 24079 h 35110"/>
                      <a:gd name="connsiteX33" fmla="*/ 16492 w 31129"/>
                      <a:gd name="connsiteY33" fmla="*/ 22880 h 35110"/>
                      <a:gd name="connsiteX34" fmla="*/ 18730 w 31129"/>
                      <a:gd name="connsiteY34" fmla="*/ 19842 h 35110"/>
                      <a:gd name="connsiteX35" fmla="*/ 19530 w 31129"/>
                      <a:gd name="connsiteY35" fmla="*/ 18563 h 3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129" h="35110">
                        <a:moveTo>
                          <a:pt x="14174" y="7851"/>
                        </a:moveTo>
                        <a:lnTo>
                          <a:pt x="8978" y="3135"/>
                        </a:lnTo>
                        <a:cubicBezTo>
                          <a:pt x="11136" y="1216"/>
                          <a:pt x="13375" y="177"/>
                          <a:pt x="15693" y="17"/>
                        </a:cubicBezTo>
                        <a:cubicBezTo>
                          <a:pt x="18011" y="-143"/>
                          <a:pt x="20809" y="817"/>
                          <a:pt x="23927" y="2815"/>
                        </a:cubicBezTo>
                        <a:cubicBezTo>
                          <a:pt x="26804" y="4654"/>
                          <a:pt x="28723" y="6332"/>
                          <a:pt x="29762" y="7851"/>
                        </a:cubicBezTo>
                        <a:cubicBezTo>
                          <a:pt x="30721" y="9450"/>
                          <a:pt x="31201" y="10889"/>
                          <a:pt x="31121" y="12328"/>
                        </a:cubicBezTo>
                        <a:cubicBezTo>
                          <a:pt x="31121" y="13767"/>
                          <a:pt x="30162" y="15845"/>
                          <a:pt x="28403" y="18643"/>
                        </a:cubicBezTo>
                        <a:lnTo>
                          <a:pt x="23607" y="26157"/>
                        </a:lnTo>
                        <a:cubicBezTo>
                          <a:pt x="22248" y="28316"/>
                          <a:pt x="21368" y="29994"/>
                          <a:pt x="20969" y="31113"/>
                        </a:cubicBezTo>
                        <a:cubicBezTo>
                          <a:pt x="20569" y="32233"/>
                          <a:pt x="20249" y="33592"/>
                          <a:pt x="20089" y="35110"/>
                        </a:cubicBezTo>
                        <a:lnTo>
                          <a:pt x="13694" y="31113"/>
                        </a:lnTo>
                        <a:cubicBezTo>
                          <a:pt x="13774" y="30554"/>
                          <a:pt x="14014" y="29835"/>
                          <a:pt x="14254" y="28795"/>
                        </a:cubicBezTo>
                        <a:cubicBezTo>
                          <a:pt x="14414" y="28316"/>
                          <a:pt x="14494" y="28076"/>
                          <a:pt x="14494" y="27916"/>
                        </a:cubicBezTo>
                        <a:cubicBezTo>
                          <a:pt x="12735" y="28316"/>
                          <a:pt x="11056" y="28396"/>
                          <a:pt x="9458" y="28076"/>
                        </a:cubicBezTo>
                        <a:cubicBezTo>
                          <a:pt x="7859" y="27836"/>
                          <a:pt x="6340" y="27276"/>
                          <a:pt x="4901" y="26397"/>
                        </a:cubicBezTo>
                        <a:cubicBezTo>
                          <a:pt x="2423" y="24798"/>
                          <a:pt x="824" y="22880"/>
                          <a:pt x="265" y="20641"/>
                        </a:cubicBezTo>
                        <a:cubicBezTo>
                          <a:pt x="-295" y="18403"/>
                          <a:pt x="25" y="16165"/>
                          <a:pt x="1304" y="14086"/>
                        </a:cubicBezTo>
                        <a:cubicBezTo>
                          <a:pt x="2183" y="12728"/>
                          <a:pt x="3302" y="11688"/>
                          <a:pt x="4581" y="11049"/>
                        </a:cubicBezTo>
                        <a:cubicBezTo>
                          <a:pt x="5940" y="10409"/>
                          <a:pt x="7379" y="10090"/>
                          <a:pt x="8898" y="10329"/>
                        </a:cubicBezTo>
                        <a:cubicBezTo>
                          <a:pt x="10417" y="10489"/>
                          <a:pt x="12495" y="11049"/>
                          <a:pt x="14973" y="12008"/>
                        </a:cubicBezTo>
                        <a:cubicBezTo>
                          <a:pt x="18331" y="13367"/>
                          <a:pt x="20809" y="14086"/>
                          <a:pt x="22248" y="14326"/>
                        </a:cubicBezTo>
                        <a:lnTo>
                          <a:pt x="22647" y="13687"/>
                        </a:lnTo>
                        <a:cubicBezTo>
                          <a:pt x="23447" y="12408"/>
                          <a:pt x="23687" y="11369"/>
                          <a:pt x="23367" y="10409"/>
                        </a:cubicBezTo>
                        <a:cubicBezTo>
                          <a:pt x="23047" y="9530"/>
                          <a:pt x="22088" y="8491"/>
                          <a:pt x="20409" y="7452"/>
                        </a:cubicBezTo>
                        <a:cubicBezTo>
                          <a:pt x="19290" y="6732"/>
                          <a:pt x="18251" y="6412"/>
                          <a:pt x="17292" y="6412"/>
                        </a:cubicBezTo>
                        <a:cubicBezTo>
                          <a:pt x="16332" y="6412"/>
                          <a:pt x="15373" y="6972"/>
                          <a:pt x="14254" y="7851"/>
                        </a:cubicBezTo>
                        <a:close/>
                        <a:moveTo>
                          <a:pt x="19530" y="18483"/>
                        </a:moveTo>
                        <a:cubicBezTo>
                          <a:pt x="18491" y="18243"/>
                          <a:pt x="17052" y="17764"/>
                          <a:pt x="14973" y="17044"/>
                        </a:cubicBezTo>
                        <a:cubicBezTo>
                          <a:pt x="12895" y="16325"/>
                          <a:pt x="11536" y="15925"/>
                          <a:pt x="10737" y="16005"/>
                        </a:cubicBezTo>
                        <a:cubicBezTo>
                          <a:pt x="9537" y="16005"/>
                          <a:pt x="8658" y="16565"/>
                          <a:pt x="8019" y="17524"/>
                        </a:cubicBezTo>
                        <a:cubicBezTo>
                          <a:pt x="7459" y="18403"/>
                          <a:pt x="7299" y="19442"/>
                          <a:pt x="7539" y="20482"/>
                        </a:cubicBezTo>
                        <a:cubicBezTo>
                          <a:pt x="7779" y="21521"/>
                          <a:pt x="8418" y="22400"/>
                          <a:pt x="9537" y="23120"/>
                        </a:cubicBezTo>
                        <a:cubicBezTo>
                          <a:pt x="10737" y="23839"/>
                          <a:pt x="12016" y="24159"/>
                          <a:pt x="13614" y="24079"/>
                        </a:cubicBezTo>
                        <a:cubicBezTo>
                          <a:pt x="14734" y="23999"/>
                          <a:pt x="15693" y="23599"/>
                          <a:pt x="16492" y="22880"/>
                        </a:cubicBezTo>
                        <a:cubicBezTo>
                          <a:pt x="16972" y="22400"/>
                          <a:pt x="17771" y="21441"/>
                          <a:pt x="18730" y="19842"/>
                        </a:cubicBezTo>
                        <a:lnTo>
                          <a:pt x="19530" y="1856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74" name="Freeform: Shape 4773">
                    <a:extLst>
                      <a:ext uri="{FF2B5EF4-FFF2-40B4-BE49-F238E27FC236}">
                        <a16:creationId xmlns:a16="http://schemas.microsoft.com/office/drawing/2014/main" id="{1B4D1040-008A-2C8A-FF8A-8B3BC33BBA0E}"/>
                      </a:ext>
                    </a:extLst>
                  </p:cNvPr>
                  <p:cNvSpPr/>
                  <p:nvPr/>
                </p:nvSpPr>
                <p:spPr>
                  <a:xfrm>
                    <a:off x="1092224" y="1403360"/>
                    <a:ext cx="30696" cy="28538"/>
                  </a:xfrm>
                  <a:custGeom>
                    <a:avLst/>
                    <a:gdLst>
                      <a:gd name="connsiteX0" fmla="*/ 6475 w 30696"/>
                      <a:gd name="connsiteY0" fmla="*/ 28538 h 28538"/>
                      <a:gd name="connsiteX1" fmla="*/ 0 w 30696"/>
                      <a:gd name="connsiteY1" fmla="*/ 24461 h 28538"/>
                      <a:gd name="connsiteX2" fmla="*/ 15268 w 30696"/>
                      <a:gd name="connsiteY2" fmla="*/ 0 h 28538"/>
                      <a:gd name="connsiteX3" fmla="*/ 21264 w 30696"/>
                      <a:gd name="connsiteY3" fmla="*/ 3757 h 28538"/>
                      <a:gd name="connsiteX4" fmla="*/ 19105 w 30696"/>
                      <a:gd name="connsiteY4" fmla="*/ 7274 h 28538"/>
                      <a:gd name="connsiteX5" fmla="*/ 23902 w 30696"/>
                      <a:gd name="connsiteY5" fmla="*/ 5756 h 28538"/>
                      <a:gd name="connsiteX6" fmla="*/ 27179 w 30696"/>
                      <a:gd name="connsiteY6" fmla="*/ 6715 h 28538"/>
                      <a:gd name="connsiteX7" fmla="*/ 30697 w 30696"/>
                      <a:gd name="connsiteY7" fmla="*/ 10632 h 28538"/>
                      <a:gd name="connsiteX8" fmla="*/ 25181 w 30696"/>
                      <a:gd name="connsiteY8" fmla="*/ 15029 h 28538"/>
                      <a:gd name="connsiteX9" fmla="*/ 22783 w 30696"/>
                      <a:gd name="connsiteY9" fmla="*/ 12071 h 28538"/>
                      <a:gd name="connsiteX10" fmla="*/ 19985 w 30696"/>
                      <a:gd name="connsiteY10" fmla="*/ 11351 h 28538"/>
                      <a:gd name="connsiteX11" fmla="*/ 16787 w 30696"/>
                      <a:gd name="connsiteY11" fmla="*/ 13110 h 28538"/>
                      <a:gd name="connsiteX12" fmla="*/ 11112 w 30696"/>
                      <a:gd name="connsiteY12" fmla="*/ 20944 h 28538"/>
                      <a:gd name="connsiteX13" fmla="*/ 6395 w 30696"/>
                      <a:gd name="connsiteY13" fmla="*/ 28538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6" h="28538">
                        <a:moveTo>
                          <a:pt x="6475" y="28538"/>
                        </a:moveTo>
                        <a:lnTo>
                          <a:pt x="0" y="24461"/>
                        </a:lnTo>
                        <a:lnTo>
                          <a:pt x="15268" y="0"/>
                        </a:lnTo>
                        <a:lnTo>
                          <a:pt x="21264" y="3757"/>
                        </a:lnTo>
                        <a:lnTo>
                          <a:pt x="19105" y="7274"/>
                        </a:lnTo>
                        <a:cubicBezTo>
                          <a:pt x="21184" y="6315"/>
                          <a:pt x="22783" y="5756"/>
                          <a:pt x="23902" y="5756"/>
                        </a:cubicBezTo>
                        <a:cubicBezTo>
                          <a:pt x="25021" y="5756"/>
                          <a:pt x="26140" y="6075"/>
                          <a:pt x="27179" y="6715"/>
                        </a:cubicBezTo>
                        <a:cubicBezTo>
                          <a:pt x="28698" y="7674"/>
                          <a:pt x="29817" y="8953"/>
                          <a:pt x="30697" y="10632"/>
                        </a:cubicBezTo>
                        <a:lnTo>
                          <a:pt x="25181" y="15029"/>
                        </a:lnTo>
                        <a:cubicBezTo>
                          <a:pt x="24541" y="13670"/>
                          <a:pt x="23742" y="12630"/>
                          <a:pt x="22783" y="12071"/>
                        </a:cubicBezTo>
                        <a:cubicBezTo>
                          <a:pt x="21903" y="11511"/>
                          <a:pt x="20944" y="11271"/>
                          <a:pt x="19985" y="11351"/>
                        </a:cubicBezTo>
                        <a:cubicBezTo>
                          <a:pt x="19026" y="11431"/>
                          <a:pt x="17986" y="12071"/>
                          <a:pt x="16787" y="13110"/>
                        </a:cubicBezTo>
                        <a:cubicBezTo>
                          <a:pt x="15588" y="14149"/>
                          <a:pt x="13750" y="16787"/>
                          <a:pt x="11112" y="20944"/>
                        </a:cubicBezTo>
                        <a:lnTo>
                          <a:pt x="6395" y="285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75" name="Freeform: Shape 4774">
                    <a:extLst>
                      <a:ext uri="{FF2B5EF4-FFF2-40B4-BE49-F238E27FC236}">
                        <a16:creationId xmlns:a16="http://schemas.microsoft.com/office/drawing/2014/main" id="{1F826365-1045-F9CB-223E-F5FF303C9E70}"/>
                      </a:ext>
                    </a:extLst>
                  </p:cNvPr>
                  <p:cNvSpPr/>
                  <p:nvPr/>
                </p:nvSpPr>
                <p:spPr>
                  <a:xfrm>
                    <a:off x="1110690" y="1405598"/>
                    <a:ext cx="37331" cy="47803"/>
                  </a:xfrm>
                  <a:custGeom>
                    <a:avLst/>
                    <a:gdLst>
                      <a:gd name="connsiteX0" fmla="*/ 0 w 37331"/>
                      <a:gd name="connsiteY0" fmla="*/ 33734 h 47803"/>
                      <a:gd name="connsiteX1" fmla="*/ 21104 w 37331"/>
                      <a:gd name="connsiteY1" fmla="*/ 0 h 47803"/>
                      <a:gd name="connsiteX2" fmla="*/ 27579 w 37331"/>
                      <a:gd name="connsiteY2" fmla="*/ 4077 h 47803"/>
                      <a:gd name="connsiteX3" fmla="*/ 16387 w 37331"/>
                      <a:gd name="connsiteY3" fmla="*/ 21983 h 47803"/>
                      <a:gd name="connsiteX4" fmla="*/ 29338 w 37331"/>
                      <a:gd name="connsiteY4" fmla="*/ 18066 h 47803"/>
                      <a:gd name="connsiteX5" fmla="*/ 37332 w 37331"/>
                      <a:gd name="connsiteY5" fmla="*/ 23022 h 47803"/>
                      <a:gd name="connsiteX6" fmla="*/ 23342 w 37331"/>
                      <a:gd name="connsiteY6" fmla="*/ 26700 h 47803"/>
                      <a:gd name="connsiteX7" fmla="*/ 22623 w 37331"/>
                      <a:gd name="connsiteY7" fmla="*/ 47804 h 47803"/>
                      <a:gd name="connsiteX8" fmla="*/ 15668 w 37331"/>
                      <a:gd name="connsiteY8" fmla="*/ 43407 h 47803"/>
                      <a:gd name="connsiteX9" fmla="*/ 16387 w 37331"/>
                      <a:gd name="connsiteY9" fmla="*/ 28538 h 47803"/>
                      <a:gd name="connsiteX10" fmla="*/ 11431 w 37331"/>
                      <a:gd name="connsiteY10" fmla="*/ 29817 h 47803"/>
                      <a:gd name="connsiteX11" fmla="*/ 6555 w 37331"/>
                      <a:gd name="connsiteY11" fmla="*/ 37651 h 47803"/>
                      <a:gd name="connsiteX12" fmla="*/ 80 w 37331"/>
                      <a:gd name="connsiteY12" fmla="*/ 33575 h 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331" h="47803">
                        <a:moveTo>
                          <a:pt x="0" y="33734"/>
                        </a:moveTo>
                        <a:lnTo>
                          <a:pt x="21104" y="0"/>
                        </a:lnTo>
                        <a:lnTo>
                          <a:pt x="27579" y="4077"/>
                        </a:lnTo>
                        <a:lnTo>
                          <a:pt x="16387" y="21983"/>
                        </a:lnTo>
                        <a:lnTo>
                          <a:pt x="29338" y="18066"/>
                        </a:lnTo>
                        <a:lnTo>
                          <a:pt x="37332" y="23022"/>
                        </a:lnTo>
                        <a:lnTo>
                          <a:pt x="23342" y="26700"/>
                        </a:lnTo>
                        <a:lnTo>
                          <a:pt x="22623" y="47804"/>
                        </a:lnTo>
                        <a:lnTo>
                          <a:pt x="15668" y="43407"/>
                        </a:lnTo>
                        <a:lnTo>
                          <a:pt x="16387" y="28538"/>
                        </a:lnTo>
                        <a:lnTo>
                          <a:pt x="11431" y="29817"/>
                        </a:lnTo>
                        <a:lnTo>
                          <a:pt x="6555" y="37651"/>
                        </a:lnTo>
                        <a:lnTo>
                          <a:pt x="80" y="3357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8" name="Graphic 2243">
                  <a:extLst>
                    <a:ext uri="{FF2B5EF4-FFF2-40B4-BE49-F238E27FC236}">
                      <a16:creationId xmlns:a16="http://schemas.microsoft.com/office/drawing/2014/main" id="{D7519545-55B8-55D5-7FD2-F65C4F18F640}"/>
                    </a:ext>
                  </a:extLst>
                </p:cNvPr>
                <p:cNvGrpSpPr/>
                <p:nvPr/>
              </p:nvGrpSpPr>
              <p:grpSpPr>
                <a:xfrm>
                  <a:off x="969837" y="1255472"/>
                  <a:ext cx="181551" cy="145169"/>
                  <a:chOff x="969837" y="1255472"/>
                  <a:chExt cx="181551" cy="145169"/>
                </a:xfrm>
                <a:solidFill>
                  <a:srgbClr val="000000"/>
                </a:solidFill>
              </p:grpSpPr>
              <p:sp>
                <p:nvSpPr>
                  <p:cNvPr id="4762" name="Freeform: Shape 4761">
                    <a:extLst>
                      <a:ext uri="{FF2B5EF4-FFF2-40B4-BE49-F238E27FC236}">
                        <a16:creationId xmlns:a16="http://schemas.microsoft.com/office/drawing/2014/main" id="{1B282BF3-AF24-B25B-530B-AA212DAC579C}"/>
                      </a:ext>
                    </a:extLst>
                  </p:cNvPr>
                  <p:cNvSpPr/>
                  <p:nvPr/>
                </p:nvSpPr>
                <p:spPr>
                  <a:xfrm>
                    <a:off x="969837" y="1255472"/>
                    <a:ext cx="40616" cy="47723"/>
                  </a:xfrm>
                  <a:custGeom>
                    <a:avLst/>
                    <a:gdLst>
                      <a:gd name="connsiteX0" fmla="*/ 0 w 40616"/>
                      <a:gd name="connsiteY0" fmla="*/ 29737 h 47723"/>
                      <a:gd name="connsiteX1" fmla="*/ 20065 w 40616"/>
                      <a:gd name="connsiteY1" fmla="*/ 0 h 47723"/>
                      <a:gd name="connsiteX2" fmla="*/ 32695 w 40616"/>
                      <a:gd name="connsiteY2" fmla="*/ 8554 h 47723"/>
                      <a:gd name="connsiteX3" fmla="*/ 39090 w 40616"/>
                      <a:gd name="connsiteY3" fmla="*/ 13989 h 47723"/>
                      <a:gd name="connsiteX4" fmla="*/ 40609 w 40616"/>
                      <a:gd name="connsiteY4" fmla="*/ 19185 h 47723"/>
                      <a:gd name="connsiteX5" fmla="*/ 38770 w 40616"/>
                      <a:gd name="connsiteY5" fmla="*/ 24781 h 47723"/>
                      <a:gd name="connsiteX6" fmla="*/ 33095 w 40616"/>
                      <a:gd name="connsiteY6" fmla="*/ 28938 h 47723"/>
                      <a:gd name="connsiteX7" fmla="*/ 25341 w 40616"/>
                      <a:gd name="connsiteY7" fmla="*/ 27739 h 47723"/>
                      <a:gd name="connsiteX8" fmla="*/ 26860 w 40616"/>
                      <a:gd name="connsiteY8" fmla="*/ 32375 h 47723"/>
                      <a:gd name="connsiteX9" fmla="*/ 27019 w 40616"/>
                      <a:gd name="connsiteY9" fmla="*/ 39490 h 47723"/>
                      <a:gd name="connsiteX10" fmla="*/ 26700 w 40616"/>
                      <a:gd name="connsiteY10" fmla="*/ 47724 h 47723"/>
                      <a:gd name="connsiteX11" fmla="*/ 19505 w 40616"/>
                      <a:gd name="connsiteY11" fmla="*/ 42847 h 47723"/>
                      <a:gd name="connsiteX12" fmla="*/ 19505 w 40616"/>
                      <a:gd name="connsiteY12" fmla="*/ 33415 h 47723"/>
                      <a:gd name="connsiteX13" fmla="*/ 19345 w 40616"/>
                      <a:gd name="connsiteY13" fmla="*/ 26940 h 47723"/>
                      <a:gd name="connsiteX14" fmla="*/ 18386 w 40616"/>
                      <a:gd name="connsiteY14" fmla="*/ 24461 h 47723"/>
                      <a:gd name="connsiteX15" fmla="*/ 15588 w 40616"/>
                      <a:gd name="connsiteY15" fmla="*/ 22063 h 47723"/>
                      <a:gd name="connsiteX16" fmla="*/ 14389 w 40616"/>
                      <a:gd name="connsiteY16" fmla="*/ 21264 h 47723"/>
                      <a:gd name="connsiteX17" fmla="*/ 5995 w 40616"/>
                      <a:gd name="connsiteY17" fmla="*/ 33654 h 47723"/>
                      <a:gd name="connsiteX18" fmla="*/ 0 w 40616"/>
                      <a:gd name="connsiteY18" fmla="*/ 29577 h 47723"/>
                      <a:gd name="connsiteX19" fmla="*/ 17507 w 40616"/>
                      <a:gd name="connsiteY19" fmla="*/ 16627 h 47723"/>
                      <a:gd name="connsiteX20" fmla="*/ 21983 w 40616"/>
                      <a:gd name="connsiteY20" fmla="*/ 19585 h 47723"/>
                      <a:gd name="connsiteX21" fmla="*/ 27579 w 40616"/>
                      <a:gd name="connsiteY21" fmla="*/ 22863 h 47723"/>
                      <a:gd name="connsiteX22" fmla="*/ 30137 w 40616"/>
                      <a:gd name="connsiteY22" fmla="*/ 22703 h 47723"/>
                      <a:gd name="connsiteX23" fmla="*/ 32215 w 40616"/>
                      <a:gd name="connsiteY23" fmla="*/ 20864 h 47723"/>
                      <a:gd name="connsiteX24" fmla="*/ 33015 w 40616"/>
                      <a:gd name="connsiteY24" fmla="*/ 17906 h 47723"/>
                      <a:gd name="connsiteX25" fmla="*/ 31576 w 40616"/>
                      <a:gd name="connsiteY25" fmla="*/ 15189 h 47723"/>
                      <a:gd name="connsiteX26" fmla="*/ 27259 w 40616"/>
                      <a:gd name="connsiteY26" fmla="*/ 12151 h 47723"/>
                      <a:gd name="connsiteX27" fmla="*/ 22623 w 40616"/>
                      <a:gd name="connsiteY27" fmla="*/ 9033 h 47723"/>
                      <a:gd name="connsiteX28" fmla="*/ 17507 w 40616"/>
                      <a:gd name="connsiteY28" fmla="*/ 16547 h 47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0616" h="47723">
                        <a:moveTo>
                          <a:pt x="0" y="29737"/>
                        </a:moveTo>
                        <a:lnTo>
                          <a:pt x="20065" y="0"/>
                        </a:lnTo>
                        <a:lnTo>
                          <a:pt x="32695" y="8554"/>
                        </a:lnTo>
                        <a:cubicBezTo>
                          <a:pt x="35893" y="10712"/>
                          <a:pt x="37971" y="12550"/>
                          <a:pt x="39090" y="13989"/>
                        </a:cubicBezTo>
                        <a:cubicBezTo>
                          <a:pt x="40129" y="15508"/>
                          <a:pt x="40689" y="17187"/>
                          <a:pt x="40609" y="19185"/>
                        </a:cubicBezTo>
                        <a:cubicBezTo>
                          <a:pt x="40609" y="21104"/>
                          <a:pt x="39970" y="23022"/>
                          <a:pt x="38770" y="24781"/>
                        </a:cubicBezTo>
                        <a:cubicBezTo>
                          <a:pt x="37252" y="27019"/>
                          <a:pt x="35333" y="28378"/>
                          <a:pt x="33095" y="28938"/>
                        </a:cubicBezTo>
                        <a:cubicBezTo>
                          <a:pt x="30777" y="29498"/>
                          <a:pt x="28219" y="29098"/>
                          <a:pt x="25341" y="27739"/>
                        </a:cubicBezTo>
                        <a:cubicBezTo>
                          <a:pt x="26140" y="29338"/>
                          <a:pt x="26620" y="30937"/>
                          <a:pt x="26860" y="32375"/>
                        </a:cubicBezTo>
                        <a:cubicBezTo>
                          <a:pt x="27099" y="33814"/>
                          <a:pt x="27179" y="36212"/>
                          <a:pt x="27019" y="39490"/>
                        </a:cubicBezTo>
                        <a:lnTo>
                          <a:pt x="26700" y="47724"/>
                        </a:lnTo>
                        <a:lnTo>
                          <a:pt x="19505" y="42847"/>
                        </a:lnTo>
                        <a:lnTo>
                          <a:pt x="19505" y="33415"/>
                        </a:lnTo>
                        <a:cubicBezTo>
                          <a:pt x="19505" y="30057"/>
                          <a:pt x="19505" y="27899"/>
                          <a:pt x="19345" y="26940"/>
                        </a:cubicBezTo>
                        <a:cubicBezTo>
                          <a:pt x="19185" y="25980"/>
                          <a:pt x="18866" y="25101"/>
                          <a:pt x="18386" y="24461"/>
                        </a:cubicBezTo>
                        <a:cubicBezTo>
                          <a:pt x="17906" y="23822"/>
                          <a:pt x="16947" y="23022"/>
                          <a:pt x="15588" y="22063"/>
                        </a:cubicBezTo>
                        <a:lnTo>
                          <a:pt x="14389" y="21264"/>
                        </a:lnTo>
                        <a:lnTo>
                          <a:pt x="5995" y="33654"/>
                        </a:lnTo>
                        <a:lnTo>
                          <a:pt x="0" y="29577"/>
                        </a:lnTo>
                        <a:close/>
                        <a:moveTo>
                          <a:pt x="17507" y="16627"/>
                        </a:moveTo>
                        <a:lnTo>
                          <a:pt x="21983" y="19585"/>
                        </a:lnTo>
                        <a:cubicBezTo>
                          <a:pt x="24861" y="21504"/>
                          <a:pt x="26700" y="22623"/>
                          <a:pt x="27579" y="22863"/>
                        </a:cubicBezTo>
                        <a:cubicBezTo>
                          <a:pt x="28458" y="23102"/>
                          <a:pt x="29338" y="23022"/>
                          <a:pt x="30137" y="22703"/>
                        </a:cubicBezTo>
                        <a:cubicBezTo>
                          <a:pt x="30936" y="22383"/>
                          <a:pt x="31656" y="21743"/>
                          <a:pt x="32215" y="20864"/>
                        </a:cubicBezTo>
                        <a:cubicBezTo>
                          <a:pt x="32855" y="19905"/>
                          <a:pt x="33175" y="18866"/>
                          <a:pt x="33015" y="17906"/>
                        </a:cubicBezTo>
                        <a:cubicBezTo>
                          <a:pt x="32935" y="16947"/>
                          <a:pt x="32375" y="16068"/>
                          <a:pt x="31576" y="15189"/>
                        </a:cubicBezTo>
                        <a:cubicBezTo>
                          <a:pt x="31176" y="14789"/>
                          <a:pt x="29657" y="13750"/>
                          <a:pt x="27259" y="12151"/>
                        </a:cubicBezTo>
                        <a:lnTo>
                          <a:pt x="22623" y="9033"/>
                        </a:lnTo>
                        <a:lnTo>
                          <a:pt x="17507" y="1654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63" name="Freeform: Shape 4762">
                    <a:extLst>
                      <a:ext uri="{FF2B5EF4-FFF2-40B4-BE49-F238E27FC236}">
                        <a16:creationId xmlns:a16="http://schemas.microsoft.com/office/drawing/2014/main" id="{4C0BFDC7-08BD-80F6-924B-602707ADCC70}"/>
                      </a:ext>
                    </a:extLst>
                  </p:cNvPr>
                  <p:cNvSpPr/>
                  <p:nvPr/>
                </p:nvSpPr>
                <p:spPr>
                  <a:xfrm>
                    <a:off x="1002952" y="1287468"/>
                    <a:ext cx="27462" cy="27509"/>
                  </a:xfrm>
                  <a:custGeom>
                    <a:avLst/>
                    <a:gdLst>
                      <a:gd name="connsiteX0" fmla="*/ 2938 w 27462"/>
                      <a:gd name="connsiteY0" fmla="*/ 5976 h 27509"/>
                      <a:gd name="connsiteX1" fmla="*/ 8054 w 27462"/>
                      <a:gd name="connsiteY1" fmla="*/ 1419 h 27509"/>
                      <a:gd name="connsiteX2" fmla="*/ 14769 w 27462"/>
                      <a:gd name="connsiteY2" fmla="*/ 60 h 27509"/>
                      <a:gd name="connsiteX3" fmla="*/ 21404 w 27462"/>
                      <a:gd name="connsiteY3" fmla="*/ 2538 h 27509"/>
                      <a:gd name="connsiteX4" fmla="*/ 27239 w 27462"/>
                      <a:gd name="connsiteY4" fmla="*/ 11092 h 27509"/>
                      <a:gd name="connsiteX5" fmla="*/ 24921 w 27462"/>
                      <a:gd name="connsiteY5" fmla="*/ 21244 h 27509"/>
                      <a:gd name="connsiteX6" fmla="*/ 16288 w 27462"/>
                      <a:gd name="connsiteY6" fmla="*/ 27240 h 27509"/>
                      <a:gd name="connsiteX7" fmla="*/ 6215 w 27462"/>
                      <a:gd name="connsiteY7" fmla="*/ 25081 h 27509"/>
                      <a:gd name="connsiteX8" fmla="*/ 1499 w 27462"/>
                      <a:gd name="connsiteY8" fmla="*/ 19965 h 27509"/>
                      <a:gd name="connsiteX9" fmla="*/ 60 w 27462"/>
                      <a:gd name="connsiteY9" fmla="*/ 13330 h 27509"/>
                      <a:gd name="connsiteX10" fmla="*/ 2938 w 27462"/>
                      <a:gd name="connsiteY10" fmla="*/ 6056 h 27509"/>
                      <a:gd name="connsiteX11" fmla="*/ 8533 w 27462"/>
                      <a:gd name="connsiteY11" fmla="*/ 10213 h 27509"/>
                      <a:gd name="connsiteX12" fmla="*/ 6775 w 27462"/>
                      <a:gd name="connsiteY12" fmla="*/ 16128 h 27509"/>
                      <a:gd name="connsiteX13" fmla="*/ 9333 w 27462"/>
                      <a:gd name="connsiteY13" fmla="*/ 20365 h 27509"/>
                      <a:gd name="connsiteX14" fmla="*/ 14209 w 27462"/>
                      <a:gd name="connsiteY14" fmla="*/ 21164 h 27509"/>
                      <a:gd name="connsiteX15" fmla="*/ 19085 w 27462"/>
                      <a:gd name="connsiteY15" fmla="*/ 17247 h 27509"/>
                      <a:gd name="connsiteX16" fmla="*/ 20844 w 27462"/>
                      <a:gd name="connsiteY16" fmla="*/ 11332 h 27509"/>
                      <a:gd name="connsiteX17" fmla="*/ 18286 w 27462"/>
                      <a:gd name="connsiteY17" fmla="*/ 7095 h 27509"/>
                      <a:gd name="connsiteX18" fmla="*/ 13410 w 27462"/>
                      <a:gd name="connsiteY18" fmla="*/ 6296 h 27509"/>
                      <a:gd name="connsiteX19" fmla="*/ 8613 w 27462"/>
                      <a:gd name="connsiteY19" fmla="*/ 10213 h 2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462" h="27509">
                        <a:moveTo>
                          <a:pt x="2938" y="5976"/>
                        </a:moveTo>
                        <a:cubicBezTo>
                          <a:pt x="4217" y="4057"/>
                          <a:pt x="5896" y="2538"/>
                          <a:pt x="8054" y="1419"/>
                        </a:cubicBezTo>
                        <a:cubicBezTo>
                          <a:pt x="10212" y="300"/>
                          <a:pt x="12451" y="-179"/>
                          <a:pt x="14769" y="60"/>
                        </a:cubicBezTo>
                        <a:cubicBezTo>
                          <a:pt x="17087" y="300"/>
                          <a:pt x="19325" y="1099"/>
                          <a:pt x="21404" y="2538"/>
                        </a:cubicBezTo>
                        <a:cubicBezTo>
                          <a:pt x="24681" y="4697"/>
                          <a:pt x="26600" y="7574"/>
                          <a:pt x="27239" y="11092"/>
                        </a:cubicBezTo>
                        <a:cubicBezTo>
                          <a:pt x="27879" y="14609"/>
                          <a:pt x="27159" y="17967"/>
                          <a:pt x="24921" y="21244"/>
                        </a:cubicBezTo>
                        <a:cubicBezTo>
                          <a:pt x="22763" y="24522"/>
                          <a:pt x="19885" y="26520"/>
                          <a:pt x="16288" y="27240"/>
                        </a:cubicBezTo>
                        <a:cubicBezTo>
                          <a:pt x="12770" y="27959"/>
                          <a:pt x="9333" y="27240"/>
                          <a:pt x="6215" y="25081"/>
                        </a:cubicBezTo>
                        <a:cubicBezTo>
                          <a:pt x="4217" y="23722"/>
                          <a:pt x="2698" y="22044"/>
                          <a:pt x="1499" y="19965"/>
                        </a:cubicBezTo>
                        <a:cubicBezTo>
                          <a:pt x="300" y="17887"/>
                          <a:pt x="-180" y="15648"/>
                          <a:pt x="60" y="13330"/>
                        </a:cubicBezTo>
                        <a:cubicBezTo>
                          <a:pt x="300" y="11012"/>
                          <a:pt x="1259" y="8534"/>
                          <a:pt x="2938" y="6056"/>
                        </a:cubicBezTo>
                        <a:close/>
                        <a:moveTo>
                          <a:pt x="8533" y="10213"/>
                        </a:moveTo>
                        <a:cubicBezTo>
                          <a:pt x="7095" y="12371"/>
                          <a:pt x="6535" y="14289"/>
                          <a:pt x="6775" y="16128"/>
                        </a:cubicBezTo>
                        <a:cubicBezTo>
                          <a:pt x="7015" y="17967"/>
                          <a:pt x="7894" y="19326"/>
                          <a:pt x="9333" y="20365"/>
                        </a:cubicBezTo>
                        <a:cubicBezTo>
                          <a:pt x="10852" y="21404"/>
                          <a:pt x="12451" y="21644"/>
                          <a:pt x="14209" y="21164"/>
                        </a:cubicBezTo>
                        <a:cubicBezTo>
                          <a:pt x="15968" y="20685"/>
                          <a:pt x="17567" y="19406"/>
                          <a:pt x="19085" y="17247"/>
                        </a:cubicBezTo>
                        <a:cubicBezTo>
                          <a:pt x="20524" y="15169"/>
                          <a:pt x="21084" y="13170"/>
                          <a:pt x="20844" y="11332"/>
                        </a:cubicBezTo>
                        <a:cubicBezTo>
                          <a:pt x="20604" y="9493"/>
                          <a:pt x="19725" y="8134"/>
                          <a:pt x="18286" y="7095"/>
                        </a:cubicBezTo>
                        <a:cubicBezTo>
                          <a:pt x="16767" y="6056"/>
                          <a:pt x="15168" y="5816"/>
                          <a:pt x="13410" y="6296"/>
                        </a:cubicBezTo>
                        <a:cubicBezTo>
                          <a:pt x="11651" y="6775"/>
                          <a:pt x="10052" y="8054"/>
                          <a:pt x="8613" y="1021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64" name="Freeform: Shape 4763">
                    <a:extLst>
                      <a:ext uri="{FF2B5EF4-FFF2-40B4-BE49-F238E27FC236}">
                        <a16:creationId xmlns:a16="http://schemas.microsoft.com/office/drawing/2014/main" id="{20B0FCFB-9F2E-6542-31D4-6CDF8DDA305B}"/>
                      </a:ext>
                    </a:extLst>
                  </p:cNvPr>
                  <p:cNvSpPr/>
                  <p:nvPr/>
                </p:nvSpPr>
                <p:spPr>
                  <a:xfrm>
                    <a:off x="1024835" y="1300718"/>
                    <a:ext cx="43272" cy="42927"/>
                  </a:xfrm>
                  <a:custGeom>
                    <a:avLst/>
                    <a:gdLst>
                      <a:gd name="connsiteX0" fmla="*/ 14309 w 43272"/>
                      <a:gd name="connsiteY0" fmla="*/ 0 h 42927"/>
                      <a:gd name="connsiteX1" fmla="*/ 19585 w 43272"/>
                      <a:gd name="connsiteY1" fmla="*/ 3517 h 42927"/>
                      <a:gd name="connsiteX2" fmla="*/ 17587 w 43272"/>
                      <a:gd name="connsiteY2" fmla="*/ 6475 h 42927"/>
                      <a:gd name="connsiteX3" fmla="*/ 26620 w 43272"/>
                      <a:gd name="connsiteY3" fmla="*/ 7594 h 42927"/>
                      <a:gd name="connsiteX4" fmla="*/ 29657 w 43272"/>
                      <a:gd name="connsiteY4" fmla="*/ 10872 h 42927"/>
                      <a:gd name="connsiteX5" fmla="*/ 30377 w 43272"/>
                      <a:gd name="connsiteY5" fmla="*/ 15108 h 42927"/>
                      <a:gd name="connsiteX6" fmla="*/ 35173 w 43272"/>
                      <a:gd name="connsiteY6" fmla="*/ 14629 h 42927"/>
                      <a:gd name="connsiteX7" fmla="*/ 39250 w 43272"/>
                      <a:gd name="connsiteY7" fmla="*/ 16148 h 42927"/>
                      <a:gd name="connsiteX8" fmla="*/ 42608 w 43272"/>
                      <a:gd name="connsiteY8" fmla="*/ 19825 h 42927"/>
                      <a:gd name="connsiteX9" fmla="*/ 43167 w 43272"/>
                      <a:gd name="connsiteY9" fmla="*/ 24301 h 42927"/>
                      <a:gd name="connsiteX10" fmla="*/ 40769 w 43272"/>
                      <a:gd name="connsiteY10" fmla="*/ 29178 h 42927"/>
                      <a:gd name="connsiteX11" fmla="*/ 31496 w 43272"/>
                      <a:gd name="connsiteY11" fmla="*/ 42927 h 42927"/>
                      <a:gd name="connsiteX12" fmla="*/ 25820 w 43272"/>
                      <a:gd name="connsiteY12" fmla="*/ 39090 h 42927"/>
                      <a:gd name="connsiteX13" fmla="*/ 34134 w 43272"/>
                      <a:gd name="connsiteY13" fmla="*/ 26780 h 42927"/>
                      <a:gd name="connsiteX14" fmla="*/ 36292 w 43272"/>
                      <a:gd name="connsiteY14" fmla="*/ 22223 h 42927"/>
                      <a:gd name="connsiteX15" fmla="*/ 34694 w 43272"/>
                      <a:gd name="connsiteY15" fmla="*/ 19345 h 42927"/>
                      <a:gd name="connsiteX16" fmla="*/ 31976 w 43272"/>
                      <a:gd name="connsiteY16" fmla="*/ 18546 h 42927"/>
                      <a:gd name="connsiteX17" fmla="*/ 29018 w 43272"/>
                      <a:gd name="connsiteY17" fmla="*/ 19665 h 42927"/>
                      <a:gd name="connsiteX18" fmla="*/ 25581 w 43272"/>
                      <a:gd name="connsiteY18" fmla="*/ 23822 h 42927"/>
                      <a:gd name="connsiteX19" fmla="*/ 18626 w 43272"/>
                      <a:gd name="connsiteY19" fmla="*/ 34134 h 42927"/>
                      <a:gd name="connsiteX20" fmla="*/ 12950 w 43272"/>
                      <a:gd name="connsiteY20" fmla="*/ 30297 h 42927"/>
                      <a:gd name="connsiteX21" fmla="*/ 20944 w 43272"/>
                      <a:gd name="connsiteY21" fmla="*/ 18466 h 42927"/>
                      <a:gd name="connsiteX22" fmla="*/ 23342 w 43272"/>
                      <a:gd name="connsiteY22" fmla="*/ 14229 h 42927"/>
                      <a:gd name="connsiteX23" fmla="*/ 23342 w 43272"/>
                      <a:gd name="connsiteY23" fmla="*/ 12231 h 42927"/>
                      <a:gd name="connsiteX24" fmla="*/ 21903 w 43272"/>
                      <a:gd name="connsiteY24" fmla="*/ 10632 h 42927"/>
                      <a:gd name="connsiteX25" fmla="*/ 19026 w 43272"/>
                      <a:gd name="connsiteY25" fmla="*/ 9753 h 42927"/>
                      <a:gd name="connsiteX26" fmla="*/ 16148 w 43272"/>
                      <a:gd name="connsiteY26" fmla="*/ 10792 h 42927"/>
                      <a:gd name="connsiteX27" fmla="*/ 12710 w 43272"/>
                      <a:gd name="connsiteY27" fmla="*/ 14949 h 42927"/>
                      <a:gd name="connsiteX28" fmla="*/ 5676 w 43272"/>
                      <a:gd name="connsiteY28" fmla="*/ 25421 h 42927"/>
                      <a:gd name="connsiteX29" fmla="*/ 0 w 43272"/>
                      <a:gd name="connsiteY29" fmla="*/ 21584 h 42927"/>
                      <a:gd name="connsiteX30" fmla="*/ 14549 w 43272"/>
                      <a:gd name="connsiteY30" fmla="*/ 80 h 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272" h="42927">
                        <a:moveTo>
                          <a:pt x="14309" y="0"/>
                        </a:moveTo>
                        <a:lnTo>
                          <a:pt x="19585" y="3517"/>
                        </a:lnTo>
                        <a:lnTo>
                          <a:pt x="17587" y="6475"/>
                        </a:lnTo>
                        <a:cubicBezTo>
                          <a:pt x="21024" y="5436"/>
                          <a:pt x="23982" y="5836"/>
                          <a:pt x="26620" y="7594"/>
                        </a:cubicBezTo>
                        <a:cubicBezTo>
                          <a:pt x="27979" y="8554"/>
                          <a:pt x="29018" y="9593"/>
                          <a:pt x="29657" y="10872"/>
                        </a:cubicBezTo>
                        <a:cubicBezTo>
                          <a:pt x="30297" y="12151"/>
                          <a:pt x="30537" y="13510"/>
                          <a:pt x="30377" y="15108"/>
                        </a:cubicBezTo>
                        <a:cubicBezTo>
                          <a:pt x="32136" y="14629"/>
                          <a:pt x="33734" y="14469"/>
                          <a:pt x="35173" y="14629"/>
                        </a:cubicBezTo>
                        <a:cubicBezTo>
                          <a:pt x="36692" y="14789"/>
                          <a:pt x="37971" y="15268"/>
                          <a:pt x="39250" y="16148"/>
                        </a:cubicBezTo>
                        <a:cubicBezTo>
                          <a:pt x="40849" y="17187"/>
                          <a:pt x="41968" y="18466"/>
                          <a:pt x="42608" y="19825"/>
                        </a:cubicBezTo>
                        <a:cubicBezTo>
                          <a:pt x="43247" y="21184"/>
                          <a:pt x="43407" y="22703"/>
                          <a:pt x="43167" y="24301"/>
                        </a:cubicBezTo>
                        <a:cubicBezTo>
                          <a:pt x="42927" y="25501"/>
                          <a:pt x="42128" y="27099"/>
                          <a:pt x="40769" y="29178"/>
                        </a:cubicBezTo>
                        <a:lnTo>
                          <a:pt x="31496" y="42927"/>
                        </a:lnTo>
                        <a:lnTo>
                          <a:pt x="25820" y="39090"/>
                        </a:lnTo>
                        <a:lnTo>
                          <a:pt x="34134" y="26780"/>
                        </a:lnTo>
                        <a:cubicBezTo>
                          <a:pt x="35573" y="24621"/>
                          <a:pt x="36292" y="23102"/>
                          <a:pt x="36292" y="22223"/>
                        </a:cubicBezTo>
                        <a:cubicBezTo>
                          <a:pt x="36292" y="21024"/>
                          <a:pt x="35813" y="20065"/>
                          <a:pt x="34694" y="19345"/>
                        </a:cubicBezTo>
                        <a:cubicBezTo>
                          <a:pt x="33894" y="18786"/>
                          <a:pt x="33015" y="18546"/>
                          <a:pt x="31976" y="18546"/>
                        </a:cubicBezTo>
                        <a:cubicBezTo>
                          <a:pt x="30936" y="18546"/>
                          <a:pt x="29977" y="18946"/>
                          <a:pt x="29018" y="19665"/>
                        </a:cubicBezTo>
                        <a:cubicBezTo>
                          <a:pt x="28059" y="20384"/>
                          <a:pt x="26939" y="21743"/>
                          <a:pt x="25581" y="23822"/>
                        </a:cubicBezTo>
                        <a:lnTo>
                          <a:pt x="18626" y="34134"/>
                        </a:lnTo>
                        <a:lnTo>
                          <a:pt x="12950" y="30297"/>
                        </a:lnTo>
                        <a:lnTo>
                          <a:pt x="20944" y="18466"/>
                        </a:lnTo>
                        <a:cubicBezTo>
                          <a:pt x="22383" y="16388"/>
                          <a:pt x="23182" y="14949"/>
                          <a:pt x="23342" y="14229"/>
                        </a:cubicBezTo>
                        <a:cubicBezTo>
                          <a:pt x="23582" y="13510"/>
                          <a:pt x="23582" y="12790"/>
                          <a:pt x="23342" y="12231"/>
                        </a:cubicBezTo>
                        <a:cubicBezTo>
                          <a:pt x="23102" y="11671"/>
                          <a:pt x="22623" y="11112"/>
                          <a:pt x="21903" y="10632"/>
                        </a:cubicBezTo>
                        <a:cubicBezTo>
                          <a:pt x="21024" y="10072"/>
                          <a:pt x="20065" y="9753"/>
                          <a:pt x="19026" y="9753"/>
                        </a:cubicBezTo>
                        <a:cubicBezTo>
                          <a:pt x="17986" y="9753"/>
                          <a:pt x="17027" y="10072"/>
                          <a:pt x="16148" y="10792"/>
                        </a:cubicBezTo>
                        <a:cubicBezTo>
                          <a:pt x="15268" y="11511"/>
                          <a:pt x="14069" y="12870"/>
                          <a:pt x="12710" y="14949"/>
                        </a:cubicBezTo>
                        <a:lnTo>
                          <a:pt x="5676" y="25421"/>
                        </a:lnTo>
                        <a:lnTo>
                          <a:pt x="0" y="21584"/>
                        </a:lnTo>
                        <a:lnTo>
                          <a:pt x="14549" y="8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65" name="Freeform: Shape 4764">
                    <a:extLst>
                      <a:ext uri="{FF2B5EF4-FFF2-40B4-BE49-F238E27FC236}">
                        <a16:creationId xmlns:a16="http://schemas.microsoft.com/office/drawing/2014/main" id="{40726AE9-FC9C-AEC4-5CC3-EC2D33A014A9}"/>
                      </a:ext>
                    </a:extLst>
                  </p:cNvPr>
                  <p:cNvSpPr/>
                  <p:nvPr/>
                </p:nvSpPr>
                <p:spPr>
                  <a:xfrm>
                    <a:off x="1063022" y="1328297"/>
                    <a:ext cx="28334" cy="31815"/>
                  </a:xfrm>
                  <a:custGeom>
                    <a:avLst/>
                    <a:gdLst>
                      <a:gd name="connsiteX0" fmla="*/ 13294 w 28334"/>
                      <a:gd name="connsiteY0" fmla="*/ 7035 h 31815"/>
                      <a:gd name="connsiteX1" fmla="*/ 8737 w 28334"/>
                      <a:gd name="connsiteY1" fmla="*/ 2638 h 31815"/>
                      <a:gd name="connsiteX2" fmla="*/ 14813 w 28334"/>
                      <a:gd name="connsiteY2" fmla="*/ 0 h 31815"/>
                      <a:gd name="connsiteX3" fmla="*/ 22167 w 28334"/>
                      <a:gd name="connsiteY3" fmla="*/ 2798 h 31815"/>
                      <a:gd name="connsiteX4" fmla="*/ 27203 w 28334"/>
                      <a:gd name="connsiteY4" fmla="*/ 7514 h 31815"/>
                      <a:gd name="connsiteX5" fmla="*/ 28322 w 28334"/>
                      <a:gd name="connsiteY5" fmla="*/ 11591 h 31815"/>
                      <a:gd name="connsiteX6" fmla="*/ 25604 w 28334"/>
                      <a:gd name="connsiteY6" fmla="*/ 17187 h 31815"/>
                      <a:gd name="connsiteX7" fmla="*/ 21048 w 28334"/>
                      <a:gd name="connsiteY7" fmla="*/ 23822 h 31815"/>
                      <a:gd name="connsiteX8" fmla="*/ 18490 w 28334"/>
                      <a:gd name="connsiteY8" fmla="*/ 28218 h 31815"/>
                      <a:gd name="connsiteX9" fmla="*/ 17531 w 28334"/>
                      <a:gd name="connsiteY9" fmla="*/ 31816 h 31815"/>
                      <a:gd name="connsiteX10" fmla="*/ 11935 w 28334"/>
                      <a:gd name="connsiteY10" fmla="*/ 28059 h 31815"/>
                      <a:gd name="connsiteX11" fmla="*/ 12494 w 28334"/>
                      <a:gd name="connsiteY11" fmla="*/ 25980 h 31815"/>
                      <a:gd name="connsiteX12" fmla="*/ 12734 w 28334"/>
                      <a:gd name="connsiteY12" fmla="*/ 25181 h 31815"/>
                      <a:gd name="connsiteX13" fmla="*/ 8178 w 28334"/>
                      <a:gd name="connsiteY13" fmla="*/ 25181 h 31815"/>
                      <a:gd name="connsiteX14" fmla="*/ 4181 w 28334"/>
                      <a:gd name="connsiteY14" fmla="*/ 23502 h 31815"/>
                      <a:gd name="connsiteX15" fmla="*/ 184 w 28334"/>
                      <a:gd name="connsiteY15" fmla="*/ 18146 h 31815"/>
                      <a:gd name="connsiteX16" fmla="*/ 1383 w 28334"/>
                      <a:gd name="connsiteY16" fmla="*/ 12311 h 31815"/>
                      <a:gd name="connsiteX17" fmla="*/ 4421 w 28334"/>
                      <a:gd name="connsiteY17" fmla="*/ 9673 h 31815"/>
                      <a:gd name="connsiteX18" fmla="*/ 8338 w 28334"/>
                      <a:gd name="connsiteY18" fmla="*/ 9113 h 31815"/>
                      <a:gd name="connsiteX19" fmla="*/ 13773 w 28334"/>
                      <a:gd name="connsiteY19" fmla="*/ 10872 h 31815"/>
                      <a:gd name="connsiteX20" fmla="*/ 20249 w 28334"/>
                      <a:gd name="connsiteY20" fmla="*/ 13190 h 31815"/>
                      <a:gd name="connsiteX21" fmla="*/ 20648 w 28334"/>
                      <a:gd name="connsiteY21" fmla="*/ 12630 h 31815"/>
                      <a:gd name="connsiteX22" fmla="*/ 21368 w 28334"/>
                      <a:gd name="connsiteY22" fmla="*/ 9753 h 31815"/>
                      <a:gd name="connsiteX23" fmla="*/ 18810 w 28334"/>
                      <a:gd name="connsiteY23" fmla="*/ 6955 h 31815"/>
                      <a:gd name="connsiteX24" fmla="*/ 16012 w 28334"/>
                      <a:gd name="connsiteY24" fmla="*/ 5916 h 31815"/>
                      <a:gd name="connsiteX25" fmla="*/ 13214 w 28334"/>
                      <a:gd name="connsiteY25" fmla="*/ 7115 h 31815"/>
                      <a:gd name="connsiteX26" fmla="*/ 17850 w 28334"/>
                      <a:gd name="connsiteY26" fmla="*/ 16787 h 31815"/>
                      <a:gd name="connsiteX27" fmla="*/ 13773 w 28334"/>
                      <a:gd name="connsiteY27" fmla="*/ 15348 h 31815"/>
                      <a:gd name="connsiteX28" fmla="*/ 10016 w 28334"/>
                      <a:gd name="connsiteY28" fmla="*/ 14229 h 31815"/>
                      <a:gd name="connsiteX29" fmla="*/ 7538 w 28334"/>
                      <a:gd name="connsiteY29" fmla="*/ 15508 h 31815"/>
                      <a:gd name="connsiteX30" fmla="*/ 7059 w 28334"/>
                      <a:gd name="connsiteY30" fmla="*/ 18146 h 31815"/>
                      <a:gd name="connsiteX31" fmla="*/ 8737 w 28334"/>
                      <a:gd name="connsiteY31" fmla="*/ 20544 h 31815"/>
                      <a:gd name="connsiteX32" fmla="*/ 12335 w 28334"/>
                      <a:gd name="connsiteY32" fmla="*/ 21504 h 31815"/>
                      <a:gd name="connsiteX33" fmla="*/ 14973 w 28334"/>
                      <a:gd name="connsiteY33" fmla="*/ 20544 h 31815"/>
                      <a:gd name="connsiteX34" fmla="*/ 17051 w 28334"/>
                      <a:gd name="connsiteY34" fmla="*/ 17906 h 31815"/>
                      <a:gd name="connsiteX35" fmla="*/ 17850 w 28334"/>
                      <a:gd name="connsiteY35" fmla="*/ 16787 h 3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334" h="31815">
                        <a:moveTo>
                          <a:pt x="13294" y="7035"/>
                        </a:moveTo>
                        <a:lnTo>
                          <a:pt x="8737" y="2638"/>
                        </a:lnTo>
                        <a:cubicBezTo>
                          <a:pt x="10736" y="959"/>
                          <a:pt x="12734" y="80"/>
                          <a:pt x="14813" y="0"/>
                        </a:cubicBezTo>
                        <a:cubicBezTo>
                          <a:pt x="16891" y="0"/>
                          <a:pt x="19369" y="879"/>
                          <a:pt x="22167" y="2798"/>
                        </a:cubicBezTo>
                        <a:cubicBezTo>
                          <a:pt x="24725" y="4477"/>
                          <a:pt x="26404" y="6075"/>
                          <a:pt x="27203" y="7514"/>
                        </a:cubicBezTo>
                        <a:cubicBezTo>
                          <a:pt x="28083" y="8953"/>
                          <a:pt x="28402" y="10312"/>
                          <a:pt x="28322" y="11591"/>
                        </a:cubicBezTo>
                        <a:cubicBezTo>
                          <a:pt x="28242" y="12870"/>
                          <a:pt x="27283" y="14709"/>
                          <a:pt x="25604" y="17187"/>
                        </a:cubicBezTo>
                        <a:lnTo>
                          <a:pt x="21048" y="23822"/>
                        </a:lnTo>
                        <a:cubicBezTo>
                          <a:pt x="19769" y="25740"/>
                          <a:pt x="18890" y="27179"/>
                          <a:pt x="18490" y="28218"/>
                        </a:cubicBezTo>
                        <a:cubicBezTo>
                          <a:pt x="18090" y="29258"/>
                          <a:pt x="17770" y="30457"/>
                          <a:pt x="17531" y="31816"/>
                        </a:cubicBezTo>
                        <a:lnTo>
                          <a:pt x="11935" y="28059"/>
                        </a:lnTo>
                        <a:cubicBezTo>
                          <a:pt x="12015" y="27579"/>
                          <a:pt x="12255" y="26860"/>
                          <a:pt x="12494" y="25980"/>
                        </a:cubicBezTo>
                        <a:cubicBezTo>
                          <a:pt x="12654" y="25580"/>
                          <a:pt x="12734" y="25341"/>
                          <a:pt x="12734" y="25181"/>
                        </a:cubicBezTo>
                        <a:cubicBezTo>
                          <a:pt x="11135" y="25501"/>
                          <a:pt x="9617" y="25501"/>
                          <a:pt x="8178" y="25181"/>
                        </a:cubicBezTo>
                        <a:cubicBezTo>
                          <a:pt x="6739" y="24861"/>
                          <a:pt x="5380" y="24381"/>
                          <a:pt x="4181" y="23502"/>
                        </a:cubicBezTo>
                        <a:cubicBezTo>
                          <a:pt x="1942" y="21983"/>
                          <a:pt x="663" y="20225"/>
                          <a:pt x="184" y="18146"/>
                        </a:cubicBezTo>
                        <a:cubicBezTo>
                          <a:pt x="-296" y="16068"/>
                          <a:pt x="184" y="14149"/>
                          <a:pt x="1383" y="12311"/>
                        </a:cubicBezTo>
                        <a:cubicBezTo>
                          <a:pt x="2182" y="11112"/>
                          <a:pt x="3221" y="10232"/>
                          <a:pt x="4421" y="9673"/>
                        </a:cubicBezTo>
                        <a:cubicBezTo>
                          <a:pt x="5620" y="9113"/>
                          <a:pt x="6979" y="8953"/>
                          <a:pt x="8338" y="9113"/>
                        </a:cubicBezTo>
                        <a:cubicBezTo>
                          <a:pt x="9697" y="9353"/>
                          <a:pt x="11535" y="9912"/>
                          <a:pt x="13773" y="10872"/>
                        </a:cubicBezTo>
                        <a:cubicBezTo>
                          <a:pt x="16811" y="12151"/>
                          <a:pt x="18969" y="12950"/>
                          <a:pt x="20249" y="13190"/>
                        </a:cubicBezTo>
                        <a:lnTo>
                          <a:pt x="20648" y="12630"/>
                        </a:lnTo>
                        <a:cubicBezTo>
                          <a:pt x="21368" y="11511"/>
                          <a:pt x="21607" y="10552"/>
                          <a:pt x="21368" y="9753"/>
                        </a:cubicBezTo>
                        <a:cubicBezTo>
                          <a:pt x="21128" y="8953"/>
                          <a:pt x="20249" y="7994"/>
                          <a:pt x="18810" y="6955"/>
                        </a:cubicBezTo>
                        <a:cubicBezTo>
                          <a:pt x="17770" y="6235"/>
                          <a:pt x="16891" y="5916"/>
                          <a:pt x="16012" y="5916"/>
                        </a:cubicBezTo>
                        <a:cubicBezTo>
                          <a:pt x="15132" y="5916"/>
                          <a:pt x="14253" y="6315"/>
                          <a:pt x="13214" y="7115"/>
                        </a:cubicBezTo>
                        <a:close/>
                        <a:moveTo>
                          <a:pt x="17850" y="16787"/>
                        </a:moveTo>
                        <a:cubicBezTo>
                          <a:pt x="16971" y="16547"/>
                          <a:pt x="15612" y="16068"/>
                          <a:pt x="13773" y="15348"/>
                        </a:cubicBezTo>
                        <a:cubicBezTo>
                          <a:pt x="11935" y="14629"/>
                          <a:pt x="10736" y="14229"/>
                          <a:pt x="10016" y="14229"/>
                        </a:cubicBezTo>
                        <a:cubicBezTo>
                          <a:pt x="8897" y="14229"/>
                          <a:pt x="8098" y="14709"/>
                          <a:pt x="7538" y="15508"/>
                        </a:cubicBezTo>
                        <a:cubicBezTo>
                          <a:pt x="6979" y="16308"/>
                          <a:pt x="6819" y="17187"/>
                          <a:pt x="7059" y="18146"/>
                        </a:cubicBezTo>
                        <a:cubicBezTo>
                          <a:pt x="7218" y="19105"/>
                          <a:pt x="7778" y="19905"/>
                          <a:pt x="8737" y="20544"/>
                        </a:cubicBezTo>
                        <a:cubicBezTo>
                          <a:pt x="9776" y="21264"/>
                          <a:pt x="10976" y="21584"/>
                          <a:pt x="12335" y="21504"/>
                        </a:cubicBezTo>
                        <a:cubicBezTo>
                          <a:pt x="13374" y="21504"/>
                          <a:pt x="14253" y="21104"/>
                          <a:pt x="14973" y="20544"/>
                        </a:cubicBezTo>
                        <a:cubicBezTo>
                          <a:pt x="15452" y="20145"/>
                          <a:pt x="16172" y="19265"/>
                          <a:pt x="17051" y="17906"/>
                        </a:cubicBezTo>
                        <a:lnTo>
                          <a:pt x="17850" y="1678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66" name="Freeform: Shape 4765">
                    <a:extLst>
                      <a:ext uri="{FF2B5EF4-FFF2-40B4-BE49-F238E27FC236}">
                        <a16:creationId xmlns:a16="http://schemas.microsoft.com/office/drawing/2014/main" id="{7A74705F-38E7-9A70-F477-EEDA8705D97D}"/>
                      </a:ext>
                    </a:extLst>
                  </p:cNvPr>
                  <p:cNvSpPr/>
                  <p:nvPr/>
                </p:nvSpPr>
                <p:spPr>
                  <a:xfrm>
                    <a:off x="1085029" y="1333253"/>
                    <a:ext cx="25740" cy="33574"/>
                  </a:xfrm>
                  <a:custGeom>
                    <a:avLst/>
                    <a:gdLst>
                      <a:gd name="connsiteX0" fmla="*/ 0 w 25740"/>
                      <a:gd name="connsiteY0" fmla="*/ 29737 h 33574"/>
                      <a:gd name="connsiteX1" fmla="*/ 14549 w 25740"/>
                      <a:gd name="connsiteY1" fmla="*/ 8234 h 33574"/>
                      <a:gd name="connsiteX2" fmla="*/ 20225 w 25740"/>
                      <a:gd name="connsiteY2" fmla="*/ 12071 h 33574"/>
                      <a:gd name="connsiteX3" fmla="*/ 5676 w 25740"/>
                      <a:gd name="connsiteY3" fmla="*/ 33574 h 33574"/>
                      <a:gd name="connsiteX4" fmla="*/ 0 w 25740"/>
                      <a:gd name="connsiteY4" fmla="*/ 29737 h 33574"/>
                      <a:gd name="connsiteX5" fmla="*/ 16547 w 25740"/>
                      <a:gd name="connsiteY5" fmla="*/ 5276 h 33574"/>
                      <a:gd name="connsiteX6" fmla="*/ 20065 w 25740"/>
                      <a:gd name="connsiteY6" fmla="*/ 0 h 33574"/>
                      <a:gd name="connsiteX7" fmla="*/ 25740 w 25740"/>
                      <a:gd name="connsiteY7" fmla="*/ 3837 h 33574"/>
                      <a:gd name="connsiteX8" fmla="*/ 22223 w 25740"/>
                      <a:gd name="connsiteY8" fmla="*/ 9113 h 33574"/>
                      <a:gd name="connsiteX9" fmla="*/ 16547 w 25740"/>
                      <a:gd name="connsiteY9" fmla="*/ 5276 h 3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40" h="33574">
                        <a:moveTo>
                          <a:pt x="0" y="29737"/>
                        </a:moveTo>
                        <a:lnTo>
                          <a:pt x="14549" y="8234"/>
                        </a:lnTo>
                        <a:lnTo>
                          <a:pt x="20225" y="12071"/>
                        </a:lnTo>
                        <a:lnTo>
                          <a:pt x="5676" y="33574"/>
                        </a:lnTo>
                        <a:lnTo>
                          <a:pt x="0" y="29737"/>
                        </a:lnTo>
                        <a:close/>
                        <a:moveTo>
                          <a:pt x="16547" y="5276"/>
                        </a:moveTo>
                        <a:lnTo>
                          <a:pt x="20065" y="0"/>
                        </a:lnTo>
                        <a:lnTo>
                          <a:pt x="25740" y="3837"/>
                        </a:lnTo>
                        <a:lnTo>
                          <a:pt x="22223" y="9113"/>
                        </a:lnTo>
                        <a:lnTo>
                          <a:pt x="16547" y="527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67" name="Freeform: Shape 4766">
                    <a:extLst>
                      <a:ext uri="{FF2B5EF4-FFF2-40B4-BE49-F238E27FC236}">
                        <a16:creationId xmlns:a16="http://schemas.microsoft.com/office/drawing/2014/main" id="{BA5C22C9-E744-9CCC-B3A3-0466EBAADBF6}"/>
                      </a:ext>
                    </a:extLst>
                  </p:cNvPr>
                  <p:cNvSpPr/>
                  <p:nvPr/>
                </p:nvSpPr>
                <p:spPr>
                  <a:xfrm>
                    <a:off x="1096701" y="1349161"/>
                    <a:ext cx="31416" cy="34853"/>
                  </a:xfrm>
                  <a:custGeom>
                    <a:avLst/>
                    <a:gdLst>
                      <a:gd name="connsiteX0" fmla="*/ 19505 w 31416"/>
                      <a:gd name="connsiteY0" fmla="*/ 34774 h 34853"/>
                      <a:gd name="connsiteX1" fmla="*/ 13829 w 31416"/>
                      <a:gd name="connsiteY1" fmla="*/ 30936 h 34853"/>
                      <a:gd name="connsiteX2" fmla="*/ 21264 w 31416"/>
                      <a:gd name="connsiteY2" fmla="*/ 19985 h 34853"/>
                      <a:gd name="connsiteX3" fmla="*/ 23902 w 31416"/>
                      <a:gd name="connsiteY3" fmla="*/ 15189 h 34853"/>
                      <a:gd name="connsiteX4" fmla="*/ 23822 w 31416"/>
                      <a:gd name="connsiteY4" fmla="*/ 12790 h 34853"/>
                      <a:gd name="connsiteX5" fmla="*/ 22223 w 31416"/>
                      <a:gd name="connsiteY5" fmla="*/ 10872 h 34853"/>
                      <a:gd name="connsiteX6" fmla="*/ 19025 w 31416"/>
                      <a:gd name="connsiteY6" fmla="*/ 9912 h 34853"/>
                      <a:gd name="connsiteX7" fmla="*/ 15988 w 31416"/>
                      <a:gd name="connsiteY7" fmla="*/ 10952 h 34853"/>
                      <a:gd name="connsiteX8" fmla="*/ 12231 w 31416"/>
                      <a:gd name="connsiteY8" fmla="*/ 15588 h 34853"/>
                      <a:gd name="connsiteX9" fmla="*/ 5676 w 31416"/>
                      <a:gd name="connsiteY9" fmla="*/ 25341 h 34853"/>
                      <a:gd name="connsiteX10" fmla="*/ 0 w 31416"/>
                      <a:gd name="connsiteY10" fmla="*/ 21504 h 34853"/>
                      <a:gd name="connsiteX11" fmla="*/ 14549 w 31416"/>
                      <a:gd name="connsiteY11" fmla="*/ 0 h 34853"/>
                      <a:gd name="connsiteX12" fmla="*/ 19825 w 31416"/>
                      <a:gd name="connsiteY12" fmla="*/ 3597 h 34853"/>
                      <a:gd name="connsiteX13" fmla="*/ 17667 w 31416"/>
                      <a:gd name="connsiteY13" fmla="*/ 6795 h 34853"/>
                      <a:gd name="connsiteX14" fmla="*/ 27259 w 31416"/>
                      <a:gd name="connsiteY14" fmla="*/ 7914 h 34853"/>
                      <a:gd name="connsiteX15" fmla="*/ 30217 w 31416"/>
                      <a:gd name="connsiteY15" fmla="*/ 10952 h 34853"/>
                      <a:gd name="connsiteX16" fmla="*/ 31416 w 31416"/>
                      <a:gd name="connsiteY16" fmla="*/ 14309 h 34853"/>
                      <a:gd name="connsiteX17" fmla="*/ 30936 w 31416"/>
                      <a:gd name="connsiteY17" fmla="*/ 17427 h 34853"/>
                      <a:gd name="connsiteX18" fmla="*/ 28698 w 31416"/>
                      <a:gd name="connsiteY18" fmla="*/ 21504 h 34853"/>
                      <a:gd name="connsiteX19" fmla="*/ 19665 w 31416"/>
                      <a:gd name="connsiteY19" fmla="*/ 34853 h 3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416" h="34853">
                        <a:moveTo>
                          <a:pt x="19505" y="34774"/>
                        </a:moveTo>
                        <a:lnTo>
                          <a:pt x="13829" y="30936"/>
                        </a:lnTo>
                        <a:lnTo>
                          <a:pt x="21264" y="19985"/>
                        </a:lnTo>
                        <a:cubicBezTo>
                          <a:pt x="22863" y="17667"/>
                          <a:pt x="23742" y="16068"/>
                          <a:pt x="23902" y="15189"/>
                        </a:cubicBezTo>
                        <a:cubicBezTo>
                          <a:pt x="24142" y="14309"/>
                          <a:pt x="24062" y="13510"/>
                          <a:pt x="23822" y="12790"/>
                        </a:cubicBezTo>
                        <a:cubicBezTo>
                          <a:pt x="23502" y="12071"/>
                          <a:pt x="23022" y="11431"/>
                          <a:pt x="22223" y="10872"/>
                        </a:cubicBezTo>
                        <a:cubicBezTo>
                          <a:pt x="21264" y="10232"/>
                          <a:pt x="20145" y="9912"/>
                          <a:pt x="19025" y="9912"/>
                        </a:cubicBezTo>
                        <a:cubicBezTo>
                          <a:pt x="17906" y="9912"/>
                          <a:pt x="16867" y="10312"/>
                          <a:pt x="15988" y="10952"/>
                        </a:cubicBezTo>
                        <a:cubicBezTo>
                          <a:pt x="15108" y="11591"/>
                          <a:pt x="13829" y="13190"/>
                          <a:pt x="12231" y="15588"/>
                        </a:cubicBezTo>
                        <a:lnTo>
                          <a:pt x="5676" y="25341"/>
                        </a:lnTo>
                        <a:lnTo>
                          <a:pt x="0" y="21504"/>
                        </a:lnTo>
                        <a:lnTo>
                          <a:pt x="14549" y="0"/>
                        </a:lnTo>
                        <a:lnTo>
                          <a:pt x="19825" y="3597"/>
                        </a:lnTo>
                        <a:lnTo>
                          <a:pt x="17667" y="6795"/>
                        </a:lnTo>
                        <a:cubicBezTo>
                          <a:pt x="21184" y="5596"/>
                          <a:pt x="24381" y="5995"/>
                          <a:pt x="27259" y="7914"/>
                        </a:cubicBezTo>
                        <a:cubicBezTo>
                          <a:pt x="28538" y="8793"/>
                          <a:pt x="29497" y="9753"/>
                          <a:pt x="30217" y="10952"/>
                        </a:cubicBezTo>
                        <a:cubicBezTo>
                          <a:pt x="30936" y="12071"/>
                          <a:pt x="31336" y="13190"/>
                          <a:pt x="31416" y="14309"/>
                        </a:cubicBezTo>
                        <a:cubicBezTo>
                          <a:pt x="31416" y="15348"/>
                          <a:pt x="31336" y="16388"/>
                          <a:pt x="30936" y="17427"/>
                        </a:cubicBezTo>
                        <a:cubicBezTo>
                          <a:pt x="30537" y="18466"/>
                          <a:pt x="29817" y="19825"/>
                          <a:pt x="28698" y="21504"/>
                        </a:cubicBezTo>
                        <a:lnTo>
                          <a:pt x="19665" y="3485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68" name="Freeform: Shape 4767">
                    <a:extLst>
                      <a:ext uri="{FF2B5EF4-FFF2-40B4-BE49-F238E27FC236}">
                        <a16:creationId xmlns:a16="http://schemas.microsoft.com/office/drawing/2014/main" id="{0536A142-13BD-A424-1B25-B426D0630358}"/>
                      </a:ext>
                    </a:extLst>
                  </p:cNvPr>
                  <p:cNvSpPr/>
                  <p:nvPr/>
                </p:nvSpPr>
                <p:spPr>
                  <a:xfrm>
                    <a:off x="1123057" y="1368826"/>
                    <a:ext cx="28332" cy="31815"/>
                  </a:xfrm>
                  <a:custGeom>
                    <a:avLst/>
                    <a:gdLst>
                      <a:gd name="connsiteX0" fmla="*/ 13214 w 28332"/>
                      <a:gd name="connsiteY0" fmla="*/ 6955 h 31815"/>
                      <a:gd name="connsiteX1" fmla="*/ 8657 w 28332"/>
                      <a:gd name="connsiteY1" fmla="*/ 2558 h 31815"/>
                      <a:gd name="connsiteX2" fmla="*/ 14813 w 28332"/>
                      <a:gd name="connsiteY2" fmla="*/ 0 h 31815"/>
                      <a:gd name="connsiteX3" fmla="*/ 22167 w 28332"/>
                      <a:gd name="connsiteY3" fmla="*/ 2798 h 31815"/>
                      <a:gd name="connsiteX4" fmla="*/ 27203 w 28332"/>
                      <a:gd name="connsiteY4" fmla="*/ 7514 h 31815"/>
                      <a:gd name="connsiteX5" fmla="*/ 28322 w 28332"/>
                      <a:gd name="connsiteY5" fmla="*/ 11591 h 31815"/>
                      <a:gd name="connsiteX6" fmla="*/ 25604 w 28332"/>
                      <a:gd name="connsiteY6" fmla="*/ 17187 h 31815"/>
                      <a:gd name="connsiteX7" fmla="*/ 21048 w 28332"/>
                      <a:gd name="connsiteY7" fmla="*/ 23822 h 31815"/>
                      <a:gd name="connsiteX8" fmla="*/ 18490 w 28332"/>
                      <a:gd name="connsiteY8" fmla="*/ 28218 h 31815"/>
                      <a:gd name="connsiteX9" fmla="*/ 17531 w 28332"/>
                      <a:gd name="connsiteY9" fmla="*/ 31816 h 31815"/>
                      <a:gd name="connsiteX10" fmla="*/ 11935 w 28332"/>
                      <a:gd name="connsiteY10" fmla="*/ 27979 h 31815"/>
                      <a:gd name="connsiteX11" fmla="*/ 12494 w 28332"/>
                      <a:gd name="connsiteY11" fmla="*/ 25900 h 31815"/>
                      <a:gd name="connsiteX12" fmla="*/ 12734 w 28332"/>
                      <a:gd name="connsiteY12" fmla="*/ 25101 h 31815"/>
                      <a:gd name="connsiteX13" fmla="*/ 8178 w 28332"/>
                      <a:gd name="connsiteY13" fmla="*/ 25101 h 31815"/>
                      <a:gd name="connsiteX14" fmla="*/ 4181 w 28332"/>
                      <a:gd name="connsiteY14" fmla="*/ 23422 h 31815"/>
                      <a:gd name="connsiteX15" fmla="*/ 184 w 28332"/>
                      <a:gd name="connsiteY15" fmla="*/ 18066 h 31815"/>
                      <a:gd name="connsiteX16" fmla="*/ 1383 w 28332"/>
                      <a:gd name="connsiteY16" fmla="*/ 12231 h 31815"/>
                      <a:gd name="connsiteX17" fmla="*/ 4421 w 28332"/>
                      <a:gd name="connsiteY17" fmla="*/ 9593 h 31815"/>
                      <a:gd name="connsiteX18" fmla="*/ 8338 w 28332"/>
                      <a:gd name="connsiteY18" fmla="*/ 9033 h 31815"/>
                      <a:gd name="connsiteX19" fmla="*/ 13773 w 28332"/>
                      <a:gd name="connsiteY19" fmla="*/ 10792 h 31815"/>
                      <a:gd name="connsiteX20" fmla="*/ 20249 w 28332"/>
                      <a:gd name="connsiteY20" fmla="*/ 13110 h 31815"/>
                      <a:gd name="connsiteX21" fmla="*/ 20648 w 28332"/>
                      <a:gd name="connsiteY21" fmla="*/ 12550 h 31815"/>
                      <a:gd name="connsiteX22" fmla="*/ 21448 w 28332"/>
                      <a:gd name="connsiteY22" fmla="*/ 9673 h 31815"/>
                      <a:gd name="connsiteX23" fmla="*/ 18890 w 28332"/>
                      <a:gd name="connsiteY23" fmla="*/ 6875 h 31815"/>
                      <a:gd name="connsiteX24" fmla="*/ 16092 w 28332"/>
                      <a:gd name="connsiteY24" fmla="*/ 5836 h 31815"/>
                      <a:gd name="connsiteX25" fmla="*/ 13294 w 28332"/>
                      <a:gd name="connsiteY25" fmla="*/ 7035 h 31815"/>
                      <a:gd name="connsiteX26" fmla="*/ 17770 w 28332"/>
                      <a:gd name="connsiteY26" fmla="*/ 16707 h 31815"/>
                      <a:gd name="connsiteX27" fmla="*/ 13693 w 28332"/>
                      <a:gd name="connsiteY27" fmla="*/ 15268 h 31815"/>
                      <a:gd name="connsiteX28" fmla="*/ 9936 w 28332"/>
                      <a:gd name="connsiteY28" fmla="*/ 14149 h 31815"/>
                      <a:gd name="connsiteX29" fmla="*/ 7458 w 28332"/>
                      <a:gd name="connsiteY29" fmla="*/ 15428 h 31815"/>
                      <a:gd name="connsiteX30" fmla="*/ 6979 w 28332"/>
                      <a:gd name="connsiteY30" fmla="*/ 18066 h 31815"/>
                      <a:gd name="connsiteX31" fmla="*/ 8657 w 28332"/>
                      <a:gd name="connsiteY31" fmla="*/ 20464 h 31815"/>
                      <a:gd name="connsiteX32" fmla="*/ 12255 w 28332"/>
                      <a:gd name="connsiteY32" fmla="*/ 21424 h 31815"/>
                      <a:gd name="connsiteX33" fmla="*/ 14893 w 28332"/>
                      <a:gd name="connsiteY33" fmla="*/ 20464 h 31815"/>
                      <a:gd name="connsiteX34" fmla="*/ 16971 w 28332"/>
                      <a:gd name="connsiteY34" fmla="*/ 17826 h 31815"/>
                      <a:gd name="connsiteX35" fmla="*/ 17770 w 28332"/>
                      <a:gd name="connsiteY35" fmla="*/ 16707 h 3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332" h="31815">
                        <a:moveTo>
                          <a:pt x="13214" y="6955"/>
                        </a:moveTo>
                        <a:lnTo>
                          <a:pt x="8657" y="2558"/>
                        </a:lnTo>
                        <a:cubicBezTo>
                          <a:pt x="10656" y="879"/>
                          <a:pt x="12654" y="0"/>
                          <a:pt x="14813" y="0"/>
                        </a:cubicBezTo>
                        <a:cubicBezTo>
                          <a:pt x="16971" y="0"/>
                          <a:pt x="19369" y="879"/>
                          <a:pt x="22167" y="2798"/>
                        </a:cubicBezTo>
                        <a:cubicBezTo>
                          <a:pt x="24725" y="4477"/>
                          <a:pt x="26404" y="6075"/>
                          <a:pt x="27203" y="7514"/>
                        </a:cubicBezTo>
                        <a:cubicBezTo>
                          <a:pt x="28003" y="8953"/>
                          <a:pt x="28402" y="10312"/>
                          <a:pt x="28322" y="11591"/>
                        </a:cubicBezTo>
                        <a:cubicBezTo>
                          <a:pt x="28162" y="12870"/>
                          <a:pt x="27283" y="14709"/>
                          <a:pt x="25604" y="17187"/>
                        </a:cubicBezTo>
                        <a:lnTo>
                          <a:pt x="21048" y="23822"/>
                        </a:lnTo>
                        <a:cubicBezTo>
                          <a:pt x="19769" y="25740"/>
                          <a:pt x="18890" y="27179"/>
                          <a:pt x="18490" y="28218"/>
                        </a:cubicBezTo>
                        <a:cubicBezTo>
                          <a:pt x="18090" y="29258"/>
                          <a:pt x="17770" y="30457"/>
                          <a:pt x="17531" y="31816"/>
                        </a:cubicBezTo>
                        <a:lnTo>
                          <a:pt x="11935" y="27979"/>
                        </a:lnTo>
                        <a:cubicBezTo>
                          <a:pt x="12015" y="27499"/>
                          <a:pt x="12255" y="26780"/>
                          <a:pt x="12494" y="25900"/>
                        </a:cubicBezTo>
                        <a:cubicBezTo>
                          <a:pt x="12654" y="25501"/>
                          <a:pt x="12734" y="25261"/>
                          <a:pt x="12734" y="25101"/>
                        </a:cubicBezTo>
                        <a:cubicBezTo>
                          <a:pt x="11135" y="25421"/>
                          <a:pt x="9617" y="25421"/>
                          <a:pt x="8178" y="25101"/>
                        </a:cubicBezTo>
                        <a:cubicBezTo>
                          <a:pt x="6739" y="24781"/>
                          <a:pt x="5380" y="24301"/>
                          <a:pt x="4181" y="23422"/>
                        </a:cubicBezTo>
                        <a:cubicBezTo>
                          <a:pt x="1942" y="21903"/>
                          <a:pt x="583" y="20145"/>
                          <a:pt x="184" y="18066"/>
                        </a:cubicBezTo>
                        <a:cubicBezTo>
                          <a:pt x="-296" y="15988"/>
                          <a:pt x="184" y="14069"/>
                          <a:pt x="1383" y="12231"/>
                        </a:cubicBezTo>
                        <a:cubicBezTo>
                          <a:pt x="2182" y="11032"/>
                          <a:pt x="3221" y="10152"/>
                          <a:pt x="4421" y="9593"/>
                        </a:cubicBezTo>
                        <a:cubicBezTo>
                          <a:pt x="5620" y="9033"/>
                          <a:pt x="6979" y="8873"/>
                          <a:pt x="8338" y="9033"/>
                        </a:cubicBezTo>
                        <a:cubicBezTo>
                          <a:pt x="9697" y="9273"/>
                          <a:pt x="11535" y="9832"/>
                          <a:pt x="13773" y="10792"/>
                        </a:cubicBezTo>
                        <a:cubicBezTo>
                          <a:pt x="16731" y="12071"/>
                          <a:pt x="18969" y="12870"/>
                          <a:pt x="20249" y="13110"/>
                        </a:cubicBezTo>
                        <a:lnTo>
                          <a:pt x="20648" y="12550"/>
                        </a:lnTo>
                        <a:cubicBezTo>
                          <a:pt x="21368" y="11431"/>
                          <a:pt x="21607" y="10472"/>
                          <a:pt x="21448" y="9673"/>
                        </a:cubicBezTo>
                        <a:cubicBezTo>
                          <a:pt x="21208" y="8873"/>
                          <a:pt x="20328" y="7914"/>
                          <a:pt x="18890" y="6875"/>
                        </a:cubicBezTo>
                        <a:cubicBezTo>
                          <a:pt x="17850" y="6155"/>
                          <a:pt x="16971" y="5836"/>
                          <a:pt x="16092" y="5836"/>
                        </a:cubicBezTo>
                        <a:cubicBezTo>
                          <a:pt x="15212" y="5836"/>
                          <a:pt x="14333" y="6235"/>
                          <a:pt x="13294" y="7035"/>
                        </a:cubicBezTo>
                        <a:close/>
                        <a:moveTo>
                          <a:pt x="17770" y="16707"/>
                        </a:moveTo>
                        <a:cubicBezTo>
                          <a:pt x="16891" y="16467"/>
                          <a:pt x="15532" y="15988"/>
                          <a:pt x="13693" y="15268"/>
                        </a:cubicBezTo>
                        <a:cubicBezTo>
                          <a:pt x="11855" y="14549"/>
                          <a:pt x="10656" y="14149"/>
                          <a:pt x="9936" y="14149"/>
                        </a:cubicBezTo>
                        <a:cubicBezTo>
                          <a:pt x="8817" y="14149"/>
                          <a:pt x="8018" y="14629"/>
                          <a:pt x="7458" y="15428"/>
                        </a:cubicBezTo>
                        <a:cubicBezTo>
                          <a:pt x="6899" y="16228"/>
                          <a:pt x="6739" y="17107"/>
                          <a:pt x="6979" y="18066"/>
                        </a:cubicBezTo>
                        <a:cubicBezTo>
                          <a:pt x="7138" y="19025"/>
                          <a:pt x="7698" y="19825"/>
                          <a:pt x="8657" y="20464"/>
                        </a:cubicBezTo>
                        <a:cubicBezTo>
                          <a:pt x="9697" y="21184"/>
                          <a:pt x="10896" y="21504"/>
                          <a:pt x="12255" y="21424"/>
                        </a:cubicBezTo>
                        <a:cubicBezTo>
                          <a:pt x="13294" y="21424"/>
                          <a:pt x="14173" y="21024"/>
                          <a:pt x="14893" y="20464"/>
                        </a:cubicBezTo>
                        <a:cubicBezTo>
                          <a:pt x="15372" y="20065"/>
                          <a:pt x="16092" y="19185"/>
                          <a:pt x="16971" y="17826"/>
                        </a:cubicBezTo>
                        <a:lnTo>
                          <a:pt x="17770" y="1670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89" name="Graphic 2243">
                  <a:extLst>
                    <a:ext uri="{FF2B5EF4-FFF2-40B4-BE49-F238E27FC236}">
                      <a16:creationId xmlns:a16="http://schemas.microsoft.com/office/drawing/2014/main" id="{F422AFA0-17CD-77BF-F1BF-8C40942618D9}"/>
                    </a:ext>
                  </a:extLst>
                </p:cNvPr>
                <p:cNvGrpSpPr/>
                <p:nvPr/>
              </p:nvGrpSpPr>
              <p:grpSpPr>
                <a:xfrm>
                  <a:off x="999735" y="1214823"/>
                  <a:ext cx="156532" cy="129781"/>
                  <a:chOff x="999735" y="1214823"/>
                  <a:chExt cx="156532" cy="129781"/>
                </a:xfrm>
                <a:solidFill>
                  <a:srgbClr val="000000"/>
                </a:solidFill>
              </p:grpSpPr>
              <p:sp>
                <p:nvSpPr>
                  <p:cNvPr id="4755" name="Freeform: Shape 4754">
                    <a:extLst>
                      <a:ext uri="{FF2B5EF4-FFF2-40B4-BE49-F238E27FC236}">
                        <a16:creationId xmlns:a16="http://schemas.microsoft.com/office/drawing/2014/main" id="{35703CD5-F306-C4AD-5375-00D1EA59ECFE}"/>
                      </a:ext>
                    </a:extLst>
                  </p:cNvPr>
                  <p:cNvSpPr/>
                  <p:nvPr/>
                </p:nvSpPr>
                <p:spPr>
                  <a:xfrm>
                    <a:off x="999735" y="1214823"/>
                    <a:ext cx="35393" cy="36496"/>
                  </a:xfrm>
                  <a:custGeom>
                    <a:avLst/>
                    <a:gdLst>
                      <a:gd name="connsiteX0" fmla="*/ 21263 w 35393"/>
                      <a:gd name="connsiteY0" fmla="*/ 26580 h 36496"/>
                      <a:gd name="connsiteX1" fmla="*/ 25740 w 35393"/>
                      <a:gd name="connsiteY1" fmla="*/ 32415 h 36496"/>
                      <a:gd name="connsiteX2" fmla="*/ 16387 w 35393"/>
                      <a:gd name="connsiteY2" fmla="*/ 36492 h 36496"/>
                      <a:gd name="connsiteX3" fmla="*/ 6954 w 35393"/>
                      <a:gd name="connsiteY3" fmla="*/ 33374 h 36496"/>
                      <a:gd name="connsiteX4" fmla="*/ 160 w 35393"/>
                      <a:gd name="connsiteY4" fmla="*/ 22663 h 36496"/>
                      <a:gd name="connsiteX5" fmla="*/ 4077 w 35393"/>
                      <a:gd name="connsiteY5" fmla="*/ 9073 h 36496"/>
                      <a:gd name="connsiteX6" fmla="*/ 15828 w 35393"/>
                      <a:gd name="connsiteY6" fmla="*/ 360 h 36496"/>
                      <a:gd name="connsiteX7" fmla="*/ 28618 w 35393"/>
                      <a:gd name="connsiteY7" fmla="*/ 3238 h 36496"/>
                      <a:gd name="connsiteX8" fmla="*/ 35173 w 35393"/>
                      <a:gd name="connsiteY8" fmla="*/ 12590 h 36496"/>
                      <a:gd name="connsiteX9" fmla="*/ 34373 w 35393"/>
                      <a:gd name="connsiteY9" fmla="*/ 20105 h 36496"/>
                      <a:gd name="connsiteX10" fmla="*/ 27499 w 35393"/>
                      <a:gd name="connsiteY10" fmla="*/ 17387 h 36496"/>
                      <a:gd name="connsiteX11" fmla="*/ 27818 w 35393"/>
                      <a:gd name="connsiteY11" fmla="*/ 12271 h 36496"/>
                      <a:gd name="connsiteX12" fmla="*/ 24701 w 35393"/>
                      <a:gd name="connsiteY12" fmla="*/ 8114 h 36496"/>
                      <a:gd name="connsiteX13" fmla="*/ 17746 w 35393"/>
                      <a:gd name="connsiteY13" fmla="*/ 6755 h 36496"/>
                      <a:gd name="connsiteX14" fmla="*/ 10392 w 35393"/>
                      <a:gd name="connsiteY14" fmla="*/ 12910 h 36496"/>
                      <a:gd name="connsiteX15" fmla="*/ 6874 w 35393"/>
                      <a:gd name="connsiteY15" fmla="*/ 22263 h 36496"/>
                      <a:gd name="connsiteX16" fmla="*/ 10392 w 35393"/>
                      <a:gd name="connsiteY16" fmla="*/ 28258 h 36496"/>
                      <a:gd name="connsiteX17" fmla="*/ 15508 w 35393"/>
                      <a:gd name="connsiteY17" fmla="*/ 29617 h 36496"/>
                      <a:gd name="connsiteX18" fmla="*/ 21263 w 35393"/>
                      <a:gd name="connsiteY18" fmla="*/ 26580 h 36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393" h="36496">
                        <a:moveTo>
                          <a:pt x="21263" y="26580"/>
                        </a:moveTo>
                        <a:lnTo>
                          <a:pt x="25740" y="32415"/>
                        </a:lnTo>
                        <a:cubicBezTo>
                          <a:pt x="22622" y="34973"/>
                          <a:pt x="19505" y="36332"/>
                          <a:pt x="16387" y="36492"/>
                        </a:cubicBezTo>
                        <a:cubicBezTo>
                          <a:pt x="13270" y="36572"/>
                          <a:pt x="10072" y="35533"/>
                          <a:pt x="6954" y="33374"/>
                        </a:cubicBezTo>
                        <a:cubicBezTo>
                          <a:pt x="3037" y="30657"/>
                          <a:pt x="799" y="27059"/>
                          <a:pt x="160" y="22663"/>
                        </a:cubicBezTo>
                        <a:cubicBezTo>
                          <a:pt x="-480" y="18266"/>
                          <a:pt x="799" y="13710"/>
                          <a:pt x="4077" y="9073"/>
                        </a:cubicBezTo>
                        <a:cubicBezTo>
                          <a:pt x="7514" y="4197"/>
                          <a:pt x="11431" y="1239"/>
                          <a:pt x="15828" y="360"/>
                        </a:cubicBezTo>
                        <a:cubicBezTo>
                          <a:pt x="20224" y="-600"/>
                          <a:pt x="24541" y="360"/>
                          <a:pt x="28618" y="3238"/>
                        </a:cubicBezTo>
                        <a:cubicBezTo>
                          <a:pt x="32215" y="5716"/>
                          <a:pt x="34373" y="8833"/>
                          <a:pt x="35173" y="12590"/>
                        </a:cubicBezTo>
                        <a:cubicBezTo>
                          <a:pt x="35652" y="14749"/>
                          <a:pt x="35333" y="17307"/>
                          <a:pt x="34373" y="20105"/>
                        </a:cubicBezTo>
                        <a:lnTo>
                          <a:pt x="27499" y="17387"/>
                        </a:lnTo>
                        <a:cubicBezTo>
                          <a:pt x="28218" y="15628"/>
                          <a:pt x="28298" y="13949"/>
                          <a:pt x="27818" y="12271"/>
                        </a:cubicBezTo>
                        <a:cubicBezTo>
                          <a:pt x="27339" y="10592"/>
                          <a:pt x="26300" y="9233"/>
                          <a:pt x="24701" y="8114"/>
                        </a:cubicBezTo>
                        <a:cubicBezTo>
                          <a:pt x="22542" y="6595"/>
                          <a:pt x="20224" y="6115"/>
                          <a:pt x="17746" y="6755"/>
                        </a:cubicBezTo>
                        <a:cubicBezTo>
                          <a:pt x="15268" y="7394"/>
                          <a:pt x="12870" y="9393"/>
                          <a:pt x="10392" y="12910"/>
                        </a:cubicBezTo>
                        <a:cubicBezTo>
                          <a:pt x="7754" y="16587"/>
                          <a:pt x="6635" y="19705"/>
                          <a:pt x="6874" y="22263"/>
                        </a:cubicBezTo>
                        <a:cubicBezTo>
                          <a:pt x="7114" y="24741"/>
                          <a:pt x="8313" y="26740"/>
                          <a:pt x="10392" y="28258"/>
                        </a:cubicBezTo>
                        <a:cubicBezTo>
                          <a:pt x="11990" y="29378"/>
                          <a:pt x="13669" y="29777"/>
                          <a:pt x="15508" y="29617"/>
                        </a:cubicBezTo>
                        <a:cubicBezTo>
                          <a:pt x="17346" y="29458"/>
                          <a:pt x="19265" y="28418"/>
                          <a:pt x="21263" y="26580"/>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56" name="Freeform: Shape 4755">
                    <a:extLst>
                      <a:ext uri="{FF2B5EF4-FFF2-40B4-BE49-F238E27FC236}">
                        <a16:creationId xmlns:a16="http://schemas.microsoft.com/office/drawing/2014/main" id="{EE5FDC04-771B-8475-8688-F025B90F7DC0}"/>
                      </a:ext>
                    </a:extLst>
                  </p:cNvPr>
                  <p:cNvSpPr/>
                  <p:nvPr/>
                </p:nvSpPr>
                <p:spPr>
                  <a:xfrm>
                    <a:off x="1021958" y="1237406"/>
                    <a:ext cx="33254" cy="34054"/>
                  </a:xfrm>
                  <a:custGeom>
                    <a:avLst/>
                    <a:gdLst>
                      <a:gd name="connsiteX0" fmla="*/ 0 w 33254"/>
                      <a:gd name="connsiteY0" fmla="*/ 20704 h 34054"/>
                      <a:gd name="connsiteX1" fmla="*/ 3038 w 33254"/>
                      <a:gd name="connsiteY1" fmla="*/ 16308 h 34054"/>
                      <a:gd name="connsiteX2" fmla="*/ 17427 w 33254"/>
                      <a:gd name="connsiteY2" fmla="*/ 12710 h 34054"/>
                      <a:gd name="connsiteX3" fmla="*/ 22543 w 33254"/>
                      <a:gd name="connsiteY3" fmla="*/ 11591 h 34054"/>
                      <a:gd name="connsiteX4" fmla="*/ 19905 w 33254"/>
                      <a:gd name="connsiteY4" fmla="*/ 9832 h 34054"/>
                      <a:gd name="connsiteX5" fmla="*/ 12391 w 33254"/>
                      <a:gd name="connsiteY5" fmla="*/ 4636 h 34054"/>
                      <a:gd name="connsiteX6" fmla="*/ 15668 w 33254"/>
                      <a:gd name="connsiteY6" fmla="*/ 0 h 34054"/>
                      <a:gd name="connsiteX7" fmla="*/ 33255 w 33254"/>
                      <a:gd name="connsiteY7" fmla="*/ 12311 h 34054"/>
                      <a:gd name="connsiteX8" fmla="*/ 30457 w 33254"/>
                      <a:gd name="connsiteY8" fmla="*/ 16308 h 34054"/>
                      <a:gd name="connsiteX9" fmla="*/ 15748 w 33254"/>
                      <a:gd name="connsiteY9" fmla="*/ 19985 h 34054"/>
                      <a:gd name="connsiteX10" fmla="*/ 10712 w 33254"/>
                      <a:gd name="connsiteY10" fmla="*/ 21104 h 34054"/>
                      <a:gd name="connsiteX11" fmla="*/ 13750 w 33254"/>
                      <a:gd name="connsiteY11" fmla="*/ 23022 h 34054"/>
                      <a:gd name="connsiteX12" fmla="*/ 22463 w 33254"/>
                      <a:gd name="connsiteY12" fmla="*/ 29098 h 34054"/>
                      <a:gd name="connsiteX13" fmla="*/ 19026 w 33254"/>
                      <a:gd name="connsiteY13" fmla="*/ 34054 h 34054"/>
                      <a:gd name="connsiteX14" fmla="*/ 0 w 33254"/>
                      <a:gd name="connsiteY14" fmla="*/ 20784 h 3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254" h="34054">
                        <a:moveTo>
                          <a:pt x="0" y="20704"/>
                        </a:moveTo>
                        <a:lnTo>
                          <a:pt x="3038" y="16308"/>
                        </a:lnTo>
                        <a:lnTo>
                          <a:pt x="17427" y="12710"/>
                        </a:lnTo>
                        <a:cubicBezTo>
                          <a:pt x="19745" y="12151"/>
                          <a:pt x="21504" y="11751"/>
                          <a:pt x="22543" y="11591"/>
                        </a:cubicBezTo>
                        <a:cubicBezTo>
                          <a:pt x="21823" y="11191"/>
                          <a:pt x="20944" y="10632"/>
                          <a:pt x="19905" y="9832"/>
                        </a:cubicBezTo>
                        <a:lnTo>
                          <a:pt x="12391" y="4636"/>
                        </a:lnTo>
                        <a:lnTo>
                          <a:pt x="15668" y="0"/>
                        </a:lnTo>
                        <a:lnTo>
                          <a:pt x="33255" y="12311"/>
                        </a:lnTo>
                        <a:lnTo>
                          <a:pt x="30457" y="16308"/>
                        </a:lnTo>
                        <a:lnTo>
                          <a:pt x="15748" y="19985"/>
                        </a:lnTo>
                        <a:lnTo>
                          <a:pt x="10712" y="21104"/>
                        </a:lnTo>
                        <a:cubicBezTo>
                          <a:pt x="12311" y="22063"/>
                          <a:pt x="13350" y="22703"/>
                          <a:pt x="13750" y="23022"/>
                        </a:cubicBezTo>
                        <a:lnTo>
                          <a:pt x="22463" y="29098"/>
                        </a:lnTo>
                        <a:lnTo>
                          <a:pt x="19026" y="34054"/>
                        </a:lnTo>
                        <a:lnTo>
                          <a:pt x="0" y="2078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57" name="Freeform: Shape 4756">
                    <a:extLst>
                      <a:ext uri="{FF2B5EF4-FFF2-40B4-BE49-F238E27FC236}">
                        <a16:creationId xmlns:a16="http://schemas.microsoft.com/office/drawing/2014/main" id="{3B9DCD7F-29E4-0A14-3D55-82F2AE788ABE}"/>
                      </a:ext>
                    </a:extLst>
                  </p:cNvPr>
                  <p:cNvSpPr/>
                  <p:nvPr/>
                </p:nvSpPr>
                <p:spPr>
                  <a:xfrm>
                    <a:off x="1047378" y="1255918"/>
                    <a:ext cx="26048" cy="27213"/>
                  </a:xfrm>
                  <a:custGeom>
                    <a:avLst/>
                    <a:gdLst>
                      <a:gd name="connsiteX0" fmla="*/ 14389 w 26048"/>
                      <a:gd name="connsiteY0" fmla="*/ 20019 h 27213"/>
                      <a:gd name="connsiteX1" fmla="*/ 19345 w 26048"/>
                      <a:gd name="connsiteY1" fmla="*/ 24895 h 27213"/>
                      <a:gd name="connsiteX2" fmla="*/ 12630 w 26048"/>
                      <a:gd name="connsiteY2" fmla="*/ 27213 h 27213"/>
                      <a:gd name="connsiteX3" fmla="*/ 5676 w 26048"/>
                      <a:gd name="connsiteY3" fmla="*/ 24735 h 27213"/>
                      <a:gd name="connsiteX4" fmla="*/ 0 w 26048"/>
                      <a:gd name="connsiteY4" fmla="*/ 15382 h 27213"/>
                      <a:gd name="connsiteX5" fmla="*/ 3038 w 26048"/>
                      <a:gd name="connsiteY5" fmla="*/ 6589 h 27213"/>
                      <a:gd name="connsiteX6" fmla="*/ 11591 w 26048"/>
                      <a:gd name="connsiteY6" fmla="*/ 274 h 27213"/>
                      <a:gd name="connsiteX7" fmla="*/ 20704 w 26048"/>
                      <a:gd name="connsiteY7" fmla="*/ 2192 h 27213"/>
                      <a:gd name="connsiteX8" fmla="*/ 25980 w 26048"/>
                      <a:gd name="connsiteY8" fmla="*/ 10586 h 27213"/>
                      <a:gd name="connsiteX9" fmla="*/ 21903 w 26048"/>
                      <a:gd name="connsiteY9" fmla="*/ 22017 h 27213"/>
                      <a:gd name="connsiteX10" fmla="*/ 7834 w 26048"/>
                      <a:gd name="connsiteY10" fmla="*/ 12105 h 27213"/>
                      <a:gd name="connsiteX11" fmla="*/ 6475 w 26048"/>
                      <a:gd name="connsiteY11" fmla="*/ 16981 h 27213"/>
                      <a:gd name="connsiteX12" fmla="*/ 8713 w 26048"/>
                      <a:gd name="connsiteY12" fmla="*/ 20658 h 27213"/>
                      <a:gd name="connsiteX13" fmla="*/ 11431 w 26048"/>
                      <a:gd name="connsiteY13" fmla="*/ 21458 h 27213"/>
                      <a:gd name="connsiteX14" fmla="*/ 14389 w 26048"/>
                      <a:gd name="connsiteY14" fmla="*/ 20099 h 27213"/>
                      <a:gd name="connsiteX15" fmla="*/ 18706 w 26048"/>
                      <a:gd name="connsiteY15" fmla="*/ 14583 h 27213"/>
                      <a:gd name="connsiteX16" fmla="*/ 20065 w 26048"/>
                      <a:gd name="connsiteY16" fmla="*/ 9946 h 27213"/>
                      <a:gd name="connsiteX17" fmla="*/ 18066 w 26048"/>
                      <a:gd name="connsiteY17" fmla="*/ 6589 h 27213"/>
                      <a:gd name="connsiteX18" fmla="*/ 14069 w 26048"/>
                      <a:gd name="connsiteY18" fmla="*/ 5789 h 27213"/>
                      <a:gd name="connsiteX19" fmla="*/ 10312 w 26048"/>
                      <a:gd name="connsiteY19" fmla="*/ 8587 h 27213"/>
                      <a:gd name="connsiteX20" fmla="*/ 18706 w 26048"/>
                      <a:gd name="connsiteY20" fmla="*/ 14503 h 2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048" h="27213">
                        <a:moveTo>
                          <a:pt x="14389" y="20019"/>
                        </a:moveTo>
                        <a:lnTo>
                          <a:pt x="19345" y="24895"/>
                        </a:lnTo>
                        <a:cubicBezTo>
                          <a:pt x="17187" y="26414"/>
                          <a:pt x="14949" y="27213"/>
                          <a:pt x="12630" y="27213"/>
                        </a:cubicBezTo>
                        <a:cubicBezTo>
                          <a:pt x="10312" y="27213"/>
                          <a:pt x="7994" y="26334"/>
                          <a:pt x="5676" y="24735"/>
                        </a:cubicBezTo>
                        <a:cubicBezTo>
                          <a:pt x="1998" y="22177"/>
                          <a:pt x="80" y="18979"/>
                          <a:pt x="0" y="15382"/>
                        </a:cubicBezTo>
                        <a:cubicBezTo>
                          <a:pt x="0" y="12424"/>
                          <a:pt x="959" y="9547"/>
                          <a:pt x="3038" y="6589"/>
                        </a:cubicBezTo>
                        <a:cubicBezTo>
                          <a:pt x="5516" y="3072"/>
                          <a:pt x="8394" y="913"/>
                          <a:pt x="11591" y="274"/>
                        </a:cubicBezTo>
                        <a:cubicBezTo>
                          <a:pt x="14869" y="-446"/>
                          <a:pt x="17826" y="274"/>
                          <a:pt x="20704" y="2192"/>
                        </a:cubicBezTo>
                        <a:cubicBezTo>
                          <a:pt x="23902" y="4431"/>
                          <a:pt x="25660" y="7228"/>
                          <a:pt x="25980" y="10586"/>
                        </a:cubicBezTo>
                        <a:cubicBezTo>
                          <a:pt x="26380" y="13943"/>
                          <a:pt x="25021" y="17780"/>
                          <a:pt x="21903" y="22017"/>
                        </a:cubicBezTo>
                        <a:lnTo>
                          <a:pt x="7834" y="12105"/>
                        </a:lnTo>
                        <a:cubicBezTo>
                          <a:pt x="6715" y="13783"/>
                          <a:pt x="6235" y="15382"/>
                          <a:pt x="6475" y="16981"/>
                        </a:cubicBezTo>
                        <a:cubicBezTo>
                          <a:pt x="6715" y="18500"/>
                          <a:pt x="7434" y="19699"/>
                          <a:pt x="8713" y="20658"/>
                        </a:cubicBezTo>
                        <a:cubicBezTo>
                          <a:pt x="9593" y="21298"/>
                          <a:pt x="10472" y="21537"/>
                          <a:pt x="11431" y="21458"/>
                        </a:cubicBezTo>
                        <a:cubicBezTo>
                          <a:pt x="12391" y="21458"/>
                          <a:pt x="13350" y="20978"/>
                          <a:pt x="14389" y="20099"/>
                        </a:cubicBezTo>
                        <a:close/>
                        <a:moveTo>
                          <a:pt x="18706" y="14583"/>
                        </a:moveTo>
                        <a:cubicBezTo>
                          <a:pt x="19825" y="12904"/>
                          <a:pt x="20225" y="11385"/>
                          <a:pt x="20065" y="9946"/>
                        </a:cubicBezTo>
                        <a:cubicBezTo>
                          <a:pt x="19825" y="8507"/>
                          <a:pt x="19185" y="7468"/>
                          <a:pt x="18066" y="6589"/>
                        </a:cubicBezTo>
                        <a:cubicBezTo>
                          <a:pt x="16867" y="5710"/>
                          <a:pt x="15508" y="5470"/>
                          <a:pt x="14069" y="5789"/>
                        </a:cubicBezTo>
                        <a:cubicBezTo>
                          <a:pt x="12630" y="6109"/>
                          <a:pt x="11431" y="7069"/>
                          <a:pt x="10312" y="8587"/>
                        </a:cubicBezTo>
                        <a:lnTo>
                          <a:pt x="18706" y="1450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58" name="Freeform: Shape 4757">
                    <a:extLst>
                      <a:ext uri="{FF2B5EF4-FFF2-40B4-BE49-F238E27FC236}">
                        <a16:creationId xmlns:a16="http://schemas.microsoft.com/office/drawing/2014/main" id="{6285173B-2B40-DAB5-FB8F-26A289E95E6C}"/>
                      </a:ext>
                    </a:extLst>
                  </p:cNvPr>
                  <p:cNvSpPr/>
                  <p:nvPr/>
                </p:nvSpPr>
                <p:spPr>
                  <a:xfrm>
                    <a:off x="1070601" y="1272206"/>
                    <a:ext cx="26745" cy="27331"/>
                  </a:xfrm>
                  <a:custGeom>
                    <a:avLst/>
                    <a:gdLst>
                      <a:gd name="connsiteX0" fmla="*/ 25940 w 26745"/>
                      <a:gd name="connsiteY0" fmla="*/ 15882 h 27331"/>
                      <a:gd name="connsiteX1" fmla="*/ 19705 w 26745"/>
                      <a:gd name="connsiteY1" fmla="*/ 13004 h 27331"/>
                      <a:gd name="connsiteX2" fmla="*/ 20184 w 26745"/>
                      <a:gd name="connsiteY2" fmla="*/ 9647 h 27331"/>
                      <a:gd name="connsiteX3" fmla="*/ 18186 w 26745"/>
                      <a:gd name="connsiteY3" fmla="*/ 7009 h 27331"/>
                      <a:gd name="connsiteX4" fmla="*/ 13789 w 26745"/>
                      <a:gd name="connsiteY4" fmla="*/ 6129 h 27331"/>
                      <a:gd name="connsiteX5" fmla="*/ 9153 w 26745"/>
                      <a:gd name="connsiteY5" fmla="*/ 10126 h 27331"/>
                      <a:gd name="connsiteX6" fmla="*/ 6675 w 26745"/>
                      <a:gd name="connsiteY6" fmla="*/ 16362 h 27331"/>
                      <a:gd name="connsiteX7" fmla="*/ 8993 w 26745"/>
                      <a:gd name="connsiteY7" fmla="*/ 20279 h 27331"/>
                      <a:gd name="connsiteX8" fmla="*/ 12270 w 26745"/>
                      <a:gd name="connsiteY8" fmla="*/ 21238 h 27331"/>
                      <a:gd name="connsiteX9" fmla="*/ 15868 w 26745"/>
                      <a:gd name="connsiteY9" fmla="*/ 19080 h 27331"/>
                      <a:gd name="connsiteX10" fmla="*/ 20744 w 26745"/>
                      <a:gd name="connsiteY10" fmla="*/ 23876 h 27331"/>
                      <a:gd name="connsiteX11" fmla="*/ 13389 w 26745"/>
                      <a:gd name="connsiteY11" fmla="*/ 27313 h 27331"/>
                      <a:gd name="connsiteX12" fmla="*/ 5475 w 26745"/>
                      <a:gd name="connsiteY12" fmla="*/ 24675 h 27331"/>
                      <a:gd name="connsiteX13" fmla="*/ 120 w 26745"/>
                      <a:gd name="connsiteY13" fmla="*/ 16522 h 27331"/>
                      <a:gd name="connsiteX14" fmla="*/ 3077 w 26745"/>
                      <a:gd name="connsiteY14" fmla="*/ 6449 h 27331"/>
                      <a:gd name="connsiteX15" fmla="*/ 11631 w 26745"/>
                      <a:gd name="connsiteY15" fmla="*/ 214 h 27331"/>
                      <a:gd name="connsiteX16" fmla="*/ 21223 w 26745"/>
                      <a:gd name="connsiteY16" fmla="*/ 2532 h 27331"/>
                      <a:gd name="connsiteX17" fmla="*/ 26260 w 26745"/>
                      <a:gd name="connsiteY17" fmla="*/ 8528 h 27331"/>
                      <a:gd name="connsiteX18" fmla="*/ 26020 w 26745"/>
                      <a:gd name="connsiteY18" fmla="*/ 15962 h 2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745" h="27331">
                        <a:moveTo>
                          <a:pt x="25940" y="15882"/>
                        </a:moveTo>
                        <a:lnTo>
                          <a:pt x="19705" y="13004"/>
                        </a:lnTo>
                        <a:cubicBezTo>
                          <a:pt x="20264" y="11805"/>
                          <a:pt x="20424" y="10606"/>
                          <a:pt x="20184" y="9647"/>
                        </a:cubicBezTo>
                        <a:cubicBezTo>
                          <a:pt x="19944" y="8608"/>
                          <a:pt x="19225" y="7728"/>
                          <a:pt x="18186" y="7009"/>
                        </a:cubicBezTo>
                        <a:cubicBezTo>
                          <a:pt x="16747" y="6050"/>
                          <a:pt x="15308" y="5730"/>
                          <a:pt x="13789" y="6129"/>
                        </a:cubicBezTo>
                        <a:cubicBezTo>
                          <a:pt x="12270" y="6529"/>
                          <a:pt x="10751" y="7808"/>
                          <a:pt x="9153" y="10126"/>
                        </a:cubicBezTo>
                        <a:cubicBezTo>
                          <a:pt x="7394" y="12685"/>
                          <a:pt x="6595" y="14763"/>
                          <a:pt x="6675" y="16362"/>
                        </a:cubicBezTo>
                        <a:cubicBezTo>
                          <a:pt x="6834" y="17960"/>
                          <a:pt x="7554" y="19320"/>
                          <a:pt x="8993" y="20279"/>
                        </a:cubicBezTo>
                        <a:cubicBezTo>
                          <a:pt x="10032" y="20998"/>
                          <a:pt x="11151" y="21318"/>
                          <a:pt x="12270" y="21238"/>
                        </a:cubicBezTo>
                        <a:cubicBezTo>
                          <a:pt x="13389" y="21078"/>
                          <a:pt x="14589" y="20359"/>
                          <a:pt x="15868" y="19080"/>
                        </a:cubicBezTo>
                        <a:lnTo>
                          <a:pt x="20744" y="23876"/>
                        </a:lnTo>
                        <a:cubicBezTo>
                          <a:pt x="18426" y="26034"/>
                          <a:pt x="15947" y="27154"/>
                          <a:pt x="13389" y="27313"/>
                        </a:cubicBezTo>
                        <a:cubicBezTo>
                          <a:pt x="10831" y="27473"/>
                          <a:pt x="8193" y="26594"/>
                          <a:pt x="5475" y="24675"/>
                        </a:cubicBezTo>
                        <a:cubicBezTo>
                          <a:pt x="2358" y="22517"/>
                          <a:pt x="599" y="19799"/>
                          <a:pt x="120" y="16522"/>
                        </a:cubicBezTo>
                        <a:cubicBezTo>
                          <a:pt x="-360" y="13244"/>
                          <a:pt x="599" y="9887"/>
                          <a:pt x="3077" y="6449"/>
                        </a:cubicBezTo>
                        <a:cubicBezTo>
                          <a:pt x="5555" y="2932"/>
                          <a:pt x="8353" y="853"/>
                          <a:pt x="11631" y="214"/>
                        </a:cubicBezTo>
                        <a:cubicBezTo>
                          <a:pt x="14828" y="-425"/>
                          <a:pt x="18026" y="374"/>
                          <a:pt x="21223" y="2532"/>
                        </a:cubicBezTo>
                        <a:cubicBezTo>
                          <a:pt x="23782" y="4371"/>
                          <a:pt x="25460" y="6369"/>
                          <a:pt x="26260" y="8528"/>
                        </a:cubicBezTo>
                        <a:cubicBezTo>
                          <a:pt x="26979" y="10686"/>
                          <a:pt x="26899" y="13164"/>
                          <a:pt x="26020" y="1596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59" name="Freeform: Shape 4758">
                    <a:extLst>
                      <a:ext uri="{FF2B5EF4-FFF2-40B4-BE49-F238E27FC236}">
                        <a16:creationId xmlns:a16="http://schemas.microsoft.com/office/drawing/2014/main" id="{D7DB0C3F-0583-78B3-7B34-36DF911C582C}"/>
                      </a:ext>
                    </a:extLst>
                  </p:cNvPr>
                  <p:cNvSpPr/>
                  <p:nvPr/>
                </p:nvSpPr>
                <p:spPr>
                  <a:xfrm>
                    <a:off x="1090385" y="1276736"/>
                    <a:ext cx="31336" cy="42847"/>
                  </a:xfrm>
                  <a:custGeom>
                    <a:avLst/>
                    <a:gdLst>
                      <a:gd name="connsiteX0" fmla="*/ 26140 w 31336"/>
                      <a:gd name="connsiteY0" fmla="*/ 3837 h 42847"/>
                      <a:gd name="connsiteX1" fmla="*/ 18546 w 31336"/>
                      <a:gd name="connsiteY1" fmla="*/ 14629 h 42847"/>
                      <a:gd name="connsiteX2" fmla="*/ 27259 w 31336"/>
                      <a:gd name="connsiteY2" fmla="*/ 15988 h 42847"/>
                      <a:gd name="connsiteX3" fmla="*/ 30297 w 31336"/>
                      <a:gd name="connsiteY3" fmla="*/ 19185 h 42847"/>
                      <a:gd name="connsiteX4" fmla="*/ 31336 w 31336"/>
                      <a:gd name="connsiteY4" fmla="*/ 22703 h 42847"/>
                      <a:gd name="connsiteX5" fmla="*/ 30697 w 31336"/>
                      <a:gd name="connsiteY5" fmla="*/ 25980 h 42847"/>
                      <a:gd name="connsiteX6" fmla="*/ 28059 w 31336"/>
                      <a:gd name="connsiteY6" fmla="*/ 30377 h 42847"/>
                      <a:gd name="connsiteX7" fmla="*/ 19345 w 31336"/>
                      <a:gd name="connsiteY7" fmla="*/ 42847 h 42847"/>
                      <a:gd name="connsiteX8" fmla="*/ 13750 w 31336"/>
                      <a:gd name="connsiteY8" fmla="*/ 38930 h 42847"/>
                      <a:gd name="connsiteX9" fmla="*/ 21584 w 31336"/>
                      <a:gd name="connsiteY9" fmla="*/ 27659 h 42847"/>
                      <a:gd name="connsiteX10" fmla="*/ 24222 w 31336"/>
                      <a:gd name="connsiteY10" fmla="*/ 23182 h 42847"/>
                      <a:gd name="connsiteX11" fmla="*/ 24062 w 31336"/>
                      <a:gd name="connsiteY11" fmla="*/ 20944 h 42847"/>
                      <a:gd name="connsiteX12" fmla="*/ 22383 w 31336"/>
                      <a:gd name="connsiteY12" fmla="*/ 19026 h 42847"/>
                      <a:gd name="connsiteX13" fmla="*/ 19425 w 31336"/>
                      <a:gd name="connsiteY13" fmla="*/ 17986 h 42847"/>
                      <a:gd name="connsiteX14" fmla="*/ 16387 w 31336"/>
                      <a:gd name="connsiteY14" fmla="*/ 18946 h 42847"/>
                      <a:gd name="connsiteX15" fmla="*/ 13030 w 31336"/>
                      <a:gd name="connsiteY15" fmla="*/ 22623 h 42847"/>
                      <a:gd name="connsiteX16" fmla="*/ 5596 w 31336"/>
                      <a:gd name="connsiteY16" fmla="*/ 33255 h 42847"/>
                      <a:gd name="connsiteX17" fmla="*/ 0 w 31336"/>
                      <a:gd name="connsiteY17" fmla="*/ 29338 h 42847"/>
                      <a:gd name="connsiteX18" fmla="*/ 20544 w 31336"/>
                      <a:gd name="connsiteY18" fmla="*/ 0 h 42847"/>
                      <a:gd name="connsiteX19" fmla="*/ 26140 w 31336"/>
                      <a:gd name="connsiteY19" fmla="*/ 3917 h 4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336" h="42847">
                        <a:moveTo>
                          <a:pt x="26140" y="3837"/>
                        </a:moveTo>
                        <a:lnTo>
                          <a:pt x="18546" y="14629"/>
                        </a:lnTo>
                        <a:cubicBezTo>
                          <a:pt x="21823" y="13750"/>
                          <a:pt x="24781" y="14229"/>
                          <a:pt x="27259" y="15988"/>
                        </a:cubicBezTo>
                        <a:cubicBezTo>
                          <a:pt x="28538" y="16867"/>
                          <a:pt x="29577" y="17986"/>
                          <a:pt x="30297" y="19185"/>
                        </a:cubicBezTo>
                        <a:cubicBezTo>
                          <a:pt x="31016" y="20384"/>
                          <a:pt x="31336" y="21584"/>
                          <a:pt x="31336" y="22703"/>
                        </a:cubicBezTo>
                        <a:cubicBezTo>
                          <a:pt x="31336" y="23822"/>
                          <a:pt x="31096" y="24941"/>
                          <a:pt x="30697" y="25980"/>
                        </a:cubicBezTo>
                        <a:cubicBezTo>
                          <a:pt x="30217" y="27019"/>
                          <a:pt x="29338" y="28538"/>
                          <a:pt x="28059" y="30377"/>
                        </a:cubicBezTo>
                        <a:lnTo>
                          <a:pt x="19345" y="42847"/>
                        </a:lnTo>
                        <a:lnTo>
                          <a:pt x="13750" y="38930"/>
                        </a:lnTo>
                        <a:lnTo>
                          <a:pt x="21584" y="27659"/>
                        </a:lnTo>
                        <a:cubicBezTo>
                          <a:pt x="23182" y="25421"/>
                          <a:pt x="24062" y="23902"/>
                          <a:pt x="24222" y="23182"/>
                        </a:cubicBezTo>
                        <a:cubicBezTo>
                          <a:pt x="24381" y="22463"/>
                          <a:pt x="24381" y="21664"/>
                          <a:pt x="24062" y="20944"/>
                        </a:cubicBezTo>
                        <a:cubicBezTo>
                          <a:pt x="23742" y="20225"/>
                          <a:pt x="23182" y="19585"/>
                          <a:pt x="22383" y="19026"/>
                        </a:cubicBezTo>
                        <a:cubicBezTo>
                          <a:pt x="21424" y="18386"/>
                          <a:pt x="20464" y="17986"/>
                          <a:pt x="19425" y="17986"/>
                        </a:cubicBezTo>
                        <a:cubicBezTo>
                          <a:pt x="18386" y="17986"/>
                          <a:pt x="17347" y="18226"/>
                          <a:pt x="16387" y="18946"/>
                        </a:cubicBezTo>
                        <a:cubicBezTo>
                          <a:pt x="15428" y="19585"/>
                          <a:pt x="14309" y="20864"/>
                          <a:pt x="13030" y="22623"/>
                        </a:cubicBezTo>
                        <a:lnTo>
                          <a:pt x="5596" y="33255"/>
                        </a:lnTo>
                        <a:lnTo>
                          <a:pt x="0" y="29338"/>
                        </a:lnTo>
                        <a:lnTo>
                          <a:pt x="20544" y="0"/>
                        </a:lnTo>
                        <a:lnTo>
                          <a:pt x="26140" y="391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60" name="Freeform: Shape 4759">
                    <a:extLst>
                      <a:ext uri="{FF2B5EF4-FFF2-40B4-BE49-F238E27FC236}">
                        <a16:creationId xmlns:a16="http://schemas.microsoft.com/office/drawing/2014/main" id="{CB5FF2DD-C3E5-3743-8824-C337118567A0}"/>
                      </a:ext>
                    </a:extLst>
                  </p:cNvPr>
                  <p:cNvSpPr/>
                  <p:nvPr/>
                </p:nvSpPr>
                <p:spPr>
                  <a:xfrm>
                    <a:off x="1115406" y="1294243"/>
                    <a:ext cx="26140" cy="33254"/>
                  </a:xfrm>
                  <a:custGeom>
                    <a:avLst/>
                    <a:gdLst>
                      <a:gd name="connsiteX0" fmla="*/ 0 w 26140"/>
                      <a:gd name="connsiteY0" fmla="*/ 29338 h 33254"/>
                      <a:gd name="connsiteX1" fmla="*/ 14869 w 26140"/>
                      <a:gd name="connsiteY1" fmla="*/ 8074 h 33254"/>
                      <a:gd name="connsiteX2" fmla="*/ 20464 w 26140"/>
                      <a:gd name="connsiteY2" fmla="*/ 11991 h 33254"/>
                      <a:gd name="connsiteX3" fmla="*/ 5596 w 26140"/>
                      <a:gd name="connsiteY3" fmla="*/ 33255 h 33254"/>
                      <a:gd name="connsiteX4" fmla="*/ 0 w 26140"/>
                      <a:gd name="connsiteY4" fmla="*/ 29338 h 33254"/>
                      <a:gd name="connsiteX5" fmla="*/ 16867 w 26140"/>
                      <a:gd name="connsiteY5" fmla="*/ 5196 h 33254"/>
                      <a:gd name="connsiteX6" fmla="*/ 20544 w 26140"/>
                      <a:gd name="connsiteY6" fmla="*/ 0 h 33254"/>
                      <a:gd name="connsiteX7" fmla="*/ 26140 w 26140"/>
                      <a:gd name="connsiteY7" fmla="*/ 3917 h 33254"/>
                      <a:gd name="connsiteX8" fmla="*/ 22463 w 26140"/>
                      <a:gd name="connsiteY8" fmla="*/ 9113 h 33254"/>
                      <a:gd name="connsiteX9" fmla="*/ 16867 w 26140"/>
                      <a:gd name="connsiteY9" fmla="*/ 5196 h 33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40" h="33254">
                        <a:moveTo>
                          <a:pt x="0" y="29338"/>
                        </a:moveTo>
                        <a:lnTo>
                          <a:pt x="14869" y="8074"/>
                        </a:lnTo>
                        <a:lnTo>
                          <a:pt x="20464" y="11991"/>
                        </a:lnTo>
                        <a:lnTo>
                          <a:pt x="5596" y="33255"/>
                        </a:lnTo>
                        <a:lnTo>
                          <a:pt x="0" y="29338"/>
                        </a:lnTo>
                        <a:close/>
                        <a:moveTo>
                          <a:pt x="16867" y="5196"/>
                        </a:moveTo>
                        <a:lnTo>
                          <a:pt x="20544" y="0"/>
                        </a:lnTo>
                        <a:lnTo>
                          <a:pt x="26140" y="3917"/>
                        </a:lnTo>
                        <a:lnTo>
                          <a:pt x="22463" y="9113"/>
                        </a:lnTo>
                        <a:lnTo>
                          <a:pt x="16867" y="519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61" name="Freeform: Shape 4760">
                    <a:extLst>
                      <a:ext uri="{FF2B5EF4-FFF2-40B4-BE49-F238E27FC236}">
                        <a16:creationId xmlns:a16="http://schemas.microsoft.com/office/drawing/2014/main" id="{5BA1DD1D-2082-AA83-CC31-C7A8A02D7886}"/>
                      </a:ext>
                    </a:extLst>
                  </p:cNvPr>
                  <p:cNvSpPr/>
                  <p:nvPr/>
                </p:nvSpPr>
                <p:spPr>
                  <a:xfrm>
                    <a:off x="1127888" y="1312789"/>
                    <a:ext cx="28379" cy="31815"/>
                  </a:xfrm>
                  <a:custGeom>
                    <a:avLst/>
                    <a:gdLst>
                      <a:gd name="connsiteX0" fmla="*/ 13419 w 28379"/>
                      <a:gd name="connsiteY0" fmla="*/ 6955 h 31815"/>
                      <a:gd name="connsiteX1" fmla="*/ 8942 w 28379"/>
                      <a:gd name="connsiteY1" fmla="*/ 2478 h 31815"/>
                      <a:gd name="connsiteX2" fmla="*/ 15097 w 28379"/>
                      <a:gd name="connsiteY2" fmla="*/ 0 h 31815"/>
                      <a:gd name="connsiteX3" fmla="*/ 22372 w 28379"/>
                      <a:gd name="connsiteY3" fmla="*/ 2878 h 31815"/>
                      <a:gd name="connsiteX4" fmla="*/ 27328 w 28379"/>
                      <a:gd name="connsiteY4" fmla="*/ 7674 h 31815"/>
                      <a:gd name="connsiteX5" fmla="*/ 28367 w 28379"/>
                      <a:gd name="connsiteY5" fmla="*/ 11751 h 31815"/>
                      <a:gd name="connsiteX6" fmla="*/ 25569 w 28379"/>
                      <a:gd name="connsiteY6" fmla="*/ 17347 h 31815"/>
                      <a:gd name="connsiteX7" fmla="*/ 20933 w 28379"/>
                      <a:gd name="connsiteY7" fmla="*/ 23902 h 31815"/>
                      <a:gd name="connsiteX8" fmla="*/ 18295 w 28379"/>
                      <a:gd name="connsiteY8" fmla="*/ 28218 h 31815"/>
                      <a:gd name="connsiteX9" fmla="*/ 17336 w 28379"/>
                      <a:gd name="connsiteY9" fmla="*/ 31816 h 31815"/>
                      <a:gd name="connsiteX10" fmla="*/ 11740 w 28379"/>
                      <a:gd name="connsiteY10" fmla="*/ 27899 h 31815"/>
                      <a:gd name="connsiteX11" fmla="*/ 12379 w 28379"/>
                      <a:gd name="connsiteY11" fmla="*/ 25820 h 31815"/>
                      <a:gd name="connsiteX12" fmla="*/ 12619 w 28379"/>
                      <a:gd name="connsiteY12" fmla="*/ 25021 h 31815"/>
                      <a:gd name="connsiteX13" fmla="*/ 8063 w 28379"/>
                      <a:gd name="connsiteY13" fmla="*/ 25021 h 31815"/>
                      <a:gd name="connsiteX14" fmla="*/ 4066 w 28379"/>
                      <a:gd name="connsiteY14" fmla="*/ 23262 h 31815"/>
                      <a:gd name="connsiteX15" fmla="*/ 149 w 28379"/>
                      <a:gd name="connsiteY15" fmla="*/ 17827 h 31815"/>
                      <a:gd name="connsiteX16" fmla="*/ 1428 w 28379"/>
                      <a:gd name="connsiteY16" fmla="*/ 11991 h 31815"/>
                      <a:gd name="connsiteX17" fmla="*/ 4545 w 28379"/>
                      <a:gd name="connsiteY17" fmla="*/ 9353 h 31815"/>
                      <a:gd name="connsiteX18" fmla="*/ 8462 w 28379"/>
                      <a:gd name="connsiteY18" fmla="*/ 8873 h 31815"/>
                      <a:gd name="connsiteX19" fmla="*/ 13818 w 28379"/>
                      <a:gd name="connsiteY19" fmla="*/ 10712 h 31815"/>
                      <a:gd name="connsiteX20" fmla="*/ 20293 w 28379"/>
                      <a:gd name="connsiteY20" fmla="*/ 13190 h 31815"/>
                      <a:gd name="connsiteX21" fmla="*/ 20693 w 28379"/>
                      <a:gd name="connsiteY21" fmla="*/ 12630 h 31815"/>
                      <a:gd name="connsiteX22" fmla="*/ 21492 w 28379"/>
                      <a:gd name="connsiteY22" fmla="*/ 9753 h 31815"/>
                      <a:gd name="connsiteX23" fmla="*/ 18934 w 28379"/>
                      <a:gd name="connsiteY23" fmla="*/ 6955 h 31815"/>
                      <a:gd name="connsiteX24" fmla="*/ 16136 w 28379"/>
                      <a:gd name="connsiteY24" fmla="*/ 5916 h 31815"/>
                      <a:gd name="connsiteX25" fmla="*/ 13339 w 28379"/>
                      <a:gd name="connsiteY25" fmla="*/ 7035 h 31815"/>
                      <a:gd name="connsiteX26" fmla="*/ 17815 w 28379"/>
                      <a:gd name="connsiteY26" fmla="*/ 16787 h 31815"/>
                      <a:gd name="connsiteX27" fmla="*/ 13818 w 28379"/>
                      <a:gd name="connsiteY27" fmla="*/ 15268 h 31815"/>
                      <a:gd name="connsiteX28" fmla="*/ 10061 w 28379"/>
                      <a:gd name="connsiteY28" fmla="*/ 14069 h 31815"/>
                      <a:gd name="connsiteX29" fmla="*/ 7583 w 28379"/>
                      <a:gd name="connsiteY29" fmla="*/ 15268 h 31815"/>
                      <a:gd name="connsiteX30" fmla="*/ 7023 w 28379"/>
                      <a:gd name="connsiteY30" fmla="*/ 17906 h 31815"/>
                      <a:gd name="connsiteX31" fmla="*/ 8702 w 28379"/>
                      <a:gd name="connsiteY31" fmla="*/ 20305 h 31815"/>
                      <a:gd name="connsiteX32" fmla="*/ 12299 w 28379"/>
                      <a:gd name="connsiteY32" fmla="*/ 21344 h 31815"/>
                      <a:gd name="connsiteX33" fmla="*/ 14937 w 28379"/>
                      <a:gd name="connsiteY33" fmla="*/ 20384 h 31815"/>
                      <a:gd name="connsiteX34" fmla="*/ 17096 w 28379"/>
                      <a:gd name="connsiteY34" fmla="*/ 17827 h 31815"/>
                      <a:gd name="connsiteX35" fmla="*/ 17895 w 28379"/>
                      <a:gd name="connsiteY35" fmla="*/ 16707 h 3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8379" h="31815">
                        <a:moveTo>
                          <a:pt x="13419" y="6955"/>
                        </a:moveTo>
                        <a:lnTo>
                          <a:pt x="8942" y="2478"/>
                        </a:lnTo>
                        <a:cubicBezTo>
                          <a:pt x="10940" y="799"/>
                          <a:pt x="13019" y="0"/>
                          <a:pt x="15097" y="0"/>
                        </a:cubicBezTo>
                        <a:cubicBezTo>
                          <a:pt x="17176" y="0"/>
                          <a:pt x="19654" y="959"/>
                          <a:pt x="22372" y="2878"/>
                        </a:cubicBezTo>
                        <a:cubicBezTo>
                          <a:pt x="24850" y="4636"/>
                          <a:pt x="26529" y="6235"/>
                          <a:pt x="27328" y="7674"/>
                        </a:cubicBezTo>
                        <a:cubicBezTo>
                          <a:pt x="28127" y="9113"/>
                          <a:pt x="28447" y="10472"/>
                          <a:pt x="28367" y="11751"/>
                        </a:cubicBezTo>
                        <a:cubicBezTo>
                          <a:pt x="28207" y="13030"/>
                          <a:pt x="27328" y="14869"/>
                          <a:pt x="25569" y="17347"/>
                        </a:cubicBezTo>
                        <a:lnTo>
                          <a:pt x="20933" y="23902"/>
                        </a:lnTo>
                        <a:cubicBezTo>
                          <a:pt x="19654" y="25740"/>
                          <a:pt x="18774" y="27179"/>
                          <a:pt x="18295" y="28218"/>
                        </a:cubicBezTo>
                        <a:cubicBezTo>
                          <a:pt x="17815" y="29258"/>
                          <a:pt x="17495" y="30457"/>
                          <a:pt x="17336" y="31816"/>
                        </a:cubicBezTo>
                        <a:lnTo>
                          <a:pt x="11740" y="27899"/>
                        </a:lnTo>
                        <a:cubicBezTo>
                          <a:pt x="11820" y="27419"/>
                          <a:pt x="12060" y="26700"/>
                          <a:pt x="12379" y="25820"/>
                        </a:cubicBezTo>
                        <a:cubicBezTo>
                          <a:pt x="12539" y="25421"/>
                          <a:pt x="12619" y="25181"/>
                          <a:pt x="12619" y="25021"/>
                        </a:cubicBezTo>
                        <a:cubicBezTo>
                          <a:pt x="11020" y="25261"/>
                          <a:pt x="9502" y="25261"/>
                          <a:pt x="8063" y="25021"/>
                        </a:cubicBezTo>
                        <a:cubicBezTo>
                          <a:pt x="6624" y="24701"/>
                          <a:pt x="5345" y="24142"/>
                          <a:pt x="4066" y="23262"/>
                        </a:cubicBezTo>
                        <a:cubicBezTo>
                          <a:pt x="1907" y="21743"/>
                          <a:pt x="548" y="19905"/>
                          <a:pt x="149" y="17827"/>
                        </a:cubicBezTo>
                        <a:cubicBezTo>
                          <a:pt x="-251" y="15748"/>
                          <a:pt x="149" y="13830"/>
                          <a:pt x="1428" y="11991"/>
                        </a:cubicBezTo>
                        <a:cubicBezTo>
                          <a:pt x="2227" y="10792"/>
                          <a:pt x="3266" y="9912"/>
                          <a:pt x="4545" y="9353"/>
                        </a:cubicBezTo>
                        <a:cubicBezTo>
                          <a:pt x="5744" y="8793"/>
                          <a:pt x="7103" y="8633"/>
                          <a:pt x="8462" y="8873"/>
                        </a:cubicBezTo>
                        <a:cubicBezTo>
                          <a:pt x="9821" y="9113"/>
                          <a:pt x="11660" y="9673"/>
                          <a:pt x="13818" y="10712"/>
                        </a:cubicBezTo>
                        <a:cubicBezTo>
                          <a:pt x="16776" y="12071"/>
                          <a:pt x="18934" y="12870"/>
                          <a:pt x="20293" y="13190"/>
                        </a:cubicBezTo>
                        <a:lnTo>
                          <a:pt x="20693" y="12630"/>
                        </a:lnTo>
                        <a:cubicBezTo>
                          <a:pt x="21412" y="11511"/>
                          <a:pt x="21732" y="10632"/>
                          <a:pt x="21492" y="9753"/>
                        </a:cubicBezTo>
                        <a:cubicBezTo>
                          <a:pt x="21253" y="8953"/>
                          <a:pt x="20453" y="7994"/>
                          <a:pt x="18934" y="6955"/>
                        </a:cubicBezTo>
                        <a:cubicBezTo>
                          <a:pt x="17895" y="6235"/>
                          <a:pt x="17016" y="5916"/>
                          <a:pt x="16136" y="5916"/>
                        </a:cubicBezTo>
                        <a:cubicBezTo>
                          <a:pt x="15257" y="5916"/>
                          <a:pt x="14378" y="6315"/>
                          <a:pt x="13339" y="7035"/>
                        </a:cubicBezTo>
                        <a:close/>
                        <a:moveTo>
                          <a:pt x="17815" y="16787"/>
                        </a:moveTo>
                        <a:cubicBezTo>
                          <a:pt x="16936" y="16547"/>
                          <a:pt x="15577" y="15988"/>
                          <a:pt x="13818" y="15268"/>
                        </a:cubicBezTo>
                        <a:cubicBezTo>
                          <a:pt x="12060" y="14549"/>
                          <a:pt x="10781" y="14149"/>
                          <a:pt x="10061" y="14069"/>
                        </a:cubicBezTo>
                        <a:cubicBezTo>
                          <a:pt x="8942" y="14069"/>
                          <a:pt x="8143" y="14469"/>
                          <a:pt x="7583" y="15268"/>
                        </a:cubicBezTo>
                        <a:cubicBezTo>
                          <a:pt x="7023" y="16068"/>
                          <a:pt x="6864" y="16947"/>
                          <a:pt x="7023" y="17906"/>
                        </a:cubicBezTo>
                        <a:cubicBezTo>
                          <a:pt x="7183" y="18866"/>
                          <a:pt x="7743" y="19665"/>
                          <a:pt x="8702" y="20305"/>
                        </a:cubicBezTo>
                        <a:cubicBezTo>
                          <a:pt x="9741" y="21024"/>
                          <a:pt x="10940" y="21344"/>
                          <a:pt x="12299" y="21344"/>
                        </a:cubicBezTo>
                        <a:cubicBezTo>
                          <a:pt x="13339" y="21344"/>
                          <a:pt x="14218" y="21024"/>
                          <a:pt x="14937" y="20384"/>
                        </a:cubicBezTo>
                        <a:cubicBezTo>
                          <a:pt x="15417" y="19985"/>
                          <a:pt x="16136" y="19105"/>
                          <a:pt x="17096" y="17827"/>
                        </a:cubicBezTo>
                        <a:lnTo>
                          <a:pt x="17895" y="1670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90" name="Graphic 2243">
                  <a:extLst>
                    <a:ext uri="{FF2B5EF4-FFF2-40B4-BE49-F238E27FC236}">
                      <a16:creationId xmlns:a16="http://schemas.microsoft.com/office/drawing/2014/main" id="{05BD032D-E86B-33E7-AAED-4EBB981A03C9}"/>
                    </a:ext>
                  </a:extLst>
                </p:cNvPr>
                <p:cNvGrpSpPr/>
                <p:nvPr/>
              </p:nvGrpSpPr>
              <p:grpSpPr>
                <a:xfrm>
                  <a:off x="1024516" y="1177852"/>
                  <a:ext cx="143730" cy="115352"/>
                  <a:chOff x="1024516" y="1177852"/>
                  <a:chExt cx="143730" cy="115352"/>
                </a:xfrm>
                <a:solidFill>
                  <a:srgbClr val="000000"/>
                </a:solidFill>
              </p:grpSpPr>
              <p:sp>
                <p:nvSpPr>
                  <p:cNvPr id="4747" name="Freeform: Shape 4746">
                    <a:extLst>
                      <a:ext uri="{FF2B5EF4-FFF2-40B4-BE49-F238E27FC236}">
                        <a16:creationId xmlns:a16="http://schemas.microsoft.com/office/drawing/2014/main" id="{F9C1317B-BEFE-2E2A-E1D2-8292100C84EB}"/>
                      </a:ext>
                    </a:extLst>
                  </p:cNvPr>
                  <p:cNvSpPr/>
                  <p:nvPr/>
                </p:nvSpPr>
                <p:spPr>
                  <a:xfrm>
                    <a:off x="1024516" y="1177852"/>
                    <a:ext cx="31336" cy="26619"/>
                  </a:xfrm>
                  <a:custGeom>
                    <a:avLst/>
                    <a:gdLst>
                      <a:gd name="connsiteX0" fmla="*/ 0 w 31336"/>
                      <a:gd name="connsiteY0" fmla="*/ 23182 h 26619"/>
                      <a:gd name="connsiteX1" fmla="*/ 16867 w 31336"/>
                      <a:gd name="connsiteY1" fmla="*/ 0 h 26619"/>
                      <a:gd name="connsiteX2" fmla="*/ 24381 w 31336"/>
                      <a:gd name="connsiteY2" fmla="*/ 5436 h 26619"/>
                      <a:gd name="connsiteX3" fmla="*/ 29657 w 31336"/>
                      <a:gd name="connsiteY3" fmla="*/ 9833 h 26619"/>
                      <a:gd name="connsiteX4" fmla="*/ 31336 w 31336"/>
                      <a:gd name="connsiteY4" fmla="*/ 14549 h 26619"/>
                      <a:gd name="connsiteX5" fmla="*/ 29418 w 31336"/>
                      <a:gd name="connsiteY5" fmla="*/ 20065 h 26619"/>
                      <a:gd name="connsiteX6" fmla="*/ 26060 w 31336"/>
                      <a:gd name="connsiteY6" fmla="*/ 23102 h 26619"/>
                      <a:gd name="connsiteX7" fmla="*/ 22383 w 31336"/>
                      <a:gd name="connsiteY7" fmla="*/ 23982 h 26619"/>
                      <a:gd name="connsiteX8" fmla="*/ 19185 w 31336"/>
                      <a:gd name="connsiteY8" fmla="*/ 23342 h 26619"/>
                      <a:gd name="connsiteX9" fmla="*/ 14069 w 31336"/>
                      <a:gd name="connsiteY9" fmla="*/ 20145 h 26619"/>
                      <a:gd name="connsiteX10" fmla="*/ 11032 w 31336"/>
                      <a:gd name="connsiteY10" fmla="*/ 17906 h 26619"/>
                      <a:gd name="connsiteX11" fmla="*/ 4716 w 31336"/>
                      <a:gd name="connsiteY11" fmla="*/ 26620 h 26619"/>
                      <a:gd name="connsiteX12" fmla="*/ 0 w 31336"/>
                      <a:gd name="connsiteY12" fmla="*/ 23182 h 26619"/>
                      <a:gd name="connsiteX13" fmla="*/ 18706 w 31336"/>
                      <a:gd name="connsiteY13" fmla="*/ 7354 h 26619"/>
                      <a:gd name="connsiteX14" fmla="*/ 13909 w 31336"/>
                      <a:gd name="connsiteY14" fmla="*/ 13909 h 26619"/>
                      <a:gd name="connsiteX15" fmla="*/ 16467 w 31336"/>
                      <a:gd name="connsiteY15" fmla="*/ 15748 h 26619"/>
                      <a:gd name="connsiteX16" fmla="*/ 20464 w 31336"/>
                      <a:gd name="connsiteY16" fmla="*/ 18066 h 26619"/>
                      <a:gd name="connsiteX17" fmla="*/ 22783 w 31336"/>
                      <a:gd name="connsiteY17" fmla="*/ 18066 h 26619"/>
                      <a:gd name="connsiteX18" fmla="*/ 24621 w 31336"/>
                      <a:gd name="connsiteY18" fmla="*/ 16627 h 26619"/>
                      <a:gd name="connsiteX19" fmla="*/ 25421 w 31336"/>
                      <a:gd name="connsiteY19" fmla="*/ 13989 h 26619"/>
                      <a:gd name="connsiteX20" fmla="*/ 24301 w 31336"/>
                      <a:gd name="connsiteY20" fmla="*/ 11591 h 26619"/>
                      <a:gd name="connsiteX21" fmla="*/ 21024 w 31336"/>
                      <a:gd name="connsiteY21" fmla="*/ 8953 h 26619"/>
                      <a:gd name="connsiteX22" fmla="*/ 18786 w 31336"/>
                      <a:gd name="connsiteY22" fmla="*/ 7274 h 2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336" h="26619">
                        <a:moveTo>
                          <a:pt x="0" y="23182"/>
                        </a:moveTo>
                        <a:lnTo>
                          <a:pt x="16867" y="0"/>
                        </a:lnTo>
                        <a:lnTo>
                          <a:pt x="24381" y="5436"/>
                        </a:lnTo>
                        <a:cubicBezTo>
                          <a:pt x="27259" y="7514"/>
                          <a:pt x="29018" y="8953"/>
                          <a:pt x="29657" y="9833"/>
                        </a:cubicBezTo>
                        <a:cubicBezTo>
                          <a:pt x="30777" y="11191"/>
                          <a:pt x="31336" y="12710"/>
                          <a:pt x="31336" y="14549"/>
                        </a:cubicBezTo>
                        <a:cubicBezTo>
                          <a:pt x="31336" y="16388"/>
                          <a:pt x="30777" y="18226"/>
                          <a:pt x="29418" y="20065"/>
                        </a:cubicBezTo>
                        <a:cubicBezTo>
                          <a:pt x="28378" y="21504"/>
                          <a:pt x="27259" y="22463"/>
                          <a:pt x="26060" y="23102"/>
                        </a:cubicBezTo>
                        <a:cubicBezTo>
                          <a:pt x="24861" y="23742"/>
                          <a:pt x="23662" y="23982"/>
                          <a:pt x="22383" y="23982"/>
                        </a:cubicBezTo>
                        <a:cubicBezTo>
                          <a:pt x="21184" y="23982"/>
                          <a:pt x="20145" y="23742"/>
                          <a:pt x="19185" y="23342"/>
                        </a:cubicBezTo>
                        <a:cubicBezTo>
                          <a:pt x="17906" y="22783"/>
                          <a:pt x="16228" y="21663"/>
                          <a:pt x="14069" y="20145"/>
                        </a:cubicBezTo>
                        <a:lnTo>
                          <a:pt x="11032" y="17906"/>
                        </a:lnTo>
                        <a:lnTo>
                          <a:pt x="4716" y="26620"/>
                        </a:lnTo>
                        <a:lnTo>
                          <a:pt x="0" y="23182"/>
                        </a:lnTo>
                        <a:close/>
                        <a:moveTo>
                          <a:pt x="18706" y="7354"/>
                        </a:moveTo>
                        <a:lnTo>
                          <a:pt x="13909" y="13909"/>
                        </a:lnTo>
                        <a:lnTo>
                          <a:pt x="16467" y="15748"/>
                        </a:lnTo>
                        <a:cubicBezTo>
                          <a:pt x="18306" y="17107"/>
                          <a:pt x="19665" y="17826"/>
                          <a:pt x="20464" y="18066"/>
                        </a:cubicBezTo>
                        <a:cubicBezTo>
                          <a:pt x="21264" y="18306"/>
                          <a:pt x="22063" y="18226"/>
                          <a:pt x="22783" y="18066"/>
                        </a:cubicBezTo>
                        <a:cubicBezTo>
                          <a:pt x="23502" y="17826"/>
                          <a:pt x="24142" y="17347"/>
                          <a:pt x="24621" y="16627"/>
                        </a:cubicBezTo>
                        <a:cubicBezTo>
                          <a:pt x="25261" y="15748"/>
                          <a:pt x="25501" y="14949"/>
                          <a:pt x="25421" y="13989"/>
                        </a:cubicBezTo>
                        <a:cubicBezTo>
                          <a:pt x="25341" y="13110"/>
                          <a:pt x="24941" y="12311"/>
                          <a:pt x="24301" y="11591"/>
                        </a:cubicBezTo>
                        <a:cubicBezTo>
                          <a:pt x="23822" y="11112"/>
                          <a:pt x="22703" y="10232"/>
                          <a:pt x="21024" y="8953"/>
                        </a:cubicBezTo>
                        <a:lnTo>
                          <a:pt x="18786" y="727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48" name="Freeform: Shape 4747">
                    <a:extLst>
                      <a:ext uri="{FF2B5EF4-FFF2-40B4-BE49-F238E27FC236}">
                        <a16:creationId xmlns:a16="http://schemas.microsoft.com/office/drawing/2014/main" id="{2B4C0E13-DBE6-3CC4-E905-9979B3709032}"/>
                      </a:ext>
                    </a:extLst>
                  </p:cNvPr>
                  <p:cNvSpPr/>
                  <p:nvPr/>
                </p:nvSpPr>
                <p:spPr>
                  <a:xfrm>
                    <a:off x="1048900" y="1202865"/>
                    <a:ext cx="21934" cy="21984"/>
                  </a:xfrm>
                  <a:custGeom>
                    <a:avLst/>
                    <a:gdLst>
                      <a:gd name="connsiteX0" fmla="*/ 2395 w 21934"/>
                      <a:gd name="connsiteY0" fmla="*/ 4484 h 21984"/>
                      <a:gd name="connsiteX1" fmla="*/ 6632 w 21934"/>
                      <a:gd name="connsiteY1" fmla="*/ 967 h 21984"/>
                      <a:gd name="connsiteX2" fmla="*/ 12068 w 21934"/>
                      <a:gd name="connsiteY2" fmla="*/ 88 h 21984"/>
                      <a:gd name="connsiteX3" fmla="*/ 17344 w 21934"/>
                      <a:gd name="connsiteY3" fmla="*/ 2246 h 21984"/>
                      <a:gd name="connsiteX4" fmla="*/ 21821 w 21934"/>
                      <a:gd name="connsiteY4" fmla="*/ 9281 h 21984"/>
                      <a:gd name="connsiteX5" fmla="*/ 19742 w 21934"/>
                      <a:gd name="connsiteY5" fmla="*/ 17274 h 21984"/>
                      <a:gd name="connsiteX6" fmla="*/ 12707 w 21934"/>
                      <a:gd name="connsiteY6" fmla="*/ 21831 h 21984"/>
                      <a:gd name="connsiteX7" fmla="*/ 4714 w 21934"/>
                      <a:gd name="connsiteY7" fmla="*/ 19833 h 21984"/>
                      <a:gd name="connsiteX8" fmla="*/ 1036 w 21934"/>
                      <a:gd name="connsiteY8" fmla="*/ 15596 h 21984"/>
                      <a:gd name="connsiteX9" fmla="*/ 77 w 21934"/>
                      <a:gd name="connsiteY9" fmla="*/ 10240 h 21984"/>
                      <a:gd name="connsiteX10" fmla="*/ 2555 w 21934"/>
                      <a:gd name="connsiteY10" fmla="*/ 4564 h 21984"/>
                      <a:gd name="connsiteX11" fmla="*/ 6792 w 21934"/>
                      <a:gd name="connsiteY11" fmla="*/ 8081 h 21984"/>
                      <a:gd name="connsiteX12" fmla="*/ 5193 w 21934"/>
                      <a:gd name="connsiteY12" fmla="*/ 12798 h 21984"/>
                      <a:gd name="connsiteX13" fmla="*/ 7192 w 21934"/>
                      <a:gd name="connsiteY13" fmla="*/ 16235 h 21984"/>
                      <a:gd name="connsiteX14" fmla="*/ 11029 w 21934"/>
                      <a:gd name="connsiteY14" fmla="*/ 17035 h 21984"/>
                      <a:gd name="connsiteX15" fmla="*/ 15026 w 21934"/>
                      <a:gd name="connsiteY15" fmla="*/ 13997 h 21984"/>
                      <a:gd name="connsiteX16" fmla="*/ 16624 w 21934"/>
                      <a:gd name="connsiteY16" fmla="*/ 9361 h 21984"/>
                      <a:gd name="connsiteX17" fmla="*/ 14706 w 21934"/>
                      <a:gd name="connsiteY17" fmla="*/ 5923 h 21984"/>
                      <a:gd name="connsiteX18" fmla="*/ 10789 w 21934"/>
                      <a:gd name="connsiteY18" fmla="*/ 5124 h 21984"/>
                      <a:gd name="connsiteX19" fmla="*/ 6792 w 21934"/>
                      <a:gd name="connsiteY19" fmla="*/ 8081 h 21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34" h="21984">
                        <a:moveTo>
                          <a:pt x="2395" y="4484"/>
                        </a:moveTo>
                        <a:cubicBezTo>
                          <a:pt x="3435" y="3045"/>
                          <a:pt x="4873" y="1846"/>
                          <a:pt x="6632" y="967"/>
                        </a:cubicBezTo>
                        <a:cubicBezTo>
                          <a:pt x="8391" y="88"/>
                          <a:pt x="10149" y="-152"/>
                          <a:pt x="12068" y="88"/>
                        </a:cubicBezTo>
                        <a:cubicBezTo>
                          <a:pt x="13907" y="327"/>
                          <a:pt x="15665" y="1047"/>
                          <a:pt x="17344" y="2246"/>
                        </a:cubicBezTo>
                        <a:cubicBezTo>
                          <a:pt x="19902" y="4085"/>
                          <a:pt x="21341" y="6403"/>
                          <a:pt x="21821" y="9281"/>
                        </a:cubicBezTo>
                        <a:cubicBezTo>
                          <a:pt x="22220" y="12078"/>
                          <a:pt x="21581" y="14796"/>
                          <a:pt x="19742" y="17274"/>
                        </a:cubicBezTo>
                        <a:cubicBezTo>
                          <a:pt x="17903" y="19833"/>
                          <a:pt x="15505" y="21351"/>
                          <a:pt x="12707" y="21831"/>
                        </a:cubicBezTo>
                        <a:cubicBezTo>
                          <a:pt x="9830" y="22311"/>
                          <a:pt x="7192" y="21671"/>
                          <a:pt x="4714" y="19833"/>
                        </a:cubicBezTo>
                        <a:cubicBezTo>
                          <a:pt x="3195" y="18713"/>
                          <a:pt x="1996" y="17274"/>
                          <a:pt x="1036" y="15596"/>
                        </a:cubicBezTo>
                        <a:cubicBezTo>
                          <a:pt x="157" y="13917"/>
                          <a:pt x="-163" y="12078"/>
                          <a:pt x="77" y="10240"/>
                        </a:cubicBezTo>
                        <a:cubicBezTo>
                          <a:pt x="317" y="8401"/>
                          <a:pt x="1116" y="6483"/>
                          <a:pt x="2555" y="4564"/>
                        </a:cubicBezTo>
                        <a:close/>
                        <a:moveTo>
                          <a:pt x="6792" y="8081"/>
                        </a:moveTo>
                        <a:cubicBezTo>
                          <a:pt x="5593" y="9760"/>
                          <a:pt x="5033" y="11279"/>
                          <a:pt x="5193" y="12798"/>
                        </a:cubicBezTo>
                        <a:cubicBezTo>
                          <a:pt x="5353" y="14317"/>
                          <a:pt x="5993" y="15436"/>
                          <a:pt x="7192" y="16235"/>
                        </a:cubicBezTo>
                        <a:cubicBezTo>
                          <a:pt x="8311" y="17035"/>
                          <a:pt x="9670" y="17354"/>
                          <a:pt x="11029" y="17035"/>
                        </a:cubicBezTo>
                        <a:cubicBezTo>
                          <a:pt x="12388" y="16715"/>
                          <a:pt x="13827" y="15676"/>
                          <a:pt x="15026" y="13997"/>
                        </a:cubicBezTo>
                        <a:cubicBezTo>
                          <a:pt x="16225" y="12318"/>
                          <a:pt x="16784" y="10799"/>
                          <a:pt x="16624" y="9361"/>
                        </a:cubicBezTo>
                        <a:cubicBezTo>
                          <a:pt x="16465" y="7922"/>
                          <a:pt x="15825" y="6723"/>
                          <a:pt x="14706" y="5923"/>
                        </a:cubicBezTo>
                        <a:cubicBezTo>
                          <a:pt x="13507" y="5044"/>
                          <a:pt x="12228" y="4804"/>
                          <a:pt x="10789" y="5124"/>
                        </a:cubicBezTo>
                        <a:cubicBezTo>
                          <a:pt x="9350" y="5444"/>
                          <a:pt x="7991" y="6403"/>
                          <a:pt x="6792" y="8081"/>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49" name="Freeform: Shape 4748">
                    <a:extLst>
                      <a:ext uri="{FF2B5EF4-FFF2-40B4-BE49-F238E27FC236}">
                        <a16:creationId xmlns:a16="http://schemas.microsoft.com/office/drawing/2014/main" id="{69ECA27B-6400-AA88-6D1E-2D28642094B0}"/>
                      </a:ext>
                    </a:extLst>
                  </p:cNvPr>
                  <p:cNvSpPr/>
                  <p:nvPr/>
                </p:nvSpPr>
                <p:spPr>
                  <a:xfrm>
                    <a:off x="1065684" y="1214224"/>
                    <a:ext cx="22782" cy="20064"/>
                  </a:xfrm>
                  <a:custGeom>
                    <a:avLst/>
                    <a:gdLst>
                      <a:gd name="connsiteX0" fmla="*/ 4477 w 22782"/>
                      <a:gd name="connsiteY0" fmla="*/ 19985 h 20064"/>
                      <a:gd name="connsiteX1" fmla="*/ 0 w 22782"/>
                      <a:gd name="connsiteY1" fmla="*/ 16787 h 20064"/>
                      <a:gd name="connsiteX2" fmla="*/ 12231 w 22782"/>
                      <a:gd name="connsiteY2" fmla="*/ 0 h 20064"/>
                      <a:gd name="connsiteX3" fmla="*/ 16388 w 22782"/>
                      <a:gd name="connsiteY3" fmla="*/ 3038 h 20064"/>
                      <a:gd name="connsiteX4" fmla="*/ 14629 w 22782"/>
                      <a:gd name="connsiteY4" fmla="*/ 5436 h 20064"/>
                      <a:gd name="connsiteX5" fmla="*/ 18146 w 22782"/>
                      <a:gd name="connsiteY5" fmla="*/ 4557 h 20064"/>
                      <a:gd name="connsiteX6" fmla="*/ 20464 w 22782"/>
                      <a:gd name="connsiteY6" fmla="*/ 5436 h 20064"/>
                      <a:gd name="connsiteX7" fmla="*/ 22783 w 22782"/>
                      <a:gd name="connsiteY7" fmla="*/ 8394 h 20064"/>
                      <a:gd name="connsiteX8" fmla="*/ 18626 w 22782"/>
                      <a:gd name="connsiteY8" fmla="*/ 11271 h 20064"/>
                      <a:gd name="connsiteX9" fmla="*/ 17107 w 22782"/>
                      <a:gd name="connsiteY9" fmla="*/ 9033 h 20064"/>
                      <a:gd name="connsiteX10" fmla="*/ 15108 w 22782"/>
                      <a:gd name="connsiteY10" fmla="*/ 8394 h 20064"/>
                      <a:gd name="connsiteX11" fmla="*/ 12710 w 22782"/>
                      <a:gd name="connsiteY11" fmla="*/ 9513 h 20064"/>
                      <a:gd name="connsiteX12" fmla="*/ 8234 w 22782"/>
                      <a:gd name="connsiteY12" fmla="*/ 14869 h 20064"/>
                      <a:gd name="connsiteX13" fmla="*/ 4477 w 22782"/>
                      <a:gd name="connsiteY13" fmla="*/ 20065 h 2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782" h="20064">
                        <a:moveTo>
                          <a:pt x="4477" y="19985"/>
                        </a:moveTo>
                        <a:lnTo>
                          <a:pt x="0" y="16787"/>
                        </a:lnTo>
                        <a:lnTo>
                          <a:pt x="12231" y="0"/>
                        </a:lnTo>
                        <a:lnTo>
                          <a:pt x="16388" y="3038"/>
                        </a:lnTo>
                        <a:lnTo>
                          <a:pt x="14629" y="5436"/>
                        </a:lnTo>
                        <a:cubicBezTo>
                          <a:pt x="16148" y="4796"/>
                          <a:pt x="17347" y="4557"/>
                          <a:pt x="18146" y="4557"/>
                        </a:cubicBezTo>
                        <a:cubicBezTo>
                          <a:pt x="18946" y="4557"/>
                          <a:pt x="19745" y="4876"/>
                          <a:pt x="20464" y="5436"/>
                        </a:cubicBezTo>
                        <a:cubicBezTo>
                          <a:pt x="21504" y="6155"/>
                          <a:pt x="22223" y="7115"/>
                          <a:pt x="22783" y="8394"/>
                        </a:cubicBezTo>
                        <a:lnTo>
                          <a:pt x="18626" y="11271"/>
                        </a:lnTo>
                        <a:cubicBezTo>
                          <a:pt x="18226" y="10232"/>
                          <a:pt x="17746" y="9513"/>
                          <a:pt x="17107" y="9033"/>
                        </a:cubicBezTo>
                        <a:cubicBezTo>
                          <a:pt x="16467" y="8553"/>
                          <a:pt x="15828" y="8394"/>
                          <a:pt x="15108" y="8394"/>
                        </a:cubicBezTo>
                        <a:cubicBezTo>
                          <a:pt x="14469" y="8394"/>
                          <a:pt x="13670" y="8793"/>
                          <a:pt x="12710" y="9513"/>
                        </a:cubicBezTo>
                        <a:cubicBezTo>
                          <a:pt x="11831" y="10232"/>
                          <a:pt x="10312" y="11991"/>
                          <a:pt x="8234" y="14869"/>
                        </a:cubicBezTo>
                        <a:lnTo>
                          <a:pt x="4477" y="2006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50" name="Freeform: Shape 4749">
                    <a:extLst>
                      <a:ext uri="{FF2B5EF4-FFF2-40B4-BE49-F238E27FC236}">
                        <a16:creationId xmlns:a16="http://schemas.microsoft.com/office/drawing/2014/main" id="{0570701E-83B0-585C-4B5A-78D62201BBEA}"/>
                      </a:ext>
                    </a:extLst>
                  </p:cNvPr>
                  <p:cNvSpPr/>
                  <p:nvPr/>
                </p:nvSpPr>
                <p:spPr>
                  <a:xfrm>
                    <a:off x="1080153" y="1220299"/>
                    <a:ext cx="19425" cy="25660"/>
                  </a:xfrm>
                  <a:custGeom>
                    <a:avLst/>
                    <a:gdLst>
                      <a:gd name="connsiteX0" fmla="*/ 18226 w 19425"/>
                      <a:gd name="connsiteY0" fmla="*/ 8793 h 25660"/>
                      <a:gd name="connsiteX1" fmla="*/ 15668 w 19425"/>
                      <a:gd name="connsiteY1" fmla="*/ 12311 h 25660"/>
                      <a:gd name="connsiteX2" fmla="*/ 12630 w 19425"/>
                      <a:gd name="connsiteY2" fmla="*/ 10072 h 25660"/>
                      <a:gd name="connsiteX3" fmla="*/ 7674 w 19425"/>
                      <a:gd name="connsiteY3" fmla="*/ 16867 h 25660"/>
                      <a:gd name="connsiteX4" fmla="*/ 5995 w 19425"/>
                      <a:gd name="connsiteY4" fmla="*/ 19345 h 25660"/>
                      <a:gd name="connsiteX5" fmla="*/ 5995 w 19425"/>
                      <a:gd name="connsiteY5" fmla="*/ 20225 h 25660"/>
                      <a:gd name="connsiteX6" fmla="*/ 6555 w 19425"/>
                      <a:gd name="connsiteY6" fmla="*/ 21024 h 25660"/>
                      <a:gd name="connsiteX7" fmla="*/ 8633 w 19425"/>
                      <a:gd name="connsiteY7" fmla="*/ 21903 h 25660"/>
                      <a:gd name="connsiteX8" fmla="*/ 6475 w 19425"/>
                      <a:gd name="connsiteY8" fmla="*/ 25660 h 25660"/>
                      <a:gd name="connsiteX9" fmla="*/ 2478 w 19425"/>
                      <a:gd name="connsiteY9" fmla="*/ 23742 h 25660"/>
                      <a:gd name="connsiteX10" fmla="*/ 639 w 19425"/>
                      <a:gd name="connsiteY10" fmla="*/ 21743 h 25660"/>
                      <a:gd name="connsiteX11" fmla="*/ 0 w 19425"/>
                      <a:gd name="connsiteY11" fmla="*/ 19665 h 25660"/>
                      <a:gd name="connsiteX12" fmla="*/ 639 w 19425"/>
                      <a:gd name="connsiteY12" fmla="*/ 17507 h 25660"/>
                      <a:gd name="connsiteX13" fmla="*/ 2798 w 19425"/>
                      <a:gd name="connsiteY13" fmla="*/ 14229 h 25660"/>
                      <a:gd name="connsiteX14" fmla="*/ 8154 w 19425"/>
                      <a:gd name="connsiteY14" fmla="*/ 6875 h 25660"/>
                      <a:gd name="connsiteX15" fmla="*/ 6075 w 19425"/>
                      <a:gd name="connsiteY15" fmla="*/ 5356 h 25660"/>
                      <a:gd name="connsiteX16" fmla="*/ 8633 w 19425"/>
                      <a:gd name="connsiteY16" fmla="*/ 1839 h 25660"/>
                      <a:gd name="connsiteX17" fmla="*/ 10712 w 19425"/>
                      <a:gd name="connsiteY17" fmla="*/ 3357 h 25660"/>
                      <a:gd name="connsiteX18" fmla="*/ 13110 w 19425"/>
                      <a:gd name="connsiteY18" fmla="*/ 0 h 25660"/>
                      <a:gd name="connsiteX19" fmla="*/ 19425 w 19425"/>
                      <a:gd name="connsiteY19" fmla="*/ 639 h 25660"/>
                      <a:gd name="connsiteX20" fmla="*/ 15108 w 19425"/>
                      <a:gd name="connsiteY20" fmla="*/ 6555 h 25660"/>
                      <a:gd name="connsiteX21" fmla="*/ 18146 w 19425"/>
                      <a:gd name="connsiteY21" fmla="*/ 8793 h 25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425" h="25660">
                        <a:moveTo>
                          <a:pt x="18226" y="8793"/>
                        </a:moveTo>
                        <a:lnTo>
                          <a:pt x="15668" y="12311"/>
                        </a:lnTo>
                        <a:lnTo>
                          <a:pt x="12630" y="10072"/>
                        </a:lnTo>
                        <a:lnTo>
                          <a:pt x="7674" y="16867"/>
                        </a:lnTo>
                        <a:cubicBezTo>
                          <a:pt x="6715" y="18226"/>
                          <a:pt x="6155" y="19026"/>
                          <a:pt x="5995" y="19345"/>
                        </a:cubicBezTo>
                        <a:cubicBezTo>
                          <a:pt x="5915" y="19585"/>
                          <a:pt x="5915" y="19905"/>
                          <a:pt x="5995" y="20225"/>
                        </a:cubicBezTo>
                        <a:cubicBezTo>
                          <a:pt x="6075" y="20544"/>
                          <a:pt x="6315" y="20784"/>
                          <a:pt x="6555" y="21024"/>
                        </a:cubicBezTo>
                        <a:cubicBezTo>
                          <a:pt x="6955" y="21344"/>
                          <a:pt x="7674" y="21584"/>
                          <a:pt x="8633" y="21903"/>
                        </a:cubicBezTo>
                        <a:lnTo>
                          <a:pt x="6475" y="25660"/>
                        </a:lnTo>
                        <a:cubicBezTo>
                          <a:pt x="5116" y="25341"/>
                          <a:pt x="3757" y="24701"/>
                          <a:pt x="2478" y="23742"/>
                        </a:cubicBezTo>
                        <a:cubicBezTo>
                          <a:pt x="1679" y="23182"/>
                          <a:pt x="1039" y="22463"/>
                          <a:pt x="639" y="21743"/>
                        </a:cubicBezTo>
                        <a:cubicBezTo>
                          <a:pt x="160" y="21024"/>
                          <a:pt x="0" y="20304"/>
                          <a:pt x="0" y="19665"/>
                        </a:cubicBezTo>
                        <a:cubicBezTo>
                          <a:pt x="0" y="19026"/>
                          <a:pt x="240" y="18306"/>
                          <a:pt x="639" y="17507"/>
                        </a:cubicBezTo>
                        <a:cubicBezTo>
                          <a:pt x="959" y="16947"/>
                          <a:pt x="1679" y="15828"/>
                          <a:pt x="2798" y="14229"/>
                        </a:cubicBezTo>
                        <a:lnTo>
                          <a:pt x="8154" y="6875"/>
                        </a:lnTo>
                        <a:lnTo>
                          <a:pt x="6075" y="5356"/>
                        </a:lnTo>
                        <a:lnTo>
                          <a:pt x="8633" y="1839"/>
                        </a:lnTo>
                        <a:lnTo>
                          <a:pt x="10712" y="3357"/>
                        </a:lnTo>
                        <a:lnTo>
                          <a:pt x="13110" y="0"/>
                        </a:lnTo>
                        <a:lnTo>
                          <a:pt x="19425" y="639"/>
                        </a:lnTo>
                        <a:lnTo>
                          <a:pt x="15108" y="6555"/>
                        </a:lnTo>
                        <a:lnTo>
                          <a:pt x="18146" y="879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51" name="Freeform: Shape 4750">
                    <a:extLst>
                      <a:ext uri="{FF2B5EF4-FFF2-40B4-BE49-F238E27FC236}">
                        <a16:creationId xmlns:a16="http://schemas.microsoft.com/office/drawing/2014/main" id="{44A41F04-91D8-9AF4-12FA-DB0112A4CC00}"/>
                      </a:ext>
                    </a:extLst>
                  </p:cNvPr>
                  <p:cNvSpPr/>
                  <p:nvPr/>
                </p:nvSpPr>
                <p:spPr>
                  <a:xfrm>
                    <a:off x="1091501" y="1231331"/>
                    <a:ext cx="25263" cy="27898"/>
                  </a:xfrm>
                  <a:custGeom>
                    <a:avLst/>
                    <a:gdLst>
                      <a:gd name="connsiteX0" fmla="*/ 8876 w 25263"/>
                      <a:gd name="connsiteY0" fmla="*/ 24861 h 27898"/>
                      <a:gd name="connsiteX1" fmla="*/ 10715 w 25263"/>
                      <a:gd name="connsiteY1" fmla="*/ 22383 h 27898"/>
                      <a:gd name="connsiteX2" fmla="*/ 6798 w 25263"/>
                      <a:gd name="connsiteY2" fmla="*/ 22783 h 27898"/>
                      <a:gd name="connsiteX3" fmla="*/ 3041 w 25263"/>
                      <a:gd name="connsiteY3" fmla="*/ 21264 h 27898"/>
                      <a:gd name="connsiteX4" fmla="*/ 563 w 25263"/>
                      <a:gd name="connsiteY4" fmla="*/ 18306 h 27898"/>
                      <a:gd name="connsiteX5" fmla="*/ 163 w 25263"/>
                      <a:gd name="connsiteY5" fmla="*/ 14789 h 27898"/>
                      <a:gd name="connsiteX6" fmla="*/ 2241 w 25263"/>
                      <a:gd name="connsiteY6" fmla="*/ 10632 h 27898"/>
                      <a:gd name="connsiteX7" fmla="*/ 9995 w 25263"/>
                      <a:gd name="connsiteY7" fmla="*/ 0 h 27898"/>
                      <a:gd name="connsiteX8" fmla="*/ 14472 w 25263"/>
                      <a:gd name="connsiteY8" fmla="*/ 3198 h 27898"/>
                      <a:gd name="connsiteX9" fmla="*/ 8876 w 25263"/>
                      <a:gd name="connsiteY9" fmla="*/ 10952 h 27898"/>
                      <a:gd name="connsiteX10" fmla="*/ 5999 w 25263"/>
                      <a:gd name="connsiteY10" fmla="*/ 15508 h 27898"/>
                      <a:gd name="connsiteX11" fmla="*/ 5999 w 25263"/>
                      <a:gd name="connsiteY11" fmla="*/ 17427 h 27898"/>
                      <a:gd name="connsiteX12" fmla="*/ 7278 w 25263"/>
                      <a:gd name="connsiteY12" fmla="*/ 19105 h 27898"/>
                      <a:gd name="connsiteX13" fmla="*/ 9756 w 25263"/>
                      <a:gd name="connsiteY13" fmla="*/ 19985 h 27898"/>
                      <a:gd name="connsiteX14" fmla="*/ 12074 w 25263"/>
                      <a:gd name="connsiteY14" fmla="*/ 19345 h 27898"/>
                      <a:gd name="connsiteX15" fmla="*/ 15671 w 25263"/>
                      <a:gd name="connsiteY15" fmla="*/ 15029 h 27898"/>
                      <a:gd name="connsiteX16" fmla="*/ 20787 w 25263"/>
                      <a:gd name="connsiteY16" fmla="*/ 7914 h 27898"/>
                      <a:gd name="connsiteX17" fmla="*/ 25264 w 25263"/>
                      <a:gd name="connsiteY17" fmla="*/ 11112 h 27898"/>
                      <a:gd name="connsiteX18" fmla="*/ 13033 w 25263"/>
                      <a:gd name="connsiteY18" fmla="*/ 27899 h 27898"/>
                      <a:gd name="connsiteX19" fmla="*/ 8876 w 25263"/>
                      <a:gd name="connsiteY19" fmla="*/ 24861 h 27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263" h="27898">
                        <a:moveTo>
                          <a:pt x="8876" y="24861"/>
                        </a:moveTo>
                        <a:lnTo>
                          <a:pt x="10715" y="22383"/>
                        </a:lnTo>
                        <a:cubicBezTo>
                          <a:pt x="9436" y="22863"/>
                          <a:pt x="8157" y="22943"/>
                          <a:pt x="6798" y="22783"/>
                        </a:cubicBezTo>
                        <a:cubicBezTo>
                          <a:pt x="5439" y="22543"/>
                          <a:pt x="4160" y="22063"/>
                          <a:pt x="3041" y="21264"/>
                        </a:cubicBezTo>
                        <a:cubicBezTo>
                          <a:pt x="1922" y="20464"/>
                          <a:pt x="1042" y="19425"/>
                          <a:pt x="563" y="18306"/>
                        </a:cubicBezTo>
                        <a:cubicBezTo>
                          <a:pt x="3" y="17187"/>
                          <a:pt x="-157" y="15988"/>
                          <a:pt x="163" y="14789"/>
                        </a:cubicBezTo>
                        <a:cubicBezTo>
                          <a:pt x="403" y="13590"/>
                          <a:pt x="1122" y="12231"/>
                          <a:pt x="2241" y="10632"/>
                        </a:cubicBezTo>
                        <a:lnTo>
                          <a:pt x="9995" y="0"/>
                        </a:lnTo>
                        <a:lnTo>
                          <a:pt x="14472" y="3198"/>
                        </a:lnTo>
                        <a:lnTo>
                          <a:pt x="8876" y="10952"/>
                        </a:lnTo>
                        <a:cubicBezTo>
                          <a:pt x="7198" y="13350"/>
                          <a:pt x="6158" y="14789"/>
                          <a:pt x="5999" y="15508"/>
                        </a:cubicBezTo>
                        <a:cubicBezTo>
                          <a:pt x="5759" y="16148"/>
                          <a:pt x="5759" y="16787"/>
                          <a:pt x="5999" y="17427"/>
                        </a:cubicBezTo>
                        <a:cubicBezTo>
                          <a:pt x="6238" y="18066"/>
                          <a:pt x="6638" y="18626"/>
                          <a:pt x="7278" y="19105"/>
                        </a:cubicBezTo>
                        <a:cubicBezTo>
                          <a:pt x="8077" y="19665"/>
                          <a:pt x="8876" y="19905"/>
                          <a:pt x="9756" y="19985"/>
                        </a:cubicBezTo>
                        <a:cubicBezTo>
                          <a:pt x="10635" y="19985"/>
                          <a:pt x="11434" y="19825"/>
                          <a:pt x="12074" y="19345"/>
                        </a:cubicBezTo>
                        <a:cubicBezTo>
                          <a:pt x="12713" y="18866"/>
                          <a:pt x="13912" y="17427"/>
                          <a:pt x="15671" y="15029"/>
                        </a:cubicBezTo>
                        <a:lnTo>
                          <a:pt x="20787" y="7914"/>
                        </a:lnTo>
                        <a:lnTo>
                          <a:pt x="25264" y="11112"/>
                        </a:lnTo>
                        <a:lnTo>
                          <a:pt x="13033" y="27899"/>
                        </a:lnTo>
                        <a:lnTo>
                          <a:pt x="8876" y="2486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52" name="Freeform: Shape 4751">
                    <a:extLst>
                      <a:ext uri="{FF2B5EF4-FFF2-40B4-BE49-F238E27FC236}">
                        <a16:creationId xmlns:a16="http://schemas.microsoft.com/office/drawing/2014/main" id="{D1C03549-06CD-F5D1-46C4-3412251CA962}"/>
                      </a:ext>
                    </a:extLst>
                  </p:cNvPr>
                  <p:cNvSpPr/>
                  <p:nvPr/>
                </p:nvSpPr>
                <p:spPr>
                  <a:xfrm>
                    <a:off x="1106315" y="1248098"/>
                    <a:ext cx="30275" cy="29338"/>
                  </a:xfrm>
                  <a:custGeom>
                    <a:avLst/>
                    <a:gdLst>
                      <a:gd name="connsiteX0" fmla="*/ 1577 w 30275"/>
                      <a:gd name="connsiteY0" fmla="*/ 15208 h 29338"/>
                      <a:gd name="connsiteX1" fmla="*/ 6213 w 30275"/>
                      <a:gd name="connsiteY1" fmla="*/ 19525 h 29338"/>
                      <a:gd name="connsiteX2" fmla="*/ 5894 w 30275"/>
                      <a:gd name="connsiteY2" fmla="*/ 21204 h 29338"/>
                      <a:gd name="connsiteX3" fmla="*/ 7572 w 30275"/>
                      <a:gd name="connsiteY3" fmla="*/ 23122 h 29338"/>
                      <a:gd name="connsiteX4" fmla="*/ 10530 w 30275"/>
                      <a:gd name="connsiteY4" fmla="*/ 24481 h 29338"/>
                      <a:gd name="connsiteX5" fmla="*/ 12209 w 30275"/>
                      <a:gd name="connsiteY5" fmla="*/ 24002 h 29338"/>
                      <a:gd name="connsiteX6" fmla="*/ 13888 w 30275"/>
                      <a:gd name="connsiteY6" fmla="*/ 22083 h 29338"/>
                      <a:gd name="connsiteX7" fmla="*/ 15646 w 30275"/>
                      <a:gd name="connsiteY7" fmla="*/ 19605 h 29338"/>
                      <a:gd name="connsiteX8" fmla="*/ 8612 w 30275"/>
                      <a:gd name="connsiteY8" fmla="*/ 18646 h 29338"/>
                      <a:gd name="connsiteX9" fmla="*/ 5334 w 30275"/>
                      <a:gd name="connsiteY9" fmla="*/ 11931 h 29338"/>
                      <a:gd name="connsiteX10" fmla="*/ 7892 w 30275"/>
                      <a:gd name="connsiteY10" fmla="*/ 5136 h 29338"/>
                      <a:gd name="connsiteX11" fmla="*/ 14607 w 30275"/>
                      <a:gd name="connsiteY11" fmla="*/ 180 h 29338"/>
                      <a:gd name="connsiteX12" fmla="*/ 21322 w 30275"/>
                      <a:gd name="connsiteY12" fmla="*/ 1619 h 29338"/>
                      <a:gd name="connsiteX13" fmla="*/ 24440 w 30275"/>
                      <a:gd name="connsiteY13" fmla="*/ 8094 h 29338"/>
                      <a:gd name="connsiteX14" fmla="*/ 26118 w 30275"/>
                      <a:gd name="connsiteY14" fmla="*/ 5776 h 29338"/>
                      <a:gd name="connsiteX15" fmla="*/ 30275 w 30275"/>
                      <a:gd name="connsiteY15" fmla="*/ 8813 h 29338"/>
                      <a:gd name="connsiteX16" fmla="*/ 19323 w 30275"/>
                      <a:gd name="connsiteY16" fmla="*/ 23922 h 29338"/>
                      <a:gd name="connsiteX17" fmla="*/ 15646 w 30275"/>
                      <a:gd name="connsiteY17" fmla="*/ 27999 h 29338"/>
                      <a:gd name="connsiteX18" fmla="*/ 12609 w 30275"/>
                      <a:gd name="connsiteY18" fmla="*/ 29278 h 29338"/>
                      <a:gd name="connsiteX19" fmla="*/ 9251 w 30275"/>
                      <a:gd name="connsiteY19" fmla="*/ 28878 h 29338"/>
                      <a:gd name="connsiteX20" fmla="*/ 5174 w 30275"/>
                      <a:gd name="connsiteY20" fmla="*/ 26640 h 29338"/>
                      <a:gd name="connsiteX21" fmla="*/ 218 w 30275"/>
                      <a:gd name="connsiteY21" fmla="*/ 20804 h 29338"/>
                      <a:gd name="connsiteX22" fmla="*/ 1097 w 30275"/>
                      <a:gd name="connsiteY22" fmla="*/ 15768 h 29338"/>
                      <a:gd name="connsiteX23" fmla="*/ 1497 w 30275"/>
                      <a:gd name="connsiteY23" fmla="*/ 15208 h 29338"/>
                      <a:gd name="connsiteX24" fmla="*/ 12689 w 30275"/>
                      <a:gd name="connsiteY24" fmla="*/ 8254 h 29338"/>
                      <a:gd name="connsiteX25" fmla="*/ 10850 w 30275"/>
                      <a:gd name="connsiteY25" fmla="*/ 12890 h 29338"/>
                      <a:gd name="connsiteX26" fmla="*/ 12529 w 30275"/>
                      <a:gd name="connsiteY26" fmla="*/ 16008 h 29338"/>
                      <a:gd name="connsiteX27" fmla="*/ 16206 w 30275"/>
                      <a:gd name="connsiteY27" fmla="*/ 16727 h 29338"/>
                      <a:gd name="connsiteX28" fmla="*/ 20043 w 30275"/>
                      <a:gd name="connsiteY28" fmla="*/ 13769 h 29338"/>
                      <a:gd name="connsiteX29" fmla="*/ 21802 w 30275"/>
                      <a:gd name="connsiteY29" fmla="*/ 9133 h 29338"/>
                      <a:gd name="connsiteX30" fmla="*/ 19963 w 30275"/>
                      <a:gd name="connsiteY30" fmla="*/ 5855 h 29338"/>
                      <a:gd name="connsiteX31" fmla="*/ 16446 w 30275"/>
                      <a:gd name="connsiteY31" fmla="*/ 5216 h 29338"/>
                      <a:gd name="connsiteX32" fmla="*/ 12689 w 30275"/>
                      <a:gd name="connsiteY32" fmla="*/ 8254 h 29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275" h="29338">
                        <a:moveTo>
                          <a:pt x="1577" y="15208"/>
                        </a:moveTo>
                        <a:lnTo>
                          <a:pt x="6213" y="19525"/>
                        </a:lnTo>
                        <a:cubicBezTo>
                          <a:pt x="5894" y="20165"/>
                          <a:pt x="5734" y="20724"/>
                          <a:pt x="5894" y="21204"/>
                        </a:cubicBezTo>
                        <a:cubicBezTo>
                          <a:pt x="6054" y="21843"/>
                          <a:pt x="6613" y="22483"/>
                          <a:pt x="7572" y="23122"/>
                        </a:cubicBezTo>
                        <a:cubicBezTo>
                          <a:pt x="8772" y="24002"/>
                          <a:pt x="9731" y="24401"/>
                          <a:pt x="10530" y="24481"/>
                        </a:cubicBezTo>
                        <a:cubicBezTo>
                          <a:pt x="11090" y="24481"/>
                          <a:pt x="11649" y="24401"/>
                          <a:pt x="12209" y="24002"/>
                        </a:cubicBezTo>
                        <a:cubicBezTo>
                          <a:pt x="12609" y="23682"/>
                          <a:pt x="13168" y="23122"/>
                          <a:pt x="13888" y="22083"/>
                        </a:cubicBezTo>
                        <a:lnTo>
                          <a:pt x="15646" y="19605"/>
                        </a:lnTo>
                        <a:cubicBezTo>
                          <a:pt x="13008" y="20484"/>
                          <a:pt x="10690" y="20165"/>
                          <a:pt x="8612" y="18646"/>
                        </a:cubicBezTo>
                        <a:cubicBezTo>
                          <a:pt x="6373" y="17047"/>
                          <a:pt x="5254" y="14729"/>
                          <a:pt x="5334" y="11931"/>
                        </a:cubicBezTo>
                        <a:cubicBezTo>
                          <a:pt x="5334" y="9693"/>
                          <a:pt x="6213" y="7374"/>
                          <a:pt x="7892" y="5136"/>
                        </a:cubicBezTo>
                        <a:cubicBezTo>
                          <a:pt x="9971" y="2338"/>
                          <a:pt x="12209" y="659"/>
                          <a:pt x="14607" y="180"/>
                        </a:cubicBezTo>
                        <a:cubicBezTo>
                          <a:pt x="17085" y="-300"/>
                          <a:pt x="19244" y="180"/>
                          <a:pt x="21322" y="1619"/>
                        </a:cubicBezTo>
                        <a:cubicBezTo>
                          <a:pt x="23400" y="3138"/>
                          <a:pt x="24440" y="5296"/>
                          <a:pt x="24440" y="8094"/>
                        </a:cubicBezTo>
                        <a:lnTo>
                          <a:pt x="26118" y="5776"/>
                        </a:lnTo>
                        <a:lnTo>
                          <a:pt x="30275" y="8813"/>
                        </a:lnTo>
                        <a:lnTo>
                          <a:pt x="19323" y="23922"/>
                        </a:lnTo>
                        <a:cubicBezTo>
                          <a:pt x="17885" y="25920"/>
                          <a:pt x="16606" y="27279"/>
                          <a:pt x="15646" y="27999"/>
                        </a:cubicBezTo>
                        <a:cubicBezTo>
                          <a:pt x="14607" y="28718"/>
                          <a:pt x="13568" y="29198"/>
                          <a:pt x="12609" y="29278"/>
                        </a:cubicBezTo>
                        <a:cubicBezTo>
                          <a:pt x="11649" y="29438"/>
                          <a:pt x="10530" y="29278"/>
                          <a:pt x="9251" y="28878"/>
                        </a:cubicBezTo>
                        <a:cubicBezTo>
                          <a:pt x="8052" y="28478"/>
                          <a:pt x="6693" y="27759"/>
                          <a:pt x="5174" y="26640"/>
                        </a:cubicBezTo>
                        <a:cubicBezTo>
                          <a:pt x="2296" y="24561"/>
                          <a:pt x="698" y="22643"/>
                          <a:pt x="218" y="20804"/>
                        </a:cubicBezTo>
                        <a:cubicBezTo>
                          <a:pt x="-262" y="18965"/>
                          <a:pt x="58" y="17287"/>
                          <a:pt x="1097" y="15768"/>
                        </a:cubicBezTo>
                        <a:cubicBezTo>
                          <a:pt x="1177" y="15608"/>
                          <a:pt x="1337" y="15448"/>
                          <a:pt x="1497" y="15208"/>
                        </a:cubicBezTo>
                        <a:close/>
                        <a:moveTo>
                          <a:pt x="12689" y="8254"/>
                        </a:moveTo>
                        <a:cubicBezTo>
                          <a:pt x="11410" y="10012"/>
                          <a:pt x="10770" y="11611"/>
                          <a:pt x="10850" y="12890"/>
                        </a:cubicBezTo>
                        <a:cubicBezTo>
                          <a:pt x="10930" y="14249"/>
                          <a:pt x="11489" y="15208"/>
                          <a:pt x="12529" y="16008"/>
                        </a:cubicBezTo>
                        <a:cubicBezTo>
                          <a:pt x="13648" y="16807"/>
                          <a:pt x="14847" y="17047"/>
                          <a:pt x="16206" y="16727"/>
                        </a:cubicBezTo>
                        <a:cubicBezTo>
                          <a:pt x="17565" y="16407"/>
                          <a:pt x="18844" y="15448"/>
                          <a:pt x="20043" y="13769"/>
                        </a:cubicBezTo>
                        <a:cubicBezTo>
                          <a:pt x="21322" y="12011"/>
                          <a:pt x="21882" y="10492"/>
                          <a:pt x="21802" y="9133"/>
                        </a:cubicBezTo>
                        <a:cubicBezTo>
                          <a:pt x="21722" y="7774"/>
                          <a:pt x="21082" y="6655"/>
                          <a:pt x="19963" y="5855"/>
                        </a:cubicBezTo>
                        <a:cubicBezTo>
                          <a:pt x="18924" y="5056"/>
                          <a:pt x="17725" y="4896"/>
                          <a:pt x="16446" y="5216"/>
                        </a:cubicBezTo>
                        <a:cubicBezTo>
                          <a:pt x="15167" y="5536"/>
                          <a:pt x="13888" y="6575"/>
                          <a:pt x="12689" y="825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53" name="Freeform: Shape 4752">
                    <a:extLst>
                      <a:ext uri="{FF2B5EF4-FFF2-40B4-BE49-F238E27FC236}">
                        <a16:creationId xmlns:a16="http://schemas.microsoft.com/office/drawing/2014/main" id="{AC1259E7-0BDC-5C51-5340-881A34A094DC}"/>
                      </a:ext>
                    </a:extLst>
                  </p:cNvPr>
                  <p:cNvSpPr/>
                  <p:nvPr/>
                </p:nvSpPr>
                <p:spPr>
                  <a:xfrm>
                    <a:off x="1129758" y="1262028"/>
                    <a:ext cx="22788" cy="25420"/>
                  </a:xfrm>
                  <a:custGeom>
                    <a:avLst/>
                    <a:gdLst>
                      <a:gd name="connsiteX0" fmla="*/ 10909 w 22788"/>
                      <a:gd name="connsiteY0" fmla="*/ 5596 h 25420"/>
                      <a:gd name="connsiteX1" fmla="*/ 7392 w 22788"/>
                      <a:gd name="connsiteY1" fmla="*/ 1918 h 25420"/>
                      <a:gd name="connsiteX2" fmla="*/ 12348 w 22788"/>
                      <a:gd name="connsiteY2" fmla="*/ 0 h 25420"/>
                      <a:gd name="connsiteX3" fmla="*/ 18104 w 22788"/>
                      <a:gd name="connsiteY3" fmla="*/ 2398 h 25420"/>
                      <a:gd name="connsiteX4" fmla="*/ 22021 w 22788"/>
                      <a:gd name="connsiteY4" fmla="*/ 6315 h 25420"/>
                      <a:gd name="connsiteX5" fmla="*/ 22740 w 22788"/>
                      <a:gd name="connsiteY5" fmla="*/ 9593 h 25420"/>
                      <a:gd name="connsiteX6" fmla="*/ 20422 w 22788"/>
                      <a:gd name="connsiteY6" fmla="*/ 13989 h 25420"/>
                      <a:gd name="connsiteX7" fmla="*/ 16585 w 22788"/>
                      <a:gd name="connsiteY7" fmla="*/ 19185 h 25420"/>
                      <a:gd name="connsiteX8" fmla="*/ 14427 w 22788"/>
                      <a:gd name="connsiteY8" fmla="*/ 22623 h 25420"/>
                      <a:gd name="connsiteX9" fmla="*/ 13627 w 22788"/>
                      <a:gd name="connsiteY9" fmla="*/ 25421 h 25420"/>
                      <a:gd name="connsiteX10" fmla="*/ 9231 w 22788"/>
                      <a:gd name="connsiteY10" fmla="*/ 22223 h 25420"/>
                      <a:gd name="connsiteX11" fmla="*/ 9790 w 22788"/>
                      <a:gd name="connsiteY11" fmla="*/ 20624 h 25420"/>
                      <a:gd name="connsiteX12" fmla="*/ 10030 w 22788"/>
                      <a:gd name="connsiteY12" fmla="*/ 19985 h 25420"/>
                      <a:gd name="connsiteX13" fmla="*/ 6353 w 22788"/>
                      <a:gd name="connsiteY13" fmla="*/ 19905 h 25420"/>
                      <a:gd name="connsiteX14" fmla="*/ 3155 w 22788"/>
                      <a:gd name="connsiteY14" fmla="*/ 18466 h 25420"/>
                      <a:gd name="connsiteX15" fmla="*/ 118 w 22788"/>
                      <a:gd name="connsiteY15" fmla="*/ 14069 h 25420"/>
                      <a:gd name="connsiteX16" fmla="*/ 1237 w 22788"/>
                      <a:gd name="connsiteY16" fmla="*/ 9433 h 25420"/>
                      <a:gd name="connsiteX17" fmla="*/ 3795 w 22788"/>
                      <a:gd name="connsiteY17" fmla="*/ 7354 h 25420"/>
                      <a:gd name="connsiteX18" fmla="*/ 6912 w 22788"/>
                      <a:gd name="connsiteY18" fmla="*/ 7035 h 25420"/>
                      <a:gd name="connsiteX19" fmla="*/ 11229 w 22788"/>
                      <a:gd name="connsiteY19" fmla="*/ 8553 h 25420"/>
                      <a:gd name="connsiteX20" fmla="*/ 16345 w 22788"/>
                      <a:gd name="connsiteY20" fmla="*/ 10632 h 25420"/>
                      <a:gd name="connsiteX21" fmla="*/ 16665 w 22788"/>
                      <a:gd name="connsiteY21" fmla="*/ 10152 h 25420"/>
                      <a:gd name="connsiteX22" fmla="*/ 17384 w 22788"/>
                      <a:gd name="connsiteY22" fmla="*/ 7834 h 25420"/>
                      <a:gd name="connsiteX23" fmla="*/ 15386 w 22788"/>
                      <a:gd name="connsiteY23" fmla="*/ 5516 h 25420"/>
                      <a:gd name="connsiteX24" fmla="*/ 13228 w 22788"/>
                      <a:gd name="connsiteY24" fmla="*/ 4636 h 25420"/>
                      <a:gd name="connsiteX25" fmla="*/ 10989 w 22788"/>
                      <a:gd name="connsiteY25" fmla="*/ 5516 h 25420"/>
                      <a:gd name="connsiteX26" fmla="*/ 14267 w 22788"/>
                      <a:gd name="connsiteY26" fmla="*/ 13510 h 25420"/>
                      <a:gd name="connsiteX27" fmla="*/ 11069 w 22788"/>
                      <a:gd name="connsiteY27" fmla="*/ 12231 h 25420"/>
                      <a:gd name="connsiteX28" fmla="*/ 8111 w 22788"/>
                      <a:gd name="connsiteY28" fmla="*/ 11271 h 25420"/>
                      <a:gd name="connsiteX29" fmla="*/ 6113 w 22788"/>
                      <a:gd name="connsiteY29" fmla="*/ 12231 h 25420"/>
                      <a:gd name="connsiteX30" fmla="*/ 5633 w 22788"/>
                      <a:gd name="connsiteY30" fmla="*/ 14389 h 25420"/>
                      <a:gd name="connsiteX31" fmla="*/ 6912 w 22788"/>
                      <a:gd name="connsiteY31" fmla="*/ 16388 h 25420"/>
                      <a:gd name="connsiteX32" fmla="*/ 9790 w 22788"/>
                      <a:gd name="connsiteY32" fmla="*/ 17267 h 25420"/>
                      <a:gd name="connsiteX33" fmla="*/ 11948 w 22788"/>
                      <a:gd name="connsiteY33" fmla="*/ 16547 h 25420"/>
                      <a:gd name="connsiteX34" fmla="*/ 13707 w 22788"/>
                      <a:gd name="connsiteY34" fmla="*/ 14549 h 25420"/>
                      <a:gd name="connsiteX35" fmla="*/ 14347 w 22788"/>
                      <a:gd name="connsiteY35" fmla="*/ 13670 h 2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788" h="25420">
                        <a:moveTo>
                          <a:pt x="10909" y="5596"/>
                        </a:moveTo>
                        <a:lnTo>
                          <a:pt x="7392" y="1918"/>
                        </a:lnTo>
                        <a:cubicBezTo>
                          <a:pt x="8991" y="640"/>
                          <a:pt x="10669" y="0"/>
                          <a:pt x="12348" y="0"/>
                        </a:cubicBezTo>
                        <a:cubicBezTo>
                          <a:pt x="14027" y="0"/>
                          <a:pt x="15945" y="799"/>
                          <a:pt x="18104" y="2398"/>
                        </a:cubicBezTo>
                        <a:cubicBezTo>
                          <a:pt x="20102" y="3837"/>
                          <a:pt x="21381" y="5116"/>
                          <a:pt x="22021" y="6315"/>
                        </a:cubicBezTo>
                        <a:cubicBezTo>
                          <a:pt x="22660" y="7514"/>
                          <a:pt x="22900" y="8553"/>
                          <a:pt x="22740" y="9593"/>
                        </a:cubicBezTo>
                        <a:cubicBezTo>
                          <a:pt x="22580" y="10632"/>
                          <a:pt x="21861" y="12071"/>
                          <a:pt x="20422" y="13989"/>
                        </a:cubicBezTo>
                        <a:lnTo>
                          <a:pt x="16585" y="19185"/>
                        </a:lnTo>
                        <a:cubicBezTo>
                          <a:pt x="15546" y="20624"/>
                          <a:pt x="14826" y="21823"/>
                          <a:pt x="14427" y="22623"/>
                        </a:cubicBezTo>
                        <a:cubicBezTo>
                          <a:pt x="14107" y="23422"/>
                          <a:pt x="13787" y="24381"/>
                          <a:pt x="13627" y="25421"/>
                        </a:cubicBezTo>
                        <a:lnTo>
                          <a:pt x="9231" y="22223"/>
                        </a:lnTo>
                        <a:cubicBezTo>
                          <a:pt x="9231" y="22223"/>
                          <a:pt x="9470" y="21264"/>
                          <a:pt x="9790" y="20624"/>
                        </a:cubicBezTo>
                        <a:cubicBezTo>
                          <a:pt x="9870" y="20304"/>
                          <a:pt x="9950" y="20065"/>
                          <a:pt x="10030" y="19985"/>
                        </a:cubicBezTo>
                        <a:cubicBezTo>
                          <a:pt x="8751" y="20145"/>
                          <a:pt x="7552" y="20145"/>
                          <a:pt x="6353" y="19905"/>
                        </a:cubicBezTo>
                        <a:cubicBezTo>
                          <a:pt x="5234" y="19665"/>
                          <a:pt x="4194" y="19185"/>
                          <a:pt x="3155" y="18466"/>
                        </a:cubicBezTo>
                        <a:cubicBezTo>
                          <a:pt x="1397" y="17187"/>
                          <a:pt x="437" y="15748"/>
                          <a:pt x="118" y="14069"/>
                        </a:cubicBezTo>
                        <a:cubicBezTo>
                          <a:pt x="-202" y="12391"/>
                          <a:pt x="118" y="10872"/>
                          <a:pt x="1237" y="9433"/>
                        </a:cubicBezTo>
                        <a:cubicBezTo>
                          <a:pt x="1956" y="8474"/>
                          <a:pt x="2755" y="7834"/>
                          <a:pt x="3795" y="7354"/>
                        </a:cubicBezTo>
                        <a:cubicBezTo>
                          <a:pt x="4754" y="6955"/>
                          <a:pt x="5793" y="6795"/>
                          <a:pt x="6912" y="7035"/>
                        </a:cubicBezTo>
                        <a:cubicBezTo>
                          <a:pt x="8031" y="7194"/>
                          <a:pt x="9470" y="7754"/>
                          <a:pt x="11229" y="8553"/>
                        </a:cubicBezTo>
                        <a:cubicBezTo>
                          <a:pt x="13547" y="9673"/>
                          <a:pt x="15306" y="10392"/>
                          <a:pt x="16345" y="10632"/>
                        </a:cubicBezTo>
                        <a:lnTo>
                          <a:pt x="16665" y="10152"/>
                        </a:lnTo>
                        <a:cubicBezTo>
                          <a:pt x="17304" y="9273"/>
                          <a:pt x="17544" y="8553"/>
                          <a:pt x="17384" y="7834"/>
                        </a:cubicBezTo>
                        <a:cubicBezTo>
                          <a:pt x="17224" y="7194"/>
                          <a:pt x="16585" y="6395"/>
                          <a:pt x="15386" y="5516"/>
                        </a:cubicBezTo>
                        <a:cubicBezTo>
                          <a:pt x="14586" y="4956"/>
                          <a:pt x="13867" y="4636"/>
                          <a:pt x="13228" y="4636"/>
                        </a:cubicBezTo>
                        <a:cubicBezTo>
                          <a:pt x="12588" y="4636"/>
                          <a:pt x="11789" y="4876"/>
                          <a:pt x="10989" y="5516"/>
                        </a:cubicBezTo>
                        <a:close/>
                        <a:moveTo>
                          <a:pt x="14267" y="13510"/>
                        </a:moveTo>
                        <a:cubicBezTo>
                          <a:pt x="13547" y="13270"/>
                          <a:pt x="12508" y="12870"/>
                          <a:pt x="11069" y="12231"/>
                        </a:cubicBezTo>
                        <a:cubicBezTo>
                          <a:pt x="9630" y="11591"/>
                          <a:pt x="8671" y="11271"/>
                          <a:pt x="8111" y="11271"/>
                        </a:cubicBezTo>
                        <a:cubicBezTo>
                          <a:pt x="7232" y="11271"/>
                          <a:pt x="6593" y="11591"/>
                          <a:pt x="6113" y="12231"/>
                        </a:cubicBezTo>
                        <a:cubicBezTo>
                          <a:pt x="5633" y="12870"/>
                          <a:pt x="5473" y="13590"/>
                          <a:pt x="5633" y="14389"/>
                        </a:cubicBezTo>
                        <a:cubicBezTo>
                          <a:pt x="5793" y="15188"/>
                          <a:pt x="6193" y="15828"/>
                          <a:pt x="6912" y="16388"/>
                        </a:cubicBezTo>
                        <a:cubicBezTo>
                          <a:pt x="7712" y="16947"/>
                          <a:pt x="8671" y="17267"/>
                          <a:pt x="9790" y="17267"/>
                        </a:cubicBezTo>
                        <a:cubicBezTo>
                          <a:pt x="10590" y="17267"/>
                          <a:pt x="11309" y="17027"/>
                          <a:pt x="11948" y="16547"/>
                        </a:cubicBezTo>
                        <a:cubicBezTo>
                          <a:pt x="12348" y="16228"/>
                          <a:pt x="12908" y="15588"/>
                          <a:pt x="13707" y="14549"/>
                        </a:cubicBezTo>
                        <a:lnTo>
                          <a:pt x="14347" y="1367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54" name="Freeform: Shape 4753">
                    <a:extLst>
                      <a:ext uri="{FF2B5EF4-FFF2-40B4-BE49-F238E27FC236}">
                        <a16:creationId xmlns:a16="http://schemas.microsoft.com/office/drawing/2014/main" id="{B95DA7AF-936C-80E5-1FE1-301883148207}"/>
                      </a:ext>
                    </a:extLst>
                  </p:cNvPr>
                  <p:cNvSpPr/>
                  <p:nvPr/>
                </p:nvSpPr>
                <p:spPr>
                  <a:xfrm>
                    <a:off x="1146902" y="1266824"/>
                    <a:ext cx="21343" cy="26379"/>
                  </a:xfrm>
                  <a:custGeom>
                    <a:avLst/>
                    <a:gdLst>
                      <a:gd name="connsiteX0" fmla="*/ 0 w 21343"/>
                      <a:gd name="connsiteY0" fmla="*/ 23182 h 26379"/>
                      <a:gd name="connsiteX1" fmla="*/ 16867 w 21343"/>
                      <a:gd name="connsiteY1" fmla="*/ 0 h 26379"/>
                      <a:gd name="connsiteX2" fmla="*/ 21344 w 21343"/>
                      <a:gd name="connsiteY2" fmla="*/ 3198 h 26379"/>
                      <a:gd name="connsiteX3" fmla="*/ 4477 w 21343"/>
                      <a:gd name="connsiteY3" fmla="*/ 26380 h 26379"/>
                      <a:gd name="connsiteX4" fmla="*/ 0 w 21343"/>
                      <a:gd name="connsiteY4" fmla="*/ 23182 h 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43" h="26379">
                        <a:moveTo>
                          <a:pt x="0" y="23182"/>
                        </a:moveTo>
                        <a:lnTo>
                          <a:pt x="16867" y="0"/>
                        </a:lnTo>
                        <a:lnTo>
                          <a:pt x="21344" y="3198"/>
                        </a:lnTo>
                        <a:lnTo>
                          <a:pt x="4477" y="26380"/>
                        </a:lnTo>
                        <a:lnTo>
                          <a:pt x="0" y="2318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91" name="Graphic 2243">
                  <a:extLst>
                    <a:ext uri="{FF2B5EF4-FFF2-40B4-BE49-F238E27FC236}">
                      <a16:creationId xmlns:a16="http://schemas.microsoft.com/office/drawing/2014/main" id="{E4048321-088B-18F0-EE9E-996A41AAF96E}"/>
                    </a:ext>
                  </a:extLst>
                </p:cNvPr>
                <p:cNvGrpSpPr/>
                <p:nvPr/>
              </p:nvGrpSpPr>
              <p:grpSpPr>
                <a:xfrm>
                  <a:off x="1051935" y="1142199"/>
                  <a:ext cx="125504" cy="106958"/>
                  <a:chOff x="1051935" y="1142199"/>
                  <a:chExt cx="125504" cy="106958"/>
                </a:xfrm>
                <a:solidFill>
                  <a:srgbClr val="000000"/>
                </a:solidFill>
              </p:grpSpPr>
              <p:sp>
                <p:nvSpPr>
                  <p:cNvPr id="4740" name="Freeform: Shape 4739">
                    <a:extLst>
                      <a:ext uri="{FF2B5EF4-FFF2-40B4-BE49-F238E27FC236}">
                        <a16:creationId xmlns:a16="http://schemas.microsoft.com/office/drawing/2014/main" id="{2B22FA94-72A9-96C5-7A57-E58F1E0EFA1B}"/>
                      </a:ext>
                    </a:extLst>
                  </p:cNvPr>
                  <p:cNvSpPr/>
                  <p:nvPr/>
                </p:nvSpPr>
                <p:spPr>
                  <a:xfrm>
                    <a:off x="1051935" y="1142199"/>
                    <a:ext cx="33174" cy="26140"/>
                  </a:xfrm>
                  <a:custGeom>
                    <a:avLst/>
                    <a:gdLst>
                      <a:gd name="connsiteX0" fmla="*/ 0 w 33174"/>
                      <a:gd name="connsiteY0" fmla="*/ 22623 h 26140"/>
                      <a:gd name="connsiteX1" fmla="*/ 17667 w 33174"/>
                      <a:gd name="connsiteY1" fmla="*/ 0 h 26140"/>
                      <a:gd name="connsiteX2" fmla="*/ 33175 w 33174"/>
                      <a:gd name="connsiteY2" fmla="*/ 12071 h 26140"/>
                      <a:gd name="connsiteX3" fmla="*/ 30217 w 33174"/>
                      <a:gd name="connsiteY3" fmla="*/ 15908 h 26140"/>
                      <a:gd name="connsiteX4" fmla="*/ 19265 w 33174"/>
                      <a:gd name="connsiteY4" fmla="*/ 7354 h 26140"/>
                      <a:gd name="connsiteX5" fmla="*/ 15108 w 33174"/>
                      <a:gd name="connsiteY5" fmla="*/ 12710 h 26140"/>
                      <a:gd name="connsiteX6" fmla="*/ 24541 w 33174"/>
                      <a:gd name="connsiteY6" fmla="*/ 20065 h 26140"/>
                      <a:gd name="connsiteX7" fmla="*/ 21584 w 33174"/>
                      <a:gd name="connsiteY7" fmla="*/ 23902 h 26140"/>
                      <a:gd name="connsiteX8" fmla="*/ 12151 w 33174"/>
                      <a:gd name="connsiteY8" fmla="*/ 16547 h 26140"/>
                      <a:gd name="connsiteX9" fmla="*/ 4636 w 33174"/>
                      <a:gd name="connsiteY9" fmla="*/ 26140 h 26140"/>
                      <a:gd name="connsiteX10" fmla="*/ 80 w 33174"/>
                      <a:gd name="connsiteY10" fmla="*/ 22543 h 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74" h="26140">
                        <a:moveTo>
                          <a:pt x="0" y="22623"/>
                        </a:moveTo>
                        <a:lnTo>
                          <a:pt x="17667" y="0"/>
                        </a:lnTo>
                        <a:lnTo>
                          <a:pt x="33175" y="12071"/>
                        </a:lnTo>
                        <a:lnTo>
                          <a:pt x="30217" y="15908"/>
                        </a:lnTo>
                        <a:lnTo>
                          <a:pt x="19265" y="7354"/>
                        </a:lnTo>
                        <a:lnTo>
                          <a:pt x="15108" y="12710"/>
                        </a:lnTo>
                        <a:lnTo>
                          <a:pt x="24541" y="20065"/>
                        </a:lnTo>
                        <a:lnTo>
                          <a:pt x="21584" y="23902"/>
                        </a:lnTo>
                        <a:lnTo>
                          <a:pt x="12151" y="16547"/>
                        </a:lnTo>
                        <a:lnTo>
                          <a:pt x="4636" y="26140"/>
                        </a:lnTo>
                        <a:lnTo>
                          <a:pt x="80" y="2254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41" name="Freeform: Shape 4740">
                    <a:extLst>
                      <a:ext uri="{FF2B5EF4-FFF2-40B4-BE49-F238E27FC236}">
                        <a16:creationId xmlns:a16="http://schemas.microsoft.com/office/drawing/2014/main" id="{01B1FA3D-FD3C-D6C6-0FBB-140BFBE66E86}"/>
                      </a:ext>
                    </a:extLst>
                  </p:cNvPr>
                  <p:cNvSpPr/>
                  <p:nvPr/>
                </p:nvSpPr>
                <p:spPr>
                  <a:xfrm>
                    <a:off x="1071200" y="1157307"/>
                    <a:ext cx="21903" cy="25900"/>
                  </a:xfrm>
                  <a:custGeom>
                    <a:avLst/>
                    <a:gdLst>
                      <a:gd name="connsiteX0" fmla="*/ 0 w 21903"/>
                      <a:gd name="connsiteY0" fmla="*/ 22543 h 25900"/>
                      <a:gd name="connsiteX1" fmla="*/ 12790 w 21903"/>
                      <a:gd name="connsiteY1" fmla="*/ 6155 h 25900"/>
                      <a:gd name="connsiteX2" fmla="*/ 17107 w 21903"/>
                      <a:gd name="connsiteY2" fmla="*/ 9513 h 25900"/>
                      <a:gd name="connsiteX3" fmla="*/ 4317 w 21903"/>
                      <a:gd name="connsiteY3" fmla="*/ 25900 h 25900"/>
                      <a:gd name="connsiteX4" fmla="*/ 0 w 21903"/>
                      <a:gd name="connsiteY4" fmla="*/ 22543 h 25900"/>
                      <a:gd name="connsiteX5" fmla="*/ 14469 w 21903"/>
                      <a:gd name="connsiteY5" fmla="*/ 3997 h 25900"/>
                      <a:gd name="connsiteX6" fmla="*/ 17587 w 21903"/>
                      <a:gd name="connsiteY6" fmla="*/ 0 h 25900"/>
                      <a:gd name="connsiteX7" fmla="*/ 21903 w 21903"/>
                      <a:gd name="connsiteY7" fmla="*/ 3357 h 25900"/>
                      <a:gd name="connsiteX8" fmla="*/ 18786 w 21903"/>
                      <a:gd name="connsiteY8" fmla="*/ 7354 h 25900"/>
                      <a:gd name="connsiteX9" fmla="*/ 14469 w 21903"/>
                      <a:gd name="connsiteY9" fmla="*/ 3997 h 2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03" h="25900">
                        <a:moveTo>
                          <a:pt x="0" y="22543"/>
                        </a:moveTo>
                        <a:lnTo>
                          <a:pt x="12790" y="6155"/>
                        </a:lnTo>
                        <a:lnTo>
                          <a:pt x="17107" y="9513"/>
                        </a:lnTo>
                        <a:lnTo>
                          <a:pt x="4317" y="25900"/>
                        </a:lnTo>
                        <a:lnTo>
                          <a:pt x="0" y="22543"/>
                        </a:lnTo>
                        <a:close/>
                        <a:moveTo>
                          <a:pt x="14469" y="3997"/>
                        </a:moveTo>
                        <a:lnTo>
                          <a:pt x="17587" y="0"/>
                        </a:lnTo>
                        <a:lnTo>
                          <a:pt x="21903" y="3357"/>
                        </a:lnTo>
                        <a:lnTo>
                          <a:pt x="18786" y="7354"/>
                        </a:lnTo>
                        <a:lnTo>
                          <a:pt x="14469" y="399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42" name="Freeform: Shape 4741">
                    <a:extLst>
                      <a:ext uri="{FF2B5EF4-FFF2-40B4-BE49-F238E27FC236}">
                        <a16:creationId xmlns:a16="http://schemas.microsoft.com/office/drawing/2014/main" id="{E41E7003-EC95-401F-8486-C5C1FCC0C4C4}"/>
                      </a:ext>
                    </a:extLst>
                  </p:cNvPr>
                  <p:cNvSpPr/>
                  <p:nvPr/>
                </p:nvSpPr>
                <p:spPr>
                  <a:xfrm>
                    <a:off x="1079993" y="1170337"/>
                    <a:ext cx="25580" cy="27978"/>
                  </a:xfrm>
                  <a:custGeom>
                    <a:avLst/>
                    <a:gdLst>
                      <a:gd name="connsiteX0" fmla="*/ 14869 w 25580"/>
                      <a:gd name="connsiteY0" fmla="*/ 27979 h 27978"/>
                      <a:gd name="connsiteX1" fmla="*/ 10552 w 25580"/>
                      <a:gd name="connsiteY1" fmla="*/ 24621 h 27978"/>
                      <a:gd name="connsiteX2" fmla="*/ 17107 w 25580"/>
                      <a:gd name="connsiteY2" fmla="*/ 16308 h 27978"/>
                      <a:gd name="connsiteX3" fmla="*/ 19505 w 25580"/>
                      <a:gd name="connsiteY3" fmla="*/ 12630 h 27978"/>
                      <a:gd name="connsiteX4" fmla="*/ 19505 w 25580"/>
                      <a:gd name="connsiteY4" fmla="*/ 10712 h 27978"/>
                      <a:gd name="connsiteX5" fmla="*/ 18306 w 25580"/>
                      <a:gd name="connsiteY5" fmla="*/ 9113 h 27978"/>
                      <a:gd name="connsiteX6" fmla="*/ 15828 w 25580"/>
                      <a:gd name="connsiteY6" fmla="*/ 8154 h 27978"/>
                      <a:gd name="connsiteX7" fmla="*/ 13350 w 25580"/>
                      <a:gd name="connsiteY7" fmla="*/ 8793 h 27978"/>
                      <a:gd name="connsiteX8" fmla="*/ 10072 w 25580"/>
                      <a:gd name="connsiteY8" fmla="*/ 12311 h 27978"/>
                      <a:gd name="connsiteX9" fmla="*/ 4317 w 25580"/>
                      <a:gd name="connsiteY9" fmla="*/ 19745 h 27978"/>
                      <a:gd name="connsiteX10" fmla="*/ 0 w 25580"/>
                      <a:gd name="connsiteY10" fmla="*/ 16387 h 27978"/>
                      <a:gd name="connsiteX11" fmla="*/ 12790 w 25580"/>
                      <a:gd name="connsiteY11" fmla="*/ 0 h 27978"/>
                      <a:gd name="connsiteX12" fmla="*/ 16787 w 25580"/>
                      <a:gd name="connsiteY12" fmla="*/ 3118 h 27978"/>
                      <a:gd name="connsiteX13" fmla="*/ 14949 w 25580"/>
                      <a:gd name="connsiteY13" fmla="*/ 5516 h 27978"/>
                      <a:gd name="connsiteX14" fmla="*/ 22543 w 25580"/>
                      <a:gd name="connsiteY14" fmla="*/ 6955 h 27978"/>
                      <a:gd name="connsiteX15" fmla="*/ 24781 w 25580"/>
                      <a:gd name="connsiteY15" fmla="*/ 9513 h 27978"/>
                      <a:gd name="connsiteX16" fmla="*/ 25581 w 25580"/>
                      <a:gd name="connsiteY16" fmla="*/ 12231 h 27978"/>
                      <a:gd name="connsiteX17" fmla="*/ 25021 w 25580"/>
                      <a:gd name="connsiteY17" fmla="*/ 14709 h 27978"/>
                      <a:gd name="connsiteX18" fmla="*/ 23022 w 25580"/>
                      <a:gd name="connsiteY18" fmla="*/ 17826 h 27978"/>
                      <a:gd name="connsiteX19" fmla="*/ 15108 w 25580"/>
                      <a:gd name="connsiteY19" fmla="*/ 27979 h 2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80" h="27978">
                        <a:moveTo>
                          <a:pt x="14869" y="27979"/>
                        </a:moveTo>
                        <a:lnTo>
                          <a:pt x="10552" y="24621"/>
                        </a:lnTo>
                        <a:lnTo>
                          <a:pt x="17107" y="16308"/>
                        </a:lnTo>
                        <a:cubicBezTo>
                          <a:pt x="18466" y="14549"/>
                          <a:pt x="19265" y="13350"/>
                          <a:pt x="19505" y="12630"/>
                        </a:cubicBezTo>
                        <a:cubicBezTo>
                          <a:pt x="19745" y="11911"/>
                          <a:pt x="19745" y="11351"/>
                          <a:pt x="19505" y="10712"/>
                        </a:cubicBezTo>
                        <a:cubicBezTo>
                          <a:pt x="19345" y="10072"/>
                          <a:pt x="18946" y="9593"/>
                          <a:pt x="18306" y="9113"/>
                        </a:cubicBezTo>
                        <a:cubicBezTo>
                          <a:pt x="17587" y="8553"/>
                          <a:pt x="16707" y="8234"/>
                          <a:pt x="15828" y="8154"/>
                        </a:cubicBezTo>
                        <a:cubicBezTo>
                          <a:pt x="14949" y="8154"/>
                          <a:pt x="14069" y="8314"/>
                          <a:pt x="13350" y="8793"/>
                        </a:cubicBezTo>
                        <a:cubicBezTo>
                          <a:pt x="12630" y="9273"/>
                          <a:pt x="11511" y="10472"/>
                          <a:pt x="10072" y="12311"/>
                        </a:cubicBezTo>
                        <a:lnTo>
                          <a:pt x="4317" y="19745"/>
                        </a:lnTo>
                        <a:lnTo>
                          <a:pt x="0" y="16387"/>
                        </a:lnTo>
                        <a:lnTo>
                          <a:pt x="12790" y="0"/>
                        </a:lnTo>
                        <a:lnTo>
                          <a:pt x="16787" y="3118"/>
                        </a:lnTo>
                        <a:lnTo>
                          <a:pt x="14949" y="5516"/>
                        </a:lnTo>
                        <a:cubicBezTo>
                          <a:pt x="17826" y="4796"/>
                          <a:pt x="20384" y="5276"/>
                          <a:pt x="22543" y="6955"/>
                        </a:cubicBezTo>
                        <a:cubicBezTo>
                          <a:pt x="23502" y="7674"/>
                          <a:pt x="24222" y="8553"/>
                          <a:pt x="24781" y="9513"/>
                        </a:cubicBezTo>
                        <a:cubicBezTo>
                          <a:pt x="25341" y="10472"/>
                          <a:pt x="25581" y="11351"/>
                          <a:pt x="25581" y="12231"/>
                        </a:cubicBezTo>
                        <a:cubicBezTo>
                          <a:pt x="25581" y="13110"/>
                          <a:pt x="25341" y="13909"/>
                          <a:pt x="25021" y="14709"/>
                        </a:cubicBezTo>
                        <a:cubicBezTo>
                          <a:pt x="24621" y="15508"/>
                          <a:pt x="23982" y="16547"/>
                          <a:pt x="23022" y="17826"/>
                        </a:cubicBezTo>
                        <a:lnTo>
                          <a:pt x="15108" y="2797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43" name="Freeform: Shape 4742">
                    <a:extLst>
                      <a:ext uri="{FF2B5EF4-FFF2-40B4-BE49-F238E27FC236}">
                        <a16:creationId xmlns:a16="http://schemas.microsoft.com/office/drawing/2014/main" id="{76456B44-D554-2E4C-577C-762FA6BC7451}"/>
                      </a:ext>
                    </a:extLst>
                  </p:cNvPr>
                  <p:cNvSpPr/>
                  <p:nvPr/>
                </p:nvSpPr>
                <p:spPr>
                  <a:xfrm>
                    <a:off x="1099259" y="1179131"/>
                    <a:ext cx="21983" cy="25980"/>
                  </a:xfrm>
                  <a:custGeom>
                    <a:avLst/>
                    <a:gdLst>
                      <a:gd name="connsiteX0" fmla="*/ 0 w 21983"/>
                      <a:gd name="connsiteY0" fmla="*/ 22623 h 25980"/>
                      <a:gd name="connsiteX1" fmla="*/ 17667 w 21983"/>
                      <a:gd name="connsiteY1" fmla="*/ 0 h 25980"/>
                      <a:gd name="connsiteX2" fmla="*/ 21983 w 21983"/>
                      <a:gd name="connsiteY2" fmla="*/ 3357 h 25980"/>
                      <a:gd name="connsiteX3" fmla="*/ 4317 w 21983"/>
                      <a:gd name="connsiteY3" fmla="*/ 25980 h 25980"/>
                      <a:gd name="connsiteX4" fmla="*/ 0 w 21983"/>
                      <a:gd name="connsiteY4" fmla="*/ 22623 h 25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83" h="25980">
                        <a:moveTo>
                          <a:pt x="0" y="22623"/>
                        </a:moveTo>
                        <a:lnTo>
                          <a:pt x="17667" y="0"/>
                        </a:lnTo>
                        <a:lnTo>
                          <a:pt x="21983" y="3357"/>
                        </a:lnTo>
                        <a:lnTo>
                          <a:pt x="4317" y="25980"/>
                        </a:lnTo>
                        <a:lnTo>
                          <a:pt x="0" y="2262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44" name="Freeform: Shape 4743">
                    <a:extLst>
                      <a:ext uri="{FF2B5EF4-FFF2-40B4-BE49-F238E27FC236}">
                        <a16:creationId xmlns:a16="http://schemas.microsoft.com/office/drawing/2014/main" id="{8426AC5F-16DF-B370-9188-0BB67C361F9D}"/>
                      </a:ext>
                    </a:extLst>
                  </p:cNvPr>
                  <p:cNvSpPr/>
                  <p:nvPr/>
                </p:nvSpPr>
                <p:spPr>
                  <a:xfrm>
                    <a:off x="1108864" y="1194232"/>
                    <a:ext cx="23058" cy="25508"/>
                  </a:xfrm>
                  <a:custGeom>
                    <a:avLst/>
                    <a:gdLst>
                      <a:gd name="connsiteX0" fmla="*/ 11258 w 23058"/>
                      <a:gd name="connsiteY0" fmla="*/ 5523 h 25508"/>
                      <a:gd name="connsiteX1" fmla="*/ 7901 w 23058"/>
                      <a:gd name="connsiteY1" fmla="*/ 1766 h 25508"/>
                      <a:gd name="connsiteX2" fmla="*/ 12937 w 23058"/>
                      <a:gd name="connsiteY2" fmla="*/ 7 h 25508"/>
                      <a:gd name="connsiteX3" fmla="*/ 18613 w 23058"/>
                      <a:gd name="connsiteY3" fmla="*/ 2645 h 25508"/>
                      <a:gd name="connsiteX4" fmla="*/ 22370 w 23058"/>
                      <a:gd name="connsiteY4" fmla="*/ 6722 h 25508"/>
                      <a:gd name="connsiteX5" fmla="*/ 23009 w 23058"/>
                      <a:gd name="connsiteY5" fmla="*/ 10000 h 25508"/>
                      <a:gd name="connsiteX6" fmla="*/ 20531 w 23058"/>
                      <a:gd name="connsiteY6" fmla="*/ 14317 h 25508"/>
                      <a:gd name="connsiteX7" fmla="*/ 16534 w 23058"/>
                      <a:gd name="connsiteY7" fmla="*/ 19353 h 25508"/>
                      <a:gd name="connsiteX8" fmla="*/ 14216 w 23058"/>
                      <a:gd name="connsiteY8" fmla="*/ 22710 h 25508"/>
                      <a:gd name="connsiteX9" fmla="*/ 13257 w 23058"/>
                      <a:gd name="connsiteY9" fmla="*/ 25508 h 25508"/>
                      <a:gd name="connsiteX10" fmla="*/ 8940 w 23058"/>
                      <a:gd name="connsiteY10" fmla="*/ 22151 h 25508"/>
                      <a:gd name="connsiteX11" fmla="*/ 9500 w 23058"/>
                      <a:gd name="connsiteY11" fmla="*/ 20552 h 25508"/>
                      <a:gd name="connsiteX12" fmla="*/ 9740 w 23058"/>
                      <a:gd name="connsiteY12" fmla="*/ 19912 h 25508"/>
                      <a:gd name="connsiteX13" fmla="*/ 6062 w 23058"/>
                      <a:gd name="connsiteY13" fmla="*/ 19672 h 25508"/>
                      <a:gd name="connsiteX14" fmla="*/ 2945 w 23058"/>
                      <a:gd name="connsiteY14" fmla="*/ 18074 h 25508"/>
                      <a:gd name="connsiteX15" fmla="*/ 67 w 23058"/>
                      <a:gd name="connsiteY15" fmla="*/ 13597 h 25508"/>
                      <a:gd name="connsiteX16" fmla="*/ 1346 w 23058"/>
                      <a:gd name="connsiteY16" fmla="*/ 8961 h 25508"/>
                      <a:gd name="connsiteX17" fmla="*/ 3984 w 23058"/>
                      <a:gd name="connsiteY17" fmla="*/ 7042 h 25508"/>
                      <a:gd name="connsiteX18" fmla="*/ 7182 w 23058"/>
                      <a:gd name="connsiteY18" fmla="*/ 6802 h 25508"/>
                      <a:gd name="connsiteX19" fmla="*/ 11418 w 23058"/>
                      <a:gd name="connsiteY19" fmla="*/ 8481 h 25508"/>
                      <a:gd name="connsiteX20" fmla="*/ 16454 w 23058"/>
                      <a:gd name="connsiteY20" fmla="*/ 10719 h 25508"/>
                      <a:gd name="connsiteX21" fmla="*/ 16774 w 23058"/>
                      <a:gd name="connsiteY21" fmla="*/ 10320 h 25508"/>
                      <a:gd name="connsiteX22" fmla="*/ 17574 w 23058"/>
                      <a:gd name="connsiteY22" fmla="*/ 8081 h 25508"/>
                      <a:gd name="connsiteX23" fmla="*/ 15655 w 23058"/>
                      <a:gd name="connsiteY23" fmla="*/ 5763 h 25508"/>
                      <a:gd name="connsiteX24" fmla="*/ 13497 w 23058"/>
                      <a:gd name="connsiteY24" fmla="*/ 4804 h 25508"/>
                      <a:gd name="connsiteX25" fmla="*/ 11178 w 23058"/>
                      <a:gd name="connsiteY25" fmla="*/ 5603 h 25508"/>
                      <a:gd name="connsiteX26" fmla="*/ 14296 w 23058"/>
                      <a:gd name="connsiteY26" fmla="*/ 13597 h 25508"/>
                      <a:gd name="connsiteX27" fmla="*/ 11099 w 23058"/>
                      <a:gd name="connsiteY27" fmla="*/ 12238 h 25508"/>
                      <a:gd name="connsiteX28" fmla="*/ 8141 w 23058"/>
                      <a:gd name="connsiteY28" fmla="*/ 11119 h 25508"/>
                      <a:gd name="connsiteX29" fmla="*/ 6062 w 23058"/>
                      <a:gd name="connsiteY29" fmla="*/ 11998 h 25508"/>
                      <a:gd name="connsiteX30" fmla="*/ 5503 w 23058"/>
                      <a:gd name="connsiteY30" fmla="*/ 14077 h 25508"/>
                      <a:gd name="connsiteX31" fmla="*/ 6702 w 23058"/>
                      <a:gd name="connsiteY31" fmla="*/ 16075 h 25508"/>
                      <a:gd name="connsiteX32" fmla="*/ 9500 w 23058"/>
                      <a:gd name="connsiteY32" fmla="*/ 17034 h 25508"/>
                      <a:gd name="connsiteX33" fmla="*/ 11658 w 23058"/>
                      <a:gd name="connsiteY33" fmla="*/ 16395 h 25508"/>
                      <a:gd name="connsiteX34" fmla="*/ 13497 w 23058"/>
                      <a:gd name="connsiteY34" fmla="*/ 14397 h 25508"/>
                      <a:gd name="connsiteX35" fmla="*/ 14136 w 23058"/>
                      <a:gd name="connsiteY35" fmla="*/ 13517 h 25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058" h="25508">
                        <a:moveTo>
                          <a:pt x="11258" y="5523"/>
                        </a:moveTo>
                        <a:lnTo>
                          <a:pt x="7901" y="1766"/>
                        </a:lnTo>
                        <a:cubicBezTo>
                          <a:pt x="9580" y="487"/>
                          <a:pt x="11258" y="-72"/>
                          <a:pt x="12937" y="7"/>
                        </a:cubicBezTo>
                        <a:cubicBezTo>
                          <a:pt x="14616" y="7"/>
                          <a:pt x="16534" y="967"/>
                          <a:pt x="18613" y="2645"/>
                        </a:cubicBezTo>
                        <a:cubicBezTo>
                          <a:pt x="20531" y="4164"/>
                          <a:pt x="21810" y="5523"/>
                          <a:pt x="22370" y="6722"/>
                        </a:cubicBezTo>
                        <a:cubicBezTo>
                          <a:pt x="22930" y="7921"/>
                          <a:pt x="23169" y="9041"/>
                          <a:pt x="23009" y="10000"/>
                        </a:cubicBezTo>
                        <a:cubicBezTo>
                          <a:pt x="22850" y="11039"/>
                          <a:pt x="22050" y="12478"/>
                          <a:pt x="20531" y="14317"/>
                        </a:cubicBezTo>
                        <a:lnTo>
                          <a:pt x="16534" y="19353"/>
                        </a:lnTo>
                        <a:cubicBezTo>
                          <a:pt x="15415" y="20792"/>
                          <a:pt x="14616" y="21911"/>
                          <a:pt x="14216" y="22710"/>
                        </a:cubicBezTo>
                        <a:cubicBezTo>
                          <a:pt x="13816" y="23510"/>
                          <a:pt x="13497" y="24469"/>
                          <a:pt x="13257" y="25508"/>
                        </a:cubicBezTo>
                        <a:lnTo>
                          <a:pt x="8940" y="22151"/>
                        </a:lnTo>
                        <a:cubicBezTo>
                          <a:pt x="8940" y="22151"/>
                          <a:pt x="9260" y="21271"/>
                          <a:pt x="9500" y="20552"/>
                        </a:cubicBezTo>
                        <a:cubicBezTo>
                          <a:pt x="9660" y="20232"/>
                          <a:pt x="9740" y="19992"/>
                          <a:pt x="9740" y="19912"/>
                        </a:cubicBezTo>
                        <a:cubicBezTo>
                          <a:pt x="8461" y="20072"/>
                          <a:pt x="7261" y="19912"/>
                          <a:pt x="6062" y="19672"/>
                        </a:cubicBezTo>
                        <a:cubicBezTo>
                          <a:pt x="4943" y="19353"/>
                          <a:pt x="3904" y="18873"/>
                          <a:pt x="2945" y="18074"/>
                        </a:cubicBezTo>
                        <a:cubicBezTo>
                          <a:pt x="1266" y="16795"/>
                          <a:pt x="307" y="15276"/>
                          <a:pt x="67" y="13597"/>
                        </a:cubicBezTo>
                        <a:cubicBezTo>
                          <a:pt x="-173" y="11918"/>
                          <a:pt x="227" y="10400"/>
                          <a:pt x="1346" y="8961"/>
                        </a:cubicBezTo>
                        <a:cubicBezTo>
                          <a:pt x="2065" y="8001"/>
                          <a:pt x="2945" y="7362"/>
                          <a:pt x="3984" y="7042"/>
                        </a:cubicBezTo>
                        <a:cubicBezTo>
                          <a:pt x="4943" y="6642"/>
                          <a:pt x="6062" y="6562"/>
                          <a:pt x="7182" y="6802"/>
                        </a:cubicBezTo>
                        <a:cubicBezTo>
                          <a:pt x="8301" y="7042"/>
                          <a:pt x="9660" y="7602"/>
                          <a:pt x="11418" y="8481"/>
                        </a:cubicBezTo>
                        <a:cubicBezTo>
                          <a:pt x="13737" y="9680"/>
                          <a:pt x="15415" y="10400"/>
                          <a:pt x="16454" y="10719"/>
                        </a:cubicBezTo>
                        <a:lnTo>
                          <a:pt x="16774" y="10320"/>
                        </a:lnTo>
                        <a:cubicBezTo>
                          <a:pt x="17414" y="9520"/>
                          <a:pt x="17654" y="8721"/>
                          <a:pt x="17574" y="8081"/>
                        </a:cubicBezTo>
                        <a:cubicBezTo>
                          <a:pt x="17414" y="7442"/>
                          <a:pt x="16774" y="6642"/>
                          <a:pt x="15655" y="5763"/>
                        </a:cubicBezTo>
                        <a:cubicBezTo>
                          <a:pt x="14856" y="5124"/>
                          <a:pt x="14136" y="4884"/>
                          <a:pt x="13497" y="4804"/>
                        </a:cubicBezTo>
                        <a:cubicBezTo>
                          <a:pt x="12857" y="4804"/>
                          <a:pt x="12058" y="5044"/>
                          <a:pt x="11178" y="5603"/>
                        </a:cubicBezTo>
                        <a:close/>
                        <a:moveTo>
                          <a:pt x="14296" y="13597"/>
                        </a:moveTo>
                        <a:cubicBezTo>
                          <a:pt x="13577" y="13357"/>
                          <a:pt x="12537" y="12878"/>
                          <a:pt x="11099" y="12238"/>
                        </a:cubicBezTo>
                        <a:cubicBezTo>
                          <a:pt x="9660" y="11599"/>
                          <a:pt x="8700" y="11199"/>
                          <a:pt x="8141" y="11119"/>
                        </a:cubicBezTo>
                        <a:cubicBezTo>
                          <a:pt x="7261" y="11119"/>
                          <a:pt x="6542" y="11359"/>
                          <a:pt x="6062" y="11998"/>
                        </a:cubicBezTo>
                        <a:cubicBezTo>
                          <a:pt x="5583" y="12638"/>
                          <a:pt x="5423" y="13277"/>
                          <a:pt x="5503" y="14077"/>
                        </a:cubicBezTo>
                        <a:cubicBezTo>
                          <a:pt x="5583" y="14876"/>
                          <a:pt x="5982" y="15516"/>
                          <a:pt x="6702" y="16075"/>
                        </a:cubicBezTo>
                        <a:cubicBezTo>
                          <a:pt x="7501" y="16715"/>
                          <a:pt x="8461" y="17034"/>
                          <a:pt x="9500" y="17034"/>
                        </a:cubicBezTo>
                        <a:cubicBezTo>
                          <a:pt x="10299" y="17034"/>
                          <a:pt x="11019" y="16875"/>
                          <a:pt x="11658" y="16395"/>
                        </a:cubicBezTo>
                        <a:cubicBezTo>
                          <a:pt x="12058" y="16075"/>
                          <a:pt x="12697" y="15436"/>
                          <a:pt x="13497" y="14397"/>
                        </a:cubicBezTo>
                        <a:lnTo>
                          <a:pt x="14136" y="1351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45" name="Freeform: Shape 4744">
                    <a:extLst>
                      <a:ext uri="{FF2B5EF4-FFF2-40B4-BE49-F238E27FC236}">
                        <a16:creationId xmlns:a16="http://schemas.microsoft.com/office/drawing/2014/main" id="{F2AD8FD7-CCB9-FB4D-D477-BA1D75466BD4}"/>
                      </a:ext>
                    </a:extLst>
                  </p:cNvPr>
                  <p:cNvSpPr/>
                  <p:nvPr/>
                </p:nvSpPr>
                <p:spPr>
                  <a:xfrm>
                    <a:off x="1125559" y="1205990"/>
                    <a:ext cx="25580" cy="27978"/>
                  </a:xfrm>
                  <a:custGeom>
                    <a:avLst/>
                    <a:gdLst>
                      <a:gd name="connsiteX0" fmla="*/ 14869 w 25580"/>
                      <a:gd name="connsiteY0" fmla="*/ 27979 h 27978"/>
                      <a:gd name="connsiteX1" fmla="*/ 10552 w 25580"/>
                      <a:gd name="connsiteY1" fmla="*/ 24621 h 27978"/>
                      <a:gd name="connsiteX2" fmla="*/ 17107 w 25580"/>
                      <a:gd name="connsiteY2" fmla="*/ 16308 h 27978"/>
                      <a:gd name="connsiteX3" fmla="*/ 19505 w 25580"/>
                      <a:gd name="connsiteY3" fmla="*/ 12630 h 27978"/>
                      <a:gd name="connsiteX4" fmla="*/ 19505 w 25580"/>
                      <a:gd name="connsiteY4" fmla="*/ 10712 h 27978"/>
                      <a:gd name="connsiteX5" fmla="*/ 18306 w 25580"/>
                      <a:gd name="connsiteY5" fmla="*/ 9113 h 27978"/>
                      <a:gd name="connsiteX6" fmla="*/ 15828 w 25580"/>
                      <a:gd name="connsiteY6" fmla="*/ 8154 h 27978"/>
                      <a:gd name="connsiteX7" fmla="*/ 13350 w 25580"/>
                      <a:gd name="connsiteY7" fmla="*/ 8793 h 27978"/>
                      <a:gd name="connsiteX8" fmla="*/ 10072 w 25580"/>
                      <a:gd name="connsiteY8" fmla="*/ 12311 h 27978"/>
                      <a:gd name="connsiteX9" fmla="*/ 4317 w 25580"/>
                      <a:gd name="connsiteY9" fmla="*/ 19745 h 27978"/>
                      <a:gd name="connsiteX10" fmla="*/ 0 w 25580"/>
                      <a:gd name="connsiteY10" fmla="*/ 16387 h 27978"/>
                      <a:gd name="connsiteX11" fmla="*/ 12790 w 25580"/>
                      <a:gd name="connsiteY11" fmla="*/ 0 h 27978"/>
                      <a:gd name="connsiteX12" fmla="*/ 16787 w 25580"/>
                      <a:gd name="connsiteY12" fmla="*/ 3118 h 27978"/>
                      <a:gd name="connsiteX13" fmla="*/ 14949 w 25580"/>
                      <a:gd name="connsiteY13" fmla="*/ 5516 h 27978"/>
                      <a:gd name="connsiteX14" fmla="*/ 22543 w 25580"/>
                      <a:gd name="connsiteY14" fmla="*/ 6955 h 27978"/>
                      <a:gd name="connsiteX15" fmla="*/ 24781 w 25580"/>
                      <a:gd name="connsiteY15" fmla="*/ 9513 h 27978"/>
                      <a:gd name="connsiteX16" fmla="*/ 25580 w 25580"/>
                      <a:gd name="connsiteY16" fmla="*/ 12231 h 27978"/>
                      <a:gd name="connsiteX17" fmla="*/ 25021 w 25580"/>
                      <a:gd name="connsiteY17" fmla="*/ 14709 h 27978"/>
                      <a:gd name="connsiteX18" fmla="*/ 23022 w 25580"/>
                      <a:gd name="connsiteY18" fmla="*/ 17826 h 27978"/>
                      <a:gd name="connsiteX19" fmla="*/ 15108 w 25580"/>
                      <a:gd name="connsiteY19" fmla="*/ 27979 h 2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80" h="27978">
                        <a:moveTo>
                          <a:pt x="14869" y="27979"/>
                        </a:moveTo>
                        <a:lnTo>
                          <a:pt x="10552" y="24621"/>
                        </a:lnTo>
                        <a:lnTo>
                          <a:pt x="17107" y="16308"/>
                        </a:lnTo>
                        <a:cubicBezTo>
                          <a:pt x="18466" y="14549"/>
                          <a:pt x="19265" y="13350"/>
                          <a:pt x="19505" y="12630"/>
                        </a:cubicBezTo>
                        <a:cubicBezTo>
                          <a:pt x="19745" y="11991"/>
                          <a:pt x="19745" y="11351"/>
                          <a:pt x="19505" y="10712"/>
                        </a:cubicBezTo>
                        <a:cubicBezTo>
                          <a:pt x="19345" y="10072"/>
                          <a:pt x="18946" y="9593"/>
                          <a:pt x="18306" y="9113"/>
                        </a:cubicBezTo>
                        <a:cubicBezTo>
                          <a:pt x="17587" y="8553"/>
                          <a:pt x="16707" y="8234"/>
                          <a:pt x="15828" y="8154"/>
                        </a:cubicBezTo>
                        <a:cubicBezTo>
                          <a:pt x="14949" y="8154"/>
                          <a:pt x="14069" y="8314"/>
                          <a:pt x="13350" y="8793"/>
                        </a:cubicBezTo>
                        <a:cubicBezTo>
                          <a:pt x="12630" y="9273"/>
                          <a:pt x="11511" y="10472"/>
                          <a:pt x="10072" y="12311"/>
                        </a:cubicBezTo>
                        <a:lnTo>
                          <a:pt x="4317" y="19745"/>
                        </a:lnTo>
                        <a:lnTo>
                          <a:pt x="0" y="16387"/>
                        </a:lnTo>
                        <a:lnTo>
                          <a:pt x="12790" y="0"/>
                        </a:lnTo>
                        <a:lnTo>
                          <a:pt x="16787" y="3118"/>
                        </a:lnTo>
                        <a:lnTo>
                          <a:pt x="14949" y="5516"/>
                        </a:lnTo>
                        <a:cubicBezTo>
                          <a:pt x="17826" y="4796"/>
                          <a:pt x="20305" y="5276"/>
                          <a:pt x="22543" y="6955"/>
                        </a:cubicBezTo>
                        <a:cubicBezTo>
                          <a:pt x="23502" y="7674"/>
                          <a:pt x="24222" y="8553"/>
                          <a:pt x="24781" y="9513"/>
                        </a:cubicBezTo>
                        <a:cubicBezTo>
                          <a:pt x="25341" y="10472"/>
                          <a:pt x="25580" y="11351"/>
                          <a:pt x="25580" y="12231"/>
                        </a:cubicBezTo>
                        <a:cubicBezTo>
                          <a:pt x="25580" y="13110"/>
                          <a:pt x="25421" y="13909"/>
                          <a:pt x="25021" y="14709"/>
                        </a:cubicBezTo>
                        <a:cubicBezTo>
                          <a:pt x="24621" y="15508"/>
                          <a:pt x="23982" y="16547"/>
                          <a:pt x="23022" y="17826"/>
                        </a:cubicBezTo>
                        <a:lnTo>
                          <a:pt x="15108" y="2797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46" name="Freeform: Shape 4745">
                    <a:extLst>
                      <a:ext uri="{FF2B5EF4-FFF2-40B4-BE49-F238E27FC236}">
                        <a16:creationId xmlns:a16="http://schemas.microsoft.com/office/drawing/2014/main" id="{7D766968-BE4F-CF0F-BA38-2221336935A1}"/>
                      </a:ext>
                    </a:extLst>
                  </p:cNvPr>
                  <p:cNvSpPr/>
                  <p:nvPr/>
                </p:nvSpPr>
                <p:spPr>
                  <a:xfrm>
                    <a:off x="1147365" y="1223177"/>
                    <a:ext cx="30074" cy="25980"/>
                  </a:xfrm>
                  <a:custGeom>
                    <a:avLst/>
                    <a:gdLst>
                      <a:gd name="connsiteX0" fmla="*/ 12488 w 30074"/>
                      <a:gd name="connsiteY0" fmla="*/ 25980 h 25980"/>
                      <a:gd name="connsiteX1" fmla="*/ 8491 w 30074"/>
                      <a:gd name="connsiteY1" fmla="*/ 22863 h 25980"/>
                      <a:gd name="connsiteX2" fmla="*/ 10329 w 30074"/>
                      <a:gd name="connsiteY2" fmla="*/ 20464 h 25980"/>
                      <a:gd name="connsiteX3" fmla="*/ 6332 w 30074"/>
                      <a:gd name="connsiteY3" fmla="*/ 20704 h 25980"/>
                      <a:gd name="connsiteX4" fmla="*/ 3055 w 30074"/>
                      <a:gd name="connsiteY4" fmla="*/ 19265 h 25980"/>
                      <a:gd name="connsiteX5" fmla="*/ 17 w 30074"/>
                      <a:gd name="connsiteY5" fmla="*/ 13190 h 25980"/>
                      <a:gd name="connsiteX6" fmla="*/ 2975 w 30074"/>
                      <a:gd name="connsiteY6" fmla="*/ 5276 h 25980"/>
                      <a:gd name="connsiteX7" fmla="*/ 9850 w 30074"/>
                      <a:gd name="connsiteY7" fmla="*/ 480 h 25980"/>
                      <a:gd name="connsiteX8" fmla="*/ 16485 w 30074"/>
                      <a:gd name="connsiteY8" fmla="*/ 2158 h 25980"/>
                      <a:gd name="connsiteX9" fmla="*/ 19442 w 30074"/>
                      <a:gd name="connsiteY9" fmla="*/ 8154 h 25980"/>
                      <a:gd name="connsiteX10" fmla="*/ 25757 w 30074"/>
                      <a:gd name="connsiteY10" fmla="*/ 0 h 25980"/>
                      <a:gd name="connsiteX11" fmla="*/ 30074 w 30074"/>
                      <a:gd name="connsiteY11" fmla="*/ 3357 h 25980"/>
                      <a:gd name="connsiteX12" fmla="*/ 12408 w 30074"/>
                      <a:gd name="connsiteY12" fmla="*/ 25980 h 25980"/>
                      <a:gd name="connsiteX13" fmla="*/ 7611 w 30074"/>
                      <a:gd name="connsiteY13" fmla="*/ 8394 h 25980"/>
                      <a:gd name="connsiteX14" fmla="*/ 5373 w 30074"/>
                      <a:gd name="connsiteY14" fmla="*/ 12710 h 25980"/>
                      <a:gd name="connsiteX15" fmla="*/ 6972 w 30074"/>
                      <a:gd name="connsiteY15" fmla="*/ 16707 h 25980"/>
                      <a:gd name="connsiteX16" fmla="*/ 10489 w 30074"/>
                      <a:gd name="connsiteY16" fmla="*/ 17427 h 25980"/>
                      <a:gd name="connsiteX17" fmla="*/ 14486 w 30074"/>
                      <a:gd name="connsiteY17" fmla="*/ 14469 h 25980"/>
                      <a:gd name="connsiteX18" fmla="*/ 16644 w 30074"/>
                      <a:gd name="connsiteY18" fmla="*/ 9593 h 25980"/>
                      <a:gd name="connsiteX19" fmla="*/ 15046 w 30074"/>
                      <a:gd name="connsiteY19" fmla="*/ 6315 h 25980"/>
                      <a:gd name="connsiteX20" fmla="*/ 11528 w 30074"/>
                      <a:gd name="connsiteY20" fmla="*/ 5516 h 25980"/>
                      <a:gd name="connsiteX21" fmla="*/ 7611 w 30074"/>
                      <a:gd name="connsiteY21" fmla="*/ 8394 h 2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074" h="25980">
                        <a:moveTo>
                          <a:pt x="12488" y="25980"/>
                        </a:moveTo>
                        <a:lnTo>
                          <a:pt x="8491" y="22863"/>
                        </a:lnTo>
                        <a:lnTo>
                          <a:pt x="10329" y="20464"/>
                        </a:lnTo>
                        <a:cubicBezTo>
                          <a:pt x="8890" y="20864"/>
                          <a:pt x="7611" y="20944"/>
                          <a:pt x="6332" y="20704"/>
                        </a:cubicBezTo>
                        <a:cubicBezTo>
                          <a:pt x="5053" y="20464"/>
                          <a:pt x="3934" y="19985"/>
                          <a:pt x="3055" y="19265"/>
                        </a:cubicBezTo>
                        <a:cubicBezTo>
                          <a:pt x="1136" y="17826"/>
                          <a:pt x="177" y="15748"/>
                          <a:pt x="17" y="13190"/>
                        </a:cubicBezTo>
                        <a:cubicBezTo>
                          <a:pt x="-143" y="10632"/>
                          <a:pt x="816" y="7994"/>
                          <a:pt x="2975" y="5276"/>
                        </a:cubicBezTo>
                        <a:cubicBezTo>
                          <a:pt x="5133" y="2478"/>
                          <a:pt x="7451" y="879"/>
                          <a:pt x="9850" y="480"/>
                        </a:cubicBezTo>
                        <a:cubicBezTo>
                          <a:pt x="12248" y="80"/>
                          <a:pt x="14486" y="639"/>
                          <a:pt x="16485" y="2158"/>
                        </a:cubicBezTo>
                        <a:cubicBezTo>
                          <a:pt x="18323" y="3597"/>
                          <a:pt x="19282" y="5596"/>
                          <a:pt x="19442" y="8154"/>
                        </a:cubicBezTo>
                        <a:lnTo>
                          <a:pt x="25757" y="0"/>
                        </a:lnTo>
                        <a:lnTo>
                          <a:pt x="30074" y="3357"/>
                        </a:lnTo>
                        <a:lnTo>
                          <a:pt x="12408" y="25980"/>
                        </a:lnTo>
                        <a:close/>
                        <a:moveTo>
                          <a:pt x="7611" y="8394"/>
                        </a:moveTo>
                        <a:cubicBezTo>
                          <a:pt x="6252" y="10152"/>
                          <a:pt x="5453" y="11591"/>
                          <a:pt x="5373" y="12710"/>
                        </a:cubicBezTo>
                        <a:cubicBezTo>
                          <a:pt x="5213" y="14389"/>
                          <a:pt x="5693" y="15748"/>
                          <a:pt x="6972" y="16707"/>
                        </a:cubicBezTo>
                        <a:cubicBezTo>
                          <a:pt x="7931" y="17507"/>
                          <a:pt x="9130" y="17746"/>
                          <a:pt x="10489" y="17427"/>
                        </a:cubicBezTo>
                        <a:cubicBezTo>
                          <a:pt x="11848" y="17107"/>
                          <a:pt x="13207" y="16148"/>
                          <a:pt x="14486" y="14469"/>
                        </a:cubicBezTo>
                        <a:cubicBezTo>
                          <a:pt x="15925" y="12550"/>
                          <a:pt x="16644" y="10952"/>
                          <a:pt x="16644" y="9593"/>
                        </a:cubicBezTo>
                        <a:cubicBezTo>
                          <a:pt x="16644" y="8234"/>
                          <a:pt x="16085" y="7115"/>
                          <a:pt x="15046" y="6315"/>
                        </a:cubicBezTo>
                        <a:cubicBezTo>
                          <a:pt x="14006" y="5516"/>
                          <a:pt x="12807" y="5276"/>
                          <a:pt x="11528" y="5516"/>
                        </a:cubicBezTo>
                        <a:cubicBezTo>
                          <a:pt x="10169" y="5756"/>
                          <a:pt x="8890" y="6715"/>
                          <a:pt x="7611" y="839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92" name="Graphic 2243">
                  <a:extLst>
                    <a:ext uri="{FF2B5EF4-FFF2-40B4-BE49-F238E27FC236}">
                      <a16:creationId xmlns:a16="http://schemas.microsoft.com/office/drawing/2014/main" id="{7CB27A8E-39E2-BB29-113C-C02DF87D9AEE}"/>
                    </a:ext>
                  </a:extLst>
                </p:cNvPr>
                <p:cNvGrpSpPr/>
                <p:nvPr/>
              </p:nvGrpSpPr>
              <p:grpSpPr>
                <a:xfrm>
                  <a:off x="1148181" y="1014776"/>
                  <a:ext cx="602980" cy="543106"/>
                  <a:chOff x="1148181" y="1014776"/>
                  <a:chExt cx="602980" cy="543106"/>
                </a:xfrm>
                <a:solidFill>
                  <a:srgbClr val="000000"/>
                </a:solidFill>
              </p:grpSpPr>
              <p:sp>
                <p:nvSpPr>
                  <p:cNvPr id="4723" name="Freeform: Shape 4722">
                    <a:extLst>
                      <a:ext uri="{FF2B5EF4-FFF2-40B4-BE49-F238E27FC236}">
                        <a16:creationId xmlns:a16="http://schemas.microsoft.com/office/drawing/2014/main" id="{6E00D3C1-7DE9-BFBE-9FF1-32F7B10E5A7E}"/>
                      </a:ext>
                    </a:extLst>
                  </p:cNvPr>
                  <p:cNvSpPr/>
                  <p:nvPr/>
                </p:nvSpPr>
                <p:spPr>
                  <a:xfrm>
                    <a:off x="1148181" y="1014776"/>
                    <a:ext cx="66738" cy="76981"/>
                  </a:xfrm>
                  <a:custGeom>
                    <a:avLst/>
                    <a:gdLst>
                      <a:gd name="connsiteX0" fmla="*/ 0 w 66738"/>
                      <a:gd name="connsiteY0" fmla="*/ 42528 h 76981"/>
                      <a:gd name="connsiteX1" fmla="*/ 38291 w 66738"/>
                      <a:gd name="connsiteY1" fmla="*/ 0 h 76981"/>
                      <a:gd name="connsiteX2" fmla="*/ 56357 w 66738"/>
                      <a:gd name="connsiteY2" fmla="*/ 16308 h 76981"/>
                      <a:gd name="connsiteX3" fmla="*/ 65230 w 66738"/>
                      <a:gd name="connsiteY3" fmla="*/ 26380 h 76981"/>
                      <a:gd name="connsiteX4" fmla="*/ 66509 w 66738"/>
                      <a:gd name="connsiteY4" fmla="*/ 34933 h 76981"/>
                      <a:gd name="connsiteX5" fmla="*/ 62353 w 66738"/>
                      <a:gd name="connsiteY5" fmla="*/ 43327 h 76981"/>
                      <a:gd name="connsiteX6" fmla="*/ 52440 w 66738"/>
                      <a:gd name="connsiteY6" fmla="*/ 48683 h 76981"/>
                      <a:gd name="connsiteX7" fmla="*/ 40529 w 66738"/>
                      <a:gd name="connsiteY7" fmla="*/ 45006 h 76981"/>
                      <a:gd name="connsiteX8" fmla="*/ 41888 w 66738"/>
                      <a:gd name="connsiteY8" fmla="*/ 52680 h 76981"/>
                      <a:gd name="connsiteX9" fmla="*/ 40529 w 66738"/>
                      <a:gd name="connsiteY9" fmla="*/ 64031 h 76981"/>
                      <a:gd name="connsiteX10" fmla="*/ 38211 w 66738"/>
                      <a:gd name="connsiteY10" fmla="*/ 76981 h 76981"/>
                      <a:gd name="connsiteX11" fmla="*/ 27979 w 66738"/>
                      <a:gd name="connsiteY11" fmla="*/ 67708 h 76981"/>
                      <a:gd name="connsiteX12" fmla="*/ 30137 w 66738"/>
                      <a:gd name="connsiteY12" fmla="*/ 52840 h 76981"/>
                      <a:gd name="connsiteX13" fmla="*/ 31256 w 66738"/>
                      <a:gd name="connsiteY13" fmla="*/ 42528 h 76981"/>
                      <a:gd name="connsiteX14" fmla="*/ 30297 w 66738"/>
                      <a:gd name="connsiteY14" fmla="*/ 38451 h 76981"/>
                      <a:gd name="connsiteX15" fmla="*/ 26380 w 66738"/>
                      <a:gd name="connsiteY15" fmla="*/ 34054 h 76981"/>
                      <a:gd name="connsiteX16" fmla="*/ 24621 w 66738"/>
                      <a:gd name="connsiteY16" fmla="*/ 32455 h 76981"/>
                      <a:gd name="connsiteX17" fmla="*/ 8633 w 66738"/>
                      <a:gd name="connsiteY17" fmla="*/ 50202 h 76981"/>
                      <a:gd name="connsiteX18" fmla="*/ 80 w 66738"/>
                      <a:gd name="connsiteY18" fmla="*/ 42448 h 76981"/>
                      <a:gd name="connsiteX19" fmla="*/ 30697 w 66738"/>
                      <a:gd name="connsiteY19" fmla="*/ 25740 h 76981"/>
                      <a:gd name="connsiteX20" fmla="*/ 37012 w 66738"/>
                      <a:gd name="connsiteY20" fmla="*/ 31496 h 76981"/>
                      <a:gd name="connsiteX21" fmla="*/ 45166 w 66738"/>
                      <a:gd name="connsiteY21" fmla="*/ 37891 h 76981"/>
                      <a:gd name="connsiteX22" fmla="*/ 49163 w 66738"/>
                      <a:gd name="connsiteY22" fmla="*/ 38291 h 76981"/>
                      <a:gd name="connsiteX23" fmla="*/ 52920 w 66738"/>
                      <a:gd name="connsiteY23" fmla="*/ 35893 h 76981"/>
                      <a:gd name="connsiteX24" fmla="*/ 54918 w 66738"/>
                      <a:gd name="connsiteY24" fmla="*/ 31416 h 76981"/>
                      <a:gd name="connsiteX25" fmla="*/ 53160 w 66738"/>
                      <a:gd name="connsiteY25" fmla="*/ 26859 h 76981"/>
                      <a:gd name="connsiteX26" fmla="*/ 47004 w 66738"/>
                      <a:gd name="connsiteY26" fmla="*/ 21104 h 76981"/>
                      <a:gd name="connsiteX27" fmla="*/ 40289 w 66738"/>
                      <a:gd name="connsiteY27" fmla="*/ 15108 h 76981"/>
                      <a:gd name="connsiteX28" fmla="*/ 30537 w 66738"/>
                      <a:gd name="connsiteY28" fmla="*/ 25900 h 7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6738" h="76981">
                        <a:moveTo>
                          <a:pt x="0" y="42528"/>
                        </a:moveTo>
                        <a:lnTo>
                          <a:pt x="38291" y="0"/>
                        </a:lnTo>
                        <a:lnTo>
                          <a:pt x="56357" y="16308"/>
                        </a:lnTo>
                        <a:cubicBezTo>
                          <a:pt x="60914" y="20384"/>
                          <a:pt x="63871" y="23742"/>
                          <a:pt x="65230" y="26380"/>
                        </a:cubicBezTo>
                        <a:cubicBezTo>
                          <a:pt x="66589" y="29018"/>
                          <a:pt x="67069" y="31816"/>
                          <a:pt x="66509" y="34933"/>
                        </a:cubicBezTo>
                        <a:cubicBezTo>
                          <a:pt x="65950" y="37971"/>
                          <a:pt x="64591" y="40769"/>
                          <a:pt x="62353" y="43327"/>
                        </a:cubicBezTo>
                        <a:cubicBezTo>
                          <a:pt x="59475" y="46525"/>
                          <a:pt x="56197" y="48283"/>
                          <a:pt x="52440" y="48683"/>
                        </a:cubicBezTo>
                        <a:cubicBezTo>
                          <a:pt x="48683" y="49083"/>
                          <a:pt x="44686" y="47883"/>
                          <a:pt x="40529" y="45006"/>
                        </a:cubicBezTo>
                        <a:cubicBezTo>
                          <a:pt x="41408" y="47724"/>
                          <a:pt x="41888" y="50362"/>
                          <a:pt x="41888" y="52680"/>
                        </a:cubicBezTo>
                        <a:cubicBezTo>
                          <a:pt x="41888" y="55078"/>
                          <a:pt x="41488" y="58835"/>
                          <a:pt x="40529" y="64031"/>
                        </a:cubicBezTo>
                        <a:lnTo>
                          <a:pt x="38211" y="76981"/>
                        </a:lnTo>
                        <a:lnTo>
                          <a:pt x="27979" y="67708"/>
                        </a:lnTo>
                        <a:lnTo>
                          <a:pt x="30137" y="52840"/>
                        </a:lnTo>
                        <a:cubicBezTo>
                          <a:pt x="30936" y="47564"/>
                          <a:pt x="31256" y="44126"/>
                          <a:pt x="31256" y="42528"/>
                        </a:cubicBezTo>
                        <a:cubicBezTo>
                          <a:pt x="31256" y="40929"/>
                          <a:pt x="30856" y="39570"/>
                          <a:pt x="30297" y="38451"/>
                        </a:cubicBezTo>
                        <a:cubicBezTo>
                          <a:pt x="29657" y="37332"/>
                          <a:pt x="28378" y="35893"/>
                          <a:pt x="26380" y="34054"/>
                        </a:cubicBezTo>
                        <a:lnTo>
                          <a:pt x="24621" y="32455"/>
                        </a:lnTo>
                        <a:lnTo>
                          <a:pt x="8633" y="50202"/>
                        </a:lnTo>
                        <a:lnTo>
                          <a:pt x="80" y="42448"/>
                        </a:lnTo>
                        <a:close/>
                        <a:moveTo>
                          <a:pt x="30697" y="25740"/>
                        </a:moveTo>
                        <a:lnTo>
                          <a:pt x="37012" y="31496"/>
                        </a:lnTo>
                        <a:cubicBezTo>
                          <a:pt x="41169" y="35173"/>
                          <a:pt x="43887" y="37332"/>
                          <a:pt x="45166" y="37891"/>
                        </a:cubicBezTo>
                        <a:cubicBezTo>
                          <a:pt x="46445" y="38451"/>
                          <a:pt x="47804" y="38611"/>
                          <a:pt x="49163" y="38291"/>
                        </a:cubicBezTo>
                        <a:cubicBezTo>
                          <a:pt x="50522" y="37971"/>
                          <a:pt x="51721" y="37172"/>
                          <a:pt x="52920" y="35893"/>
                        </a:cubicBezTo>
                        <a:cubicBezTo>
                          <a:pt x="54199" y="34454"/>
                          <a:pt x="54838" y="32935"/>
                          <a:pt x="54918" y="31416"/>
                        </a:cubicBezTo>
                        <a:cubicBezTo>
                          <a:pt x="54918" y="29817"/>
                          <a:pt x="54359" y="28298"/>
                          <a:pt x="53160" y="26859"/>
                        </a:cubicBezTo>
                        <a:cubicBezTo>
                          <a:pt x="52520" y="26140"/>
                          <a:pt x="50522" y="24222"/>
                          <a:pt x="47004" y="21104"/>
                        </a:cubicBezTo>
                        <a:lnTo>
                          <a:pt x="40289" y="15108"/>
                        </a:lnTo>
                        <a:lnTo>
                          <a:pt x="30537" y="2590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24" name="Freeform: Shape 4723">
                    <a:extLst>
                      <a:ext uri="{FF2B5EF4-FFF2-40B4-BE49-F238E27FC236}">
                        <a16:creationId xmlns:a16="http://schemas.microsoft.com/office/drawing/2014/main" id="{905805B7-26C4-9AE1-446D-EE7150FCF2B8}"/>
                      </a:ext>
                    </a:extLst>
                  </p:cNvPr>
                  <p:cNvSpPr/>
                  <p:nvPr/>
                </p:nvSpPr>
                <p:spPr>
                  <a:xfrm>
                    <a:off x="1195586" y="1070011"/>
                    <a:ext cx="42209" cy="43225"/>
                  </a:xfrm>
                  <a:custGeom>
                    <a:avLst/>
                    <a:gdLst>
                      <a:gd name="connsiteX0" fmla="*/ 22063 w 42209"/>
                      <a:gd name="connsiteY0" fmla="*/ 32139 h 43225"/>
                      <a:gd name="connsiteX1" fmla="*/ 28937 w 42209"/>
                      <a:gd name="connsiteY1" fmla="*/ 40772 h 43225"/>
                      <a:gd name="connsiteX2" fmla="*/ 17826 w 42209"/>
                      <a:gd name="connsiteY2" fmla="*/ 43090 h 43225"/>
                      <a:gd name="connsiteX3" fmla="*/ 7274 w 42209"/>
                      <a:gd name="connsiteY3" fmla="*/ 37814 h 43225"/>
                      <a:gd name="connsiteX4" fmla="*/ 79 w 42209"/>
                      <a:gd name="connsiteY4" fmla="*/ 21826 h 43225"/>
                      <a:gd name="connsiteX5" fmla="*/ 6554 w 42209"/>
                      <a:gd name="connsiteY5" fmla="*/ 8477 h 43225"/>
                      <a:gd name="connsiteX6" fmla="*/ 21343 w 42209"/>
                      <a:gd name="connsiteY6" fmla="*/ 83 h 43225"/>
                      <a:gd name="connsiteX7" fmla="*/ 35412 w 42209"/>
                      <a:gd name="connsiteY7" fmla="*/ 4879 h 43225"/>
                      <a:gd name="connsiteX8" fmla="*/ 42207 w 42209"/>
                      <a:gd name="connsiteY8" fmla="*/ 19188 h 43225"/>
                      <a:gd name="connsiteX9" fmla="*/ 33494 w 42209"/>
                      <a:gd name="connsiteY9" fmla="*/ 36535 h 43225"/>
                      <a:gd name="connsiteX10" fmla="*/ 13109 w 42209"/>
                      <a:gd name="connsiteY10" fmla="*/ 18149 h 43225"/>
                      <a:gd name="connsiteX11" fmla="*/ 9992 w 42209"/>
                      <a:gd name="connsiteY11" fmla="*/ 25584 h 43225"/>
                      <a:gd name="connsiteX12" fmla="*/ 12870 w 42209"/>
                      <a:gd name="connsiteY12" fmla="*/ 31819 h 43225"/>
                      <a:gd name="connsiteX13" fmla="*/ 17027 w 42209"/>
                      <a:gd name="connsiteY13" fmla="*/ 33657 h 43225"/>
                      <a:gd name="connsiteX14" fmla="*/ 22063 w 42209"/>
                      <a:gd name="connsiteY14" fmla="*/ 32059 h 43225"/>
                      <a:gd name="connsiteX15" fmla="*/ 29977 w 42209"/>
                      <a:gd name="connsiteY15" fmla="*/ 24305 h 43225"/>
                      <a:gd name="connsiteX16" fmla="*/ 33014 w 42209"/>
                      <a:gd name="connsiteY16" fmla="*/ 17270 h 43225"/>
                      <a:gd name="connsiteX17" fmla="*/ 30456 w 42209"/>
                      <a:gd name="connsiteY17" fmla="*/ 11594 h 43225"/>
                      <a:gd name="connsiteX18" fmla="*/ 24301 w 42209"/>
                      <a:gd name="connsiteY18" fmla="*/ 9596 h 43225"/>
                      <a:gd name="connsiteX19" fmla="*/ 17826 w 42209"/>
                      <a:gd name="connsiteY19" fmla="*/ 13353 h 43225"/>
                      <a:gd name="connsiteX20" fmla="*/ 29977 w 42209"/>
                      <a:gd name="connsiteY20" fmla="*/ 24305 h 4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209" h="43225">
                        <a:moveTo>
                          <a:pt x="22063" y="32139"/>
                        </a:moveTo>
                        <a:lnTo>
                          <a:pt x="28937" y="40772"/>
                        </a:lnTo>
                        <a:cubicBezTo>
                          <a:pt x="25180" y="42770"/>
                          <a:pt x="21503" y="43570"/>
                          <a:pt x="17826" y="43090"/>
                        </a:cubicBezTo>
                        <a:cubicBezTo>
                          <a:pt x="14149" y="42611"/>
                          <a:pt x="10631" y="40852"/>
                          <a:pt x="7274" y="37814"/>
                        </a:cubicBezTo>
                        <a:cubicBezTo>
                          <a:pt x="1918" y="33018"/>
                          <a:pt x="-480" y="27662"/>
                          <a:pt x="79" y="21826"/>
                        </a:cubicBezTo>
                        <a:cubicBezTo>
                          <a:pt x="559" y="17190"/>
                          <a:pt x="2717" y="12713"/>
                          <a:pt x="6554" y="8477"/>
                        </a:cubicBezTo>
                        <a:cubicBezTo>
                          <a:pt x="11191" y="3360"/>
                          <a:pt x="16067" y="563"/>
                          <a:pt x="21343" y="83"/>
                        </a:cubicBezTo>
                        <a:cubicBezTo>
                          <a:pt x="26619" y="-397"/>
                          <a:pt x="31256" y="1202"/>
                          <a:pt x="35412" y="4879"/>
                        </a:cubicBezTo>
                        <a:cubicBezTo>
                          <a:pt x="39969" y="9036"/>
                          <a:pt x="42287" y="13753"/>
                          <a:pt x="42207" y="19188"/>
                        </a:cubicBezTo>
                        <a:cubicBezTo>
                          <a:pt x="42207" y="24624"/>
                          <a:pt x="39250" y="30380"/>
                          <a:pt x="33494" y="36535"/>
                        </a:cubicBezTo>
                        <a:lnTo>
                          <a:pt x="13109" y="18149"/>
                        </a:lnTo>
                        <a:cubicBezTo>
                          <a:pt x="10951" y="20627"/>
                          <a:pt x="9992" y="23105"/>
                          <a:pt x="9992" y="25584"/>
                        </a:cubicBezTo>
                        <a:cubicBezTo>
                          <a:pt x="9992" y="28062"/>
                          <a:pt x="11031" y="30140"/>
                          <a:pt x="12870" y="31819"/>
                        </a:cubicBezTo>
                        <a:cubicBezTo>
                          <a:pt x="14149" y="32938"/>
                          <a:pt x="15508" y="33577"/>
                          <a:pt x="17027" y="33657"/>
                        </a:cubicBezTo>
                        <a:cubicBezTo>
                          <a:pt x="18545" y="33737"/>
                          <a:pt x="20224" y="33178"/>
                          <a:pt x="22063" y="32059"/>
                        </a:cubicBezTo>
                        <a:close/>
                        <a:moveTo>
                          <a:pt x="29977" y="24305"/>
                        </a:moveTo>
                        <a:cubicBezTo>
                          <a:pt x="32055" y="21906"/>
                          <a:pt x="33014" y="19508"/>
                          <a:pt x="33014" y="17270"/>
                        </a:cubicBezTo>
                        <a:cubicBezTo>
                          <a:pt x="33014" y="15032"/>
                          <a:pt x="32135" y="13113"/>
                          <a:pt x="30456" y="11594"/>
                        </a:cubicBezTo>
                        <a:cubicBezTo>
                          <a:pt x="28698" y="9995"/>
                          <a:pt x="26619" y="9356"/>
                          <a:pt x="24301" y="9596"/>
                        </a:cubicBezTo>
                        <a:cubicBezTo>
                          <a:pt x="21983" y="9836"/>
                          <a:pt x="19824" y="11115"/>
                          <a:pt x="17826" y="13353"/>
                        </a:cubicBezTo>
                        <a:lnTo>
                          <a:pt x="29977" y="2430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25" name="Freeform: Shape 4724">
                    <a:extLst>
                      <a:ext uri="{FF2B5EF4-FFF2-40B4-BE49-F238E27FC236}">
                        <a16:creationId xmlns:a16="http://schemas.microsoft.com/office/drawing/2014/main" id="{CA3C5D21-AACB-4743-1938-94140C745926}"/>
                      </a:ext>
                    </a:extLst>
                  </p:cNvPr>
                  <p:cNvSpPr/>
                  <p:nvPr/>
                </p:nvSpPr>
                <p:spPr>
                  <a:xfrm>
                    <a:off x="1227134" y="1098069"/>
                    <a:ext cx="44310" cy="45252"/>
                  </a:xfrm>
                  <a:custGeom>
                    <a:avLst/>
                    <a:gdLst>
                      <a:gd name="connsiteX0" fmla="*/ 1946 w 44310"/>
                      <a:gd name="connsiteY0" fmla="*/ 16151 h 45252"/>
                      <a:gd name="connsiteX1" fmla="*/ 11219 w 44310"/>
                      <a:gd name="connsiteY1" fmla="*/ 22226 h 45252"/>
                      <a:gd name="connsiteX2" fmla="*/ 10099 w 44310"/>
                      <a:gd name="connsiteY2" fmla="*/ 27742 h 45252"/>
                      <a:gd name="connsiteX3" fmla="*/ 13457 w 44310"/>
                      <a:gd name="connsiteY3" fmla="*/ 33018 h 45252"/>
                      <a:gd name="connsiteX4" fmla="*/ 19292 w 44310"/>
                      <a:gd name="connsiteY4" fmla="*/ 36136 h 45252"/>
                      <a:gd name="connsiteX5" fmla="*/ 22330 w 44310"/>
                      <a:gd name="connsiteY5" fmla="*/ 34937 h 45252"/>
                      <a:gd name="connsiteX6" fmla="*/ 23129 w 44310"/>
                      <a:gd name="connsiteY6" fmla="*/ 32858 h 45252"/>
                      <a:gd name="connsiteX7" fmla="*/ 21371 w 44310"/>
                      <a:gd name="connsiteY7" fmla="*/ 29341 h 45252"/>
                      <a:gd name="connsiteX8" fmla="*/ 12418 w 44310"/>
                      <a:gd name="connsiteY8" fmla="*/ 14153 h 45252"/>
                      <a:gd name="connsiteX9" fmla="*/ 14976 w 44310"/>
                      <a:gd name="connsiteY9" fmla="*/ 3920 h 45252"/>
                      <a:gd name="connsiteX10" fmla="*/ 24169 w 44310"/>
                      <a:gd name="connsiteY10" fmla="*/ 3 h 45252"/>
                      <a:gd name="connsiteX11" fmla="*/ 36399 w 44310"/>
                      <a:gd name="connsiteY11" fmla="*/ 6079 h 45252"/>
                      <a:gd name="connsiteX12" fmla="*/ 43914 w 44310"/>
                      <a:gd name="connsiteY12" fmla="*/ 16631 h 45252"/>
                      <a:gd name="connsiteX13" fmla="*/ 42635 w 44310"/>
                      <a:gd name="connsiteY13" fmla="*/ 26543 h 45252"/>
                      <a:gd name="connsiteX14" fmla="*/ 33681 w 44310"/>
                      <a:gd name="connsiteY14" fmla="*/ 21027 h 45252"/>
                      <a:gd name="connsiteX15" fmla="*/ 34321 w 44310"/>
                      <a:gd name="connsiteY15" fmla="*/ 16551 h 45252"/>
                      <a:gd name="connsiteX16" fmla="*/ 31283 w 44310"/>
                      <a:gd name="connsiteY16" fmla="*/ 12074 h 45252"/>
                      <a:gd name="connsiteX17" fmla="*/ 25847 w 44310"/>
                      <a:gd name="connsiteY17" fmla="*/ 8797 h 45252"/>
                      <a:gd name="connsiteX18" fmla="*/ 23449 w 44310"/>
                      <a:gd name="connsiteY18" fmla="*/ 9596 h 45252"/>
                      <a:gd name="connsiteX19" fmla="*/ 22890 w 44310"/>
                      <a:gd name="connsiteY19" fmla="*/ 11834 h 45252"/>
                      <a:gd name="connsiteX20" fmla="*/ 28405 w 44310"/>
                      <a:gd name="connsiteY20" fmla="*/ 20947 h 45252"/>
                      <a:gd name="connsiteX21" fmla="*/ 34241 w 44310"/>
                      <a:gd name="connsiteY21" fmla="*/ 32778 h 45252"/>
                      <a:gd name="connsiteX22" fmla="*/ 31363 w 44310"/>
                      <a:gd name="connsiteY22" fmla="*/ 41172 h 45252"/>
                      <a:gd name="connsiteX23" fmla="*/ 21291 w 44310"/>
                      <a:gd name="connsiteY23" fmla="*/ 45249 h 45252"/>
                      <a:gd name="connsiteX24" fmla="*/ 8101 w 44310"/>
                      <a:gd name="connsiteY24" fmla="*/ 38854 h 45252"/>
                      <a:gd name="connsiteX25" fmla="*/ 427 w 44310"/>
                      <a:gd name="connsiteY25" fmla="*/ 27342 h 45252"/>
                      <a:gd name="connsiteX26" fmla="*/ 1866 w 44310"/>
                      <a:gd name="connsiteY26" fmla="*/ 16071 h 4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10" h="45252">
                        <a:moveTo>
                          <a:pt x="1946" y="16151"/>
                        </a:moveTo>
                        <a:lnTo>
                          <a:pt x="11219" y="22226"/>
                        </a:lnTo>
                        <a:cubicBezTo>
                          <a:pt x="10179" y="24145"/>
                          <a:pt x="9780" y="25984"/>
                          <a:pt x="10099" y="27742"/>
                        </a:cubicBezTo>
                        <a:cubicBezTo>
                          <a:pt x="10419" y="29501"/>
                          <a:pt x="11538" y="31259"/>
                          <a:pt x="13457" y="33018"/>
                        </a:cubicBezTo>
                        <a:cubicBezTo>
                          <a:pt x="15535" y="34937"/>
                          <a:pt x="17534" y="35976"/>
                          <a:pt x="19292" y="36136"/>
                        </a:cubicBezTo>
                        <a:cubicBezTo>
                          <a:pt x="20491" y="36216"/>
                          <a:pt x="21531" y="35816"/>
                          <a:pt x="22330" y="34937"/>
                        </a:cubicBezTo>
                        <a:cubicBezTo>
                          <a:pt x="22890" y="34297"/>
                          <a:pt x="23129" y="33658"/>
                          <a:pt x="23129" y="32858"/>
                        </a:cubicBezTo>
                        <a:cubicBezTo>
                          <a:pt x="23129" y="32139"/>
                          <a:pt x="22490" y="30940"/>
                          <a:pt x="21371" y="29341"/>
                        </a:cubicBezTo>
                        <a:cubicBezTo>
                          <a:pt x="16095" y="21987"/>
                          <a:pt x="13137" y="16870"/>
                          <a:pt x="12418" y="14153"/>
                        </a:cubicBezTo>
                        <a:cubicBezTo>
                          <a:pt x="11458" y="10315"/>
                          <a:pt x="12418" y="6878"/>
                          <a:pt x="14976" y="3920"/>
                        </a:cubicBezTo>
                        <a:cubicBezTo>
                          <a:pt x="17374" y="1282"/>
                          <a:pt x="20412" y="-77"/>
                          <a:pt x="24169" y="3"/>
                        </a:cubicBezTo>
                        <a:cubicBezTo>
                          <a:pt x="27926" y="3"/>
                          <a:pt x="32003" y="2082"/>
                          <a:pt x="36399" y="6079"/>
                        </a:cubicBezTo>
                        <a:cubicBezTo>
                          <a:pt x="40636" y="9836"/>
                          <a:pt x="43114" y="13353"/>
                          <a:pt x="43914" y="16631"/>
                        </a:cubicBezTo>
                        <a:cubicBezTo>
                          <a:pt x="44713" y="19828"/>
                          <a:pt x="44313" y="23186"/>
                          <a:pt x="42635" y="26543"/>
                        </a:cubicBezTo>
                        <a:lnTo>
                          <a:pt x="33681" y="21027"/>
                        </a:lnTo>
                        <a:cubicBezTo>
                          <a:pt x="34401" y="19508"/>
                          <a:pt x="34641" y="18070"/>
                          <a:pt x="34321" y="16551"/>
                        </a:cubicBezTo>
                        <a:cubicBezTo>
                          <a:pt x="34001" y="15112"/>
                          <a:pt x="32962" y="13593"/>
                          <a:pt x="31283" y="12074"/>
                        </a:cubicBezTo>
                        <a:cubicBezTo>
                          <a:pt x="29125" y="10156"/>
                          <a:pt x="27366" y="9036"/>
                          <a:pt x="25847" y="8797"/>
                        </a:cubicBezTo>
                        <a:cubicBezTo>
                          <a:pt x="24888" y="8637"/>
                          <a:pt x="24009" y="8956"/>
                          <a:pt x="23449" y="9596"/>
                        </a:cubicBezTo>
                        <a:cubicBezTo>
                          <a:pt x="22890" y="10156"/>
                          <a:pt x="22730" y="10955"/>
                          <a:pt x="22890" y="11834"/>
                        </a:cubicBezTo>
                        <a:cubicBezTo>
                          <a:pt x="23129" y="13033"/>
                          <a:pt x="24968" y="16071"/>
                          <a:pt x="28405" y="20947"/>
                        </a:cubicBezTo>
                        <a:cubicBezTo>
                          <a:pt x="31843" y="25824"/>
                          <a:pt x="33841" y="29821"/>
                          <a:pt x="34241" y="32778"/>
                        </a:cubicBezTo>
                        <a:cubicBezTo>
                          <a:pt x="34641" y="35736"/>
                          <a:pt x="33681" y="38534"/>
                          <a:pt x="31363" y="41172"/>
                        </a:cubicBezTo>
                        <a:cubicBezTo>
                          <a:pt x="28805" y="43970"/>
                          <a:pt x="25448" y="45329"/>
                          <a:pt x="21291" y="45249"/>
                        </a:cubicBezTo>
                        <a:cubicBezTo>
                          <a:pt x="17134" y="45169"/>
                          <a:pt x="12737" y="43011"/>
                          <a:pt x="8101" y="38854"/>
                        </a:cubicBezTo>
                        <a:cubicBezTo>
                          <a:pt x="3944" y="35097"/>
                          <a:pt x="1386" y="31259"/>
                          <a:pt x="427" y="27342"/>
                        </a:cubicBezTo>
                        <a:cubicBezTo>
                          <a:pt x="-453" y="23425"/>
                          <a:pt x="27" y="19668"/>
                          <a:pt x="1866" y="16071"/>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26" name="Freeform: Shape 4725">
                    <a:extLst>
                      <a:ext uri="{FF2B5EF4-FFF2-40B4-BE49-F238E27FC236}">
                        <a16:creationId xmlns:a16="http://schemas.microsoft.com/office/drawing/2014/main" id="{50C138DD-B15C-0627-0F9B-ED243F64B629}"/>
                      </a:ext>
                    </a:extLst>
                  </p:cNvPr>
                  <p:cNvSpPr/>
                  <p:nvPr/>
                </p:nvSpPr>
                <p:spPr>
                  <a:xfrm>
                    <a:off x="1260695" y="1118697"/>
                    <a:ext cx="42488" cy="49402"/>
                  </a:xfrm>
                  <a:custGeom>
                    <a:avLst/>
                    <a:gdLst>
                      <a:gd name="connsiteX0" fmla="*/ 38251 w 42488"/>
                      <a:gd name="connsiteY0" fmla="*/ 18546 h 49402"/>
                      <a:gd name="connsiteX1" fmla="*/ 32416 w 42488"/>
                      <a:gd name="connsiteY1" fmla="*/ 25021 h 49402"/>
                      <a:gd name="connsiteX2" fmla="*/ 26820 w 42488"/>
                      <a:gd name="connsiteY2" fmla="*/ 19985 h 49402"/>
                      <a:gd name="connsiteX3" fmla="*/ 15628 w 42488"/>
                      <a:gd name="connsiteY3" fmla="*/ 32375 h 49402"/>
                      <a:gd name="connsiteX4" fmla="*/ 11791 w 42488"/>
                      <a:gd name="connsiteY4" fmla="*/ 36932 h 49402"/>
                      <a:gd name="connsiteX5" fmla="*/ 11632 w 42488"/>
                      <a:gd name="connsiteY5" fmla="*/ 38611 h 49402"/>
                      <a:gd name="connsiteX6" fmla="*/ 12671 w 42488"/>
                      <a:gd name="connsiteY6" fmla="*/ 40289 h 49402"/>
                      <a:gd name="connsiteX7" fmla="*/ 16668 w 42488"/>
                      <a:gd name="connsiteY7" fmla="*/ 42448 h 49402"/>
                      <a:gd name="connsiteX8" fmla="*/ 11711 w 42488"/>
                      <a:gd name="connsiteY8" fmla="*/ 49402 h 49402"/>
                      <a:gd name="connsiteX9" fmla="*/ 4197 w 42488"/>
                      <a:gd name="connsiteY9" fmla="*/ 44846 h 49402"/>
                      <a:gd name="connsiteX10" fmla="*/ 920 w 42488"/>
                      <a:gd name="connsiteY10" fmla="*/ 40529 h 49402"/>
                      <a:gd name="connsiteX11" fmla="*/ 40 w 42488"/>
                      <a:gd name="connsiteY11" fmla="*/ 36292 h 49402"/>
                      <a:gd name="connsiteX12" fmla="*/ 1719 w 42488"/>
                      <a:gd name="connsiteY12" fmla="*/ 32056 h 49402"/>
                      <a:gd name="connsiteX13" fmla="*/ 6595 w 42488"/>
                      <a:gd name="connsiteY13" fmla="*/ 26060 h 49402"/>
                      <a:gd name="connsiteX14" fmla="*/ 18666 w 42488"/>
                      <a:gd name="connsiteY14" fmla="*/ 12630 h 49402"/>
                      <a:gd name="connsiteX15" fmla="*/ 14909 w 42488"/>
                      <a:gd name="connsiteY15" fmla="*/ 9273 h 49402"/>
                      <a:gd name="connsiteX16" fmla="*/ 20745 w 42488"/>
                      <a:gd name="connsiteY16" fmla="*/ 2798 h 49402"/>
                      <a:gd name="connsiteX17" fmla="*/ 24502 w 42488"/>
                      <a:gd name="connsiteY17" fmla="*/ 6155 h 49402"/>
                      <a:gd name="connsiteX18" fmla="*/ 30017 w 42488"/>
                      <a:gd name="connsiteY18" fmla="*/ 0 h 49402"/>
                      <a:gd name="connsiteX19" fmla="*/ 42488 w 42488"/>
                      <a:gd name="connsiteY19" fmla="*/ 2638 h 49402"/>
                      <a:gd name="connsiteX20" fmla="*/ 32655 w 42488"/>
                      <a:gd name="connsiteY20" fmla="*/ 13510 h 49402"/>
                      <a:gd name="connsiteX21" fmla="*/ 38251 w 42488"/>
                      <a:gd name="connsiteY21" fmla="*/ 18546 h 4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488" h="49402">
                        <a:moveTo>
                          <a:pt x="38251" y="18546"/>
                        </a:moveTo>
                        <a:lnTo>
                          <a:pt x="32416" y="25021"/>
                        </a:lnTo>
                        <a:lnTo>
                          <a:pt x="26820" y="19985"/>
                        </a:lnTo>
                        <a:lnTo>
                          <a:pt x="15628" y="32375"/>
                        </a:lnTo>
                        <a:cubicBezTo>
                          <a:pt x="13390" y="34853"/>
                          <a:pt x="12111" y="36372"/>
                          <a:pt x="11791" y="36932"/>
                        </a:cubicBezTo>
                        <a:cubicBezTo>
                          <a:pt x="11552" y="37411"/>
                          <a:pt x="11472" y="37971"/>
                          <a:pt x="11632" y="38611"/>
                        </a:cubicBezTo>
                        <a:cubicBezTo>
                          <a:pt x="11791" y="39250"/>
                          <a:pt x="12111" y="39810"/>
                          <a:pt x="12671" y="40289"/>
                        </a:cubicBezTo>
                        <a:cubicBezTo>
                          <a:pt x="13390" y="40929"/>
                          <a:pt x="14749" y="41728"/>
                          <a:pt x="16668" y="42448"/>
                        </a:cubicBezTo>
                        <a:lnTo>
                          <a:pt x="11711" y="49402"/>
                        </a:lnTo>
                        <a:cubicBezTo>
                          <a:pt x="9073" y="48523"/>
                          <a:pt x="6595" y="47004"/>
                          <a:pt x="4197" y="44846"/>
                        </a:cubicBezTo>
                        <a:cubicBezTo>
                          <a:pt x="2758" y="43487"/>
                          <a:pt x="1639" y="42048"/>
                          <a:pt x="920" y="40529"/>
                        </a:cubicBezTo>
                        <a:cubicBezTo>
                          <a:pt x="200" y="39010"/>
                          <a:pt x="-120" y="37571"/>
                          <a:pt x="40" y="36292"/>
                        </a:cubicBezTo>
                        <a:cubicBezTo>
                          <a:pt x="200" y="35013"/>
                          <a:pt x="760" y="33574"/>
                          <a:pt x="1719" y="32056"/>
                        </a:cubicBezTo>
                        <a:cubicBezTo>
                          <a:pt x="2359" y="30936"/>
                          <a:pt x="4037" y="28938"/>
                          <a:pt x="6595" y="26060"/>
                        </a:cubicBezTo>
                        <a:lnTo>
                          <a:pt x="18666" y="12630"/>
                        </a:lnTo>
                        <a:lnTo>
                          <a:pt x="14909" y="9273"/>
                        </a:lnTo>
                        <a:lnTo>
                          <a:pt x="20745" y="2798"/>
                        </a:lnTo>
                        <a:lnTo>
                          <a:pt x="24502" y="6155"/>
                        </a:lnTo>
                        <a:lnTo>
                          <a:pt x="30017" y="0"/>
                        </a:lnTo>
                        <a:lnTo>
                          <a:pt x="42488" y="2638"/>
                        </a:lnTo>
                        <a:lnTo>
                          <a:pt x="32655" y="13510"/>
                        </a:lnTo>
                        <a:lnTo>
                          <a:pt x="38251" y="1854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27" name="Freeform: Shape 4726">
                    <a:extLst>
                      <a:ext uri="{FF2B5EF4-FFF2-40B4-BE49-F238E27FC236}">
                        <a16:creationId xmlns:a16="http://schemas.microsoft.com/office/drawing/2014/main" id="{BFDDB762-1D74-BB98-6765-B9E2BCE54DAE}"/>
                      </a:ext>
                    </a:extLst>
                  </p:cNvPr>
                  <p:cNvSpPr/>
                  <p:nvPr/>
                </p:nvSpPr>
                <p:spPr>
                  <a:xfrm>
                    <a:off x="1299152" y="1163184"/>
                    <a:ext cx="43940" cy="43800"/>
                  </a:xfrm>
                  <a:custGeom>
                    <a:avLst/>
                    <a:gdLst>
                      <a:gd name="connsiteX0" fmla="*/ 6589 w 43940"/>
                      <a:gd name="connsiteY0" fmla="*/ 7313 h 43800"/>
                      <a:gd name="connsiteX1" fmla="*/ 15702 w 43940"/>
                      <a:gd name="connsiteY1" fmla="*/ 1238 h 43800"/>
                      <a:gd name="connsiteX2" fmla="*/ 26574 w 43940"/>
                      <a:gd name="connsiteY2" fmla="*/ 518 h 43800"/>
                      <a:gd name="connsiteX3" fmla="*/ 36566 w 43940"/>
                      <a:gd name="connsiteY3" fmla="*/ 5874 h 43800"/>
                      <a:gd name="connsiteX4" fmla="*/ 43920 w 43940"/>
                      <a:gd name="connsiteY4" fmla="*/ 20743 h 43800"/>
                      <a:gd name="connsiteX5" fmla="*/ 38085 w 43940"/>
                      <a:gd name="connsiteY5" fmla="*/ 36251 h 43800"/>
                      <a:gd name="connsiteX6" fmla="*/ 23136 w 43940"/>
                      <a:gd name="connsiteY6" fmla="*/ 43765 h 43800"/>
                      <a:gd name="connsiteX7" fmla="*/ 7628 w 43940"/>
                      <a:gd name="connsiteY7" fmla="*/ 38169 h 43800"/>
                      <a:gd name="connsiteX8" fmla="*/ 1313 w 43940"/>
                      <a:gd name="connsiteY8" fmla="*/ 28976 h 43800"/>
                      <a:gd name="connsiteX9" fmla="*/ 513 w 43940"/>
                      <a:gd name="connsiteY9" fmla="*/ 18105 h 43800"/>
                      <a:gd name="connsiteX10" fmla="*/ 6589 w 43940"/>
                      <a:gd name="connsiteY10" fmla="*/ 7313 h 43800"/>
                      <a:gd name="connsiteX11" fmla="*/ 14503 w 43940"/>
                      <a:gd name="connsiteY11" fmla="*/ 15227 h 43800"/>
                      <a:gd name="connsiteX12" fmla="*/ 10346 w 43940"/>
                      <a:gd name="connsiteY12" fmla="*/ 24180 h 43800"/>
                      <a:gd name="connsiteX13" fmla="*/ 13543 w 43940"/>
                      <a:gd name="connsiteY13" fmla="*/ 31455 h 43800"/>
                      <a:gd name="connsiteX14" fmla="*/ 21058 w 43940"/>
                      <a:gd name="connsiteY14" fmla="*/ 33853 h 43800"/>
                      <a:gd name="connsiteX15" fmla="*/ 29611 w 43940"/>
                      <a:gd name="connsiteY15" fmla="*/ 28737 h 43800"/>
                      <a:gd name="connsiteX16" fmla="*/ 33688 w 43940"/>
                      <a:gd name="connsiteY16" fmla="*/ 19863 h 43800"/>
                      <a:gd name="connsiteX17" fmla="*/ 30491 w 43940"/>
                      <a:gd name="connsiteY17" fmla="*/ 12589 h 43800"/>
                      <a:gd name="connsiteX18" fmla="*/ 22896 w 43940"/>
                      <a:gd name="connsiteY18" fmla="*/ 10191 h 43800"/>
                      <a:gd name="connsiteX19" fmla="*/ 14423 w 43940"/>
                      <a:gd name="connsiteY19" fmla="*/ 15227 h 4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940" h="43800">
                        <a:moveTo>
                          <a:pt x="6589" y="7313"/>
                        </a:moveTo>
                        <a:cubicBezTo>
                          <a:pt x="9067" y="4595"/>
                          <a:pt x="12025" y="2597"/>
                          <a:pt x="15702" y="1238"/>
                        </a:cubicBezTo>
                        <a:cubicBezTo>
                          <a:pt x="19299" y="-121"/>
                          <a:pt x="22976" y="-361"/>
                          <a:pt x="26574" y="518"/>
                        </a:cubicBezTo>
                        <a:cubicBezTo>
                          <a:pt x="30251" y="1398"/>
                          <a:pt x="33528" y="3156"/>
                          <a:pt x="36566" y="5874"/>
                        </a:cubicBezTo>
                        <a:cubicBezTo>
                          <a:pt x="41202" y="10111"/>
                          <a:pt x="43681" y="14987"/>
                          <a:pt x="43920" y="20743"/>
                        </a:cubicBezTo>
                        <a:cubicBezTo>
                          <a:pt x="44160" y="26418"/>
                          <a:pt x="42242" y="31614"/>
                          <a:pt x="38085" y="36251"/>
                        </a:cubicBezTo>
                        <a:cubicBezTo>
                          <a:pt x="33928" y="40887"/>
                          <a:pt x="28892" y="43445"/>
                          <a:pt x="23136" y="43765"/>
                        </a:cubicBezTo>
                        <a:cubicBezTo>
                          <a:pt x="17381" y="44085"/>
                          <a:pt x="12185" y="42246"/>
                          <a:pt x="7628" y="38169"/>
                        </a:cubicBezTo>
                        <a:cubicBezTo>
                          <a:pt x="4830" y="35611"/>
                          <a:pt x="2672" y="32574"/>
                          <a:pt x="1313" y="28976"/>
                        </a:cubicBezTo>
                        <a:cubicBezTo>
                          <a:pt x="-126" y="25379"/>
                          <a:pt x="-366" y="21782"/>
                          <a:pt x="513" y="18105"/>
                        </a:cubicBezTo>
                        <a:cubicBezTo>
                          <a:pt x="1393" y="14428"/>
                          <a:pt x="3391" y="10830"/>
                          <a:pt x="6589" y="7313"/>
                        </a:cubicBezTo>
                        <a:close/>
                        <a:moveTo>
                          <a:pt x="14503" y="15227"/>
                        </a:moveTo>
                        <a:cubicBezTo>
                          <a:pt x="11785" y="18265"/>
                          <a:pt x="10346" y="21302"/>
                          <a:pt x="10346" y="24180"/>
                        </a:cubicBezTo>
                        <a:cubicBezTo>
                          <a:pt x="10346" y="27138"/>
                          <a:pt x="11385" y="29536"/>
                          <a:pt x="13543" y="31455"/>
                        </a:cubicBezTo>
                        <a:cubicBezTo>
                          <a:pt x="15702" y="33373"/>
                          <a:pt x="18180" y="34173"/>
                          <a:pt x="21058" y="33853"/>
                        </a:cubicBezTo>
                        <a:cubicBezTo>
                          <a:pt x="23936" y="33533"/>
                          <a:pt x="26813" y="31774"/>
                          <a:pt x="29611" y="28737"/>
                        </a:cubicBezTo>
                        <a:cubicBezTo>
                          <a:pt x="32329" y="25699"/>
                          <a:pt x="33688" y="22741"/>
                          <a:pt x="33688" y="19863"/>
                        </a:cubicBezTo>
                        <a:cubicBezTo>
                          <a:pt x="33688" y="16906"/>
                          <a:pt x="32649" y="14508"/>
                          <a:pt x="30491" y="12589"/>
                        </a:cubicBezTo>
                        <a:cubicBezTo>
                          <a:pt x="28332" y="10670"/>
                          <a:pt x="25854" y="9871"/>
                          <a:pt x="22896" y="10191"/>
                        </a:cubicBezTo>
                        <a:cubicBezTo>
                          <a:pt x="19939" y="10511"/>
                          <a:pt x="17141" y="12189"/>
                          <a:pt x="14423" y="1522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28" name="Freeform: Shape 4727">
                    <a:extLst>
                      <a:ext uri="{FF2B5EF4-FFF2-40B4-BE49-F238E27FC236}">
                        <a16:creationId xmlns:a16="http://schemas.microsoft.com/office/drawing/2014/main" id="{D62002A5-F836-F99E-95E1-39D7906AAB59}"/>
                      </a:ext>
                    </a:extLst>
                  </p:cNvPr>
                  <p:cNvSpPr/>
                  <p:nvPr/>
                </p:nvSpPr>
                <p:spPr>
                  <a:xfrm>
                    <a:off x="1330602" y="1182671"/>
                    <a:ext cx="54278" cy="46181"/>
                  </a:xfrm>
                  <a:custGeom>
                    <a:avLst/>
                    <a:gdLst>
                      <a:gd name="connsiteX0" fmla="*/ 23182 w 54278"/>
                      <a:gd name="connsiteY0" fmla="*/ 3974 h 46181"/>
                      <a:gd name="connsiteX1" fmla="*/ 27739 w 54278"/>
                      <a:gd name="connsiteY1" fmla="*/ 8051 h 46181"/>
                      <a:gd name="connsiteX2" fmla="*/ 29817 w 54278"/>
                      <a:gd name="connsiteY2" fmla="*/ 5733 h 46181"/>
                      <a:gd name="connsiteX3" fmla="*/ 35893 w 54278"/>
                      <a:gd name="connsiteY3" fmla="*/ 696 h 46181"/>
                      <a:gd name="connsiteX4" fmla="*/ 41728 w 54278"/>
                      <a:gd name="connsiteY4" fmla="*/ 297 h 46181"/>
                      <a:gd name="connsiteX5" fmla="*/ 48443 w 54278"/>
                      <a:gd name="connsiteY5" fmla="*/ 4134 h 46181"/>
                      <a:gd name="connsiteX6" fmla="*/ 54279 w 54278"/>
                      <a:gd name="connsiteY6" fmla="*/ 11328 h 46181"/>
                      <a:gd name="connsiteX7" fmla="*/ 48043 w 54278"/>
                      <a:gd name="connsiteY7" fmla="*/ 16045 h 46181"/>
                      <a:gd name="connsiteX8" fmla="*/ 44686 w 54278"/>
                      <a:gd name="connsiteY8" fmla="*/ 12208 h 46181"/>
                      <a:gd name="connsiteX9" fmla="*/ 41408 w 54278"/>
                      <a:gd name="connsiteY9" fmla="*/ 10769 h 46181"/>
                      <a:gd name="connsiteX10" fmla="*/ 37811 w 54278"/>
                      <a:gd name="connsiteY10" fmla="*/ 13247 h 46181"/>
                      <a:gd name="connsiteX11" fmla="*/ 35893 w 54278"/>
                      <a:gd name="connsiteY11" fmla="*/ 15405 h 46181"/>
                      <a:gd name="connsiteX12" fmla="*/ 41968 w 54278"/>
                      <a:gd name="connsiteY12" fmla="*/ 20921 h 46181"/>
                      <a:gd name="connsiteX13" fmla="*/ 36212 w 54278"/>
                      <a:gd name="connsiteY13" fmla="*/ 27316 h 46181"/>
                      <a:gd name="connsiteX14" fmla="*/ 30137 w 54278"/>
                      <a:gd name="connsiteY14" fmla="*/ 21800 h 46181"/>
                      <a:gd name="connsiteX15" fmla="*/ 8154 w 54278"/>
                      <a:gd name="connsiteY15" fmla="*/ 46182 h 46181"/>
                      <a:gd name="connsiteX16" fmla="*/ 0 w 54278"/>
                      <a:gd name="connsiteY16" fmla="*/ 38827 h 46181"/>
                      <a:gd name="connsiteX17" fmla="*/ 21983 w 54278"/>
                      <a:gd name="connsiteY17" fmla="*/ 14446 h 46181"/>
                      <a:gd name="connsiteX18" fmla="*/ 17427 w 54278"/>
                      <a:gd name="connsiteY18" fmla="*/ 10369 h 46181"/>
                      <a:gd name="connsiteX19" fmla="*/ 23182 w 54278"/>
                      <a:gd name="connsiteY19" fmla="*/ 3974 h 4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278" h="46181">
                        <a:moveTo>
                          <a:pt x="23182" y="3974"/>
                        </a:moveTo>
                        <a:lnTo>
                          <a:pt x="27739" y="8051"/>
                        </a:lnTo>
                        <a:lnTo>
                          <a:pt x="29817" y="5733"/>
                        </a:lnTo>
                        <a:cubicBezTo>
                          <a:pt x="32136" y="3095"/>
                          <a:pt x="34134" y="1416"/>
                          <a:pt x="35893" y="696"/>
                        </a:cubicBezTo>
                        <a:cubicBezTo>
                          <a:pt x="37571" y="-103"/>
                          <a:pt x="39570" y="-183"/>
                          <a:pt x="41728" y="297"/>
                        </a:cubicBezTo>
                        <a:cubicBezTo>
                          <a:pt x="43966" y="856"/>
                          <a:pt x="46125" y="2135"/>
                          <a:pt x="48443" y="4134"/>
                        </a:cubicBezTo>
                        <a:cubicBezTo>
                          <a:pt x="50761" y="6212"/>
                          <a:pt x="52760" y="8610"/>
                          <a:pt x="54279" y="11328"/>
                        </a:cubicBezTo>
                        <a:lnTo>
                          <a:pt x="48043" y="16045"/>
                        </a:lnTo>
                        <a:cubicBezTo>
                          <a:pt x="47004" y="14606"/>
                          <a:pt x="45885" y="13327"/>
                          <a:pt x="44686" y="12208"/>
                        </a:cubicBezTo>
                        <a:cubicBezTo>
                          <a:pt x="43487" y="11168"/>
                          <a:pt x="42448" y="10689"/>
                          <a:pt x="41408" y="10769"/>
                        </a:cubicBezTo>
                        <a:cubicBezTo>
                          <a:pt x="40369" y="10769"/>
                          <a:pt x="39170" y="11648"/>
                          <a:pt x="37811" y="13247"/>
                        </a:cubicBezTo>
                        <a:lnTo>
                          <a:pt x="35893" y="15405"/>
                        </a:lnTo>
                        <a:lnTo>
                          <a:pt x="41968" y="20921"/>
                        </a:lnTo>
                        <a:lnTo>
                          <a:pt x="36212" y="27316"/>
                        </a:lnTo>
                        <a:lnTo>
                          <a:pt x="30137" y="21800"/>
                        </a:lnTo>
                        <a:lnTo>
                          <a:pt x="8154" y="46182"/>
                        </a:lnTo>
                        <a:lnTo>
                          <a:pt x="0" y="38827"/>
                        </a:lnTo>
                        <a:lnTo>
                          <a:pt x="21983" y="14446"/>
                        </a:lnTo>
                        <a:lnTo>
                          <a:pt x="17427" y="10369"/>
                        </a:lnTo>
                        <a:lnTo>
                          <a:pt x="23182" y="397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29" name="Freeform: Shape 4728">
                    <a:extLst>
                      <a:ext uri="{FF2B5EF4-FFF2-40B4-BE49-F238E27FC236}">
                        <a16:creationId xmlns:a16="http://schemas.microsoft.com/office/drawing/2014/main" id="{F18E1497-4925-7249-E41B-8684971A7964}"/>
                      </a:ext>
                    </a:extLst>
                  </p:cNvPr>
                  <p:cNvSpPr/>
                  <p:nvPr/>
                </p:nvSpPr>
                <p:spPr>
                  <a:xfrm>
                    <a:off x="1365935" y="1210867"/>
                    <a:ext cx="69866" cy="71785"/>
                  </a:xfrm>
                  <a:custGeom>
                    <a:avLst/>
                    <a:gdLst>
                      <a:gd name="connsiteX0" fmla="*/ 80 w 69866"/>
                      <a:gd name="connsiteY0" fmla="*/ 42528 h 71785"/>
                      <a:gd name="connsiteX1" fmla="*/ 38371 w 69866"/>
                      <a:gd name="connsiteY1" fmla="*/ 0 h 71785"/>
                      <a:gd name="connsiteX2" fmla="*/ 69867 w 69866"/>
                      <a:gd name="connsiteY2" fmla="*/ 28378 h 71785"/>
                      <a:gd name="connsiteX3" fmla="*/ 63392 w 69866"/>
                      <a:gd name="connsiteY3" fmla="*/ 35573 h 71785"/>
                      <a:gd name="connsiteX4" fmla="*/ 40449 w 69866"/>
                      <a:gd name="connsiteY4" fmla="*/ 14949 h 71785"/>
                      <a:gd name="connsiteX5" fmla="*/ 31976 w 69866"/>
                      <a:gd name="connsiteY5" fmla="*/ 24381 h 71785"/>
                      <a:gd name="connsiteX6" fmla="*/ 53319 w 69866"/>
                      <a:gd name="connsiteY6" fmla="*/ 43567 h 71785"/>
                      <a:gd name="connsiteX7" fmla="*/ 46844 w 69866"/>
                      <a:gd name="connsiteY7" fmla="*/ 50761 h 71785"/>
                      <a:gd name="connsiteX8" fmla="*/ 25501 w 69866"/>
                      <a:gd name="connsiteY8" fmla="*/ 31576 h 71785"/>
                      <a:gd name="connsiteX9" fmla="*/ 15108 w 69866"/>
                      <a:gd name="connsiteY9" fmla="*/ 43167 h 71785"/>
                      <a:gd name="connsiteX10" fmla="*/ 38850 w 69866"/>
                      <a:gd name="connsiteY10" fmla="*/ 64591 h 71785"/>
                      <a:gd name="connsiteX11" fmla="*/ 32375 w 69866"/>
                      <a:gd name="connsiteY11" fmla="*/ 71785 h 71785"/>
                      <a:gd name="connsiteX12" fmla="*/ 0 w 69866"/>
                      <a:gd name="connsiteY12" fmla="*/ 42688 h 71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866" h="71785">
                        <a:moveTo>
                          <a:pt x="80" y="42528"/>
                        </a:moveTo>
                        <a:lnTo>
                          <a:pt x="38371" y="0"/>
                        </a:lnTo>
                        <a:lnTo>
                          <a:pt x="69867" y="28378"/>
                        </a:lnTo>
                        <a:lnTo>
                          <a:pt x="63392" y="35573"/>
                        </a:lnTo>
                        <a:lnTo>
                          <a:pt x="40449" y="14949"/>
                        </a:lnTo>
                        <a:lnTo>
                          <a:pt x="31976" y="24381"/>
                        </a:lnTo>
                        <a:lnTo>
                          <a:pt x="53319" y="43567"/>
                        </a:lnTo>
                        <a:lnTo>
                          <a:pt x="46844" y="50761"/>
                        </a:lnTo>
                        <a:lnTo>
                          <a:pt x="25501" y="31576"/>
                        </a:lnTo>
                        <a:lnTo>
                          <a:pt x="15108" y="43167"/>
                        </a:lnTo>
                        <a:lnTo>
                          <a:pt x="38850" y="64591"/>
                        </a:lnTo>
                        <a:lnTo>
                          <a:pt x="32375" y="71785"/>
                        </a:lnTo>
                        <a:lnTo>
                          <a:pt x="0" y="4268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0" name="Freeform: Shape 4729">
                    <a:extLst>
                      <a:ext uri="{FF2B5EF4-FFF2-40B4-BE49-F238E27FC236}">
                        <a16:creationId xmlns:a16="http://schemas.microsoft.com/office/drawing/2014/main" id="{D6E4BF1B-501A-2075-D875-4F62F70BC9BD}"/>
                      </a:ext>
                    </a:extLst>
                  </p:cNvPr>
                  <p:cNvSpPr/>
                  <p:nvPr/>
                </p:nvSpPr>
                <p:spPr>
                  <a:xfrm>
                    <a:off x="1410048" y="1258031"/>
                    <a:ext cx="51094" cy="56037"/>
                  </a:xfrm>
                  <a:custGeom>
                    <a:avLst/>
                    <a:gdLst>
                      <a:gd name="connsiteX0" fmla="*/ 15762 w 51094"/>
                      <a:gd name="connsiteY0" fmla="*/ 49243 h 56037"/>
                      <a:gd name="connsiteX1" fmla="*/ 19918 w 51094"/>
                      <a:gd name="connsiteY1" fmla="*/ 44606 h 56037"/>
                      <a:gd name="connsiteX2" fmla="*/ 12004 w 51094"/>
                      <a:gd name="connsiteY2" fmla="*/ 44526 h 56037"/>
                      <a:gd name="connsiteX3" fmla="*/ 4970 w 51094"/>
                      <a:gd name="connsiteY3" fmla="*/ 40769 h 56037"/>
                      <a:gd name="connsiteX4" fmla="*/ 653 w 51094"/>
                      <a:gd name="connsiteY4" fmla="*/ 34374 h 56037"/>
                      <a:gd name="connsiteX5" fmla="*/ 493 w 51094"/>
                      <a:gd name="connsiteY5" fmla="*/ 27339 h 56037"/>
                      <a:gd name="connsiteX6" fmla="*/ 5529 w 51094"/>
                      <a:gd name="connsiteY6" fmla="*/ 19505 h 56037"/>
                      <a:gd name="connsiteX7" fmla="*/ 23116 w 51094"/>
                      <a:gd name="connsiteY7" fmla="*/ 0 h 56037"/>
                      <a:gd name="connsiteX8" fmla="*/ 31270 w 51094"/>
                      <a:gd name="connsiteY8" fmla="*/ 7354 h 56037"/>
                      <a:gd name="connsiteX9" fmla="*/ 18559 w 51094"/>
                      <a:gd name="connsiteY9" fmla="*/ 21504 h 56037"/>
                      <a:gd name="connsiteX10" fmla="*/ 11845 w 51094"/>
                      <a:gd name="connsiteY10" fmla="*/ 29897 h 56037"/>
                      <a:gd name="connsiteX11" fmla="*/ 11365 w 51094"/>
                      <a:gd name="connsiteY11" fmla="*/ 33654 h 56037"/>
                      <a:gd name="connsiteX12" fmla="*/ 13603 w 51094"/>
                      <a:gd name="connsiteY12" fmla="*/ 37252 h 56037"/>
                      <a:gd name="connsiteX13" fmla="*/ 18400 w 51094"/>
                      <a:gd name="connsiteY13" fmla="*/ 39490 h 56037"/>
                      <a:gd name="connsiteX14" fmla="*/ 23196 w 51094"/>
                      <a:gd name="connsiteY14" fmla="*/ 38690 h 56037"/>
                      <a:gd name="connsiteX15" fmla="*/ 31270 w 51094"/>
                      <a:gd name="connsiteY15" fmla="*/ 30936 h 56037"/>
                      <a:gd name="connsiteX16" fmla="*/ 42941 w 51094"/>
                      <a:gd name="connsiteY16" fmla="*/ 17906 h 56037"/>
                      <a:gd name="connsiteX17" fmla="*/ 51095 w 51094"/>
                      <a:gd name="connsiteY17" fmla="*/ 25261 h 56037"/>
                      <a:gd name="connsiteX18" fmla="*/ 23356 w 51094"/>
                      <a:gd name="connsiteY18" fmla="*/ 56037 h 56037"/>
                      <a:gd name="connsiteX19" fmla="*/ 15762 w 51094"/>
                      <a:gd name="connsiteY19" fmla="*/ 49243 h 56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094" h="56037">
                        <a:moveTo>
                          <a:pt x="15762" y="49243"/>
                        </a:moveTo>
                        <a:lnTo>
                          <a:pt x="19918" y="44606"/>
                        </a:lnTo>
                        <a:cubicBezTo>
                          <a:pt x="17280" y="45246"/>
                          <a:pt x="14642" y="45246"/>
                          <a:pt x="12004" y="44526"/>
                        </a:cubicBezTo>
                        <a:cubicBezTo>
                          <a:pt x="9286" y="43807"/>
                          <a:pt x="6968" y="42528"/>
                          <a:pt x="4970" y="40769"/>
                        </a:cubicBezTo>
                        <a:cubicBezTo>
                          <a:pt x="2891" y="38930"/>
                          <a:pt x="1452" y="36772"/>
                          <a:pt x="653" y="34374"/>
                        </a:cubicBezTo>
                        <a:cubicBezTo>
                          <a:pt x="-146" y="31976"/>
                          <a:pt x="-226" y="29657"/>
                          <a:pt x="493" y="27339"/>
                        </a:cubicBezTo>
                        <a:cubicBezTo>
                          <a:pt x="1213" y="25021"/>
                          <a:pt x="2891" y="22463"/>
                          <a:pt x="5529" y="19505"/>
                        </a:cubicBezTo>
                        <a:lnTo>
                          <a:pt x="23116" y="0"/>
                        </a:lnTo>
                        <a:lnTo>
                          <a:pt x="31270" y="7354"/>
                        </a:lnTo>
                        <a:lnTo>
                          <a:pt x="18559" y="21504"/>
                        </a:lnTo>
                        <a:cubicBezTo>
                          <a:pt x="14642" y="25820"/>
                          <a:pt x="12404" y="28618"/>
                          <a:pt x="11845" y="29897"/>
                        </a:cubicBezTo>
                        <a:cubicBezTo>
                          <a:pt x="11285" y="31176"/>
                          <a:pt x="11125" y="32375"/>
                          <a:pt x="11365" y="33654"/>
                        </a:cubicBezTo>
                        <a:cubicBezTo>
                          <a:pt x="11605" y="34933"/>
                          <a:pt x="12404" y="36132"/>
                          <a:pt x="13603" y="37252"/>
                        </a:cubicBezTo>
                        <a:cubicBezTo>
                          <a:pt x="14962" y="38531"/>
                          <a:pt x="16561" y="39250"/>
                          <a:pt x="18400" y="39490"/>
                        </a:cubicBezTo>
                        <a:cubicBezTo>
                          <a:pt x="20158" y="39730"/>
                          <a:pt x="21757" y="39490"/>
                          <a:pt x="23196" y="38690"/>
                        </a:cubicBezTo>
                        <a:cubicBezTo>
                          <a:pt x="24635" y="37891"/>
                          <a:pt x="27353" y="35333"/>
                          <a:pt x="31270" y="30936"/>
                        </a:cubicBezTo>
                        <a:lnTo>
                          <a:pt x="42941" y="17906"/>
                        </a:lnTo>
                        <a:lnTo>
                          <a:pt x="51095" y="25261"/>
                        </a:lnTo>
                        <a:lnTo>
                          <a:pt x="23356" y="56037"/>
                        </a:lnTo>
                        <a:lnTo>
                          <a:pt x="15762" y="4924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1" name="Freeform: Shape 4730">
                    <a:extLst>
                      <a:ext uri="{FF2B5EF4-FFF2-40B4-BE49-F238E27FC236}">
                        <a16:creationId xmlns:a16="http://schemas.microsoft.com/office/drawing/2014/main" id="{2A3D6711-F8BD-3BDB-BEEE-2FE7A1693537}"/>
                      </a:ext>
                    </a:extLst>
                  </p:cNvPr>
                  <p:cNvSpPr/>
                  <p:nvPr/>
                </p:nvSpPr>
                <p:spPr>
                  <a:xfrm>
                    <a:off x="1441478" y="1290646"/>
                    <a:ext cx="47004" cy="38130"/>
                  </a:xfrm>
                  <a:custGeom>
                    <a:avLst/>
                    <a:gdLst>
                      <a:gd name="connsiteX0" fmla="*/ 8154 w 47004"/>
                      <a:gd name="connsiteY0" fmla="*/ 38131 h 38130"/>
                      <a:gd name="connsiteX1" fmla="*/ 0 w 47004"/>
                      <a:gd name="connsiteY1" fmla="*/ 30776 h 38130"/>
                      <a:gd name="connsiteX2" fmla="*/ 27739 w 47004"/>
                      <a:gd name="connsiteY2" fmla="*/ 0 h 38130"/>
                      <a:gd name="connsiteX3" fmla="*/ 35333 w 47004"/>
                      <a:gd name="connsiteY3" fmla="*/ 6795 h 38130"/>
                      <a:gd name="connsiteX4" fmla="*/ 31416 w 47004"/>
                      <a:gd name="connsiteY4" fmla="*/ 11191 h 38130"/>
                      <a:gd name="connsiteX5" fmla="*/ 38611 w 47004"/>
                      <a:gd name="connsiteY5" fmla="*/ 10232 h 38130"/>
                      <a:gd name="connsiteX6" fmla="*/ 43007 w 47004"/>
                      <a:gd name="connsiteY6" fmla="*/ 12390 h 38130"/>
                      <a:gd name="connsiteX7" fmla="*/ 47004 w 47004"/>
                      <a:gd name="connsiteY7" fmla="*/ 18786 h 38130"/>
                      <a:gd name="connsiteX8" fmla="*/ 38051 w 47004"/>
                      <a:gd name="connsiteY8" fmla="*/ 23662 h 38130"/>
                      <a:gd name="connsiteX9" fmla="*/ 35413 w 47004"/>
                      <a:gd name="connsiteY9" fmla="*/ 18866 h 38130"/>
                      <a:gd name="connsiteX10" fmla="*/ 31656 w 47004"/>
                      <a:gd name="connsiteY10" fmla="*/ 17187 h 38130"/>
                      <a:gd name="connsiteX11" fmla="*/ 26700 w 47004"/>
                      <a:gd name="connsiteY11" fmla="*/ 18946 h 38130"/>
                      <a:gd name="connsiteX12" fmla="*/ 16707 w 47004"/>
                      <a:gd name="connsiteY12" fmla="*/ 28618 h 38130"/>
                      <a:gd name="connsiteX13" fmla="*/ 8154 w 47004"/>
                      <a:gd name="connsiteY13" fmla="*/ 38131 h 3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004" h="38130">
                        <a:moveTo>
                          <a:pt x="8154" y="38131"/>
                        </a:moveTo>
                        <a:lnTo>
                          <a:pt x="0" y="30776"/>
                        </a:lnTo>
                        <a:lnTo>
                          <a:pt x="27739" y="0"/>
                        </a:lnTo>
                        <a:lnTo>
                          <a:pt x="35333" y="6795"/>
                        </a:lnTo>
                        <a:lnTo>
                          <a:pt x="31416" y="11191"/>
                        </a:lnTo>
                        <a:cubicBezTo>
                          <a:pt x="34614" y="10312"/>
                          <a:pt x="36932" y="9992"/>
                          <a:pt x="38611" y="10232"/>
                        </a:cubicBezTo>
                        <a:cubicBezTo>
                          <a:pt x="40209" y="10552"/>
                          <a:pt x="41728" y="11191"/>
                          <a:pt x="43007" y="12390"/>
                        </a:cubicBezTo>
                        <a:cubicBezTo>
                          <a:pt x="44846" y="14069"/>
                          <a:pt x="46205" y="16148"/>
                          <a:pt x="47004" y="18786"/>
                        </a:cubicBezTo>
                        <a:lnTo>
                          <a:pt x="38051" y="23662"/>
                        </a:lnTo>
                        <a:cubicBezTo>
                          <a:pt x="37491" y="21504"/>
                          <a:pt x="36612" y="19905"/>
                          <a:pt x="35413" y="18866"/>
                        </a:cubicBezTo>
                        <a:cubicBezTo>
                          <a:pt x="34294" y="17826"/>
                          <a:pt x="33015" y="17267"/>
                          <a:pt x="31656" y="17187"/>
                        </a:cubicBezTo>
                        <a:cubicBezTo>
                          <a:pt x="30297" y="17187"/>
                          <a:pt x="28618" y="17666"/>
                          <a:pt x="26700" y="18946"/>
                        </a:cubicBezTo>
                        <a:cubicBezTo>
                          <a:pt x="24781" y="20145"/>
                          <a:pt x="21424" y="23422"/>
                          <a:pt x="16707" y="28618"/>
                        </a:cubicBezTo>
                        <a:lnTo>
                          <a:pt x="8154" y="3813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2" name="Freeform: Shape 4731">
                    <a:extLst>
                      <a:ext uri="{FF2B5EF4-FFF2-40B4-BE49-F238E27FC236}">
                        <a16:creationId xmlns:a16="http://schemas.microsoft.com/office/drawing/2014/main" id="{A9D85B54-012F-0354-238C-B7E7EDAB5930}"/>
                      </a:ext>
                    </a:extLst>
                  </p:cNvPr>
                  <p:cNvSpPr/>
                  <p:nvPr/>
                </p:nvSpPr>
                <p:spPr>
                  <a:xfrm>
                    <a:off x="1470702" y="1317707"/>
                    <a:ext cx="43940" cy="43800"/>
                  </a:xfrm>
                  <a:custGeom>
                    <a:avLst/>
                    <a:gdLst>
                      <a:gd name="connsiteX0" fmla="*/ 6589 w 43940"/>
                      <a:gd name="connsiteY0" fmla="*/ 7313 h 43800"/>
                      <a:gd name="connsiteX1" fmla="*/ 15702 w 43940"/>
                      <a:gd name="connsiteY1" fmla="*/ 1238 h 43800"/>
                      <a:gd name="connsiteX2" fmla="*/ 26574 w 43940"/>
                      <a:gd name="connsiteY2" fmla="*/ 518 h 43800"/>
                      <a:gd name="connsiteX3" fmla="*/ 36566 w 43940"/>
                      <a:gd name="connsiteY3" fmla="*/ 5874 h 43800"/>
                      <a:gd name="connsiteX4" fmla="*/ 43920 w 43940"/>
                      <a:gd name="connsiteY4" fmla="*/ 20743 h 43800"/>
                      <a:gd name="connsiteX5" fmla="*/ 38085 w 43940"/>
                      <a:gd name="connsiteY5" fmla="*/ 36251 h 43800"/>
                      <a:gd name="connsiteX6" fmla="*/ 23136 w 43940"/>
                      <a:gd name="connsiteY6" fmla="*/ 43765 h 43800"/>
                      <a:gd name="connsiteX7" fmla="*/ 7628 w 43940"/>
                      <a:gd name="connsiteY7" fmla="*/ 38169 h 43800"/>
                      <a:gd name="connsiteX8" fmla="*/ 1313 w 43940"/>
                      <a:gd name="connsiteY8" fmla="*/ 28976 h 43800"/>
                      <a:gd name="connsiteX9" fmla="*/ 513 w 43940"/>
                      <a:gd name="connsiteY9" fmla="*/ 18105 h 43800"/>
                      <a:gd name="connsiteX10" fmla="*/ 6589 w 43940"/>
                      <a:gd name="connsiteY10" fmla="*/ 7313 h 43800"/>
                      <a:gd name="connsiteX11" fmla="*/ 14583 w 43940"/>
                      <a:gd name="connsiteY11" fmla="*/ 15227 h 43800"/>
                      <a:gd name="connsiteX12" fmla="*/ 10426 w 43940"/>
                      <a:gd name="connsiteY12" fmla="*/ 24180 h 43800"/>
                      <a:gd name="connsiteX13" fmla="*/ 13623 w 43940"/>
                      <a:gd name="connsiteY13" fmla="*/ 31455 h 43800"/>
                      <a:gd name="connsiteX14" fmla="*/ 21138 w 43940"/>
                      <a:gd name="connsiteY14" fmla="*/ 33853 h 43800"/>
                      <a:gd name="connsiteX15" fmla="*/ 29691 w 43940"/>
                      <a:gd name="connsiteY15" fmla="*/ 28737 h 43800"/>
                      <a:gd name="connsiteX16" fmla="*/ 33768 w 43940"/>
                      <a:gd name="connsiteY16" fmla="*/ 19784 h 43800"/>
                      <a:gd name="connsiteX17" fmla="*/ 30571 w 43940"/>
                      <a:gd name="connsiteY17" fmla="*/ 12509 h 43800"/>
                      <a:gd name="connsiteX18" fmla="*/ 22976 w 43940"/>
                      <a:gd name="connsiteY18" fmla="*/ 10111 h 43800"/>
                      <a:gd name="connsiteX19" fmla="*/ 14503 w 43940"/>
                      <a:gd name="connsiteY19" fmla="*/ 15147 h 4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940" h="43800">
                        <a:moveTo>
                          <a:pt x="6589" y="7313"/>
                        </a:moveTo>
                        <a:cubicBezTo>
                          <a:pt x="9067" y="4595"/>
                          <a:pt x="12025" y="2597"/>
                          <a:pt x="15702" y="1238"/>
                        </a:cubicBezTo>
                        <a:cubicBezTo>
                          <a:pt x="19299" y="-121"/>
                          <a:pt x="22976" y="-361"/>
                          <a:pt x="26574" y="518"/>
                        </a:cubicBezTo>
                        <a:cubicBezTo>
                          <a:pt x="30251" y="1398"/>
                          <a:pt x="33528" y="3156"/>
                          <a:pt x="36566" y="5874"/>
                        </a:cubicBezTo>
                        <a:cubicBezTo>
                          <a:pt x="41202" y="10111"/>
                          <a:pt x="43681" y="14987"/>
                          <a:pt x="43920" y="20743"/>
                        </a:cubicBezTo>
                        <a:cubicBezTo>
                          <a:pt x="44160" y="26418"/>
                          <a:pt x="42242" y="31614"/>
                          <a:pt x="38085" y="36251"/>
                        </a:cubicBezTo>
                        <a:cubicBezTo>
                          <a:pt x="33928" y="40887"/>
                          <a:pt x="28892" y="43445"/>
                          <a:pt x="23136" y="43765"/>
                        </a:cubicBezTo>
                        <a:cubicBezTo>
                          <a:pt x="17381" y="44085"/>
                          <a:pt x="12185" y="42246"/>
                          <a:pt x="7628" y="38169"/>
                        </a:cubicBezTo>
                        <a:cubicBezTo>
                          <a:pt x="4830" y="35611"/>
                          <a:pt x="2672" y="32574"/>
                          <a:pt x="1313" y="28976"/>
                        </a:cubicBezTo>
                        <a:cubicBezTo>
                          <a:pt x="-126" y="25379"/>
                          <a:pt x="-366" y="21782"/>
                          <a:pt x="513" y="18105"/>
                        </a:cubicBezTo>
                        <a:cubicBezTo>
                          <a:pt x="1393" y="14428"/>
                          <a:pt x="3471" y="10830"/>
                          <a:pt x="6589" y="7313"/>
                        </a:cubicBezTo>
                        <a:close/>
                        <a:moveTo>
                          <a:pt x="14583" y="15227"/>
                        </a:moveTo>
                        <a:cubicBezTo>
                          <a:pt x="11865" y="18265"/>
                          <a:pt x="10426" y="21302"/>
                          <a:pt x="10426" y="24180"/>
                        </a:cubicBezTo>
                        <a:cubicBezTo>
                          <a:pt x="10426" y="27138"/>
                          <a:pt x="11465" y="29536"/>
                          <a:pt x="13623" y="31455"/>
                        </a:cubicBezTo>
                        <a:cubicBezTo>
                          <a:pt x="15782" y="33373"/>
                          <a:pt x="18260" y="34172"/>
                          <a:pt x="21138" y="33853"/>
                        </a:cubicBezTo>
                        <a:cubicBezTo>
                          <a:pt x="24016" y="33533"/>
                          <a:pt x="26893" y="31854"/>
                          <a:pt x="29691" y="28737"/>
                        </a:cubicBezTo>
                        <a:cubicBezTo>
                          <a:pt x="32409" y="25699"/>
                          <a:pt x="33768" y="22741"/>
                          <a:pt x="33768" y="19784"/>
                        </a:cubicBezTo>
                        <a:cubicBezTo>
                          <a:pt x="33768" y="16826"/>
                          <a:pt x="32729" y="14428"/>
                          <a:pt x="30571" y="12509"/>
                        </a:cubicBezTo>
                        <a:cubicBezTo>
                          <a:pt x="28412" y="10590"/>
                          <a:pt x="25934" y="9791"/>
                          <a:pt x="22976" y="10111"/>
                        </a:cubicBezTo>
                        <a:cubicBezTo>
                          <a:pt x="20098" y="10431"/>
                          <a:pt x="17221" y="12109"/>
                          <a:pt x="14503" y="1514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3" name="Freeform: Shape 4732">
                    <a:extLst>
                      <a:ext uri="{FF2B5EF4-FFF2-40B4-BE49-F238E27FC236}">
                        <a16:creationId xmlns:a16="http://schemas.microsoft.com/office/drawing/2014/main" id="{B50497CB-B919-112D-242F-A1C4887BA498}"/>
                      </a:ext>
                    </a:extLst>
                  </p:cNvPr>
                  <p:cNvSpPr/>
                  <p:nvPr/>
                </p:nvSpPr>
                <p:spPr>
                  <a:xfrm>
                    <a:off x="1490640" y="1344205"/>
                    <a:ext cx="61313" cy="51128"/>
                  </a:xfrm>
                  <a:custGeom>
                    <a:avLst/>
                    <a:gdLst>
                      <a:gd name="connsiteX0" fmla="*/ 38131 w 61313"/>
                      <a:gd name="connsiteY0" fmla="*/ 0 h 51128"/>
                      <a:gd name="connsiteX1" fmla="*/ 45725 w 61313"/>
                      <a:gd name="connsiteY1" fmla="*/ 6875 h 51128"/>
                      <a:gd name="connsiteX2" fmla="*/ 41648 w 61313"/>
                      <a:gd name="connsiteY2" fmla="*/ 11431 h 51128"/>
                      <a:gd name="connsiteX3" fmla="*/ 49083 w 61313"/>
                      <a:gd name="connsiteY3" fmla="*/ 11271 h 51128"/>
                      <a:gd name="connsiteX4" fmla="*/ 55957 w 61313"/>
                      <a:gd name="connsiteY4" fmla="*/ 14869 h 51128"/>
                      <a:gd name="connsiteX5" fmla="*/ 61313 w 61313"/>
                      <a:gd name="connsiteY5" fmla="*/ 27259 h 51128"/>
                      <a:gd name="connsiteX6" fmla="*/ 54518 w 61313"/>
                      <a:gd name="connsiteY6" fmla="*/ 42368 h 51128"/>
                      <a:gd name="connsiteX7" fmla="*/ 39970 w 61313"/>
                      <a:gd name="connsiteY7" fmla="*/ 51001 h 51128"/>
                      <a:gd name="connsiteX8" fmla="*/ 27019 w 61313"/>
                      <a:gd name="connsiteY8" fmla="*/ 47084 h 51128"/>
                      <a:gd name="connsiteX9" fmla="*/ 23342 w 61313"/>
                      <a:gd name="connsiteY9" fmla="*/ 41888 h 51128"/>
                      <a:gd name="connsiteX10" fmla="*/ 22143 w 61313"/>
                      <a:gd name="connsiteY10" fmla="*/ 34454 h 51128"/>
                      <a:gd name="connsiteX11" fmla="*/ 8154 w 61313"/>
                      <a:gd name="connsiteY11" fmla="*/ 49962 h 51128"/>
                      <a:gd name="connsiteX12" fmla="*/ 0 w 61313"/>
                      <a:gd name="connsiteY12" fmla="*/ 42608 h 51128"/>
                      <a:gd name="connsiteX13" fmla="*/ 38291 w 61313"/>
                      <a:gd name="connsiteY13" fmla="*/ 80 h 51128"/>
                      <a:gd name="connsiteX14" fmla="*/ 32775 w 61313"/>
                      <a:gd name="connsiteY14" fmla="*/ 22143 h 51128"/>
                      <a:gd name="connsiteX15" fmla="*/ 27899 w 61313"/>
                      <a:gd name="connsiteY15" fmla="*/ 31656 h 51128"/>
                      <a:gd name="connsiteX16" fmla="*/ 30697 w 61313"/>
                      <a:gd name="connsiteY16" fmla="*/ 38690 h 51128"/>
                      <a:gd name="connsiteX17" fmla="*/ 37491 w 61313"/>
                      <a:gd name="connsiteY17" fmla="*/ 40689 h 51128"/>
                      <a:gd name="connsiteX18" fmla="*/ 46125 w 61313"/>
                      <a:gd name="connsiteY18" fmla="*/ 34933 h 51128"/>
                      <a:gd name="connsiteX19" fmla="*/ 50681 w 61313"/>
                      <a:gd name="connsiteY19" fmla="*/ 25980 h 51128"/>
                      <a:gd name="connsiteX20" fmla="*/ 47963 w 61313"/>
                      <a:gd name="connsiteY20" fmla="*/ 19265 h 51128"/>
                      <a:gd name="connsiteX21" fmla="*/ 40929 w 61313"/>
                      <a:gd name="connsiteY21" fmla="*/ 17107 h 51128"/>
                      <a:gd name="connsiteX22" fmla="*/ 32775 w 61313"/>
                      <a:gd name="connsiteY22" fmla="*/ 22143 h 5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313" h="51128">
                        <a:moveTo>
                          <a:pt x="38131" y="0"/>
                        </a:moveTo>
                        <a:lnTo>
                          <a:pt x="45725" y="6875"/>
                        </a:lnTo>
                        <a:lnTo>
                          <a:pt x="41648" y="11431"/>
                        </a:lnTo>
                        <a:cubicBezTo>
                          <a:pt x="44046" y="10792"/>
                          <a:pt x="46525" y="10712"/>
                          <a:pt x="49083" y="11271"/>
                        </a:cubicBezTo>
                        <a:cubicBezTo>
                          <a:pt x="51641" y="11831"/>
                          <a:pt x="53959" y="13030"/>
                          <a:pt x="55957" y="14869"/>
                        </a:cubicBezTo>
                        <a:cubicBezTo>
                          <a:pt x="59555" y="18066"/>
                          <a:pt x="61313" y="22223"/>
                          <a:pt x="61313" y="27259"/>
                        </a:cubicBezTo>
                        <a:cubicBezTo>
                          <a:pt x="61313" y="32295"/>
                          <a:pt x="58995" y="37332"/>
                          <a:pt x="54518" y="42368"/>
                        </a:cubicBezTo>
                        <a:cubicBezTo>
                          <a:pt x="49882" y="47484"/>
                          <a:pt x="45006" y="50362"/>
                          <a:pt x="39970" y="51001"/>
                        </a:cubicBezTo>
                        <a:cubicBezTo>
                          <a:pt x="34853" y="51561"/>
                          <a:pt x="30537" y="50282"/>
                          <a:pt x="27019" y="47084"/>
                        </a:cubicBezTo>
                        <a:cubicBezTo>
                          <a:pt x="25341" y="45565"/>
                          <a:pt x="24062" y="43807"/>
                          <a:pt x="23342" y="41888"/>
                        </a:cubicBezTo>
                        <a:cubicBezTo>
                          <a:pt x="22543" y="39970"/>
                          <a:pt x="22143" y="37491"/>
                          <a:pt x="22143" y="34454"/>
                        </a:cubicBezTo>
                        <a:lnTo>
                          <a:pt x="8154" y="49962"/>
                        </a:lnTo>
                        <a:lnTo>
                          <a:pt x="0" y="42608"/>
                        </a:lnTo>
                        <a:lnTo>
                          <a:pt x="38291" y="80"/>
                        </a:lnTo>
                        <a:close/>
                        <a:moveTo>
                          <a:pt x="32775" y="22143"/>
                        </a:moveTo>
                        <a:cubicBezTo>
                          <a:pt x="29657" y="25580"/>
                          <a:pt x="28059" y="28778"/>
                          <a:pt x="27899" y="31656"/>
                        </a:cubicBezTo>
                        <a:cubicBezTo>
                          <a:pt x="27819" y="34534"/>
                          <a:pt x="28698" y="36852"/>
                          <a:pt x="30697" y="38690"/>
                        </a:cubicBezTo>
                        <a:cubicBezTo>
                          <a:pt x="32615" y="40369"/>
                          <a:pt x="34853" y="41089"/>
                          <a:pt x="37491" y="40689"/>
                        </a:cubicBezTo>
                        <a:cubicBezTo>
                          <a:pt x="40129" y="40289"/>
                          <a:pt x="43007" y="38371"/>
                          <a:pt x="46125" y="34933"/>
                        </a:cubicBezTo>
                        <a:cubicBezTo>
                          <a:pt x="49003" y="31736"/>
                          <a:pt x="50522" y="28698"/>
                          <a:pt x="50681" y="25980"/>
                        </a:cubicBezTo>
                        <a:cubicBezTo>
                          <a:pt x="50761" y="23262"/>
                          <a:pt x="49882" y="21024"/>
                          <a:pt x="47963" y="19265"/>
                        </a:cubicBezTo>
                        <a:cubicBezTo>
                          <a:pt x="45965" y="17507"/>
                          <a:pt x="43647" y="16707"/>
                          <a:pt x="40929" y="17107"/>
                        </a:cubicBezTo>
                        <a:cubicBezTo>
                          <a:pt x="38211" y="17427"/>
                          <a:pt x="35493" y="19185"/>
                          <a:pt x="32775" y="2214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4" name="Freeform: Shape 4733">
                    <a:extLst>
                      <a:ext uri="{FF2B5EF4-FFF2-40B4-BE49-F238E27FC236}">
                        <a16:creationId xmlns:a16="http://schemas.microsoft.com/office/drawing/2014/main" id="{A829E421-2472-1B15-6DEA-864917E0B60C}"/>
                      </a:ext>
                    </a:extLst>
                  </p:cNvPr>
                  <p:cNvSpPr/>
                  <p:nvPr/>
                </p:nvSpPr>
                <p:spPr>
                  <a:xfrm>
                    <a:off x="1542122" y="1382013"/>
                    <a:ext cx="42209" cy="43225"/>
                  </a:xfrm>
                  <a:custGeom>
                    <a:avLst/>
                    <a:gdLst>
                      <a:gd name="connsiteX0" fmla="*/ 22063 w 42209"/>
                      <a:gd name="connsiteY0" fmla="*/ 32139 h 43225"/>
                      <a:gd name="connsiteX1" fmla="*/ 28937 w 42209"/>
                      <a:gd name="connsiteY1" fmla="*/ 40772 h 43225"/>
                      <a:gd name="connsiteX2" fmla="*/ 17826 w 42209"/>
                      <a:gd name="connsiteY2" fmla="*/ 43090 h 43225"/>
                      <a:gd name="connsiteX3" fmla="*/ 7274 w 42209"/>
                      <a:gd name="connsiteY3" fmla="*/ 37814 h 43225"/>
                      <a:gd name="connsiteX4" fmla="*/ 79 w 42209"/>
                      <a:gd name="connsiteY4" fmla="*/ 21826 h 43225"/>
                      <a:gd name="connsiteX5" fmla="*/ 6555 w 42209"/>
                      <a:gd name="connsiteY5" fmla="*/ 8477 h 43225"/>
                      <a:gd name="connsiteX6" fmla="*/ 21343 w 42209"/>
                      <a:gd name="connsiteY6" fmla="*/ 83 h 43225"/>
                      <a:gd name="connsiteX7" fmla="*/ 35412 w 42209"/>
                      <a:gd name="connsiteY7" fmla="*/ 4879 h 43225"/>
                      <a:gd name="connsiteX8" fmla="*/ 42207 w 42209"/>
                      <a:gd name="connsiteY8" fmla="*/ 19189 h 43225"/>
                      <a:gd name="connsiteX9" fmla="*/ 33494 w 42209"/>
                      <a:gd name="connsiteY9" fmla="*/ 36535 h 43225"/>
                      <a:gd name="connsiteX10" fmla="*/ 13110 w 42209"/>
                      <a:gd name="connsiteY10" fmla="*/ 18149 h 43225"/>
                      <a:gd name="connsiteX11" fmla="*/ 9992 w 42209"/>
                      <a:gd name="connsiteY11" fmla="*/ 25584 h 43225"/>
                      <a:gd name="connsiteX12" fmla="*/ 12870 w 42209"/>
                      <a:gd name="connsiteY12" fmla="*/ 31819 h 43225"/>
                      <a:gd name="connsiteX13" fmla="*/ 17026 w 42209"/>
                      <a:gd name="connsiteY13" fmla="*/ 33658 h 43225"/>
                      <a:gd name="connsiteX14" fmla="*/ 22063 w 42209"/>
                      <a:gd name="connsiteY14" fmla="*/ 32059 h 43225"/>
                      <a:gd name="connsiteX15" fmla="*/ 29977 w 42209"/>
                      <a:gd name="connsiteY15" fmla="*/ 24305 h 43225"/>
                      <a:gd name="connsiteX16" fmla="*/ 33014 w 42209"/>
                      <a:gd name="connsiteY16" fmla="*/ 17270 h 43225"/>
                      <a:gd name="connsiteX17" fmla="*/ 30456 w 42209"/>
                      <a:gd name="connsiteY17" fmla="*/ 11594 h 43225"/>
                      <a:gd name="connsiteX18" fmla="*/ 24301 w 42209"/>
                      <a:gd name="connsiteY18" fmla="*/ 9596 h 43225"/>
                      <a:gd name="connsiteX19" fmla="*/ 17826 w 42209"/>
                      <a:gd name="connsiteY19" fmla="*/ 13353 h 43225"/>
                      <a:gd name="connsiteX20" fmla="*/ 29977 w 42209"/>
                      <a:gd name="connsiteY20" fmla="*/ 24305 h 4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209" h="43225">
                        <a:moveTo>
                          <a:pt x="22063" y="32139"/>
                        </a:moveTo>
                        <a:lnTo>
                          <a:pt x="28937" y="40772"/>
                        </a:lnTo>
                        <a:cubicBezTo>
                          <a:pt x="25180" y="42771"/>
                          <a:pt x="21503" y="43570"/>
                          <a:pt x="17826" y="43090"/>
                        </a:cubicBezTo>
                        <a:cubicBezTo>
                          <a:pt x="14149" y="42611"/>
                          <a:pt x="10631" y="40852"/>
                          <a:pt x="7274" y="37814"/>
                        </a:cubicBezTo>
                        <a:cubicBezTo>
                          <a:pt x="1918" y="33018"/>
                          <a:pt x="-480" y="27662"/>
                          <a:pt x="79" y="21826"/>
                        </a:cubicBezTo>
                        <a:cubicBezTo>
                          <a:pt x="559" y="17190"/>
                          <a:pt x="2717" y="12713"/>
                          <a:pt x="6555" y="8477"/>
                        </a:cubicBezTo>
                        <a:cubicBezTo>
                          <a:pt x="11191" y="3361"/>
                          <a:pt x="16067" y="563"/>
                          <a:pt x="21343" y="83"/>
                        </a:cubicBezTo>
                        <a:cubicBezTo>
                          <a:pt x="26619" y="-397"/>
                          <a:pt x="31256" y="1202"/>
                          <a:pt x="35412" y="4879"/>
                        </a:cubicBezTo>
                        <a:cubicBezTo>
                          <a:pt x="39969" y="9036"/>
                          <a:pt x="42287" y="13753"/>
                          <a:pt x="42207" y="19189"/>
                        </a:cubicBezTo>
                        <a:cubicBezTo>
                          <a:pt x="42207" y="24624"/>
                          <a:pt x="39250" y="30380"/>
                          <a:pt x="33494" y="36535"/>
                        </a:cubicBezTo>
                        <a:lnTo>
                          <a:pt x="13110" y="18149"/>
                        </a:lnTo>
                        <a:cubicBezTo>
                          <a:pt x="10951" y="20627"/>
                          <a:pt x="9992" y="23106"/>
                          <a:pt x="9992" y="25584"/>
                        </a:cubicBezTo>
                        <a:cubicBezTo>
                          <a:pt x="9992" y="28062"/>
                          <a:pt x="11031" y="30140"/>
                          <a:pt x="12870" y="31819"/>
                        </a:cubicBezTo>
                        <a:cubicBezTo>
                          <a:pt x="14149" y="32938"/>
                          <a:pt x="15508" y="33578"/>
                          <a:pt x="17026" y="33658"/>
                        </a:cubicBezTo>
                        <a:cubicBezTo>
                          <a:pt x="18545" y="33658"/>
                          <a:pt x="20224" y="33178"/>
                          <a:pt x="22063" y="32059"/>
                        </a:cubicBezTo>
                        <a:close/>
                        <a:moveTo>
                          <a:pt x="29977" y="24305"/>
                        </a:moveTo>
                        <a:cubicBezTo>
                          <a:pt x="32055" y="21906"/>
                          <a:pt x="33014" y="19588"/>
                          <a:pt x="33014" y="17270"/>
                        </a:cubicBezTo>
                        <a:cubicBezTo>
                          <a:pt x="33014" y="14952"/>
                          <a:pt x="32135" y="13113"/>
                          <a:pt x="30456" y="11594"/>
                        </a:cubicBezTo>
                        <a:cubicBezTo>
                          <a:pt x="28698" y="9995"/>
                          <a:pt x="26619" y="9276"/>
                          <a:pt x="24301" y="9596"/>
                        </a:cubicBezTo>
                        <a:cubicBezTo>
                          <a:pt x="21983" y="9916"/>
                          <a:pt x="19824" y="11115"/>
                          <a:pt x="17826" y="13353"/>
                        </a:cubicBezTo>
                        <a:lnTo>
                          <a:pt x="29977" y="2430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5" name="Freeform: Shape 4734">
                    <a:extLst>
                      <a:ext uri="{FF2B5EF4-FFF2-40B4-BE49-F238E27FC236}">
                        <a16:creationId xmlns:a16="http://schemas.microsoft.com/office/drawing/2014/main" id="{FA1987BC-80DE-B8BD-BD81-C38B2B501AFC}"/>
                      </a:ext>
                    </a:extLst>
                  </p:cNvPr>
                  <p:cNvSpPr/>
                  <p:nvPr/>
                </p:nvSpPr>
                <p:spPr>
                  <a:xfrm>
                    <a:off x="1588696" y="1415750"/>
                    <a:ext cx="48766" cy="51240"/>
                  </a:xfrm>
                  <a:custGeom>
                    <a:avLst/>
                    <a:gdLst>
                      <a:gd name="connsiteX0" fmla="*/ 829 w 48766"/>
                      <a:gd name="connsiteY0" fmla="*/ 48923 h 51240"/>
                      <a:gd name="connsiteX1" fmla="*/ 5066 w 48766"/>
                      <a:gd name="connsiteY1" fmla="*/ 44206 h 51240"/>
                      <a:gd name="connsiteX2" fmla="*/ 749 w 48766"/>
                      <a:gd name="connsiteY2" fmla="*/ 37491 h 51240"/>
                      <a:gd name="connsiteX3" fmla="*/ 270 w 48766"/>
                      <a:gd name="connsiteY3" fmla="*/ 30377 h 51240"/>
                      <a:gd name="connsiteX4" fmla="*/ 3947 w 48766"/>
                      <a:gd name="connsiteY4" fmla="*/ 22543 h 51240"/>
                      <a:gd name="connsiteX5" fmla="*/ 9463 w 48766"/>
                      <a:gd name="connsiteY5" fmla="*/ 25900 h 51240"/>
                      <a:gd name="connsiteX6" fmla="*/ 6425 w 48766"/>
                      <a:gd name="connsiteY6" fmla="*/ 33175 h 51240"/>
                      <a:gd name="connsiteX7" fmla="*/ 8663 w 48766"/>
                      <a:gd name="connsiteY7" fmla="*/ 40209 h 51240"/>
                      <a:gd name="connsiteX8" fmla="*/ 22173 w 48766"/>
                      <a:gd name="connsiteY8" fmla="*/ 25261 h 51240"/>
                      <a:gd name="connsiteX9" fmla="*/ 18256 w 48766"/>
                      <a:gd name="connsiteY9" fmla="*/ 17667 h 51240"/>
                      <a:gd name="connsiteX10" fmla="*/ 17936 w 48766"/>
                      <a:gd name="connsiteY10" fmla="*/ 11112 h 51240"/>
                      <a:gd name="connsiteX11" fmla="*/ 21294 w 48766"/>
                      <a:gd name="connsiteY11" fmla="*/ 4956 h 51240"/>
                      <a:gd name="connsiteX12" fmla="*/ 32165 w 48766"/>
                      <a:gd name="connsiteY12" fmla="*/ 0 h 51240"/>
                      <a:gd name="connsiteX13" fmla="*/ 41518 w 48766"/>
                      <a:gd name="connsiteY13" fmla="*/ 3757 h 51240"/>
                      <a:gd name="connsiteX14" fmla="*/ 43517 w 48766"/>
                      <a:gd name="connsiteY14" fmla="*/ 1519 h 51240"/>
                      <a:gd name="connsiteX15" fmla="*/ 46315 w 48766"/>
                      <a:gd name="connsiteY15" fmla="*/ 3997 h 51240"/>
                      <a:gd name="connsiteX16" fmla="*/ 44316 w 48766"/>
                      <a:gd name="connsiteY16" fmla="*/ 6235 h 51240"/>
                      <a:gd name="connsiteX17" fmla="*/ 48633 w 48766"/>
                      <a:gd name="connsiteY17" fmla="*/ 14469 h 51240"/>
                      <a:gd name="connsiteX18" fmla="*/ 45995 w 48766"/>
                      <a:gd name="connsiteY18" fmla="*/ 24861 h 51240"/>
                      <a:gd name="connsiteX19" fmla="*/ 40479 w 48766"/>
                      <a:gd name="connsiteY19" fmla="*/ 21184 h 51240"/>
                      <a:gd name="connsiteX20" fmla="*/ 42558 w 48766"/>
                      <a:gd name="connsiteY20" fmla="*/ 15348 h 51240"/>
                      <a:gd name="connsiteX21" fmla="*/ 40719 w 48766"/>
                      <a:gd name="connsiteY21" fmla="*/ 10152 h 51240"/>
                      <a:gd name="connsiteX22" fmla="*/ 28488 w 48766"/>
                      <a:gd name="connsiteY22" fmla="*/ 23742 h 51240"/>
                      <a:gd name="connsiteX23" fmla="*/ 31926 w 48766"/>
                      <a:gd name="connsiteY23" fmla="*/ 29338 h 51240"/>
                      <a:gd name="connsiteX24" fmla="*/ 33365 w 48766"/>
                      <a:gd name="connsiteY24" fmla="*/ 34933 h 51240"/>
                      <a:gd name="connsiteX25" fmla="*/ 32565 w 48766"/>
                      <a:gd name="connsiteY25" fmla="*/ 40129 h 51240"/>
                      <a:gd name="connsiteX26" fmla="*/ 29607 w 48766"/>
                      <a:gd name="connsiteY26" fmla="*/ 44926 h 51240"/>
                      <a:gd name="connsiteX27" fmla="*/ 19135 w 48766"/>
                      <a:gd name="connsiteY27" fmla="*/ 50282 h 51240"/>
                      <a:gd name="connsiteX28" fmla="*/ 7944 w 48766"/>
                      <a:gd name="connsiteY28" fmla="*/ 46525 h 51240"/>
                      <a:gd name="connsiteX29" fmla="*/ 3627 w 48766"/>
                      <a:gd name="connsiteY29" fmla="*/ 51241 h 51240"/>
                      <a:gd name="connsiteX30" fmla="*/ 829 w 48766"/>
                      <a:gd name="connsiteY30" fmla="*/ 48763 h 51240"/>
                      <a:gd name="connsiteX31" fmla="*/ 11381 w 48766"/>
                      <a:gd name="connsiteY31" fmla="*/ 42767 h 51240"/>
                      <a:gd name="connsiteX32" fmla="*/ 18016 w 48766"/>
                      <a:gd name="connsiteY32" fmla="*/ 44446 h 51240"/>
                      <a:gd name="connsiteX33" fmla="*/ 24331 w 48766"/>
                      <a:gd name="connsiteY33" fmla="*/ 41009 h 51240"/>
                      <a:gd name="connsiteX34" fmla="*/ 26730 w 48766"/>
                      <a:gd name="connsiteY34" fmla="*/ 35733 h 51240"/>
                      <a:gd name="connsiteX35" fmla="*/ 24172 w 48766"/>
                      <a:gd name="connsiteY35" fmla="*/ 28378 h 51240"/>
                      <a:gd name="connsiteX36" fmla="*/ 11301 w 48766"/>
                      <a:gd name="connsiteY36" fmla="*/ 42687 h 51240"/>
                      <a:gd name="connsiteX37" fmla="*/ 37841 w 48766"/>
                      <a:gd name="connsiteY37" fmla="*/ 7754 h 51240"/>
                      <a:gd name="connsiteX38" fmla="*/ 31526 w 48766"/>
                      <a:gd name="connsiteY38" fmla="*/ 6075 h 51240"/>
                      <a:gd name="connsiteX39" fmla="*/ 26170 w 48766"/>
                      <a:gd name="connsiteY39" fmla="*/ 8873 h 51240"/>
                      <a:gd name="connsiteX40" fmla="*/ 23932 w 48766"/>
                      <a:gd name="connsiteY40" fmla="*/ 14069 h 51240"/>
                      <a:gd name="connsiteX41" fmla="*/ 26170 w 48766"/>
                      <a:gd name="connsiteY41" fmla="*/ 20784 h 51240"/>
                      <a:gd name="connsiteX42" fmla="*/ 37841 w 48766"/>
                      <a:gd name="connsiteY42" fmla="*/ 7834 h 5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8766" h="51240">
                        <a:moveTo>
                          <a:pt x="829" y="48923"/>
                        </a:moveTo>
                        <a:lnTo>
                          <a:pt x="5066" y="44206"/>
                        </a:lnTo>
                        <a:cubicBezTo>
                          <a:pt x="2988" y="41808"/>
                          <a:pt x="1549" y="39570"/>
                          <a:pt x="749" y="37491"/>
                        </a:cubicBezTo>
                        <a:cubicBezTo>
                          <a:pt x="-50" y="35413"/>
                          <a:pt x="-210" y="33015"/>
                          <a:pt x="270" y="30377"/>
                        </a:cubicBezTo>
                        <a:cubicBezTo>
                          <a:pt x="749" y="27739"/>
                          <a:pt x="1948" y="25101"/>
                          <a:pt x="3947" y="22543"/>
                        </a:cubicBezTo>
                        <a:lnTo>
                          <a:pt x="9463" y="25900"/>
                        </a:lnTo>
                        <a:cubicBezTo>
                          <a:pt x="7544" y="28778"/>
                          <a:pt x="6505" y="31176"/>
                          <a:pt x="6425" y="33175"/>
                        </a:cubicBezTo>
                        <a:cubicBezTo>
                          <a:pt x="6265" y="36052"/>
                          <a:pt x="6985" y="38371"/>
                          <a:pt x="8663" y="40209"/>
                        </a:cubicBezTo>
                        <a:lnTo>
                          <a:pt x="22173" y="25261"/>
                        </a:lnTo>
                        <a:cubicBezTo>
                          <a:pt x="20574" y="23182"/>
                          <a:pt x="19295" y="20624"/>
                          <a:pt x="18256" y="17667"/>
                        </a:cubicBezTo>
                        <a:cubicBezTo>
                          <a:pt x="17537" y="15508"/>
                          <a:pt x="17377" y="13270"/>
                          <a:pt x="17936" y="11112"/>
                        </a:cubicBezTo>
                        <a:cubicBezTo>
                          <a:pt x="18496" y="8873"/>
                          <a:pt x="19535" y="6875"/>
                          <a:pt x="21294" y="4956"/>
                        </a:cubicBezTo>
                        <a:cubicBezTo>
                          <a:pt x="24331" y="1599"/>
                          <a:pt x="27929" y="0"/>
                          <a:pt x="32165" y="0"/>
                        </a:cubicBezTo>
                        <a:cubicBezTo>
                          <a:pt x="34963" y="0"/>
                          <a:pt x="38161" y="1279"/>
                          <a:pt x="41518" y="3757"/>
                        </a:cubicBezTo>
                        <a:lnTo>
                          <a:pt x="43517" y="1519"/>
                        </a:lnTo>
                        <a:lnTo>
                          <a:pt x="46315" y="3997"/>
                        </a:lnTo>
                        <a:lnTo>
                          <a:pt x="44316" y="6235"/>
                        </a:lnTo>
                        <a:cubicBezTo>
                          <a:pt x="46794" y="8953"/>
                          <a:pt x="48233" y="11751"/>
                          <a:pt x="48633" y="14469"/>
                        </a:cubicBezTo>
                        <a:cubicBezTo>
                          <a:pt x="49113" y="18066"/>
                          <a:pt x="48313" y="21504"/>
                          <a:pt x="45995" y="24861"/>
                        </a:cubicBezTo>
                        <a:lnTo>
                          <a:pt x="40479" y="21184"/>
                        </a:lnTo>
                        <a:cubicBezTo>
                          <a:pt x="41838" y="19105"/>
                          <a:pt x="42558" y="17187"/>
                          <a:pt x="42558" y="15348"/>
                        </a:cubicBezTo>
                        <a:cubicBezTo>
                          <a:pt x="42558" y="13590"/>
                          <a:pt x="41918" y="11831"/>
                          <a:pt x="40719" y="10152"/>
                        </a:cubicBezTo>
                        <a:lnTo>
                          <a:pt x="28488" y="23742"/>
                        </a:lnTo>
                        <a:cubicBezTo>
                          <a:pt x="30327" y="26460"/>
                          <a:pt x="31446" y="28378"/>
                          <a:pt x="31926" y="29338"/>
                        </a:cubicBezTo>
                        <a:cubicBezTo>
                          <a:pt x="32805" y="31336"/>
                          <a:pt x="33285" y="33175"/>
                          <a:pt x="33365" y="34933"/>
                        </a:cubicBezTo>
                        <a:cubicBezTo>
                          <a:pt x="33444" y="36692"/>
                          <a:pt x="33205" y="38451"/>
                          <a:pt x="32565" y="40129"/>
                        </a:cubicBezTo>
                        <a:cubicBezTo>
                          <a:pt x="31926" y="41808"/>
                          <a:pt x="30886" y="43487"/>
                          <a:pt x="29607" y="44926"/>
                        </a:cubicBezTo>
                        <a:cubicBezTo>
                          <a:pt x="26650" y="48203"/>
                          <a:pt x="23212" y="49962"/>
                          <a:pt x="19135" y="50282"/>
                        </a:cubicBezTo>
                        <a:cubicBezTo>
                          <a:pt x="15138" y="50601"/>
                          <a:pt x="11381" y="49322"/>
                          <a:pt x="7944" y="46525"/>
                        </a:cubicBezTo>
                        <a:lnTo>
                          <a:pt x="3627" y="51241"/>
                        </a:lnTo>
                        <a:lnTo>
                          <a:pt x="829" y="48763"/>
                        </a:lnTo>
                        <a:close/>
                        <a:moveTo>
                          <a:pt x="11381" y="42767"/>
                        </a:moveTo>
                        <a:cubicBezTo>
                          <a:pt x="13380" y="44206"/>
                          <a:pt x="15618" y="44766"/>
                          <a:pt x="18016" y="44446"/>
                        </a:cubicBezTo>
                        <a:cubicBezTo>
                          <a:pt x="20414" y="44126"/>
                          <a:pt x="22573" y="43007"/>
                          <a:pt x="24331" y="41009"/>
                        </a:cubicBezTo>
                        <a:cubicBezTo>
                          <a:pt x="25850" y="39330"/>
                          <a:pt x="26650" y="37571"/>
                          <a:pt x="26730" y="35733"/>
                        </a:cubicBezTo>
                        <a:cubicBezTo>
                          <a:pt x="26810" y="33894"/>
                          <a:pt x="25930" y="31496"/>
                          <a:pt x="24172" y="28378"/>
                        </a:cubicBezTo>
                        <a:lnTo>
                          <a:pt x="11301" y="42687"/>
                        </a:lnTo>
                        <a:close/>
                        <a:moveTo>
                          <a:pt x="37841" y="7754"/>
                        </a:moveTo>
                        <a:cubicBezTo>
                          <a:pt x="35763" y="6395"/>
                          <a:pt x="33684" y="5836"/>
                          <a:pt x="31526" y="6075"/>
                        </a:cubicBezTo>
                        <a:cubicBezTo>
                          <a:pt x="29448" y="6315"/>
                          <a:pt x="27609" y="7194"/>
                          <a:pt x="26170" y="8873"/>
                        </a:cubicBezTo>
                        <a:cubicBezTo>
                          <a:pt x="24731" y="10472"/>
                          <a:pt x="24012" y="12231"/>
                          <a:pt x="23932" y="14069"/>
                        </a:cubicBezTo>
                        <a:cubicBezTo>
                          <a:pt x="23932" y="15988"/>
                          <a:pt x="24571" y="18226"/>
                          <a:pt x="26170" y="20784"/>
                        </a:cubicBezTo>
                        <a:lnTo>
                          <a:pt x="37841" y="783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6" name="Freeform: Shape 4735">
                    <a:extLst>
                      <a:ext uri="{FF2B5EF4-FFF2-40B4-BE49-F238E27FC236}">
                        <a16:creationId xmlns:a16="http://schemas.microsoft.com/office/drawing/2014/main" id="{A85FCAF1-519F-AB00-FA60-8723B545CC7C}"/>
                      </a:ext>
                    </a:extLst>
                  </p:cNvPr>
                  <p:cNvSpPr/>
                  <p:nvPr/>
                </p:nvSpPr>
                <p:spPr>
                  <a:xfrm>
                    <a:off x="1612547" y="1443886"/>
                    <a:ext cx="53929" cy="54281"/>
                  </a:xfrm>
                  <a:custGeom>
                    <a:avLst/>
                    <a:gdLst>
                      <a:gd name="connsiteX0" fmla="*/ 29338 w 53929"/>
                      <a:gd name="connsiteY0" fmla="*/ 49805 h 54281"/>
                      <a:gd name="connsiteX1" fmla="*/ 25261 w 53929"/>
                      <a:gd name="connsiteY1" fmla="*/ 54281 h 54281"/>
                      <a:gd name="connsiteX2" fmla="*/ 0 w 53929"/>
                      <a:gd name="connsiteY2" fmla="*/ 31499 h 54281"/>
                      <a:gd name="connsiteX3" fmla="*/ 3517 w 53929"/>
                      <a:gd name="connsiteY3" fmla="*/ 28701 h 54281"/>
                      <a:gd name="connsiteX4" fmla="*/ 11191 w 53929"/>
                      <a:gd name="connsiteY4" fmla="*/ 26383 h 54281"/>
                      <a:gd name="connsiteX5" fmla="*/ 22543 w 53929"/>
                      <a:gd name="connsiteY5" fmla="*/ 26143 h 54281"/>
                      <a:gd name="connsiteX6" fmla="*/ 38291 w 53929"/>
                      <a:gd name="connsiteY6" fmla="*/ 25663 h 54281"/>
                      <a:gd name="connsiteX7" fmla="*/ 45565 w 53929"/>
                      <a:gd name="connsiteY7" fmla="*/ 21986 h 54281"/>
                      <a:gd name="connsiteX8" fmla="*/ 47804 w 53929"/>
                      <a:gd name="connsiteY8" fmla="*/ 15511 h 54281"/>
                      <a:gd name="connsiteX9" fmla="*/ 44286 w 53929"/>
                      <a:gd name="connsiteY9" fmla="*/ 8876 h 54281"/>
                      <a:gd name="connsiteX10" fmla="*/ 37012 w 53929"/>
                      <a:gd name="connsiteY10" fmla="*/ 5998 h 54281"/>
                      <a:gd name="connsiteX11" fmla="*/ 29897 w 53929"/>
                      <a:gd name="connsiteY11" fmla="*/ 9755 h 54281"/>
                      <a:gd name="connsiteX12" fmla="*/ 25501 w 53929"/>
                      <a:gd name="connsiteY12" fmla="*/ 4879 h 54281"/>
                      <a:gd name="connsiteX13" fmla="*/ 36612 w 53929"/>
                      <a:gd name="connsiteY13" fmla="*/ 3 h 54281"/>
                      <a:gd name="connsiteX14" fmla="*/ 47884 w 53929"/>
                      <a:gd name="connsiteY14" fmla="*/ 4959 h 54281"/>
                      <a:gd name="connsiteX15" fmla="*/ 53879 w 53929"/>
                      <a:gd name="connsiteY15" fmla="*/ 15831 h 54281"/>
                      <a:gd name="connsiteX16" fmla="*/ 50282 w 53929"/>
                      <a:gd name="connsiteY16" fmla="*/ 26303 h 54281"/>
                      <a:gd name="connsiteX17" fmla="*/ 45246 w 53929"/>
                      <a:gd name="connsiteY17" fmla="*/ 29980 h 54281"/>
                      <a:gd name="connsiteX18" fmla="*/ 37891 w 53929"/>
                      <a:gd name="connsiteY18" fmla="*/ 31818 h 54281"/>
                      <a:gd name="connsiteX19" fmla="*/ 24621 w 53929"/>
                      <a:gd name="connsiteY19" fmla="*/ 32058 h 54281"/>
                      <a:gd name="connsiteX20" fmla="*/ 14869 w 53929"/>
                      <a:gd name="connsiteY20" fmla="*/ 32058 h 54281"/>
                      <a:gd name="connsiteX21" fmla="*/ 10552 w 53929"/>
                      <a:gd name="connsiteY21" fmla="*/ 32778 h 54281"/>
                      <a:gd name="connsiteX22" fmla="*/ 29338 w 53929"/>
                      <a:gd name="connsiteY22" fmla="*/ 49645 h 54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929" h="54281">
                        <a:moveTo>
                          <a:pt x="29338" y="49805"/>
                        </a:moveTo>
                        <a:lnTo>
                          <a:pt x="25261" y="54281"/>
                        </a:lnTo>
                        <a:lnTo>
                          <a:pt x="0" y="31499"/>
                        </a:lnTo>
                        <a:cubicBezTo>
                          <a:pt x="959" y="30380"/>
                          <a:pt x="2158" y="29420"/>
                          <a:pt x="3517" y="28701"/>
                        </a:cubicBezTo>
                        <a:cubicBezTo>
                          <a:pt x="5756" y="27582"/>
                          <a:pt x="8234" y="26782"/>
                          <a:pt x="11191" y="26383"/>
                        </a:cubicBezTo>
                        <a:cubicBezTo>
                          <a:pt x="14149" y="25983"/>
                          <a:pt x="17906" y="25903"/>
                          <a:pt x="22543" y="26143"/>
                        </a:cubicBezTo>
                        <a:cubicBezTo>
                          <a:pt x="29737" y="26463"/>
                          <a:pt x="35013" y="26303"/>
                          <a:pt x="38291" y="25663"/>
                        </a:cubicBezTo>
                        <a:cubicBezTo>
                          <a:pt x="41568" y="24944"/>
                          <a:pt x="43966" y="23745"/>
                          <a:pt x="45565" y="21986"/>
                        </a:cubicBezTo>
                        <a:cubicBezTo>
                          <a:pt x="47244" y="20147"/>
                          <a:pt x="47963" y="17989"/>
                          <a:pt x="47804" y="15511"/>
                        </a:cubicBezTo>
                        <a:cubicBezTo>
                          <a:pt x="47644" y="13033"/>
                          <a:pt x="46445" y="10794"/>
                          <a:pt x="44286" y="8876"/>
                        </a:cubicBezTo>
                        <a:cubicBezTo>
                          <a:pt x="42048" y="6797"/>
                          <a:pt x="39570" y="5918"/>
                          <a:pt x="37012" y="5998"/>
                        </a:cubicBezTo>
                        <a:cubicBezTo>
                          <a:pt x="34454" y="6158"/>
                          <a:pt x="32056" y="7437"/>
                          <a:pt x="29897" y="9755"/>
                        </a:cubicBezTo>
                        <a:lnTo>
                          <a:pt x="25501" y="4879"/>
                        </a:lnTo>
                        <a:cubicBezTo>
                          <a:pt x="29098" y="1601"/>
                          <a:pt x="32775" y="-77"/>
                          <a:pt x="36612" y="3"/>
                        </a:cubicBezTo>
                        <a:cubicBezTo>
                          <a:pt x="40449" y="3"/>
                          <a:pt x="44206" y="1681"/>
                          <a:pt x="47884" y="4959"/>
                        </a:cubicBezTo>
                        <a:cubicBezTo>
                          <a:pt x="51561" y="8236"/>
                          <a:pt x="53559" y="11914"/>
                          <a:pt x="53879" y="15831"/>
                        </a:cubicBezTo>
                        <a:cubicBezTo>
                          <a:pt x="54199" y="19828"/>
                          <a:pt x="53000" y="23265"/>
                          <a:pt x="50282" y="26303"/>
                        </a:cubicBezTo>
                        <a:cubicBezTo>
                          <a:pt x="48923" y="27822"/>
                          <a:pt x="47244" y="29021"/>
                          <a:pt x="45246" y="29980"/>
                        </a:cubicBezTo>
                        <a:cubicBezTo>
                          <a:pt x="43247" y="30939"/>
                          <a:pt x="40849" y="31499"/>
                          <a:pt x="37891" y="31818"/>
                        </a:cubicBezTo>
                        <a:cubicBezTo>
                          <a:pt x="34933" y="32138"/>
                          <a:pt x="30537" y="32218"/>
                          <a:pt x="24621" y="32058"/>
                        </a:cubicBezTo>
                        <a:cubicBezTo>
                          <a:pt x="19665" y="31898"/>
                          <a:pt x="16388" y="31898"/>
                          <a:pt x="14869" y="32058"/>
                        </a:cubicBezTo>
                        <a:cubicBezTo>
                          <a:pt x="13270" y="32138"/>
                          <a:pt x="11911" y="32458"/>
                          <a:pt x="10552" y="32778"/>
                        </a:cubicBezTo>
                        <a:lnTo>
                          <a:pt x="29338" y="4964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7" name="Freeform: Shape 4736">
                    <a:extLst>
                      <a:ext uri="{FF2B5EF4-FFF2-40B4-BE49-F238E27FC236}">
                        <a16:creationId xmlns:a16="http://schemas.microsoft.com/office/drawing/2014/main" id="{9344EB37-FCD3-A63D-2D34-48FEB2816F1D}"/>
                      </a:ext>
                    </a:extLst>
                  </p:cNvPr>
                  <p:cNvSpPr/>
                  <p:nvPr/>
                </p:nvSpPr>
                <p:spPr>
                  <a:xfrm>
                    <a:off x="1645482" y="1499766"/>
                    <a:ext cx="10152" cy="10152"/>
                  </a:xfrm>
                  <a:custGeom>
                    <a:avLst/>
                    <a:gdLst>
                      <a:gd name="connsiteX0" fmla="*/ 0 w 10152"/>
                      <a:gd name="connsiteY0" fmla="*/ 5356 h 10152"/>
                      <a:gd name="connsiteX1" fmla="*/ 4796 w 10152"/>
                      <a:gd name="connsiteY1" fmla="*/ 0 h 10152"/>
                      <a:gd name="connsiteX2" fmla="*/ 10152 w 10152"/>
                      <a:gd name="connsiteY2" fmla="*/ 4796 h 10152"/>
                      <a:gd name="connsiteX3" fmla="*/ 5356 w 10152"/>
                      <a:gd name="connsiteY3" fmla="*/ 10152 h 10152"/>
                      <a:gd name="connsiteX4" fmla="*/ 0 w 10152"/>
                      <a:gd name="connsiteY4" fmla="*/ 5356 h 10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2" h="10152">
                        <a:moveTo>
                          <a:pt x="0" y="5356"/>
                        </a:moveTo>
                        <a:lnTo>
                          <a:pt x="4796" y="0"/>
                        </a:lnTo>
                        <a:lnTo>
                          <a:pt x="10152" y="4796"/>
                        </a:lnTo>
                        <a:lnTo>
                          <a:pt x="5356" y="10152"/>
                        </a:lnTo>
                        <a:lnTo>
                          <a:pt x="0" y="535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8" name="Freeform: Shape 4737">
                    <a:extLst>
                      <a:ext uri="{FF2B5EF4-FFF2-40B4-BE49-F238E27FC236}">
                        <a16:creationId xmlns:a16="http://schemas.microsoft.com/office/drawing/2014/main" id="{5C6CEF63-FB21-BE82-A0A2-445C432DAA47}"/>
                      </a:ext>
                    </a:extLst>
                  </p:cNvPr>
                  <p:cNvSpPr/>
                  <p:nvPr/>
                </p:nvSpPr>
                <p:spPr>
                  <a:xfrm>
                    <a:off x="1657154" y="1483936"/>
                    <a:ext cx="54009" cy="54361"/>
                  </a:xfrm>
                  <a:custGeom>
                    <a:avLst/>
                    <a:gdLst>
                      <a:gd name="connsiteX0" fmla="*/ 29338 w 54009"/>
                      <a:gd name="connsiteY0" fmla="*/ 49885 h 54361"/>
                      <a:gd name="connsiteX1" fmla="*/ 25261 w 54009"/>
                      <a:gd name="connsiteY1" fmla="*/ 54361 h 54361"/>
                      <a:gd name="connsiteX2" fmla="*/ 0 w 54009"/>
                      <a:gd name="connsiteY2" fmla="*/ 31579 h 54361"/>
                      <a:gd name="connsiteX3" fmla="*/ 3517 w 54009"/>
                      <a:gd name="connsiteY3" fmla="*/ 28781 h 54361"/>
                      <a:gd name="connsiteX4" fmla="*/ 11191 w 54009"/>
                      <a:gd name="connsiteY4" fmla="*/ 26463 h 54361"/>
                      <a:gd name="connsiteX5" fmla="*/ 22543 w 54009"/>
                      <a:gd name="connsiteY5" fmla="*/ 26223 h 54361"/>
                      <a:gd name="connsiteX6" fmla="*/ 38291 w 54009"/>
                      <a:gd name="connsiteY6" fmla="*/ 25743 h 54361"/>
                      <a:gd name="connsiteX7" fmla="*/ 45565 w 54009"/>
                      <a:gd name="connsiteY7" fmla="*/ 22066 h 54361"/>
                      <a:gd name="connsiteX8" fmla="*/ 47804 w 54009"/>
                      <a:gd name="connsiteY8" fmla="*/ 15511 h 54361"/>
                      <a:gd name="connsiteX9" fmla="*/ 44286 w 54009"/>
                      <a:gd name="connsiteY9" fmla="*/ 8876 h 54361"/>
                      <a:gd name="connsiteX10" fmla="*/ 37012 w 54009"/>
                      <a:gd name="connsiteY10" fmla="*/ 5998 h 54361"/>
                      <a:gd name="connsiteX11" fmla="*/ 29897 w 54009"/>
                      <a:gd name="connsiteY11" fmla="*/ 9755 h 54361"/>
                      <a:gd name="connsiteX12" fmla="*/ 25501 w 54009"/>
                      <a:gd name="connsiteY12" fmla="*/ 4879 h 54361"/>
                      <a:gd name="connsiteX13" fmla="*/ 36692 w 54009"/>
                      <a:gd name="connsiteY13" fmla="*/ 3 h 54361"/>
                      <a:gd name="connsiteX14" fmla="*/ 47963 w 54009"/>
                      <a:gd name="connsiteY14" fmla="*/ 4959 h 54361"/>
                      <a:gd name="connsiteX15" fmla="*/ 53959 w 54009"/>
                      <a:gd name="connsiteY15" fmla="*/ 15831 h 54361"/>
                      <a:gd name="connsiteX16" fmla="*/ 50362 w 54009"/>
                      <a:gd name="connsiteY16" fmla="*/ 26303 h 54361"/>
                      <a:gd name="connsiteX17" fmla="*/ 45325 w 54009"/>
                      <a:gd name="connsiteY17" fmla="*/ 29980 h 54361"/>
                      <a:gd name="connsiteX18" fmla="*/ 37971 w 54009"/>
                      <a:gd name="connsiteY18" fmla="*/ 31818 h 54361"/>
                      <a:gd name="connsiteX19" fmla="*/ 24701 w 54009"/>
                      <a:gd name="connsiteY19" fmla="*/ 32058 h 54361"/>
                      <a:gd name="connsiteX20" fmla="*/ 14949 w 54009"/>
                      <a:gd name="connsiteY20" fmla="*/ 32058 h 54361"/>
                      <a:gd name="connsiteX21" fmla="*/ 10712 w 54009"/>
                      <a:gd name="connsiteY21" fmla="*/ 32778 h 54361"/>
                      <a:gd name="connsiteX22" fmla="*/ 29498 w 54009"/>
                      <a:gd name="connsiteY22" fmla="*/ 49645 h 5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009" h="54361">
                        <a:moveTo>
                          <a:pt x="29338" y="49885"/>
                        </a:moveTo>
                        <a:lnTo>
                          <a:pt x="25261" y="54361"/>
                        </a:lnTo>
                        <a:lnTo>
                          <a:pt x="0" y="31579"/>
                        </a:lnTo>
                        <a:cubicBezTo>
                          <a:pt x="959" y="30380"/>
                          <a:pt x="2158" y="29500"/>
                          <a:pt x="3517" y="28781"/>
                        </a:cubicBezTo>
                        <a:cubicBezTo>
                          <a:pt x="5756" y="27662"/>
                          <a:pt x="8314" y="26862"/>
                          <a:pt x="11191" y="26463"/>
                        </a:cubicBezTo>
                        <a:cubicBezTo>
                          <a:pt x="14149" y="26063"/>
                          <a:pt x="17906" y="25983"/>
                          <a:pt x="22543" y="26223"/>
                        </a:cubicBezTo>
                        <a:cubicBezTo>
                          <a:pt x="29737" y="26543"/>
                          <a:pt x="35013" y="26383"/>
                          <a:pt x="38291" y="25743"/>
                        </a:cubicBezTo>
                        <a:cubicBezTo>
                          <a:pt x="41568" y="25104"/>
                          <a:pt x="43966" y="23825"/>
                          <a:pt x="45565" y="22066"/>
                        </a:cubicBezTo>
                        <a:cubicBezTo>
                          <a:pt x="47244" y="20227"/>
                          <a:pt x="47963" y="18069"/>
                          <a:pt x="47804" y="15511"/>
                        </a:cubicBezTo>
                        <a:cubicBezTo>
                          <a:pt x="47644" y="13033"/>
                          <a:pt x="46445" y="10795"/>
                          <a:pt x="44286" y="8876"/>
                        </a:cubicBezTo>
                        <a:cubicBezTo>
                          <a:pt x="42048" y="6877"/>
                          <a:pt x="39570" y="5918"/>
                          <a:pt x="37012" y="5998"/>
                        </a:cubicBezTo>
                        <a:cubicBezTo>
                          <a:pt x="34454" y="6158"/>
                          <a:pt x="32056" y="7357"/>
                          <a:pt x="29897" y="9755"/>
                        </a:cubicBezTo>
                        <a:lnTo>
                          <a:pt x="25501" y="4879"/>
                        </a:lnTo>
                        <a:cubicBezTo>
                          <a:pt x="29098" y="1601"/>
                          <a:pt x="32775" y="-77"/>
                          <a:pt x="36692" y="3"/>
                        </a:cubicBezTo>
                        <a:cubicBezTo>
                          <a:pt x="40529" y="3"/>
                          <a:pt x="44286" y="1761"/>
                          <a:pt x="47963" y="4959"/>
                        </a:cubicBezTo>
                        <a:cubicBezTo>
                          <a:pt x="51641" y="8236"/>
                          <a:pt x="53639" y="11914"/>
                          <a:pt x="53959" y="15831"/>
                        </a:cubicBezTo>
                        <a:cubicBezTo>
                          <a:pt x="54279" y="19828"/>
                          <a:pt x="53080" y="23265"/>
                          <a:pt x="50362" y="26303"/>
                        </a:cubicBezTo>
                        <a:cubicBezTo>
                          <a:pt x="49003" y="27821"/>
                          <a:pt x="47324" y="29021"/>
                          <a:pt x="45325" y="29980"/>
                        </a:cubicBezTo>
                        <a:cubicBezTo>
                          <a:pt x="43327" y="30939"/>
                          <a:pt x="40929" y="31499"/>
                          <a:pt x="37971" y="31818"/>
                        </a:cubicBezTo>
                        <a:cubicBezTo>
                          <a:pt x="35013" y="32138"/>
                          <a:pt x="30617" y="32218"/>
                          <a:pt x="24701" y="32058"/>
                        </a:cubicBezTo>
                        <a:cubicBezTo>
                          <a:pt x="19745" y="31898"/>
                          <a:pt x="16467" y="31818"/>
                          <a:pt x="14949" y="32058"/>
                        </a:cubicBezTo>
                        <a:cubicBezTo>
                          <a:pt x="13430" y="32138"/>
                          <a:pt x="11991" y="32458"/>
                          <a:pt x="10712" y="32778"/>
                        </a:cubicBezTo>
                        <a:lnTo>
                          <a:pt x="29498" y="4964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39" name="Freeform: Shape 4738">
                    <a:extLst>
                      <a:ext uri="{FF2B5EF4-FFF2-40B4-BE49-F238E27FC236}">
                        <a16:creationId xmlns:a16="http://schemas.microsoft.com/office/drawing/2014/main" id="{695C547B-E6C4-B292-B9EB-BAB707EA983E}"/>
                      </a:ext>
                    </a:extLst>
                  </p:cNvPr>
                  <p:cNvSpPr/>
                  <p:nvPr/>
                </p:nvSpPr>
                <p:spPr>
                  <a:xfrm>
                    <a:off x="1699042" y="1503683"/>
                    <a:ext cx="52120" cy="54198"/>
                  </a:xfrm>
                  <a:custGeom>
                    <a:avLst/>
                    <a:gdLst>
                      <a:gd name="connsiteX0" fmla="*/ 0 w 52120"/>
                      <a:gd name="connsiteY0" fmla="*/ 49642 h 54198"/>
                      <a:gd name="connsiteX1" fmla="*/ 30377 w 52120"/>
                      <a:gd name="connsiteY1" fmla="*/ 15908 h 54198"/>
                      <a:gd name="connsiteX2" fmla="*/ 17746 w 52120"/>
                      <a:gd name="connsiteY2" fmla="*/ 4557 h 54198"/>
                      <a:gd name="connsiteX3" fmla="*/ 21823 w 52120"/>
                      <a:gd name="connsiteY3" fmla="*/ 0 h 54198"/>
                      <a:gd name="connsiteX4" fmla="*/ 52120 w 52120"/>
                      <a:gd name="connsiteY4" fmla="*/ 27339 h 54198"/>
                      <a:gd name="connsiteX5" fmla="*/ 48043 w 52120"/>
                      <a:gd name="connsiteY5" fmla="*/ 31896 h 54198"/>
                      <a:gd name="connsiteX6" fmla="*/ 35413 w 52120"/>
                      <a:gd name="connsiteY6" fmla="*/ 20464 h 54198"/>
                      <a:gd name="connsiteX7" fmla="*/ 5036 w 52120"/>
                      <a:gd name="connsiteY7" fmla="*/ 54199 h 54198"/>
                      <a:gd name="connsiteX8" fmla="*/ 0 w 52120"/>
                      <a:gd name="connsiteY8" fmla="*/ 49642 h 5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120" h="54198">
                        <a:moveTo>
                          <a:pt x="0" y="49642"/>
                        </a:moveTo>
                        <a:lnTo>
                          <a:pt x="30377" y="15908"/>
                        </a:lnTo>
                        <a:lnTo>
                          <a:pt x="17746" y="4557"/>
                        </a:lnTo>
                        <a:lnTo>
                          <a:pt x="21823" y="0"/>
                        </a:lnTo>
                        <a:lnTo>
                          <a:pt x="52120" y="27339"/>
                        </a:lnTo>
                        <a:lnTo>
                          <a:pt x="48043" y="31896"/>
                        </a:lnTo>
                        <a:lnTo>
                          <a:pt x="35413" y="20464"/>
                        </a:lnTo>
                        <a:lnTo>
                          <a:pt x="5036" y="54199"/>
                        </a:lnTo>
                        <a:lnTo>
                          <a:pt x="0" y="4964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93" name="Graphic 2243">
                  <a:extLst>
                    <a:ext uri="{FF2B5EF4-FFF2-40B4-BE49-F238E27FC236}">
                      <a16:creationId xmlns:a16="http://schemas.microsoft.com/office/drawing/2014/main" id="{BCB59B74-2661-F754-974E-A9C4396972B5}"/>
                    </a:ext>
                  </a:extLst>
                </p:cNvPr>
                <p:cNvGrpSpPr/>
                <p:nvPr/>
              </p:nvGrpSpPr>
              <p:grpSpPr>
                <a:xfrm>
                  <a:off x="809240" y="3130204"/>
                  <a:ext cx="931370" cy="468467"/>
                  <a:chOff x="809240" y="3130204"/>
                  <a:chExt cx="931370" cy="468467"/>
                </a:xfrm>
              </p:grpSpPr>
              <p:sp>
                <p:nvSpPr>
                  <p:cNvPr id="4712" name="Freeform: Shape 4711">
                    <a:extLst>
                      <a:ext uri="{FF2B5EF4-FFF2-40B4-BE49-F238E27FC236}">
                        <a16:creationId xmlns:a16="http://schemas.microsoft.com/office/drawing/2014/main" id="{3AF9EA32-365C-7D53-272C-9F7A9BBED7F0}"/>
                      </a:ext>
                    </a:extLst>
                  </p:cNvPr>
                  <p:cNvSpPr/>
                  <p:nvPr/>
                </p:nvSpPr>
                <p:spPr>
                  <a:xfrm>
                    <a:off x="809240" y="3519747"/>
                    <a:ext cx="72415" cy="78924"/>
                  </a:xfrm>
                  <a:custGeom>
                    <a:avLst/>
                    <a:gdLst>
                      <a:gd name="connsiteX0" fmla="*/ 0 w 72415"/>
                      <a:gd name="connsiteY0" fmla="*/ 23982 h 78924"/>
                      <a:gd name="connsiteX1" fmla="*/ 12471 w 72415"/>
                      <a:gd name="connsiteY1" fmla="*/ 17906 h 78924"/>
                      <a:gd name="connsiteX2" fmla="*/ 28778 w 72415"/>
                      <a:gd name="connsiteY2" fmla="*/ 51321 h 78924"/>
                      <a:gd name="connsiteX3" fmla="*/ 34294 w 72415"/>
                      <a:gd name="connsiteY3" fmla="*/ 61393 h 78924"/>
                      <a:gd name="connsiteX4" fmla="*/ 41089 w 72415"/>
                      <a:gd name="connsiteY4" fmla="*/ 65630 h 78924"/>
                      <a:gd name="connsiteX5" fmla="*/ 50442 w 72415"/>
                      <a:gd name="connsiteY5" fmla="*/ 63871 h 78924"/>
                      <a:gd name="connsiteX6" fmla="*/ 57396 w 72415"/>
                      <a:gd name="connsiteY6" fmla="*/ 57796 h 78924"/>
                      <a:gd name="connsiteX7" fmla="*/ 58036 w 72415"/>
                      <a:gd name="connsiteY7" fmla="*/ 50921 h 78924"/>
                      <a:gd name="connsiteX8" fmla="*/ 53479 w 72415"/>
                      <a:gd name="connsiteY8" fmla="*/ 40209 h 78924"/>
                      <a:gd name="connsiteX9" fmla="*/ 36852 w 72415"/>
                      <a:gd name="connsiteY9" fmla="*/ 6075 h 78924"/>
                      <a:gd name="connsiteX10" fmla="*/ 49322 w 72415"/>
                      <a:gd name="connsiteY10" fmla="*/ 0 h 78924"/>
                      <a:gd name="connsiteX11" fmla="*/ 65150 w 72415"/>
                      <a:gd name="connsiteY11" fmla="*/ 32375 h 78924"/>
                      <a:gd name="connsiteX12" fmla="*/ 71785 w 72415"/>
                      <a:gd name="connsiteY12" fmla="*/ 48603 h 78924"/>
                      <a:gd name="connsiteX13" fmla="*/ 71785 w 72415"/>
                      <a:gd name="connsiteY13" fmla="*/ 58196 h 78924"/>
                      <a:gd name="connsiteX14" fmla="*/ 66989 w 72415"/>
                      <a:gd name="connsiteY14" fmla="*/ 66749 h 78924"/>
                      <a:gd name="connsiteX15" fmla="*/ 56037 w 72415"/>
                      <a:gd name="connsiteY15" fmla="*/ 74423 h 78924"/>
                      <a:gd name="connsiteX16" fmla="*/ 41648 w 72415"/>
                      <a:gd name="connsiteY16" fmla="*/ 78900 h 78924"/>
                      <a:gd name="connsiteX17" fmla="*/ 31816 w 72415"/>
                      <a:gd name="connsiteY17" fmla="*/ 77141 h 78924"/>
                      <a:gd name="connsiteX18" fmla="*/ 25021 w 72415"/>
                      <a:gd name="connsiteY18" fmla="*/ 72025 h 78924"/>
                      <a:gd name="connsiteX19" fmla="*/ 16148 w 72415"/>
                      <a:gd name="connsiteY19" fmla="*/ 56997 h 78924"/>
                      <a:gd name="connsiteX20" fmla="*/ 80 w 72415"/>
                      <a:gd name="connsiteY20" fmla="*/ 24062 h 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2415" h="78924">
                        <a:moveTo>
                          <a:pt x="0" y="23982"/>
                        </a:moveTo>
                        <a:lnTo>
                          <a:pt x="12471" y="17906"/>
                        </a:lnTo>
                        <a:lnTo>
                          <a:pt x="28778" y="51321"/>
                        </a:lnTo>
                        <a:cubicBezTo>
                          <a:pt x="31336" y="56597"/>
                          <a:pt x="33175" y="59954"/>
                          <a:pt x="34294" y="61393"/>
                        </a:cubicBezTo>
                        <a:cubicBezTo>
                          <a:pt x="36053" y="63631"/>
                          <a:pt x="38291" y="65071"/>
                          <a:pt x="41089" y="65630"/>
                        </a:cubicBezTo>
                        <a:cubicBezTo>
                          <a:pt x="43807" y="66190"/>
                          <a:pt x="46924" y="65630"/>
                          <a:pt x="50442" y="63871"/>
                        </a:cubicBezTo>
                        <a:cubicBezTo>
                          <a:pt x="53959" y="62113"/>
                          <a:pt x="56277" y="60114"/>
                          <a:pt x="57396" y="57796"/>
                        </a:cubicBezTo>
                        <a:cubicBezTo>
                          <a:pt x="58515" y="55478"/>
                          <a:pt x="58675" y="53159"/>
                          <a:pt x="58036" y="50921"/>
                        </a:cubicBezTo>
                        <a:cubicBezTo>
                          <a:pt x="57396" y="48603"/>
                          <a:pt x="55877" y="45086"/>
                          <a:pt x="53479" y="40209"/>
                        </a:cubicBezTo>
                        <a:lnTo>
                          <a:pt x="36852" y="6075"/>
                        </a:lnTo>
                        <a:lnTo>
                          <a:pt x="49322" y="0"/>
                        </a:lnTo>
                        <a:lnTo>
                          <a:pt x="65150" y="32375"/>
                        </a:lnTo>
                        <a:cubicBezTo>
                          <a:pt x="68748" y="39810"/>
                          <a:pt x="70986" y="45166"/>
                          <a:pt x="71785" y="48603"/>
                        </a:cubicBezTo>
                        <a:cubicBezTo>
                          <a:pt x="72585" y="51960"/>
                          <a:pt x="72665" y="55158"/>
                          <a:pt x="71785" y="58196"/>
                        </a:cubicBezTo>
                        <a:cubicBezTo>
                          <a:pt x="70986" y="61153"/>
                          <a:pt x="69387" y="64031"/>
                          <a:pt x="66989" y="66749"/>
                        </a:cubicBezTo>
                        <a:cubicBezTo>
                          <a:pt x="64591" y="69467"/>
                          <a:pt x="60914" y="72025"/>
                          <a:pt x="56037" y="74423"/>
                        </a:cubicBezTo>
                        <a:cubicBezTo>
                          <a:pt x="50122" y="77301"/>
                          <a:pt x="45325" y="78820"/>
                          <a:pt x="41648" y="78900"/>
                        </a:cubicBezTo>
                        <a:cubicBezTo>
                          <a:pt x="37971" y="79060"/>
                          <a:pt x="34694" y="78420"/>
                          <a:pt x="31816" y="77141"/>
                        </a:cubicBezTo>
                        <a:cubicBezTo>
                          <a:pt x="29018" y="75862"/>
                          <a:pt x="26700" y="74103"/>
                          <a:pt x="25021" y="72025"/>
                        </a:cubicBezTo>
                        <a:cubicBezTo>
                          <a:pt x="22463" y="68907"/>
                          <a:pt x="19505" y="63871"/>
                          <a:pt x="16148" y="56997"/>
                        </a:cubicBezTo>
                        <a:lnTo>
                          <a:pt x="80" y="2406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13" name="Freeform: Shape 4712">
                    <a:extLst>
                      <a:ext uri="{FF2B5EF4-FFF2-40B4-BE49-F238E27FC236}">
                        <a16:creationId xmlns:a16="http://schemas.microsoft.com/office/drawing/2014/main" id="{02823F40-012D-0152-C5F5-5D46523B9456}"/>
                      </a:ext>
                    </a:extLst>
                  </p:cNvPr>
                  <p:cNvSpPr/>
                  <p:nvPr/>
                </p:nvSpPr>
                <p:spPr>
                  <a:xfrm>
                    <a:off x="871672" y="3486732"/>
                    <a:ext cx="85774" cy="88172"/>
                  </a:xfrm>
                  <a:custGeom>
                    <a:avLst/>
                    <a:gdLst>
                      <a:gd name="connsiteX0" fmla="*/ 30137 w 85774"/>
                      <a:gd name="connsiteY0" fmla="*/ 88173 h 88172"/>
                      <a:gd name="connsiteX1" fmla="*/ 0 w 85774"/>
                      <a:gd name="connsiteY1" fmla="*/ 26460 h 88172"/>
                      <a:gd name="connsiteX2" fmla="*/ 12471 w 85774"/>
                      <a:gd name="connsiteY2" fmla="*/ 20385 h 88172"/>
                      <a:gd name="connsiteX3" fmla="*/ 25820 w 85774"/>
                      <a:gd name="connsiteY3" fmla="*/ 47804 h 88172"/>
                      <a:gd name="connsiteX4" fmla="*/ 37651 w 85774"/>
                      <a:gd name="connsiteY4" fmla="*/ 8154 h 88172"/>
                      <a:gd name="connsiteX5" fmla="*/ 54439 w 85774"/>
                      <a:gd name="connsiteY5" fmla="*/ 0 h 88172"/>
                      <a:gd name="connsiteX6" fmla="*/ 42927 w 85774"/>
                      <a:gd name="connsiteY6" fmla="*/ 35333 h 88172"/>
                      <a:gd name="connsiteX7" fmla="*/ 85775 w 85774"/>
                      <a:gd name="connsiteY7" fmla="*/ 61074 h 88172"/>
                      <a:gd name="connsiteX8" fmla="*/ 69627 w 85774"/>
                      <a:gd name="connsiteY8" fmla="*/ 68907 h 88172"/>
                      <a:gd name="connsiteX9" fmla="*/ 38531 w 85774"/>
                      <a:gd name="connsiteY9" fmla="*/ 48203 h 88172"/>
                      <a:gd name="connsiteX10" fmla="*/ 33494 w 85774"/>
                      <a:gd name="connsiteY10" fmla="*/ 63472 h 88172"/>
                      <a:gd name="connsiteX11" fmla="*/ 42608 w 85774"/>
                      <a:gd name="connsiteY11" fmla="*/ 82098 h 88172"/>
                      <a:gd name="connsiteX12" fmla="*/ 30137 w 85774"/>
                      <a:gd name="connsiteY12" fmla="*/ 88173 h 8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74" h="88172">
                        <a:moveTo>
                          <a:pt x="30137" y="88173"/>
                        </a:moveTo>
                        <a:lnTo>
                          <a:pt x="0" y="26460"/>
                        </a:lnTo>
                        <a:lnTo>
                          <a:pt x="12471" y="20385"/>
                        </a:lnTo>
                        <a:lnTo>
                          <a:pt x="25820" y="47804"/>
                        </a:lnTo>
                        <a:lnTo>
                          <a:pt x="37651" y="8154"/>
                        </a:lnTo>
                        <a:lnTo>
                          <a:pt x="54439" y="0"/>
                        </a:lnTo>
                        <a:lnTo>
                          <a:pt x="42927" y="35333"/>
                        </a:lnTo>
                        <a:lnTo>
                          <a:pt x="85775" y="61074"/>
                        </a:lnTo>
                        <a:lnTo>
                          <a:pt x="69627" y="68907"/>
                        </a:lnTo>
                        <a:lnTo>
                          <a:pt x="38531" y="48203"/>
                        </a:lnTo>
                        <a:lnTo>
                          <a:pt x="33494" y="63472"/>
                        </a:lnTo>
                        <a:lnTo>
                          <a:pt x="42608" y="82098"/>
                        </a:lnTo>
                        <a:lnTo>
                          <a:pt x="30137" y="8817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14" name="Freeform: Shape 4713">
                    <a:extLst>
                      <a:ext uri="{FF2B5EF4-FFF2-40B4-BE49-F238E27FC236}">
                        <a16:creationId xmlns:a16="http://schemas.microsoft.com/office/drawing/2014/main" id="{B514E973-3D72-E1B3-DD5C-250F4F5BFAA5}"/>
                      </a:ext>
                    </a:extLst>
                  </p:cNvPr>
                  <p:cNvSpPr/>
                  <p:nvPr/>
                </p:nvSpPr>
                <p:spPr>
                  <a:xfrm>
                    <a:off x="988428" y="3457554"/>
                    <a:ext cx="48271" cy="65470"/>
                  </a:xfrm>
                  <a:custGeom>
                    <a:avLst/>
                    <a:gdLst>
                      <a:gd name="connsiteX0" fmla="*/ 38646 w 48271"/>
                      <a:gd name="connsiteY0" fmla="*/ 65470 h 65470"/>
                      <a:gd name="connsiteX1" fmla="*/ 35528 w 48271"/>
                      <a:gd name="connsiteY1" fmla="*/ 59155 h 65470"/>
                      <a:gd name="connsiteX2" fmla="*/ 26815 w 48271"/>
                      <a:gd name="connsiteY2" fmla="*/ 60754 h 65470"/>
                      <a:gd name="connsiteX3" fmla="*/ 19300 w 48271"/>
                      <a:gd name="connsiteY3" fmla="*/ 58355 h 65470"/>
                      <a:gd name="connsiteX4" fmla="*/ 12745 w 48271"/>
                      <a:gd name="connsiteY4" fmla="*/ 51241 h 65470"/>
                      <a:gd name="connsiteX5" fmla="*/ 18501 w 48271"/>
                      <a:gd name="connsiteY5" fmla="*/ 46924 h 65470"/>
                      <a:gd name="connsiteX6" fmla="*/ 24736 w 48271"/>
                      <a:gd name="connsiteY6" fmla="*/ 53159 h 65470"/>
                      <a:gd name="connsiteX7" fmla="*/ 32970 w 48271"/>
                      <a:gd name="connsiteY7" fmla="*/ 53799 h 65470"/>
                      <a:gd name="connsiteX8" fmla="*/ 23137 w 48271"/>
                      <a:gd name="connsiteY8" fmla="*/ 33734 h 65470"/>
                      <a:gd name="connsiteX9" fmla="*/ 13705 w 48271"/>
                      <a:gd name="connsiteY9" fmla="*/ 34614 h 65470"/>
                      <a:gd name="connsiteX10" fmla="*/ 6750 w 48271"/>
                      <a:gd name="connsiteY10" fmla="*/ 32215 h 65470"/>
                      <a:gd name="connsiteX11" fmla="*/ 1794 w 48271"/>
                      <a:gd name="connsiteY11" fmla="*/ 26220 h 65470"/>
                      <a:gd name="connsiteX12" fmla="*/ 1234 w 48271"/>
                      <a:gd name="connsiteY12" fmla="*/ 12950 h 65470"/>
                      <a:gd name="connsiteX13" fmla="*/ 8988 w 48271"/>
                      <a:gd name="connsiteY13" fmla="*/ 4876 h 65470"/>
                      <a:gd name="connsiteX14" fmla="*/ 7549 w 48271"/>
                      <a:gd name="connsiteY14" fmla="*/ 1839 h 65470"/>
                      <a:gd name="connsiteX15" fmla="*/ 11226 w 48271"/>
                      <a:gd name="connsiteY15" fmla="*/ 0 h 65470"/>
                      <a:gd name="connsiteX16" fmla="*/ 12665 w 48271"/>
                      <a:gd name="connsiteY16" fmla="*/ 3038 h 65470"/>
                      <a:gd name="connsiteX17" fmla="*/ 22977 w 48271"/>
                      <a:gd name="connsiteY17" fmla="*/ 1998 h 65470"/>
                      <a:gd name="connsiteX18" fmla="*/ 32570 w 48271"/>
                      <a:gd name="connsiteY18" fmla="*/ 9033 h 65470"/>
                      <a:gd name="connsiteX19" fmla="*/ 26495 w 48271"/>
                      <a:gd name="connsiteY19" fmla="*/ 13190 h 65470"/>
                      <a:gd name="connsiteX20" fmla="*/ 21379 w 48271"/>
                      <a:gd name="connsiteY20" fmla="*/ 8634 h 65470"/>
                      <a:gd name="connsiteX21" fmla="*/ 15223 w 48271"/>
                      <a:gd name="connsiteY21" fmla="*/ 8394 h 65470"/>
                      <a:gd name="connsiteX22" fmla="*/ 24097 w 48271"/>
                      <a:gd name="connsiteY22" fmla="*/ 26620 h 65470"/>
                      <a:gd name="connsiteX23" fmla="*/ 31291 w 48271"/>
                      <a:gd name="connsiteY23" fmla="*/ 25421 h 65470"/>
                      <a:gd name="connsiteX24" fmla="*/ 37606 w 48271"/>
                      <a:gd name="connsiteY24" fmla="*/ 26220 h 65470"/>
                      <a:gd name="connsiteX25" fmla="*/ 42642 w 48271"/>
                      <a:gd name="connsiteY25" fmla="*/ 29258 h 65470"/>
                      <a:gd name="connsiteX26" fmla="*/ 46320 w 48271"/>
                      <a:gd name="connsiteY26" fmla="*/ 34294 h 65470"/>
                      <a:gd name="connsiteX27" fmla="*/ 47519 w 48271"/>
                      <a:gd name="connsiteY27" fmla="*/ 47244 h 65470"/>
                      <a:gd name="connsiteX28" fmla="*/ 38965 w 48271"/>
                      <a:gd name="connsiteY28" fmla="*/ 57236 h 65470"/>
                      <a:gd name="connsiteX29" fmla="*/ 42083 w 48271"/>
                      <a:gd name="connsiteY29" fmla="*/ 63631 h 65470"/>
                      <a:gd name="connsiteX30" fmla="*/ 38406 w 48271"/>
                      <a:gd name="connsiteY30" fmla="*/ 65470 h 65470"/>
                      <a:gd name="connsiteX31" fmla="*/ 11706 w 48271"/>
                      <a:gd name="connsiteY31" fmla="*/ 10152 h 65470"/>
                      <a:gd name="connsiteX32" fmla="*/ 7309 w 48271"/>
                      <a:gd name="connsiteY32" fmla="*/ 15908 h 65470"/>
                      <a:gd name="connsiteX33" fmla="*/ 7949 w 48271"/>
                      <a:gd name="connsiteY33" fmla="*/ 22623 h 65470"/>
                      <a:gd name="connsiteX34" fmla="*/ 12426 w 48271"/>
                      <a:gd name="connsiteY34" fmla="*/ 27179 h 65470"/>
                      <a:gd name="connsiteX35" fmla="*/ 20260 w 48271"/>
                      <a:gd name="connsiteY35" fmla="*/ 27659 h 65470"/>
                      <a:gd name="connsiteX36" fmla="*/ 11706 w 48271"/>
                      <a:gd name="connsiteY36" fmla="*/ 10152 h 65470"/>
                      <a:gd name="connsiteX37" fmla="*/ 36647 w 48271"/>
                      <a:gd name="connsiteY37" fmla="*/ 51960 h 65470"/>
                      <a:gd name="connsiteX38" fmla="*/ 41204 w 48271"/>
                      <a:gd name="connsiteY38" fmla="*/ 45805 h 65470"/>
                      <a:gd name="connsiteX39" fmla="*/ 40324 w 48271"/>
                      <a:gd name="connsiteY39" fmla="*/ 37891 h 65470"/>
                      <a:gd name="connsiteX40" fmla="*/ 35928 w 48271"/>
                      <a:gd name="connsiteY40" fmla="*/ 33175 h 65470"/>
                      <a:gd name="connsiteX41" fmla="*/ 27294 w 48271"/>
                      <a:gd name="connsiteY41" fmla="*/ 32775 h 65470"/>
                      <a:gd name="connsiteX42" fmla="*/ 36647 w 48271"/>
                      <a:gd name="connsiteY42" fmla="*/ 52040 h 65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8271" h="65470">
                        <a:moveTo>
                          <a:pt x="38646" y="65470"/>
                        </a:moveTo>
                        <a:lnTo>
                          <a:pt x="35528" y="59155"/>
                        </a:lnTo>
                        <a:cubicBezTo>
                          <a:pt x="32170" y="60274"/>
                          <a:pt x="29293" y="60834"/>
                          <a:pt x="26815" y="60754"/>
                        </a:cubicBezTo>
                        <a:cubicBezTo>
                          <a:pt x="24336" y="60754"/>
                          <a:pt x="21858" y="59874"/>
                          <a:pt x="19300" y="58355"/>
                        </a:cubicBezTo>
                        <a:cubicBezTo>
                          <a:pt x="16742" y="56757"/>
                          <a:pt x="14584" y="54439"/>
                          <a:pt x="12745" y="51241"/>
                        </a:cubicBezTo>
                        <a:lnTo>
                          <a:pt x="18501" y="46924"/>
                        </a:lnTo>
                        <a:cubicBezTo>
                          <a:pt x="20659" y="50042"/>
                          <a:pt x="22738" y="52120"/>
                          <a:pt x="24736" y="53159"/>
                        </a:cubicBezTo>
                        <a:cubicBezTo>
                          <a:pt x="27614" y="54519"/>
                          <a:pt x="30332" y="54758"/>
                          <a:pt x="32970" y="53799"/>
                        </a:cubicBezTo>
                        <a:lnTo>
                          <a:pt x="23137" y="33734"/>
                        </a:lnTo>
                        <a:cubicBezTo>
                          <a:pt x="20339" y="34534"/>
                          <a:pt x="17142" y="34774"/>
                          <a:pt x="13705" y="34614"/>
                        </a:cubicBezTo>
                        <a:cubicBezTo>
                          <a:pt x="11146" y="34454"/>
                          <a:pt x="8828" y="33654"/>
                          <a:pt x="6750" y="32215"/>
                        </a:cubicBezTo>
                        <a:cubicBezTo>
                          <a:pt x="4671" y="30777"/>
                          <a:pt x="3073" y="28778"/>
                          <a:pt x="1794" y="26220"/>
                        </a:cubicBezTo>
                        <a:cubicBezTo>
                          <a:pt x="-365" y="21743"/>
                          <a:pt x="-605" y="17347"/>
                          <a:pt x="1234" y="12950"/>
                        </a:cubicBezTo>
                        <a:cubicBezTo>
                          <a:pt x="2433" y="10072"/>
                          <a:pt x="5071" y="7355"/>
                          <a:pt x="8988" y="4876"/>
                        </a:cubicBezTo>
                        <a:lnTo>
                          <a:pt x="7549" y="1839"/>
                        </a:lnTo>
                        <a:lnTo>
                          <a:pt x="11226" y="0"/>
                        </a:lnTo>
                        <a:lnTo>
                          <a:pt x="12665" y="3038"/>
                        </a:lnTo>
                        <a:cubicBezTo>
                          <a:pt x="16502" y="1599"/>
                          <a:pt x="19940" y="1279"/>
                          <a:pt x="22977" y="1998"/>
                        </a:cubicBezTo>
                        <a:cubicBezTo>
                          <a:pt x="26815" y="2958"/>
                          <a:pt x="30012" y="5276"/>
                          <a:pt x="32570" y="9033"/>
                        </a:cubicBezTo>
                        <a:lnTo>
                          <a:pt x="26495" y="13190"/>
                        </a:lnTo>
                        <a:cubicBezTo>
                          <a:pt x="24896" y="10872"/>
                          <a:pt x="23217" y="9353"/>
                          <a:pt x="21379" y="8634"/>
                        </a:cubicBezTo>
                        <a:cubicBezTo>
                          <a:pt x="19540" y="7914"/>
                          <a:pt x="17542" y="7834"/>
                          <a:pt x="15223" y="8394"/>
                        </a:cubicBezTo>
                        <a:lnTo>
                          <a:pt x="24097" y="26620"/>
                        </a:lnTo>
                        <a:cubicBezTo>
                          <a:pt x="27694" y="25900"/>
                          <a:pt x="30092" y="25501"/>
                          <a:pt x="31291" y="25421"/>
                        </a:cubicBezTo>
                        <a:cubicBezTo>
                          <a:pt x="33689" y="25341"/>
                          <a:pt x="35768" y="25581"/>
                          <a:pt x="37606" y="26220"/>
                        </a:cubicBezTo>
                        <a:cubicBezTo>
                          <a:pt x="39445" y="26860"/>
                          <a:pt x="41124" y="27899"/>
                          <a:pt x="42642" y="29258"/>
                        </a:cubicBezTo>
                        <a:cubicBezTo>
                          <a:pt x="44161" y="30617"/>
                          <a:pt x="45360" y="32295"/>
                          <a:pt x="46320" y="34294"/>
                        </a:cubicBezTo>
                        <a:cubicBezTo>
                          <a:pt x="48478" y="38690"/>
                          <a:pt x="48798" y="43007"/>
                          <a:pt x="47519" y="47244"/>
                        </a:cubicBezTo>
                        <a:cubicBezTo>
                          <a:pt x="46160" y="51561"/>
                          <a:pt x="43282" y="54838"/>
                          <a:pt x="38965" y="57236"/>
                        </a:cubicBezTo>
                        <a:lnTo>
                          <a:pt x="42083" y="63631"/>
                        </a:lnTo>
                        <a:lnTo>
                          <a:pt x="38406" y="65470"/>
                        </a:lnTo>
                        <a:close/>
                        <a:moveTo>
                          <a:pt x="11706" y="10152"/>
                        </a:moveTo>
                        <a:cubicBezTo>
                          <a:pt x="9468" y="11751"/>
                          <a:pt x="7949" y="13670"/>
                          <a:pt x="7309" y="15908"/>
                        </a:cubicBezTo>
                        <a:cubicBezTo>
                          <a:pt x="6670" y="18146"/>
                          <a:pt x="6910" y="20384"/>
                          <a:pt x="7949" y="22623"/>
                        </a:cubicBezTo>
                        <a:cubicBezTo>
                          <a:pt x="8988" y="24781"/>
                          <a:pt x="10507" y="26300"/>
                          <a:pt x="12426" y="27179"/>
                        </a:cubicBezTo>
                        <a:cubicBezTo>
                          <a:pt x="14344" y="28059"/>
                          <a:pt x="16902" y="28218"/>
                          <a:pt x="20260" y="27659"/>
                        </a:cubicBezTo>
                        <a:lnTo>
                          <a:pt x="11706" y="10152"/>
                        </a:lnTo>
                        <a:close/>
                        <a:moveTo>
                          <a:pt x="36647" y="51960"/>
                        </a:moveTo>
                        <a:cubicBezTo>
                          <a:pt x="38965" y="50442"/>
                          <a:pt x="40484" y="48363"/>
                          <a:pt x="41204" y="45805"/>
                        </a:cubicBezTo>
                        <a:cubicBezTo>
                          <a:pt x="41923" y="43167"/>
                          <a:pt x="41603" y="40529"/>
                          <a:pt x="40324" y="37891"/>
                        </a:cubicBezTo>
                        <a:cubicBezTo>
                          <a:pt x="39205" y="35573"/>
                          <a:pt x="37766" y="34054"/>
                          <a:pt x="35928" y="33175"/>
                        </a:cubicBezTo>
                        <a:cubicBezTo>
                          <a:pt x="34089" y="32295"/>
                          <a:pt x="31291" y="32215"/>
                          <a:pt x="27294" y="32775"/>
                        </a:cubicBezTo>
                        <a:lnTo>
                          <a:pt x="36647" y="5204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15" name="Freeform: Shape 4714">
                    <a:extLst>
                      <a:ext uri="{FF2B5EF4-FFF2-40B4-BE49-F238E27FC236}">
                        <a16:creationId xmlns:a16="http://schemas.microsoft.com/office/drawing/2014/main" id="{15851A79-0DE3-877E-C7FC-C9BA357E18F9}"/>
                      </a:ext>
                    </a:extLst>
                  </p:cNvPr>
                  <p:cNvSpPr/>
                  <p:nvPr/>
                </p:nvSpPr>
                <p:spPr>
                  <a:xfrm>
                    <a:off x="1037626" y="3439089"/>
                    <a:ext cx="38290" cy="54438"/>
                  </a:xfrm>
                  <a:custGeom>
                    <a:avLst/>
                    <a:gdLst>
                      <a:gd name="connsiteX0" fmla="*/ 31096 w 38290"/>
                      <a:gd name="connsiteY0" fmla="*/ 54439 h 54438"/>
                      <a:gd name="connsiteX1" fmla="*/ 25101 w 38290"/>
                      <a:gd name="connsiteY1" fmla="*/ 42128 h 54438"/>
                      <a:gd name="connsiteX2" fmla="*/ 2798 w 38290"/>
                      <a:gd name="connsiteY2" fmla="*/ 53000 h 54438"/>
                      <a:gd name="connsiteX3" fmla="*/ 0 w 38290"/>
                      <a:gd name="connsiteY3" fmla="*/ 47244 h 54438"/>
                      <a:gd name="connsiteX4" fmla="*/ 7194 w 38290"/>
                      <a:gd name="connsiteY4" fmla="*/ 2478 h 54438"/>
                      <a:gd name="connsiteX5" fmla="*/ 12311 w 38290"/>
                      <a:gd name="connsiteY5" fmla="*/ 0 h 54438"/>
                      <a:gd name="connsiteX6" fmla="*/ 28538 w 38290"/>
                      <a:gd name="connsiteY6" fmla="*/ 33335 h 54438"/>
                      <a:gd name="connsiteX7" fmla="*/ 35493 w 38290"/>
                      <a:gd name="connsiteY7" fmla="*/ 29977 h 54438"/>
                      <a:gd name="connsiteX8" fmla="*/ 38291 w 38290"/>
                      <a:gd name="connsiteY8" fmla="*/ 35733 h 54438"/>
                      <a:gd name="connsiteX9" fmla="*/ 31336 w 38290"/>
                      <a:gd name="connsiteY9" fmla="*/ 39090 h 54438"/>
                      <a:gd name="connsiteX10" fmla="*/ 37332 w 38290"/>
                      <a:gd name="connsiteY10" fmla="*/ 51401 h 54438"/>
                      <a:gd name="connsiteX11" fmla="*/ 31016 w 38290"/>
                      <a:gd name="connsiteY11" fmla="*/ 54439 h 54438"/>
                      <a:gd name="connsiteX12" fmla="*/ 22303 w 38290"/>
                      <a:gd name="connsiteY12" fmla="*/ 36292 h 54438"/>
                      <a:gd name="connsiteX13" fmla="*/ 10952 w 38290"/>
                      <a:gd name="connsiteY13" fmla="*/ 13110 h 54438"/>
                      <a:gd name="connsiteX14" fmla="*/ 6155 w 38290"/>
                      <a:gd name="connsiteY14" fmla="*/ 44126 h 54438"/>
                      <a:gd name="connsiteX15" fmla="*/ 22223 w 38290"/>
                      <a:gd name="connsiteY15" fmla="*/ 36292 h 54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290" h="54438">
                        <a:moveTo>
                          <a:pt x="31096" y="54439"/>
                        </a:moveTo>
                        <a:lnTo>
                          <a:pt x="25101" y="42128"/>
                        </a:lnTo>
                        <a:lnTo>
                          <a:pt x="2798" y="53000"/>
                        </a:lnTo>
                        <a:lnTo>
                          <a:pt x="0" y="47244"/>
                        </a:lnTo>
                        <a:lnTo>
                          <a:pt x="7194" y="2478"/>
                        </a:lnTo>
                        <a:lnTo>
                          <a:pt x="12311" y="0"/>
                        </a:lnTo>
                        <a:lnTo>
                          <a:pt x="28538" y="33335"/>
                        </a:lnTo>
                        <a:lnTo>
                          <a:pt x="35493" y="29977"/>
                        </a:lnTo>
                        <a:lnTo>
                          <a:pt x="38291" y="35733"/>
                        </a:lnTo>
                        <a:lnTo>
                          <a:pt x="31336" y="39090"/>
                        </a:lnTo>
                        <a:lnTo>
                          <a:pt x="37332" y="51401"/>
                        </a:lnTo>
                        <a:lnTo>
                          <a:pt x="31016" y="54439"/>
                        </a:lnTo>
                        <a:close/>
                        <a:moveTo>
                          <a:pt x="22303" y="36292"/>
                        </a:moveTo>
                        <a:lnTo>
                          <a:pt x="10952" y="13110"/>
                        </a:lnTo>
                        <a:lnTo>
                          <a:pt x="6155" y="44126"/>
                        </a:lnTo>
                        <a:lnTo>
                          <a:pt x="22223" y="3629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16" name="Freeform: Shape 4715">
                    <a:extLst>
                      <a:ext uri="{FF2B5EF4-FFF2-40B4-BE49-F238E27FC236}">
                        <a16:creationId xmlns:a16="http://schemas.microsoft.com/office/drawing/2014/main" id="{506A97B4-2E36-7978-0E56-95C43F131075}"/>
                      </a:ext>
                    </a:extLst>
                  </p:cNvPr>
                  <p:cNvSpPr/>
                  <p:nvPr/>
                </p:nvSpPr>
                <p:spPr>
                  <a:xfrm>
                    <a:off x="1088467" y="3471464"/>
                    <a:ext cx="10711" cy="10712"/>
                  </a:xfrm>
                  <a:custGeom>
                    <a:avLst/>
                    <a:gdLst>
                      <a:gd name="connsiteX0" fmla="*/ 3517 w 10711"/>
                      <a:gd name="connsiteY0" fmla="*/ 10712 h 10712"/>
                      <a:gd name="connsiteX1" fmla="*/ 0 w 10711"/>
                      <a:gd name="connsiteY1" fmla="*/ 3517 h 10712"/>
                      <a:gd name="connsiteX2" fmla="*/ 7194 w 10711"/>
                      <a:gd name="connsiteY2" fmla="*/ 0 h 10712"/>
                      <a:gd name="connsiteX3" fmla="*/ 10712 w 10711"/>
                      <a:gd name="connsiteY3" fmla="*/ 7195 h 10712"/>
                      <a:gd name="connsiteX4" fmla="*/ 3517 w 10711"/>
                      <a:gd name="connsiteY4" fmla="*/ 10712 h 10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1" h="10712">
                        <a:moveTo>
                          <a:pt x="3517" y="10712"/>
                        </a:moveTo>
                        <a:lnTo>
                          <a:pt x="0" y="3517"/>
                        </a:lnTo>
                        <a:lnTo>
                          <a:pt x="7194" y="0"/>
                        </a:lnTo>
                        <a:lnTo>
                          <a:pt x="10712" y="7195"/>
                        </a:lnTo>
                        <a:lnTo>
                          <a:pt x="3517" y="1071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17" name="Freeform: Shape 4716">
                    <a:extLst>
                      <a:ext uri="{FF2B5EF4-FFF2-40B4-BE49-F238E27FC236}">
                        <a16:creationId xmlns:a16="http://schemas.microsoft.com/office/drawing/2014/main" id="{B92CCDBD-2431-63AE-B282-2D31D764FC4E}"/>
                      </a:ext>
                    </a:extLst>
                  </p:cNvPr>
                  <p:cNvSpPr/>
                  <p:nvPr/>
                </p:nvSpPr>
                <p:spPr>
                  <a:xfrm>
                    <a:off x="1089468" y="3411823"/>
                    <a:ext cx="52158" cy="62678"/>
                  </a:xfrm>
                  <a:custGeom>
                    <a:avLst/>
                    <a:gdLst>
                      <a:gd name="connsiteX0" fmla="*/ 49201 w 52158"/>
                      <a:gd name="connsiteY0" fmla="*/ 40056 h 62678"/>
                      <a:gd name="connsiteX1" fmla="*/ 52158 w 52158"/>
                      <a:gd name="connsiteY1" fmla="*/ 46131 h 62678"/>
                      <a:gd name="connsiteX2" fmla="*/ 18184 w 52158"/>
                      <a:gd name="connsiteY2" fmla="*/ 62678 h 62678"/>
                      <a:gd name="connsiteX3" fmla="*/ 16825 w 52158"/>
                      <a:gd name="connsiteY3" fmla="*/ 57962 h 62678"/>
                      <a:gd name="connsiteX4" fmla="*/ 17625 w 52158"/>
                      <a:gd name="connsiteY4" fmla="*/ 49089 h 62678"/>
                      <a:gd name="connsiteX5" fmla="*/ 22101 w 52158"/>
                      <a:gd name="connsiteY5" fmla="*/ 37258 h 62678"/>
                      <a:gd name="connsiteX6" fmla="*/ 28097 w 52158"/>
                      <a:gd name="connsiteY6" fmla="*/ 20870 h 62678"/>
                      <a:gd name="connsiteX7" fmla="*/ 27377 w 52158"/>
                      <a:gd name="connsiteY7" fmla="*/ 11837 h 62678"/>
                      <a:gd name="connsiteX8" fmla="*/ 21622 w 52158"/>
                      <a:gd name="connsiteY8" fmla="*/ 6801 h 62678"/>
                      <a:gd name="connsiteX9" fmla="*/ 13388 w 52158"/>
                      <a:gd name="connsiteY9" fmla="*/ 7600 h 62678"/>
                      <a:gd name="connsiteX10" fmla="*/ 7393 w 52158"/>
                      <a:gd name="connsiteY10" fmla="*/ 13915 h 62678"/>
                      <a:gd name="connsiteX11" fmla="*/ 8352 w 52158"/>
                      <a:gd name="connsiteY11" fmla="*/ 22869 h 62678"/>
                      <a:gd name="connsiteX12" fmla="*/ 1557 w 52158"/>
                      <a:gd name="connsiteY12" fmla="*/ 25347 h 62678"/>
                      <a:gd name="connsiteX13" fmla="*/ 1157 w 52158"/>
                      <a:gd name="connsiteY13" fmla="*/ 11837 h 62678"/>
                      <a:gd name="connsiteX14" fmla="*/ 10990 w 52158"/>
                      <a:gd name="connsiteY14" fmla="*/ 2324 h 62678"/>
                      <a:gd name="connsiteX15" fmla="*/ 24739 w 52158"/>
                      <a:gd name="connsiteY15" fmla="*/ 725 h 62678"/>
                      <a:gd name="connsiteX16" fmla="*/ 34012 w 52158"/>
                      <a:gd name="connsiteY16" fmla="*/ 8799 h 62678"/>
                      <a:gd name="connsiteX17" fmla="*/ 35691 w 52158"/>
                      <a:gd name="connsiteY17" fmla="*/ 15514 h 62678"/>
                      <a:gd name="connsiteX18" fmla="*/ 34572 w 52158"/>
                      <a:gd name="connsiteY18" fmla="*/ 23828 h 62678"/>
                      <a:gd name="connsiteX19" fmla="*/ 29216 w 52158"/>
                      <a:gd name="connsiteY19" fmla="*/ 37657 h 62678"/>
                      <a:gd name="connsiteX20" fmla="*/ 25059 w 52158"/>
                      <a:gd name="connsiteY20" fmla="*/ 47650 h 62678"/>
                      <a:gd name="connsiteX21" fmla="*/ 24100 w 52158"/>
                      <a:gd name="connsiteY21" fmla="*/ 52366 h 62678"/>
                      <a:gd name="connsiteX22" fmla="*/ 49361 w 52158"/>
                      <a:gd name="connsiteY22" fmla="*/ 40056 h 6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158" h="62678">
                        <a:moveTo>
                          <a:pt x="49201" y="40056"/>
                        </a:moveTo>
                        <a:lnTo>
                          <a:pt x="52158" y="46131"/>
                        </a:lnTo>
                        <a:lnTo>
                          <a:pt x="18184" y="62678"/>
                        </a:lnTo>
                        <a:cubicBezTo>
                          <a:pt x="17385" y="61159"/>
                          <a:pt x="16905" y="59561"/>
                          <a:pt x="16825" y="57962"/>
                        </a:cubicBezTo>
                        <a:cubicBezTo>
                          <a:pt x="16586" y="55244"/>
                          <a:pt x="16825" y="52286"/>
                          <a:pt x="17625" y="49089"/>
                        </a:cubicBezTo>
                        <a:cubicBezTo>
                          <a:pt x="18424" y="45891"/>
                          <a:pt x="19943" y="41974"/>
                          <a:pt x="22101" y="37258"/>
                        </a:cubicBezTo>
                        <a:cubicBezTo>
                          <a:pt x="25459" y="29983"/>
                          <a:pt x="27457" y="24467"/>
                          <a:pt x="28097" y="20870"/>
                        </a:cubicBezTo>
                        <a:cubicBezTo>
                          <a:pt x="28736" y="17193"/>
                          <a:pt x="28496" y="14235"/>
                          <a:pt x="27377" y="11837"/>
                        </a:cubicBezTo>
                        <a:cubicBezTo>
                          <a:pt x="26178" y="9359"/>
                          <a:pt x="24260" y="7680"/>
                          <a:pt x="21622" y="6801"/>
                        </a:cubicBezTo>
                        <a:cubicBezTo>
                          <a:pt x="18984" y="5921"/>
                          <a:pt x="16266" y="6241"/>
                          <a:pt x="13388" y="7600"/>
                        </a:cubicBezTo>
                        <a:cubicBezTo>
                          <a:pt x="10350" y="9119"/>
                          <a:pt x="8352" y="11197"/>
                          <a:pt x="7393" y="13915"/>
                        </a:cubicBezTo>
                        <a:cubicBezTo>
                          <a:pt x="6433" y="16634"/>
                          <a:pt x="6753" y="19591"/>
                          <a:pt x="8352" y="22869"/>
                        </a:cubicBezTo>
                        <a:lnTo>
                          <a:pt x="1557" y="25347"/>
                        </a:lnTo>
                        <a:cubicBezTo>
                          <a:pt x="-362" y="20311"/>
                          <a:pt x="-521" y="15754"/>
                          <a:pt x="1157" y="11837"/>
                        </a:cubicBezTo>
                        <a:cubicBezTo>
                          <a:pt x="2836" y="7920"/>
                          <a:pt x="6114" y="4722"/>
                          <a:pt x="10990" y="2324"/>
                        </a:cubicBezTo>
                        <a:cubicBezTo>
                          <a:pt x="15946" y="-74"/>
                          <a:pt x="20503" y="-633"/>
                          <a:pt x="24739" y="725"/>
                        </a:cubicBezTo>
                        <a:cubicBezTo>
                          <a:pt x="28976" y="2085"/>
                          <a:pt x="32014" y="4722"/>
                          <a:pt x="34012" y="8799"/>
                        </a:cubicBezTo>
                        <a:cubicBezTo>
                          <a:pt x="34972" y="10878"/>
                          <a:pt x="35611" y="13116"/>
                          <a:pt x="35691" y="15514"/>
                        </a:cubicBezTo>
                        <a:cubicBezTo>
                          <a:pt x="35851" y="17912"/>
                          <a:pt x="35451" y="20710"/>
                          <a:pt x="34572" y="23828"/>
                        </a:cubicBezTo>
                        <a:cubicBezTo>
                          <a:pt x="33692" y="26945"/>
                          <a:pt x="31934" y="31582"/>
                          <a:pt x="29216" y="37657"/>
                        </a:cubicBezTo>
                        <a:cubicBezTo>
                          <a:pt x="26978" y="42694"/>
                          <a:pt x="25619" y="46051"/>
                          <a:pt x="25059" y="47650"/>
                        </a:cubicBezTo>
                        <a:cubicBezTo>
                          <a:pt x="24499" y="49329"/>
                          <a:pt x="24180" y="50847"/>
                          <a:pt x="24100" y="52366"/>
                        </a:cubicBezTo>
                        <a:lnTo>
                          <a:pt x="49361" y="4005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18" name="Freeform: Shape 4717">
                    <a:extLst>
                      <a:ext uri="{FF2B5EF4-FFF2-40B4-BE49-F238E27FC236}">
                        <a16:creationId xmlns:a16="http://schemas.microsoft.com/office/drawing/2014/main" id="{14180CC2-C827-B823-DCF6-DF976E773D3A}"/>
                      </a:ext>
                    </a:extLst>
                  </p:cNvPr>
                  <p:cNvSpPr/>
                  <p:nvPr/>
                </p:nvSpPr>
                <p:spPr>
                  <a:xfrm>
                    <a:off x="1121961" y="3384010"/>
                    <a:ext cx="48842" cy="63072"/>
                  </a:xfrm>
                  <a:custGeom>
                    <a:avLst/>
                    <a:gdLst>
                      <a:gd name="connsiteX0" fmla="*/ 42048 w 48842"/>
                      <a:gd name="connsiteY0" fmla="*/ 63072 h 63072"/>
                      <a:gd name="connsiteX1" fmla="*/ 19905 w 48842"/>
                      <a:gd name="connsiteY1" fmla="*/ 17746 h 63072"/>
                      <a:gd name="connsiteX2" fmla="*/ 2958 w 48842"/>
                      <a:gd name="connsiteY2" fmla="*/ 25980 h 63072"/>
                      <a:gd name="connsiteX3" fmla="*/ 0 w 48842"/>
                      <a:gd name="connsiteY3" fmla="*/ 19905 h 63072"/>
                      <a:gd name="connsiteX4" fmla="*/ 40769 w 48842"/>
                      <a:gd name="connsiteY4" fmla="*/ 0 h 63072"/>
                      <a:gd name="connsiteX5" fmla="*/ 43727 w 48842"/>
                      <a:gd name="connsiteY5" fmla="*/ 6075 h 63072"/>
                      <a:gd name="connsiteX6" fmla="*/ 26700 w 48842"/>
                      <a:gd name="connsiteY6" fmla="*/ 14389 h 63072"/>
                      <a:gd name="connsiteX7" fmla="*/ 48843 w 48842"/>
                      <a:gd name="connsiteY7" fmla="*/ 59715 h 63072"/>
                      <a:gd name="connsiteX8" fmla="*/ 42048 w 48842"/>
                      <a:gd name="connsiteY8" fmla="*/ 63072 h 6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42" h="63072">
                        <a:moveTo>
                          <a:pt x="42048" y="63072"/>
                        </a:moveTo>
                        <a:lnTo>
                          <a:pt x="19905" y="17746"/>
                        </a:lnTo>
                        <a:lnTo>
                          <a:pt x="2958" y="25980"/>
                        </a:lnTo>
                        <a:lnTo>
                          <a:pt x="0" y="19905"/>
                        </a:lnTo>
                        <a:lnTo>
                          <a:pt x="40769" y="0"/>
                        </a:lnTo>
                        <a:lnTo>
                          <a:pt x="43727" y="6075"/>
                        </a:lnTo>
                        <a:lnTo>
                          <a:pt x="26700" y="14389"/>
                        </a:lnTo>
                        <a:lnTo>
                          <a:pt x="48843" y="59715"/>
                        </a:lnTo>
                        <a:lnTo>
                          <a:pt x="42048" y="6307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19" name="Freeform: Shape 4718">
                    <a:extLst>
                      <a:ext uri="{FF2B5EF4-FFF2-40B4-BE49-F238E27FC236}">
                        <a16:creationId xmlns:a16="http://schemas.microsoft.com/office/drawing/2014/main" id="{9D58C320-A565-F0CF-9B50-AFE43F455B11}"/>
                      </a:ext>
                    </a:extLst>
                  </p:cNvPr>
                  <p:cNvSpPr/>
                  <p:nvPr/>
                </p:nvSpPr>
                <p:spPr>
                  <a:xfrm>
                    <a:off x="1611048" y="3176329"/>
                    <a:ext cx="33885" cy="45884"/>
                  </a:xfrm>
                  <a:custGeom>
                    <a:avLst/>
                    <a:gdLst>
                      <a:gd name="connsiteX0" fmla="*/ 27160 w 33885"/>
                      <a:gd name="connsiteY0" fmla="*/ 45885 h 45884"/>
                      <a:gd name="connsiteX1" fmla="*/ 25001 w 33885"/>
                      <a:gd name="connsiteY1" fmla="*/ 41488 h 45884"/>
                      <a:gd name="connsiteX2" fmla="*/ 18846 w 33885"/>
                      <a:gd name="connsiteY2" fmla="*/ 42607 h 45884"/>
                      <a:gd name="connsiteX3" fmla="*/ 13570 w 33885"/>
                      <a:gd name="connsiteY3" fmla="*/ 40929 h 45884"/>
                      <a:gd name="connsiteX4" fmla="*/ 8934 w 33885"/>
                      <a:gd name="connsiteY4" fmla="*/ 35973 h 45884"/>
                      <a:gd name="connsiteX5" fmla="*/ 12931 w 33885"/>
                      <a:gd name="connsiteY5" fmla="*/ 32935 h 45884"/>
                      <a:gd name="connsiteX6" fmla="*/ 17327 w 33885"/>
                      <a:gd name="connsiteY6" fmla="*/ 37252 h 45884"/>
                      <a:gd name="connsiteX7" fmla="*/ 23083 w 33885"/>
                      <a:gd name="connsiteY7" fmla="*/ 37651 h 45884"/>
                      <a:gd name="connsiteX8" fmla="*/ 16208 w 33885"/>
                      <a:gd name="connsiteY8" fmla="*/ 23582 h 45884"/>
                      <a:gd name="connsiteX9" fmla="*/ 9573 w 33885"/>
                      <a:gd name="connsiteY9" fmla="*/ 24222 h 45884"/>
                      <a:gd name="connsiteX10" fmla="*/ 4697 w 33885"/>
                      <a:gd name="connsiteY10" fmla="*/ 22543 h 45884"/>
                      <a:gd name="connsiteX11" fmla="*/ 1260 w 33885"/>
                      <a:gd name="connsiteY11" fmla="*/ 18386 h 45884"/>
                      <a:gd name="connsiteX12" fmla="*/ 860 w 33885"/>
                      <a:gd name="connsiteY12" fmla="*/ 9113 h 45884"/>
                      <a:gd name="connsiteX13" fmla="*/ 6296 w 33885"/>
                      <a:gd name="connsiteY13" fmla="*/ 3437 h 45884"/>
                      <a:gd name="connsiteX14" fmla="*/ 5257 w 33885"/>
                      <a:gd name="connsiteY14" fmla="*/ 1279 h 45884"/>
                      <a:gd name="connsiteX15" fmla="*/ 7895 w 33885"/>
                      <a:gd name="connsiteY15" fmla="*/ 0 h 45884"/>
                      <a:gd name="connsiteX16" fmla="*/ 8934 w 33885"/>
                      <a:gd name="connsiteY16" fmla="*/ 2158 h 45884"/>
                      <a:gd name="connsiteX17" fmla="*/ 16128 w 33885"/>
                      <a:gd name="connsiteY17" fmla="*/ 1439 h 45884"/>
                      <a:gd name="connsiteX18" fmla="*/ 22843 w 33885"/>
                      <a:gd name="connsiteY18" fmla="*/ 6315 h 45884"/>
                      <a:gd name="connsiteX19" fmla="*/ 18606 w 33885"/>
                      <a:gd name="connsiteY19" fmla="*/ 9193 h 45884"/>
                      <a:gd name="connsiteX20" fmla="*/ 15009 w 33885"/>
                      <a:gd name="connsiteY20" fmla="*/ 5995 h 45884"/>
                      <a:gd name="connsiteX21" fmla="*/ 10692 w 33885"/>
                      <a:gd name="connsiteY21" fmla="*/ 5835 h 45884"/>
                      <a:gd name="connsiteX22" fmla="*/ 16928 w 33885"/>
                      <a:gd name="connsiteY22" fmla="*/ 18546 h 45884"/>
                      <a:gd name="connsiteX23" fmla="*/ 21964 w 33885"/>
                      <a:gd name="connsiteY23" fmla="*/ 17666 h 45884"/>
                      <a:gd name="connsiteX24" fmla="*/ 26440 w 33885"/>
                      <a:gd name="connsiteY24" fmla="*/ 18226 h 45884"/>
                      <a:gd name="connsiteX25" fmla="*/ 29958 w 33885"/>
                      <a:gd name="connsiteY25" fmla="*/ 20384 h 45884"/>
                      <a:gd name="connsiteX26" fmla="*/ 32516 w 33885"/>
                      <a:gd name="connsiteY26" fmla="*/ 23902 h 45884"/>
                      <a:gd name="connsiteX27" fmla="*/ 33315 w 33885"/>
                      <a:gd name="connsiteY27" fmla="*/ 33015 h 45884"/>
                      <a:gd name="connsiteX28" fmla="*/ 27320 w 33885"/>
                      <a:gd name="connsiteY28" fmla="*/ 39970 h 45884"/>
                      <a:gd name="connsiteX29" fmla="*/ 29478 w 33885"/>
                      <a:gd name="connsiteY29" fmla="*/ 44446 h 45884"/>
                      <a:gd name="connsiteX30" fmla="*/ 26840 w 33885"/>
                      <a:gd name="connsiteY30" fmla="*/ 45725 h 45884"/>
                      <a:gd name="connsiteX31" fmla="*/ 8294 w 33885"/>
                      <a:gd name="connsiteY31" fmla="*/ 7114 h 45884"/>
                      <a:gd name="connsiteX32" fmla="*/ 5257 w 33885"/>
                      <a:gd name="connsiteY32" fmla="*/ 11191 h 45884"/>
                      <a:gd name="connsiteX33" fmla="*/ 5736 w 33885"/>
                      <a:gd name="connsiteY33" fmla="*/ 15908 h 45884"/>
                      <a:gd name="connsiteX34" fmla="*/ 8854 w 33885"/>
                      <a:gd name="connsiteY34" fmla="*/ 19105 h 45884"/>
                      <a:gd name="connsiteX35" fmla="*/ 14290 w 33885"/>
                      <a:gd name="connsiteY35" fmla="*/ 19425 h 45884"/>
                      <a:gd name="connsiteX36" fmla="*/ 8294 w 33885"/>
                      <a:gd name="connsiteY36" fmla="*/ 7194 h 45884"/>
                      <a:gd name="connsiteX37" fmla="*/ 25801 w 33885"/>
                      <a:gd name="connsiteY37" fmla="*/ 36452 h 45884"/>
                      <a:gd name="connsiteX38" fmla="*/ 28998 w 33885"/>
                      <a:gd name="connsiteY38" fmla="*/ 32135 h 45884"/>
                      <a:gd name="connsiteX39" fmla="*/ 28359 w 33885"/>
                      <a:gd name="connsiteY39" fmla="*/ 26540 h 45884"/>
                      <a:gd name="connsiteX40" fmla="*/ 25321 w 33885"/>
                      <a:gd name="connsiteY40" fmla="*/ 23262 h 45884"/>
                      <a:gd name="connsiteX41" fmla="*/ 19326 w 33885"/>
                      <a:gd name="connsiteY41" fmla="*/ 22942 h 45884"/>
                      <a:gd name="connsiteX42" fmla="*/ 25881 w 33885"/>
                      <a:gd name="connsiteY42" fmla="*/ 36372 h 4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85" h="45884">
                        <a:moveTo>
                          <a:pt x="27160" y="45885"/>
                        </a:moveTo>
                        <a:lnTo>
                          <a:pt x="25001" y="41488"/>
                        </a:lnTo>
                        <a:cubicBezTo>
                          <a:pt x="22683" y="42288"/>
                          <a:pt x="20605" y="42687"/>
                          <a:pt x="18846" y="42607"/>
                        </a:cubicBezTo>
                        <a:cubicBezTo>
                          <a:pt x="17087" y="42607"/>
                          <a:pt x="15329" y="41968"/>
                          <a:pt x="13570" y="40929"/>
                        </a:cubicBezTo>
                        <a:cubicBezTo>
                          <a:pt x="11811" y="39810"/>
                          <a:pt x="10213" y="38211"/>
                          <a:pt x="8934" y="35973"/>
                        </a:cubicBezTo>
                        <a:lnTo>
                          <a:pt x="12931" y="32935"/>
                        </a:lnTo>
                        <a:cubicBezTo>
                          <a:pt x="14449" y="35173"/>
                          <a:pt x="15888" y="36612"/>
                          <a:pt x="17327" y="37252"/>
                        </a:cubicBezTo>
                        <a:cubicBezTo>
                          <a:pt x="19326" y="38211"/>
                          <a:pt x="21244" y="38371"/>
                          <a:pt x="23083" y="37651"/>
                        </a:cubicBezTo>
                        <a:lnTo>
                          <a:pt x="16208" y="23582"/>
                        </a:lnTo>
                        <a:cubicBezTo>
                          <a:pt x="14210" y="24142"/>
                          <a:pt x="12051" y="24302"/>
                          <a:pt x="9573" y="24222"/>
                        </a:cubicBezTo>
                        <a:cubicBezTo>
                          <a:pt x="7815" y="24142"/>
                          <a:pt x="6136" y="23582"/>
                          <a:pt x="4697" y="22543"/>
                        </a:cubicBezTo>
                        <a:cubicBezTo>
                          <a:pt x="3258" y="21504"/>
                          <a:pt x="2139" y="20145"/>
                          <a:pt x="1260" y="18386"/>
                        </a:cubicBezTo>
                        <a:cubicBezTo>
                          <a:pt x="-259" y="15268"/>
                          <a:pt x="-419" y="12151"/>
                          <a:pt x="860" y="9113"/>
                        </a:cubicBezTo>
                        <a:cubicBezTo>
                          <a:pt x="1739" y="7114"/>
                          <a:pt x="3498" y="5196"/>
                          <a:pt x="6296" y="3437"/>
                        </a:cubicBezTo>
                        <a:lnTo>
                          <a:pt x="5257" y="1279"/>
                        </a:lnTo>
                        <a:lnTo>
                          <a:pt x="7895" y="0"/>
                        </a:lnTo>
                        <a:lnTo>
                          <a:pt x="8934" y="2158"/>
                        </a:lnTo>
                        <a:cubicBezTo>
                          <a:pt x="11652" y="1119"/>
                          <a:pt x="14050" y="879"/>
                          <a:pt x="16128" y="1439"/>
                        </a:cubicBezTo>
                        <a:cubicBezTo>
                          <a:pt x="18846" y="2078"/>
                          <a:pt x="21084" y="3757"/>
                          <a:pt x="22843" y="6315"/>
                        </a:cubicBezTo>
                        <a:lnTo>
                          <a:pt x="18606" y="9193"/>
                        </a:lnTo>
                        <a:cubicBezTo>
                          <a:pt x="17487" y="7594"/>
                          <a:pt x="16288" y="6555"/>
                          <a:pt x="15009" y="5995"/>
                        </a:cubicBezTo>
                        <a:cubicBezTo>
                          <a:pt x="13730" y="5436"/>
                          <a:pt x="12291" y="5436"/>
                          <a:pt x="10692" y="5835"/>
                        </a:cubicBezTo>
                        <a:lnTo>
                          <a:pt x="16928" y="18546"/>
                        </a:lnTo>
                        <a:cubicBezTo>
                          <a:pt x="19406" y="17986"/>
                          <a:pt x="21084" y="17746"/>
                          <a:pt x="21964" y="17666"/>
                        </a:cubicBezTo>
                        <a:cubicBezTo>
                          <a:pt x="23643" y="17666"/>
                          <a:pt x="25081" y="17826"/>
                          <a:pt x="26440" y="18226"/>
                        </a:cubicBezTo>
                        <a:cubicBezTo>
                          <a:pt x="27719" y="18706"/>
                          <a:pt x="28918" y="19345"/>
                          <a:pt x="29958" y="20384"/>
                        </a:cubicBezTo>
                        <a:cubicBezTo>
                          <a:pt x="30997" y="21344"/>
                          <a:pt x="31876" y="22543"/>
                          <a:pt x="32516" y="23902"/>
                        </a:cubicBezTo>
                        <a:cubicBezTo>
                          <a:pt x="34035" y="26939"/>
                          <a:pt x="34274" y="29977"/>
                          <a:pt x="33315" y="33015"/>
                        </a:cubicBezTo>
                        <a:cubicBezTo>
                          <a:pt x="32356" y="36053"/>
                          <a:pt x="30357" y="38371"/>
                          <a:pt x="27320" y="39970"/>
                        </a:cubicBezTo>
                        <a:lnTo>
                          <a:pt x="29478" y="44446"/>
                        </a:lnTo>
                        <a:lnTo>
                          <a:pt x="26840" y="45725"/>
                        </a:lnTo>
                        <a:close/>
                        <a:moveTo>
                          <a:pt x="8294" y="7114"/>
                        </a:moveTo>
                        <a:cubicBezTo>
                          <a:pt x="6695" y="8234"/>
                          <a:pt x="5656" y="9593"/>
                          <a:pt x="5257" y="11191"/>
                        </a:cubicBezTo>
                        <a:cubicBezTo>
                          <a:pt x="4777" y="12790"/>
                          <a:pt x="4937" y="14389"/>
                          <a:pt x="5736" y="15908"/>
                        </a:cubicBezTo>
                        <a:cubicBezTo>
                          <a:pt x="6456" y="17427"/>
                          <a:pt x="7495" y="18466"/>
                          <a:pt x="8854" y="19105"/>
                        </a:cubicBezTo>
                        <a:cubicBezTo>
                          <a:pt x="10213" y="19745"/>
                          <a:pt x="12051" y="19825"/>
                          <a:pt x="14290" y="19425"/>
                        </a:cubicBezTo>
                        <a:lnTo>
                          <a:pt x="8294" y="7194"/>
                        </a:lnTo>
                        <a:close/>
                        <a:moveTo>
                          <a:pt x="25801" y="36452"/>
                        </a:moveTo>
                        <a:cubicBezTo>
                          <a:pt x="27400" y="35413"/>
                          <a:pt x="28439" y="33974"/>
                          <a:pt x="28998" y="32135"/>
                        </a:cubicBezTo>
                        <a:cubicBezTo>
                          <a:pt x="29478" y="30297"/>
                          <a:pt x="29318" y="28458"/>
                          <a:pt x="28359" y="26540"/>
                        </a:cubicBezTo>
                        <a:cubicBezTo>
                          <a:pt x="27559" y="24941"/>
                          <a:pt x="26520" y="23822"/>
                          <a:pt x="25321" y="23262"/>
                        </a:cubicBezTo>
                        <a:cubicBezTo>
                          <a:pt x="24042" y="22703"/>
                          <a:pt x="22044" y="22543"/>
                          <a:pt x="19326" y="22942"/>
                        </a:cubicBezTo>
                        <a:lnTo>
                          <a:pt x="25881" y="36372"/>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20" name="Freeform: Shape 4719">
                    <a:extLst>
                      <a:ext uri="{FF2B5EF4-FFF2-40B4-BE49-F238E27FC236}">
                        <a16:creationId xmlns:a16="http://schemas.microsoft.com/office/drawing/2014/main" id="{B1273C96-83ED-9617-7A1D-8BCD6A82A49D}"/>
                      </a:ext>
                    </a:extLst>
                  </p:cNvPr>
                  <p:cNvSpPr/>
                  <p:nvPr/>
                </p:nvSpPr>
                <p:spPr>
                  <a:xfrm>
                    <a:off x="1640883" y="3164785"/>
                    <a:ext cx="31786" cy="39748"/>
                  </a:xfrm>
                  <a:custGeom>
                    <a:avLst/>
                    <a:gdLst>
                      <a:gd name="connsiteX0" fmla="*/ 22026 w 31786"/>
                      <a:gd name="connsiteY0" fmla="*/ 5309 h 39748"/>
                      <a:gd name="connsiteX1" fmla="*/ 17790 w 31786"/>
                      <a:gd name="connsiteY1" fmla="*/ 7787 h 39748"/>
                      <a:gd name="connsiteX2" fmla="*/ 14272 w 31786"/>
                      <a:gd name="connsiteY2" fmla="*/ 4829 h 39748"/>
                      <a:gd name="connsiteX3" fmla="*/ 8916 w 31786"/>
                      <a:gd name="connsiteY3" fmla="*/ 5069 h 39748"/>
                      <a:gd name="connsiteX4" fmla="*/ 5799 w 31786"/>
                      <a:gd name="connsiteY4" fmla="*/ 8026 h 39748"/>
                      <a:gd name="connsiteX5" fmla="*/ 4680 w 31786"/>
                      <a:gd name="connsiteY5" fmla="*/ 14102 h 39748"/>
                      <a:gd name="connsiteX6" fmla="*/ 7477 w 31786"/>
                      <a:gd name="connsiteY6" fmla="*/ 23055 h 39748"/>
                      <a:gd name="connsiteX7" fmla="*/ 9636 w 31786"/>
                      <a:gd name="connsiteY7" fmla="*/ 17539 h 39748"/>
                      <a:gd name="connsiteX8" fmla="*/ 13873 w 31786"/>
                      <a:gd name="connsiteY8" fmla="*/ 14022 h 39748"/>
                      <a:gd name="connsiteX9" fmla="*/ 22986 w 31786"/>
                      <a:gd name="connsiteY9" fmla="*/ 13622 h 39748"/>
                      <a:gd name="connsiteX10" fmla="*/ 30180 w 31786"/>
                      <a:gd name="connsiteY10" fmla="*/ 20497 h 39748"/>
                      <a:gd name="connsiteX11" fmla="*/ 31779 w 31786"/>
                      <a:gd name="connsiteY11" fmla="*/ 27532 h 39748"/>
                      <a:gd name="connsiteX12" fmla="*/ 29940 w 31786"/>
                      <a:gd name="connsiteY12" fmla="*/ 33927 h 39748"/>
                      <a:gd name="connsiteX13" fmla="*/ 24904 w 31786"/>
                      <a:gd name="connsiteY13" fmla="*/ 38323 h 39748"/>
                      <a:gd name="connsiteX14" fmla="*/ 13873 w 31786"/>
                      <a:gd name="connsiteY14" fmla="*/ 38643 h 39748"/>
                      <a:gd name="connsiteX15" fmla="*/ 3880 w 31786"/>
                      <a:gd name="connsiteY15" fmla="*/ 26972 h 39748"/>
                      <a:gd name="connsiteX16" fmla="*/ 363 w 31786"/>
                      <a:gd name="connsiteY16" fmla="*/ 9945 h 39748"/>
                      <a:gd name="connsiteX17" fmla="*/ 7398 w 31786"/>
                      <a:gd name="connsiteY17" fmla="*/ 1391 h 39748"/>
                      <a:gd name="connsiteX18" fmla="*/ 15551 w 31786"/>
                      <a:gd name="connsiteY18" fmla="*/ 352 h 39748"/>
                      <a:gd name="connsiteX19" fmla="*/ 22026 w 31786"/>
                      <a:gd name="connsiteY19" fmla="*/ 5309 h 39748"/>
                      <a:gd name="connsiteX20" fmla="*/ 11554 w 31786"/>
                      <a:gd name="connsiteY20" fmla="*/ 29610 h 39748"/>
                      <a:gd name="connsiteX21" fmla="*/ 14672 w 31786"/>
                      <a:gd name="connsiteY21" fmla="*/ 33527 h 39748"/>
                      <a:gd name="connsiteX22" fmla="*/ 18909 w 31786"/>
                      <a:gd name="connsiteY22" fmla="*/ 35366 h 39748"/>
                      <a:gd name="connsiteX23" fmla="*/ 23066 w 31786"/>
                      <a:gd name="connsiteY23" fmla="*/ 34646 h 39748"/>
                      <a:gd name="connsiteX24" fmla="*/ 26743 w 31786"/>
                      <a:gd name="connsiteY24" fmla="*/ 30010 h 39748"/>
                      <a:gd name="connsiteX25" fmla="*/ 25784 w 31786"/>
                      <a:gd name="connsiteY25" fmla="*/ 22895 h 39748"/>
                      <a:gd name="connsiteX26" fmla="*/ 20907 w 31786"/>
                      <a:gd name="connsiteY26" fmla="*/ 18019 h 39748"/>
                      <a:gd name="connsiteX27" fmla="*/ 14832 w 31786"/>
                      <a:gd name="connsiteY27" fmla="*/ 18339 h 39748"/>
                      <a:gd name="connsiteX28" fmla="*/ 10835 w 31786"/>
                      <a:gd name="connsiteY28" fmla="*/ 22975 h 39748"/>
                      <a:gd name="connsiteX29" fmla="*/ 11474 w 31786"/>
                      <a:gd name="connsiteY29" fmla="*/ 29610 h 39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786" h="39748">
                        <a:moveTo>
                          <a:pt x="22026" y="5309"/>
                        </a:moveTo>
                        <a:lnTo>
                          <a:pt x="17790" y="7787"/>
                        </a:lnTo>
                        <a:cubicBezTo>
                          <a:pt x="16511" y="6268"/>
                          <a:pt x="15391" y="5229"/>
                          <a:pt x="14272" y="4829"/>
                        </a:cubicBezTo>
                        <a:cubicBezTo>
                          <a:pt x="12434" y="4189"/>
                          <a:pt x="10675" y="4269"/>
                          <a:pt x="8916" y="5069"/>
                        </a:cubicBezTo>
                        <a:cubicBezTo>
                          <a:pt x="7477" y="5788"/>
                          <a:pt x="6438" y="6747"/>
                          <a:pt x="5799" y="8026"/>
                        </a:cubicBezTo>
                        <a:cubicBezTo>
                          <a:pt x="4919" y="9705"/>
                          <a:pt x="4520" y="11704"/>
                          <a:pt x="4680" y="14102"/>
                        </a:cubicBezTo>
                        <a:cubicBezTo>
                          <a:pt x="4839" y="16420"/>
                          <a:pt x="5719" y="19458"/>
                          <a:pt x="7477" y="23055"/>
                        </a:cubicBezTo>
                        <a:cubicBezTo>
                          <a:pt x="7717" y="20897"/>
                          <a:pt x="8437" y="19058"/>
                          <a:pt x="9636" y="17539"/>
                        </a:cubicBezTo>
                        <a:cubicBezTo>
                          <a:pt x="10755" y="16020"/>
                          <a:pt x="12194" y="14821"/>
                          <a:pt x="13873" y="14022"/>
                        </a:cubicBezTo>
                        <a:cubicBezTo>
                          <a:pt x="16830" y="12583"/>
                          <a:pt x="19868" y="12423"/>
                          <a:pt x="22986" y="13622"/>
                        </a:cubicBezTo>
                        <a:cubicBezTo>
                          <a:pt x="26103" y="14821"/>
                          <a:pt x="28501" y="17060"/>
                          <a:pt x="30180" y="20497"/>
                        </a:cubicBezTo>
                        <a:cubicBezTo>
                          <a:pt x="31299" y="22735"/>
                          <a:pt x="31859" y="25054"/>
                          <a:pt x="31779" y="27532"/>
                        </a:cubicBezTo>
                        <a:cubicBezTo>
                          <a:pt x="31779" y="29930"/>
                          <a:pt x="31139" y="32088"/>
                          <a:pt x="29940" y="33927"/>
                        </a:cubicBezTo>
                        <a:cubicBezTo>
                          <a:pt x="28741" y="35765"/>
                          <a:pt x="27062" y="37284"/>
                          <a:pt x="24904" y="38323"/>
                        </a:cubicBezTo>
                        <a:cubicBezTo>
                          <a:pt x="21227" y="40082"/>
                          <a:pt x="17550" y="40242"/>
                          <a:pt x="13873" y="38643"/>
                        </a:cubicBezTo>
                        <a:cubicBezTo>
                          <a:pt x="10195" y="37044"/>
                          <a:pt x="6918" y="33207"/>
                          <a:pt x="3880" y="26972"/>
                        </a:cubicBezTo>
                        <a:cubicBezTo>
                          <a:pt x="523" y="20017"/>
                          <a:pt x="-676" y="14342"/>
                          <a:pt x="363" y="9945"/>
                        </a:cubicBezTo>
                        <a:cubicBezTo>
                          <a:pt x="1242" y="6108"/>
                          <a:pt x="3640" y="3230"/>
                          <a:pt x="7398" y="1391"/>
                        </a:cubicBezTo>
                        <a:cubicBezTo>
                          <a:pt x="10195" y="33"/>
                          <a:pt x="12913" y="-367"/>
                          <a:pt x="15551" y="352"/>
                        </a:cubicBezTo>
                        <a:cubicBezTo>
                          <a:pt x="18109" y="1072"/>
                          <a:pt x="20268" y="2750"/>
                          <a:pt x="22026" y="5309"/>
                        </a:cubicBezTo>
                        <a:close/>
                        <a:moveTo>
                          <a:pt x="11554" y="29610"/>
                        </a:moveTo>
                        <a:cubicBezTo>
                          <a:pt x="12274" y="31129"/>
                          <a:pt x="13313" y="32408"/>
                          <a:pt x="14672" y="33527"/>
                        </a:cubicBezTo>
                        <a:cubicBezTo>
                          <a:pt x="16031" y="34566"/>
                          <a:pt x="17390" y="35206"/>
                          <a:pt x="18909" y="35366"/>
                        </a:cubicBezTo>
                        <a:cubicBezTo>
                          <a:pt x="20428" y="35526"/>
                          <a:pt x="21866" y="35366"/>
                          <a:pt x="23066" y="34646"/>
                        </a:cubicBezTo>
                        <a:cubicBezTo>
                          <a:pt x="24904" y="33767"/>
                          <a:pt x="26183" y="32168"/>
                          <a:pt x="26743" y="30010"/>
                        </a:cubicBezTo>
                        <a:cubicBezTo>
                          <a:pt x="27382" y="27851"/>
                          <a:pt x="26983" y="25453"/>
                          <a:pt x="25784" y="22895"/>
                        </a:cubicBezTo>
                        <a:cubicBezTo>
                          <a:pt x="24584" y="20417"/>
                          <a:pt x="22906" y="18738"/>
                          <a:pt x="20907" y="18019"/>
                        </a:cubicBezTo>
                        <a:cubicBezTo>
                          <a:pt x="18909" y="17219"/>
                          <a:pt x="16830" y="17379"/>
                          <a:pt x="14832" y="18339"/>
                        </a:cubicBezTo>
                        <a:cubicBezTo>
                          <a:pt x="12833" y="19298"/>
                          <a:pt x="11474" y="20897"/>
                          <a:pt x="10835" y="22975"/>
                        </a:cubicBezTo>
                        <a:cubicBezTo>
                          <a:pt x="10195" y="25054"/>
                          <a:pt x="10355" y="27292"/>
                          <a:pt x="11474" y="29610"/>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21" name="Freeform: Shape 4720">
                    <a:extLst>
                      <a:ext uri="{FF2B5EF4-FFF2-40B4-BE49-F238E27FC236}">
                        <a16:creationId xmlns:a16="http://schemas.microsoft.com/office/drawing/2014/main" id="{6714E33A-A1E6-C0B4-0949-3B6AF5E3A1EB}"/>
                      </a:ext>
                    </a:extLst>
                  </p:cNvPr>
                  <p:cNvSpPr/>
                  <p:nvPr/>
                </p:nvSpPr>
                <p:spPr>
                  <a:xfrm>
                    <a:off x="1668671" y="3151618"/>
                    <a:ext cx="31256" cy="39462"/>
                  </a:xfrm>
                  <a:custGeom>
                    <a:avLst/>
                    <a:gdLst>
                      <a:gd name="connsiteX0" fmla="*/ 3831 w 31256"/>
                      <a:gd name="connsiteY0" fmla="*/ 25431 h 39462"/>
                      <a:gd name="connsiteX1" fmla="*/ 154 w 31256"/>
                      <a:gd name="connsiteY1" fmla="*/ 14479 h 39462"/>
                      <a:gd name="connsiteX2" fmla="*/ 1113 w 31256"/>
                      <a:gd name="connsiteY2" fmla="*/ 6565 h 39462"/>
                      <a:gd name="connsiteX3" fmla="*/ 6629 w 31256"/>
                      <a:gd name="connsiteY3" fmla="*/ 1289 h 39462"/>
                      <a:gd name="connsiteX4" fmla="*/ 12305 w 31256"/>
                      <a:gd name="connsiteY4" fmla="*/ 10 h 39462"/>
                      <a:gd name="connsiteX5" fmla="*/ 17581 w 31256"/>
                      <a:gd name="connsiteY5" fmla="*/ 1609 h 39462"/>
                      <a:gd name="connsiteX6" fmla="*/ 22457 w 31256"/>
                      <a:gd name="connsiteY6" fmla="*/ 5845 h 39462"/>
                      <a:gd name="connsiteX7" fmla="*/ 27413 w 31256"/>
                      <a:gd name="connsiteY7" fmla="*/ 13999 h 39462"/>
                      <a:gd name="connsiteX8" fmla="*/ 31090 w 31256"/>
                      <a:gd name="connsiteY8" fmla="*/ 24871 h 39462"/>
                      <a:gd name="connsiteX9" fmla="*/ 30131 w 31256"/>
                      <a:gd name="connsiteY9" fmla="*/ 32785 h 39462"/>
                      <a:gd name="connsiteX10" fmla="*/ 24615 w 31256"/>
                      <a:gd name="connsiteY10" fmla="*/ 38141 h 39462"/>
                      <a:gd name="connsiteX11" fmla="*/ 14623 w 31256"/>
                      <a:gd name="connsiteY11" fmla="*/ 38381 h 39462"/>
                      <a:gd name="connsiteX12" fmla="*/ 3911 w 31256"/>
                      <a:gd name="connsiteY12" fmla="*/ 25511 h 39462"/>
                      <a:gd name="connsiteX13" fmla="*/ 8388 w 31256"/>
                      <a:gd name="connsiteY13" fmla="*/ 23192 h 39462"/>
                      <a:gd name="connsiteX14" fmla="*/ 16222 w 31256"/>
                      <a:gd name="connsiteY14" fmla="*/ 33984 h 39462"/>
                      <a:gd name="connsiteX15" fmla="*/ 22777 w 31256"/>
                      <a:gd name="connsiteY15" fmla="*/ 34384 h 39462"/>
                      <a:gd name="connsiteX16" fmla="*/ 26454 w 31256"/>
                      <a:gd name="connsiteY16" fmla="*/ 28948 h 39462"/>
                      <a:gd name="connsiteX17" fmla="*/ 22777 w 31256"/>
                      <a:gd name="connsiteY17" fmla="*/ 16158 h 39462"/>
                      <a:gd name="connsiteX18" fmla="*/ 14943 w 31256"/>
                      <a:gd name="connsiteY18" fmla="*/ 5366 h 39462"/>
                      <a:gd name="connsiteX19" fmla="*/ 8388 w 31256"/>
                      <a:gd name="connsiteY19" fmla="*/ 4966 h 39462"/>
                      <a:gd name="connsiteX20" fmla="*/ 4790 w 31256"/>
                      <a:gd name="connsiteY20" fmla="*/ 9922 h 39462"/>
                      <a:gd name="connsiteX21" fmla="*/ 8468 w 31256"/>
                      <a:gd name="connsiteY21" fmla="*/ 23192 h 3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256" h="39462">
                        <a:moveTo>
                          <a:pt x="3831" y="25431"/>
                        </a:moveTo>
                        <a:cubicBezTo>
                          <a:pt x="1753" y="21194"/>
                          <a:pt x="554" y="17517"/>
                          <a:pt x="154" y="14479"/>
                        </a:cubicBezTo>
                        <a:cubicBezTo>
                          <a:pt x="-246" y="11441"/>
                          <a:pt x="154" y="8803"/>
                          <a:pt x="1113" y="6565"/>
                        </a:cubicBezTo>
                        <a:cubicBezTo>
                          <a:pt x="2152" y="4327"/>
                          <a:pt x="3991" y="2568"/>
                          <a:pt x="6629" y="1289"/>
                        </a:cubicBezTo>
                        <a:cubicBezTo>
                          <a:pt x="8547" y="330"/>
                          <a:pt x="10466" y="-70"/>
                          <a:pt x="12305" y="10"/>
                        </a:cubicBezTo>
                        <a:cubicBezTo>
                          <a:pt x="14143" y="10"/>
                          <a:pt x="15902" y="649"/>
                          <a:pt x="17581" y="1609"/>
                        </a:cubicBezTo>
                        <a:cubicBezTo>
                          <a:pt x="19259" y="2568"/>
                          <a:pt x="20858" y="4007"/>
                          <a:pt x="22457" y="5845"/>
                        </a:cubicBezTo>
                        <a:cubicBezTo>
                          <a:pt x="24056" y="7684"/>
                          <a:pt x="25654" y="10402"/>
                          <a:pt x="27413" y="13999"/>
                        </a:cubicBezTo>
                        <a:cubicBezTo>
                          <a:pt x="29492" y="18236"/>
                          <a:pt x="30691" y="21833"/>
                          <a:pt x="31090" y="24871"/>
                        </a:cubicBezTo>
                        <a:cubicBezTo>
                          <a:pt x="31490" y="27909"/>
                          <a:pt x="31170" y="30547"/>
                          <a:pt x="30131" y="32785"/>
                        </a:cubicBezTo>
                        <a:cubicBezTo>
                          <a:pt x="29092" y="35023"/>
                          <a:pt x="27253" y="36782"/>
                          <a:pt x="24615" y="38141"/>
                        </a:cubicBezTo>
                        <a:cubicBezTo>
                          <a:pt x="21178" y="39819"/>
                          <a:pt x="17820" y="39899"/>
                          <a:pt x="14623" y="38381"/>
                        </a:cubicBezTo>
                        <a:cubicBezTo>
                          <a:pt x="10786" y="36542"/>
                          <a:pt x="7188" y="32225"/>
                          <a:pt x="3911" y="25511"/>
                        </a:cubicBezTo>
                        <a:close/>
                        <a:moveTo>
                          <a:pt x="8388" y="23192"/>
                        </a:moveTo>
                        <a:cubicBezTo>
                          <a:pt x="11265" y="29108"/>
                          <a:pt x="13903" y="32705"/>
                          <a:pt x="16222" y="33984"/>
                        </a:cubicBezTo>
                        <a:cubicBezTo>
                          <a:pt x="18540" y="35263"/>
                          <a:pt x="20778" y="35423"/>
                          <a:pt x="22777" y="34384"/>
                        </a:cubicBezTo>
                        <a:cubicBezTo>
                          <a:pt x="24775" y="33424"/>
                          <a:pt x="26054" y="31586"/>
                          <a:pt x="26454" y="28948"/>
                        </a:cubicBezTo>
                        <a:cubicBezTo>
                          <a:pt x="26854" y="26310"/>
                          <a:pt x="25654" y="22073"/>
                          <a:pt x="22777" y="16158"/>
                        </a:cubicBezTo>
                        <a:cubicBezTo>
                          <a:pt x="19899" y="10242"/>
                          <a:pt x="17261" y="6645"/>
                          <a:pt x="14943" y="5366"/>
                        </a:cubicBezTo>
                        <a:cubicBezTo>
                          <a:pt x="12624" y="4087"/>
                          <a:pt x="10386" y="3927"/>
                          <a:pt x="8388" y="4966"/>
                        </a:cubicBezTo>
                        <a:cubicBezTo>
                          <a:pt x="6389" y="5925"/>
                          <a:pt x="5110" y="7604"/>
                          <a:pt x="4790" y="9922"/>
                        </a:cubicBezTo>
                        <a:cubicBezTo>
                          <a:pt x="4311" y="12880"/>
                          <a:pt x="5510" y="17277"/>
                          <a:pt x="8468" y="23192"/>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22" name="Freeform: Shape 4721">
                    <a:extLst>
                      <a:ext uri="{FF2B5EF4-FFF2-40B4-BE49-F238E27FC236}">
                        <a16:creationId xmlns:a16="http://schemas.microsoft.com/office/drawing/2014/main" id="{FB198E5C-DB37-2893-E454-C7DBC89508F3}"/>
                      </a:ext>
                    </a:extLst>
                  </p:cNvPr>
                  <p:cNvSpPr/>
                  <p:nvPr/>
                </p:nvSpPr>
                <p:spPr>
                  <a:xfrm>
                    <a:off x="1693206" y="3130204"/>
                    <a:ext cx="47403" cy="50201"/>
                  </a:xfrm>
                  <a:custGeom>
                    <a:avLst/>
                    <a:gdLst>
                      <a:gd name="connsiteX0" fmla="*/ 17587 w 47403"/>
                      <a:gd name="connsiteY0" fmla="*/ 50202 h 50201"/>
                      <a:gd name="connsiteX1" fmla="*/ 0 w 47403"/>
                      <a:gd name="connsiteY1" fmla="*/ 14229 h 50201"/>
                      <a:gd name="connsiteX2" fmla="*/ 4796 w 47403"/>
                      <a:gd name="connsiteY2" fmla="*/ 11911 h 50201"/>
                      <a:gd name="connsiteX3" fmla="*/ 13510 w 47403"/>
                      <a:gd name="connsiteY3" fmla="*/ 29737 h 50201"/>
                      <a:gd name="connsiteX4" fmla="*/ 22703 w 47403"/>
                      <a:gd name="connsiteY4" fmla="*/ 3118 h 50201"/>
                      <a:gd name="connsiteX5" fmla="*/ 29178 w 47403"/>
                      <a:gd name="connsiteY5" fmla="*/ 0 h 50201"/>
                      <a:gd name="connsiteX6" fmla="*/ 21184 w 47403"/>
                      <a:gd name="connsiteY6" fmla="*/ 21983 h 50201"/>
                      <a:gd name="connsiteX7" fmla="*/ 47404 w 47403"/>
                      <a:gd name="connsiteY7" fmla="*/ 35733 h 50201"/>
                      <a:gd name="connsiteX8" fmla="*/ 41089 w 47403"/>
                      <a:gd name="connsiteY8" fmla="*/ 38771 h 50201"/>
                      <a:gd name="connsiteX9" fmla="*/ 19425 w 47403"/>
                      <a:gd name="connsiteY9" fmla="*/ 26780 h 50201"/>
                      <a:gd name="connsiteX10" fmla="*/ 16308 w 47403"/>
                      <a:gd name="connsiteY10" fmla="*/ 35413 h 50201"/>
                      <a:gd name="connsiteX11" fmla="*/ 22383 w 47403"/>
                      <a:gd name="connsiteY11" fmla="*/ 47884 h 50201"/>
                      <a:gd name="connsiteX12" fmla="*/ 17587 w 47403"/>
                      <a:gd name="connsiteY12" fmla="*/ 50202 h 5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403" h="50201">
                        <a:moveTo>
                          <a:pt x="17587" y="50202"/>
                        </a:moveTo>
                        <a:lnTo>
                          <a:pt x="0" y="14229"/>
                        </a:lnTo>
                        <a:lnTo>
                          <a:pt x="4796" y="11911"/>
                        </a:lnTo>
                        <a:lnTo>
                          <a:pt x="13510" y="29737"/>
                        </a:lnTo>
                        <a:lnTo>
                          <a:pt x="22703" y="3118"/>
                        </a:lnTo>
                        <a:lnTo>
                          <a:pt x="29178" y="0"/>
                        </a:lnTo>
                        <a:lnTo>
                          <a:pt x="21184" y="21983"/>
                        </a:lnTo>
                        <a:lnTo>
                          <a:pt x="47404" y="35733"/>
                        </a:lnTo>
                        <a:lnTo>
                          <a:pt x="41089" y="38771"/>
                        </a:lnTo>
                        <a:lnTo>
                          <a:pt x="19425" y="26780"/>
                        </a:lnTo>
                        <a:lnTo>
                          <a:pt x="16308" y="35413"/>
                        </a:lnTo>
                        <a:lnTo>
                          <a:pt x="22383" y="47884"/>
                        </a:lnTo>
                        <a:lnTo>
                          <a:pt x="17587" y="50202"/>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94" name="Graphic 2243">
                  <a:extLst>
                    <a:ext uri="{FF2B5EF4-FFF2-40B4-BE49-F238E27FC236}">
                      <a16:creationId xmlns:a16="http://schemas.microsoft.com/office/drawing/2014/main" id="{F7E0A2D3-25A5-3C72-CB4C-1F79F1F65EB4}"/>
                    </a:ext>
                  </a:extLst>
                </p:cNvPr>
                <p:cNvGrpSpPr/>
                <p:nvPr/>
              </p:nvGrpSpPr>
              <p:grpSpPr>
                <a:xfrm>
                  <a:off x="1107090" y="3388407"/>
                  <a:ext cx="811544" cy="672318"/>
                  <a:chOff x="1107090" y="3388407"/>
                  <a:chExt cx="811544" cy="672318"/>
                </a:xfrm>
              </p:grpSpPr>
              <p:sp>
                <p:nvSpPr>
                  <p:cNvPr id="4696" name="Freeform: Shape 4695">
                    <a:extLst>
                      <a:ext uri="{FF2B5EF4-FFF2-40B4-BE49-F238E27FC236}">
                        <a16:creationId xmlns:a16="http://schemas.microsoft.com/office/drawing/2014/main" id="{0C9D7371-E736-C070-A9F1-D7A2118ACCA5}"/>
                      </a:ext>
                    </a:extLst>
                  </p:cNvPr>
                  <p:cNvSpPr/>
                  <p:nvPr/>
                </p:nvSpPr>
                <p:spPr>
                  <a:xfrm>
                    <a:off x="1107090" y="3988953"/>
                    <a:ext cx="74746" cy="71773"/>
                  </a:xfrm>
                  <a:custGeom>
                    <a:avLst/>
                    <a:gdLst>
                      <a:gd name="connsiteX0" fmla="*/ 41731 w 74746"/>
                      <a:gd name="connsiteY0" fmla="*/ 42724 h 71773"/>
                      <a:gd name="connsiteX1" fmla="*/ 34297 w 74746"/>
                      <a:gd name="connsiteY1" fmla="*/ 33851 h 71773"/>
                      <a:gd name="connsiteX2" fmla="*/ 57159 w 74746"/>
                      <a:gd name="connsiteY2" fmla="*/ 14666 h 71773"/>
                      <a:gd name="connsiteX3" fmla="*/ 74746 w 74746"/>
                      <a:gd name="connsiteY3" fmla="*/ 35610 h 71773"/>
                      <a:gd name="connsiteX4" fmla="*/ 69870 w 74746"/>
                      <a:gd name="connsiteY4" fmla="*/ 49439 h 71773"/>
                      <a:gd name="connsiteX5" fmla="*/ 59078 w 74746"/>
                      <a:gd name="connsiteY5" fmla="*/ 62629 h 71773"/>
                      <a:gd name="connsiteX6" fmla="*/ 41811 w 74746"/>
                      <a:gd name="connsiteY6" fmla="*/ 71263 h 71773"/>
                      <a:gd name="connsiteX7" fmla="*/ 24304 w 74746"/>
                      <a:gd name="connsiteY7" fmla="*/ 69104 h 71773"/>
                      <a:gd name="connsiteX8" fmla="*/ 9436 w 74746"/>
                      <a:gd name="connsiteY8" fmla="*/ 57673 h 71773"/>
                      <a:gd name="connsiteX9" fmla="*/ 642 w 74746"/>
                      <a:gd name="connsiteY9" fmla="*/ 40166 h 71773"/>
                      <a:gd name="connsiteX10" fmla="*/ 2481 w 74746"/>
                      <a:gd name="connsiteY10" fmla="*/ 21940 h 71773"/>
                      <a:gd name="connsiteX11" fmla="*/ 12873 w 74746"/>
                      <a:gd name="connsiteY11" fmla="*/ 8750 h 71773"/>
                      <a:gd name="connsiteX12" fmla="*/ 31659 w 74746"/>
                      <a:gd name="connsiteY12" fmla="*/ 37 h 71773"/>
                      <a:gd name="connsiteX13" fmla="*/ 48286 w 74746"/>
                      <a:gd name="connsiteY13" fmla="*/ 5473 h 71773"/>
                      <a:gd name="connsiteX14" fmla="*/ 39413 w 74746"/>
                      <a:gd name="connsiteY14" fmla="*/ 16264 h 71773"/>
                      <a:gd name="connsiteX15" fmla="*/ 30060 w 74746"/>
                      <a:gd name="connsiteY15" fmla="*/ 13626 h 71773"/>
                      <a:gd name="connsiteX16" fmla="*/ 20547 w 74746"/>
                      <a:gd name="connsiteY16" fmla="*/ 17783 h 71773"/>
                      <a:gd name="connsiteX17" fmla="*/ 13193 w 74746"/>
                      <a:gd name="connsiteY17" fmla="*/ 31453 h 71773"/>
                      <a:gd name="connsiteX18" fmla="*/ 20068 w 74746"/>
                      <a:gd name="connsiteY18" fmla="*/ 48000 h 71773"/>
                      <a:gd name="connsiteX19" fmla="*/ 36056 w 74746"/>
                      <a:gd name="connsiteY19" fmla="*/ 58552 h 71773"/>
                      <a:gd name="connsiteX20" fmla="*/ 50924 w 74746"/>
                      <a:gd name="connsiteY20" fmla="*/ 54075 h 71773"/>
                      <a:gd name="connsiteX21" fmla="*/ 56520 w 74746"/>
                      <a:gd name="connsiteY21" fmla="*/ 47121 h 71773"/>
                      <a:gd name="connsiteX22" fmla="*/ 59638 w 74746"/>
                      <a:gd name="connsiteY22" fmla="*/ 39127 h 71773"/>
                      <a:gd name="connsiteX23" fmla="*/ 54042 w 74746"/>
                      <a:gd name="connsiteY23" fmla="*/ 32492 h 71773"/>
                      <a:gd name="connsiteX24" fmla="*/ 41891 w 74746"/>
                      <a:gd name="connsiteY24" fmla="*/ 42724 h 71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4746" h="71773">
                        <a:moveTo>
                          <a:pt x="41731" y="42724"/>
                        </a:moveTo>
                        <a:lnTo>
                          <a:pt x="34297" y="33851"/>
                        </a:lnTo>
                        <a:lnTo>
                          <a:pt x="57159" y="14666"/>
                        </a:lnTo>
                        <a:lnTo>
                          <a:pt x="74746" y="35610"/>
                        </a:lnTo>
                        <a:cubicBezTo>
                          <a:pt x="74346" y="39607"/>
                          <a:pt x="72668" y="44243"/>
                          <a:pt x="69870" y="49439"/>
                        </a:cubicBezTo>
                        <a:cubicBezTo>
                          <a:pt x="66992" y="54635"/>
                          <a:pt x="63475" y="59032"/>
                          <a:pt x="59078" y="62629"/>
                        </a:cubicBezTo>
                        <a:cubicBezTo>
                          <a:pt x="53562" y="67266"/>
                          <a:pt x="47807" y="70143"/>
                          <a:pt x="41811" y="71263"/>
                        </a:cubicBezTo>
                        <a:cubicBezTo>
                          <a:pt x="35816" y="72382"/>
                          <a:pt x="29980" y="71662"/>
                          <a:pt x="24304" y="69104"/>
                        </a:cubicBezTo>
                        <a:cubicBezTo>
                          <a:pt x="18629" y="66546"/>
                          <a:pt x="13673" y="62709"/>
                          <a:pt x="9436" y="57673"/>
                        </a:cubicBezTo>
                        <a:cubicBezTo>
                          <a:pt x="4799" y="52237"/>
                          <a:pt x="1922" y="46401"/>
                          <a:pt x="642" y="40166"/>
                        </a:cubicBezTo>
                        <a:cubicBezTo>
                          <a:pt x="-637" y="34011"/>
                          <a:pt x="3" y="27936"/>
                          <a:pt x="2481" y="21940"/>
                        </a:cubicBezTo>
                        <a:cubicBezTo>
                          <a:pt x="4400" y="17383"/>
                          <a:pt x="7837" y="12987"/>
                          <a:pt x="12873" y="8750"/>
                        </a:cubicBezTo>
                        <a:cubicBezTo>
                          <a:pt x="19428" y="3234"/>
                          <a:pt x="25663" y="356"/>
                          <a:pt x="31659" y="37"/>
                        </a:cubicBezTo>
                        <a:cubicBezTo>
                          <a:pt x="37654" y="-283"/>
                          <a:pt x="43170" y="1476"/>
                          <a:pt x="48286" y="5473"/>
                        </a:cubicBezTo>
                        <a:lnTo>
                          <a:pt x="39413" y="16264"/>
                        </a:lnTo>
                        <a:cubicBezTo>
                          <a:pt x="36535" y="14266"/>
                          <a:pt x="33418" y="13467"/>
                          <a:pt x="30060" y="13626"/>
                        </a:cubicBezTo>
                        <a:cubicBezTo>
                          <a:pt x="26703" y="13786"/>
                          <a:pt x="23585" y="15225"/>
                          <a:pt x="20547" y="17783"/>
                        </a:cubicBezTo>
                        <a:cubicBezTo>
                          <a:pt x="15911" y="21700"/>
                          <a:pt x="13433" y="26257"/>
                          <a:pt x="13193" y="31453"/>
                        </a:cubicBezTo>
                        <a:cubicBezTo>
                          <a:pt x="12953" y="36649"/>
                          <a:pt x="15191" y="42165"/>
                          <a:pt x="20068" y="48000"/>
                        </a:cubicBezTo>
                        <a:cubicBezTo>
                          <a:pt x="25344" y="54236"/>
                          <a:pt x="30620" y="57753"/>
                          <a:pt x="36056" y="58552"/>
                        </a:cubicBezTo>
                        <a:cubicBezTo>
                          <a:pt x="41411" y="59352"/>
                          <a:pt x="46368" y="57833"/>
                          <a:pt x="50924" y="54075"/>
                        </a:cubicBezTo>
                        <a:cubicBezTo>
                          <a:pt x="53162" y="52237"/>
                          <a:pt x="55001" y="49919"/>
                          <a:pt x="56520" y="47121"/>
                        </a:cubicBezTo>
                        <a:cubicBezTo>
                          <a:pt x="58039" y="44403"/>
                          <a:pt x="59078" y="41685"/>
                          <a:pt x="59638" y="39127"/>
                        </a:cubicBezTo>
                        <a:lnTo>
                          <a:pt x="54042" y="32492"/>
                        </a:lnTo>
                        <a:lnTo>
                          <a:pt x="41891" y="4272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97" name="Freeform: Shape 4696">
                    <a:extLst>
                      <a:ext uri="{FF2B5EF4-FFF2-40B4-BE49-F238E27FC236}">
                        <a16:creationId xmlns:a16="http://schemas.microsoft.com/office/drawing/2014/main" id="{F59E2F34-B1BD-EF2B-B6F5-A7CBC819A40D}"/>
                      </a:ext>
                    </a:extLst>
                  </p:cNvPr>
                  <p:cNvSpPr/>
                  <p:nvPr/>
                </p:nvSpPr>
                <p:spPr>
                  <a:xfrm>
                    <a:off x="1171417" y="3966446"/>
                    <a:ext cx="51121" cy="51428"/>
                  </a:xfrm>
                  <a:custGeom>
                    <a:avLst/>
                    <a:gdLst>
                      <a:gd name="connsiteX0" fmla="*/ 38078 w 51121"/>
                      <a:gd name="connsiteY0" fmla="*/ 26540 h 51428"/>
                      <a:gd name="connsiteX1" fmla="*/ 49509 w 51121"/>
                      <a:gd name="connsiteY1" fmla="*/ 19825 h 51428"/>
                      <a:gd name="connsiteX2" fmla="*/ 50468 w 51121"/>
                      <a:gd name="connsiteY2" fmla="*/ 33335 h 51428"/>
                      <a:gd name="connsiteX3" fmla="*/ 42474 w 51121"/>
                      <a:gd name="connsiteY3" fmla="*/ 45006 h 51428"/>
                      <a:gd name="connsiteX4" fmla="*/ 22330 w 51121"/>
                      <a:gd name="connsiteY4" fmla="*/ 50842 h 51428"/>
                      <a:gd name="connsiteX5" fmla="*/ 7541 w 51121"/>
                      <a:gd name="connsiteY5" fmla="*/ 40849 h 51428"/>
                      <a:gd name="connsiteX6" fmla="*/ 27 w 51121"/>
                      <a:gd name="connsiteY6" fmla="*/ 21824 h 51428"/>
                      <a:gd name="connsiteX7" fmla="*/ 8021 w 51121"/>
                      <a:gd name="connsiteY7" fmla="*/ 5916 h 51428"/>
                      <a:gd name="connsiteX8" fmla="*/ 26167 w 51121"/>
                      <a:gd name="connsiteY8" fmla="*/ 240 h 51428"/>
                      <a:gd name="connsiteX9" fmla="*/ 45272 w 51121"/>
                      <a:gd name="connsiteY9" fmla="*/ 13510 h 51428"/>
                      <a:gd name="connsiteX10" fmla="*/ 20011 w 51121"/>
                      <a:gd name="connsiteY10" fmla="*/ 34694 h 51428"/>
                      <a:gd name="connsiteX11" fmla="*/ 28325 w 51121"/>
                      <a:gd name="connsiteY11" fmla="*/ 39650 h 51428"/>
                      <a:gd name="connsiteX12" fmla="*/ 36239 w 51121"/>
                      <a:gd name="connsiteY12" fmla="*/ 37252 h 51428"/>
                      <a:gd name="connsiteX13" fmla="*/ 39117 w 51121"/>
                      <a:gd name="connsiteY13" fmla="*/ 32615 h 51428"/>
                      <a:gd name="connsiteX14" fmla="*/ 38078 w 51121"/>
                      <a:gd name="connsiteY14" fmla="*/ 26380 h 51428"/>
                      <a:gd name="connsiteX15" fmla="*/ 30164 w 51121"/>
                      <a:gd name="connsiteY15" fmla="*/ 15908 h 51428"/>
                      <a:gd name="connsiteX16" fmla="*/ 22330 w 51121"/>
                      <a:gd name="connsiteY16" fmla="*/ 11112 h 51428"/>
                      <a:gd name="connsiteX17" fmla="*/ 15215 w 51121"/>
                      <a:gd name="connsiteY17" fmla="*/ 13270 h 51428"/>
                      <a:gd name="connsiteX18" fmla="*/ 11778 w 51121"/>
                      <a:gd name="connsiteY18" fmla="*/ 20225 h 51428"/>
                      <a:gd name="connsiteX19" fmla="*/ 15135 w 51121"/>
                      <a:gd name="connsiteY19" fmla="*/ 28539 h 51428"/>
                      <a:gd name="connsiteX20" fmla="*/ 30244 w 51121"/>
                      <a:gd name="connsiteY20" fmla="*/ 15908 h 5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21" h="51428">
                        <a:moveTo>
                          <a:pt x="38078" y="26540"/>
                        </a:moveTo>
                        <a:lnTo>
                          <a:pt x="49509" y="19825"/>
                        </a:lnTo>
                        <a:cubicBezTo>
                          <a:pt x="51268" y="24622"/>
                          <a:pt x="51587" y="29098"/>
                          <a:pt x="50468" y="33335"/>
                        </a:cubicBezTo>
                        <a:cubicBezTo>
                          <a:pt x="49269" y="37572"/>
                          <a:pt x="46631" y="41489"/>
                          <a:pt x="42474" y="45006"/>
                        </a:cubicBezTo>
                        <a:cubicBezTo>
                          <a:pt x="35839" y="50602"/>
                          <a:pt x="29124" y="52520"/>
                          <a:pt x="22330" y="50842"/>
                        </a:cubicBezTo>
                        <a:cubicBezTo>
                          <a:pt x="16894" y="49483"/>
                          <a:pt x="12018" y="46125"/>
                          <a:pt x="7541" y="40849"/>
                        </a:cubicBezTo>
                        <a:cubicBezTo>
                          <a:pt x="2265" y="34534"/>
                          <a:pt x="-293" y="28219"/>
                          <a:pt x="27" y="21824"/>
                        </a:cubicBezTo>
                        <a:cubicBezTo>
                          <a:pt x="346" y="15509"/>
                          <a:pt x="2984" y="10153"/>
                          <a:pt x="8021" y="5916"/>
                        </a:cubicBezTo>
                        <a:cubicBezTo>
                          <a:pt x="13696" y="1199"/>
                          <a:pt x="19772" y="-719"/>
                          <a:pt x="26167" y="240"/>
                        </a:cubicBezTo>
                        <a:cubicBezTo>
                          <a:pt x="32562" y="1199"/>
                          <a:pt x="38957" y="5676"/>
                          <a:pt x="45272" y="13510"/>
                        </a:cubicBezTo>
                        <a:lnTo>
                          <a:pt x="20011" y="34694"/>
                        </a:lnTo>
                        <a:cubicBezTo>
                          <a:pt x="22569" y="37652"/>
                          <a:pt x="25367" y="39250"/>
                          <a:pt x="28325" y="39650"/>
                        </a:cubicBezTo>
                        <a:cubicBezTo>
                          <a:pt x="31283" y="40050"/>
                          <a:pt x="33921" y="39250"/>
                          <a:pt x="36239" y="37252"/>
                        </a:cubicBezTo>
                        <a:cubicBezTo>
                          <a:pt x="37838" y="35893"/>
                          <a:pt x="38797" y="34374"/>
                          <a:pt x="39117" y="32615"/>
                        </a:cubicBezTo>
                        <a:cubicBezTo>
                          <a:pt x="39437" y="30857"/>
                          <a:pt x="39117" y="28778"/>
                          <a:pt x="38078" y="26380"/>
                        </a:cubicBezTo>
                        <a:close/>
                        <a:moveTo>
                          <a:pt x="30164" y="15908"/>
                        </a:moveTo>
                        <a:cubicBezTo>
                          <a:pt x="27606" y="13030"/>
                          <a:pt x="25048" y="11432"/>
                          <a:pt x="22330" y="11112"/>
                        </a:cubicBezTo>
                        <a:cubicBezTo>
                          <a:pt x="19612" y="10792"/>
                          <a:pt x="17214" y="11512"/>
                          <a:pt x="15215" y="13270"/>
                        </a:cubicBezTo>
                        <a:cubicBezTo>
                          <a:pt x="13057" y="15109"/>
                          <a:pt x="11858" y="17427"/>
                          <a:pt x="11778" y="20225"/>
                        </a:cubicBezTo>
                        <a:cubicBezTo>
                          <a:pt x="11698" y="23023"/>
                          <a:pt x="12817" y="25821"/>
                          <a:pt x="15135" y="28539"/>
                        </a:cubicBezTo>
                        <a:lnTo>
                          <a:pt x="30244" y="1590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98" name="Freeform: Shape 4697">
                    <a:extLst>
                      <a:ext uri="{FF2B5EF4-FFF2-40B4-BE49-F238E27FC236}">
                        <a16:creationId xmlns:a16="http://schemas.microsoft.com/office/drawing/2014/main" id="{2BA114FE-2B79-A6B6-92B2-D145680CF9D0}"/>
                      </a:ext>
                    </a:extLst>
                  </p:cNvPr>
                  <p:cNvSpPr/>
                  <p:nvPr/>
                </p:nvSpPr>
                <p:spPr>
                  <a:xfrm>
                    <a:off x="1206137" y="3931913"/>
                    <a:ext cx="42047" cy="57796"/>
                  </a:xfrm>
                  <a:custGeom>
                    <a:avLst/>
                    <a:gdLst>
                      <a:gd name="connsiteX0" fmla="*/ 42048 w 42047"/>
                      <a:gd name="connsiteY0" fmla="*/ 49323 h 57796"/>
                      <a:gd name="connsiteX1" fmla="*/ 31976 w 42047"/>
                      <a:gd name="connsiteY1" fmla="*/ 57796 h 57796"/>
                      <a:gd name="connsiteX2" fmla="*/ 0 w 42047"/>
                      <a:gd name="connsiteY2" fmla="*/ 19665 h 57796"/>
                      <a:gd name="connsiteX3" fmla="*/ 9353 w 42047"/>
                      <a:gd name="connsiteY3" fmla="*/ 11831 h 57796"/>
                      <a:gd name="connsiteX4" fmla="*/ 13909 w 42047"/>
                      <a:gd name="connsiteY4" fmla="*/ 17267 h 57796"/>
                      <a:gd name="connsiteX5" fmla="*/ 13909 w 42047"/>
                      <a:gd name="connsiteY5" fmla="*/ 8554 h 57796"/>
                      <a:gd name="connsiteX6" fmla="*/ 17267 w 42047"/>
                      <a:gd name="connsiteY6" fmla="*/ 3677 h 57796"/>
                      <a:gd name="connsiteX7" fmla="*/ 25501 w 42047"/>
                      <a:gd name="connsiteY7" fmla="*/ 0 h 57796"/>
                      <a:gd name="connsiteX8" fmla="*/ 29737 w 42047"/>
                      <a:gd name="connsiteY8" fmla="*/ 11431 h 57796"/>
                      <a:gd name="connsiteX9" fmla="*/ 23582 w 42047"/>
                      <a:gd name="connsiteY9" fmla="*/ 13750 h 57796"/>
                      <a:gd name="connsiteX10" fmla="*/ 20944 w 42047"/>
                      <a:gd name="connsiteY10" fmla="*/ 17907 h 57796"/>
                      <a:gd name="connsiteX11" fmla="*/ 22143 w 42047"/>
                      <a:gd name="connsiteY11" fmla="*/ 24062 h 57796"/>
                      <a:gd name="connsiteX12" fmla="*/ 31976 w 42047"/>
                      <a:gd name="connsiteY12" fmla="*/ 37571 h 57796"/>
                      <a:gd name="connsiteX13" fmla="*/ 41888 w 42047"/>
                      <a:gd name="connsiteY13" fmla="*/ 49323 h 5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047" h="57796">
                        <a:moveTo>
                          <a:pt x="42048" y="49323"/>
                        </a:moveTo>
                        <a:lnTo>
                          <a:pt x="31976" y="57796"/>
                        </a:lnTo>
                        <a:lnTo>
                          <a:pt x="0" y="19665"/>
                        </a:lnTo>
                        <a:lnTo>
                          <a:pt x="9353" y="11831"/>
                        </a:lnTo>
                        <a:lnTo>
                          <a:pt x="13909" y="17267"/>
                        </a:lnTo>
                        <a:cubicBezTo>
                          <a:pt x="13350" y="13350"/>
                          <a:pt x="13430" y="10472"/>
                          <a:pt x="13909" y="8554"/>
                        </a:cubicBezTo>
                        <a:cubicBezTo>
                          <a:pt x="14549" y="6635"/>
                          <a:pt x="15588" y="5036"/>
                          <a:pt x="17267" y="3677"/>
                        </a:cubicBezTo>
                        <a:cubicBezTo>
                          <a:pt x="19585" y="1759"/>
                          <a:pt x="22303" y="560"/>
                          <a:pt x="25501" y="0"/>
                        </a:cubicBezTo>
                        <a:lnTo>
                          <a:pt x="29737" y="11431"/>
                        </a:lnTo>
                        <a:cubicBezTo>
                          <a:pt x="27099" y="11751"/>
                          <a:pt x="25101" y="12550"/>
                          <a:pt x="23582" y="13750"/>
                        </a:cubicBezTo>
                        <a:cubicBezTo>
                          <a:pt x="22143" y="14949"/>
                          <a:pt x="21264" y="16308"/>
                          <a:pt x="20944" y="17907"/>
                        </a:cubicBezTo>
                        <a:cubicBezTo>
                          <a:pt x="20624" y="19505"/>
                          <a:pt x="20944" y="21584"/>
                          <a:pt x="22143" y="24062"/>
                        </a:cubicBezTo>
                        <a:cubicBezTo>
                          <a:pt x="23262" y="26540"/>
                          <a:pt x="26540" y="31096"/>
                          <a:pt x="31976" y="37571"/>
                        </a:cubicBezTo>
                        <a:lnTo>
                          <a:pt x="41888" y="4932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99" name="Freeform: Shape 4698">
                    <a:extLst>
                      <a:ext uri="{FF2B5EF4-FFF2-40B4-BE49-F238E27FC236}">
                        <a16:creationId xmlns:a16="http://schemas.microsoft.com/office/drawing/2014/main" id="{49F762BC-83DD-86F5-407A-D411C26CDCF2}"/>
                      </a:ext>
                    </a:extLst>
                  </p:cNvPr>
                  <p:cNvSpPr/>
                  <p:nvPr/>
                </p:nvSpPr>
                <p:spPr>
                  <a:xfrm>
                    <a:off x="1234356" y="3885927"/>
                    <a:ext cx="88092" cy="80120"/>
                  </a:xfrm>
                  <a:custGeom>
                    <a:avLst/>
                    <a:gdLst>
                      <a:gd name="connsiteX0" fmla="*/ 0 w 88092"/>
                      <a:gd name="connsiteY0" fmla="*/ 41909 h 80120"/>
                      <a:gd name="connsiteX1" fmla="*/ 9273 w 88092"/>
                      <a:gd name="connsiteY1" fmla="*/ 34075 h 80120"/>
                      <a:gd name="connsiteX2" fmla="*/ 13670 w 88092"/>
                      <a:gd name="connsiteY2" fmla="*/ 39271 h 80120"/>
                      <a:gd name="connsiteX3" fmla="*/ 20464 w 88092"/>
                      <a:gd name="connsiteY3" fmla="*/ 23203 h 80120"/>
                      <a:gd name="connsiteX4" fmla="*/ 28059 w 88092"/>
                      <a:gd name="connsiteY4" fmla="*/ 19367 h 80120"/>
                      <a:gd name="connsiteX5" fmla="*/ 36292 w 88092"/>
                      <a:gd name="connsiteY5" fmla="*/ 20246 h 80120"/>
                      <a:gd name="connsiteX6" fmla="*/ 37891 w 88092"/>
                      <a:gd name="connsiteY6" fmla="*/ 11133 h 80120"/>
                      <a:gd name="connsiteX7" fmla="*/ 42847 w 88092"/>
                      <a:gd name="connsiteY7" fmla="*/ 4418 h 80120"/>
                      <a:gd name="connsiteX8" fmla="*/ 51401 w 88092"/>
                      <a:gd name="connsiteY8" fmla="*/ 181 h 80120"/>
                      <a:gd name="connsiteX9" fmla="*/ 59954 w 88092"/>
                      <a:gd name="connsiteY9" fmla="*/ 1540 h 80120"/>
                      <a:gd name="connsiteX10" fmla="*/ 67628 w 88092"/>
                      <a:gd name="connsiteY10" fmla="*/ 8575 h 80120"/>
                      <a:gd name="connsiteX11" fmla="*/ 88093 w 88092"/>
                      <a:gd name="connsiteY11" fmla="*/ 32956 h 80120"/>
                      <a:gd name="connsiteX12" fmla="*/ 78021 w 88092"/>
                      <a:gd name="connsiteY12" fmla="*/ 41430 h 80120"/>
                      <a:gd name="connsiteX13" fmla="*/ 59714 w 88092"/>
                      <a:gd name="connsiteY13" fmla="*/ 19686 h 80120"/>
                      <a:gd name="connsiteX14" fmla="*/ 52520 w 88092"/>
                      <a:gd name="connsiteY14" fmla="*/ 13211 h 80120"/>
                      <a:gd name="connsiteX15" fmla="*/ 46445 w 88092"/>
                      <a:gd name="connsiteY15" fmla="*/ 14650 h 80120"/>
                      <a:gd name="connsiteX16" fmla="*/ 43567 w 88092"/>
                      <a:gd name="connsiteY16" fmla="*/ 19287 h 80120"/>
                      <a:gd name="connsiteX17" fmla="*/ 44046 w 88092"/>
                      <a:gd name="connsiteY17" fmla="*/ 25362 h 80120"/>
                      <a:gd name="connsiteX18" fmla="*/ 49802 w 88092"/>
                      <a:gd name="connsiteY18" fmla="*/ 33916 h 80120"/>
                      <a:gd name="connsiteX19" fmla="*/ 65150 w 88092"/>
                      <a:gd name="connsiteY19" fmla="*/ 52221 h 80120"/>
                      <a:gd name="connsiteX20" fmla="*/ 55078 w 88092"/>
                      <a:gd name="connsiteY20" fmla="*/ 60695 h 80120"/>
                      <a:gd name="connsiteX21" fmla="*/ 37571 w 88092"/>
                      <a:gd name="connsiteY21" fmla="*/ 39831 h 80120"/>
                      <a:gd name="connsiteX22" fmla="*/ 31016 w 88092"/>
                      <a:gd name="connsiteY22" fmla="*/ 33116 h 80120"/>
                      <a:gd name="connsiteX23" fmla="*/ 27339 w 88092"/>
                      <a:gd name="connsiteY23" fmla="*/ 32157 h 80120"/>
                      <a:gd name="connsiteX24" fmla="*/ 23582 w 88092"/>
                      <a:gd name="connsiteY24" fmla="*/ 33916 h 80120"/>
                      <a:gd name="connsiteX25" fmla="*/ 20464 w 88092"/>
                      <a:gd name="connsiteY25" fmla="*/ 38712 h 80120"/>
                      <a:gd name="connsiteX26" fmla="*/ 20784 w 88092"/>
                      <a:gd name="connsiteY26" fmla="*/ 44547 h 80120"/>
                      <a:gd name="connsiteX27" fmla="*/ 26540 w 88092"/>
                      <a:gd name="connsiteY27" fmla="*/ 53101 h 80120"/>
                      <a:gd name="connsiteX28" fmla="*/ 42048 w 88092"/>
                      <a:gd name="connsiteY28" fmla="*/ 71647 h 80120"/>
                      <a:gd name="connsiteX29" fmla="*/ 31976 w 88092"/>
                      <a:gd name="connsiteY29" fmla="*/ 80120 h 80120"/>
                      <a:gd name="connsiteX30" fmla="*/ 0 w 88092"/>
                      <a:gd name="connsiteY30" fmla="*/ 41989 h 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8092" h="80120">
                        <a:moveTo>
                          <a:pt x="0" y="41909"/>
                        </a:moveTo>
                        <a:lnTo>
                          <a:pt x="9273" y="34075"/>
                        </a:lnTo>
                        <a:lnTo>
                          <a:pt x="13670" y="39271"/>
                        </a:lnTo>
                        <a:cubicBezTo>
                          <a:pt x="13670" y="32397"/>
                          <a:pt x="15828" y="27121"/>
                          <a:pt x="20464" y="23203"/>
                        </a:cubicBezTo>
                        <a:cubicBezTo>
                          <a:pt x="22942" y="21125"/>
                          <a:pt x="25421" y="19846"/>
                          <a:pt x="28059" y="19367"/>
                        </a:cubicBezTo>
                        <a:cubicBezTo>
                          <a:pt x="30697" y="18887"/>
                          <a:pt x="33415" y="19127"/>
                          <a:pt x="36292" y="20246"/>
                        </a:cubicBezTo>
                        <a:cubicBezTo>
                          <a:pt x="36292" y="16808"/>
                          <a:pt x="36772" y="13771"/>
                          <a:pt x="37891" y="11133"/>
                        </a:cubicBezTo>
                        <a:cubicBezTo>
                          <a:pt x="39010" y="8495"/>
                          <a:pt x="40609" y="6256"/>
                          <a:pt x="42847" y="4418"/>
                        </a:cubicBezTo>
                        <a:cubicBezTo>
                          <a:pt x="45645" y="2100"/>
                          <a:pt x="48523" y="661"/>
                          <a:pt x="51401" y="181"/>
                        </a:cubicBezTo>
                        <a:cubicBezTo>
                          <a:pt x="54279" y="-299"/>
                          <a:pt x="57156" y="181"/>
                          <a:pt x="59954" y="1540"/>
                        </a:cubicBezTo>
                        <a:cubicBezTo>
                          <a:pt x="62033" y="2579"/>
                          <a:pt x="64591" y="4898"/>
                          <a:pt x="67628" y="8575"/>
                        </a:cubicBezTo>
                        <a:lnTo>
                          <a:pt x="88093" y="32956"/>
                        </a:lnTo>
                        <a:lnTo>
                          <a:pt x="78021" y="41430"/>
                        </a:lnTo>
                        <a:lnTo>
                          <a:pt x="59714" y="19686"/>
                        </a:lnTo>
                        <a:cubicBezTo>
                          <a:pt x="56517" y="15929"/>
                          <a:pt x="54119" y="13771"/>
                          <a:pt x="52520" y="13211"/>
                        </a:cubicBezTo>
                        <a:cubicBezTo>
                          <a:pt x="50362" y="12572"/>
                          <a:pt x="48363" y="13051"/>
                          <a:pt x="46445" y="14650"/>
                        </a:cubicBezTo>
                        <a:cubicBezTo>
                          <a:pt x="45006" y="15849"/>
                          <a:pt x="44046" y="17368"/>
                          <a:pt x="43567" y="19287"/>
                        </a:cubicBezTo>
                        <a:cubicBezTo>
                          <a:pt x="43087" y="21205"/>
                          <a:pt x="43247" y="23203"/>
                          <a:pt x="44046" y="25362"/>
                        </a:cubicBezTo>
                        <a:cubicBezTo>
                          <a:pt x="44926" y="27520"/>
                          <a:pt x="46844" y="30318"/>
                          <a:pt x="49802" y="33916"/>
                        </a:cubicBezTo>
                        <a:lnTo>
                          <a:pt x="65150" y="52221"/>
                        </a:lnTo>
                        <a:lnTo>
                          <a:pt x="55078" y="60695"/>
                        </a:lnTo>
                        <a:lnTo>
                          <a:pt x="37571" y="39831"/>
                        </a:lnTo>
                        <a:cubicBezTo>
                          <a:pt x="34454" y="36154"/>
                          <a:pt x="32295" y="33916"/>
                          <a:pt x="31016" y="33116"/>
                        </a:cubicBezTo>
                        <a:cubicBezTo>
                          <a:pt x="29737" y="32317"/>
                          <a:pt x="28538" y="31997"/>
                          <a:pt x="27339" y="32157"/>
                        </a:cubicBezTo>
                        <a:cubicBezTo>
                          <a:pt x="26140" y="32237"/>
                          <a:pt x="24941" y="32876"/>
                          <a:pt x="23582" y="33916"/>
                        </a:cubicBezTo>
                        <a:cubicBezTo>
                          <a:pt x="22063" y="35194"/>
                          <a:pt x="20944" y="36793"/>
                          <a:pt x="20464" y="38712"/>
                        </a:cubicBezTo>
                        <a:cubicBezTo>
                          <a:pt x="19905" y="40630"/>
                          <a:pt x="20065" y="42549"/>
                          <a:pt x="20784" y="44547"/>
                        </a:cubicBezTo>
                        <a:cubicBezTo>
                          <a:pt x="21584" y="46546"/>
                          <a:pt x="23502" y="49423"/>
                          <a:pt x="26540" y="53101"/>
                        </a:cubicBezTo>
                        <a:lnTo>
                          <a:pt x="42048" y="71647"/>
                        </a:lnTo>
                        <a:lnTo>
                          <a:pt x="31976" y="80120"/>
                        </a:lnTo>
                        <a:lnTo>
                          <a:pt x="0" y="4198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0" name="Freeform: Shape 4699">
                    <a:extLst>
                      <a:ext uri="{FF2B5EF4-FFF2-40B4-BE49-F238E27FC236}">
                        <a16:creationId xmlns:a16="http://schemas.microsoft.com/office/drawing/2014/main" id="{C5972FD4-E01A-F2BC-CBD0-B7013B50E1F0}"/>
                      </a:ext>
                    </a:extLst>
                  </p:cNvPr>
                  <p:cNvSpPr/>
                  <p:nvPr/>
                </p:nvSpPr>
                <p:spPr>
                  <a:xfrm>
                    <a:off x="1305108" y="3851661"/>
                    <a:ext cx="60348" cy="55975"/>
                  </a:xfrm>
                  <a:custGeom>
                    <a:avLst/>
                    <a:gdLst>
                      <a:gd name="connsiteX0" fmla="*/ 12625 w 60348"/>
                      <a:gd name="connsiteY0" fmla="*/ 26053 h 55975"/>
                      <a:gd name="connsiteX1" fmla="*/ 2073 w 60348"/>
                      <a:gd name="connsiteY1" fmla="*/ 32049 h 55975"/>
                      <a:gd name="connsiteX2" fmla="*/ 474 w 60348"/>
                      <a:gd name="connsiteY2" fmla="*/ 19419 h 55975"/>
                      <a:gd name="connsiteX3" fmla="*/ 9427 w 60348"/>
                      <a:gd name="connsiteY3" fmla="*/ 7348 h 55975"/>
                      <a:gd name="connsiteX4" fmla="*/ 20778 w 60348"/>
                      <a:gd name="connsiteY4" fmla="*/ 553 h 55975"/>
                      <a:gd name="connsiteX5" fmla="*/ 28852 w 60348"/>
                      <a:gd name="connsiteY5" fmla="*/ 713 h 55975"/>
                      <a:gd name="connsiteX6" fmla="*/ 37805 w 60348"/>
                      <a:gd name="connsiteY6" fmla="*/ 8627 h 55975"/>
                      <a:gd name="connsiteX7" fmla="*/ 47558 w 60348"/>
                      <a:gd name="connsiteY7" fmla="*/ 20458 h 55975"/>
                      <a:gd name="connsiteX8" fmla="*/ 54273 w 60348"/>
                      <a:gd name="connsiteY8" fmla="*/ 27492 h 55975"/>
                      <a:gd name="connsiteX9" fmla="*/ 60348 w 60348"/>
                      <a:gd name="connsiteY9" fmla="*/ 31090 h 55975"/>
                      <a:gd name="connsiteX10" fmla="*/ 50356 w 60348"/>
                      <a:gd name="connsiteY10" fmla="*/ 39483 h 55975"/>
                      <a:gd name="connsiteX11" fmla="*/ 46918 w 60348"/>
                      <a:gd name="connsiteY11" fmla="*/ 37325 h 55975"/>
                      <a:gd name="connsiteX12" fmla="*/ 45560 w 60348"/>
                      <a:gd name="connsiteY12" fmla="*/ 36446 h 55975"/>
                      <a:gd name="connsiteX13" fmla="*/ 43161 w 60348"/>
                      <a:gd name="connsiteY13" fmla="*/ 44839 h 55975"/>
                      <a:gd name="connsiteX14" fmla="*/ 37965 w 60348"/>
                      <a:gd name="connsiteY14" fmla="*/ 51394 h 55975"/>
                      <a:gd name="connsiteX15" fmla="*/ 25974 w 60348"/>
                      <a:gd name="connsiteY15" fmla="*/ 55951 h 55975"/>
                      <a:gd name="connsiteX16" fmla="*/ 15822 w 60348"/>
                      <a:gd name="connsiteY16" fmla="*/ 50755 h 55975"/>
                      <a:gd name="connsiteX17" fmla="*/ 12545 w 60348"/>
                      <a:gd name="connsiteY17" fmla="*/ 43720 h 55975"/>
                      <a:gd name="connsiteX18" fmla="*/ 13584 w 60348"/>
                      <a:gd name="connsiteY18" fmla="*/ 36206 h 55975"/>
                      <a:gd name="connsiteX19" fmla="*/ 19659 w 60348"/>
                      <a:gd name="connsiteY19" fmla="*/ 27173 h 55975"/>
                      <a:gd name="connsiteX20" fmla="*/ 27413 w 60348"/>
                      <a:gd name="connsiteY20" fmla="*/ 16461 h 55975"/>
                      <a:gd name="connsiteX21" fmla="*/ 26534 w 60348"/>
                      <a:gd name="connsiteY21" fmla="*/ 15422 h 55975"/>
                      <a:gd name="connsiteX22" fmla="*/ 21658 w 60348"/>
                      <a:gd name="connsiteY22" fmla="*/ 12464 h 55975"/>
                      <a:gd name="connsiteX23" fmla="*/ 15183 w 60348"/>
                      <a:gd name="connsiteY23" fmla="*/ 15741 h 55975"/>
                      <a:gd name="connsiteX24" fmla="*/ 11905 w 60348"/>
                      <a:gd name="connsiteY24" fmla="*/ 20298 h 55975"/>
                      <a:gd name="connsiteX25" fmla="*/ 12625 w 60348"/>
                      <a:gd name="connsiteY25" fmla="*/ 26053 h 55975"/>
                      <a:gd name="connsiteX26" fmla="*/ 33009 w 60348"/>
                      <a:gd name="connsiteY26" fmla="*/ 22936 h 55975"/>
                      <a:gd name="connsiteX27" fmla="*/ 28133 w 60348"/>
                      <a:gd name="connsiteY27" fmla="*/ 29651 h 55975"/>
                      <a:gd name="connsiteX28" fmla="*/ 24136 w 60348"/>
                      <a:gd name="connsiteY28" fmla="*/ 36046 h 55975"/>
                      <a:gd name="connsiteX29" fmla="*/ 25175 w 60348"/>
                      <a:gd name="connsiteY29" fmla="*/ 41242 h 55975"/>
                      <a:gd name="connsiteX30" fmla="*/ 29812 w 60348"/>
                      <a:gd name="connsiteY30" fmla="*/ 43560 h 55975"/>
                      <a:gd name="connsiteX31" fmla="*/ 35167 w 60348"/>
                      <a:gd name="connsiteY31" fmla="*/ 41721 h 55975"/>
                      <a:gd name="connsiteX32" fmla="*/ 38845 w 60348"/>
                      <a:gd name="connsiteY32" fmla="*/ 35566 h 55975"/>
                      <a:gd name="connsiteX33" fmla="*/ 38445 w 60348"/>
                      <a:gd name="connsiteY33" fmla="*/ 30210 h 55975"/>
                      <a:gd name="connsiteX34" fmla="*/ 34688 w 60348"/>
                      <a:gd name="connsiteY34" fmla="*/ 24934 h 55975"/>
                      <a:gd name="connsiteX35" fmla="*/ 33009 w 60348"/>
                      <a:gd name="connsiteY35" fmla="*/ 22936 h 5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348" h="55975">
                        <a:moveTo>
                          <a:pt x="12625" y="26053"/>
                        </a:moveTo>
                        <a:lnTo>
                          <a:pt x="2073" y="32049"/>
                        </a:lnTo>
                        <a:cubicBezTo>
                          <a:pt x="-6" y="27492"/>
                          <a:pt x="-485" y="23335"/>
                          <a:pt x="474" y="19419"/>
                        </a:cubicBezTo>
                        <a:cubicBezTo>
                          <a:pt x="1513" y="15581"/>
                          <a:pt x="4471" y="11504"/>
                          <a:pt x="9427" y="7348"/>
                        </a:cubicBezTo>
                        <a:cubicBezTo>
                          <a:pt x="13904" y="3591"/>
                          <a:pt x="17741" y="1272"/>
                          <a:pt x="20778" y="553"/>
                        </a:cubicBezTo>
                        <a:cubicBezTo>
                          <a:pt x="23896" y="-247"/>
                          <a:pt x="26534" y="-167"/>
                          <a:pt x="28852" y="713"/>
                        </a:cubicBezTo>
                        <a:cubicBezTo>
                          <a:pt x="31091" y="1592"/>
                          <a:pt x="34128" y="4230"/>
                          <a:pt x="37805" y="8627"/>
                        </a:cubicBezTo>
                        <a:lnTo>
                          <a:pt x="47558" y="20458"/>
                        </a:lnTo>
                        <a:cubicBezTo>
                          <a:pt x="50356" y="23815"/>
                          <a:pt x="52594" y="26133"/>
                          <a:pt x="54273" y="27492"/>
                        </a:cubicBezTo>
                        <a:cubicBezTo>
                          <a:pt x="55952" y="28851"/>
                          <a:pt x="57950" y="30050"/>
                          <a:pt x="60348" y="31090"/>
                        </a:cubicBezTo>
                        <a:lnTo>
                          <a:pt x="50356" y="39483"/>
                        </a:lnTo>
                        <a:cubicBezTo>
                          <a:pt x="49556" y="39003"/>
                          <a:pt x="48357" y="38284"/>
                          <a:pt x="46918" y="37325"/>
                        </a:cubicBezTo>
                        <a:cubicBezTo>
                          <a:pt x="46279" y="36845"/>
                          <a:pt x="45799" y="36605"/>
                          <a:pt x="45560" y="36446"/>
                        </a:cubicBezTo>
                        <a:cubicBezTo>
                          <a:pt x="45240" y="39563"/>
                          <a:pt x="44440" y="42361"/>
                          <a:pt x="43161" y="44839"/>
                        </a:cubicBezTo>
                        <a:cubicBezTo>
                          <a:pt x="41882" y="47317"/>
                          <a:pt x="40124" y="49475"/>
                          <a:pt x="37965" y="51394"/>
                        </a:cubicBezTo>
                        <a:cubicBezTo>
                          <a:pt x="34048" y="54672"/>
                          <a:pt x="30051" y="56191"/>
                          <a:pt x="25974" y="55951"/>
                        </a:cubicBezTo>
                        <a:cubicBezTo>
                          <a:pt x="21898" y="55711"/>
                          <a:pt x="18540" y="53952"/>
                          <a:pt x="15822" y="50755"/>
                        </a:cubicBezTo>
                        <a:cubicBezTo>
                          <a:pt x="13984" y="48596"/>
                          <a:pt x="12944" y="46278"/>
                          <a:pt x="12545" y="43720"/>
                        </a:cubicBezTo>
                        <a:cubicBezTo>
                          <a:pt x="12145" y="41162"/>
                          <a:pt x="12545" y="38684"/>
                          <a:pt x="13584" y="36206"/>
                        </a:cubicBezTo>
                        <a:cubicBezTo>
                          <a:pt x="14703" y="33727"/>
                          <a:pt x="16702" y="30770"/>
                          <a:pt x="19659" y="27173"/>
                        </a:cubicBezTo>
                        <a:cubicBezTo>
                          <a:pt x="23656" y="22296"/>
                          <a:pt x="26214" y="18779"/>
                          <a:pt x="27413" y="16461"/>
                        </a:cubicBezTo>
                        <a:lnTo>
                          <a:pt x="26534" y="15422"/>
                        </a:lnTo>
                        <a:cubicBezTo>
                          <a:pt x="24935" y="13503"/>
                          <a:pt x="23257" y="12544"/>
                          <a:pt x="21658" y="12464"/>
                        </a:cubicBezTo>
                        <a:cubicBezTo>
                          <a:pt x="19979" y="12464"/>
                          <a:pt x="17821" y="13583"/>
                          <a:pt x="15183" y="15741"/>
                        </a:cubicBezTo>
                        <a:cubicBezTo>
                          <a:pt x="13424" y="17260"/>
                          <a:pt x="12305" y="18779"/>
                          <a:pt x="11905" y="20298"/>
                        </a:cubicBezTo>
                        <a:cubicBezTo>
                          <a:pt x="11505" y="21817"/>
                          <a:pt x="11745" y="23735"/>
                          <a:pt x="12625" y="26053"/>
                        </a:cubicBezTo>
                        <a:close/>
                        <a:moveTo>
                          <a:pt x="33009" y="22936"/>
                        </a:moveTo>
                        <a:cubicBezTo>
                          <a:pt x="32050" y="24455"/>
                          <a:pt x="30451" y="26693"/>
                          <a:pt x="28133" y="29651"/>
                        </a:cubicBezTo>
                        <a:cubicBezTo>
                          <a:pt x="25815" y="32608"/>
                          <a:pt x="24456" y="34687"/>
                          <a:pt x="24136" y="36046"/>
                        </a:cubicBezTo>
                        <a:cubicBezTo>
                          <a:pt x="23576" y="38044"/>
                          <a:pt x="23976" y="39803"/>
                          <a:pt x="25175" y="41242"/>
                        </a:cubicBezTo>
                        <a:cubicBezTo>
                          <a:pt x="26374" y="42681"/>
                          <a:pt x="27893" y="43400"/>
                          <a:pt x="29812" y="43560"/>
                        </a:cubicBezTo>
                        <a:cubicBezTo>
                          <a:pt x="31730" y="43720"/>
                          <a:pt x="33489" y="43080"/>
                          <a:pt x="35167" y="41721"/>
                        </a:cubicBezTo>
                        <a:cubicBezTo>
                          <a:pt x="37006" y="40203"/>
                          <a:pt x="38205" y="38124"/>
                          <a:pt x="38845" y="35566"/>
                        </a:cubicBezTo>
                        <a:cubicBezTo>
                          <a:pt x="39324" y="33648"/>
                          <a:pt x="39164" y="31889"/>
                          <a:pt x="38445" y="30210"/>
                        </a:cubicBezTo>
                        <a:cubicBezTo>
                          <a:pt x="37965" y="29171"/>
                          <a:pt x="36766" y="27412"/>
                          <a:pt x="34688" y="24934"/>
                        </a:cubicBezTo>
                        <a:lnTo>
                          <a:pt x="33009" y="2293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1" name="Freeform: Shape 4700">
                    <a:extLst>
                      <a:ext uri="{FF2B5EF4-FFF2-40B4-BE49-F238E27FC236}">
                        <a16:creationId xmlns:a16="http://schemas.microsoft.com/office/drawing/2014/main" id="{323210DE-E390-8D6F-0908-17C41F549E98}"/>
                      </a:ext>
                    </a:extLst>
                  </p:cNvPr>
                  <p:cNvSpPr/>
                  <p:nvPr/>
                </p:nvSpPr>
                <p:spPr>
                  <a:xfrm>
                    <a:off x="1341234" y="3814368"/>
                    <a:ext cx="66749" cy="61987"/>
                  </a:xfrm>
                  <a:custGeom>
                    <a:avLst/>
                    <a:gdLst>
                      <a:gd name="connsiteX0" fmla="*/ 66749 w 66749"/>
                      <a:gd name="connsiteY0" fmla="*/ 32729 h 61987"/>
                      <a:gd name="connsiteX1" fmla="*/ 56677 w 66749"/>
                      <a:gd name="connsiteY1" fmla="*/ 41203 h 61987"/>
                      <a:gd name="connsiteX2" fmla="*/ 40369 w 66749"/>
                      <a:gd name="connsiteY2" fmla="*/ 21778 h 61987"/>
                      <a:gd name="connsiteX3" fmla="*/ 33015 w 66749"/>
                      <a:gd name="connsiteY3" fmla="*/ 14343 h 61987"/>
                      <a:gd name="connsiteX4" fmla="*/ 28538 w 66749"/>
                      <a:gd name="connsiteY4" fmla="*/ 13304 h 61987"/>
                      <a:gd name="connsiteX5" fmla="*/ 24222 w 66749"/>
                      <a:gd name="connsiteY5" fmla="*/ 15223 h 61987"/>
                      <a:gd name="connsiteX6" fmla="*/ 20704 w 66749"/>
                      <a:gd name="connsiteY6" fmla="*/ 20579 h 61987"/>
                      <a:gd name="connsiteX7" fmla="*/ 21024 w 66749"/>
                      <a:gd name="connsiteY7" fmla="*/ 26814 h 61987"/>
                      <a:gd name="connsiteX8" fmla="*/ 27579 w 66749"/>
                      <a:gd name="connsiteY8" fmla="*/ 36247 h 61987"/>
                      <a:gd name="connsiteX9" fmla="*/ 42048 w 66749"/>
                      <a:gd name="connsiteY9" fmla="*/ 53514 h 61987"/>
                      <a:gd name="connsiteX10" fmla="*/ 31976 w 66749"/>
                      <a:gd name="connsiteY10" fmla="*/ 61987 h 61987"/>
                      <a:gd name="connsiteX11" fmla="*/ 0 w 66749"/>
                      <a:gd name="connsiteY11" fmla="*/ 23856 h 61987"/>
                      <a:gd name="connsiteX12" fmla="*/ 9353 w 66749"/>
                      <a:gd name="connsiteY12" fmla="*/ 16022 h 61987"/>
                      <a:gd name="connsiteX13" fmla="*/ 14069 w 66749"/>
                      <a:gd name="connsiteY13" fmla="*/ 21618 h 61987"/>
                      <a:gd name="connsiteX14" fmla="*/ 21184 w 66749"/>
                      <a:gd name="connsiteY14" fmla="*/ 4591 h 61987"/>
                      <a:gd name="connsiteX15" fmla="*/ 28298 w 66749"/>
                      <a:gd name="connsiteY15" fmla="*/ 674 h 61987"/>
                      <a:gd name="connsiteX16" fmla="*/ 35093 w 66749"/>
                      <a:gd name="connsiteY16" fmla="*/ 274 h 61987"/>
                      <a:gd name="connsiteX17" fmla="*/ 40609 w 66749"/>
                      <a:gd name="connsiteY17" fmla="*/ 2832 h 61987"/>
                      <a:gd name="connsiteX18" fmla="*/ 46844 w 66749"/>
                      <a:gd name="connsiteY18" fmla="*/ 9147 h 61987"/>
                      <a:gd name="connsiteX19" fmla="*/ 66749 w 66749"/>
                      <a:gd name="connsiteY19" fmla="*/ 32809 h 6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749" h="61987">
                        <a:moveTo>
                          <a:pt x="66749" y="32729"/>
                        </a:moveTo>
                        <a:lnTo>
                          <a:pt x="56677" y="41203"/>
                        </a:lnTo>
                        <a:lnTo>
                          <a:pt x="40369" y="21778"/>
                        </a:lnTo>
                        <a:cubicBezTo>
                          <a:pt x="36932" y="17701"/>
                          <a:pt x="34454" y="15143"/>
                          <a:pt x="33015" y="14343"/>
                        </a:cubicBezTo>
                        <a:cubicBezTo>
                          <a:pt x="31576" y="13464"/>
                          <a:pt x="30057" y="13144"/>
                          <a:pt x="28538" y="13304"/>
                        </a:cubicBezTo>
                        <a:cubicBezTo>
                          <a:pt x="27019" y="13464"/>
                          <a:pt x="25581" y="14103"/>
                          <a:pt x="24222" y="15223"/>
                        </a:cubicBezTo>
                        <a:cubicBezTo>
                          <a:pt x="22463" y="16662"/>
                          <a:pt x="21344" y="18500"/>
                          <a:pt x="20704" y="20579"/>
                        </a:cubicBezTo>
                        <a:cubicBezTo>
                          <a:pt x="20145" y="22657"/>
                          <a:pt x="20225" y="24736"/>
                          <a:pt x="21024" y="26814"/>
                        </a:cubicBezTo>
                        <a:cubicBezTo>
                          <a:pt x="21823" y="28812"/>
                          <a:pt x="24062" y="31930"/>
                          <a:pt x="27579" y="36247"/>
                        </a:cubicBezTo>
                        <a:lnTo>
                          <a:pt x="42048" y="53514"/>
                        </a:lnTo>
                        <a:lnTo>
                          <a:pt x="31976" y="61987"/>
                        </a:lnTo>
                        <a:lnTo>
                          <a:pt x="0" y="23856"/>
                        </a:lnTo>
                        <a:lnTo>
                          <a:pt x="9353" y="16022"/>
                        </a:lnTo>
                        <a:lnTo>
                          <a:pt x="14069" y="21618"/>
                        </a:lnTo>
                        <a:cubicBezTo>
                          <a:pt x="13750" y="14503"/>
                          <a:pt x="16148" y="8827"/>
                          <a:pt x="21184" y="4591"/>
                        </a:cubicBezTo>
                        <a:cubicBezTo>
                          <a:pt x="23422" y="2752"/>
                          <a:pt x="25740" y="1393"/>
                          <a:pt x="28298" y="674"/>
                        </a:cubicBezTo>
                        <a:cubicBezTo>
                          <a:pt x="30856" y="-46"/>
                          <a:pt x="33095" y="-205"/>
                          <a:pt x="35093" y="274"/>
                        </a:cubicBezTo>
                        <a:cubicBezTo>
                          <a:pt x="37092" y="754"/>
                          <a:pt x="38930" y="1553"/>
                          <a:pt x="40609" y="2832"/>
                        </a:cubicBezTo>
                        <a:cubicBezTo>
                          <a:pt x="42288" y="4111"/>
                          <a:pt x="44366" y="6190"/>
                          <a:pt x="46844" y="9147"/>
                        </a:cubicBezTo>
                        <a:lnTo>
                          <a:pt x="66749" y="3280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2" name="Freeform: Shape 4701">
                    <a:extLst>
                      <a:ext uri="{FF2B5EF4-FFF2-40B4-BE49-F238E27FC236}">
                        <a16:creationId xmlns:a16="http://schemas.microsoft.com/office/drawing/2014/main" id="{D9A6291A-AABF-20F5-33E7-8F1B43C1EF76}"/>
                      </a:ext>
                    </a:extLst>
                  </p:cNvPr>
                  <p:cNvSpPr/>
                  <p:nvPr/>
                </p:nvSpPr>
                <p:spPr>
                  <a:xfrm>
                    <a:off x="1381444" y="3771555"/>
                    <a:ext cx="61534" cy="83056"/>
                  </a:xfrm>
                  <a:custGeom>
                    <a:avLst/>
                    <a:gdLst>
                      <a:gd name="connsiteX0" fmla="*/ 0 w 61534"/>
                      <a:gd name="connsiteY0" fmla="*/ 32935 h 83056"/>
                      <a:gd name="connsiteX1" fmla="*/ 10712 w 61534"/>
                      <a:gd name="connsiteY1" fmla="*/ 23902 h 83056"/>
                      <a:gd name="connsiteX2" fmla="*/ 42528 w 61534"/>
                      <a:gd name="connsiteY2" fmla="*/ 43327 h 83056"/>
                      <a:gd name="connsiteX3" fmla="*/ 28698 w 61534"/>
                      <a:gd name="connsiteY3" fmla="*/ 8793 h 83056"/>
                      <a:gd name="connsiteX4" fmla="*/ 39170 w 61534"/>
                      <a:gd name="connsiteY4" fmla="*/ 0 h 83056"/>
                      <a:gd name="connsiteX5" fmla="*/ 56517 w 61534"/>
                      <a:gd name="connsiteY5" fmla="*/ 47963 h 83056"/>
                      <a:gd name="connsiteX6" fmla="*/ 59715 w 61534"/>
                      <a:gd name="connsiteY6" fmla="*/ 56597 h 83056"/>
                      <a:gd name="connsiteX7" fmla="*/ 61473 w 61534"/>
                      <a:gd name="connsiteY7" fmla="*/ 63791 h 83056"/>
                      <a:gd name="connsiteX8" fmla="*/ 61073 w 61534"/>
                      <a:gd name="connsiteY8" fmla="*/ 68987 h 83056"/>
                      <a:gd name="connsiteX9" fmla="*/ 58675 w 61534"/>
                      <a:gd name="connsiteY9" fmla="*/ 73944 h 83056"/>
                      <a:gd name="connsiteX10" fmla="*/ 54039 w 61534"/>
                      <a:gd name="connsiteY10" fmla="*/ 78900 h 83056"/>
                      <a:gd name="connsiteX11" fmla="*/ 47804 w 61534"/>
                      <a:gd name="connsiteY11" fmla="*/ 83057 h 83056"/>
                      <a:gd name="connsiteX12" fmla="*/ 40289 w 61534"/>
                      <a:gd name="connsiteY12" fmla="*/ 75942 h 83056"/>
                      <a:gd name="connsiteX13" fmla="*/ 44926 w 61534"/>
                      <a:gd name="connsiteY13" fmla="*/ 72825 h 83056"/>
                      <a:gd name="connsiteX14" fmla="*/ 48363 w 61534"/>
                      <a:gd name="connsiteY14" fmla="*/ 66429 h 83056"/>
                      <a:gd name="connsiteX15" fmla="*/ 46525 w 61534"/>
                      <a:gd name="connsiteY15" fmla="*/ 58995 h 83056"/>
                      <a:gd name="connsiteX16" fmla="*/ 0 w 61534"/>
                      <a:gd name="connsiteY16" fmla="*/ 32935 h 83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534" h="83056">
                        <a:moveTo>
                          <a:pt x="0" y="32935"/>
                        </a:moveTo>
                        <a:lnTo>
                          <a:pt x="10712" y="23902"/>
                        </a:lnTo>
                        <a:lnTo>
                          <a:pt x="42528" y="43327"/>
                        </a:lnTo>
                        <a:lnTo>
                          <a:pt x="28698" y="8793"/>
                        </a:lnTo>
                        <a:lnTo>
                          <a:pt x="39170" y="0"/>
                        </a:lnTo>
                        <a:lnTo>
                          <a:pt x="56517" y="47963"/>
                        </a:lnTo>
                        <a:lnTo>
                          <a:pt x="59715" y="56597"/>
                        </a:lnTo>
                        <a:cubicBezTo>
                          <a:pt x="60674" y="59555"/>
                          <a:pt x="61313" y="61953"/>
                          <a:pt x="61473" y="63791"/>
                        </a:cubicBezTo>
                        <a:cubicBezTo>
                          <a:pt x="61633" y="65630"/>
                          <a:pt x="61473" y="67389"/>
                          <a:pt x="61073" y="68987"/>
                        </a:cubicBezTo>
                        <a:cubicBezTo>
                          <a:pt x="60674" y="70586"/>
                          <a:pt x="59874" y="72265"/>
                          <a:pt x="58675" y="73944"/>
                        </a:cubicBezTo>
                        <a:cubicBezTo>
                          <a:pt x="57476" y="75622"/>
                          <a:pt x="55957" y="77301"/>
                          <a:pt x="54039" y="78900"/>
                        </a:cubicBezTo>
                        <a:cubicBezTo>
                          <a:pt x="52120" y="80499"/>
                          <a:pt x="50042" y="81938"/>
                          <a:pt x="47804" y="83057"/>
                        </a:cubicBezTo>
                        <a:lnTo>
                          <a:pt x="40289" y="75942"/>
                        </a:lnTo>
                        <a:cubicBezTo>
                          <a:pt x="42128" y="74903"/>
                          <a:pt x="43647" y="73864"/>
                          <a:pt x="44926" y="72825"/>
                        </a:cubicBezTo>
                        <a:cubicBezTo>
                          <a:pt x="47244" y="70826"/>
                          <a:pt x="48443" y="68748"/>
                          <a:pt x="48363" y="66429"/>
                        </a:cubicBezTo>
                        <a:cubicBezTo>
                          <a:pt x="48363" y="64111"/>
                          <a:pt x="47724" y="61633"/>
                          <a:pt x="46525" y="58995"/>
                        </a:cubicBezTo>
                        <a:lnTo>
                          <a:pt x="0" y="3293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3" name="Freeform: Shape 4702">
                    <a:extLst>
                      <a:ext uri="{FF2B5EF4-FFF2-40B4-BE49-F238E27FC236}">
                        <a16:creationId xmlns:a16="http://schemas.microsoft.com/office/drawing/2014/main" id="{0179528D-E09B-24A0-1A82-8DC82A9B9F2A}"/>
                      </a:ext>
                    </a:extLst>
                  </p:cNvPr>
                  <p:cNvSpPr/>
                  <p:nvPr/>
                </p:nvSpPr>
                <p:spPr>
                  <a:xfrm>
                    <a:off x="1466144" y="3710242"/>
                    <a:ext cx="53557" cy="57795"/>
                  </a:xfrm>
                  <a:custGeom>
                    <a:avLst/>
                    <a:gdLst>
                      <a:gd name="connsiteX0" fmla="*/ 49037 w 53557"/>
                      <a:gd name="connsiteY0" fmla="*/ 57716 h 57795"/>
                      <a:gd name="connsiteX1" fmla="*/ 44561 w 53557"/>
                      <a:gd name="connsiteY1" fmla="*/ 52360 h 57795"/>
                      <a:gd name="connsiteX2" fmla="*/ 36487 w 53557"/>
                      <a:gd name="connsiteY2" fmla="*/ 56037 h 57795"/>
                      <a:gd name="connsiteX3" fmla="*/ 28573 w 53557"/>
                      <a:gd name="connsiteY3" fmla="*/ 55478 h 57795"/>
                      <a:gd name="connsiteX4" fmla="*/ 20499 w 53557"/>
                      <a:gd name="connsiteY4" fmla="*/ 50202 h 57795"/>
                      <a:gd name="connsiteX5" fmla="*/ 25056 w 53557"/>
                      <a:gd name="connsiteY5" fmla="*/ 44686 h 57795"/>
                      <a:gd name="connsiteX6" fmla="*/ 32650 w 53557"/>
                      <a:gd name="connsiteY6" fmla="*/ 49162 h 57795"/>
                      <a:gd name="connsiteX7" fmla="*/ 40804 w 53557"/>
                      <a:gd name="connsiteY7" fmla="*/ 47803 h 57795"/>
                      <a:gd name="connsiteX8" fmla="*/ 26415 w 53557"/>
                      <a:gd name="connsiteY8" fmla="*/ 30697 h 57795"/>
                      <a:gd name="connsiteX9" fmla="*/ 17462 w 53557"/>
                      <a:gd name="connsiteY9" fmla="*/ 33814 h 57795"/>
                      <a:gd name="connsiteX10" fmla="*/ 10187 w 53557"/>
                      <a:gd name="connsiteY10" fmla="*/ 33175 h 57795"/>
                      <a:gd name="connsiteX11" fmla="*/ 3952 w 53557"/>
                      <a:gd name="connsiteY11" fmla="*/ 28538 h 57795"/>
                      <a:gd name="connsiteX12" fmla="*/ 195 w 53557"/>
                      <a:gd name="connsiteY12" fmla="*/ 15828 h 57795"/>
                      <a:gd name="connsiteX13" fmla="*/ 5790 w 53557"/>
                      <a:gd name="connsiteY13" fmla="*/ 6155 h 57795"/>
                      <a:gd name="connsiteX14" fmla="*/ 3632 w 53557"/>
                      <a:gd name="connsiteY14" fmla="*/ 3597 h 57795"/>
                      <a:gd name="connsiteX15" fmla="*/ 6830 w 53557"/>
                      <a:gd name="connsiteY15" fmla="*/ 959 h 57795"/>
                      <a:gd name="connsiteX16" fmla="*/ 8988 w 53557"/>
                      <a:gd name="connsiteY16" fmla="*/ 3517 h 57795"/>
                      <a:gd name="connsiteX17" fmla="*/ 18741 w 53557"/>
                      <a:gd name="connsiteY17" fmla="*/ 0 h 57795"/>
                      <a:gd name="connsiteX18" fmla="*/ 29772 w 53557"/>
                      <a:gd name="connsiteY18" fmla="*/ 4477 h 57795"/>
                      <a:gd name="connsiteX19" fmla="*/ 24896 w 53557"/>
                      <a:gd name="connsiteY19" fmla="*/ 9992 h 57795"/>
                      <a:gd name="connsiteX20" fmla="*/ 18821 w 53557"/>
                      <a:gd name="connsiteY20" fmla="*/ 6795 h 57795"/>
                      <a:gd name="connsiteX21" fmla="*/ 12825 w 53557"/>
                      <a:gd name="connsiteY21" fmla="*/ 8074 h 57795"/>
                      <a:gd name="connsiteX22" fmla="*/ 25855 w 53557"/>
                      <a:gd name="connsiteY22" fmla="*/ 23582 h 57795"/>
                      <a:gd name="connsiteX23" fmla="*/ 32570 w 53557"/>
                      <a:gd name="connsiteY23" fmla="*/ 20624 h 57795"/>
                      <a:gd name="connsiteX24" fmla="*/ 38885 w 53557"/>
                      <a:gd name="connsiteY24" fmla="*/ 19905 h 57795"/>
                      <a:gd name="connsiteX25" fmla="*/ 44481 w 53557"/>
                      <a:gd name="connsiteY25" fmla="*/ 21663 h 57795"/>
                      <a:gd name="connsiteX26" fmla="*/ 49277 w 53557"/>
                      <a:gd name="connsiteY26" fmla="*/ 25660 h 57795"/>
                      <a:gd name="connsiteX27" fmla="*/ 53514 w 53557"/>
                      <a:gd name="connsiteY27" fmla="*/ 37971 h 57795"/>
                      <a:gd name="connsiteX28" fmla="*/ 47679 w 53557"/>
                      <a:gd name="connsiteY28" fmla="*/ 49722 h 57795"/>
                      <a:gd name="connsiteX29" fmla="*/ 52235 w 53557"/>
                      <a:gd name="connsiteY29" fmla="*/ 55158 h 57795"/>
                      <a:gd name="connsiteX30" fmla="*/ 49037 w 53557"/>
                      <a:gd name="connsiteY30" fmla="*/ 57796 h 57795"/>
                      <a:gd name="connsiteX31" fmla="*/ 9468 w 53557"/>
                      <a:gd name="connsiteY31" fmla="*/ 10552 h 57795"/>
                      <a:gd name="connsiteX32" fmla="*/ 6590 w 53557"/>
                      <a:gd name="connsiteY32" fmla="*/ 17187 h 57795"/>
                      <a:gd name="connsiteX33" fmla="*/ 8828 w 53557"/>
                      <a:gd name="connsiteY33" fmla="*/ 23502 h 57795"/>
                      <a:gd name="connsiteX34" fmla="*/ 14264 w 53557"/>
                      <a:gd name="connsiteY34" fmla="*/ 26779 h 57795"/>
                      <a:gd name="connsiteX35" fmla="*/ 21938 w 53557"/>
                      <a:gd name="connsiteY35" fmla="*/ 25341 h 57795"/>
                      <a:gd name="connsiteX36" fmla="*/ 9468 w 53557"/>
                      <a:gd name="connsiteY36" fmla="*/ 10472 h 57795"/>
                      <a:gd name="connsiteX37" fmla="*/ 43841 w 53557"/>
                      <a:gd name="connsiteY37" fmla="*/ 45086 h 57795"/>
                      <a:gd name="connsiteX38" fmla="*/ 46719 w 53557"/>
                      <a:gd name="connsiteY38" fmla="*/ 38051 h 57795"/>
                      <a:gd name="connsiteX39" fmla="*/ 43921 w 53557"/>
                      <a:gd name="connsiteY39" fmla="*/ 30537 h 57795"/>
                      <a:gd name="connsiteX40" fmla="*/ 38486 w 53557"/>
                      <a:gd name="connsiteY40" fmla="*/ 27019 h 57795"/>
                      <a:gd name="connsiteX41" fmla="*/ 30012 w 53557"/>
                      <a:gd name="connsiteY41" fmla="*/ 28698 h 57795"/>
                      <a:gd name="connsiteX42" fmla="*/ 43761 w 53557"/>
                      <a:gd name="connsiteY42" fmla="*/ 45086 h 5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3557" h="57795">
                        <a:moveTo>
                          <a:pt x="49037" y="57716"/>
                        </a:moveTo>
                        <a:lnTo>
                          <a:pt x="44561" y="52360"/>
                        </a:lnTo>
                        <a:cubicBezTo>
                          <a:pt x="41603" y="54278"/>
                          <a:pt x="38885" y="55478"/>
                          <a:pt x="36487" y="56037"/>
                        </a:cubicBezTo>
                        <a:cubicBezTo>
                          <a:pt x="34089" y="56597"/>
                          <a:pt x="31451" y="56357"/>
                          <a:pt x="28573" y="55478"/>
                        </a:cubicBezTo>
                        <a:cubicBezTo>
                          <a:pt x="25695" y="54598"/>
                          <a:pt x="23057" y="52840"/>
                          <a:pt x="20499" y="50202"/>
                        </a:cubicBezTo>
                        <a:lnTo>
                          <a:pt x="25056" y="44686"/>
                        </a:lnTo>
                        <a:cubicBezTo>
                          <a:pt x="27934" y="47244"/>
                          <a:pt x="30412" y="48683"/>
                          <a:pt x="32650" y="49162"/>
                        </a:cubicBezTo>
                        <a:cubicBezTo>
                          <a:pt x="35768" y="49802"/>
                          <a:pt x="38486" y="49322"/>
                          <a:pt x="40804" y="47803"/>
                        </a:cubicBezTo>
                        <a:lnTo>
                          <a:pt x="26415" y="30697"/>
                        </a:lnTo>
                        <a:cubicBezTo>
                          <a:pt x="23857" y="32135"/>
                          <a:pt x="20899" y="33175"/>
                          <a:pt x="17462" y="33814"/>
                        </a:cubicBezTo>
                        <a:cubicBezTo>
                          <a:pt x="14983" y="34294"/>
                          <a:pt x="12505" y="34054"/>
                          <a:pt x="10187" y="33175"/>
                        </a:cubicBezTo>
                        <a:cubicBezTo>
                          <a:pt x="7869" y="32215"/>
                          <a:pt x="5790" y="30697"/>
                          <a:pt x="3952" y="28538"/>
                        </a:cubicBezTo>
                        <a:cubicBezTo>
                          <a:pt x="754" y="24701"/>
                          <a:pt x="-525" y="20464"/>
                          <a:pt x="195" y="15828"/>
                        </a:cubicBezTo>
                        <a:cubicBezTo>
                          <a:pt x="674" y="12710"/>
                          <a:pt x="2513" y="9513"/>
                          <a:pt x="5790" y="6155"/>
                        </a:cubicBezTo>
                        <a:lnTo>
                          <a:pt x="3632" y="3597"/>
                        </a:lnTo>
                        <a:lnTo>
                          <a:pt x="6830" y="959"/>
                        </a:lnTo>
                        <a:lnTo>
                          <a:pt x="8988" y="3517"/>
                        </a:lnTo>
                        <a:cubicBezTo>
                          <a:pt x="12345" y="1199"/>
                          <a:pt x="15623" y="0"/>
                          <a:pt x="18741" y="0"/>
                        </a:cubicBezTo>
                        <a:cubicBezTo>
                          <a:pt x="22738" y="0"/>
                          <a:pt x="26415" y="1439"/>
                          <a:pt x="29772" y="4477"/>
                        </a:cubicBezTo>
                        <a:lnTo>
                          <a:pt x="24896" y="9992"/>
                        </a:lnTo>
                        <a:cubicBezTo>
                          <a:pt x="22817" y="8154"/>
                          <a:pt x="20819" y="7114"/>
                          <a:pt x="18821" y="6795"/>
                        </a:cubicBezTo>
                        <a:cubicBezTo>
                          <a:pt x="16902" y="6475"/>
                          <a:pt x="14904" y="6955"/>
                          <a:pt x="12825" y="8074"/>
                        </a:cubicBezTo>
                        <a:lnTo>
                          <a:pt x="25855" y="23582"/>
                        </a:lnTo>
                        <a:cubicBezTo>
                          <a:pt x="29133" y="21983"/>
                          <a:pt x="31371" y="21024"/>
                          <a:pt x="32570" y="20624"/>
                        </a:cubicBezTo>
                        <a:cubicBezTo>
                          <a:pt x="34888" y="19985"/>
                          <a:pt x="36967" y="19665"/>
                          <a:pt x="38885" y="19905"/>
                        </a:cubicBezTo>
                        <a:cubicBezTo>
                          <a:pt x="40804" y="20065"/>
                          <a:pt x="42722" y="20624"/>
                          <a:pt x="44481" y="21663"/>
                        </a:cubicBezTo>
                        <a:cubicBezTo>
                          <a:pt x="46240" y="22623"/>
                          <a:pt x="47838" y="23982"/>
                          <a:pt x="49277" y="25660"/>
                        </a:cubicBezTo>
                        <a:cubicBezTo>
                          <a:pt x="52395" y="29418"/>
                          <a:pt x="53834" y="33494"/>
                          <a:pt x="53514" y="37971"/>
                        </a:cubicBezTo>
                        <a:cubicBezTo>
                          <a:pt x="53194" y="42448"/>
                          <a:pt x="51276" y="46365"/>
                          <a:pt x="47679" y="49722"/>
                        </a:cubicBezTo>
                        <a:lnTo>
                          <a:pt x="52235" y="55158"/>
                        </a:lnTo>
                        <a:lnTo>
                          <a:pt x="49037" y="57796"/>
                        </a:lnTo>
                        <a:close/>
                        <a:moveTo>
                          <a:pt x="9468" y="10552"/>
                        </a:moveTo>
                        <a:cubicBezTo>
                          <a:pt x="7629" y="12630"/>
                          <a:pt x="6670" y="14869"/>
                          <a:pt x="6590" y="17187"/>
                        </a:cubicBezTo>
                        <a:cubicBezTo>
                          <a:pt x="6590" y="19585"/>
                          <a:pt x="7229" y="21663"/>
                          <a:pt x="8828" y="23502"/>
                        </a:cubicBezTo>
                        <a:cubicBezTo>
                          <a:pt x="10347" y="25341"/>
                          <a:pt x="12186" y="26460"/>
                          <a:pt x="14264" y="26779"/>
                        </a:cubicBezTo>
                        <a:cubicBezTo>
                          <a:pt x="16342" y="27099"/>
                          <a:pt x="18900" y="26700"/>
                          <a:pt x="21938" y="25341"/>
                        </a:cubicBezTo>
                        <a:lnTo>
                          <a:pt x="9468" y="10472"/>
                        </a:lnTo>
                        <a:close/>
                        <a:moveTo>
                          <a:pt x="43841" y="45086"/>
                        </a:moveTo>
                        <a:cubicBezTo>
                          <a:pt x="45680" y="43087"/>
                          <a:pt x="46719" y="40689"/>
                          <a:pt x="46719" y="38051"/>
                        </a:cubicBezTo>
                        <a:cubicBezTo>
                          <a:pt x="46719" y="35413"/>
                          <a:pt x="45840" y="32855"/>
                          <a:pt x="43921" y="30537"/>
                        </a:cubicBezTo>
                        <a:cubicBezTo>
                          <a:pt x="42243" y="28538"/>
                          <a:pt x="40484" y="27419"/>
                          <a:pt x="38486" y="27019"/>
                        </a:cubicBezTo>
                        <a:cubicBezTo>
                          <a:pt x="36487" y="26620"/>
                          <a:pt x="33689" y="27179"/>
                          <a:pt x="30012" y="28698"/>
                        </a:cubicBezTo>
                        <a:lnTo>
                          <a:pt x="43761" y="4508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4" name="Freeform: Shape 4703">
                    <a:extLst>
                      <a:ext uri="{FF2B5EF4-FFF2-40B4-BE49-F238E27FC236}">
                        <a16:creationId xmlns:a16="http://schemas.microsoft.com/office/drawing/2014/main" id="{427F7F58-57F8-86FC-92EC-D21ACDD4B383}"/>
                      </a:ext>
                    </a:extLst>
                  </p:cNvPr>
                  <p:cNvSpPr/>
                  <p:nvPr/>
                </p:nvSpPr>
                <p:spPr>
                  <a:xfrm>
                    <a:off x="1500233" y="3677867"/>
                    <a:ext cx="52927" cy="59717"/>
                  </a:xfrm>
                  <a:custGeom>
                    <a:avLst/>
                    <a:gdLst>
                      <a:gd name="connsiteX0" fmla="*/ 21344 w 52927"/>
                      <a:gd name="connsiteY0" fmla="*/ 54359 h 59717"/>
                      <a:gd name="connsiteX1" fmla="*/ 26620 w 52927"/>
                      <a:gd name="connsiteY1" fmla="*/ 49162 h 59717"/>
                      <a:gd name="connsiteX2" fmla="*/ 34774 w 52927"/>
                      <a:gd name="connsiteY2" fmla="*/ 52920 h 59717"/>
                      <a:gd name="connsiteX3" fmla="*/ 42048 w 52927"/>
                      <a:gd name="connsiteY3" fmla="*/ 50362 h 59717"/>
                      <a:gd name="connsiteX4" fmla="*/ 46205 w 52927"/>
                      <a:gd name="connsiteY4" fmla="*/ 41888 h 59717"/>
                      <a:gd name="connsiteX5" fmla="*/ 42368 w 52927"/>
                      <a:gd name="connsiteY5" fmla="*/ 31896 h 59717"/>
                      <a:gd name="connsiteX6" fmla="*/ 33654 w 52927"/>
                      <a:gd name="connsiteY6" fmla="*/ 26780 h 59717"/>
                      <a:gd name="connsiteX7" fmla="*/ 24621 w 52927"/>
                      <a:gd name="connsiteY7" fmla="*/ 29817 h 59717"/>
                      <a:gd name="connsiteX8" fmla="*/ 20944 w 52927"/>
                      <a:gd name="connsiteY8" fmla="*/ 34933 h 59717"/>
                      <a:gd name="connsiteX9" fmla="*/ 20225 w 52927"/>
                      <a:gd name="connsiteY9" fmla="*/ 40769 h 59717"/>
                      <a:gd name="connsiteX10" fmla="*/ 14629 w 52927"/>
                      <a:gd name="connsiteY10" fmla="*/ 44366 h 59717"/>
                      <a:gd name="connsiteX11" fmla="*/ 0 w 52927"/>
                      <a:gd name="connsiteY11" fmla="*/ 18306 h 59717"/>
                      <a:gd name="connsiteX12" fmla="*/ 21823 w 52927"/>
                      <a:gd name="connsiteY12" fmla="*/ 0 h 59717"/>
                      <a:gd name="connsiteX13" fmla="*/ 26140 w 52927"/>
                      <a:gd name="connsiteY13" fmla="*/ 5116 h 59717"/>
                      <a:gd name="connsiteX14" fmla="*/ 8633 w 52927"/>
                      <a:gd name="connsiteY14" fmla="*/ 19825 h 59717"/>
                      <a:gd name="connsiteX15" fmla="*/ 16148 w 52927"/>
                      <a:gd name="connsiteY15" fmla="*/ 33575 h 59717"/>
                      <a:gd name="connsiteX16" fmla="*/ 22143 w 52927"/>
                      <a:gd name="connsiteY16" fmla="*/ 23902 h 59717"/>
                      <a:gd name="connsiteX17" fmla="*/ 35173 w 52927"/>
                      <a:gd name="connsiteY17" fmla="*/ 19745 h 59717"/>
                      <a:gd name="connsiteX18" fmla="*/ 47724 w 52927"/>
                      <a:gd name="connsiteY18" fmla="*/ 26700 h 59717"/>
                      <a:gd name="connsiteX19" fmla="*/ 52920 w 52927"/>
                      <a:gd name="connsiteY19" fmla="*/ 39890 h 59717"/>
                      <a:gd name="connsiteX20" fmla="*/ 45885 w 52927"/>
                      <a:gd name="connsiteY20" fmla="*/ 54838 h 59717"/>
                      <a:gd name="connsiteX21" fmla="*/ 33335 w 52927"/>
                      <a:gd name="connsiteY21" fmla="*/ 59715 h 59717"/>
                      <a:gd name="connsiteX22" fmla="*/ 21584 w 52927"/>
                      <a:gd name="connsiteY22" fmla="*/ 54439 h 59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927" h="59717">
                        <a:moveTo>
                          <a:pt x="21344" y="54359"/>
                        </a:moveTo>
                        <a:lnTo>
                          <a:pt x="26620" y="49162"/>
                        </a:lnTo>
                        <a:cubicBezTo>
                          <a:pt x="29338" y="51561"/>
                          <a:pt x="32056" y="52840"/>
                          <a:pt x="34774" y="52920"/>
                        </a:cubicBezTo>
                        <a:cubicBezTo>
                          <a:pt x="37491" y="53000"/>
                          <a:pt x="39890" y="52200"/>
                          <a:pt x="42048" y="50362"/>
                        </a:cubicBezTo>
                        <a:cubicBezTo>
                          <a:pt x="44606" y="48203"/>
                          <a:pt x="46045" y="45405"/>
                          <a:pt x="46205" y="41888"/>
                        </a:cubicBezTo>
                        <a:cubicBezTo>
                          <a:pt x="46365" y="38371"/>
                          <a:pt x="45086" y="35093"/>
                          <a:pt x="42368" y="31896"/>
                        </a:cubicBezTo>
                        <a:cubicBezTo>
                          <a:pt x="39810" y="28858"/>
                          <a:pt x="36932" y="27099"/>
                          <a:pt x="33654" y="26780"/>
                        </a:cubicBezTo>
                        <a:cubicBezTo>
                          <a:pt x="30457" y="26460"/>
                          <a:pt x="27419" y="27419"/>
                          <a:pt x="24621" y="29817"/>
                        </a:cubicBezTo>
                        <a:cubicBezTo>
                          <a:pt x="22863" y="31256"/>
                          <a:pt x="21663" y="33015"/>
                          <a:pt x="20944" y="34933"/>
                        </a:cubicBezTo>
                        <a:cubicBezTo>
                          <a:pt x="20225" y="36932"/>
                          <a:pt x="19985" y="38851"/>
                          <a:pt x="20225" y="40769"/>
                        </a:cubicBezTo>
                        <a:lnTo>
                          <a:pt x="14629" y="44366"/>
                        </a:lnTo>
                        <a:lnTo>
                          <a:pt x="0" y="18306"/>
                        </a:lnTo>
                        <a:lnTo>
                          <a:pt x="21823" y="0"/>
                        </a:lnTo>
                        <a:lnTo>
                          <a:pt x="26140" y="5116"/>
                        </a:lnTo>
                        <a:lnTo>
                          <a:pt x="8633" y="19825"/>
                        </a:lnTo>
                        <a:lnTo>
                          <a:pt x="16148" y="33575"/>
                        </a:lnTo>
                        <a:cubicBezTo>
                          <a:pt x="17267" y="29498"/>
                          <a:pt x="19265" y="26300"/>
                          <a:pt x="22143" y="23902"/>
                        </a:cubicBezTo>
                        <a:cubicBezTo>
                          <a:pt x="25980" y="20704"/>
                          <a:pt x="30297" y="19265"/>
                          <a:pt x="35173" y="19745"/>
                        </a:cubicBezTo>
                        <a:cubicBezTo>
                          <a:pt x="40050" y="20225"/>
                          <a:pt x="44206" y="22463"/>
                          <a:pt x="47724" y="26700"/>
                        </a:cubicBezTo>
                        <a:cubicBezTo>
                          <a:pt x="51081" y="30697"/>
                          <a:pt x="52760" y="35093"/>
                          <a:pt x="52920" y="39890"/>
                        </a:cubicBezTo>
                        <a:cubicBezTo>
                          <a:pt x="53080" y="45805"/>
                          <a:pt x="50761" y="50761"/>
                          <a:pt x="45885" y="54838"/>
                        </a:cubicBezTo>
                        <a:cubicBezTo>
                          <a:pt x="41888" y="58196"/>
                          <a:pt x="37731" y="59795"/>
                          <a:pt x="33335" y="59715"/>
                        </a:cubicBezTo>
                        <a:cubicBezTo>
                          <a:pt x="28938" y="59634"/>
                          <a:pt x="25021" y="57876"/>
                          <a:pt x="21584" y="54439"/>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5" name="Freeform: Shape 4704">
                    <a:extLst>
                      <a:ext uri="{FF2B5EF4-FFF2-40B4-BE49-F238E27FC236}">
                        <a16:creationId xmlns:a16="http://schemas.microsoft.com/office/drawing/2014/main" id="{6D432519-A0F3-935C-6ABA-A5AED95118BB}"/>
                      </a:ext>
                    </a:extLst>
                  </p:cNvPr>
                  <p:cNvSpPr/>
                  <p:nvPr/>
                </p:nvSpPr>
                <p:spPr>
                  <a:xfrm>
                    <a:off x="1563145" y="3701369"/>
                    <a:ext cx="11271" cy="11271"/>
                  </a:xfrm>
                  <a:custGeom>
                    <a:avLst/>
                    <a:gdLst>
                      <a:gd name="connsiteX0" fmla="*/ 5116 w 11271"/>
                      <a:gd name="connsiteY0" fmla="*/ 11271 h 11271"/>
                      <a:gd name="connsiteX1" fmla="*/ 0 w 11271"/>
                      <a:gd name="connsiteY1" fmla="*/ 5116 h 11271"/>
                      <a:gd name="connsiteX2" fmla="*/ 6155 w 11271"/>
                      <a:gd name="connsiteY2" fmla="*/ 0 h 11271"/>
                      <a:gd name="connsiteX3" fmla="*/ 11271 w 11271"/>
                      <a:gd name="connsiteY3" fmla="*/ 6155 h 11271"/>
                      <a:gd name="connsiteX4" fmla="*/ 5116 w 11271"/>
                      <a:gd name="connsiteY4" fmla="*/ 11271 h 11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1" h="11271">
                        <a:moveTo>
                          <a:pt x="5116" y="11271"/>
                        </a:moveTo>
                        <a:lnTo>
                          <a:pt x="0" y="5116"/>
                        </a:lnTo>
                        <a:lnTo>
                          <a:pt x="6155" y="0"/>
                        </a:lnTo>
                        <a:lnTo>
                          <a:pt x="11271" y="6155"/>
                        </a:lnTo>
                        <a:lnTo>
                          <a:pt x="5116" y="1127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6" name="Freeform: Shape 4705">
                    <a:extLst>
                      <a:ext uri="{FF2B5EF4-FFF2-40B4-BE49-F238E27FC236}">
                        <a16:creationId xmlns:a16="http://schemas.microsoft.com/office/drawing/2014/main" id="{A6341170-9706-2BF3-E41B-2E8F472CC1FF}"/>
                      </a:ext>
                    </a:extLst>
                  </p:cNvPr>
                  <p:cNvSpPr/>
                  <p:nvPr/>
                </p:nvSpPr>
                <p:spPr>
                  <a:xfrm>
                    <a:off x="1552710" y="3640915"/>
                    <a:ext cx="51566" cy="53749"/>
                  </a:xfrm>
                  <a:custGeom>
                    <a:avLst/>
                    <a:gdLst>
                      <a:gd name="connsiteX0" fmla="*/ 19868 w 51566"/>
                      <a:gd name="connsiteY0" fmla="*/ 48383 h 53749"/>
                      <a:gd name="connsiteX1" fmla="*/ 24664 w 51566"/>
                      <a:gd name="connsiteY1" fmla="*/ 43107 h 53749"/>
                      <a:gd name="connsiteX2" fmla="*/ 33377 w 51566"/>
                      <a:gd name="connsiteY2" fmla="*/ 47024 h 53749"/>
                      <a:gd name="connsiteX3" fmla="*/ 40492 w 51566"/>
                      <a:gd name="connsiteY3" fmla="*/ 44466 h 53749"/>
                      <a:gd name="connsiteX4" fmla="*/ 44729 w 51566"/>
                      <a:gd name="connsiteY4" fmla="*/ 36472 h 53749"/>
                      <a:gd name="connsiteX5" fmla="*/ 41851 w 51566"/>
                      <a:gd name="connsiteY5" fmla="*/ 27759 h 53749"/>
                      <a:gd name="connsiteX6" fmla="*/ 34257 w 51566"/>
                      <a:gd name="connsiteY6" fmla="*/ 23682 h 53749"/>
                      <a:gd name="connsiteX7" fmla="*/ 26103 w 51566"/>
                      <a:gd name="connsiteY7" fmla="*/ 26480 h 53749"/>
                      <a:gd name="connsiteX8" fmla="*/ 22825 w 51566"/>
                      <a:gd name="connsiteY8" fmla="*/ 30237 h 53749"/>
                      <a:gd name="connsiteX9" fmla="*/ 19468 w 51566"/>
                      <a:gd name="connsiteY9" fmla="*/ 25041 h 53749"/>
                      <a:gd name="connsiteX10" fmla="*/ 20347 w 51566"/>
                      <a:gd name="connsiteY10" fmla="*/ 24401 h 53749"/>
                      <a:gd name="connsiteX11" fmla="*/ 25064 w 51566"/>
                      <a:gd name="connsiteY11" fmla="*/ 17367 h 53749"/>
                      <a:gd name="connsiteX12" fmla="*/ 23145 w 51566"/>
                      <a:gd name="connsiteY12" fmla="*/ 9533 h 53749"/>
                      <a:gd name="connsiteX13" fmla="*/ 16990 w 51566"/>
                      <a:gd name="connsiteY13" fmla="*/ 6335 h 53749"/>
                      <a:gd name="connsiteX14" fmla="*/ 10195 w 51566"/>
                      <a:gd name="connsiteY14" fmla="*/ 8733 h 53749"/>
                      <a:gd name="connsiteX15" fmla="*/ 6598 w 51566"/>
                      <a:gd name="connsiteY15" fmla="*/ 15128 h 53749"/>
                      <a:gd name="connsiteX16" fmla="*/ 8916 w 51566"/>
                      <a:gd name="connsiteY16" fmla="*/ 23282 h 53749"/>
                      <a:gd name="connsiteX17" fmla="*/ 2761 w 51566"/>
                      <a:gd name="connsiteY17" fmla="*/ 26879 h 53749"/>
                      <a:gd name="connsiteX18" fmla="*/ 203 w 51566"/>
                      <a:gd name="connsiteY18" fmla="*/ 14729 h 53749"/>
                      <a:gd name="connsiteX19" fmla="*/ 6438 w 51566"/>
                      <a:gd name="connsiteY19" fmla="*/ 4416 h 53749"/>
                      <a:gd name="connsiteX20" fmla="*/ 14352 w 51566"/>
                      <a:gd name="connsiteY20" fmla="*/ 419 h 53749"/>
                      <a:gd name="connsiteX21" fmla="*/ 22506 w 51566"/>
                      <a:gd name="connsiteY21" fmla="*/ 739 h 53749"/>
                      <a:gd name="connsiteX22" fmla="*/ 28821 w 51566"/>
                      <a:gd name="connsiteY22" fmla="*/ 5056 h 53749"/>
                      <a:gd name="connsiteX23" fmla="*/ 31619 w 51566"/>
                      <a:gd name="connsiteY23" fmla="*/ 11531 h 53749"/>
                      <a:gd name="connsiteX24" fmla="*/ 30180 w 51566"/>
                      <a:gd name="connsiteY24" fmla="*/ 19045 h 53749"/>
                      <a:gd name="connsiteX25" fmla="*/ 39373 w 51566"/>
                      <a:gd name="connsiteY25" fmla="*/ 17686 h 53749"/>
                      <a:gd name="connsiteX26" fmla="*/ 47447 w 51566"/>
                      <a:gd name="connsiteY26" fmla="*/ 22962 h 53749"/>
                      <a:gd name="connsiteX27" fmla="*/ 51444 w 51566"/>
                      <a:gd name="connsiteY27" fmla="*/ 36232 h 53749"/>
                      <a:gd name="connsiteX28" fmla="*/ 44249 w 51566"/>
                      <a:gd name="connsiteY28" fmla="*/ 49103 h 53749"/>
                      <a:gd name="connsiteX29" fmla="*/ 31779 w 51566"/>
                      <a:gd name="connsiteY29" fmla="*/ 53739 h 53749"/>
                      <a:gd name="connsiteX30" fmla="*/ 19948 w 51566"/>
                      <a:gd name="connsiteY30" fmla="*/ 48463 h 5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1566" h="53749">
                        <a:moveTo>
                          <a:pt x="19868" y="48383"/>
                        </a:moveTo>
                        <a:lnTo>
                          <a:pt x="24664" y="43107"/>
                        </a:lnTo>
                        <a:cubicBezTo>
                          <a:pt x="27862" y="45665"/>
                          <a:pt x="30739" y="46944"/>
                          <a:pt x="33377" y="47024"/>
                        </a:cubicBezTo>
                        <a:cubicBezTo>
                          <a:pt x="36015" y="47104"/>
                          <a:pt x="38334" y="46305"/>
                          <a:pt x="40492" y="44466"/>
                        </a:cubicBezTo>
                        <a:cubicBezTo>
                          <a:pt x="43050" y="42308"/>
                          <a:pt x="44409" y="39670"/>
                          <a:pt x="44729" y="36472"/>
                        </a:cubicBezTo>
                        <a:cubicBezTo>
                          <a:pt x="44969" y="33275"/>
                          <a:pt x="44009" y="30317"/>
                          <a:pt x="41851" y="27759"/>
                        </a:cubicBezTo>
                        <a:cubicBezTo>
                          <a:pt x="39773" y="25281"/>
                          <a:pt x="37294" y="23922"/>
                          <a:pt x="34257" y="23682"/>
                        </a:cubicBezTo>
                        <a:cubicBezTo>
                          <a:pt x="31299" y="23442"/>
                          <a:pt x="28581" y="24321"/>
                          <a:pt x="26103" y="26480"/>
                        </a:cubicBezTo>
                        <a:cubicBezTo>
                          <a:pt x="25064" y="27359"/>
                          <a:pt x="24025" y="28558"/>
                          <a:pt x="22825" y="30237"/>
                        </a:cubicBezTo>
                        <a:lnTo>
                          <a:pt x="19468" y="25041"/>
                        </a:lnTo>
                        <a:cubicBezTo>
                          <a:pt x="19468" y="25041"/>
                          <a:pt x="20187" y="24561"/>
                          <a:pt x="20347" y="24401"/>
                        </a:cubicBezTo>
                        <a:cubicBezTo>
                          <a:pt x="22666" y="22483"/>
                          <a:pt x="24184" y="20164"/>
                          <a:pt x="25064" y="17367"/>
                        </a:cubicBezTo>
                        <a:cubicBezTo>
                          <a:pt x="25863" y="14649"/>
                          <a:pt x="25304" y="12011"/>
                          <a:pt x="23145" y="9533"/>
                        </a:cubicBezTo>
                        <a:cubicBezTo>
                          <a:pt x="21466" y="7534"/>
                          <a:pt x="19468" y="6495"/>
                          <a:pt x="16990" y="6335"/>
                        </a:cubicBezTo>
                        <a:cubicBezTo>
                          <a:pt x="14592" y="6175"/>
                          <a:pt x="12274" y="6975"/>
                          <a:pt x="10195" y="8733"/>
                        </a:cubicBezTo>
                        <a:cubicBezTo>
                          <a:pt x="8117" y="10492"/>
                          <a:pt x="6918" y="12650"/>
                          <a:pt x="6598" y="15128"/>
                        </a:cubicBezTo>
                        <a:cubicBezTo>
                          <a:pt x="6278" y="17607"/>
                          <a:pt x="7077" y="20324"/>
                          <a:pt x="8916" y="23282"/>
                        </a:cubicBezTo>
                        <a:lnTo>
                          <a:pt x="2761" y="26879"/>
                        </a:lnTo>
                        <a:cubicBezTo>
                          <a:pt x="443" y="22723"/>
                          <a:pt x="-437" y="18646"/>
                          <a:pt x="203" y="14729"/>
                        </a:cubicBezTo>
                        <a:cubicBezTo>
                          <a:pt x="842" y="10812"/>
                          <a:pt x="2921" y="7374"/>
                          <a:pt x="6438" y="4416"/>
                        </a:cubicBezTo>
                        <a:cubicBezTo>
                          <a:pt x="8836" y="2418"/>
                          <a:pt x="11474" y="1059"/>
                          <a:pt x="14352" y="419"/>
                        </a:cubicBezTo>
                        <a:cubicBezTo>
                          <a:pt x="17230" y="-220"/>
                          <a:pt x="19948" y="-140"/>
                          <a:pt x="22506" y="739"/>
                        </a:cubicBezTo>
                        <a:cubicBezTo>
                          <a:pt x="25064" y="1619"/>
                          <a:pt x="27142" y="3058"/>
                          <a:pt x="28821" y="5056"/>
                        </a:cubicBezTo>
                        <a:cubicBezTo>
                          <a:pt x="30420" y="6975"/>
                          <a:pt x="31379" y="9133"/>
                          <a:pt x="31619" y="11531"/>
                        </a:cubicBezTo>
                        <a:cubicBezTo>
                          <a:pt x="31938" y="13929"/>
                          <a:pt x="31459" y="16407"/>
                          <a:pt x="30180" y="19045"/>
                        </a:cubicBezTo>
                        <a:cubicBezTo>
                          <a:pt x="33297" y="17447"/>
                          <a:pt x="36335" y="17047"/>
                          <a:pt x="39373" y="17686"/>
                        </a:cubicBezTo>
                        <a:cubicBezTo>
                          <a:pt x="42410" y="18406"/>
                          <a:pt x="45048" y="20164"/>
                          <a:pt x="47447" y="22962"/>
                        </a:cubicBezTo>
                        <a:cubicBezTo>
                          <a:pt x="50644" y="26800"/>
                          <a:pt x="52003" y="31196"/>
                          <a:pt x="51444" y="36232"/>
                        </a:cubicBezTo>
                        <a:cubicBezTo>
                          <a:pt x="50884" y="41268"/>
                          <a:pt x="48486" y="45505"/>
                          <a:pt x="44249" y="49103"/>
                        </a:cubicBezTo>
                        <a:cubicBezTo>
                          <a:pt x="40412" y="52300"/>
                          <a:pt x="36255" y="53899"/>
                          <a:pt x="31779" y="53739"/>
                        </a:cubicBezTo>
                        <a:cubicBezTo>
                          <a:pt x="27302" y="53579"/>
                          <a:pt x="23385" y="51820"/>
                          <a:pt x="19948" y="4846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7" name="Freeform: Shape 4706">
                    <a:extLst>
                      <a:ext uri="{FF2B5EF4-FFF2-40B4-BE49-F238E27FC236}">
                        <a16:creationId xmlns:a16="http://schemas.microsoft.com/office/drawing/2014/main" id="{6F225E3E-F2DE-7312-A00C-01516EE2D885}"/>
                      </a:ext>
                    </a:extLst>
                  </p:cNvPr>
                  <p:cNvSpPr/>
                  <p:nvPr/>
                </p:nvSpPr>
                <p:spPr>
                  <a:xfrm>
                    <a:off x="1578413" y="3600166"/>
                    <a:ext cx="57076" cy="60913"/>
                  </a:xfrm>
                  <a:custGeom>
                    <a:avLst/>
                    <a:gdLst>
                      <a:gd name="connsiteX0" fmla="*/ 51241 w 57076"/>
                      <a:gd name="connsiteY0" fmla="*/ 60914 h 60913"/>
                      <a:gd name="connsiteX1" fmla="*/ 18786 w 57076"/>
                      <a:gd name="connsiteY1" fmla="*/ 22223 h 60913"/>
                      <a:gd name="connsiteX2" fmla="*/ 4317 w 57076"/>
                      <a:gd name="connsiteY2" fmla="*/ 34374 h 60913"/>
                      <a:gd name="connsiteX3" fmla="*/ 0 w 57076"/>
                      <a:gd name="connsiteY3" fmla="*/ 29178 h 60913"/>
                      <a:gd name="connsiteX4" fmla="*/ 34774 w 57076"/>
                      <a:gd name="connsiteY4" fmla="*/ 0 h 60913"/>
                      <a:gd name="connsiteX5" fmla="*/ 39090 w 57076"/>
                      <a:gd name="connsiteY5" fmla="*/ 5196 h 60913"/>
                      <a:gd name="connsiteX6" fmla="*/ 24621 w 57076"/>
                      <a:gd name="connsiteY6" fmla="*/ 17347 h 60913"/>
                      <a:gd name="connsiteX7" fmla="*/ 57077 w 57076"/>
                      <a:gd name="connsiteY7" fmla="*/ 56037 h 60913"/>
                      <a:gd name="connsiteX8" fmla="*/ 51241 w 57076"/>
                      <a:gd name="connsiteY8" fmla="*/ 60914 h 6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6" h="60913">
                        <a:moveTo>
                          <a:pt x="51241" y="60914"/>
                        </a:moveTo>
                        <a:lnTo>
                          <a:pt x="18786" y="22223"/>
                        </a:lnTo>
                        <a:lnTo>
                          <a:pt x="4317" y="34374"/>
                        </a:lnTo>
                        <a:lnTo>
                          <a:pt x="0" y="29178"/>
                        </a:lnTo>
                        <a:lnTo>
                          <a:pt x="34774" y="0"/>
                        </a:lnTo>
                        <a:lnTo>
                          <a:pt x="39090" y="5196"/>
                        </a:lnTo>
                        <a:lnTo>
                          <a:pt x="24621" y="17347"/>
                        </a:lnTo>
                        <a:lnTo>
                          <a:pt x="57077" y="56037"/>
                        </a:lnTo>
                        <a:lnTo>
                          <a:pt x="51241" y="6091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8" name="Freeform: Shape 4707">
                    <a:extLst>
                      <a:ext uri="{FF2B5EF4-FFF2-40B4-BE49-F238E27FC236}">
                        <a16:creationId xmlns:a16="http://schemas.microsoft.com/office/drawing/2014/main" id="{AF160B9F-0A98-1993-DA70-4086805FB51B}"/>
                      </a:ext>
                    </a:extLst>
                  </p:cNvPr>
                  <p:cNvSpPr/>
                  <p:nvPr/>
                </p:nvSpPr>
                <p:spPr>
                  <a:xfrm>
                    <a:off x="1798439" y="3457635"/>
                    <a:ext cx="37332" cy="40449"/>
                  </a:xfrm>
                  <a:custGeom>
                    <a:avLst/>
                    <a:gdLst>
                      <a:gd name="connsiteX0" fmla="*/ 34501 w 37332"/>
                      <a:gd name="connsiteY0" fmla="*/ 40449 h 40449"/>
                      <a:gd name="connsiteX1" fmla="*/ 31303 w 37332"/>
                      <a:gd name="connsiteY1" fmla="*/ 36692 h 40449"/>
                      <a:gd name="connsiteX2" fmla="*/ 25628 w 37332"/>
                      <a:gd name="connsiteY2" fmla="*/ 39250 h 40449"/>
                      <a:gd name="connsiteX3" fmla="*/ 20112 w 37332"/>
                      <a:gd name="connsiteY3" fmla="*/ 38850 h 40449"/>
                      <a:gd name="connsiteX4" fmla="*/ 14436 w 37332"/>
                      <a:gd name="connsiteY4" fmla="*/ 35173 h 40449"/>
                      <a:gd name="connsiteX5" fmla="*/ 17634 w 37332"/>
                      <a:gd name="connsiteY5" fmla="*/ 31256 h 40449"/>
                      <a:gd name="connsiteX6" fmla="*/ 22910 w 37332"/>
                      <a:gd name="connsiteY6" fmla="*/ 34454 h 40449"/>
                      <a:gd name="connsiteX7" fmla="*/ 28585 w 37332"/>
                      <a:gd name="connsiteY7" fmla="*/ 33494 h 40449"/>
                      <a:gd name="connsiteX8" fmla="*/ 18513 w 37332"/>
                      <a:gd name="connsiteY8" fmla="*/ 21504 h 40449"/>
                      <a:gd name="connsiteX9" fmla="*/ 12278 w 37332"/>
                      <a:gd name="connsiteY9" fmla="*/ 23662 h 40449"/>
                      <a:gd name="connsiteX10" fmla="*/ 7162 w 37332"/>
                      <a:gd name="connsiteY10" fmla="*/ 23182 h 40449"/>
                      <a:gd name="connsiteX11" fmla="*/ 2765 w 37332"/>
                      <a:gd name="connsiteY11" fmla="*/ 19985 h 40449"/>
                      <a:gd name="connsiteX12" fmla="*/ 127 w 37332"/>
                      <a:gd name="connsiteY12" fmla="*/ 11111 h 40449"/>
                      <a:gd name="connsiteX13" fmla="*/ 4044 w 37332"/>
                      <a:gd name="connsiteY13" fmla="*/ 4317 h 40449"/>
                      <a:gd name="connsiteX14" fmla="*/ 2525 w 37332"/>
                      <a:gd name="connsiteY14" fmla="*/ 2478 h 40449"/>
                      <a:gd name="connsiteX15" fmla="*/ 4763 w 37332"/>
                      <a:gd name="connsiteY15" fmla="*/ 639 h 40449"/>
                      <a:gd name="connsiteX16" fmla="*/ 6282 w 37332"/>
                      <a:gd name="connsiteY16" fmla="*/ 2478 h 40449"/>
                      <a:gd name="connsiteX17" fmla="*/ 13077 w 37332"/>
                      <a:gd name="connsiteY17" fmla="*/ 0 h 40449"/>
                      <a:gd name="connsiteX18" fmla="*/ 20751 w 37332"/>
                      <a:gd name="connsiteY18" fmla="*/ 3117 h 40449"/>
                      <a:gd name="connsiteX19" fmla="*/ 17314 w 37332"/>
                      <a:gd name="connsiteY19" fmla="*/ 6955 h 40449"/>
                      <a:gd name="connsiteX20" fmla="*/ 13077 w 37332"/>
                      <a:gd name="connsiteY20" fmla="*/ 4716 h 40449"/>
                      <a:gd name="connsiteX21" fmla="*/ 8840 w 37332"/>
                      <a:gd name="connsiteY21" fmla="*/ 5596 h 40449"/>
                      <a:gd name="connsiteX22" fmla="*/ 17953 w 37332"/>
                      <a:gd name="connsiteY22" fmla="*/ 16467 h 40449"/>
                      <a:gd name="connsiteX23" fmla="*/ 22670 w 37332"/>
                      <a:gd name="connsiteY23" fmla="*/ 14389 h 40449"/>
                      <a:gd name="connsiteX24" fmla="*/ 27066 w 37332"/>
                      <a:gd name="connsiteY24" fmla="*/ 13829 h 40449"/>
                      <a:gd name="connsiteX25" fmla="*/ 30983 w 37332"/>
                      <a:gd name="connsiteY25" fmla="*/ 15029 h 40449"/>
                      <a:gd name="connsiteX26" fmla="*/ 34341 w 37332"/>
                      <a:gd name="connsiteY26" fmla="*/ 17826 h 40449"/>
                      <a:gd name="connsiteX27" fmla="*/ 37299 w 37332"/>
                      <a:gd name="connsiteY27" fmla="*/ 26460 h 40449"/>
                      <a:gd name="connsiteX28" fmla="*/ 33222 w 37332"/>
                      <a:gd name="connsiteY28" fmla="*/ 34694 h 40449"/>
                      <a:gd name="connsiteX29" fmla="*/ 36419 w 37332"/>
                      <a:gd name="connsiteY29" fmla="*/ 38531 h 40449"/>
                      <a:gd name="connsiteX30" fmla="*/ 34181 w 37332"/>
                      <a:gd name="connsiteY30" fmla="*/ 40369 h 40449"/>
                      <a:gd name="connsiteX31" fmla="*/ 6762 w 37332"/>
                      <a:gd name="connsiteY31" fmla="*/ 7434 h 40449"/>
                      <a:gd name="connsiteX32" fmla="*/ 4763 w 37332"/>
                      <a:gd name="connsiteY32" fmla="*/ 12071 h 40449"/>
                      <a:gd name="connsiteX33" fmla="*/ 6362 w 37332"/>
                      <a:gd name="connsiteY33" fmla="*/ 16547 h 40449"/>
                      <a:gd name="connsiteX34" fmla="*/ 10119 w 37332"/>
                      <a:gd name="connsiteY34" fmla="*/ 18866 h 40449"/>
                      <a:gd name="connsiteX35" fmla="*/ 15555 w 37332"/>
                      <a:gd name="connsiteY35" fmla="*/ 17906 h 40449"/>
                      <a:gd name="connsiteX36" fmla="*/ 6762 w 37332"/>
                      <a:gd name="connsiteY36" fmla="*/ 7514 h 40449"/>
                      <a:gd name="connsiteX37" fmla="*/ 30824 w 37332"/>
                      <a:gd name="connsiteY37" fmla="*/ 31656 h 40449"/>
                      <a:gd name="connsiteX38" fmla="*/ 32822 w 37332"/>
                      <a:gd name="connsiteY38" fmla="*/ 26700 h 40449"/>
                      <a:gd name="connsiteX39" fmla="*/ 30824 w 37332"/>
                      <a:gd name="connsiteY39" fmla="*/ 21424 h 40449"/>
                      <a:gd name="connsiteX40" fmla="*/ 27066 w 37332"/>
                      <a:gd name="connsiteY40" fmla="*/ 18946 h 40449"/>
                      <a:gd name="connsiteX41" fmla="*/ 21151 w 37332"/>
                      <a:gd name="connsiteY41" fmla="*/ 20145 h 40449"/>
                      <a:gd name="connsiteX42" fmla="*/ 30744 w 37332"/>
                      <a:gd name="connsiteY42" fmla="*/ 31576 h 4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332" h="40449">
                        <a:moveTo>
                          <a:pt x="34501" y="40449"/>
                        </a:moveTo>
                        <a:lnTo>
                          <a:pt x="31303" y="36692"/>
                        </a:lnTo>
                        <a:cubicBezTo>
                          <a:pt x="29225" y="38051"/>
                          <a:pt x="27306" y="38930"/>
                          <a:pt x="25628" y="39250"/>
                        </a:cubicBezTo>
                        <a:cubicBezTo>
                          <a:pt x="23949" y="39650"/>
                          <a:pt x="22110" y="39490"/>
                          <a:pt x="20112" y="38850"/>
                        </a:cubicBezTo>
                        <a:cubicBezTo>
                          <a:pt x="18113" y="38211"/>
                          <a:pt x="16195" y="37012"/>
                          <a:pt x="14436" y="35173"/>
                        </a:cubicBezTo>
                        <a:lnTo>
                          <a:pt x="17634" y="31256"/>
                        </a:lnTo>
                        <a:cubicBezTo>
                          <a:pt x="19632" y="33015"/>
                          <a:pt x="21391" y="34054"/>
                          <a:pt x="22910" y="34454"/>
                        </a:cubicBezTo>
                        <a:cubicBezTo>
                          <a:pt x="25068" y="34933"/>
                          <a:pt x="26987" y="34614"/>
                          <a:pt x="28585" y="33494"/>
                        </a:cubicBezTo>
                        <a:lnTo>
                          <a:pt x="18513" y="21504"/>
                        </a:lnTo>
                        <a:cubicBezTo>
                          <a:pt x="16754" y="22463"/>
                          <a:pt x="14596" y="23262"/>
                          <a:pt x="12278" y="23662"/>
                        </a:cubicBezTo>
                        <a:cubicBezTo>
                          <a:pt x="10519" y="23982"/>
                          <a:pt x="8840" y="23822"/>
                          <a:pt x="7162" y="23182"/>
                        </a:cubicBezTo>
                        <a:cubicBezTo>
                          <a:pt x="5483" y="22543"/>
                          <a:pt x="4044" y="21504"/>
                          <a:pt x="2765" y="19985"/>
                        </a:cubicBezTo>
                        <a:cubicBezTo>
                          <a:pt x="527" y="17267"/>
                          <a:pt x="-353" y="14309"/>
                          <a:pt x="127" y="11111"/>
                        </a:cubicBezTo>
                        <a:cubicBezTo>
                          <a:pt x="447" y="8953"/>
                          <a:pt x="1806" y="6635"/>
                          <a:pt x="4044" y="4317"/>
                        </a:cubicBezTo>
                        <a:lnTo>
                          <a:pt x="2525" y="2478"/>
                        </a:lnTo>
                        <a:lnTo>
                          <a:pt x="4763" y="639"/>
                        </a:lnTo>
                        <a:lnTo>
                          <a:pt x="6282" y="2478"/>
                        </a:lnTo>
                        <a:cubicBezTo>
                          <a:pt x="8600" y="799"/>
                          <a:pt x="10919" y="0"/>
                          <a:pt x="13077" y="0"/>
                        </a:cubicBezTo>
                        <a:cubicBezTo>
                          <a:pt x="15875" y="0"/>
                          <a:pt x="18433" y="1039"/>
                          <a:pt x="20751" y="3117"/>
                        </a:cubicBezTo>
                        <a:lnTo>
                          <a:pt x="17314" y="6955"/>
                        </a:lnTo>
                        <a:cubicBezTo>
                          <a:pt x="15875" y="5676"/>
                          <a:pt x="14436" y="4956"/>
                          <a:pt x="13077" y="4716"/>
                        </a:cubicBezTo>
                        <a:cubicBezTo>
                          <a:pt x="11718" y="4477"/>
                          <a:pt x="10279" y="4796"/>
                          <a:pt x="8840" y="5596"/>
                        </a:cubicBezTo>
                        <a:lnTo>
                          <a:pt x="17953" y="16467"/>
                        </a:lnTo>
                        <a:cubicBezTo>
                          <a:pt x="20272" y="15348"/>
                          <a:pt x="21790" y="14629"/>
                          <a:pt x="22670" y="14389"/>
                        </a:cubicBezTo>
                        <a:cubicBezTo>
                          <a:pt x="24268" y="13909"/>
                          <a:pt x="25707" y="13750"/>
                          <a:pt x="27066" y="13829"/>
                        </a:cubicBezTo>
                        <a:cubicBezTo>
                          <a:pt x="28425" y="13989"/>
                          <a:pt x="29704" y="14389"/>
                          <a:pt x="30983" y="15029"/>
                        </a:cubicBezTo>
                        <a:cubicBezTo>
                          <a:pt x="32262" y="15668"/>
                          <a:pt x="33382" y="16627"/>
                          <a:pt x="34341" y="17826"/>
                        </a:cubicBezTo>
                        <a:cubicBezTo>
                          <a:pt x="36499" y="20464"/>
                          <a:pt x="37538" y="23342"/>
                          <a:pt x="37299" y="26460"/>
                        </a:cubicBezTo>
                        <a:cubicBezTo>
                          <a:pt x="37139" y="29577"/>
                          <a:pt x="35700" y="32375"/>
                          <a:pt x="33222" y="34694"/>
                        </a:cubicBezTo>
                        <a:lnTo>
                          <a:pt x="36419" y="38531"/>
                        </a:lnTo>
                        <a:lnTo>
                          <a:pt x="34181" y="40369"/>
                        </a:lnTo>
                        <a:close/>
                        <a:moveTo>
                          <a:pt x="6762" y="7434"/>
                        </a:moveTo>
                        <a:cubicBezTo>
                          <a:pt x="5483" y="8873"/>
                          <a:pt x="4843" y="10472"/>
                          <a:pt x="4763" y="12071"/>
                        </a:cubicBezTo>
                        <a:cubicBezTo>
                          <a:pt x="4763" y="13750"/>
                          <a:pt x="5243" y="15188"/>
                          <a:pt x="6362" y="16547"/>
                        </a:cubicBezTo>
                        <a:cubicBezTo>
                          <a:pt x="7401" y="17826"/>
                          <a:pt x="8680" y="18626"/>
                          <a:pt x="10119" y="18866"/>
                        </a:cubicBezTo>
                        <a:cubicBezTo>
                          <a:pt x="11558" y="19105"/>
                          <a:pt x="13397" y="18866"/>
                          <a:pt x="15555" y="17906"/>
                        </a:cubicBezTo>
                        <a:lnTo>
                          <a:pt x="6762" y="7514"/>
                        </a:lnTo>
                        <a:close/>
                        <a:moveTo>
                          <a:pt x="30824" y="31656"/>
                        </a:moveTo>
                        <a:cubicBezTo>
                          <a:pt x="32182" y="30217"/>
                          <a:pt x="32822" y="28618"/>
                          <a:pt x="32822" y="26700"/>
                        </a:cubicBezTo>
                        <a:cubicBezTo>
                          <a:pt x="32822" y="24781"/>
                          <a:pt x="32182" y="23102"/>
                          <a:pt x="30824" y="21424"/>
                        </a:cubicBezTo>
                        <a:cubicBezTo>
                          <a:pt x="29704" y="20065"/>
                          <a:pt x="28425" y="19265"/>
                          <a:pt x="27066" y="18946"/>
                        </a:cubicBezTo>
                        <a:cubicBezTo>
                          <a:pt x="25707" y="18706"/>
                          <a:pt x="23709" y="19105"/>
                          <a:pt x="21151" y="20145"/>
                        </a:cubicBezTo>
                        <a:lnTo>
                          <a:pt x="30744" y="31576"/>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09" name="Freeform: Shape 4708">
                    <a:extLst>
                      <a:ext uri="{FF2B5EF4-FFF2-40B4-BE49-F238E27FC236}">
                        <a16:creationId xmlns:a16="http://schemas.microsoft.com/office/drawing/2014/main" id="{09F300F4-B21A-D819-4B72-EC4253E6E53B}"/>
                      </a:ext>
                    </a:extLst>
                  </p:cNvPr>
                  <p:cNvSpPr/>
                  <p:nvPr/>
                </p:nvSpPr>
                <p:spPr>
                  <a:xfrm>
                    <a:off x="1824226" y="3438205"/>
                    <a:ext cx="35220" cy="37766"/>
                  </a:xfrm>
                  <a:custGeom>
                    <a:avLst/>
                    <a:gdLst>
                      <a:gd name="connsiteX0" fmla="*/ 20065 w 35220"/>
                      <a:gd name="connsiteY0" fmla="*/ 3362 h 37766"/>
                      <a:gd name="connsiteX1" fmla="*/ 16547 w 35220"/>
                      <a:gd name="connsiteY1" fmla="*/ 6799 h 37766"/>
                      <a:gd name="connsiteX2" fmla="*/ 12391 w 35220"/>
                      <a:gd name="connsiteY2" fmla="*/ 4800 h 37766"/>
                      <a:gd name="connsiteX3" fmla="*/ 7274 w 35220"/>
                      <a:gd name="connsiteY3" fmla="*/ 6319 h 37766"/>
                      <a:gd name="connsiteX4" fmla="*/ 4956 w 35220"/>
                      <a:gd name="connsiteY4" fmla="*/ 9997 h 37766"/>
                      <a:gd name="connsiteX5" fmla="*/ 5356 w 35220"/>
                      <a:gd name="connsiteY5" fmla="*/ 16152 h 37766"/>
                      <a:gd name="connsiteX6" fmla="*/ 10232 w 35220"/>
                      <a:gd name="connsiteY6" fmla="*/ 24146 h 37766"/>
                      <a:gd name="connsiteX7" fmla="*/ 10952 w 35220"/>
                      <a:gd name="connsiteY7" fmla="*/ 18310 h 37766"/>
                      <a:gd name="connsiteX8" fmla="*/ 14229 w 35220"/>
                      <a:gd name="connsiteY8" fmla="*/ 13834 h 37766"/>
                      <a:gd name="connsiteX9" fmla="*/ 22943 w 35220"/>
                      <a:gd name="connsiteY9" fmla="*/ 11196 h 37766"/>
                      <a:gd name="connsiteX10" fmla="*/ 31576 w 35220"/>
                      <a:gd name="connsiteY10" fmla="*/ 16152 h 37766"/>
                      <a:gd name="connsiteX11" fmla="*/ 34853 w 35220"/>
                      <a:gd name="connsiteY11" fmla="*/ 22547 h 37766"/>
                      <a:gd name="connsiteX12" fmla="*/ 34614 w 35220"/>
                      <a:gd name="connsiteY12" fmla="*/ 29182 h 37766"/>
                      <a:gd name="connsiteX13" fmla="*/ 30777 w 35220"/>
                      <a:gd name="connsiteY13" fmla="*/ 34618 h 37766"/>
                      <a:gd name="connsiteX14" fmla="*/ 20145 w 35220"/>
                      <a:gd name="connsiteY14" fmla="*/ 37576 h 37766"/>
                      <a:gd name="connsiteX15" fmla="*/ 7594 w 35220"/>
                      <a:gd name="connsiteY15" fmla="*/ 28622 h 37766"/>
                      <a:gd name="connsiteX16" fmla="*/ 0 w 35220"/>
                      <a:gd name="connsiteY16" fmla="*/ 12954 h 37766"/>
                      <a:gd name="connsiteX17" fmla="*/ 4796 w 35220"/>
                      <a:gd name="connsiteY17" fmla="*/ 2962 h 37766"/>
                      <a:gd name="connsiteX18" fmla="*/ 12470 w 35220"/>
                      <a:gd name="connsiteY18" fmla="*/ 4 h 37766"/>
                      <a:gd name="connsiteX19" fmla="*/ 19985 w 35220"/>
                      <a:gd name="connsiteY19" fmla="*/ 3282 h 37766"/>
                      <a:gd name="connsiteX20" fmla="*/ 15748 w 35220"/>
                      <a:gd name="connsiteY20" fmla="*/ 29502 h 37766"/>
                      <a:gd name="connsiteX21" fmla="*/ 19665 w 35220"/>
                      <a:gd name="connsiteY21" fmla="*/ 32539 h 37766"/>
                      <a:gd name="connsiteX22" fmla="*/ 24302 w 35220"/>
                      <a:gd name="connsiteY22" fmla="*/ 33339 h 37766"/>
                      <a:gd name="connsiteX23" fmla="*/ 28218 w 35220"/>
                      <a:gd name="connsiteY23" fmla="*/ 31660 h 37766"/>
                      <a:gd name="connsiteX24" fmla="*/ 30697 w 35220"/>
                      <a:gd name="connsiteY24" fmla="*/ 26304 h 37766"/>
                      <a:gd name="connsiteX25" fmla="*/ 28059 w 35220"/>
                      <a:gd name="connsiteY25" fmla="*/ 19589 h 37766"/>
                      <a:gd name="connsiteX26" fmla="*/ 22143 w 35220"/>
                      <a:gd name="connsiteY26" fmla="*/ 15992 h 37766"/>
                      <a:gd name="connsiteX27" fmla="*/ 16308 w 35220"/>
                      <a:gd name="connsiteY27" fmla="*/ 17751 h 37766"/>
                      <a:gd name="connsiteX28" fmla="*/ 13510 w 35220"/>
                      <a:gd name="connsiteY28" fmla="*/ 23187 h 37766"/>
                      <a:gd name="connsiteX29" fmla="*/ 15748 w 35220"/>
                      <a:gd name="connsiteY29" fmla="*/ 29502 h 3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220" h="37766">
                        <a:moveTo>
                          <a:pt x="20065" y="3362"/>
                        </a:moveTo>
                        <a:lnTo>
                          <a:pt x="16547" y="6799"/>
                        </a:lnTo>
                        <a:cubicBezTo>
                          <a:pt x="14949" y="5600"/>
                          <a:pt x="13590" y="4960"/>
                          <a:pt x="12391" y="4800"/>
                        </a:cubicBezTo>
                        <a:cubicBezTo>
                          <a:pt x="10472" y="4561"/>
                          <a:pt x="8793" y="5120"/>
                          <a:pt x="7274" y="6319"/>
                        </a:cubicBezTo>
                        <a:cubicBezTo>
                          <a:pt x="6075" y="7279"/>
                          <a:pt x="5276" y="8558"/>
                          <a:pt x="4956" y="9997"/>
                        </a:cubicBezTo>
                        <a:cubicBezTo>
                          <a:pt x="4477" y="11835"/>
                          <a:pt x="4636" y="13914"/>
                          <a:pt x="5356" y="16152"/>
                        </a:cubicBezTo>
                        <a:cubicBezTo>
                          <a:pt x="6075" y="18390"/>
                          <a:pt x="7674" y="21028"/>
                          <a:pt x="10232" y="24146"/>
                        </a:cubicBezTo>
                        <a:cubicBezTo>
                          <a:pt x="9992" y="21988"/>
                          <a:pt x="10232" y="20069"/>
                          <a:pt x="10952" y="18310"/>
                        </a:cubicBezTo>
                        <a:cubicBezTo>
                          <a:pt x="11671" y="16552"/>
                          <a:pt x="12790" y="15033"/>
                          <a:pt x="14229" y="13834"/>
                        </a:cubicBezTo>
                        <a:cubicBezTo>
                          <a:pt x="16707" y="11755"/>
                          <a:pt x="19665" y="10876"/>
                          <a:pt x="22943" y="11196"/>
                        </a:cubicBezTo>
                        <a:cubicBezTo>
                          <a:pt x="26300" y="11515"/>
                          <a:pt x="29178" y="13194"/>
                          <a:pt x="31576" y="16152"/>
                        </a:cubicBezTo>
                        <a:cubicBezTo>
                          <a:pt x="33175" y="18070"/>
                          <a:pt x="34294" y="20229"/>
                          <a:pt x="34853" y="22547"/>
                        </a:cubicBezTo>
                        <a:cubicBezTo>
                          <a:pt x="35413" y="24865"/>
                          <a:pt x="35333" y="27104"/>
                          <a:pt x="34614" y="29182"/>
                        </a:cubicBezTo>
                        <a:cubicBezTo>
                          <a:pt x="33894" y="31260"/>
                          <a:pt x="32615" y="33099"/>
                          <a:pt x="30777" y="34618"/>
                        </a:cubicBezTo>
                        <a:cubicBezTo>
                          <a:pt x="27659" y="37256"/>
                          <a:pt x="24142" y="38215"/>
                          <a:pt x="20145" y="37576"/>
                        </a:cubicBezTo>
                        <a:cubicBezTo>
                          <a:pt x="16228" y="36936"/>
                          <a:pt x="12071" y="33978"/>
                          <a:pt x="7594" y="28622"/>
                        </a:cubicBezTo>
                        <a:cubicBezTo>
                          <a:pt x="2638" y="22707"/>
                          <a:pt x="80" y="17431"/>
                          <a:pt x="0" y="12954"/>
                        </a:cubicBezTo>
                        <a:cubicBezTo>
                          <a:pt x="0" y="9037"/>
                          <a:pt x="1519" y="5680"/>
                          <a:pt x="4796" y="2962"/>
                        </a:cubicBezTo>
                        <a:cubicBezTo>
                          <a:pt x="7195" y="964"/>
                          <a:pt x="9753" y="-76"/>
                          <a:pt x="12470" y="4"/>
                        </a:cubicBezTo>
                        <a:cubicBezTo>
                          <a:pt x="15108" y="4"/>
                          <a:pt x="17667" y="1123"/>
                          <a:pt x="19985" y="3282"/>
                        </a:cubicBezTo>
                        <a:close/>
                        <a:moveTo>
                          <a:pt x="15748" y="29502"/>
                        </a:moveTo>
                        <a:cubicBezTo>
                          <a:pt x="16867" y="30781"/>
                          <a:pt x="18146" y="31820"/>
                          <a:pt x="19665" y="32539"/>
                        </a:cubicBezTo>
                        <a:cubicBezTo>
                          <a:pt x="21264" y="33259"/>
                          <a:pt x="22783" y="33499"/>
                          <a:pt x="24302" y="33339"/>
                        </a:cubicBezTo>
                        <a:cubicBezTo>
                          <a:pt x="25820" y="33099"/>
                          <a:pt x="27099" y="32539"/>
                          <a:pt x="28218" y="31660"/>
                        </a:cubicBezTo>
                        <a:cubicBezTo>
                          <a:pt x="29817" y="30301"/>
                          <a:pt x="30617" y="28542"/>
                          <a:pt x="30697" y="26304"/>
                        </a:cubicBezTo>
                        <a:cubicBezTo>
                          <a:pt x="30697" y="24066"/>
                          <a:pt x="29897" y="21828"/>
                          <a:pt x="28059" y="19589"/>
                        </a:cubicBezTo>
                        <a:cubicBezTo>
                          <a:pt x="26300" y="17511"/>
                          <a:pt x="24302" y="16312"/>
                          <a:pt x="22143" y="15992"/>
                        </a:cubicBezTo>
                        <a:cubicBezTo>
                          <a:pt x="19985" y="15672"/>
                          <a:pt x="18066" y="16312"/>
                          <a:pt x="16308" y="17751"/>
                        </a:cubicBezTo>
                        <a:cubicBezTo>
                          <a:pt x="14629" y="19190"/>
                          <a:pt x="13670" y="21028"/>
                          <a:pt x="13510" y="23187"/>
                        </a:cubicBezTo>
                        <a:cubicBezTo>
                          <a:pt x="13350" y="25425"/>
                          <a:pt x="14069" y="27503"/>
                          <a:pt x="15748" y="29502"/>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10" name="Freeform: Shape 4709">
                    <a:extLst>
                      <a:ext uri="{FF2B5EF4-FFF2-40B4-BE49-F238E27FC236}">
                        <a16:creationId xmlns:a16="http://schemas.microsoft.com/office/drawing/2014/main" id="{B97B6961-FABA-4ECC-9013-2C9A5A78C2ED}"/>
                      </a:ext>
                    </a:extLst>
                  </p:cNvPr>
                  <p:cNvSpPr/>
                  <p:nvPr/>
                </p:nvSpPr>
                <p:spPr>
                  <a:xfrm>
                    <a:off x="1855083" y="3417185"/>
                    <a:ext cx="28858" cy="37651"/>
                  </a:xfrm>
                  <a:custGeom>
                    <a:avLst/>
                    <a:gdLst>
                      <a:gd name="connsiteX0" fmla="*/ 25021 w 28858"/>
                      <a:gd name="connsiteY0" fmla="*/ 33814 h 37651"/>
                      <a:gd name="connsiteX1" fmla="*/ 18866 w 28858"/>
                      <a:gd name="connsiteY1" fmla="*/ 26460 h 37651"/>
                      <a:gd name="connsiteX2" fmla="*/ 5516 w 28858"/>
                      <a:gd name="connsiteY2" fmla="*/ 37651 h 37651"/>
                      <a:gd name="connsiteX3" fmla="*/ 2638 w 28858"/>
                      <a:gd name="connsiteY3" fmla="*/ 34214 h 37651"/>
                      <a:gd name="connsiteX4" fmla="*/ 0 w 28858"/>
                      <a:gd name="connsiteY4" fmla="*/ 2558 h 37651"/>
                      <a:gd name="connsiteX5" fmla="*/ 3118 w 28858"/>
                      <a:gd name="connsiteY5" fmla="*/ 0 h 37651"/>
                      <a:gd name="connsiteX6" fmla="*/ 19825 w 28858"/>
                      <a:gd name="connsiteY6" fmla="*/ 19905 h 37651"/>
                      <a:gd name="connsiteX7" fmla="*/ 23982 w 28858"/>
                      <a:gd name="connsiteY7" fmla="*/ 16467 h 37651"/>
                      <a:gd name="connsiteX8" fmla="*/ 26860 w 28858"/>
                      <a:gd name="connsiteY8" fmla="*/ 19905 h 37651"/>
                      <a:gd name="connsiteX9" fmla="*/ 22703 w 28858"/>
                      <a:gd name="connsiteY9" fmla="*/ 23422 h 37651"/>
                      <a:gd name="connsiteX10" fmla="*/ 28858 w 28858"/>
                      <a:gd name="connsiteY10" fmla="*/ 30776 h 37651"/>
                      <a:gd name="connsiteX11" fmla="*/ 25101 w 28858"/>
                      <a:gd name="connsiteY11" fmla="*/ 33974 h 37651"/>
                      <a:gd name="connsiteX12" fmla="*/ 15908 w 28858"/>
                      <a:gd name="connsiteY12" fmla="*/ 23022 h 37651"/>
                      <a:gd name="connsiteX13" fmla="*/ 4317 w 28858"/>
                      <a:gd name="connsiteY13" fmla="*/ 9193 h 37651"/>
                      <a:gd name="connsiteX14" fmla="*/ 6315 w 28858"/>
                      <a:gd name="connsiteY14" fmla="*/ 31096 h 37651"/>
                      <a:gd name="connsiteX15" fmla="*/ 15908 w 28858"/>
                      <a:gd name="connsiteY15" fmla="*/ 23022 h 3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858" h="37651">
                        <a:moveTo>
                          <a:pt x="25021" y="33814"/>
                        </a:moveTo>
                        <a:lnTo>
                          <a:pt x="18866" y="26460"/>
                        </a:lnTo>
                        <a:lnTo>
                          <a:pt x="5516" y="37651"/>
                        </a:lnTo>
                        <a:lnTo>
                          <a:pt x="2638" y="34214"/>
                        </a:lnTo>
                        <a:lnTo>
                          <a:pt x="0" y="2558"/>
                        </a:lnTo>
                        <a:lnTo>
                          <a:pt x="3118" y="0"/>
                        </a:lnTo>
                        <a:lnTo>
                          <a:pt x="19825" y="19905"/>
                        </a:lnTo>
                        <a:lnTo>
                          <a:pt x="23982" y="16467"/>
                        </a:lnTo>
                        <a:lnTo>
                          <a:pt x="26860" y="19905"/>
                        </a:lnTo>
                        <a:lnTo>
                          <a:pt x="22703" y="23422"/>
                        </a:lnTo>
                        <a:lnTo>
                          <a:pt x="28858" y="30776"/>
                        </a:lnTo>
                        <a:lnTo>
                          <a:pt x="25101" y="33974"/>
                        </a:lnTo>
                        <a:close/>
                        <a:moveTo>
                          <a:pt x="15908" y="23022"/>
                        </a:moveTo>
                        <a:lnTo>
                          <a:pt x="4317" y="9193"/>
                        </a:lnTo>
                        <a:lnTo>
                          <a:pt x="6315" y="31096"/>
                        </a:lnTo>
                        <a:lnTo>
                          <a:pt x="15908" y="23022"/>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711" name="Freeform: Shape 4710">
                    <a:extLst>
                      <a:ext uri="{FF2B5EF4-FFF2-40B4-BE49-F238E27FC236}">
                        <a16:creationId xmlns:a16="http://schemas.microsoft.com/office/drawing/2014/main" id="{32887A1D-5CC9-1F09-9F94-E3B5AAD82177}"/>
                      </a:ext>
                    </a:extLst>
                  </p:cNvPr>
                  <p:cNvSpPr/>
                  <p:nvPr/>
                </p:nvSpPr>
                <p:spPr>
                  <a:xfrm>
                    <a:off x="1867473" y="3388407"/>
                    <a:ext cx="51160" cy="51560"/>
                  </a:xfrm>
                  <a:custGeom>
                    <a:avLst/>
                    <a:gdLst>
                      <a:gd name="connsiteX0" fmla="*/ 25740 w 51160"/>
                      <a:gd name="connsiteY0" fmla="*/ 51561 h 51560"/>
                      <a:gd name="connsiteX1" fmla="*/ 0 w 51160"/>
                      <a:gd name="connsiteY1" fmla="*/ 20864 h 51560"/>
                      <a:gd name="connsiteX2" fmla="*/ 4077 w 51160"/>
                      <a:gd name="connsiteY2" fmla="*/ 17427 h 51560"/>
                      <a:gd name="connsiteX3" fmla="*/ 16867 w 51160"/>
                      <a:gd name="connsiteY3" fmla="*/ 32615 h 51560"/>
                      <a:gd name="connsiteX4" fmla="*/ 19345 w 51160"/>
                      <a:gd name="connsiteY4" fmla="*/ 4636 h 51560"/>
                      <a:gd name="connsiteX5" fmla="*/ 24861 w 51160"/>
                      <a:gd name="connsiteY5" fmla="*/ 0 h 51560"/>
                      <a:gd name="connsiteX6" fmla="*/ 22383 w 51160"/>
                      <a:gd name="connsiteY6" fmla="*/ 23262 h 51560"/>
                      <a:gd name="connsiteX7" fmla="*/ 51161 w 51160"/>
                      <a:gd name="connsiteY7" fmla="*/ 30217 h 51560"/>
                      <a:gd name="connsiteX8" fmla="*/ 45805 w 51160"/>
                      <a:gd name="connsiteY8" fmla="*/ 34694 h 51560"/>
                      <a:gd name="connsiteX9" fmla="*/ 21823 w 51160"/>
                      <a:gd name="connsiteY9" fmla="*/ 28299 h 51560"/>
                      <a:gd name="connsiteX10" fmla="*/ 20944 w 51160"/>
                      <a:gd name="connsiteY10" fmla="*/ 37411 h 51560"/>
                      <a:gd name="connsiteX11" fmla="*/ 29897 w 51160"/>
                      <a:gd name="connsiteY11" fmla="*/ 48043 h 51560"/>
                      <a:gd name="connsiteX12" fmla="*/ 25820 w 51160"/>
                      <a:gd name="connsiteY12" fmla="*/ 51481 h 5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160" h="51560">
                        <a:moveTo>
                          <a:pt x="25740" y="51561"/>
                        </a:moveTo>
                        <a:lnTo>
                          <a:pt x="0" y="20864"/>
                        </a:lnTo>
                        <a:lnTo>
                          <a:pt x="4077" y="17427"/>
                        </a:lnTo>
                        <a:lnTo>
                          <a:pt x="16867" y="32615"/>
                        </a:lnTo>
                        <a:lnTo>
                          <a:pt x="19345" y="4636"/>
                        </a:lnTo>
                        <a:lnTo>
                          <a:pt x="24861" y="0"/>
                        </a:lnTo>
                        <a:lnTo>
                          <a:pt x="22383" y="23262"/>
                        </a:lnTo>
                        <a:lnTo>
                          <a:pt x="51161" y="30217"/>
                        </a:lnTo>
                        <a:lnTo>
                          <a:pt x="45805" y="34694"/>
                        </a:lnTo>
                        <a:lnTo>
                          <a:pt x="21823" y="28299"/>
                        </a:lnTo>
                        <a:lnTo>
                          <a:pt x="20944" y="37411"/>
                        </a:lnTo>
                        <a:lnTo>
                          <a:pt x="29897" y="48043"/>
                        </a:lnTo>
                        <a:lnTo>
                          <a:pt x="25820" y="51481"/>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4695" name="Freeform: Shape 4694">
                  <a:extLst>
                    <a:ext uri="{FF2B5EF4-FFF2-40B4-BE49-F238E27FC236}">
                      <a16:creationId xmlns:a16="http://schemas.microsoft.com/office/drawing/2014/main" id="{953D6745-4A52-7D3C-6DF7-C2EB60B8F648}"/>
                    </a:ext>
                  </a:extLst>
                </p:cNvPr>
                <p:cNvSpPr/>
                <p:nvPr/>
              </p:nvSpPr>
              <p:spPr>
                <a:xfrm>
                  <a:off x="1429487" y="1540056"/>
                  <a:ext cx="480673" cy="2113189"/>
                </a:xfrm>
                <a:custGeom>
                  <a:avLst/>
                  <a:gdLst>
                    <a:gd name="connsiteX0" fmla="*/ 480674 w 480673"/>
                    <a:gd name="connsiteY0" fmla="*/ 2113190 h 2113189"/>
                    <a:gd name="connsiteX1" fmla="*/ 0 w 480673"/>
                    <a:gd name="connsiteY1" fmla="*/ 1029216 h 2113189"/>
                    <a:gd name="connsiteX2" fmla="*/ 423437 w 480673"/>
                    <a:gd name="connsiteY2" fmla="*/ 0 h 2113189"/>
                  </a:gdLst>
                  <a:ahLst/>
                  <a:cxnLst>
                    <a:cxn ang="0">
                      <a:pos x="connsiteX0" y="connsiteY0"/>
                    </a:cxn>
                    <a:cxn ang="0">
                      <a:pos x="connsiteX1" y="connsiteY1"/>
                    </a:cxn>
                    <a:cxn ang="0">
                      <a:pos x="connsiteX2" y="connsiteY2"/>
                    </a:cxn>
                  </a:cxnLst>
                  <a:rect l="l" t="t" r="r" b="b"/>
                  <a:pathLst>
                    <a:path w="480673" h="2113189">
                      <a:moveTo>
                        <a:pt x="480674" y="2113190"/>
                      </a:moveTo>
                      <a:cubicBezTo>
                        <a:pt x="185459" y="1845634"/>
                        <a:pt x="0" y="1459048"/>
                        <a:pt x="0" y="1029216"/>
                      </a:cubicBezTo>
                      <a:cubicBezTo>
                        <a:pt x="0" y="627842"/>
                        <a:pt x="161637" y="264279"/>
                        <a:pt x="423437" y="0"/>
                      </a:cubicBezTo>
                    </a:path>
                  </a:pathLst>
                </a:custGeom>
                <a:no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646" name="Graphic 2243">
                <a:extLst>
                  <a:ext uri="{FF2B5EF4-FFF2-40B4-BE49-F238E27FC236}">
                    <a16:creationId xmlns:a16="http://schemas.microsoft.com/office/drawing/2014/main" id="{04C9C9FB-E381-4F76-09AA-61A528BD1E4F}"/>
                  </a:ext>
                </a:extLst>
              </p:cNvPr>
              <p:cNvGrpSpPr/>
              <p:nvPr/>
            </p:nvGrpSpPr>
            <p:grpSpPr>
              <a:xfrm>
                <a:off x="1620941" y="1675632"/>
                <a:ext cx="731122" cy="1838519"/>
                <a:chOff x="1620941" y="1675632"/>
                <a:chExt cx="731122" cy="1838519"/>
              </a:xfrm>
            </p:grpSpPr>
            <p:sp>
              <p:nvSpPr>
                <p:cNvPr id="4647" name="Freeform: Shape 4646">
                  <a:extLst>
                    <a:ext uri="{FF2B5EF4-FFF2-40B4-BE49-F238E27FC236}">
                      <a16:creationId xmlns:a16="http://schemas.microsoft.com/office/drawing/2014/main" id="{5EF00107-02F2-145F-E14A-57B735684BAD}"/>
                    </a:ext>
                  </a:extLst>
                </p:cNvPr>
                <p:cNvSpPr/>
                <p:nvPr/>
              </p:nvSpPr>
              <p:spPr>
                <a:xfrm>
                  <a:off x="1620941" y="1675632"/>
                  <a:ext cx="731122" cy="1838519"/>
                </a:xfrm>
                <a:custGeom>
                  <a:avLst/>
                  <a:gdLst>
                    <a:gd name="connsiteX0" fmla="*/ 467803 w 731122"/>
                    <a:gd name="connsiteY0" fmla="*/ 896677 h 1838519"/>
                    <a:gd name="connsiteX1" fmla="*/ 701306 w 731122"/>
                    <a:gd name="connsiteY1" fmla="*/ 329189 h 1838519"/>
                    <a:gd name="connsiteX2" fmla="*/ 368919 w 731122"/>
                    <a:gd name="connsiteY2" fmla="*/ 0 h 1838519"/>
                    <a:gd name="connsiteX3" fmla="*/ 0 w 731122"/>
                    <a:gd name="connsiteY3" fmla="*/ 896677 h 1838519"/>
                    <a:gd name="connsiteX4" fmla="*/ 416003 w 731122"/>
                    <a:gd name="connsiteY4" fmla="*/ 1838519 h 1838519"/>
                    <a:gd name="connsiteX5" fmla="*/ 731123 w 731122"/>
                    <a:gd name="connsiteY5" fmla="*/ 1492783 h 1838519"/>
                    <a:gd name="connsiteX6" fmla="*/ 467883 w 731122"/>
                    <a:gd name="connsiteY6" fmla="*/ 896677 h 1838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1122" h="1838519">
                      <a:moveTo>
                        <a:pt x="467803" y="896677"/>
                      </a:moveTo>
                      <a:cubicBezTo>
                        <a:pt x="467803" y="675406"/>
                        <a:pt x="556936" y="474918"/>
                        <a:pt x="701306" y="329189"/>
                      </a:cubicBezTo>
                      <a:lnTo>
                        <a:pt x="368919" y="0"/>
                      </a:lnTo>
                      <a:cubicBezTo>
                        <a:pt x="140853" y="230225"/>
                        <a:pt x="0" y="547023"/>
                        <a:pt x="0" y="896677"/>
                      </a:cubicBezTo>
                      <a:cubicBezTo>
                        <a:pt x="0" y="1269832"/>
                        <a:pt x="160358" y="1605497"/>
                        <a:pt x="416003" y="1838519"/>
                      </a:cubicBezTo>
                      <a:lnTo>
                        <a:pt x="731123" y="1492783"/>
                      </a:lnTo>
                      <a:cubicBezTo>
                        <a:pt x="569326" y="1345295"/>
                        <a:pt x="467883" y="1132817"/>
                        <a:pt x="467883" y="896677"/>
                      </a:cubicBezTo>
                      <a:close/>
                    </a:path>
                  </a:pathLst>
                </a:custGeom>
                <a:solidFill>
                  <a:srgbClr val="028478"/>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648" name="Graphic 2243">
                  <a:extLst>
                    <a:ext uri="{FF2B5EF4-FFF2-40B4-BE49-F238E27FC236}">
                      <a16:creationId xmlns:a16="http://schemas.microsoft.com/office/drawing/2014/main" id="{03C77B32-2A82-7D7C-81CB-2FC7A861A3D1}"/>
                    </a:ext>
                  </a:extLst>
                </p:cNvPr>
                <p:cNvGrpSpPr/>
                <p:nvPr/>
              </p:nvGrpSpPr>
              <p:grpSpPr>
                <a:xfrm>
                  <a:off x="1814234" y="2291057"/>
                  <a:ext cx="134617" cy="566953"/>
                  <a:chOff x="1814234" y="2291057"/>
                  <a:chExt cx="134617" cy="566953"/>
                </a:xfrm>
                <a:solidFill>
                  <a:srgbClr val="000000"/>
                </a:solidFill>
              </p:grpSpPr>
              <p:sp>
                <p:nvSpPr>
                  <p:cNvPr id="4649" name="Freeform: Shape 4648">
                    <a:extLst>
                      <a:ext uri="{FF2B5EF4-FFF2-40B4-BE49-F238E27FC236}">
                        <a16:creationId xmlns:a16="http://schemas.microsoft.com/office/drawing/2014/main" id="{4D2CF2F1-D78F-2134-A6E2-810971F63CB4}"/>
                      </a:ext>
                    </a:extLst>
                  </p:cNvPr>
                  <p:cNvSpPr/>
                  <p:nvPr/>
                </p:nvSpPr>
                <p:spPr>
                  <a:xfrm>
                    <a:off x="1814234" y="2747456"/>
                    <a:ext cx="130700" cy="110555"/>
                  </a:xfrm>
                  <a:custGeom>
                    <a:avLst/>
                    <a:gdLst>
                      <a:gd name="connsiteX0" fmla="*/ 130620 w 130700"/>
                      <a:gd name="connsiteY0" fmla="*/ 84735 h 110555"/>
                      <a:gd name="connsiteX1" fmla="*/ 19105 w 130700"/>
                      <a:gd name="connsiteY1" fmla="*/ 110556 h 110555"/>
                      <a:gd name="connsiteX2" fmla="*/ 0 w 130700"/>
                      <a:gd name="connsiteY2" fmla="*/ 27899 h 110555"/>
                      <a:gd name="connsiteX3" fmla="*/ 18866 w 130700"/>
                      <a:gd name="connsiteY3" fmla="*/ 23502 h 110555"/>
                      <a:gd name="connsiteX4" fmla="*/ 32775 w 130700"/>
                      <a:gd name="connsiteY4" fmla="*/ 83696 h 110555"/>
                      <a:gd name="connsiteX5" fmla="*/ 57476 w 130700"/>
                      <a:gd name="connsiteY5" fmla="*/ 77941 h 110555"/>
                      <a:gd name="connsiteX6" fmla="*/ 44526 w 130700"/>
                      <a:gd name="connsiteY6" fmla="*/ 21983 h 110555"/>
                      <a:gd name="connsiteX7" fmla="*/ 63312 w 130700"/>
                      <a:gd name="connsiteY7" fmla="*/ 17666 h 110555"/>
                      <a:gd name="connsiteX8" fmla="*/ 76262 w 130700"/>
                      <a:gd name="connsiteY8" fmla="*/ 73624 h 110555"/>
                      <a:gd name="connsiteX9" fmla="*/ 106639 w 130700"/>
                      <a:gd name="connsiteY9" fmla="*/ 66589 h 110555"/>
                      <a:gd name="connsiteX10" fmla="*/ 92250 w 130700"/>
                      <a:gd name="connsiteY10" fmla="*/ 4317 h 110555"/>
                      <a:gd name="connsiteX11" fmla="*/ 111035 w 130700"/>
                      <a:gd name="connsiteY11" fmla="*/ 0 h 110555"/>
                      <a:gd name="connsiteX12" fmla="*/ 130700 w 130700"/>
                      <a:gd name="connsiteY12" fmla="*/ 84815 h 110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0700" h="110555">
                        <a:moveTo>
                          <a:pt x="130620" y="84735"/>
                        </a:moveTo>
                        <a:lnTo>
                          <a:pt x="19105" y="110556"/>
                        </a:lnTo>
                        <a:lnTo>
                          <a:pt x="0" y="27899"/>
                        </a:lnTo>
                        <a:lnTo>
                          <a:pt x="18866" y="23502"/>
                        </a:lnTo>
                        <a:lnTo>
                          <a:pt x="32775" y="83696"/>
                        </a:lnTo>
                        <a:lnTo>
                          <a:pt x="57476" y="77941"/>
                        </a:lnTo>
                        <a:lnTo>
                          <a:pt x="44526" y="21983"/>
                        </a:lnTo>
                        <a:lnTo>
                          <a:pt x="63312" y="17666"/>
                        </a:lnTo>
                        <a:lnTo>
                          <a:pt x="76262" y="73624"/>
                        </a:lnTo>
                        <a:lnTo>
                          <a:pt x="106639" y="66589"/>
                        </a:lnTo>
                        <a:lnTo>
                          <a:pt x="92250" y="4317"/>
                        </a:lnTo>
                        <a:lnTo>
                          <a:pt x="111035" y="0"/>
                        </a:lnTo>
                        <a:lnTo>
                          <a:pt x="130700" y="8481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50" name="Freeform: Shape 4649">
                    <a:extLst>
                      <a:ext uri="{FF2B5EF4-FFF2-40B4-BE49-F238E27FC236}">
                        <a16:creationId xmlns:a16="http://schemas.microsoft.com/office/drawing/2014/main" id="{579F3BDB-14F1-6C1D-42B7-15E711AEEDC1}"/>
                      </a:ext>
                    </a:extLst>
                  </p:cNvPr>
                  <p:cNvSpPr/>
                  <p:nvPr/>
                </p:nvSpPr>
                <p:spPr>
                  <a:xfrm>
                    <a:off x="1830701" y="2653527"/>
                    <a:ext cx="90286" cy="84815"/>
                  </a:xfrm>
                  <a:custGeom>
                    <a:avLst/>
                    <a:gdLst>
                      <a:gd name="connsiteX0" fmla="*/ 84815 w 90286"/>
                      <a:gd name="connsiteY0" fmla="*/ 19985 h 84815"/>
                      <a:gd name="connsiteX1" fmla="*/ 72505 w 90286"/>
                      <a:gd name="connsiteY1" fmla="*/ 21504 h 84815"/>
                      <a:gd name="connsiteX2" fmla="*/ 84336 w 90286"/>
                      <a:gd name="connsiteY2" fmla="*/ 32055 h 84815"/>
                      <a:gd name="connsiteX3" fmla="*/ 90011 w 90286"/>
                      <a:gd name="connsiteY3" fmla="*/ 47084 h 84815"/>
                      <a:gd name="connsiteX4" fmla="*/ 88173 w 90286"/>
                      <a:gd name="connsiteY4" fmla="*/ 62432 h 84815"/>
                      <a:gd name="connsiteX5" fmla="*/ 79140 w 90286"/>
                      <a:gd name="connsiteY5" fmla="*/ 73224 h 84815"/>
                      <a:gd name="connsiteX6" fmla="*/ 61313 w 90286"/>
                      <a:gd name="connsiteY6" fmla="*/ 78420 h 84815"/>
                      <a:gd name="connsiteX7" fmla="*/ 9273 w 90286"/>
                      <a:gd name="connsiteY7" fmla="*/ 84815 h 84815"/>
                      <a:gd name="connsiteX8" fmla="*/ 6555 w 90286"/>
                      <a:gd name="connsiteY8" fmla="*/ 63072 h 84815"/>
                      <a:gd name="connsiteX9" fmla="*/ 44366 w 90286"/>
                      <a:gd name="connsiteY9" fmla="*/ 58435 h 84815"/>
                      <a:gd name="connsiteX10" fmla="*/ 65470 w 90286"/>
                      <a:gd name="connsiteY10" fmla="*/ 54598 h 84815"/>
                      <a:gd name="connsiteX11" fmla="*/ 71146 w 90286"/>
                      <a:gd name="connsiteY11" fmla="*/ 49482 h 84815"/>
                      <a:gd name="connsiteX12" fmla="*/ 72425 w 90286"/>
                      <a:gd name="connsiteY12" fmla="*/ 41169 h 84815"/>
                      <a:gd name="connsiteX13" fmla="*/ 68108 w 90286"/>
                      <a:gd name="connsiteY13" fmla="*/ 31576 h 84815"/>
                      <a:gd name="connsiteX14" fmla="*/ 59795 w 90286"/>
                      <a:gd name="connsiteY14" fmla="*/ 26460 h 84815"/>
                      <a:gd name="connsiteX15" fmla="*/ 37412 w 90286"/>
                      <a:gd name="connsiteY15" fmla="*/ 27579 h 84815"/>
                      <a:gd name="connsiteX16" fmla="*/ 2718 w 90286"/>
                      <a:gd name="connsiteY16" fmla="*/ 31896 h 84815"/>
                      <a:gd name="connsiteX17" fmla="*/ 0 w 90286"/>
                      <a:gd name="connsiteY17" fmla="*/ 10152 h 84815"/>
                      <a:gd name="connsiteX18" fmla="*/ 82257 w 90286"/>
                      <a:gd name="connsiteY18" fmla="*/ 0 h 84815"/>
                      <a:gd name="connsiteX19" fmla="*/ 84735 w 90286"/>
                      <a:gd name="connsiteY19" fmla="*/ 20225 h 8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286" h="84815">
                        <a:moveTo>
                          <a:pt x="84815" y="19985"/>
                        </a:moveTo>
                        <a:lnTo>
                          <a:pt x="72505" y="21504"/>
                        </a:lnTo>
                        <a:cubicBezTo>
                          <a:pt x="77301" y="23982"/>
                          <a:pt x="81218" y="27499"/>
                          <a:pt x="84336" y="32055"/>
                        </a:cubicBezTo>
                        <a:cubicBezTo>
                          <a:pt x="87453" y="36612"/>
                          <a:pt x="89372" y="41648"/>
                          <a:pt x="90011" y="47084"/>
                        </a:cubicBezTo>
                        <a:cubicBezTo>
                          <a:pt x="90731" y="52600"/>
                          <a:pt x="90011" y="57716"/>
                          <a:pt x="88173" y="62432"/>
                        </a:cubicBezTo>
                        <a:cubicBezTo>
                          <a:pt x="86334" y="67149"/>
                          <a:pt x="83297" y="70746"/>
                          <a:pt x="79140" y="73224"/>
                        </a:cubicBezTo>
                        <a:cubicBezTo>
                          <a:pt x="74983" y="75702"/>
                          <a:pt x="69067" y="77461"/>
                          <a:pt x="61313" y="78420"/>
                        </a:cubicBezTo>
                        <a:lnTo>
                          <a:pt x="9273" y="84815"/>
                        </a:lnTo>
                        <a:lnTo>
                          <a:pt x="6555" y="63072"/>
                        </a:lnTo>
                        <a:lnTo>
                          <a:pt x="44366" y="58435"/>
                        </a:lnTo>
                        <a:cubicBezTo>
                          <a:pt x="55957" y="56996"/>
                          <a:pt x="62992" y="55718"/>
                          <a:pt x="65470" y="54598"/>
                        </a:cubicBezTo>
                        <a:cubicBezTo>
                          <a:pt x="67948" y="53479"/>
                          <a:pt x="69867" y="51800"/>
                          <a:pt x="71146" y="49482"/>
                        </a:cubicBezTo>
                        <a:cubicBezTo>
                          <a:pt x="72425" y="47164"/>
                          <a:pt x="72825" y="44366"/>
                          <a:pt x="72425" y="41169"/>
                        </a:cubicBezTo>
                        <a:cubicBezTo>
                          <a:pt x="71945" y="37491"/>
                          <a:pt x="70506" y="34214"/>
                          <a:pt x="68108" y="31576"/>
                        </a:cubicBezTo>
                        <a:cubicBezTo>
                          <a:pt x="65710" y="28858"/>
                          <a:pt x="62912" y="27179"/>
                          <a:pt x="59795" y="26460"/>
                        </a:cubicBezTo>
                        <a:cubicBezTo>
                          <a:pt x="56597" y="25740"/>
                          <a:pt x="49163" y="26140"/>
                          <a:pt x="37412" y="27579"/>
                        </a:cubicBezTo>
                        <a:lnTo>
                          <a:pt x="2718" y="31896"/>
                        </a:lnTo>
                        <a:lnTo>
                          <a:pt x="0" y="10152"/>
                        </a:lnTo>
                        <a:lnTo>
                          <a:pt x="82257" y="0"/>
                        </a:lnTo>
                        <a:lnTo>
                          <a:pt x="84735" y="2022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51" name="Freeform: Shape 4650">
                    <a:extLst>
                      <a:ext uri="{FF2B5EF4-FFF2-40B4-BE49-F238E27FC236}">
                        <a16:creationId xmlns:a16="http://schemas.microsoft.com/office/drawing/2014/main" id="{3DE8F632-EA36-3F40-4B74-1D0AF5F815B6}"/>
                      </a:ext>
                    </a:extLst>
                  </p:cNvPr>
                  <p:cNvSpPr/>
                  <p:nvPr/>
                </p:nvSpPr>
                <p:spPr>
                  <a:xfrm>
                    <a:off x="1825555" y="2580063"/>
                    <a:ext cx="86284" cy="53798"/>
                  </a:xfrm>
                  <a:custGeom>
                    <a:avLst/>
                    <a:gdLst>
                      <a:gd name="connsiteX0" fmla="*/ 85405 w 86284"/>
                      <a:gd name="connsiteY0" fmla="*/ 28538 h 53798"/>
                      <a:gd name="connsiteX1" fmla="*/ 86284 w 86284"/>
                      <a:gd name="connsiteY1" fmla="*/ 50442 h 53798"/>
                      <a:gd name="connsiteX2" fmla="*/ 3467 w 86284"/>
                      <a:gd name="connsiteY2" fmla="*/ 53799 h 53798"/>
                      <a:gd name="connsiteX3" fmla="*/ 2668 w 86284"/>
                      <a:gd name="connsiteY3" fmla="*/ 33414 h 53798"/>
                      <a:gd name="connsiteX4" fmla="*/ 14419 w 86284"/>
                      <a:gd name="connsiteY4" fmla="*/ 32935 h 53798"/>
                      <a:gd name="connsiteX5" fmla="*/ 3068 w 86284"/>
                      <a:gd name="connsiteY5" fmla="*/ 23982 h 53798"/>
                      <a:gd name="connsiteX6" fmla="*/ 30 w 86284"/>
                      <a:gd name="connsiteY6" fmla="*/ 14629 h 53798"/>
                      <a:gd name="connsiteX7" fmla="*/ 3547 w 86284"/>
                      <a:gd name="connsiteY7" fmla="*/ 0 h 53798"/>
                      <a:gd name="connsiteX8" fmla="*/ 22973 w 86284"/>
                      <a:gd name="connsiteY8" fmla="*/ 5995 h 53798"/>
                      <a:gd name="connsiteX9" fmla="*/ 19775 w 86284"/>
                      <a:gd name="connsiteY9" fmla="*/ 16467 h 53798"/>
                      <a:gd name="connsiteX10" fmla="*/ 22653 w 86284"/>
                      <a:gd name="connsiteY10" fmla="*/ 24142 h 53798"/>
                      <a:gd name="connsiteX11" fmla="*/ 32006 w 86284"/>
                      <a:gd name="connsiteY11" fmla="*/ 28778 h 53798"/>
                      <a:gd name="connsiteX12" fmla="*/ 59825 w 86284"/>
                      <a:gd name="connsiteY12" fmla="*/ 29498 h 53798"/>
                      <a:gd name="connsiteX13" fmla="*/ 85405 w 86284"/>
                      <a:gd name="connsiteY13" fmla="*/ 28458 h 5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284" h="53798">
                        <a:moveTo>
                          <a:pt x="85405" y="28538"/>
                        </a:moveTo>
                        <a:lnTo>
                          <a:pt x="86284" y="50442"/>
                        </a:lnTo>
                        <a:lnTo>
                          <a:pt x="3467" y="53799"/>
                        </a:lnTo>
                        <a:lnTo>
                          <a:pt x="2668" y="33414"/>
                        </a:lnTo>
                        <a:lnTo>
                          <a:pt x="14419" y="32935"/>
                        </a:lnTo>
                        <a:cubicBezTo>
                          <a:pt x="8743" y="29657"/>
                          <a:pt x="4906" y="26700"/>
                          <a:pt x="3068" y="23982"/>
                        </a:cubicBezTo>
                        <a:cubicBezTo>
                          <a:pt x="1229" y="21264"/>
                          <a:pt x="190" y="18146"/>
                          <a:pt x="30" y="14629"/>
                        </a:cubicBezTo>
                        <a:cubicBezTo>
                          <a:pt x="-210" y="9673"/>
                          <a:pt x="989" y="4796"/>
                          <a:pt x="3547" y="0"/>
                        </a:cubicBezTo>
                        <a:lnTo>
                          <a:pt x="22973" y="5995"/>
                        </a:lnTo>
                        <a:cubicBezTo>
                          <a:pt x="20734" y="9753"/>
                          <a:pt x="19695" y="13270"/>
                          <a:pt x="19775" y="16467"/>
                        </a:cubicBezTo>
                        <a:cubicBezTo>
                          <a:pt x="19935" y="19505"/>
                          <a:pt x="20814" y="22063"/>
                          <a:pt x="22653" y="24142"/>
                        </a:cubicBezTo>
                        <a:cubicBezTo>
                          <a:pt x="24411" y="26220"/>
                          <a:pt x="27529" y="27739"/>
                          <a:pt x="32006" y="28778"/>
                        </a:cubicBezTo>
                        <a:cubicBezTo>
                          <a:pt x="36482" y="29817"/>
                          <a:pt x="45755" y="30057"/>
                          <a:pt x="59825" y="29498"/>
                        </a:cubicBezTo>
                        <a:lnTo>
                          <a:pt x="85405" y="2845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52" name="Freeform: Shape 4651">
                    <a:extLst>
                      <a:ext uri="{FF2B5EF4-FFF2-40B4-BE49-F238E27FC236}">
                        <a16:creationId xmlns:a16="http://schemas.microsoft.com/office/drawing/2014/main" id="{B7706DAA-6F08-05B3-3723-90FF5ABE9D5D}"/>
                      </a:ext>
                    </a:extLst>
                  </p:cNvPr>
                  <p:cNvSpPr/>
                  <p:nvPr/>
                </p:nvSpPr>
                <p:spPr>
                  <a:xfrm>
                    <a:off x="1826181" y="2484334"/>
                    <a:ext cx="86671" cy="85497"/>
                  </a:xfrm>
                  <a:custGeom>
                    <a:avLst/>
                    <a:gdLst>
                      <a:gd name="connsiteX0" fmla="*/ 40493 w 86671"/>
                      <a:gd name="connsiteY0" fmla="*/ 85497 h 85497"/>
                      <a:gd name="connsiteX1" fmla="*/ 19549 w 86671"/>
                      <a:gd name="connsiteY1" fmla="*/ 79262 h 85497"/>
                      <a:gd name="connsiteX2" fmla="*/ 4520 w 86671"/>
                      <a:gd name="connsiteY2" fmla="*/ 63354 h 85497"/>
                      <a:gd name="connsiteX3" fmla="*/ 43 w 86671"/>
                      <a:gd name="connsiteY3" fmla="*/ 41131 h 85497"/>
                      <a:gd name="connsiteX4" fmla="*/ 13473 w 86671"/>
                      <a:gd name="connsiteY4" fmla="*/ 10834 h 85497"/>
                      <a:gd name="connsiteX5" fmla="*/ 44809 w 86671"/>
                      <a:gd name="connsiteY5" fmla="*/ 42 h 85497"/>
                      <a:gd name="connsiteX6" fmla="*/ 75506 w 86671"/>
                      <a:gd name="connsiteY6" fmla="*/ 13392 h 85497"/>
                      <a:gd name="connsiteX7" fmla="*/ 86618 w 86671"/>
                      <a:gd name="connsiteY7" fmla="*/ 44408 h 85497"/>
                      <a:gd name="connsiteX8" fmla="*/ 80622 w 86671"/>
                      <a:gd name="connsiteY8" fmla="*/ 65912 h 85497"/>
                      <a:gd name="connsiteX9" fmla="*/ 64874 w 86671"/>
                      <a:gd name="connsiteY9" fmla="*/ 81021 h 85497"/>
                      <a:gd name="connsiteX10" fmla="*/ 40413 w 86671"/>
                      <a:gd name="connsiteY10" fmla="*/ 85417 h 85497"/>
                      <a:gd name="connsiteX11" fmla="*/ 42571 w 86671"/>
                      <a:gd name="connsiteY11" fmla="*/ 63034 h 85497"/>
                      <a:gd name="connsiteX12" fmla="*/ 61677 w 86671"/>
                      <a:gd name="connsiteY12" fmla="*/ 57918 h 85497"/>
                      <a:gd name="connsiteX13" fmla="*/ 68791 w 86671"/>
                      <a:gd name="connsiteY13" fmla="*/ 43769 h 85497"/>
                      <a:gd name="connsiteX14" fmla="*/ 62796 w 86671"/>
                      <a:gd name="connsiteY14" fmla="*/ 29140 h 85497"/>
                      <a:gd name="connsiteX15" fmla="*/ 44010 w 86671"/>
                      <a:gd name="connsiteY15" fmla="*/ 22585 h 85497"/>
                      <a:gd name="connsiteX16" fmla="*/ 25064 w 86671"/>
                      <a:gd name="connsiteY16" fmla="*/ 27621 h 85497"/>
                      <a:gd name="connsiteX17" fmla="*/ 17950 w 86671"/>
                      <a:gd name="connsiteY17" fmla="*/ 41771 h 85497"/>
                      <a:gd name="connsiteX18" fmla="*/ 23945 w 86671"/>
                      <a:gd name="connsiteY18" fmla="*/ 56479 h 85497"/>
                      <a:gd name="connsiteX19" fmla="*/ 42571 w 86671"/>
                      <a:gd name="connsiteY19" fmla="*/ 63114 h 8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671" h="85497">
                        <a:moveTo>
                          <a:pt x="40493" y="85497"/>
                        </a:moveTo>
                        <a:cubicBezTo>
                          <a:pt x="33218" y="85177"/>
                          <a:pt x="26263" y="83099"/>
                          <a:pt x="19549" y="79262"/>
                        </a:cubicBezTo>
                        <a:cubicBezTo>
                          <a:pt x="12914" y="75425"/>
                          <a:pt x="7878" y="70069"/>
                          <a:pt x="4520" y="63354"/>
                        </a:cubicBezTo>
                        <a:cubicBezTo>
                          <a:pt x="1163" y="56639"/>
                          <a:pt x="-276" y="49205"/>
                          <a:pt x="43" y="41131"/>
                        </a:cubicBezTo>
                        <a:cubicBezTo>
                          <a:pt x="523" y="28581"/>
                          <a:pt x="5000" y="18508"/>
                          <a:pt x="13473" y="10834"/>
                        </a:cubicBezTo>
                        <a:cubicBezTo>
                          <a:pt x="21947" y="3160"/>
                          <a:pt x="32419" y="-437"/>
                          <a:pt x="44809" y="42"/>
                        </a:cubicBezTo>
                        <a:cubicBezTo>
                          <a:pt x="57360" y="522"/>
                          <a:pt x="67592" y="4999"/>
                          <a:pt x="75506" y="13392"/>
                        </a:cubicBezTo>
                        <a:cubicBezTo>
                          <a:pt x="83420" y="21786"/>
                          <a:pt x="87177" y="32178"/>
                          <a:pt x="86618" y="44408"/>
                        </a:cubicBezTo>
                        <a:cubicBezTo>
                          <a:pt x="86298" y="52003"/>
                          <a:pt x="84299" y="59197"/>
                          <a:pt x="80622" y="65912"/>
                        </a:cubicBezTo>
                        <a:cubicBezTo>
                          <a:pt x="76945" y="72627"/>
                          <a:pt x="71669" y="77663"/>
                          <a:pt x="64874" y="81021"/>
                        </a:cubicBezTo>
                        <a:cubicBezTo>
                          <a:pt x="58079" y="84378"/>
                          <a:pt x="49926" y="85817"/>
                          <a:pt x="40413" y="85417"/>
                        </a:cubicBezTo>
                        <a:close/>
                        <a:moveTo>
                          <a:pt x="42571" y="63034"/>
                        </a:moveTo>
                        <a:cubicBezTo>
                          <a:pt x="50805" y="63354"/>
                          <a:pt x="57120" y="61675"/>
                          <a:pt x="61677" y="57918"/>
                        </a:cubicBezTo>
                        <a:cubicBezTo>
                          <a:pt x="66233" y="54161"/>
                          <a:pt x="68551" y="49445"/>
                          <a:pt x="68791" y="43769"/>
                        </a:cubicBezTo>
                        <a:cubicBezTo>
                          <a:pt x="69031" y="38013"/>
                          <a:pt x="67032" y="33137"/>
                          <a:pt x="62796" y="29140"/>
                        </a:cubicBezTo>
                        <a:cubicBezTo>
                          <a:pt x="58559" y="25063"/>
                          <a:pt x="52324" y="22905"/>
                          <a:pt x="44010" y="22585"/>
                        </a:cubicBezTo>
                        <a:cubicBezTo>
                          <a:pt x="35856" y="22265"/>
                          <a:pt x="29541" y="23944"/>
                          <a:pt x="25064" y="27621"/>
                        </a:cubicBezTo>
                        <a:cubicBezTo>
                          <a:pt x="20508" y="31299"/>
                          <a:pt x="18190" y="36015"/>
                          <a:pt x="17950" y="41771"/>
                        </a:cubicBezTo>
                        <a:cubicBezTo>
                          <a:pt x="17710" y="47526"/>
                          <a:pt x="19709" y="52402"/>
                          <a:pt x="23945" y="56479"/>
                        </a:cubicBezTo>
                        <a:cubicBezTo>
                          <a:pt x="28182" y="60556"/>
                          <a:pt x="34337" y="62795"/>
                          <a:pt x="42571" y="6311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53" name="Freeform: Shape 4652">
                    <a:extLst>
                      <a:ext uri="{FF2B5EF4-FFF2-40B4-BE49-F238E27FC236}">
                        <a16:creationId xmlns:a16="http://schemas.microsoft.com/office/drawing/2014/main" id="{69BE57AC-3824-B913-9BBD-9662A651D859}"/>
                      </a:ext>
                    </a:extLst>
                  </p:cNvPr>
                  <p:cNvSpPr/>
                  <p:nvPr/>
                </p:nvSpPr>
                <p:spPr>
                  <a:xfrm>
                    <a:off x="1832380" y="2382565"/>
                    <a:ext cx="116471" cy="91099"/>
                  </a:xfrm>
                  <a:custGeom>
                    <a:avLst/>
                    <a:gdLst>
                      <a:gd name="connsiteX0" fmla="*/ 0 w 116471"/>
                      <a:gd name="connsiteY0" fmla="*/ 75032 h 91099"/>
                      <a:gd name="connsiteX1" fmla="*/ 2878 w 116471"/>
                      <a:gd name="connsiteY1" fmla="*/ 54807 h 91099"/>
                      <a:gd name="connsiteX2" fmla="*/ 14949 w 116471"/>
                      <a:gd name="connsiteY2" fmla="*/ 56486 h 91099"/>
                      <a:gd name="connsiteX3" fmla="*/ 6395 w 116471"/>
                      <a:gd name="connsiteY3" fmla="*/ 44415 h 91099"/>
                      <a:gd name="connsiteX4" fmla="*/ 4636 w 116471"/>
                      <a:gd name="connsiteY4" fmla="*/ 28987 h 91099"/>
                      <a:gd name="connsiteX5" fmla="*/ 19265 w 116471"/>
                      <a:gd name="connsiteY5" fmla="*/ 6284 h 91099"/>
                      <a:gd name="connsiteX6" fmla="*/ 51881 w 116471"/>
                      <a:gd name="connsiteY6" fmla="*/ 688 h 91099"/>
                      <a:gd name="connsiteX7" fmla="*/ 82417 w 116471"/>
                      <a:gd name="connsiteY7" fmla="*/ 15237 h 91099"/>
                      <a:gd name="connsiteX8" fmla="*/ 90411 w 116471"/>
                      <a:gd name="connsiteY8" fmla="*/ 41217 h 91099"/>
                      <a:gd name="connsiteX9" fmla="*/ 86014 w 116471"/>
                      <a:gd name="connsiteY9" fmla="*/ 53208 h 91099"/>
                      <a:gd name="connsiteX10" fmla="*/ 75143 w 116471"/>
                      <a:gd name="connsiteY10" fmla="*/ 63520 h 91099"/>
                      <a:gd name="connsiteX11" fmla="*/ 116471 w 116471"/>
                      <a:gd name="connsiteY11" fmla="*/ 69356 h 91099"/>
                      <a:gd name="connsiteX12" fmla="*/ 113434 w 116471"/>
                      <a:gd name="connsiteY12" fmla="*/ 91099 h 91099"/>
                      <a:gd name="connsiteX13" fmla="*/ 80 w 116471"/>
                      <a:gd name="connsiteY13" fmla="*/ 75191 h 91099"/>
                      <a:gd name="connsiteX14" fmla="*/ 42687 w 116471"/>
                      <a:gd name="connsiteY14" fmla="*/ 59124 h 91099"/>
                      <a:gd name="connsiteX15" fmla="*/ 63871 w 116471"/>
                      <a:gd name="connsiteY15" fmla="*/ 56486 h 91099"/>
                      <a:gd name="connsiteX16" fmla="*/ 72345 w 116471"/>
                      <a:gd name="connsiteY16" fmla="*/ 44015 h 91099"/>
                      <a:gd name="connsiteX17" fmla="*/ 68028 w 116471"/>
                      <a:gd name="connsiteY17" fmla="*/ 30585 h 91099"/>
                      <a:gd name="connsiteX18" fmla="*/ 48843 w 116471"/>
                      <a:gd name="connsiteY18" fmla="*/ 22751 h 91099"/>
                      <a:gd name="connsiteX19" fmla="*/ 28938 w 116471"/>
                      <a:gd name="connsiteY19" fmla="*/ 25229 h 91099"/>
                      <a:gd name="connsiteX20" fmla="*/ 20864 w 116471"/>
                      <a:gd name="connsiteY20" fmla="*/ 37220 h 91099"/>
                      <a:gd name="connsiteX21" fmla="*/ 25181 w 116471"/>
                      <a:gd name="connsiteY21" fmla="*/ 51290 h 91099"/>
                      <a:gd name="connsiteX22" fmla="*/ 42687 w 116471"/>
                      <a:gd name="connsiteY22" fmla="*/ 59124 h 91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6471" h="91099">
                        <a:moveTo>
                          <a:pt x="0" y="75032"/>
                        </a:moveTo>
                        <a:lnTo>
                          <a:pt x="2878" y="54807"/>
                        </a:lnTo>
                        <a:lnTo>
                          <a:pt x="14949" y="56486"/>
                        </a:lnTo>
                        <a:cubicBezTo>
                          <a:pt x="11191" y="53288"/>
                          <a:pt x="8314" y="49291"/>
                          <a:pt x="6395" y="44415"/>
                        </a:cubicBezTo>
                        <a:cubicBezTo>
                          <a:pt x="4477" y="39539"/>
                          <a:pt x="3837" y="34423"/>
                          <a:pt x="4636" y="28987"/>
                        </a:cubicBezTo>
                        <a:cubicBezTo>
                          <a:pt x="5995" y="19474"/>
                          <a:pt x="10872" y="11880"/>
                          <a:pt x="19265" y="6284"/>
                        </a:cubicBezTo>
                        <a:cubicBezTo>
                          <a:pt x="27659" y="688"/>
                          <a:pt x="38531" y="-1150"/>
                          <a:pt x="51881" y="688"/>
                        </a:cubicBezTo>
                        <a:cubicBezTo>
                          <a:pt x="65550" y="2607"/>
                          <a:pt x="75782" y="7483"/>
                          <a:pt x="82417" y="15237"/>
                        </a:cubicBezTo>
                        <a:cubicBezTo>
                          <a:pt x="89052" y="22991"/>
                          <a:pt x="91770" y="31625"/>
                          <a:pt x="90411" y="41217"/>
                        </a:cubicBezTo>
                        <a:cubicBezTo>
                          <a:pt x="89772" y="45774"/>
                          <a:pt x="88333" y="49771"/>
                          <a:pt x="86014" y="53208"/>
                        </a:cubicBezTo>
                        <a:cubicBezTo>
                          <a:pt x="83696" y="56646"/>
                          <a:pt x="80019" y="60083"/>
                          <a:pt x="75143" y="63520"/>
                        </a:cubicBezTo>
                        <a:lnTo>
                          <a:pt x="116471" y="69356"/>
                        </a:lnTo>
                        <a:lnTo>
                          <a:pt x="113434" y="91099"/>
                        </a:lnTo>
                        <a:lnTo>
                          <a:pt x="80" y="75191"/>
                        </a:lnTo>
                        <a:close/>
                        <a:moveTo>
                          <a:pt x="42687" y="59124"/>
                        </a:moveTo>
                        <a:cubicBezTo>
                          <a:pt x="51881" y="60403"/>
                          <a:pt x="58995" y="59523"/>
                          <a:pt x="63871" y="56486"/>
                        </a:cubicBezTo>
                        <a:cubicBezTo>
                          <a:pt x="68828" y="53448"/>
                          <a:pt x="71625" y="49291"/>
                          <a:pt x="72345" y="44015"/>
                        </a:cubicBezTo>
                        <a:cubicBezTo>
                          <a:pt x="73064" y="38979"/>
                          <a:pt x="71625" y="34502"/>
                          <a:pt x="68028" y="30585"/>
                        </a:cubicBezTo>
                        <a:cubicBezTo>
                          <a:pt x="64431" y="26668"/>
                          <a:pt x="58036" y="24030"/>
                          <a:pt x="48843" y="22751"/>
                        </a:cubicBezTo>
                        <a:cubicBezTo>
                          <a:pt x="40209" y="21552"/>
                          <a:pt x="33574" y="22352"/>
                          <a:pt x="28938" y="25229"/>
                        </a:cubicBezTo>
                        <a:cubicBezTo>
                          <a:pt x="24301" y="28107"/>
                          <a:pt x="21584" y="32104"/>
                          <a:pt x="20864" y="37220"/>
                        </a:cubicBezTo>
                        <a:cubicBezTo>
                          <a:pt x="20145" y="42496"/>
                          <a:pt x="21584" y="47213"/>
                          <a:pt x="25181" y="51290"/>
                        </a:cubicBezTo>
                        <a:cubicBezTo>
                          <a:pt x="28778" y="55367"/>
                          <a:pt x="34614" y="58004"/>
                          <a:pt x="42687" y="5912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54" name="Freeform: Shape 4653">
                    <a:extLst>
                      <a:ext uri="{FF2B5EF4-FFF2-40B4-BE49-F238E27FC236}">
                        <a16:creationId xmlns:a16="http://schemas.microsoft.com/office/drawing/2014/main" id="{EA8E03B0-C0AA-416D-725C-4C452BBE3EAB}"/>
                      </a:ext>
                    </a:extLst>
                  </p:cNvPr>
                  <p:cNvSpPr/>
                  <p:nvPr/>
                </p:nvSpPr>
                <p:spPr>
                  <a:xfrm>
                    <a:off x="1853427" y="2291057"/>
                    <a:ext cx="87254" cy="78512"/>
                  </a:xfrm>
                  <a:custGeom>
                    <a:avLst/>
                    <a:gdLst>
                      <a:gd name="connsiteX0" fmla="*/ 61690 w 87254"/>
                      <a:gd name="connsiteY0" fmla="*/ 27285 h 78512"/>
                      <a:gd name="connsiteX1" fmla="*/ 70323 w 87254"/>
                      <a:gd name="connsiteY1" fmla="*/ 6901 h 78512"/>
                      <a:gd name="connsiteX2" fmla="*/ 85032 w 87254"/>
                      <a:gd name="connsiteY2" fmla="*/ 24087 h 78512"/>
                      <a:gd name="connsiteX3" fmla="*/ 85831 w 87254"/>
                      <a:gd name="connsiteY3" fmla="*/ 47670 h 78512"/>
                      <a:gd name="connsiteX4" fmla="*/ 64648 w 87254"/>
                      <a:gd name="connsiteY4" fmla="*/ 75488 h 78512"/>
                      <a:gd name="connsiteX5" fmla="*/ 34990 w 87254"/>
                      <a:gd name="connsiteY5" fmla="*/ 76767 h 78512"/>
                      <a:gd name="connsiteX6" fmla="*/ 6132 w 87254"/>
                      <a:gd name="connsiteY6" fmla="*/ 58781 h 78512"/>
                      <a:gd name="connsiteX7" fmla="*/ 1176 w 87254"/>
                      <a:gd name="connsiteY7" fmla="*/ 29603 h 78512"/>
                      <a:gd name="connsiteX8" fmla="*/ 19882 w 87254"/>
                      <a:gd name="connsiteY8" fmla="*/ 4103 h 78512"/>
                      <a:gd name="connsiteX9" fmla="*/ 58652 w 87254"/>
                      <a:gd name="connsiteY9" fmla="*/ 2904 h 78512"/>
                      <a:gd name="connsiteX10" fmla="*/ 45862 w 87254"/>
                      <a:gd name="connsiteY10" fmla="*/ 56383 h 78512"/>
                      <a:gd name="connsiteX11" fmla="*/ 61850 w 87254"/>
                      <a:gd name="connsiteY11" fmla="*/ 54784 h 78512"/>
                      <a:gd name="connsiteX12" fmla="*/ 70083 w 87254"/>
                      <a:gd name="connsiteY12" fmla="*/ 43752 h 78512"/>
                      <a:gd name="connsiteX13" fmla="*/ 69364 w 87254"/>
                      <a:gd name="connsiteY13" fmla="*/ 34640 h 78512"/>
                      <a:gd name="connsiteX14" fmla="*/ 61770 w 87254"/>
                      <a:gd name="connsiteY14" fmla="*/ 27365 h 78512"/>
                      <a:gd name="connsiteX15" fmla="*/ 40426 w 87254"/>
                      <a:gd name="connsiteY15" fmla="*/ 20890 h 78512"/>
                      <a:gd name="connsiteX16" fmla="*/ 25158 w 87254"/>
                      <a:gd name="connsiteY16" fmla="*/ 22329 h 78512"/>
                      <a:gd name="connsiteX17" fmla="*/ 17643 w 87254"/>
                      <a:gd name="connsiteY17" fmla="*/ 32241 h 78512"/>
                      <a:gd name="connsiteX18" fmla="*/ 19962 w 87254"/>
                      <a:gd name="connsiteY18" fmla="*/ 45031 h 78512"/>
                      <a:gd name="connsiteX19" fmla="*/ 32672 w 87254"/>
                      <a:gd name="connsiteY19" fmla="*/ 52866 h 78512"/>
                      <a:gd name="connsiteX20" fmla="*/ 40346 w 87254"/>
                      <a:gd name="connsiteY20" fmla="*/ 20970 h 7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7254" h="78512">
                        <a:moveTo>
                          <a:pt x="61690" y="27285"/>
                        </a:moveTo>
                        <a:lnTo>
                          <a:pt x="70323" y="6901"/>
                        </a:lnTo>
                        <a:cubicBezTo>
                          <a:pt x="77438" y="11537"/>
                          <a:pt x="82394" y="17213"/>
                          <a:pt x="85032" y="24087"/>
                        </a:cubicBezTo>
                        <a:cubicBezTo>
                          <a:pt x="87670" y="30962"/>
                          <a:pt x="87990" y="38796"/>
                          <a:pt x="85831" y="47670"/>
                        </a:cubicBezTo>
                        <a:cubicBezTo>
                          <a:pt x="82474" y="61659"/>
                          <a:pt x="75359" y="70932"/>
                          <a:pt x="64648" y="75488"/>
                        </a:cubicBezTo>
                        <a:cubicBezTo>
                          <a:pt x="56014" y="79006"/>
                          <a:pt x="46102" y="79485"/>
                          <a:pt x="34990" y="76767"/>
                        </a:cubicBezTo>
                        <a:cubicBezTo>
                          <a:pt x="21640" y="73570"/>
                          <a:pt x="11968" y="67574"/>
                          <a:pt x="6132" y="58781"/>
                        </a:cubicBezTo>
                        <a:cubicBezTo>
                          <a:pt x="217" y="49988"/>
                          <a:pt x="-1382" y="40235"/>
                          <a:pt x="1176" y="29603"/>
                        </a:cubicBezTo>
                        <a:cubicBezTo>
                          <a:pt x="4054" y="17612"/>
                          <a:pt x="10289" y="9139"/>
                          <a:pt x="19882" y="4103"/>
                        </a:cubicBezTo>
                        <a:cubicBezTo>
                          <a:pt x="29474" y="-933"/>
                          <a:pt x="42425" y="-1333"/>
                          <a:pt x="58652" y="2904"/>
                        </a:cubicBezTo>
                        <a:lnTo>
                          <a:pt x="45862" y="56383"/>
                        </a:lnTo>
                        <a:cubicBezTo>
                          <a:pt x="52257" y="57742"/>
                          <a:pt x="57533" y="57182"/>
                          <a:pt x="61850" y="54784"/>
                        </a:cubicBezTo>
                        <a:cubicBezTo>
                          <a:pt x="66167" y="52306"/>
                          <a:pt x="68884" y="48629"/>
                          <a:pt x="70083" y="43752"/>
                        </a:cubicBezTo>
                        <a:cubicBezTo>
                          <a:pt x="70883" y="40395"/>
                          <a:pt x="70643" y="37357"/>
                          <a:pt x="69364" y="34640"/>
                        </a:cubicBezTo>
                        <a:cubicBezTo>
                          <a:pt x="68085" y="31922"/>
                          <a:pt x="65607" y="29523"/>
                          <a:pt x="61770" y="27365"/>
                        </a:cubicBezTo>
                        <a:close/>
                        <a:moveTo>
                          <a:pt x="40426" y="20890"/>
                        </a:moveTo>
                        <a:cubicBezTo>
                          <a:pt x="34191" y="19531"/>
                          <a:pt x="29155" y="20011"/>
                          <a:pt x="25158" y="22329"/>
                        </a:cubicBezTo>
                        <a:cubicBezTo>
                          <a:pt x="21161" y="24647"/>
                          <a:pt x="18683" y="27925"/>
                          <a:pt x="17643" y="32241"/>
                        </a:cubicBezTo>
                        <a:cubicBezTo>
                          <a:pt x="16524" y="36878"/>
                          <a:pt x="17324" y="41115"/>
                          <a:pt x="19962" y="45031"/>
                        </a:cubicBezTo>
                        <a:cubicBezTo>
                          <a:pt x="22600" y="48869"/>
                          <a:pt x="26836" y="51507"/>
                          <a:pt x="32672" y="52866"/>
                        </a:cubicBezTo>
                        <a:lnTo>
                          <a:pt x="40346" y="2097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grpSp>
        <p:grpSp>
          <p:nvGrpSpPr>
            <p:cNvPr id="4572" name="Group 4571">
              <a:extLst>
                <a:ext uri="{FF2B5EF4-FFF2-40B4-BE49-F238E27FC236}">
                  <a16:creationId xmlns:a16="http://schemas.microsoft.com/office/drawing/2014/main" id="{ADC3DDB5-E988-187B-7FD3-6373DDC1B862}"/>
                </a:ext>
              </a:extLst>
            </p:cNvPr>
            <p:cNvGrpSpPr/>
            <p:nvPr/>
          </p:nvGrpSpPr>
          <p:grpSpPr>
            <a:xfrm>
              <a:off x="6641848" y="3035579"/>
              <a:ext cx="1506267" cy="970551"/>
              <a:chOff x="1306541" y="2899580"/>
              <a:chExt cx="2753581" cy="1774248"/>
            </a:xfrm>
          </p:grpSpPr>
          <p:grpSp>
            <p:nvGrpSpPr>
              <p:cNvPr id="4574" name="Graphic 2243">
                <a:extLst>
                  <a:ext uri="{FF2B5EF4-FFF2-40B4-BE49-F238E27FC236}">
                    <a16:creationId xmlns:a16="http://schemas.microsoft.com/office/drawing/2014/main" id="{E6F81DA8-3AE7-3D2E-B290-51886A196B02}"/>
                  </a:ext>
                </a:extLst>
              </p:cNvPr>
              <p:cNvGrpSpPr/>
              <p:nvPr/>
            </p:nvGrpSpPr>
            <p:grpSpPr>
              <a:xfrm>
                <a:off x="1306541" y="3514152"/>
                <a:ext cx="1008431" cy="1159676"/>
                <a:chOff x="1306541" y="3514152"/>
                <a:chExt cx="1008431" cy="1159676"/>
              </a:xfrm>
            </p:grpSpPr>
            <p:sp>
              <p:nvSpPr>
                <p:cNvPr id="4590" name="Freeform: Shape 4589">
                  <a:extLst>
                    <a:ext uri="{FF2B5EF4-FFF2-40B4-BE49-F238E27FC236}">
                      <a16:creationId xmlns:a16="http://schemas.microsoft.com/office/drawing/2014/main" id="{6462F168-12B3-8AB4-A806-35B08792C32D}"/>
                    </a:ext>
                  </a:extLst>
                </p:cNvPr>
                <p:cNvSpPr/>
                <p:nvPr/>
              </p:nvSpPr>
              <p:spPr>
                <a:xfrm>
                  <a:off x="1306541" y="3514152"/>
                  <a:ext cx="1008431" cy="1159676"/>
                </a:xfrm>
                <a:custGeom>
                  <a:avLst/>
                  <a:gdLst>
                    <a:gd name="connsiteX0" fmla="*/ 730403 w 1008431"/>
                    <a:gd name="connsiteY0" fmla="*/ 0 h 1159676"/>
                    <a:gd name="connsiteX1" fmla="*/ 0 w 1008431"/>
                    <a:gd name="connsiteY1" fmla="*/ 801549 h 1159676"/>
                    <a:gd name="connsiteX2" fmla="*/ 516726 w 1008431"/>
                    <a:gd name="connsiteY2" fmla="*/ 1159676 h 1159676"/>
                    <a:gd name="connsiteX3" fmla="*/ 1008432 w 1008431"/>
                    <a:gd name="connsiteY3" fmla="*/ 192893 h 1159676"/>
                    <a:gd name="connsiteX4" fmla="*/ 730403 w 1008431"/>
                    <a:gd name="connsiteY4" fmla="*/ 0 h 1159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431" h="1159676">
                      <a:moveTo>
                        <a:pt x="730403" y="0"/>
                      </a:moveTo>
                      <a:lnTo>
                        <a:pt x="0" y="801549"/>
                      </a:lnTo>
                      <a:cubicBezTo>
                        <a:pt x="154762" y="942642"/>
                        <a:pt x="328470" y="1063429"/>
                        <a:pt x="516726" y="1159676"/>
                      </a:cubicBezTo>
                      <a:lnTo>
                        <a:pt x="1008432" y="192893"/>
                      </a:lnTo>
                      <a:cubicBezTo>
                        <a:pt x="907149" y="141012"/>
                        <a:pt x="813700" y="76022"/>
                        <a:pt x="730403" y="0"/>
                      </a:cubicBezTo>
                      <a:close/>
                    </a:path>
                  </a:pathLst>
                </a:custGeom>
                <a:solidFill>
                  <a:srgbClr val="3A7BD8"/>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91" name="Freeform: Shape 4590">
                  <a:extLst>
                    <a:ext uri="{FF2B5EF4-FFF2-40B4-BE49-F238E27FC236}">
                      <a16:creationId xmlns:a16="http://schemas.microsoft.com/office/drawing/2014/main" id="{DF667CA7-1257-4F70-F922-19668571ECE9}"/>
                    </a:ext>
                  </a:extLst>
                </p:cNvPr>
                <p:cNvSpPr/>
                <p:nvPr/>
              </p:nvSpPr>
              <p:spPr>
                <a:xfrm>
                  <a:off x="1576015" y="3628065"/>
                  <a:ext cx="605458" cy="899714"/>
                </a:xfrm>
                <a:custGeom>
                  <a:avLst/>
                  <a:gdLst>
                    <a:gd name="connsiteX0" fmla="*/ 605459 w 605458"/>
                    <a:gd name="connsiteY0" fmla="*/ 0 h 899714"/>
                    <a:gd name="connsiteX1" fmla="*/ 0 w 605458"/>
                    <a:gd name="connsiteY1" fmla="*/ 899714 h 899714"/>
                  </a:gdLst>
                  <a:ahLst/>
                  <a:cxnLst>
                    <a:cxn ang="0">
                      <a:pos x="connsiteX0" y="connsiteY0"/>
                    </a:cxn>
                    <a:cxn ang="0">
                      <a:pos x="connsiteX1" y="connsiteY1"/>
                    </a:cxn>
                  </a:cxnLst>
                  <a:rect l="l" t="t" r="r" b="b"/>
                  <a:pathLst>
                    <a:path w="605458" h="899714">
                      <a:moveTo>
                        <a:pt x="605459" y="0"/>
                      </a:moveTo>
                      <a:lnTo>
                        <a:pt x="0" y="899714"/>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92" name="Freeform: Shape 4591">
                  <a:extLst>
                    <a:ext uri="{FF2B5EF4-FFF2-40B4-BE49-F238E27FC236}">
                      <a16:creationId xmlns:a16="http://schemas.microsoft.com/office/drawing/2014/main" id="{1D014442-F786-3C67-FBC6-6B78ECE32E55}"/>
                    </a:ext>
                  </a:extLst>
                </p:cNvPr>
                <p:cNvSpPr/>
                <p:nvPr/>
              </p:nvSpPr>
              <p:spPr>
                <a:xfrm>
                  <a:off x="1382803" y="3549484"/>
                  <a:ext cx="694510" cy="832885"/>
                </a:xfrm>
                <a:custGeom>
                  <a:avLst/>
                  <a:gdLst>
                    <a:gd name="connsiteX0" fmla="*/ 694511 w 694510"/>
                    <a:gd name="connsiteY0" fmla="*/ 0 h 832885"/>
                    <a:gd name="connsiteX1" fmla="*/ 0 w 694510"/>
                    <a:gd name="connsiteY1" fmla="*/ 832885 h 832885"/>
                  </a:gdLst>
                  <a:ahLst/>
                  <a:cxnLst>
                    <a:cxn ang="0">
                      <a:pos x="connsiteX0" y="connsiteY0"/>
                    </a:cxn>
                    <a:cxn ang="0">
                      <a:pos x="connsiteX1" y="connsiteY1"/>
                    </a:cxn>
                  </a:cxnLst>
                  <a:rect l="l" t="t" r="r" b="b"/>
                  <a:pathLst>
                    <a:path w="694510" h="832885">
                      <a:moveTo>
                        <a:pt x="694511" y="0"/>
                      </a:moveTo>
                      <a:lnTo>
                        <a:pt x="0" y="832885"/>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593" name="Graphic 2243">
                  <a:extLst>
                    <a:ext uri="{FF2B5EF4-FFF2-40B4-BE49-F238E27FC236}">
                      <a16:creationId xmlns:a16="http://schemas.microsoft.com/office/drawing/2014/main" id="{038A6F7D-4F11-536C-3DC3-03AD06A3534F}"/>
                    </a:ext>
                  </a:extLst>
                </p:cNvPr>
                <p:cNvGrpSpPr/>
                <p:nvPr/>
              </p:nvGrpSpPr>
              <p:grpSpPr>
                <a:xfrm>
                  <a:off x="1357942" y="3883011"/>
                  <a:ext cx="407449" cy="454192"/>
                  <a:chOff x="1357942" y="3883011"/>
                  <a:chExt cx="407449" cy="454192"/>
                </a:xfrm>
                <a:solidFill>
                  <a:srgbClr val="000000"/>
                </a:solidFill>
              </p:grpSpPr>
              <p:sp>
                <p:nvSpPr>
                  <p:cNvPr id="4627" name="Freeform: Shape 4626">
                    <a:extLst>
                      <a:ext uri="{FF2B5EF4-FFF2-40B4-BE49-F238E27FC236}">
                        <a16:creationId xmlns:a16="http://schemas.microsoft.com/office/drawing/2014/main" id="{98F8C483-CD68-1A24-4375-F213C8C2101F}"/>
                      </a:ext>
                    </a:extLst>
                  </p:cNvPr>
                  <p:cNvSpPr/>
                  <p:nvPr/>
                </p:nvSpPr>
                <p:spPr>
                  <a:xfrm>
                    <a:off x="1357942" y="4290971"/>
                    <a:ext cx="53639" cy="46233"/>
                  </a:xfrm>
                  <a:custGeom>
                    <a:avLst/>
                    <a:gdLst>
                      <a:gd name="connsiteX0" fmla="*/ 30217 w 53639"/>
                      <a:gd name="connsiteY0" fmla="*/ 46233 h 46233"/>
                      <a:gd name="connsiteX1" fmla="*/ 0 w 53639"/>
                      <a:gd name="connsiteY1" fmla="*/ 20333 h 46233"/>
                      <a:gd name="connsiteX2" fmla="*/ 11032 w 53639"/>
                      <a:gd name="connsiteY2" fmla="*/ 7463 h 46233"/>
                      <a:gd name="connsiteX3" fmla="*/ 17906 w 53639"/>
                      <a:gd name="connsiteY3" fmla="*/ 1148 h 46233"/>
                      <a:gd name="connsiteX4" fmla="*/ 23822 w 53639"/>
                      <a:gd name="connsiteY4" fmla="*/ 108 h 46233"/>
                      <a:gd name="connsiteX5" fmla="*/ 29737 w 53639"/>
                      <a:gd name="connsiteY5" fmla="*/ 2906 h 46233"/>
                      <a:gd name="connsiteX6" fmla="*/ 33654 w 53639"/>
                      <a:gd name="connsiteY6" fmla="*/ 9701 h 46233"/>
                      <a:gd name="connsiteX7" fmla="*/ 31336 w 53639"/>
                      <a:gd name="connsiteY7" fmla="*/ 18095 h 46233"/>
                      <a:gd name="connsiteX8" fmla="*/ 36692 w 53639"/>
                      <a:gd name="connsiteY8" fmla="*/ 16976 h 46233"/>
                      <a:gd name="connsiteX9" fmla="*/ 44606 w 53639"/>
                      <a:gd name="connsiteY9" fmla="*/ 17695 h 46233"/>
                      <a:gd name="connsiteX10" fmla="*/ 53639 w 53639"/>
                      <a:gd name="connsiteY10" fmla="*/ 19054 h 46233"/>
                      <a:gd name="connsiteX11" fmla="*/ 47404 w 53639"/>
                      <a:gd name="connsiteY11" fmla="*/ 26328 h 46233"/>
                      <a:gd name="connsiteX12" fmla="*/ 37012 w 53639"/>
                      <a:gd name="connsiteY12" fmla="*/ 25130 h 46233"/>
                      <a:gd name="connsiteX13" fmla="*/ 29817 w 53639"/>
                      <a:gd name="connsiteY13" fmla="*/ 24490 h 46233"/>
                      <a:gd name="connsiteX14" fmla="*/ 27019 w 53639"/>
                      <a:gd name="connsiteY14" fmla="*/ 25209 h 46233"/>
                      <a:gd name="connsiteX15" fmla="*/ 24062 w 53639"/>
                      <a:gd name="connsiteY15" fmla="*/ 28007 h 46233"/>
                      <a:gd name="connsiteX16" fmla="*/ 23022 w 53639"/>
                      <a:gd name="connsiteY16" fmla="*/ 29206 h 46233"/>
                      <a:gd name="connsiteX17" fmla="*/ 35653 w 53639"/>
                      <a:gd name="connsiteY17" fmla="*/ 39998 h 46233"/>
                      <a:gd name="connsiteX18" fmla="*/ 30377 w 53639"/>
                      <a:gd name="connsiteY18" fmla="*/ 46074 h 46233"/>
                      <a:gd name="connsiteX19" fmla="*/ 17986 w 53639"/>
                      <a:gd name="connsiteY19" fmla="*/ 25130 h 46233"/>
                      <a:gd name="connsiteX20" fmla="*/ 21823 w 53639"/>
                      <a:gd name="connsiteY20" fmla="*/ 20653 h 46233"/>
                      <a:gd name="connsiteX21" fmla="*/ 26140 w 53639"/>
                      <a:gd name="connsiteY21" fmla="*/ 14817 h 46233"/>
                      <a:gd name="connsiteX22" fmla="*/ 26300 w 53639"/>
                      <a:gd name="connsiteY22" fmla="*/ 12019 h 46233"/>
                      <a:gd name="connsiteX23" fmla="*/ 24541 w 53639"/>
                      <a:gd name="connsiteY23" fmla="*/ 9461 h 46233"/>
                      <a:gd name="connsiteX24" fmla="*/ 21424 w 53639"/>
                      <a:gd name="connsiteY24" fmla="*/ 8182 h 46233"/>
                      <a:gd name="connsiteX25" fmla="*/ 18226 w 53639"/>
                      <a:gd name="connsiteY25" fmla="*/ 9461 h 46233"/>
                      <a:gd name="connsiteX26" fmla="*/ 14309 w 53639"/>
                      <a:gd name="connsiteY26" fmla="*/ 13858 h 46233"/>
                      <a:gd name="connsiteX27" fmla="*/ 10232 w 53639"/>
                      <a:gd name="connsiteY27" fmla="*/ 18654 h 46233"/>
                      <a:gd name="connsiteX28" fmla="*/ 17906 w 53639"/>
                      <a:gd name="connsiteY28" fmla="*/ 25209 h 46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639" h="46233">
                        <a:moveTo>
                          <a:pt x="30217" y="46233"/>
                        </a:moveTo>
                        <a:lnTo>
                          <a:pt x="0" y="20333"/>
                        </a:lnTo>
                        <a:lnTo>
                          <a:pt x="11032" y="7463"/>
                        </a:lnTo>
                        <a:cubicBezTo>
                          <a:pt x="13829" y="4265"/>
                          <a:pt x="16068" y="2107"/>
                          <a:pt x="17906" y="1148"/>
                        </a:cubicBezTo>
                        <a:cubicBezTo>
                          <a:pt x="19665" y="188"/>
                          <a:pt x="21663" y="-211"/>
                          <a:pt x="23822" y="108"/>
                        </a:cubicBezTo>
                        <a:cubicBezTo>
                          <a:pt x="25980" y="428"/>
                          <a:pt x="27899" y="1308"/>
                          <a:pt x="29737" y="2906"/>
                        </a:cubicBezTo>
                        <a:cubicBezTo>
                          <a:pt x="31976" y="4825"/>
                          <a:pt x="33335" y="7143"/>
                          <a:pt x="33654" y="9701"/>
                        </a:cubicBezTo>
                        <a:cubicBezTo>
                          <a:pt x="33974" y="12339"/>
                          <a:pt x="33175" y="15057"/>
                          <a:pt x="31336" y="18095"/>
                        </a:cubicBezTo>
                        <a:cubicBezTo>
                          <a:pt x="33255" y="17455"/>
                          <a:pt x="35013" y="17056"/>
                          <a:pt x="36692" y="16976"/>
                        </a:cubicBezTo>
                        <a:cubicBezTo>
                          <a:pt x="38371" y="16896"/>
                          <a:pt x="41009" y="17136"/>
                          <a:pt x="44606" y="17695"/>
                        </a:cubicBezTo>
                        <a:lnTo>
                          <a:pt x="53639" y="19054"/>
                        </a:lnTo>
                        <a:lnTo>
                          <a:pt x="47404" y="26328"/>
                        </a:lnTo>
                        <a:lnTo>
                          <a:pt x="37012" y="25130"/>
                        </a:lnTo>
                        <a:cubicBezTo>
                          <a:pt x="33335" y="24650"/>
                          <a:pt x="30936" y="24490"/>
                          <a:pt x="29817" y="24490"/>
                        </a:cubicBezTo>
                        <a:cubicBezTo>
                          <a:pt x="28698" y="24490"/>
                          <a:pt x="27739" y="24809"/>
                          <a:pt x="27019" y="25209"/>
                        </a:cubicBezTo>
                        <a:cubicBezTo>
                          <a:pt x="26300" y="25609"/>
                          <a:pt x="25261" y="26568"/>
                          <a:pt x="24062" y="28007"/>
                        </a:cubicBezTo>
                        <a:lnTo>
                          <a:pt x="23022" y="29206"/>
                        </a:lnTo>
                        <a:lnTo>
                          <a:pt x="35653" y="39998"/>
                        </a:lnTo>
                        <a:lnTo>
                          <a:pt x="30377" y="46074"/>
                        </a:lnTo>
                        <a:close/>
                        <a:moveTo>
                          <a:pt x="17986" y="25130"/>
                        </a:moveTo>
                        <a:lnTo>
                          <a:pt x="21823" y="20653"/>
                        </a:lnTo>
                        <a:cubicBezTo>
                          <a:pt x="24301" y="17695"/>
                          <a:pt x="25740" y="15776"/>
                          <a:pt x="26140" y="14817"/>
                        </a:cubicBezTo>
                        <a:cubicBezTo>
                          <a:pt x="26540" y="13858"/>
                          <a:pt x="26540" y="12899"/>
                          <a:pt x="26300" y="12019"/>
                        </a:cubicBezTo>
                        <a:cubicBezTo>
                          <a:pt x="26060" y="11140"/>
                          <a:pt x="25501" y="10261"/>
                          <a:pt x="24541" y="9461"/>
                        </a:cubicBezTo>
                        <a:cubicBezTo>
                          <a:pt x="23502" y="8582"/>
                          <a:pt x="22463" y="8182"/>
                          <a:pt x="21424" y="8182"/>
                        </a:cubicBezTo>
                        <a:cubicBezTo>
                          <a:pt x="20305" y="8182"/>
                          <a:pt x="19265" y="8582"/>
                          <a:pt x="18226" y="9461"/>
                        </a:cubicBezTo>
                        <a:cubicBezTo>
                          <a:pt x="17746" y="9861"/>
                          <a:pt x="16387" y="11380"/>
                          <a:pt x="14309" y="13858"/>
                        </a:cubicBezTo>
                        <a:lnTo>
                          <a:pt x="10232" y="18654"/>
                        </a:lnTo>
                        <a:lnTo>
                          <a:pt x="17906" y="2520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28" name="Freeform: Shape 4627">
                    <a:extLst>
                      <a:ext uri="{FF2B5EF4-FFF2-40B4-BE49-F238E27FC236}">
                        <a16:creationId xmlns:a16="http://schemas.microsoft.com/office/drawing/2014/main" id="{F51946FC-1D1B-D6FE-067F-D2585E5767E4}"/>
                      </a:ext>
                    </a:extLst>
                  </p:cNvPr>
                  <p:cNvSpPr/>
                  <p:nvPr/>
                </p:nvSpPr>
                <p:spPr>
                  <a:xfrm>
                    <a:off x="1395909" y="4274290"/>
                    <a:ext cx="30109" cy="29296"/>
                  </a:xfrm>
                  <a:custGeom>
                    <a:avLst/>
                    <a:gdLst>
                      <a:gd name="connsiteX0" fmla="*/ 22306 w 30109"/>
                      <a:gd name="connsiteY0" fmla="*/ 13832 h 29296"/>
                      <a:gd name="connsiteX1" fmla="*/ 28222 w 30109"/>
                      <a:gd name="connsiteY1" fmla="*/ 8875 h 29296"/>
                      <a:gd name="connsiteX2" fmla="*/ 30060 w 30109"/>
                      <a:gd name="connsiteY2" fmla="*/ 16550 h 29296"/>
                      <a:gd name="connsiteX3" fmla="*/ 26543 w 30109"/>
                      <a:gd name="connsiteY3" fmla="*/ 23984 h 29296"/>
                      <a:gd name="connsiteX4" fmla="*/ 15591 w 30109"/>
                      <a:gd name="connsiteY4" fmla="*/ 29260 h 29296"/>
                      <a:gd name="connsiteX5" fmla="*/ 6159 w 30109"/>
                      <a:gd name="connsiteY5" fmla="*/ 24943 h 29296"/>
                      <a:gd name="connsiteX6" fmla="*/ 83 w 30109"/>
                      <a:gd name="connsiteY6" fmla="*/ 14791 h 29296"/>
                      <a:gd name="connsiteX7" fmla="*/ 3201 w 30109"/>
                      <a:gd name="connsiteY7" fmla="*/ 4958 h 29296"/>
                      <a:gd name="connsiteX8" fmla="*/ 13033 w 30109"/>
                      <a:gd name="connsiteY8" fmla="*/ 2 h 29296"/>
                      <a:gd name="connsiteX9" fmla="*/ 25264 w 30109"/>
                      <a:gd name="connsiteY9" fmla="*/ 5758 h 29296"/>
                      <a:gd name="connsiteX10" fmla="*/ 12794 w 30109"/>
                      <a:gd name="connsiteY10" fmla="*/ 20307 h 29296"/>
                      <a:gd name="connsiteX11" fmla="*/ 17990 w 30109"/>
                      <a:gd name="connsiteY11" fmla="*/ 22305 h 29296"/>
                      <a:gd name="connsiteX12" fmla="*/ 22306 w 30109"/>
                      <a:gd name="connsiteY12" fmla="*/ 20227 h 29296"/>
                      <a:gd name="connsiteX13" fmla="*/ 23505 w 30109"/>
                      <a:gd name="connsiteY13" fmla="*/ 17269 h 29296"/>
                      <a:gd name="connsiteX14" fmla="*/ 22306 w 30109"/>
                      <a:gd name="connsiteY14" fmla="*/ 13832 h 29296"/>
                      <a:gd name="connsiteX15" fmla="*/ 16711 w 30109"/>
                      <a:gd name="connsiteY15" fmla="*/ 8476 h 29296"/>
                      <a:gd name="connsiteX16" fmla="*/ 11754 w 30109"/>
                      <a:gd name="connsiteY16" fmla="*/ 6477 h 29296"/>
                      <a:gd name="connsiteX17" fmla="*/ 7837 w 30109"/>
                      <a:gd name="connsiteY17" fmla="*/ 8396 h 29296"/>
                      <a:gd name="connsiteX18" fmla="*/ 6558 w 30109"/>
                      <a:gd name="connsiteY18" fmla="*/ 12713 h 29296"/>
                      <a:gd name="connsiteX19" fmla="*/ 9276 w 30109"/>
                      <a:gd name="connsiteY19" fmla="*/ 17109 h 29296"/>
                      <a:gd name="connsiteX20" fmla="*/ 16711 w 30109"/>
                      <a:gd name="connsiteY20" fmla="*/ 8476 h 29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109" h="29296">
                        <a:moveTo>
                          <a:pt x="22306" y="13832"/>
                        </a:moveTo>
                        <a:lnTo>
                          <a:pt x="28222" y="8875"/>
                        </a:lnTo>
                        <a:cubicBezTo>
                          <a:pt x="29661" y="11434"/>
                          <a:pt x="30300" y="13992"/>
                          <a:pt x="30060" y="16550"/>
                        </a:cubicBezTo>
                        <a:cubicBezTo>
                          <a:pt x="29821" y="19108"/>
                          <a:pt x="28622" y="21586"/>
                          <a:pt x="26543" y="23984"/>
                        </a:cubicBezTo>
                        <a:cubicBezTo>
                          <a:pt x="23266" y="27821"/>
                          <a:pt x="19588" y="29580"/>
                          <a:pt x="15591" y="29260"/>
                        </a:cubicBezTo>
                        <a:cubicBezTo>
                          <a:pt x="12394" y="29020"/>
                          <a:pt x="9196" y="27581"/>
                          <a:pt x="6159" y="24943"/>
                        </a:cubicBezTo>
                        <a:cubicBezTo>
                          <a:pt x="2561" y="21826"/>
                          <a:pt x="483" y="18468"/>
                          <a:pt x="83" y="14791"/>
                        </a:cubicBezTo>
                        <a:cubicBezTo>
                          <a:pt x="-316" y="11114"/>
                          <a:pt x="723" y="7836"/>
                          <a:pt x="3201" y="4958"/>
                        </a:cubicBezTo>
                        <a:cubicBezTo>
                          <a:pt x="5999" y="1681"/>
                          <a:pt x="9276" y="82"/>
                          <a:pt x="13033" y="2"/>
                        </a:cubicBezTo>
                        <a:cubicBezTo>
                          <a:pt x="16791" y="-78"/>
                          <a:pt x="20867" y="1921"/>
                          <a:pt x="25264" y="5758"/>
                        </a:cubicBezTo>
                        <a:lnTo>
                          <a:pt x="12794" y="20307"/>
                        </a:lnTo>
                        <a:cubicBezTo>
                          <a:pt x="14552" y="21746"/>
                          <a:pt x="16311" y="22385"/>
                          <a:pt x="17990" y="22305"/>
                        </a:cubicBezTo>
                        <a:cubicBezTo>
                          <a:pt x="19668" y="22305"/>
                          <a:pt x="21107" y="21506"/>
                          <a:pt x="22306" y="20227"/>
                        </a:cubicBezTo>
                        <a:cubicBezTo>
                          <a:pt x="23106" y="19347"/>
                          <a:pt x="23505" y="18308"/>
                          <a:pt x="23505" y="17269"/>
                        </a:cubicBezTo>
                        <a:cubicBezTo>
                          <a:pt x="23505" y="16230"/>
                          <a:pt x="23106" y="15111"/>
                          <a:pt x="22306" y="13832"/>
                        </a:cubicBezTo>
                        <a:close/>
                        <a:moveTo>
                          <a:pt x="16711" y="8476"/>
                        </a:moveTo>
                        <a:cubicBezTo>
                          <a:pt x="15032" y="7117"/>
                          <a:pt x="13353" y="6397"/>
                          <a:pt x="11754" y="6477"/>
                        </a:cubicBezTo>
                        <a:cubicBezTo>
                          <a:pt x="10156" y="6477"/>
                          <a:pt x="8877" y="7197"/>
                          <a:pt x="7837" y="8396"/>
                        </a:cubicBezTo>
                        <a:cubicBezTo>
                          <a:pt x="6718" y="9675"/>
                          <a:pt x="6319" y="11114"/>
                          <a:pt x="6558" y="12713"/>
                        </a:cubicBezTo>
                        <a:cubicBezTo>
                          <a:pt x="6798" y="14311"/>
                          <a:pt x="7678" y="15830"/>
                          <a:pt x="9276" y="17109"/>
                        </a:cubicBezTo>
                        <a:lnTo>
                          <a:pt x="16711" y="847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29" name="Freeform: Shape 4628">
                    <a:extLst>
                      <a:ext uri="{FF2B5EF4-FFF2-40B4-BE49-F238E27FC236}">
                        <a16:creationId xmlns:a16="http://schemas.microsoft.com/office/drawing/2014/main" id="{7D1AF490-EC60-3DE9-739D-22FA01D626B0}"/>
                      </a:ext>
                    </a:extLst>
                  </p:cNvPr>
                  <p:cNvSpPr/>
                  <p:nvPr/>
                </p:nvSpPr>
                <p:spPr>
                  <a:xfrm>
                    <a:off x="1414778" y="4250441"/>
                    <a:ext cx="31575" cy="30946"/>
                  </a:xfrm>
                  <a:custGeom>
                    <a:avLst/>
                    <a:gdLst>
                      <a:gd name="connsiteX0" fmla="*/ 11671 w 31575"/>
                      <a:gd name="connsiteY0" fmla="*/ 29527 h 30946"/>
                      <a:gd name="connsiteX1" fmla="*/ 15748 w 31575"/>
                      <a:gd name="connsiteY1" fmla="*/ 22972 h 30946"/>
                      <a:gd name="connsiteX2" fmla="*/ 19585 w 31575"/>
                      <a:gd name="connsiteY2" fmla="*/ 23691 h 30946"/>
                      <a:gd name="connsiteX3" fmla="*/ 23182 w 31575"/>
                      <a:gd name="connsiteY3" fmla="*/ 21293 h 30946"/>
                      <a:gd name="connsiteX4" fmla="*/ 25261 w 31575"/>
                      <a:gd name="connsiteY4" fmla="*/ 17216 h 30946"/>
                      <a:gd name="connsiteX5" fmla="*/ 24381 w 31575"/>
                      <a:gd name="connsiteY5" fmla="*/ 15138 h 30946"/>
                      <a:gd name="connsiteX6" fmla="*/ 22942 w 31575"/>
                      <a:gd name="connsiteY6" fmla="*/ 14578 h 30946"/>
                      <a:gd name="connsiteX7" fmla="*/ 20544 w 31575"/>
                      <a:gd name="connsiteY7" fmla="*/ 15857 h 30946"/>
                      <a:gd name="connsiteX8" fmla="*/ 10072 w 31575"/>
                      <a:gd name="connsiteY8" fmla="*/ 22332 h 30946"/>
                      <a:gd name="connsiteX9" fmla="*/ 2878 w 31575"/>
                      <a:gd name="connsiteY9" fmla="*/ 20733 h 30946"/>
                      <a:gd name="connsiteX10" fmla="*/ 0 w 31575"/>
                      <a:gd name="connsiteY10" fmla="*/ 14418 h 30946"/>
                      <a:gd name="connsiteX11" fmla="*/ 3997 w 31575"/>
                      <a:gd name="connsiteY11" fmla="*/ 5785 h 30946"/>
                      <a:gd name="connsiteX12" fmla="*/ 11191 w 31575"/>
                      <a:gd name="connsiteY12" fmla="*/ 349 h 30946"/>
                      <a:gd name="connsiteX13" fmla="*/ 18066 w 31575"/>
                      <a:gd name="connsiteY13" fmla="*/ 1068 h 30946"/>
                      <a:gd name="connsiteX14" fmla="*/ 14389 w 31575"/>
                      <a:gd name="connsiteY14" fmla="*/ 7384 h 30946"/>
                      <a:gd name="connsiteX15" fmla="*/ 11271 w 31575"/>
                      <a:gd name="connsiteY15" fmla="*/ 7064 h 30946"/>
                      <a:gd name="connsiteX16" fmla="*/ 8234 w 31575"/>
                      <a:gd name="connsiteY16" fmla="*/ 9302 h 30946"/>
                      <a:gd name="connsiteX17" fmla="*/ 6075 w 31575"/>
                      <a:gd name="connsiteY17" fmla="*/ 13139 h 30946"/>
                      <a:gd name="connsiteX18" fmla="*/ 6715 w 31575"/>
                      <a:gd name="connsiteY18" fmla="*/ 14818 h 30946"/>
                      <a:gd name="connsiteX19" fmla="*/ 8234 w 31575"/>
                      <a:gd name="connsiteY19" fmla="*/ 15138 h 30946"/>
                      <a:gd name="connsiteX20" fmla="*/ 14549 w 31575"/>
                      <a:gd name="connsiteY20" fmla="*/ 11141 h 30946"/>
                      <a:gd name="connsiteX21" fmla="*/ 22703 w 31575"/>
                      <a:gd name="connsiteY21" fmla="*/ 6904 h 30946"/>
                      <a:gd name="connsiteX22" fmla="*/ 28538 w 31575"/>
                      <a:gd name="connsiteY22" fmla="*/ 8822 h 30946"/>
                      <a:gd name="connsiteX23" fmla="*/ 31576 w 31575"/>
                      <a:gd name="connsiteY23" fmla="*/ 15777 h 30946"/>
                      <a:gd name="connsiteX24" fmla="*/ 27339 w 31575"/>
                      <a:gd name="connsiteY24" fmla="*/ 25050 h 30946"/>
                      <a:gd name="connsiteX25" fmla="*/ 19425 w 31575"/>
                      <a:gd name="connsiteY25" fmla="*/ 30566 h 30946"/>
                      <a:gd name="connsiteX26" fmla="*/ 11591 w 31575"/>
                      <a:gd name="connsiteY26" fmla="*/ 29766 h 30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575" h="30946">
                        <a:moveTo>
                          <a:pt x="11671" y="29527"/>
                        </a:moveTo>
                        <a:lnTo>
                          <a:pt x="15748" y="22972"/>
                        </a:lnTo>
                        <a:cubicBezTo>
                          <a:pt x="17107" y="23691"/>
                          <a:pt x="18386" y="23931"/>
                          <a:pt x="19585" y="23691"/>
                        </a:cubicBezTo>
                        <a:cubicBezTo>
                          <a:pt x="20864" y="23451"/>
                          <a:pt x="21983" y="22652"/>
                          <a:pt x="23182" y="21293"/>
                        </a:cubicBezTo>
                        <a:cubicBezTo>
                          <a:pt x="24461" y="19774"/>
                          <a:pt x="25181" y="18415"/>
                          <a:pt x="25261" y="17216"/>
                        </a:cubicBezTo>
                        <a:cubicBezTo>
                          <a:pt x="25261" y="16337"/>
                          <a:pt x="25021" y="15697"/>
                          <a:pt x="24381" y="15138"/>
                        </a:cubicBezTo>
                        <a:cubicBezTo>
                          <a:pt x="23982" y="14738"/>
                          <a:pt x="23422" y="14578"/>
                          <a:pt x="22942" y="14578"/>
                        </a:cubicBezTo>
                        <a:cubicBezTo>
                          <a:pt x="22383" y="14578"/>
                          <a:pt x="21584" y="15058"/>
                          <a:pt x="20544" y="15857"/>
                        </a:cubicBezTo>
                        <a:cubicBezTo>
                          <a:pt x="15508" y="19614"/>
                          <a:pt x="11991" y="21773"/>
                          <a:pt x="10072" y="22332"/>
                        </a:cubicBezTo>
                        <a:cubicBezTo>
                          <a:pt x="7434" y="23052"/>
                          <a:pt x="5036" y="22492"/>
                          <a:pt x="2878" y="20733"/>
                        </a:cubicBezTo>
                        <a:cubicBezTo>
                          <a:pt x="959" y="19135"/>
                          <a:pt x="0" y="16976"/>
                          <a:pt x="0" y="14418"/>
                        </a:cubicBezTo>
                        <a:cubicBezTo>
                          <a:pt x="0" y="11780"/>
                          <a:pt x="1359" y="8902"/>
                          <a:pt x="3997" y="5785"/>
                        </a:cubicBezTo>
                        <a:cubicBezTo>
                          <a:pt x="6555" y="2747"/>
                          <a:pt x="8953" y="988"/>
                          <a:pt x="11191" y="349"/>
                        </a:cubicBezTo>
                        <a:cubicBezTo>
                          <a:pt x="13430" y="-291"/>
                          <a:pt x="15748" y="-51"/>
                          <a:pt x="18066" y="1068"/>
                        </a:cubicBezTo>
                        <a:lnTo>
                          <a:pt x="14389" y="7384"/>
                        </a:lnTo>
                        <a:cubicBezTo>
                          <a:pt x="13350" y="6904"/>
                          <a:pt x="12311" y="6744"/>
                          <a:pt x="11271" y="7064"/>
                        </a:cubicBezTo>
                        <a:cubicBezTo>
                          <a:pt x="10232" y="7304"/>
                          <a:pt x="9193" y="8023"/>
                          <a:pt x="8234" y="9302"/>
                        </a:cubicBezTo>
                        <a:cubicBezTo>
                          <a:pt x="6955" y="10821"/>
                          <a:pt x="6235" y="12100"/>
                          <a:pt x="6075" y="13139"/>
                        </a:cubicBezTo>
                        <a:cubicBezTo>
                          <a:pt x="6075" y="13859"/>
                          <a:pt x="6235" y="14418"/>
                          <a:pt x="6715" y="14818"/>
                        </a:cubicBezTo>
                        <a:cubicBezTo>
                          <a:pt x="7115" y="15138"/>
                          <a:pt x="7674" y="15297"/>
                          <a:pt x="8234" y="15138"/>
                        </a:cubicBezTo>
                        <a:cubicBezTo>
                          <a:pt x="9113" y="14978"/>
                          <a:pt x="11191" y="13619"/>
                          <a:pt x="14549" y="11141"/>
                        </a:cubicBezTo>
                        <a:cubicBezTo>
                          <a:pt x="17906" y="8662"/>
                          <a:pt x="20624" y="7224"/>
                          <a:pt x="22703" y="6904"/>
                        </a:cubicBezTo>
                        <a:cubicBezTo>
                          <a:pt x="24781" y="6584"/>
                          <a:pt x="26700" y="7224"/>
                          <a:pt x="28538" y="8822"/>
                        </a:cubicBezTo>
                        <a:cubicBezTo>
                          <a:pt x="30537" y="10581"/>
                          <a:pt x="31576" y="12819"/>
                          <a:pt x="31576" y="15777"/>
                        </a:cubicBezTo>
                        <a:cubicBezTo>
                          <a:pt x="31576" y="18655"/>
                          <a:pt x="30137" y="21773"/>
                          <a:pt x="27339" y="25050"/>
                        </a:cubicBezTo>
                        <a:cubicBezTo>
                          <a:pt x="24781" y="28008"/>
                          <a:pt x="22143" y="29846"/>
                          <a:pt x="19425" y="30566"/>
                        </a:cubicBezTo>
                        <a:cubicBezTo>
                          <a:pt x="16707" y="31285"/>
                          <a:pt x="14069" y="30965"/>
                          <a:pt x="11591" y="2976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0" name="Freeform: Shape 4629">
                    <a:extLst>
                      <a:ext uri="{FF2B5EF4-FFF2-40B4-BE49-F238E27FC236}">
                        <a16:creationId xmlns:a16="http://schemas.microsoft.com/office/drawing/2014/main" id="{53B8164D-3E2F-F65B-22F6-A32777987C56}"/>
                      </a:ext>
                    </a:extLst>
                  </p:cNvPr>
                  <p:cNvSpPr/>
                  <p:nvPr/>
                </p:nvSpPr>
                <p:spPr>
                  <a:xfrm>
                    <a:off x="1428608" y="4228327"/>
                    <a:ext cx="34613" cy="29117"/>
                  </a:xfrm>
                  <a:custGeom>
                    <a:avLst/>
                    <a:gdLst>
                      <a:gd name="connsiteX0" fmla="*/ 12630 w 34613"/>
                      <a:gd name="connsiteY0" fmla="*/ 2638 h 29117"/>
                      <a:gd name="connsiteX1" fmla="*/ 17267 w 34613"/>
                      <a:gd name="connsiteY1" fmla="*/ 6635 h 29117"/>
                      <a:gd name="connsiteX2" fmla="*/ 13909 w 34613"/>
                      <a:gd name="connsiteY2" fmla="*/ 10632 h 29117"/>
                      <a:gd name="connsiteX3" fmla="*/ 22703 w 34613"/>
                      <a:gd name="connsiteY3" fmla="*/ 18226 h 29117"/>
                      <a:gd name="connsiteX4" fmla="*/ 25900 w 34613"/>
                      <a:gd name="connsiteY4" fmla="*/ 20784 h 29117"/>
                      <a:gd name="connsiteX5" fmla="*/ 27099 w 34613"/>
                      <a:gd name="connsiteY5" fmla="*/ 20864 h 29117"/>
                      <a:gd name="connsiteX6" fmla="*/ 28218 w 34613"/>
                      <a:gd name="connsiteY6" fmla="*/ 20145 h 29117"/>
                      <a:gd name="connsiteX7" fmla="*/ 29657 w 34613"/>
                      <a:gd name="connsiteY7" fmla="*/ 17347 h 29117"/>
                      <a:gd name="connsiteX8" fmla="*/ 34614 w 34613"/>
                      <a:gd name="connsiteY8" fmla="*/ 20704 h 29117"/>
                      <a:gd name="connsiteX9" fmla="*/ 31576 w 34613"/>
                      <a:gd name="connsiteY9" fmla="*/ 26060 h 29117"/>
                      <a:gd name="connsiteX10" fmla="*/ 28618 w 34613"/>
                      <a:gd name="connsiteY10" fmla="*/ 28458 h 29117"/>
                      <a:gd name="connsiteX11" fmla="*/ 25660 w 34613"/>
                      <a:gd name="connsiteY11" fmla="*/ 29098 h 29117"/>
                      <a:gd name="connsiteX12" fmla="*/ 22703 w 34613"/>
                      <a:gd name="connsiteY12" fmla="*/ 27979 h 29117"/>
                      <a:gd name="connsiteX13" fmla="*/ 18466 w 34613"/>
                      <a:gd name="connsiteY13" fmla="*/ 24621 h 29117"/>
                      <a:gd name="connsiteX14" fmla="*/ 8953 w 34613"/>
                      <a:gd name="connsiteY14" fmla="*/ 16467 h 29117"/>
                      <a:gd name="connsiteX15" fmla="*/ 6635 w 34613"/>
                      <a:gd name="connsiteY15" fmla="*/ 19105 h 29117"/>
                      <a:gd name="connsiteX16" fmla="*/ 1998 w 34613"/>
                      <a:gd name="connsiteY16" fmla="*/ 15108 h 29117"/>
                      <a:gd name="connsiteX17" fmla="*/ 4317 w 34613"/>
                      <a:gd name="connsiteY17" fmla="*/ 12470 h 29117"/>
                      <a:gd name="connsiteX18" fmla="*/ 0 w 34613"/>
                      <a:gd name="connsiteY18" fmla="*/ 8713 h 29117"/>
                      <a:gd name="connsiteX19" fmla="*/ 1599 w 34613"/>
                      <a:gd name="connsiteY19" fmla="*/ 0 h 29117"/>
                      <a:gd name="connsiteX20" fmla="*/ 9353 w 34613"/>
                      <a:gd name="connsiteY20" fmla="*/ 6635 h 29117"/>
                      <a:gd name="connsiteX21" fmla="*/ 12710 w 34613"/>
                      <a:gd name="connsiteY21" fmla="*/ 2638 h 2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613" h="29117">
                        <a:moveTo>
                          <a:pt x="12630" y="2638"/>
                        </a:moveTo>
                        <a:lnTo>
                          <a:pt x="17267" y="6635"/>
                        </a:lnTo>
                        <a:lnTo>
                          <a:pt x="13909" y="10632"/>
                        </a:lnTo>
                        <a:lnTo>
                          <a:pt x="22703" y="18226"/>
                        </a:lnTo>
                        <a:cubicBezTo>
                          <a:pt x="24461" y="19745"/>
                          <a:pt x="25581" y="20624"/>
                          <a:pt x="25900" y="20784"/>
                        </a:cubicBezTo>
                        <a:cubicBezTo>
                          <a:pt x="26300" y="20944"/>
                          <a:pt x="26620" y="21024"/>
                          <a:pt x="27099" y="20864"/>
                        </a:cubicBezTo>
                        <a:cubicBezTo>
                          <a:pt x="27579" y="20704"/>
                          <a:pt x="27899" y="20544"/>
                          <a:pt x="28218" y="20145"/>
                        </a:cubicBezTo>
                        <a:cubicBezTo>
                          <a:pt x="28698" y="19585"/>
                          <a:pt x="29178" y="18706"/>
                          <a:pt x="29657" y="17347"/>
                        </a:cubicBezTo>
                        <a:lnTo>
                          <a:pt x="34614" y="20704"/>
                        </a:lnTo>
                        <a:cubicBezTo>
                          <a:pt x="34054" y="22543"/>
                          <a:pt x="33015" y="24301"/>
                          <a:pt x="31576" y="26060"/>
                        </a:cubicBezTo>
                        <a:cubicBezTo>
                          <a:pt x="30697" y="27099"/>
                          <a:pt x="29657" y="27899"/>
                          <a:pt x="28618" y="28458"/>
                        </a:cubicBezTo>
                        <a:cubicBezTo>
                          <a:pt x="27579" y="29018"/>
                          <a:pt x="26540" y="29178"/>
                          <a:pt x="25660" y="29098"/>
                        </a:cubicBezTo>
                        <a:cubicBezTo>
                          <a:pt x="24781" y="29098"/>
                          <a:pt x="23742" y="28618"/>
                          <a:pt x="22703" y="27979"/>
                        </a:cubicBezTo>
                        <a:cubicBezTo>
                          <a:pt x="21903" y="27499"/>
                          <a:pt x="20544" y="26380"/>
                          <a:pt x="18466" y="24621"/>
                        </a:cubicBezTo>
                        <a:lnTo>
                          <a:pt x="8953" y="16467"/>
                        </a:lnTo>
                        <a:lnTo>
                          <a:pt x="6635" y="19105"/>
                        </a:lnTo>
                        <a:lnTo>
                          <a:pt x="1998" y="15108"/>
                        </a:lnTo>
                        <a:lnTo>
                          <a:pt x="4317" y="12470"/>
                        </a:lnTo>
                        <a:lnTo>
                          <a:pt x="0" y="8713"/>
                        </a:lnTo>
                        <a:lnTo>
                          <a:pt x="1599" y="0"/>
                        </a:lnTo>
                        <a:lnTo>
                          <a:pt x="9353" y="6635"/>
                        </a:lnTo>
                        <a:lnTo>
                          <a:pt x="12710" y="26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1" name="Freeform: Shape 4630">
                    <a:extLst>
                      <a:ext uri="{FF2B5EF4-FFF2-40B4-BE49-F238E27FC236}">
                        <a16:creationId xmlns:a16="http://schemas.microsoft.com/office/drawing/2014/main" id="{5C8EE03E-6106-A504-BDFE-E0EF385BDA36}"/>
                      </a:ext>
                    </a:extLst>
                  </p:cNvPr>
                  <p:cNvSpPr/>
                  <p:nvPr/>
                </p:nvSpPr>
                <p:spPr>
                  <a:xfrm>
                    <a:off x="1458927" y="4199441"/>
                    <a:ext cx="30585" cy="30619"/>
                  </a:xfrm>
                  <a:custGeom>
                    <a:avLst/>
                    <a:gdLst>
                      <a:gd name="connsiteX0" fmla="*/ 5333 w 30585"/>
                      <a:gd name="connsiteY0" fmla="*/ 26248 h 30619"/>
                      <a:gd name="connsiteX1" fmla="*/ 937 w 30585"/>
                      <a:gd name="connsiteY1" fmla="*/ 20013 h 30619"/>
                      <a:gd name="connsiteX2" fmla="*/ 297 w 30585"/>
                      <a:gd name="connsiteY2" fmla="*/ 12419 h 30619"/>
                      <a:gd name="connsiteX3" fmla="*/ 3895 w 30585"/>
                      <a:gd name="connsiteY3" fmla="*/ 5384 h 30619"/>
                      <a:gd name="connsiteX4" fmla="*/ 14127 w 30585"/>
                      <a:gd name="connsiteY4" fmla="*/ 28 h 30619"/>
                      <a:gd name="connsiteX5" fmla="*/ 24998 w 30585"/>
                      <a:gd name="connsiteY5" fmla="*/ 3866 h 30619"/>
                      <a:gd name="connsiteX6" fmla="*/ 30514 w 30585"/>
                      <a:gd name="connsiteY6" fmla="*/ 14178 h 30619"/>
                      <a:gd name="connsiteX7" fmla="*/ 26837 w 30585"/>
                      <a:gd name="connsiteY7" fmla="*/ 25049 h 30619"/>
                      <a:gd name="connsiteX8" fmla="*/ 20522 w 30585"/>
                      <a:gd name="connsiteY8" fmla="*/ 29606 h 30619"/>
                      <a:gd name="connsiteX9" fmla="*/ 12928 w 30585"/>
                      <a:gd name="connsiteY9" fmla="*/ 30325 h 30619"/>
                      <a:gd name="connsiteX10" fmla="*/ 5333 w 30585"/>
                      <a:gd name="connsiteY10" fmla="*/ 26248 h 30619"/>
                      <a:gd name="connsiteX11" fmla="*/ 10769 w 30585"/>
                      <a:gd name="connsiteY11" fmla="*/ 20573 h 30619"/>
                      <a:gd name="connsiteX12" fmla="*/ 17084 w 30585"/>
                      <a:gd name="connsiteY12" fmla="*/ 23291 h 30619"/>
                      <a:gd name="connsiteX13" fmla="*/ 22041 w 30585"/>
                      <a:gd name="connsiteY13" fmla="*/ 20972 h 30619"/>
                      <a:gd name="connsiteX14" fmla="*/ 23560 w 30585"/>
                      <a:gd name="connsiteY14" fmla="*/ 15696 h 30619"/>
                      <a:gd name="connsiteX15" fmla="*/ 19882 w 30585"/>
                      <a:gd name="connsiteY15" fmla="*/ 9861 h 30619"/>
                      <a:gd name="connsiteX16" fmla="*/ 13647 w 30585"/>
                      <a:gd name="connsiteY16" fmla="*/ 7143 h 30619"/>
                      <a:gd name="connsiteX17" fmla="*/ 8691 w 30585"/>
                      <a:gd name="connsiteY17" fmla="*/ 9461 h 30619"/>
                      <a:gd name="connsiteX18" fmla="*/ 7172 w 30585"/>
                      <a:gd name="connsiteY18" fmla="*/ 14737 h 30619"/>
                      <a:gd name="connsiteX19" fmla="*/ 10849 w 30585"/>
                      <a:gd name="connsiteY19" fmla="*/ 20573 h 3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585" h="30619">
                        <a:moveTo>
                          <a:pt x="5333" y="26248"/>
                        </a:moveTo>
                        <a:cubicBezTo>
                          <a:pt x="3415" y="24570"/>
                          <a:pt x="1976" y="22491"/>
                          <a:pt x="937" y="20013"/>
                        </a:cubicBezTo>
                        <a:cubicBezTo>
                          <a:pt x="-22" y="17535"/>
                          <a:pt x="-262" y="14977"/>
                          <a:pt x="297" y="12419"/>
                        </a:cubicBezTo>
                        <a:cubicBezTo>
                          <a:pt x="857" y="9861"/>
                          <a:pt x="2056" y="7543"/>
                          <a:pt x="3895" y="5384"/>
                        </a:cubicBezTo>
                        <a:cubicBezTo>
                          <a:pt x="6772" y="2107"/>
                          <a:pt x="10130" y="268"/>
                          <a:pt x="14127" y="28"/>
                        </a:cubicBezTo>
                        <a:cubicBezTo>
                          <a:pt x="18124" y="-211"/>
                          <a:pt x="21721" y="1068"/>
                          <a:pt x="24998" y="3866"/>
                        </a:cubicBezTo>
                        <a:cubicBezTo>
                          <a:pt x="28356" y="6743"/>
                          <a:pt x="30115" y="10101"/>
                          <a:pt x="30514" y="14178"/>
                        </a:cubicBezTo>
                        <a:cubicBezTo>
                          <a:pt x="30914" y="18254"/>
                          <a:pt x="29635" y="21852"/>
                          <a:pt x="26837" y="25049"/>
                        </a:cubicBezTo>
                        <a:cubicBezTo>
                          <a:pt x="25078" y="27048"/>
                          <a:pt x="23000" y="28567"/>
                          <a:pt x="20522" y="29606"/>
                        </a:cubicBezTo>
                        <a:cubicBezTo>
                          <a:pt x="18044" y="30645"/>
                          <a:pt x="15566" y="30885"/>
                          <a:pt x="12928" y="30325"/>
                        </a:cubicBezTo>
                        <a:cubicBezTo>
                          <a:pt x="10370" y="29766"/>
                          <a:pt x="7812" y="28407"/>
                          <a:pt x="5333" y="26248"/>
                        </a:cubicBezTo>
                        <a:close/>
                        <a:moveTo>
                          <a:pt x="10769" y="20573"/>
                        </a:moveTo>
                        <a:cubicBezTo>
                          <a:pt x="12928" y="22411"/>
                          <a:pt x="15086" y="23371"/>
                          <a:pt x="17084" y="23291"/>
                        </a:cubicBezTo>
                        <a:cubicBezTo>
                          <a:pt x="19083" y="23291"/>
                          <a:pt x="20762" y="22491"/>
                          <a:pt x="22041" y="20972"/>
                        </a:cubicBezTo>
                        <a:cubicBezTo>
                          <a:pt x="23320" y="19454"/>
                          <a:pt x="23879" y="17695"/>
                          <a:pt x="23560" y="15696"/>
                        </a:cubicBezTo>
                        <a:cubicBezTo>
                          <a:pt x="23320" y="13698"/>
                          <a:pt x="22041" y="11699"/>
                          <a:pt x="19882" y="9861"/>
                        </a:cubicBezTo>
                        <a:cubicBezTo>
                          <a:pt x="17724" y="8022"/>
                          <a:pt x="15646" y="7143"/>
                          <a:pt x="13647" y="7143"/>
                        </a:cubicBezTo>
                        <a:cubicBezTo>
                          <a:pt x="11649" y="7143"/>
                          <a:pt x="9970" y="7942"/>
                          <a:pt x="8691" y="9461"/>
                        </a:cubicBezTo>
                        <a:cubicBezTo>
                          <a:pt x="7412" y="10980"/>
                          <a:pt x="6852" y="12739"/>
                          <a:pt x="7172" y="14737"/>
                        </a:cubicBezTo>
                        <a:cubicBezTo>
                          <a:pt x="7412" y="16736"/>
                          <a:pt x="8691" y="18734"/>
                          <a:pt x="10849" y="2057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2" name="Freeform: Shape 4631">
                    <a:extLst>
                      <a:ext uri="{FF2B5EF4-FFF2-40B4-BE49-F238E27FC236}">
                        <a16:creationId xmlns:a16="http://schemas.microsoft.com/office/drawing/2014/main" id="{6091F18D-DF4E-001C-4E2B-1DEA36CFED8C}"/>
                      </a:ext>
                    </a:extLst>
                  </p:cNvPr>
                  <p:cNvSpPr/>
                  <p:nvPr/>
                </p:nvSpPr>
                <p:spPr>
                  <a:xfrm>
                    <a:off x="1471633" y="4170132"/>
                    <a:ext cx="32597" cy="37331"/>
                  </a:xfrm>
                  <a:custGeom>
                    <a:avLst/>
                    <a:gdLst>
                      <a:gd name="connsiteX0" fmla="*/ 3100 w 32597"/>
                      <a:gd name="connsiteY0" fmla="*/ 21823 h 37331"/>
                      <a:gd name="connsiteX1" fmla="*/ 5818 w 32597"/>
                      <a:gd name="connsiteY1" fmla="*/ 18626 h 37331"/>
                      <a:gd name="connsiteX2" fmla="*/ 4139 w 32597"/>
                      <a:gd name="connsiteY2" fmla="*/ 17187 h 37331"/>
                      <a:gd name="connsiteX3" fmla="*/ 542 w 32597"/>
                      <a:gd name="connsiteY3" fmla="*/ 13030 h 37331"/>
                      <a:gd name="connsiteX4" fmla="*/ 222 w 32597"/>
                      <a:gd name="connsiteY4" fmla="*/ 8953 h 37331"/>
                      <a:gd name="connsiteX5" fmla="*/ 2780 w 32597"/>
                      <a:gd name="connsiteY5" fmla="*/ 4237 h 37331"/>
                      <a:gd name="connsiteX6" fmla="*/ 7656 w 32597"/>
                      <a:gd name="connsiteY6" fmla="*/ 0 h 37331"/>
                      <a:gd name="connsiteX7" fmla="*/ 11014 w 32597"/>
                      <a:gd name="connsiteY7" fmla="*/ 4237 h 37331"/>
                      <a:gd name="connsiteX8" fmla="*/ 8376 w 32597"/>
                      <a:gd name="connsiteY8" fmla="*/ 6635 h 37331"/>
                      <a:gd name="connsiteX9" fmla="*/ 7417 w 32597"/>
                      <a:gd name="connsiteY9" fmla="*/ 8953 h 37331"/>
                      <a:gd name="connsiteX10" fmla="*/ 9175 w 32597"/>
                      <a:gd name="connsiteY10" fmla="*/ 11431 h 37331"/>
                      <a:gd name="connsiteX11" fmla="*/ 10694 w 32597"/>
                      <a:gd name="connsiteY11" fmla="*/ 12790 h 37331"/>
                      <a:gd name="connsiteX12" fmla="*/ 14371 w 32597"/>
                      <a:gd name="connsiteY12" fmla="*/ 8474 h 37331"/>
                      <a:gd name="connsiteX13" fmla="*/ 18928 w 32597"/>
                      <a:gd name="connsiteY13" fmla="*/ 12390 h 37331"/>
                      <a:gd name="connsiteX14" fmla="*/ 15251 w 32597"/>
                      <a:gd name="connsiteY14" fmla="*/ 16707 h 37331"/>
                      <a:gd name="connsiteX15" fmla="*/ 32597 w 32597"/>
                      <a:gd name="connsiteY15" fmla="*/ 31576 h 37331"/>
                      <a:gd name="connsiteX16" fmla="*/ 27641 w 32597"/>
                      <a:gd name="connsiteY16" fmla="*/ 37331 h 37331"/>
                      <a:gd name="connsiteX17" fmla="*/ 10294 w 32597"/>
                      <a:gd name="connsiteY17" fmla="*/ 22463 h 37331"/>
                      <a:gd name="connsiteX18" fmla="*/ 7576 w 32597"/>
                      <a:gd name="connsiteY18" fmla="*/ 25660 h 37331"/>
                      <a:gd name="connsiteX19" fmla="*/ 3020 w 32597"/>
                      <a:gd name="connsiteY19" fmla="*/ 21743 h 3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597" h="37331">
                        <a:moveTo>
                          <a:pt x="3100" y="21823"/>
                        </a:moveTo>
                        <a:lnTo>
                          <a:pt x="5818" y="18626"/>
                        </a:lnTo>
                        <a:lnTo>
                          <a:pt x="4139" y="17187"/>
                        </a:lnTo>
                        <a:cubicBezTo>
                          <a:pt x="2300" y="15588"/>
                          <a:pt x="1101" y="14229"/>
                          <a:pt x="542" y="13030"/>
                        </a:cubicBezTo>
                        <a:cubicBezTo>
                          <a:pt x="-18" y="11831"/>
                          <a:pt x="-178" y="10472"/>
                          <a:pt x="222" y="8953"/>
                        </a:cubicBezTo>
                        <a:cubicBezTo>
                          <a:pt x="622" y="7434"/>
                          <a:pt x="1421" y="5835"/>
                          <a:pt x="2780" y="4237"/>
                        </a:cubicBezTo>
                        <a:cubicBezTo>
                          <a:pt x="4219" y="2558"/>
                          <a:pt x="5818" y="1199"/>
                          <a:pt x="7656" y="0"/>
                        </a:cubicBezTo>
                        <a:lnTo>
                          <a:pt x="11014" y="4237"/>
                        </a:lnTo>
                        <a:cubicBezTo>
                          <a:pt x="9975" y="4956"/>
                          <a:pt x="9095" y="5756"/>
                          <a:pt x="8376" y="6635"/>
                        </a:cubicBezTo>
                        <a:cubicBezTo>
                          <a:pt x="7656" y="7514"/>
                          <a:pt x="7337" y="8234"/>
                          <a:pt x="7417" y="8953"/>
                        </a:cubicBezTo>
                        <a:cubicBezTo>
                          <a:pt x="7496" y="9673"/>
                          <a:pt x="8056" y="10472"/>
                          <a:pt x="9175" y="11431"/>
                        </a:cubicBezTo>
                        <a:lnTo>
                          <a:pt x="10694" y="12790"/>
                        </a:lnTo>
                        <a:lnTo>
                          <a:pt x="14371" y="8474"/>
                        </a:lnTo>
                        <a:lnTo>
                          <a:pt x="18928" y="12390"/>
                        </a:lnTo>
                        <a:lnTo>
                          <a:pt x="15251" y="16707"/>
                        </a:lnTo>
                        <a:lnTo>
                          <a:pt x="32597" y="31576"/>
                        </a:lnTo>
                        <a:lnTo>
                          <a:pt x="27641" y="37331"/>
                        </a:lnTo>
                        <a:lnTo>
                          <a:pt x="10294" y="22463"/>
                        </a:lnTo>
                        <a:lnTo>
                          <a:pt x="7576" y="25660"/>
                        </a:lnTo>
                        <a:lnTo>
                          <a:pt x="3020" y="2174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3" name="Freeform: Shape 4632">
                    <a:extLst>
                      <a:ext uri="{FF2B5EF4-FFF2-40B4-BE49-F238E27FC236}">
                        <a16:creationId xmlns:a16="http://schemas.microsoft.com/office/drawing/2014/main" id="{37BBE8A4-9944-7B68-E014-F5E841FF2F0F}"/>
                      </a:ext>
                    </a:extLst>
                  </p:cNvPr>
                  <p:cNvSpPr/>
                  <p:nvPr/>
                </p:nvSpPr>
                <p:spPr>
                  <a:xfrm>
                    <a:off x="1490800" y="4132400"/>
                    <a:ext cx="50841" cy="49961"/>
                  </a:xfrm>
                  <a:custGeom>
                    <a:avLst/>
                    <a:gdLst>
                      <a:gd name="connsiteX0" fmla="*/ 30217 w 50841"/>
                      <a:gd name="connsiteY0" fmla="*/ 49882 h 49961"/>
                      <a:gd name="connsiteX1" fmla="*/ 0 w 50841"/>
                      <a:gd name="connsiteY1" fmla="*/ 23982 h 49961"/>
                      <a:gd name="connsiteX2" fmla="*/ 5116 w 50841"/>
                      <a:gd name="connsiteY2" fmla="*/ 18066 h 49961"/>
                      <a:gd name="connsiteX3" fmla="*/ 35893 w 50841"/>
                      <a:gd name="connsiteY3" fmla="*/ 23022 h 49961"/>
                      <a:gd name="connsiteX4" fmla="*/ 15748 w 50841"/>
                      <a:gd name="connsiteY4" fmla="*/ 5676 h 49961"/>
                      <a:gd name="connsiteX5" fmla="*/ 20624 w 50841"/>
                      <a:gd name="connsiteY5" fmla="*/ 0 h 49961"/>
                      <a:gd name="connsiteX6" fmla="*/ 50841 w 50841"/>
                      <a:gd name="connsiteY6" fmla="*/ 25900 h 49961"/>
                      <a:gd name="connsiteX7" fmla="*/ 45565 w 50841"/>
                      <a:gd name="connsiteY7" fmla="*/ 32055 h 49961"/>
                      <a:gd name="connsiteX8" fmla="*/ 15428 w 50841"/>
                      <a:gd name="connsiteY8" fmla="*/ 27339 h 49961"/>
                      <a:gd name="connsiteX9" fmla="*/ 35173 w 50841"/>
                      <a:gd name="connsiteY9" fmla="*/ 44286 h 49961"/>
                      <a:gd name="connsiteX10" fmla="*/ 30297 w 50841"/>
                      <a:gd name="connsiteY10" fmla="*/ 49962 h 4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41" h="49961">
                        <a:moveTo>
                          <a:pt x="30217" y="49882"/>
                        </a:moveTo>
                        <a:lnTo>
                          <a:pt x="0" y="23982"/>
                        </a:lnTo>
                        <a:lnTo>
                          <a:pt x="5116" y="18066"/>
                        </a:lnTo>
                        <a:lnTo>
                          <a:pt x="35893" y="23022"/>
                        </a:lnTo>
                        <a:lnTo>
                          <a:pt x="15748" y="5676"/>
                        </a:lnTo>
                        <a:lnTo>
                          <a:pt x="20624" y="0"/>
                        </a:lnTo>
                        <a:lnTo>
                          <a:pt x="50841" y="25900"/>
                        </a:lnTo>
                        <a:lnTo>
                          <a:pt x="45565" y="32055"/>
                        </a:lnTo>
                        <a:lnTo>
                          <a:pt x="15428" y="27339"/>
                        </a:lnTo>
                        <a:lnTo>
                          <a:pt x="35173" y="44286"/>
                        </a:lnTo>
                        <a:lnTo>
                          <a:pt x="30297" y="4996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4" name="Freeform: Shape 4633">
                    <a:extLst>
                      <a:ext uri="{FF2B5EF4-FFF2-40B4-BE49-F238E27FC236}">
                        <a16:creationId xmlns:a16="http://schemas.microsoft.com/office/drawing/2014/main" id="{B92C40AF-3BAA-4E79-F0C1-3FA2A372EFA7}"/>
                      </a:ext>
                    </a:extLst>
                  </p:cNvPr>
                  <p:cNvSpPr/>
                  <p:nvPr/>
                </p:nvSpPr>
                <p:spPr>
                  <a:xfrm>
                    <a:off x="1529333" y="4117343"/>
                    <a:ext cx="30584" cy="30619"/>
                  </a:xfrm>
                  <a:custGeom>
                    <a:avLst/>
                    <a:gdLst>
                      <a:gd name="connsiteX0" fmla="*/ 5354 w 30584"/>
                      <a:gd name="connsiteY0" fmla="*/ 26248 h 30619"/>
                      <a:gd name="connsiteX1" fmla="*/ 957 w 30584"/>
                      <a:gd name="connsiteY1" fmla="*/ 20013 h 30619"/>
                      <a:gd name="connsiteX2" fmla="*/ 318 w 30584"/>
                      <a:gd name="connsiteY2" fmla="*/ 12419 h 30619"/>
                      <a:gd name="connsiteX3" fmla="*/ 3915 w 30584"/>
                      <a:gd name="connsiteY3" fmla="*/ 5384 h 30619"/>
                      <a:gd name="connsiteX4" fmla="*/ 14147 w 30584"/>
                      <a:gd name="connsiteY4" fmla="*/ 28 h 30619"/>
                      <a:gd name="connsiteX5" fmla="*/ 25019 w 30584"/>
                      <a:gd name="connsiteY5" fmla="*/ 3865 h 30619"/>
                      <a:gd name="connsiteX6" fmla="*/ 30535 w 30584"/>
                      <a:gd name="connsiteY6" fmla="*/ 14178 h 30619"/>
                      <a:gd name="connsiteX7" fmla="*/ 26857 w 30584"/>
                      <a:gd name="connsiteY7" fmla="*/ 25049 h 30619"/>
                      <a:gd name="connsiteX8" fmla="*/ 20542 w 30584"/>
                      <a:gd name="connsiteY8" fmla="*/ 29606 h 30619"/>
                      <a:gd name="connsiteX9" fmla="*/ 12948 w 30584"/>
                      <a:gd name="connsiteY9" fmla="*/ 30325 h 30619"/>
                      <a:gd name="connsiteX10" fmla="*/ 5354 w 30584"/>
                      <a:gd name="connsiteY10" fmla="*/ 26248 h 30619"/>
                      <a:gd name="connsiteX11" fmla="*/ 10790 w 30584"/>
                      <a:gd name="connsiteY11" fmla="*/ 20573 h 30619"/>
                      <a:gd name="connsiteX12" fmla="*/ 17105 w 30584"/>
                      <a:gd name="connsiteY12" fmla="*/ 23291 h 30619"/>
                      <a:gd name="connsiteX13" fmla="*/ 22141 w 30584"/>
                      <a:gd name="connsiteY13" fmla="*/ 20972 h 30619"/>
                      <a:gd name="connsiteX14" fmla="*/ 23660 w 30584"/>
                      <a:gd name="connsiteY14" fmla="*/ 15696 h 30619"/>
                      <a:gd name="connsiteX15" fmla="*/ 19983 w 30584"/>
                      <a:gd name="connsiteY15" fmla="*/ 9861 h 30619"/>
                      <a:gd name="connsiteX16" fmla="*/ 13747 w 30584"/>
                      <a:gd name="connsiteY16" fmla="*/ 7143 h 30619"/>
                      <a:gd name="connsiteX17" fmla="*/ 8791 w 30584"/>
                      <a:gd name="connsiteY17" fmla="*/ 9461 h 30619"/>
                      <a:gd name="connsiteX18" fmla="*/ 7272 w 30584"/>
                      <a:gd name="connsiteY18" fmla="*/ 14737 h 30619"/>
                      <a:gd name="connsiteX19" fmla="*/ 10949 w 30584"/>
                      <a:gd name="connsiteY19" fmla="*/ 20573 h 30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584" h="30619">
                        <a:moveTo>
                          <a:pt x="5354" y="26248"/>
                        </a:moveTo>
                        <a:cubicBezTo>
                          <a:pt x="3435" y="24570"/>
                          <a:pt x="1996" y="22571"/>
                          <a:pt x="957" y="20013"/>
                        </a:cubicBezTo>
                        <a:cubicBezTo>
                          <a:pt x="-82" y="17455"/>
                          <a:pt x="-242" y="14977"/>
                          <a:pt x="318" y="12419"/>
                        </a:cubicBezTo>
                        <a:cubicBezTo>
                          <a:pt x="877" y="9861"/>
                          <a:pt x="2076" y="7543"/>
                          <a:pt x="3915" y="5384"/>
                        </a:cubicBezTo>
                        <a:cubicBezTo>
                          <a:pt x="6793" y="2107"/>
                          <a:pt x="10150" y="268"/>
                          <a:pt x="14147" y="28"/>
                        </a:cubicBezTo>
                        <a:cubicBezTo>
                          <a:pt x="18144" y="-211"/>
                          <a:pt x="21741" y="1068"/>
                          <a:pt x="25019" y="3865"/>
                        </a:cubicBezTo>
                        <a:cubicBezTo>
                          <a:pt x="28296" y="6743"/>
                          <a:pt x="30135" y="10101"/>
                          <a:pt x="30535" y="14178"/>
                        </a:cubicBezTo>
                        <a:cubicBezTo>
                          <a:pt x="30854" y="18174"/>
                          <a:pt x="29655" y="21772"/>
                          <a:pt x="26857" y="25049"/>
                        </a:cubicBezTo>
                        <a:cubicBezTo>
                          <a:pt x="25099" y="27048"/>
                          <a:pt x="23020" y="28567"/>
                          <a:pt x="20542" y="29606"/>
                        </a:cubicBezTo>
                        <a:cubicBezTo>
                          <a:pt x="18064" y="30645"/>
                          <a:pt x="15586" y="30885"/>
                          <a:pt x="12948" y="30325"/>
                        </a:cubicBezTo>
                        <a:cubicBezTo>
                          <a:pt x="10310" y="29766"/>
                          <a:pt x="7832" y="28407"/>
                          <a:pt x="5354" y="26248"/>
                        </a:cubicBezTo>
                        <a:close/>
                        <a:moveTo>
                          <a:pt x="10790" y="20573"/>
                        </a:moveTo>
                        <a:cubicBezTo>
                          <a:pt x="12948" y="22411"/>
                          <a:pt x="15106" y="23370"/>
                          <a:pt x="17105" y="23291"/>
                        </a:cubicBezTo>
                        <a:cubicBezTo>
                          <a:pt x="19103" y="23291"/>
                          <a:pt x="20782" y="22491"/>
                          <a:pt x="22141" y="20972"/>
                        </a:cubicBezTo>
                        <a:cubicBezTo>
                          <a:pt x="23420" y="19454"/>
                          <a:pt x="23980" y="17695"/>
                          <a:pt x="23660" y="15696"/>
                        </a:cubicBezTo>
                        <a:cubicBezTo>
                          <a:pt x="23340" y="13698"/>
                          <a:pt x="22141" y="11699"/>
                          <a:pt x="19983" y="9861"/>
                        </a:cubicBezTo>
                        <a:cubicBezTo>
                          <a:pt x="17824" y="8022"/>
                          <a:pt x="15746" y="7143"/>
                          <a:pt x="13747" y="7143"/>
                        </a:cubicBezTo>
                        <a:cubicBezTo>
                          <a:pt x="11749" y="7143"/>
                          <a:pt x="10070" y="7942"/>
                          <a:pt x="8791" y="9461"/>
                        </a:cubicBezTo>
                        <a:cubicBezTo>
                          <a:pt x="7512" y="10980"/>
                          <a:pt x="6953" y="12739"/>
                          <a:pt x="7272" y="14737"/>
                        </a:cubicBezTo>
                        <a:cubicBezTo>
                          <a:pt x="7512" y="16736"/>
                          <a:pt x="8791" y="18734"/>
                          <a:pt x="10949" y="2057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5" name="Freeform: Shape 4634">
                    <a:extLst>
                      <a:ext uri="{FF2B5EF4-FFF2-40B4-BE49-F238E27FC236}">
                        <a16:creationId xmlns:a16="http://schemas.microsoft.com/office/drawing/2014/main" id="{CA228571-6DBA-224F-BF11-596D6745DB2A}"/>
                      </a:ext>
                    </a:extLst>
                  </p:cNvPr>
                  <p:cNvSpPr/>
                  <p:nvPr/>
                </p:nvSpPr>
                <p:spPr>
                  <a:xfrm>
                    <a:off x="1547157" y="4093870"/>
                    <a:ext cx="26939" cy="32455"/>
                  </a:xfrm>
                  <a:custGeom>
                    <a:avLst/>
                    <a:gdLst>
                      <a:gd name="connsiteX0" fmla="*/ 26859 w 26939"/>
                      <a:gd name="connsiteY0" fmla="*/ 26700 h 32455"/>
                      <a:gd name="connsiteX1" fmla="*/ 21903 w 26939"/>
                      <a:gd name="connsiteY1" fmla="*/ 32455 h 32455"/>
                      <a:gd name="connsiteX2" fmla="*/ 0 w 26939"/>
                      <a:gd name="connsiteY2" fmla="*/ 13670 h 32455"/>
                      <a:gd name="connsiteX3" fmla="*/ 4636 w 26939"/>
                      <a:gd name="connsiteY3" fmla="*/ 8314 h 32455"/>
                      <a:gd name="connsiteX4" fmla="*/ 7754 w 26939"/>
                      <a:gd name="connsiteY4" fmla="*/ 10952 h 32455"/>
                      <a:gd name="connsiteX5" fmla="*/ 6955 w 26939"/>
                      <a:gd name="connsiteY5" fmla="*/ 5995 h 32455"/>
                      <a:gd name="connsiteX6" fmla="*/ 8394 w 26939"/>
                      <a:gd name="connsiteY6" fmla="*/ 2878 h 32455"/>
                      <a:gd name="connsiteX7" fmla="*/ 12790 w 26939"/>
                      <a:gd name="connsiteY7" fmla="*/ 0 h 32455"/>
                      <a:gd name="connsiteX8" fmla="*/ 16308 w 26939"/>
                      <a:gd name="connsiteY8" fmla="*/ 6155 h 32455"/>
                      <a:gd name="connsiteX9" fmla="*/ 13030 w 26939"/>
                      <a:gd name="connsiteY9" fmla="*/ 8074 h 32455"/>
                      <a:gd name="connsiteX10" fmla="*/ 11911 w 26939"/>
                      <a:gd name="connsiteY10" fmla="*/ 10712 h 32455"/>
                      <a:gd name="connsiteX11" fmla="*/ 13190 w 26939"/>
                      <a:gd name="connsiteY11" fmla="*/ 14149 h 32455"/>
                      <a:gd name="connsiteX12" fmla="*/ 20145 w 26939"/>
                      <a:gd name="connsiteY12" fmla="*/ 20944 h 32455"/>
                      <a:gd name="connsiteX13" fmla="*/ 26939 w 26939"/>
                      <a:gd name="connsiteY13" fmla="*/ 26780 h 3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939" h="32455">
                        <a:moveTo>
                          <a:pt x="26859" y="26700"/>
                        </a:moveTo>
                        <a:lnTo>
                          <a:pt x="21903" y="32455"/>
                        </a:lnTo>
                        <a:lnTo>
                          <a:pt x="0" y="13670"/>
                        </a:lnTo>
                        <a:lnTo>
                          <a:pt x="4636" y="8314"/>
                        </a:lnTo>
                        <a:lnTo>
                          <a:pt x="7754" y="10952"/>
                        </a:lnTo>
                        <a:cubicBezTo>
                          <a:pt x="7115" y="8793"/>
                          <a:pt x="6795" y="7114"/>
                          <a:pt x="6955" y="5995"/>
                        </a:cubicBezTo>
                        <a:cubicBezTo>
                          <a:pt x="7115" y="4876"/>
                          <a:pt x="7594" y="3837"/>
                          <a:pt x="8394" y="2878"/>
                        </a:cubicBezTo>
                        <a:cubicBezTo>
                          <a:pt x="9513" y="1519"/>
                          <a:pt x="10952" y="560"/>
                          <a:pt x="12790" y="0"/>
                        </a:cubicBezTo>
                        <a:lnTo>
                          <a:pt x="16308" y="6155"/>
                        </a:lnTo>
                        <a:cubicBezTo>
                          <a:pt x="14869" y="6555"/>
                          <a:pt x="13749" y="7194"/>
                          <a:pt x="13030" y="8074"/>
                        </a:cubicBezTo>
                        <a:cubicBezTo>
                          <a:pt x="12311" y="8873"/>
                          <a:pt x="11991" y="9753"/>
                          <a:pt x="11911" y="10712"/>
                        </a:cubicBezTo>
                        <a:cubicBezTo>
                          <a:pt x="11911" y="11671"/>
                          <a:pt x="12311" y="12790"/>
                          <a:pt x="13190" y="14149"/>
                        </a:cubicBezTo>
                        <a:cubicBezTo>
                          <a:pt x="14069" y="15508"/>
                          <a:pt x="16387" y="17746"/>
                          <a:pt x="20145" y="20944"/>
                        </a:cubicBezTo>
                        <a:lnTo>
                          <a:pt x="26939" y="2678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6" name="Freeform: Shape 4635">
                    <a:extLst>
                      <a:ext uri="{FF2B5EF4-FFF2-40B4-BE49-F238E27FC236}">
                        <a16:creationId xmlns:a16="http://schemas.microsoft.com/office/drawing/2014/main" id="{8FEDF890-4C52-BE2B-DBFD-AE261088169F}"/>
                      </a:ext>
                    </a:extLst>
                  </p:cNvPr>
                  <p:cNvSpPr/>
                  <p:nvPr/>
                </p:nvSpPr>
                <p:spPr>
                  <a:xfrm>
                    <a:off x="1557390" y="4078202"/>
                    <a:ext cx="34613" cy="29117"/>
                  </a:xfrm>
                  <a:custGeom>
                    <a:avLst/>
                    <a:gdLst>
                      <a:gd name="connsiteX0" fmla="*/ 12630 w 34613"/>
                      <a:gd name="connsiteY0" fmla="*/ 2638 h 29117"/>
                      <a:gd name="connsiteX1" fmla="*/ 17267 w 34613"/>
                      <a:gd name="connsiteY1" fmla="*/ 6635 h 29117"/>
                      <a:gd name="connsiteX2" fmla="*/ 13909 w 34613"/>
                      <a:gd name="connsiteY2" fmla="*/ 10632 h 29117"/>
                      <a:gd name="connsiteX3" fmla="*/ 22703 w 34613"/>
                      <a:gd name="connsiteY3" fmla="*/ 18226 h 29117"/>
                      <a:gd name="connsiteX4" fmla="*/ 25900 w 34613"/>
                      <a:gd name="connsiteY4" fmla="*/ 20784 h 29117"/>
                      <a:gd name="connsiteX5" fmla="*/ 27099 w 34613"/>
                      <a:gd name="connsiteY5" fmla="*/ 20864 h 29117"/>
                      <a:gd name="connsiteX6" fmla="*/ 28218 w 34613"/>
                      <a:gd name="connsiteY6" fmla="*/ 20145 h 29117"/>
                      <a:gd name="connsiteX7" fmla="*/ 29657 w 34613"/>
                      <a:gd name="connsiteY7" fmla="*/ 17347 h 29117"/>
                      <a:gd name="connsiteX8" fmla="*/ 34614 w 34613"/>
                      <a:gd name="connsiteY8" fmla="*/ 20704 h 29117"/>
                      <a:gd name="connsiteX9" fmla="*/ 31576 w 34613"/>
                      <a:gd name="connsiteY9" fmla="*/ 26060 h 29117"/>
                      <a:gd name="connsiteX10" fmla="*/ 28618 w 34613"/>
                      <a:gd name="connsiteY10" fmla="*/ 28458 h 29117"/>
                      <a:gd name="connsiteX11" fmla="*/ 25660 w 34613"/>
                      <a:gd name="connsiteY11" fmla="*/ 29098 h 29117"/>
                      <a:gd name="connsiteX12" fmla="*/ 22703 w 34613"/>
                      <a:gd name="connsiteY12" fmla="*/ 27979 h 29117"/>
                      <a:gd name="connsiteX13" fmla="*/ 18466 w 34613"/>
                      <a:gd name="connsiteY13" fmla="*/ 24621 h 29117"/>
                      <a:gd name="connsiteX14" fmla="*/ 8953 w 34613"/>
                      <a:gd name="connsiteY14" fmla="*/ 16467 h 29117"/>
                      <a:gd name="connsiteX15" fmla="*/ 6635 w 34613"/>
                      <a:gd name="connsiteY15" fmla="*/ 19105 h 29117"/>
                      <a:gd name="connsiteX16" fmla="*/ 1998 w 34613"/>
                      <a:gd name="connsiteY16" fmla="*/ 15108 h 29117"/>
                      <a:gd name="connsiteX17" fmla="*/ 4317 w 34613"/>
                      <a:gd name="connsiteY17" fmla="*/ 12470 h 29117"/>
                      <a:gd name="connsiteX18" fmla="*/ 0 w 34613"/>
                      <a:gd name="connsiteY18" fmla="*/ 8713 h 29117"/>
                      <a:gd name="connsiteX19" fmla="*/ 1599 w 34613"/>
                      <a:gd name="connsiteY19" fmla="*/ 0 h 29117"/>
                      <a:gd name="connsiteX20" fmla="*/ 9353 w 34613"/>
                      <a:gd name="connsiteY20" fmla="*/ 6635 h 29117"/>
                      <a:gd name="connsiteX21" fmla="*/ 12710 w 34613"/>
                      <a:gd name="connsiteY21" fmla="*/ 2638 h 2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613" h="29117">
                        <a:moveTo>
                          <a:pt x="12630" y="2638"/>
                        </a:moveTo>
                        <a:lnTo>
                          <a:pt x="17267" y="6635"/>
                        </a:lnTo>
                        <a:lnTo>
                          <a:pt x="13909" y="10632"/>
                        </a:lnTo>
                        <a:lnTo>
                          <a:pt x="22703" y="18226"/>
                        </a:lnTo>
                        <a:cubicBezTo>
                          <a:pt x="24461" y="19745"/>
                          <a:pt x="25580" y="20624"/>
                          <a:pt x="25900" y="20784"/>
                        </a:cubicBezTo>
                        <a:cubicBezTo>
                          <a:pt x="26300" y="20944"/>
                          <a:pt x="26620" y="21024"/>
                          <a:pt x="27099" y="20864"/>
                        </a:cubicBezTo>
                        <a:cubicBezTo>
                          <a:pt x="27579" y="20704"/>
                          <a:pt x="27899" y="20544"/>
                          <a:pt x="28218" y="20145"/>
                        </a:cubicBezTo>
                        <a:cubicBezTo>
                          <a:pt x="28698" y="19585"/>
                          <a:pt x="29178" y="18706"/>
                          <a:pt x="29657" y="17347"/>
                        </a:cubicBezTo>
                        <a:lnTo>
                          <a:pt x="34614" y="20704"/>
                        </a:lnTo>
                        <a:cubicBezTo>
                          <a:pt x="34054" y="22543"/>
                          <a:pt x="33015" y="24301"/>
                          <a:pt x="31576" y="26060"/>
                        </a:cubicBezTo>
                        <a:cubicBezTo>
                          <a:pt x="30697" y="27099"/>
                          <a:pt x="29657" y="27899"/>
                          <a:pt x="28618" y="28458"/>
                        </a:cubicBezTo>
                        <a:cubicBezTo>
                          <a:pt x="27579" y="29018"/>
                          <a:pt x="26540" y="29178"/>
                          <a:pt x="25660" y="29098"/>
                        </a:cubicBezTo>
                        <a:cubicBezTo>
                          <a:pt x="24781" y="29098"/>
                          <a:pt x="23822" y="28618"/>
                          <a:pt x="22703" y="27979"/>
                        </a:cubicBezTo>
                        <a:cubicBezTo>
                          <a:pt x="21903" y="27499"/>
                          <a:pt x="20464" y="26380"/>
                          <a:pt x="18466" y="24621"/>
                        </a:cubicBezTo>
                        <a:lnTo>
                          <a:pt x="8953" y="16467"/>
                        </a:lnTo>
                        <a:lnTo>
                          <a:pt x="6635" y="19105"/>
                        </a:lnTo>
                        <a:lnTo>
                          <a:pt x="1998" y="15108"/>
                        </a:lnTo>
                        <a:lnTo>
                          <a:pt x="4317" y="12470"/>
                        </a:lnTo>
                        <a:lnTo>
                          <a:pt x="0" y="8713"/>
                        </a:lnTo>
                        <a:lnTo>
                          <a:pt x="1599" y="0"/>
                        </a:lnTo>
                        <a:lnTo>
                          <a:pt x="9353" y="6635"/>
                        </a:lnTo>
                        <a:lnTo>
                          <a:pt x="12710" y="26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7" name="Freeform: Shape 4636">
                    <a:extLst>
                      <a:ext uri="{FF2B5EF4-FFF2-40B4-BE49-F238E27FC236}">
                        <a16:creationId xmlns:a16="http://schemas.microsoft.com/office/drawing/2014/main" id="{27A14F3E-9962-1222-48DB-6D54984D543B}"/>
                      </a:ext>
                    </a:extLst>
                  </p:cNvPr>
                  <p:cNvSpPr/>
                  <p:nvPr/>
                </p:nvSpPr>
                <p:spPr>
                  <a:xfrm>
                    <a:off x="1565303" y="4060121"/>
                    <a:ext cx="47244" cy="35507"/>
                  </a:xfrm>
                  <a:custGeom>
                    <a:avLst/>
                    <a:gdLst>
                      <a:gd name="connsiteX0" fmla="*/ 4796 w 47244"/>
                      <a:gd name="connsiteY0" fmla="*/ 3772 h 35507"/>
                      <a:gd name="connsiteX1" fmla="*/ 15908 w 47244"/>
                      <a:gd name="connsiteY1" fmla="*/ 13285 h 35507"/>
                      <a:gd name="connsiteX2" fmla="*/ 18386 w 47244"/>
                      <a:gd name="connsiteY2" fmla="*/ 3772 h 35507"/>
                      <a:gd name="connsiteX3" fmla="*/ 22223 w 47244"/>
                      <a:gd name="connsiteY3" fmla="*/ 814 h 35507"/>
                      <a:gd name="connsiteX4" fmla="*/ 26220 w 47244"/>
                      <a:gd name="connsiteY4" fmla="*/ 15 h 35507"/>
                      <a:gd name="connsiteX5" fmla="*/ 29737 w 47244"/>
                      <a:gd name="connsiteY5" fmla="*/ 1134 h 35507"/>
                      <a:gd name="connsiteX6" fmla="*/ 34374 w 47244"/>
                      <a:gd name="connsiteY6" fmla="*/ 4571 h 35507"/>
                      <a:gd name="connsiteX7" fmla="*/ 47244 w 47244"/>
                      <a:gd name="connsiteY7" fmla="*/ 15603 h 35507"/>
                      <a:gd name="connsiteX8" fmla="*/ 42288 w 47244"/>
                      <a:gd name="connsiteY8" fmla="*/ 21358 h 35507"/>
                      <a:gd name="connsiteX9" fmla="*/ 30697 w 47244"/>
                      <a:gd name="connsiteY9" fmla="*/ 11446 h 35507"/>
                      <a:gd name="connsiteX10" fmla="*/ 26060 w 47244"/>
                      <a:gd name="connsiteY10" fmla="*/ 8009 h 35507"/>
                      <a:gd name="connsiteX11" fmla="*/ 23582 w 47244"/>
                      <a:gd name="connsiteY11" fmla="*/ 7929 h 35507"/>
                      <a:gd name="connsiteX12" fmla="*/ 21264 w 47244"/>
                      <a:gd name="connsiteY12" fmla="*/ 9528 h 35507"/>
                      <a:gd name="connsiteX13" fmla="*/ 19745 w 47244"/>
                      <a:gd name="connsiteY13" fmla="*/ 12725 h 35507"/>
                      <a:gd name="connsiteX14" fmla="*/ 20464 w 47244"/>
                      <a:gd name="connsiteY14" fmla="*/ 16162 h 35507"/>
                      <a:gd name="connsiteX15" fmla="*/ 24222 w 47244"/>
                      <a:gd name="connsiteY15" fmla="*/ 20239 h 35507"/>
                      <a:gd name="connsiteX16" fmla="*/ 35173 w 47244"/>
                      <a:gd name="connsiteY16" fmla="*/ 29672 h 35507"/>
                      <a:gd name="connsiteX17" fmla="*/ 30217 w 47244"/>
                      <a:gd name="connsiteY17" fmla="*/ 35508 h 35507"/>
                      <a:gd name="connsiteX18" fmla="*/ 0 w 47244"/>
                      <a:gd name="connsiteY18" fmla="*/ 9608 h 35507"/>
                      <a:gd name="connsiteX19" fmla="*/ 4956 w 47244"/>
                      <a:gd name="connsiteY19" fmla="*/ 3852 h 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244" h="35507">
                        <a:moveTo>
                          <a:pt x="4796" y="3772"/>
                        </a:moveTo>
                        <a:lnTo>
                          <a:pt x="15908" y="13285"/>
                        </a:lnTo>
                        <a:cubicBezTo>
                          <a:pt x="15348" y="9528"/>
                          <a:pt x="16148" y="6330"/>
                          <a:pt x="18386" y="3772"/>
                        </a:cubicBezTo>
                        <a:cubicBezTo>
                          <a:pt x="19505" y="2413"/>
                          <a:pt x="20784" y="1454"/>
                          <a:pt x="22223" y="814"/>
                        </a:cubicBezTo>
                        <a:cubicBezTo>
                          <a:pt x="23662" y="175"/>
                          <a:pt x="24941" y="-65"/>
                          <a:pt x="26220" y="15"/>
                        </a:cubicBezTo>
                        <a:cubicBezTo>
                          <a:pt x="27419" y="175"/>
                          <a:pt x="28618" y="494"/>
                          <a:pt x="29737" y="1134"/>
                        </a:cubicBezTo>
                        <a:cubicBezTo>
                          <a:pt x="30856" y="1774"/>
                          <a:pt x="32375" y="2893"/>
                          <a:pt x="34374" y="4571"/>
                        </a:cubicBezTo>
                        <a:lnTo>
                          <a:pt x="47244" y="15603"/>
                        </a:lnTo>
                        <a:lnTo>
                          <a:pt x="42288" y="21358"/>
                        </a:lnTo>
                        <a:lnTo>
                          <a:pt x="30697" y="11446"/>
                        </a:lnTo>
                        <a:cubicBezTo>
                          <a:pt x="28378" y="9448"/>
                          <a:pt x="26860" y="8329"/>
                          <a:pt x="26060" y="8009"/>
                        </a:cubicBezTo>
                        <a:cubicBezTo>
                          <a:pt x="25261" y="7689"/>
                          <a:pt x="24461" y="7689"/>
                          <a:pt x="23582" y="7929"/>
                        </a:cubicBezTo>
                        <a:cubicBezTo>
                          <a:pt x="22703" y="8169"/>
                          <a:pt x="21983" y="8728"/>
                          <a:pt x="21264" y="9528"/>
                        </a:cubicBezTo>
                        <a:cubicBezTo>
                          <a:pt x="20464" y="10487"/>
                          <a:pt x="19905" y="11526"/>
                          <a:pt x="19745" y="12725"/>
                        </a:cubicBezTo>
                        <a:cubicBezTo>
                          <a:pt x="19585" y="13844"/>
                          <a:pt x="19745" y="15043"/>
                          <a:pt x="20464" y="16162"/>
                        </a:cubicBezTo>
                        <a:cubicBezTo>
                          <a:pt x="21104" y="17362"/>
                          <a:pt x="22383" y="18721"/>
                          <a:pt x="24222" y="20239"/>
                        </a:cubicBezTo>
                        <a:lnTo>
                          <a:pt x="35173" y="29672"/>
                        </a:lnTo>
                        <a:lnTo>
                          <a:pt x="30217" y="35508"/>
                        </a:lnTo>
                        <a:lnTo>
                          <a:pt x="0" y="9608"/>
                        </a:lnTo>
                        <a:lnTo>
                          <a:pt x="4956" y="385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8" name="Freeform: Shape 4637">
                    <a:extLst>
                      <a:ext uri="{FF2B5EF4-FFF2-40B4-BE49-F238E27FC236}">
                        <a16:creationId xmlns:a16="http://schemas.microsoft.com/office/drawing/2014/main" id="{117B2499-27D8-00B4-CB2D-10BC7C6C3488}"/>
                      </a:ext>
                    </a:extLst>
                  </p:cNvPr>
                  <p:cNvSpPr/>
                  <p:nvPr/>
                </p:nvSpPr>
                <p:spPr>
                  <a:xfrm>
                    <a:off x="1603434" y="4018487"/>
                    <a:ext cx="46204" cy="44206"/>
                  </a:xfrm>
                  <a:custGeom>
                    <a:avLst/>
                    <a:gdLst>
                      <a:gd name="connsiteX0" fmla="*/ 46205 w 46204"/>
                      <a:gd name="connsiteY0" fmla="*/ 13909 h 44206"/>
                      <a:gd name="connsiteX1" fmla="*/ 40529 w 46204"/>
                      <a:gd name="connsiteY1" fmla="*/ 20544 h 44206"/>
                      <a:gd name="connsiteX2" fmla="*/ 31416 w 46204"/>
                      <a:gd name="connsiteY2" fmla="*/ 17267 h 44206"/>
                      <a:gd name="connsiteX3" fmla="*/ 21024 w 46204"/>
                      <a:gd name="connsiteY3" fmla="*/ 29338 h 44206"/>
                      <a:gd name="connsiteX4" fmla="*/ 25740 w 46204"/>
                      <a:gd name="connsiteY4" fmla="*/ 37731 h 44206"/>
                      <a:gd name="connsiteX5" fmla="*/ 20145 w 46204"/>
                      <a:gd name="connsiteY5" fmla="*/ 44206 h 44206"/>
                      <a:gd name="connsiteX6" fmla="*/ 0 w 46204"/>
                      <a:gd name="connsiteY6" fmla="*/ 6475 h 44206"/>
                      <a:gd name="connsiteX7" fmla="*/ 5516 w 46204"/>
                      <a:gd name="connsiteY7" fmla="*/ 0 h 44206"/>
                      <a:gd name="connsiteX8" fmla="*/ 46125 w 46204"/>
                      <a:gd name="connsiteY8" fmla="*/ 13829 h 44206"/>
                      <a:gd name="connsiteX9" fmla="*/ 24621 w 46204"/>
                      <a:gd name="connsiteY9" fmla="*/ 14869 h 44206"/>
                      <a:gd name="connsiteX10" fmla="*/ 9832 w 46204"/>
                      <a:gd name="connsiteY10" fmla="*/ 9433 h 44206"/>
                      <a:gd name="connsiteX11" fmla="*/ 17507 w 46204"/>
                      <a:gd name="connsiteY11" fmla="*/ 23102 h 44206"/>
                      <a:gd name="connsiteX12" fmla="*/ 24541 w 46204"/>
                      <a:gd name="connsiteY12" fmla="*/ 14869 h 4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204" h="44206">
                        <a:moveTo>
                          <a:pt x="46205" y="13909"/>
                        </a:moveTo>
                        <a:lnTo>
                          <a:pt x="40529" y="20544"/>
                        </a:lnTo>
                        <a:lnTo>
                          <a:pt x="31416" y="17267"/>
                        </a:lnTo>
                        <a:lnTo>
                          <a:pt x="21024" y="29338"/>
                        </a:lnTo>
                        <a:lnTo>
                          <a:pt x="25740" y="37731"/>
                        </a:lnTo>
                        <a:lnTo>
                          <a:pt x="20145" y="44206"/>
                        </a:lnTo>
                        <a:lnTo>
                          <a:pt x="0" y="6475"/>
                        </a:lnTo>
                        <a:lnTo>
                          <a:pt x="5516" y="0"/>
                        </a:lnTo>
                        <a:lnTo>
                          <a:pt x="46125" y="13829"/>
                        </a:lnTo>
                        <a:close/>
                        <a:moveTo>
                          <a:pt x="24621" y="14869"/>
                        </a:moveTo>
                        <a:lnTo>
                          <a:pt x="9832" y="9433"/>
                        </a:lnTo>
                        <a:lnTo>
                          <a:pt x="17507" y="23102"/>
                        </a:lnTo>
                        <a:lnTo>
                          <a:pt x="24541" y="1486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39" name="Freeform: Shape 4638">
                    <a:extLst>
                      <a:ext uri="{FF2B5EF4-FFF2-40B4-BE49-F238E27FC236}">
                        <a16:creationId xmlns:a16="http://schemas.microsoft.com/office/drawing/2014/main" id="{203E80D6-617A-85B5-FBB7-DA369D1DAE52}"/>
                      </a:ext>
                    </a:extLst>
                  </p:cNvPr>
                  <p:cNvSpPr/>
                  <p:nvPr/>
                </p:nvSpPr>
                <p:spPr>
                  <a:xfrm>
                    <a:off x="1629974" y="3981615"/>
                    <a:ext cx="49562" cy="47903"/>
                  </a:xfrm>
                  <a:custGeom>
                    <a:avLst/>
                    <a:gdLst>
                      <a:gd name="connsiteX0" fmla="*/ 160 w 49562"/>
                      <a:gd name="connsiteY0" fmla="*/ 29198 h 47903"/>
                      <a:gd name="connsiteX1" fmla="*/ 4716 w 49562"/>
                      <a:gd name="connsiteY1" fmla="*/ 23842 h 47903"/>
                      <a:gd name="connsiteX2" fmla="*/ 7674 w 49562"/>
                      <a:gd name="connsiteY2" fmla="*/ 26400 h 47903"/>
                      <a:gd name="connsiteX3" fmla="*/ 10072 w 49562"/>
                      <a:gd name="connsiteY3" fmla="*/ 16567 h 47903"/>
                      <a:gd name="connsiteX4" fmla="*/ 14069 w 49562"/>
                      <a:gd name="connsiteY4" fmla="*/ 13689 h 47903"/>
                      <a:gd name="connsiteX5" fmla="*/ 18866 w 49562"/>
                      <a:gd name="connsiteY5" fmla="*/ 13370 h 47903"/>
                      <a:gd name="connsiteX6" fmla="*/ 18866 w 49562"/>
                      <a:gd name="connsiteY6" fmla="*/ 8014 h 47903"/>
                      <a:gd name="connsiteX7" fmla="*/ 21024 w 49562"/>
                      <a:gd name="connsiteY7" fmla="*/ 3697 h 47903"/>
                      <a:gd name="connsiteX8" fmla="*/ 25501 w 49562"/>
                      <a:gd name="connsiteY8" fmla="*/ 420 h 47903"/>
                      <a:gd name="connsiteX9" fmla="*/ 30537 w 49562"/>
                      <a:gd name="connsiteY9" fmla="*/ 420 h 47903"/>
                      <a:gd name="connsiteX10" fmla="*/ 35573 w 49562"/>
                      <a:gd name="connsiteY10" fmla="*/ 3697 h 47903"/>
                      <a:gd name="connsiteX11" fmla="*/ 49562 w 49562"/>
                      <a:gd name="connsiteY11" fmla="*/ 15688 h 47903"/>
                      <a:gd name="connsiteX12" fmla="*/ 44606 w 49562"/>
                      <a:gd name="connsiteY12" fmla="*/ 21443 h 47903"/>
                      <a:gd name="connsiteX13" fmla="*/ 32056 w 49562"/>
                      <a:gd name="connsiteY13" fmla="*/ 10732 h 47903"/>
                      <a:gd name="connsiteX14" fmla="*/ 27339 w 49562"/>
                      <a:gd name="connsiteY14" fmla="*/ 7694 h 47903"/>
                      <a:gd name="connsiteX15" fmla="*/ 23982 w 49562"/>
                      <a:gd name="connsiteY15" fmla="*/ 9133 h 47903"/>
                      <a:gd name="connsiteX16" fmla="*/ 22783 w 49562"/>
                      <a:gd name="connsiteY16" fmla="*/ 12091 h 47903"/>
                      <a:gd name="connsiteX17" fmla="*/ 23662 w 49562"/>
                      <a:gd name="connsiteY17" fmla="*/ 15528 h 47903"/>
                      <a:gd name="connsiteX18" fmla="*/ 27739 w 49562"/>
                      <a:gd name="connsiteY18" fmla="*/ 19845 h 47903"/>
                      <a:gd name="connsiteX19" fmla="*/ 38291 w 49562"/>
                      <a:gd name="connsiteY19" fmla="*/ 28878 h 47903"/>
                      <a:gd name="connsiteX20" fmla="*/ 33335 w 49562"/>
                      <a:gd name="connsiteY20" fmla="*/ 34634 h 47903"/>
                      <a:gd name="connsiteX21" fmla="*/ 21344 w 49562"/>
                      <a:gd name="connsiteY21" fmla="*/ 24321 h 47903"/>
                      <a:gd name="connsiteX22" fmla="*/ 16947 w 49562"/>
                      <a:gd name="connsiteY22" fmla="*/ 21124 h 47903"/>
                      <a:gd name="connsiteX23" fmla="*/ 14709 w 49562"/>
                      <a:gd name="connsiteY23" fmla="*/ 20884 h 47903"/>
                      <a:gd name="connsiteX24" fmla="*/ 12710 w 49562"/>
                      <a:gd name="connsiteY24" fmla="*/ 22243 h 47903"/>
                      <a:gd name="connsiteX25" fmla="*/ 11351 w 49562"/>
                      <a:gd name="connsiteY25" fmla="*/ 25281 h 47903"/>
                      <a:gd name="connsiteX26" fmla="*/ 12151 w 49562"/>
                      <a:gd name="connsiteY26" fmla="*/ 28638 h 47903"/>
                      <a:gd name="connsiteX27" fmla="*/ 16228 w 49562"/>
                      <a:gd name="connsiteY27" fmla="*/ 32955 h 47903"/>
                      <a:gd name="connsiteX28" fmla="*/ 26860 w 49562"/>
                      <a:gd name="connsiteY28" fmla="*/ 42068 h 47903"/>
                      <a:gd name="connsiteX29" fmla="*/ 21903 w 49562"/>
                      <a:gd name="connsiteY29" fmla="*/ 47903 h 47903"/>
                      <a:gd name="connsiteX30" fmla="*/ 0 w 49562"/>
                      <a:gd name="connsiteY30" fmla="*/ 29118 h 47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9562" h="47903">
                        <a:moveTo>
                          <a:pt x="160" y="29198"/>
                        </a:moveTo>
                        <a:lnTo>
                          <a:pt x="4716" y="23842"/>
                        </a:lnTo>
                        <a:lnTo>
                          <a:pt x="7674" y="26400"/>
                        </a:lnTo>
                        <a:cubicBezTo>
                          <a:pt x="6955" y="22483"/>
                          <a:pt x="7754" y="19205"/>
                          <a:pt x="10072" y="16567"/>
                        </a:cubicBezTo>
                        <a:cubicBezTo>
                          <a:pt x="11271" y="15208"/>
                          <a:pt x="12630" y="14169"/>
                          <a:pt x="14069" y="13689"/>
                        </a:cubicBezTo>
                        <a:cubicBezTo>
                          <a:pt x="15508" y="13130"/>
                          <a:pt x="17107" y="13050"/>
                          <a:pt x="18866" y="13370"/>
                        </a:cubicBezTo>
                        <a:cubicBezTo>
                          <a:pt x="18546" y="11371"/>
                          <a:pt x="18546" y="9613"/>
                          <a:pt x="18866" y="8014"/>
                        </a:cubicBezTo>
                        <a:cubicBezTo>
                          <a:pt x="19185" y="6415"/>
                          <a:pt x="19985" y="4976"/>
                          <a:pt x="21024" y="3697"/>
                        </a:cubicBezTo>
                        <a:cubicBezTo>
                          <a:pt x="22383" y="2098"/>
                          <a:pt x="23902" y="979"/>
                          <a:pt x="25501" y="420"/>
                        </a:cubicBezTo>
                        <a:cubicBezTo>
                          <a:pt x="27099" y="-140"/>
                          <a:pt x="28778" y="-140"/>
                          <a:pt x="30537" y="420"/>
                        </a:cubicBezTo>
                        <a:cubicBezTo>
                          <a:pt x="31816" y="819"/>
                          <a:pt x="33494" y="1938"/>
                          <a:pt x="35573" y="3697"/>
                        </a:cubicBezTo>
                        <a:lnTo>
                          <a:pt x="49562" y="15688"/>
                        </a:lnTo>
                        <a:lnTo>
                          <a:pt x="44606" y="21443"/>
                        </a:lnTo>
                        <a:lnTo>
                          <a:pt x="32056" y="10732"/>
                        </a:lnTo>
                        <a:cubicBezTo>
                          <a:pt x="29897" y="8893"/>
                          <a:pt x="28299" y="7854"/>
                          <a:pt x="27339" y="7694"/>
                        </a:cubicBezTo>
                        <a:cubicBezTo>
                          <a:pt x="26060" y="7534"/>
                          <a:pt x="24941" y="8014"/>
                          <a:pt x="23982" y="9133"/>
                        </a:cubicBezTo>
                        <a:cubicBezTo>
                          <a:pt x="23262" y="9932"/>
                          <a:pt x="22863" y="10892"/>
                          <a:pt x="22783" y="12091"/>
                        </a:cubicBezTo>
                        <a:cubicBezTo>
                          <a:pt x="22703" y="13210"/>
                          <a:pt x="22943" y="14409"/>
                          <a:pt x="23662" y="15528"/>
                        </a:cubicBezTo>
                        <a:cubicBezTo>
                          <a:pt x="24302" y="16647"/>
                          <a:pt x="25740" y="18086"/>
                          <a:pt x="27739" y="19845"/>
                        </a:cubicBezTo>
                        <a:lnTo>
                          <a:pt x="38291" y="28878"/>
                        </a:lnTo>
                        <a:lnTo>
                          <a:pt x="33335" y="34634"/>
                        </a:lnTo>
                        <a:lnTo>
                          <a:pt x="21344" y="24321"/>
                        </a:lnTo>
                        <a:cubicBezTo>
                          <a:pt x="19185" y="22483"/>
                          <a:pt x="17746" y="21443"/>
                          <a:pt x="16947" y="21124"/>
                        </a:cubicBezTo>
                        <a:cubicBezTo>
                          <a:pt x="16148" y="20804"/>
                          <a:pt x="15428" y="20724"/>
                          <a:pt x="14709" y="20884"/>
                        </a:cubicBezTo>
                        <a:cubicBezTo>
                          <a:pt x="14069" y="21044"/>
                          <a:pt x="13350" y="21524"/>
                          <a:pt x="12710" y="22243"/>
                        </a:cubicBezTo>
                        <a:cubicBezTo>
                          <a:pt x="11911" y="23122"/>
                          <a:pt x="11511" y="24162"/>
                          <a:pt x="11351" y="25281"/>
                        </a:cubicBezTo>
                        <a:cubicBezTo>
                          <a:pt x="11192" y="26400"/>
                          <a:pt x="11511" y="27519"/>
                          <a:pt x="12151" y="28638"/>
                        </a:cubicBezTo>
                        <a:cubicBezTo>
                          <a:pt x="12790" y="29757"/>
                          <a:pt x="14149" y="31196"/>
                          <a:pt x="16228" y="32955"/>
                        </a:cubicBezTo>
                        <a:lnTo>
                          <a:pt x="26860" y="42068"/>
                        </a:lnTo>
                        <a:lnTo>
                          <a:pt x="21903" y="47903"/>
                        </a:lnTo>
                        <a:lnTo>
                          <a:pt x="0" y="2911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40" name="Freeform: Shape 4639">
                    <a:extLst>
                      <a:ext uri="{FF2B5EF4-FFF2-40B4-BE49-F238E27FC236}">
                        <a16:creationId xmlns:a16="http://schemas.microsoft.com/office/drawing/2014/main" id="{17932E4C-65C7-9857-3AF8-FC11D8DC2C0A}"/>
                      </a:ext>
                    </a:extLst>
                  </p:cNvPr>
                  <p:cNvSpPr/>
                  <p:nvPr/>
                </p:nvSpPr>
                <p:spPr>
                  <a:xfrm>
                    <a:off x="1666179" y="3959172"/>
                    <a:ext cx="30118" cy="29294"/>
                  </a:xfrm>
                  <a:custGeom>
                    <a:avLst/>
                    <a:gdLst>
                      <a:gd name="connsiteX0" fmla="*/ 22310 w 30118"/>
                      <a:gd name="connsiteY0" fmla="*/ 13830 h 29294"/>
                      <a:gd name="connsiteX1" fmla="*/ 28226 w 30118"/>
                      <a:gd name="connsiteY1" fmla="*/ 8873 h 29294"/>
                      <a:gd name="connsiteX2" fmla="*/ 30065 w 30118"/>
                      <a:gd name="connsiteY2" fmla="*/ 16547 h 29294"/>
                      <a:gd name="connsiteX3" fmla="*/ 26547 w 30118"/>
                      <a:gd name="connsiteY3" fmla="*/ 23982 h 29294"/>
                      <a:gd name="connsiteX4" fmla="*/ 15596 w 30118"/>
                      <a:gd name="connsiteY4" fmla="*/ 29258 h 29294"/>
                      <a:gd name="connsiteX5" fmla="*/ 6163 w 30118"/>
                      <a:gd name="connsiteY5" fmla="*/ 24941 h 29294"/>
                      <a:gd name="connsiteX6" fmla="*/ 87 w 30118"/>
                      <a:gd name="connsiteY6" fmla="*/ 14789 h 29294"/>
                      <a:gd name="connsiteX7" fmla="*/ 3205 w 30118"/>
                      <a:gd name="connsiteY7" fmla="*/ 4956 h 29294"/>
                      <a:gd name="connsiteX8" fmla="*/ 13038 w 30118"/>
                      <a:gd name="connsiteY8" fmla="*/ 0 h 29294"/>
                      <a:gd name="connsiteX9" fmla="*/ 25268 w 30118"/>
                      <a:gd name="connsiteY9" fmla="*/ 5756 h 29294"/>
                      <a:gd name="connsiteX10" fmla="*/ 12798 w 30118"/>
                      <a:gd name="connsiteY10" fmla="*/ 20305 h 29294"/>
                      <a:gd name="connsiteX11" fmla="*/ 17994 w 30118"/>
                      <a:gd name="connsiteY11" fmla="*/ 22303 h 29294"/>
                      <a:gd name="connsiteX12" fmla="*/ 22310 w 30118"/>
                      <a:gd name="connsiteY12" fmla="*/ 20225 h 29294"/>
                      <a:gd name="connsiteX13" fmla="*/ 23510 w 30118"/>
                      <a:gd name="connsiteY13" fmla="*/ 17267 h 29294"/>
                      <a:gd name="connsiteX14" fmla="*/ 22310 w 30118"/>
                      <a:gd name="connsiteY14" fmla="*/ 13830 h 29294"/>
                      <a:gd name="connsiteX15" fmla="*/ 16795 w 30118"/>
                      <a:gd name="connsiteY15" fmla="*/ 8474 h 29294"/>
                      <a:gd name="connsiteX16" fmla="*/ 11838 w 30118"/>
                      <a:gd name="connsiteY16" fmla="*/ 6475 h 29294"/>
                      <a:gd name="connsiteX17" fmla="*/ 7921 w 30118"/>
                      <a:gd name="connsiteY17" fmla="*/ 8394 h 29294"/>
                      <a:gd name="connsiteX18" fmla="*/ 6642 w 30118"/>
                      <a:gd name="connsiteY18" fmla="*/ 12710 h 29294"/>
                      <a:gd name="connsiteX19" fmla="*/ 9360 w 30118"/>
                      <a:gd name="connsiteY19" fmla="*/ 17107 h 29294"/>
                      <a:gd name="connsiteX20" fmla="*/ 16795 w 30118"/>
                      <a:gd name="connsiteY20" fmla="*/ 8474 h 29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118" h="29294">
                        <a:moveTo>
                          <a:pt x="22310" y="13830"/>
                        </a:moveTo>
                        <a:lnTo>
                          <a:pt x="28226" y="8873"/>
                        </a:lnTo>
                        <a:cubicBezTo>
                          <a:pt x="29745" y="11431"/>
                          <a:pt x="30304" y="13989"/>
                          <a:pt x="30065" y="16547"/>
                        </a:cubicBezTo>
                        <a:cubicBezTo>
                          <a:pt x="29825" y="19106"/>
                          <a:pt x="28626" y="21584"/>
                          <a:pt x="26547" y="23982"/>
                        </a:cubicBezTo>
                        <a:cubicBezTo>
                          <a:pt x="23270" y="27819"/>
                          <a:pt x="19593" y="29578"/>
                          <a:pt x="15596" y="29258"/>
                        </a:cubicBezTo>
                        <a:cubicBezTo>
                          <a:pt x="12398" y="29018"/>
                          <a:pt x="9200" y="27579"/>
                          <a:pt x="6163" y="24941"/>
                        </a:cubicBezTo>
                        <a:cubicBezTo>
                          <a:pt x="2566" y="21823"/>
                          <a:pt x="487" y="18466"/>
                          <a:pt x="87" y="14789"/>
                        </a:cubicBezTo>
                        <a:cubicBezTo>
                          <a:pt x="-312" y="11112"/>
                          <a:pt x="647" y="7834"/>
                          <a:pt x="3205" y="4956"/>
                        </a:cubicBezTo>
                        <a:cubicBezTo>
                          <a:pt x="6003" y="1679"/>
                          <a:pt x="9280" y="80"/>
                          <a:pt x="13038" y="0"/>
                        </a:cubicBezTo>
                        <a:cubicBezTo>
                          <a:pt x="16795" y="0"/>
                          <a:pt x="20872" y="1918"/>
                          <a:pt x="25268" y="5756"/>
                        </a:cubicBezTo>
                        <a:lnTo>
                          <a:pt x="12798" y="20305"/>
                        </a:lnTo>
                        <a:cubicBezTo>
                          <a:pt x="14556" y="21743"/>
                          <a:pt x="16315" y="22383"/>
                          <a:pt x="17994" y="22303"/>
                        </a:cubicBezTo>
                        <a:cubicBezTo>
                          <a:pt x="19672" y="22303"/>
                          <a:pt x="21111" y="21504"/>
                          <a:pt x="22310" y="20225"/>
                        </a:cubicBezTo>
                        <a:cubicBezTo>
                          <a:pt x="23110" y="19345"/>
                          <a:pt x="23510" y="18306"/>
                          <a:pt x="23510" y="17267"/>
                        </a:cubicBezTo>
                        <a:cubicBezTo>
                          <a:pt x="23510" y="16228"/>
                          <a:pt x="23110" y="15109"/>
                          <a:pt x="22310" y="13830"/>
                        </a:cubicBezTo>
                        <a:close/>
                        <a:moveTo>
                          <a:pt x="16795" y="8474"/>
                        </a:moveTo>
                        <a:cubicBezTo>
                          <a:pt x="15116" y="7035"/>
                          <a:pt x="13437" y="6395"/>
                          <a:pt x="11838" y="6475"/>
                        </a:cubicBezTo>
                        <a:cubicBezTo>
                          <a:pt x="10240" y="6475"/>
                          <a:pt x="8961" y="7194"/>
                          <a:pt x="7921" y="8394"/>
                        </a:cubicBezTo>
                        <a:cubicBezTo>
                          <a:pt x="6882" y="9673"/>
                          <a:pt x="6403" y="11112"/>
                          <a:pt x="6642" y="12710"/>
                        </a:cubicBezTo>
                        <a:cubicBezTo>
                          <a:pt x="6882" y="14309"/>
                          <a:pt x="7762" y="15828"/>
                          <a:pt x="9360" y="17107"/>
                        </a:cubicBezTo>
                        <a:lnTo>
                          <a:pt x="16795" y="847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41" name="Freeform: Shape 4640">
                    <a:extLst>
                      <a:ext uri="{FF2B5EF4-FFF2-40B4-BE49-F238E27FC236}">
                        <a16:creationId xmlns:a16="http://schemas.microsoft.com/office/drawing/2014/main" id="{7E38F78F-FE9E-3CDC-341C-B8B212CAD22D}"/>
                      </a:ext>
                    </a:extLst>
                  </p:cNvPr>
                  <p:cNvSpPr/>
                  <p:nvPr/>
                </p:nvSpPr>
                <p:spPr>
                  <a:xfrm>
                    <a:off x="1682654" y="3935910"/>
                    <a:ext cx="26939" cy="32455"/>
                  </a:xfrm>
                  <a:custGeom>
                    <a:avLst/>
                    <a:gdLst>
                      <a:gd name="connsiteX0" fmla="*/ 26860 w 26939"/>
                      <a:gd name="connsiteY0" fmla="*/ 26700 h 32455"/>
                      <a:gd name="connsiteX1" fmla="*/ 21903 w 26939"/>
                      <a:gd name="connsiteY1" fmla="*/ 32455 h 32455"/>
                      <a:gd name="connsiteX2" fmla="*/ 0 w 26939"/>
                      <a:gd name="connsiteY2" fmla="*/ 13670 h 32455"/>
                      <a:gd name="connsiteX3" fmla="*/ 4636 w 26939"/>
                      <a:gd name="connsiteY3" fmla="*/ 8314 h 32455"/>
                      <a:gd name="connsiteX4" fmla="*/ 7754 w 26939"/>
                      <a:gd name="connsiteY4" fmla="*/ 10952 h 32455"/>
                      <a:gd name="connsiteX5" fmla="*/ 6955 w 26939"/>
                      <a:gd name="connsiteY5" fmla="*/ 5995 h 32455"/>
                      <a:gd name="connsiteX6" fmla="*/ 8394 w 26939"/>
                      <a:gd name="connsiteY6" fmla="*/ 2878 h 32455"/>
                      <a:gd name="connsiteX7" fmla="*/ 12790 w 26939"/>
                      <a:gd name="connsiteY7" fmla="*/ 0 h 32455"/>
                      <a:gd name="connsiteX8" fmla="*/ 16308 w 26939"/>
                      <a:gd name="connsiteY8" fmla="*/ 6155 h 32455"/>
                      <a:gd name="connsiteX9" fmla="*/ 13030 w 26939"/>
                      <a:gd name="connsiteY9" fmla="*/ 8074 h 32455"/>
                      <a:gd name="connsiteX10" fmla="*/ 11911 w 26939"/>
                      <a:gd name="connsiteY10" fmla="*/ 10712 h 32455"/>
                      <a:gd name="connsiteX11" fmla="*/ 13190 w 26939"/>
                      <a:gd name="connsiteY11" fmla="*/ 14149 h 32455"/>
                      <a:gd name="connsiteX12" fmla="*/ 20145 w 26939"/>
                      <a:gd name="connsiteY12" fmla="*/ 20944 h 32455"/>
                      <a:gd name="connsiteX13" fmla="*/ 26939 w 26939"/>
                      <a:gd name="connsiteY13" fmla="*/ 26780 h 3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939" h="32455">
                        <a:moveTo>
                          <a:pt x="26860" y="26700"/>
                        </a:moveTo>
                        <a:lnTo>
                          <a:pt x="21903" y="32455"/>
                        </a:lnTo>
                        <a:lnTo>
                          <a:pt x="0" y="13670"/>
                        </a:lnTo>
                        <a:lnTo>
                          <a:pt x="4636" y="8314"/>
                        </a:lnTo>
                        <a:lnTo>
                          <a:pt x="7754" y="10952"/>
                        </a:lnTo>
                        <a:cubicBezTo>
                          <a:pt x="7115" y="8793"/>
                          <a:pt x="6795" y="7115"/>
                          <a:pt x="6955" y="5995"/>
                        </a:cubicBezTo>
                        <a:cubicBezTo>
                          <a:pt x="7115" y="4876"/>
                          <a:pt x="7594" y="3837"/>
                          <a:pt x="8394" y="2878"/>
                        </a:cubicBezTo>
                        <a:cubicBezTo>
                          <a:pt x="9513" y="1519"/>
                          <a:pt x="10952" y="560"/>
                          <a:pt x="12790" y="0"/>
                        </a:cubicBezTo>
                        <a:lnTo>
                          <a:pt x="16308" y="6155"/>
                        </a:lnTo>
                        <a:cubicBezTo>
                          <a:pt x="14869" y="6555"/>
                          <a:pt x="13750" y="7194"/>
                          <a:pt x="13030" y="8074"/>
                        </a:cubicBezTo>
                        <a:cubicBezTo>
                          <a:pt x="12311" y="8873"/>
                          <a:pt x="11991" y="9753"/>
                          <a:pt x="11911" y="10712"/>
                        </a:cubicBezTo>
                        <a:cubicBezTo>
                          <a:pt x="11911" y="11671"/>
                          <a:pt x="12311" y="12790"/>
                          <a:pt x="13190" y="14149"/>
                        </a:cubicBezTo>
                        <a:cubicBezTo>
                          <a:pt x="14069" y="15508"/>
                          <a:pt x="16387" y="17746"/>
                          <a:pt x="20145" y="20944"/>
                        </a:cubicBezTo>
                        <a:lnTo>
                          <a:pt x="26939" y="2678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42" name="Freeform: Shape 4641">
                    <a:extLst>
                      <a:ext uri="{FF2B5EF4-FFF2-40B4-BE49-F238E27FC236}">
                        <a16:creationId xmlns:a16="http://schemas.microsoft.com/office/drawing/2014/main" id="{77676D05-58C7-9B1B-44E6-683E994E88EF}"/>
                      </a:ext>
                    </a:extLst>
                  </p:cNvPr>
                  <p:cNvSpPr/>
                  <p:nvPr/>
                </p:nvSpPr>
                <p:spPr>
                  <a:xfrm>
                    <a:off x="1688650" y="3920002"/>
                    <a:ext cx="35173" cy="31655"/>
                  </a:xfrm>
                  <a:custGeom>
                    <a:avLst/>
                    <a:gdLst>
                      <a:gd name="connsiteX0" fmla="*/ 5356 w 35173"/>
                      <a:gd name="connsiteY0" fmla="*/ 10392 h 31655"/>
                      <a:gd name="connsiteX1" fmla="*/ 0 w 35173"/>
                      <a:gd name="connsiteY1" fmla="*/ 5756 h 31655"/>
                      <a:gd name="connsiteX2" fmla="*/ 4956 w 35173"/>
                      <a:gd name="connsiteY2" fmla="*/ 0 h 31655"/>
                      <a:gd name="connsiteX3" fmla="*/ 10312 w 35173"/>
                      <a:gd name="connsiteY3" fmla="*/ 4636 h 31655"/>
                      <a:gd name="connsiteX4" fmla="*/ 5356 w 35173"/>
                      <a:gd name="connsiteY4" fmla="*/ 10392 h 31655"/>
                      <a:gd name="connsiteX5" fmla="*/ 30217 w 35173"/>
                      <a:gd name="connsiteY5" fmla="*/ 31656 h 31655"/>
                      <a:gd name="connsiteX6" fmla="*/ 8314 w 35173"/>
                      <a:gd name="connsiteY6" fmla="*/ 12870 h 31655"/>
                      <a:gd name="connsiteX7" fmla="*/ 13270 w 35173"/>
                      <a:gd name="connsiteY7" fmla="*/ 7114 h 31655"/>
                      <a:gd name="connsiteX8" fmla="*/ 35173 w 35173"/>
                      <a:gd name="connsiteY8" fmla="*/ 25900 h 31655"/>
                      <a:gd name="connsiteX9" fmla="*/ 30217 w 35173"/>
                      <a:gd name="connsiteY9" fmla="*/ 31656 h 3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73" h="31655">
                        <a:moveTo>
                          <a:pt x="5356" y="10392"/>
                        </a:moveTo>
                        <a:lnTo>
                          <a:pt x="0" y="5756"/>
                        </a:lnTo>
                        <a:lnTo>
                          <a:pt x="4956" y="0"/>
                        </a:lnTo>
                        <a:lnTo>
                          <a:pt x="10312" y="4636"/>
                        </a:lnTo>
                        <a:lnTo>
                          <a:pt x="5356" y="10392"/>
                        </a:lnTo>
                        <a:close/>
                        <a:moveTo>
                          <a:pt x="30217" y="31656"/>
                        </a:moveTo>
                        <a:lnTo>
                          <a:pt x="8314" y="12870"/>
                        </a:lnTo>
                        <a:lnTo>
                          <a:pt x="13270" y="7114"/>
                        </a:lnTo>
                        <a:lnTo>
                          <a:pt x="35173" y="25900"/>
                        </a:lnTo>
                        <a:lnTo>
                          <a:pt x="30217" y="3165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43" name="Freeform: Shape 4642">
                    <a:extLst>
                      <a:ext uri="{FF2B5EF4-FFF2-40B4-BE49-F238E27FC236}">
                        <a16:creationId xmlns:a16="http://schemas.microsoft.com/office/drawing/2014/main" id="{C0514425-023B-C4BF-3B03-D6FD6C1785D4}"/>
                      </a:ext>
                    </a:extLst>
                  </p:cNvPr>
                  <p:cNvSpPr/>
                  <p:nvPr/>
                </p:nvSpPr>
                <p:spPr>
                  <a:xfrm>
                    <a:off x="1711037" y="3906390"/>
                    <a:ext cx="30296" cy="29851"/>
                  </a:xfrm>
                  <a:custGeom>
                    <a:avLst/>
                    <a:gdLst>
                      <a:gd name="connsiteX0" fmla="*/ 18861 w 30296"/>
                      <a:gd name="connsiteY0" fmla="*/ 1301 h 29851"/>
                      <a:gd name="connsiteX1" fmla="*/ 15024 w 30296"/>
                      <a:gd name="connsiteY1" fmla="*/ 7856 h 29851"/>
                      <a:gd name="connsiteX2" fmla="*/ 11346 w 30296"/>
                      <a:gd name="connsiteY2" fmla="*/ 6977 h 29851"/>
                      <a:gd name="connsiteX3" fmla="*/ 8229 w 30296"/>
                      <a:gd name="connsiteY3" fmla="*/ 8896 h 29851"/>
                      <a:gd name="connsiteX4" fmla="*/ 6790 w 30296"/>
                      <a:gd name="connsiteY4" fmla="*/ 13612 h 29851"/>
                      <a:gd name="connsiteX5" fmla="*/ 10707 w 30296"/>
                      <a:gd name="connsiteY5" fmla="*/ 19208 h 29851"/>
                      <a:gd name="connsiteX6" fmla="*/ 17342 w 30296"/>
                      <a:gd name="connsiteY6" fmla="*/ 22645 h 29851"/>
                      <a:gd name="connsiteX7" fmla="*/ 21978 w 30296"/>
                      <a:gd name="connsiteY7" fmla="*/ 20487 h 29851"/>
                      <a:gd name="connsiteX8" fmla="*/ 23337 w 30296"/>
                      <a:gd name="connsiteY8" fmla="*/ 16969 h 29851"/>
                      <a:gd name="connsiteX9" fmla="*/ 21419 w 30296"/>
                      <a:gd name="connsiteY9" fmla="*/ 12733 h 29851"/>
                      <a:gd name="connsiteX10" fmla="*/ 27254 w 30296"/>
                      <a:gd name="connsiteY10" fmla="*/ 7856 h 29851"/>
                      <a:gd name="connsiteX11" fmla="*/ 30292 w 30296"/>
                      <a:gd name="connsiteY11" fmla="*/ 16330 h 29851"/>
                      <a:gd name="connsiteX12" fmla="*/ 26535 w 30296"/>
                      <a:gd name="connsiteY12" fmla="*/ 24803 h 29851"/>
                      <a:gd name="connsiteX13" fmla="*/ 16942 w 30296"/>
                      <a:gd name="connsiteY13" fmla="*/ 29840 h 29851"/>
                      <a:gd name="connsiteX14" fmla="*/ 6070 w 30296"/>
                      <a:gd name="connsiteY14" fmla="*/ 25523 h 29851"/>
                      <a:gd name="connsiteX15" fmla="*/ 75 w 30296"/>
                      <a:gd name="connsiteY15" fmla="*/ 15451 h 29851"/>
                      <a:gd name="connsiteX16" fmla="*/ 3672 w 30296"/>
                      <a:gd name="connsiteY16" fmla="*/ 5138 h 29851"/>
                      <a:gd name="connsiteX17" fmla="*/ 10867 w 30296"/>
                      <a:gd name="connsiteY17" fmla="*/ 262 h 29851"/>
                      <a:gd name="connsiteX18" fmla="*/ 19020 w 30296"/>
                      <a:gd name="connsiteY18" fmla="*/ 1381 h 2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296" h="29851">
                        <a:moveTo>
                          <a:pt x="18861" y="1301"/>
                        </a:moveTo>
                        <a:lnTo>
                          <a:pt x="15024" y="7856"/>
                        </a:lnTo>
                        <a:cubicBezTo>
                          <a:pt x="13744" y="7057"/>
                          <a:pt x="12466" y="6737"/>
                          <a:pt x="11346" y="6977"/>
                        </a:cubicBezTo>
                        <a:cubicBezTo>
                          <a:pt x="10227" y="7137"/>
                          <a:pt x="9108" y="7776"/>
                          <a:pt x="8229" y="8896"/>
                        </a:cubicBezTo>
                        <a:cubicBezTo>
                          <a:pt x="6950" y="10334"/>
                          <a:pt x="6470" y="11933"/>
                          <a:pt x="6790" y="13612"/>
                        </a:cubicBezTo>
                        <a:cubicBezTo>
                          <a:pt x="7030" y="15291"/>
                          <a:pt x="8389" y="17209"/>
                          <a:pt x="10707" y="19208"/>
                        </a:cubicBezTo>
                        <a:cubicBezTo>
                          <a:pt x="13345" y="21446"/>
                          <a:pt x="15503" y="22565"/>
                          <a:pt x="17342" y="22645"/>
                        </a:cubicBezTo>
                        <a:cubicBezTo>
                          <a:pt x="19180" y="22645"/>
                          <a:pt x="20699" y="22005"/>
                          <a:pt x="21978" y="20487"/>
                        </a:cubicBezTo>
                        <a:cubicBezTo>
                          <a:pt x="22938" y="19368"/>
                          <a:pt x="23337" y="18248"/>
                          <a:pt x="23337" y="16969"/>
                        </a:cubicBezTo>
                        <a:cubicBezTo>
                          <a:pt x="23337" y="15690"/>
                          <a:pt x="22698" y="14331"/>
                          <a:pt x="21419" y="12733"/>
                        </a:cubicBezTo>
                        <a:lnTo>
                          <a:pt x="27254" y="7856"/>
                        </a:lnTo>
                        <a:cubicBezTo>
                          <a:pt x="29333" y="10654"/>
                          <a:pt x="30372" y="13532"/>
                          <a:pt x="30292" y="16330"/>
                        </a:cubicBezTo>
                        <a:cubicBezTo>
                          <a:pt x="30212" y="19128"/>
                          <a:pt x="28933" y="22005"/>
                          <a:pt x="26535" y="24803"/>
                        </a:cubicBezTo>
                        <a:cubicBezTo>
                          <a:pt x="23817" y="28001"/>
                          <a:pt x="20539" y="29680"/>
                          <a:pt x="16942" y="29840"/>
                        </a:cubicBezTo>
                        <a:cubicBezTo>
                          <a:pt x="13265" y="29999"/>
                          <a:pt x="9668" y="28561"/>
                          <a:pt x="6070" y="25523"/>
                        </a:cubicBezTo>
                        <a:cubicBezTo>
                          <a:pt x="2473" y="22405"/>
                          <a:pt x="475" y="19048"/>
                          <a:pt x="75" y="15451"/>
                        </a:cubicBezTo>
                        <a:cubicBezTo>
                          <a:pt x="-325" y="11853"/>
                          <a:pt x="874" y="8336"/>
                          <a:pt x="3672" y="5138"/>
                        </a:cubicBezTo>
                        <a:cubicBezTo>
                          <a:pt x="5990" y="2500"/>
                          <a:pt x="8389" y="822"/>
                          <a:pt x="10867" y="262"/>
                        </a:cubicBezTo>
                        <a:cubicBezTo>
                          <a:pt x="13345" y="-297"/>
                          <a:pt x="16063" y="22"/>
                          <a:pt x="19020" y="1381"/>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44" name="Freeform: Shape 4643">
                    <a:extLst>
                      <a:ext uri="{FF2B5EF4-FFF2-40B4-BE49-F238E27FC236}">
                        <a16:creationId xmlns:a16="http://schemas.microsoft.com/office/drawing/2014/main" id="{A9D4E2C7-25ED-BC38-3CC4-38B66ABA7428}"/>
                      </a:ext>
                    </a:extLst>
                  </p:cNvPr>
                  <p:cNvSpPr/>
                  <p:nvPr/>
                </p:nvSpPr>
                <p:spPr>
                  <a:xfrm>
                    <a:off x="1730013" y="3883011"/>
                    <a:ext cx="35378" cy="32003"/>
                  </a:xfrm>
                  <a:custGeom>
                    <a:avLst/>
                    <a:gdLst>
                      <a:gd name="connsiteX0" fmla="*/ 7559 w 35378"/>
                      <a:gd name="connsiteY0" fmla="*/ 16127 h 32003"/>
                      <a:gd name="connsiteX1" fmla="*/ 2124 w 35378"/>
                      <a:gd name="connsiteY1" fmla="*/ 20603 h 32003"/>
                      <a:gd name="connsiteX2" fmla="*/ 45 w 35378"/>
                      <a:gd name="connsiteY2" fmla="*/ 13489 h 32003"/>
                      <a:gd name="connsiteX3" fmla="*/ 4042 w 35378"/>
                      <a:gd name="connsiteY3" fmla="*/ 5735 h 32003"/>
                      <a:gd name="connsiteX4" fmla="*/ 9878 w 35378"/>
                      <a:gd name="connsiteY4" fmla="*/ 779 h 32003"/>
                      <a:gd name="connsiteX5" fmla="*/ 14514 w 35378"/>
                      <a:gd name="connsiteY5" fmla="*/ 139 h 32003"/>
                      <a:gd name="connsiteX6" fmla="*/ 20350 w 35378"/>
                      <a:gd name="connsiteY6" fmla="*/ 3816 h 32003"/>
                      <a:gd name="connsiteX7" fmla="*/ 27065 w 35378"/>
                      <a:gd name="connsiteY7" fmla="*/ 9652 h 32003"/>
                      <a:gd name="connsiteX8" fmla="*/ 31541 w 35378"/>
                      <a:gd name="connsiteY8" fmla="*/ 13009 h 32003"/>
                      <a:gd name="connsiteX9" fmla="*/ 35378 w 35378"/>
                      <a:gd name="connsiteY9" fmla="*/ 14448 h 32003"/>
                      <a:gd name="connsiteX10" fmla="*/ 30422 w 35378"/>
                      <a:gd name="connsiteY10" fmla="*/ 20204 h 32003"/>
                      <a:gd name="connsiteX11" fmla="*/ 28264 w 35378"/>
                      <a:gd name="connsiteY11" fmla="*/ 19324 h 32003"/>
                      <a:gd name="connsiteX12" fmla="*/ 27384 w 35378"/>
                      <a:gd name="connsiteY12" fmla="*/ 18925 h 32003"/>
                      <a:gd name="connsiteX13" fmla="*/ 26825 w 35378"/>
                      <a:gd name="connsiteY13" fmla="*/ 23961 h 32003"/>
                      <a:gd name="connsiteX14" fmla="*/ 24427 w 35378"/>
                      <a:gd name="connsiteY14" fmla="*/ 28198 h 32003"/>
                      <a:gd name="connsiteX15" fmla="*/ 18031 w 35378"/>
                      <a:gd name="connsiteY15" fmla="*/ 31955 h 32003"/>
                      <a:gd name="connsiteX16" fmla="*/ 11716 w 35378"/>
                      <a:gd name="connsiteY16" fmla="*/ 29956 h 32003"/>
                      <a:gd name="connsiteX17" fmla="*/ 9158 w 35378"/>
                      <a:gd name="connsiteY17" fmla="*/ 26199 h 32003"/>
                      <a:gd name="connsiteX18" fmla="*/ 9078 w 35378"/>
                      <a:gd name="connsiteY18" fmla="*/ 21803 h 32003"/>
                      <a:gd name="connsiteX19" fmla="*/ 11716 w 35378"/>
                      <a:gd name="connsiteY19" fmla="*/ 16047 h 32003"/>
                      <a:gd name="connsiteX20" fmla="*/ 15154 w 35378"/>
                      <a:gd name="connsiteY20" fmla="*/ 9172 h 32003"/>
                      <a:gd name="connsiteX21" fmla="*/ 14594 w 35378"/>
                      <a:gd name="connsiteY21" fmla="*/ 8692 h 32003"/>
                      <a:gd name="connsiteX22" fmla="*/ 11476 w 35378"/>
                      <a:gd name="connsiteY22" fmla="*/ 7493 h 32003"/>
                      <a:gd name="connsiteX23" fmla="*/ 8119 w 35378"/>
                      <a:gd name="connsiteY23" fmla="*/ 9971 h 32003"/>
                      <a:gd name="connsiteX24" fmla="*/ 6680 w 35378"/>
                      <a:gd name="connsiteY24" fmla="*/ 12929 h 32003"/>
                      <a:gd name="connsiteX25" fmla="*/ 7639 w 35378"/>
                      <a:gd name="connsiteY25" fmla="*/ 16207 h 32003"/>
                      <a:gd name="connsiteX26" fmla="*/ 18911 w 35378"/>
                      <a:gd name="connsiteY26" fmla="*/ 12370 h 32003"/>
                      <a:gd name="connsiteX27" fmla="*/ 16752 w 35378"/>
                      <a:gd name="connsiteY27" fmla="*/ 16686 h 32003"/>
                      <a:gd name="connsiteX28" fmla="*/ 15074 w 35378"/>
                      <a:gd name="connsiteY28" fmla="*/ 20683 h 32003"/>
                      <a:gd name="connsiteX29" fmla="*/ 16113 w 35378"/>
                      <a:gd name="connsiteY29" fmla="*/ 23561 h 32003"/>
                      <a:gd name="connsiteX30" fmla="*/ 18991 w 35378"/>
                      <a:gd name="connsiteY30" fmla="*/ 24440 h 32003"/>
                      <a:gd name="connsiteX31" fmla="*/ 21868 w 35378"/>
                      <a:gd name="connsiteY31" fmla="*/ 22922 h 32003"/>
                      <a:gd name="connsiteX32" fmla="*/ 23387 w 35378"/>
                      <a:gd name="connsiteY32" fmla="*/ 19085 h 32003"/>
                      <a:gd name="connsiteX33" fmla="*/ 22668 w 35378"/>
                      <a:gd name="connsiteY33" fmla="*/ 16047 h 32003"/>
                      <a:gd name="connsiteX34" fmla="*/ 20030 w 35378"/>
                      <a:gd name="connsiteY34" fmla="*/ 13409 h 32003"/>
                      <a:gd name="connsiteX35" fmla="*/ 18911 w 35378"/>
                      <a:gd name="connsiteY35" fmla="*/ 12450 h 3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5378" h="32003">
                        <a:moveTo>
                          <a:pt x="7559" y="16127"/>
                        </a:moveTo>
                        <a:lnTo>
                          <a:pt x="2124" y="20603"/>
                        </a:lnTo>
                        <a:cubicBezTo>
                          <a:pt x="525" y="18205"/>
                          <a:pt x="-195" y="15807"/>
                          <a:pt x="45" y="13489"/>
                        </a:cubicBezTo>
                        <a:cubicBezTo>
                          <a:pt x="285" y="11170"/>
                          <a:pt x="1564" y="8612"/>
                          <a:pt x="4042" y="5735"/>
                        </a:cubicBezTo>
                        <a:cubicBezTo>
                          <a:pt x="6280" y="3177"/>
                          <a:pt x="8199" y="1498"/>
                          <a:pt x="9878" y="779"/>
                        </a:cubicBezTo>
                        <a:cubicBezTo>
                          <a:pt x="11556" y="59"/>
                          <a:pt x="13155" y="-181"/>
                          <a:pt x="14514" y="139"/>
                        </a:cubicBezTo>
                        <a:cubicBezTo>
                          <a:pt x="15873" y="459"/>
                          <a:pt x="17872" y="1658"/>
                          <a:pt x="20350" y="3816"/>
                        </a:cubicBezTo>
                        <a:lnTo>
                          <a:pt x="27065" y="9652"/>
                        </a:lnTo>
                        <a:cubicBezTo>
                          <a:pt x="28983" y="11331"/>
                          <a:pt x="30502" y="12450"/>
                          <a:pt x="31541" y="13009"/>
                        </a:cubicBezTo>
                        <a:cubicBezTo>
                          <a:pt x="32580" y="13569"/>
                          <a:pt x="33859" y="14128"/>
                          <a:pt x="35378" y="14448"/>
                        </a:cubicBezTo>
                        <a:lnTo>
                          <a:pt x="30422" y="20204"/>
                        </a:lnTo>
                        <a:cubicBezTo>
                          <a:pt x="29942" y="20044"/>
                          <a:pt x="29143" y="19724"/>
                          <a:pt x="28264" y="19324"/>
                        </a:cubicBezTo>
                        <a:cubicBezTo>
                          <a:pt x="27864" y="19085"/>
                          <a:pt x="27544" y="19005"/>
                          <a:pt x="27384" y="18925"/>
                        </a:cubicBezTo>
                        <a:cubicBezTo>
                          <a:pt x="27464" y="20763"/>
                          <a:pt x="27384" y="22442"/>
                          <a:pt x="26825" y="23961"/>
                        </a:cubicBezTo>
                        <a:cubicBezTo>
                          <a:pt x="26345" y="25480"/>
                          <a:pt x="25546" y="26918"/>
                          <a:pt x="24427" y="28198"/>
                        </a:cubicBezTo>
                        <a:cubicBezTo>
                          <a:pt x="22508" y="30436"/>
                          <a:pt x="20350" y="31715"/>
                          <a:pt x="18031" y="31955"/>
                        </a:cubicBezTo>
                        <a:cubicBezTo>
                          <a:pt x="15713" y="32195"/>
                          <a:pt x="13635" y="31555"/>
                          <a:pt x="11716" y="29956"/>
                        </a:cubicBezTo>
                        <a:cubicBezTo>
                          <a:pt x="10517" y="28917"/>
                          <a:pt x="9638" y="27638"/>
                          <a:pt x="9158" y="26199"/>
                        </a:cubicBezTo>
                        <a:cubicBezTo>
                          <a:pt x="8679" y="24760"/>
                          <a:pt x="8679" y="23321"/>
                          <a:pt x="9078" y="21803"/>
                        </a:cubicBezTo>
                        <a:cubicBezTo>
                          <a:pt x="9478" y="20284"/>
                          <a:pt x="10357" y="18365"/>
                          <a:pt x="11716" y="16047"/>
                        </a:cubicBezTo>
                        <a:cubicBezTo>
                          <a:pt x="13555" y="12929"/>
                          <a:pt x="14674" y="10611"/>
                          <a:pt x="15154" y="9172"/>
                        </a:cubicBezTo>
                        <a:lnTo>
                          <a:pt x="14594" y="8692"/>
                        </a:lnTo>
                        <a:cubicBezTo>
                          <a:pt x="13475" y="7733"/>
                          <a:pt x="12436" y="7334"/>
                          <a:pt x="11476" y="7493"/>
                        </a:cubicBezTo>
                        <a:cubicBezTo>
                          <a:pt x="10517" y="7653"/>
                          <a:pt x="9398" y="8453"/>
                          <a:pt x="8119" y="9971"/>
                        </a:cubicBezTo>
                        <a:cubicBezTo>
                          <a:pt x="7240" y="11011"/>
                          <a:pt x="6760" y="11970"/>
                          <a:pt x="6680" y="12929"/>
                        </a:cubicBezTo>
                        <a:cubicBezTo>
                          <a:pt x="6600" y="13888"/>
                          <a:pt x="6920" y="14928"/>
                          <a:pt x="7639" y="16207"/>
                        </a:cubicBezTo>
                        <a:close/>
                        <a:moveTo>
                          <a:pt x="18911" y="12370"/>
                        </a:moveTo>
                        <a:cubicBezTo>
                          <a:pt x="18511" y="13329"/>
                          <a:pt x="17792" y="14768"/>
                          <a:pt x="16752" y="16686"/>
                        </a:cubicBezTo>
                        <a:cubicBezTo>
                          <a:pt x="15713" y="18605"/>
                          <a:pt x="15154" y="19964"/>
                          <a:pt x="15074" y="20683"/>
                        </a:cubicBezTo>
                        <a:cubicBezTo>
                          <a:pt x="14994" y="21882"/>
                          <a:pt x="15314" y="22842"/>
                          <a:pt x="16113" y="23561"/>
                        </a:cubicBezTo>
                        <a:cubicBezTo>
                          <a:pt x="16912" y="24281"/>
                          <a:pt x="17872" y="24520"/>
                          <a:pt x="18991" y="24440"/>
                        </a:cubicBezTo>
                        <a:cubicBezTo>
                          <a:pt x="20110" y="24360"/>
                          <a:pt x="21069" y="23801"/>
                          <a:pt x="21868" y="22922"/>
                        </a:cubicBezTo>
                        <a:cubicBezTo>
                          <a:pt x="22748" y="21882"/>
                          <a:pt x="23307" y="20603"/>
                          <a:pt x="23387" y="19085"/>
                        </a:cubicBezTo>
                        <a:cubicBezTo>
                          <a:pt x="23467" y="17965"/>
                          <a:pt x="23228" y="16926"/>
                          <a:pt x="22668" y="16047"/>
                        </a:cubicBezTo>
                        <a:cubicBezTo>
                          <a:pt x="22268" y="15487"/>
                          <a:pt x="21389" y="14608"/>
                          <a:pt x="20030" y="13409"/>
                        </a:cubicBezTo>
                        <a:lnTo>
                          <a:pt x="18911" y="1245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594" name="Graphic 2243">
                  <a:extLst>
                    <a:ext uri="{FF2B5EF4-FFF2-40B4-BE49-F238E27FC236}">
                      <a16:creationId xmlns:a16="http://schemas.microsoft.com/office/drawing/2014/main" id="{547AA408-6B06-FAEF-F641-B0AEDB107EA4}"/>
                    </a:ext>
                  </a:extLst>
                </p:cNvPr>
                <p:cNvGrpSpPr/>
                <p:nvPr/>
              </p:nvGrpSpPr>
              <p:grpSpPr>
                <a:xfrm>
                  <a:off x="1458185" y="3597688"/>
                  <a:ext cx="670369" cy="840399"/>
                  <a:chOff x="1458185" y="3597688"/>
                  <a:chExt cx="670369" cy="840399"/>
                </a:xfrm>
              </p:grpSpPr>
              <p:sp>
                <p:nvSpPr>
                  <p:cNvPr id="4612" name="Freeform: Shape 4611">
                    <a:extLst>
                      <a:ext uri="{FF2B5EF4-FFF2-40B4-BE49-F238E27FC236}">
                        <a16:creationId xmlns:a16="http://schemas.microsoft.com/office/drawing/2014/main" id="{E86B8385-4EFD-A3CD-DC14-A854526FED2D}"/>
                      </a:ext>
                    </a:extLst>
                  </p:cNvPr>
                  <p:cNvSpPr/>
                  <p:nvPr/>
                </p:nvSpPr>
                <p:spPr>
                  <a:xfrm>
                    <a:off x="1458185" y="4343759"/>
                    <a:ext cx="94807" cy="94328"/>
                  </a:xfrm>
                  <a:custGeom>
                    <a:avLst/>
                    <a:gdLst>
                      <a:gd name="connsiteX0" fmla="*/ 54838 w 94807"/>
                      <a:gd name="connsiteY0" fmla="*/ 94328 h 94328"/>
                      <a:gd name="connsiteX1" fmla="*/ 0 w 94807"/>
                      <a:gd name="connsiteY1" fmla="*/ 53000 h 94328"/>
                      <a:gd name="connsiteX2" fmla="*/ 12470 w 94807"/>
                      <a:gd name="connsiteY2" fmla="*/ 36452 h 94328"/>
                      <a:gd name="connsiteX3" fmla="*/ 57396 w 94807"/>
                      <a:gd name="connsiteY3" fmla="*/ 54679 h 94328"/>
                      <a:gd name="connsiteX4" fmla="*/ 27419 w 94807"/>
                      <a:gd name="connsiteY4" fmla="*/ 16627 h 94328"/>
                      <a:gd name="connsiteX5" fmla="*/ 39970 w 94807"/>
                      <a:gd name="connsiteY5" fmla="*/ 0 h 94328"/>
                      <a:gd name="connsiteX6" fmla="*/ 94808 w 94807"/>
                      <a:gd name="connsiteY6" fmla="*/ 41329 h 94328"/>
                      <a:gd name="connsiteX7" fmla="*/ 87054 w 94807"/>
                      <a:gd name="connsiteY7" fmla="*/ 51641 h 94328"/>
                      <a:gd name="connsiteX8" fmla="*/ 43887 w 94807"/>
                      <a:gd name="connsiteY8" fmla="*/ 19106 h 94328"/>
                      <a:gd name="connsiteX9" fmla="*/ 78900 w 94807"/>
                      <a:gd name="connsiteY9" fmla="*/ 62512 h 94328"/>
                      <a:gd name="connsiteX10" fmla="*/ 70826 w 94807"/>
                      <a:gd name="connsiteY10" fmla="*/ 73144 h 94328"/>
                      <a:gd name="connsiteX11" fmla="*/ 19505 w 94807"/>
                      <a:gd name="connsiteY11" fmla="*/ 51481 h 94328"/>
                      <a:gd name="connsiteX12" fmla="*/ 62672 w 94807"/>
                      <a:gd name="connsiteY12" fmla="*/ 84016 h 94328"/>
                      <a:gd name="connsiteX13" fmla="*/ 54918 w 94807"/>
                      <a:gd name="connsiteY13" fmla="*/ 94328 h 94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807" h="94328">
                        <a:moveTo>
                          <a:pt x="54838" y="94328"/>
                        </a:moveTo>
                        <a:lnTo>
                          <a:pt x="0" y="53000"/>
                        </a:lnTo>
                        <a:lnTo>
                          <a:pt x="12470" y="36452"/>
                        </a:lnTo>
                        <a:lnTo>
                          <a:pt x="57396" y="54679"/>
                        </a:lnTo>
                        <a:lnTo>
                          <a:pt x="27419" y="16627"/>
                        </a:lnTo>
                        <a:lnTo>
                          <a:pt x="39970" y="0"/>
                        </a:lnTo>
                        <a:lnTo>
                          <a:pt x="94808" y="41329"/>
                        </a:lnTo>
                        <a:lnTo>
                          <a:pt x="87054" y="51641"/>
                        </a:lnTo>
                        <a:lnTo>
                          <a:pt x="43887" y="19106"/>
                        </a:lnTo>
                        <a:lnTo>
                          <a:pt x="78900" y="62512"/>
                        </a:lnTo>
                        <a:lnTo>
                          <a:pt x="70826" y="73144"/>
                        </a:lnTo>
                        <a:lnTo>
                          <a:pt x="19505" y="51481"/>
                        </a:lnTo>
                        <a:lnTo>
                          <a:pt x="62672" y="84016"/>
                        </a:lnTo>
                        <a:lnTo>
                          <a:pt x="54918" y="9432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13" name="Freeform: Shape 4612">
                    <a:extLst>
                      <a:ext uri="{FF2B5EF4-FFF2-40B4-BE49-F238E27FC236}">
                        <a16:creationId xmlns:a16="http://schemas.microsoft.com/office/drawing/2014/main" id="{82A7E763-F27E-A423-ECAE-99328B7AF06C}"/>
                      </a:ext>
                    </a:extLst>
                  </p:cNvPr>
                  <p:cNvSpPr/>
                  <p:nvPr/>
                </p:nvSpPr>
                <p:spPr>
                  <a:xfrm>
                    <a:off x="1527364" y="4318767"/>
                    <a:ext cx="52101" cy="50094"/>
                  </a:xfrm>
                  <a:custGeom>
                    <a:avLst/>
                    <a:gdLst>
                      <a:gd name="connsiteX0" fmla="*/ 38419 w 52101"/>
                      <a:gd name="connsiteY0" fmla="*/ 22914 h 50094"/>
                      <a:gd name="connsiteX1" fmla="*/ 48092 w 52101"/>
                      <a:gd name="connsiteY1" fmla="*/ 13721 h 50094"/>
                      <a:gd name="connsiteX2" fmla="*/ 52089 w 52101"/>
                      <a:gd name="connsiteY2" fmla="*/ 26671 h 50094"/>
                      <a:gd name="connsiteX3" fmla="*/ 46893 w 52101"/>
                      <a:gd name="connsiteY3" fmla="*/ 39861 h 50094"/>
                      <a:gd name="connsiteX4" fmla="*/ 28587 w 52101"/>
                      <a:gd name="connsiteY4" fmla="*/ 50093 h 50094"/>
                      <a:gd name="connsiteX5" fmla="*/ 11959 w 52101"/>
                      <a:gd name="connsiteY5" fmla="*/ 43698 h 50094"/>
                      <a:gd name="connsiteX6" fmla="*/ 368 w 52101"/>
                      <a:gd name="connsiteY6" fmla="*/ 26911 h 50094"/>
                      <a:gd name="connsiteX7" fmla="*/ 4605 w 52101"/>
                      <a:gd name="connsiteY7" fmla="*/ 9644 h 50094"/>
                      <a:gd name="connsiteX8" fmla="*/ 20992 w 52101"/>
                      <a:gd name="connsiteY8" fmla="*/ 51 h 50094"/>
                      <a:gd name="connsiteX9" fmla="*/ 42656 w 52101"/>
                      <a:gd name="connsiteY9" fmla="*/ 8685 h 50094"/>
                      <a:gd name="connsiteX10" fmla="*/ 22831 w 52101"/>
                      <a:gd name="connsiteY10" fmla="*/ 34985 h 50094"/>
                      <a:gd name="connsiteX11" fmla="*/ 32024 w 52101"/>
                      <a:gd name="connsiteY11" fmla="*/ 37942 h 50094"/>
                      <a:gd name="connsiteX12" fmla="*/ 39218 w 52101"/>
                      <a:gd name="connsiteY12" fmla="*/ 33866 h 50094"/>
                      <a:gd name="connsiteX13" fmla="*/ 40977 w 52101"/>
                      <a:gd name="connsiteY13" fmla="*/ 28670 h 50094"/>
                      <a:gd name="connsiteX14" fmla="*/ 38579 w 52101"/>
                      <a:gd name="connsiteY14" fmla="*/ 22834 h 50094"/>
                      <a:gd name="connsiteX15" fmla="*/ 28267 w 52101"/>
                      <a:gd name="connsiteY15" fmla="*/ 14281 h 50094"/>
                      <a:gd name="connsiteX16" fmla="*/ 19553 w 52101"/>
                      <a:gd name="connsiteY16" fmla="*/ 11403 h 50094"/>
                      <a:gd name="connsiteX17" fmla="*/ 13078 w 52101"/>
                      <a:gd name="connsiteY17" fmla="*/ 15080 h 50094"/>
                      <a:gd name="connsiteX18" fmla="*/ 11320 w 52101"/>
                      <a:gd name="connsiteY18" fmla="*/ 22674 h 50094"/>
                      <a:gd name="connsiteX19" fmla="*/ 16436 w 52101"/>
                      <a:gd name="connsiteY19" fmla="*/ 30029 h 50094"/>
                      <a:gd name="connsiteX20" fmla="*/ 28267 w 52101"/>
                      <a:gd name="connsiteY20" fmla="*/ 14281 h 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2101" h="50094">
                        <a:moveTo>
                          <a:pt x="38419" y="22914"/>
                        </a:moveTo>
                        <a:lnTo>
                          <a:pt x="48092" y="13721"/>
                        </a:lnTo>
                        <a:cubicBezTo>
                          <a:pt x="50890" y="17958"/>
                          <a:pt x="52249" y="22275"/>
                          <a:pt x="52089" y="26671"/>
                        </a:cubicBezTo>
                        <a:cubicBezTo>
                          <a:pt x="51929" y="31068"/>
                          <a:pt x="50170" y="35464"/>
                          <a:pt x="46893" y="39861"/>
                        </a:cubicBezTo>
                        <a:cubicBezTo>
                          <a:pt x="41697" y="46736"/>
                          <a:pt x="35541" y="50173"/>
                          <a:pt x="28587" y="50093"/>
                        </a:cubicBezTo>
                        <a:cubicBezTo>
                          <a:pt x="22991" y="50013"/>
                          <a:pt x="17475" y="47855"/>
                          <a:pt x="11959" y="43698"/>
                        </a:cubicBezTo>
                        <a:cubicBezTo>
                          <a:pt x="5404" y="38742"/>
                          <a:pt x="1487" y="33146"/>
                          <a:pt x="368" y="26911"/>
                        </a:cubicBezTo>
                        <a:cubicBezTo>
                          <a:pt x="-751" y="20676"/>
                          <a:pt x="688" y="14920"/>
                          <a:pt x="4605" y="9644"/>
                        </a:cubicBezTo>
                        <a:cubicBezTo>
                          <a:pt x="9081" y="3729"/>
                          <a:pt x="14517" y="531"/>
                          <a:pt x="20992" y="51"/>
                        </a:cubicBezTo>
                        <a:cubicBezTo>
                          <a:pt x="27467" y="-428"/>
                          <a:pt x="34662" y="2449"/>
                          <a:pt x="42656" y="8685"/>
                        </a:cubicBezTo>
                        <a:lnTo>
                          <a:pt x="22831" y="34985"/>
                        </a:lnTo>
                        <a:cubicBezTo>
                          <a:pt x="26028" y="37303"/>
                          <a:pt x="29066" y="38263"/>
                          <a:pt x="32024" y="37942"/>
                        </a:cubicBezTo>
                        <a:cubicBezTo>
                          <a:pt x="34982" y="37623"/>
                          <a:pt x="37380" y="36264"/>
                          <a:pt x="39218" y="33866"/>
                        </a:cubicBezTo>
                        <a:cubicBezTo>
                          <a:pt x="40498" y="32187"/>
                          <a:pt x="41057" y="30508"/>
                          <a:pt x="40977" y="28670"/>
                        </a:cubicBezTo>
                        <a:cubicBezTo>
                          <a:pt x="40977" y="26911"/>
                          <a:pt x="40098" y="24912"/>
                          <a:pt x="38579" y="22834"/>
                        </a:cubicBezTo>
                        <a:close/>
                        <a:moveTo>
                          <a:pt x="28267" y="14281"/>
                        </a:moveTo>
                        <a:cubicBezTo>
                          <a:pt x="25149" y="12042"/>
                          <a:pt x="22271" y="11083"/>
                          <a:pt x="19553" y="11403"/>
                        </a:cubicBezTo>
                        <a:cubicBezTo>
                          <a:pt x="16835" y="11723"/>
                          <a:pt x="14677" y="12921"/>
                          <a:pt x="13078" y="15080"/>
                        </a:cubicBezTo>
                        <a:cubicBezTo>
                          <a:pt x="11320" y="17398"/>
                          <a:pt x="10760" y="19877"/>
                          <a:pt x="11320" y="22674"/>
                        </a:cubicBezTo>
                        <a:cubicBezTo>
                          <a:pt x="11879" y="25392"/>
                          <a:pt x="13558" y="27871"/>
                          <a:pt x="16436" y="30029"/>
                        </a:cubicBezTo>
                        <a:lnTo>
                          <a:pt x="28267" y="1428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14" name="Freeform: Shape 4613">
                    <a:extLst>
                      <a:ext uri="{FF2B5EF4-FFF2-40B4-BE49-F238E27FC236}">
                        <a16:creationId xmlns:a16="http://schemas.microsoft.com/office/drawing/2014/main" id="{728918EA-F89B-4C1A-DE89-003F3F5C2351}"/>
                      </a:ext>
                    </a:extLst>
                  </p:cNvPr>
                  <p:cNvSpPr/>
                  <p:nvPr/>
                </p:nvSpPr>
                <p:spPr>
                  <a:xfrm>
                    <a:off x="1550195" y="4266458"/>
                    <a:ext cx="70426" cy="70186"/>
                  </a:xfrm>
                  <a:custGeom>
                    <a:avLst/>
                    <a:gdLst>
                      <a:gd name="connsiteX0" fmla="*/ 39250 w 70426"/>
                      <a:gd name="connsiteY0" fmla="*/ 70187 h 70186"/>
                      <a:gd name="connsiteX1" fmla="*/ 29577 w 70426"/>
                      <a:gd name="connsiteY1" fmla="*/ 40449 h 70186"/>
                      <a:gd name="connsiteX2" fmla="*/ 0 w 70426"/>
                      <a:gd name="connsiteY2" fmla="*/ 39650 h 70186"/>
                      <a:gd name="connsiteX3" fmla="*/ 9673 w 70426"/>
                      <a:gd name="connsiteY3" fmla="*/ 26780 h 70186"/>
                      <a:gd name="connsiteX4" fmla="*/ 25900 w 70426"/>
                      <a:gd name="connsiteY4" fmla="*/ 27979 h 70186"/>
                      <a:gd name="connsiteX5" fmla="*/ 20544 w 70426"/>
                      <a:gd name="connsiteY5" fmla="*/ 12311 h 70186"/>
                      <a:gd name="connsiteX6" fmla="*/ 29817 w 70426"/>
                      <a:gd name="connsiteY6" fmla="*/ 0 h 70186"/>
                      <a:gd name="connsiteX7" fmla="*/ 38451 w 70426"/>
                      <a:gd name="connsiteY7" fmla="*/ 27659 h 70186"/>
                      <a:gd name="connsiteX8" fmla="*/ 70426 w 70426"/>
                      <a:gd name="connsiteY8" fmla="*/ 28698 h 70186"/>
                      <a:gd name="connsiteX9" fmla="*/ 60674 w 70426"/>
                      <a:gd name="connsiteY9" fmla="*/ 41568 h 70186"/>
                      <a:gd name="connsiteX10" fmla="*/ 42288 w 70426"/>
                      <a:gd name="connsiteY10" fmla="*/ 40369 h 70186"/>
                      <a:gd name="connsiteX11" fmla="*/ 48443 w 70426"/>
                      <a:gd name="connsiteY11" fmla="*/ 57796 h 70186"/>
                      <a:gd name="connsiteX12" fmla="*/ 39170 w 70426"/>
                      <a:gd name="connsiteY12" fmla="*/ 70107 h 7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426" h="70186">
                        <a:moveTo>
                          <a:pt x="39250" y="70187"/>
                        </a:moveTo>
                        <a:lnTo>
                          <a:pt x="29577" y="40449"/>
                        </a:lnTo>
                        <a:lnTo>
                          <a:pt x="0" y="39650"/>
                        </a:lnTo>
                        <a:lnTo>
                          <a:pt x="9673" y="26780"/>
                        </a:lnTo>
                        <a:lnTo>
                          <a:pt x="25900" y="27979"/>
                        </a:lnTo>
                        <a:lnTo>
                          <a:pt x="20544" y="12311"/>
                        </a:lnTo>
                        <a:lnTo>
                          <a:pt x="29817" y="0"/>
                        </a:lnTo>
                        <a:lnTo>
                          <a:pt x="38451" y="27659"/>
                        </a:lnTo>
                        <a:lnTo>
                          <a:pt x="70426" y="28698"/>
                        </a:lnTo>
                        <a:lnTo>
                          <a:pt x="60674" y="41568"/>
                        </a:lnTo>
                        <a:lnTo>
                          <a:pt x="42288" y="40369"/>
                        </a:lnTo>
                        <a:lnTo>
                          <a:pt x="48443" y="57796"/>
                        </a:lnTo>
                        <a:lnTo>
                          <a:pt x="39170" y="7010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15" name="Freeform: Shape 4614">
                    <a:extLst>
                      <a:ext uri="{FF2B5EF4-FFF2-40B4-BE49-F238E27FC236}">
                        <a16:creationId xmlns:a16="http://schemas.microsoft.com/office/drawing/2014/main" id="{6C4E9914-51C2-1878-B785-1938A4E2E13E}"/>
                      </a:ext>
                    </a:extLst>
                  </p:cNvPr>
                  <p:cNvSpPr/>
                  <p:nvPr/>
                </p:nvSpPr>
                <p:spPr>
                  <a:xfrm>
                    <a:off x="1570500" y="4237041"/>
                    <a:ext cx="62752" cy="51880"/>
                  </a:xfrm>
                  <a:custGeom>
                    <a:avLst/>
                    <a:gdLst>
                      <a:gd name="connsiteX0" fmla="*/ 9753 w 62752"/>
                      <a:gd name="connsiteY0" fmla="*/ 17906 h 51880"/>
                      <a:gd name="connsiteX1" fmla="*/ 0 w 62752"/>
                      <a:gd name="connsiteY1" fmla="*/ 10552 h 51880"/>
                      <a:gd name="connsiteX2" fmla="*/ 7914 w 62752"/>
                      <a:gd name="connsiteY2" fmla="*/ 0 h 51880"/>
                      <a:gd name="connsiteX3" fmla="*/ 17666 w 62752"/>
                      <a:gd name="connsiteY3" fmla="*/ 7354 h 51880"/>
                      <a:gd name="connsiteX4" fmla="*/ 9753 w 62752"/>
                      <a:gd name="connsiteY4" fmla="*/ 17906 h 51880"/>
                      <a:gd name="connsiteX5" fmla="*/ 54838 w 62752"/>
                      <a:gd name="connsiteY5" fmla="*/ 51880 h 51880"/>
                      <a:gd name="connsiteX6" fmla="*/ 15108 w 62752"/>
                      <a:gd name="connsiteY6" fmla="*/ 21983 h 51880"/>
                      <a:gd name="connsiteX7" fmla="*/ 23022 w 62752"/>
                      <a:gd name="connsiteY7" fmla="*/ 11431 h 51880"/>
                      <a:gd name="connsiteX8" fmla="*/ 62752 w 62752"/>
                      <a:gd name="connsiteY8" fmla="*/ 41408 h 51880"/>
                      <a:gd name="connsiteX9" fmla="*/ 54838 w 62752"/>
                      <a:gd name="connsiteY9" fmla="*/ 51880 h 51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52" h="51880">
                        <a:moveTo>
                          <a:pt x="9753" y="17906"/>
                        </a:moveTo>
                        <a:lnTo>
                          <a:pt x="0" y="10552"/>
                        </a:lnTo>
                        <a:lnTo>
                          <a:pt x="7914" y="0"/>
                        </a:lnTo>
                        <a:lnTo>
                          <a:pt x="17666" y="7354"/>
                        </a:lnTo>
                        <a:lnTo>
                          <a:pt x="9753" y="17906"/>
                        </a:lnTo>
                        <a:close/>
                        <a:moveTo>
                          <a:pt x="54838" y="51880"/>
                        </a:moveTo>
                        <a:lnTo>
                          <a:pt x="15108" y="21983"/>
                        </a:lnTo>
                        <a:lnTo>
                          <a:pt x="23022" y="11431"/>
                        </a:lnTo>
                        <a:lnTo>
                          <a:pt x="62752" y="41408"/>
                        </a:lnTo>
                        <a:lnTo>
                          <a:pt x="54838" y="5188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16" name="Freeform: Shape 4615">
                    <a:extLst>
                      <a:ext uri="{FF2B5EF4-FFF2-40B4-BE49-F238E27FC236}">
                        <a16:creationId xmlns:a16="http://schemas.microsoft.com/office/drawing/2014/main" id="{91F2F50B-3850-2D3E-8D81-D3E2B477F98D}"/>
                      </a:ext>
                    </a:extLst>
                  </p:cNvPr>
                  <p:cNvSpPr/>
                  <p:nvPr/>
                </p:nvSpPr>
                <p:spPr>
                  <a:xfrm>
                    <a:off x="1608013" y="4210138"/>
                    <a:ext cx="52427" cy="51339"/>
                  </a:xfrm>
                  <a:custGeom>
                    <a:avLst/>
                    <a:gdLst>
                      <a:gd name="connsiteX0" fmla="*/ 31474 w 52427"/>
                      <a:gd name="connsiteY0" fmla="*/ 1802 h 51339"/>
                      <a:gd name="connsiteX1" fmla="*/ 25558 w 52427"/>
                      <a:gd name="connsiteY1" fmla="*/ 13553 h 51339"/>
                      <a:gd name="connsiteX2" fmla="*/ 19083 w 52427"/>
                      <a:gd name="connsiteY2" fmla="*/ 12434 h 51339"/>
                      <a:gd name="connsiteX3" fmla="*/ 13887 w 52427"/>
                      <a:gd name="connsiteY3" fmla="*/ 16031 h 51339"/>
                      <a:gd name="connsiteX4" fmla="*/ 11889 w 52427"/>
                      <a:gd name="connsiteY4" fmla="*/ 24344 h 51339"/>
                      <a:gd name="connsiteX5" fmla="*/ 19163 w 52427"/>
                      <a:gd name="connsiteY5" fmla="*/ 33537 h 51339"/>
                      <a:gd name="connsiteX6" fmla="*/ 30914 w 52427"/>
                      <a:gd name="connsiteY6" fmla="*/ 38654 h 51339"/>
                      <a:gd name="connsiteX7" fmla="*/ 38668 w 52427"/>
                      <a:gd name="connsiteY7" fmla="*/ 34497 h 51339"/>
                      <a:gd name="connsiteX8" fmla="*/ 40667 w 52427"/>
                      <a:gd name="connsiteY8" fmla="*/ 28341 h 51339"/>
                      <a:gd name="connsiteX9" fmla="*/ 36830 w 52427"/>
                      <a:gd name="connsiteY9" fmla="*/ 21227 h 51339"/>
                      <a:gd name="connsiteX10" fmla="*/ 46342 w 52427"/>
                      <a:gd name="connsiteY10" fmla="*/ 12274 h 51339"/>
                      <a:gd name="connsiteX11" fmla="*/ 52418 w 52427"/>
                      <a:gd name="connsiteY11" fmla="*/ 26503 h 51339"/>
                      <a:gd name="connsiteX12" fmla="*/ 46822 w 52427"/>
                      <a:gd name="connsiteY12" fmla="*/ 41451 h 51339"/>
                      <a:gd name="connsiteX13" fmla="*/ 30834 w 52427"/>
                      <a:gd name="connsiteY13" fmla="*/ 51204 h 51339"/>
                      <a:gd name="connsiteX14" fmla="*/ 11729 w 52427"/>
                      <a:gd name="connsiteY14" fmla="*/ 44889 h 51339"/>
                      <a:gd name="connsiteX15" fmla="*/ 297 w 52427"/>
                      <a:gd name="connsiteY15" fmla="*/ 28182 h 51339"/>
                      <a:gd name="connsiteX16" fmla="*/ 5414 w 52427"/>
                      <a:gd name="connsiteY16" fmla="*/ 9955 h 51339"/>
                      <a:gd name="connsiteX17" fmla="*/ 17245 w 52427"/>
                      <a:gd name="connsiteY17" fmla="*/ 762 h 51339"/>
                      <a:gd name="connsiteX18" fmla="*/ 31394 w 52427"/>
                      <a:gd name="connsiteY18" fmla="*/ 1802 h 5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427" h="51339">
                        <a:moveTo>
                          <a:pt x="31474" y="1802"/>
                        </a:moveTo>
                        <a:lnTo>
                          <a:pt x="25558" y="13553"/>
                        </a:lnTo>
                        <a:cubicBezTo>
                          <a:pt x="23240" y="12354"/>
                          <a:pt x="21082" y="11954"/>
                          <a:pt x="19083" y="12434"/>
                        </a:cubicBezTo>
                        <a:cubicBezTo>
                          <a:pt x="17085" y="12913"/>
                          <a:pt x="15406" y="14112"/>
                          <a:pt x="13887" y="16031"/>
                        </a:cubicBezTo>
                        <a:cubicBezTo>
                          <a:pt x="11889" y="18669"/>
                          <a:pt x="11249" y="21387"/>
                          <a:pt x="11889" y="24344"/>
                        </a:cubicBezTo>
                        <a:cubicBezTo>
                          <a:pt x="12528" y="27302"/>
                          <a:pt x="14926" y="30340"/>
                          <a:pt x="19163" y="33537"/>
                        </a:cubicBezTo>
                        <a:cubicBezTo>
                          <a:pt x="23879" y="37055"/>
                          <a:pt x="27797" y="38813"/>
                          <a:pt x="30914" y="38654"/>
                        </a:cubicBezTo>
                        <a:cubicBezTo>
                          <a:pt x="34032" y="38494"/>
                          <a:pt x="36590" y="37135"/>
                          <a:pt x="38668" y="34497"/>
                        </a:cubicBezTo>
                        <a:cubicBezTo>
                          <a:pt x="40187" y="32498"/>
                          <a:pt x="40827" y="30420"/>
                          <a:pt x="40667" y="28341"/>
                        </a:cubicBezTo>
                        <a:cubicBezTo>
                          <a:pt x="40507" y="26183"/>
                          <a:pt x="39228" y="23865"/>
                          <a:pt x="36830" y="21227"/>
                        </a:cubicBezTo>
                        <a:lnTo>
                          <a:pt x="46342" y="12274"/>
                        </a:lnTo>
                        <a:cubicBezTo>
                          <a:pt x="50259" y="16910"/>
                          <a:pt x="52338" y="21707"/>
                          <a:pt x="52418" y="26503"/>
                        </a:cubicBezTo>
                        <a:cubicBezTo>
                          <a:pt x="52578" y="31379"/>
                          <a:pt x="50659" y="36335"/>
                          <a:pt x="46822" y="41451"/>
                        </a:cubicBezTo>
                        <a:cubicBezTo>
                          <a:pt x="42425" y="47287"/>
                          <a:pt x="37149" y="50484"/>
                          <a:pt x="30834" y="51204"/>
                        </a:cubicBezTo>
                        <a:cubicBezTo>
                          <a:pt x="24599" y="51923"/>
                          <a:pt x="18204" y="49765"/>
                          <a:pt x="11729" y="44889"/>
                        </a:cubicBezTo>
                        <a:cubicBezTo>
                          <a:pt x="5174" y="39933"/>
                          <a:pt x="1417" y="34337"/>
                          <a:pt x="297" y="28182"/>
                        </a:cubicBezTo>
                        <a:cubicBezTo>
                          <a:pt x="-742" y="21946"/>
                          <a:pt x="937" y="15871"/>
                          <a:pt x="5414" y="9955"/>
                        </a:cubicBezTo>
                        <a:cubicBezTo>
                          <a:pt x="9091" y="5079"/>
                          <a:pt x="13008" y="2041"/>
                          <a:pt x="17245" y="762"/>
                        </a:cubicBezTo>
                        <a:cubicBezTo>
                          <a:pt x="21481" y="-517"/>
                          <a:pt x="26198" y="-197"/>
                          <a:pt x="31394" y="180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17" name="Freeform: Shape 4616">
                    <a:extLst>
                      <a:ext uri="{FF2B5EF4-FFF2-40B4-BE49-F238E27FC236}">
                        <a16:creationId xmlns:a16="http://schemas.microsoft.com/office/drawing/2014/main" id="{FE1B09D8-0F14-4BE3-4C9C-1AEAA3406E53}"/>
                      </a:ext>
                    </a:extLst>
                  </p:cNvPr>
                  <p:cNvSpPr/>
                  <p:nvPr/>
                </p:nvSpPr>
                <p:spPr>
                  <a:xfrm>
                    <a:off x="1640767" y="4165755"/>
                    <a:ext cx="52576" cy="52657"/>
                  </a:xfrm>
                  <a:custGeom>
                    <a:avLst/>
                    <a:gdLst>
                      <a:gd name="connsiteX0" fmla="*/ 10471 w 52576"/>
                      <a:gd name="connsiteY0" fmla="*/ 46344 h 52657"/>
                      <a:gd name="connsiteX1" fmla="*/ 2237 w 52576"/>
                      <a:gd name="connsiteY1" fmla="*/ 36112 h 52657"/>
                      <a:gd name="connsiteX2" fmla="*/ 239 w 52576"/>
                      <a:gd name="connsiteY2" fmla="*/ 23162 h 52657"/>
                      <a:gd name="connsiteX3" fmla="*/ 5594 w 52576"/>
                      <a:gd name="connsiteY3" fmla="*/ 10612 h 52657"/>
                      <a:gd name="connsiteX4" fmla="*/ 22622 w 52576"/>
                      <a:gd name="connsiteY4" fmla="*/ 219 h 52657"/>
                      <a:gd name="connsiteX5" fmla="*/ 41727 w 52576"/>
                      <a:gd name="connsiteY5" fmla="*/ 5575 h 52657"/>
                      <a:gd name="connsiteX6" fmla="*/ 52279 w 52576"/>
                      <a:gd name="connsiteY6" fmla="*/ 22682 h 52657"/>
                      <a:gd name="connsiteX7" fmla="*/ 47163 w 52576"/>
                      <a:gd name="connsiteY7" fmla="*/ 41788 h 52657"/>
                      <a:gd name="connsiteX8" fmla="*/ 36851 w 52576"/>
                      <a:gd name="connsiteY8" fmla="*/ 50341 h 52657"/>
                      <a:gd name="connsiteX9" fmla="*/ 23901 w 52576"/>
                      <a:gd name="connsiteY9" fmla="*/ 52420 h 52657"/>
                      <a:gd name="connsiteX10" fmla="*/ 10311 w 52576"/>
                      <a:gd name="connsiteY10" fmla="*/ 46264 h 52657"/>
                      <a:gd name="connsiteX11" fmla="*/ 19184 w 52576"/>
                      <a:gd name="connsiteY11" fmla="*/ 36032 h 52657"/>
                      <a:gd name="connsiteX12" fmla="*/ 30376 w 52576"/>
                      <a:gd name="connsiteY12" fmla="*/ 40029 h 52657"/>
                      <a:gd name="connsiteX13" fmla="*/ 38689 w 52576"/>
                      <a:gd name="connsiteY13" fmla="*/ 35473 h 52657"/>
                      <a:gd name="connsiteX14" fmla="*/ 40768 w 52576"/>
                      <a:gd name="connsiteY14" fmla="*/ 26200 h 52657"/>
                      <a:gd name="connsiteX15" fmla="*/ 33733 w 52576"/>
                      <a:gd name="connsiteY15" fmla="*/ 16527 h 52657"/>
                      <a:gd name="connsiteX16" fmla="*/ 22622 w 52576"/>
                      <a:gd name="connsiteY16" fmla="*/ 12530 h 52657"/>
                      <a:gd name="connsiteX17" fmla="*/ 14308 w 52576"/>
                      <a:gd name="connsiteY17" fmla="*/ 17087 h 52657"/>
                      <a:gd name="connsiteX18" fmla="*/ 12229 w 52576"/>
                      <a:gd name="connsiteY18" fmla="*/ 26360 h 52657"/>
                      <a:gd name="connsiteX19" fmla="*/ 19184 w 52576"/>
                      <a:gd name="connsiteY19" fmla="*/ 36032 h 5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576" h="52657">
                        <a:moveTo>
                          <a:pt x="10471" y="46344"/>
                        </a:moveTo>
                        <a:cubicBezTo>
                          <a:pt x="6953" y="43706"/>
                          <a:pt x="4236" y="40269"/>
                          <a:pt x="2237" y="36112"/>
                        </a:cubicBezTo>
                        <a:cubicBezTo>
                          <a:pt x="239" y="31955"/>
                          <a:pt x="-401" y="27638"/>
                          <a:pt x="239" y="23162"/>
                        </a:cubicBezTo>
                        <a:cubicBezTo>
                          <a:pt x="878" y="18685"/>
                          <a:pt x="2717" y="14529"/>
                          <a:pt x="5594" y="10612"/>
                        </a:cubicBezTo>
                        <a:cubicBezTo>
                          <a:pt x="10151" y="4616"/>
                          <a:pt x="15827" y="1179"/>
                          <a:pt x="22622" y="219"/>
                        </a:cubicBezTo>
                        <a:cubicBezTo>
                          <a:pt x="29416" y="-660"/>
                          <a:pt x="35811" y="1099"/>
                          <a:pt x="41727" y="5575"/>
                        </a:cubicBezTo>
                        <a:cubicBezTo>
                          <a:pt x="47722" y="10132"/>
                          <a:pt x="51240" y="15808"/>
                          <a:pt x="52279" y="22682"/>
                        </a:cubicBezTo>
                        <a:cubicBezTo>
                          <a:pt x="53318" y="29557"/>
                          <a:pt x="51639" y="35952"/>
                          <a:pt x="47163" y="41788"/>
                        </a:cubicBezTo>
                        <a:cubicBezTo>
                          <a:pt x="44445" y="45465"/>
                          <a:pt x="41008" y="48263"/>
                          <a:pt x="36851" y="50341"/>
                        </a:cubicBezTo>
                        <a:cubicBezTo>
                          <a:pt x="32694" y="52420"/>
                          <a:pt x="28377" y="53059"/>
                          <a:pt x="23901" y="52420"/>
                        </a:cubicBezTo>
                        <a:cubicBezTo>
                          <a:pt x="19424" y="51780"/>
                          <a:pt x="14947" y="49702"/>
                          <a:pt x="10311" y="46264"/>
                        </a:cubicBezTo>
                        <a:close/>
                        <a:moveTo>
                          <a:pt x="19184" y="36032"/>
                        </a:moveTo>
                        <a:cubicBezTo>
                          <a:pt x="23101" y="38990"/>
                          <a:pt x="26858" y="40349"/>
                          <a:pt x="30376" y="40029"/>
                        </a:cubicBezTo>
                        <a:cubicBezTo>
                          <a:pt x="33893" y="39709"/>
                          <a:pt x="36691" y="38190"/>
                          <a:pt x="38689" y="35473"/>
                        </a:cubicBezTo>
                        <a:cubicBezTo>
                          <a:pt x="40768" y="32755"/>
                          <a:pt x="41407" y="29637"/>
                          <a:pt x="40768" y="26200"/>
                        </a:cubicBezTo>
                        <a:cubicBezTo>
                          <a:pt x="40128" y="22762"/>
                          <a:pt x="37730" y="19565"/>
                          <a:pt x="33733" y="16527"/>
                        </a:cubicBezTo>
                        <a:cubicBezTo>
                          <a:pt x="29816" y="13569"/>
                          <a:pt x="26139" y="12290"/>
                          <a:pt x="22622" y="12530"/>
                        </a:cubicBezTo>
                        <a:cubicBezTo>
                          <a:pt x="19104" y="12850"/>
                          <a:pt x="16306" y="14289"/>
                          <a:pt x="14308" y="17087"/>
                        </a:cubicBezTo>
                        <a:cubicBezTo>
                          <a:pt x="12229" y="19805"/>
                          <a:pt x="11590" y="22922"/>
                          <a:pt x="12229" y="26360"/>
                        </a:cubicBezTo>
                        <a:cubicBezTo>
                          <a:pt x="12949" y="29797"/>
                          <a:pt x="15267" y="32994"/>
                          <a:pt x="19184" y="3603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18" name="Freeform: Shape 4617">
                    <a:extLst>
                      <a:ext uri="{FF2B5EF4-FFF2-40B4-BE49-F238E27FC236}">
                        <a16:creationId xmlns:a16="http://schemas.microsoft.com/office/drawing/2014/main" id="{C25F36DE-582B-E148-839F-B7A7BBC6DEF3}"/>
                      </a:ext>
                    </a:extLst>
                  </p:cNvPr>
                  <p:cNvSpPr/>
                  <p:nvPr/>
                </p:nvSpPr>
                <p:spPr>
                  <a:xfrm>
                    <a:off x="1682143" y="4101787"/>
                    <a:ext cx="59666" cy="52257"/>
                  </a:xfrm>
                  <a:custGeom>
                    <a:avLst/>
                    <a:gdLst>
                      <a:gd name="connsiteX0" fmla="*/ 57028 w 59666"/>
                      <a:gd name="connsiteY0" fmla="*/ 49719 h 52257"/>
                      <a:gd name="connsiteX1" fmla="*/ 51433 w 59666"/>
                      <a:gd name="connsiteY1" fmla="*/ 45482 h 52257"/>
                      <a:gd name="connsiteX2" fmla="*/ 44398 w 59666"/>
                      <a:gd name="connsiteY2" fmla="*/ 50918 h 52257"/>
                      <a:gd name="connsiteX3" fmla="*/ 36564 w 59666"/>
                      <a:gd name="connsiteY3" fmla="*/ 52197 h 52257"/>
                      <a:gd name="connsiteX4" fmla="*/ 27531 w 59666"/>
                      <a:gd name="connsiteY4" fmla="*/ 48840 h 52257"/>
                      <a:gd name="connsiteX5" fmla="*/ 30728 w 59666"/>
                      <a:gd name="connsiteY5" fmla="*/ 42444 h 52257"/>
                      <a:gd name="connsiteX6" fmla="*/ 39122 w 59666"/>
                      <a:gd name="connsiteY6" fmla="*/ 45162 h 52257"/>
                      <a:gd name="connsiteX7" fmla="*/ 46716 w 59666"/>
                      <a:gd name="connsiteY7" fmla="*/ 41965 h 52257"/>
                      <a:gd name="connsiteX8" fmla="*/ 28890 w 59666"/>
                      <a:gd name="connsiteY8" fmla="*/ 28535 h 52257"/>
                      <a:gd name="connsiteX9" fmla="*/ 20896 w 59666"/>
                      <a:gd name="connsiteY9" fmla="*/ 33571 h 52257"/>
                      <a:gd name="connsiteX10" fmla="*/ 13621 w 59666"/>
                      <a:gd name="connsiteY10" fmla="*/ 34610 h 52257"/>
                      <a:gd name="connsiteX11" fmla="*/ 6507 w 59666"/>
                      <a:gd name="connsiteY11" fmla="*/ 31493 h 52257"/>
                      <a:gd name="connsiteX12" fmla="*/ 32 w 59666"/>
                      <a:gd name="connsiteY12" fmla="*/ 19981 h 52257"/>
                      <a:gd name="connsiteX13" fmla="*/ 3309 w 59666"/>
                      <a:gd name="connsiteY13" fmla="*/ 9270 h 52257"/>
                      <a:gd name="connsiteX14" fmla="*/ 671 w 59666"/>
                      <a:gd name="connsiteY14" fmla="*/ 7271 h 52257"/>
                      <a:gd name="connsiteX15" fmla="*/ 3149 w 59666"/>
                      <a:gd name="connsiteY15" fmla="*/ 3994 h 52257"/>
                      <a:gd name="connsiteX16" fmla="*/ 5867 w 59666"/>
                      <a:gd name="connsiteY16" fmla="*/ 5992 h 52257"/>
                      <a:gd name="connsiteX17" fmla="*/ 14581 w 59666"/>
                      <a:gd name="connsiteY17" fmla="*/ 397 h 52257"/>
                      <a:gd name="connsiteX18" fmla="*/ 26332 w 59666"/>
                      <a:gd name="connsiteY18" fmla="*/ 2315 h 52257"/>
                      <a:gd name="connsiteX19" fmla="*/ 22814 w 59666"/>
                      <a:gd name="connsiteY19" fmla="*/ 8790 h 52257"/>
                      <a:gd name="connsiteX20" fmla="*/ 16179 w 59666"/>
                      <a:gd name="connsiteY20" fmla="*/ 7031 h 52257"/>
                      <a:gd name="connsiteX21" fmla="*/ 10584 w 59666"/>
                      <a:gd name="connsiteY21" fmla="*/ 9589 h 52257"/>
                      <a:gd name="connsiteX22" fmla="*/ 26731 w 59666"/>
                      <a:gd name="connsiteY22" fmla="*/ 21820 h 52257"/>
                      <a:gd name="connsiteX23" fmla="*/ 32647 w 59666"/>
                      <a:gd name="connsiteY23" fmla="*/ 17423 h 52257"/>
                      <a:gd name="connsiteX24" fmla="*/ 38642 w 59666"/>
                      <a:gd name="connsiteY24" fmla="*/ 15265 h 52257"/>
                      <a:gd name="connsiteX25" fmla="*/ 44478 w 59666"/>
                      <a:gd name="connsiteY25" fmla="*/ 15665 h 52257"/>
                      <a:gd name="connsiteX26" fmla="*/ 50074 w 59666"/>
                      <a:gd name="connsiteY26" fmla="*/ 18463 h 52257"/>
                      <a:gd name="connsiteX27" fmla="*/ 57028 w 59666"/>
                      <a:gd name="connsiteY27" fmla="*/ 29494 h 52257"/>
                      <a:gd name="connsiteX28" fmla="*/ 53991 w 59666"/>
                      <a:gd name="connsiteY28" fmla="*/ 42204 h 52257"/>
                      <a:gd name="connsiteX29" fmla="*/ 59666 w 59666"/>
                      <a:gd name="connsiteY29" fmla="*/ 46521 h 52257"/>
                      <a:gd name="connsiteX30" fmla="*/ 57188 w 59666"/>
                      <a:gd name="connsiteY30" fmla="*/ 49799 h 52257"/>
                      <a:gd name="connsiteX31" fmla="*/ 7946 w 59666"/>
                      <a:gd name="connsiteY31" fmla="*/ 12707 h 52257"/>
                      <a:gd name="connsiteX32" fmla="*/ 6667 w 59666"/>
                      <a:gd name="connsiteY32" fmla="*/ 19822 h 52257"/>
                      <a:gd name="connsiteX33" fmla="*/ 10264 w 59666"/>
                      <a:gd name="connsiteY33" fmla="*/ 25497 h 52257"/>
                      <a:gd name="connsiteX34" fmla="*/ 16259 w 59666"/>
                      <a:gd name="connsiteY34" fmla="*/ 27496 h 52257"/>
                      <a:gd name="connsiteX35" fmla="*/ 23454 w 59666"/>
                      <a:gd name="connsiteY35" fmla="*/ 24378 h 52257"/>
                      <a:gd name="connsiteX36" fmla="*/ 7946 w 59666"/>
                      <a:gd name="connsiteY36" fmla="*/ 12707 h 52257"/>
                      <a:gd name="connsiteX37" fmla="*/ 49194 w 59666"/>
                      <a:gd name="connsiteY37" fmla="*/ 38687 h 52257"/>
                      <a:gd name="connsiteX38" fmla="*/ 50473 w 59666"/>
                      <a:gd name="connsiteY38" fmla="*/ 31093 h 52257"/>
                      <a:gd name="connsiteX39" fmla="*/ 46077 w 59666"/>
                      <a:gd name="connsiteY39" fmla="*/ 24458 h 52257"/>
                      <a:gd name="connsiteX40" fmla="*/ 40001 w 59666"/>
                      <a:gd name="connsiteY40" fmla="*/ 22300 h 52257"/>
                      <a:gd name="connsiteX41" fmla="*/ 32167 w 59666"/>
                      <a:gd name="connsiteY41" fmla="*/ 25817 h 52257"/>
                      <a:gd name="connsiteX42" fmla="*/ 49274 w 59666"/>
                      <a:gd name="connsiteY42" fmla="*/ 38687 h 52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666" h="52257">
                        <a:moveTo>
                          <a:pt x="57028" y="49719"/>
                        </a:moveTo>
                        <a:lnTo>
                          <a:pt x="51433" y="45482"/>
                        </a:lnTo>
                        <a:cubicBezTo>
                          <a:pt x="48955" y="48040"/>
                          <a:pt x="46636" y="49799"/>
                          <a:pt x="44398" y="50918"/>
                        </a:cubicBezTo>
                        <a:cubicBezTo>
                          <a:pt x="42160" y="51957"/>
                          <a:pt x="39602" y="52437"/>
                          <a:pt x="36564" y="52197"/>
                        </a:cubicBezTo>
                        <a:cubicBezTo>
                          <a:pt x="33606" y="51957"/>
                          <a:pt x="30568" y="50838"/>
                          <a:pt x="27531" y="48840"/>
                        </a:cubicBezTo>
                        <a:lnTo>
                          <a:pt x="30728" y="42444"/>
                        </a:lnTo>
                        <a:cubicBezTo>
                          <a:pt x="34086" y="44283"/>
                          <a:pt x="36884" y="45162"/>
                          <a:pt x="39122" y="45162"/>
                        </a:cubicBezTo>
                        <a:cubicBezTo>
                          <a:pt x="42320" y="45162"/>
                          <a:pt x="44798" y="44043"/>
                          <a:pt x="46716" y="41965"/>
                        </a:cubicBezTo>
                        <a:lnTo>
                          <a:pt x="28890" y="28535"/>
                        </a:lnTo>
                        <a:cubicBezTo>
                          <a:pt x="26731" y="30533"/>
                          <a:pt x="24014" y="32212"/>
                          <a:pt x="20896" y="33571"/>
                        </a:cubicBezTo>
                        <a:cubicBezTo>
                          <a:pt x="18578" y="34610"/>
                          <a:pt x="16100" y="34930"/>
                          <a:pt x="13621" y="34610"/>
                        </a:cubicBezTo>
                        <a:cubicBezTo>
                          <a:pt x="11143" y="34211"/>
                          <a:pt x="8745" y="33251"/>
                          <a:pt x="6507" y="31493"/>
                        </a:cubicBezTo>
                        <a:cubicBezTo>
                          <a:pt x="2510" y="28455"/>
                          <a:pt x="352" y="24618"/>
                          <a:pt x="32" y="19981"/>
                        </a:cubicBezTo>
                        <a:cubicBezTo>
                          <a:pt x="-208" y="16864"/>
                          <a:pt x="911" y="13267"/>
                          <a:pt x="3309" y="9270"/>
                        </a:cubicBezTo>
                        <a:lnTo>
                          <a:pt x="671" y="7271"/>
                        </a:lnTo>
                        <a:lnTo>
                          <a:pt x="3149" y="3994"/>
                        </a:lnTo>
                        <a:lnTo>
                          <a:pt x="5867" y="5992"/>
                        </a:lnTo>
                        <a:cubicBezTo>
                          <a:pt x="8665" y="2954"/>
                          <a:pt x="11543" y="1116"/>
                          <a:pt x="14581" y="397"/>
                        </a:cubicBezTo>
                        <a:cubicBezTo>
                          <a:pt x="18498" y="-483"/>
                          <a:pt x="22335" y="77"/>
                          <a:pt x="26332" y="2315"/>
                        </a:cubicBezTo>
                        <a:lnTo>
                          <a:pt x="22814" y="8790"/>
                        </a:lnTo>
                        <a:cubicBezTo>
                          <a:pt x="20336" y="7431"/>
                          <a:pt x="18178" y="6872"/>
                          <a:pt x="16179" y="7031"/>
                        </a:cubicBezTo>
                        <a:cubicBezTo>
                          <a:pt x="14181" y="7191"/>
                          <a:pt x="12342" y="8071"/>
                          <a:pt x="10584" y="9589"/>
                        </a:cubicBezTo>
                        <a:lnTo>
                          <a:pt x="26731" y="21820"/>
                        </a:lnTo>
                        <a:cubicBezTo>
                          <a:pt x="29529" y="19502"/>
                          <a:pt x="31528" y="18063"/>
                          <a:pt x="32647" y="17423"/>
                        </a:cubicBezTo>
                        <a:cubicBezTo>
                          <a:pt x="34725" y="16224"/>
                          <a:pt x="36724" y="15505"/>
                          <a:pt x="38642" y="15265"/>
                        </a:cubicBezTo>
                        <a:cubicBezTo>
                          <a:pt x="40561" y="15025"/>
                          <a:pt x="42559" y="15105"/>
                          <a:pt x="44478" y="15665"/>
                        </a:cubicBezTo>
                        <a:cubicBezTo>
                          <a:pt x="46476" y="16224"/>
                          <a:pt x="48315" y="17184"/>
                          <a:pt x="50074" y="18463"/>
                        </a:cubicBezTo>
                        <a:cubicBezTo>
                          <a:pt x="53991" y="21420"/>
                          <a:pt x="56229" y="25098"/>
                          <a:pt x="57028" y="29494"/>
                        </a:cubicBezTo>
                        <a:cubicBezTo>
                          <a:pt x="57748" y="33891"/>
                          <a:pt x="56709" y="38208"/>
                          <a:pt x="53991" y="42204"/>
                        </a:cubicBezTo>
                        <a:lnTo>
                          <a:pt x="59666" y="46521"/>
                        </a:lnTo>
                        <a:lnTo>
                          <a:pt x="57188" y="49799"/>
                        </a:lnTo>
                        <a:close/>
                        <a:moveTo>
                          <a:pt x="7946" y="12707"/>
                        </a:moveTo>
                        <a:cubicBezTo>
                          <a:pt x="6667" y="15105"/>
                          <a:pt x="6187" y="17503"/>
                          <a:pt x="6667" y="19822"/>
                        </a:cubicBezTo>
                        <a:cubicBezTo>
                          <a:pt x="7146" y="22140"/>
                          <a:pt x="8345" y="24058"/>
                          <a:pt x="10264" y="25497"/>
                        </a:cubicBezTo>
                        <a:cubicBezTo>
                          <a:pt x="12182" y="26936"/>
                          <a:pt x="14181" y="27576"/>
                          <a:pt x="16259" y="27496"/>
                        </a:cubicBezTo>
                        <a:cubicBezTo>
                          <a:pt x="18338" y="27416"/>
                          <a:pt x="20736" y="26377"/>
                          <a:pt x="23454" y="24378"/>
                        </a:cubicBezTo>
                        <a:lnTo>
                          <a:pt x="7946" y="12707"/>
                        </a:lnTo>
                        <a:close/>
                        <a:moveTo>
                          <a:pt x="49194" y="38687"/>
                        </a:moveTo>
                        <a:cubicBezTo>
                          <a:pt x="50553" y="36289"/>
                          <a:pt x="50953" y="33811"/>
                          <a:pt x="50473" y="31093"/>
                        </a:cubicBezTo>
                        <a:cubicBezTo>
                          <a:pt x="49914" y="28455"/>
                          <a:pt x="48475" y="26217"/>
                          <a:pt x="46077" y="24458"/>
                        </a:cubicBezTo>
                        <a:cubicBezTo>
                          <a:pt x="44078" y="22939"/>
                          <a:pt x="42000" y="22220"/>
                          <a:pt x="40001" y="22300"/>
                        </a:cubicBezTo>
                        <a:cubicBezTo>
                          <a:pt x="38003" y="22300"/>
                          <a:pt x="35365" y="23579"/>
                          <a:pt x="32167" y="25817"/>
                        </a:cubicBezTo>
                        <a:lnTo>
                          <a:pt x="49274" y="3868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19" name="Freeform: Shape 4618">
                    <a:extLst>
                      <a:ext uri="{FF2B5EF4-FFF2-40B4-BE49-F238E27FC236}">
                        <a16:creationId xmlns:a16="http://schemas.microsoft.com/office/drawing/2014/main" id="{A1BF3922-7DA2-4498-F8D2-8F74B5B8DF60}"/>
                      </a:ext>
                    </a:extLst>
                  </p:cNvPr>
                  <p:cNvSpPr/>
                  <p:nvPr/>
                </p:nvSpPr>
                <p:spPr>
                  <a:xfrm>
                    <a:off x="1710431" y="4066700"/>
                    <a:ext cx="61195" cy="58346"/>
                  </a:xfrm>
                  <a:custGeom>
                    <a:avLst/>
                    <a:gdLst>
                      <a:gd name="connsiteX0" fmla="*/ 55759 w 61195"/>
                      <a:gd name="connsiteY0" fmla="*/ 24052 h 58346"/>
                      <a:gd name="connsiteX1" fmla="*/ 61195 w 61195"/>
                      <a:gd name="connsiteY1" fmla="*/ 28129 h 58346"/>
                      <a:gd name="connsiteX2" fmla="*/ 38413 w 61195"/>
                      <a:gd name="connsiteY2" fmla="*/ 58346 h 58346"/>
                      <a:gd name="connsiteX3" fmla="*/ 34975 w 61195"/>
                      <a:gd name="connsiteY3" fmla="*/ 54749 h 58346"/>
                      <a:gd name="connsiteX4" fmla="*/ 31698 w 61195"/>
                      <a:gd name="connsiteY4" fmla="*/ 46515 h 58346"/>
                      <a:gd name="connsiteX5" fmla="*/ 30339 w 61195"/>
                      <a:gd name="connsiteY5" fmla="*/ 33965 h 58346"/>
                      <a:gd name="connsiteX6" fmla="*/ 28260 w 61195"/>
                      <a:gd name="connsiteY6" fmla="*/ 16618 h 58346"/>
                      <a:gd name="connsiteX7" fmla="*/ 23464 w 61195"/>
                      <a:gd name="connsiteY7" fmla="*/ 8944 h 58346"/>
                      <a:gd name="connsiteX8" fmla="*/ 16030 w 61195"/>
                      <a:gd name="connsiteY8" fmla="*/ 7105 h 58346"/>
                      <a:gd name="connsiteX9" fmla="*/ 9075 w 61195"/>
                      <a:gd name="connsiteY9" fmla="*/ 11582 h 58346"/>
                      <a:gd name="connsiteX10" fmla="*/ 6597 w 61195"/>
                      <a:gd name="connsiteY10" fmla="*/ 19895 h 58346"/>
                      <a:gd name="connsiteX11" fmla="*/ 11473 w 61195"/>
                      <a:gd name="connsiteY11" fmla="*/ 27410 h 58346"/>
                      <a:gd name="connsiteX12" fmla="*/ 6517 w 61195"/>
                      <a:gd name="connsiteY12" fmla="*/ 32765 h 58346"/>
                      <a:gd name="connsiteX13" fmla="*/ 42 w 61195"/>
                      <a:gd name="connsiteY13" fmla="*/ 20855 h 58346"/>
                      <a:gd name="connsiteX14" fmla="*/ 4518 w 61195"/>
                      <a:gd name="connsiteY14" fmla="*/ 7905 h 58346"/>
                      <a:gd name="connsiteX15" fmla="*/ 16030 w 61195"/>
                      <a:gd name="connsiteY15" fmla="*/ 230 h 58346"/>
                      <a:gd name="connsiteX16" fmla="*/ 27941 w 61195"/>
                      <a:gd name="connsiteY16" fmla="*/ 3188 h 58346"/>
                      <a:gd name="connsiteX17" fmla="*/ 32497 w 61195"/>
                      <a:gd name="connsiteY17" fmla="*/ 8384 h 58346"/>
                      <a:gd name="connsiteX18" fmla="*/ 35295 w 61195"/>
                      <a:gd name="connsiteY18" fmla="*/ 16298 h 58346"/>
                      <a:gd name="connsiteX19" fmla="*/ 36814 w 61195"/>
                      <a:gd name="connsiteY19" fmla="*/ 31007 h 58346"/>
                      <a:gd name="connsiteX20" fmla="*/ 37693 w 61195"/>
                      <a:gd name="connsiteY20" fmla="*/ 41799 h 58346"/>
                      <a:gd name="connsiteX21" fmla="*/ 38972 w 61195"/>
                      <a:gd name="connsiteY21" fmla="*/ 46435 h 58346"/>
                      <a:gd name="connsiteX22" fmla="*/ 55839 w 61195"/>
                      <a:gd name="connsiteY22" fmla="*/ 24052 h 5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195" h="58346">
                        <a:moveTo>
                          <a:pt x="55759" y="24052"/>
                        </a:moveTo>
                        <a:lnTo>
                          <a:pt x="61195" y="28129"/>
                        </a:lnTo>
                        <a:lnTo>
                          <a:pt x="38413" y="58346"/>
                        </a:lnTo>
                        <a:cubicBezTo>
                          <a:pt x="37054" y="57387"/>
                          <a:pt x="35934" y="56188"/>
                          <a:pt x="34975" y="54749"/>
                        </a:cubicBezTo>
                        <a:cubicBezTo>
                          <a:pt x="33456" y="52431"/>
                          <a:pt x="32417" y="49633"/>
                          <a:pt x="31698" y="46515"/>
                        </a:cubicBezTo>
                        <a:cubicBezTo>
                          <a:pt x="30978" y="43318"/>
                          <a:pt x="30499" y="39161"/>
                          <a:pt x="30339" y="33965"/>
                        </a:cubicBezTo>
                        <a:cubicBezTo>
                          <a:pt x="30019" y="25971"/>
                          <a:pt x="29299" y="20135"/>
                          <a:pt x="28260" y="16618"/>
                        </a:cubicBezTo>
                        <a:cubicBezTo>
                          <a:pt x="27221" y="13101"/>
                          <a:pt x="25622" y="10542"/>
                          <a:pt x="23464" y="8944"/>
                        </a:cubicBezTo>
                        <a:cubicBezTo>
                          <a:pt x="21226" y="7265"/>
                          <a:pt x="18747" y="6625"/>
                          <a:pt x="16030" y="7105"/>
                        </a:cubicBezTo>
                        <a:cubicBezTo>
                          <a:pt x="13312" y="7585"/>
                          <a:pt x="10993" y="9024"/>
                          <a:pt x="9075" y="11582"/>
                        </a:cubicBezTo>
                        <a:cubicBezTo>
                          <a:pt x="6996" y="14300"/>
                          <a:pt x="6197" y="17018"/>
                          <a:pt x="6597" y="19895"/>
                        </a:cubicBezTo>
                        <a:cubicBezTo>
                          <a:pt x="6996" y="22773"/>
                          <a:pt x="8595" y="25251"/>
                          <a:pt x="11473" y="27410"/>
                        </a:cubicBezTo>
                        <a:lnTo>
                          <a:pt x="6517" y="32765"/>
                        </a:lnTo>
                        <a:cubicBezTo>
                          <a:pt x="2520" y="29088"/>
                          <a:pt x="361" y="25171"/>
                          <a:pt x="42" y="20855"/>
                        </a:cubicBezTo>
                        <a:cubicBezTo>
                          <a:pt x="-278" y="16618"/>
                          <a:pt x="1241" y="12301"/>
                          <a:pt x="4518" y="7905"/>
                        </a:cubicBezTo>
                        <a:cubicBezTo>
                          <a:pt x="7796" y="3508"/>
                          <a:pt x="11633" y="950"/>
                          <a:pt x="16030" y="230"/>
                        </a:cubicBezTo>
                        <a:cubicBezTo>
                          <a:pt x="20346" y="-489"/>
                          <a:pt x="24343" y="470"/>
                          <a:pt x="27941" y="3188"/>
                        </a:cubicBezTo>
                        <a:cubicBezTo>
                          <a:pt x="29779" y="4547"/>
                          <a:pt x="31298" y="6306"/>
                          <a:pt x="32497" y="8384"/>
                        </a:cubicBezTo>
                        <a:cubicBezTo>
                          <a:pt x="33696" y="10463"/>
                          <a:pt x="34655" y="13101"/>
                          <a:pt x="35295" y="16298"/>
                        </a:cubicBezTo>
                        <a:cubicBezTo>
                          <a:pt x="35934" y="19496"/>
                          <a:pt x="36414" y="24372"/>
                          <a:pt x="36814" y="31007"/>
                        </a:cubicBezTo>
                        <a:cubicBezTo>
                          <a:pt x="37133" y="36523"/>
                          <a:pt x="37373" y="40120"/>
                          <a:pt x="37693" y="41799"/>
                        </a:cubicBezTo>
                        <a:cubicBezTo>
                          <a:pt x="38013" y="43478"/>
                          <a:pt x="38413" y="45076"/>
                          <a:pt x="38972" y="46435"/>
                        </a:cubicBezTo>
                        <a:lnTo>
                          <a:pt x="55839" y="2405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20" name="Freeform: Shape 4619">
                    <a:extLst>
                      <a:ext uri="{FF2B5EF4-FFF2-40B4-BE49-F238E27FC236}">
                        <a16:creationId xmlns:a16="http://schemas.microsoft.com/office/drawing/2014/main" id="{2555F79F-BD27-5A9F-5B29-ED7C4FCAEA76}"/>
                      </a:ext>
                    </a:extLst>
                  </p:cNvPr>
                  <p:cNvSpPr/>
                  <p:nvPr/>
                </p:nvSpPr>
                <p:spPr>
                  <a:xfrm>
                    <a:off x="1772106" y="4074445"/>
                    <a:ext cx="11191" cy="11191"/>
                  </a:xfrm>
                  <a:custGeom>
                    <a:avLst/>
                    <a:gdLst>
                      <a:gd name="connsiteX0" fmla="*/ 6395 w 11191"/>
                      <a:gd name="connsiteY0" fmla="*/ 11191 h 11191"/>
                      <a:gd name="connsiteX1" fmla="*/ 0 w 11191"/>
                      <a:gd name="connsiteY1" fmla="*/ 6395 h 11191"/>
                      <a:gd name="connsiteX2" fmla="*/ 4796 w 11191"/>
                      <a:gd name="connsiteY2" fmla="*/ 0 h 11191"/>
                      <a:gd name="connsiteX3" fmla="*/ 11191 w 11191"/>
                      <a:gd name="connsiteY3" fmla="*/ 4796 h 11191"/>
                      <a:gd name="connsiteX4" fmla="*/ 6395 w 11191"/>
                      <a:gd name="connsiteY4" fmla="*/ 11191 h 11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 h="11191">
                        <a:moveTo>
                          <a:pt x="6395" y="11191"/>
                        </a:moveTo>
                        <a:lnTo>
                          <a:pt x="0" y="6395"/>
                        </a:lnTo>
                        <a:lnTo>
                          <a:pt x="4796" y="0"/>
                        </a:lnTo>
                        <a:lnTo>
                          <a:pt x="11191" y="4796"/>
                        </a:lnTo>
                        <a:lnTo>
                          <a:pt x="6395" y="1119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21" name="Freeform: Shape 4620">
                    <a:extLst>
                      <a:ext uri="{FF2B5EF4-FFF2-40B4-BE49-F238E27FC236}">
                        <a16:creationId xmlns:a16="http://schemas.microsoft.com/office/drawing/2014/main" id="{CEAEDA97-2C60-7F15-DDD5-17F9B76C2914}"/>
                      </a:ext>
                    </a:extLst>
                  </p:cNvPr>
                  <p:cNvSpPr/>
                  <p:nvPr/>
                </p:nvSpPr>
                <p:spPr>
                  <a:xfrm>
                    <a:off x="1751308" y="4014829"/>
                    <a:ext cx="53747" cy="48748"/>
                  </a:xfrm>
                  <a:custGeom>
                    <a:avLst/>
                    <a:gdLst>
                      <a:gd name="connsiteX0" fmla="*/ 15682 w 53747"/>
                      <a:gd name="connsiteY0" fmla="*/ 39310 h 48748"/>
                      <a:gd name="connsiteX1" fmla="*/ 3851 w 53747"/>
                      <a:gd name="connsiteY1" fmla="*/ 27799 h 48748"/>
                      <a:gd name="connsiteX2" fmla="*/ 14 w 53747"/>
                      <a:gd name="connsiteY2" fmla="*/ 17087 h 48748"/>
                      <a:gd name="connsiteX3" fmla="*/ 3531 w 53747"/>
                      <a:gd name="connsiteY3" fmla="*/ 6775 h 48748"/>
                      <a:gd name="connsiteX4" fmla="*/ 9847 w 53747"/>
                      <a:gd name="connsiteY4" fmla="*/ 1419 h 48748"/>
                      <a:gd name="connsiteX5" fmla="*/ 17521 w 53747"/>
                      <a:gd name="connsiteY5" fmla="*/ 60 h 48748"/>
                      <a:gd name="connsiteX6" fmla="*/ 26474 w 53747"/>
                      <a:gd name="connsiteY6" fmla="*/ 2379 h 48748"/>
                      <a:gd name="connsiteX7" fmla="*/ 38065 w 53747"/>
                      <a:gd name="connsiteY7" fmla="*/ 9493 h 48748"/>
                      <a:gd name="connsiteX8" fmla="*/ 49816 w 53747"/>
                      <a:gd name="connsiteY8" fmla="*/ 20925 h 48748"/>
                      <a:gd name="connsiteX9" fmla="*/ 53733 w 53747"/>
                      <a:gd name="connsiteY9" fmla="*/ 31636 h 48748"/>
                      <a:gd name="connsiteX10" fmla="*/ 50136 w 53747"/>
                      <a:gd name="connsiteY10" fmla="*/ 41948 h 48748"/>
                      <a:gd name="connsiteX11" fmla="*/ 37585 w 53747"/>
                      <a:gd name="connsiteY11" fmla="*/ 48743 h 48748"/>
                      <a:gd name="connsiteX12" fmla="*/ 15602 w 53747"/>
                      <a:gd name="connsiteY12" fmla="*/ 39230 h 48748"/>
                      <a:gd name="connsiteX13" fmla="*/ 19999 w 53747"/>
                      <a:gd name="connsiteY13" fmla="*/ 33475 h 48748"/>
                      <a:gd name="connsiteX14" fmla="*/ 36946 w 53747"/>
                      <a:gd name="connsiteY14" fmla="*/ 42108 h 48748"/>
                      <a:gd name="connsiteX15" fmla="*/ 45579 w 53747"/>
                      <a:gd name="connsiteY15" fmla="*/ 38431 h 48748"/>
                      <a:gd name="connsiteX16" fmla="*/ 46699 w 53747"/>
                      <a:gd name="connsiteY16" fmla="*/ 29078 h 48748"/>
                      <a:gd name="connsiteX17" fmla="*/ 33748 w 53747"/>
                      <a:gd name="connsiteY17" fmla="*/ 15169 h 48748"/>
                      <a:gd name="connsiteX18" fmla="*/ 16801 w 53747"/>
                      <a:gd name="connsiteY18" fmla="*/ 6535 h 48748"/>
                      <a:gd name="connsiteX19" fmla="*/ 8168 w 53747"/>
                      <a:gd name="connsiteY19" fmla="*/ 10293 h 48748"/>
                      <a:gd name="connsiteX20" fmla="*/ 6809 w 53747"/>
                      <a:gd name="connsiteY20" fmla="*/ 18926 h 48748"/>
                      <a:gd name="connsiteX21" fmla="*/ 20079 w 53747"/>
                      <a:gd name="connsiteY21" fmla="*/ 33475 h 48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3747" h="48748">
                        <a:moveTo>
                          <a:pt x="15682" y="39310"/>
                        </a:moveTo>
                        <a:cubicBezTo>
                          <a:pt x="10246" y="35233"/>
                          <a:pt x="6329" y="31397"/>
                          <a:pt x="3851" y="27799"/>
                        </a:cubicBezTo>
                        <a:cubicBezTo>
                          <a:pt x="1373" y="24202"/>
                          <a:pt x="94" y="20685"/>
                          <a:pt x="14" y="17087"/>
                        </a:cubicBezTo>
                        <a:cubicBezTo>
                          <a:pt x="-146" y="13570"/>
                          <a:pt x="1053" y="10133"/>
                          <a:pt x="3531" y="6775"/>
                        </a:cubicBezTo>
                        <a:cubicBezTo>
                          <a:pt x="5370" y="4297"/>
                          <a:pt x="7528" y="2538"/>
                          <a:pt x="9847" y="1419"/>
                        </a:cubicBezTo>
                        <a:cubicBezTo>
                          <a:pt x="12245" y="300"/>
                          <a:pt x="14803" y="-179"/>
                          <a:pt x="17521" y="60"/>
                        </a:cubicBezTo>
                        <a:cubicBezTo>
                          <a:pt x="20319" y="300"/>
                          <a:pt x="23276" y="1020"/>
                          <a:pt x="26474" y="2379"/>
                        </a:cubicBezTo>
                        <a:cubicBezTo>
                          <a:pt x="29671" y="3737"/>
                          <a:pt x="33509" y="6056"/>
                          <a:pt x="38065" y="9493"/>
                        </a:cubicBezTo>
                        <a:cubicBezTo>
                          <a:pt x="43421" y="13570"/>
                          <a:pt x="47338" y="17327"/>
                          <a:pt x="49816" y="20925"/>
                        </a:cubicBezTo>
                        <a:cubicBezTo>
                          <a:pt x="52294" y="24522"/>
                          <a:pt x="53573" y="28039"/>
                          <a:pt x="53733" y="31636"/>
                        </a:cubicBezTo>
                        <a:cubicBezTo>
                          <a:pt x="53893" y="35154"/>
                          <a:pt x="52694" y="38671"/>
                          <a:pt x="50136" y="41948"/>
                        </a:cubicBezTo>
                        <a:cubicBezTo>
                          <a:pt x="46779" y="46345"/>
                          <a:pt x="42622" y="48583"/>
                          <a:pt x="37585" y="48743"/>
                        </a:cubicBezTo>
                        <a:cubicBezTo>
                          <a:pt x="31510" y="48903"/>
                          <a:pt x="24156" y="45705"/>
                          <a:pt x="15602" y="39230"/>
                        </a:cubicBezTo>
                        <a:close/>
                        <a:moveTo>
                          <a:pt x="19999" y="33475"/>
                        </a:moveTo>
                        <a:cubicBezTo>
                          <a:pt x="27513" y="39151"/>
                          <a:pt x="33189" y="42028"/>
                          <a:pt x="36946" y="42108"/>
                        </a:cubicBezTo>
                        <a:cubicBezTo>
                          <a:pt x="40703" y="42188"/>
                          <a:pt x="43581" y="40989"/>
                          <a:pt x="45579" y="38431"/>
                        </a:cubicBezTo>
                        <a:cubicBezTo>
                          <a:pt x="47498" y="35873"/>
                          <a:pt x="47898" y="32755"/>
                          <a:pt x="46699" y="29078"/>
                        </a:cubicBezTo>
                        <a:cubicBezTo>
                          <a:pt x="45499" y="25481"/>
                          <a:pt x="41183" y="20845"/>
                          <a:pt x="33748" y="15169"/>
                        </a:cubicBezTo>
                        <a:cubicBezTo>
                          <a:pt x="26234" y="9493"/>
                          <a:pt x="20558" y="6615"/>
                          <a:pt x="16801" y="6535"/>
                        </a:cubicBezTo>
                        <a:cubicBezTo>
                          <a:pt x="13044" y="6455"/>
                          <a:pt x="10086" y="7655"/>
                          <a:pt x="8168" y="10293"/>
                        </a:cubicBezTo>
                        <a:cubicBezTo>
                          <a:pt x="6249" y="12851"/>
                          <a:pt x="5770" y="15728"/>
                          <a:pt x="6809" y="18926"/>
                        </a:cubicBezTo>
                        <a:cubicBezTo>
                          <a:pt x="8168" y="22923"/>
                          <a:pt x="12565" y="27799"/>
                          <a:pt x="20079" y="33475"/>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22" name="Freeform: Shape 4621">
                    <a:extLst>
                      <a:ext uri="{FF2B5EF4-FFF2-40B4-BE49-F238E27FC236}">
                        <a16:creationId xmlns:a16="http://schemas.microsoft.com/office/drawing/2014/main" id="{D6493E4C-4EEC-1D91-6685-7E665DAB6FFE}"/>
                      </a:ext>
                    </a:extLst>
                  </p:cNvPr>
                  <p:cNvSpPr/>
                  <p:nvPr/>
                </p:nvSpPr>
                <p:spPr>
                  <a:xfrm>
                    <a:off x="1769788" y="3966047"/>
                    <a:ext cx="61553" cy="55637"/>
                  </a:xfrm>
                  <a:custGeom>
                    <a:avLst/>
                    <a:gdLst>
                      <a:gd name="connsiteX0" fmla="*/ 56997 w 61553"/>
                      <a:gd name="connsiteY0" fmla="*/ 55638 h 55637"/>
                      <a:gd name="connsiteX1" fmla="*/ 16707 w 61553"/>
                      <a:gd name="connsiteY1" fmla="*/ 25261 h 55637"/>
                      <a:gd name="connsiteX2" fmla="*/ 5356 w 61553"/>
                      <a:gd name="connsiteY2" fmla="*/ 40289 h 55637"/>
                      <a:gd name="connsiteX3" fmla="*/ 0 w 61553"/>
                      <a:gd name="connsiteY3" fmla="*/ 36212 h 55637"/>
                      <a:gd name="connsiteX4" fmla="*/ 27339 w 61553"/>
                      <a:gd name="connsiteY4" fmla="*/ 0 h 55637"/>
                      <a:gd name="connsiteX5" fmla="*/ 32695 w 61553"/>
                      <a:gd name="connsiteY5" fmla="*/ 4077 h 55637"/>
                      <a:gd name="connsiteX6" fmla="*/ 21264 w 61553"/>
                      <a:gd name="connsiteY6" fmla="*/ 19185 h 55637"/>
                      <a:gd name="connsiteX7" fmla="*/ 61553 w 61553"/>
                      <a:gd name="connsiteY7" fmla="*/ 49562 h 55637"/>
                      <a:gd name="connsiteX8" fmla="*/ 56997 w 61553"/>
                      <a:gd name="connsiteY8" fmla="*/ 55638 h 55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553" h="55637">
                        <a:moveTo>
                          <a:pt x="56997" y="55638"/>
                        </a:moveTo>
                        <a:lnTo>
                          <a:pt x="16707" y="25261"/>
                        </a:lnTo>
                        <a:lnTo>
                          <a:pt x="5356" y="40289"/>
                        </a:lnTo>
                        <a:lnTo>
                          <a:pt x="0" y="36212"/>
                        </a:lnTo>
                        <a:lnTo>
                          <a:pt x="27339" y="0"/>
                        </a:lnTo>
                        <a:lnTo>
                          <a:pt x="32695" y="4077"/>
                        </a:lnTo>
                        <a:lnTo>
                          <a:pt x="21264" y="19185"/>
                        </a:lnTo>
                        <a:lnTo>
                          <a:pt x="61553" y="49562"/>
                        </a:lnTo>
                        <a:lnTo>
                          <a:pt x="56997" y="556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23" name="Freeform: Shape 4622">
                    <a:extLst>
                      <a:ext uri="{FF2B5EF4-FFF2-40B4-BE49-F238E27FC236}">
                        <a16:creationId xmlns:a16="http://schemas.microsoft.com/office/drawing/2014/main" id="{73FB3CA4-9252-4CD6-BE08-D226FFD8D8A3}"/>
                      </a:ext>
                    </a:extLst>
                  </p:cNvPr>
                  <p:cNvSpPr/>
                  <p:nvPr/>
                </p:nvSpPr>
                <p:spPr>
                  <a:xfrm>
                    <a:off x="2023015" y="3682772"/>
                    <a:ext cx="41828" cy="36703"/>
                  </a:xfrm>
                  <a:custGeom>
                    <a:avLst/>
                    <a:gdLst>
                      <a:gd name="connsiteX0" fmla="*/ 39910 w 41828"/>
                      <a:gd name="connsiteY0" fmla="*/ 34984 h 36703"/>
                      <a:gd name="connsiteX1" fmla="*/ 35993 w 41828"/>
                      <a:gd name="connsiteY1" fmla="*/ 32026 h 36703"/>
                      <a:gd name="connsiteX2" fmla="*/ 31036 w 41828"/>
                      <a:gd name="connsiteY2" fmla="*/ 35784 h 36703"/>
                      <a:gd name="connsiteX3" fmla="*/ 25601 w 41828"/>
                      <a:gd name="connsiteY3" fmla="*/ 36663 h 36703"/>
                      <a:gd name="connsiteX4" fmla="*/ 19285 w 41828"/>
                      <a:gd name="connsiteY4" fmla="*/ 34345 h 36703"/>
                      <a:gd name="connsiteX5" fmla="*/ 21524 w 41828"/>
                      <a:gd name="connsiteY5" fmla="*/ 29788 h 36703"/>
                      <a:gd name="connsiteX6" fmla="*/ 27359 w 41828"/>
                      <a:gd name="connsiteY6" fmla="*/ 31707 h 36703"/>
                      <a:gd name="connsiteX7" fmla="*/ 32715 w 41828"/>
                      <a:gd name="connsiteY7" fmla="*/ 29469 h 36703"/>
                      <a:gd name="connsiteX8" fmla="*/ 20245 w 41828"/>
                      <a:gd name="connsiteY8" fmla="*/ 20036 h 36703"/>
                      <a:gd name="connsiteX9" fmla="*/ 14649 w 41828"/>
                      <a:gd name="connsiteY9" fmla="*/ 23553 h 36703"/>
                      <a:gd name="connsiteX10" fmla="*/ 9533 w 41828"/>
                      <a:gd name="connsiteY10" fmla="*/ 24272 h 36703"/>
                      <a:gd name="connsiteX11" fmla="*/ 4577 w 41828"/>
                      <a:gd name="connsiteY11" fmla="*/ 22114 h 36703"/>
                      <a:gd name="connsiteX12" fmla="*/ 20 w 41828"/>
                      <a:gd name="connsiteY12" fmla="*/ 14040 h 36703"/>
                      <a:gd name="connsiteX13" fmla="*/ 2338 w 41828"/>
                      <a:gd name="connsiteY13" fmla="*/ 6526 h 36703"/>
                      <a:gd name="connsiteX14" fmla="*/ 420 w 41828"/>
                      <a:gd name="connsiteY14" fmla="*/ 5087 h 36703"/>
                      <a:gd name="connsiteX15" fmla="*/ 2178 w 41828"/>
                      <a:gd name="connsiteY15" fmla="*/ 2769 h 36703"/>
                      <a:gd name="connsiteX16" fmla="*/ 4097 w 41828"/>
                      <a:gd name="connsiteY16" fmla="*/ 4208 h 36703"/>
                      <a:gd name="connsiteX17" fmla="*/ 10172 w 41828"/>
                      <a:gd name="connsiteY17" fmla="*/ 291 h 36703"/>
                      <a:gd name="connsiteX18" fmla="*/ 18406 w 41828"/>
                      <a:gd name="connsiteY18" fmla="*/ 1650 h 36703"/>
                      <a:gd name="connsiteX19" fmla="*/ 15928 w 41828"/>
                      <a:gd name="connsiteY19" fmla="*/ 6206 h 36703"/>
                      <a:gd name="connsiteX20" fmla="*/ 11291 w 41828"/>
                      <a:gd name="connsiteY20" fmla="*/ 5007 h 36703"/>
                      <a:gd name="connsiteX21" fmla="*/ 7374 w 41828"/>
                      <a:gd name="connsiteY21" fmla="*/ 6846 h 36703"/>
                      <a:gd name="connsiteX22" fmla="*/ 18726 w 41828"/>
                      <a:gd name="connsiteY22" fmla="*/ 15399 h 36703"/>
                      <a:gd name="connsiteX23" fmla="*/ 22883 w 41828"/>
                      <a:gd name="connsiteY23" fmla="*/ 12361 h 36703"/>
                      <a:gd name="connsiteX24" fmla="*/ 27119 w 41828"/>
                      <a:gd name="connsiteY24" fmla="*/ 10843 h 36703"/>
                      <a:gd name="connsiteX25" fmla="*/ 31196 w 41828"/>
                      <a:gd name="connsiteY25" fmla="*/ 11162 h 36703"/>
                      <a:gd name="connsiteX26" fmla="*/ 35113 w 41828"/>
                      <a:gd name="connsiteY26" fmla="*/ 13161 h 36703"/>
                      <a:gd name="connsiteX27" fmla="*/ 39990 w 41828"/>
                      <a:gd name="connsiteY27" fmla="*/ 20915 h 36703"/>
                      <a:gd name="connsiteX28" fmla="*/ 37831 w 41828"/>
                      <a:gd name="connsiteY28" fmla="*/ 29868 h 36703"/>
                      <a:gd name="connsiteX29" fmla="*/ 41828 w 41828"/>
                      <a:gd name="connsiteY29" fmla="*/ 32826 h 36703"/>
                      <a:gd name="connsiteX30" fmla="*/ 40069 w 41828"/>
                      <a:gd name="connsiteY30" fmla="*/ 35144 h 36703"/>
                      <a:gd name="connsiteX31" fmla="*/ 5536 w 41828"/>
                      <a:gd name="connsiteY31" fmla="*/ 9084 h 36703"/>
                      <a:gd name="connsiteX32" fmla="*/ 4656 w 41828"/>
                      <a:gd name="connsiteY32" fmla="*/ 14040 h 36703"/>
                      <a:gd name="connsiteX33" fmla="*/ 7215 w 41828"/>
                      <a:gd name="connsiteY33" fmla="*/ 18037 h 36703"/>
                      <a:gd name="connsiteX34" fmla="*/ 11451 w 41828"/>
                      <a:gd name="connsiteY34" fmla="*/ 19476 h 36703"/>
                      <a:gd name="connsiteX35" fmla="*/ 16487 w 41828"/>
                      <a:gd name="connsiteY35" fmla="*/ 17318 h 36703"/>
                      <a:gd name="connsiteX36" fmla="*/ 5616 w 41828"/>
                      <a:gd name="connsiteY36" fmla="*/ 9164 h 36703"/>
                      <a:gd name="connsiteX37" fmla="*/ 34474 w 41828"/>
                      <a:gd name="connsiteY37" fmla="*/ 27230 h 36703"/>
                      <a:gd name="connsiteX38" fmla="*/ 35353 w 41828"/>
                      <a:gd name="connsiteY38" fmla="*/ 21954 h 36703"/>
                      <a:gd name="connsiteX39" fmla="*/ 32235 w 41828"/>
                      <a:gd name="connsiteY39" fmla="*/ 17318 h 36703"/>
                      <a:gd name="connsiteX40" fmla="*/ 27999 w 41828"/>
                      <a:gd name="connsiteY40" fmla="*/ 15799 h 36703"/>
                      <a:gd name="connsiteX41" fmla="*/ 22483 w 41828"/>
                      <a:gd name="connsiteY41" fmla="*/ 18277 h 36703"/>
                      <a:gd name="connsiteX42" fmla="*/ 34474 w 41828"/>
                      <a:gd name="connsiteY42" fmla="*/ 27310 h 36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1828" h="36703">
                        <a:moveTo>
                          <a:pt x="39910" y="34984"/>
                        </a:moveTo>
                        <a:lnTo>
                          <a:pt x="35993" y="32026"/>
                        </a:lnTo>
                        <a:cubicBezTo>
                          <a:pt x="34314" y="33785"/>
                          <a:pt x="32635" y="35064"/>
                          <a:pt x="31036" y="35784"/>
                        </a:cubicBezTo>
                        <a:cubicBezTo>
                          <a:pt x="29438" y="36503"/>
                          <a:pt x="27679" y="36823"/>
                          <a:pt x="25601" y="36663"/>
                        </a:cubicBezTo>
                        <a:cubicBezTo>
                          <a:pt x="23522" y="36503"/>
                          <a:pt x="21364" y="35704"/>
                          <a:pt x="19285" y="34345"/>
                        </a:cubicBezTo>
                        <a:lnTo>
                          <a:pt x="21524" y="29788"/>
                        </a:lnTo>
                        <a:cubicBezTo>
                          <a:pt x="23842" y="31067"/>
                          <a:pt x="25840" y="31707"/>
                          <a:pt x="27359" y="31707"/>
                        </a:cubicBezTo>
                        <a:cubicBezTo>
                          <a:pt x="29597" y="31707"/>
                          <a:pt x="31356" y="30907"/>
                          <a:pt x="32715" y="29469"/>
                        </a:cubicBezTo>
                        <a:lnTo>
                          <a:pt x="20245" y="20036"/>
                        </a:lnTo>
                        <a:cubicBezTo>
                          <a:pt x="18726" y="21395"/>
                          <a:pt x="16887" y="22594"/>
                          <a:pt x="14649" y="23553"/>
                        </a:cubicBezTo>
                        <a:cubicBezTo>
                          <a:pt x="12970" y="24272"/>
                          <a:pt x="11291" y="24512"/>
                          <a:pt x="9533" y="24272"/>
                        </a:cubicBezTo>
                        <a:cubicBezTo>
                          <a:pt x="7774" y="24033"/>
                          <a:pt x="6095" y="23313"/>
                          <a:pt x="4577" y="22114"/>
                        </a:cubicBezTo>
                        <a:cubicBezTo>
                          <a:pt x="1779" y="20036"/>
                          <a:pt x="260" y="17318"/>
                          <a:pt x="20" y="14040"/>
                        </a:cubicBezTo>
                        <a:cubicBezTo>
                          <a:pt x="-140" y="11882"/>
                          <a:pt x="659" y="9324"/>
                          <a:pt x="2338" y="6526"/>
                        </a:cubicBezTo>
                        <a:lnTo>
                          <a:pt x="420" y="5087"/>
                        </a:lnTo>
                        <a:lnTo>
                          <a:pt x="2178" y="2769"/>
                        </a:lnTo>
                        <a:lnTo>
                          <a:pt x="4097" y="4208"/>
                        </a:lnTo>
                        <a:cubicBezTo>
                          <a:pt x="6015" y="2049"/>
                          <a:pt x="8094" y="770"/>
                          <a:pt x="10172" y="291"/>
                        </a:cubicBezTo>
                        <a:cubicBezTo>
                          <a:pt x="12890" y="-349"/>
                          <a:pt x="15608" y="51"/>
                          <a:pt x="18406" y="1650"/>
                        </a:cubicBezTo>
                        <a:lnTo>
                          <a:pt x="15928" y="6206"/>
                        </a:lnTo>
                        <a:cubicBezTo>
                          <a:pt x="14249" y="5247"/>
                          <a:pt x="12650" y="4847"/>
                          <a:pt x="11291" y="5007"/>
                        </a:cubicBezTo>
                        <a:cubicBezTo>
                          <a:pt x="9932" y="5087"/>
                          <a:pt x="8653" y="5727"/>
                          <a:pt x="7374" y="6846"/>
                        </a:cubicBezTo>
                        <a:lnTo>
                          <a:pt x="18726" y="15399"/>
                        </a:lnTo>
                        <a:cubicBezTo>
                          <a:pt x="20724" y="13800"/>
                          <a:pt x="22083" y="12761"/>
                          <a:pt x="22883" y="12361"/>
                        </a:cubicBezTo>
                        <a:cubicBezTo>
                          <a:pt x="24321" y="11562"/>
                          <a:pt x="25760" y="11002"/>
                          <a:pt x="27119" y="10843"/>
                        </a:cubicBezTo>
                        <a:cubicBezTo>
                          <a:pt x="28478" y="10683"/>
                          <a:pt x="29837" y="10763"/>
                          <a:pt x="31196" y="11162"/>
                        </a:cubicBezTo>
                        <a:cubicBezTo>
                          <a:pt x="32555" y="11562"/>
                          <a:pt x="33834" y="12202"/>
                          <a:pt x="35113" y="13161"/>
                        </a:cubicBezTo>
                        <a:cubicBezTo>
                          <a:pt x="37831" y="15239"/>
                          <a:pt x="39430" y="17797"/>
                          <a:pt x="39990" y="20915"/>
                        </a:cubicBezTo>
                        <a:cubicBezTo>
                          <a:pt x="40469" y="24033"/>
                          <a:pt x="39750" y="26990"/>
                          <a:pt x="37831" y="29868"/>
                        </a:cubicBezTo>
                        <a:lnTo>
                          <a:pt x="41828" y="32826"/>
                        </a:lnTo>
                        <a:lnTo>
                          <a:pt x="40069" y="35144"/>
                        </a:lnTo>
                        <a:close/>
                        <a:moveTo>
                          <a:pt x="5536" y="9084"/>
                        </a:moveTo>
                        <a:cubicBezTo>
                          <a:pt x="4656" y="10763"/>
                          <a:pt x="4337" y="12442"/>
                          <a:pt x="4656" y="14040"/>
                        </a:cubicBezTo>
                        <a:cubicBezTo>
                          <a:pt x="4976" y="15639"/>
                          <a:pt x="5856" y="16998"/>
                          <a:pt x="7215" y="18037"/>
                        </a:cubicBezTo>
                        <a:cubicBezTo>
                          <a:pt x="8573" y="19076"/>
                          <a:pt x="9932" y="19556"/>
                          <a:pt x="11451" y="19476"/>
                        </a:cubicBezTo>
                        <a:cubicBezTo>
                          <a:pt x="12970" y="19396"/>
                          <a:pt x="14569" y="18677"/>
                          <a:pt x="16487" y="17318"/>
                        </a:cubicBezTo>
                        <a:lnTo>
                          <a:pt x="5616" y="9164"/>
                        </a:lnTo>
                        <a:close/>
                        <a:moveTo>
                          <a:pt x="34474" y="27230"/>
                        </a:moveTo>
                        <a:cubicBezTo>
                          <a:pt x="35433" y="25551"/>
                          <a:pt x="35753" y="23793"/>
                          <a:pt x="35353" y="21954"/>
                        </a:cubicBezTo>
                        <a:cubicBezTo>
                          <a:pt x="34953" y="20116"/>
                          <a:pt x="33914" y="18517"/>
                          <a:pt x="32235" y="17318"/>
                        </a:cubicBezTo>
                        <a:cubicBezTo>
                          <a:pt x="30797" y="16278"/>
                          <a:pt x="29438" y="15719"/>
                          <a:pt x="27999" y="15799"/>
                        </a:cubicBezTo>
                        <a:cubicBezTo>
                          <a:pt x="26640" y="15799"/>
                          <a:pt x="24801" y="16678"/>
                          <a:pt x="22483" y="18277"/>
                        </a:cubicBezTo>
                        <a:lnTo>
                          <a:pt x="34474" y="2731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24" name="Freeform: Shape 4623">
                    <a:extLst>
                      <a:ext uri="{FF2B5EF4-FFF2-40B4-BE49-F238E27FC236}">
                        <a16:creationId xmlns:a16="http://schemas.microsoft.com/office/drawing/2014/main" id="{C8BE57C3-D141-1E6E-F11F-031E5726DCE7}"/>
                      </a:ext>
                    </a:extLst>
                  </p:cNvPr>
                  <p:cNvSpPr/>
                  <p:nvPr/>
                </p:nvSpPr>
                <p:spPr>
                  <a:xfrm>
                    <a:off x="2047096" y="3659721"/>
                    <a:ext cx="34134" cy="28138"/>
                  </a:xfrm>
                  <a:custGeom>
                    <a:avLst/>
                    <a:gdLst>
                      <a:gd name="connsiteX0" fmla="*/ 34134 w 34134"/>
                      <a:gd name="connsiteY0" fmla="*/ 24222 h 28138"/>
                      <a:gd name="connsiteX1" fmla="*/ 31176 w 34134"/>
                      <a:gd name="connsiteY1" fmla="*/ 28138 h 28138"/>
                      <a:gd name="connsiteX2" fmla="*/ 6155 w 34134"/>
                      <a:gd name="connsiteY2" fmla="*/ 9273 h 28138"/>
                      <a:gd name="connsiteX3" fmla="*/ 6075 w 34134"/>
                      <a:gd name="connsiteY3" fmla="*/ 15029 h 28138"/>
                      <a:gd name="connsiteX4" fmla="*/ 4956 w 34134"/>
                      <a:gd name="connsiteY4" fmla="*/ 20704 h 28138"/>
                      <a:gd name="connsiteX5" fmla="*/ 1119 w 34134"/>
                      <a:gd name="connsiteY5" fmla="*/ 17826 h 28138"/>
                      <a:gd name="connsiteX6" fmla="*/ 1679 w 34134"/>
                      <a:gd name="connsiteY6" fmla="*/ 9273 h 28138"/>
                      <a:gd name="connsiteX7" fmla="*/ 0 w 34134"/>
                      <a:gd name="connsiteY7" fmla="*/ 2558 h 28138"/>
                      <a:gd name="connsiteX8" fmla="*/ 1919 w 34134"/>
                      <a:gd name="connsiteY8" fmla="*/ 0 h 28138"/>
                      <a:gd name="connsiteX9" fmla="*/ 34054 w 34134"/>
                      <a:gd name="connsiteY9" fmla="*/ 24222 h 2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34" h="28138">
                        <a:moveTo>
                          <a:pt x="34134" y="24222"/>
                        </a:moveTo>
                        <a:lnTo>
                          <a:pt x="31176" y="28138"/>
                        </a:lnTo>
                        <a:lnTo>
                          <a:pt x="6155" y="9273"/>
                        </a:lnTo>
                        <a:cubicBezTo>
                          <a:pt x="6315" y="10872"/>
                          <a:pt x="6315" y="12790"/>
                          <a:pt x="6075" y="15029"/>
                        </a:cubicBezTo>
                        <a:cubicBezTo>
                          <a:pt x="5836" y="17267"/>
                          <a:pt x="5436" y="19105"/>
                          <a:pt x="4956" y="20704"/>
                        </a:cubicBezTo>
                        <a:lnTo>
                          <a:pt x="1119" y="17826"/>
                        </a:lnTo>
                        <a:cubicBezTo>
                          <a:pt x="1759" y="14869"/>
                          <a:pt x="1919" y="11991"/>
                          <a:pt x="1679" y="9273"/>
                        </a:cubicBezTo>
                        <a:cubicBezTo>
                          <a:pt x="1439" y="6555"/>
                          <a:pt x="879" y="4317"/>
                          <a:pt x="0" y="2558"/>
                        </a:cubicBezTo>
                        <a:lnTo>
                          <a:pt x="1919" y="0"/>
                        </a:lnTo>
                        <a:lnTo>
                          <a:pt x="34054" y="24222"/>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25" name="Freeform: Shape 4624">
                    <a:extLst>
                      <a:ext uri="{FF2B5EF4-FFF2-40B4-BE49-F238E27FC236}">
                        <a16:creationId xmlns:a16="http://schemas.microsoft.com/office/drawing/2014/main" id="{19D16007-AB43-8CC3-6884-EB9D1ADDB62C}"/>
                      </a:ext>
                    </a:extLst>
                  </p:cNvPr>
                  <p:cNvSpPr/>
                  <p:nvPr/>
                </p:nvSpPr>
                <p:spPr>
                  <a:xfrm>
                    <a:off x="2060126" y="3630383"/>
                    <a:ext cx="39850" cy="39092"/>
                  </a:xfrm>
                  <a:custGeom>
                    <a:avLst/>
                    <a:gdLst>
                      <a:gd name="connsiteX0" fmla="*/ 20304 w 39850"/>
                      <a:gd name="connsiteY0" fmla="*/ 37172 h 39092"/>
                      <a:gd name="connsiteX1" fmla="*/ 23022 w 39850"/>
                      <a:gd name="connsiteY1" fmla="*/ 32775 h 39092"/>
                      <a:gd name="connsiteX2" fmla="*/ 29178 w 39850"/>
                      <a:gd name="connsiteY2" fmla="*/ 34054 h 39092"/>
                      <a:gd name="connsiteX3" fmla="*/ 33734 w 39850"/>
                      <a:gd name="connsiteY3" fmla="*/ 31176 h 39092"/>
                      <a:gd name="connsiteX4" fmla="*/ 35173 w 39850"/>
                      <a:gd name="connsiteY4" fmla="*/ 24781 h 39092"/>
                      <a:gd name="connsiteX5" fmla="*/ 31016 w 39850"/>
                      <a:gd name="connsiteY5" fmla="*/ 18546 h 39092"/>
                      <a:gd name="connsiteX6" fmla="*/ 24301 w 39850"/>
                      <a:gd name="connsiteY6" fmla="*/ 16467 h 39092"/>
                      <a:gd name="connsiteX7" fmla="*/ 18626 w 39850"/>
                      <a:gd name="connsiteY7" fmla="*/ 19905 h 39092"/>
                      <a:gd name="connsiteX8" fmla="*/ 16947 w 39850"/>
                      <a:gd name="connsiteY8" fmla="*/ 23982 h 39092"/>
                      <a:gd name="connsiteX9" fmla="*/ 17347 w 39850"/>
                      <a:gd name="connsiteY9" fmla="*/ 28059 h 39092"/>
                      <a:gd name="connsiteX10" fmla="*/ 14069 w 39850"/>
                      <a:gd name="connsiteY10" fmla="*/ 31416 h 39092"/>
                      <a:gd name="connsiteX11" fmla="*/ 0 w 39850"/>
                      <a:gd name="connsiteY11" fmla="*/ 15908 h 39092"/>
                      <a:gd name="connsiteX12" fmla="*/ 11991 w 39850"/>
                      <a:gd name="connsiteY12" fmla="*/ 0 h 39092"/>
                      <a:gd name="connsiteX13" fmla="*/ 15748 w 39850"/>
                      <a:gd name="connsiteY13" fmla="*/ 2798 h 39092"/>
                      <a:gd name="connsiteX14" fmla="*/ 6155 w 39850"/>
                      <a:gd name="connsiteY14" fmla="*/ 15588 h 39092"/>
                      <a:gd name="connsiteX15" fmla="*/ 13430 w 39850"/>
                      <a:gd name="connsiteY15" fmla="*/ 23822 h 39092"/>
                      <a:gd name="connsiteX16" fmla="*/ 15988 w 39850"/>
                      <a:gd name="connsiteY16" fmla="*/ 16228 h 39092"/>
                      <a:gd name="connsiteX17" fmla="*/ 24222 w 39850"/>
                      <a:gd name="connsiteY17" fmla="*/ 11351 h 39092"/>
                      <a:gd name="connsiteX18" fmla="*/ 33814 w 39850"/>
                      <a:gd name="connsiteY18" fmla="*/ 14069 h 39092"/>
                      <a:gd name="connsiteX19" fmla="*/ 39410 w 39850"/>
                      <a:gd name="connsiteY19" fmla="*/ 22223 h 39092"/>
                      <a:gd name="connsiteX20" fmla="*/ 37012 w 39850"/>
                      <a:gd name="connsiteY20" fmla="*/ 33575 h 39092"/>
                      <a:gd name="connsiteX21" fmla="*/ 29178 w 39850"/>
                      <a:gd name="connsiteY21" fmla="*/ 38851 h 39092"/>
                      <a:gd name="connsiteX22" fmla="*/ 20304 w 39850"/>
                      <a:gd name="connsiteY22" fmla="*/ 37092 h 3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50" h="39092">
                        <a:moveTo>
                          <a:pt x="20304" y="37172"/>
                        </a:moveTo>
                        <a:lnTo>
                          <a:pt x="23022" y="32775"/>
                        </a:lnTo>
                        <a:cubicBezTo>
                          <a:pt x="25261" y="33974"/>
                          <a:pt x="27339" y="34454"/>
                          <a:pt x="29178" y="34054"/>
                        </a:cubicBezTo>
                        <a:cubicBezTo>
                          <a:pt x="31016" y="33734"/>
                          <a:pt x="32535" y="32775"/>
                          <a:pt x="33734" y="31176"/>
                        </a:cubicBezTo>
                        <a:cubicBezTo>
                          <a:pt x="35173" y="29258"/>
                          <a:pt x="35653" y="27179"/>
                          <a:pt x="35173" y="24781"/>
                        </a:cubicBezTo>
                        <a:cubicBezTo>
                          <a:pt x="34773" y="22383"/>
                          <a:pt x="33335" y="20305"/>
                          <a:pt x="31016" y="18546"/>
                        </a:cubicBezTo>
                        <a:cubicBezTo>
                          <a:pt x="28778" y="16867"/>
                          <a:pt x="26540" y="16148"/>
                          <a:pt x="24301" y="16467"/>
                        </a:cubicBezTo>
                        <a:cubicBezTo>
                          <a:pt x="22063" y="16707"/>
                          <a:pt x="20145" y="17907"/>
                          <a:pt x="18626" y="19905"/>
                        </a:cubicBezTo>
                        <a:cubicBezTo>
                          <a:pt x="17666" y="21184"/>
                          <a:pt x="17107" y="22543"/>
                          <a:pt x="16947" y="23982"/>
                        </a:cubicBezTo>
                        <a:cubicBezTo>
                          <a:pt x="16787" y="25421"/>
                          <a:pt x="16947" y="26780"/>
                          <a:pt x="17347" y="28059"/>
                        </a:cubicBezTo>
                        <a:lnTo>
                          <a:pt x="14069" y="31416"/>
                        </a:lnTo>
                        <a:lnTo>
                          <a:pt x="0" y="15908"/>
                        </a:lnTo>
                        <a:lnTo>
                          <a:pt x="11991" y="0"/>
                        </a:lnTo>
                        <a:lnTo>
                          <a:pt x="15748" y="2798"/>
                        </a:lnTo>
                        <a:lnTo>
                          <a:pt x="6155" y="15588"/>
                        </a:lnTo>
                        <a:lnTo>
                          <a:pt x="13430" y="23822"/>
                        </a:lnTo>
                        <a:cubicBezTo>
                          <a:pt x="13510" y="20864"/>
                          <a:pt x="14389" y="18386"/>
                          <a:pt x="15988" y="16228"/>
                        </a:cubicBezTo>
                        <a:cubicBezTo>
                          <a:pt x="18066" y="13430"/>
                          <a:pt x="20864" y="11831"/>
                          <a:pt x="24222" y="11351"/>
                        </a:cubicBezTo>
                        <a:cubicBezTo>
                          <a:pt x="27579" y="10872"/>
                          <a:pt x="30776" y="11831"/>
                          <a:pt x="33814" y="14069"/>
                        </a:cubicBezTo>
                        <a:cubicBezTo>
                          <a:pt x="36692" y="16228"/>
                          <a:pt x="38610" y="18946"/>
                          <a:pt x="39410" y="22223"/>
                        </a:cubicBezTo>
                        <a:cubicBezTo>
                          <a:pt x="40449" y="26220"/>
                          <a:pt x="39650" y="29977"/>
                          <a:pt x="37012" y="33575"/>
                        </a:cubicBezTo>
                        <a:cubicBezTo>
                          <a:pt x="34773" y="36452"/>
                          <a:pt x="32215" y="38211"/>
                          <a:pt x="29178" y="38851"/>
                        </a:cubicBezTo>
                        <a:cubicBezTo>
                          <a:pt x="26140" y="39490"/>
                          <a:pt x="23182" y="38851"/>
                          <a:pt x="20304" y="37092"/>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26" name="Freeform: Shape 4625">
                    <a:extLst>
                      <a:ext uri="{FF2B5EF4-FFF2-40B4-BE49-F238E27FC236}">
                        <a16:creationId xmlns:a16="http://schemas.microsoft.com/office/drawing/2014/main" id="{B4453F99-D074-2A08-6BB7-BE98849CDB3F}"/>
                      </a:ext>
                    </a:extLst>
                  </p:cNvPr>
                  <p:cNvSpPr/>
                  <p:nvPr/>
                </p:nvSpPr>
                <p:spPr>
                  <a:xfrm>
                    <a:off x="2076674" y="3597688"/>
                    <a:ext cx="51880" cy="49961"/>
                  </a:xfrm>
                  <a:custGeom>
                    <a:avLst/>
                    <a:gdLst>
                      <a:gd name="connsiteX0" fmla="*/ 31976 w 51880"/>
                      <a:gd name="connsiteY0" fmla="*/ 49962 h 49961"/>
                      <a:gd name="connsiteX1" fmla="*/ 0 w 51880"/>
                      <a:gd name="connsiteY1" fmla="*/ 25820 h 49961"/>
                      <a:gd name="connsiteX2" fmla="*/ 3198 w 51880"/>
                      <a:gd name="connsiteY2" fmla="*/ 21584 h 49961"/>
                      <a:gd name="connsiteX3" fmla="*/ 19026 w 51880"/>
                      <a:gd name="connsiteY3" fmla="*/ 33575 h 49961"/>
                      <a:gd name="connsiteX4" fmla="*/ 15108 w 51880"/>
                      <a:gd name="connsiteY4" fmla="*/ 5756 h 49961"/>
                      <a:gd name="connsiteX5" fmla="*/ 19425 w 51880"/>
                      <a:gd name="connsiteY5" fmla="*/ 0 h 49961"/>
                      <a:gd name="connsiteX6" fmla="*/ 22303 w 51880"/>
                      <a:gd name="connsiteY6" fmla="*/ 23182 h 49961"/>
                      <a:gd name="connsiteX7" fmla="*/ 51881 w 51880"/>
                      <a:gd name="connsiteY7" fmla="*/ 23502 h 49961"/>
                      <a:gd name="connsiteX8" fmla="*/ 47644 w 51880"/>
                      <a:gd name="connsiteY8" fmla="*/ 29098 h 49961"/>
                      <a:gd name="connsiteX9" fmla="*/ 22863 w 51880"/>
                      <a:gd name="connsiteY9" fmla="*/ 28299 h 49961"/>
                      <a:gd name="connsiteX10" fmla="*/ 23982 w 51880"/>
                      <a:gd name="connsiteY10" fmla="*/ 37411 h 49961"/>
                      <a:gd name="connsiteX11" fmla="*/ 35093 w 51880"/>
                      <a:gd name="connsiteY11" fmla="*/ 45725 h 49961"/>
                      <a:gd name="connsiteX12" fmla="*/ 31896 w 51880"/>
                      <a:gd name="connsiteY12" fmla="*/ 49962 h 4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880" h="49961">
                        <a:moveTo>
                          <a:pt x="31976" y="49962"/>
                        </a:moveTo>
                        <a:lnTo>
                          <a:pt x="0" y="25820"/>
                        </a:lnTo>
                        <a:lnTo>
                          <a:pt x="3198" y="21584"/>
                        </a:lnTo>
                        <a:lnTo>
                          <a:pt x="19026" y="33575"/>
                        </a:lnTo>
                        <a:lnTo>
                          <a:pt x="15108" y="5756"/>
                        </a:lnTo>
                        <a:lnTo>
                          <a:pt x="19425" y="0"/>
                        </a:lnTo>
                        <a:lnTo>
                          <a:pt x="22303" y="23182"/>
                        </a:lnTo>
                        <a:lnTo>
                          <a:pt x="51881" y="23502"/>
                        </a:lnTo>
                        <a:lnTo>
                          <a:pt x="47644" y="29098"/>
                        </a:lnTo>
                        <a:lnTo>
                          <a:pt x="22863" y="28299"/>
                        </a:lnTo>
                        <a:lnTo>
                          <a:pt x="23982" y="37411"/>
                        </a:lnTo>
                        <a:lnTo>
                          <a:pt x="35093" y="45725"/>
                        </a:lnTo>
                        <a:lnTo>
                          <a:pt x="31896" y="49962"/>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595" name="Graphic 2243">
                  <a:extLst>
                    <a:ext uri="{FF2B5EF4-FFF2-40B4-BE49-F238E27FC236}">
                      <a16:creationId xmlns:a16="http://schemas.microsoft.com/office/drawing/2014/main" id="{1A53A0D2-C31E-C871-8B13-8C717D430120}"/>
                    </a:ext>
                  </a:extLst>
                </p:cNvPr>
                <p:cNvGrpSpPr/>
                <p:nvPr/>
              </p:nvGrpSpPr>
              <p:grpSpPr>
                <a:xfrm>
                  <a:off x="1696715" y="3676188"/>
                  <a:ext cx="546631" cy="903888"/>
                  <a:chOff x="1696715" y="3676188"/>
                  <a:chExt cx="546631" cy="903888"/>
                </a:xfrm>
              </p:grpSpPr>
              <p:sp>
                <p:nvSpPr>
                  <p:cNvPr id="4597" name="Freeform: Shape 4596">
                    <a:extLst>
                      <a:ext uri="{FF2B5EF4-FFF2-40B4-BE49-F238E27FC236}">
                        <a16:creationId xmlns:a16="http://schemas.microsoft.com/office/drawing/2014/main" id="{1B63109C-77C1-4E67-4A1A-1A574EEE2376}"/>
                      </a:ext>
                    </a:extLst>
                  </p:cNvPr>
                  <p:cNvSpPr/>
                  <p:nvPr/>
                </p:nvSpPr>
                <p:spPr>
                  <a:xfrm>
                    <a:off x="1696715" y="4513600"/>
                    <a:ext cx="70533" cy="66477"/>
                  </a:xfrm>
                  <a:custGeom>
                    <a:avLst/>
                    <a:gdLst>
                      <a:gd name="connsiteX0" fmla="*/ 50450 w 70533"/>
                      <a:gd name="connsiteY0" fmla="*/ 24411 h 66477"/>
                      <a:gd name="connsiteX1" fmla="*/ 60682 w 70533"/>
                      <a:gd name="connsiteY1" fmla="*/ 14739 h 66477"/>
                      <a:gd name="connsiteX2" fmla="*/ 70274 w 70533"/>
                      <a:gd name="connsiteY2" fmla="*/ 31846 h 66477"/>
                      <a:gd name="connsiteX3" fmla="*/ 66198 w 70533"/>
                      <a:gd name="connsiteY3" fmla="*/ 50472 h 66477"/>
                      <a:gd name="connsiteX4" fmla="*/ 47092 w 70533"/>
                      <a:gd name="connsiteY4" fmla="*/ 65580 h 66477"/>
                      <a:gd name="connsiteX5" fmla="*/ 20472 w 70533"/>
                      <a:gd name="connsiteY5" fmla="*/ 60864 h 66477"/>
                      <a:gd name="connsiteX6" fmla="*/ 1447 w 70533"/>
                      <a:gd name="connsiteY6" fmla="*/ 40240 h 66477"/>
                      <a:gd name="connsiteX7" fmla="*/ 4405 w 70533"/>
                      <a:gd name="connsiteY7" fmla="*/ 15299 h 66477"/>
                      <a:gd name="connsiteX8" fmla="*/ 20872 w 70533"/>
                      <a:gd name="connsiteY8" fmla="*/ 989 h 66477"/>
                      <a:gd name="connsiteX9" fmla="*/ 35341 w 70533"/>
                      <a:gd name="connsiteY9" fmla="*/ 989 h 66477"/>
                      <a:gd name="connsiteX10" fmla="*/ 31584 w 70533"/>
                      <a:gd name="connsiteY10" fmla="*/ 14579 h 66477"/>
                      <a:gd name="connsiteX11" fmla="*/ 21751 w 70533"/>
                      <a:gd name="connsiteY11" fmla="*/ 14899 h 66477"/>
                      <a:gd name="connsiteX12" fmla="*/ 14477 w 70533"/>
                      <a:gd name="connsiteY12" fmla="*/ 21614 h 66477"/>
                      <a:gd name="connsiteX13" fmla="*/ 13278 w 70533"/>
                      <a:gd name="connsiteY13" fmla="*/ 35123 h 66477"/>
                      <a:gd name="connsiteX14" fmla="*/ 26468 w 70533"/>
                      <a:gd name="connsiteY14" fmla="*/ 47914 h 66477"/>
                      <a:gd name="connsiteX15" fmla="*/ 44934 w 70533"/>
                      <a:gd name="connsiteY15" fmla="*/ 52790 h 66477"/>
                      <a:gd name="connsiteX16" fmla="*/ 55646 w 70533"/>
                      <a:gd name="connsiteY16" fmla="*/ 44796 h 66477"/>
                      <a:gd name="connsiteX17" fmla="*/ 57164 w 70533"/>
                      <a:gd name="connsiteY17" fmla="*/ 34804 h 66477"/>
                      <a:gd name="connsiteX18" fmla="*/ 50290 w 70533"/>
                      <a:gd name="connsiteY18" fmla="*/ 24411 h 66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0533" h="66477">
                        <a:moveTo>
                          <a:pt x="50450" y="24411"/>
                        </a:moveTo>
                        <a:lnTo>
                          <a:pt x="60682" y="14739"/>
                        </a:lnTo>
                        <a:cubicBezTo>
                          <a:pt x="66277" y="20175"/>
                          <a:pt x="69475" y="25851"/>
                          <a:pt x="70274" y="31846"/>
                        </a:cubicBezTo>
                        <a:cubicBezTo>
                          <a:pt x="71154" y="37762"/>
                          <a:pt x="69795" y="43997"/>
                          <a:pt x="66198" y="50472"/>
                        </a:cubicBezTo>
                        <a:cubicBezTo>
                          <a:pt x="61801" y="58466"/>
                          <a:pt x="55406" y="63502"/>
                          <a:pt x="47092" y="65580"/>
                        </a:cubicBezTo>
                        <a:cubicBezTo>
                          <a:pt x="38779" y="67659"/>
                          <a:pt x="29905" y="66140"/>
                          <a:pt x="20472" y="60864"/>
                        </a:cubicBezTo>
                        <a:cubicBezTo>
                          <a:pt x="10480" y="55348"/>
                          <a:pt x="4165" y="48473"/>
                          <a:pt x="1447" y="40240"/>
                        </a:cubicBezTo>
                        <a:cubicBezTo>
                          <a:pt x="-1191" y="32006"/>
                          <a:pt x="-232" y="23692"/>
                          <a:pt x="4405" y="15299"/>
                        </a:cubicBezTo>
                        <a:cubicBezTo>
                          <a:pt x="8482" y="7944"/>
                          <a:pt x="13917" y="3228"/>
                          <a:pt x="20872" y="989"/>
                        </a:cubicBezTo>
                        <a:cubicBezTo>
                          <a:pt x="24949" y="-289"/>
                          <a:pt x="29745" y="-369"/>
                          <a:pt x="35341" y="989"/>
                        </a:cubicBezTo>
                        <a:lnTo>
                          <a:pt x="31584" y="14579"/>
                        </a:lnTo>
                        <a:cubicBezTo>
                          <a:pt x="28067" y="13540"/>
                          <a:pt x="24789" y="13700"/>
                          <a:pt x="21751" y="14899"/>
                        </a:cubicBezTo>
                        <a:cubicBezTo>
                          <a:pt x="18714" y="16178"/>
                          <a:pt x="16236" y="18416"/>
                          <a:pt x="14477" y="21614"/>
                        </a:cubicBezTo>
                        <a:cubicBezTo>
                          <a:pt x="11999" y="26090"/>
                          <a:pt x="11599" y="30567"/>
                          <a:pt x="13278" y="35123"/>
                        </a:cubicBezTo>
                        <a:cubicBezTo>
                          <a:pt x="14957" y="39680"/>
                          <a:pt x="19353" y="43917"/>
                          <a:pt x="26468" y="47914"/>
                        </a:cubicBezTo>
                        <a:cubicBezTo>
                          <a:pt x="34062" y="52151"/>
                          <a:pt x="40217" y="53749"/>
                          <a:pt x="44934" y="52790"/>
                        </a:cubicBezTo>
                        <a:cubicBezTo>
                          <a:pt x="49650" y="51831"/>
                          <a:pt x="53247" y="49193"/>
                          <a:pt x="55646" y="44796"/>
                        </a:cubicBezTo>
                        <a:cubicBezTo>
                          <a:pt x="57404" y="41599"/>
                          <a:pt x="57964" y="38241"/>
                          <a:pt x="57164" y="34804"/>
                        </a:cubicBezTo>
                        <a:cubicBezTo>
                          <a:pt x="56445" y="31367"/>
                          <a:pt x="54127" y="27929"/>
                          <a:pt x="50290" y="24411"/>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98" name="Freeform: Shape 4597">
                    <a:extLst>
                      <a:ext uri="{FF2B5EF4-FFF2-40B4-BE49-F238E27FC236}">
                        <a16:creationId xmlns:a16="http://schemas.microsoft.com/office/drawing/2014/main" id="{8249BF22-B19C-8915-614E-F60F421589BE}"/>
                      </a:ext>
                    </a:extLst>
                  </p:cNvPr>
                  <p:cNvSpPr/>
                  <p:nvPr/>
                </p:nvSpPr>
                <p:spPr>
                  <a:xfrm>
                    <a:off x="1742278" y="4473261"/>
                    <a:ext cx="60204" cy="53270"/>
                  </a:xfrm>
                  <a:custGeom>
                    <a:avLst/>
                    <a:gdLst>
                      <a:gd name="connsiteX0" fmla="*/ 13760 w 60204"/>
                      <a:gd name="connsiteY0" fmla="*/ 29498 h 53270"/>
                      <a:gd name="connsiteX1" fmla="*/ 6086 w 60204"/>
                      <a:gd name="connsiteY1" fmla="*/ 38930 h 53270"/>
                      <a:gd name="connsiteX2" fmla="*/ 90 w 60204"/>
                      <a:gd name="connsiteY2" fmla="*/ 27659 h 53270"/>
                      <a:gd name="connsiteX3" fmla="*/ 4167 w 60204"/>
                      <a:gd name="connsiteY3" fmla="*/ 13190 h 53270"/>
                      <a:gd name="connsiteX4" fmla="*/ 12321 w 60204"/>
                      <a:gd name="connsiteY4" fmla="*/ 2718 h 53270"/>
                      <a:gd name="connsiteX5" fmla="*/ 19915 w 60204"/>
                      <a:gd name="connsiteY5" fmla="*/ 0 h 53270"/>
                      <a:gd name="connsiteX6" fmla="*/ 31107 w 60204"/>
                      <a:gd name="connsiteY6" fmla="*/ 4157 h 53270"/>
                      <a:gd name="connsiteX7" fmla="*/ 44457 w 60204"/>
                      <a:gd name="connsiteY7" fmla="*/ 11751 h 53270"/>
                      <a:gd name="connsiteX8" fmla="*/ 53250 w 60204"/>
                      <a:gd name="connsiteY8" fmla="*/ 15908 h 53270"/>
                      <a:gd name="connsiteX9" fmla="*/ 60205 w 60204"/>
                      <a:gd name="connsiteY9" fmla="*/ 17107 h 53270"/>
                      <a:gd name="connsiteX10" fmla="*/ 53889 w 60204"/>
                      <a:gd name="connsiteY10" fmla="*/ 28458 h 53270"/>
                      <a:gd name="connsiteX11" fmla="*/ 49892 w 60204"/>
                      <a:gd name="connsiteY11" fmla="*/ 27659 h 53270"/>
                      <a:gd name="connsiteX12" fmla="*/ 48294 w 60204"/>
                      <a:gd name="connsiteY12" fmla="*/ 27339 h 53270"/>
                      <a:gd name="connsiteX13" fmla="*/ 49093 w 60204"/>
                      <a:gd name="connsiteY13" fmla="*/ 36053 h 53270"/>
                      <a:gd name="connsiteX14" fmla="*/ 46535 w 60204"/>
                      <a:gd name="connsiteY14" fmla="*/ 44047 h 53270"/>
                      <a:gd name="connsiteX15" fmla="*/ 37022 w 60204"/>
                      <a:gd name="connsiteY15" fmla="*/ 52600 h 53270"/>
                      <a:gd name="connsiteX16" fmla="*/ 25671 w 60204"/>
                      <a:gd name="connsiteY16" fmla="*/ 51321 h 53270"/>
                      <a:gd name="connsiteX17" fmla="*/ 20075 w 60204"/>
                      <a:gd name="connsiteY17" fmla="*/ 45885 h 53270"/>
                      <a:gd name="connsiteX18" fmla="*/ 18396 w 60204"/>
                      <a:gd name="connsiteY18" fmla="*/ 38531 h 53270"/>
                      <a:gd name="connsiteX19" fmla="*/ 20795 w 60204"/>
                      <a:gd name="connsiteY19" fmla="*/ 27899 h 53270"/>
                      <a:gd name="connsiteX20" fmla="*/ 24152 w 60204"/>
                      <a:gd name="connsiteY20" fmla="*/ 15109 h 53270"/>
                      <a:gd name="connsiteX21" fmla="*/ 23033 w 60204"/>
                      <a:gd name="connsiteY21" fmla="*/ 14469 h 53270"/>
                      <a:gd name="connsiteX22" fmla="*/ 17357 w 60204"/>
                      <a:gd name="connsiteY22" fmla="*/ 13510 h 53270"/>
                      <a:gd name="connsiteX23" fmla="*/ 12481 w 60204"/>
                      <a:gd name="connsiteY23" fmla="*/ 18946 h 53270"/>
                      <a:gd name="connsiteX24" fmla="*/ 11042 w 60204"/>
                      <a:gd name="connsiteY24" fmla="*/ 24381 h 53270"/>
                      <a:gd name="connsiteX25" fmla="*/ 13760 w 60204"/>
                      <a:gd name="connsiteY25" fmla="*/ 29498 h 53270"/>
                      <a:gd name="connsiteX26" fmla="*/ 31586 w 60204"/>
                      <a:gd name="connsiteY26" fmla="*/ 19345 h 53270"/>
                      <a:gd name="connsiteX27" fmla="*/ 29428 w 60204"/>
                      <a:gd name="connsiteY27" fmla="*/ 27339 h 53270"/>
                      <a:gd name="connsiteX28" fmla="*/ 27989 w 60204"/>
                      <a:gd name="connsiteY28" fmla="*/ 34694 h 53270"/>
                      <a:gd name="connsiteX29" fmla="*/ 30787 w 60204"/>
                      <a:gd name="connsiteY29" fmla="*/ 39170 h 53270"/>
                      <a:gd name="connsiteX30" fmla="*/ 35983 w 60204"/>
                      <a:gd name="connsiteY30" fmla="*/ 39650 h 53270"/>
                      <a:gd name="connsiteX31" fmla="*/ 40300 w 60204"/>
                      <a:gd name="connsiteY31" fmla="*/ 36053 h 53270"/>
                      <a:gd name="connsiteX32" fmla="*/ 41579 w 60204"/>
                      <a:gd name="connsiteY32" fmla="*/ 28938 h 53270"/>
                      <a:gd name="connsiteX33" fmla="*/ 39261 w 60204"/>
                      <a:gd name="connsiteY33" fmla="*/ 24062 h 53270"/>
                      <a:gd name="connsiteX34" fmla="*/ 33905 w 60204"/>
                      <a:gd name="connsiteY34" fmla="*/ 20464 h 53270"/>
                      <a:gd name="connsiteX35" fmla="*/ 31586 w 60204"/>
                      <a:gd name="connsiteY35" fmla="*/ 19186 h 5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204" h="53270">
                        <a:moveTo>
                          <a:pt x="13760" y="29498"/>
                        </a:moveTo>
                        <a:lnTo>
                          <a:pt x="6086" y="38930"/>
                        </a:lnTo>
                        <a:cubicBezTo>
                          <a:pt x="2569" y="35413"/>
                          <a:pt x="570" y="31656"/>
                          <a:pt x="90" y="27659"/>
                        </a:cubicBezTo>
                        <a:cubicBezTo>
                          <a:pt x="-389" y="23662"/>
                          <a:pt x="1050" y="18866"/>
                          <a:pt x="4167" y="13190"/>
                        </a:cubicBezTo>
                        <a:cubicBezTo>
                          <a:pt x="7045" y="8074"/>
                          <a:pt x="9763" y="4557"/>
                          <a:pt x="12321" y="2718"/>
                        </a:cubicBezTo>
                        <a:cubicBezTo>
                          <a:pt x="14959" y="879"/>
                          <a:pt x="17437" y="0"/>
                          <a:pt x="19915" y="0"/>
                        </a:cubicBezTo>
                        <a:cubicBezTo>
                          <a:pt x="22393" y="0"/>
                          <a:pt x="26071" y="1439"/>
                          <a:pt x="31107" y="4157"/>
                        </a:cubicBezTo>
                        <a:lnTo>
                          <a:pt x="44457" y="11751"/>
                        </a:lnTo>
                        <a:cubicBezTo>
                          <a:pt x="48294" y="13909"/>
                          <a:pt x="51172" y="15269"/>
                          <a:pt x="53250" y="15908"/>
                        </a:cubicBezTo>
                        <a:cubicBezTo>
                          <a:pt x="55248" y="16547"/>
                          <a:pt x="57567" y="16947"/>
                          <a:pt x="60205" y="17107"/>
                        </a:cubicBezTo>
                        <a:lnTo>
                          <a:pt x="53889" y="28458"/>
                        </a:lnTo>
                        <a:cubicBezTo>
                          <a:pt x="52930" y="28298"/>
                          <a:pt x="51651" y="28059"/>
                          <a:pt x="49892" y="27659"/>
                        </a:cubicBezTo>
                        <a:cubicBezTo>
                          <a:pt x="49093" y="27499"/>
                          <a:pt x="48613" y="27339"/>
                          <a:pt x="48294" y="27339"/>
                        </a:cubicBezTo>
                        <a:cubicBezTo>
                          <a:pt x="49093" y="30377"/>
                          <a:pt x="49413" y="33255"/>
                          <a:pt x="49093" y="36053"/>
                        </a:cubicBezTo>
                        <a:cubicBezTo>
                          <a:pt x="48773" y="38850"/>
                          <a:pt x="47974" y="41488"/>
                          <a:pt x="46535" y="44047"/>
                        </a:cubicBezTo>
                        <a:cubicBezTo>
                          <a:pt x="44057" y="48523"/>
                          <a:pt x="40859" y="51401"/>
                          <a:pt x="37022" y="52600"/>
                        </a:cubicBezTo>
                        <a:cubicBezTo>
                          <a:pt x="33185" y="53799"/>
                          <a:pt x="29348" y="53399"/>
                          <a:pt x="25671" y="51321"/>
                        </a:cubicBezTo>
                        <a:cubicBezTo>
                          <a:pt x="23193" y="49962"/>
                          <a:pt x="21354" y="48123"/>
                          <a:pt x="20075" y="45885"/>
                        </a:cubicBezTo>
                        <a:cubicBezTo>
                          <a:pt x="18796" y="43647"/>
                          <a:pt x="18237" y="41169"/>
                          <a:pt x="18396" y="38531"/>
                        </a:cubicBezTo>
                        <a:cubicBezTo>
                          <a:pt x="18556" y="35893"/>
                          <a:pt x="19356" y="32295"/>
                          <a:pt x="20795" y="27899"/>
                        </a:cubicBezTo>
                        <a:cubicBezTo>
                          <a:pt x="22793" y="21983"/>
                          <a:pt x="23912" y="17667"/>
                          <a:pt x="24152" y="15109"/>
                        </a:cubicBezTo>
                        <a:lnTo>
                          <a:pt x="23033" y="14469"/>
                        </a:lnTo>
                        <a:cubicBezTo>
                          <a:pt x="20795" y="13270"/>
                          <a:pt x="18956" y="12950"/>
                          <a:pt x="17357" y="13510"/>
                        </a:cubicBezTo>
                        <a:cubicBezTo>
                          <a:pt x="15758" y="14069"/>
                          <a:pt x="14160" y="15908"/>
                          <a:pt x="12481" y="18946"/>
                        </a:cubicBezTo>
                        <a:cubicBezTo>
                          <a:pt x="11362" y="21024"/>
                          <a:pt x="10882" y="22782"/>
                          <a:pt x="11042" y="24381"/>
                        </a:cubicBezTo>
                        <a:cubicBezTo>
                          <a:pt x="11202" y="25980"/>
                          <a:pt x="12081" y="27659"/>
                          <a:pt x="13760" y="29498"/>
                        </a:cubicBezTo>
                        <a:close/>
                        <a:moveTo>
                          <a:pt x="31586" y="19345"/>
                        </a:moveTo>
                        <a:cubicBezTo>
                          <a:pt x="31267" y="21104"/>
                          <a:pt x="30547" y="23742"/>
                          <a:pt x="29428" y="27339"/>
                        </a:cubicBezTo>
                        <a:cubicBezTo>
                          <a:pt x="28309" y="30936"/>
                          <a:pt x="27829" y="33334"/>
                          <a:pt x="27989" y="34694"/>
                        </a:cubicBezTo>
                        <a:cubicBezTo>
                          <a:pt x="28229" y="36772"/>
                          <a:pt x="29188" y="38291"/>
                          <a:pt x="30787" y="39170"/>
                        </a:cubicBezTo>
                        <a:cubicBezTo>
                          <a:pt x="32386" y="40050"/>
                          <a:pt x="34144" y="40210"/>
                          <a:pt x="35983" y="39650"/>
                        </a:cubicBezTo>
                        <a:cubicBezTo>
                          <a:pt x="37822" y="39090"/>
                          <a:pt x="39261" y="37891"/>
                          <a:pt x="40300" y="36053"/>
                        </a:cubicBezTo>
                        <a:cubicBezTo>
                          <a:pt x="41419" y="33974"/>
                          <a:pt x="41899" y="31656"/>
                          <a:pt x="41579" y="28938"/>
                        </a:cubicBezTo>
                        <a:cubicBezTo>
                          <a:pt x="41339" y="26939"/>
                          <a:pt x="40540" y="25341"/>
                          <a:pt x="39261" y="24062"/>
                        </a:cubicBezTo>
                        <a:cubicBezTo>
                          <a:pt x="38461" y="23183"/>
                          <a:pt x="36623" y="22063"/>
                          <a:pt x="33905" y="20464"/>
                        </a:cubicBezTo>
                        <a:lnTo>
                          <a:pt x="31586" y="1918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99" name="Freeform: Shape 4598">
                    <a:extLst>
                      <a:ext uri="{FF2B5EF4-FFF2-40B4-BE49-F238E27FC236}">
                        <a16:creationId xmlns:a16="http://schemas.microsoft.com/office/drawing/2014/main" id="{E57EB365-B9F3-0506-074D-EAAD9530F57D}"/>
                      </a:ext>
                    </a:extLst>
                  </p:cNvPr>
                  <p:cNvSpPr/>
                  <p:nvPr/>
                </p:nvSpPr>
                <p:spPr>
                  <a:xfrm>
                    <a:off x="1763712" y="4422656"/>
                    <a:ext cx="65550" cy="58997"/>
                  </a:xfrm>
                  <a:custGeom>
                    <a:avLst/>
                    <a:gdLst>
                      <a:gd name="connsiteX0" fmla="*/ 65550 w 65550"/>
                      <a:gd name="connsiteY0" fmla="*/ 19268 h 58997"/>
                      <a:gd name="connsiteX1" fmla="*/ 59155 w 65550"/>
                      <a:gd name="connsiteY1" fmla="*/ 30780 h 58997"/>
                      <a:gd name="connsiteX2" fmla="*/ 36932 w 65550"/>
                      <a:gd name="connsiteY2" fmla="*/ 18469 h 58997"/>
                      <a:gd name="connsiteX3" fmla="*/ 27419 w 65550"/>
                      <a:gd name="connsiteY3" fmla="*/ 14152 h 58997"/>
                      <a:gd name="connsiteX4" fmla="*/ 22863 w 65550"/>
                      <a:gd name="connsiteY4" fmla="*/ 14792 h 58997"/>
                      <a:gd name="connsiteX5" fmla="*/ 19505 w 65550"/>
                      <a:gd name="connsiteY5" fmla="*/ 18149 h 58997"/>
                      <a:gd name="connsiteX6" fmla="*/ 18146 w 65550"/>
                      <a:gd name="connsiteY6" fmla="*/ 24464 h 58997"/>
                      <a:gd name="connsiteX7" fmla="*/ 20704 w 65550"/>
                      <a:gd name="connsiteY7" fmla="*/ 30140 h 58997"/>
                      <a:gd name="connsiteX8" fmla="*/ 30217 w 65550"/>
                      <a:gd name="connsiteY8" fmla="*/ 36535 h 58997"/>
                      <a:gd name="connsiteX9" fmla="*/ 49882 w 65550"/>
                      <a:gd name="connsiteY9" fmla="*/ 47487 h 58997"/>
                      <a:gd name="connsiteX10" fmla="*/ 43487 w 65550"/>
                      <a:gd name="connsiteY10" fmla="*/ 58998 h 58997"/>
                      <a:gd name="connsiteX11" fmla="*/ 0 w 65550"/>
                      <a:gd name="connsiteY11" fmla="*/ 34857 h 58997"/>
                      <a:gd name="connsiteX12" fmla="*/ 5915 w 65550"/>
                      <a:gd name="connsiteY12" fmla="*/ 24145 h 58997"/>
                      <a:gd name="connsiteX13" fmla="*/ 12311 w 65550"/>
                      <a:gd name="connsiteY13" fmla="*/ 27662 h 58997"/>
                      <a:gd name="connsiteX14" fmla="*/ 12870 w 65550"/>
                      <a:gd name="connsiteY14" fmla="*/ 9196 h 58997"/>
                      <a:gd name="connsiteX15" fmla="*/ 18066 w 65550"/>
                      <a:gd name="connsiteY15" fmla="*/ 2961 h 58997"/>
                      <a:gd name="connsiteX16" fmla="*/ 24222 w 65550"/>
                      <a:gd name="connsiteY16" fmla="*/ 163 h 58997"/>
                      <a:gd name="connsiteX17" fmla="*/ 30297 w 65550"/>
                      <a:gd name="connsiteY17" fmla="*/ 563 h 58997"/>
                      <a:gd name="connsiteX18" fmla="*/ 38371 w 65550"/>
                      <a:gd name="connsiteY18" fmla="*/ 4240 h 58997"/>
                      <a:gd name="connsiteX19" fmla="*/ 65390 w 65550"/>
                      <a:gd name="connsiteY19" fmla="*/ 19188 h 5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5550" h="58997">
                        <a:moveTo>
                          <a:pt x="65550" y="19268"/>
                        </a:moveTo>
                        <a:lnTo>
                          <a:pt x="59155" y="30780"/>
                        </a:lnTo>
                        <a:lnTo>
                          <a:pt x="36932" y="18469"/>
                        </a:lnTo>
                        <a:cubicBezTo>
                          <a:pt x="32215" y="15831"/>
                          <a:pt x="29018" y="14472"/>
                          <a:pt x="27419" y="14152"/>
                        </a:cubicBezTo>
                        <a:cubicBezTo>
                          <a:pt x="25740" y="13913"/>
                          <a:pt x="24222" y="14152"/>
                          <a:pt x="22863" y="14792"/>
                        </a:cubicBezTo>
                        <a:cubicBezTo>
                          <a:pt x="21504" y="15431"/>
                          <a:pt x="20384" y="16630"/>
                          <a:pt x="19505" y="18149"/>
                        </a:cubicBezTo>
                        <a:cubicBezTo>
                          <a:pt x="18386" y="20148"/>
                          <a:pt x="17986" y="22226"/>
                          <a:pt x="18146" y="24464"/>
                        </a:cubicBezTo>
                        <a:cubicBezTo>
                          <a:pt x="18306" y="26703"/>
                          <a:pt x="19185" y="28541"/>
                          <a:pt x="20704" y="30140"/>
                        </a:cubicBezTo>
                        <a:cubicBezTo>
                          <a:pt x="22143" y="31739"/>
                          <a:pt x="25341" y="33897"/>
                          <a:pt x="30217" y="36535"/>
                        </a:cubicBezTo>
                        <a:lnTo>
                          <a:pt x="49882" y="47487"/>
                        </a:lnTo>
                        <a:lnTo>
                          <a:pt x="43487" y="58998"/>
                        </a:lnTo>
                        <a:lnTo>
                          <a:pt x="0" y="34857"/>
                        </a:lnTo>
                        <a:lnTo>
                          <a:pt x="5915" y="24145"/>
                        </a:lnTo>
                        <a:lnTo>
                          <a:pt x="12311" y="27662"/>
                        </a:lnTo>
                        <a:cubicBezTo>
                          <a:pt x="9513" y="21107"/>
                          <a:pt x="9673" y="15031"/>
                          <a:pt x="12870" y="9196"/>
                        </a:cubicBezTo>
                        <a:cubicBezTo>
                          <a:pt x="14309" y="6638"/>
                          <a:pt x="15988" y="4559"/>
                          <a:pt x="18066" y="2961"/>
                        </a:cubicBezTo>
                        <a:cubicBezTo>
                          <a:pt x="20145" y="1362"/>
                          <a:pt x="22223" y="403"/>
                          <a:pt x="24222" y="163"/>
                        </a:cubicBezTo>
                        <a:cubicBezTo>
                          <a:pt x="26220" y="-157"/>
                          <a:pt x="28298" y="3"/>
                          <a:pt x="30297" y="563"/>
                        </a:cubicBezTo>
                        <a:cubicBezTo>
                          <a:pt x="32295" y="1122"/>
                          <a:pt x="35013" y="2321"/>
                          <a:pt x="38371" y="4240"/>
                        </a:cubicBezTo>
                        <a:lnTo>
                          <a:pt x="65390" y="1918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0" name="Freeform: Shape 4599">
                    <a:extLst>
                      <a:ext uri="{FF2B5EF4-FFF2-40B4-BE49-F238E27FC236}">
                        <a16:creationId xmlns:a16="http://schemas.microsoft.com/office/drawing/2014/main" id="{03052000-FB28-813F-F172-1D0CE87947A2}"/>
                      </a:ext>
                    </a:extLst>
                  </p:cNvPr>
                  <p:cNvSpPr/>
                  <p:nvPr/>
                </p:nvSpPr>
                <p:spPr>
                  <a:xfrm>
                    <a:off x="1796579" y="4375415"/>
                    <a:ext cx="60182" cy="53270"/>
                  </a:xfrm>
                  <a:custGeom>
                    <a:avLst/>
                    <a:gdLst>
                      <a:gd name="connsiteX0" fmla="*/ 13738 w 60182"/>
                      <a:gd name="connsiteY0" fmla="*/ 29498 h 53270"/>
                      <a:gd name="connsiteX1" fmla="*/ 6064 w 60182"/>
                      <a:gd name="connsiteY1" fmla="*/ 38930 h 53270"/>
                      <a:gd name="connsiteX2" fmla="*/ 68 w 60182"/>
                      <a:gd name="connsiteY2" fmla="*/ 27659 h 53270"/>
                      <a:gd name="connsiteX3" fmla="*/ 4145 w 60182"/>
                      <a:gd name="connsiteY3" fmla="*/ 13190 h 53270"/>
                      <a:gd name="connsiteX4" fmla="*/ 12299 w 60182"/>
                      <a:gd name="connsiteY4" fmla="*/ 2718 h 53270"/>
                      <a:gd name="connsiteX5" fmla="*/ 19893 w 60182"/>
                      <a:gd name="connsiteY5" fmla="*/ 0 h 53270"/>
                      <a:gd name="connsiteX6" fmla="*/ 31085 w 60182"/>
                      <a:gd name="connsiteY6" fmla="*/ 4157 h 53270"/>
                      <a:gd name="connsiteX7" fmla="*/ 44434 w 60182"/>
                      <a:gd name="connsiteY7" fmla="*/ 11751 h 53270"/>
                      <a:gd name="connsiteX8" fmla="*/ 53228 w 60182"/>
                      <a:gd name="connsiteY8" fmla="*/ 15908 h 53270"/>
                      <a:gd name="connsiteX9" fmla="*/ 60182 w 60182"/>
                      <a:gd name="connsiteY9" fmla="*/ 17107 h 53270"/>
                      <a:gd name="connsiteX10" fmla="*/ 53867 w 60182"/>
                      <a:gd name="connsiteY10" fmla="*/ 28458 h 53270"/>
                      <a:gd name="connsiteX11" fmla="*/ 49870 w 60182"/>
                      <a:gd name="connsiteY11" fmla="*/ 27659 h 53270"/>
                      <a:gd name="connsiteX12" fmla="*/ 48271 w 60182"/>
                      <a:gd name="connsiteY12" fmla="*/ 27339 h 53270"/>
                      <a:gd name="connsiteX13" fmla="*/ 49071 w 60182"/>
                      <a:gd name="connsiteY13" fmla="*/ 36053 h 53270"/>
                      <a:gd name="connsiteX14" fmla="*/ 46513 w 60182"/>
                      <a:gd name="connsiteY14" fmla="*/ 44047 h 53270"/>
                      <a:gd name="connsiteX15" fmla="*/ 37000 w 60182"/>
                      <a:gd name="connsiteY15" fmla="*/ 52600 h 53270"/>
                      <a:gd name="connsiteX16" fmla="*/ 25649 w 60182"/>
                      <a:gd name="connsiteY16" fmla="*/ 51321 h 53270"/>
                      <a:gd name="connsiteX17" fmla="*/ 20053 w 60182"/>
                      <a:gd name="connsiteY17" fmla="*/ 45885 h 53270"/>
                      <a:gd name="connsiteX18" fmla="*/ 18374 w 60182"/>
                      <a:gd name="connsiteY18" fmla="*/ 38531 h 53270"/>
                      <a:gd name="connsiteX19" fmla="*/ 20772 w 60182"/>
                      <a:gd name="connsiteY19" fmla="*/ 27899 h 53270"/>
                      <a:gd name="connsiteX20" fmla="*/ 24130 w 60182"/>
                      <a:gd name="connsiteY20" fmla="*/ 15109 h 53270"/>
                      <a:gd name="connsiteX21" fmla="*/ 23011 w 60182"/>
                      <a:gd name="connsiteY21" fmla="*/ 14469 h 53270"/>
                      <a:gd name="connsiteX22" fmla="*/ 17335 w 60182"/>
                      <a:gd name="connsiteY22" fmla="*/ 13510 h 53270"/>
                      <a:gd name="connsiteX23" fmla="*/ 12459 w 60182"/>
                      <a:gd name="connsiteY23" fmla="*/ 18946 h 53270"/>
                      <a:gd name="connsiteX24" fmla="*/ 11020 w 60182"/>
                      <a:gd name="connsiteY24" fmla="*/ 24381 h 53270"/>
                      <a:gd name="connsiteX25" fmla="*/ 13738 w 60182"/>
                      <a:gd name="connsiteY25" fmla="*/ 29498 h 53270"/>
                      <a:gd name="connsiteX26" fmla="*/ 31564 w 60182"/>
                      <a:gd name="connsiteY26" fmla="*/ 19265 h 53270"/>
                      <a:gd name="connsiteX27" fmla="*/ 29406 w 60182"/>
                      <a:gd name="connsiteY27" fmla="*/ 27259 h 53270"/>
                      <a:gd name="connsiteX28" fmla="*/ 27967 w 60182"/>
                      <a:gd name="connsiteY28" fmla="*/ 34614 h 53270"/>
                      <a:gd name="connsiteX29" fmla="*/ 30765 w 60182"/>
                      <a:gd name="connsiteY29" fmla="*/ 39090 h 53270"/>
                      <a:gd name="connsiteX30" fmla="*/ 35961 w 60182"/>
                      <a:gd name="connsiteY30" fmla="*/ 39570 h 53270"/>
                      <a:gd name="connsiteX31" fmla="*/ 40277 w 60182"/>
                      <a:gd name="connsiteY31" fmla="*/ 35973 h 53270"/>
                      <a:gd name="connsiteX32" fmla="*/ 41557 w 60182"/>
                      <a:gd name="connsiteY32" fmla="*/ 28938 h 53270"/>
                      <a:gd name="connsiteX33" fmla="*/ 39238 w 60182"/>
                      <a:gd name="connsiteY33" fmla="*/ 24062 h 53270"/>
                      <a:gd name="connsiteX34" fmla="*/ 33882 w 60182"/>
                      <a:gd name="connsiteY34" fmla="*/ 20464 h 53270"/>
                      <a:gd name="connsiteX35" fmla="*/ 31564 w 60182"/>
                      <a:gd name="connsiteY35" fmla="*/ 19186 h 5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182" h="53270">
                        <a:moveTo>
                          <a:pt x="13738" y="29498"/>
                        </a:moveTo>
                        <a:lnTo>
                          <a:pt x="6064" y="38930"/>
                        </a:lnTo>
                        <a:cubicBezTo>
                          <a:pt x="2546" y="35413"/>
                          <a:pt x="548" y="31656"/>
                          <a:pt x="68" y="27659"/>
                        </a:cubicBezTo>
                        <a:cubicBezTo>
                          <a:pt x="-332" y="23662"/>
                          <a:pt x="1027" y="18866"/>
                          <a:pt x="4145" y="13190"/>
                        </a:cubicBezTo>
                        <a:cubicBezTo>
                          <a:pt x="7023" y="8074"/>
                          <a:pt x="9741" y="4557"/>
                          <a:pt x="12299" y="2718"/>
                        </a:cubicBezTo>
                        <a:cubicBezTo>
                          <a:pt x="14937" y="879"/>
                          <a:pt x="17415" y="0"/>
                          <a:pt x="19893" y="0"/>
                        </a:cubicBezTo>
                        <a:cubicBezTo>
                          <a:pt x="22371" y="0"/>
                          <a:pt x="26048" y="1439"/>
                          <a:pt x="31085" y="4157"/>
                        </a:cubicBezTo>
                        <a:lnTo>
                          <a:pt x="44434" y="11751"/>
                        </a:lnTo>
                        <a:cubicBezTo>
                          <a:pt x="48271" y="13909"/>
                          <a:pt x="51149" y="15268"/>
                          <a:pt x="53228" y="15908"/>
                        </a:cubicBezTo>
                        <a:cubicBezTo>
                          <a:pt x="55306" y="16547"/>
                          <a:pt x="57544" y="16947"/>
                          <a:pt x="60182" y="17107"/>
                        </a:cubicBezTo>
                        <a:lnTo>
                          <a:pt x="53867" y="28458"/>
                        </a:lnTo>
                        <a:cubicBezTo>
                          <a:pt x="52908" y="28298"/>
                          <a:pt x="51629" y="28059"/>
                          <a:pt x="49870" y="27659"/>
                        </a:cubicBezTo>
                        <a:cubicBezTo>
                          <a:pt x="49071" y="27499"/>
                          <a:pt x="48591" y="27339"/>
                          <a:pt x="48271" y="27339"/>
                        </a:cubicBezTo>
                        <a:cubicBezTo>
                          <a:pt x="49071" y="30377"/>
                          <a:pt x="49391" y="33254"/>
                          <a:pt x="49071" y="36053"/>
                        </a:cubicBezTo>
                        <a:cubicBezTo>
                          <a:pt x="48751" y="38850"/>
                          <a:pt x="47952" y="41488"/>
                          <a:pt x="46513" y="44047"/>
                        </a:cubicBezTo>
                        <a:cubicBezTo>
                          <a:pt x="44035" y="48523"/>
                          <a:pt x="40837" y="51401"/>
                          <a:pt x="37000" y="52600"/>
                        </a:cubicBezTo>
                        <a:cubicBezTo>
                          <a:pt x="33163" y="53799"/>
                          <a:pt x="29326" y="53399"/>
                          <a:pt x="25649" y="51321"/>
                        </a:cubicBezTo>
                        <a:cubicBezTo>
                          <a:pt x="23171" y="49962"/>
                          <a:pt x="21332" y="48123"/>
                          <a:pt x="20053" y="45885"/>
                        </a:cubicBezTo>
                        <a:cubicBezTo>
                          <a:pt x="18774" y="43647"/>
                          <a:pt x="18214" y="41169"/>
                          <a:pt x="18374" y="38531"/>
                        </a:cubicBezTo>
                        <a:cubicBezTo>
                          <a:pt x="18534" y="35893"/>
                          <a:pt x="19333" y="32295"/>
                          <a:pt x="20772" y="27899"/>
                        </a:cubicBezTo>
                        <a:cubicBezTo>
                          <a:pt x="22771" y="21983"/>
                          <a:pt x="23890" y="17667"/>
                          <a:pt x="24130" y="15109"/>
                        </a:cubicBezTo>
                        <a:lnTo>
                          <a:pt x="23011" y="14469"/>
                        </a:lnTo>
                        <a:cubicBezTo>
                          <a:pt x="20772" y="13270"/>
                          <a:pt x="18934" y="12950"/>
                          <a:pt x="17335" y="13510"/>
                        </a:cubicBezTo>
                        <a:cubicBezTo>
                          <a:pt x="15736" y="14069"/>
                          <a:pt x="14137" y="15908"/>
                          <a:pt x="12459" y="18946"/>
                        </a:cubicBezTo>
                        <a:cubicBezTo>
                          <a:pt x="11340" y="21024"/>
                          <a:pt x="10860" y="22782"/>
                          <a:pt x="11020" y="24381"/>
                        </a:cubicBezTo>
                        <a:cubicBezTo>
                          <a:pt x="11180" y="25980"/>
                          <a:pt x="12059" y="27659"/>
                          <a:pt x="13738" y="29498"/>
                        </a:cubicBezTo>
                        <a:close/>
                        <a:moveTo>
                          <a:pt x="31564" y="19265"/>
                        </a:moveTo>
                        <a:cubicBezTo>
                          <a:pt x="31244" y="21024"/>
                          <a:pt x="30525" y="23662"/>
                          <a:pt x="29406" y="27259"/>
                        </a:cubicBezTo>
                        <a:cubicBezTo>
                          <a:pt x="28287" y="30856"/>
                          <a:pt x="27807" y="33254"/>
                          <a:pt x="27967" y="34614"/>
                        </a:cubicBezTo>
                        <a:cubicBezTo>
                          <a:pt x="28207" y="36692"/>
                          <a:pt x="29166" y="38211"/>
                          <a:pt x="30765" y="39090"/>
                        </a:cubicBezTo>
                        <a:cubicBezTo>
                          <a:pt x="32363" y="39970"/>
                          <a:pt x="34122" y="40130"/>
                          <a:pt x="35961" y="39570"/>
                        </a:cubicBezTo>
                        <a:cubicBezTo>
                          <a:pt x="37799" y="39010"/>
                          <a:pt x="39238" y="37811"/>
                          <a:pt x="40277" y="35973"/>
                        </a:cubicBezTo>
                        <a:cubicBezTo>
                          <a:pt x="41397" y="33894"/>
                          <a:pt x="41876" y="31576"/>
                          <a:pt x="41557" y="28938"/>
                        </a:cubicBezTo>
                        <a:cubicBezTo>
                          <a:pt x="41317" y="26939"/>
                          <a:pt x="40517" y="25341"/>
                          <a:pt x="39238" y="24062"/>
                        </a:cubicBezTo>
                        <a:cubicBezTo>
                          <a:pt x="38439" y="23183"/>
                          <a:pt x="36600" y="22063"/>
                          <a:pt x="33882" y="20464"/>
                        </a:cubicBezTo>
                        <a:lnTo>
                          <a:pt x="31564" y="1918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1" name="Freeform: Shape 4600">
                    <a:extLst>
                      <a:ext uri="{FF2B5EF4-FFF2-40B4-BE49-F238E27FC236}">
                        <a16:creationId xmlns:a16="http://schemas.microsoft.com/office/drawing/2014/main" id="{9506EB5B-B8B6-C7F6-132D-C4FD76F574B6}"/>
                      </a:ext>
                    </a:extLst>
                  </p:cNvPr>
                  <p:cNvSpPr/>
                  <p:nvPr/>
                </p:nvSpPr>
                <p:spPr>
                  <a:xfrm>
                    <a:off x="1817192" y="4310425"/>
                    <a:ext cx="66509" cy="68139"/>
                  </a:xfrm>
                  <a:custGeom>
                    <a:avLst/>
                    <a:gdLst>
                      <a:gd name="connsiteX0" fmla="*/ 66509 w 66509"/>
                      <a:gd name="connsiteY0" fmla="*/ 33254 h 68139"/>
                      <a:gd name="connsiteX1" fmla="*/ 60594 w 66509"/>
                      <a:gd name="connsiteY1" fmla="*/ 43966 h 68139"/>
                      <a:gd name="connsiteX2" fmla="*/ 54199 w 66509"/>
                      <a:gd name="connsiteY2" fmla="*/ 40449 h 68139"/>
                      <a:gd name="connsiteX3" fmla="*/ 56277 w 66509"/>
                      <a:gd name="connsiteY3" fmla="*/ 49802 h 68139"/>
                      <a:gd name="connsiteX4" fmla="*/ 54039 w 66509"/>
                      <a:gd name="connsiteY4" fmla="*/ 58116 h 68139"/>
                      <a:gd name="connsiteX5" fmla="*/ 40849 w 66509"/>
                      <a:gd name="connsiteY5" fmla="*/ 67629 h 68139"/>
                      <a:gd name="connsiteX6" fmla="*/ 21024 w 66509"/>
                      <a:gd name="connsiteY6" fmla="*/ 63632 h 68139"/>
                      <a:gd name="connsiteX7" fmla="*/ 7115 w 66509"/>
                      <a:gd name="connsiteY7" fmla="*/ 49083 h 68139"/>
                      <a:gd name="connsiteX8" fmla="*/ 8633 w 66509"/>
                      <a:gd name="connsiteY8" fmla="*/ 32775 h 68139"/>
                      <a:gd name="connsiteX9" fmla="*/ 21663 w 66509"/>
                      <a:gd name="connsiteY9" fmla="*/ 23502 h 68139"/>
                      <a:gd name="connsiteX10" fmla="*/ 0 w 66509"/>
                      <a:gd name="connsiteY10" fmla="*/ 11511 h 68139"/>
                      <a:gd name="connsiteX11" fmla="*/ 6395 w 66509"/>
                      <a:gd name="connsiteY11" fmla="*/ 0 h 68139"/>
                      <a:gd name="connsiteX12" fmla="*/ 66429 w 66509"/>
                      <a:gd name="connsiteY12" fmla="*/ 33334 h 68139"/>
                      <a:gd name="connsiteX13" fmla="*/ 26860 w 66509"/>
                      <a:gd name="connsiteY13" fmla="*/ 51401 h 68139"/>
                      <a:gd name="connsiteX14" fmla="*/ 37971 w 66509"/>
                      <a:gd name="connsiteY14" fmla="*/ 55078 h 68139"/>
                      <a:gd name="connsiteX15" fmla="*/ 46764 w 66509"/>
                      <a:gd name="connsiteY15" fmla="*/ 49802 h 68139"/>
                      <a:gd name="connsiteX16" fmla="*/ 47084 w 66509"/>
                      <a:gd name="connsiteY16" fmla="*/ 41169 h 68139"/>
                      <a:gd name="connsiteX17" fmla="*/ 38531 w 66509"/>
                      <a:gd name="connsiteY17" fmla="*/ 32775 h 68139"/>
                      <a:gd name="connsiteX18" fmla="*/ 26220 w 66509"/>
                      <a:gd name="connsiteY18" fmla="*/ 29498 h 68139"/>
                      <a:gd name="connsiteX19" fmla="*/ 19105 w 66509"/>
                      <a:gd name="connsiteY19" fmla="*/ 34614 h 68139"/>
                      <a:gd name="connsiteX20" fmla="*/ 18546 w 66509"/>
                      <a:gd name="connsiteY20" fmla="*/ 43247 h 68139"/>
                      <a:gd name="connsiteX21" fmla="*/ 26780 w 66509"/>
                      <a:gd name="connsiteY21" fmla="*/ 51401 h 68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6509" h="68139">
                        <a:moveTo>
                          <a:pt x="66509" y="33254"/>
                        </a:moveTo>
                        <a:lnTo>
                          <a:pt x="60594" y="43966"/>
                        </a:lnTo>
                        <a:lnTo>
                          <a:pt x="54199" y="40449"/>
                        </a:lnTo>
                        <a:cubicBezTo>
                          <a:pt x="55717" y="43567"/>
                          <a:pt x="56357" y="46764"/>
                          <a:pt x="56277" y="49802"/>
                        </a:cubicBezTo>
                        <a:cubicBezTo>
                          <a:pt x="56117" y="52920"/>
                          <a:pt x="55398" y="55638"/>
                          <a:pt x="54039" y="58116"/>
                        </a:cubicBezTo>
                        <a:cubicBezTo>
                          <a:pt x="51241" y="63152"/>
                          <a:pt x="46844" y="66269"/>
                          <a:pt x="40849" y="67629"/>
                        </a:cubicBezTo>
                        <a:cubicBezTo>
                          <a:pt x="34853" y="68987"/>
                          <a:pt x="28218" y="67629"/>
                          <a:pt x="21024" y="63632"/>
                        </a:cubicBezTo>
                        <a:cubicBezTo>
                          <a:pt x="13670" y="59555"/>
                          <a:pt x="9033" y="54679"/>
                          <a:pt x="7115" y="49083"/>
                        </a:cubicBezTo>
                        <a:cubicBezTo>
                          <a:pt x="5196" y="43487"/>
                          <a:pt x="5676" y="38051"/>
                          <a:pt x="8633" y="32775"/>
                        </a:cubicBezTo>
                        <a:cubicBezTo>
                          <a:pt x="11351" y="27899"/>
                          <a:pt x="15668" y="24861"/>
                          <a:pt x="21663" y="23502"/>
                        </a:cubicBezTo>
                        <a:lnTo>
                          <a:pt x="0" y="11511"/>
                        </a:lnTo>
                        <a:lnTo>
                          <a:pt x="6395" y="0"/>
                        </a:lnTo>
                        <a:lnTo>
                          <a:pt x="66429" y="33334"/>
                        </a:lnTo>
                        <a:close/>
                        <a:moveTo>
                          <a:pt x="26860" y="51401"/>
                        </a:moveTo>
                        <a:cubicBezTo>
                          <a:pt x="31496" y="53959"/>
                          <a:pt x="35173" y="55238"/>
                          <a:pt x="37971" y="55078"/>
                        </a:cubicBezTo>
                        <a:cubicBezTo>
                          <a:pt x="41968" y="54918"/>
                          <a:pt x="44926" y="53160"/>
                          <a:pt x="46764" y="49802"/>
                        </a:cubicBezTo>
                        <a:cubicBezTo>
                          <a:pt x="48203" y="47164"/>
                          <a:pt x="48363" y="44286"/>
                          <a:pt x="47084" y="41169"/>
                        </a:cubicBezTo>
                        <a:cubicBezTo>
                          <a:pt x="45885" y="38051"/>
                          <a:pt x="43007" y="35253"/>
                          <a:pt x="38531" y="32775"/>
                        </a:cubicBezTo>
                        <a:cubicBezTo>
                          <a:pt x="33574" y="29977"/>
                          <a:pt x="29418" y="28938"/>
                          <a:pt x="26220" y="29498"/>
                        </a:cubicBezTo>
                        <a:cubicBezTo>
                          <a:pt x="23022" y="30057"/>
                          <a:pt x="20624" y="31816"/>
                          <a:pt x="19105" y="34614"/>
                        </a:cubicBezTo>
                        <a:cubicBezTo>
                          <a:pt x="17587" y="37331"/>
                          <a:pt x="17427" y="40210"/>
                          <a:pt x="18546" y="43247"/>
                        </a:cubicBezTo>
                        <a:cubicBezTo>
                          <a:pt x="19665" y="46285"/>
                          <a:pt x="22463" y="49003"/>
                          <a:pt x="26780" y="51401"/>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2" name="Freeform: Shape 4601">
                    <a:extLst>
                      <a:ext uri="{FF2B5EF4-FFF2-40B4-BE49-F238E27FC236}">
                        <a16:creationId xmlns:a16="http://schemas.microsoft.com/office/drawing/2014/main" id="{06452C67-147A-2B6A-2A03-D0B3B4036470}"/>
                      </a:ext>
                    </a:extLst>
                  </p:cNvPr>
                  <p:cNvSpPr/>
                  <p:nvPr/>
                </p:nvSpPr>
                <p:spPr>
                  <a:xfrm>
                    <a:off x="1850855" y="4277490"/>
                    <a:ext cx="60185" cy="53270"/>
                  </a:xfrm>
                  <a:custGeom>
                    <a:avLst/>
                    <a:gdLst>
                      <a:gd name="connsiteX0" fmla="*/ 13741 w 60185"/>
                      <a:gd name="connsiteY0" fmla="*/ 29498 h 53270"/>
                      <a:gd name="connsiteX1" fmla="*/ 6066 w 60185"/>
                      <a:gd name="connsiteY1" fmla="*/ 38930 h 53270"/>
                      <a:gd name="connsiteX2" fmla="*/ 71 w 60185"/>
                      <a:gd name="connsiteY2" fmla="*/ 27659 h 53270"/>
                      <a:gd name="connsiteX3" fmla="*/ 4148 w 60185"/>
                      <a:gd name="connsiteY3" fmla="*/ 13190 h 53270"/>
                      <a:gd name="connsiteX4" fmla="*/ 12302 w 60185"/>
                      <a:gd name="connsiteY4" fmla="*/ 2718 h 53270"/>
                      <a:gd name="connsiteX5" fmla="*/ 19896 w 60185"/>
                      <a:gd name="connsiteY5" fmla="*/ 0 h 53270"/>
                      <a:gd name="connsiteX6" fmla="*/ 31087 w 60185"/>
                      <a:gd name="connsiteY6" fmla="*/ 4157 h 53270"/>
                      <a:gd name="connsiteX7" fmla="*/ 44437 w 60185"/>
                      <a:gd name="connsiteY7" fmla="*/ 11751 h 53270"/>
                      <a:gd name="connsiteX8" fmla="*/ 53231 w 60185"/>
                      <a:gd name="connsiteY8" fmla="*/ 15908 h 53270"/>
                      <a:gd name="connsiteX9" fmla="*/ 60185 w 60185"/>
                      <a:gd name="connsiteY9" fmla="*/ 17107 h 53270"/>
                      <a:gd name="connsiteX10" fmla="*/ 53870 w 60185"/>
                      <a:gd name="connsiteY10" fmla="*/ 28458 h 53270"/>
                      <a:gd name="connsiteX11" fmla="*/ 49873 w 60185"/>
                      <a:gd name="connsiteY11" fmla="*/ 27659 h 53270"/>
                      <a:gd name="connsiteX12" fmla="*/ 48274 w 60185"/>
                      <a:gd name="connsiteY12" fmla="*/ 27339 h 53270"/>
                      <a:gd name="connsiteX13" fmla="*/ 49074 w 60185"/>
                      <a:gd name="connsiteY13" fmla="*/ 36053 h 53270"/>
                      <a:gd name="connsiteX14" fmla="*/ 46516 w 60185"/>
                      <a:gd name="connsiteY14" fmla="*/ 44047 h 53270"/>
                      <a:gd name="connsiteX15" fmla="*/ 37003 w 60185"/>
                      <a:gd name="connsiteY15" fmla="*/ 52600 h 53270"/>
                      <a:gd name="connsiteX16" fmla="*/ 25652 w 60185"/>
                      <a:gd name="connsiteY16" fmla="*/ 51321 h 53270"/>
                      <a:gd name="connsiteX17" fmla="*/ 20056 w 60185"/>
                      <a:gd name="connsiteY17" fmla="*/ 45885 h 53270"/>
                      <a:gd name="connsiteX18" fmla="*/ 18377 w 60185"/>
                      <a:gd name="connsiteY18" fmla="*/ 38531 h 53270"/>
                      <a:gd name="connsiteX19" fmla="*/ 20775 w 60185"/>
                      <a:gd name="connsiteY19" fmla="*/ 27899 h 53270"/>
                      <a:gd name="connsiteX20" fmla="*/ 24133 w 60185"/>
                      <a:gd name="connsiteY20" fmla="*/ 15108 h 53270"/>
                      <a:gd name="connsiteX21" fmla="*/ 23014 w 60185"/>
                      <a:gd name="connsiteY21" fmla="*/ 14469 h 53270"/>
                      <a:gd name="connsiteX22" fmla="*/ 17338 w 60185"/>
                      <a:gd name="connsiteY22" fmla="*/ 13510 h 53270"/>
                      <a:gd name="connsiteX23" fmla="*/ 12462 w 60185"/>
                      <a:gd name="connsiteY23" fmla="*/ 18946 h 53270"/>
                      <a:gd name="connsiteX24" fmla="*/ 11023 w 60185"/>
                      <a:gd name="connsiteY24" fmla="*/ 24381 h 53270"/>
                      <a:gd name="connsiteX25" fmla="*/ 13741 w 60185"/>
                      <a:gd name="connsiteY25" fmla="*/ 29498 h 53270"/>
                      <a:gd name="connsiteX26" fmla="*/ 31567 w 60185"/>
                      <a:gd name="connsiteY26" fmla="*/ 19265 h 53270"/>
                      <a:gd name="connsiteX27" fmla="*/ 29409 w 60185"/>
                      <a:gd name="connsiteY27" fmla="*/ 27259 h 53270"/>
                      <a:gd name="connsiteX28" fmla="*/ 27970 w 60185"/>
                      <a:gd name="connsiteY28" fmla="*/ 34614 h 53270"/>
                      <a:gd name="connsiteX29" fmla="*/ 30768 w 60185"/>
                      <a:gd name="connsiteY29" fmla="*/ 39090 h 53270"/>
                      <a:gd name="connsiteX30" fmla="*/ 35964 w 60185"/>
                      <a:gd name="connsiteY30" fmla="*/ 39570 h 53270"/>
                      <a:gd name="connsiteX31" fmla="*/ 40280 w 60185"/>
                      <a:gd name="connsiteY31" fmla="*/ 35973 h 53270"/>
                      <a:gd name="connsiteX32" fmla="*/ 41559 w 60185"/>
                      <a:gd name="connsiteY32" fmla="*/ 28938 h 53270"/>
                      <a:gd name="connsiteX33" fmla="*/ 39241 w 60185"/>
                      <a:gd name="connsiteY33" fmla="*/ 24062 h 53270"/>
                      <a:gd name="connsiteX34" fmla="*/ 33885 w 60185"/>
                      <a:gd name="connsiteY34" fmla="*/ 20464 h 53270"/>
                      <a:gd name="connsiteX35" fmla="*/ 31567 w 60185"/>
                      <a:gd name="connsiteY35" fmla="*/ 19185 h 5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185" h="53270">
                        <a:moveTo>
                          <a:pt x="13741" y="29498"/>
                        </a:moveTo>
                        <a:lnTo>
                          <a:pt x="6066" y="38930"/>
                        </a:lnTo>
                        <a:cubicBezTo>
                          <a:pt x="2469" y="35413"/>
                          <a:pt x="551" y="31656"/>
                          <a:pt x="71" y="27659"/>
                        </a:cubicBezTo>
                        <a:cubicBezTo>
                          <a:pt x="-329" y="23662"/>
                          <a:pt x="950" y="18866"/>
                          <a:pt x="4148" y="13190"/>
                        </a:cubicBezTo>
                        <a:cubicBezTo>
                          <a:pt x="7026" y="8074"/>
                          <a:pt x="9744" y="4557"/>
                          <a:pt x="12302" y="2718"/>
                        </a:cubicBezTo>
                        <a:cubicBezTo>
                          <a:pt x="14940" y="879"/>
                          <a:pt x="17418" y="0"/>
                          <a:pt x="19896" y="0"/>
                        </a:cubicBezTo>
                        <a:cubicBezTo>
                          <a:pt x="22374" y="0"/>
                          <a:pt x="26051" y="1439"/>
                          <a:pt x="31087" y="4157"/>
                        </a:cubicBezTo>
                        <a:lnTo>
                          <a:pt x="44437" y="11751"/>
                        </a:lnTo>
                        <a:cubicBezTo>
                          <a:pt x="48274" y="13909"/>
                          <a:pt x="51152" y="15268"/>
                          <a:pt x="53231" y="15908"/>
                        </a:cubicBezTo>
                        <a:cubicBezTo>
                          <a:pt x="55309" y="16547"/>
                          <a:pt x="57547" y="16947"/>
                          <a:pt x="60185" y="17107"/>
                        </a:cubicBezTo>
                        <a:lnTo>
                          <a:pt x="53870" y="28458"/>
                        </a:lnTo>
                        <a:cubicBezTo>
                          <a:pt x="52911" y="28298"/>
                          <a:pt x="51632" y="28059"/>
                          <a:pt x="49873" y="27659"/>
                        </a:cubicBezTo>
                        <a:cubicBezTo>
                          <a:pt x="49074" y="27499"/>
                          <a:pt x="48594" y="27339"/>
                          <a:pt x="48274" y="27339"/>
                        </a:cubicBezTo>
                        <a:cubicBezTo>
                          <a:pt x="49074" y="30377"/>
                          <a:pt x="49393" y="33254"/>
                          <a:pt x="49074" y="36053"/>
                        </a:cubicBezTo>
                        <a:cubicBezTo>
                          <a:pt x="48754" y="38850"/>
                          <a:pt x="47955" y="41488"/>
                          <a:pt x="46516" y="44047"/>
                        </a:cubicBezTo>
                        <a:cubicBezTo>
                          <a:pt x="44037" y="48523"/>
                          <a:pt x="40840" y="51401"/>
                          <a:pt x="37003" y="52600"/>
                        </a:cubicBezTo>
                        <a:cubicBezTo>
                          <a:pt x="33166" y="53799"/>
                          <a:pt x="29329" y="53399"/>
                          <a:pt x="25652" y="51321"/>
                        </a:cubicBezTo>
                        <a:cubicBezTo>
                          <a:pt x="23173" y="49962"/>
                          <a:pt x="21335" y="48123"/>
                          <a:pt x="20056" y="45885"/>
                        </a:cubicBezTo>
                        <a:cubicBezTo>
                          <a:pt x="18777" y="43647"/>
                          <a:pt x="18217" y="41169"/>
                          <a:pt x="18377" y="38531"/>
                        </a:cubicBezTo>
                        <a:cubicBezTo>
                          <a:pt x="18537" y="35893"/>
                          <a:pt x="19336" y="32295"/>
                          <a:pt x="20775" y="27899"/>
                        </a:cubicBezTo>
                        <a:cubicBezTo>
                          <a:pt x="22774" y="21983"/>
                          <a:pt x="23893" y="17666"/>
                          <a:pt x="24133" y="15108"/>
                        </a:cubicBezTo>
                        <a:lnTo>
                          <a:pt x="23014" y="14469"/>
                        </a:lnTo>
                        <a:cubicBezTo>
                          <a:pt x="20775" y="13270"/>
                          <a:pt x="18937" y="12950"/>
                          <a:pt x="17338" y="13510"/>
                        </a:cubicBezTo>
                        <a:cubicBezTo>
                          <a:pt x="15739" y="14069"/>
                          <a:pt x="14140" y="15908"/>
                          <a:pt x="12462" y="18946"/>
                        </a:cubicBezTo>
                        <a:cubicBezTo>
                          <a:pt x="11342" y="21024"/>
                          <a:pt x="10863" y="22783"/>
                          <a:pt x="11023" y="24381"/>
                        </a:cubicBezTo>
                        <a:cubicBezTo>
                          <a:pt x="11183" y="25980"/>
                          <a:pt x="12062" y="27659"/>
                          <a:pt x="13741" y="29498"/>
                        </a:cubicBezTo>
                        <a:close/>
                        <a:moveTo>
                          <a:pt x="31567" y="19265"/>
                        </a:moveTo>
                        <a:cubicBezTo>
                          <a:pt x="31247" y="21024"/>
                          <a:pt x="30528" y="23662"/>
                          <a:pt x="29409" y="27259"/>
                        </a:cubicBezTo>
                        <a:cubicBezTo>
                          <a:pt x="28290" y="30856"/>
                          <a:pt x="27810" y="33254"/>
                          <a:pt x="27970" y="34614"/>
                        </a:cubicBezTo>
                        <a:cubicBezTo>
                          <a:pt x="28210" y="36692"/>
                          <a:pt x="29169" y="38211"/>
                          <a:pt x="30768" y="39090"/>
                        </a:cubicBezTo>
                        <a:cubicBezTo>
                          <a:pt x="32366" y="39970"/>
                          <a:pt x="34125" y="40130"/>
                          <a:pt x="35964" y="39570"/>
                        </a:cubicBezTo>
                        <a:cubicBezTo>
                          <a:pt x="37802" y="39010"/>
                          <a:pt x="39241" y="37811"/>
                          <a:pt x="40280" y="35973"/>
                        </a:cubicBezTo>
                        <a:cubicBezTo>
                          <a:pt x="41400" y="33894"/>
                          <a:pt x="41879" y="31576"/>
                          <a:pt x="41559" y="28938"/>
                        </a:cubicBezTo>
                        <a:cubicBezTo>
                          <a:pt x="41320" y="26939"/>
                          <a:pt x="40520" y="25341"/>
                          <a:pt x="39241" y="24062"/>
                        </a:cubicBezTo>
                        <a:cubicBezTo>
                          <a:pt x="38442" y="23182"/>
                          <a:pt x="36603" y="22063"/>
                          <a:pt x="33885" y="20464"/>
                        </a:cubicBezTo>
                        <a:lnTo>
                          <a:pt x="31567" y="1918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3" name="Freeform: Shape 4602">
                    <a:extLst>
                      <a:ext uri="{FF2B5EF4-FFF2-40B4-BE49-F238E27FC236}">
                        <a16:creationId xmlns:a16="http://schemas.microsoft.com/office/drawing/2014/main" id="{5824273E-6443-E90A-DD47-126FA1ED6FC7}"/>
                      </a:ext>
                    </a:extLst>
                  </p:cNvPr>
                  <p:cNvSpPr/>
                  <p:nvPr/>
                </p:nvSpPr>
                <p:spPr>
                  <a:xfrm>
                    <a:off x="1880343" y="4210837"/>
                    <a:ext cx="63791" cy="49329"/>
                  </a:xfrm>
                  <a:custGeom>
                    <a:avLst/>
                    <a:gdLst>
                      <a:gd name="connsiteX0" fmla="*/ 61953 w 63791"/>
                      <a:gd name="connsiteY0" fmla="*/ 44110 h 49329"/>
                      <a:gd name="connsiteX1" fmla="*/ 55797 w 63791"/>
                      <a:gd name="connsiteY1" fmla="*/ 40672 h 49329"/>
                      <a:gd name="connsiteX2" fmla="*/ 49562 w 63791"/>
                      <a:gd name="connsiteY2" fmla="*/ 46987 h 49329"/>
                      <a:gd name="connsiteX3" fmla="*/ 41968 w 63791"/>
                      <a:gd name="connsiteY3" fmla="*/ 49306 h 49329"/>
                      <a:gd name="connsiteX4" fmla="*/ 32535 w 63791"/>
                      <a:gd name="connsiteY4" fmla="*/ 47227 h 49329"/>
                      <a:gd name="connsiteX5" fmla="*/ 34774 w 63791"/>
                      <a:gd name="connsiteY5" fmla="*/ 40432 h 49329"/>
                      <a:gd name="connsiteX6" fmla="*/ 43407 w 63791"/>
                      <a:gd name="connsiteY6" fmla="*/ 41951 h 49329"/>
                      <a:gd name="connsiteX7" fmla="*/ 50521 w 63791"/>
                      <a:gd name="connsiteY7" fmla="*/ 37794 h 49329"/>
                      <a:gd name="connsiteX8" fmla="*/ 30936 w 63791"/>
                      <a:gd name="connsiteY8" fmla="*/ 26923 h 49329"/>
                      <a:gd name="connsiteX9" fmla="*/ 23742 w 63791"/>
                      <a:gd name="connsiteY9" fmla="*/ 33078 h 49329"/>
                      <a:gd name="connsiteX10" fmla="*/ 16707 w 63791"/>
                      <a:gd name="connsiteY10" fmla="*/ 35076 h 49329"/>
                      <a:gd name="connsiteX11" fmla="*/ 9273 w 63791"/>
                      <a:gd name="connsiteY11" fmla="*/ 32998 h 49329"/>
                      <a:gd name="connsiteX12" fmla="*/ 1199 w 63791"/>
                      <a:gd name="connsiteY12" fmla="*/ 22446 h 49329"/>
                      <a:gd name="connsiteX13" fmla="*/ 2958 w 63791"/>
                      <a:gd name="connsiteY13" fmla="*/ 11334 h 49329"/>
                      <a:gd name="connsiteX14" fmla="*/ 0 w 63791"/>
                      <a:gd name="connsiteY14" fmla="*/ 9736 h 49329"/>
                      <a:gd name="connsiteX15" fmla="*/ 1998 w 63791"/>
                      <a:gd name="connsiteY15" fmla="*/ 6138 h 49329"/>
                      <a:gd name="connsiteX16" fmla="*/ 4956 w 63791"/>
                      <a:gd name="connsiteY16" fmla="*/ 7737 h 49329"/>
                      <a:gd name="connsiteX17" fmla="*/ 12790 w 63791"/>
                      <a:gd name="connsiteY17" fmla="*/ 1022 h 49329"/>
                      <a:gd name="connsiteX18" fmla="*/ 24621 w 63791"/>
                      <a:gd name="connsiteY18" fmla="*/ 1262 h 49329"/>
                      <a:gd name="connsiteX19" fmla="*/ 22063 w 63791"/>
                      <a:gd name="connsiteY19" fmla="*/ 8137 h 49329"/>
                      <a:gd name="connsiteX20" fmla="*/ 15268 w 63791"/>
                      <a:gd name="connsiteY20" fmla="*/ 7338 h 49329"/>
                      <a:gd name="connsiteX21" fmla="*/ 10072 w 63791"/>
                      <a:gd name="connsiteY21" fmla="*/ 10695 h 49329"/>
                      <a:gd name="connsiteX22" fmla="*/ 27819 w 63791"/>
                      <a:gd name="connsiteY22" fmla="*/ 20527 h 49329"/>
                      <a:gd name="connsiteX23" fmla="*/ 33015 w 63791"/>
                      <a:gd name="connsiteY23" fmla="*/ 15411 h 49329"/>
                      <a:gd name="connsiteX24" fmla="*/ 38690 w 63791"/>
                      <a:gd name="connsiteY24" fmla="*/ 12454 h 49329"/>
                      <a:gd name="connsiteX25" fmla="*/ 44526 w 63791"/>
                      <a:gd name="connsiteY25" fmla="*/ 12054 h 49329"/>
                      <a:gd name="connsiteX26" fmla="*/ 50442 w 63791"/>
                      <a:gd name="connsiteY26" fmla="*/ 14052 h 49329"/>
                      <a:gd name="connsiteX27" fmla="*/ 58835 w 63791"/>
                      <a:gd name="connsiteY27" fmla="*/ 24045 h 49329"/>
                      <a:gd name="connsiteX28" fmla="*/ 57556 w 63791"/>
                      <a:gd name="connsiteY28" fmla="*/ 37075 h 49329"/>
                      <a:gd name="connsiteX29" fmla="*/ 63791 w 63791"/>
                      <a:gd name="connsiteY29" fmla="*/ 40512 h 49329"/>
                      <a:gd name="connsiteX30" fmla="*/ 61793 w 63791"/>
                      <a:gd name="connsiteY30" fmla="*/ 44110 h 49329"/>
                      <a:gd name="connsiteX31" fmla="*/ 8154 w 63791"/>
                      <a:gd name="connsiteY31" fmla="*/ 14292 h 49329"/>
                      <a:gd name="connsiteX32" fmla="*/ 7914 w 63791"/>
                      <a:gd name="connsiteY32" fmla="*/ 21567 h 49329"/>
                      <a:gd name="connsiteX33" fmla="*/ 12231 w 63791"/>
                      <a:gd name="connsiteY33" fmla="*/ 26683 h 49329"/>
                      <a:gd name="connsiteX34" fmla="*/ 18466 w 63791"/>
                      <a:gd name="connsiteY34" fmla="*/ 27802 h 49329"/>
                      <a:gd name="connsiteX35" fmla="*/ 25181 w 63791"/>
                      <a:gd name="connsiteY35" fmla="*/ 23725 h 49329"/>
                      <a:gd name="connsiteX36" fmla="*/ 8154 w 63791"/>
                      <a:gd name="connsiteY36" fmla="*/ 14292 h 49329"/>
                      <a:gd name="connsiteX37" fmla="*/ 52680 w 63791"/>
                      <a:gd name="connsiteY37" fmla="*/ 34197 h 49329"/>
                      <a:gd name="connsiteX38" fmla="*/ 52840 w 63791"/>
                      <a:gd name="connsiteY38" fmla="*/ 26523 h 49329"/>
                      <a:gd name="connsiteX39" fmla="*/ 47564 w 63791"/>
                      <a:gd name="connsiteY39" fmla="*/ 20527 h 49329"/>
                      <a:gd name="connsiteX40" fmla="*/ 41249 w 63791"/>
                      <a:gd name="connsiteY40" fmla="*/ 19169 h 49329"/>
                      <a:gd name="connsiteX41" fmla="*/ 33974 w 63791"/>
                      <a:gd name="connsiteY41" fmla="*/ 23725 h 49329"/>
                      <a:gd name="connsiteX42" fmla="*/ 52680 w 63791"/>
                      <a:gd name="connsiteY42" fmla="*/ 34117 h 4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3791" h="49329">
                        <a:moveTo>
                          <a:pt x="61953" y="44110"/>
                        </a:moveTo>
                        <a:lnTo>
                          <a:pt x="55797" y="40672"/>
                        </a:lnTo>
                        <a:cubicBezTo>
                          <a:pt x="53719" y="43550"/>
                          <a:pt x="51641" y="45628"/>
                          <a:pt x="49562" y="46987"/>
                        </a:cubicBezTo>
                        <a:cubicBezTo>
                          <a:pt x="47484" y="48346"/>
                          <a:pt x="45006" y="49146"/>
                          <a:pt x="41968" y="49306"/>
                        </a:cubicBezTo>
                        <a:cubicBezTo>
                          <a:pt x="39010" y="49466"/>
                          <a:pt x="35813" y="48826"/>
                          <a:pt x="32535" y="47227"/>
                        </a:cubicBezTo>
                        <a:lnTo>
                          <a:pt x="34774" y="40432"/>
                        </a:lnTo>
                        <a:cubicBezTo>
                          <a:pt x="38371" y="41791"/>
                          <a:pt x="41249" y="42271"/>
                          <a:pt x="43407" y="41951"/>
                        </a:cubicBezTo>
                        <a:cubicBezTo>
                          <a:pt x="46524" y="41472"/>
                          <a:pt x="48923" y="40033"/>
                          <a:pt x="50521" y="37794"/>
                        </a:cubicBezTo>
                        <a:lnTo>
                          <a:pt x="30936" y="26923"/>
                        </a:lnTo>
                        <a:cubicBezTo>
                          <a:pt x="29098" y="29161"/>
                          <a:pt x="26620" y="31239"/>
                          <a:pt x="23742" y="33078"/>
                        </a:cubicBezTo>
                        <a:cubicBezTo>
                          <a:pt x="21584" y="34437"/>
                          <a:pt x="19185" y="35076"/>
                          <a:pt x="16707" y="35076"/>
                        </a:cubicBezTo>
                        <a:cubicBezTo>
                          <a:pt x="14149" y="35076"/>
                          <a:pt x="11671" y="34357"/>
                          <a:pt x="9273" y="32998"/>
                        </a:cubicBezTo>
                        <a:cubicBezTo>
                          <a:pt x="4876" y="30600"/>
                          <a:pt x="2238" y="27082"/>
                          <a:pt x="1199" y="22446"/>
                        </a:cubicBezTo>
                        <a:cubicBezTo>
                          <a:pt x="560" y="19328"/>
                          <a:pt x="1199" y="15651"/>
                          <a:pt x="2958" y="11334"/>
                        </a:cubicBezTo>
                        <a:lnTo>
                          <a:pt x="0" y="9736"/>
                        </a:lnTo>
                        <a:lnTo>
                          <a:pt x="1998" y="6138"/>
                        </a:lnTo>
                        <a:lnTo>
                          <a:pt x="4956" y="7737"/>
                        </a:lnTo>
                        <a:cubicBezTo>
                          <a:pt x="7274" y="4380"/>
                          <a:pt x="9912" y="2061"/>
                          <a:pt x="12790" y="1022"/>
                        </a:cubicBezTo>
                        <a:cubicBezTo>
                          <a:pt x="16467" y="-417"/>
                          <a:pt x="20464" y="-337"/>
                          <a:pt x="24621" y="1262"/>
                        </a:cubicBezTo>
                        <a:lnTo>
                          <a:pt x="22063" y="8137"/>
                        </a:lnTo>
                        <a:cubicBezTo>
                          <a:pt x="19425" y="7178"/>
                          <a:pt x="17187" y="6858"/>
                          <a:pt x="15268" y="7338"/>
                        </a:cubicBezTo>
                        <a:cubicBezTo>
                          <a:pt x="13350" y="7737"/>
                          <a:pt x="11591" y="8856"/>
                          <a:pt x="10072" y="10695"/>
                        </a:cubicBezTo>
                        <a:lnTo>
                          <a:pt x="27819" y="20527"/>
                        </a:lnTo>
                        <a:cubicBezTo>
                          <a:pt x="30297" y="17890"/>
                          <a:pt x="32056" y="16131"/>
                          <a:pt x="33015" y="15411"/>
                        </a:cubicBezTo>
                        <a:cubicBezTo>
                          <a:pt x="34933" y="13973"/>
                          <a:pt x="36772" y="12933"/>
                          <a:pt x="38690" y="12454"/>
                        </a:cubicBezTo>
                        <a:cubicBezTo>
                          <a:pt x="40609" y="11894"/>
                          <a:pt x="42528" y="11814"/>
                          <a:pt x="44526" y="12054"/>
                        </a:cubicBezTo>
                        <a:cubicBezTo>
                          <a:pt x="46524" y="12294"/>
                          <a:pt x="48523" y="13013"/>
                          <a:pt x="50442" y="14052"/>
                        </a:cubicBezTo>
                        <a:cubicBezTo>
                          <a:pt x="54678" y="16371"/>
                          <a:pt x="57476" y="19728"/>
                          <a:pt x="58835" y="24045"/>
                        </a:cubicBezTo>
                        <a:cubicBezTo>
                          <a:pt x="60194" y="28362"/>
                          <a:pt x="59794" y="32678"/>
                          <a:pt x="57556" y="37075"/>
                        </a:cubicBezTo>
                        <a:lnTo>
                          <a:pt x="63791" y="40512"/>
                        </a:lnTo>
                        <a:lnTo>
                          <a:pt x="61793" y="44110"/>
                        </a:lnTo>
                        <a:close/>
                        <a:moveTo>
                          <a:pt x="8154" y="14292"/>
                        </a:moveTo>
                        <a:cubicBezTo>
                          <a:pt x="7194" y="16850"/>
                          <a:pt x="7115" y="19328"/>
                          <a:pt x="7914" y="21567"/>
                        </a:cubicBezTo>
                        <a:cubicBezTo>
                          <a:pt x="8713" y="23805"/>
                          <a:pt x="10152" y="25484"/>
                          <a:pt x="12231" y="26683"/>
                        </a:cubicBezTo>
                        <a:cubicBezTo>
                          <a:pt x="14309" y="27882"/>
                          <a:pt x="16388" y="28202"/>
                          <a:pt x="18466" y="27802"/>
                        </a:cubicBezTo>
                        <a:cubicBezTo>
                          <a:pt x="20544" y="27402"/>
                          <a:pt x="22783" y="26043"/>
                          <a:pt x="25181" y="23725"/>
                        </a:cubicBezTo>
                        <a:lnTo>
                          <a:pt x="8154" y="14292"/>
                        </a:lnTo>
                        <a:close/>
                        <a:moveTo>
                          <a:pt x="52680" y="34197"/>
                        </a:moveTo>
                        <a:cubicBezTo>
                          <a:pt x="53719" y="31639"/>
                          <a:pt x="53799" y="29081"/>
                          <a:pt x="52840" y="26523"/>
                        </a:cubicBezTo>
                        <a:cubicBezTo>
                          <a:pt x="51960" y="23965"/>
                          <a:pt x="50202" y="21966"/>
                          <a:pt x="47564" y="20527"/>
                        </a:cubicBezTo>
                        <a:cubicBezTo>
                          <a:pt x="45325" y="19328"/>
                          <a:pt x="43247" y="18849"/>
                          <a:pt x="41249" y="19169"/>
                        </a:cubicBezTo>
                        <a:cubicBezTo>
                          <a:pt x="39250" y="19488"/>
                          <a:pt x="36852" y="21087"/>
                          <a:pt x="33974" y="23725"/>
                        </a:cubicBezTo>
                        <a:lnTo>
                          <a:pt x="52680" y="3411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4" name="Freeform: Shape 4603">
                    <a:extLst>
                      <a:ext uri="{FF2B5EF4-FFF2-40B4-BE49-F238E27FC236}">
                        <a16:creationId xmlns:a16="http://schemas.microsoft.com/office/drawing/2014/main" id="{707403B4-4784-1971-BC3C-970674925DF2}"/>
                      </a:ext>
                    </a:extLst>
                  </p:cNvPr>
                  <p:cNvSpPr/>
                  <p:nvPr/>
                </p:nvSpPr>
                <p:spPr>
                  <a:xfrm>
                    <a:off x="1904715" y="4172168"/>
                    <a:ext cx="61802" cy="55280"/>
                  </a:xfrm>
                  <a:custGeom>
                    <a:avLst/>
                    <a:gdLst>
                      <a:gd name="connsiteX0" fmla="*/ 55887 w 61802"/>
                      <a:gd name="connsiteY0" fmla="*/ 18908 h 55280"/>
                      <a:gd name="connsiteX1" fmla="*/ 61803 w 61802"/>
                      <a:gd name="connsiteY1" fmla="*/ 22185 h 55280"/>
                      <a:gd name="connsiteX2" fmla="*/ 43497 w 61802"/>
                      <a:gd name="connsiteY2" fmla="*/ 55280 h 55280"/>
                      <a:gd name="connsiteX3" fmla="*/ 39660 w 61802"/>
                      <a:gd name="connsiteY3" fmla="*/ 52163 h 55280"/>
                      <a:gd name="connsiteX4" fmla="*/ 35263 w 61802"/>
                      <a:gd name="connsiteY4" fmla="*/ 44408 h 55280"/>
                      <a:gd name="connsiteX5" fmla="*/ 32145 w 61802"/>
                      <a:gd name="connsiteY5" fmla="*/ 32178 h 55280"/>
                      <a:gd name="connsiteX6" fmla="*/ 27669 w 61802"/>
                      <a:gd name="connsiteY6" fmla="*/ 15310 h 55280"/>
                      <a:gd name="connsiteX7" fmla="*/ 21833 w 61802"/>
                      <a:gd name="connsiteY7" fmla="*/ 8356 h 55280"/>
                      <a:gd name="connsiteX8" fmla="*/ 14239 w 61802"/>
                      <a:gd name="connsiteY8" fmla="*/ 7556 h 55280"/>
                      <a:gd name="connsiteX9" fmla="*/ 7924 w 61802"/>
                      <a:gd name="connsiteY9" fmla="*/ 12992 h 55280"/>
                      <a:gd name="connsiteX10" fmla="*/ 6645 w 61802"/>
                      <a:gd name="connsiteY10" fmla="*/ 21546 h 55280"/>
                      <a:gd name="connsiteX11" fmla="*/ 12560 w 61802"/>
                      <a:gd name="connsiteY11" fmla="*/ 28341 h 55280"/>
                      <a:gd name="connsiteX12" fmla="*/ 8404 w 61802"/>
                      <a:gd name="connsiteY12" fmla="*/ 34256 h 55280"/>
                      <a:gd name="connsiteX13" fmla="*/ 330 w 61802"/>
                      <a:gd name="connsiteY13" fmla="*/ 23384 h 55280"/>
                      <a:gd name="connsiteX14" fmla="*/ 2968 w 61802"/>
                      <a:gd name="connsiteY14" fmla="*/ 9955 h 55280"/>
                      <a:gd name="connsiteX15" fmla="*/ 13280 w 61802"/>
                      <a:gd name="connsiteY15" fmla="*/ 762 h 55280"/>
                      <a:gd name="connsiteX16" fmla="*/ 25511 w 61802"/>
                      <a:gd name="connsiteY16" fmla="*/ 2041 h 55280"/>
                      <a:gd name="connsiteX17" fmla="*/ 30707 w 61802"/>
                      <a:gd name="connsiteY17" fmla="*/ 6517 h 55280"/>
                      <a:gd name="connsiteX18" fmla="*/ 34544 w 61802"/>
                      <a:gd name="connsiteY18" fmla="*/ 13952 h 55280"/>
                      <a:gd name="connsiteX19" fmla="*/ 38061 w 61802"/>
                      <a:gd name="connsiteY19" fmla="*/ 28341 h 55280"/>
                      <a:gd name="connsiteX20" fmla="*/ 40459 w 61802"/>
                      <a:gd name="connsiteY20" fmla="*/ 38972 h 55280"/>
                      <a:gd name="connsiteX21" fmla="*/ 42378 w 61802"/>
                      <a:gd name="connsiteY21" fmla="*/ 43449 h 55280"/>
                      <a:gd name="connsiteX22" fmla="*/ 55967 w 61802"/>
                      <a:gd name="connsiteY22" fmla="*/ 18908 h 5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802" h="55280">
                        <a:moveTo>
                          <a:pt x="55887" y="18908"/>
                        </a:moveTo>
                        <a:lnTo>
                          <a:pt x="61803" y="22185"/>
                        </a:lnTo>
                        <a:lnTo>
                          <a:pt x="43497" y="55280"/>
                        </a:lnTo>
                        <a:cubicBezTo>
                          <a:pt x="41978" y="54481"/>
                          <a:pt x="40699" y="53442"/>
                          <a:pt x="39660" y="52163"/>
                        </a:cubicBezTo>
                        <a:cubicBezTo>
                          <a:pt x="37901" y="50084"/>
                          <a:pt x="36382" y="47526"/>
                          <a:pt x="35263" y="44408"/>
                        </a:cubicBezTo>
                        <a:cubicBezTo>
                          <a:pt x="34064" y="41371"/>
                          <a:pt x="33025" y="37294"/>
                          <a:pt x="32145" y="32178"/>
                        </a:cubicBezTo>
                        <a:cubicBezTo>
                          <a:pt x="30707" y="24264"/>
                          <a:pt x="29188" y="18668"/>
                          <a:pt x="27669" y="15310"/>
                        </a:cubicBezTo>
                        <a:cubicBezTo>
                          <a:pt x="26150" y="11953"/>
                          <a:pt x="24152" y="9635"/>
                          <a:pt x="21833" y="8356"/>
                        </a:cubicBezTo>
                        <a:cubicBezTo>
                          <a:pt x="19355" y="6997"/>
                          <a:pt x="16877" y="6757"/>
                          <a:pt x="14239" y="7556"/>
                        </a:cubicBezTo>
                        <a:cubicBezTo>
                          <a:pt x="11601" y="8356"/>
                          <a:pt x="9523" y="10195"/>
                          <a:pt x="7924" y="12992"/>
                        </a:cubicBezTo>
                        <a:cubicBezTo>
                          <a:pt x="6245" y="15950"/>
                          <a:pt x="5846" y="18828"/>
                          <a:pt x="6645" y="21546"/>
                        </a:cubicBezTo>
                        <a:cubicBezTo>
                          <a:pt x="7444" y="24344"/>
                          <a:pt x="9363" y="26582"/>
                          <a:pt x="12560" y="28341"/>
                        </a:cubicBezTo>
                        <a:lnTo>
                          <a:pt x="8404" y="34256"/>
                        </a:lnTo>
                        <a:cubicBezTo>
                          <a:pt x="3927" y="31218"/>
                          <a:pt x="1209" y="27621"/>
                          <a:pt x="330" y="23384"/>
                        </a:cubicBezTo>
                        <a:cubicBezTo>
                          <a:pt x="-550" y="19227"/>
                          <a:pt x="330" y="14751"/>
                          <a:pt x="2968" y="9955"/>
                        </a:cubicBezTo>
                        <a:cubicBezTo>
                          <a:pt x="5606" y="5158"/>
                          <a:pt x="9043" y="2121"/>
                          <a:pt x="13280" y="762"/>
                        </a:cubicBezTo>
                        <a:cubicBezTo>
                          <a:pt x="17517" y="-597"/>
                          <a:pt x="21594" y="-118"/>
                          <a:pt x="25511" y="2041"/>
                        </a:cubicBezTo>
                        <a:cubicBezTo>
                          <a:pt x="27509" y="3160"/>
                          <a:pt x="29268" y="4679"/>
                          <a:pt x="30707" y="6517"/>
                        </a:cubicBezTo>
                        <a:cubicBezTo>
                          <a:pt x="32145" y="8356"/>
                          <a:pt x="33505" y="10914"/>
                          <a:pt x="34544" y="13952"/>
                        </a:cubicBezTo>
                        <a:cubicBezTo>
                          <a:pt x="35583" y="17069"/>
                          <a:pt x="36782" y="21866"/>
                          <a:pt x="38061" y="28341"/>
                        </a:cubicBezTo>
                        <a:cubicBezTo>
                          <a:pt x="39100" y="33776"/>
                          <a:pt x="39900" y="37294"/>
                          <a:pt x="40459" y="38972"/>
                        </a:cubicBezTo>
                        <a:cubicBezTo>
                          <a:pt x="41019" y="40651"/>
                          <a:pt x="41578" y="42090"/>
                          <a:pt x="42378" y="43449"/>
                        </a:cubicBezTo>
                        <a:lnTo>
                          <a:pt x="55967" y="1890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5" name="Freeform: Shape 4604">
                    <a:extLst>
                      <a:ext uri="{FF2B5EF4-FFF2-40B4-BE49-F238E27FC236}">
                        <a16:creationId xmlns:a16="http://schemas.microsoft.com/office/drawing/2014/main" id="{8C5A1678-B902-CF9D-25B6-5D7D1031701B}"/>
                      </a:ext>
                    </a:extLst>
                  </p:cNvPr>
                  <p:cNvSpPr/>
                  <p:nvPr/>
                </p:nvSpPr>
                <p:spPr>
                  <a:xfrm>
                    <a:off x="1965079" y="4173329"/>
                    <a:ext cx="10871" cy="10951"/>
                  </a:xfrm>
                  <a:custGeom>
                    <a:avLst/>
                    <a:gdLst>
                      <a:gd name="connsiteX0" fmla="*/ 7035 w 10871"/>
                      <a:gd name="connsiteY0" fmla="*/ 10952 h 10951"/>
                      <a:gd name="connsiteX1" fmla="*/ 0 w 10871"/>
                      <a:gd name="connsiteY1" fmla="*/ 7035 h 10951"/>
                      <a:gd name="connsiteX2" fmla="*/ 3837 w 10871"/>
                      <a:gd name="connsiteY2" fmla="*/ 0 h 10951"/>
                      <a:gd name="connsiteX3" fmla="*/ 10872 w 10871"/>
                      <a:gd name="connsiteY3" fmla="*/ 3917 h 10951"/>
                      <a:gd name="connsiteX4" fmla="*/ 6955 w 10871"/>
                      <a:gd name="connsiteY4" fmla="*/ 10952 h 10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1" h="10951">
                        <a:moveTo>
                          <a:pt x="7035" y="10952"/>
                        </a:moveTo>
                        <a:lnTo>
                          <a:pt x="0" y="7035"/>
                        </a:lnTo>
                        <a:lnTo>
                          <a:pt x="3837" y="0"/>
                        </a:lnTo>
                        <a:lnTo>
                          <a:pt x="10872" y="3917"/>
                        </a:lnTo>
                        <a:lnTo>
                          <a:pt x="6955" y="1095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6" name="Freeform: Shape 4605">
                    <a:extLst>
                      <a:ext uri="{FF2B5EF4-FFF2-40B4-BE49-F238E27FC236}">
                        <a16:creationId xmlns:a16="http://schemas.microsoft.com/office/drawing/2014/main" id="{985C873B-F09A-89E5-1301-DAC5770F1190}"/>
                      </a:ext>
                    </a:extLst>
                  </p:cNvPr>
                  <p:cNvSpPr/>
                  <p:nvPr/>
                </p:nvSpPr>
                <p:spPr>
                  <a:xfrm>
                    <a:off x="1942456" y="4114734"/>
                    <a:ext cx="52839" cy="49002"/>
                  </a:xfrm>
                  <a:custGeom>
                    <a:avLst/>
                    <a:gdLst>
                      <a:gd name="connsiteX0" fmla="*/ 49402 w 52839"/>
                      <a:gd name="connsiteY0" fmla="*/ 33894 h 49002"/>
                      <a:gd name="connsiteX1" fmla="*/ 37411 w 52839"/>
                      <a:gd name="connsiteY1" fmla="*/ 27259 h 49002"/>
                      <a:gd name="connsiteX2" fmla="*/ 25341 w 52839"/>
                      <a:gd name="connsiteY2" fmla="*/ 49003 h 49002"/>
                      <a:gd name="connsiteX3" fmla="*/ 19745 w 52839"/>
                      <a:gd name="connsiteY3" fmla="*/ 45885 h 49002"/>
                      <a:gd name="connsiteX4" fmla="*/ 0 w 52839"/>
                      <a:gd name="connsiteY4" fmla="*/ 5036 h 49002"/>
                      <a:gd name="connsiteX5" fmla="*/ 2798 w 52839"/>
                      <a:gd name="connsiteY5" fmla="*/ 0 h 49002"/>
                      <a:gd name="connsiteX6" fmla="*/ 35253 w 52839"/>
                      <a:gd name="connsiteY6" fmla="*/ 17986 h 49002"/>
                      <a:gd name="connsiteX7" fmla="*/ 39010 w 52839"/>
                      <a:gd name="connsiteY7" fmla="*/ 11192 h 49002"/>
                      <a:gd name="connsiteX8" fmla="*/ 44606 w 52839"/>
                      <a:gd name="connsiteY8" fmla="*/ 14309 h 49002"/>
                      <a:gd name="connsiteX9" fmla="*/ 40849 w 52839"/>
                      <a:gd name="connsiteY9" fmla="*/ 21104 h 49002"/>
                      <a:gd name="connsiteX10" fmla="*/ 52840 w 52839"/>
                      <a:gd name="connsiteY10" fmla="*/ 27739 h 49002"/>
                      <a:gd name="connsiteX11" fmla="*/ 49402 w 52839"/>
                      <a:gd name="connsiteY11" fmla="*/ 33894 h 49002"/>
                      <a:gd name="connsiteX12" fmla="*/ 31816 w 52839"/>
                      <a:gd name="connsiteY12" fmla="*/ 24142 h 49002"/>
                      <a:gd name="connsiteX13" fmla="*/ 9273 w 52839"/>
                      <a:gd name="connsiteY13" fmla="*/ 11591 h 49002"/>
                      <a:gd name="connsiteX14" fmla="*/ 23182 w 52839"/>
                      <a:gd name="connsiteY14" fmla="*/ 39810 h 49002"/>
                      <a:gd name="connsiteX15" fmla="*/ 31896 w 52839"/>
                      <a:gd name="connsiteY15" fmla="*/ 24142 h 4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839" h="49002">
                        <a:moveTo>
                          <a:pt x="49402" y="33894"/>
                        </a:moveTo>
                        <a:lnTo>
                          <a:pt x="37411" y="27259"/>
                        </a:lnTo>
                        <a:lnTo>
                          <a:pt x="25341" y="49003"/>
                        </a:lnTo>
                        <a:lnTo>
                          <a:pt x="19745" y="45885"/>
                        </a:lnTo>
                        <a:lnTo>
                          <a:pt x="0" y="5036"/>
                        </a:lnTo>
                        <a:lnTo>
                          <a:pt x="2798" y="0"/>
                        </a:lnTo>
                        <a:lnTo>
                          <a:pt x="35253" y="17986"/>
                        </a:lnTo>
                        <a:lnTo>
                          <a:pt x="39010" y="11192"/>
                        </a:lnTo>
                        <a:lnTo>
                          <a:pt x="44606" y="14309"/>
                        </a:lnTo>
                        <a:lnTo>
                          <a:pt x="40849" y="21104"/>
                        </a:lnTo>
                        <a:lnTo>
                          <a:pt x="52840" y="27739"/>
                        </a:lnTo>
                        <a:lnTo>
                          <a:pt x="49402" y="33894"/>
                        </a:lnTo>
                        <a:close/>
                        <a:moveTo>
                          <a:pt x="31816" y="24142"/>
                        </a:moveTo>
                        <a:lnTo>
                          <a:pt x="9273" y="11591"/>
                        </a:lnTo>
                        <a:lnTo>
                          <a:pt x="23182" y="39810"/>
                        </a:lnTo>
                        <a:lnTo>
                          <a:pt x="31896" y="2414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7" name="Freeform: Shape 4606">
                    <a:extLst>
                      <a:ext uri="{FF2B5EF4-FFF2-40B4-BE49-F238E27FC236}">
                        <a16:creationId xmlns:a16="http://schemas.microsoft.com/office/drawing/2014/main" id="{11212CAB-E561-D75A-C0E1-97287F3CC38C}"/>
                      </a:ext>
                    </a:extLst>
                  </p:cNvPr>
                  <p:cNvSpPr/>
                  <p:nvPr/>
                </p:nvSpPr>
                <p:spPr>
                  <a:xfrm>
                    <a:off x="1951809" y="4063253"/>
                    <a:ext cx="62832" cy="50921"/>
                  </a:xfrm>
                  <a:custGeom>
                    <a:avLst/>
                    <a:gdLst>
                      <a:gd name="connsiteX0" fmla="*/ 59155 w 62832"/>
                      <a:gd name="connsiteY0" fmla="*/ 50921 h 50921"/>
                      <a:gd name="connsiteX1" fmla="*/ 15028 w 62832"/>
                      <a:gd name="connsiteY1" fmla="*/ 26460 h 50921"/>
                      <a:gd name="connsiteX2" fmla="*/ 5915 w 62832"/>
                      <a:gd name="connsiteY2" fmla="*/ 42927 h 50921"/>
                      <a:gd name="connsiteX3" fmla="*/ 0 w 62832"/>
                      <a:gd name="connsiteY3" fmla="*/ 39650 h 50921"/>
                      <a:gd name="connsiteX4" fmla="*/ 21983 w 62832"/>
                      <a:gd name="connsiteY4" fmla="*/ 0 h 50921"/>
                      <a:gd name="connsiteX5" fmla="*/ 27899 w 62832"/>
                      <a:gd name="connsiteY5" fmla="*/ 3278 h 50921"/>
                      <a:gd name="connsiteX6" fmla="*/ 18706 w 62832"/>
                      <a:gd name="connsiteY6" fmla="*/ 19825 h 50921"/>
                      <a:gd name="connsiteX7" fmla="*/ 62832 w 62832"/>
                      <a:gd name="connsiteY7" fmla="*/ 44286 h 50921"/>
                      <a:gd name="connsiteX8" fmla="*/ 59155 w 62832"/>
                      <a:gd name="connsiteY8" fmla="*/ 50921 h 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32" h="50921">
                        <a:moveTo>
                          <a:pt x="59155" y="50921"/>
                        </a:moveTo>
                        <a:lnTo>
                          <a:pt x="15028" y="26460"/>
                        </a:lnTo>
                        <a:lnTo>
                          <a:pt x="5915" y="42927"/>
                        </a:lnTo>
                        <a:lnTo>
                          <a:pt x="0" y="39650"/>
                        </a:lnTo>
                        <a:lnTo>
                          <a:pt x="21983" y="0"/>
                        </a:lnTo>
                        <a:lnTo>
                          <a:pt x="27899" y="3278"/>
                        </a:lnTo>
                        <a:lnTo>
                          <a:pt x="18706" y="19825"/>
                        </a:lnTo>
                        <a:lnTo>
                          <a:pt x="62832" y="44286"/>
                        </a:lnTo>
                        <a:lnTo>
                          <a:pt x="59155" y="5092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8" name="Freeform: Shape 4607">
                    <a:extLst>
                      <a:ext uri="{FF2B5EF4-FFF2-40B4-BE49-F238E27FC236}">
                        <a16:creationId xmlns:a16="http://schemas.microsoft.com/office/drawing/2014/main" id="{9EB94DA5-7EE1-B76B-1349-884D5F0C7ADF}"/>
                      </a:ext>
                    </a:extLst>
                  </p:cNvPr>
                  <p:cNvSpPr/>
                  <p:nvPr/>
                </p:nvSpPr>
                <p:spPr>
                  <a:xfrm>
                    <a:off x="2148539" y="3768905"/>
                    <a:ext cx="44845" cy="34576"/>
                  </a:xfrm>
                  <a:custGeom>
                    <a:avLst/>
                    <a:gdLst>
                      <a:gd name="connsiteX0" fmla="*/ 43247 w 44845"/>
                      <a:gd name="connsiteY0" fmla="*/ 30869 h 34576"/>
                      <a:gd name="connsiteX1" fmla="*/ 38930 w 44845"/>
                      <a:gd name="connsiteY1" fmla="*/ 28471 h 34576"/>
                      <a:gd name="connsiteX2" fmla="*/ 34614 w 44845"/>
                      <a:gd name="connsiteY2" fmla="*/ 32947 h 34576"/>
                      <a:gd name="connsiteX3" fmla="*/ 29338 w 44845"/>
                      <a:gd name="connsiteY3" fmla="*/ 34546 h 34576"/>
                      <a:gd name="connsiteX4" fmla="*/ 22703 w 44845"/>
                      <a:gd name="connsiteY4" fmla="*/ 33107 h 34576"/>
                      <a:gd name="connsiteX5" fmla="*/ 24301 w 44845"/>
                      <a:gd name="connsiteY5" fmla="*/ 28311 h 34576"/>
                      <a:gd name="connsiteX6" fmla="*/ 30377 w 44845"/>
                      <a:gd name="connsiteY6" fmla="*/ 29350 h 34576"/>
                      <a:gd name="connsiteX7" fmla="*/ 35333 w 44845"/>
                      <a:gd name="connsiteY7" fmla="*/ 26392 h 34576"/>
                      <a:gd name="connsiteX8" fmla="*/ 21663 w 44845"/>
                      <a:gd name="connsiteY8" fmla="*/ 18798 h 34576"/>
                      <a:gd name="connsiteX9" fmla="*/ 16627 w 44845"/>
                      <a:gd name="connsiteY9" fmla="*/ 23115 h 34576"/>
                      <a:gd name="connsiteX10" fmla="*/ 11671 w 44845"/>
                      <a:gd name="connsiteY10" fmla="*/ 24554 h 34576"/>
                      <a:gd name="connsiteX11" fmla="*/ 6475 w 44845"/>
                      <a:gd name="connsiteY11" fmla="*/ 23115 h 34576"/>
                      <a:gd name="connsiteX12" fmla="*/ 799 w 44845"/>
                      <a:gd name="connsiteY12" fmla="*/ 15761 h 34576"/>
                      <a:gd name="connsiteX13" fmla="*/ 2078 w 44845"/>
                      <a:gd name="connsiteY13" fmla="*/ 8006 h 34576"/>
                      <a:gd name="connsiteX14" fmla="*/ 0 w 44845"/>
                      <a:gd name="connsiteY14" fmla="*/ 6887 h 34576"/>
                      <a:gd name="connsiteX15" fmla="*/ 1439 w 44845"/>
                      <a:gd name="connsiteY15" fmla="*/ 4329 h 34576"/>
                      <a:gd name="connsiteX16" fmla="*/ 3517 w 44845"/>
                      <a:gd name="connsiteY16" fmla="*/ 5448 h 34576"/>
                      <a:gd name="connsiteX17" fmla="*/ 9033 w 44845"/>
                      <a:gd name="connsiteY17" fmla="*/ 732 h 34576"/>
                      <a:gd name="connsiteX18" fmla="*/ 17347 w 44845"/>
                      <a:gd name="connsiteY18" fmla="*/ 892 h 34576"/>
                      <a:gd name="connsiteX19" fmla="*/ 15588 w 44845"/>
                      <a:gd name="connsiteY19" fmla="*/ 5688 h 34576"/>
                      <a:gd name="connsiteX20" fmla="*/ 10792 w 44845"/>
                      <a:gd name="connsiteY20" fmla="*/ 5129 h 34576"/>
                      <a:gd name="connsiteX21" fmla="*/ 7194 w 44845"/>
                      <a:gd name="connsiteY21" fmla="*/ 7447 h 34576"/>
                      <a:gd name="connsiteX22" fmla="*/ 19585 w 44845"/>
                      <a:gd name="connsiteY22" fmla="*/ 14321 h 34576"/>
                      <a:gd name="connsiteX23" fmla="*/ 23262 w 44845"/>
                      <a:gd name="connsiteY23" fmla="*/ 10724 h 34576"/>
                      <a:gd name="connsiteX24" fmla="*/ 27259 w 44845"/>
                      <a:gd name="connsiteY24" fmla="*/ 8646 h 34576"/>
                      <a:gd name="connsiteX25" fmla="*/ 31336 w 44845"/>
                      <a:gd name="connsiteY25" fmla="*/ 8326 h 34576"/>
                      <a:gd name="connsiteX26" fmla="*/ 35493 w 44845"/>
                      <a:gd name="connsiteY26" fmla="*/ 9765 h 34576"/>
                      <a:gd name="connsiteX27" fmla="*/ 41408 w 44845"/>
                      <a:gd name="connsiteY27" fmla="*/ 16720 h 34576"/>
                      <a:gd name="connsiteX28" fmla="*/ 40529 w 44845"/>
                      <a:gd name="connsiteY28" fmla="*/ 25833 h 34576"/>
                      <a:gd name="connsiteX29" fmla="*/ 44846 w 44845"/>
                      <a:gd name="connsiteY29" fmla="*/ 28231 h 34576"/>
                      <a:gd name="connsiteX30" fmla="*/ 43487 w 44845"/>
                      <a:gd name="connsiteY30" fmla="*/ 30789 h 34576"/>
                      <a:gd name="connsiteX31" fmla="*/ 5596 w 44845"/>
                      <a:gd name="connsiteY31" fmla="*/ 10005 h 34576"/>
                      <a:gd name="connsiteX32" fmla="*/ 5436 w 44845"/>
                      <a:gd name="connsiteY32" fmla="*/ 15041 h 34576"/>
                      <a:gd name="connsiteX33" fmla="*/ 8474 w 44845"/>
                      <a:gd name="connsiteY33" fmla="*/ 18638 h 34576"/>
                      <a:gd name="connsiteX34" fmla="*/ 12870 w 44845"/>
                      <a:gd name="connsiteY34" fmla="*/ 19438 h 34576"/>
                      <a:gd name="connsiteX35" fmla="*/ 17587 w 44845"/>
                      <a:gd name="connsiteY35" fmla="*/ 16560 h 34576"/>
                      <a:gd name="connsiteX36" fmla="*/ 5676 w 44845"/>
                      <a:gd name="connsiteY36" fmla="*/ 9925 h 34576"/>
                      <a:gd name="connsiteX37" fmla="*/ 36692 w 44845"/>
                      <a:gd name="connsiteY37" fmla="*/ 23994 h 34576"/>
                      <a:gd name="connsiteX38" fmla="*/ 36852 w 44845"/>
                      <a:gd name="connsiteY38" fmla="*/ 18638 h 34576"/>
                      <a:gd name="connsiteX39" fmla="*/ 33175 w 44845"/>
                      <a:gd name="connsiteY39" fmla="*/ 14401 h 34576"/>
                      <a:gd name="connsiteX40" fmla="*/ 28778 w 44845"/>
                      <a:gd name="connsiteY40" fmla="*/ 13442 h 34576"/>
                      <a:gd name="connsiteX41" fmla="*/ 23662 w 44845"/>
                      <a:gd name="connsiteY41" fmla="*/ 16640 h 34576"/>
                      <a:gd name="connsiteX42" fmla="*/ 36772 w 44845"/>
                      <a:gd name="connsiteY42" fmla="*/ 23914 h 3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4845" h="34576">
                        <a:moveTo>
                          <a:pt x="43247" y="30869"/>
                        </a:moveTo>
                        <a:lnTo>
                          <a:pt x="38930" y="28471"/>
                        </a:lnTo>
                        <a:cubicBezTo>
                          <a:pt x="37491" y="30469"/>
                          <a:pt x="36052" y="31908"/>
                          <a:pt x="34614" y="32947"/>
                        </a:cubicBezTo>
                        <a:cubicBezTo>
                          <a:pt x="33175" y="33907"/>
                          <a:pt x="31416" y="34466"/>
                          <a:pt x="29338" y="34546"/>
                        </a:cubicBezTo>
                        <a:cubicBezTo>
                          <a:pt x="27259" y="34706"/>
                          <a:pt x="25021" y="34226"/>
                          <a:pt x="22703" y="33107"/>
                        </a:cubicBezTo>
                        <a:lnTo>
                          <a:pt x="24301" y="28311"/>
                        </a:lnTo>
                        <a:cubicBezTo>
                          <a:pt x="26780" y="29270"/>
                          <a:pt x="28858" y="29590"/>
                          <a:pt x="30377" y="29350"/>
                        </a:cubicBezTo>
                        <a:cubicBezTo>
                          <a:pt x="32615" y="29030"/>
                          <a:pt x="34214" y="27991"/>
                          <a:pt x="35333" y="26392"/>
                        </a:cubicBezTo>
                        <a:lnTo>
                          <a:pt x="21663" y="18798"/>
                        </a:lnTo>
                        <a:cubicBezTo>
                          <a:pt x="20384" y="20397"/>
                          <a:pt x="18626" y="21836"/>
                          <a:pt x="16627" y="23115"/>
                        </a:cubicBezTo>
                        <a:cubicBezTo>
                          <a:pt x="15108" y="24074"/>
                          <a:pt x="13430" y="24554"/>
                          <a:pt x="11671" y="24554"/>
                        </a:cubicBezTo>
                        <a:cubicBezTo>
                          <a:pt x="9912" y="24554"/>
                          <a:pt x="8154" y="24074"/>
                          <a:pt x="6475" y="23115"/>
                        </a:cubicBezTo>
                        <a:cubicBezTo>
                          <a:pt x="3437" y="21436"/>
                          <a:pt x="1519" y="18958"/>
                          <a:pt x="799" y="15761"/>
                        </a:cubicBezTo>
                        <a:cubicBezTo>
                          <a:pt x="320" y="13602"/>
                          <a:pt x="799" y="11044"/>
                          <a:pt x="2078" y="8006"/>
                        </a:cubicBezTo>
                        <a:lnTo>
                          <a:pt x="0" y="6887"/>
                        </a:lnTo>
                        <a:lnTo>
                          <a:pt x="1439" y="4329"/>
                        </a:lnTo>
                        <a:lnTo>
                          <a:pt x="3517" y="5448"/>
                        </a:lnTo>
                        <a:cubicBezTo>
                          <a:pt x="5116" y="3050"/>
                          <a:pt x="6955" y="1531"/>
                          <a:pt x="9033" y="732"/>
                        </a:cubicBezTo>
                        <a:cubicBezTo>
                          <a:pt x="11671" y="-307"/>
                          <a:pt x="14389" y="-227"/>
                          <a:pt x="17347" y="892"/>
                        </a:cubicBezTo>
                        <a:lnTo>
                          <a:pt x="15588" y="5688"/>
                        </a:lnTo>
                        <a:cubicBezTo>
                          <a:pt x="13750" y="4969"/>
                          <a:pt x="12151" y="4809"/>
                          <a:pt x="10792" y="5129"/>
                        </a:cubicBezTo>
                        <a:cubicBezTo>
                          <a:pt x="9433" y="5448"/>
                          <a:pt x="8234" y="6248"/>
                          <a:pt x="7194" y="7447"/>
                        </a:cubicBezTo>
                        <a:lnTo>
                          <a:pt x="19585" y="14321"/>
                        </a:lnTo>
                        <a:cubicBezTo>
                          <a:pt x="21344" y="12483"/>
                          <a:pt x="22543" y="11284"/>
                          <a:pt x="23262" y="10724"/>
                        </a:cubicBezTo>
                        <a:cubicBezTo>
                          <a:pt x="24621" y="9685"/>
                          <a:pt x="25900" y="9046"/>
                          <a:pt x="27259" y="8646"/>
                        </a:cubicBezTo>
                        <a:cubicBezTo>
                          <a:pt x="28538" y="8246"/>
                          <a:pt x="29897" y="8166"/>
                          <a:pt x="31336" y="8326"/>
                        </a:cubicBezTo>
                        <a:cubicBezTo>
                          <a:pt x="32775" y="8486"/>
                          <a:pt x="34134" y="8966"/>
                          <a:pt x="35493" y="9765"/>
                        </a:cubicBezTo>
                        <a:cubicBezTo>
                          <a:pt x="38451" y="11444"/>
                          <a:pt x="40449" y="13762"/>
                          <a:pt x="41408" y="16720"/>
                        </a:cubicBezTo>
                        <a:cubicBezTo>
                          <a:pt x="42368" y="19757"/>
                          <a:pt x="42048" y="22795"/>
                          <a:pt x="40529" y="25833"/>
                        </a:cubicBezTo>
                        <a:lnTo>
                          <a:pt x="44846" y="28231"/>
                        </a:lnTo>
                        <a:lnTo>
                          <a:pt x="43487" y="30789"/>
                        </a:lnTo>
                        <a:close/>
                        <a:moveTo>
                          <a:pt x="5596" y="10005"/>
                        </a:moveTo>
                        <a:cubicBezTo>
                          <a:pt x="4956" y="11843"/>
                          <a:pt x="4876" y="13522"/>
                          <a:pt x="5436" y="15041"/>
                        </a:cubicBezTo>
                        <a:cubicBezTo>
                          <a:pt x="5995" y="16640"/>
                          <a:pt x="7035" y="17839"/>
                          <a:pt x="8474" y="18638"/>
                        </a:cubicBezTo>
                        <a:cubicBezTo>
                          <a:pt x="9912" y="19438"/>
                          <a:pt x="11431" y="19757"/>
                          <a:pt x="12870" y="19438"/>
                        </a:cubicBezTo>
                        <a:cubicBezTo>
                          <a:pt x="14309" y="19198"/>
                          <a:pt x="15908" y="18239"/>
                          <a:pt x="17587" y="16560"/>
                        </a:cubicBezTo>
                        <a:lnTo>
                          <a:pt x="5676" y="9925"/>
                        </a:lnTo>
                        <a:close/>
                        <a:moveTo>
                          <a:pt x="36692" y="23994"/>
                        </a:moveTo>
                        <a:cubicBezTo>
                          <a:pt x="37411" y="22236"/>
                          <a:pt x="37491" y="20397"/>
                          <a:pt x="36852" y="18638"/>
                        </a:cubicBezTo>
                        <a:cubicBezTo>
                          <a:pt x="36212" y="16880"/>
                          <a:pt x="35013" y="15441"/>
                          <a:pt x="33175" y="14401"/>
                        </a:cubicBezTo>
                        <a:cubicBezTo>
                          <a:pt x="31576" y="13522"/>
                          <a:pt x="30137" y="13202"/>
                          <a:pt x="28778" y="13442"/>
                        </a:cubicBezTo>
                        <a:cubicBezTo>
                          <a:pt x="27419" y="13682"/>
                          <a:pt x="25740" y="14801"/>
                          <a:pt x="23662" y="16640"/>
                        </a:cubicBezTo>
                        <a:lnTo>
                          <a:pt x="36772" y="23914"/>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09" name="Freeform: Shape 4608">
                    <a:extLst>
                      <a:ext uri="{FF2B5EF4-FFF2-40B4-BE49-F238E27FC236}">
                        <a16:creationId xmlns:a16="http://schemas.microsoft.com/office/drawing/2014/main" id="{7DE92B12-75EA-CC02-BB86-06FDD277C0AE}"/>
                      </a:ext>
                    </a:extLst>
                  </p:cNvPr>
                  <p:cNvSpPr/>
                  <p:nvPr/>
                </p:nvSpPr>
                <p:spPr>
                  <a:xfrm>
                    <a:off x="2163887" y="3739260"/>
                    <a:ext cx="40894" cy="36808"/>
                  </a:xfrm>
                  <a:custGeom>
                    <a:avLst/>
                    <a:gdLst>
                      <a:gd name="connsiteX0" fmla="*/ 23182 w 40894"/>
                      <a:gd name="connsiteY0" fmla="*/ 35573 h 36808"/>
                      <a:gd name="connsiteX1" fmla="*/ 25341 w 40894"/>
                      <a:gd name="connsiteY1" fmla="*/ 30857 h 36808"/>
                      <a:gd name="connsiteX2" fmla="*/ 31576 w 40894"/>
                      <a:gd name="connsiteY2" fmla="*/ 31256 h 36808"/>
                      <a:gd name="connsiteX3" fmla="*/ 35653 w 40894"/>
                      <a:gd name="connsiteY3" fmla="*/ 27739 h 36808"/>
                      <a:gd name="connsiteX4" fmla="*/ 36212 w 40894"/>
                      <a:gd name="connsiteY4" fmla="*/ 21184 h 36808"/>
                      <a:gd name="connsiteX5" fmla="*/ 31176 w 40894"/>
                      <a:gd name="connsiteY5" fmla="*/ 15588 h 36808"/>
                      <a:gd name="connsiteX6" fmla="*/ 24222 w 40894"/>
                      <a:gd name="connsiteY6" fmla="*/ 14469 h 36808"/>
                      <a:gd name="connsiteX7" fmla="*/ 19105 w 40894"/>
                      <a:gd name="connsiteY7" fmla="*/ 18706 h 36808"/>
                      <a:gd name="connsiteX8" fmla="*/ 17986 w 40894"/>
                      <a:gd name="connsiteY8" fmla="*/ 23022 h 36808"/>
                      <a:gd name="connsiteX9" fmla="*/ 18946 w 40894"/>
                      <a:gd name="connsiteY9" fmla="*/ 27019 h 36808"/>
                      <a:gd name="connsiteX10" fmla="*/ 16148 w 40894"/>
                      <a:gd name="connsiteY10" fmla="*/ 30777 h 36808"/>
                      <a:gd name="connsiteX11" fmla="*/ 0 w 40894"/>
                      <a:gd name="connsiteY11" fmla="*/ 17427 h 36808"/>
                      <a:gd name="connsiteX12" fmla="*/ 9673 w 40894"/>
                      <a:gd name="connsiteY12" fmla="*/ 0 h 36808"/>
                      <a:gd name="connsiteX13" fmla="*/ 13750 w 40894"/>
                      <a:gd name="connsiteY13" fmla="*/ 2238 h 36808"/>
                      <a:gd name="connsiteX14" fmla="*/ 5995 w 40894"/>
                      <a:gd name="connsiteY14" fmla="*/ 16228 h 36808"/>
                      <a:gd name="connsiteX15" fmla="*/ 14389 w 40894"/>
                      <a:gd name="connsiteY15" fmla="*/ 23342 h 36808"/>
                      <a:gd name="connsiteX16" fmla="*/ 15828 w 40894"/>
                      <a:gd name="connsiteY16" fmla="*/ 15508 h 36808"/>
                      <a:gd name="connsiteX17" fmla="*/ 23262 w 40894"/>
                      <a:gd name="connsiteY17" fmla="*/ 9513 h 36808"/>
                      <a:gd name="connsiteX18" fmla="*/ 33175 w 40894"/>
                      <a:gd name="connsiteY18" fmla="*/ 10872 h 36808"/>
                      <a:gd name="connsiteX19" fmla="*/ 39890 w 40894"/>
                      <a:gd name="connsiteY19" fmla="*/ 18226 h 36808"/>
                      <a:gd name="connsiteX20" fmla="*/ 39010 w 40894"/>
                      <a:gd name="connsiteY20" fmla="*/ 29817 h 36808"/>
                      <a:gd name="connsiteX21" fmla="*/ 31976 w 40894"/>
                      <a:gd name="connsiteY21" fmla="*/ 36133 h 36808"/>
                      <a:gd name="connsiteX22" fmla="*/ 22942 w 40894"/>
                      <a:gd name="connsiteY22" fmla="*/ 35653 h 3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894" h="36808">
                        <a:moveTo>
                          <a:pt x="23182" y="35573"/>
                        </a:moveTo>
                        <a:lnTo>
                          <a:pt x="25341" y="30857"/>
                        </a:lnTo>
                        <a:cubicBezTo>
                          <a:pt x="27739" y="31736"/>
                          <a:pt x="29817" y="31896"/>
                          <a:pt x="31576" y="31256"/>
                        </a:cubicBezTo>
                        <a:cubicBezTo>
                          <a:pt x="33335" y="30617"/>
                          <a:pt x="34773" y="29498"/>
                          <a:pt x="35653" y="27739"/>
                        </a:cubicBezTo>
                        <a:cubicBezTo>
                          <a:pt x="36772" y="25661"/>
                          <a:pt x="37012" y="23502"/>
                          <a:pt x="36212" y="21184"/>
                        </a:cubicBezTo>
                        <a:cubicBezTo>
                          <a:pt x="35493" y="18866"/>
                          <a:pt x="33814" y="17027"/>
                          <a:pt x="31176" y="15588"/>
                        </a:cubicBezTo>
                        <a:cubicBezTo>
                          <a:pt x="28698" y="14229"/>
                          <a:pt x="26380" y="13830"/>
                          <a:pt x="24222" y="14469"/>
                        </a:cubicBezTo>
                        <a:cubicBezTo>
                          <a:pt x="22063" y="15029"/>
                          <a:pt x="20304" y="16467"/>
                          <a:pt x="19105" y="18706"/>
                        </a:cubicBezTo>
                        <a:cubicBezTo>
                          <a:pt x="18306" y="20065"/>
                          <a:pt x="17986" y="21504"/>
                          <a:pt x="17986" y="23022"/>
                        </a:cubicBezTo>
                        <a:cubicBezTo>
                          <a:pt x="17986" y="24541"/>
                          <a:pt x="18306" y="25820"/>
                          <a:pt x="18946" y="27019"/>
                        </a:cubicBezTo>
                        <a:lnTo>
                          <a:pt x="16148" y="30777"/>
                        </a:lnTo>
                        <a:lnTo>
                          <a:pt x="0" y="17427"/>
                        </a:lnTo>
                        <a:lnTo>
                          <a:pt x="9673" y="0"/>
                        </a:lnTo>
                        <a:lnTo>
                          <a:pt x="13750" y="2238"/>
                        </a:lnTo>
                        <a:lnTo>
                          <a:pt x="5995" y="16228"/>
                        </a:lnTo>
                        <a:lnTo>
                          <a:pt x="14389" y="23342"/>
                        </a:lnTo>
                        <a:cubicBezTo>
                          <a:pt x="14069" y="20385"/>
                          <a:pt x="14549" y="17827"/>
                          <a:pt x="15828" y="15508"/>
                        </a:cubicBezTo>
                        <a:cubicBezTo>
                          <a:pt x="17507" y="12470"/>
                          <a:pt x="19985" y="10472"/>
                          <a:pt x="23262" y="9513"/>
                        </a:cubicBezTo>
                        <a:cubicBezTo>
                          <a:pt x="26540" y="8554"/>
                          <a:pt x="29817" y="9033"/>
                          <a:pt x="33175" y="10872"/>
                        </a:cubicBezTo>
                        <a:cubicBezTo>
                          <a:pt x="36372" y="12631"/>
                          <a:pt x="38611" y="15109"/>
                          <a:pt x="39890" y="18226"/>
                        </a:cubicBezTo>
                        <a:cubicBezTo>
                          <a:pt x="41488" y="22063"/>
                          <a:pt x="41169" y="25900"/>
                          <a:pt x="39010" y="29817"/>
                        </a:cubicBezTo>
                        <a:cubicBezTo>
                          <a:pt x="37252" y="33015"/>
                          <a:pt x="34933" y="35093"/>
                          <a:pt x="31976" y="36133"/>
                        </a:cubicBezTo>
                        <a:cubicBezTo>
                          <a:pt x="29098" y="37172"/>
                          <a:pt x="26060" y="37012"/>
                          <a:pt x="22942" y="35653"/>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10" name="Freeform: Shape 4609">
                    <a:extLst>
                      <a:ext uri="{FF2B5EF4-FFF2-40B4-BE49-F238E27FC236}">
                        <a16:creationId xmlns:a16="http://schemas.microsoft.com/office/drawing/2014/main" id="{D7D61567-E7E2-B260-1470-096E37DDBB42}"/>
                      </a:ext>
                    </a:extLst>
                  </p:cNvPr>
                  <p:cNvSpPr/>
                  <p:nvPr/>
                </p:nvSpPr>
                <p:spPr>
                  <a:xfrm>
                    <a:off x="2180751" y="3715324"/>
                    <a:ext cx="39499" cy="33424"/>
                  </a:xfrm>
                  <a:custGeom>
                    <a:avLst/>
                    <a:gdLst>
                      <a:gd name="connsiteX0" fmla="*/ 15192 w 39499"/>
                      <a:gd name="connsiteY0" fmla="*/ 20258 h 33424"/>
                      <a:gd name="connsiteX1" fmla="*/ 10236 w 39499"/>
                      <a:gd name="connsiteY1" fmla="*/ 22657 h 33424"/>
                      <a:gd name="connsiteX2" fmla="*/ 5200 w 39499"/>
                      <a:gd name="connsiteY2" fmla="*/ 21537 h 33424"/>
                      <a:gd name="connsiteX3" fmla="*/ 324 w 39499"/>
                      <a:gd name="connsiteY3" fmla="*/ 15222 h 33424"/>
                      <a:gd name="connsiteX4" fmla="*/ 1763 w 39499"/>
                      <a:gd name="connsiteY4" fmla="*/ 6429 h 33424"/>
                      <a:gd name="connsiteX5" fmla="*/ 8557 w 39499"/>
                      <a:gd name="connsiteY5" fmla="*/ 513 h 33424"/>
                      <a:gd name="connsiteX6" fmla="*/ 16551 w 39499"/>
                      <a:gd name="connsiteY6" fmla="*/ 1313 h 33424"/>
                      <a:gd name="connsiteX7" fmla="*/ 20069 w 39499"/>
                      <a:gd name="connsiteY7" fmla="*/ 4990 h 33424"/>
                      <a:gd name="connsiteX8" fmla="*/ 20708 w 39499"/>
                      <a:gd name="connsiteY8" fmla="*/ 10426 h 33424"/>
                      <a:gd name="connsiteX9" fmla="*/ 26784 w 39499"/>
                      <a:gd name="connsiteY9" fmla="*/ 7388 h 33424"/>
                      <a:gd name="connsiteX10" fmla="*/ 33339 w 39499"/>
                      <a:gd name="connsiteY10" fmla="*/ 8827 h 33424"/>
                      <a:gd name="connsiteX11" fmla="*/ 39094 w 39499"/>
                      <a:gd name="connsiteY11" fmla="*/ 16181 h 33424"/>
                      <a:gd name="connsiteX12" fmla="*/ 37495 w 39499"/>
                      <a:gd name="connsiteY12" fmla="*/ 26254 h 33424"/>
                      <a:gd name="connsiteX13" fmla="*/ 29821 w 39499"/>
                      <a:gd name="connsiteY13" fmla="*/ 32889 h 33424"/>
                      <a:gd name="connsiteX14" fmla="*/ 20389 w 39499"/>
                      <a:gd name="connsiteY14" fmla="*/ 31850 h 33424"/>
                      <a:gd name="connsiteX15" fmla="*/ 15592 w 39499"/>
                      <a:gd name="connsiteY15" fmla="*/ 26973 h 33424"/>
                      <a:gd name="connsiteX16" fmla="*/ 15192 w 39499"/>
                      <a:gd name="connsiteY16" fmla="*/ 20338 h 33424"/>
                      <a:gd name="connsiteX17" fmla="*/ 7438 w 39499"/>
                      <a:gd name="connsiteY17" fmla="*/ 17061 h 33424"/>
                      <a:gd name="connsiteX18" fmla="*/ 12395 w 39499"/>
                      <a:gd name="connsiteY18" fmla="*/ 17700 h 33424"/>
                      <a:gd name="connsiteX19" fmla="*/ 16312 w 39499"/>
                      <a:gd name="connsiteY19" fmla="*/ 14423 h 33424"/>
                      <a:gd name="connsiteX20" fmla="*/ 17031 w 39499"/>
                      <a:gd name="connsiteY20" fmla="*/ 9466 h 33424"/>
                      <a:gd name="connsiteX21" fmla="*/ 14073 w 39499"/>
                      <a:gd name="connsiteY21" fmla="*/ 5709 h 33424"/>
                      <a:gd name="connsiteX22" fmla="*/ 9197 w 39499"/>
                      <a:gd name="connsiteY22" fmla="*/ 5150 h 33424"/>
                      <a:gd name="connsiteX23" fmla="*/ 5360 w 39499"/>
                      <a:gd name="connsiteY23" fmla="*/ 8347 h 33424"/>
                      <a:gd name="connsiteX24" fmla="*/ 4641 w 39499"/>
                      <a:gd name="connsiteY24" fmla="*/ 13304 h 33424"/>
                      <a:gd name="connsiteX25" fmla="*/ 7518 w 39499"/>
                      <a:gd name="connsiteY25" fmla="*/ 16981 h 33424"/>
                      <a:gd name="connsiteX26" fmla="*/ 22867 w 39499"/>
                      <a:gd name="connsiteY26" fmla="*/ 27453 h 33424"/>
                      <a:gd name="connsiteX27" fmla="*/ 26943 w 39499"/>
                      <a:gd name="connsiteY27" fmla="*/ 28572 h 33424"/>
                      <a:gd name="connsiteX28" fmla="*/ 31020 w 39499"/>
                      <a:gd name="connsiteY28" fmla="*/ 27453 h 33424"/>
                      <a:gd name="connsiteX29" fmla="*/ 34058 w 39499"/>
                      <a:gd name="connsiteY29" fmla="*/ 24255 h 33424"/>
                      <a:gd name="connsiteX30" fmla="*/ 34857 w 39499"/>
                      <a:gd name="connsiteY30" fmla="*/ 18100 h 33424"/>
                      <a:gd name="connsiteX31" fmla="*/ 30940 w 39499"/>
                      <a:gd name="connsiteY31" fmla="*/ 13304 h 33424"/>
                      <a:gd name="connsiteX32" fmla="*/ 24625 w 39499"/>
                      <a:gd name="connsiteY32" fmla="*/ 12504 h 33424"/>
                      <a:gd name="connsiteX33" fmla="*/ 19749 w 39499"/>
                      <a:gd name="connsiteY33" fmla="*/ 16581 h 33424"/>
                      <a:gd name="connsiteX34" fmla="*/ 18950 w 39499"/>
                      <a:gd name="connsiteY34" fmla="*/ 22736 h 33424"/>
                      <a:gd name="connsiteX35" fmla="*/ 22867 w 39499"/>
                      <a:gd name="connsiteY35" fmla="*/ 27533 h 3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499" h="33424">
                        <a:moveTo>
                          <a:pt x="15192" y="20258"/>
                        </a:moveTo>
                        <a:cubicBezTo>
                          <a:pt x="13514" y="21697"/>
                          <a:pt x="11915" y="22497"/>
                          <a:pt x="10236" y="22657"/>
                        </a:cubicBezTo>
                        <a:cubicBezTo>
                          <a:pt x="8557" y="22816"/>
                          <a:pt x="6879" y="22497"/>
                          <a:pt x="5200" y="21537"/>
                        </a:cubicBezTo>
                        <a:cubicBezTo>
                          <a:pt x="2642" y="20099"/>
                          <a:pt x="1043" y="18020"/>
                          <a:pt x="324" y="15222"/>
                        </a:cubicBezTo>
                        <a:cubicBezTo>
                          <a:pt x="-396" y="12424"/>
                          <a:pt x="84" y="9466"/>
                          <a:pt x="1763" y="6429"/>
                        </a:cubicBezTo>
                        <a:cubicBezTo>
                          <a:pt x="3441" y="3391"/>
                          <a:pt x="5680" y="1393"/>
                          <a:pt x="8557" y="513"/>
                        </a:cubicBezTo>
                        <a:cubicBezTo>
                          <a:pt x="11355" y="-366"/>
                          <a:pt x="14073" y="-126"/>
                          <a:pt x="16551" y="1313"/>
                        </a:cubicBezTo>
                        <a:cubicBezTo>
                          <a:pt x="18150" y="2192"/>
                          <a:pt x="19349" y="3471"/>
                          <a:pt x="20069" y="4990"/>
                        </a:cubicBezTo>
                        <a:cubicBezTo>
                          <a:pt x="20788" y="6509"/>
                          <a:pt x="21028" y="8347"/>
                          <a:pt x="20708" y="10426"/>
                        </a:cubicBezTo>
                        <a:cubicBezTo>
                          <a:pt x="22627" y="8667"/>
                          <a:pt x="24625" y="7628"/>
                          <a:pt x="26784" y="7388"/>
                        </a:cubicBezTo>
                        <a:cubicBezTo>
                          <a:pt x="28942" y="7148"/>
                          <a:pt x="31100" y="7628"/>
                          <a:pt x="33339" y="8827"/>
                        </a:cubicBezTo>
                        <a:cubicBezTo>
                          <a:pt x="36296" y="10506"/>
                          <a:pt x="38295" y="12904"/>
                          <a:pt x="39094" y="16181"/>
                        </a:cubicBezTo>
                        <a:cubicBezTo>
                          <a:pt x="39974" y="19459"/>
                          <a:pt x="39414" y="22816"/>
                          <a:pt x="37495" y="26254"/>
                        </a:cubicBezTo>
                        <a:cubicBezTo>
                          <a:pt x="35577" y="29691"/>
                          <a:pt x="33019" y="31929"/>
                          <a:pt x="29821" y="32889"/>
                        </a:cubicBezTo>
                        <a:cubicBezTo>
                          <a:pt x="26624" y="33848"/>
                          <a:pt x="23426" y="33528"/>
                          <a:pt x="20389" y="31850"/>
                        </a:cubicBezTo>
                        <a:cubicBezTo>
                          <a:pt x="18070" y="30571"/>
                          <a:pt x="16551" y="28972"/>
                          <a:pt x="15592" y="26973"/>
                        </a:cubicBezTo>
                        <a:cubicBezTo>
                          <a:pt x="14713" y="24975"/>
                          <a:pt x="14553" y="22736"/>
                          <a:pt x="15192" y="20338"/>
                        </a:cubicBezTo>
                        <a:close/>
                        <a:moveTo>
                          <a:pt x="7438" y="17061"/>
                        </a:moveTo>
                        <a:cubicBezTo>
                          <a:pt x="9117" y="18020"/>
                          <a:pt x="10716" y="18180"/>
                          <a:pt x="12395" y="17700"/>
                        </a:cubicBezTo>
                        <a:cubicBezTo>
                          <a:pt x="14073" y="17221"/>
                          <a:pt x="15352" y="16102"/>
                          <a:pt x="16312" y="14423"/>
                        </a:cubicBezTo>
                        <a:cubicBezTo>
                          <a:pt x="17191" y="12744"/>
                          <a:pt x="17431" y="11145"/>
                          <a:pt x="17031" y="9466"/>
                        </a:cubicBezTo>
                        <a:cubicBezTo>
                          <a:pt x="16551" y="7788"/>
                          <a:pt x="15592" y="6589"/>
                          <a:pt x="14073" y="5709"/>
                        </a:cubicBezTo>
                        <a:cubicBezTo>
                          <a:pt x="12475" y="4830"/>
                          <a:pt x="10876" y="4670"/>
                          <a:pt x="9197" y="5150"/>
                        </a:cubicBezTo>
                        <a:cubicBezTo>
                          <a:pt x="7518" y="5630"/>
                          <a:pt x="6239" y="6749"/>
                          <a:pt x="5360" y="8347"/>
                        </a:cubicBezTo>
                        <a:cubicBezTo>
                          <a:pt x="4481" y="10026"/>
                          <a:pt x="4241" y="11625"/>
                          <a:pt x="4641" y="13304"/>
                        </a:cubicBezTo>
                        <a:cubicBezTo>
                          <a:pt x="5040" y="14982"/>
                          <a:pt x="6079" y="16181"/>
                          <a:pt x="7518" y="16981"/>
                        </a:cubicBezTo>
                        <a:close/>
                        <a:moveTo>
                          <a:pt x="22867" y="27453"/>
                        </a:moveTo>
                        <a:cubicBezTo>
                          <a:pt x="24066" y="28092"/>
                          <a:pt x="25425" y="28492"/>
                          <a:pt x="26943" y="28572"/>
                        </a:cubicBezTo>
                        <a:cubicBezTo>
                          <a:pt x="28382" y="28572"/>
                          <a:pt x="29741" y="28252"/>
                          <a:pt x="31020" y="27453"/>
                        </a:cubicBezTo>
                        <a:cubicBezTo>
                          <a:pt x="32299" y="26654"/>
                          <a:pt x="33259" y="25614"/>
                          <a:pt x="34058" y="24255"/>
                        </a:cubicBezTo>
                        <a:cubicBezTo>
                          <a:pt x="35177" y="22177"/>
                          <a:pt x="35497" y="20099"/>
                          <a:pt x="34857" y="18100"/>
                        </a:cubicBezTo>
                        <a:cubicBezTo>
                          <a:pt x="34298" y="16022"/>
                          <a:pt x="32939" y="14423"/>
                          <a:pt x="30940" y="13304"/>
                        </a:cubicBezTo>
                        <a:cubicBezTo>
                          <a:pt x="28862" y="12184"/>
                          <a:pt x="26784" y="11865"/>
                          <a:pt x="24625" y="12504"/>
                        </a:cubicBezTo>
                        <a:cubicBezTo>
                          <a:pt x="22547" y="13144"/>
                          <a:pt x="20868" y="14503"/>
                          <a:pt x="19749" y="16581"/>
                        </a:cubicBezTo>
                        <a:cubicBezTo>
                          <a:pt x="18630" y="18580"/>
                          <a:pt x="18390" y="20658"/>
                          <a:pt x="18950" y="22736"/>
                        </a:cubicBezTo>
                        <a:cubicBezTo>
                          <a:pt x="19589" y="24815"/>
                          <a:pt x="20868" y="26414"/>
                          <a:pt x="22867" y="27533"/>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611" name="Freeform: Shape 4610">
                    <a:extLst>
                      <a:ext uri="{FF2B5EF4-FFF2-40B4-BE49-F238E27FC236}">
                        <a16:creationId xmlns:a16="http://schemas.microsoft.com/office/drawing/2014/main" id="{6361DBBB-0FDA-EFEC-01DE-AB170DBE3C90}"/>
                      </a:ext>
                    </a:extLst>
                  </p:cNvPr>
                  <p:cNvSpPr/>
                  <p:nvPr/>
                </p:nvSpPr>
                <p:spPr>
                  <a:xfrm>
                    <a:off x="2192266" y="3676188"/>
                    <a:ext cx="51081" cy="47803"/>
                  </a:xfrm>
                  <a:custGeom>
                    <a:avLst/>
                    <a:gdLst>
                      <a:gd name="connsiteX0" fmla="*/ 35013 w 51081"/>
                      <a:gd name="connsiteY0" fmla="*/ 47804 h 47803"/>
                      <a:gd name="connsiteX1" fmla="*/ 0 w 51081"/>
                      <a:gd name="connsiteY1" fmla="*/ 28378 h 47803"/>
                      <a:gd name="connsiteX2" fmla="*/ 2558 w 51081"/>
                      <a:gd name="connsiteY2" fmla="*/ 23742 h 47803"/>
                      <a:gd name="connsiteX3" fmla="*/ 19905 w 51081"/>
                      <a:gd name="connsiteY3" fmla="*/ 33334 h 47803"/>
                      <a:gd name="connsiteX4" fmla="*/ 12151 w 51081"/>
                      <a:gd name="connsiteY4" fmla="*/ 6315 h 47803"/>
                      <a:gd name="connsiteX5" fmla="*/ 15668 w 51081"/>
                      <a:gd name="connsiteY5" fmla="*/ 0 h 47803"/>
                      <a:gd name="connsiteX6" fmla="*/ 21743 w 51081"/>
                      <a:gd name="connsiteY6" fmla="*/ 22543 h 47803"/>
                      <a:gd name="connsiteX7" fmla="*/ 51081 w 51081"/>
                      <a:gd name="connsiteY7" fmla="*/ 18786 h 47803"/>
                      <a:gd name="connsiteX8" fmla="*/ 47724 w 51081"/>
                      <a:gd name="connsiteY8" fmla="*/ 24941 h 47803"/>
                      <a:gd name="connsiteX9" fmla="*/ 23102 w 51081"/>
                      <a:gd name="connsiteY9" fmla="*/ 27579 h 47803"/>
                      <a:gd name="connsiteX10" fmla="*/ 25501 w 51081"/>
                      <a:gd name="connsiteY10" fmla="*/ 36372 h 47803"/>
                      <a:gd name="connsiteX11" fmla="*/ 37651 w 51081"/>
                      <a:gd name="connsiteY11" fmla="*/ 43087 h 47803"/>
                      <a:gd name="connsiteX12" fmla="*/ 35093 w 51081"/>
                      <a:gd name="connsiteY12" fmla="*/ 47724 h 47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81" h="47803">
                        <a:moveTo>
                          <a:pt x="35013" y="47804"/>
                        </a:moveTo>
                        <a:lnTo>
                          <a:pt x="0" y="28378"/>
                        </a:lnTo>
                        <a:lnTo>
                          <a:pt x="2558" y="23742"/>
                        </a:lnTo>
                        <a:lnTo>
                          <a:pt x="19905" y="33334"/>
                        </a:lnTo>
                        <a:lnTo>
                          <a:pt x="12151" y="6315"/>
                        </a:lnTo>
                        <a:lnTo>
                          <a:pt x="15668" y="0"/>
                        </a:lnTo>
                        <a:lnTo>
                          <a:pt x="21743" y="22543"/>
                        </a:lnTo>
                        <a:lnTo>
                          <a:pt x="51081" y="18786"/>
                        </a:lnTo>
                        <a:lnTo>
                          <a:pt x="47724" y="24941"/>
                        </a:lnTo>
                        <a:lnTo>
                          <a:pt x="23102" y="27579"/>
                        </a:lnTo>
                        <a:lnTo>
                          <a:pt x="25501" y="36372"/>
                        </a:lnTo>
                        <a:lnTo>
                          <a:pt x="37651" y="43087"/>
                        </a:lnTo>
                        <a:lnTo>
                          <a:pt x="35093" y="47724"/>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4596" name="Freeform: Shape 4595">
                  <a:extLst>
                    <a:ext uri="{FF2B5EF4-FFF2-40B4-BE49-F238E27FC236}">
                      <a16:creationId xmlns:a16="http://schemas.microsoft.com/office/drawing/2014/main" id="{BE5A910F-D1E5-5CE3-F199-2EEEDCB90367}"/>
                    </a:ext>
                  </a:extLst>
                </p:cNvPr>
                <p:cNvSpPr/>
                <p:nvPr/>
              </p:nvSpPr>
              <p:spPr>
                <a:xfrm>
                  <a:off x="1910161" y="3653245"/>
                  <a:ext cx="319916" cy="220551"/>
                </a:xfrm>
                <a:custGeom>
                  <a:avLst/>
                  <a:gdLst>
                    <a:gd name="connsiteX0" fmla="*/ 319916 w 319916"/>
                    <a:gd name="connsiteY0" fmla="*/ 220552 h 220551"/>
                    <a:gd name="connsiteX1" fmla="*/ 0 w 319916"/>
                    <a:gd name="connsiteY1" fmla="*/ 0 h 220551"/>
                  </a:gdLst>
                  <a:ahLst/>
                  <a:cxnLst>
                    <a:cxn ang="0">
                      <a:pos x="connsiteX0" y="connsiteY0"/>
                    </a:cxn>
                    <a:cxn ang="0">
                      <a:pos x="connsiteX1" y="connsiteY1"/>
                    </a:cxn>
                  </a:cxnLst>
                  <a:rect l="l" t="t" r="r" b="b"/>
                  <a:pathLst>
                    <a:path w="319916" h="220551">
                      <a:moveTo>
                        <a:pt x="319916" y="220552"/>
                      </a:moveTo>
                      <a:cubicBezTo>
                        <a:pt x="203445" y="161317"/>
                        <a:pt x="95927" y="86974"/>
                        <a:pt x="0" y="0"/>
                      </a:cubicBezTo>
                    </a:path>
                  </a:pathLst>
                </a:custGeom>
                <a:no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575" name="Graphic 2243">
                <a:extLst>
                  <a:ext uri="{FF2B5EF4-FFF2-40B4-BE49-F238E27FC236}">
                    <a16:creationId xmlns:a16="http://schemas.microsoft.com/office/drawing/2014/main" id="{5C22F758-D885-3C17-0C73-5BC70F259F26}"/>
                  </a:ext>
                </a:extLst>
              </p:cNvPr>
              <p:cNvGrpSpPr/>
              <p:nvPr/>
            </p:nvGrpSpPr>
            <p:grpSpPr>
              <a:xfrm>
                <a:off x="2036864" y="2899580"/>
                <a:ext cx="2023258" cy="947038"/>
                <a:chOff x="2036864" y="2899580"/>
                <a:chExt cx="2023258" cy="947038"/>
              </a:xfrm>
            </p:grpSpPr>
            <p:sp>
              <p:nvSpPr>
                <p:cNvPr id="4576" name="Freeform: Shape 4575">
                  <a:extLst>
                    <a:ext uri="{FF2B5EF4-FFF2-40B4-BE49-F238E27FC236}">
                      <a16:creationId xmlns:a16="http://schemas.microsoft.com/office/drawing/2014/main" id="{3280804D-E3E4-BB94-965A-5BDD323171C0}"/>
                    </a:ext>
                  </a:extLst>
                </p:cNvPr>
                <p:cNvSpPr/>
                <p:nvPr/>
              </p:nvSpPr>
              <p:spPr>
                <a:xfrm>
                  <a:off x="2036864" y="2899580"/>
                  <a:ext cx="2023258" cy="947038"/>
                </a:xfrm>
                <a:custGeom>
                  <a:avLst/>
                  <a:gdLst>
                    <a:gd name="connsiteX0" fmla="*/ 858386 w 2023258"/>
                    <a:gd name="connsiteY0" fmla="*/ 479235 h 947038"/>
                    <a:gd name="connsiteX1" fmla="*/ 315120 w 2023258"/>
                    <a:gd name="connsiteY1" fmla="*/ 268835 h 947038"/>
                    <a:gd name="connsiteX2" fmla="*/ 0 w 2023258"/>
                    <a:gd name="connsiteY2" fmla="*/ 614572 h 947038"/>
                    <a:gd name="connsiteX3" fmla="*/ 858306 w 2023258"/>
                    <a:gd name="connsiteY3" fmla="*/ 947038 h 947038"/>
                    <a:gd name="connsiteX4" fmla="*/ 2023258 w 2023258"/>
                    <a:gd name="connsiteY4" fmla="*/ 189855 h 947038"/>
                    <a:gd name="connsiteX5" fmla="*/ 1595664 w 2023258"/>
                    <a:gd name="connsiteY5" fmla="*/ 0 h 947038"/>
                    <a:gd name="connsiteX6" fmla="*/ 858386 w 2023258"/>
                    <a:gd name="connsiteY6" fmla="*/ 479235 h 94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3258" h="947038">
                      <a:moveTo>
                        <a:pt x="858386" y="479235"/>
                      </a:moveTo>
                      <a:cubicBezTo>
                        <a:pt x="649106" y="479235"/>
                        <a:pt x="458451" y="399535"/>
                        <a:pt x="315120" y="268835"/>
                      </a:cubicBezTo>
                      <a:lnTo>
                        <a:pt x="0" y="614572"/>
                      </a:lnTo>
                      <a:cubicBezTo>
                        <a:pt x="226467" y="821054"/>
                        <a:pt x="527678" y="947038"/>
                        <a:pt x="858306" y="947038"/>
                      </a:cubicBezTo>
                      <a:cubicBezTo>
                        <a:pt x="1377990" y="947038"/>
                        <a:pt x="1824930" y="635915"/>
                        <a:pt x="2023258" y="189855"/>
                      </a:cubicBezTo>
                      <a:lnTo>
                        <a:pt x="1595664" y="0"/>
                      </a:lnTo>
                      <a:cubicBezTo>
                        <a:pt x="1470160" y="282345"/>
                        <a:pt x="1187255" y="479235"/>
                        <a:pt x="858386" y="479235"/>
                      </a:cubicBezTo>
                      <a:close/>
                    </a:path>
                  </a:pathLst>
                </a:custGeom>
                <a:solidFill>
                  <a:srgbClr val="3A7BD8"/>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577" name="Graphic 2243">
                  <a:extLst>
                    <a:ext uri="{FF2B5EF4-FFF2-40B4-BE49-F238E27FC236}">
                      <a16:creationId xmlns:a16="http://schemas.microsoft.com/office/drawing/2014/main" id="{C5DF5F29-CCFB-ECEE-B94E-11457A4E8FE5}"/>
                    </a:ext>
                  </a:extLst>
                </p:cNvPr>
                <p:cNvGrpSpPr/>
                <p:nvPr/>
              </p:nvGrpSpPr>
              <p:grpSpPr>
                <a:xfrm>
                  <a:off x="2529609" y="3327204"/>
                  <a:ext cx="1106277" cy="341614"/>
                  <a:chOff x="2529609" y="3327204"/>
                  <a:chExt cx="1106277" cy="341614"/>
                </a:xfrm>
                <a:solidFill>
                  <a:srgbClr val="000000"/>
                </a:solidFill>
              </p:grpSpPr>
              <p:sp>
                <p:nvSpPr>
                  <p:cNvPr id="4578" name="Freeform: Shape 4577">
                    <a:extLst>
                      <a:ext uri="{FF2B5EF4-FFF2-40B4-BE49-F238E27FC236}">
                        <a16:creationId xmlns:a16="http://schemas.microsoft.com/office/drawing/2014/main" id="{B7E45AF6-383F-7B10-FA80-0089717DCE1E}"/>
                      </a:ext>
                    </a:extLst>
                  </p:cNvPr>
                  <p:cNvSpPr/>
                  <p:nvPr/>
                </p:nvSpPr>
                <p:spPr>
                  <a:xfrm>
                    <a:off x="2529609" y="3497924"/>
                    <a:ext cx="120068" cy="135816"/>
                  </a:xfrm>
                  <a:custGeom>
                    <a:avLst/>
                    <a:gdLst>
                      <a:gd name="connsiteX0" fmla="*/ 0 w 120068"/>
                      <a:gd name="connsiteY0" fmla="*/ 109517 h 135816"/>
                      <a:gd name="connsiteX1" fmla="*/ 33175 w 120068"/>
                      <a:gd name="connsiteY1" fmla="*/ 0 h 135816"/>
                      <a:gd name="connsiteX2" fmla="*/ 54678 w 120068"/>
                      <a:gd name="connsiteY2" fmla="*/ 6475 h 135816"/>
                      <a:gd name="connsiteX3" fmla="*/ 77381 w 120068"/>
                      <a:gd name="connsiteY3" fmla="*/ 93209 h 135816"/>
                      <a:gd name="connsiteX4" fmla="*/ 99524 w 120068"/>
                      <a:gd name="connsiteY4" fmla="*/ 20065 h 135816"/>
                      <a:gd name="connsiteX5" fmla="*/ 120069 w 120068"/>
                      <a:gd name="connsiteY5" fmla="*/ 26300 h 135816"/>
                      <a:gd name="connsiteX6" fmla="*/ 86894 w 120068"/>
                      <a:gd name="connsiteY6" fmla="*/ 135817 h 135816"/>
                      <a:gd name="connsiteX7" fmla="*/ 64671 w 120068"/>
                      <a:gd name="connsiteY7" fmla="*/ 129102 h 135816"/>
                      <a:gd name="connsiteX8" fmla="*/ 42128 w 120068"/>
                      <a:gd name="connsiteY8" fmla="*/ 44286 h 135816"/>
                      <a:gd name="connsiteX9" fmla="*/ 20544 w 120068"/>
                      <a:gd name="connsiteY9" fmla="*/ 115752 h 135816"/>
                      <a:gd name="connsiteX10" fmla="*/ 0 w 120068"/>
                      <a:gd name="connsiteY10" fmla="*/ 109517 h 13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068" h="135816">
                        <a:moveTo>
                          <a:pt x="0" y="109517"/>
                        </a:moveTo>
                        <a:lnTo>
                          <a:pt x="33175" y="0"/>
                        </a:lnTo>
                        <a:lnTo>
                          <a:pt x="54678" y="6475"/>
                        </a:lnTo>
                        <a:lnTo>
                          <a:pt x="77381" y="93209"/>
                        </a:lnTo>
                        <a:lnTo>
                          <a:pt x="99524" y="20065"/>
                        </a:lnTo>
                        <a:lnTo>
                          <a:pt x="120069" y="26300"/>
                        </a:lnTo>
                        <a:lnTo>
                          <a:pt x="86894" y="135817"/>
                        </a:lnTo>
                        <a:lnTo>
                          <a:pt x="64671" y="129102"/>
                        </a:lnTo>
                        <a:lnTo>
                          <a:pt x="42128" y="44286"/>
                        </a:lnTo>
                        <a:lnTo>
                          <a:pt x="20544" y="115752"/>
                        </a:lnTo>
                        <a:lnTo>
                          <a:pt x="0" y="10951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79" name="Freeform: Shape 4578">
                    <a:extLst>
                      <a:ext uri="{FF2B5EF4-FFF2-40B4-BE49-F238E27FC236}">
                        <a16:creationId xmlns:a16="http://schemas.microsoft.com/office/drawing/2014/main" id="{6B7E39B3-26EC-DF5A-FF21-E920052EB8E5}"/>
                      </a:ext>
                    </a:extLst>
                  </p:cNvPr>
                  <p:cNvSpPr/>
                  <p:nvPr/>
                </p:nvSpPr>
                <p:spPr>
                  <a:xfrm>
                    <a:off x="2652440" y="3564331"/>
                    <a:ext cx="85942" cy="86925"/>
                  </a:xfrm>
                  <a:custGeom>
                    <a:avLst/>
                    <a:gdLst>
                      <a:gd name="connsiteX0" fmla="*/ 1074 w 85942"/>
                      <a:gd name="connsiteY0" fmla="*/ 34476 h 86925"/>
                      <a:gd name="connsiteX1" fmla="*/ 10267 w 85942"/>
                      <a:gd name="connsiteY1" fmla="*/ 14651 h 86925"/>
                      <a:gd name="connsiteX2" fmla="*/ 28173 w 85942"/>
                      <a:gd name="connsiteY2" fmla="*/ 2101 h 86925"/>
                      <a:gd name="connsiteX3" fmla="*/ 50876 w 85942"/>
                      <a:gd name="connsiteY3" fmla="*/ 902 h 86925"/>
                      <a:gd name="connsiteX4" fmla="*/ 78935 w 85942"/>
                      <a:gd name="connsiteY4" fmla="*/ 18648 h 86925"/>
                      <a:gd name="connsiteX5" fmla="*/ 85010 w 85942"/>
                      <a:gd name="connsiteY5" fmla="*/ 51184 h 86925"/>
                      <a:gd name="connsiteX6" fmla="*/ 67264 w 85942"/>
                      <a:gd name="connsiteY6" fmla="*/ 79562 h 86925"/>
                      <a:gd name="connsiteX7" fmla="*/ 34968 w 85942"/>
                      <a:gd name="connsiteY7" fmla="*/ 86037 h 86925"/>
                      <a:gd name="connsiteX8" fmla="*/ 14584 w 85942"/>
                      <a:gd name="connsiteY8" fmla="*/ 76924 h 86925"/>
                      <a:gd name="connsiteX9" fmla="*/ 1953 w 85942"/>
                      <a:gd name="connsiteY9" fmla="*/ 59177 h 86925"/>
                      <a:gd name="connsiteX10" fmla="*/ 1154 w 85942"/>
                      <a:gd name="connsiteY10" fmla="*/ 34316 h 86925"/>
                      <a:gd name="connsiteX11" fmla="*/ 22977 w 85942"/>
                      <a:gd name="connsiteY11" fmla="*/ 39832 h 86925"/>
                      <a:gd name="connsiteX12" fmla="*/ 25216 w 85942"/>
                      <a:gd name="connsiteY12" fmla="*/ 59497 h 86925"/>
                      <a:gd name="connsiteX13" fmla="*/ 38166 w 85942"/>
                      <a:gd name="connsiteY13" fmla="*/ 68610 h 86925"/>
                      <a:gd name="connsiteX14" fmla="*/ 53514 w 85942"/>
                      <a:gd name="connsiteY14" fmla="*/ 64853 h 86925"/>
                      <a:gd name="connsiteX15" fmla="*/ 62787 w 85942"/>
                      <a:gd name="connsiteY15" fmla="*/ 47187 h 86925"/>
                      <a:gd name="connsiteX16" fmla="*/ 60549 w 85942"/>
                      <a:gd name="connsiteY16" fmla="*/ 27681 h 86925"/>
                      <a:gd name="connsiteX17" fmla="*/ 47599 w 85942"/>
                      <a:gd name="connsiteY17" fmla="*/ 18568 h 86925"/>
                      <a:gd name="connsiteX18" fmla="*/ 32170 w 85942"/>
                      <a:gd name="connsiteY18" fmla="*/ 22325 h 86925"/>
                      <a:gd name="connsiteX19" fmla="*/ 22897 w 85942"/>
                      <a:gd name="connsiteY19" fmla="*/ 39832 h 8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942" h="86925">
                        <a:moveTo>
                          <a:pt x="1074" y="34476"/>
                        </a:moveTo>
                        <a:cubicBezTo>
                          <a:pt x="2433" y="27282"/>
                          <a:pt x="5471" y="20727"/>
                          <a:pt x="10267" y="14651"/>
                        </a:cubicBezTo>
                        <a:cubicBezTo>
                          <a:pt x="15063" y="8656"/>
                          <a:pt x="21059" y="4419"/>
                          <a:pt x="28173" y="2101"/>
                        </a:cubicBezTo>
                        <a:cubicBezTo>
                          <a:pt x="35288" y="-217"/>
                          <a:pt x="42882" y="-617"/>
                          <a:pt x="50876" y="902"/>
                        </a:cubicBezTo>
                        <a:cubicBezTo>
                          <a:pt x="63187" y="3220"/>
                          <a:pt x="72540" y="9136"/>
                          <a:pt x="78935" y="18648"/>
                        </a:cubicBezTo>
                        <a:cubicBezTo>
                          <a:pt x="85330" y="28161"/>
                          <a:pt x="87328" y="38953"/>
                          <a:pt x="85010" y="51184"/>
                        </a:cubicBezTo>
                        <a:cubicBezTo>
                          <a:pt x="82692" y="63494"/>
                          <a:pt x="76776" y="73007"/>
                          <a:pt x="67264" y="79562"/>
                        </a:cubicBezTo>
                        <a:cubicBezTo>
                          <a:pt x="57751" y="86117"/>
                          <a:pt x="47039" y="88355"/>
                          <a:pt x="34968" y="86037"/>
                        </a:cubicBezTo>
                        <a:cubicBezTo>
                          <a:pt x="27534" y="84598"/>
                          <a:pt x="20659" y="81560"/>
                          <a:pt x="14584" y="76924"/>
                        </a:cubicBezTo>
                        <a:cubicBezTo>
                          <a:pt x="8428" y="72287"/>
                          <a:pt x="4192" y="66372"/>
                          <a:pt x="1953" y="59177"/>
                        </a:cubicBezTo>
                        <a:cubicBezTo>
                          <a:pt x="-365" y="51983"/>
                          <a:pt x="-605" y="43749"/>
                          <a:pt x="1154" y="34316"/>
                        </a:cubicBezTo>
                        <a:close/>
                        <a:moveTo>
                          <a:pt x="22977" y="39832"/>
                        </a:moveTo>
                        <a:cubicBezTo>
                          <a:pt x="21459" y="47906"/>
                          <a:pt x="22178" y="54461"/>
                          <a:pt x="25216" y="59497"/>
                        </a:cubicBezTo>
                        <a:cubicBezTo>
                          <a:pt x="28253" y="64533"/>
                          <a:pt x="32570" y="67571"/>
                          <a:pt x="38166" y="68610"/>
                        </a:cubicBezTo>
                        <a:cubicBezTo>
                          <a:pt x="43762" y="69649"/>
                          <a:pt x="48878" y="68370"/>
                          <a:pt x="53514" y="64853"/>
                        </a:cubicBezTo>
                        <a:cubicBezTo>
                          <a:pt x="58151" y="61256"/>
                          <a:pt x="61188" y="55420"/>
                          <a:pt x="62787" y="47187"/>
                        </a:cubicBezTo>
                        <a:cubicBezTo>
                          <a:pt x="64306" y="39193"/>
                          <a:pt x="63507" y="32718"/>
                          <a:pt x="60549" y="27681"/>
                        </a:cubicBezTo>
                        <a:cubicBezTo>
                          <a:pt x="57511" y="22645"/>
                          <a:pt x="53274" y="19608"/>
                          <a:pt x="47599" y="18568"/>
                        </a:cubicBezTo>
                        <a:cubicBezTo>
                          <a:pt x="42003" y="17529"/>
                          <a:pt x="36807" y="18728"/>
                          <a:pt x="32170" y="22325"/>
                        </a:cubicBezTo>
                        <a:cubicBezTo>
                          <a:pt x="27534" y="25923"/>
                          <a:pt x="24416" y="31758"/>
                          <a:pt x="22897" y="3983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0" name="Freeform: Shape 4579">
                    <a:extLst>
                      <a:ext uri="{FF2B5EF4-FFF2-40B4-BE49-F238E27FC236}">
                        <a16:creationId xmlns:a16="http://schemas.microsoft.com/office/drawing/2014/main" id="{C54EAEF4-DD9C-3611-123D-B1D5A634F391}"/>
                      </a:ext>
                    </a:extLst>
                  </p:cNvPr>
                  <p:cNvSpPr/>
                  <p:nvPr/>
                </p:nvSpPr>
                <p:spPr>
                  <a:xfrm>
                    <a:off x="2754477" y="3576824"/>
                    <a:ext cx="61873" cy="84815"/>
                  </a:xfrm>
                  <a:custGeom>
                    <a:avLst/>
                    <a:gdLst>
                      <a:gd name="connsiteX0" fmla="*/ 21823 w 61873"/>
                      <a:gd name="connsiteY0" fmla="*/ 84735 h 84815"/>
                      <a:gd name="connsiteX1" fmla="*/ 0 w 61873"/>
                      <a:gd name="connsiteY1" fmla="*/ 82417 h 84815"/>
                      <a:gd name="connsiteX2" fmla="*/ 8713 w 61873"/>
                      <a:gd name="connsiteY2" fmla="*/ 0 h 84815"/>
                      <a:gd name="connsiteX3" fmla="*/ 29018 w 61873"/>
                      <a:gd name="connsiteY3" fmla="*/ 2158 h 84815"/>
                      <a:gd name="connsiteX4" fmla="*/ 27739 w 61873"/>
                      <a:gd name="connsiteY4" fmla="*/ 13909 h 84815"/>
                      <a:gd name="connsiteX5" fmla="*/ 38291 w 61873"/>
                      <a:gd name="connsiteY5" fmla="*/ 3917 h 84815"/>
                      <a:gd name="connsiteX6" fmla="*/ 47963 w 61873"/>
                      <a:gd name="connsiteY6" fmla="*/ 2238 h 84815"/>
                      <a:gd name="connsiteX7" fmla="*/ 61873 w 61873"/>
                      <a:gd name="connsiteY7" fmla="*/ 7914 h 84815"/>
                      <a:gd name="connsiteX8" fmla="*/ 53080 w 61873"/>
                      <a:gd name="connsiteY8" fmla="*/ 26220 h 84815"/>
                      <a:gd name="connsiteX9" fmla="*/ 43247 w 61873"/>
                      <a:gd name="connsiteY9" fmla="*/ 21583 h 84815"/>
                      <a:gd name="connsiteX10" fmla="*/ 35253 w 61873"/>
                      <a:gd name="connsiteY10" fmla="*/ 23262 h 84815"/>
                      <a:gd name="connsiteX11" fmla="*/ 29258 w 61873"/>
                      <a:gd name="connsiteY11" fmla="*/ 31896 h 84815"/>
                      <a:gd name="connsiteX12" fmla="*/ 24541 w 61873"/>
                      <a:gd name="connsiteY12" fmla="*/ 59315 h 84815"/>
                      <a:gd name="connsiteX13" fmla="*/ 21823 w 61873"/>
                      <a:gd name="connsiteY13" fmla="*/ 84815 h 8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3" h="84815">
                        <a:moveTo>
                          <a:pt x="21823" y="84735"/>
                        </a:moveTo>
                        <a:lnTo>
                          <a:pt x="0" y="82417"/>
                        </a:lnTo>
                        <a:lnTo>
                          <a:pt x="8713" y="0"/>
                        </a:lnTo>
                        <a:lnTo>
                          <a:pt x="29018" y="2158"/>
                        </a:lnTo>
                        <a:lnTo>
                          <a:pt x="27739" y="13909"/>
                        </a:lnTo>
                        <a:cubicBezTo>
                          <a:pt x="31816" y="8713"/>
                          <a:pt x="35333" y="5436"/>
                          <a:pt x="38291" y="3917"/>
                        </a:cubicBezTo>
                        <a:cubicBezTo>
                          <a:pt x="41249" y="2478"/>
                          <a:pt x="44446" y="1918"/>
                          <a:pt x="47963" y="2238"/>
                        </a:cubicBezTo>
                        <a:cubicBezTo>
                          <a:pt x="52920" y="2798"/>
                          <a:pt x="57556" y="4636"/>
                          <a:pt x="61873" y="7914"/>
                        </a:cubicBezTo>
                        <a:lnTo>
                          <a:pt x="53080" y="26220"/>
                        </a:lnTo>
                        <a:cubicBezTo>
                          <a:pt x="49642" y="23422"/>
                          <a:pt x="46365" y="21903"/>
                          <a:pt x="43247" y="21583"/>
                        </a:cubicBezTo>
                        <a:cubicBezTo>
                          <a:pt x="40209" y="21264"/>
                          <a:pt x="37491" y="21823"/>
                          <a:pt x="35253" y="23262"/>
                        </a:cubicBezTo>
                        <a:cubicBezTo>
                          <a:pt x="32935" y="24701"/>
                          <a:pt x="30936" y="27579"/>
                          <a:pt x="29258" y="31896"/>
                        </a:cubicBezTo>
                        <a:cubicBezTo>
                          <a:pt x="27579" y="36132"/>
                          <a:pt x="25980" y="45325"/>
                          <a:pt x="24541" y="59315"/>
                        </a:cubicBezTo>
                        <a:lnTo>
                          <a:pt x="21823" y="8481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1" name="Freeform: Shape 4580">
                    <a:extLst>
                      <a:ext uri="{FF2B5EF4-FFF2-40B4-BE49-F238E27FC236}">
                        <a16:creationId xmlns:a16="http://schemas.microsoft.com/office/drawing/2014/main" id="{AB77E440-D7C8-88CE-3CA5-EDCD086C0C35}"/>
                      </a:ext>
                    </a:extLst>
                  </p:cNvPr>
                  <p:cNvSpPr/>
                  <p:nvPr/>
                </p:nvSpPr>
                <p:spPr>
                  <a:xfrm>
                    <a:off x="2818668" y="3554760"/>
                    <a:ext cx="47883" cy="114057"/>
                  </a:xfrm>
                  <a:custGeom>
                    <a:avLst/>
                    <a:gdLst>
                      <a:gd name="connsiteX0" fmla="*/ 47804 w 47883"/>
                      <a:gd name="connsiteY0" fmla="*/ 29897 h 114057"/>
                      <a:gd name="connsiteX1" fmla="*/ 47004 w 47883"/>
                      <a:gd name="connsiteY1" fmla="*/ 47404 h 114057"/>
                      <a:gd name="connsiteX2" fmla="*/ 32056 w 47883"/>
                      <a:gd name="connsiteY2" fmla="*/ 46684 h 114057"/>
                      <a:gd name="connsiteX3" fmla="*/ 30457 w 47883"/>
                      <a:gd name="connsiteY3" fmla="*/ 80099 h 114057"/>
                      <a:gd name="connsiteX4" fmla="*/ 30297 w 47883"/>
                      <a:gd name="connsiteY4" fmla="*/ 91930 h 114057"/>
                      <a:gd name="connsiteX5" fmla="*/ 32136 w 47883"/>
                      <a:gd name="connsiteY5" fmla="*/ 94808 h 114057"/>
                      <a:gd name="connsiteX6" fmla="*/ 35813 w 47883"/>
                      <a:gd name="connsiteY6" fmla="*/ 96087 h 114057"/>
                      <a:gd name="connsiteX7" fmla="*/ 44766 w 47883"/>
                      <a:gd name="connsiteY7" fmla="*/ 94408 h 114057"/>
                      <a:gd name="connsiteX8" fmla="*/ 45805 w 47883"/>
                      <a:gd name="connsiteY8" fmla="*/ 111515 h 114057"/>
                      <a:gd name="connsiteX9" fmla="*/ 28379 w 47883"/>
                      <a:gd name="connsiteY9" fmla="*/ 113993 h 114057"/>
                      <a:gd name="connsiteX10" fmla="*/ 17746 w 47883"/>
                      <a:gd name="connsiteY10" fmla="*/ 111515 h 114057"/>
                      <a:gd name="connsiteX11" fmla="*/ 11032 w 47883"/>
                      <a:gd name="connsiteY11" fmla="*/ 106079 h 114057"/>
                      <a:gd name="connsiteX12" fmla="*/ 8394 w 47883"/>
                      <a:gd name="connsiteY12" fmla="*/ 97366 h 114057"/>
                      <a:gd name="connsiteX13" fmla="*/ 8394 w 47883"/>
                      <a:gd name="connsiteY13" fmla="*/ 81858 h 114057"/>
                      <a:gd name="connsiteX14" fmla="*/ 10072 w 47883"/>
                      <a:gd name="connsiteY14" fmla="*/ 45725 h 114057"/>
                      <a:gd name="connsiteX15" fmla="*/ 0 w 47883"/>
                      <a:gd name="connsiteY15" fmla="*/ 45246 h 114057"/>
                      <a:gd name="connsiteX16" fmla="*/ 799 w 47883"/>
                      <a:gd name="connsiteY16" fmla="*/ 27739 h 114057"/>
                      <a:gd name="connsiteX17" fmla="*/ 10872 w 47883"/>
                      <a:gd name="connsiteY17" fmla="*/ 28218 h 114057"/>
                      <a:gd name="connsiteX18" fmla="*/ 11671 w 47883"/>
                      <a:gd name="connsiteY18" fmla="*/ 11751 h 114057"/>
                      <a:gd name="connsiteX19" fmla="*/ 34294 w 47883"/>
                      <a:gd name="connsiteY19" fmla="*/ 0 h 114057"/>
                      <a:gd name="connsiteX20" fmla="*/ 32935 w 47883"/>
                      <a:gd name="connsiteY20" fmla="*/ 29258 h 114057"/>
                      <a:gd name="connsiteX21" fmla="*/ 47884 w 47883"/>
                      <a:gd name="connsiteY21" fmla="*/ 29977 h 11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883" h="114057">
                        <a:moveTo>
                          <a:pt x="47804" y="29897"/>
                        </a:moveTo>
                        <a:lnTo>
                          <a:pt x="47004" y="47404"/>
                        </a:lnTo>
                        <a:lnTo>
                          <a:pt x="32056" y="46684"/>
                        </a:lnTo>
                        <a:lnTo>
                          <a:pt x="30457" y="80099"/>
                        </a:lnTo>
                        <a:cubicBezTo>
                          <a:pt x="30137" y="86894"/>
                          <a:pt x="30137" y="90811"/>
                          <a:pt x="30297" y="91930"/>
                        </a:cubicBezTo>
                        <a:cubicBezTo>
                          <a:pt x="30457" y="93049"/>
                          <a:pt x="31176" y="94008"/>
                          <a:pt x="32136" y="94808"/>
                        </a:cubicBezTo>
                        <a:cubicBezTo>
                          <a:pt x="33095" y="95607"/>
                          <a:pt x="34374" y="96007"/>
                          <a:pt x="35813" y="96087"/>
                        </a:cubicBezTo>
                        <a:cubicBezTo>
                          <a:pt x="37811" y="96167"/>
                          <a:pt x="40769" y="95607"/>
                          <a:pt x="44766" y="94408"/>
                        </a:cubicBezTo>
                        <a:lnTo>
                          <a:pt x="45805" y="111515"/>
                        </a:lnTo>
                        <a:cubicBezTo>
                          <a:pt x="40609" y="113434"/>
                          <a:pt x="34774" y="114313"/>
                          <a:pt x="28379" y="113993"/>
                        </a:cubicBezTo>
                        <a:cubicBezTo>
                          <a:pt x="24461" y="113833"/>
                          <a:pt x="20864" y="112954"/>
                          <a:pt x="17746" y="111515"/>
                        </a:cubicBezTo>
                        <a:cubicBezTo>
                          <a:pt x="14629" y="110076"/>
                          <a:pt x="12391" y="108238"/>
                          <a:pt x="11032" y="106079"/>
                        </a:cubicBezTo>
                        <a:cubicBezTo>
                          <a:pt x="9673" y="103921"/>
                          <a:pt x="8793" y="101043"/>
                          <a:pt x="8394" y="97366"/>
                        </a:cubicBezTo>
                        <a:cubicBezTo>
                          <a:pt x="8074" y="94808"/>
                          <a:pt x="8074" y="89612"/>
                          <a:pt x="8394" y="81858"/>
                        </a:cubicBezTo>
                        <a:lnTo>
                          <a:pt x="10072" y="45725"/>
                        </a:lnTo>
                        <a:lnTo>
                          <a:pt x="0" y="45246"/>
                        </a:lnTo>
                        <a:lnTo>
                          <a:pt x="799" y="27739"/>
                        </a:lnTo>
                        <a:lnTo>
                          <a:pt x="10872" y="28218"/>
                        </a:lnTo>
                        <a:lnTo>
                          <a:pt x="11671" y="11751"/>
                        </a:lnTo>
                        <a:lnTo>
                          <a:pt x="34294" y="0"/>
                        </a:lnTo>
                        <a:lnTo>
                          <a:pt x="32935" y="29258"/>
                        </a:lnTo>
                        <a:lnTo>
                          <a:pt x="47884" y="2997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2" name="Freeform: Shape 4581">
                    <a:extLst>
                      <a:ext uri="{FF2B5EF4-FFF2-40B4-BE49-F238E27FC236}">
                        <a16:creationId xmlns:a16="http://schemas.microsoft.com/office/drawing/2014/main" id="{989B9E51-B528-1BC1-6802-5728DF544DB1}"/>
                      </a:ext>
                    </a:extLst>
                  </p:cNvPr>
                  <p:cNvSpPr/>
                  <p:nvPr/>
                </p:nvSpPr>
                <p:spPr>
                  <a:xfrm>
                    <a:off x="2883099" y="3553242"/>
                    <a:ext cx="78500" cy="115032"/>
                  </a:xfrm>
                  <a:custGeom>
                    <a:avLst/>
                    <a:gdLst>
                      <a:gd name="connsiteX0" fmla="*/ 21743 w 78500"/>
                      <a:gd name="connsiteY0" fmla="*/ 0 h 115032"/>
                      <a:gd name="connsiteX1" fmla="*/ 22943 w 78500"/>
                      <a:gd name="connsiteY1" fmla="*/ 42048 h 115032"/>
                      <a:gd name="connsiteX2" fmla="*/ 47963 w 78500"/>
                      <a:gd name="connsiteY2" fmla="*/ 28938 h 115032"/>
                      <a:gd name="connsiteX3" fmla="*/ 61713 w 78500"/>
                      <a:gd name="connsiteY3" fmla="*/ 31336 h 115032"/>
                      <a:gd name="connsiteX4" fmla="*/ 71066 w 78500"/>
                      <a:gd name="connsiteY4" fmla="*/ 38291 h 115032"/>
                      <a:gd name="connsiteX5" fmla="*/ 75543 w 78500"/>
                      <a:gd name="connsiteY5" fmla="*/ 47883 h 115032"/>
                      <a:gd name="connsiteX6" fmla="*/ 77141 w 78500"/>
                      <a:gd name="connsiteY6" fmla="*/ 64351 h 115032"/>
                      <a:gd name="connsiteX7" fmla="*/ 78500 w 78500"/>
                      <a:gd name="connsiteY7" fmla="*/ 112954 h 115032"/>
                      <a:gd name="connsiteX8" fmla="*/ 56597 w 78500"/>
                      <a:gd name="connsiteY8" fmla="*/ 113593 h 115032"/>
                      <a:gd name="connsiteX9" fmla="*/ 55398 w 78500"/>
                      <a:gd name="connsiteY9" fmla="*/ 69787 h 115032"/>
                      <a:gd name="connsiteX10" fmla="*/ 53719 w 78500"/>
                      <a:gd name="connsiteY10" fmla="*/ 53239 h 115032"/>
                      <a:gd name="connsiteX11" fmla="*/ 49163 w 78500"/>
                      <a:gd name="connsiteY11" fmla="*/ 47804 h 115032"/>
                      <a:gd name="connsiteX12" fmla="*/ 41169 w 78500"/>
                      <a:gd name="connsiteY12" fmla="*/ 45965 h 115032"/>
                      <a:gd name="connsiteX13" fmla="*/ 31496 w 78500"/>
                      <a:gd name="connsiteY13" fmla="*/ 48923 h 115032"/>
                      <a:gd name="connsiteX14" fmla="*/ 25421 w 78500"/>
                      <a:gd name="connsiteY14" fmla="*/ 57077 h 115032"/>
                      <a:gd name="connsiteX15" fmla="*/ 23902 w 78500"/>
                      <a:gd name="connsiteY15" fmla="*/ 72904 h 115032"/>
                      <a:gd name="connsiteX16" fmla="*/ 25101 w 78500"/>
                      <a:gd name="connsiteY16" fmla="*/ 114393 h 115032"/>
                      <a:gd name="connsiteX17" fmla="*/ 3198 w 78500"/>
                      <a:gd name="connsiteY17" fmla="*/ 115032 h 115032"/>
                      <a:gd name="connsiteX18" fmla="*/ 0 w 78500"/>
                      <a:gd name="connsiteY18" fmla="*/ 639 h 115032"/>
                      <a:gd name="connsiteX19" fmla="*/ 21903 w 78500"/>
                      <a:gd name="connsiteY19" fmla="*/ 0 h 115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8500" h="115032">
                        <a:moveTo>
                          <a:pt x="21743" y="0"/>
                        </a:moveTo>
                        <a:lnTo>
                          <a:pt x="22943" y="42048"/>
                        </a:lnTo>
                        <a:cubicBezTo>
                          <a:pt x="29817" y="33575"/>
                          <a:pt x="38131" y="29178"/>
                          <a:pt x="47963" y="28938"/>
                        </a:cubicBezTo>
                        <a:cubicBezTo>
                          <a:pt x="53000" y="28778"/>
                          <a:pt x="57556" y="29578"/>
                          <a:pt x="61713" y="31336"/>
                        </a:cubicBezTo>
                        <a:cubicBezTo>
                          <a:pt x="65790" y="33095"/>
                          <a:pt x="68908" y="35413"/>
                          <a:pt x="71066" y="38291"/>
                        </a:cubicBezTo>
                        <a:cubicBezTo>
                          <a:pt x="73224" y="41169"/>
                          <a:pt x="74743" y="44366"/>
                          <a:pt x="75543" y="47883"/>
                        </a:cubicBezTo>
                        <a:cubicBezTo>
                          <a:pt x="76422" y="51401"/>
                          <a:pt x="76902" y="56837"/>
                          <a:pt x="77141" y="64351"/>
                        </a:cubicBezTo>
                        <a:lnTo>
                          <a:pt x="78500" y="112954"/>
                        </a:lnTo>
                        <a:lnTo>
                          <a:pt x="56597" y="113593"/>
                        </a:lnTo>
                        <a:lnTo>
                          <a:pt x="55398" y="69787"/>
                        </a:lnTo>
                        <a:cubicBezTo>
                          <a:pt x="55158" y="61074"/>
                          <a:pt x="54599" y="55558"/>
                          <a:pt x="53719" y="53239"/>
                        </a:cubicBezTo>
                        <a:cubicBezTo>
                          <a:pt x="52840" y="50921"/>
                          <a:pt x="51321" y="49083"/>
                          <a:pt x="49163" y="47804"/>
                        </a:cubicBezTo>
                        <a:cubicBezTo>
                          <a:pt x="47004" y="46445"/>
                          <a:pt x="44366" y="45885"/>
                          <a:pt x="41169" y="45965"/>
                        </a:cubicBezTo>
                        <a:cubicBezTo>
                          <a:pt x="37491" y="46045"/>
                          <a:pt x="34294" y="47084"/>
                          <a:pt x="31496" y="48923"/>
                        </a:cubicBezTo>
                        <a:cubicBezTo>
                          <a:pt x="28698" y="50761"/>
                          <a:pt x="26700" y="53479"/>
                          <a:pt x="25421" y="57077"/>
                        </a:cubicBezTo>
                        <a:cubicBezTo>
                          <a:pt x="24222" y="60674"/>
                          <a:pt x="23662" y="65950"/>
                          <a:pt x="23902" y="72904"/>
                        </a:cubicBezTo>
                        <a:lnTo>
                          <a:pt x="25101" y="114393"/>
                        </a:lnTo>
                        <a:lnTo>
                          <a:pt x="3198" y="115032"/>
                        </a:lnTo>
                        <a:lnTo>
                          <a:pt x="0" y="639"/>
                        </a:lnTo>
                        <a:lnTo>
                          <a:pt x="21903"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3" name="Freeform: Shape 4582">
                    <a:extLst>
                      <a:ext uri="{FF2B5EF4-FFF2-40B4-BE49-F238E27FC236}">
                        <a16:creationId xmlns:a16="http://schemas.microsoft.com/office/drawing/2014/main" id="{2DC3030A-8D12-4A73-424E-81EF4CFE14D8}"/>
                      </a:ext>
                    </a:extLst>
                  </p:cNvPr>
                  <p:cNvSpPr/>
                  <p:nvPr/>
                </p:nvSpPr>
                <p:spPr>
                  <a:xfrm>
                    <a:off x="3027070" y="3536215"/>
                    <a:ext cx="113193" cy="124705"/>
                  </a:xfrm>
                  <a:custGeom>
                    <a:avLst/>
                    <a:gdLst>
                      <a:gd name="connsiteX0" fmla="*/ 113194 w 113193"/>
                      <a:gd name="connsiteY0" fmla="*/ 104800 h 124705"/>
                      <a:gd name="connsiteX1" fmla="*/ 88413 w 113193"/>
                      <a:gd name="connsiteY1" fmla="*/ 109197 h 124705"/>
                      <a:gd name="connsiteX2" fmla="*/ 74024 w 113193"/>
                      <a:gd name="connsiteY2" fmla="*/ 85295 h 124705"/>
                      <a:gd name="connsiteX3" fmla="*/ 28938 w 113193"/>
                      <a:gd name="connsiteY3" fmla="*/ 93209 h 124705"/>
                      <a:gd name="connsiteX4" fmla="*/ 24142 w 113193"/>
                      <a:gd name="connsiteY4" fmla="*/ 120468 h 124705"/>
                      <a:gd name="connsiteX5" fmla="*/ 0 w 113193"/>
                      <a:gd name="connsiteY5" fmla="*/ 124705 h 124705"/>
                      <a:gd name="connsiteX6" fmla="*/ 24062 w 113193"/>
                      <a:gd name="connsiteY6" fmla="*/ 4237 h 124705"/>
                      <a:gd name="connsiteX7" fmla="*/ 48123 w 113193"/>
                      <a:gd name="connsiteY7" fmla="*/ 0 h 124705"/>
                      <a:gd name="connsiteX8" fmla="*/ 113114 w 113193"/>
                      <a:gd name="connsiteY8" fmla="*/ 104720 h 124705"/>
                      <a:gd name="connsiteX9" fmla="*/ 63392 w 113193"/>
                      <a:gd name="connsiteY9" fmla="*/ 67549 h 124705"/>
                      <a:gd name="connsiteX10" fmla="*/ 40449 w 113193"/>
                      <a:gd name="connsiteY10" fmla="*/ 28458 h 124705"/>
                      <a:gd name="connsiteX11" fmla="*/ 32615 w 113193"/>
                      <a:gd name="connsiteY11" fmla="*/ 72984 h 124705"/>
                      <a:gd name="connsiteX12" fmla="*/ 63392 w 113193"/>
                      <a:gd name="connsiteY12" fmla="*/ 67549 h 12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193" h="124705">
                        <a:moveTo>
                          <a:pt x="113194" y="104800"/>
                        </a:moveTo>
                        <a:lnTo>
                          <a:pt x="88413" y="109197"/>
                        </a:lnTo>
                        <a:lnTo>
                          <a:pt x="74024" y="85295"/>
                        </a:lnTo>
                        <a:lnTo>
                          <a:pt x="28938" y="93209"/>
                        </a:lnTo>
                        <a:lnTo>
                          <a:pt x="24142" y="120468"/>
                        </a:lnTo>
                        <a:lnTo>
                          <a:pt x="0" y="124705"/>
                        </a:lnTo>
                        <a:lnTo>
                          <a:pt x="24062" y="4237"/>
                        </a:lnTo>
                        <a:lnTo>
                          <a:pt x="48123" y="0"/>
                        </a:lnTo>
                        <a:lnTo>
                          <a:pt x="113114" y="104720"/>
                        </a:lnTo>
                        <a:close/>
                        <a:moveTo>
                          <a:pt x="63392" y="67549"/>
                        </a:moveTo>
                        <a:lnTo>
                          <a:pt x="40449" y="28458"/>
                        </a:lnTo>
                        <a:lnTo>
                          <a:pt x="32615" y="72984"/>
                        </a:lnTo>
                        <a:lnTo>
                          <a:pt x="63392" y="6754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4" name="Freeform: Shape 4583">
                    <a:extLst>
                      <a:ext uri="{FF2B5EF4-FFF2-40B4-BE49-F238E27FC236}">
                        <a16:creationId xmlns:a16="http://schemas.microsoft.com/office/drawing/2014/main" id="{3EAF4A04-7DAA-70D9-9A87-2E5CD4967051}"/>
                      </a:ext>
                    </a:extLst>
                  </p:cNvPr>
                  <p:cNvSpPr/>
                  <p:nvPr/>
                </p:nvSpPr>
                <p:spPr>
                  <a:xfrm>
                    <a:off x="3137626" y="3524835"/>
                    <a:ext cx="141092" cy="110903"/>
                  </a:xfrm>
                  <a:custGeom>
                    <a:avLst/>
                    <a:gdLst>
                      <a:gd name="connsiteX0" fmla="*/ 80 w 141092"/>
                      <a:gd name="connsiteY0" fmla="*/ 31923 h 110903"/>
                      <a:gd name="connsiteX1" fmla="*/ 19345 w 141092"/>
                      <a:gd name="connsiteY1" fmla="*/ 25848 h 110903"/>
                      <a:gd name="connsiteX2" fmla="*/ 22703 w 141092"/>
                      <a:gd name="connsiteY2" fmla="*/ 36640 h 110903"/>
                      <a:gd name="connsiteX3" fmla="*/ 43407 w 141092"/>
                      <a:gd name="connsiteY3" fmla="*/ 16335 h 110903"/>
                      <a:gd name="connsiteX4" fmla="*/ 57556 w 141092"/>
                      <a:gd name="connsiteY4" fmla="*/ 15296 h 110903"/>
                      <a:gd name="connsiteX5" fmla="*/ 69707 w 141092"/>
                      <a:gd name="connsiteY5" fmla="*/ 21851 h 110903"/>
                      <a:gd name="connsiteX6" fmla="*/ 78020 w 141092"/>
                      <a:gd name="connsiteY6" fmla="*/ 8901 h 110903"/>
                      <a:gd name="connsiteX7" fmla="*/ 89931 w 141092"/>
                      <a:gd name="connsiteY7" fmla="*/ 1707 h 110903"/>
                      <a:gd name="connsiteX8" fmla="*/ 105759 w 141092"/>
                      <a:gd name="connsiteY8" fmla="*/ 587 h 110903"/>
                      <a:gd name="connsiteX9" fmla="*/ 117990 w 141092"/>
                      <a:gd name="connsiteY9" fmla="*/ 8182 h 110903"/>
                      <a:gd name="connsiteX10" fmla="*/ 125264 w 141092"/>
                      <a:gd name="connsiteY10" fmla="*/ 23930 h 110903"/>
                      <a:gd name="connsiteX11" fmla="*/ 141092 w 141092"/>
                      <a:gd name="connsiteY11" fmla="*/ 74531 h 110903"/>
                      <a:gd name="connsiteX12" fmla="*/ 120148 w 141092"/>
                      <a:gd name="connsiteY12" fmla="*/ 81086 h 110903"/>
                      <a:gd name="connsiteX13" fmla="*/ 105999 w 141092"/>
                      <a:gd name="connsiteY13" fmla="*/ 35840 h 110903"/>
                      <a:gd name="connsiteX14" fmla="*/ 99044 w 141092"/>
                      <a:gd name="connsiteY14" fmla="*/ 21292 h 110903"/>
                      <a:gd name="connsiteX15" fmla="*/ 88732 w 141092"/>
                      <a:gd name="connsiteY15" fmla="*/ 19613 h 110903"/>
                      <a:gd name="connsiteX16" fmla="*/ 81298 w 141092"/>
                      <a:gd name="connsiteY16" fmla="*/ 24889 h 110903"/>
                      <a:gd name="connsiteX17" fmla="*/ 78180 w 141092"/>
                      <a:gd name="connsiteY17" fmla="*/ 34482 h 110903"/>
                      <a:gd name="connsiteX18" fmla="*/ 81618 w 141092"/>
                      <a:gd name="connsiteY18" fmla="*/ 51349 h 110903"/>
                      <a:gd name="connsiteX19" fmla="*/ 93529 w 141092"/>
                      <a:gd name="connsiteY19" fmla="*/ 89320 h 110903"/>
                      <a:gd name="connsiteX20" fmla="*/ 72585 w 141092"/>
                      <a:gd name="connsiteY20" fmla="*/ 95875 h 110903"/>
                      <a:gd name="connsiteX21" fmla="*/ 58995 w 141092"/>
                      <a:gd name="connsiteY21" fmla="*/ 52548 h 110903"/>
                      <a:gd name="connsiteX22" fmla="*/ 53239 w 141092"/>
                      <a:gd name="connsiteY22" fmla="*/ 37999 h 110903"/>
                      <a:gd name="connsiteX23" fmla="*/ 48203 w 141092"/>
                      <a:gd name="connsiteY23" fmla="*/ 34082 h 110903"/>
                      <a:gd name="connsiteX24" fmla="*/ 41328 w 141092"/>
                      <a:gd name="connsiteY24" fmla="*/ 34402 h 110903"/>
                      <a:gd name="connsiteX25" fmla="*/ 33414 w 141092"/>
                      <a:gd name="connsiteY25" fmla="*/ 39758 h 110903"/>
                      <a:gd name="connsiteX26" fmla="*/ 30217 w 141092"/>
                      <a:gd name="connsiteY26" fmla="*/ 49030 h 110903"/>
                      <a:gd name="connsiteX27" fmla="*/ 33654 w 141092"/>
                      <a:gd name="connsiteY27" fmla="*/ 65898 h 110903"/>
                      <a:gd name="connsiteX28" fmla="*/ 45725 w 141092"/>
                      <a:gd name="connsiteY28" fmla="*/ 104348 h 110903"/>
                      <a:gd name="connsiteX29" fmla="*/ 24781 w 141092"/>
                      <a:gd name="connsiteY29" fmla="*/ 110903 h 110903"/>
                      <a:gd name="connsiteX30" fmla="*/ 0 w 141092"/>
                      <a:gd name="connsiteY30" fmla="*/ 31764 h 11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1092" h="110903">
                        <a:moveTo>
                          <a:pt x="80" y="31923"/>
                        </a:moveTo>
                        <a:lnTo>
                          <a:pt x="19345" y="25848"/>
                        </a:lnTo>
                        <a:lnTo>
                          <a:pt x="22703" y="36640"/>
                        </a:lnTo>
                        <a:cubicBezTo>
                          <a:pt x="26939" y="26088"/>
                          <a:pt x="33894" y="19293"/>
                          <a:pt x="43407" y="16335"/>
                        </a:cubicBezTo>
                        <a:cubicBezTo>
                          <a:pt x="48443" y="14737"/>
                          <a:pt x="53159" y="14417"/>
                          <a:pt x="57556" y="15296"/>
                        </a:cubicBezTo>
                        <a:cubicBezTo>
                          <a:pt x="61953" y="16256"/>
                          <a:pt x="65950" y="18414"/>
                          <a:pt x="69707" y="21851"/>
                        </a:cubicBezTo>
                        <a:cubicBezTo>
                          <a:pt x="71865" y="16575"/>
                          <a:pt x="74583" y="12179"/>
                          <a:pt x="78020" y="8901"/>
                        </a:cubicBezTo>
                        <a:cubicBezTo>
                          <a:pt x="81378" y="5544"/>
                          <a:pt x="85375" y="3145"/>
                          <a:pt x="89931" y="1707"/>
                        </a:cubicBezTo>
                        <a:cubicBezTo>
                          <a:pt x="95767" y="-132"/>
                          <a:pt x="101043" y="-452"/>
                          <a:pt x="105759" y="587"/>
                        </a:cubicBezTo>
                        <a:cubicBezTo>
                          <a:pt x="110556" y="1707"/>
                          <a:pt x="114633" y="4185"/>
                          <a:pt x="117990" y="8182"/>
                        </a:cubicBezTo>
                        <a:cubicBezTo>
                          <a:pt x="120468" y="11139"/>
                          <a:pt x="122946" y="16335"/>
                          <a:pt x="125264" y="23930"/>
                        </a:cubicBezTo>
                        <a:lnTo>
                          <a:pt x="141092" y="74531"/>
                        </a:lnTo>
                        <a:lnTo>
                          <a:pt x="120148" y="81086"/>
                        </a:lnTo>
                        <a:lnTo>
                          <a:pt x="105999" y="35840"/>
                        </a:lnTo>
                        <a:cubicBezTo>
                          <a:pt x="103521" y="28007"/>
                          <a:pt x="101203" y="23130"/>
                          <a:pt x="99044" y="21292"/>
                        </a:cubicBezTo>
                        <a:cubicBezTo>
                          <a:pt x="96167" y="18893"/>
                          <a:pt x="92729" y="18334"/>
                          <a:pt x="88732" y="19613"/>
                        </a:cubicBezTo>
                        <a:cubicBezTo>
                          <a:pt x="85774" y="20572"/>
                          <a:pt x="83296" y="22251"/>
                          <a:pt x="81298" y="24889"/>
                        </a:cubicBezTo>
                        <a:cubicBezTo>
                          <a:pt x="79299" y="27527"/>
                          <a:pt x="78260" y="30724"/>
                          <a:pt x="78180" y="34482"/>
                        </a:cubicBezTo>
                        <a:cubicBezTo>
                          <a:pt x="78180" y="38319"/>
                          <a:pt x="79219" y="43914"/>
                          <a:pt x="81618" y="51349"/>
                        </a:cubicBezTo>
                        <a:lnTo>
                          <a:pt x="93529" y="89320"/>
                        </a:lnTo>
                        <a:lnTo>
                          <a:pt x="72585" y="95875"/>
                        </a:lnTo>
                        <a:lnTo>
                          <a:pt x="58995" y="52548"/>
                        </a:lnTo>
                        <a:cubicBezTo>
                          <a:pt x="56597" y="44874"/>
                          <a:pt x="54678" y="39997"/>
                          <a:pt x="53239" y="37999"/>
                        </a:cubicBezTo>
                        <a:cubicBezTo>
                          <a:pt x="51800" y="36000"/>
                          <a:pt x="50122" y="34721"/>
                          <a:pt x="48203" y="34082"/>
                        </a:cubicBezTo>
                        <a:cubicBezTo>
                          <a:pt x="46285" y="33442"/>
                          <a:pt x="43966" y="33602"/>
                          <a:pt x="41328" y="34402"/>
                        </a:cubicBezTo>
                        <a:cubicBezTo>
                          <a:pt x="38131" y="35441"/>
                          <a:pt x="35493" y="37200"/>
                          <a:pt x="33414" y="39758"/>
                        </a:cubicBezTo>
                        <a:cubicBezTo>
                          <a:pt x="31416" y="42315"/>
                          <a:pt x="30297" y="45433"/>
                          <a:pt x="30217" y="49030"/>
                        </a:cubicBezTo>
                        <a:cubicBezTo>
                          <a:pt x="30137" y="52628"/>
                          <a:pt x="31256" y="58303"/>
                          <a:pt x="33654" y="65898"/>
                        </a:cubicBezTo>
                        <a:lnTo>
                          <a:pt x="45725" y="104348"/>
                        </a:lnTo>
                        <a:lnTo>
                          <a:pt x="24781" y="110903"/>
                        </a:lnTo>
                        <a:lnTo>
                          <a:pt x="0" y="3176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5" name="Freeform: Shape 4584">
                    <a:extLst>
                      <a:ext uri="{FF2B5EF4-FFF2-40B4-BE49-F238E27FC236}">
                        <a16:creationId xmlns:a16="http://schemas.microsoft.com/office/drawing/2014/main" id="{43EEA12A-232F-D141-3551-822E54F12F19}"/>
                      </a:ext>
                    </a:extLst>
                  </p:cNvPr>
                  <p:cNvSpPr/>
                  <p:nvPr/>
                </p:nvSpPr>
                <p:spPr>
                  <a:xfrm>
                    <a:off x="3281466" y="3491799"/>
                    <a:ext cx="82474" cy="86653"/>
                  </a:xfrm>
                  <a:custGeom>
                    <a:avLst/>
                    <a:gdLst>
                      <a:gd name="connsiteX0" fmla="*/ 60884 w 82474"/>
                      <a:gd name="connsiteY0" fmla="*/ 50650 h 86653"/>
                      <a:gd name="connsiteX1" fmla="*/ 82307 w 82474"/>
                      <a:gd name="connsiteY1" fmla="*/ 45055 h 86653"/>
                      <a:gd name="connsiteX2" fmla="*/ 77591 w 82474"/>
                      <a:gd name="connsiteY2" fmla="*/ 67198 h 86653"/>
                      <a:gd name="connsiteX3" fmla="*/ 59365 w 82474"/>
                      <a:gd name="connsiteY3" fmla="*/ 82226 h 86653"/>
                      <a:gd name="connsiteX4" fmla="*/ 24351 w 82474"/>
                      <a:gd name="connsiteY4" fmla="*/ 82386 h 86653"/>
                      <a:gd name="connsiteX5" fmla="*/ 5246 w 82474"/>
                      <a:gd name="connsiteY5" fmla="*/ 59604 h 86653"/>
                      <a:gd name="connsiteX6" fmla="*/ 1888 w 82474"/>
                      <a:gd name="connsiteY6" fmla="*/ 25709 h 86653"/>
                      <a:gd name="connsiteX7" fmla="*/ 22033 w 82474"/>
                      <a:gd name="connsiteY7" fmla="*/ 3966 h 86653"/>
                      <a:gd name="connsiteX8" fmla="*/ 53689 w 82474"/>
                      <a:gd name="connsiteY8" fmla="*/ 3247 h 86653"/>
                      <a:gd name="connsiteX9" fmla="*/ 78310 w 82474"/>
                      <a:gd name="connsiteY9" fmla="*/ 33224 h 86653"/>
                      <a:gd name="connsiteX10" fmla="*/ 28109 w 82474"/>
                      <a:gd name="connsiteY10" fmla="*/ 55607 h 86653"/>
                      <a:gd name="connsiteX11" fmla="*/ 39140 w 82474"/>
                      <a:gd name="connsiteY11" fmla="*/ 67278 h 86653"/>
                      <a:gd name="connsiteX12" fmla="*/ 52890 w 82474"/>
                      <a:gd name="connsiteY12" fmla="*/ 67038 h 86653"/>
                      <a:gd name="connsiteX13" fmla="*/ 59685 w 82474"/>
                      <a:gd name="connsiteY13" fmla="*/ 60963 h 86653"/>
                      <a:gd name="connsiteX14" fmla="*/ 60804 w 82474"/>
                      <a:gd name="connsiteY14" fmla="*/ 50571 h 86653"/>
                      <a:gd name="connsiteX15" fmla="*/ 52970 w 82474"/>
                      <a:gd name="connsiteY15" fmla="*/ 29946 h 86653"/>
                      <a:gd name="connsiteX16" fmla="*/ 42577 w 82474"/>
                      <a:gd name="connsiteY16" fmla="*/ 18755 h 86653"/>
                      <a:gd name="connsiteX17" fmla="*/ 30187 w 82474"/>
                      <a:gd name="connsiteY17" fmla="*/ 18835 h 86653"/>
                      <a:gd name="connsiteX18" fmla="*/ 21474 w 82474"/>
                      <a:gd name="connsiteY18" fmla="*/ 28427 h 86653"/>
                      <a:gd name="connsiteX19" fmla="*/ 23072 w 82474"/>
                      <a:gd name="connsiteY19" fmla="*/ 43296 h 86653"/>
                      <a:gd name="connsiteX20" fmla="*/ 53049 w 82474"/>
                      <a:gd name="connsiteY20" fmla="*/ 29946 h 86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474" h="86653">
                        <a:moveTo>
                          <a:pt x="60884" y="50650"/>
                        </a:moveTo>
                        <a:lnTo>
                          <a:pt x="82307" y="45055"/>
                        </a:lnTo>
                        <a:cubicBezTo>
                          <a:pt x="83027" y="53528"/>
                          <a:pt x="81428" y="60883"/>
                          <a:pt x="77591" y="67198"/>
                        </a:cubicBezTo>
                        <a:cubicBezTo>
                          <a:pt x="73754" y="73513"/>
                          <a:pt x="67678" y="78469"/>
                          <a:pt x="59365" y="82226"/>
                        </a:cubicBezTo>
                        <a:cubicBezTo>
                          <a:pt x="46175" y="88062"/>
                          <a:pt x="34504" y="88142"/>
                          <a:pt x="24351" y="82386"/>
                        </a:cubicBezTo>
                        <a:cubicBezTo>
                          <a:pt x="16278" y="77750"/>
                          <a:pt x="9882" y="70156"/>
                          <a:pt x="5246" y="59604"/>
                        </a:cubicBezTo>
                        <a:cubicBezTo>
                          <a:pt x="-350" y="47053"/>
                          <a:pt x="-1469" y="35782"/>
                          <a:pt x="1888" y="25709"/>
                        </a:cubicBezTo>
                        <a:cubicBezTo>
                          <a:pt x="5246" y="15717"/>
                          <a:pt x="11961" y="8443"/>
                          <a:pt x="22033" y="3966"/>
                        </a:cubicBezTo>
                        <a:cubicBezTo>
                          <a:pt x="33304" y="-1070"/>
                          <a:pt x="43857" y="-1310"/>
                          <a:pt x="53689" y="3247"/>
                        </a:cubicBezTo>
                        <a:cubicBezTo>
                          <a:pt x="63521" y="7803"/>
                          <a:pt x="71755" y="17796"/>
                          <a:pt x="78310" y="33224"/>
                        </a:cubicBezTo>
                        <a:lnTo>
                          <a:pt x="28109" y="55607"/>
                        </a:lnTo>
                        <a:cubicBezTo>
                          <a:pt x="30906" y="61522"/>
                          <a:pt x="34584" y="65359"/>
                          <a:pt x="39140" y="67278"/>
                        </a:cubicBezTo>
                        <a:cubicBezTo>
                          <a:pt x="43697" y="69196"/>
                          <a:pt x="48253" y="69116"/>
                          <a:pt x="52890" y="67038"/>
                        </a:cubicBezTo>
                        <a:cubicBezTo>
                          <a:pt x="56007" y="65599"/>
                          <a:pt x="58246" y="63600"/>
                          <a:pt x="59685" y="60963"/>
                        </a:cubicBezTo>
                        <a:cubicBezTo>
                          <a:pt x="61043" y="58325"/>
                          <a:pt x="61443" y="54807"/>
                          <a:pt x="60804" y="50571"/>
                        </a:cubicBezTo>
                        <a:close/>
                        <a:moveTo>
                          <a:pt x="52970" y="29946"/>
                        </a:moveTo>
                        <a:cubicBezTo>
                          <a:pt x="50252" y="24191"/>
                          <a:pt x="46814" y="20433"/>
                          <a:pt x="42577" y="18755"/>
                        </a:cubicBezTo>
                        <a:cubicBezTo>
                          <a:pt x="38341" y="16996"/>
                          <a:pt x="34264" y="17076"/>
                          <a:pt x="30187" y="18835"/>
                        </a:cubicBezTo>
                        <a:cubicBezTo>
                          <a:pt x="25790" y="20753"/>
                          <a:pt x="22913" y="24031"/>
                          <a:pt x="21474" y="28427"/>
                        </a:cubicBezTo>
                        <a:cubicBezTo>
                          <a:pt x="20035" y="32904"/>
                          <a:pt x="20594" y="37860"/>
                          <a:pt x="23072" y="43296"/>
                        </a:cubicBezTo>
                        <a:lnTo>
                          <a:pt x="53049" y="2994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6" name="Freeform: Shape 4585">
                    <a:extLst>
                      <a:ext uri="{FF2B5EF4-FFF2-40B4-BE49-F238E27FC236}">
                        <a16:creationId xmlns:a16="http://schemas.microsoft.com/office/drawing/2014/main" id="{C5CA3F42-C44F-C0E7-1D60-69F03545D55A}"/>
                      </a:ext>
                    </a:extLst>
                  </p:cNvPr>
                  <p:cNvSpPr/>
                  <p:nvPr/>
                </p:nvSpPr>
                <p:spPr>
                  <a:xfrm>
                    <a:off x="3357218" y="3448825"/>
                    <a:ext cx="58835" cy="96502"/>
                  </a:xfrm>
                  <a:custGeom>
                    <a:avLst/>
                    <a:gdLst>
                      <a:gd name="connsiteX0" fmla="*/ 58755 w 58835"/>
                      <a:gd name="connsiteY0" fmla="*/ 86030 h 96502"/>
                      <a:gd name="connsiteX1" fmla="*/ 39490 w 58835"/>
                      <a:gd name="connsiteY1" fmla="*/ 96502 h 96502"/>
                      <a:gd name="connsiteX2" fmla="*/ 0 w 58835"/>
                      <a:gd name="connsiteY2" fmla="*/ 23598 h 96502"/>
                      <a:gd name="connsiteX3" fmla="*/ 17907 w 58835"/>
                      <a:gd name="connsiteY3" fmla="*/ 13925 h 96502"/>
                      <a:gd name="connsiteX4" fmla="*/ 23502 w 58835"/>
                      <a:gd name="connsiteY4" fmla="*/ 24317 h 96502"/>
                      <a:gd name="connsiteX5" fmla="*/ 26540 w 58835"/>
                      <a:gd name="connsiteY5" fmla="*/ 10168 h 96502"/>
                      <a:gd name="connsiteX6" fmla="*/ 33655 w 58835"/>
                      <a:gd name="connsiteY6" fmla="*/ 3293 h 96502"/>
                      <a:gd name="connsiteX7" fmla="*/ 48283 w 58835"/>
                      <a:gd name="connsiteY7" fmla="*/ 16 h 96502"/>
                      <a:gd name="connsiteX8" fmla="*/ 51401 w 58835"/>
                      <a:gd name="connsiteY8" fmla="*/ 20081 h 96502"/>
                      <a:gd name="connsiteX9" fmla="*/ 40609 w 58835"/>
                      <a:gd name="connsiteY9" fmla="*/ 21839 h 96502"/>
                      <a:gd name="connsiteX10" fmla="*/ 34934 w 58835"/>
                      <a:gd name="connsiteY10" fmla="*/ 27835 h 96502"/>
                      <a:gd name="connsiteX11" fmla="*/ 34934 w 58835"/>
                      <a:gd name="connsiteY11" fmla="*/ 38307 h 96502"/>
                      <a:gd name="connsiteX12" fmla="*/ 46605 w 58835"/>
                      <a:gd name="connsiteY12" fmla="*/ 63647 h 96502"/>
                      <a:gd name="connsiteX13" fmla="*/ 58835 w 58835"/>
                      <a:gd name="connsiteY13" fmla="*/ 86190 h 9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835" h="96502">
                        <a:moveTo>
                          <a:pt x="58755" y="86030"/>
                        </a:moveTo>
                        <a:lnTo>
                          <a:pt x="39490" y="96502"/>
                        </a:lnTo>
                        <a:lnTo>
                          <a:pt x="0" y="23598"/>
                        </a:lnTo>
                        <a:lnTo>
                          <a:pt x="17907" y="13925"/>
                        </a:lnTo>
                        <a:lnTo>
                          <a:pt x="23502" y="24317"/>
                        </a:lnTo>
                        <a:cubicBezTo>
                          <a:pt x="23902" y="17762"/>
                          <a:pt x="24941" y="13046"/>
                          <a:pt x="26540" y="10168"/>
                        </a:cubicBezTo>
                        <a:cubicBezTo>
                          <a:pt x="28139" y="7290"/>
                          <a:pt x="30537" y="4972"/>
                          <a:pt x="33655" y="3293"/>
                        </a:cubicBezTo>
                        <a:cubicBezTo>
                          <a:pt x="38051" y="895"/>
                          <a:pt x="42927" y="-144"/>
                          <a:pt x="48283" y="16"/>
                        </a:cubicBezTo>
                        <a:lnTo>
                          <a:pt x="51401" y="20081"/>
                        </a:lnTo>
                        <a:cubicBezTo>
                          <a:pt x="47004" y="19761"/>
                          <a:pt x="43407" y="20321"/>
                          <a:pt x="40609" y="21839"/>
                        </a:cubicBezTo>
                        <a:cubicBezTo>
                          <a:pt x="37891" y="23278"/>
                          <a:pt x="36053" y="25277"/>
                          <a:pt x="34934" y="27835"/>
                        </a:cubicBezTo>
                        <a:cubicBezTo>
                          <a:pt x="33894" y="30313"/>
                          <a:pt x="33814" y="33830"/>
                          <a:pt x="34934" y="38307"/>
                        </a:cubicBezTo>
                        <a:cubicBezTo>
                          <a:pt x="35973" y="42783"/>
                          <a:pt x="39810" y="51257"/>
                          <a:pt x="46605" y="63647"/>
                        </a:cubicBezTo>
                        <a:lnTo>
                          <a:pt x="58835" y="8619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7" name="Freeform: Shape 4586">
                    <a:extLst>
                      <a:ext uri="{FF2B5EF4-FFF2-40B4-BE49-F238E27FC236}">
                        <a16:creationId xmlns:a16="http://schemas.microsoft.com/office/drawing/2014/main" id="{E9E62849-80FA-4B3B-89A4-FD6547929D3A}"/>
                      </a:ext>
                    </a:extLst>
                  </p:cNvPr>
                  <p:cNvSpPr/>
                  <p:nvPr/>
                </p:nvSpPr>
                <p:spPr>
                  <a:xfrm>
                    <a:off x="3397667" y="3402077"/>
                    <a:ext cx="78660" cy="108957"/>
                  </a:xfrm>
                  <a:custGeom>
                    <a:avLst/>
                    <a:gdLst>
                      <a:gd name="connsiteX0" fmla="*/ 10632 w 78660"/>
                      <a:gd name="connsiteY0" fmla="*/ 28778 h 108957"/>
                      <a:gd name="connsiteX1" fmla="*/ 0 w 78660"/>
                      <a:gd name="connsiteY1" fmla="*/ 11511 h 108957"/>
                      <a:gd name="connsiteX2" fmla="*/ 18706 w 78660"/>
                      <a:gd name="connsiteY2" fmla="*/ 0 h 108957"/>
                      <a:gd name="connsiteX3" fmla="*/ 29338 w 78660"/>
                      <a:gd name="connsiteY3" fmla="*/ 17267 h 108957"/>
                      <a:gd name="connsiteX4" fmla="*/ 10632 w 78660"/>
                      <a:gd name="connsiteY4" fmla="*/ 28778 h 108957"/>
                      <a:gd name="connsiteX5" fmla="*/ 59954 w 78660"/>
                      <a:gd name="connsiteY5" fmla="*/ 108957 h 108957"/>
                      <a:gd name="connsiteX6" fmla="*/ 16547 w 78660"/>
                      <a:gd name="connsiteY6" fmla="*/ 38371 h 108957"/>
                      <a:gd name="connsiteX7" fmla="*/ 35253 w 78660"/>
                      <a:gd name="connsiteY7" fmla="*/ 26860 h 108957"/>
                      <a:gd name="connsiteX8" fmla="*/ 78660 w 78660"/>
                      <a:gd name="connsiteY8" fmla="*/ 97446 h 108957"/>
                      <a:gd name="connsiteX9" fmla="*/ 59954 w 78660"/>
                      <a:gd name="connsiteY9" fmla="*/ 108957 h 108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660" h="108957">
                        <a:moveTo>
                          <a:pt x="10632" y="28778"/>
                        </a:moveTo>
                        <a:lnTo>
                          <a:pt x="0" y="11511"/>
                        </a:lnTo>
                        <a:lnTo>
                          <a:pt x="18706" y="0"/>
                        </a:lnTo>
                        <a:lnTo>
                          <a:pt x="29338" y="17267"/>
                        </a:lnTo>
                        <a:lnTo>
                          <a:pt x="10632" y="28778"/>
                        </a:lnTo>
                        <a:close/>
                        <a:moveTo>
                          <a:pt x="59954" y="108957"/>
                        </a:moveTo>
                        <a:lnTo>
                          <a:pt x="16547" y="38371"/>
                        </a:lnTo>
                        <a:lnTo>
                          <a:pt x="35253" y="26860"/>
                        </a:lnTo>
                        <a:lnTo>
                          <a:pt x="78660" y="97446"/>
                        </a:lnTo>
                        <a:lnTo>
                          <a:pt x="59954" y="10895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8" name="Freeform: Shape 4587">
                    <a:extLst>
                      <a:ext uri="{FF2B5EF4-FFF2-40B4-BE49-F238E27FC236}">
                        <a16:creationId xmlns:a16="http://schemas.microsoft.com/office/drawing/2014/main" id="{9A75501B-9B21-F8DC-4D6D-37D8EBFC8766}"/>
                      </a:ext>
                    </a:extLst>
                  </p:cNvPr>
                  <p:cNvSpPr/>
                  <p:nvPr/>
                </p:nvSpPr>
                <p:spPr>
                  <a:xfrm>
                    <a:off x="3464087" y="3385208"/>
                    <a:ext cx="85234" cy="87563"/>
                  </a:xfrm>
                  <a:custGeom>
                    <a:avLst/>
                    <a:gdLst>
                      <a:gd name="connsiteX0" fmla="*/ 63002 w 85234"/>
                      <a:gd name="connsiteY0" fmla="*/ 8635 h 87563"/>
                      <a:gd name="connsiteX1" fmla="*/ 47654 w 85234"/>
                      <a:gd name="connsiteY1" fmla="*/ 24383 h 87563"/>
                      <a:gd name="connsiteX2" fmla="*/ 37981 w 85234"/>
                      <a:gd name="connsiteY2" fmla="*/ 19347 h 87563"/>
                      <a:gd name="connsiteX3" fmla="*/ 27909 w 85234"/>
                      <a:gd name="connsiteY3" fmla="*/ 22464 h 87563"/>
                      <a:gd name="connsiteX4" fmla="*/ 20554 w 85234"/>
                      <a:gd name="connsiteY4" fmla="*/ 34695 h 87563"/>
                      <a:gd name="connsiteX5" fmla="*/ 27589 w 85234"/>
                      <a:gd name="connsiteY5" fmla="*/ 52921 h 87563"/>
                      <a:gd name="connsiteX6" fmla="*/ 43737 w 85234"/>
                      <a:gd name="connsiteY6" fmla="*/ 66991 h 87563"/>
                      <a:gd name="connsiteX7" fmla="*/ 58126 w 85234"/>
                      <a:gd name="connsiteY7" fmla="*/ 64193 h 87563"/>
                      <a:gd name="connsiteX8" fmla="*/ 64361 w 85234"/>
                      <a:gd name="connsiteY8" fmla="*/ 55399 h 87563"/>
                      <a:gd name="connsiteX9" fmla="*/ 61803 w 85234"/>
                      <a:gd name="connsiteY9" fmla="*/ 42209 h 87563"/>
                      <a:gd name="connsiteX10" fmla="*/ 81468 w 85234"/>
                      <a:gd name="connsiteY10" fmla="*/ 32697 h 87563"/>
                      <a:gd name="connsiteX11" fmla="*/ 84026 w 85234"/>
                      <a:gd name="connsiteY11" fmla="*/ 58437 h 87563"/>
                      <a:gd name="connsiteX12" fmla="*/ 67638 w 85234"/>
                      <a:gd name="connsiteY12" fmla="*/ 79381 h 87563"/>
                      <a:gd name="connsiteX13" fmla="*/ 37341 w 85234"/>
                      <a:gd name="connsiteY13" fmla="*/ 86895 h 87563"/>
                      <a:gd name="connsiteX14" fmla="*/ 10082 w 85234"/>
                      <a:gd name="connsiteY14" fmla="*/ 67310 h 87563"/>
                      <a:gd name="connsiteX15" fmla="*/ 330 w 85234"/>
                      <a:gd name="connsiteY15" fmla="*/ 35015 h 87563"/>
                      <a:gd name="connsiteX16" fmla="*/ 17596 w 85234"/>
                      <a:gd name="connsiteY16" fmla="*/ 8635 h 87563"/>
                      <a:gd name="connsiteX17" fmla="*/ 41018 w 85234"/>
                      <a:gd name="connsiteY17" fmla="*/ 2 h 87563"/>
                      <a:gd name="connsiteX18" fmla="*/ 63002 w 85234"/>
                      <a:gd name="connsiteY18" fmla="*/ 8715 h 87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5234" h="87563">
                        <a:moveTo>
                          <a:pt x="63002" y="8635"/>
                        </a:moveTo>
                        <a:lnTo>
                          <a:pt x="47654" y="24383"/>
                        </a:lnTo>
                        <a:cubicBezTo>
                          <a:pt x="44536" y="21265"/>
                          <a:pt x="41338" y="19587"/>
                          <a:pt x="37981" y="19347"/>
                        </a:cubicBezTo>
                        <a:cubicBezTo>
                          <a:pt x="34623" y="19027"/>
                          <a:pt x="31266" y="20146"/>
                          <a:pt x="27909" y="22464"/>
                        </a:cubicBezTo>
                        <a:cubicBezTo>
                          <a:pt x="23432" y="25662"/>
                          <a:pt x="21034" y="29739"/>
                          <a:pt x="20554" y="34695"/>
                        </a:cubicBezTo>
                        <a:cubicBezTo>
                          <a:pt x="20074" y="39651"/>
                          <a:pt x="22473" y="45727"/>
                          <a:pt x="27589" y="52921"/>
                        </a:cubicBezTo>
                        <a:cubicBezTo>
                          <a:pt x="33265" y="60915"/>
                          <a:pt x="38700" y="65632"/>
                          <a:pt x="43737" y="66991"/>
                        </a:cubicBezTo>
                        <a:cubicBezTo>
                          <a:pt x="48773" y="68349"/>
                          <a:pt x="53569" y="67470"/>
                          <a:pt x="58126" y="64193"/>
                        </a:cubicBezTo>
                        <a:cubicBezTo>
                          <a:pt x="61483" y="61794"/>
                          <a:pt x="63641" y="58837"/>
                          <a:pt x="64361" y="55399"/>
                        </a:cubicBezTo>
                        <a:cubicBezTo>
                          <a:pt x="65160" y="51962"/>
                          <a:pt x="64361" y="47485"/>
                          <a:pt x="61803" y="42209"/>
                        </a:cubicBezTo>
                        <a:lnTo>
                          <a:pt x="81468" y="32697"/>
                        </a:lnTo>
                        <a:cubicBezTo>
                          <a:pt x="85385" y="42049"/>
                          <a:pt x="86264" y="50603"/>
                          <a:pt x="84026" y="58437"/>
                        </a:cubicBezTo>
                        <a:cubicBezTo>
                          <a:pt x="81787" y="66191"/>
                          <a:pt x="76352" y="73226"/>
                          <a:pt x="67638" y="79381"/>
                        </a:cubicBezTo>
                        <a:cubicBezTo>
                          <a:pt x="57726" y="86416"/>
                          <a:pt x="47654" y="88894"/>
                          <a:pt x="37341" y="86895"/>
                        </a:cubicBezTo>
                        <a:cubicBezTo>
                          <a:pt x="27029" y="84817"/>
                          <a:pt x="17916" y="78342"/>
                          <a:pt x="10082" y="67310"/>
                        </a:cubicBezTo>
                        <a:cubicBezTo>
                          <a:pt x="2168" y="56199"/>
                          <a:pt x="-1109" y="45407"/>
                          <a:pt x="330" y="35015"/>
                        </a:cubicBezTo>
                        <a:cubicBezTo>
                          <a:pt x="1769" y="24623"/>
                          <a:pt x="7524" y="15829"/>
                          <a:pt x="17596" y="8635"/>
                        </a:cubicBezTo>
                        <a:cubicBezTo>
                          <a:pt x="25830" y="2799"/>
                          <a:pt x="33584" y="-78"/>
                          <a:pt x="41018" y="2"/>
                        </a:cubicBezTo>
                        <a:cubicBezTo>
                          <a:pt x="48373" y="2"/>
                          <a:pt x="55727" y="2959"/>
                          <a:pt x="63002" y="8715"/>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589" name="Freeform: Shape 4588">
                    <a:extLst>
                      <a:ext uri="{FF2B5EF4-FFF2-40B4-BE49-F238E27FC236}">
                        <a16:creationId xmlns:a16="http://schemas.microsoft.com/office/drawing/2014/main" id="{0D3A9033-855A-41AD-7095-D866FA9CF3A1}"/>
                      </a:ext>
                    </a:extLst>
                  </p:cNvPr>
                  <p:cNvSpPr/>
                  <p:nvPr/>
                </p:nvSpPr>
                <p:spPr>
                  <a:xfrm>
                    <a:off x="3535078" y="3327204"/>
                    <a:ext cx="100807" cy="93285"/>
                  </a:xfrm>
                  <a:custGeom>
                    <a:avLst/>
                    <a:gdLst>
                      <a:gd name="connsiteX0" fmla="*/ 21028 w 100807"/>
                      <a:gd name="connsiteY0" fmla="*/ 43617 h 93285"/>
                      <a:gd name="connsiteX1" fmla="*/ 3602 w 100807"/>
                      <a:gd name="connsiteY1" fmla="*/ 53849 h 93285"/>
                      <a:gd name="connsiteX2" fmla="*/ 804 w 100807"/>
                      <a:gd name="connsiteY2" fmla="*/ 32825 h 93285"/>
                      <a:gd name="connsiteX3" fmla="*/ 15513 w 100807"/>
                      <a:gd name="connsiteY3" fmla="*/ 12601 h 93285"/>
                      <a:gd name="connsiteX4" fmla="*/ 34378 w 100807"/>
                      <a:gd name="connsiteY4" fmla="*/ 1010 h 93285"/>
                      <a:gd name="connsiteX5" fmla="*/ 47808 w 100807"/>
                      <a:gd name="connsiteY5" fmla="*/ 1090 h 93285"/>
                      <a:gd name="connsiteX6" fmla="*/ 62837 w 100807"/>
                      <a:gd name="connsiteY6" fmla="*/ 14119 h 93285"/>
                      <a:gd name="connsiteX7" fmla="*/ 79304 w 100807"/>
                      <a:gd name="connsiteY7" fmla="*/ 33705 h 93285"/>
                      <a:gd name="connsiteX8" fmla="*/ 90575 w 100807"/>
                      <a:gd name="connsiteY8" fmla="*/ 45296 h 93285"/>
                      <a:gd name="connsiteX9" fmla="*/ 100808 w 100807"/>
                      <a:gd name="connsiteY9" fmla="*/ 51211 h 93285"/>
                      <a:gd name="connsiteX10" fmla="*/ 84340 w 100807"/>
                      <a:gd name="connsiteY10" fmla="*/ 65360 h 93285"/>
                      <a:gd name="connsiteX11" fmla="*/ 78505 w 100807"/>
                      <a:gd name="connsiteY11" fmla="*/ 61843 h 93285"/>
                      <a:gd name="connsiteX12" fmla="*/ 76266 w 100807"/>
                      <a:gd name="connsiteY12" fmla="*/ 60404 h 93285"/>
                      <a:gd name="connsiteX13" fmla="*/ 72429 w 100807"/>
                      <a:gd name="connsiteY13" fmla="*/ 74474 h 93285"/>
                      <a:gd name="connsiteX14" fmla="*/ 63796 w 100807"/>
                      <a:gd name="connsiteY14" fmla="*/ 85425 h 93285"/>
                      <a:gd name="connsiteX15" fmla="*/ 43971 w 100807"/>
                      <a:gd name="connsiteY15" fmla="*/ 93259 h 93285"/>
                      <a:gd name="connsiteX16" fmla="*/ 26944 w 100807"/>
                      <a:gd name="connsiteY16" fmla="*/ 84706 h 93285"/>
                      <a:gd name="connsiteX17" fmla="*/ 21348 w 100807"/>
                      <a:gd name="connsiteY17" fmla="*/ 73035 h 93285"/>
                      <a:gd name="connsiteX18" fmla="*/ 23027 w 100807"/>
                      <a:gd name="connsiteY18" fmla="*/ 60484 h 93285"/>
                      <a:gd name="connsiteX19" fmla="*/ 32939 w 100807"/>
                      <a:gd name="connsiteY19" fmla="*/ 45216 h 93285"/>
                      <a:gd name="connsiteX20" fmla="*/ 45650 w 100807"/>
                      <a:gd name="connsiteY20" fmla="*/ 27230 h 93285"/>
                      <a:gd name="connsiteX21" fmla="*/ 44211 w 100807"/>
                      <a:gd name="connsiteY21" fmla="*/ 25551 h 93285"/>
                      <a:gd name="connsiteX22" fmla="*/ 35977 w 100807"/>
                      <a:gd name="connsiteY22" fmla="*/ 20754 h 93285"/>
                      <a:gd name="connsiteX23" fmla="*/ 25265 w 100807"/>
                      <a:gd name="connsiteY23" fmla="*/ 26350 h 93285"/>
                      <a:gd name="connsiteX24" fmla="*/ 19829 w 100807"/>
                      <a:gd name="connsiteY24" fmla="*/ 34024 h 93285"/>
                      <a:gd name="connsiteX25" fmla="*/ 21028 w 100807"/>
                      <a:gd name="connsiteY25" fmla="*/ 43617 h 93285"/>
                      <a:gd name="connsiteX26" fmla="*/ 54923 w 100807"/>
                      <a:gd name="connsiteY26" fmla="*/ 38021 h 93285"/>
                      <a:gd name="connsiteX27" fmla="*/ 47009 w 100807"/>
                      <a:gd name="connsiteY27" fmla="*/ 49293 h 93285"/>
                      <a:gd name="connsiteX28" fmla="*/ 40454 w 100807"/>
                      <a:gd name="connsiteY28" fmla="*/ 60005 h 93285"/>
                      <a:gd name="connsiteX29" fmla="*/ 42212 w 100807"/>
                      <a:gd name="connsiteY29" fmla="*/ 68638 h 93285"/>
                      <a:gd name="connsiteX30" fmla="*/ 49966 w 100807"/>
                      <a:gd name="connsiteY30" fmla="*/ 72475 h 93285"/>
                      <a:gd name="connsiteX31" fmla="*/ 58760 w 100807"/>
                      <a:gd name="connsiteY31" fmla="*/ 69357 h 93285"/>
                      <a:gd name="connsiteX32" fmla="*/ 64835 w 100807"/>
                      <a:gd name="connsiteY32" fmla="*/ 59045 h 93285"/>
                      <a:gd name="connsiteX33" fmla="*/ 64116 w 100807"/>
                      <a:gd name="connsiteY33" fmla="*/ 50092 h 93285"/>
                      <a:gd name="connsiteX34" fmla="*/ 57800 w 100807"/>
                      <a:gd name="connsiteY34" fmla="*/ 41379 h 93285"/>
                      <a:gd name="connsiteX35" fmla="*/ 54923 w 100807"/>
                      <a:gd name="connsiteY35" fmla="*/ 38021 h 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807" h="93285">
                        <a:moveTo>
                          <a:pt x="21028" y="43617"/>
                        </a:moveTo>
                        <a:lnTo>
                          <a:pt x="3602" y="53849"/>
                        </a:lnTo>
                        <a:cubicBezTo>
                          <a:pt x="84" y="46335"/>
                          <a:pt x="-875" y="39300"/>
                          <a:pt x="804" y="32825"/>
                        </a:cubicBezTo>
                        <a:cubicBezTo>
                          <a:pt x="2483" y="26350"/>
                          <a:pt x="7359" y="19635"/>
                          <a:pt x="15513" y="12601"/>
                        </a:cubicBezTo>
                        <a:cubicBezTo>
                          <a:pt x="22947" y="6206"/>
                          <a:pt x="29262" y="2368"/>
                          <a:pt x="34378" y="1010"/>
                        </a:cubicBezTo>
                        <a:cubicBezTo>
                          <a:pt x="39494" y="-350"/>
                          <a:pt x="43971" y="-350"/>
                          <a:pt x="47808" y="1090"/>
                        </a:cubicBezTo>
                        <a:cubicBezTo>
                          <a:pt x="51645" y="2528"/>
                          <a:pt x="56601" y="6845"/>
                          <a:pt x="62837" y="14119"/>
                        </a:cubicBezTo>
                        <a:lnTo>
                          <a:pt x="79304" y="33705"/>
                        </a:lnTo>
                        <a:cubicBezTo>
                          <a:pt x="84020" y="39220"/>
                          <a:pt x="87778" y="43058"/>
                          <a:pt x="90575" y="45296"/>
                        </a:cubicBezTo>
                        <a:cubicBezTo>
                          <a:pt x="93373" y="47534"/>
                          <a:pt x="96811" y="49453"/>
                          <a:pt x="100808" y="51211"/>
                        </a:cubicBezTo>
                        <a:lnTo>
                          <a:pt x="84340" y="65360"/>
                        </a:lnTo>
                        <a:cubicBezTo>
                          <a:pt x="82981" y="64641"/>
                          <a:pt x="80983" y="63442"/>
                          <a:pt x="78505" y="61843"/>
                        </a:cubicBezTo>
                        <a:cubicBezTo>
                          <a:pt x="77386" y="61124"/>
                          <a:pt x="76666" y="60644"/>
                          <a:pt x="76266" y="60404"/>
                        </a:cubicBezTo>
                        <a:cubicBezTo>
                          <a:pt x="75787" y="65600"/>
                          <a:pt x="74508" y="70317"/>
                          <a:pt x="72429" y="74474"/>
                        </a:cubicBezTo>
                        <a:cubicBezTo>
                          <a:pt x="70351" y="78630"/>
                          <a:pt x="67473" y="82307"/>
                          <a:pt x="63796" y="85425"/>
                        </a:cubicBezTo>
                        <a:cubicBezTo>
                          <a:pt x="57321" y="90941"/>
                          <a:pt x="50686" y="93579"/>
                          <a:pt x="43971" y="93259"/>
                        </a:cubicBezTo>
                        <a:cubicBezTo>
                          <a:pt x="37256" y="92939"/>
                          <a:pt x="31580" y="90062"/>
                          <a:pt x="26944" y="84706"/>
                        </a:cubicBezTo>
                        <a:cubicBezTo>
                          <a:pt x="23906" y="81108"/>
                          <a:pt x="21988" y="77271"/>
                          <a:pt x="21348" y="73035"/>
                        </a:cubicBezTo>
                        <a:cubicBezTo>
                          <a:pt x="20629" y="68798"/>
                          <a:pt x="21188" y="64641"/>
                          <a:pt x="23027" y="60484"/>
                        </a:cubicBezTo>
                        <a:cubicBezTo>
                          <a:pt x="24785" y="56407"/>
                          <a:pt x="28143" y="51291"/>
                          <a:pt x="32939" y="45216"/>
                        </a:cubicBezTo>
                        <a:cubicBezTo>
                          <a:pt x="39494" y="37062"/>
                          <a:pt x="43731" y="31067"/>
                          <a:pt x="45650" y="27230"/>
                        </a:cubicBezTo>
                        <a:lnTo>
                          <a:pt x="44211" y="25551"/>
                        </a:lnTo>
                        <a:cubicBezTo>
                          <a:pt x="41493" y="22353"/>
                          <a:pt x="38695" y="20754"/>
                          <a:pt x="35977" y="20754"/>
                        </a:cubicBezTo>
                        <a:cubicBezTo>
                          <a:pt x="33259" y="20754"/>
                          <a:pt x="29662" y="22593"/>
                          <a:pt x="25265" y="26350"/>
                        </a:cubicBezTo>
                        <a:cubicBezTo>
                          <a:pt x="22307" y="28908"/>
                          <a:pt x="20469" y="31466"/>
                          <a:pt x="19829" y="34024"/>
                        </a:cubicBezTo>
                        <a:cubicBezTo>
                          <a:pt x="19190" y="36582"/>
                          <a:pt x="19589" y="39780"/>
                          <a:pt x="21028" y="43617"/>
                        </a:cubicBezTo>
                        <a:close/>
                        <a:moveTo>
                          <a:pt x="54923" y="38021"/>
                        </a:moveTo>
                        <a:cubicBezTo>
                          <a:pt x="53404" y="40579"/>
                          <a:pt x="50766" y="44336"/>
                          <a:pt x="47009" y="49293"/>
                        </a:cubicBezTo>
                        <a:cubicBezTo>
                          <a:pt x="43251" y="54249"/>
                          <a:pt x="41013" y="57766"/>
                          <a:pt x="40454" y="60005"/>
                        </a:cubicBezTo>
                        <a:cubicBezTo>
                          <a:pt x="39574" y="63442"/>
                          <a:pt x="40214" y="66320"/>
                          <a:pt x="42212" y="68638"/>
                        </a:cubicBezTo>
                        <a:cubicBezTo>
                          <a:pt x="44211" y="70956"/>
                          <a:pt x="46769" y="72235"/>
                          <a:pt x="49966" y="72475"/>
                        </a:cubicBezTo>
                        <a:cubicBezTo>
                          <a:pt x="53164" y="72715"/>
                          <a:pt x="56122" y="71676"/>
                          <a:pt x="58760" y="69357"/>
                        </a:cubicBezTo>
                        <a:cubicBezTo>
                          <a:pt x="61797" y="66799"/>
                          <a:pt x="63796" y="63362"/>
                          <a:pt x="64835" y="59045"/>
                        </a:cubicBezTo>
                        <a:cubicBezTo>
                          <a:pt x="65554" y="55848"/>
                          <a:pt x="65315" y="52810"/>
                          <a:pt x="64116" y="50092"/>
                        </a:cubicBezTo>
                        <a:cubicBezTo>
                          <a:pt x="63316" y="48333"/>
                          <a:pt x="61238" y="45376"/>
                          <a:pt x="57800" y="41379"/>
                        </a:cubicBezTo>
                        <a:lnTo>
                          <a:pt x="54923" y="3802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grpSp>
        <p:sp>
          <p:nvSpPr>
            <p:cNvPr id="4573" name="TextBox 136">
              <a:extLst>
                <a:ext uri="{FF2B5EF4-FFF2-40B4-BE49-F238E27FC236}">
                  <a16:creationId xmlns:a16="http://schemas.microsoft.com/office/drawing/2014/main" id="{77E5CD63-EECA-CD15-8A2D-DB4890A7CF38}"/>
                </a:ext>
              </a:extLst>
            </p:cNvPr>
            <p:cNvSpPr txBox="1">
              <a:spLocks noChangeArrowheads="1"/>
            </p:cNvSpPr>
            <p:nvPr/>
          </p:nvSpPr>
          <p:spPr bwMode="auto">
            <a:xfrm>
              <a:off x="7135950" y="2625042"/>
              <a:ext cx="749300" cy="461665"/>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t>
              </a:r>
              <a:r>
                <a:rPr lang="en-US" sz="12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65</a:t>
              </a:r>
              <a:endPar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Trillion</a:t>
              </a:r>
            </a:p>
          </p:txBody>
        </p:sp>
        <p:sp>
          <p:nvSpPr>
            <p:cNvPr id="4" name="Rectangle 111">
              <a:extLst>
                <a:ext uri="{FF2B5EF4-FFF2-40B4-BE49-F238E27FC236}">
                  <a16:creationId xmlns:a16="http://schemas.microsoft.com/office/drawing/2014/main" id="{DFE647F1-0298-0ADF-5ECA-BB2BD54DBEEE}"/>
                </a:ext>
              </a:extLst>
            </p:cNvPr>
            <p:cNvSpPr>
              <a:spLocks noChangeArrowheads="1"/>
            </p:cNvSpPr>
            <p:nvPr/>
          </p:nvSpPr>
          <p:spPr bwMode="auto">
            <a:xfrm>
              <a:off x="7127553" y="1971550"/>
              <a:ext cx="1272997" cy="434508"/>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 53%</a:t>
              </a:r>
              <a:endParaRPr kumimoji="0" lang="en-US" sz="24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grpSp>
      <p:sp>
        <p:nvSpPr>
          <p:cNvPr id="7" name="Rectangle 111">
            <a:extLst>
              <a:ext uri="{FF2B5EF4-FFF2-40B4-BE49-F238E27FC236}">
                <a16:creationId xmlns:a16="http://schemas.microsoft.com/office/drawing/2014/main" id="{77C40DBF-79A2-BC81-A920-B84A52C24F06}"/>
              </a:ext>
            </a:extLst>
          </p:cNvPr>
          <p:cNvSpPr>
            <a:spLocks noChangeArrowheads="1"/>
          </p:cNvSpPr>
          <p:nvPr/>
        </p:nvSpPr>
        <p:spPr bwMode="auto">
          <a:xfrm>
            <a:off x="6400800" y="895350"/>
            <a:ext cx="2209800" cy="417914"/>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Economy, 2026</a:t>
            </a:r>
            <a:endParaRPr kumimoji="0" lang="en-US" sz="18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sp>
        <p:nvSpPr>
          <p:cNvPr id="12" name="Rectangle 111">
            <a:extLst>
              <a:ext uri="{FF2B5EF4-FFF2-40B4-BE49-F238E27FC236}">
                <a16:creationId xmlns:a16="http://schemas.microsoft.com/office/drawing/2014/main" id="{E2B44A36-FDE1-754D-D9F0-1B6032B41141}"/>
              </a:ext>
            </a:extLst>
          </p:cNvPr>
          <p:cNvSpPr>
            <a:spLocks noChangeArrowheads="1"/>
          </p:cNvSpPr>
          <p:nvPr/>
        </p:nvSpPr>
        <p:spPr bwMode="auto">
          <a:xfrm>
            <a:off x="2991322" y="895350"/>
            <a:ext cx="3161356" cy="417914"/>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Energy Consumption, 2023</a:t>
            </a:r>
            <a:endParaRPr kumimoji="0" lang="en-US" sz="18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sp>
        <p:nvSpPr>
          <p:cNvPr id="13" name="Rectangle 111">
            <a:extLst>
              <a:ext uri="{FF2B5EF4-FFF2-40B4-BE49-F238E27FC236}">
                <a16:creationId xmlns:a16="http://schemas.microsoft.com/office/drawing/2014/main" id="{DFCC188F-8F87-9C7E-4455-E3EC2209F6BA}"/>
              </a:ext>
            </a:extLst>
          </p:cNvPr>
          <p:cNvSpPr>
            <a:spLocks noChangeArrowheads="1"/>
          </p:cNvSpPr>
          <p:nvPr/>
        </p:nvSpPr>
        <p:spPr bwMode="auto">
          <a:xfrm>
            <a:off x="472401" y="895350"/>
            <a:ext cx="2270799" cy="417914"/>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Population, 2025</a:t>
            </a:r>
            <a:endParaRPr kumimoji="0" lang="en-US" sz="18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pic>
        <p:nvPicPr>
          <p:cNvPr id="14" name="Picture 13">
            <a:extLst>
              <a:ext uri="{FF2B5EF4-FFF2-40B4-BE49-F238E27FC236}">
                <a16:creationId xmlns:a16="http://schemas.microsoft.com/office/drawing/2014/main" id="{975530CC-BF26-2B04-371B-8B1E509DD677}"/>
              </a:ext>
            </a:extLst>
          </p:cNvPr>
          <p:cNvPicPr>
            <a:picLocks noChangeAspect="1"/>
          </p:cNvPicPr>
          <p:nvPr/>
        </p:nvPicPr>
        <p:blipFill>
          <a:blip r:embed="rId4"/>
          <a:stretch>
            <a:fillRect/>
          </a:stretch>
        </p:blipFill>
        <p:spPr>
          <a:xfrm>
            <a:off x="152400" y="1541590"/>
            <a:ext cx="2991319" cy="2858960"/>
          </a:xfrm>
          <a:prstGeom prst="rect">
            <a:avLst/>
          </a:prstGeom>
        </p:spPr>
      </p:pic>
      <p:pic>
        <p:nvPicPr>
          <p:cNvPr id="15" name="Picture 14">
            <a:extLst>
              <a:ext uri="{FF2B5EF4-FFF2-40B4-BE49-F238E27FC236}">
                <a16:creationId xmlns:a16="http://schemas.microsoft.com/office/drawing/2014/main" id="{D262FE6E-7E2D-1AB6-EEEC-AD0E1281112A}"/>
              </a:ext>
            </a:extLst>
          </p:cNvPr>
          <p:cNvPicPr>
            <a:picLocks noChangeAspect="1"/>
          </p:cNvPicPr>
          <p:nvPr/>
        </p:nvPicPr>
        <p:blipFill>
          <a:blip r:embed="rId4"/>
          <a:stretch>
            <a:fillRect/>
          </a:stretch>
        </p:blipFill>
        <p:spPr>
          <a:xfrm>
            <a:off x="3104681" y="1541590"/>
            <a:ext cx="2991319" cy="2858960"/>
          </a:xfrm>
          <a:prstGeom prst="rect">
            <a:avLst/>
          </a:prstGeom>
        </p:spPr>
      </p:pic>
      <p:pic>
        <p:nvPicPr>
          <p:cNvPr id="16" name="Picture 15">
            <a:extLst>
              <a:ext uri="{FF2B5EF4-FFF2-40B4-BE49-F238E27FC236}">
                <a16:creationId xmlns:a16="http://schemas.microsoft.com/office/drawing/2014/main" id="{25CFAA7E-57C1-3D29-DBFE-F7946ECC6544}"/>
              </a:ext>
            </a:extLst>
          </p:cNvPr>
          <p:cNvPicPr>
            <a:picLocks noChangeAspect="1"/>
          </p:cNvPicPr>
          <p:nvPr/>
        </p:nvPicPr>
        <p:blipFill>
          <a:blip r:embed="rId4"/>
          <a:stretch>
            <a:fillRect/>
          </a:stretch>
        </p:blipFill>
        <p:spPr>
          <a:xfrm>
            <a:off x="6019800" y="1541590"/>
            <a:ext cx="2991319" cy="2858960"/>
          </a:xfrm>
          <a:prstGeom prst="rect">
            <a:avLst/>
          </a:prstGeom>
        </p:spPr>
      </p:pic>
      <p:grpSp>
        <p:nvGrpSpPr>
          <p:cNvPr id="18" name="Group 17">
            <a:extLst>
              <a:ext uri="{FF2B5EF4-FFF2-40B4-BE49-F238E27FC236}">
                <a16:creationId xmlns:a16="http://schemas.microsoft.com/office/drawing/2014/main" id="{307186CB-6AAB-87FD-00D0-EC6DE8A3F1DA}"/>
              </a:ext>
            </a:extLst>
          </p:cNvPr>
          <p:cNvGrpSpPr/>
          <p:nvPr/>
        </p:nvGrpSpPr>
        <p:grpSpPr>
          <a:xfrm>
            <a:off x="1548985" y="2476569"/>
            <a:ext cx="5957662" cy="1010452"/>
            <a:chOff x="3273914" y="1402271"/>
            <a:chExt cx="4319973" cy="683759"/>
          </a:xfrm>
        </p:grpSpPr>
        <p:sp>
          <p:nvSpPr>
            <p:cNvPr id="19" name="Isosceles Triangle 18">
              <a:extLst>
                <a:ext uri="{FF2B5EF4-FFF2-40B4-BE49-F238E27FC236}">
                  <a16:creationId xmlns:a16="http://schemas.microsoft.com/office/drawing/2014/main" id="{F207E621-E584-B8C8-1058-8C0D6D9AAD44}"/>
                </a:ext>
              </a:extLst>
            </p:cNvPr>
            <p:cNvSpPr/>
            <p:nvPr/>
          </p:nvSpPr>
          <p:spPr bwMode="auto">
            <a:xfrm rot="16200000">
              <a:off x="5092021" y="-415836"/>
              <a:ext cx="683759" cy="4319973"/>
            </a:xfrm>
            <a:prstGeom prst="triangle">
              <a:avLst/>
            </a:prstGeom>
            <a:solidFill>
              <a:schemeClr val="accent2">
                <a:lumMod val="60000"/>
                <a:lumOff val="40000"/>
                <a:alpha val="81000"/>
              </a:schemeClr>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20" name="TextBox 19">
              <a:extLst>
                <a:ext uri="{FF2B5EF4-FFF2-40B4-BE49-F238E27FC236}">
                  <a16:creationId xmlns:a16="http://schemas.microsoft.com/office/drawing/2014/main" id="{B44802BC-A450-E917-3BBD-660C726CBCB1}"/>
                </a:ext>
              </a:extLst>
            </p:cNvPr>
            <p:cNvSpPr txBox="1"/>
            <p:nvPr/>
          </p:nvSpPr>
          <p:spPr>
            <a:xfrm>
              <a:off x="5566492" y="1544095"/>
              <a:ext cx="1887175" cy="354056"/>
            </a:xfrm>
            <a:prstGeom prst="rect">
              <a:avLst/>
            </a:prstGeom>
            <a:noFill/>
          </p:spPr>
          <p:txBody>
            <a:bodyPr wrap="square" rtlCol="0">
              <a:spAutoFit/>
            </a:bodyPr>
            <a:lstStyle/>
            <a:p>
              <a:pPr algn="ctr"/>
              <a:r>
                <a:rPr lang="en-US" sz="2800" b="1" dirty="0">
                  <a:solidFill>
                    <a:srgbClr val="000000"/>
                  </a:solidFill>
                </a:rPr>
                <a:t>Flourishing</a:t>
              </a:r>
            </a:p>
          </p:txBody>
        </p:sp>
      </p:grpSp>
      <p:pic>
        <p:nvPicPr>
          <p:cNvPr id="17" name="Picture 16">
            <a:extLst>
              <a:ext uri="{FF2B5EF4-FFF2-40B4-BE49-F238E27FC236}">
                <a16:creationId xmlns:a16="http://schemas.microsoft.com/office/drawing/2014/main" id="{AC52143E-BE66-4FDC-7046-08C79E28ED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07" y="-592669"/>
            <a:ext cx="10096034" cy="5679019"/>
          </a:xfrm>
          <a:prstGeom prst="rect">
            <a:avLst/>
          </a:prstGeom>
        </p:spPr>
      </p:pic>
      <p:pic>
        <p:nvPicPr>
          <p:cNvPr id="11" name="Picture 10">
            <a:extLst>
              <a:ext uri="{FF2B5EF4-FFF2-40B4-BE49-F238E27FC236}">
                <a16:creationId xmlns:a16="http://schemas.microsoft.com/office/drawing/2014/main" id="{6C4E08AB-71E2-C069-1508-4625897E02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0777" y="-126948"/>
            <a:ext cx="4998194" cy="5160122"/>
          </a:xfrm>
          <a:prstGeom prst="rect">
            <a:avLst/>
          </a:prstGeom>
        </p:spPr>
      </p:pic>
      <p:sp>
        <p:nvSpPr>
          <p:cNvPr id="23" name="TextBox 22">
            <a:extLst>
              <a:ext uri="{FF2B5EF4-FFF2-40B4-BE49-F238E27FC236}">
                <a16:creationId xmlns:a16="http://schemas.microsoft.com/office/drawing/2014/main" id="{3C47EA84-C284-A133-AA0D-CDF68E0252E7}"/>
              </a:ext>
            </a:extLst>
          </p:cNvPr>
          <p:cNvSpPr txBox="1"/>
          <p:nvPr/>
        </p:nvSpPr>
        <p:spPr>
          <a:xfrm>
            <a:off x="6270788" y="981580"/>
            <a:ext cx="3126957" cy="954107"/>
          </a:xfrm>
          <a:prstGeom prst="rect">
            <a:avLst/>
          </a:prstGeom>
          <a:noFill/>
        </p:spPr>
        <p:txBody>
          <a:bodyPr wrap="square">
            <a:spAutoFit/>
          </a:bodyPr>
          <a:lstStyle/>
          <a:p>
            <a:pPr algn="ctr"/>
            <a:r>
              <a:rPr lang="en-US" sz="2800" b="1" dirty="0"/>
              <a:t>Victor Glover Artemis II</a:t>
            </a:r>
          </a:p>
        </p:txBody>
      </p:sp>
      <p:sp>
        <p:nvSpPr>
          <p:cNvPr id="21" name="TextBox 20">
            <a:extLst>
              <a:ext uri="{FF2B5EF4-FFF2-40B4-BE49-F238E27FC236}">
                <a16:creationId xmlns:a16="http://schemas.microsoft.com/office/drawing/2014/main" id="{472E532D-61FC-2AAC-7E44-889D34D2553B}"/>
              </a:ext>
            </a:extLst>
          </p:cNvPr>
          <p:cNvSpPr txBox="1"/>
          <p:nvPr/>
        </p:nvSpPr>
        <p:spPr>
          <a:xfrm>
            <a:off x="75096" y="224201"/>
            <a:ext cx="3126957" cy="523220"/>
          </a:xfrm>
          <a:prstGeom prst="rect">
            <a:avLst/>
          </a:prstGeom>
          <a:noFill/>
        </p:spPr>
        <p:txBody>
          <a:bodyPr wrap="square">
            <a:spAutoFit/>
          </a:bodyPr>
          <a:lstStyle/>
          <a:p>
            <a:pPr algn="ctr"/>
            <a:r>
              <a:rPr lang="en-US" sz="2800" b="1" dirty="0"/>
              <a:t>The Big Picture</a:t>
            </a:r>
          </a:p>
        </p:txBody>
      </p:sp>
    </p:spTree>
    <p:extLst>
      <p:ext uri="{BB962C8B-B14F-4D97-AF65-F5344CB8AC3E}">
        <p14:creationId xmlns:p14="http://schemas.microsoft.com/office/powerpoint/2010/main" val="27893171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25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25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1250"/>
                                        <p:tgtEl>
                                          <p:spTgt spid="23"/>
                                        </p:tgtEl>
                                      </p:cBhvr>
                                    </p:animEffect>
                                    <p:set>
                                      <p:cBhvr>
                                        <p:cTn id="15" dur="1" fill="hold">
                                          <p:stCondLst>
                                            <p:cond delay="1249"/>
                                          </p:stCondLst>
                                        </p:cTn>
                                        <p:tgtEl>
                                          <p:spTgt spid="23"/>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1250"/>
                                        <p:tgtEl>
                                          <p:spTgt spid="11"/>
                                        </p:tgtEl>
                                      </p:cBhvr>
                                    </p:animEffect>
                                    <p:set>
                                      <p:cBhvr>
                                        <p:cTn id="18" dur="1" fill="hold">
                                          <p:stCondLst>
                                            <p:cond delay="1249"/>
                                          </p:stCondLst>
                                        </p:cTn>
                                        <p:tgtEl>
                                          <p:spTgt spid="11"/>
                                        </p:tgtEl>
                                        <p:attrNameLst>
                                          <p:attrName>style.visibility</p:attrName>
                                        </p:attrNameLst>
                                      </p:cBhvr>
                                      <p:to>
                                        <p:strVal val="hidden"/>
                                      </p:to>
                                    </p:set>
                                  </p:childTnLst>
                                </p:cTn>
                              </p:par>
                              <p:par>
                                <p:cTn id="19" presetID="10" presetClass="entr" presetSubtype="0" fill="hold" grpId="1"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25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1250"/>
                                        <p:tgtEl>
                                          <p:spTgt spid="17"/>
                                        </p:tgtEl>
                                      </p:cBhvr>
                                    </p:animEffect>
                                    <p:set>
                                      <p:cBhvr>
                                        <p:cTn id="26" dur="1" fill="hold">
                                          <p:stCondLst>
                                            <p:cond delay="1249"/>
                                          </p:stCondLst>
                                        </p:cTn>
                                        <p:tgtEl>
                                          <p:spTgt spid="17"/>
                                        </p:tgtEl>
                                        <p:attrNameLst>
                                          <p:attrName>style.visibility</p:attrName>
                                        </p:attrNameLst>
                                      </p:cBhvr>
                                      <p:to>
                                        <p:strVal val="hidden"/>
                                      </p:to>
                                    </p:set>
                                  </p:childTnLst>
                                </p:cTn>
                              </p:par>
                              <p:par>
                                <p:cTn id="27" presetID="10" presetClass="exit" presetSubtype="0" fill="hold" grpId="2" nodeType="withEffect">
                                  <p:stCondLst>
                                    <p:cond delay="0"/>
                                  </p:stCondLst>
                                  <p:childTnLst>
                                    <p:animEffect transition="out" filter="fade">
                                      <p:cBhvr>
                                        <p:cTn id="28" dur="500"/>
                                        <p:tgtEl>
                                          <p:spTgt spid="21"/>
                                        </p:tgtEl>
                                      </p:cBhvr>
                                    </p:animEffect>
                                    <p:set>
                                      <p:cBhvr>
                                        <p:cTn id="29" dur="1" fill="hold">
                                          <p:stCondLst>
                                            <p:cond delay="499"/>
                                          </p:stCondLst>
                                        </p:cTn>
                                        <p:tgtEl>
                                          <p:spTgt spid="21"/>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childTnLst>
                                </p:cTn>
                              </p:par>
                              <p:par>
                                <p:cTn id="35" presetID="10" presetClass="exit" presetSubtype="0" fill="hold" nodeType="withEffect">
                                  <p:stCondLst>
                                    <p:cond delay="0"/>
                                  </p:stCondLst>
                                  <p:childTnLst>
                                    <p:animEffect transition="out" filter="fade">
                                      <p:cBhvr>
                                        <p:cTn id="36" dur="1250"/>
                                        <p:tgtEl>
                                          <p:spTgt spid="14"/>
                                        </p:tgtEl>
                                      </p:cBhvr>
                                    </p:animEffect>
                                    <p:set>
                                      <p:cBhvr>
                                        <p:cTn id="37" dur="1" fill="hold">
                                          <p:stCondLst>
                                            <p:cond delay="1249"/>
                                          </p:stCondLst>
                                        </p:cTn>
                                        <p:tgtEl>
                                          <p:spTgt spid="1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childTnLst>
                                </p:cTn>
                              </p:par>
                              <p:par>
                                <p:cTn id="43" presetID="10" presetClass="exit" presetSubtype="0" fill="hold" nodeType="withEffect">
                                  <p:stCondLst>
                                    <p:cond delay="0"/>
                                  </p:stCondLst>
                                  <p:childTnLst>
                                    <p:animEffect transition="out" filter="fade">
                                      <p:cBhvr>
                                        <p:cTn id="44" dur="1250"/>
                                        <p:tgtEl>
                                          <p:spTgt spid="15"/>
                                        </p:tgtEl>
                                      </p:cBhvr>
                                    </p:animEffect>
                                    <p:set>
                                      <p:cBhvr>
                                        <p:cTn id="45" dur="1" fill="hold">
                                          <p:stCondLst>
                                            <p:cond delay="1249"/>
                                          </p:stCondLst>
                                        </p:cTn>
                                        <p:tgtEl>
                                          <p:spTgt spid="15"/>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1000"/>
                                        <p:tgtEl>
                                          <p:spTgt spid="7"/>
                                        </p:tgtEl>
                                      </p:cBhvr>
                                    </p:animEffect>
                                  </p:childTnLst>
                                </p:cTn>
                              </p:par>
                              <p:par>
                                <p:cTn id="51" presetID="10" presetClass="exit" presetSubtype="0" fill="hold" nodeType="withEffect">
                                  <p:stCondLst>
                                    <p:cond delay="0"/>
                                  </p:stCondLst>
                                  <p:childTnLst>
                                    <p:animEffect transition="out" filter="fade">
                                      <p:cBhvr>
                                        <p:cTn id="52" dur="1500"/>
                                        <p:tgtEl>
                                          <p:spTgt spid="16"/>
                                        </p:tgtEl>
                                      </p:cBhvr>
                                    </p:animEffect>
                                    <p:set>
                                      <p:cBhvr>
                                        <p:cTn id="53" dur="1" fill="hold">
                                          <p:stCondLst>
                                            <p:cond delay="1499"/>
                                          </p:stCondLst>
                                        </p:cTn>
                                        <p:tgtEl>
                                          <p:spTgt spid="16"/>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1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23" grpId="0"/>
      <p:bldP spid="23" grpId="1"/>
      <p:bldP spid="21" grpId="1"/>
      <p:bldP spid="21" grpId="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showing the number of vehicles in the market&#10;&#10;AI-generated content may be incorrect.">
            <a:extLst>
              <a:ext uri="{FF2B5EF4-FFF2-40B4-BE49-F238E27FC236}">
                <a16:creationId xmlns:a16="http://schemas.microsoft.com/office/drawing/2014/main" id="{9D78F769-533A-04B3-7A10-C68513905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71963"/>
            <a:ext cx="2270799" cy="1995641"/>
          </a:xfrm>
          <a:prstGeom prst="rect">
            <a:avLst/>
          </a:prstGeom>
        </p:spPr>
      </p:pic>
      <p:sp>
        <p:nvSpPr>
          <p:cNvPr id="96" name="Rectangle 111">
            <a:extLst>
              <a:ext uri="{FF2B5EF4-FFF2-40B4-BE49-F238E27FC236}">
                <a16:creationId xmlns:a16="http://schemas.microsoft.com/office/drawing/2014/main" id="{9E701C65-3908-434B-94AB-E0F70FA17DAE}"/>
              </a:ext>
            </a:extLst>
          </p:cNvPr>
          <p:cNvSpPr>
            <a:spLocks noChangeArrowheads="1"/>
          </p:cNvSpPr>
          <p:nvPr/>
        </p:nvSpPr>
        <p:spPr bwMode="auto">
          <a:xfrm>
            <a:off x="6400800" y="895350"/>
            <a:ext cx="2209800" cy="417914"/>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Economy, 2026</a:t>
            </a:r>
            <a:endParaRPr kumimoji="0" lang="en-US" sz="18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sp>
        <p:nvSpPr>
          <p:cNvPr id="149" name="Rectangle 148" hidden="1">
            <a:extLst>
              <a:ext uri="{FF2B5EF4-FFF2-40B4-BE49-F238E27FC236}">
                <a16:creationId xmlns:a16="http://schemas.microsoft.com/office/drawing/2014/main" id="{F4C566DF-E265-4802-A9DC-DEB989E4FE3F}"/>
              </a:ext>
            </a:extLst>
          </p:cNvPr>
          <p:cNvSpPr/>
          <p:nvPr/>
        </p:nvSpPr>
        <p:spPr bwMode="auto">
          <a:xfrm rot="10800000" flipV="1">
            <a:off x="1462329" y="923960"/>
            <a:ext cx="5828148" cy="3529199"/>
          </a:xfrm>
          <a:prstGeom prst="rect">
            <a:avLst/>
          </a:prstGeom>
          <a:solidFill>
            <a:schemeClr val="tx1">
              <a:lumMod val="75000"/>
              <a:alpha val="7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5505" name="TextBox 66">
            <a:extLst>
              <a:ext uri="{FF2B5EF4-FFF2-40B4-BE49-F238E27FC236}">
                <a16:creationId xmlns:a16="http://schemas.microsoft.com/office/drawing/2014/main" id="{20B2F6FE-AF36-8EE8-07AD-BFC491D431AD}"/>
              </a:ext>
            </a:extLst>
          </p:cNvPr>
          <p:cNvSpPr txBox="1">
            <a:spLocks noChangeArrowheads="1"/>
          </p:cNvSpPr>
          <p:nvPr/>
        </p:nvSpPr>
        <p:spPr bwMode="auto">
          <a:xfrm>
            <a:off x="1129782" y="4830590"/>
            <a:ext cx="724017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World Population Review. International Monetary Fund. Energy Institute Statistical Review of World Energy. </a:t>
            </a:r>
          </a:p>
        </p:txBody>
      </p:sp>
      <p:sp>
        <p:nvSpPr>
          <p:cNvPr id="5509" name="Rectangle 111">
            <a:extLst>
              <a:ext uri="{FF2B5EF4-FFF2-40B4-BE49-F238E27FC236}">
                <a16:creationId xmlns:a16="http://schemas.microsoft.com/office/drawing/2014/main" id="{F6118A24-ECE5-2FCE-210A-E858FA030AF2}"/>
              </a:ext>
            </a:extLst>
          </p:cNvPr>
          <p:cNvSpPr>
            <a:spLocks noChangeArrowheads="1"/>
          </p:cNvSpPr>
          <p:nvPr/>
        </p:nvSpPr>
        <p:spPr bwMode="auto">
          <a:xfrm>
            <a:off x="2991322" y="895350"/>
            <a:ext cx="3161356" cy="417914"/>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Energy Consumption, 2023</a:t>
            </a:r>
            <a:endParaRPr kumimoji="0" lang="en-US" sz="18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grpSp>
        <p:nvGrpSpPr>
          <p:cNvPr id="12" name="Group 11">
            <a:extLst>
              <a:ext uri="{FF2B5EF4-FFF2-40B4-BE49-F238E27FC236}">
                <a16:creationId xmlns:a16="http://schemas.microsoft.com/office/drawing/2014/main" id="{78AB2210-C389-C41E-A22F-CE7E532F1C33}"/>
              </a:ext>
            </a:extLst>
          </p:cNvPr>
          <p:cNvGrpSpPr/>
          <p:nvPr/>
        </p:nvGrpSpPr>
        <p:grpSpPr>
          <a:xfrm>
            <a:off x="105360" y="1560986"/>
            <a:ext cx="2828198" cy="2590832"/>
            <a:chOff x="105360" y="1560986"/>
            <a:chExt cx="2828198" cy="2590832"/>
          </a:xfrm>
        </p:grpSpPr>
        <p:grpSp>
          <p:nvGrpSpPr>
            <p:cNvPr id="3371" name="Graphic 3682">
              <a:extLst>
                <a:ext uri="{FF2B5EF4-FFF2-40B4-BE49-F238E27FC236}">
                  <a16:creationId xmlns:a16="http://schemas.microsoft.com/office/drawing/2014/main" id="{FB1F1B84-D8D0-428F-0ABC-D06C10445203}"/>
                </a:ext>
              </a:extLst>
            </p:cNvPr>
            <p:cNvGrpSpPr/>
            <p:nvPr/>
          </p:nvGrpSpPr>
          <p:grpSpPr>
            <a:xfrm>
              <a:off x="1500007" y="1560986"/>
              <a:ext cx="1433551" cy="2590832"/>
              <a:chOff x="2642934" y="217523"/>
              <a:chExt cx="2604560" cy="4707178"/>
            </a:xfrm>
          </p:grpSpPr>
          <p:sp>
            <p:nvSpPr>
              <p:cNvPr id="3825" name="Freeform: Shape 3824">
                <a:extLst>
                  <a:ext uri="{FF2B5EF4-FFF2-40B4-BE49-F238E27FC236}">
                    <a16:creationId xmlns:a16="http://schemas.microsoft.com/office/drawing/2014/main" id="{426C257A-6F2C-5243-BB23-08FA2AEC274D}"/>
                  </a:ext>
                </a:extLst>
              </p:cNvPr>
              <p:cNvSpPr/>
              <p:nvPr/>
            </p:nvSpPr>
            <p:spPr>
              <a:xfrm>
                <a:off x="2643014" y="219355"/>
                <a:ext cx="2603272" cy="4704947"/>
              </a:xfrm>
              <a:custGeom>
                <a:avLst/>
                <a:gdLst>
                  <a:gd name="connsiteX0" fmla="*/ 250799 w 2603272"/>
                  <a:gd name="connsiteY0" fmla="*/ 0 h 4704947"/>
                  <a:gd name="connsiteX1" fmla="*/ 2603273 w 2603272"/>
                  <a:gd name="connsiteY1" fmla="*/ 2352474 h 4704947"/>
                  <a:gd name="connsiteX2" fmla="*/ 250799 w 2603272"/>
                  <a:gd name="connsiteY2" fmla="*/ 4704948 h 4704947"/>
                  <a:gd name="connsiteX3" fmla="*/ 0 w 2603272"/>
                  <a:gd name="connsiteY3" fmla="*/ 4691563 h 4704947"/>
                  <a:gd name="connsiteX4" fmla="*/ 164915 w 2603272"/>
                  <a:gd name="connsiteY4" fmla="*/ 3152831 h 4704947"/>
                  <a:gd name="connsiteX5" fmla="*/ 1050997 w 2603272"/>
                  <a:gd name="connsiteY5" fmla="*/ 2438357 h 4704947"/>
                  <a:gd name="connsiteX6" fmla="*/ 336523 w 2603272"/>
                  <a:gd name="connsiteY6" fmla="*/ 1552276 h 4704947"/>
                  <a:gd name="connsiteX7" fmla="*/ 250719 w 2603272"/>
                  <a:gd name="connsiteY7" fmla="*/ 1547655 h 4704947"/>
                  <a:gd name="connsiteX8" fmla="*/ 250719 w 2603272"/>
                  <a:gd name="connsiteY8" fmla="*/ 0 h 4704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3272" h="4704947">
                    <a:moveTo>
                      <a:pt x="250799" y="0"/>
                    </a:moveTo>
                    <a:cubicBezTo>
                      <a:pt x="1550045" y="0"/>
                      <a:pt x="2603273" y="1053228"/>
                      <a:pt x="2603273" y="2352474"/>
                    </a:cubicBezTo>
                    <a:cubicBezTo>
                      <a:pt x="2603273" y="3651720"/>
                      <a:pt x="1550045" y="4704948"/>
                      <a:pt x="250799" y="4704948"/>
                    </a:cubicBezTo>
                    <a:cubicBezTo>
                      <a:pt x="167066" y="4704948"/>
                      <a:pt x="83254" y="4700486"/>
                      <a:pt x="0" y="4691563"/>
                    </a:cubicBezTo>
                    <a:lnTo>
                      <a:pt x="164915" y="3152831"/>
                    </a:lnTo>
                    <a:cubicBezTo>
                      <a:pt x="606920" y="3200235"/>
                      <a:pt x="1003594" y="2880362"/>
                      <a:pt x="1050997" y="2438357"/>
                    </a:cubicBezTo>
                    <a:cubicBezTo>
                      <a:pt x="1098400" y="1996352"/>
                      <a:pt x="778528" y="1599679"/>
                      <a:pt x="336523" y="1552276"/>
                    </a:cubicBezTo>
                    <a:cubicBezTo>
                      <a:pt x="308001" y="1549248"/>
                      <a:pt x="279400" y="1547655"/>
                      <a:pt x="250719" y="1547655"/>
                    </a:cubicBezTo>
                    <a:lnTo>
                      <a:pt x="250719" y="0"/>
                    </a:lnTo>
                    <a:close/>
                  </a:path>
                </a:pathLst>
              </a:custGeom>
              <a:solidFill>
                <a:srgbClr val="E8431D"/>
              </a:solidFill>
              <a:ln w="796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26" name="Freeform: Shape 3825">
                <a:extLst>
                  <a:ext uri="{FF2B5EF4-FFF2-40B4-BE49-F238E27FC236}">
                    <a16:creationId xmlns:a16="http://schemas.microsoft.com/office/drawing/2014/main" id="{1906805D-FB04-3BC5-6BFB-A2BE1FE9B28F}"/>
                  </a:ext>
                </a:extLst>
              </p:cNvPr>
              <p:cNvSpPr/>
              <p:nvPr/>
            </p:nvSpPr>
            <p:spPr>
              <a:xfrm>
                <a:off x="2893813" y="217523"/>
                <a:ext cx="2147484" cy="1833030"/>
              </a:xfrm>
              <a:custGeom>
                <a:avLst/>
                <a:gdLst>
                  <a:gd name="connsiteX0" fmla="*/ 0 w 2147484"/>
                  <a:gd name="connsiteY0" fmla="*/ 0 h 1833030"/>
                  <a:gd name="connsiteX1" fmla="*/ 2147485 w 2147484"/>
                  <a:gd name="connsiteY1" fmla="*/ 1390468 h 1833030"/>
                  <a:gd name="connsiteX2" fmla="*/ 1160701 w 2147484"/>
                  <a:gd name="connsiteY2" fmla="*/ 1833030 h 1833030"/>
                  <a:gd name="connsiteX3" fmla="*/ 0 w 2147484"/>
                  <a:gd name="connsiteY3" fmla="*/ 1081510 h 1833030"/>
                  <a:gd name="connsiteX4" fmla="*/ 0 w 2147484"/>
                  <a:gd name="connsiteY4" fmla="*/ 0 h 18330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7484" h="1833030">
                    <a:moveTo>
                      <a:pt x="0" y="0"/>
                    </a:moveTo>
                    <a:cubicBezTo>
                      <a:pt x="927271" y="0"/>
                      <a:pt x="1768020" y="544380"/>
                      <a:pt x="2147485" y="1390468"/>
                    </a:cubicBezTo>
                    <a:lnTo>
                      <a:pt x="1160701" y="1833030"/>
                    </a:lnTo>
                    <a:cubicBezTo>
                      <a:pt x="955633" y="1375729"/>
                      <a:pt x="501120" y="1081510"/>
                      <a:pt x="0" y="1081510"/>
                    </a:cubicBezTo>
                    <a:lnTo>
                      <a:pt x="0" y="0"/>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27" name="Freeform: Shape 3826">
                <a:extLst>
                  <a:ext uri="{FF2B5EF4-FFF2-40B4-BE49-F238E27FC236}">
                    <a16:creationId xmlns:a16="http://schemas.microsoft.com/office/drawing/2014/main" id="{8EB06BD1-69E7-17EF-CC9D-EF32CD09A7DE}"/>
                  </a:ext>
                </a:extLst>
              </p:cNvPr>
              <p:cNvSpPr/>
              <p:nvPr/>
            </p:nvSpPr>
            <p:spPr>
              <a:xfrm>
                <a:off x="3875099" y="1607990"/>
                <a:ext cx="1372395" cy="2461063"/>
              </a:xfrm>
              <a:custGeom>
                <a:avLst/>
                <a:gdLst>
                  <a:gd name="connsiteX0" fmla="*/ 1166278 w 1372395"/>
                  <a:gd name="connsiteY0" fmla="*/ 0 h 2461063"/>
                  <a:gd name="connsiteX1" fmla="*/ 834137 w 1372395"/>
                  <a:gd name="connsiteY1" fmla="*/ 2461063 h 2461063"/>
                  <a:gd name="connsiteX2" fmla="*/ 0 w 1372395"/>
                  <a:gd name="connsiteY2" fmla="*/ 1772800 h 2461063"/>
                  <a:gd name="connsiteX3" fmla="*/ 179495 w 1372395"/>
                  <a:gd name="connsiteY3" fmla="*/ 442563 h 2461063"/>
                  <a:gd name="connsiteX4" fmla="*/ 1166278 w 1372395"/>
                  <a:gd name="connsiteY4" fmla="*/ 0 h 2461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2395" h="2461063">
                    <a:moveTo>
                      <a:pt x="1166278" y="0"/>
                    </a:moveTo>
                    <a:cubicBezTo>
                      <a:pt x="1532598" y="816769"/>
                      <a:pt x="1403852" y="1770649"/>
                      <a:pt x="834137" y="2461063"/>
                    </a:cubicBezTo>
                    <a:lnTo>
                      <a:pt x="0" y="1772800"/>
                    </a:lnTo>
                    <a:cubicBezTo>
                      <a:pt x="307922" y="1399630"/>
                      <a:pt x="377473" y="884010"/>
                      <a:pt x="179495" y="442563"/>
                    </a:cubicBezTo>
                    <a:lnTo>
                      <a:pt x="1166278" y="0"/>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28" name="Freeform: Shape 3827">
                <a:extLst>
                  <a:ext uri="{FF2B5EF4-FFF2-40B4-BE49-F238E27FC236}">
                    <a16:creationId xmlns:a16="http://schemas.microsoft.com/office/drawing/2014/main" id="{92954103-03B6-594C-9039-902CBED033E7}"/>
                  </a:ext>
                </a:extLst>
              </p:cNvPr>
              <p:cNvSpPr/>
              <p:nvPr/>
            </p:nvSpPr>
            <p:spPr>
              <a:xfrm>
                <a:off x="3670429" y="3380711"/>
                <a:ext cx="1038807" cy="1054581"/>
              </a:xfrm>
              <a:custGeom>
                <a:avLst/>
                <a:gdLst>
                  <a:gd name="connsiteX0" fmla="*/ 1038808 w 1038807"/>
                  <a:gd name="connsiteY0" fmla="*/ 688342 h 1054581"/>
                  <a:gd name="connsiteX1" fmla="*/ 660139 w 1038807"/>
                  <a:gd name="connsiteY1" fmla="*/ 1054582 h 1054581"/>
                  <a:gd name="connsiteX2" fmla="*/ 0 w 1038807"/>
                  <a:gd name="connsiteY2" fmla="*/ 197978 h 1054581"/>
                  <a:gd name="connsiteX3" fmla="*/ 204670 w 1038807"/>
                  <a:gd name="connsiteY3" fmla="*/ 0 h 1054581"/>
                  <a:gd name="connsiteX4" fmla="*/ 1038808 w 1038807"/>
                  <a:gd name="connsiteY4" fmla="*/ 688263 h 1054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807" h="1054581">
                    <a:moveTo>
                      <a:pt x="1038808" y="688342"/>
                    </a:moveTo>
                    <a:cubicBezTo>
                      <a:pt x="926713" y="824258"/>
                      <a:pt x="799640" y="947108"/>
                      <a:pt x="660139" y="1054582"/>
                    </a:cubicBezTo>
                    <a:lnTo>
                      <a:pt x="0" y="197978"/>
                    </a:lnTo>
                    <a:cubicBezTo>
                      <a:pt x="75447" y="139899"/>
                      <a:pt x="144042" y="73455"/>
                      <a:pt x="204670" y="0"/>
                    </a:cubicBezTo>
                    <a:lnTo>
                      <a:pt x="1038808" y="688263"/>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29" name="Freeform: Shape 3828">
                <a:extLst>
                  <a:ext uri="{FF2B5EF4-FFF2-40B4-BE49-F238E27FC236}">
                    <a16:creationId xmlns:a16="http://schemas.microsoft.com/office/drawing/2014/main" id="{E83F2EF1-39B9-2347-3D61-DE8A43C00F2A}"/>
                  </a:ext>
                </a:extLst>
              </p:cNvPr>
              <p:cNvSpPr/>
              <p:nvPr/>
            </p:nvSpPr>
            <p:spPr>
              <a:xfrm>
                <a:off x="3454127" y="3578689"/>
                <a:ext cx="876361" cy="1105331"/>
              </a:xfrm>
              <a:custGeom>
                <a:avLst/>
                <a:gdLst>
                  <a:gd name="connsiteX0" fmla="*/ 876362 w 876361"/>
                  <a:gd name="connsiteY0" fmla="*/ 856604 h 1105331"/>
                  <a:gd name="connsiteX1" fmla="*/ 476422 w 876361"/>
                  <a:gd name="connsiteY1" fmla="*/ 1105331 h 1105331"/>
                  <a:gd name="connsiteX2" fmla="*/ 0 w 876361"/>
                  <a:gd name="connsiteY2" fmla="*/ 134402 h 1105331"/>
                  <a:gd name="connsiteX3" fmla="*/ 216142 w 876361"/>
                  <a:gd name="connsiteY3" fmla="*/ 0 h 1105331"/>
                  <a:gd name="connsiteX4" fmla="*/ 876282 w 876361"/>
                  <a:gd name="connsiteY4" fmla="*/ 856604 h 1105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361" h="1105331">
                    <a:moveTo>
                      <a:pt x="876362" y="856604"/>
                    </a:moveTo>
                    <a:cubicBezTo>
                      <a:pt x="751679" y="952685"/>
                      <a:pt x="617755" y="1036019"/>
                      <a:pt x="476422" y="1105331"/>
                    </a:cubicBezTo>
                    <a:lnTo>
                      <a:pt x="0" y="134402"/>
                    </a:lnTo>
                    <a:cubicBezTo>
                      <a:pt x="76403" y="96957"/>
                      <a:pt x="148822" y="51944"/>
                      <a:pt x="216142" y="0"/>
                    </a:cubicBezTo>
                    <a:lnTo>
                      <a:pt x="876282" y="856604"/>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30" name="Freeform: Shape 3829">
                <a:extLst>
                  <a:ext uri="{FF2B5EF4-FFF2-40B4-BE49-F238E27FC236}">
                    <a16:creationId xmlns:a16="http://schemas.microsoft.com/office/drawing/2014/main" id="{E5615EB1-B557-8B4B-5A10-CCF3BA8B98C5}"/>
                  </a:ext>
                </a:extLst>
              </p:cNvPr>
              <p:cNvSpPr/>
              <p:nvPr/>
            </p:nvSpPr>
            <p:spPr>
              <a:xfrm>
                <a:off x="3292239" y="3713091"/>
                <a:ext cx="638389" cy="1093141"/>
              </a:xfrm>
              <a:custGeom>
                <a:avLst/>
                <a:gdLst>
                  <a:gd name="connsiteX0" fmla="*/ 638390 w 638389"/>
                  <a:gd name="connsiteY0" fmla="*/ 970929 h 1093141"/>
                  <a:gd name="connsiteX1" fmla="*/ 338754 w 638389"/>
                  <a:gd name="connsiteY1" fmla="*/ 1093142 h 1093141"/>
                  <a:gd name="connsiteX2" fmla="*/ 0 w 638389"/>
                  <a:gd name="connsiteY2" fmla="*/ 66046 h 1093141"/>
                  <a:gd name="connsiteX3" fmla="*/ 161967 w 638389"/>
                  <a:gd name="connsiteY3" fmla="*/ 0 h 1093141"/>
                  <a:gd name="connsiteX4" fmla="*/ 638390 w 638389"/>
                  <a:gd name="connsiteY4" fmla="*/ 970929 h 1093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389" h="1093141">
                    <a:moveTo>
                      <a:pt x="638390" y="970929"/>
                    </a:moveTo>
                    <a:cubicBezTo>
                      <a:pt x="541432" y="1018492"/>
                      <a:pt x="441288" y="1059362"/>
                      <a:pt x="338754" y="1093142"/>
                    </a:cubicBezTo>
                    <a:lnTo>
                      <a:pt x="0" y="66046"/>
                    </a:lnTo>
                    <a:cubicBezTo>
                      <a:pt x="55450" y="47802"/>
                      <a:pt x="109545" y="25654"/>
                      <a:pt x="161967" y="0"/>
                    </a:cubicBezTo>
                    <a:lnTo>
                      <a:pt x="638390" y="970929"/>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31" name="Freeform: Shape 3830">
                <a:extLst>
                  <a:ext uri="{FF2B5EF4-FFF2-40B4-BE49-F238E27FC236}">
                    <a16:creationId xmlns:a16="http://schemas.microsoft.com/office/drawing/2014/main" id="{2789BDFE-5342-7C32-D635-4DEA1C669B03}"/>
                  </a:ext>
                </a:extLst>
              </p:cNvPr>
              <p:cNvSpPr/>
              <p:nvPr/>
            </p:nvSpPr>
            <p:spPr>
              <a:xfrm>
                <a:off x="3173691" y="3779296"/>
                <a:ext cx="457301" cy="1087803"/>
              </a:xfrm>
              <a:custGeom>
                <a:avLst/>
                <a:gdLst>
                  <a:gd name="connsiteX0" fmla="*/ 457302 w 457301"/>
                  <a:gd name="connsiteY0" fmla="*/ 1027016 h 1087803"/>
                  <a:gd name="connsiteX1" fmla="*/ 237893 w 457301"/>
                  <a:gd name="connsiteY1" fmla="*/ 1087804 h 1087803"/>
                  <a:gd name="connsiteX2" fmla="*/ 0 w 457301"/>
                  <a:gd name="connsiteY2" fmla="*/ 32824 h 1087803"/>
                  <a:gd name="connsiteX3" fmla="*/ 118548 w 457301"/>
                  <a:gd name="connsiteY3" fmla="*/ 0 h 1087803"/>
                  <a:gd name="connsiteX4" fmla="*/ 457302 w 457301"/>
                  <a:gd name="connsiteY4" fmla="*/ 1027096 h 1087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301" h="1087803">
                    <a:moveTo>
                      <a:pt x="457302" y="1027016"/>
                    </a:moveTo>
                    <a:cubicBezTo>
                      <a:pt x="385201" y="1050837"/>
                      <a:pt x="311985" y="1071074"/>
                      <a:pt x="237893" y="1087804"/>
                    </a:cubicBezTo>
                    <a:lnTo>
                      <a:pt x="0" y="32824"/>
                    </a:lnTo>
                    <a:cubicBezTo>
                      <a:pt x="39994" y="23741"/>
                      <a:pt x="79590" y="12827"/>
                      <a:pt x="118548" y="0"/>
                    </a:cubicBezTo>
                    <a:lnTo>
                      <a:pt x="457302" y="1027096"/>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32" name="Freeform: Shape 3831">
                <a:extLst>
                  <a:ext uri="{FF2B5EF4-FFF2-40B4-BE49-F238E27FC236}">
                    <a16:creationId xmlns:a16="http://schemas.microsoft.com/office/drawing/2014/main" id="{A9685029-58DA-B701-4E6E-4B759B0CD35D}"/>
                  </a:ext>
                </a:extLst>
              </p:cNvPr>
              <p:cNvSpPr/>
              <p:nvPr/>
            </p:nvSpPr>
            <p:spPr>
              <a:xfrm>
                <a:off x="3058808" y="3812040"/>
                <a:ext cx="352775" cy="1092743"/>
              </a:xfrm>
              <a:custGeom>
                <a:avLst/>
                <a:gdLst>
                  <a:gd name="connsiteX0" fmla="*/ 352776 w 352775"/>
                  <a:gd name="connsiteY0" fmla="*/ 1054980 h 1092743"/>
                  <a:gd name="connsiteX1" fmla="*/ 140298 w 352775"/>
                  <a:gd name="connsiteY1" fmla="*/ 1092744 h 1092743"/>
                  <a:gd name="connsiteX2" fmla="*/ 0 w 352775"/>
                  <a:gd name="connsiteY2" fmla="*/ 20395 h 1092743"/>
                  <a:gd name="connsiteX3" fmla="*/ 114883 w 352775"/>
                  <a:gd name="connsiteY3" fmla="*/ 0 h 1092743"/>
                  <a:gd name="connsiteX4" fmla="*/ 352776 w 352775"/>
                  <a:gd name="connsiteY4" fmla="*/ 1054980 h 1092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775" h="1092743">
                    <a:moveTo>
                      <a:pt x="352776" y="1054980"/>
                    </a:moveTo>
                    <a:cubicBezTo>
                      <a:pt x="282587" y="1070835"/>
                      <a:pt x="211681" y="1083422"/>
                      <a:pt x="140298" y="1092744"/>
                    </a:cubicBezTo>
                    <a:lnTo>
                      <a:pt x="0" y="20395"/>
                    </a:lnTo>
                    <a:cubicBezTo>
                      <a:pt x="38560" y="15376"/>
                      <a:pt x="76881" y="8525"/>
                      <a:pt x="114883" y="0"/>
                    </a:cubicBezTo>
                    <a:lnTo>
                      <a:pt x="352776" y="1054980"/>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33" name="Freeform: Shape 3832">
                <a:extLst>
                  <a:ext uri="{FF2B5EF4-FFF2-40B4-BE49-F238E27FC236}">
                    <a16:creationId xmlns:a16="http://schemas.microsoft.com/office/drawing/2014/main" id="{8F533F25-EE4A-0D0A-6124-B3B5E3D4EC52}"/>
                  </a:ext>
                </a:extLst>
              </p:cNvPr>
              <p:cNvSpPr/>
              <p:nvPr/>
            </p:nvSpPr>
            <p:spPr>
              <a:xfrm>
                <a:off x="2957787" y="3832436"/>
                <a:ext cx="241318" cy="1089317"/>
              </a:xfrm>
              <a:custGeom>
                <a:avLst/>
                <a:gdLst>
                  <a:gd name="connsiteX0" fmla="*/ 241318 w 241318"/>
                  <a:gd name="connsiteY0" fmla="*/ 1072428 h 1089317"/>
                  <a:gd name="connsiteX1" fmla="*/ 54334 w 241318"/>
                  <a:gd name="connsiteY1" fmla="*/ 1089318 h 1089317"/>
                  <a:gd name="connsiteX2" fmla="*/ 0 w 241318"/>
                  <a:gd name="connsiteY2" fmla="*/ 9162 h 1089317"/>
                  <a:gd name="connsiteX3" fmla="*/ 101021 w 241318"/>
                  <a:gd name="connsiteY3" fmla="*/ 0 h 1089317"/>
                  <a:gd name="connsiteX4" fmla="*/ 241318 w 241318"/>
                  <a:gd name="connsiteY4" fmla="*/ 1072349 h 1089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18" h="1089317">
                    <a:moveTo>
                      <a:pt x="241318" y="1072428"/>
                    </a:moveTo>
                    <a:cubicBezTo>
                      <a:pt x="179256" y="1080554"/>
                      <a:pt x="116875" y="1086211"/>
                      <a:pt x="54334" y="1089318"/>
                    </a:cubicBezTo>
                    <a:lnTo>
                      <a:pt x="0" y="9162"/>
                    </a:lnTo>
                    <a:cubicBezTo>
                      <a:pt x="33780" y="7489"/>
                      <a:pt x="67480" y="4461"/>
                      <a:pt x="101021" y="0"/>
                    </a:cubicBezTo>
                    <a:lnTo>
                      <a:pt x="241318" y="1072349"/>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34" name="Freeform: Shape 3833">
                <a:extLst>
                  <a:ext uri="{FF2B5EF4-FFF2-40B4-BE49-F238E27FC236}">
                    <a16:creationId xmlns:a16="http://schemas.microsoft.com/office/drawing/2014/main" id="{7F85BE9F-BC07-E876-C3D7-6AC19EBFA312}"/>
                  </a:ext>
                </a:extLst>
              </p:cNvPr>
              <p:cNvSpPr/>
              <p:nvPr/>
            </p:nvSpPr>
            <p:spPr>
              <a:xfrm>
                <a:off x="2893813" y="3841598"/>
                <a:ext cx="118308" cy="1083103"/>
              </a:xfrm>
              <a:custGeom>
                <a:avLst/>
                <a:gdLst>
                  <a:gd name="connsiteX0" fmla="*/ 118309 w 118308"/>
                  <a:gd name="connsiteY0" fmla="*/ 1080155 h 1083103"/>
                  <a:gd name="connsiteX1" fmla="*/ 0 w 118308"/>
                  <a:gd name="connsiteY1" fmla="*/ 1083104 h 1083103"/>
                  <a:gd name="connsiteX2" fmla="*/ 0 w 118308"/>
                  <a:gd name="connsiteY2" fmla="*/ 1593 h 1083103"/>
                  <a:gd name="connsiteX3" fmla="*/ 63974 w 118308"/>
                  <a:gd name="connsiteY3" fmla="*/ 0 h 1083103"/>
                  <a:gd name="connsiteX4" fmla="*/ 118309 w 118308"/>
                  <a:gd name="connsiteY4" fmla="*/ 1080155 h 1083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308" h="1083103">
                    <a:moveTo>
                      <a:pt x="118309" y="1080155"/>
                    </a:moveTo>
                    <a:cubicBezTo>
                      <a:pt x="78952" y="1082147"/>
                      <a:pt x="39436" y="1083104"/>
                      <a:pt x="0" y="1083104"/>
                    </a:cubicBezTo>
                    <a:lnTo>
                      <a:pt x="0" y="1593"/>
                    </a:lnTo>
                    <a:cubicBezTo>
                      <a:pt x="21351" y="1593"/>
                      <a:pt x="42623" y="1035"/>
                      <a:pt x="63974" y="0"/>
                    </a:cubicBezTo>
                    <a:lnTo>
                      <a:pt x="118309" y="1080155"/>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35" name="Freeform: Shape 3834">
                <a:extLst>
                  <a:ext uri="{FF2B5EF4-FFF2-40B4-BE49-F238E27FC236}">
                    <a16:creationId xmlns:a16="http://schemas.microsoft.com/office/drawing/2014/main" id="{E1BF4EE4-4ECE-793C-9FA3-C9F39B7B7363}"/>
                  </a:ext>
                </a:extLst>
              </p:cNvPr>
              <p:cNvSpPr/>
              <p:nvPr/>
            </p:nvSpPr>
            <p:spPr>
              <a:xfrm>
                <a:off x="2642934" y="3835941"/>
                <a:ext cx="250878" cy="1088760"/>
              </a:xfrm>
              <a:custGeom>
                <a:avLst/>
                <a:gdLst>
                  <a:gd name="connsiteX0" fmla="*/ 250878 w 250878"/>
                  <a:gd name="connsiteY0" fmla="*/ 1088760 h 1088760"/>
                  <a:gd name="connsiteX1" fmla="*/ 0 w 250878"/>
                  <a:gd name="connsiteY1" fmla="*/ 1075376 h 1088760"/>
                  <a:gd name="connsiteX2" fmla="*/ 115281 w 250878"/>
                  <a:gd name="connsiteY2" fmla="*/ 0 h 1088760"/>
                  <a:gd name="connsiteX3" fmla="*/ 250878 w 250878"/>
                  <a:gd name="connsiteY3" fmla="*/ 7250 h 1088760"/>
                  <a:gd name="connsiteX4" fmla="*/ 250878 w 250878"/>
                  <a:gd name="connsiteY4" fmla="*/ 1088760 h 1088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78" h="1088760">
                    <a:moveTo>
                      <a:pt x="250878" y="1088760"/>
                    </a:moveTo>
                    <a:cubicBezTo>
                      <a:pt x="167066" y="1088760"/>
                      <a:pt x="83334" y="1084299"/>
                      <a:pt x="0" y="1075376"/>
                    </a:cubicBezTo>
                    <a:lnTo>
                      <a:pt x="115281" y="0"/>
                    </a:lnTo>
                    <a:cubicBezTo>
                      <a:pt x="160374" y="4860"/>
                      <a:pt x="205626" y="7250"/>
                      <a:pt x="250878" y="7250"/>
                    </a:cubicBezTo>
                    <a:lnTo>
                      <a:pt x="250878" y="1088760"/>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3836" name="Graphic 3682">
                <a:extLst>
                  <a:ext uri="{FF2B5EF4-FFF2-40B4-BE49-F238E27FC236}">
                    <a16:creationId xmlns:a16="http://schemas.microsoft.com/office/drawing/2014/main" id="{672F17D6-5D05-6604-040F-F9A37CA3E24D}"/>
                  </a:ext>
                </a:extLst>
              </p:cNvPr>
              <p:cNvGrpSpPr/>
              <p:nvPr/>
            </p:nvGrpSpPr>
            <p:grpSpPr>
              <a:xfrm>
                <a:off x="3859086" y="2364848"/>
                <a:ext cx="133605" cy="333392"/>
                <a:chOff x="3859086" y="2364848"/>
                <a:chExt cx="133605" cy="333392"/>
              </a:xfrm>
              <a:solidFill>
                <a:srgbClr val="000000"/>
              </a:solidFill>
            </p:grpSpPr>
            <p:sp>
              <p:nvSpPr>
                <p:cNvPr id="3966" name="Freeform: Shape 3965">
                  <a:extLst>
                    <a:ext uri="{FF2B5EF4-FFF2-40B4-BE49-F238E27FC236}">
                      <a16:creationId xmlns:a16="http://schemas.microsoft.com/office/drawing/2014/main" id="{411382DD-29FC-2EEF-FE8D-29DDB33B49E1}"/>
                    </a:ext>
                  </a:extLst>
                </p:cNvPr>
                <p:cNvSpPr/>
                <p:nvPr/>
              </p:nvSpPr>
              <p:spPr>
                <a:xfrm>
                  <a:off x="3859086" y="2364848"/>
                  <a:ext cx="123089" cy="113130"/>
                </a:xfrm>
                <a:custGeom>
                  <a:avLst/>
                  <a:gdLst>
                    <a:gd name="connsiteX0" fmla="*/ 17049 w 123089"/>
                    <a:gd name="connsiteY0" fmla="*/ 113130 h 113130"/>
                    <a:gd name="connsiteX1" fmla="*/ 13305 w 123089"/>
                    <a:gd name="connsiteY1" fmla="*/ 88353 h 113130"/>
                    <a:gd name="connsiteX2" fmla="*/ 37445 w 123089"/>
                    <a:gd name="connsiteY2" fmla="*/ 74650 h 113130"/>
                    <a:gd name="connsiteX3" fmla="*/ 30673 w 123089"/>
                    <a:gd name="connsiteY3" fmla="*/ 29557 h 113130"/>
                    <a:gd name="connsiteX4" fmla="*/ 3665 w 123089"/>
                    <a:gd name="connsiteY4" fmla="*/ 24140 h 113130"/>
                    <a:gd name="connsiteX5" fmla="*/ 0 w 123089"/>
                    <a:gd name="connsiteY5" fmla="*/ 0 h 113130"/>
                    <a:gd name="connsiteX6" fmla="*/ 119424 w 123089"/>
                    <a:gd name="connsiteY6" fmla="*/ 26928 h 113130"/>
                    <a:gd name="connsiteX7" fmla="*/ 123089 w 123089"/>
                    <a:gd name="connsiteY7" fmla="*/ 50988 h 113130"/>
                    <a:gd name="connsiteX8" fmla="*/ 17129 w 123089"/>
                    <a:gd name="connsiteY8" fmla="*/ 113130 h 113130"/>
                    <a:gd name="connsiteX9" fmla="*/ 55370 w 123089"/>
                    <a:gd name="connsiteY9" fmla="*/ 64452 h 113130"/>
                    <a:gd name="connsiteX10" fmla="*/ 94886 w 123089"/>
                    <a:gd name="connsiteY10" fmla="*/ 42623 h 113130"/>
                    <a:gd name="connsiteX11" fmla="*/ 50749 w 123089"/>
                    <a:gd name="connsiteY11" fmla="*/ 33700 h 113130"/>
                    <a:gd name="connsiteX12" fmla="*/ 55370 w 123089"/>
                    <a:gd name="connsiteY12" fmla="*/ 64452 h 113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089" h="113130">
                      <a:moveTo>
                        <a:pt x="17049" y="113130"/>
                      </a:moveTo>
                      <a:lnTo>
                        <a:pt x="13305" y="88353"/>
                      </a:lnTo>
                      <a:lnTo>
                        <a:pt x="37445" y="74650"/>
                      </a:lnTo>
                      <a:lnTo>
                        <a:pt x="30673" y="29557"/>
                      </a:lnTo>
                      <a:lnTo>
                        <a:pt x="3665" y="24140"/>
                      </a:lnTo>
                      <a:lnTo>
                        <a:pt x="0" y="0"/>
                      </a:lnTo>
                      <a:lnTo>
                        <a:pt x="119424" y="26928"/>
                      </a:lnTo>
                      <a:lnTo>
                        <a:pt x="123089" y="50988"/>
                      </a:lnTo>
                      <a:lnTo>
                        <a:pt x="17129" y="113130"/>
                      </a:lnTo>
                      <a:close/>
                      <a:moveTo>
                        <a:pt x="55370" y="64452"/>
                      </a:moveTo>
                      <a:lnTo>
                        <a:pt x="94886" y="42623"/>
                      </a:lnTo>
                      <a:lnTo>
                        <a:pt x="50749" y="33700"/>
                      </a:lnTo>
                      <a:lnTo>
                        <a:pt x="55370" y="6445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67" name="Freeform: Shape 3966">
                  <a:extLst>
                    <a:ext uri="{FF2B5EF4-FFF2-40B4-BE49-F238E27FC236}">
                      <a16:creationId xmlns:a16="http://schemas.microsoft.com/office/drawing/2014/main" id="{D8F7751D-51FF-0F94-799F-3C96497094B1}"/>
                    </a:ext>
                  </a:extLst>
                </p:cNvPr>
                <p:cNvSpPr/>
                <p:nvPr/>
              </p:nvSpPr>
              <p:spPr>
                <a:xfrm>
                  <a:off x="3875721" y="2481723"/>
                  <a:ext cx="86330" cy="77063"/>
                </a:xfrm>
                <a:custGeom>
                  <a:avLst/>
                  <a:gdLst>
                    <a:gd name="connsiteX0" fmla="*/ 23597 w 86330"/>
                    <a:gd name="connsiteY0" fmla="*/ 0 h 77063"/>
                    <a:gd name="connsiteX1" fmla="*/ 27979 w 86330"/>
                    <a:gd name="connsiteY1" fmla="*/ 21750 h 77063"/>
                    <a:gd name="connsiteX2" fmla="*/ 18578 w 86330"/>
                    <a:gd name="connsiteY2" fmla="*/ 27884 h 77063"/>
                    <a:gd name="connsiteX3" fmla="*/ 15790 w 86330"/>
                    <a:gd name="connsiteY3" fmla="*/ 39994 h 77063"/>
                    <a:gd name="connsiteX4" fmla="*/ 19454 w 86330"/>
                    <a:gd name="connsiteY4" fmla="*/ 52582 h 77063"/>
                    <a:gd name="connsiteX5" fmla="*/ 25429 w 86330"/>
                    <a:gd name="connsiteY5" fmla="*/ 55211 h 77063"/>
                    <a:gd name="connsiteX6" fmla="*/ 29493 w 86330"/>
                    <a:gd name="connsiteY6" fmla="*/ 53458 h 77063"/>
                    <a:gd name="connsiteX7" fmla="*/ 32042 w 86330"/>
                    <a:gd name="connsiteY7" fmla="*/ 46049 h 77063"/>
                    <a:gd name="connsiteX8" fmla="*/ 41124 w 86330"/>
                    <a:gd name="connsiteY8" fmla="*/ 12030 h 77063"/>
                    <a:gd name="connsiteX9" fmla="*/ 59289 w 86330"/>
                    <a:gd name="connsiteY9" fmla="*/ 1354 h 77063"/>
                    <a:gd name="connsiteX10" fmla="*/ 77692 w 86330"/>
                    <a:gd name="connsiteY10" fmla="*/ 9002 h 77063"/>
                    <a:gd name="connsiteX11" fmla="*/ 86217 w 86330"/>
                    <a:gd name="connsiteY11" fmla="*/ 34975 h 77063"/>
                    <a:gd name="connsiteX12" fmla="*/ 81835 w 86330"/>
                    <a:gd name="connsiteY12" fmla="*/ 60389 h 77063"/>
                    <a:gd name="connsiteX13" fmla="*/ 66061 w 86330"/>
                    <a:gd name="connsiteY13" fmla="*/ 72499 h 77063"/>
                    <a:gd name="connsiteX14" fmla="*/ 61281 w 86330"/>
                    <a:gd name="connsiteY14" fmla="*/ 52104 h 77063"/>
                    <a:gd name="connsiteX15" fmla="*/ 68451 w 86330"/>
                    <a:gd name="connsiteY15" fmla="*/ 46766 h 77063"/>
                    <a:gd name="connsiteX16" fmla="*/ 70522 w 86330"/>
                    <a:gd name="connsiteY16" fmla="*/ 36090 h 77063"/>
                    <a:gd name="connsiteX17" fmla="*/ 67575 w 86330"/>
                    <a:gd name="connsiteY17" fmla="*/ 23821 h 77063"/>
                    <a:gd name="connsiteX18" fmla="*/ 63033 w 86330"/>
                    <a:gd name="connsiteY18" fmla="*/ 21511 h 77063"/>
                    <a:gd name="connsiteX19" fmla="*/ 59209 w 86330"/>
                    <a:gd name="connsiteY19" fmla="*/ 23901 h 77063"/>
                    <a:gd name="connsiteX20" fmla="*/ 54031 w 86330"/>
                    <a:gd name="connsiteY20" fmla="*/ 44615 h 77063"/>
                    <a:gd name="connsiteX21" fmla="*/ 45427 w 86330"/>
                    <a:gd name="connsiteY21" fmla="*/ 69472 h 77063"/>
                    <a:gd name="connsiteX22" fmla="*/ 29493 w 86330"/>
                    <a:gd name="connsiteY22" fmla="*/ 77040 h 77063"/>
                    <a:gd name="connsiteX23" fmla="*/ 9575 w 86330"/>
                    <a:gd name="connsiteY23" fmla="*/ 68436 h 77063"/>
                    <a:gd name="connsiteX24" fmla="*/ 95 w 86330"/>
                    <a:gd name="connsiteY24" fmla="*/ 40791 h 77063"/>
                    <a:gd name="connsiteX25" fmla="*/ 5671 w 86330"/>
                    <a:gd name="connsiteY25" fmla="*/ 13783 h 77063"/>
                    <a:gd name="connsiteX26" fmla="*/ 23677 w 86330"/>
                    <a:gd name="connsiteY26" fmla="*/ 80 h 77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6330" h="77063">
                      <a:moveTo>
                        <a:pt x="23597" y="0"/>
                      </a:moveTo>
                      <a:lnTo>
                        <a:pt x="27979" y="21750"/>
                      </a:lnTo>
                      <a:cubicBezTo>
                        <a:pt x="23756" y="22865"/>
                        <a:pt x="20649" y="24936"/>
                        <a:pt x="18578" y="27884"/>
                      </a:cubicBezTo>
                      <a:cubicBezTo>
                        <a:pt x="16507" y="30832"/>
                        <a:pt x="15551" y="34895"/>
                        <a:pt x="15790" y="39994"/>
                      </a:cubicBezTo>
                      <a:cubicBezTo>
                        <a:pt x="16029" y="45650"/>
                        <a:pt x="17303" y="49873"/>
                        <a:pt x="19454" y="52582"/>
                      </a:cubicBezTo>
                      <a:cubicBezTo>
                        <a:pt x="20968" y="54414"/>
                        <a:pt x="22960" y="55290"/>
                        <a:pt x="25429" y="55211"/>
                      </a:cubicBezTo>
                      <a:cubicBezTo>
                        <a:pt x="27102" y="55211"/>
                        <a:pt x="28457" y="54573"/>
                        <a:pt x="29493" y="53458"/>
                      </a:cubicBezTo>
                      <a:cubicBezTo>
                        <a:pt x="30449" y="52343"/>
                        <a:pt x="31325" y="49873"/>
                        <a:pt x="32042" y="46049"/>
                      </a:cubicBezTo>
                      <a:cubicBezTo>
                        <a:pt x="35149" y="28282"/>
                        <a:pt x="38177" y="16969"/>
                        <a:pt x="41124" y="12030"/>
                      </a:cubicBezTo>
                      <a:cubicBezTo>
                        <a:pt x="45267" y="5338"/>
                        <a:pt x="51322" y="1753"/>
                        <a:pt x="59289" y="1354"/>
                      </a:cubicBezTo>
                      <a:cubicBezTo>
                        <a:pt x="66459" y="1035"/>
                        <a:pt x="72594" y="3585"/>
                        <a:pt x="77692" y="9002"/>
                      </a:cubicBezTo>
                      <a:cubicBezTo>
                        <a:pt x="82791" y="14420"/>
                        <a:pt x="85659" y="23104"/>
                        <a:pt x="86217" y="34975"/>
                      </a:cubicBezTo>
                      <a:cubicBezTo>
                        <a:pt x="86775" y="46288"/>
                        <a:pt x="85261" y="54733"/>
                        <a:pt x="81835" y="60389"/>
                      </a:cubicBezTo>
                      <a:cubicBezTo>
                        <a:pt x="78409" y="66046"/>
                        <a:pt x="73151" y="70109"/>
                        <a:pt x="66061" y="72499"/>
                      </a:cubicBezTo>
                      <a:lnTo>
                        <a:pt x="61281" y="52104"/>
                      </a:lnTo>
                      <a:cubicBezTo>
                        <a:pt x="64467" y="51068"/>
                        <a:pt x="66858" y="49315"/>
                        <a:pt x="68451" y="46766"/>
                      </a:cubicBezTo>
                      <a:cubicBezTo>
                        <a:pt x="70044" y="44216"/>
                        <a:pt x="70761" y="40711"/>
                        <a:pt x="70522" y="36090"/>
                      </a:cubicBezTo>
                      <a:cubicBezTo>
                        <a:pt x="70283" y="30354"/>
                        <a:pt x="69248" y="26291"/>
                        <a:pt x="67575" y="23821"/>
                      </a:cubicBezTo>
                      <a:cubicBezTo>
                        <a:pt x="66380" y="22228"/>
                        <a:pt x="64866" y="21431"/>
                        <a:pt x="63033" y="21511"/>
                      </a:cubicBezTo>
                      <a:cubicBezTo>
                        <a:pt x="61440" y="21511"/>
                        <a:pt x="60165" y="22387"/>
                        <a:pt x="59209" y="23901"/>
                      </a:cubicBezTo>
                      <a:cubicBezTo>
                        <a:pt x="57855" y="25972"/>
                        <a:pt x="56102" y="32824"/>
                        <a:pt x="54031" y="44615"/>
                      </a:cubicBezTo>
                      <a:cubicBezTo>
                        <a:pt x="51959" y="56406"/>
                        <a:pt x="49091" y="64612"/>
                        <a:pt x="45427" y="69472"/>
                      </a:cubicBezTo>
                      <a:cubicBezTo>
                        <a:pt x="41762" y="74172"/>
                        <a:pt x="36424" y="76721"/>
                        <a:pt x="29493" y="77040"/>
                      </a:cubicBezTo>
                      <a:cubicBezTo>
                        <a:pt x="21924" y="77359"/>
                        <a:pt x="15312" y="74491"/>
                        <a:pt x="9575" y="68436"/>
                      </a:cubicBezTo>
                      <a:cubicBezTo>
                        <a:pt x="3839" y="62381"/>
                        <a:pt x="652" y="53139"/>
                        <a:pt x="95" y="40791"/>
                      </a:cubicBezTo>
                      <a:cubicBezTo>
                        <a:pt x="-463" y="29557"/>
                        <a:pt x="1449" y="20555"/>
                        <a:pt x="5671" y="13783"/>
                      </a:cubicBezTo>
                      <a:cubicBezTo>
                        <a:pt x="9894" y="7011"/>
                        <a:pt x="15949" y="2470"/>
                        <a:pt x="23677" y="8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68" name="Freeform: Shape 3967">
                  <a:extLst>
                    <a:ext uri="{FF2B5EF4-FFF2-40B4-BE49-F238E27FC236}">
                      <a16:creationId xmlns:a16="http://schemas.microsoft.com/office/drawing/2014/main" id="{379E25EF-416B-806B-9460-90E1D8A119B9}"/>
                    </a:ext>
                  </a:extLst>
                </p:cNvPr>
                <p:cNvSpPr/>
                <p:nvPr/>
              </p:nvSpPr>
              <p:spPr>
                <a:xfrm>
                  <a:off x="3878206" y="2580433"/>
                  <a:ext cx="114484" cy="24538"/>
                </a:xfrm>
                <a:custGeom>
                  <a:avLst/>
                  <a:gdLst>
                    <a:gd name="connsiteX0" fmla="*/ 478 w 114484"/>
                    <a:gd name="connsiteY0" fmla="*/ 0 h 24538"/>
                    <a:gd name="connsiteX1" fmla="*/ 83095 w 114484"/>
                    <a:gd name="connsiteY1" fmla="*/ 1912 h 24538"/>
                    <a:gd name="connsiteX2" fmla="*/ 82617 w 114484"/>
                    <a:gd name="connsiteY2" fmla="*/ 23742 h 24538"/>
                    <a:gd name="connsiteX3" fmla="*/ 0 w 114484"/>
                    <a:gd name="connsiteY3" fmla="*/ 21829 h 24538"/>
                    <a:gd name="connsiteX4" fmla="*/ 478 w 114484"/>
                    <a:gd name="connsiteY4" fmla="*/ 0 h 24538"/>
                    <a:gd name="connsiteX5" fmla="*/ 94249 w 114484"/>
                    <a:gd name="connsiteY5" fmla="*/ 2231 h 24538"/>
                    <a:gd name="connsiteX6" fmla="*/ 114485 w 114484"/>
                    <a:gd name="connsiteY6" fmla="*/ 2709 h 24538"/>
                    <a:gd name="connsiteX7" fmla="*/ 114007 w 114484"/>
                    <a:gd name="connsiteY7" fmla="*/ 24538 h 24538"/>
                    <a:gd name="connsiteX8" fmla="*/ 93771 w 114484"/>
                    <a:gd name="connsiteY8" fmla="*/ 24060 h 24538"/>
                    <a:gd name="connsiteX9" fmla="*/ 94249 w 114484"/>
                    <a:gd name="connsiteY9" fmla="*/ 2231 h 2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484" h="24538">
                      <a:moveTo>
                        <a:pt x="478" y="0"/>
                      </a:moveTo>
                      <a:lnTo>
                        <a:pt x="83095" y="1912"/>
                      </a:lnTo>
                      <a:lnTo>
                        <a:pt x="82617" y="23742"/>
                      </a:lnTo>
                      <a:lnTo>
                        <a:pt x="0" y="21829"/>
                      </a:lnTo>
                      <a:lnTo>
                        <a:pt x="478" y="0"/>
                      </a:lnTo>
                      <a:close/>
                      <a:moveTo>
                        <a:pt x="94249" y="2231"/>
                      </a:moveTo>
                      <a:lnTo>
                        <a:pt x="114485" y="2709"/>
                      </a:lnTo>
                      <a:lnTo>
                        <a:pt x="114007" y="24538"/>
                      </a:lnTo>
                      <a:lnTo>
                        <a:pt x="93771" y="24060"/>
                      </a:lnTo>
                      <a:lnTo>
                        <a:pt x="94249" y="223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69" name="Freeform: Shape 3968">
                  <a:extLst>
                    <a:ext uri="{FF2B5EF4-FFF2-40B4-BE49-F238E27FC236}">
                      <a16:creationId xmlns:a16="http://schemas.microsoft.com/office/drawing/2014/main" id="{A22E97A8-1516-E454-EEE7-C3B16F9C63E0}"/>
                    </a:ext>
                  </a:extLst>
                </p:cNvPr>
                <p:cNvSpPr/>
                <p:nvPr/>
              </p:nvSpPr>
              <p:spPr>
                <a:xfrm>
                  <a:off x="3870877" y="2622352"/>
                  <a:ext cx="88114" cy="75889"/>
                </a:xfrm>
                <a:custGeom>
                  <a:avLst/>
                  <a:gdLst>
                    <a:gd name="connsiteX0" fmla="*/ 62301 w 88114"/>
                    <a:gd name="connsiteY0" fmla="*/ 25322 h 75889"/>
                    <a:gd name="connsiteX1" fmla="*/ 67719 w 88114"/>
                    <a:gd name="connsiteY1" fmla="*/ 5883 h 75889"/>
                    <a:gd name="connsiteX2" fmla="*/ 84290 w 88114"/>
                    <a:gd name="connsiteY2" fmla="*/ 19028 h 75889"/>
                    <a:gd name="connsiteX3" fmla="*/ 87795 w 88114"/>
                    <a:gd name="connsiteY3" fmla="*/ 43726 h 75889"/>
                    <a:gd name="connsiteX4" fmla="*/ 82298 w 88114"/>
                    <a:gd name="connsiteY4" fmla="*/ 65077 h 75889"/>
                    <a:gd name="connsiteX5" fmla="*/ 72658 w 88114"/>
                    <a:gd name="connsiteY5" fmla="*/ 74319 h 75889"/>
                    <a:gd name="connsiteX6" fmla="*/ 52900 w 88114"/>
                    <a:gd name="connsiteY6" fmla="*/ 75434 h 75889"/>
                    <a:gd name="connsiteX7" fmla="*/ 27486 w 88114"/>
                    <a:gd name="connsiteY7" fmla="*/ 72805 h 75889"/>
                    <a:gd name="connsiteX8" fmla="*/ 11393 w 88114"/>
                    <a:gd name="connsiteY8" fmla="*/ 72327 h 75889"/>
                    <a:gd name="connsiteX9" fmla="*/ 0 w 88114"/>
                    <a:gd name="connsiteY9" fmla="*/ 75195 h 75889"/>
                    <a:gd name="connsiteX10" fmla="*/ 1992 w 88114"/>
                    <a:gd name="connsiteY10" fmla="*/ 53685 h 75889"/>
                    <a:gd name="connsiteX11" fmla="*/ 8604 w 88114"/>
                    <a:gd name="connsiteY11" fmla="*/ 52171 h 75889"/>
                    <a:gd name="connsiteX12" fmla="*/ 11233 w 88114"/>
                    <a:gd name="connsiteY12" fmla="*/ 51613 h 75889"/>
                    <a:gd name="connsiteX13" fmla="*/ 4222 w 88114"/>
                    <a:gd name="connsiteY13" fmla="*/ 38946 h 75889"/>
                    <a:gd name="connsiteX14" fmla="*/ 2788 w 88114"/>
                    <a:gd name="connsiteY14" fmla="*/ 25163 h 75889"/>
                    <a:gd name="connsiteX15" fmla="*/ 11552 w 88114"/>
                    <a:gd name="connsiteY15" fmla="*/ 5803 h 75889"/>
                    <a:gd name="connsiteX16" fmla="*/ 29637 w 88114"/>
                    <a:gd name="connsiteY16" fmla="*/ 147 h 75889"/>
                    <a:gd name="connsiteX17" fmla="*/ 41747 w 88114"/>
                    <a:gd name="connsiteY17" fmla="*/ 4608 h 75889"/>
                    <a:gd name="connsiteX18" fmla="*/ 49236 w 88114"/>
                    <a:gd name="connsiteY18" fmla="*/ 14726 h 75889"/>
                    <a:gd name="connsiteX19" fmla="*/ 52661 w 88114"/>
                    <a:gd name="connsiteY19" fmla="*/ 32493 h 75889"/>
                    <a:gd name="connsiteX20" fmla="*/ 56007 w 88114"/>
                    <a:gd name="connsiteY20" fmla="*/ 54163 h 75889"/>
                    <a:gd name="connsiteX21" fmla="*/ 58158 w 88114"/>
                    <a:gd name="connsiteY21" fmla="*/ 54402 h 75889"/>
                    <a:gd name="connsiteX22" fmla="*/ 67400 w 88114"/>
                    <a:gd name="connsiteY22" fmla="*/ 52171 h 75889"/>
                    <a:gd name="connsiteX23" fmla="*/ 71145 w 88114"/>
                    <a:gd name="connsiteY23" fmla="*/ 40698 h 75889"/>
                    <a:gd name="connsiteX24" fmla="*/ 69711 w 88114"/>
                    <a:gd name="connsiteY24" fmla="*/ 31457 h 75889"/>
                    <a:gd name="connsiteX25" fmla="*/ 62142 w 88114"/>
                    <a:gd name="connsiteY25" fmla="*/ 25482 h 75889"/>
                    <a:gd name="connsiteX26" fmla="*/ 41906 w 88114"/>
                    <a:gd name="connsiteY26" fmla="*/ 52808 h 75889"/>
                    <a:gd name="connsiteX27" fmla="*/ 39835 w 88114"/>
                    <a:gd name="connsiteY27" fmla="*/ 39264 h 75889"/>
                    <a:gd name="connsiteX28" fmla="*/ 37126 w 88114"/>
                    <a:gd name="connsiteY28" fmla="*/ 27075 h 75889"/>
                    <a:gd name="connsiteX29" fmla="*/ 29876 w 88114"/>
                    <a:gd name="connsiteY29" fmla="*/ 22136 h 75889"/>
                    <a:gd name="connsiteX30" fmla="*/ 21670 w 88114"/>
                    <a:gd name="connsiteY30" fmla="*/ 24844 h 75889"/>
                    <a:gd name="connsiteX31" fmla="*/ 17527 w 88114"/>
                    <a:gd name="connsiteY31" fmla="*/ 33210 h 75889"/>
                    <a:gd name="connsiteX32" fmla="*/ 20316 w 88114"/>
                    <a:gd name="connsiteY32" fmla="*/ 44841 h 75889"/>
                    <a:gd name="connsiteX33" fmla="*/ 27008 w 88114"/>
                    <a:gd name="connsiteY33" fmla="*/ 50737 h 75889"/>
                    <a:gd name="connsiteX34" fmla="*/ 37524 w 88114"/>
                    <a:gd name="connsiteY34" fmla="*/ 52569 h 75889"/>
                    <a:gd name="connsiteX35" fmla="*/ 41826 w 88114"/>
                    <a:gd name="connsiteY35" fmla="*/ 52968 h 75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8114" h="75889">
                      <a:moveTo>
                        <a:pt x="62301" y="25322"/>
                      </a:moveTo>
                      <a:lnTo>
                        <a:pt x="67719" y="5883"/>
                      </a:lnTo>
                      <a:cubicBezTo>
                        <a:pt x="75447" y="8831"/>
                        <a:pt x="81024" y="13213"/>
                        <a:pt x="84290" y="19028"/>
                      </a:cubicBezTo>
                      <a:cubicBezTo>
                        <a:pt x="87556" y="24844"/>
                        <a:pt x="88751" y="33050"/>
                        <a:pt x="87795" y="43726"/>
                      </a:cubicBezTo>
                      <a:cubicBezTo>
                        <a:pt x="86919" y="53446"/>
                        <a:pt x="85087" y="60536"/>
                        <a:pt x="82298" y="65077"/>
                      </a:cubicBezTo>
                      <a:cubicBezTo>
                        <a:pt x="79590" y="69618"/>
                        <a:pt x="76323" y="72726"/>
                        <a:pt x="72658" y="74319"/>
                      </a:cubicBezTo>
                      <a:cubicBezTo>
                        <a:pt x="68914" y="75912"/>
                        <a:pt x="62381" y="76311"/>
                        <a:pt x="52900" y="75434"/>
                      </a:cubicBezTo>
                      <a:lnTo>
                        <a:pt x="27486" y="72805"/>
                      </a:lnTo>
                      <a:cubicBezTo>
                        <a:pt x="20236" y="72168"/>
                        <a:pt x="14898" y="72009"/>
                        <a:pt x="11393" y="72327"/>
                      </a:cubicBezTo>
                      <a:cubicBezTo>
                        <a:pt x="7887" y="72646"/>
                        <a:pt x="4063" y="73682"/>
                        <a:pt x="0" y="75195"/>
                      </a:cubicBezTo>
                      <a:lnTo>
                        <a:pt x="1992" y="53685"/>
                      </a:lnTo>
                      <a:cubicBezTo>
                        <a:pt x="3505" y="53286"/>
                        <a:pt x="5736" y="52729"/>
                        <a:pt x="8604" y="52171"/>
                      </a:cubicBezTo>
                      <a:cubicBezTo>
                        <a:pt x="9959" y="51932"/>
                        <a:pt x="10835" y="51773"/>
                        <a:pt x="11233" y="51613"/>
                      </a:cubicBezTo>
                      <a:cubicBezTo>
                        <a:pt x="7967" y="47550"/>
                        <a:pt x="5577" y="43328"/>
                        <a:pt x="4222" y="38946"/>
                      </a:cubicBezTo>
                      <a:cubicBezTo>
                        <a:pt x="2788" y="34564"/>
                        <a:pt x="2310" y="29943"/>
                        <a:pt x="2788" y="25163"/>
                      </a:cubicBezTo>
                      <a:cubicBezTo>
                        <a:pt x="3585" y="16718"/>
                        <a:pt x="6533" y="10265"/>
                        <a:pt x="11552" y="5803"/>
                      </a:cubicBezTo>
                      <a:cubicBezTo>
                        <a:pt x="16571" y="1342"/>
                        <a:pt x="22626" y="-570"/>
                        <a:pt x="29637" y="147"/>
                      </a:cubicBezTo>
                      <a:cubicBezTo>
                        <a:pt x="34258" y="545"/>
                        <a:pt x="38321" y="2059"/>
                        <a:pt x="41747" y="4608"/>
                      </a:cubicBezTo>
                      <a:cubicBezTo>
                        <a:pt x="45172" y="7158"/>
                        <a:pt x="47642" y="10584"/>
                        <a:pt x="49236" y="14726"/>
                      </a:cubicBezTo>
                      <a:cubicBezTo>
                        <a:pt x="50829" y="18949"/>
                        <a:pt x="51944" y="24844"/>
                        <a:pt x="52661" y="32493"/>
                      </a:cubicBezTo>
                      <a:cubicBezTo>
                        <a:pt x="53617" y="42850"/>
                        <a:pt x="54733" y="50100"/>
                        <a:pt x="56007" y="54163"/>
                      </a:cubicBezTo>
                      <a:lnTo>
                        <a:pt x="58158" y="54402"/>
                      </a:lnTo>
                      <a:cubicBezTo>
                        <a:pt x="62381" y="54800"/>
                        <a:pt x="65408" y="54003"/>
                        <a:pt x="67400" y="52171"/>
                      </a:cubicBezTo>
                      <a:cubicBezTo>
                        <a:pt x="69392" y="50339"/>
                        <a:pt x="70587" y="46435"/>
                        <a:pt x="71145" y="40698"/>
                      </a:cubicBezTo>
                      <a:cubicBezTo>
                        <a:pt x="71543" y="36795"/>
                        <a:pt x="71065" y="33767"/>
                        <a:pt x="69711" y="31457"/>
                      </a:cubicBezTo>
                      <a:cubicBezTo>
                        <a:pt x="68356" y="29147"/>
                        <a:pt x="65886" y="27155"/>
                        <a:pt x="62142" y="25482"/>
                      </a:cubicBezTo>
                      <a:close/>
                      <a:moveTo>
                        <a:pt x="41906" y="52808"/>
                      </a:moveTo>
                      <a:cubicBezTo>
                        <a:pt x="41269" y="49940"/>
                        <a:pt x="40552" y="45399"/>
                        <a:pt x="39835" y="39264"/>
                      </a:cubicBezTo>
                      <a:cubicBezTo>
                        <a:pt x="39118" y="33130"/>
                        <a:pt x="38241" y="29067"/>
                        <a:pt x="37126" y="27075"/>
                      </a:cubicBezTo>
                      <a:cubicBezTo>
                        <a:pt x="35373" y="24048"/>
                        <a:pt x="32983" y="22375"/>
                        <a:pt x="29876" y="22136"/>
                      </a:cubicBezTo>
                      <a:cubicBezTo>
                        <a:pt x="26849" y="21817"/>
                        <a:pt x="24060" y="22773"/>
                        <a:pt x="21670" y="24844"/>
                      </a:cubicBezTo>
                      <a:cubicBezTo>
                        <a:pt x="19200" y="26916"/>
                        <a:pt x="17846" y="29704"/>
                        <a:pt x="17527" y="33210"/>
                      </a:cubicBezTo>
                      <a:cubicBezTo>
                        <a:pt x="17129" y="37114"/>
                        <a:pt x="18085" y="41017"/>
                        <a:pt x="20316" y="44841"/>
                      </a:cubicBezTo>
                      <a:cubicBezTo>
                        <a:pt x="22068" y="47630"/>
                        <a:pt x="24299" y="49621"/>
                        <a:pt x="27008" y="50737"/>
                      </a:cubicBezTo>
                      <a:cubicBezTo>
                        <a:pt x="28840" y="51454"/>
                        <a:pt x="32346" y="52091"/>
                        <a:pt x="37524" y="52569"/>
                      </a:cubicBezTo>
                      <a:lnTo>
                        <a:pt x="41826" y="5296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37" name="Graphic 3682">
                <a:extLst>
                  <a:ext uri="{FF2B5EF4-FFF2-40B4-BE49-F238E27FC236}">
                    <a16:creationId xmlns:a16="http://schemas.microsoft.com/office/drawing/2014/main" id="{793366E5-B32C-372C-855C-35BB6C5AFB9E}"/>
                  </a:ext>
                </a:extLst>
              </p:cNvPr>
              <p:cNvGrpSpPr/>
              <p:nvPr/>
            </p:nvGrpSpPr>
            <p:grpSpPr>
              <a:xfrm>
                <a:off x="4448638" y="2763172"/>
                <a:ext cx="720142" cy="168284"/>
                <a:chOff x="4448638" y="2763172"/>
                <a:chExt cx="720142" cy="168284"/>
              </a:xfrm>
              <a:solidFill>
                <a:srgbClr val="000000"/>
              </a:solidFill>
            </p:grpSpPr>
            <p:sp>
              <p:nvSpPr>
                <p:cNvPr id="3956" name="Freeform: Shape 3955">
                  <a:extLst>
                    <a:ext uri="{FF2B5EF4-FFF2-40B4-BE49-F238E27FC236}">
                      <a16:creationId xmlns:a16="http://schemas.microsoft.com/office/drawing/2014/main" id="{45ECCD8D-877A-9A52-876F-6E7675572F91}"/>
                    </a:ext>
                  </a:extLst>
                </p:cNvPr>
                <p:cNvSpPr/>
                <p:nvPr/>
              </p:nvSpPr>
              <p:spPr>
                <a:xfrm>
                  <a:off x="4448638" y="2763991"/>
                  <a:ext cx="28441" cy="68754"/>
                </a:xfrm>
                <a:custGeom>
                  <a:avLst/>
                  <a:gdLst>
                    <a:gd name="connsiteX0" fmla="*/ 18802 w 28441"/>
                    <a:gd name="connsiteY0" fmla="*/ 68755 h 68754"/>
                    <a:gd name="connsiteX1" fmla="*/ 10516 w 28441"/>
                    <a:gd name="connsiteY1" fmla="*/ 67559 h 68754"/>
                    <a:gd name="connsiteX2" fmla="*/ 18005 w 28441"/>
                    <a:gd name="connsiteY2" fmla="*/ 14579 h 68754"/>
                    <a:gd name="connsiteX3" fmla="*/ 9321 w 28441"/>
                    <a:gd name="connsiteY3" fmla="*/ 19200 h 68754"/>
                    <a:gd name="connsiteX4" fmla="*/ 0 w 28441"/>
                    <a:gd name="connsiteY4" fmla="*/ 22228 h 68754"/>
                    <a:gd name="connsiteX5" fmla="*/ 1115 w 28441"/>
                    <a:gd name="connsiteY5" fmla="*/ 14181 h 68754"/>
                    <a:gd name="connsiteX6" fmla="*/ 14420 w 28441"/>
                    <a:gd name="connsiteY6" fmla="*/ 7967 h 68754"/>
                    <a:gd name="connsiteX7" fmla="*/ 23104 w 28441"/>
                    <a:gd name="connsiteY7" fmla="*/ 0 h 68754"/>
                    <a:gd name="connsiteX8" fmla="*/ 28442 w 28441"/>
                    <a:gd name="connsiteY8" fmla="*/ 717 h 68754"/>
                    <a:gd name="connsiteX9" fmla="*/ 18802 w 28441"/>
                    <a:gd name="connsiteY9" fmla="*/ 68755 h 68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41" h="68754">
                      <a:moveTo>
                        <a:pt x="18802" y="68755"/>
                      </a:moveTo>
                      <a:lnTo>
                        <a:pt x="10516" y="67559"/>
                      </a:lnTo>
                      <a:lnTo>
                        <a:pt x="18005" y="14579"/>
                      </a:lnTo>
                      <a:cubicBezTo>
                        <a:pt x="15695" y="16173"/>
                        <a:pt x="12827" y="17766"/>
                        <a:pt x="9321" y="19200"/>
                      </a:cubicBezTo>
                      <a:cubicBezTo>
                        <a:pt x="5816" y="20634"/>
                        <a:pt x="2709" y="21670"/>
                        <a:pt x="0" y="22228"/>
                      </a:cubicBezTo>
                      <a:lnTo>
                        <a:pt x="1115" y="14181"/>
                      </a:lnTo>
                      <a:cubicBezTo>
                        <a:pt x="6055" y="12667"/>
                        <a:pt x="10516" y="10596"/>
                        <a:pt x="14420" y="7967"/>
                      </a:cubicBezTo>
                      <a:cubicBezTo>
                        <a:pt x="18324" y="5338"/>
                        <a:pt x="21272" y="2709"/>
                        <a:pt x="23104" y="0"/>
                      </a:cubicBezTo>
                      <a:lnTo>
                        <a:pt x="28442" y="717"/>
                      </a:lnTo>
                      <a:lnTo>
                        <a:pt x="18802" y="6875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57" name="Freeform: Shape 3956">
                  <a:extLst>
                    <a:ext uri="{FF2B5EF4-FFF2-40B4-BE49-F238E27FC236}">
                      <a16:creationId xmlns:a16="http://schemas.microsoft.com/office/drawing/2014/main" id="{F8FB2868-2E1F-C987-87B4-143EFD373AC5}"/>
                    </a:ext>
                  </a:extLst>
                </p:cNvPr>
                <p:cNvSpPr/>
                <p:nvPr/>
              </p:nvSpPr>
              <p:spPr>
                <a:xfrm>
                  <a:off x="4493412" y="2826930"/>
                  <a:ext cx="10835" cy="10835"/>
                </a:xfrm>
                <a:custGeom>
                  <a:avLst/>
                  <a:gdLst>
                    <a:gd name="connsiteX0" fmla="*/ 0 w 10835"/>
                    <a:gd name="connsiteY0" fmla="*/ 9481 h 10835"/>
                    <a:gd name="connsiteX1" fmla="*/ 1354 w 10835"/>
                    <a:gd name="connsiteY1" fmla="*/ 0 h 10835"/>
                    <a:gd name="connsiteX2" fmla="*/ 10835 w 10835"/>
                    <a:gd name="connsiteY2" fmla="*/ 1354 h 10835"/>
                    <a:gd name="connsiteX3" fmla="*/ 9481 w 10835"/>
                    <a:gd name="connsiteY3" fmla="*/ 10835 h 10835"/>
                    <a:gd name="connsiteX4" fmla="*/ 0 w 10835"/>
                    <a:gd name="connsiteY4" fmla="*/ 9481 h 10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5" h="10835">
                      <a:moveTo>
                        <a:pt x="0" y="9481"/>
                      </a:moveTo>
                      <a:lnTo>
                        <a:pt x="1354" y="0"/>
                      </a:lnTo>
                      <a:lnTo>
                        <a:pt x="10835" y="1354"/>
                      </a:lnTo>
                      <a:lnTo>
                        <a:pt x="9481" y="10835"/>
                      </a:lnTo>
                      <a:lnTo>
                        <a:pt x="0" y="948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58" name="Freeform: Shape 3957">
                  <a:extLst>
                    <a:ext uri="{FF2B5EF4-FFF2-40B4-BE49-F238E27FC236}">
                      <a16:creationId xmlns:a16="http://schemas.microsoft.com/office/drawing/2014/main" id="{D8971348-2E49-0439-80EA-427673B27003}"/>
                    </a:ext>
                  </a:extLst>
                </p:cNvPr>
                <p:cNvSpPr/>
                <p:nvPr/>
              </p:nvSpPr>
              <p:spPr>
                <a:xfrm>
                  <a:off x="4514684" y="2775703"/>
                  <a:ext cx="47960" cy="68754"/>
                </a:xfrm>
                <a:custGeom>
                  <a:avLst/>
                  <a:gdLst>
                    <a:gd name="connsiteX0" fmla="*/ 27087 w 47960"/>
                    <a:gd name="connsiteY0" fmla="*/ 67559 h 68754"/>
                    <a:gd name="connsiteX1" fmla="*/ 29398 w 47960"/>
                    <a:gd name="connsiteY1" fmla="*/ 51307 h 68754"/>
                    <a:gd name="connsiteX2" fmla="*/ 0 w 47960"/>
                    <a:gd name="connsiteY2" fmla="*/ 47164 h 68754"/>
                    <a:gd name="connsiteX3" fmla="*/ 1115 w 47960"/>
                    <a:gd name="connsiteY3" fmla="*/ 39516 h 68754"/>
                    <a:gd name="connsiteX4" fmla="*/ 38241 w 47960"/>
                    <a:gd name="connsiteY4" fmla="*/ 0 h 68754"/>
                    <a:gd name="connsiteX5" fmla="*/ 45013 w 47960"/>
                    <a:gd name="connsiteY5" fmla="*/ 956 h 68754"/>
                    <a:gd name="connsiteX6" fmla="*/ 38799 w 47960"/>
                    <a:gd name="connsiteY6" fmla="*/ 44854 h 68754"/>
                    <a:gd name="connsiteX7" fmla="*/ 47961 w 47960"/>
                    <a:gd name="connsiteY7" fmla="*/ 46129 h 68754"/>
                    <a:gd name="connsiteX8" fmla="*/ 46846 w 47960"/>
                    <a:gd name="connsiteY8" fmla="*/ 53777 h 68754"/>
                    <a:gd name="connsiteX9" fmla="*/ 37683 w 47960"/>
                    <a:gd name="connsiteY9" fmla="*/ 52502 h 68754"/>
                    <a:gd name="connsiteX10" fmla="*/ 35373 w 47960"/>
                    <a:gd name="connsiteY10" fmla="*/ 68755 h 68754"/>
                    <a:gd name="connsiteX11" fmla="*/ 27087 w 47960"/>
                    <a:gd name="connsiteY11" fmla="*/ 67559 h 68754"/>
                    <a:gd name="connsiteX12" fmla="*/ 30434 w 47960"/>
                    <a:gd name="connsiteY12" fmla="*/ 43659 h 68754"/>
                    <a:gd name="connsiteX13" fmla="*/ 34736 w 47960"/>
                    <a:gd name="connsiteY13" fmla="*/ 13145 h 68754"/>
                    <a:gd name="connsiteX14" fmla="*/ 9162 w 47960"/>
                    <a:gd name="connsiteY14" fmla="*/ 40711 h 68754"/>
                    <a:gd name="connsiteX15" fmla="*/ 30354 w 47960"/>
                    <a:gd name="connsiteY15" fmla="*/ 43738 h 68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960" h="68754">
                      <a:moveTo>
                        <a:pt x="27087" y="67559"/>
                      </a:moveTo>
                      <a:lnTo>
                        <a:pt x="29398" y="51307"/>
                      </a:lnTo>
                      <a:lnTo>
                        <a:pt x="0" y="47164"/>
                      </a:lnTo>
                      <a:lnTo>
                        <a:pt x="1115" y="39516"/>
                      </a:lnTo>
                      <a:lnTo>
                        <a:pt x="38241" y="0"/>
                      </a:lnTo>
                      <a:lnTo>
                        <a:pt x="45013" y="956"/>
                      </a:lnTo>
                      <a:lnTo>
                        <a:pt x="38799" y="44854"/>
                      </a:lnTo>
                      <a:lnTo>
                        <a:pt x="47961" y="46129"/>
                      </a:lnTo>
                      <a:lnTo>
                        <a:pt x="46846" y="53777"/>
                      </a:lnTo>
                      <a:lnTo>
                        <a:pt x="37683" y="52502"/>
                      </a:lnTo>
                      <a:lnTo>
                        <a:pt x="35373" y="68755"/>
                      </a:lnTo>
                      <a:lnTo>
                        <a:pt x="27087" y="67559"/>
                      </a:lnTo>
                      <a:close/>
                      <a:moveTo>
                        <a:pt x="30434" y="43659"/>
                      </a:moveTo>
                      <a:lnTo>
                        <a:pt x="34736" y="13145"/>
                      </a:lnTo>
                      <a:lnTo>
                        <a:pt x="9162" y="40711"/>
                      </a:lnTo>
                      <a:lnTo>
                        <a:pt x="30354" y="4373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59" name="Freeform: Shape 3958">
                  <a:extLst>
                    <a:ext uri="{FF2B5EF4-FFF2-40B4-BE49-F238E27FC236}">
                      <a16:creationId xmlns:a16="http://schemas.microsoft.com/office/drawing/2014/main" id="{38EBB342-034F-F440-4F9E-BE02515115A0}"/>
                    </a:ext>
                  </a:extLst>
                </p:cNvPr>
                <p:cNvSpPr/>
                <p:nvPr/>
              </p:nvSpPr>
              <p:spPr>
                <a:xfrm>
                  <a:off x="4580172" y="2782475"/>
                  <a:ext cx="28441" cy="68834"/>
                </a:xfrm>
                <a:custGeom>
                  <a:avLst/>
                  <a:gdLst>
                    <a:gd name="connsiteX0" fmla="*/ 18882 w 28441"/>
                    <a:gd name="connsiteY0" fmla="*/ 68834 h 68834"/>
                    <a:gd name="connsiteX1" fmla="*/ 10596 w 28441"/>
                    <a:gd name="connsiteY1" fmla="*/ 67639 h 68834"/>
                    <a:gd name="connsiteX2" fmla="*/ 18085 w 28441"/>
                    <a:gd name="connsiteY2" fmla="*/ 14659 h 68834"/>
                    <a:gd name="connsiteX3" fmla="*/ 9401 w 28441"/>
                    <a:gd name="connsiteY3" fmla="*/ 19280 h 68834"/>
                    <a:gd name="connsiteX4" fmla="*/ 0 w 28441"/>
                    <a:gd name="connsiteY4" fmla="*/ 22307 h 68834"/>
                    <a:gd name="connsiteX5" fmla="*/ 1115 w 28441"/>
                    <a:gd name="connsiteY5" fmla="*/ 14261 h 68834"/>
                    <a:gd name="connsiteX6" fmla="*/ 14420 w 28441"/>
                    <a:gd name="connsiteY6" fmla="*/ 8046 h 68834"/>
                    <a:gd name="connsiteX7" fmla="*/ 23104 w 28441"/>
                    <a:gd name="connsiteY7" fmla="*/ 0 h 68834"/>
                    <a:gd name="connsiteX8" fmla="*/ 28442 w 28441"/>
                    <a:gd name="connsiteY8" fmla="*/ 796 h 68834"/>
                    <a:gd name="connsiteX9" fmla="*/ 18802 w 28441"/>
                    <a:gd name="connsiteY9" fmla="*/ 68834 h 68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41" h="68834">
                      <a:moveTo>
                        <a:pt x="18882" y="68834"/>
                      </a:moveTo>
                      <a:lnTo>
                        <a:pt x="10596" y="67639"/>
                      </a:lnTo>
                      <a:lnTo>
                        <a:pt x="18085" y="14659"/>
                      </a:lnTo>
                      <a:cubicBezTo>
                        <a:pt x="15774" y="16252"/>
                        <a:pt x="12906" y="17846"/>
                        <a:pt x="9401" y="19280"/>
                      </a:cubicBezTo>
                      <a:cubicBezTo>
                        <a:pt x="5895" y="20714"/>
                        <a:pt x="2788" y="21750"/>
                        <a:pt x="0" y="22307"/>
                      </a:cubicBezTo>
                      <a:lnTo>
                        <a:pt x="1115" y="14261"/>
                      </a:lnTo>
                      <a:cubicBezTo>
                        <a:pt x="6055" y="12747"/>
                        <a:pt x="10516" y="10676"/>
                        <a:pt x="14420" y="8046"/>
                      </a:cubicBezTo>
                      <a:cubicBezTo>
                        <a:pt x="18324" y="5417"/>
                        <a:pt x="21272" y="2788"/>
                        <a:pt x="23104" y="0"/>
                      </a:cubicBezTo>
                      <a:lnTo>
                        <a:pt x="28442" y="796"/>
                      </a:lnTo>
                      <a:lnTo>
                        <a:pt x="18802" y="6883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60" name="Freeform: Shape 3959">
                  <a:extLst>
                    <a:ext uri="{FF2B5EF4-FFF2-40B4-BE49-F238E27FC236}">
                      <a16:creationId xmlns:a16="http://schemas.microsoft.com/office/drawing/2014/main" id="{3B106026-3672-664B-6F3F-745ECB2F13A2}"/>
                    </a:ext>
                  </a:extLst>
                </p:cNvPr>
                <p:cNvSpPr/>
                <p:nvPr/>
              </p:nvSpPr>
              <p:spPr>
                <a:xfrm>
                  <a:off x="4623353" y="2787095"/>
                  <a:ext cx="55232" cy="72024"/>
                </a:xfrm>
                <a:custGeom>
                  <a:avLst/>
                  <a:gdLst>
                    <a:gd name="connsiteX0" fmla="*/ 0 w 55232"/>
                    <a:gd name="connsiteY0" fmla="*/ 67719 h 72024"/>
                    <a:gd name="connsiteX1" fmla="*/ 9640 w 55232"/>
                    <a:gd name="connsiteY1" fmla="*/ 0 h 72024"/>
                    <a:gd name="connsiteX2" fmla="*/ 35055 w 55232"/>
                    <a:gd name="connsiteY2" fmla="*/ 3585 h 72024"/>
                    <a:gd name="connsiteX3" fmla="*/ 47244 w 55232"/>
                    <a:gd name="connsiteY3" fmla="*/ 7409 h 72024"/>
                    <a:gd name="connsiteX4" fmla="*/ 53697 w 55232"/>
                    <a:gd name="connsiteY4" fmla="*/ 14739 h 72024"/>
                    <a:gd name="connsiteX5" fmla="*/ 55052 w 55232"/>
                    <a:gd name="connsiteY5" fmla="*/ 24060 h 72024"/>
                    <a:gd name="connsiteX6" fmla="*/ 51546 w 55232"/>
                    <a:gd name="connsiteY6" fmla="*/ 31947 h 72024"/>
                    <a:gd name="connsiteX7" fmla="*/ 43579 w 55232"/>
                    <a:gd name="connsiteY7" fmla="*/ 37126 h 72024"/>
                    <a:gd name="connsiteX8" fmla="*/ 52183 w 55232"/>
                    <a:gd name="connsiteY8" fmla="*/ 44615 h 72024"/>
                    <a:gd name="connsiteX9" fmla="*/ 54016 w 55232"/>
                    <a:gd name="connsiteY9" fmla="*/ 55370 h 72024"/>
                    <a:gd name="connsiteX10" fmla="*/ 50749 w 55232"/>
                    <a:gd name="connsiteY10" fmla="*/ 63974 h 72024"/>
                    <a:gd name="connsiteX11" fmla="*/ 44854 w 55232"/>
                    <a:gd name="connsiteY11" fmla="*/ 69551 h 72024"/>
                    <a:gd name="connsiteX12" fmla="*/ 36967 w 55232"/>
                    <a:gd name="connsiteY12" fmla="*/ 71862 h 72024"/>
                    <a:gd name="connsiteX13" fmla="*/ 25893 w 55232"/>
                    <a:gd name="connsiteY13" fmla="*/ 71463 h 72024"/>
                    <a:gd name="connsiteX14" fmla="*/ 80 w 55232"/>
                    <a:gd name="connsiteY14" fmla="*/ 67799 h 72024"/>
                    <a:gd name="connsiteX15" fmla="*/ 10118 w 55232"/>
                    <a:gd name="connsiteY15" fmla="*/ 60947 h 72024"/>
                    <a:gd name="connsiteX16" fmla="*/ 27008 w 55232"/>
                    <a:gd name="connsiteY16" fmla="*/ 63337 h 72024"/>
                    <a:gd name="connsiteX17" fmla="*/ 33143 w 55232"/>
                    <a:gd name="connsiteY17" fmla="*/ 63895 h 72024"/>
                    <a:gd name="connsiteX18" fmla="*/ 38560 w 55232"/>
                    <a:gd name="connsiteY18" fmla="*/ 62779 h 72024"/>
                    <a:gd name="connsiteX19" fmla="*/ 42544 w 55232"/>
                    <a:gd name="connsiteY19" fmla="*/ 59513 h 72024"/>
                    <a:gd name="connsiteX20" fmla="*/ 44694 w 55232"/>
                    <a:gd name="connsiteY20" fmla="*/ 54016 h 72024"/>
                    <a:gd name="connsiteX21" fmla="*/ 43659 w 55232"/>
                    <a:gd name="connsiteY21" fmla="*/ 47164 h 72024"/>
                    <a:gd name="connsiteX22" fmla="*/ 38799 w 55232"/>
                    <a:gd name="connsiteY22" fmla="*/ 42464 h 72024"/>
                    <a:gd name="connsiteX23" fmla="*/ 29079 w 55232"/>
                    <a:gd name="connsiteY23" fmla="*/ 39914 h 72024"/>
                    <a:gd name="connsiteX24" fmla="*/ 13384 w 55232"/>
                    <a:gd name="connsiteY24" fmla="*/ 37684 h 72024"/>
                    <a:gd name="connsiteX25" fmla="*/ 10118 w 55232"/>
                    <a:gd name="connsiteY25" fmla="*/ 60947 h 72024"/>
                    <a:gd name="connsiteX26" fmla="*/ 14500 w 55232"/>
                    <a:gd name="connsiteY26" fmla="*/ 29717 h 72024"/>
                    <a:gd name="connsiteX27" fmla="*/ 29159 w 55232"/>
                    <a:gd name="connsiteY27" fmla="*/ 31788 h 72024"/>
                    <a:gd name="connsiteX28" fmla="*/ 37843 w 55232"/>
                    <a:gd name="connsiteY28" fmla="*/ 32186 h 72024"/>
                    <a:gd name="connsiteX29" fmla="*/ 43500 w 55232"/>
                    <a:gd name="connsiteY29" fmla="*/ 29557 h 72024"/>
                    <a:gd name="connsiteX30" fmla="*/ 46049 w 55232"/>
                    <a:gd name="connsiteY30" fmla="*/ 23901 h 72024"/>
                    <a:gd name="connsiteX31" fmla="*/ 45252 w 55232"/>
                    <a:gd name="connsiteY31" fmla="*/ 17766 h 72024"/>
                    <a:gd name="connsiteX32" fmla="*/ 41110 w 55232"/>
                    <a:gd name="connsiteY32" fmla="*/ 13623 h 72024"/>
                    <a:gd name="connsiteX33" fmla="*/ 30912 w 55232"/>
                    <a:gd name="connsiteY33" fmla="*/ 11233 h 72024"/>
                    <a:gd name="connsiteX34" fmla="*/ 17368 w 55232"/>
                    <a:gd name="connsiteY34" fmla="*/ 9321 h 72024"/>
                    <a:gd name="connsiteX35" fmla="*/ 14500 w 55232"/>
                    <a:gd name="connsiteY35" fmla="*/ 29796 h 7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232" h="72024">
                      <a:moveTo>
                        <a:pt x="0" y="67719"/>
                      </a:moveTo>
                      <a:lnTo>
                        <a:pt x="9640" y="0"/>
                      </a:lnTo>
                      <a:lnTo>
                        <a:pt x="35055" y="3585"/>
                      </a:lnTo>
                      <a:cubicBezTo>
                        <a:pt x="40233" y="4302"/>
                        <a:pt x="44296" y="5577"/>
                        <a:pt x="47244" y="7409"/>
                      </a:cubicBezTo>
                      <a:cubicBezTo>
                        <a:pt x="50192" y="9242"/>
                        <a:pt x="52343" y="11711"/>
                        <a:pt x="53697" y="14739"/>
                      </a:cubicBezTo>
                      <a:cubicBezTo>
                        <a:pt x="55052" y="17846"/>
                        <a:pt x="55530" y="20953"/>
                        <a:pt x="55052" y="24060"/>
                      </a:cubicBezTo>
                      <a:cubicBezTo>
                        <a:pt x="54653" y="26928"/>
                        <a:pt x="53458" y="29557"/>
                        <a:pt x="51546" y="31947"/>
                      </a:cubicBezTo>
                      <a:cubicBezTo>
                        <a:pt x="49634" y="34258"/>
                        <a:pt x="46925" y="36010"/>
                        <a:pt x="43579" y="37126"/>
                      </a:cubicBezTo>
                      <a:cubicBezTo>
                        <a:pt x="47483" y="38879"/>
                        <a:pt x="50351" y="41428"/>
                        <a:pt x="52183" y="44615"/>
                      </a:cubicBezTo>
                      <a:cubicBezTo>
                        <a:pt x="53936" y="47802"/>
                        <a:pt x="54574" y="51387"/>
                        <a:pt x="54016" y="55370"/>
                      </a:cubicBezTo>
                      <a:cubicBezTo>
                        <a:pt x="53538" y="58557"/>
                        <a:pt x="52502" y="61425"/>
                        <a:pt x="50749" y="63974"/>
                      </a:cubicBezTo>
                      <a:cubicBezTo>
                        <a:pt x="48997" y="66524"/>
                        <a:pt x="47085" y="68356"/>
                        <a:pt x="44854" y="69551"/>
                      </a:cubicBezTo>
                      <a:cubicBezTo>
                        <a:pt x="42623" y="70746"/>
                        <a:pt x="40074" y="71543"/>
                        <a:pt x="36967" y="71862"/>
                      </a:cubicBezTo>
                      <a:cubicBezTo>
                        <a:pt x="33859" y="72180"/>
                        <a:pt x="30195" y="72021"/>
                        <a:pt x="25893" y="71463"/>
                      </a:cubicBezTo>
                      <a:lnTo>
                        <a:pt x="80" y="67799"/>
                      </a:lnTo>
                      <a:close/>
                      <a:moveTo>
                        <a:pt x="10118" y="60947"/>
                      </a:moveTo>
                      <a:lnTo>
                        <a:pt x="27008" y="63337"/>
                      </a:lnTo>
                      <a:cubicBezTo>
                        <a:pt x="29876" y="63735"/>
                        <a:pt x="31947" y="63974"/>
                        <a:pt x="33143" y="63895"/>
                      </a:cubicBezTo>
                      <a:cubicBezTo>
                        <a:pt x="35293" y="63895"/>
                        <a:pt x="37046" y="63417"/>
                        <a:pt x="38560" y="62779"/>
                      </a:cubicBezTo>
                      <a:cubicBezTo>
                        <a:pt x="40074" y="62142"/>
                        <a:pt x="41348" y="61027"/>
                        <a:pt x="42544" y="59513"/>
                      </a:cubicBezTo>
                      <a:cubicBezTo>
                        <a:pt x="43659" y="57999"/>
                        <a:pt x="44376" y="56167"/>
                        <a:pt x="44694" y="54016"/>
                      </a:cubicBezTo>
                      <a:cubicBezTo>
                        <a:pt x="45013" y="51466"/>
                        <a:pt x="44694" y="49236"/>
                        <a:pt x="43659" y="47164"/>
                      </a:cubicBezTo>
                      <a:cubicBezTo>
                        <a:pt x="42623" y="45093"/>
                        <a:pt x="41030" y="43579"/>
                        <a:pt x="38799" y="42464"/>
                      </a:cubicBezTo>
                      <a:cubicBezTo>
                        <a:pt x="36568" y="41428"/>
                        <a:pt x="33381" y="40552"/>
                        <a:pt x="29079" y="39914"/>
                      </a:cubicBezTo>
                      <a:lnTo>
                        <a:pt x="13384" y="37684"/>
                      </a:lnTo>
                      <a:lnTo>
                        <a:pt x="10118" y="60947"/>
                      </a:lnTo>
                      <a:close/>
                      <a:moveTo>
                        <a:pt x="14500" y="29717"/>
                      </a:moveTo>
                      <a:lnTo>
                        <a:pt x="29159" y="31788"/>
                      </a:lnTo>
                      <a:cubicBezTo>
                        <a:pt x="33143" y="32346"/>
                        <a:pt x="36011" y="32505"/>
                        <a:pt x="37843" y="32186"/>
                      </a:cubicBezTo>
                      <a:cubicBezTo>
                        <a:pt x="40233" y="31868"/>
                        <a:pt x="42066" y="30912"/>
                        <a:pt x="43500" y="29557"/>
                      </a:cubicBezTo>
                      <a:cubicBezTo>
                        <a:pt x="44934" y="28203"/>
                        <a:pt x="45730" y="26291"/>
                        <a:pt x="46049" y="23901"/>
                      </a:cubicBezTo>
                      <a:cubicBezTo>
                        <a:pt x="46368" y="21670"/>
                        <a:pt x="46049" y="19599"/>
                        <a:pt x="45252" y="17766"/>
                      </a:cubicBezTo>
                      <a:cubicBezTo>
                        <a:pt x="44376" y="15934"/>
                        <a:pt x="43022" y="14500"/>
                        <a:pt x="41110" y="13623"/>
                      </a:cubicBezTo>
                      <a:cubicBezTo>
                        <a:pt x="39197" y="12667"/>
                        <a:pt x="35771" y="11871"/>
                        <a:pt x="30912" y="11233"/>
                      </a:cubicBezTo>
                      <a:lnTo>
                        <a:pt x="17368" y="9321"/>
                      </a:lnTo>
                      <a:lnTo>
                        <a:pt x="14500" y="2979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61" name="Freeform: Shape 3960">
                  <a:extLst>
                    <a:ext uri="{FF2B5EF4-FFF2-40B4-BE49-F238E27FC236}">
                      <a16:creationId xmlns:a16="http://schemas.microsoft.com/office/drawing/2014/main" id="{79135A71-9C29-C04D-594A-F08D41735CC1}"/>
                    </a:ext>
                  </a:extLst>
                </p:cNvPr>
                <p:cNvSpPr/>
                <p:nvPr/>
              </p:nvSpPr>
              <p:spPr>
                <a:xfrm>
                  <a:off x="4746577" y="2763172"/>
                  <a:ext cx="102717" cy="117986"/>
                </a:xfrm>
                <a:custGeom>
                  <a:avLst/>
                  <a:gdLst>
                    <a:gd name="connsiteX0" fmla="*/ 75232 w 102717"/>
                    <a:gd name="connsiteY0" fmla="*/ 77382 h 117986"/>
                    <a:gd name="connsiteX1" fmla="*/ 96344 w 102717"/>
                    <a:gd name="connsiteY1" fmla="*/ 87500 h 117986"/>
                    <a:gd name="connsiteX2" fmla="*/ 75551 w 102717"/>
                    <a:gd name="connsiteY2" fmla="*/ 112596 h 117986"/>
                    <a:gd name="connsiteX3" fmla="*/ 44241 w 102717"/>
                    <a:gd name="connsiteY3" fmla="*/ 117296 h 117986"/>
                    <a:gd name="connsiteX4" fmla="*/ 9426 w 102717"/>
                    <a:gd name="connsiteY4" fmla="*/ 96662 h 117986"/>
                    <a:gd name="connsiteX5" fmla="*/ 901 w 102717"/>
                    <a:gd name="connsiteY5" fmla="*/ 52605 h 117986"/>
                    <a:gd name="connsiteX6" fmla="*/ 21694 w 102717"/>
                    <a:gd name="connsiteY6" fmla="*/ 10858 h 117986"/>
                    <a:gd name="connsiteX7" fmla="*/ 62167 w 102717"/>
                    <a:gd name="connsiteY7" fmla="*/ 660 h 117986"/>
                    <a:gd name="connsiteX8" fmla="*/ 94114 w 102717"/>
                    <a:gd name="connsiteY8" fmla="*/ 17710 h 117986"/>
                    <a:gd name="connsiteX9" fmla="*/ 102718 w 102717"/>
                    <a:gd name="connsiteY9" fmla="*/ 40177 h 117986"/>
                    <a:gd name="connsiteX10" fmla="*/ 79375 w 102717"/>
                    <a:gd name="connsiteY10" fmla="*/ 42407 h 117986"/>
                    <a:gd name="connsiteX11" fmla="*/ 73001 w 102717"/>
                    <a:gd name="connsiteY11" fmla="*/ 27350 h 117986"/>
                    <a:gd name="connsiteX12" fmla="*/ 58263 w 102717"/>
                    <a:gd name="connsiteY12" fmla="*/ 20100 h 117986"/>
                    <a:gd name="connsiteX13" fmla="*/ 36593 w 102717"/>
                    <a:gd name="connsiteY13" fmla="*/ 26234 h 117986"/>
                    <a:gd name="connsiteX14" fmla="*/ 24642 w 102717"/>
                    <a:gd name="connsiteY14" fmla="*/ 54358 h 117986"/>
                    <a:gd name="connsiteX15" fmla="*/ 27988 w 102717"/>
                    <a:gd name="connsiteY15" fmla="*/ 85986 h 117986"/>
                    <a:gd name="connsiteX16" fmla="*/ 46711 w 102717"/>
                    <a:gd name="connsiteY16" fmla="*/ 97937 h 117986"/>
                    <a:gd name="connsiteX17" fmla="*/ 63202 w 102717"/>
                    <a:gd name="connsiteY17" fmla="*/ 94352 h 117986"/>
                    <a:gd name="connsiteX18" fmla="*/ 75153 w 102717"/>
                    <a:gd name="connsiteY18" fmla="*/ 77462 h 117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2717" h="117986">
                      <a:moveTo>
                        <a:pt x="75232" y="77382"/>
                      </a:moveTo>
                      <a:lnTo>
                        <a:pt x="96344" y="87500"/>
                      </a:lnTo>
                      <a:cubicBezTo>
                        <a:pt x="91246" y="99371"/>
                        <a:pt x="84314" y="107736"/>
                        <a:pt x="75551" y="112596"/>
                      </a:cubicBezTo>
                      <a:cubicBezTo>
                        <a:pt x="66788" y="117456"/>
                        <a:pt x="56430" y="119049"/>
                        <a:pt x="44241" y="117296"/>
                      </a:cubicBezTo>
                      <a:cubicBezTo>
                        <a:pt x="29263" y="115145"/>
                        <a:pt x="17631" y="108294"/>
                        <a:pt x="9426" y="96662"/>
                      </a:cubicBezTo>
                      <a:cubicBezTo>
                        <a:pt x="1219" y="85030"/>
                        <a:pt x="-1649" y="70371"/>
                        <a:pt x="901" y="52605"/>
                      </a:cubicBezTo>
                      <a:cubicBezTo>
                        <a:pt x="3530" y="33803"/>
                        <a:pt x="10461" y="19940"/>
                        <a:pt x="21694" y="10858"/>
                      </a:cubicBezTo>
                      <a:cubicBezTo>
                        <a:pt x="32848" y="1856"/>
                        <a:pt x="46392" y="-1570"/>
                        <a:pt x="62167" y="660"/>
                      </a:cubicBezTo>
                      <a:cubicBezTo>
                        <a:pt x="75949" y="2652"/>
                        <a:pt x="86625" y="8309"/>
                        <a:pt x="94114" y="17710"/>
                      </a:cubicBezTo>
                      <a:cubicBezTo>
                        <a:pt x="98575" y="23287"/>
                        <a:pt x="101443" y="30776"/>
                        <a:pt x="102718" y="40177"/>
                      </a:cubicBezTo>
                      <a:lnTo>
                        <a:pt x="79375" y="42407"/>
                      </a:lnTo>
                      <a:cubicBezTo>
                        <a:pt x="78897" y="36352"/>
                        <a:pt x="76746" y="31333"/>
                        <a:pt x="73001" y="27350"/>
                      </a:cubicBezTo>
                      <a:cubicBezTo>
                        <a:pt x="69257" y="23366"/>
                        <a:pt x="64318" y="20976"/>
                        <a:pt x="58263" y="20100"/>
                      </a:cubicBezTo>
                      <a:cubicBezTo>
                        <a:pt x="49897" y="18905"/>
                        <a:pt x="42647" y="20976"/>
                        <a:pt x="36593" y="26234"/>
                      </a:cubicBezTo>
                      <a:cubicBezTo>
                        <a:pt x="30538" y="31493"/>
                        <a:pt x="26554" y="40894"/>
                        <a:pt x="24642" y="54358"/>
                      </a:cubicBezTo>
                      <a:cubicBezTo>
                        <a:pt x="22650" y="68618"/>
                        <a:pt x="23766" y="79135"/>
                        <a:pt x="27988" y="85986"/>
                      </a:cubicBezTo>
                      <a:cubicBezTo>
                        <a:pt x="32291" y="92758"/>
                        <a:pt x="38505" y="96742"/>
                        <a:pt x="46711" y="97937"/>
                      </a:cubicBezTo>
                      <a:cubicBezTo>
                        <a:pt x="52766" y="98813"/>
                        <a:pt x="58263" y="97618"/>
                        <a:pt x="63202" y="94352"/>
                      </a:cubicBezTo>
                      <a:cubicBezTo>
                        <a:pt x="68142" y="91085"/>
                        <a:pt x="72125" y="85508"/>
                        <a:pt x="75153" y="77462"/>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62" name="Freeform: Shape 3961">
                  <a:extLst>
                    <a:ext uri="{FF2B5EF4-FFF2-40B4-BE49-F238E27FC236}">
                      <a16:creationId xmlns:a16="http://schemas.microsoft.com/office/drawing/2014/main" id="{DC3E0B73-DAA3-F33E-9BA7-F0F9FD307A0A}"/>
                    </a:ext>
                  </a:extLst>
                </p:cNvPr>
                <p:cNvSpPr/>
                <p:nvPr/>
              </p:nvSpPr>
              <p:spPr>
                <a:xfrm>
                  <a:off x="4857261" y="2774986"/>
                  <a:ext cx="82525" cy="123487"/>
                </a:xfrm>
                <a:custGeom>
                  <a:avLst/>
                  <a:gdLst>
                    <a:gd name="connsiteX0" fmla="*/ 37684 w 82525"/>
                    <a:gd name="connsiteY0" fmla="*/ 3107 h 123487"/>
                    <a:gd name="connsiteX1" fmla="*/ 31788 w 82525"/>
                    <a:gd name="connsiteY1" fmla="*/ 44615 h 123487"/>
                    <a:gd name="connsiteX2" fmla="*/ 58557 w 82525"/>
                    <a:gd name="connsiteY2" fmla="*/ 35931 h 123487"/>
                    <a:gd name="connsiteX3" fmla="*/ 71623 w 82525"/>
                    <a:gd name="connsiteY3" fmla="*/ 40631 h 123487"/>
                    <a:gd name="connsiteX4" fmla="*/ 79669 w 82525"/>
                    <a:gd name="connsiteY4" fmla="*/ 48997 h 123487"/>
                    <a:gd name="connsiteX5" fmla="*/ 82458 w 82525"/>
                    <a:gd name="connsiteY5" fmla="*/ 59114 h 123487"/>
                    <a:gd name="connsiteX6" fmla="*/ 81263 w 82525"/>
                    <a:gd name="connsiteY6" fmla="*/ 75526 h 123487"/>
                    <a:gd name="connsiteX7" fmla="*/ 74491 w 82525"/>
                    <a:gd name="connsiteY7" fmla="*/ 123487 h 123487"/>
                    <a:gd name="connsiteX8" fmla="*/ 52821 w 82525"/>
                    <a:gd name="connsiteY8" fmla="*/ 120460 h 123487"/>
                    <a:gd name="connsiteX9" fmla="*/ 58955 w 82525"/>
                    <a:gd name="connsiteY9" fmla="*/ 77279 h 123487"/>
                    <a:gd name="connsiteX10" fmla="*/ 60071 w 82525"/>
                    <a:gd name="connsiteY10" fmla="*/ 60788 h 123487"/>
                    <a:gd name="connsiteX11" fmla="*/ 56486 w 82525"/>
                    <a:gd name="connsiteY11" fmla="*/ 54653 h 123487"/>
                    <a:gd name="connsiteX12" fmla="*/ 48917 w 82525"/>
                    <a:gd name="connsiteY12" fmla="*/ 51466 h 123487"/>
                    <a:gd name="connsiteX13" fmla="*/ 38958 w 82525"/>
                    <a:gd name="connsiteY13" fmla="*/ 52741 h 123487"/>
                    <a:gd name="connsiteX14" fmla="*/ 31629 w 82525"/>
                    <a:gd name="connsiteY14" fmla="*/ 59752 h 123487"/>
                    <a:gd name="connsiteX15" fmla="*/ 27486 w 82525"/>
                    <a:gd name="connsiteY15" fmla="*/ 75048 h 123487"/>
                    <a:gd name="connsiteX16" fmla="*/ 21670 w 82525"/>
                    <a:gd name="connsiteY16" fmla="*/ 115998 h 123487"/>
                    <a:gd name="connsiteX17" fmla="*/ 0 w 82525"/>
                    <a:gd name="connsiteY17" fmla="*/ 112971 h 123487"/>
                    <a:gd name="connsiteX18" fmla="*/ 16014 w 82525"/>
                    <a:gd name="connsiteY18" fmla="*/ 0 h 123487"/>
                    <a:gd name="connsiteX19" fmla="*/ 37684 w 82525"/>
                    <a:gd name="connsiteY19" fmla="*/ 3107 h 12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2525" h="123487">
                      <a:moveTo>
                        <a:pt x="37684" y="3107"/>
                      </a:moveTo>
                      <a:lnTo>
                        <a:pt x="31788" y="44615"/>
                      </a:lnTo>
                      <a:cubicBezTo>
                        <a:pt x="39914" y="37444"/>
                        <a:pt x="48837" y="34497"/>
                        <a:pt x="58557" y="35931"/>
                      </a:cubicBezTo>
                      <a:cubicBezTo>
                        <a:pt x="63497" y="36648"/>
                        <a:pt x="67878" y="38161"/>
                        <a:pt x="71623" y="40631"/>
                      </a:cubicBezTo>
                      <a:cubicBezTo>
                        <a:pt x="75367" y="43021"/>
                        <a:pt x="78076" y="45810"/>
                        <a:pt x="79669" y="48997"/>
                      </a:cubicBezTo>
                      <a:cubicBezTo>
                        <a:pt x="81263" y="52183"/>
                        <a:pt x="82219" y="55529"/>
                        <a:pt x="82458" y="59114"/>
                      </a:cubicBezTo>
                      <a:cubicBezTo>
                        <a:pt x="82697" y="62700"/>
                        <a:pt x="82298" y="68197"/>
                        <a:pt x="81263" y="75526"/>
                      </a:cubicBezTo>
                      <a:lnTo>
                        <a:pt x="74491" y="123487"/>
                      </a:lnTo>
                      <a:lnTo>
                        <a:pt x="52821" y="120460"/>
                      </a:lnTo>
                      <a:lnTo>
                        <a:pt x="58955" y="77279"/>
                      </a:lnTo>
                      <a:cubicBezTo>
                        <a:pt x="60151" y="68675"/>
                        <a:pt x="60549" y="63178"/>
                        <a:pt x="60071" y="60788"/>
                      </a:cubicBezTo>
                      <a:cubicBezTo>
                        <a:pt x="59593" y="58397"/>
                        <a:pt x="58398" y="56326"/>
                        <a:pt x="56486" y="54653"/>
                      </a:cubicBezTo>
                      <a:cubicBezTo>
                        <a:pt x="54574" y="52980"/>
                        <a:pt x="52104" y="51944"/>
                        <a:pt x="48917" y="51466"/>
                      </a:cubicBezTo>
                      <a:cubicBezTo>
                        <a:pt x="45332" y="50988"/>
                        <a:pt x="41986" y="51387"/>
                        <a:pt x="38958" y="52741"/>
                      </a:cubicBezTo>
                      <a:cubicBezTo>
                        <a:pt x="35851" y="54095"/>
                        <a:pt x="33461" y="56406"/>
                        <a:pt x="31629" y="59752"/>
                      </a:cubicBezTo>
                      <a:cubicBezTo>
                        <a:pt x="29797" y="63098"/>
                        <a:pt x="28442" y="68197"/>
                        <a:pt x="27486" y="75048"/>
                      </a:cubicBezTo>
                      <a:lnTo>
                        <a:pt x="21670" y="115998"/>
                      </a:lnTo>
                      <a:lnTo>
                        <a:pt x="0" y="112971"/>
                      </a:lnTo>
                      <a:lnTo>
                        <a:pt x="16014" y="0"/>
                      </a:lnTo>
                      <a:lnTo>
                        <a:pt x="37684" y="310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63" name="Freeform: Shape 3962">
                  <a:extLst>
                    <a:ext uri="{FF2B5EF4-FFF2-40B4-BE49-F238E27FC236}">
                      <a16:creationId xmlns:a16="http://schemas.microsoft.com/office/drawing/2014/main" id="{7040B040-64E6-B65F-BCB6-76134EADCCC7}"/>
                    </a:ext>
                  </a:extLst>
                </p:cNvPr>
                <p:cNvSpPr/>
                <p:nvPr/>
              </p:nvSpPr>
              <p:spPr>
                <a:xfrm>
                  <a:off x="4953821" y="2788689"/>
                  <a:ext cx="37683" cy="115918"/>
                </a:xfrm>
                <a:custGeom>
                  <a:avLst/>
                  <a:gdLst>
                    <a:gd name="connsiteX0" fmla="*/ 0 w 37683"/>
                    <a:gd name="connsiteY0" fmla="*/ 112891 h 115918"/>
                    <a:gd name="connsiteX1" fmla="*/ 11552 w 37683"/>
                    <a:gd name="connsiteY1" fmla="*/ 31071 h 115918"/>
                    <a:gd name="connsiteX2" fmla="*/ 33222 w 37683"/>
                    <a:gd name="connsiteY2" fmla="*/ 34098 h 115918"/>
                    <a:gd name="connsiteX3" fmla="*/ 21670 w 37683"/>
                    <a:gd name="connsiteY3" fmla="*/ 115919 h 115918"/>
                    <a:gd name="connsiteX4" fmla="*/ 0 w 37683"/>
                    <a:gd name="connsiteY4" fmla="*/ 112891 h 115918"/>
                    <a:gd name="connsiteX5" fmla="*/ 13146 w 37683"/>
                    <a:gd name="connsiteY5" fmla="*/ 19997 h 115918"/>
                    <a:gd name="connsiteX6" fmla="*/ 16014 w 37683"/>
                    <a:gd name="connsiteY6" fmla="*/ 0 h 115918"/>
                    <a:gd name="connsiteX7" fmla="*/ 37684 w 37683"/>
                    <a:gd name="connsiteY7" fmla="*/ 3027 h 115918"/>
                    <a:gd name="connsiteX8" fmla="*/ 34816 w 37683"/>
                    <a:gd name="connsiteY8" fmla="*/ 23024 h 115918"/>
                    <a:gd name="connsiteX9" fmla="*/ 13146 w 37683"/>
                    <a:gd name="connsiteY9" fmla="*/ 19997 h 115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83" h="115918">
                      <a:moveTo>
                        <a:pt x="0" y="112891"/>
                      </a:moveTo>
                      <a:lnTo>
                        <a:pt x="11552" y="31071"/>
                      </a:lnTo>
                      <a:lnTo>
                        <a:pt x="33222" y="34098"/>
                      </a:lnTo>
                      <a:lnTo>
                        <a:pt x="21670" y="115919"/>
                      </a:lnTo>
                      <a:lnTo>
                        <a:pt x="0" y="112891"/>
                      </a:lnTo>
                      <a:close/>
                      <a:moveTo>
                        <a:pt x="13146" y="19997"/>
                      </a:moveTo>
                      <a:lnTo>
                        <a:pt x="16014" y="0"/>
                      </a:lnTo>
                      <a:lnTo>
                        <a:pt x="37684" y="3027"/>
                      </a:lnTo>
                      <a:lnTo>
                        <a:pt x="34816" y="23024"/>
                      </a:lnTo>
                      <a:lnTo>
                        <a:pt x="13146" y="1999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64" name="Freeform: Shape 3963">
                  <a:extLst>
                    <a:ext uri="{FF2B5EF4-FFF2-40B4-BE49-F238E27FC236}">
                      <a16:creationId xmlns:a16="http://schemas.microsoft.com/office/drawing/2014/main" id="{78581E49-88C5-B1A8-389A-0568F682FB60}"/>
                    </a:ext>
                  </a:extLst>
                </p:cNvPr>
                <p:cNvSpPr/>
                <p:nvPr/>
              </p:nvSpPr>
              <p:spPr>
                <a:xfrm>
                  <a:off x="4997480" y="2826054"/>
                  <a:ext cx="82737" cy="92495"/>
                </a:xfrm>
                <a:custGeom>
                  <a:avLst/>
                  <a:gdLst>
                    <a:gd name="connsiteX0" fmla="*/ 74570 w 82737"/>
                    <a:gd name="connsiteY0" fmla="*/ 92257 h 92495"/>
                    <a:gd name="connsiteX1" fmla="*/ 52901 w 82737"/>
                    <a:gd name="connsiteY1" fmla="*/ 89229 h 92495"/>
                    <a:gd name="connsiteX2" fmla="*/ 58796 w 82737"/>
                    <a:gd name="connsiteY2" fmla="*/ 47483 h 92495"/>
                    <a:gd name="connsiteX3" fmla="*/ 59832 w 82737"/>
                    <a:gd name="connsiteY3" fmla="*/ 30115 h 92495"/>
                    <a:gd name="connsiteX4" fmla="*/ 56167 w 82737"/>
                    <a:gd name="connsiteY4" fmla="*/ 23423 h 92495"/>
                    <a:gd name="connsiteX5" fmla="*/ 48996 w 82737"/>
                    <a:gd name="connsiteY5" fmla="*/ 20236 h 92495"/>
                    <a:gd name="connsiteX6" fmla="*/ 38480 w 82737"/>
                    <a:gd name="connsiteY6" fmla="*/ 21909 h 92495"/>
                    <a:gd name="connsiteX7" fmla="*/ 31230 w 82737"/>
                    <a:gd name="connsiteY7" fmla="*/ 29238 h 92495"/>
                    <a:gd name="connsiteX8" fmla="*/ 26928 w 82737"/>
                    <a:gd name="connsiteY8" fmla="*/ 47802 h 92495"/>
                    <a:gd name="connsiteX9" fmla="*/ 21670 w 82737"/>
                    <a:gd name="connsiteY9" fmla="*/ 84848 h 92495"/>
                    <a:gd name="connsiteX10" fmla="*/ 0 w 82737"/>
                    <a:gd name="connsiteY10" fmla="*/ 81820 h 92495"/>
                    <a:gd name="connsiteX11" fmla="*/ 11552 w 82737"/>
                    <a:gd name="connsiteY11" fmla="*/ 0 h 92495"/>
                    <a:gd name="connsiteX12" fmla="*/ 31628 w 82737"/>
                    <a:gd name="connsiteY12" fmla="*/ 2868 h 92495"/>
                    <a:gd name="connsiteX13" fmla="*/ 29956 w 82737"/>
                    <a:gd name="connsiteY13" fmla="*/ 14898 h 92495"/>
                    <a:gd name="connsiteX14" fmla="*/ 58876 w 82737"/>
                    <a:gd name="connsiteY14" fmla="*/ 4860 h 92495"/>
                    <a:gd name="connsiteX15" fmla="*/ 71623 w 82737"/>
                    <a:gd name="connsiteY15" fmla="*/ 9321 h 92495"/>
                    <a:gd name="connsiteX16" fmla="*/ 79669 w 82737"/>
                    <a:gd name="connsiteY16" fmla="*/ 17208 h 92495"/>
                    <a:gd name="connsiteX17" fmla="*/ 82617 w 82737"/>
                    <a:gd name="connsiteY17" fmla="*/ 26928 h 92495"/>
                    <a:gd name="connsiteX18" fmla="*/ 81741 w 82737"/>
                    <a:gd name="connsiteY18" fmla="*/ 41667 h 92495"/>
                    <a:gd name="connsiteX19" fmla="*/ 74570 w 82737"/>
                    <a:gd name="connsiteY19" fmla="*/ 92496 h 92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2737" h="92495">
                      <a:moveTo>
                        <a:pt x="74570" y="92257"/>
                      </a:moveTo>
                      <a:lnTo>
                        <a:pt x="52901" y="89229"/>
                      </a:lnTo>
                      <a:lnTo>
                        <a:pt x="58796" y="47483"/>
                      </a:lnTo>
                      <a:cubicBezTo>
                        <a:pt x="60070" y="38639"/>
                        <a:pt x="60389" y="32903"/>
                        <a:pt x="59832" y="30115"/>
                      </a:cubicBezTo>
                      <a:cubicBezTo>
                        <a:pt x="59274" y="27326"/>
                        <a:pt x="58079" y="25175"/>
                        <a:pt x="56167" y="23423"/>
                      </a:cubicBezTo>
                      <a:cubicBezTo>
                        <a:pt x="54255" y="21670"/>
                        <a:pt x="51865" y="20634"/>
                        <a:pt x="48996" y="20236"/>
                      </a:cubicBezTo>
                      <a:cubicBezTo>
                        <a:pt x="45252" y="19678"/>
                        <a:pt x="41747" y="20236"/>
                        <a:pt x="38480" y="21909"/>
                      </a:cubicBezTo>
                      <a:cubicBezTo>
                        <a:pt x="35214" y="23582"/>
                        <a:pt x="32824" y="25972"/>
                        <a:pt x="31230" y="29238"/>
                      </a:cubicBezTo>
                      <a:cubicBezTo>
                        <a:pt x="29637" y="32505"/>
                        <a:pt x="28203" y="38639"/>
                        <a:pt x="26928" y="47802"/>
                      </a:cubicBezTo>
                      <a:lnTo>
                        <a:pt x="21670" y="84848"/>
                      </a:lnTo>
                      <a:lnTo>
                        <a:pt x="0" y="81820"/>
                      </a:lnTo>
                      <a:lnTo>
                        <a:pt x="11552" y="0"/>
                      </a:lnTo>
                      <a:lnTo>
                        <a:pt x="31628" y="2868"/>
                      </a:lnTo>
                      <a:lnTo>
                        <a:pt x="29956" y="14898"/>
                      </a:lnTo>
                      <a:cubicBezTo>
                        <a:pt x="38401" y="6692"/>
                        <a:pt x="48040" y="3346"/>
                        <a:pt x="58876" y="4860"/>
                      </a:cubicBezTo>
                      <a:cubicBezTo>
                        <a:pt x="63656" y="5497"/>
                        <a:pt x="67878" y="7011"/>
                        <a:pt x="71623" y="9321"/>
                      </a:cubicBezTo>
                      <a:cubicBezTo>
                        <a:pt x="75367" y="11632"/>
                        <a:pt x="77996" y="14181"/>
                        <a:pt x="79669" y="17208"/>
                      </a:cubicBezTo>
                      <a:cubicBezTo>
                        <a:pt x="81342" y="20156"/>
                        <a:pt x="82298" y="23423"/>
                        <a:pt x="82617" y="26928"/>
                      </a:cubicBezTo>
                      <a:cubicBezTo>
                        <a:pt x="82935" y="30433"/>
                        <a:pt x="82617" y="35373"/>
                        <a:pt x="81741" y="41667"/>
                      </a:cubicBezTo>
                      <a:lnTo>
                        <a:pt x="74570" y="9249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65" name="Freeform: Shape 3964">
                  <a:extLst>
                    <a:ext uri="{FF2B5EF4-FFF2-40B4-BE49-F238E27FC236}">
                      <a16:creationId xmlns:a16="http://schemas.microsoft.com/office/drawing/2014/main" id="{4FA3D5F0-3D2E-0FE4-25D2-85FB8E045337}"/>
                    </a:ext>
                  </a:extLst>
                </p:cNvPr>
                <p:cNvSpPr/>
                <p:nvPr/>
              </p:nvSpPr>
              <p:spPr>
                <a:xfrm>
                  <a:off x="5091141" y="2841560"/>
                  <a:ext cx="77639" cy="89896"/>
                </a:xfrm>
                <a:custGeom>
                  <a:avLst/>
                  <a:gdLst>
                    <a:gd name="connsiteX0" fmla="*/ 27037 w 77639"/>
                    <a:gd name="connsiteY0" fmla="*/ 25285 h 89896"/>
                    <a:gd name="connsiteX1" fmla="*/ 7917 w 77639"/>
                    <a:gd name="connsiteY1" fmla="*/ 18991 h 89896"/>
                    <a:gd name="connsiteX2" fmla="*/ 21779 w 77639"/>
                    <a:gd name="connsiteY2" fmla="*/ 3057 h 89896"/>
                    <a:gd name="connsiteX3" fmla="*/ 46636 w 77639"/>
                    <a:gd name="connsiteY3" fmla="*/ 747 h 89896"/>
                    <a:gd name="connsiteX4" fmla="*/ 67748 w 77639"/>
                    <a:gd name="connsiteY4" fmla="*/ 7200 h 89896"/>
                    <a:gd name="connsiteX5" fmla="*/ 76512 w 77639"/>
                    <a:gd name="connsiteY5" fmla="*/ 17318 h 89896"/>
                    <a:gd name="connsiteX6" fmla="*/ 76671 w 77639"/>
                    <a:gd name="connsiteY6" fmla="*/ 37076 h 89896"/>
                    <a:gd name="connsiteX7" fmla="*/ 72847 w 77639"/>
                    <a:gd name="connsiteY7" fmla="*/ 62331 h 89896"/>
                    <a:gd name="connsiteX8" fmla="*/ 71652 w 77639"/>
                    <a:gd name="connsiteY8" fmla="*/ 78345 h 89896"/>
                    <a:gd name="connsiteX9" fmla="*/ 73962 w 77639"/>
                    <a:gd name="connsiteY9" fmla="*/ 89897 h 89896"/>
                    <a:gd name="connsiteX10" fmla="*/ 52531 w 77639"/>
                    <a:gd name="connsiteY10" fmla="*/ 86869 h 89896"/>
                    <a:gd name="connsiteX11" fmla="*/ 51337 w 77639"/>
                    <a:gd name="connsiteY11" fmla="*/ 80177 h 89896"/>
                    <a:gd name="connsiteX12" fmla="*/ 50938 w 77639"/>
                    <a:gd name="connsiteY12" fmla="*/ 77548 h 89896"/>
                    <a:gd name="connsiteX13" fmla="*/ 37952 w 77639"/>
                    <a:gd name="connsiteY13" fmla="*/ 83921 h 89896"/>
                    <a:gd name="connsiteX14" fmla="*/ 24089 w 77639"/>
                    <a:gd name="connsiteY14" fmla="*/ 84718 h 89896"/>
                    <a:gd name="connsiteX15" fmla="*/ 5128 w 77639"/>
                    <a:gd name="connsiteY15" fmla="*/ 75078 h 89896"/>
                    <a:gd name="connsiteX16" fmla="*/ 268 w 77639"/>
                    <a:gd name="connsiteY16" fmla="*/ 56675 h 89896"/>
                    <a:gd name="connsiteX17" fmla="*/ 5367 w 77639"/>
                    <a:gd name="connsiteY17" fmla="*/ 44804 h 89896"/>
                    <a:gd name="connsiteX18" fmla="*/ 15804 w 77639"/>
                    <a:gd name="connsiteY18" fmla="*/ 37793 h 89896"/>
                    <a:gd name="connsiteX19" fmla="*/ 33730 w 77639"/>
                    <a:gd name="connsiteY19" fmla="*/ 35164 h 89896"/>
                    <a:gd name="connsiteX20" fmla="*/ 55479 w 77639"/>
                    <a:gd name="connsiteY20" fmla="*/ 32853 h 89896"/>
                    <a:gd name="connsiteX21" fmla="*/ 55798 w 77639"/>
                    <a:gd name="connsiteY21" fmla="*/ 30702 h 89896"/>
                    <a:gd name="connsiteX22" fmla="*/ 53965 w 77639"/>
                    <a:gd name="connsiteY22" fmla="*/ 21381 h 89896"/>
                    <a:gd name="connsiteX23" fmla="*/ 42732 w 77639"/>
                    <a:gd name="connsiteY23" fmla="*/ 17079 h 89896"/>
                    <a:gd name="connsiteX24" fmla="*/ 33411 w 77639"/>
                    <a:gd name="connsiteY24" fmla="*/ 18035 h 89896"/>
                    <a:gd name="connsiteX25" fmla="*/ 27037 w 77639"/>
                    <a:gd name="connsiteY25" fmla="*/ 25285 h 89896"/>
                    <a:gd name="connsiteX26" fmla="*/ 53567 w 77639"/>
                    <a:gd name="connsiteY26" fmla="*/ 46955 h 89896"/>
                    <a:gd name="connsiteX27" fmla="*/ 39943 w 77639"/>
                    <a:gd name="connsiteY27" fmla="*/ 48389 h 89896"/>
                    <a:gd name="connsiteX28" fmla="*/ 27595 w 77639"/>
                    <a:gd name="connsiteY28" fmla="*/ 50460 h 89896"/>
                    <a:gd name="connsiteX29" fmla="*/ 22257 w 77639"/>
                    <a:gd name="connsiteY29" fmla="*/ 57471 h 89896"/>
                    <a:gd name="connsiteX30" fmla="*/ 24567 w 77639"/>
                    <a:gd name="connsiteY30" fmla="*/ 65837 h 89896"/>
                    <a:gd name="connsiteX31" fmla="*/ 32694 w 77639"/>
                    <a:gd name="connsiteY31" fmla="*/ 70378 h 89896"/>
                    <a:gd name="connsiteX32" fmla="*/ 44405 w 77639"/>
                    <a:gd name="connsiteY32" fmla="*/ 68067 h 89896"/>
                    <a:gd name="connsiteX33" fmla="*/ 50619 w 77639"/>
                    <a:gd name="connsiteY33" fmla="*/ 61614 h 89896"/>
                    <a:gd name="connsiteX34" fmla="*/ 52930 w 77639"/>
                    <a:gd name="connsiteY34" fmla="*/ 51177 h 89896"/>
                    <a:gd name="connsiteX35" fmla="*/ 53567 w 77639"/>
                    <a:gd name="connsiteY35" fmla="*/ 46875 h 8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7639" h="89896">
                      <a:moveTo>
                        <a:pt x="27037" y="25285"/>
                      </a:moveTo>
                      <a:lnTo>
                        <a:pt x="7917" y="18991"/>
                      </a:lnTo>
                      <a:cubicBezTo>
                        <a:pt x="11263" y="11422"/>
                        <a:pt x="15884" y="6085"/>
                        <a:pt x="21779" y="3057"/>
                      </a:cubicBezTo>
                      <a:cubicBezTo>
                        <a:pt x="27675" y="30"/>
                        <a:pt x="35960" y="-767"/>
                        <a:pt x="46636" y="747"/>
                      </a:cubicBezTo>
                      <a:cubicBezTo>
                        <a:pt x="56276" y="2101"/>
                        <a:pt x="63287" y="4252"/>
                        <a:pt x="67748" y="7200"/>
                      </a:cubicBezTo>
                      <a:cubicBezTo>
                        <a:pt x="72210" y="10148"/>
                        <a:pt x="75078" y="13494"/>
                        <a:pt x="76512" y="17318"/>
                      </a:cubicBezTo>
                      <a:cubicBezTo>
                        <a:pt x="77946" y="21142"/>
                        <a:pt x="78026" y="27675"/>
                        <a:pt x="76671" y="37076"/>
                      </a:cubicBezTo>
                      <a:lnTo>
                        <a:pt x="72847" y="62331"/>
                      </a:lnTo>
                      <a:cubicBezTo>
                        <a:pt x="71811" y="69501"/>
                        <a:pt x="71413" y="74839"/>
                        <a:pt x="71652" y="78345"/>
                      </a:cubicBezTo>
                      <a:cubicBezTo>
                        <a:pt x="71891" y="81850"/>
                        <a:pt x="72608" y="85674"/>
                        <a:pt x="73962" y="89897"/>
                      </a:cubicBezTo>
                      <a:lnTo>
                        <a:pt x="52531" y="86869"/>
                      </a:lnTo>
                      <a:cubicBezTo>
                        <a:pt x="52133" y="85355"/>
                        <a:pt x="51815" y="83125"/>
                        <a:pt x="51337" y="80177"/>
                      </a:cubicBezTo>
                      <a:cubicBezTo>
                        <a:pt x="51177" y="78823"/>
                        <a:pt x="51018" y="77946"/>
                        <a:pt x="50938" y="77548"/>
                      </a:cubicBezTo>
                      <a:cubicBezTo>
                        <a:pt x="46716" y="80575"/>
                        <a:pt x="42414" y="82726"/>
                        <a:pt x="37952" y="83921"/>
                      </a:cubicBezTo>
                      <a:cubicBezTo>
                        <a:pt x="33490" y="85116"/>
                        <a:pt x="28870" y="85355"/>
                        <a:pt x="24089" y="84718"/>
                      </a:cubicBezTo>
                      <a:cubicBezTo>
                        <a:pt x="15644" y="83523"/>
                        <a:pt x="9351" y="80336"/>
                        <a:pt x="5128" y="75078"/>
                      </a:cubicBezTo>
                      <a:cubicBezTo>
                        <a:pt x="906" y="69820"/>
                        <a:pt x="-688" y="63685"/>
                        <a:pt x="268" y="56675"/>
                      </a:cubicBezTo>
                      <a:cubicBezTo>
                        <a:pt x="906" y="52054"/>
                        <a:pt x="2579" y="48070"/>
                        <a:pt x="5367" y="44804"/>
                      </a:cubicBezTo>
                      <a:cubicBezTo>
                        <a:pt x="8076" y="41458"/>
                        <a:pt x="11581" y="39147"/>
                        <a:pt x="15804" y="37793"/>
                      </a:cubicBezTo>
                      <a:cubicBezTo>
                        <a:pt x="20026" y="36439"/>
                        <a:pt x="26001" y="35562"/>
                        <a:pt x="33730" y="35164"/>
                      </a:cubicBezTo>
                      <a:cubicBezTo>
                        <a:pt x="44086" y="34686"/>
                        <a:pt x="51337" y="33889"/>
                        <a:pt x="55479" y="32853"/>
                      </a:cubicBezTo>
                      <a:lnTo>
                        <a:pt x="55798" y="30702"/>
                      </a:lnTo>
                      <a:cubicBezTo>
                        <a:pt x="56356" y="26560"/>
                        <a:pt x="55798" y="23452"/>
                        <a:pt x="53965" y="21381"/>
                      </a:cubicBezTo>
                      <a:cubicBezTo>
                        <a:pt x="52133" y="19310"/>
                        <a:pt x="48389" y="17875"/>
                        <a:pt x="42732" y="17079"/>
                      </a:cubicBezTo>
                      <a:cubicBezTo>
                        <a:pt x="38908" y="16521"/>
                        <a:pt x="35801" y="16840"/>
                        <a:pt x="33411" y="18035"/>
                      </a:cubicBezTo>
                      <a:cubicBezTo>
                        <a:pt x="31021" y="19230"/>
                        <a:pt x="28950" y="21700"/>
                        <a:pt x="27037" y="25285"/>
                      </a:cubicBezTo>
                      <a:close/>
                      <a:moveTo>
                        <a:pt x="53567" y="46955"/>
                      </a:moveTo>
                      <a:cubicBezTo>
                        <a:pt x="50619" y="47512"/>
                        <a:pt x="46078" y="47991"/>
                        <a:pt x="39943" y="48389"/>
                      </a:cubicBezTo>
                      <a:cubicBezTo>
                        <a:pt x="33730" y="48787"/>
                        <a:pt x="29666" y="49504"/>
                        <a:pt x="27595" y="50460"/>
                      </a:cubicBezTo>
                      <a:cubicBezTo>
                        <a:pt x="24488" y="52054"/>
                        <a:pt x="22735" y="54444"/>
                        <a:pt x="22257" y="57471"/>
                      </a:cubicBezTo>
                      <a:cubicBezTo>
                        <a:pt x="21859" y="60499"/>
                        <a:pt x="22576" y="63287"/>
                        <a:pt x="24567" y="65837"/>
                      </a:cubicBezTo>
                      <a:cubicBezTo>
                        <a:pt x="26480" y="68386"/>
                        <a:pt x="29268" y="69900"/>
                        <a:pt x="32694" y="70378"/>
                      </a:cubicBezTo>
                      <a:cubicBezTo>
                        <a:pt x="36597" y="70935"/>
                        <a:pt x="40501" y="70139"/>
                        <a:pt x="44405" y="68067"/>
                      </a:cubicBezTo>
                      <a:cubicBezTo>
                        <a:pt x="47273" y="66474"/>
                        <a:pt x="49345" y="64323"/>
                        <a:pt x="50619" y="61614"/>
                      </a:cubicBezTo>
                      <a:cubicBezTo>
                        <a:pt x="51416" y="59861"/>
                        <a:pt x="52213" y="56356"/>
                        <a:pt x="52930" y="51177"/>
                      </a:cubicBezTo>
                      <a:lnTo>
                        <a:pt x="53567" y="4687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38" name="Graphic 3682">
                <a:extLst>
                  <a:ext uri="{FF2B5EF4-FFF2-40B4-BE49-F238E27FC236}">
                    <a16:creationId xmlns:a16="http://schemas.microsoft.com/office/drawing/2014/main" id="{0A8796A0-DC50-F2C8-DB79-BDF12EF57DE9}"/>
                  </a:ext>
                </a:extLst>
              </p:cNvPr>
              <p:cNvGrpSpPr/>
              <p:nvPr/>
            </p:nvGrpSpPr>
            <p:grpSpPr>
              <a:xfrm>
                <a:off x="3883146" y="3620267"/>
                <a:ext cx="606611" cy="639116"/>
                <a:chOff x="3883146" y="3620267"/>
                <a:chExt cx="606611" cy="639116"/>
              </a:xfrm>
              <a:solidFill>
                <a:srgbClr val="000000"/>
              </a:solidFill>
            </p:grpSpPr>
            <p:sp>
              <p:nvSpPr>
                <p:cNvPr id="3943" name="Freeform: Shape 3942">
                  <a:extLst>
                    <a:ext uri="{FF2B5EF4-FFF2-40B4-BE49-F238E27FC236}">
                      <a16:creationId xmlns:a16="http://schemas.microsoft.com/office/drawing/2014/main" id="{695DD6A7-166F-2DC6-B8AD-591D721029C3}"/>
                    </a:ext>
                  </a:extLst>
                </p:cNvPr>
                <p:cNvSpPr/>
                <p:nvPr/>
              </p:nvSpPr>
              <p:spPr>
                <a:xfrm>
                  <a:off x="3883146" y="3620267"/>
                  <a:ext cx="61026" cy="58805"/>
                </a:xfrm>
                <a:custGeom>
                  <a:avLst/>
                  <a:gdLst>
                    <a:gd name="connsiteX0" fmla="*/ 30673 w 61026"/>
                    <a:gd name="connsiteY0" fmla="*/ 54185 h 58805"/>
                    <a:gd name="connsiteX1" fmla="*/ 25733 w 61026"/>
                    <a:gd name="connsiteY1" fmla="*/ 58806 h 58805"/>
                    <a:gd name="connsiteX2" fmla="*/ 0 w 61026"/>
                    <a:gd name="connsiteY2" fmla="*/ 31240 h 58805"/>
                    <a:gd name="connsiteX3" fmla="*/ 4143 w 61026"/>
                    <a:gd name="connsiteY3" fmla="*/ 28532 h 58805"/>
                    <a:gd name="connsiteX4" fmla="*/ 12827 w 61026"/>
                    <a:gd name="connsiteY4" fmla="*/ 26699 h 58805"/>
                    <a:gd name="connsiteX5" fmla="*/ 25415 w 61026"/>
                    <a:gd name="connsiteY5" fmla="*/ 27496 h 58805"/>
                    <a:gd name="connsiteX6" fmla="*/ 42783 w 61026"/>
                    <a:gd name="connsiteY6" fmla="*/ 28452 h 58805"/>
                    <a:gd name="connsiteX7" fmla="*/ 51148 w 61026"/>
                    <a:gd name="connsiteY7" fmla="*/ 25106 h 58805"/>
                    <a:gd name="connsiteX8" fmla="*/ 54255 w 61026"/>
                    <a:gd name="connsiteY8" fmla="*/ 18095 h 58805"/>
                    <a:gd name="connsiteX9" fmla="*/ 51068 w 61026"/>
                    <a:gd name="connsiteY9" fmla="*/ 10447 h 58805"/>
                    <a:gd name="connsiteX10" fmla="*/ 43340 w 61026"/>
                    <a:gd name="connsiteY10" fmla="*/ 6623 h 58805"/>
                    <a:gd name="connsiteX11" fmla="*/ 35134 w 61026"/>
                    <a:gd name="connsiteY11" fmla="*/ 10128 h 58805"/>
                    <a:gd name="connsiteX12" fmla="*/ 30752 w 61026"/>
                    <a:gd name="connsiteY12" fmla="*/ 4392 h 58805"/>
                    <a:gd name="connsiteX13" fmla="*/ 43500 w 61026"/>
                    <a:gd name="connsiteY13" fmla="*/ 90 h 58805"/>
                    <a:gd name="connsiteX14" fmla="*/ 55450 w 61026"/>
                    <a:gd name="connsiteY14" fmla="*/ 6702 h 58805"/>
                    <a:gd name="connsiteX15" fmla="*/ 61027 w 61026"/>
                    <a:gd name="connsiteY15" fmla="*/ 19290 h 58805"/>
                    <a:gd name="connsiteX16" fmla="*/ 56087 w 61026"/>
                    <a:gd name="connsiteY16" fmla="*/ 30523 h 58805"/>
                    <a:gd name="connsiteX17" fmla="*/ 50192 w 61026"/>
                    <a:gd name="connsiteY17" fmla="*/ 34109 h 58805"/>
                    <a:gd name="connsiteX18" fmla="*/ 41906 w 61026"/>
                    <a:gd name="connsiteY18" fmla="*/ 35463 h 58805"/>
                    <a:gd name="connsiteX19" fmla="*/ 27167 w 61026"/>
                    <a:gd name="connsiteY19" fmla="*/ 34427 h 58805"/>
                    <a:gd name="connsiteX20" fmla="*/ 16412 w 61026"/>
                    <a:gd name="connsiteY20" fmla="*/ 33391 h 58805"/>
                    <a:gd name="connsiteX21" fmla="*/ 11632 w 61026"/>
                    <a:gd name="connsiteY21" fmla="*/ 33790 h 58805"/>
                    <a:gd name="connsiteX22" fmla="*/ 30752 w 61026"/>
                    <a:gd name="connsiteY22" fmla="*/ 54185 h 5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026" h="58805">
                      <a:moveTo>
                        <a:pt x="30673" y="54185"/>
                      </a:moveTo>
                      <a:lnTo>
                        <a:pt x="25733" y="58806"/>
                      </a:lnTo>
                      <a:lnTo>
                        <a:pt x="0" y="31240"/>
                      </a:lnTo>
                      <a:cubicBezTo>
                        <a:pt x="1195" y="30045"/>
                        <a:pt x="2549" y="29169"/>
                        <a:pt x="4143" y="28532"/>
                      </a:cubicBezTo>
                      <a:cubicBezTo>
                        <a:pt x="6692" y="27496"/>
                        <a:pt x="9560" y="26859"/>
                        <a:pt x="12827" y="26699"/>
                      </a:cubicBezTo>
                      <a:cubicBezTo>
                        <a:pt x="16093" y="26540"/>
                        <a:pt x="20236" y="26779"/>
                        <a:pt x="25415" y="27496"/>
                      </a:cubicBezTo>
                      <a:cubicBezTo>
                        <a:pt x="33381" y="28532"/>
                        <a:pt x="39197" y="28850"/>
                        <a:pt x="42783" y="28452"/>
                      </a:cubicBezTo>
                      <a:cubicBezTo>
                        <a:pt x="46447" y="27974"/>
                        <a:pt x="49236" y="26859"/>
                        <a:pt x="51148" y="25106"/>
                      </a:cubicBezTo>
                      <a:cubicBezTo>
                        <a:pt x="53219" y="23194"/>
                        <a:pt x="54175" y="20883"/>
                        <a:pt x="54255" y="18095"/>
                      </a:cubicBezTo>
                      <a:cubicBezTo>
                        <a:pt x="54255" y="15386"/>
                        <a:pt x="53219" y="12837"/>
                        <a:pt x="51068" y="10447"/>
                      </a:cubicBezTo>
                      <a:cubicBezTo>
                        <a:pt x="48758" y="7977"/>
                        <a:pt x="46208" y="6702"/>
                        <a:pt x="43340" y="6623"/>
                      </a:cubicBezTo>
                      <a:cubicBezTo>
                        <a:pt x="40472" y="6543"/>
                        <a:pt x="37763" y="7658"/>
                        <a:pt x="35134" y="10128"/>
                      </a:cubicBezTo>
                      <a:lnTo>
                        <a:pt x="30752" y="4392"/>
                      </a:lnTo>
                      <a:cubicBezTo>
                        <a:pt x="35055" y="1046"/>
                        <a:pt x="39277" y="-388"/>
                        <a:pt x="43500" y="90"/>
                      </a:cubicBezTo>
                      <a:cubicBezTo>
                        <a:pt x="47722" y="488"/>
                        <a:pt x="51706" y="2719"/>
                        <a:pt x="55450" y="6702"/>
                      </a:cubicBezTo>
                      <a:cubicBezTo>
                        <a:pt x="59194" y="10686"/>
                        <a:pt x="61027" y="14908"/>
                        <a:pt x="61027" y="19290"/>
                      </a:cubicBezTo>
                      <a:cubicBezTo>
                        <a:pt x="61027" y="23672"/>
                        <a:pt x="59354" y="27416"/>
                        <a:pt x="56087" y="30523"/>
                      </a:cubicBezTo>
                      <a:cubicBezTo>
                        <a:pt x="54414" y="32117"/>
                        <a:pt x="52423" y="33312"/>
                        <a:pt x="50192" y="34109"/>
                      </a:cubicBezTo>
                      <a:cubicBezTo>
                        <a:pt x="47961" y="34905"/>
                        <a:pt x="45173" y="35383"/>
                        <a:pt x="41906" y="35463"/>
                      </a:cubicBezTo>
                      <a:cubicBezTo>
                        <a:pt x="38640" y="35463"/>
                        <a:pt x="33780" y="35224"/>
                        <a:pt x="27167" y="34427"/>
                      </a:cubicBezTo>
                      <a:cubicBezTo>
                        <a:pt x="21750" y="33790"/>
                        <a:pt x="18165" y="33471"/>
                        <a:pt x="16412" y="33391"/>
                      </a:cubicBezTo>
                      <a:cubicBezTo>
                        <a:pt x="14659" y="33391"/>
                        <a:pt x="13066" y="33551"/>
                        <a:pt x="11632" y="33790"/>
                      </a:cubicBezTo>
                      <a:lnTo>
                        <a:pt x="30752" y="5418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44" name="Freeform: Shape 3943">
                  <a:extLst>
                    <a:ext uri="{FF2B5EF4-FFF2-40B4-BE49-F238E27FC236}">
                      <a16:creationId xmlns:a16="http://schemas.microsoft.com/office/drawing/2014/main" id="{8DBD4E9E-6982-3430-AC60-C04FAA6BBA9A}"/>
                    </a:ext>
                  </a:extLst>
                </p:cNvPr>
                <p:cNvSpPr/>
                <p:nvPr/>
              </p:nvSpPr>
              <p:spPr>
                <a:xfrm>
                  <a:off x="3920349" y="3653152"/>
                  <a:ext cx="53144" cy="52236"/>
                </a:xfrm>
                <a:custGeom>
                  <a:avLst/>
                  <a:gdLst>
                    <a:gd name="connsiteX0" fmla="*/ 23584 w 53144"/>
                    <a:gd name="connsiteY0" fmla="*/ 18113 h 52236"/>
                    <a:gd name="connsiteX1" fmla="*/ 22469 w 53144"/>
                    <a:gd name="connsiteY1" fmla="*/ 10306 h 52236"/>
                    <a:gd name="connsiteX2" fmla="*/ 26214 w 53144"/>
                    <a:gd name="connsiteY2" fmla="*/ 3932 h 52236"/>
                    <a:gd name="connsiteX3" fmla="*/ 36889 w 53144"/>
                    <a:gd name="connsiteY3" fmla="*/ 28 h 52236"/>
                    <a:gd name="connsiteX4" fmla="*/ 48123 w 53144"/>
                    <a:gd name="connsiteY4" fmla="*/ 5844 h 52236"/>
                    <a:gd name="connsiteX5" fmla="*/ 53142 w 53144"/>
                    <a:gd name="connsiteY5" fmla="*/ 17556 h 52236"/>
                    <a:gd name="connsiteX6" fmla="*/ 48521 w 53144"/>
                    <a:gd name="connsiteY6" fmla="*/ 28072 h 52236"/>
                    <a:gd name="connsiteX7" fmla="*/ 42068 w 53144"/>
                    <a:gd name="connsiteY7" fmla="*/ 31259 h 52236"/>
                    <a:gd name="connsiteX8" fmla="*/ 34420 w 53144"/>
                    <a:gd name="connsiteY8" fmla="*/ 29745 h 52236"/>
                    <a:gd name="connsiteX9" fmla="*/ 35854 w 53144"/>
                    <a:gd name="connsiteY9" fmla="*/ 39385 h 52236"/>
                    <a:gd name="connsiteX10" fmla="*/ 31073 w 53144"/>
                    <a:gd name="connsiteY10" fmla="*/ 47591 h 52236"/>
                    <a:gd name="connsiteX11" fmla="*/ 18565 w 53144"/>
                    <a:gd name="connsiteY11" fmla="*/ 52212 h 52236"/>
                    <a:gd name="connsiteX12" fmla="*/ 5659 w 53144"/>
                    <a:gd name="connsiteY12" fmla="*/ 45679 h 52236"/>
                    <a:gd name="connsiteX13" fmla="*/ 2 w 53144"/>
                    <a:gd name="connsiteY13" fmla="*/ 32294 h 52236"/>
                    <a:gd name="connsiteX14" fmla="*/ 5579 w 53144"/>
                    <a:gd name="connsiteY14" fmla="*/ 20025 h 52236"/>
                    <a:gd name="connsiteX15" fmla="*/ 14343 w 53144"/>
                    <a:gd name="connsiteY15" fmla="*/ 15723 h 52236"/>
                    <a:gd name="connsiteX16" fmla="*/ 23584 w 53144"/>
                    <a:gd name="connsiteY16" fmla="*/ 18113 h 52236"/>
                    <a:gd name="connsiteX17" fmla="*/ 10519 w 53144"/>
                    <a:gd name="connsiteY17" fmla="*/ 25363 h 52236"/>
                    <a:gd name="connsiteX18" fmla="*/ 7252 w 53144"/>
                    <a:gd name="connsiteY18" fmla="*/ 30382 h 52236"/>
                    <a:gd name="connsiteX19" fmla="*/ 6934 w 53144"/>
                    <a:gd name="connsiteY19" fmla="*/ 36437 h 52236"/>
                    <a:gd name="connsiteX20" fmla="*/ 9961 w 53144"/>
                    <a:gd name="connsiteY20" fmla="*/ 41855 h 52236"/>
                    <a:gd name="connsiteX21" fmla="*/ 18008 w 53144"/>
                    <a:gd name="connsiteY21" fmla="*/ 45679 h 52236"/>
                    <a:gd name="connsiteX22" fmla="*/ 26214 w 53144"/>
                    <a:gd name="connsiteY22" fmla="*/ 42492 h 52236"/>
                    <a:gd name="connsiteX23" fmla="*/ 30038 w 53144"/>
                    <a:gd name="connsiteY23" fmla="*/ 34286 h 52236"/>
                    <a:gd name="connsiteX24" fmla="*/ 26692 w 53144"/>
                    <a:gd name="connsiteY24" fmla="*/ 25841 h 52236"/>
                    <a:gd name="connsiteX25" fmla="*/ 18725 w 53144"/>
                    <a:gd name="connsiteY25" fmla="*/ 22097 h 52236"/>
                    <a:gd name="connsiteX26" fmla="*/ 10519 w 53144"/>
                    <a:gd name="connsiteY26" fmla="*/ 25284 h 52236"/>
                    <a:gd name="connsiteX27" fmla="*/ 31312 w 53144"/>
                    <a:gd name="connsiteY27" fmla="*/ 8951 h 52236"/>
                    <a:gd name="connsiteX28" fmla="*/ 28285 w 53144"/>
                    <a:gd name="connsiteY28" fmla="*/ 15405 h 52236"/>
                    <a:gd name="connsiteX29" fmla="*/ 30994 w 53144"/>
                    <a:gd name="connsiteY29" fmla="*/ 22097 h 52236"/>
                    <a:gd name="connsiteX30" fmla="*/ 37367 w 53144"/>
                    <a:gd name="connsiteY30" fmla="*/ 25204 h 52236"/>
                    <a:gd name="connsiteX31" fmla="*/ 43661 w 53144"/>
                    <a:gd name="connsiteY31" fmla="*/ 22814 h 52236"/>
                    <a:gd name="connsiteX32" fmla="*/ 46609 w 53144"/>
                    <a:gd name="connsiteY32" fmla="*/ 16440 h 52236"/>
                    <a:gd name="connsiteX33" fmla="*/ 43980 w 53144"/>
                    <a:gd name="connsiteY33" fmla="*/ 9828 h 52236"/>
                    <a:gd name="connsiteX34" fmla="*/ 37527 w 53144"/>
                    <a:gd name="connsiteY34" fmla="*/ 6720 h 52236"/>
                    <a:gd name="connsiteX35" fmla="*/ 31233 w 53144"/>
                    <a:gd name="connsiteY35" fmla="*/ 8951 h 52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144" h="52236">
                      <a:moveTo>
                        <a:pt x="23584" y="18113"/>
                      </a:moveTo>
                      <a:cubicBezTo>
                        <a:pt x="22389" y="15245"/>
                        <a:pt x="21991" y="12616"/>
                        <a:pt x="22469" y="10306"/>
                      </a:cubicBezTo>
                      <a:cubicBezTo>
                        <a:pt x="22947" y="7995"/>
                        <a:pt x="24222" y="5844"/>
                        <a:pt x="26214" y="3932"/>
                      </a:cubicBezTo>
                      <a:cubicBezTo>
                        <a:pt x="29241" y="1064"/>
                        <a:pt x="32826" y="-211"/>
                        <a:pt x="36889" y="28"/>
                      </a:cubicBezTo>
                      <a:cubicBezTo>
                        <a:pt x="40953" y="267"/>
                        <a:pt x="44776" y="2179"/>
                        <a:pt x="48123" y="5844"/>
                      </a:cubicBezTo>
                      <a:cubicBezTo>
                        <a:pt x="51548" y="9509"/>
                        <a:pt x="53221" y="13413"/>
                        <a:pt x="53142" y="17556"/>
                      </a:cubicBezTo>
                      <a:cubicBezTo>
                        <a:pt x="53142" y="21778"/>
                        <a:pt x="51548" y="25284"/>
                        <a:pt x="48521" y="28072"/>
                      </a:cubicBezTo>
                      <a:cubicBezTo>
                        <a:pt x="46609" y="29904"/>
                        <a:pt x="44458" y="30940"/>
                        <a:pt x="42068" y="31259"/>
                      </a:cubicBezTo>
                      <a:cubicBezTo>
                        <a:pt x="39678" y="31577"/>
                        <a:pt x="37128" y="31099"/>
                        <a:pt x="34420" y="29745"/>
                      </a:cubicBezTo>
                      <a:cubicBezTo>
                        <a:pt x="35933" y="33091"/>
                        <a:pt x="36411" y="36278"/>
                        <a:pt x="35854" y="39385"/>
                      </a:cubicBezTo>
                      <a:cubicBezTo>
                        <a:pt x="35216" y="42492"/>
                        <a:pt x="33623" y="45201"/>
                        <a:pt x="31073" y="47591"/>
                      </a:cubicBezTo>
                      <a:cubicBezTo>
                        <a:pt x="27488" y="50937"/>
                        <a:pt x="23345" y="52451"/>
                        <a:pt x="18565" y="52212"/>
                      </a:cubicBezTo>
                      <a:cubicBezTo>
                        <a:pt x="13785" y="51973"/>
                        <a:pt x="9483" y="49742"/>
                        <a:pt x="5659" y="45679"/>
                      </a:cubicBezTo>
                      <a:cubicBezTo>
                        <a:pt x="1835" y="41536"/>
                        <a:pt x="-77" y="37154"/>
                        <a:pt x="2" y="32294"/>
                      </a:cubicBezTo>
                      <a:cubicBezTo>
                        <a:pt x="2" y="27514"/>
                        <a:pt x="1914" y="23372"/>
                        <a:pt x="5579" y="20025"/>
                      </a:cubicBezTo>
                      <a:cubicBezTo>
                        <a:pt x="8288" y="17476"/>
                        <a:pt x="11236" y="16042"/>
                        <a:pt x="14343" y="15723"/>
                      </a:cubicBezTo>
                      <a:cubicBezTo>
                        <a:pt x="17450" y="15405"/>
                        <a:pt x="20557" y="16201"/>
                        <a:pt x="23584" y="18113"/>
                      </a:cubicBezTo>
                      <a:close/>
                      <a:moveTo>
                        <a:pt x="10519" y="25363"/>
                      </a:moveTo>
                      <a:cubicBezTo>
                        <a:pt x="9085" y="26718"/>
                        <a:pt x="7969" y="28390"/>
                        <a:pt x="7252" y="30382"/>
                      </a:cubicBezTo>
                      <a:cubicBezTo>
                        <a:pt x="6535" y="32374"/>
                        <a:pt x="6456" y="34366"/>
                        <a:pt x="6934" y="36437"/>
                      </a:cubicBezTo>
                      <a:cubicBezTo>
                        <a:pt x="7491" y="38509"/>
                        <a:pt x="8447" y="40341"/>
                        <a:pt x="9961" y="41855"/>
                      </a:cubicBezTo>
                      <a:cubicBezTo>
                        <a:pt x="12272" y="44324"/>
                        <a:pt x="14901" y="45599"/>
                        <a:pt x="18008" y="45679"/>
                      </a:cubicBezTo>
                      <a:cubicBezTo>
                        <a:pt x="21035" y="45759"/>
                        <a:pt x="23823" y="44723"/>
                        <a:pt x="26214" y="42492"/>
                      </a:cubicBezTo>
                      <a:cubicBezTo>
                        <a:pt x="28683" y="40182"/>
                        <a:pt x="29958" y="37473"/>
                        <a:pt x="30038" y="34286"/>
                      </a:cubicBezTo>
                      <a:cubicBezTo>
                        <a:pt x="30038" y="31179"/>
                        <a:pt x="29002" y="28311"/>
                        <a:pt x="26692" y="25841"/>
                      </a:cubicBezTo>
                      <a:cubicBezTo>
                        <a:pt x="24461" y="23451"/>
                        <a:pt x="21752" y="22176"/>
                        <a:pt x="18725" y="22097"/>
                      </a:cubicBezTo>
                      <a:cubicBezTo>
                        <a:pt x="15618" y="22017"/>
                        <a:pt x="12909" y="23053"/>
                        <a:pt x="10519" y="25284"/>
                      </a:cubicBezTo>
                      <a:close/>
                      <a:moveTo>
                        <a:pt x="31312" y="8951"/>
                      </a:moveTo>
                      <a:cubicBezTo>
                        <a:pt x="29321" y="10784"/>
                        <a:pt x="28285" y="12935"/>
                        <a:pt x="28285" y="15405"/>
                      </a:cubicBezTo>
                      <a:cubicBezTo>
                        <a:pt x="28285" y="17874"/>
                        <a:pt x="29161" y="20105"/>
                        <a:pt x="30994" y="22097"/>
                      </a:cubicBezTo>
                      <a:cubicBezTo>
                        <a:pt x="32826" y="24089"/>
                        <a:pt x="34977" y="25124"/>
                        <a:pt x="37367" y="25204"/>
                      </a:cubicBezTo>
                      <a:cubicBezTo>
                        <a:pt x="39757" y="25284"/>
                        <a:pt x="41909" y="24487"/>
                        <a:pt x="43661" y="22814"/>
                      </a:cubicBezTo>
                      <a:cubicBezTo>
                        <a:pt x="45573" y="21061"/>
                        <a:pt x="46529" y="18910"/>
                        <a:pt x="46609" y="16440"/>
                      </a:cubicBezTo>
                      <a:cubicBezTo>
                        <a:pt x="46609" y="13970"/>
                        <a:pt x="45812" y="11740"/>
                        <a:pt x="43980" y="9828"/>
                      </a:cubicBezTo>
                      <a:cubicBezTo>
                        <a:pt x="42148" y="7836"/>
                        <a:pt x="39996" y="6800"/>
                        <a:pt x="37527" y="6720"/>
                      </a:cubicBezTo>
                      <a:cubicBezTo>
                        <a:pt x="35057" y="6641"/>
                        <a:pt x="32986" y="7358"/>
                        <a:pt x="31233" y="895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45" name="Freeform: Shape 3944">
                  <a:extLst>
                    <a:ext uri="{FF2B5EF4-FFF2-40B4-BE49-F238E27FC236}">
                      <a16:creationId xmlns:a16="http://schemas.microsoft.com/office/drawing/2014/main" id="{5903518B-074C-CAFA-DCB1-57E4574E2AA7}"/>
                    </a:ext>
                  </a:extLst>
                </p:cNvPr>
                <p:cNvSpPr/>
                <p:nvPr/>
              </p:nvSpPr>
              <p:spPr>
                <a:xfrm>
                  <a:off x="3951689" y="3686352"/>
                  <a:ext cx="52964" cy="51011"/>
                </a:xfrm>
                <a:custGeom>
                  <a:avLst/>
                  <a:gdLst>
                    <a:gd name="connsiteX0" fmla="*/ 48810 w 52964"/>
                    <a:gd name="connsiteY0" fmla="*/ 27695 h 51011"/>
                    <a:gd name="connsiteX1" fmla="*/ 43631 w 52964"/>
                    <a:gd name="connsiteY1" fmla="*/ 22995 h 51011"/>
                    <a:gd name="connsiteX2" fmla="*/ 46181 w 52964"/>
                    <a:gd name="connsiteY2" fmla="*/ 16940 h 51011"/>
                    <a:gd name="connsiteX3" fmla="*/ 43552 w 52964"/>
                    <a:gd name="connsiteY3" fmla="*/ 9769 h 51011"/>
                    <a:gd name="connsiteX4" fmla="*/ 38214 w 52964"/>
                    <a:gd name="connsiteY4" fmla="*/ 6742 h 51011"/>
                    <a:gd name="connsiteX5" fmla="*/ 29530 w 52964"/>
                    <a:gd name="connsiteY5" fmla="*/ 7698 h 51011"/>
                    <a:gd name="connsiteX6" fmla="*/ 18535 w 52964"/>
                    <a:gd name="connsiteY6" fmla="*/ 15267 h 51011"/>
                    <a:gd name="connsiteX7" fmla="*/ 26901 w 52964"/>
                    <a:gd name="connsiteY7" fmla="*/ 15904 h 51011"/>
                    <a:gd name="connsiteX8" fmla="*/ 33513 w 52964"/>
                    <a:gd name="connsiteY8" fmla="*/ 20206 h 51011"/>
                    <a:gd name="connsiteX9" fmla="*/ 37895 w 52964"/>
                    <a:gd name="connsiteY9" fmla="*/ 32475 h 51011"/>
                    <a:gd name="connsiteX10" fmla="*/ 31522 w 52964"/>
                    <a:gd name="connsiteY10" fmla="*/ 45143 h 51011"/>
                    <a:gd name="connsiteX11" fmla="*/ 22678 w 52964"/>
                    <a:gd name="connsiteY11" fmla="*/ 50241 h 51011"/>
                    <a:gd name="connsiteX12" fmla="*/ 13198 w 52964"/>
                    <a:gd name="connsiteY12" fmla="*/ 50401 h 51011"/>
                    <a:gd name="connsiteX13" fmla="*/ 5151 w 52964"/>
                    <a:gd name="connsiteY13" fmla="*/ 45382 h 51011"/>
                    <a:gd name="connsiteX14" fmla="*/ 132 w 52964"/>
                    <a:gd name="connsiteY14" fmla="*/ 30563 h 51011"/>
                    <a:gd name="connsiteX15" fmla="*/ 11843 w 52964"/>
                    <a:gd name="connsiteY15" fmla="*/ 12000 h 51011"/>
                    <a:gd name="connsiteX16" fmla="*/ 33593 w 52964"/>
                    <a:gd name="connsiteY16" fmla="*/ 50 h 51011"/>
                    <a:gd name="connsiteX17" fmla="*/ 48172 w 52964"/>
                    <a:gd name="connsiteY17" fmla="*/ 6105 h 51011"/>
                    <a:gd name="connsiteX18" fmla="*/ 52952 w 52964"/>
                    <a:gd name="connsiteY18" fmla="*/ 16780 h 51011"/>
                    <a:gd name="connsiteX19" fmla="*/ 48889 w 52964"/>
                    <a:gd name="connsiteY19" fmla="*/ 27695 h 51011"/>
                    <a:gd name="connsiteX20" fmla="*/ 11365 w 52964"/>
                    <a:gd name="connsiteY20" fmla="*/ 23552 h 51011"/>
                    <a:gd name="connsiteX21" fmla="*/ 7382 w 52964"/>
                    <a:gd name="connsiteY21" fmla="*/ 29368 h 51011"/>
                    <a:gd name="connsiteX22" fmla="*/ 6665 w 52964"/>
                    <a:gd name="connsiteY22" fmla="*/ 35981 h 51011"/>
                    <a:gd name="connsiteX23" fmla="*/ 9373 w 52964"/>
                    <a:gd name="connsiteY23" fmla="*/ 41398 h 51011"/>
                    <a:gd name="connsiteX24" fmla="*/ 17181 w 52964"/>
                    <a:gd name="connsiteY24" fmla="*/ 44505 h 51011"/>
                    <a:gd name="connsiteX25" fmla="*/ 26502 w 52964"/>
                    <a:gd name="connsiteY25" fmla="*/ 40203 h 51011"/>
                    <a:gd name="connsiteX26" fmla="*/ 31123 w 52964"/>
                    <a:gd name="connsiteY26" fmla="*/ 31519 h 51011"/>
                    <a:gd name="connsiteX27" fmla="*/ 28175 w 52964"/>
                    <a:gd name="connsiteY27" fmla="*/ 23393 h 51011"/>
                    <a:gd name="connsiteX28" fmla="*/ 20208 w 52964"/>
                    <a:gd name="connsiteY28" fmla="*/ 19808 h 51011"/>
                    <a:gd name="connsiteX29" fmla="*/ 11445 w 52964"/>
                    <a:gd name="connsiteY29" fmla="*/ 23473 h 51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964" h="51011">
                      <a:moveTo>
                        <a:pt x="48810" y="27695"/>
                      </a:moveTo>
                      <a:lnTo>
                        <a:pt x="43631" y="22995"/>
                      </a:lnTo>
                      <a:cubicBezTo>
                        <a:pt x="45225" y="20684"/>
                        <a:pt x="46101" y="18692"/>
                        <a:pt x="46181" y="16940"/>
                      </a:cubicBezTo>
                      <a:cubicBezTo>
                        <a:pt x="46340" y="14151"/>
                        <a:pt x="45464" y="11841"/>
                        <a:pt x="43552" y="9769"/>
                      </a:cubicBezTo>
                      <a:cubicBezTo>
                        <a:pt x="42038" y="8096"/>
                        <a:pt x="40206" y="7140"/>
                        <a:pt x="38214" y="6742"/>
                      </a:cubicBezTo>
                      <a:cubicBezTo>
                        <a:pt x="35505" y="6264"/>
                        <a:pt x="32637" y="6583"/>
                        <a:pt x="29530" y="7698"/>
                      </a:cubicBezTo>
                      <a:cubicBezTo>
                        <a:pt x="26423" y="8813"/>
                        <a:pt x="22758" y="11363"/>
                        <a:pt x="18535" y="15267"/>
                      </a:cubicBezTo>
                      <a:cubicBezTo>
                        <a:pt x="21563" y="14709"/>
                        <a:pt x="24351" y="14948"/>
                        <a:pt x="26901" y="15904"/>
                      </a:cubicBezTo>
                      <a:cubicBezTo>
                        <a:pt x="29450" y="16860"/>
                        <a:pt x="31681" y="18294"/>
                        <a:pt x="33513" y="20206"/>
                      </a:cubicBezTo>
                      <a:cubicBezTo>
                        <a:pt x="36700" y="23632"/>
                        <a:pt x="38134" y="27695"/>
                        <a:pt x="37895" y="32475"/>
                      </a:cubicBezTo>
                      <a:cubicBezTo>
                        <a:pt x="37656" y="37176"/>
                        <a:pt x="35505" y="41478"/>
                        <a:pt x="31522" y="45143"/>
                      </a:cubicBezTo>
                      <a:cubicBezTo>
                        <a:pt x="28892" y="47612"/>
                        <a:pt x="25945" y="49285"/>
                        <a:pt x="22678" y="50241"/>
                      </a:cubicBezTo>
                      <a:cubicBezTo>
                        <a:pt x="19332" y="51197"/>
                        <a:pt x="16225" y="51277"/>
                        <a:pt x="13198" y="50401"/>
                      </a:cubicBezTo>
                      <a:cubicBezTo>
                        <a:pt x="10170" y="49524"/>
                        <a:pt x="7461" y="47851"/>
                        <a:pt x="5151" y="45382"/>
                      </a:cubicBezTo>
                      <a:cubicBezTo>
                        <a:pt x="1167" y="41079"/>
                        <a:pt x="-506" y="36140"/>
                        <a:pt x="132" y="30563"/>
                      </a:cubicBezTo>
                      <a:cubicBezTo>
                        <a:pt x="769" y="24907"/>
                        <a:pt x="4673" y="18772"/>
                        <a:pt x="11843" y="12000"/>
                      </a:cubicBezTo>
                      <a:cubicBezTo>
                        <a:pt x="19890" y="4431"/>
                        <a:pt x="27140" y="448"/>
                        <a:pt x="33593" y="50"/>
                      </a:cubicBezTo>
                      <a:cubicBezTo>
                        <a:pt x="39170" y="-349"/>
                        <a:pt x="44030" y="1643"/>
                        <a:pt x="48172" y="6105"/>
                      </a:cubicBezTo>
                      <a:cubicBezTo>
                        <a:pt x="51200" y="9371"/>
                        <a:pt x="52793" y="12956"/>
                        <a:pt x="52952" y="16780"/>
                      </a:cubicBezTo>
                      <a:cubicBezTo>
                        <a:pt x="53112" y="20604"/>
                        <a:pt x="51678" y="24190"/>
                        <a:pt x="48889" y="27695"/>
                      </a:cubicBezTo>
                      <a:close/>
                      <a:moveTo>
                        <a:pt x="11365" y="23552"/>
                      </a:moveTo>
                      <a:cubicBezTo>
                        <a:pt x="9613" y="25225"/>
                        <a:pt x="8258" y="27137"/>
                        <a:pt x="7382" y="29368"/>
                      </a:cubicBezTo>
                      <a:cubicBezTo>
                        <a:pt x="6505" y="31599"/>
                        <a:pt x="6187" y="33829"/>
                        <a:pt x="6665" y="35981"/>
                      </a:cubicBezTo>
                      <a:cubicBezTo>
                        <a:pt x="7143" y="38132"/>
                        <a:pt x="7939" y="39884"/>
                        <a:pt x="9373" y="41398"/>
                      </a:cubicBezTo>
                      <a:cubicBezTo>
                        <a:pt x="11365" y="43549"/>
                        <a:pt x="13994" y="44585"/>
                        <a:pt x="17181" y="44505"/>
                      </a:cubicBezTo>
                      <a:cubicBezTo>
                        <a:pt x="20368" y="44505"/>
                        <a:pt x="23475" y="42991"/>
                        <a:pt x="26502" y="40203"/>
                      </a:cubicBezTo>
                      <a:cubicBezTo>
                        <a:pt x="29370" y="37494"/>
                        <a:pt x="30964" y="34626"/>
                        <a:pt x="31123" y="31519"/>
                      </a:cubicBezTo>
                      <a:cubicBezTo>
                        <a:pt x="31362" y="28412"/>
                        <a:pt x="30406" y="25703"/>
                        <a:pt x="28175" y="23393"/>
                      </a:cubicBezTo>
                      <a:cubicBezTo>
                        <a:pt x="26024" y="21082"/>
                        <a:pt x="23315" y="19887"/>
                        <a:pt x="20208" y="19808"/>
                      </a:cubicBezTo>
                      <a:cubicBezTo>
                        <a:pt x="17101" y="19728"/>
                        <a:pt x="14154" y="21003"/>
                        <a:pt x="11445" y="23473"/>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46" name="Freeform: Shape 3945">
                  <a:extLst>
                    <a:ext uri="{FF2B5EF4-FFF2-40B4-BE49-F238E27FC236}">
                      <a16:creationId xmlns:a16="http://schemas.microsoft.com/office/drawing/2014/main" id="{68BF371A-DF37-E474-7C6E-C9A7AC57EEC6}"/>
                    </a:ext>
                  </a:extLst>
                </p:cNvPr>
                <p:cNvSpPr/>
                <p:nvPr/>
              </p:nvSpPr>
              <p:spPr>
                <a:xfrm>
                  <a:off x="3976279" y="3712215"/>
                  <a:ext cx="78793" cy="78713"/>
                </a:xfrm>
                <a:custGeom>
                  <a:avLst/>
                  <a:gdLst>
                    <a:gd name="connsiteX0" fmla="*/ 0 w 78793"/>
                    <a:gd name="connsiteY0" fmla="*/ 38958 h 78713"/>
                    <a:gd name="connsiteX1" fmla="*/ 41667 w 78793"/>
                    <a:gd name="connsiteY1" fmla="*/ 0 h 78713"/>
                    <a:gd name="connsiteX2" fmla="*/ 49395 w 78793"/>
                    <a:gd name="connsiteY2" fmla="*/ 8286 h 78713"/>
                    <a:gd name="connsiteX3" fmla="*/ 29079 w 78793"/>
                    <a:gd name="connsiteY3" fmla="*/ 45730 h 78713"/>
                    <a:gd name="connsiteX4" fmla="*/ 24777 w 78793"/>
                    <a:gd name="connsiteY4" fmla="*/ 53458 h 78713"/>
                    <a:gd name="connsiteX5" fmla="*/ 33541 w 78793"/>
                    <a:gd name="connsiteY5" fmla="*/ 49475 h 78713"/>
                    <a:gd name="connsiteX6" fmla="*/ 71862 w 78793"/>
                    <a:gd name="connsiteY6" fmla="*/ 32346 h 78713"/>
                    <a:gd name="connsiteX7" fmla="*/ 78793 w 78793"/>
                    <a:gd name="connsiteY7" fmla="*/ 39755 h 78713"/>
                    <a:gd name="connsiteX8" fmla="*/ 37126 w 78793"/>
                    <a:gd name="connsiteY8" fmla="*/ 78713 h 78713"/>
                    <a:gd name="connsiteX9" fmla="*/ 32186 w 78793"/>
                    <a:gd name="connsiteY9" fmla="*/ 73375 h 78713"/>
                    <a:gd name="connsiteX10" fmla="*/ 67082 w 78793"/>
                    <a:gd name="connsiteY10" fmla="*/ 40791 h 78713"/>
                    <a:gd name="connsiteX11" fmla="*/ 20874 w 78793"/>
                    <a:gd name="connsiteY11" fmla="*/ 61266 h 78713"/>
                    <a:gd name="connsiteX12" fmla="*/ 16253 w 78793"/>
                    <a:gd name="connsiteY12" fmla="*/ 56326 h 78713"/>
                    <a:gd name="connsiteX13" fmla="*/ 40472 w 78793"/>
                    <a:gd name="connsiteY13" fmla="*/ 11154 h 78713"/>
                    <a:gd name="connsiteX14" fmla="*/ 5019 w 78793"/>
                    <a:gd name="connsiteY14" fmla="*/ 44296 h 78713"/>
                    <a:gd name="connsiteX15" fmla="*/ 80 w 78793"/>
                    <a:gd name="connsiteY15" fmla="*/ 38958 h 7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793" h="78713">
                      <a:moveTo>
                        <a:pt x="0" y="38958"/>
                      </a:moveTo>
                      <a:lnTo>
                        <a:pt x="41667" y="0"/>
                      </a:lnTo>
                      <a:lnTo>
                        <a:pt x="49395" y="8286"/>
                      </a:lnTo>
                      <a:lnTo>
                        <a:pt x="29079" y="45730"/>
                      </a:lnTo>
                      <a:cubicBezTo>
                        <a:pt x="27167" y="49236"/>
                        <a:pt x="25733" y="51785"/>
                        <a:pt x="24777" y="53458"/>
                      </a:cubicBezTo>
                      <a:cubicBezTo>
                        <a:pt x="26769" y="52502"/>
                        <a:pt x="29637" y="51148"/>
                        <a:pt x="33541" y="49475"/>
                      </a:cubicBezTo>
                      <a:lnTo>
                        <a:pt x="71862" y="32346"/>
                      </a:lnTo>
                      <a:lnTo>
                        <a:pt x="78793" y="39755"/>
                      </a:lnTo>
                      <a:lnTo>
                        <a:pt x="37126" y="78713"/>
                      </a:lnTo>
                      <a:lnTo>
                        <a:pt x="32186" y="73375"/>
                      </a:lnTo>
                      <a:lnTo>
                        <a:pt x="67082" y="40791"/>
                      </a:lnTo>
                      <a:lnTo>
                        <a:pt x="20874" y="61266"/>
                      </a:lnTo>
                      <a:lnTo>
                        <a:pt x="16253" y="56326"/>
                      </a:lnTo>
                      <a:lnTo>
                        <a:pt x="40472" y="11154"/>
                      </a:lnTo>
                      <a:lnTo>
                        <a:pt x="5019" y="44296"/>
                      </a:lnTo>
                      <a:lnTo>
                        <a:pt x="80" y="3895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47" name="Freeform: Shape 3946">
                  <a:extLst>
                    <a:ext uri="{FF2B5EF4-FFF2-40B4-BE49-F238E27FC236}">
                      <a16:creationId xmlns:a16="http://schemas.microsoft.com/office/drawing/2014/main" id="{3D57362F-DE13-3C84-790E-EEE45E8638A1}"/>
                    </a:ext>
                  </a:extLst>
                </p:cNvPr>
                <p:cNvSpPr/>
                <p:nvPr/>
              </p:nvSpPr>
              <p:spPr>
                <a:xfrm>
                  <a:off x="4053717" y="3771728"/>
                  <a:ext cx="79271" cy="75765"/>
                </a:xfrm>
                <a:custGeom>
                  <a:avLst/>
                  <a:gdLst>
                    <a:gd name="connsiteX0" fmla="*/ 0 w 79271"/>
                    <a:gd name="connsiteY0" fmla="*/ 62301 h 75765"/>
                    <a:gd name="connsiteX1" fmla="*/ 66683 w 79271"/>
                    <a:gd name="connsiteY1" fmla="*/ 0 h 75765"/>
                    <a:gd name="connsiteX2" fmla="*/ 79271 w 79271"/>
                    <a:gd name="connsiteY2" fmla="*/ 13464 h 75765"/>
                    <a:gd name="connsiteX3" fmla="*/ 12588 w 79271"/>
                    <a:gd name="connsiteY3" fmla="*/ 75766 h 75765"/>
                    <a:gd name="connsiteX4" fmla="*/ 0 w 79271"/>
                    <a:gd name="connsiteY4" fmla="*/ 62301 h 7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71" h="75765">
                      <a:moveTo>
                        <a:pt x="0" y="62301"/>
                      </a:moveTo>
                      <a:lnTo>
                        <a:pt x="66683" y="0"/>
                      </a:lnTo>
                      <a:lnTo>
                        <a:pt x="79271" y="13464"/>
                      </a:lnTo>
                      <a:lnTo>
                        <a:pt x="12588" y="75766"/>
                      </a:lnTo>
                      <a:lnTo>
                        <a:pt x="0" y="6230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48" name="Freeform: Shape 3947">
                  <a:extLst>
                    <a:ext uri="{FF2B5EF4-FFF2-40B4-BE49-F238E27FC236}">
                      <a16:creationId xmlns:a16="http://schemas.microsoft.com/office/drawing/2014/main" id="{7C43F395-E9C4-7E79-58B2-6037FF986938}"/>
                    </a:ext>
                  </a:extLst>
                </p:cNvPr>
                <p:cNvSpPr/>
                <p:nvPr/>
              </p:nvSpPr>
              <p:spPr>
                <a:xfrm>
                  <a:off x="4078017" y="3814988"/>
                  <a:ext cx="82272" cy="89149"/>
                </a:xfrm>
                <a:custGeom>
                  <a:avLst/>
                  <a:gdLst>
                    <a:gd name="connsiteX0" fmla="*/ 41269 w 82272"/>
                    <a:gd name="connsiteY0" fmla="*/ 89150 h 89149"/>
                    <a:gd name="connsiteX1" fmla="*/ 29318 w 82272"/>
                    <a:gd name="connsiteY1" fmla="*/ 76403 h 89149"/>
                    <a:gd name="connsiteX2" fmla="*/ 53936 w 82272"/>
                    <a:gd name="connsiteY2" fmla="*/ 53379 h 89149"/>
                    <a:gd name="connsiteX3" fmla="*/ 63257 w 82272"/>
                    <a:gd name="connsiteY3" fmla="*/ 43101 h 89149"/>
                    <a:gd name="connsiteX4" fmla="*/ 64373 w 82272"/>
                    <a:gd name="connsiteY4" fmla="*/ 37126 h 89149"/>
                    <a:gd name="connsiteX5" fmla="*/ 61505 w 82272"/>
                    <a:gd name="connsiteY5" fmla="*/ 31469 h 89149"/>
                    <a:gd name="connsiteX6" fmla="*/ 54095 w 82272"/>
                    <a:gd name="connsiteY6" fmla="*/ 27167 h 89149"/>
                    <a:gd name="connsiteX7" fmla="*/ 45889 w 82272"/>
                    <a:gd name="connsiteY7" fmla="*/ 28044 h 89149"/>
                    <a:gd name="connsiteX8" fmla="*/ 33859 w 82272"/>
                    <a:gd name="connsiteY8" fmla="*/ 37445 h 89149"/>
                    <a:gd name="connsiteX9" fmla="*/ 11950 w 82272"/>
                    <a:gd name="connsiteY9" fmla="*/ 57920 h 89149"/>
                    <a:gd name="connsiteX10" fmla="*/ 0 w 82272"/>
                    <a:gd name="connsiteY10" fmla="*/ 45173 h 89149"/>
                    <a:gd name="connsiteX11" fmla="*/ 48280 w 82272"/>
                    <a:gd name="connsiteY11" fmla="*/ 0 h 89149"/>
                    <a:gd name="connsiteX12" fmla="*/ 59353 w 82272"/>
                    <a:gd name="connsiteY12" fmla="*/ 11871 h 89149"/>
                    <a:gd name="connsiteX13" fmla="*/ 52263 w 82272"/>
                    <a:gd name="connsiteY13" fmla="*/ 18483 h 89149"/>
                    <a:gd name="connsiteX14" fmla="*/ 75287 w 82272"/>
                    <a:gd name="connsiteY14" fmla="*/ 26769 h 89149"/>
                    <a:gd name="connsiteX15" fmla="*/ 81024 w 82272"/>
                    <a:gd name="connsiteY15" fmla="*/ 35931 h 89149"/>
                    <a:gd name="connsiteX16" fmla="*/ 82059 w 82272"/>
                    <a:gd name="connsiteY16" fmla="*/ 44854 h 89149"/>
                    <a:gd name="connsiteX17" fmla="*/ 79032 w 82272"/>
                    <a:gd name="connsiteY17" fmla="*/ 52343 h 89149"/>
                    <a:gd name="connsiteX18" fmla="*/ 71065 w 82272"/>
                    <a:gd name="connsiteY18" fmla="*/ 61106 h 89149"/>
                    <a:gd name="connsiteX19" fmla="*/ 41030 w 82272"/>
                    <a:gd name="connsiteY19" fmla="*/ 89150 h 8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2272" h="89149">
                      <a:moveTo>
                        <a:pt x="41269" y="89150"/>
                      </a:moveTo>
                      <a:lnTo>
                        <a:pt x="29318" y="76403"/>
                      </a:lnTo>
                      <a:lnTo>
                        <a:pt x="53936" y="53379"/>
                      </a:lnTo>
                      <a:cubicBezTo>
                        <a:pt x="59114" y="48519"/>
                        <a:pt x="62301" y="45093"/>
                        <a:pt x="63257" y="43101"/>
                      </a:cubicBezTo>
                      <a:cubicBezTo>
                        <a:pt x="64293" y="41109"/>
                        <a:pt x="64612" y="39118"/>
                        <a:pt x="64373" y="37126"/>
                      </a:cubicBezTo>
                      <a:cubicBezTo>
                        <a:pt x="64054" y="35134"/>
                        <a:pt x="63098" y="33222"/>
                        <a:pt x="61505" y="31469"/>
                      </a:cubicBezTo>
                      <a:cubicBezTo>
                        <a:pt x="59433" y="29239"/>
                        <a:pt x="56963" y="27805"/>
                        <a:pt x="54095" y="27167"/>
                      </a:cubicBezTo>
                      <a:cubicBezTo>
                        <a:pt x="51227" y="26530"/>
                        <a:pt x="48519" y="26849"/>
                        <a:pt x="45889" y="28044"/>
                      </a:cubicBezTo>
                      <a:cubicBezTo>
                        <a:pt x="43260" y="29239"/>
                        <a:pt x="39277" y="32425"/>
                        <a:pt x="33859" y="37445"/>
                      </a:cubicBezTo>
                      <a:lnTo>
                        <a:pt x="11950" y="57920"/>
                      </a:lnTo>
                      <a:lnTo>
                        <a:pt x="0" y="45173"/>
                      </a:lnTo>
                      <a:lnTo>
                        <a:pt x="48280" y="0"/>
                      </a:lnTo>
                      <a:lnTo>
                        <a:pt x="59353" y="11871"/>
                      </a:lnTo>
                      <a:lnTo>
                        <a:pt x="52263" y="18483"/>
                      </a:lnTo>
                      <a:cubicBezTo>
                        <a:pt x="61664" y="17607"/>
                        <a:pt x="69312" y="20316"/>
                        <a:pt x="75287" y="26769"/>
                      </a:cubicBezTo>
                      <a:cubicBezTo>
                        <a:pt x="77917" y="29557"/>
                        <a:pt x="79829" y="32664"/>
                        <a:pt x="81024" y="35931"/>
                      </a:cubicBezTo>
                      <a:cubicBezTo>
                        <a:pt x="82218" y="39197"/>
                        <a:pt x="82537" y="42225"/>
                        <a:pt x="82059" y="44854"/>
                      </a:cubicBezTo>
                      <a:cubicBezTo>
                        <a:pt x="81581" y="47483"/>
                        <a:pt x="80625" y="50032"/>
                        <a:pt x="79032" y="52343"/>
                      </a:cubicBezTo>
                      <a:cubicBezTo>
                        <a:pt x="77439" y="54653"/>
                        <a:pt x="74809" y="57601"/>
                        <a:pt x="71065" y="61106"/>
                      </a:cubicBezTo>
                      <a:lnTo>
                        <a:pt x="41030" y="8915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49" name="Freeform: Shape 3948">
                  <a:extLst>
                    <a:ext uri="{FF2B5EF4-FFF2-40B4-BE49-F238E27FC236}">
                      <a16:creationId xmlns:a16="http://schemas.microsoft.com/office/drawing/2014/main" id="{E44014DE-A73C-2119-0B53-4DF3049AAB28}"/>
                    </a:ext>
                  </a:extLst>
                </p:cNvPr>
                <p:cNvSpPr/>
                <p:nvPr/>
              </p:nvSpPr>
              <p:spPr>
                <a:xfrm>
                  <a:off x="4139683" y="3879912"/>
                  <a:ext cx="99664" cy="81507"/>
                </a:xfrm>
                <a:custGeom>
                  <a:avLst/>
                  <a:gdLst>
                    <a:gd name="connsiteX0" fmla="*/ 33061 w 99664"/>
                    <a:gd name="connsiteY0" fmla="*/ 81508 h 81507"/>
                    <a:gd name="connsiteX1" fmla="*/ 21987 w 99664"/>
                    <a:gd name="connsiteY1" fmla="*/ 69637 h 81507"/>
                    <a:gd name="connsiteX2" fmla="*/ 29077 w 99664"/>
                    <a:gd name="connsiteY2" fmla="*/ 63024 h 81507"/>
                    <a:gd name="connsiteX3" fmla="*/ 16410 w 99664"/>
                    <a:gd name="connsiteY3" fmla="*/ 61829 h 81507"/>
                    <a:gd name="connsiteX4" fmla="*/ 6770 w 99664"/>
                    <a:gd name="connsiteY4" fmla="*/ 55615 h 81507"/>
                    <a:gd name="connsiteX5" fmla="*/ 157 w 99664"/>
                    <a:gd name="connsiteY5" fmla="*/ 35061 h 81507"/>
                    <a:gd name="connsiteX6" fmla="*/ 13303 w 99664"/>
                    <a:gd name="connsiteY6" fmla="*/ 11638 h 81507"/>
                    <a:gd name="connsiteX7" fmla="*/ 37363 w 99664"/>
                    <a:gd name="connsiteY7" fmla="*/ 6 h 81507"/>
                    <a:gd name="connsiteX8" fmla="*/ 57360 w 99664"/>
                    <a:gd name="connsiteY8" fmla="*/ 8610 h 81507"/>
                    <a:gd name="connsiteX9" fmla="*/ 63734 w 99664"/>
                    <a:gd name="connsiteY9" fmla="*/ 28926 h 81507"/>
                    <a:gd name="connsiteX10" fmla="*/ 87714 w 99664"/>
                    <a:gd name="connsiteY10" fmla="*/ 6459 h 81507"/>
                    <a:gd name="connsiteX11" fmla="*/ 99664 w 99664"/>
                    <a:gd name="connsiteY11" fmla="*/ 19206 h 81507"/>
                    <a:gd name="connsiteX12" fmla="*/ 32981 w 99664"/>
                    <a:gd name="connsiteY12" fmla="*/ 81508 h 81507"/>
                    <a:gd name="connsiteX13" fmla="*/ 26369 w 99664"/>
                    <a:gd name="connsiteY13" fmla="*/ 23827 h 81507"/>
                    <a:gd name="connsiteX14" fmla="*/ 17207 w 99664"/>
                    <a:gd name="connsiteY14" fmla="*/ 36415 h 81507"/>
                    <a:gd name="connsiteX15" fmla="*/ 20314 w 99664"/>
                    <a:gd name="connsiteY15" fmla="*/ 49720 h 81507"/>
                    <a:gd name="connsiteX16" fmla="*/ 31069 w 99664"/>
                    <a:gd name="connsiteY16" fmla="*/ 53703 h 81507"/>
                    <a:gd name="connsiteX17" fmla="*/ 45171 w 99664"/>
                    <a:gd name="connsiteY17" fmla="*/ 46294 h 81507"/>
                    <a:gd name="connsiteX18" fmla="*/ 54333 w 99664"/>
                    <a:gd name="connsiteY18" fmla="*/ 32113 h 81507"/>
                    <a:gd name="connsiteX19" fmla="*/ 50827 w 99664"/>
                    <a:gd name="connsiteY19" fmla="*/ 21039 h 81507"/>
                    <a:gd name="connsiteX20" fmla="*/ 40072 w 99664"/>
                    <a:gd name="connsiteY20" fmla="*/ 16816 h 81507"/>
                    <a:gd name="connsiteX21" fmla="*/ 26448 w 99664"/>
                    <a:gd name="connsiteY21" fmla="*/ 23827 h 8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664" h="81507">
                      <a:moveTo>
                        <a:pt x="33061" y="81508"/>
                      </a:moveTo>
                      <a:lnTo>
                        <a:pt x="21987" y="69637"/>
                      </a:lnTo>
                      <a:lnTo>
                        <a:pt x="29077" y="63024"/>
                      </a:lnTo>
                      <a:cubicBezTo>
                        <a:pt x="24457" y="63662"/>
                        <a:pt x="20234" y="63264"/>
                        <a:pt x="16410" y="61829"/>
                      </a:cubicBezTo>
                      <a:cubicBezTo>
                        <a:pt x="12586" y="60395"/>
                        <a:pt x="9320" y="58324"/>
                        <a:pt x="6770" y="55615"/>
                      </a:cubicBezTo>
                      <a:cubicBezTo>
                        <a:pt x="1592" y="50039"/>
                        <a:pt x="-639" y="43267"/>
                        <a:pt x="157" y="35061"/>
                      </a:cubicBezTo>
                      <a:cubicBezTo>
                        <a:pt x="954" y="26934"/>
                        <a:pt x="5336" y="19127"/>
                        <a:pt x="13303" y="11638"/>
                      </a:cubicBezTo>
                      <a:cubicBezTo>
                        <a:pt x="21509" y="3990"/>
                        <a:pt x="29476" y="86"/>
                        <a:pt x="37363" y="6"/>
                      </a:cubicBezTo>
                      <a:cubicBezTo>
                        <a:pt x="45250" y="-153"/>
                        <a:pt x="51863" y="2715"/>
                        <a:pt x="57360" y="8610"/>
                      </a:cubicBezTo>
                      <a:cubicBezTo>
                        <a:pt x="62379" y="14028"/>
                        <a:pt x="64530" y="20800"/>
                        <a:pt x="63734" y="28926"/>
                      </a:cubicBezTo>
                      <a:lnTo>
                        <a:pt x="87714" y="6459"/>
                      </a:lnTo>
                      <a:lnTo>
                        <a:pt x="99664" y="19206"/>
                      </a:lnTo>
                      <a:lnTo>
                        <a:pt x="32981" y="81508"/>
                      </a:lnTo>
                      <a:close/>
                      <a:moveTo>
                        <a:pt x="26369" y="23827"/>
                      </a:moveTo>
                      <a:cubicBezTo>
                        <a:pt x="21190" y="28608"/>
                        <a:pt x="18163" y="32830"/>
                        <a:pt x="17207" y="36415"/>
                      </a:cubicBezTo>
                      <a:cubicBezTo>
                        <a:pt x="15773" y="41594"/>
                        <a:pt x="16808" y="46055"/>
                        <a:pt x="20314" y="49720"/>
                      </a:cubicBezTo>
                      <a:cubicBezTo>
                        <a:pt x="23023" y="52668"/>
                        <a:pt x="26608" y="54022"/>
                        <a:pt x="31069" y="53703"/>
                      </a:cubicBezTo>
                      <a:cubicBezTo>
                        <a:pt x="35531" y="53385"/>
                        <a:pt x="40231" y="50995"/>
                        <a:pt x="45171" y="46294"/>
                      </a:cubicBezTo>
                      <a:cubicBezTo>
                        <a:pt x="50747" y="41115"/>
                        <a:pt x="53775" y="36335"/>
                        <a:pt x="54333" y="32113"/>
                      </a:cubicBezTo>
                      <a:cubicBezTo>
                        <a:pt x="54890" y="27891"/>
                        <a:pt x="53695" y="24146"/>
                        <a:pt x="50827" y="21039"/>
                      </a:cubicBezTo>
                      <a:cubicBezTo>
                        <a:pt x="47959" y="18011"/>
                        <a:pt x="44453" y="16577"/>
                        <a:pt x="40072" y="16816"/>
                      </a:cubicBezTo>
                      <a:cubicBezTo>
                        <a:pt x="35770" y="17055"/>
                        <a:pt x="31229" y="19366"/>
                        <a:pt x="26448" y="2382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50" name="Freeform: Shape 3949">
                  <a:extLst>
                    <a:ext uri="{FF2B5EF4-FFF2-40B4-BE49-F238E27FC236}">
                      <a16:creationId xmlns:a16="http://schemas.microsoft.com/office/drawing/2014/main" id="{2A6D9125-032C-7A82-5150-0959898F1398}"/>
                    </a:ext>
                  </a:extLst>
                </p:cNvPr>
                <p:cNvSpPr/>
                <p:nvPr/>
              </p:nvSpPr>
              <p:spPr>
                <a:xfrm>
                  <a:off x="4193873" y="3938390"/>
                  <a:ext cx="70204" cy="69728"/>
                </a:xfrm>
                <a:custGeom>
                  <a:avLst/>
                  <a:gdLst>
                    <a:gd name="connsiteX0" fmla="*/ 12730 w 70204"/>
                    <a:gd name="connsiteY0" fmla="*/ 9487 h 69728"/>
                    <a:gd name="connsiteX1" fmla="*/ 28026 w 70204"/>
                    <a:gd name="connsiteY1" fmla="*/ 1121 h 69728"/>
                    <a:gd name="connsiteX2" fmla="*/ 45394 w 70204"/>
                    <a:gd name="connsiteY2" fmla="*/ 1520 h 69728"/>
                    <a:gd name="connsiteX3" fmla="*/ 60531 w 70204"/>
                    <a:gd name="connsiteY3" fmla="*/ 11399 h 69728"/>
                    <a:gd name="connsiteX4" fmla="*/ 70171 w 70204"/>
                    <a:gd name="connsiteY4" fmla="*/ 36017 h 69728"/>
                    <a:gd name="connsiteX5" fmla="*/ 58699 w 70204"/>
                    <a:gd name="connsiteY5" fmla="*/ 59838 h 69728"/>
                    <a:gd name="connsiteX6" fmla="*/ 33922 w 70204"/>
                    <a:gd name="connsiteY6" fmla="*/ 69717 h 69728"/>
                    <a:gd name="connsiteX7" fmla="*/ 10101 w 70204"/>
                    <a:gd name="connsiteY7" fmla="*/ 58643 h 69728"/>
                    <a:gd name="connsiteX8" fmla="*/ 1257 w 70204"/>
                    <a:gd name="connsiteY8" fmla="*/ 43187 h 69728"/>
                    <a:gd name="connsiteX9" fmla="*/ 1496 w 70204"/>
                    <a:gd name="connsiteY9" fmla="*/ 25819 h 69728"/>
                    <a:gd name="connsiteX10" fmla="*/ 12650 w 70204"/>
                    <a:gd name="connsiteY10" fmla="*/ 9487 h 69728"/>
                    <a:gd name="connsiteX11" fmla="*/ 24282 w 70204"/>
                    <a:gd name="connsiteY11" fmla="*/ 23190 h 69728"/>
                    <a:gd name="connsiteX12" fmla="*/ 16474 w 70204"/>
                    <a:gd name="connsiteY12" fmla="*/ 36893 h 69728"/>
                    <a:gd name="connsiteX13" fmla="*/ 20537 w 70204"/>
                    <a:gd name="connsiteY13" fmla="*/ 48843 h 69728"/>
                    <a:gd name="connsiteX14" fmla="*/ 32169 w 70204"/>
                    <a:gd name="connsiteY14" fmla="*/ 53703 h 69728"/>
                    <a:gd name="connsiteX15" fmla="*/ 46430 w 70204"/>
                    <a:gd name="connsiteY15" fmla="*/ 46692 h 69728"/>
                    <a:gd name="connsiteX16" fmla="*/ 54158 w 70204"/>
                    <a:gd name="connsiteY16" fmla="*/ 33069 h 69728"/>
                    <a:gd name="connsiteX17" fmla="*/ 50095 w 70204"/>
                    <a:gd name="connsiteY17" fmla="*/ 21118 h 69728"/>
                    <a:gd name="connsiteX18" fmla="*/ 38383 w 70204"/>
                    <a:gd name="connsiteY18" fmla="*/ 16259 h 69728"/>
                    <a:gd name="connsiteX19" fmla="*/ 24202 w 70204"/>
                    <a:gd name="connsiteY19" fmla="*/ 23110 h 6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0204" h="69728">
                      <a:moveTo>
                        <a:pt x="12730" y="9487"/>
                      </a:moveTo>
                      <a:cubicBezTo>
                        <a:pt x="16952" y="5503"/>
                        <a:pt x="22051" y="2715"/>
                        <a:pt x="28026" y="1121"/>
                      </a:cubicBezTo>
                      <a:cubicBezTo>
                        <a:pt x="33922" y="-472"/>
                        <a:pt x="39738" y="-392"/>
                        <a:pt x="45394" y="1520"/>
                      </a:cubicBezTo>
                      <a:cubicBezTo>
                        <a:pt x="51051" y="3432"/>
                        <a:pt x="56150" y="6698"/>
                        <a:pt x="60531" y="11399"/>
                      </a:cubicBezTo>
                      <a:cubicBezTo>
                        <a:pt x="67383" y="18729"/>
                        <a:pt x="70570" y="26934"/>
                        <a:pt x="70171" y="36017"/>
                      </a:cubicBezTo>
                      <a:cubicBezTo>
                        <a:pt x="69773" y="45099"/>
                        <a:pt x="65949" y="53066"/>
                        <a:pt x="58699" y="59838"/>
                      </a:cubicBezTo>
                      <a:cubicBezTo>
                        <a:pt x="51369" y="66689"/>
                        <a:pt x="43163" y="69956"/>
                        <a:pt x="33922" y="69717"/>
                      </a:cubicBezTo>
                      <a:cubicBezTo>
                        <a:pt x="24680" y="69478"/>
                        <a:pt x="16793" y="65813"/>
                        <a:pt x="10101" y="58643"/>
                      </a:cubicBezTo>
                      <a:cubicBezTo>
                        <a:pt x="5958" y="54181"/>
                        <a:pt x="3010" y="49082"/>
                        <a:pt x="1257" y="43187"/>
                      </a:cubicBezTo>
                      <a:cubicBezTo>
                        <a:pt x="-495" y="37291"/>
                        <a:pt x="-416" y="31475"/>
                        <a:pt x="1496" y="25819"/>
                      </a:cubicBezTo>
                      <a:cubicBezTo>
                        <a:pt x="3409" y="20083"/>
                        <a:pt x="7153" y="14665"/>
                        <a:pt x="12650" y="9487"/>
                      </a:cubicBezTo>
                      <a:close/>
                      <a:moveTo>
                        <a:pt x="24282" y="23190"/>
                      </a:moveTo>
                      <a:cubicBezTo>
                        <a:pt x="19502" y="27651"/>
                        <a:pt x="16873" y="32192"/>
                        <a:pt x="16474" y="36893"/>
                      </a:cubicBezTo>
                      <a:cubicBezTo>
                        <a:pt x="16076" y="41594"/>
                        <a:pt x="17430" y="45577"/>
                        <a:pt x="20537" y="48843"/>
                      </a:cubicBezTo>
                      <a:cubicBezTo>
                        <a:pt x="23644" y="52189"/>
                        <a:pt x="27548" y="53783"/>
                        <a:pt x="32169" y="53703"/>
                      </a:cubicBezTo>
                      <a:cubicBezTo>
                        <a:pt x="36790" y="53544"/>
                        <a:pt x="41570" y="51233"/>
                        <a:pt x="46430" y="46692"/>
                      </a:cubicBezTo>
                      <a:cubicBezTo>
                        <a:pt x="51130" y="42311"/>
                        <a:pt x="53759" y="37769"/>
                        <a:pt x="54158" y="33069"/>
                      </a:cubicBezTo>
                      <a:cubicBezTo>
                        <a:pt x="54556" y="28368"/>
                        <a:pt x="53281" y="24464"/>
                        <a:pt x="50095" y="21118"/>
                      </a:cubicBezTo>
                      <a:cubicBezTo>
                        <a:pt x="46988" y="17772"/>
                        <a:pt x="43084" y="16179"/>
                        <a:pt x="38383" y="16259"/>
                      </a:cubicBezTo>
                      <a:cubicBezTo>
                        <a:pt x="33683" y="16338"/>
                        <a:pt x="28982" y="18649"/>
                        <a:pt x="24202" y="2311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51" name="Freeform: Shape 3950">
                  <a:extLst>
                    <a:ext uri="{FF2B5EF4-FFF2-40B4-BE49-F238E27FC236}">
                      <a16:creationId xmlns:a16="http://schemas.microsoft.com/office/drawing/2014/main" id="{00135F18-EA37-F186-B8E4-C7F2C1AC2A48}"/>
                    </a:ext>
                  </a:extLst>
                </p:cNvPr>
                <p:cNvSpPr/>
                <p:nvPr/>
              </p:nvSpPr>
              <p:spPr>
                <a:xfrm>
                  <a:off x="4237435" y="3985799"/>
                  <a:ext cx="82272" cy="89149"/>
                </a:xfrm>
                <a:custGeom>
                  <a:avLst/>
                  <a:gdLst>
                    <a:gd name="connsiteX0" fmla="*/ 41269 w 82272"/>
                    <a:gd name="connsiteY0" fmla="*/ 89070 h 89149"/>
                    <a:gd name="connsiteX1" fmla="*/ 29318 w 82272"/>
                    <a:gd name="connsiteY1" fmla="*/ 76323 h 89149"/>
                    <a:gd name="connsiteX2" fmla="*/ 53936 w 82272"/>
                    <a:gd name="connsiteY2" fmla="*/ 53299 h 89149"/>
                    <a:gd name="connsiteX3" fmla="*/ 63257 w 82272"/>
                    <a:gd name="connsiteY3" fmla="*/ 43022 h 89149"/>
                    <a:gd name="connsiteX4" fmla="*/ 64373 w 82272"/>
                    <a:gd name="connsiteY4" fmla="*/ 37046 h 89149"/>
                    <a:gd name="connsiteX5" fmla="*/ 61505 w 82272"/>
                    <a:gd name="connsiteY5" fmla="*/ 31390 h 89149"/>
                    <a:gd name="connsiteX6" fmla="*/ 54095 w 82272"/>
                    <a:gd name="connsiteY6" fmla="*/ 27167 h 89149"/>
                    <a:gd name="connsiteX7" fmla="*/ 45890 w 82272"/>
                    <a:gd name="connsiteY7" fmla="*/ 28044 h 89149"/>
                    <a:gd name="connsiteX8" fmla="*/ 33859 w 82272"/>
                    <a:gd name="connsiteY8" fmla="*/ 37445 h 89149"/>
                    <a:gd name="connsiteX9" fmla="*/ 11950 w 82272"/>
                    <a:gd name="connsiteY9" fmla="*/ 57920 h 89149"/>
                    <a:gd name="connsiteX10" fmla="*/ 0 w 82272"/>
                    <a:gd name="connsiteY10" fmla="*/ 45173 h 89149"/>
                    <a:gd name="connsiteX11" fmla="*/ 48280 w 82272"/>
                    <a:gd name="connsiteY11" fmla="*/ 0 h 89149"/>
                    <a:gd name="connsiteX12" fmla="*/ 59354 w 82272"/>
                    <a:gd name="connsiteY12" fmla="*/ 11871 h 89149"/>
                    <a:gd name="connsiteX13" fmla="*/ 52263 w 82272"/>
                    <a:gd name="connsiteY13" fmla="*/ 18483 h 89149"/>
                    <a:gd name="connsiteX14" fmla="*/ 75288 w 82272"/>
                    <a:gd name="connsiteY14" fmla="*/ 26769 h 89149"/>
                    <a:gd name="connsiteX15" fmla="*/ 81024 w 82272"/>
                    <a:gd name="connsiteY15" fmla="*/ 35931 h 89149"/>
                    <a:gd name="connsiteX16" fmla="*/ 82059 w 82272"/>
                    <a:gd name="connsiteY16" fmla="*/ 44854 h 89149"/>
                    <a:gd name="connsiteX17" fmla="*/ 79032 w 82272"/>
                    <a:gd name="connsiteY17" fmla="*/ 52343 h 89149"/>
                    <a:gd name="connsiteX18" fmla="*/ 71065 w 82272"/>
                    <a:gd name="connsiteY18" fmla="*/ 61106 h 89149"/>
                    <a:gd name="connsiteX19" fmla="*/ 41030 w 82272"/>
                    <a:gd name="connsiteY19" fmla="*/ 89150 h 8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2272" h="89149">
                      <a:moveTo>
                        <a:pt x="41269" y="89070"/>
                      </a:moveTo>
                      <a:lnTo>
                        <a:pt x="29318" y="76323"/>
                      </a:lnTo>
                      <a:lnTo>
                        <a:pt x="53936" y="53299"/>
                      </a:lnTo>
                      <a:cubicBezTo>
                        <a:pt x="59115" y="48439"/>
                        <a:pt x="62301" y="45013"/>
                        <a:pt x="63257" y="43022"/>
                      </a:cubicBezTo>
                      <a:cubicBezTo>
                        <a:pt x="64293" y="41030"/>
                        <a:pt x="64612" y="39038"/>
                        <a:pt x="64373" y="37046"/>
                      </a:cubicBezTo>
                      <a:cubicBezTo>
                        <a:pt x="64054" y="35055"/>
                        <a:pt x="63098" y="33142"/>
                        <a:pt x="61505" y="31390"/>
                      </a:cubicBezTo>
                      <a:cubicBezTo>
                        <a:pt x="59433" y="29159"/>
                        <a:pt x="56964" y="27725"/>
                        <a:pt x="54095" y="27167"/>
                      </a:cubicBezTo>
                      <a:cubicBezTo>
                        <a:pt x="51228" y="26530"/>
                        <a:pt x="48519" y="26849"/>
                        <a:pt x="45890" y="28044"/>
                      </a:cubicBezTo>
                      <a:cubicBezTo>
                        <a:pt x="43261" y="29239"/>
                        <a:pt x="39277" y="32346"/>
                        <a:pt x="33859" y="37445"/>
                      </a:cubicBezTo>
                      <a:lnTo>
                        <a:pt x="11950" y="57920"/>
                      </a:lnTo>
                      <a:lnTo>
                        <a:pt x="0" y="45173"/>
                      </a:lnTo>
                      <a:lnTo>
                        <a:pt x="48280" y="0"/>
                      </a:lnTo>
                      <a:lnTo>
                        <a:pt x="59354" y="11871"/>
                      </a:lnTo>
                      <a:lnTo>
                        <a:pt x="52263" y="18483"/>
                      </a:lnTo>
                      <a:cubicBezTo>
                        <a:pt x="61664" y="17607"/>
                        <a:pt x="69312" y="20316"/>
                        <a:pt x="75288" y="26769"/>
                      </a:cubicBezTo>
                      <a:cubicBezTo>
                        <a:pt x="77917" y="29557"/>
                        <a:pt x="79829" y="32664"/>
                        <a:pt x="81024" y="35931"/>
                      </a:cubicBezTo>
                      <a:cubicBezTo>
                        <a:pt x="82219" y="39197"/>
                        <a:pt x="82537" y="42225"/>
                        <a:pt x="82059" y="44854"/>
                      </a:cubicBezTo>
                      <a:cubicBezTo>
                        <a:pt x="81581" y="47483"/>
                        <a:pt x="80625" y="50032"/>
                        <a:pt x="79032" y="52343"/>
                      </a:cubicBezTo>
                      <a:cubicBezTo>
                        <a:pt x="77439" y="54653"/>
                        <a:pt x="74810" y="57601"/>
                        <a:pt x="71065" y="61106"/>
                      </a:cubicBezTo>
                      <a:lnTo>
                        <a:pt x="41030" y="8915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52" name="Freeform: Shape 3951">
                  <a:extLst>
                    <a:ext uri="{FF2B5EF4-FFF2-40B4-BE49-F238E27FC236}">
                      <a16:creationId xmlns:a16="http://schemas.microsoft.com/office/drawing/2014/main" id="{B6AB395F-2439-A0CE-1068-59849A73D295}"/>
                    </a:ext>
                  </a:extLst>
                </p:cNvPr>
                <p:cNvSpPr/>
                <p:nvPr/>
              </p:nvSpPr>
              <p:spPr>
                <a:xfrm>
                  <a:off x="4298544" y="4050570"/>
                  <a:ext cx="67866" cy="68356"/>
                </a:xfrm>
                <a:custGeom>
                  <a:avLst/>
                  <a:gdLst>
                    <a:gd name="connsiteX0" fmla="*/ 33777 w 67866"/>
                    <a:gd name="connsiteY0" fmla="*/ 50829 h 68356"/>
                    <a:gd name="connsiteX1" fmla="*/ 43576 w 67866"/>
                    <a:gd name="connsiteY1" fmla="*/ 65568 h 68356"/>
                    <a:gd name="connsiteX2" fmla="*/ 25651 w 67866"/>
                    <a:gd name="connsiteY2" fmla="*/ 67799 h 68356"/>
                    <a:gd name="connsiteX3" fmla="*/ 9637 w 67866"/>
                    <a:gd name="connsiteY3" fmla="*/ 57999 h 68356"/>
                    <a:gd name="connsiteX4" fmla="*/ 475 w 67866"/>
                    <a:gd name="connsiteY4" fmla="*/ 31629 h 68356"/>
                    <a:gd name="connsiteX5" fmla="*/ 12664 w 67866"/>
                    <a:gd name="connsiteY5" fmla="*/ 11313 h 68356"/>
                    <a:gd name="connsiteX6" fmla="*/ 37362 w 67866"/>
                    <a:gd name="connsiteY6" fmla="*/ 0 h 68356"/>
                    <a:gd name="connsiteX7" fmla="*/ 58952 w 67866"/>
                    <a:gd name="connsiteY7" fmla="*/ 9481 h 68356"/>
                    <a:gd name="connsiteX8" fmla="*/ 67716 w 67866"/>
                    <a:gd name="connsiteY8" fmla="*/ 33142 h 68356"/>
                    <a:gd name="connsiteX9" fmla="*/ 51463 w 67866"/>
                    <a:gd name="connsiteY9" fmla="*/ 59433 h 68356"/>
                    <a:gd name="connsiteX10" fmla="*/ 21587 w 67866"/>
                    <a:gd name="connsiteY10" fmla="*/ 27406 h 68356"/>
                    <a:gd name="connsiteX11" fmla="*/ 15612 w 67866"/>
                    <a:gd name="connsiteY11" fmla="*/ 38799 h 68356"/>
                    <a:gd name="connsiteX12" fmla="*/ 19357 w 67866"/>
                    <a:gd name="connsiteY12" fmla="*/ 49076 h 68356"/>
                    <a:gd name="connsiteX13" fmla="*/ 25730 w 67866"/>
                    <a:gd name="connsiteY13" fmla="*/ 52582 h 68356"/>
                    <a:gd name="connsiteX14" fmla="*/ 33856 w 67866"/>
                    <a:gd name="connsiteY14" fmla="*/ 50749 h 68356"/>
                    <a:gd name="connsiteX15" fmla="*/ 47400 w 67866"/>
                    <a:gd name="connsiteY15" fmla="*/ 39516 h 68356"/>
                    <a:gd name="connsiteX16" fmla="*/ 53137 w 67866"/>
                    <a:gd name="connsiteY16" fmla="*/ 28761 h 68356"/>
                    <a:gd name="connsiteX17" fmla="*/ 49790 w 67866"/>
                    <a:gd name="connsiteY17" fmla="*/ 19439 h 68356"/>
                    <a:gd name="connsiteX18" fmla="*/ 40310 w 67866"/>
                    <a:gd name="connsiteY18" fmla="*/ 15376 h 68356"/>
                    <a:gd name="connsiteX19" fmla="*/ 29554 w 67866"/>
                    <a:gd name="connsiteY19" fmla="*/ 20395 h 68356"/>
                    <a:gd name="connsiteX20" fmla="*/ 47400 w 67866"/>
                    <a:gd name="connsiteY20" fmla="*/ 39516 h 6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7866" h="68356">
                      <a:moveTo>
                        <a:pt x="33777" y="50829"/>
                      </a:moveTo>
                      <a:lnTo>
                        <a:pt x="43576" y="65568"/>
                      </a:lnTo>
                      <a:cubicBezTo>
                        <a:pt x="37362" y="68277"/>
                        <a:pt x="31387" y="68994"/>
                        <a:pt x="25651" y="67799"/>
                      </a:cubicBezTo>
                      <a:cubicBezTo>
                        <a:pt x="19914" y="66524"/>
                        <a:pt x="14576" y="63257"/>
                        <a:pt x="9637" y="57999"/>
                      </a:cubicBezTo>
                      <a:cubicBezTo>
                        <a:pt x="1830" y="49634"/>
                        <a:pt x="-1278" y="40791"/>
                        <a:pt x="475" y="31629"/>
                      </a:cubicBezTo>
                      <a:cubicBezTo>
                        <a:pt x="1909" y="24379"/>
                        <a:pt x="5972" y="17527"/>
                        <a:pt x="12664" y="11313"/>
                      </a:cubicBezTo>
                      <a:cubicBezTo>
                        <a:pt x="20631" y="3824"/>
                        <a:pt x="28917" y="80"/>
                        <a:pt x="37362" y="0"/>
                      </a:cubicBezTo>
                      <a:cubicBezTo>
                        <a:pt x="45807" y="0"/>
                        <a:pt x="52977" y="3107"/>
                        <a:pt x="58952" y="9481"/>
                      </a:cubicBezTo>
                      <a:cubicBezTo>
                        <a:pt x="65644" y="16651"/>
                        <a:pt x="68592" y="24538"/>
                        <a:pt x="67716" y="33142"/>
                      </a:cubicBezTo>
                      <a:cubicBezTo>
                        <a:pt x="66839" y="41747"/>
                        <a:pt x="61422" y="50510"/>
                        <a:pt x="51463" y="59433"/>
                      </a:cubicBezTo>
                      <a:lnTo>
                        <a:pt x="21587" y="27406"/>
                      </a:lnTo>
                      <a:cubicBezTo>
                        <a:pt x="17923" y="31071"/>
                        <a:pt x="15931" y="34815"/>
                        <a:pt x="15612" y="38799"/>
                      </a:cubicBezTo>
                      <a:cubicBezTo>
                        <a:pt x="15373" y="42703"/>
                        <a:pt x="16568" y="46208"/>
                        <a:pt x="19357" y="49076"/>
                      </a:cubicBezTo>
                      <a:cubicBezTo>
                        <a:pt x="21189" y="51068"/>
                        <a:pt x="23340" y="52263"/>
                        <a:pt x="25730" y="52582"/>
                      </a:cubicBezTo>
                      <a:cubicBezTo>
                        <a:pt x="28120" y="52901"/>
                        <a:pt x="30829" y="52343"/>
                        <a:pt x="33856" y="50749"/>
                      </a:cubicBezTo>
                      <a:close/>
                      <a:moveTo>
                        <a:pt x="47400" y="39516"/>
                      </a:moveTo>
                      <a:cubicBezTo>
                        <a:pt x="50985" y="35931"/>
                        <a:pt x="52897" y="32425"/>
                        <a:pt x="53137" y="28761"/>
                      </a:cubicBezTo>
                      <a:cubicBezTo>
                        <a:pt x="53376" y="25176"/>
                        <a:pt x="52260" y="22069"/>
                        <a:pt x="49790" y="19439"/>
                      </a:cubicBezTo>
                      <a:cubicBezTo>
                        <a:pt x="47161" y="16651"/>
                        <a:pt x="43974" y="15297"/>
                        <a:pt x="40310" y="15376"/>
                      </a:cubicBezTo>
                      <a:cubicBezTo>
                        <a:pt x="36565" y="15376"/>
                        <a:pt x="32980" y="17129"/>
                        <a:pt x="29554" y="20395"/>
                      </a:cubicBezTo>
                      <a:lnTo>
                        <a:pt x="47400" y="3951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53" name="Freeform: Shape 3952">
                  <a:extLst>
                    <a:ext uri="{FF2B5EF4-FFF2-40B4-BE49-F238E27FC236}">
                      <a16:creationId xmlns:a16="http://schemas.microsoft.com/office/drawing/2014/main" id="{265C28AF-FF4B-1E55-911B-6EA5A34F894C}"/>
                    </a:ext>
                  </a:extLst>
                </p:cNvPr>
                <p:cNvSpPr/>
                <p:nvPr/>
              </p:nvSpPr>
              <p:spPr>
                <a:xfrm>
                  <a:off x="4344769" y="4099514"/>
                  <a:ext cx="71175" cy="71836"/>
                </a:xfrm>
                <a:custGeom>
                  <a:avLst/>
                  <a:gdLst>
                    <a:gd name="connsiteX0" fmla="*/ 4043 w 71175"/>
                    <a:gd name="connsiteY0" fmla="*/ 22678 h 71836"/>
                    <a:gd name="connsiteX1" fmla="*/ 17985 w 71175"/>
                    <a:gd name="connsiteY1" fmla="*/ 33673 h 71836"/>
                    <a:gd name="connsiteX2" fmla="*/ 15436 w 71175"/>
                    <a:gd name="connsiteY2" fmla="*/ 42277 h 71836"/>
                    <a:gd name="connsiteX3" fmla="*/ 20057 w 71175"/>
                    <a:gd name="connsiteY3" fmla="*/ 51120 h 71836"/>
                    <a:gd name="connsiteX4" fmla="*/ 28821 w 71175"/>
                    <a:gd name="connsiteY4" fmla="*/ 56857 h 71836"/>
                    <a:gd name="connsiteX5" fmla="*/ 33840 w 71175"/>
                    <a:gd name="connsiteY5" fmla="*/ 55343 h 71836"/>
                    <a:gd name="connsiteX6" fmla="*/ 35433 w 71175"/>
                    <a:gd name="connsiteY6" fmla="*/ 52156 h 71836"/>
                    <a:gd name="connsiteX7" fmla="*/ 33123 w 71175"/>
                    <a:gd name="connsiteY7" fmla="*/ 46340 h 71836"/>
                    <a:gd name="connsiteX8" fmla="*/ 21013 w 71175"/>
                    <a:gd name="connsiteY8" fmla="*/ 20926 h 71836"/>
                    <a:gd name="connsiteX9" fmla="*/ 26510 w 71175"/>
                    <a:gd name="connsiteY9" fmla="*/ 5071 h 71836"/>
                    <a:gd name="connsiteX10" fmla="*/ 41727 w 71175"/>
                    <a:gd name="connsiteY10" fmla="*/ 132 h 71836"/>
                    <a:gd name="connsiteX11" fmla="*/ 60370 w 71175"/>
                    <a:gd name="connsiteY11" fmla="*/ 11525 h 71836"/>
                    <a:gd name="connsiteX12" fmla="*/ 70886 w 71175"/>
                    <a:gd name="connsiteY12" fmla="*/ 29291 h 71836"/>
                    <a:gd name="connsiteX13" fmla="*/ 67540 w 71175"/>
                    <a:gd name="connsiteY13" fmla="*/ 44827 h 71836"/>
                    <a:gd name="connsiteX14" fmla="*/ 54076 w 71175"/>
                    <a:gd name="connsiteY14" fmla="*/ 34868 h 71836"/>
                    <a:gd name="connsiteX15" fmla="*/ 55669 w 71175"/>
                    <a:gd name="connsiteY15" fmla="*/ 27857 h 71836"/>
                    <a:gd name="connsiteX16" fmla="*/ 51447 w 71175"/>
                    <a:gd name="connsiteY16" fmla="*/ 20288 h 71836"/>
                    <a:gd name="connsiteX17" fmla="*/ 43241 w 71175"/>
                    <a:gd name="connsiteY17" fmla="*/ 14393 h 71836"/>
                    <a:gd name="connsiteX18" fmla="*/ 39257 w 71175"/>
                    <a:gd name="connsiteY18" fmla="*/ 15349 h 71836"/>
                    <a:gd name="connsiteX19" fmla="*/ 38142 w 71175"/>
                    <a:gd name="connsiteY19" fmla="*/ 18775 h 71836"/>
                    <a:gd name="connsiteX20" fmla="*/ 45710 w 71175"/>
                    <a:gd name="connsiteY20" fmla="*/ 34071 h 71836"/>
                    <a:gd name="connsiteX21" fmla="*/ 53359 w 71175"/>
                    <a:gd name="connsiteY21" fmla="*/ 53670 h 71836"/>
                    <a:gd name="connsiteX22" fmla="*/ 47622 w 71175"/>
                    <a:gd name="connsiteY22" fmla="*/ 66576 h 71836"/>
                    <a:gd name="connsiteX23" fmla="*/ 31051 w 71175"/>
                    <a:gd name="connsiteY23" fmla="*/ 71675 h 71836"/>
                    <a:gd name="connsiteX24" fmla="*/ 10895 w 71175"/>
                    <a:gd name="connsiteY24" fmla="*/ 59725 h 71836"/>
                    <a:gd name="connsiteX25" fmla="*/ 299 w 71175"/>
                    <a:gd name="connsiteY25" fmla="*/ 40365 h 71836"/>
                    <a:gd name="connsiteX26" fmla="*/ 4123 w 71175"/>
                    <a:gd name="connsiteY26" fmla="*/ 22678 h 7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1175" h="71836">
                      <a:moveTo>
                        <a:pt x="4043" y="22678"/>
                      </a:moveTo>
                      <a:lnTo>
                        <a:pt x="17985" y="33673"/>
                      </a:lnTo>
                      <a:cubicBezTo>
                        <a:pt x="15994" y="36541"/>
                        <a:pt x="15197" y="39409"/>
                        <a:pt x="15436" y="42277"/>
                      </a:cubicBezTo>
                      <a:cubicBezTo>
                        <a:pt x="15675" y="45145"/>
                        <a:pt x="17268" y="48093"/>
                        <a:pt x="20057" y="51120"/>
                      </a:cubicBezTo>
                      <a:cubicBezTo>
                        <a:pt x="23164" y="54387"/>
                        <a:pt x="26112" y="56299"/>
                        <a:pt x="28821" y="56857"/>
                      </a:cubicBezTo>
                      <a:cubicBezTo>
                        <a:pt x="30733" y="57175"/>
                        <a:pt x="32406" y="56697"/>
                        <a:pt x="33840" y="55343"/>
                      </a:cubicBezTo>
                      <a:cubicBezTo>
                        <a:pt x="34796" y="54467"/>
                        <a:pt x="35353" y="53351"/>
                        <a:pt x="35433" y="52156"/>
                      </a:cubicBezTo>
                      <a:cubicBezTo>
                        <a:pt x="35433" y="50961"/>
                        <a:pt x="34636" y="48969"/>
                        <a:pt x="33123" y="46340"/>
                      </a:cubicBezTo>
                      <a:cubicBezTo>
                        <a:pt x="25793" y="33912"/>
                        <a:pt x="21730" y="25467"/>
                        <a:pt x="21013" y="20926"/>
                      </a:cubicBezTo>
                      <a:cubicBezTo>
                        <a:pt x="20057" y="14632"/>
                        <a:pt x="21889" y="9374"/>
                        <a:pt x="26510" y="5071"/>
                      </a:cubicBezTo>
                      <a:cubicBezTo>
                        <a:pt x="30733" y="1168"/>
                        <a:pt x="35752" y="-505"/>
                        <a:pt x="41727" y="132"/>
                      </a:cubicBezTo>
                      <a:cubicBezTo>
                        <a:pt x="47702" y="769"/>
                        <a:pt x="53837" y="4594"/>
                        <a:pt x="60370" y="11525"/>
                      </a:cubicBezTo>
                      <a:cubicBezTo>
                        <a:pt x="66584" y="18137"/>
                        <a:pt x="70089" y="24033"/>
                        <a:pt x="70886" y="29291"/>
                      </a:cubicBezTo>
                      <a:cubicBezTo>
                        <a:pt x="71762" y="34549"/>
                        <a:pt x="70647" y="39728"/>
                        <a:pt x="67540" y="44827"/>
                      </a:cubicBezTo>
                      <a:lnTo>
                        <a:pt x="54076" y="34868"/>
                      </a:lnTo>
                      <a:cubicBezTo>
                        <a:pt x="55510" y="32557"/>
                        <a:pt x="55988" y="30247"/>
                        <a:pt x="55669" y="27857"/>
                      </a:cubicBezTo>
                      <a:cubicBezTo>
                        <a:pt x="55350" y="25467"/>
                        <a:pt x="53916" y="22918"/>
                        <a:pt x="51447" y="20288"/>
                      </a:cubicBezTo>
                      <a:cubicBezTo>
                        <a:pt x="48260" y="16942"/>
                        <a:pt x="45551" y="14951"/>
                        <a:pt x="43241" y="14393"/>
                      </a:cubicBezTo>
                      <a:cubicBezTo>
                        <a:pt x="41647" y="14074"/>
                        <a:pt x="40372" y="14393"/>
                        <a:pt x="39257" y="15349"/>
                      </a:cubicBezTo>
                      <a:cubicBezTo>
                        <a:pt x="38301" y="16225"/>
                        <a:pt x="37982" y="17341"/>
                        <a:pt x="38142" y="18775"/>
                      </a:cubicBezTo>
                      <a:cubicBezTo>
                        <a:pt x="38381" y="20687"/>
                        <a:pt x="40930" y="25786"/>
                        <a:pt x="45710" y="34071"/>
                      </a:cubicBezTo>
                      <a:cubicBezTo>
                        <a:pt x="50490" y="42357"/>
                        <a:pt x="53040" y="48810"/>
                        <a:pt x="53359" y="53670"/>
                      </a:cubicBezTo>
                      <a:cubicBezTo>
                        <a:pt x="53598" y="58450"/>
                        <a:pt x="51686" y="62752"/>
                        <a:pt x="47622" y="66576"/>
                      </a:cubicBezTo>
                      <a:cubicBezTo>
                        <a:pt x="43161" y="70719"/>
                        <a:pt x="37664" y="72392"/>
                        <a:pt x="31051" y="71675"/>
                      </a:cubicBezTo>
                      <a:cubicBezTo>
                        <a:pt x="24439" y="70958"/>
                        <a:pt x="17667" y="66975"/>
                        <a:pt x="10895" y="59725"/>
                      </a:cubicBezTo>
                      <a:cubicBezTo>
                        <a:pt x="4760" y="53112"/>
                        <a:pt x="1255" y="46659"/>
                        <a:pt x="299" y="40365"/>
                      </a:cubicBezTo>
                      <a:cubicBezTo>
                        <a:pt x="-657" y="34071"/>
                        <a:pt x="697" y="28176"/>
                        <a:pt x="4123" y="22678"/>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54" name="Freeform: Shape 3953">
                  <a:extLst>
                    <a:ext uri="{FF2B5EF4-FFF2-40B4-BE49-F238E27FC236}">
                      <a16:creationId xmlns:a16="http://schemas.microsoft.com/office/drawing/2014/main" id="{E94B47BC-DF2D-B9DB-1D41-883748CCA8CD}"/>
                    </a:ext>
                  </a:extLst>
                </p:cNvPr>
                <p:cNvSpPr/>
                <p:nvPr/>
              </p:nvSpPr>
              <p:spPr>
                <a:xfrm>
                  <a:off x="4387691" y="4129044"/>
                  <a:ext cx="78553" cy="75207"/>
                </a:xfrm>
                <a:custGeom>
                  <a:avLst/>
                  <a:gdLst>
                    <a:gd name="connsiteX0" fmla="*/ 0 w 78553"/>
                    <a:gd name="connsiteY0" fmla="*/ 62381 h 75207"/>
                    <a:gd name="connsiteX1" fmla="*/ 48280 w 78553"/>
                    <a:gd name="connsiteY1" fmla="*/ 17288 h 75207"/>
                    <a:gd name="connsiteX2" fmla="*/ 60230 w 78553"/>
                    <a:gd name="connsiteY2" fmla="*/ 30035 h 75207"/>
                    <a:gd name="connsiteX3" fmla="*/ 11950 w 78553"/>
                    <a:gd name="connsiteY3" fmla="*/ 75208 h 75207"/>
                    <a:gd name="connsiteX4" fmla="*/ 0 w 78553"/>
                    <a:gd name="connsiteY4" fmla="*/ 62461 h 75207"/>
                    <a:gd name="connsiteX5" fmla="*/ 54812 w 78553"/>
                    <a:gd name="connsiteY5" fmla="*/ 11074 h 75207"/>
                    <a:gd name="connsiteX6" fmla="*/ 66603 w 78553"/>
                    <a:gd name="connsiteY6" fmla="*/ 0 h 75207"/>
                    <a:gd name="connsiteX7" fmla="*/ 78554 w 78553"/>
                    <a:gd name="connsiteY7" fmla="*/ 12747 h 75207"/>
                    <a:gd name="connsiteX8" fmla="*/ 66763 w 78553"/>
                    <a:gd name="connsiteY8" fmla="*/ 23821 h 75207"/>
                    <a:gd name="connsiteX9" fmla="*/ 54812 w 78553"/>
                    <a:gd name="connsiteY9" fmla="*/ 11074 h 7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53" h="75207">
                      <a:moveTo>
                        <a:pt x="0" y="62381"/>
                      </a:moveTo>
                      <a:lnTo>
                        <a:pt x="48280" y="17288"/>
                      </a:lnTo>
                      <a:lnTo>
                        <a:pt x="60230" y="30035"/>
                      </a:lnTo>
                      <a:lnTo>
                        <a:pt x="11950" y="75208"/>
                      </a:lnTo>
                      <a:lnTo>
                        <a:pt x="0" y="62461"/>
                      </a:lnTo>
                      <a:close/>
                      <a:moveTo>
                        <a:pt x="54812" y="11074"/>
                      </a:moveTo>
                      <a:lnTo>
                        <a:pt x="66603" y="0"/>
                      </a:lnTo>
                      <a:lnTo>
                        <a:pt x="78554" y="12747"/>
                      </a:lnTo>
                      <a:lnTo>
                        <a:pt x="66763" y="23821"/>
                      </a:lnTo>
                      <a:lnTo>
                        <a:pt x="54812" y="1107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55" name="Freeform: Shape 3954">
                  <a:extLst>
                    <a:ext uri="{FF2B5EF4-FFF2-40B4-BE49-F238E27FC236}">
                      <a16:creationId xmlns:a16="http://schemas.microsoft.com/office/drawing/2014/main" id="{CA5572E7-6B29-E2A0-D585-6B0AC4FDA3DC}"/>
                    </a:ext>
                  </a:extLst>
                </p:cNvPr>
                <p:cNvSpPr/>
                <p:nvPr/>
              </p:nvSpPr>
              <p:spPr>
                <a:xfrm>
                  <a:off x="4415735" y="4178561"/>
                  <a:ext cx="74022" cy="80822"/>
                </a:xfrm>
                <a:custGeom>
                  <a:avLst/>
                  <a:gdLst>
                    <a:gd name="connsiteX0" fmla="*/ 38560 w 74022"/>
                    <a:gd name="connsiteY0" fmla="*/ 16928 h 80822"/>
                    <a:gd name="connsiteX1" fmla="*/ 29796 w 74022"/>
                    <a:gd name="connsiteY1" fmla="*/ 3384 h 80822"/>
                    <a:gd name="connsiteX2" fmla="*/ 46447 w 74022"/>
                    <a:gd name="connsiteY2" fmla="*/ 436 h 80822"/>
                    <a:gd name="connsiteX3" fmla="*/ 63098 w 74022"/>
                    <a:gd name="connsiteY3" fmla="*/ 11511 h 80822"/>
                    <a:gd name="connsiteX4" fmla="*/ 72977 w 74022"/>
                    <a:gd name="connsiteY4" fmla="*/ 26170 h 80822"/>
                    <a:gd name="connsiteX5" fmla="*/ 73376 w 74022"/>
                    <a:gd name="connsiteY5" fmla="*/ 36845 h 80822"/>
                    <a:gd name="connsiteX6" fmla="*/ 63496 w 74022"/>
                    <a:gd name="connsiteY6" fmla="*/ 49274 h 80822"/>
                    <a:gd name="connsiteX7" fmla="*/ 48439 w 74022"/>
                    <a:gd name="connsiteY7" fmla="*/ 63057 h 80822"/>
                    <a:gd name="connsiteX8" fmla="*/ 39596 w 74022"/>
                    <a:gd name="connsiteY8" fmla="*/ 72458 h 80822"/>
                    <a:gd name="connsiteX9" fmla="*/ 35293 w 74022"/>
                    <a:gd name="connsiteY9" fmla="*/ 80823 h 80822"/>
                    <a:gd name="connsiteX10" fmla="*/ 23503 w 74022"/>
                    <a:gd name="connsiteY10" fmla="*/ 68155 h 80822"/>
                    <a:gd name="connsiteX11" fmla="*/ 26132 w 74022"/>
                    <a:gd name="connsiteY11" fmla="*/ 63375 h 80822"/>
                    <a:gd name="connsiteX12" fmla="*/ 27247 w 74022"/>
                    <a:gd name="connsiteY12" fmla="*/ 61543 h 80822"/>
                    <a:gd name="connsiteX13" fmla="*/ 15934 w 74022"/>
                    <a:gd name="connsiteY13" fmla="*/ 58993 h 80822"/>
                    <a:gd name="connsiteX14" fmla="*/ 6931 w 74022"/>
                    <a:gd name="connsiteY14" fmla="*/ 52540 h 80822"/>
                    <a:gd name="connsiteX15" fmla="*/ 0 w 74022"/>
                    <a:gd name="connsiteY15" fmla="*/ 37005 h 80822"/>
                    <a:gd name="connsiteX16" fmla="*/ 6214 w 74022"/>
                    <a:gd name="connsiteY16" fmla="*/ 23142 h 80822"/>
                    <a:gd name="connsiteX17" fmla="*/ 15297 w 74022"/>
                    <a:gd name="connsiteY17" fmla="*/ 18283 h 80822"/>
                    <a:gd name="connsiteX18" fmla="*/ 25335 w 74022"/>
                    <a:gd name="connsiteY18" fmla="*/ 19159 h 80822"/>
                    <a:gd name="connsiteX19" fmla="*/ 37843 w 74022"/>
                    <a:gd name="connsiteY19" fmla="*/ 26568 h 80822"/>
                    <a:gd name="connsiteX20" fmla="*/ 52582 w 74022"/>
                    <a:gd name="connsiteY20" fmla="*/ 36049 h 80822"/>
                    <a:gd name="connsiteX21" fmla="*/ 53856 w 74022"/>
                    <a:gd name="connsiteY21" fmla="*/ 34854 h 80822"/>
                    <a:gd name="connsiteX22" fmla="*/ 57442 w 74022"/>
                    <a:gd name="connsiteY22" fmla="*/ 28161 h 80822"/>
                    <a:gd name="connsiteX23" fmla="*/ 52582 w 74022"/>
                    <a:gd name="connsiteY23" fmla="*/ 19796 h 80822"/>
                    <a:gd name="connsiteX24" fmla="*/ 46288 w 74022"/>
                    <a:gd name="connsiteY24" fmla="*/ 15733 h 80822"/>
                    <a:gd name="connsiteX25" fmla="*/ 38719 w 74022"/>
                    <a:gd name="connsiteY25" fmla="*/ 17008 h 80822"/>
                    <a:gd name="connsiteX26" fmla="*/ 44217 w 74022"/>
                    <a:gd name="connsiteY26" fmla="*/ 43697 h 80822"/>
                    <a:gd name="connsiteX27" fmla="*/ 34975 w 74022"/>
                    <a:gd name="connsiteY27" fmla="*/ 37722 h 80822"/>
                    <a:gd name="connsiteX28" fmla="*/ 26211 w 74022"/>
                    <a:gd name="connsiteY28" fmla="*/ 32862 h 80822"/>
                    <a:gd name="connsiteX29" fmla="*/ 19360 w 74022"/>
                    <a:gd name="connsiteY29" fmla="*/ 34535 h 80822"/>
                    <a:gd name="connsiteX30" fmla="*/ 16571 w 74022"/>
                    <a:gd name="connsiteY30" fmla="*/ 40829 h 80822"/>
                    <a:gd name="connsiteX31" fmla="*/ 19360 w 74022"/>
                    <a:gd name="connsiteY31" fmla="*/ 47760 h 80822"/>
                    <a:gd name="connsiteX32" fmla="*/ 27805 w 74022"/>
                    <a:gd name="connsiteY32" fmla="*/ 52222 h 80822"/>
                    <a:gd name="connsiteX33" fmla="*/ 34895 w 74022"/>
                    <a:gd name="connsiteY33" fmla="*/ 51345 h 80822"/>
                    <a:gd name="connsiteX34" fmla="*/ 41587 w 74022"/>
                    <a:gd name="connsiteY34" fmla="*/ 46007 h 80822"/>
                    <a:gd name="connsiteX35" fmla="*/ 44137 w 74022"/>
                    <a:gd name="connsiteY35" fmla="*/ 43617 h 8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4022" h="80822">
                      <a:moveTo>
                        <a:pt x="38560" y="16928"/>
                      </a:moveTo>
                      <a:lnTo>
                        <a:pt x="29796" y="3384"/>
                      </a:lnTo>
                      <a:cubicBezTo>
                        <a:pt x="35692" y="357"/>
                        <a:pt x="41269" y="-679"/>
                        <a:pt x="46447" y="436"/>
                      </a:cubicBezTo>
                      <a:cubicBezTo>
                        <a:pt x="51706" y="1552"/>
                        <a:pt x="57202" y="5217"/>
                        <a:pt x="63098" y="11511"/>
                      </a:cubicBezTo>
                      <a:cubicBezTo>
                        <a:pt x="68436" y="17167"/>
                        <a:pt x="71702" y="22107"/>
                        <a:pt x="72977" y="26170"/>
                      </a:cubicBezTo>
                      <a:cubicBezTo>
                        <a:pt x="74252" y="30233"/>
                        <a:pt x="74332" y="33818"/>
                        <a:pt x="73376" y="36845"/>
                      </a:cubicBezTo>
                      <a:cubicBezTo>
                        <a:pt x="72419" y="39873"/>
                        <a:pt x="69073" y="44016"/>
                        <a:pt x="63496" y="49274"/>
                      </a:cubicBezTo>
                      <a:lnTo>
                        <a:pt x="48439" y="63057"/>
                      </a:lnTo>
                      <a:cubicBezTo>
                        <a:pt x="44217" y="67040"/>
                        <a:pt x="41269" y="70147"/>
                        <a:pt x="39596" y="72458"/>
                      </a:cubicBezTo>
                      <a:cubicBezTo>
                        <a:pt x="37923" y="74768"/>
                        <a:pt x="36489" y="77557"/>
                        <a:pt x="35293" y="80823"/>
                      </a:cubicBezTo>
                      <a:lnTo>
                        <a:pt x="23503" y="68155"/>
                      </a:lnTo>
                      <a:cubicBezTo>
                        <a:pt x="24060" y="67040"/>
                        <a:pt x="24937" y="65447"/>
                        <a:pt x="26132" y="63375"/>
                      </a:cubicBezTo>
                      <a:cubicBezTo>
                        <a:pt x="26689" y="62419"/>
                        <a:pt x="27087" y="61862"/>
                        <a:pt x="27247" y="61543"/>
                      </a:cubicBezTo>
                      <a:cubicBezTo>
                        <a:pt x="23104" y="61384"/>
                        <a:pt x="19280" y="60507"/>
                        <a:pt x="15934" y="58993"/>
                      </a:cubicBezTo>
                      <a:cubicBezTo>
                        <a:pt x="12588" y="57480"/>
                        <a:pt x="9560" y="55329"/>
                        <a:pt x="6931" y="52540"/>
                      </a:cubicBezTo>
                      <a:cubicBezTo>
                        <a:pt x="2310" y="47601"/>
                        <a:pt x="0" y="42422"/>
                        <a:pt x="0" y="37005"/>
                      </a:cubicBezTo>
                      <a:cubicBezTo>
                        <a:pt x="0" y="31587"/>
                        <a:pt x="2071" y="26966"/>
                        <a:pt x="6214" y="23142"/>
                      </a:cubicBezTo>
                      <a:cubicBezTo>
                        <a:pt x="8923" y="20593"/>
                        <a:pt x="11950" y="19000"/>
                        <a:pt x="15297" y="18283"/>
                      </a:cubicBezTo>
                      <a:cubicBezTo>
                        <a:pt x="18643" y="17566"/>
                        <a:pt x="21989" y="17884"/>
                        <a:pt x="25335" y="19159"/>
                      </a:cubicBezTo>
                      <a:cubicBezTo>
                        <a:pt x="28681" y="20434"/>
                        <a:pt x="32824" y="22903"/>
                        <a:pt x="37843" y="26568"/>
                      </a:cubicBezTo>
                      <a:cubicBezTo>
                        <a:pt x="44535" y="31508"/>
                        <a:pt x="49475" y="34615"/>
                        <a:pt x="52582" y="36049"/>
                      </a:cubicBezTo>
                      <a:lnTo>
                        <a:pt x="53856" y="34854"/>
                      </a:lnTo>
                      <a:cubicBezTo>
                        <a:pt x="56326" y="32543"/>
                        <a:pt x="57521" y="30312"/>
                        <a:pt x="57442" y="28161"/>
                      </a:cubicBezTo>
                      <a:cubicBezTo>
                        <a:pt x="57362" y="25931"/>
                        <a:pt x="55768" y="23222"/>
                        <a:pt x="52582" y="19796"/>
                      </a:cubicBezTo>
                      <a:cubicBezTo>
                        <a:pt x="50431" y="17486"/>
                        <a:pt x="48359" y="16131"/>
                        <a:pt x="46288" y="15733"/>
                      </a:cubicBezTo>
                      <a:cubicBezTo>
                        <a:pt x="44217" y="15255"/>
                        <a:pt x="41667" y="15733"/>
                        <a:pt x="38719" y="17008"/>
                      </a:cubicBezTo>
                      <a:close/>
                      <a:moveTo>
                        <a:pt x="44217" y="43697"/>
                      </a:moveTo>
                      <a:cubicBezTo>
                        <a:pt x="42145" y="42582"/>
                        <a:pt x="39038" y="40590"/>
                        <a:pt x="34975" y="37722"/>
                      </a:cubicBezTo>
                      <a:cubicBezTo>
                        <a:pt x="30912" y="34854"/>
                        <a:pt x="27964" y="33260"/>
                        <a:pt x="26211" y="32862"/>
                      </a:cubicBezTo>
                      <a:cubicBezTo>
                        <a:pt x="23503" y="32304"/>
                        <a:pt x="21192" y="32862"/>
                        <a:pt x="19360" y="34535"/>
                      </a:cubicBezTo>
                      <a:cubicBezTo>
                        <a:pt x="17607" y="36208"/>
                        <a:pt x="16651" y="38279"/>
                        <a:pt x="16571" y="40829"/>
                      </a:cubicBezTo>
                      <a:cubicBezTo>
                        <a:pt x="16571" y="43378"/>
                        <a:pt x="17448" y="45689"/>
                        <a:pt x="19360" y="47760"/>
                      </a:cubicBezTo>
                      <a:cubicBezTo>
                        <a:pt x="21511" y="50071"/>
                        <a:pt x="24299" y="51584"/>
                        <a:pt x="27805" y="52222"/>
                      </a:cubicBezTo>
                      <a:cubicBezTo>
                        <a:pt x="30434" y="52700"/>
                        <a:pt x="32744" y="52381"/>
                        <a:pt x="34895" y="51345"/>
                      </a:cubicBezTo>
                      <a:cubicBezTo>
                        <a:pt x="36329" y="50628"/>
                        <a:pt x="38560" y="48876"/>
                        <a:pt x="41587" y="46007"/>
                      </a:cubicBezTo>
                      <a:lnTo>
                        <a:pt x="44137" y="4361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39" name="Graphic 3682">
                <a:extLst>
                  <a:ext uri="{FF2B5EF4-FFF2-40B4-BE49-F238E27FC236}">
                    <a16:creationId xmlns:a16="http://schemas.microsoft.com/office/drawing/2014/main" id="{15998400-F460-C49E-430D-4C7B52785064}"/>
                  </a:ext>
                </a:extLst>
              </p:cNvPr>
              <p:cNvGrpSpPr/>
              <p:nvPr/>
            </p:nvGrpSpPr>
            <p:grpSpPr>
              <a:xfrm>
                <a:off x="3671465" y="3871841"/>
                <a:ext cx="440551" cy="670607"/>
                <a:chOff x="3671465" y="3871841"/>
                <a:chExt cx="440551" cy="670607"/>
              </a:xfrm>
              <a:solidFill>
                <a:srgbClr val="000000"/>
              </a:solidFill>
            </p:grpSpPr>
            <p:sp>
              <p:nvSpPr>
                <p:cNvPr id="3931" name="Freeform: Shape 3930">
                  <a:extLst>
                    <a:ext uri="{FF2B5EF4-FFF2-40B4-BE49-F238E27FC236}">
                      <a16:creationId xmlns:a16="http://schemas.microsoft.com/office/drawing/2014/main" id="{84281E52-A23A-4209-A9AA-175056CC6C25}"/>
                    </a:ext>
                  </a:extLst>
                </p:cNvPr>
                <p:cNvSpPr/>
                <p:nvPr/>
              </p:nvSpPr>
              <p:spPr>
                <a:xfrm>
                  <a:off x="3671465" y="3871841"/>
                  <a:ext cx="62422" cy="54365"/>
                </a:xfrm>
                <a:custGeom>
                  <a:avLst/>
                  <a:gdLst>
                    <a:gd name="connsiteX0" fmla="*/ 25176 w 62422"/>
                    <a:gd name="connsiteY0" fmla="*/ 50860 h 54365"/>
                    <a:gd name="connsiteX1" fmla="*/ 19439 w 62422"/>
                    <a:gd name="connsiteY1" fmla="*/ 54366 h 54365"/>
                    <a:gd name="connsiteX2" fmla="*/ 0 w 62422"/>
                    <a:gd name="connsiteY2" fmla="*/ 22100 h 54365"/>
                    <a:gd name="connsiteX3" fmla="*/ 4621 w 62422"/>
                    <a:gd name="connsiteY3" fmla="*/ 20267 h 54365"/>
                    <a:gd name="connsiteX4" fmla="*/ 13464 w 62422"/>
                    <a:gd name="connsiteY4" fmla="*/ 20267 h 54365"/>
                    <a:gd name="connsiteX5" fmla="*/ 25574 w 62422"/>
                    <a:gd name="connsiteY5" fmla="*/ 23693 h 54365"/>
                    <a:gd name="connsiteX6" fmla="*/ 42384 w 62422"/>
                    <a:gd name="connsiteY6" fmla="*/ 28234 h 54365"/>
                    <a:gd name="connsiteX7" fmla="*/ 51307 w 62422"/>
                    <a:gd name="connsiteY7" fmla="*/ 26720 h 54365"/>
                    <a:gd name="connsiteX8" fmla="*/ 55768 w 62422"/>
                    <a:gd name="connsiteY8" fmla="*/ 20586 h 54365"/>
                    <a:gd name="connsiteX9" fmla="*/ 54255 w 62422"/>
                    <a:gd name="connsiteY9" fmla="*/ 12460 h 54365"/>
                    <a:gd name="connsiteX10" fmla="*/ 47483 w 62422"/>
                    <a:gd name="connsiteY10" fmla="*/ 7122 h 54365"/>
                    <a:gd name="connsiteX11" fmla="*/ 38719 w 62422"/>
                    <a:gd name="connsiteY11" fmla="*/ 8795 h 54365"/>
                    <a:gd name="connsiteX12" fmla="*/ 35612 w 62422"/>
                    <a:gd name="connsiteY12" fmla="*/ 2262 h 54365"/>
                    <a:gd name="connsiteX13" fmla="*/ 48997 w 62422"/>
                    <a:gd name="connsiteY13" fmla="*/ 668 h 54365"/>
                    <a:gd name="connsiteX14" fmla="*/ 59274 w 62422"/>
                    <a:gd name="connsiteY14" fmla="*/ 9592 h 54365"/>
                    <a:gd name="connsiteX15" fmla="*/ 62062 w 62422"/>
                    <a:gd name="connsiteY15" fmla="*/ 23056 h 54365"/>
                    <a:gd name="connsiteX16" fmla="*/ 54892 w 62422"/>
                    <a:gd name="connsiteY16" fmla="*/ 32935 h 54365"/>
                    <a:gd name="connsiteX17" fmla="*/ 48439 w 62422"/>
                    <a:gd name="connsiteY17" fmla="*/ 35245 h 54365"/>
                    <a:gd name="connsiteX18" fmla="*/ 40074 w 62422"/>
                    <a:gd name="connsiteY18" fmla="*/ 34847 h 54365"/>
                    <a:gd name="connsiteX19" fmla="*/ 25893 w 62422"/>
                    <a:gd name="connsiteY19" fmla="*/ 30783 h 54365"/>
                    <a:gd name="connsiteX20" fmla="*/ 15535 w 62422"/>
                    <a:gd name="connsiteY20" fmla="*/ 27597 h 54365"/>
                    <a:gd name="connsiteX21" fmla="*/ 10755 w 62422"/>
                    <a:gd name="connsiteY21" fmla="*/ 27039 h 54365"/>
                    <a:gd name="connsiteX22" fmla="*/ 25176 w 62422"/>
                    <a:gd name="connsiteY22" fmla="*/ 51019 h 5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422" h="54365">
                      <a:moveTo>
                        <a:pt x="25176" y="50860"/>
                      </a:moveTo>
                      <a:lnTo>
                        <a:pt x="19439" y="54366"/>
                      </a:lnTo>
                      <a:lnTo>
                        <a:pt x="0" y="22100"/>
                      </a:lnTo>
                      <a:cubicBezTo>
                        <a:pt x="1434" y="21144"/>
                        <a:pt x="2948" y="20586"/>
                        <a:pt x="4621" y="20267"/>
                      </a:cubicBezTo>
                      <a:cubicBezTo>
                        <a:pt x="7329" y="19789"/>
                        <a:pt x="10277" y="19789"/>
                        <a:pt x="13464" y="20267"/>
                      </a:cubicBezTo>
                      <a:cubicBezTo>
                        <a:pt x="16651" y="20745"/>
                        <a:pt x="20714" y="21940"/>
                        <a:pt x="25574" y="23693"/>
                      </a:cubicBezTo>
                      <a:cubicBezTo>
                        <a:pt x="33142" y="26402"/>
                        <a:pt x="38719" y="27915"/>
                        <a:pt x="42384" y="28234"/>
                      </a:cubicBezTo>
                      <a:cubicBezTo>
                        <a:pt x="46049" y="28553"/>
                        <a:pt x="48997" y="28075"/>
                        <a:pt x="51307" y="26720"/>
                      </a:cubicBezTo>
                      <a:cubicBezTo>
                        <a:pt x="53697" y="25286"/>
                        <a:pt x="55211" y="23215"/>
                        <a:pt x="55768" y="20586"/>
                      </a:cubicBezTo>
                      <a:cubicBezTo>
                        <a:pt x="56406" y="17877"/>
                        <a:pt x="55848" y="15168"/>
                        <a:pt x="54255" y="12460"/>
                      </a:cubicBezTo>
                      <a:cubicBezTo>
                        <a:pt x="52502" y="9592"/>
                        <a:pt x="50271" y="7759"/>
                        <a:pt x="47483" y="7122"/>
                      </a:cubicBezTo>
                      <a:cubicBezTo>
                        <a:pt x="44694" y="6405"/>
                        <a:pt x="41747" y="6962"/>
                        <a:pt x="38719" y="8795"/>
                      </a:cubicBezTo>
                      <a:lnTo>
                        <a:pt x="35612" y="2262"/>
                      </a:lnTo>
                      <a:cubicBezTo>
                        <a:pt x="40472" y="-49"/>
                        <a:pt x="44933" y="-606"/>
                        <a:pt x="48997" y="668"/>
                      </a:cubicBezTo>
                      <a:cubicBezTo>
                        <a:pt x="53060" y="1943"/>
                        <a:pt x="56485" y="4971"/>
                        <a:pt x="59274" y="9592"/>
                      </a:cubicBezTo>
                      <a:cubicBezTo>
                        <a:pt x="62062" y="14292"/>
                        <a:pt x="63018" y="18754"/>
                        <a:pt x="62062" y="23056"/>
                      </a:cubicBezTo>
                      <a:cubicBezTo>
                        <a:pt x="61106" y="27358"/>
                        <a:pt x="58716" y="30624"/>
                        <a:pt x="54892" y="32935"/>
                      </a:cubicBezTo>
                      <a:cubicBezTo>
                        <a:pt x="52900" y="34130"/>
                        <a:pt x="50749" y="34847"/>
                        <a:pt x="48439" y="35245"/>
                      </a:cubicBezTo>
                      <a:cubicBezTo>
                        <a:pt x="46049" y="35564"/>
                        <a:pt x="43260" y="35484"/>
                        <a:pt x="40074" y="34847"/>
                      </a:cubicBezTo>
                      <a:cubicBezTo>
                        <a:pt x="36887" y="34209"/>
                        <a:pt x="32186" y="32855"/>
                        <a:pt x="25893" y="30783"/>
                      </a:cubicBezTo>
                      <a:cubicBezTo>
                        <a:pt x="20714" y="29031"/>
                        <a:pt x="17288" y="27915"/>
                        <a:pt x="15535" y="27597"/>
                      </a:cubicBezTo>
                      <a:cubicBezTo>
                        <a:pt x="13862" y="27198"/>
                        <a:pt x="12269" y="27039"/>
                        <a:pt x="10755" y="27039"/>
                      </a:cubicBezTo>
                      <a:lnTo>
                        <a:pt x="25176" y="5101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32" name="Freeform: Shape 3931">
                  <a:extLst>
                    <a:ext uri="{FF2B5EF4-FFF2-40B4-BE49-F238E27FC236}">
                      <a16:creationId xmlns:a16="http://schemas.microsoft.com/office/drawing/2014/main" id="{BCAADD65-9852-CC4B-10D3-5CDE7F66878C}"/>
                    </a:ext>
                  </a:extLst>
                </p:cNvPr>
                <p:cNvSpPr/>
                <p:nvPr/>
              </p:nvSpPr>
              <p:spPr>
                <a:xfrm>
                  <a:off x="3700182" y="3909396"/>
                  <a:ext cx="60751" cy="48780"/>
                </a:xfrm>
                <a:custGeom>
                  <a:avLst/>
                  <a:gdLst>
                    <a:gd name="connsiteX0" fmla="*/ 7373 w 60751"/>
                    <a:gd name="connsiteY0" fmla="*/ 15456 h 48780"/>
                    <a:gd name="connsiteX1" fmla="*/ 11675 w 60751"/>
                    <a:gd name="connsiteY1" fmla="*/ 21431 h 48780"/>
                    <a:gd name="connsiteX2" fmla="*/ 6736 w 60751"/>
                    <a:gd name="connsiteY2" fmla="*/ 28840 h 48780"/>
                    <a:gd name="connsiteX3" fmla="*/ 8090 w 60751"/>
                    <a:gd name="connsiteY3" fmla="*/ 36409 h 48780"/>
                    <a:gd name="connsiteX4" fmla="*/ 15738 w 60751"/>
                    <a:gd name="connsiteY4" fmla="*/ 41747 h 48780"/>
                    <a:gd name="connsiteX5" fmla="*/ 26175 w 60751"/>
                    <a:gd name="connsiteY5" fmla="*/ 39516 h 48780"/>
                    <a:gd name="connsiteX6" fmla="*/ 32549 w 60751"/>
                    <a:gd name="connsiteY6" fmla="*/ 31788 h 48780"/>
                    <a:gd name="connsiteX7" fmla="*/ 30955 w 60751"/>
                    <a:gd name="connsiteY7" fmla="*/ 22467 h 48780"/>
                    <a:gd name="connsiteX8" fmla="*/ 26494 w 60751"/>
                    <a:gd name="connsiteY8" fmla="*/ 18005 h 48780"/>
                    <a:gd name="connsiteX9" fmla="*/ 20837 w 60751"/>
                    <a:gd name="connsiteY9" fmla="*/ 16412 h 48780"/>
                    <a:gd name="connsiteX10" fmla="*/ 18208 w 60751"/>
                    <a:gd name="connsiteY10" fmla="*/ 10357 h 48780"/>
                    <a:gd name="connsiteX11" fmla="*/ 46172 w 60751"/>
                    <a:gd name="connsiteY11" fmla="*/ 0 h 48780"/>
                    <a:gd name="connsiteX12" fmla="*/ 60751 w 60751"/>
                    <a:gd name="connsiteY12" fmla="*/ 24299 h 48780"/>
                    <a:gd name="connsiteX13" fmla="*/ 55015 w 60751"/>
                    <a:gd name="connsiteY13" fmla="*/ 27725 h 48780"/>
                    <a:gd name="connsiteX14" fmla="*/ 43304 w 60751"/>
                    <a:gd name="connsiteY14" fmla="*/ 8206 h 48780"/>
                    <a:gd name="connsiteX15" fmla="*/ 28565 w 60751"/>
                    <a:gd name="connsiteY15" fmla="*/ 13464 h 48780"/>
                    <a:gd name="connsiteX16" fmla="*/ 37169 w 60751"/>
                    <a:gd name="connsiteY16" fmla="*/ 20873 h 48780"/>
                    <a:gd name="connsiteX17" fmla="*/ 39241 w 60751"/>
                    <a:gd name="connsiteY17" fmla="*/ 34337 h 48780"/>
                    <a:gd name="connsiteX18" fmla="*/ 30477 w 60751"/>
                    <a:gd name="connsiteY18" fmla="*/ 45571 h 48780"/>
                    <a:gd name="connsiteX19" fmla="*/ 16694 w 60751"/>
                    <a:gd name="connsiteY19" fmla="*/ 48598 h 48780"/>
                    <a:gd name="connsiteX20" fmla="*/ 3071 w 60751"/>
                    <a:gd name="connsiteY20" fmla="*/ 39357 h 48780"/>
                    <a:gd name="connsiteX21" fmla="*/ 282 w 60751"/>
                    <a:gd name="connsiteY21" fmla="*/ 26211 h 48780"/>
                    <a:gd name="connsiteX22" fmla="*/ 7293 w 60751"/>
                    <a:gd name="connsiteY22" fmla="*/ 15456 h 4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51" h="48780">
                      <a:moveTo>
                        <a:pt x="7373" y="15456"/>
                      </a:moveTo>
                      <a:lnTo>
                        <a:pt x="11675" y="21431"/>
                      </a:lnTo>
                      <a:cubicBezTo>
                        <a:pt x="8887" y="23742"/>
                        <a:pt x="7214" y="26211"/>
                        <a:pt x="6736" y="28840"/>
                      </a:cubicBezTo>
                      <a:cubicBezTo>
                        <a:pt x="6258" y="31469"/>
                        <a:pt x="6736" y="34019"/>
                        <a:pt x="8090" y="36409"/>
                      </a:cubicBezTo>
                      <a:cubicBezTo>
                        <a:pt x="9843" y="39277"/>
                        <a:pt x="12392" y="41109"/>
                        <a:pt x="15738" y="41747"/>
                      </a:cubicBezTo>
                      <a:cubicBezTo>
                        <a:pt x="19084" y="42464"/>
                        <a:pt x="22590" y="41747"/>
                        <a:pt x="26175" y="39516"/>
                      </a:cubicBezTo>
                      <a:cubicBezTo>
                        <a:pt x="29601" y="37445"/>
                        <a:pt x="31752" y="34895"/>
                        <a:pt x="32549" y="31788"/>
                      </a:cubicBezTo>
                      <a:cubicBezTo>
                        <a:pt x="33345" y="28681"/>
                        <a:pt x="32867" y="25574"/>
                        <a:pt x="30955" y="22467"/>
                      </a:cubicBezTo>
                      <a:cubicBezTo>
                        <a:pt x="29760" y="20555"/>
                        <a:pt x="28326" y="19041"/>
                        <a:pt x="26494" y="18005"/>
                      </a:cubicBezTo>
                      <a:cubicBezTo>
                        <a:pt x="24661" y="16970"/>
                        <a:pt x="22829" y="16412"/>
                        <a:pt x="20837" y="16412"/>
                      </a:cubicBezTo>
                      <a:lnTo>
                        <a:pt x="18208" y="10357"/>
                      </a:lnTo>
                      <a:lnTo>
                        <a:pt x="46172" y="0"/>
                      </a:lnTo>
                      <a:lnTo>
                        <a:pt x="60751" y="24299"/>
                      </a:lnTo>
                      <a:lnTo>
                        <a:pt x="55015" y="27725"/>
                      </a:lnTo>
                      <a:lnTo>
                        <a:pt x="43304" y="8206"/>
                      </a:lnTo>
                      <a:lnTo>
                        <a:pt x="28565" y="13464"/>
                      </a:lnTo>
                      <a:cubicBezTo>
                        <a:pt x="32389" y="15137"/>
                        <a:pt x="35257" y="17607"/>
                        <a:pt x="37169" y="20873"/>
                      </a:cubicBezTo>
                      <a:cubicBezTo>
                        <a:pt x="39719" y="25176"/>
                        <a:pt x="40436" y="29637"/>
                        <a:pt x="39241" y="34337"/>
                      </a:cubicBezTo>
                      <a:cubicBezTo>
                        <a:pt x="38046" y="39038"/>
                        <a:pt x="35098" y="42782"/>
                        <a:pt x="30477" y="45571"/>
                      </a:cubicBezTo>
                      <a:cubicBezTo>
                        <a:pt x="26095" y="48200"/>
                        <a:pt x="21474" y="49236"/>
                        <a:pt x="16694" y="48598"/>
                      </a:cubicBezTo>
                      <a:cubicBezTo>
                        <a:pt x="10879" y="47802"/>
                        <a:pt x="6337" y="44774"/>
                        <a:pt x="3071" y="39357"/>
                      </a:cubicBezTo>
                      <a:cubicBezTo>
                        <a:pt x="362" y="34895"/>
                        <a:pt x="-514" y="30513"/>
                        <a:pt x="282" y="26211"/>
                      </a:cubicBezTo>
                      <a:cubicBezTo>
                        <a:pt x="1079" y="21909"/>
                        <a:pt x="3390" y="18324"/>
                        <a:pt x="7293" y="15456"/>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33" name="Freeform: Shape 3932">
                  <a:extLst>
                    <a:ext uri="{FF2B5EF4-FFF2-40B4-BE49-F238E27FC236}">
                      <a16:creationId xmlns:a16="http://schemas.microsoft.com/office/drawing/2014/main" id="{102C8259-5555-03E5-C676-92EC8221A92E}"/>
                    </a:ext>
                  </a:extLst>
                </p:cNvPr>
                <p:cNvSpPr/>
                <p:nvPr/>
              </p:nvSpPr>
              <p:spPr>
                <a:xfrm>
                  <a:off x="3723057" y="3947399"/>
                  <a:ext cx="60741" cy="48780"/>
                </a:xfrm>
                <a:custGeom>
                  <a:avLst/>
                  <a:gdLst>
                    <a:gd name="connsiteX0" fmla="*/ 7363 w 60741"/>
                    <a:gd name="connsiteY0" fmla="*/ 15456 h 48780"/>
                    <a:gd name="connsiteX1" fmla="*/ 11665 w 60741"/>
                    <a:gd name="connsiteY1" fmla="*/ 21431 h 48780"/>
                    <a:gd name="connsiteX2" fmla="*/ 6726 w 60741"/>
                    <a:gd name="connsiteY2" fmla="*/ 28840 h 48780"/>
                    <a:gd name="connsiteX3" fmla="*/ 8080 w 60741"/>
                    <a:gd name="connsiteY3" fmla="*/ 36409 h 48780"/>
                    <a:gd name="connsiteX4" fmla="*/ 15728 w 60741"/>
                    <a:gd name="connsiteY4" fmla="*/ 41747 h 48780"/>
                    <a:gd name="connsiteX5" fmla="*/ 26165 w 60741"/>
                    <a:gd name="connsiteY5" fmla="*/ 39516 h 48780"/>
                    <a:gd name="connsiteX6" fmla="*/ 32539 w 60741"/>
                    <a:gd name="connsiteY6" fmla="*/ 31788 h 48780"/>
                    <a:gd name="connsiteX7" fmla="*/ 30945 w 60741"/>
                    <a:gd name="connsiteY7" fmla="*/ 22467 h 48780"/>
                    <a:gd name="connsiteX8" fmla="*/ 26484 w 60741"/>
                    <a:gd name="connsiteY8" fmla="*/ 18005 h 48780"/>
                    <a:gd name="connsiteX9" fmla="*/ 20827 w 60741"/>
                    <a:gd name="connsiteY9" fmla="*/ 16412 h 48780"/>
                    <a:gd name="connsiteX10" fmla="*/ 18198 w 60741"/>
                    <a:gd name="connsiteY10" fmla="*/ 10357 h 48780"/>
                    <a:gd name="connsiteX11" fmla="*/ 46162 w 60741"/>
                    <a:gd name="connsiteY11" fmla="*/ 0 h 48780"/>
                    <a:gd name="connsiteX12" fmla="*/ 60741 w 60741"/>
                    <a:gd name="connsiteY12" fmla="*/ 24299 h 48780"/>
                    <a:gd name="connsiteX13" fmla="*/ 55005 w 60741"/>
                    <a:gd name="connsiteY13" fmla="*/ 27725 h 48780"/>
                    <a:gd name="connsiteX14" fmla="*/ 43294 w 60741"/>
                    <a:gd name="connsiteY14" fmla="*/ 8206 h 48780"/>
                    <a:gd name="connsiteX15" fmla="*/ 28555 w 60741"/>
                    <a:gd name="connsiteY15" fmla="*/ 13464 h 48780"/>
                    <a:gd name="connsiteX16" fmla="*/ 37159 w 60741"/>
                    <a:gd name="connsiteY16" fmla="*/ 20873 h 48780"/>
                    <a:gd name="connsiteX17" fmla="*/ 39231 w 60741"/>
                    <a:gd name="connsiteY17" fmla="*/ 34337 h 48780"/>
                    <a:gd name="connsiteX18" fmla="*/ 30467 w 60741"/>
                    <a:gd name="connsiteY18" fmla="*/ 45571 h 48780"/>
                    <a:gd name="connsiteX19" fmla="*/ 16684 w 60741"/>
                    <a:gd name="connsiteY19" fmla="*/ 48598 h 48780"/>
                    <a:gd name="connsiteX20" fmla="*/ 3061 w 60741"/>
                    <a:gd name="connsiteY20" fmla="*/ 39356 h 48780"/>
                    <a:gd name="connsiteX21" fmla="*/ 272 w 60741"/>
                    <a:gd name="connsiteY21" fmla="*/ 26211 h 48780"/>
                    <a:gd name="connsiteX22" fmla="*/ 7283 w 60741"/>
                    <a:gd name="connsiteY22" fmla="*/ 15456 h 4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41" h="48780">
                      <a:moveTo>
                        <a:pt x="7363" y="15456"/>
                      </a:moveTo>
                      <a:lnTo>
                        <a:pt x="11665" y="21431"/>
                      </a:lnTo>
                      <a:cubicBezTo>
                        <a:pt x="8877" y="23741"/>
                        <a:pt x="7204" y="26211"/>
                        <a:pt x="6726" y="28840"/>
                      </a:cubicBezTo>
                      <a:cubicBezTo>
                        <a:pt x="6248" y="31469"/>
                        <a:pt x="6726" y="34019"/>
                        <a:pt x="8080" y="36409"/>
                      </a:cubicBezTo>
                      <a:cubicBezTo>
                        <a:pt x="9833" y="39277"/>
                        <a:pt x="12382" y="41109"/>
                        <a:pt x="15728" y="41747"/>
                      </a:cubicBezTo>
                      <a:cubicBezTo>
                        <a:pt x="19075" y="42464"/>
                        <a:pt x="22580" y="41747"/>
                        <a:pt x="26165" y="39516"/>
                      </a:cubicBezTo>
                      <a:cubicBezTo>
                        <a:pt x="29591" y="37444"/>
                        <a:pt x="31742" y="34895"/>
                        <a:pt x="32539" y="31788"/>
                      </a:cubicBezTo>
                      <a:cubicBezTo>
                        <a:pt x="33335" y="28681"/>
                        <a:pt x="32857" y="25574"/>
                        <a:pt x="30945" y="22467"/>
                      </a:cubicBezTo>
                      <a:cubicBezTo>
                        <a:pt x="29750" y="20555"/>
                        <a:pt x="28316" y="19041"/>
                        <a:pt x="26484" y="18005"/>
                      </a:cubicBezTo>
                      <a:cubicBezTo>
                        <a:pt x="24651" y="16969"/>
                        <a:pt x="22819" y="16412"/>
                        <a:pt x="20827" y="16412"/>
                      </a:cubicBezTo>
                      <a:lnTo>
                        <a:pt x="18198" y="10357"/>
                      </a:lnTo>
                      <a:lnTo>
                        <a:pt x="46162" y="0"/>
                      </a:lnTo>
                      <a:lnTo>
                        <a:pt x="60741" y="24299"/>
                      </a:lnTo>
                      <a:lnTo>
                        <a:pt x="55005" y="27725"/>
                      </a:lnTo>
                      <a:lnTo>
                        <a:pt x="43294" y="8206"/>
                      </a:lnTo>
                      <a:lnTo>
                        <a:pt x="28555" y="13464"/>
                      </a:lnTo>
                      <a:cubicBezTo>
                        <a:pt x="32379" y="15137"/>
                        <a:pt x="35247" y="17607"/>
                        <a:pt x="37159" y="20873"/>
                      </a:cubicBezTo>
                      <a:cubicBezTo>
                        <a:pt x="39709" y="25175"/>
                        <a:pt x="40426" y="29637"/>
                        <a:pt x="39231" y="34337"/>
                      </a:cubicBezTo>
                      <a:cubicBezTo>
                        <a:pt x="38036" y="39038"/>
                        <a:pt x="35088" y="42782"/>
                        <a:pt x="30467" y="45571"/>
                      </a:cubicBezTo>
                      <a:cubicBezTo>
                        <a:pt x="26085" y="48200"/>
                        <a:pt x="21464" y="49236"/>
                        <a:pt x="16684" y="48598"/>
                      </a:cubicBezTo>
                      <a:cubicBezTo>
                        <a:pt x="10869" y="47802"/>
                        <a:pt x="6327" y="44774"/>
                        <a:pt x="3061" y="39356"/>
                      </a:cubicBezTo>
                      <a:cubicBezTo>
                        <a:pt x="432" y="34895"/>
                        <a:pt x="-524" y="30513"/>
                        <a:pt x="272" y="26211"/>
                      </a:cubicBezTo>
                      <a:cubicBezTo>
                        <a:pt x="1069" y="21909"/>
                        <a:pt x="3380" y="18324"/>
                        <a:pt x="7283" y="15456"/>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34" name="Freeform: Shape 3933">
                  <a:extLst>
                    <a:ext uri="{FF2B5EF4-FFF2-40B4-BE49-F238E27FC236}">
                      <a16:creationId xmlns:a16="http://schemas.microsoft.com/office/drawing/2014/main" id="{39F47F65-1585-2F57-B35E-F773410870BD}"/>
                    </a:ext>
                  </a:extLst>
                </p:cNvPr>
                <p:cNvSpPr/>
                <p:nvPr/>
              </p:nvSpPr>
              <p:spPr>
                <a:xfrm>
                  <a:off x="3741812" y="3981338"/>
                  <a:ext cx="76880" cy="76004"/>
                </a:xfrm>
                <a:custGeom>
                  <a:avLst/>
                  <a:gdLst>
                    <a:gd name="connsiteX0" fmla="*/ 0 w 76880"/>
                    <a:gd name="connsiteY0" fmla="*/ 29398 h 76004"/>
                    <a:gd name="connsiteX1" fmla="*/ 48837 w 76880"/>
                    <a:gd name="connsiteY1" fmla="*/ 0 h 76004"/>
                    <a:gd name="connsiteX2" fmla="*/ 54653 w 76880"/>
                    <a:gd name="connsiteY2" fmla="*/ 9720 h 76004"/>
                    <a:gd name="connsiteX3" fmla="*/ 27008 w 76880"/>
                    <a:gd name="connsiteY3" fmla="*/ 42145 h 76004"/>
                    <a:gd name="connsiteX4" fmla="*/ 21192 w 76880"/>
                    <a:gd name="connsiteY4" fmla="*/ 48837 h 76004"/>
                    <a:gd name="connsiteX5" fmla="*/ 30593 w 76880"/>
                    <a:gd name="connsiteY5" fmla="*/ 46686 h 76004"/>
                    <a:gd name="connsiteX6" fmla="*/ 71623 w 76880"/>
                    <a:gd name="connsiteY6" fmla="*/ 37923 h 76004"/>
                    <a:gd name="connsiteX7" fmla="*/ 76881 w 76880"/>
                    <a:gd name="connsiteY7" fmla="*/ 46607 h 76004"/>
                    <a:gd name="connsiteX8" fmla="*/ 28043 w 76880"/>
                    <a:gd name="connsiteY8" fmla="*/ 76005 h 76004"/>
                    <a:gd name="connsiteX9" fmla="*/ 24299 w 76880"/>
                    <a:gd name="connsiteY9" fmla="*/ 69790 h 76004"/>
                    <a:gd name="connsiteX10" fmla="*/ 65169 w 76880"/>
                    <a:gd name="connsiteY10" fmla="*/ 45173 h 76004"/>
                    <a:gd name="connsiteX11" fmla="*/ 15695 w 76880"/>
                    <a:gd name="connsiteY11" fmla="*/ 55609 h 76004"/>
                    <a:gd name="connsiteX12" fmla="*/ 12189 w 76880"/>
                    <a:gd name="connsiteY12" fmla="*/ 49793 h 76004"/>
                    <a:gd name="connsiteX13" fmla="*/ 45332 w 76880"/>
                    <a:gd name="connsiteY13" fmla="*/ 10596 h 76004"/>
                    <a:gd name="connsiteX14" fmla="*/ 3744 w 76880"/>
                    <a:gd name="connsiteY14" fmla="*/ 35612 h 76004"/>
                    <a:gd name="connsiteX15" fmla="*/ 0 w 76880"/>
                    <a:gd name="connsiteY15" fmla="*/ 29398 h 7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880" h="76004">
                      <a:moveTo>
                        <a:pt x="0" y="29398"/>
                      </a:moveTo>
                      <a:lnTo>
                        <a:pt x="48837" y="0"/>
                      </a:lnTo>
                      <a:lnTo>
                        <a:pt x="54653" y="9720"/>
                      </a:lnTo>
                      <a:lnTo>
                        <a:pt x="27008" y="42145"/>
                      </a:lnTo>
                      <a:cubicBezTo>
                        <a:pt x="24459" y="45173"/>
                        <a:pt x="22467" y="47403"/>
                        <a:pt x="21192" y="48837"/>
                      </a:cubicBezTo>
                      <a:cubicBezTo>
                        <a:pt x="23343" y="48359"/>
                        <a:pt x="26450" y="47642"/>
                        <a:pt x="30593" y="46686"/>
                      </a:cubicBezTo>
                      <a:lnTo>
                        <a:pt x="71623" y="37923"/>
                      </a:lnTo>
                      <a:lnTo>
                        <a:pt x="76881" y="46607"/>
                      </a:lnTo>
                      <a:lnTo>
                        <a:pt x="28043" y="76005"/>
                      </a:lnTo>
                      <a:lnTo>
                        <a:pt x="24299" y="69790"/>
                      </a:lnTo>
                      <a:lnTo>
                        <a:pt x="65169" y="45173"/>
                      </a:lnTo>
                      <a:lnTo>
                        <a:pt x="15695" y="55609"/>
                      </a:lnTo>
                      <a:lnTo>
                        <a:pt x="12189" y="49793"/>
                      </a:lnTo>
                      <a:lnTo>
                        <a:pt x="45332" y="10596"/>
                      </a:lnTo>
                      <a:lnTo>
                        <a:pt x="3744" y="35612"/>
                      </a:lnTo>
                      <a:lnTo>
                        <a:pt x="0" y="2939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35" name="Freeform: Shape 3934">
                  <a:extLst>
                    <a:ext uri="{FF2B5EF4-FFF2-40B4-BE49-F238E27FC236}">
                      <a16:creationId xmlns:a16="http://schemas.microsoft.com/office/drawing/2014/main" id="{A1245DCA-5487-1531-0C89-E10E4811DC99}"/>
                    </a:ext>
                  </a:extLst>
                </p:cNvPr>
                <p:cNvSpPr/>
                <p:nvPr/>
              </p:nvSpPr>
              <p:spPr>
                <a:xfrm>
                  <a:off x="3800449" y="4061405"/>
                  <a:ext cx="104513" cy="79156"/>
                </a:xfrm>
                <a:custGeom>
                  <a:avLst/>
                  <a:gdLst>
                    <a:gd name="connsiteX0" fmla="*/ 80 w 104513"/>
                    <a:gd name="connsiteY0" fmla="*/ 47005 h 79156"/>
                    <a:gd name="connsiteX1" fmla="*/ 78235 w 104513"/>
                    <a:gd name="connsiteY1" fmla="*/ 0 h 79156"/>
                    <a:gd name="connsiteX2" fmla="*/ 93452 w 104513"/>
                    <a:gd name="connsiteY2" fmla="*/ 25335 h 79156"/>
                    <a:gd name="connsiteX3" fmla="*/ 103570 w 104513"/>
                    <a:gd name="connsiteY3" fmla="*/ 44854 h 79156"/>
                    <a:gd name="connsiteX4" fmla="*/ 102694 w 104513"/>
                    <a:gd name="connsiteY4" fmla="*/ 60708 h 79156"/>
                    <a:gd name="connsiteX5" fmla="*/ 90185 w 104513"/>
                    <a:gd name="connsiteY5" fmla="*/ 74411 h 79156"/>
                    <a:gd name="connsiteX6" fmla="*/ 76482 w 104513"/>
                    <a:gd name="connsiteY6" fmla="*/ 79112 h 79156"/>
                    <a:gd name="connsiteX7" fmla="*/ 64771 w 104513"/>
                    <a:gd name="connsiteY7" fmla="*/ 77120 h 79156"/>
                    <a:gd name="connsiteX8" fmla="*/ 56167 w 104513"/>
                    <a:gd name="connsiteY8" fmla="*/ 71145 h 79156"/>
                    <a:gd name="connsiteX9" fmla="*/ 45172 w 104513"/>
                    <a:gd name="connsiteY9" fmla="*/ 55450 h 79156"/>
                    <a:gd name="connsiteX10" fmla="*/ 38958 w 104513"/>
                    <a:gd name="connsiteY10" fmla="*/ 45172 h 79156"/>
                    <a:gd name="connsiteX11" fmla="*/ 9481 w 104513"/>
                    <a:gd name="connsiteY11" fmla="*/ 62939 h 79156"/>
                    <a:gd name="connsiteX12" fmla="*/ 0 w 104513"/>
                    <a:gd name="connsiteY12" fmla="*/ 47164 h 79156"/>
                    <a:gd name="connsiteX13" fmla="*/ 74570 w 104513"/>
                    <a:gd name="connsiteY13" fmla="*/ 23741 h 79156"/>
                    <a:gd name="connsiteX14" fmla="*/ 52343 w 104513"/>
                    <a:gd name="connsiteY14" fmla="*/ 37126 h 79156"/>
                    <a:gd name="connsiteX15" fmla="*/ 57521 w 104513"/>
                    <a:gd name="connsiteY15" fmla="*/ 45730 h 79156"/>
                    <a:gd name="connsiteX16" fmla="*/ 66285 w 104513"/>
                    <a:gd name="connsiteY16" fmla="*/ 57441 h 79156"/>
                    <a:gd name="connsiteX17" fmla="*/ 73136 w 104513"/>
                    <a:gd name="connsiteY17" fmla="*/ 60070 h 79156"/>
                    <a:gd name="connsiteX18" fmla="*/ 80307 w 104513"/>
                    <a:gd name="connsiteY18" fmla="*/ 58238 h 79156"/>
                    <a:gd name="connsiteX19" fmla="*/ 85804 w 104513"/>
                    <a:gd name="connsiteY19" fmla="*/ 51466 h 79156"/>
                    <a:gd name="connsiteX20" fmla="*/ 85485 w 104513"/>
                    <a:gd name="connsiteY20" fmla="*/ 43021 h 79156"/>
                    <a:gd name="connsiteX21" fmla="*/ 79191 w 104513"/>
                    <a:gd name="connsiteY21" fmla="*/ 31310 h 79156"/>
                    <a:gd name="connsiteX22" fmla="*/ 74570 w 104513"/>
                    <a:gd name="connsiteY22" fmla="*/ 23662 h 7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4513" h="79156">
                      <a:moveTo>
                        <a:pt x="80" y="47005"/>
                      </a:moveTo>
                      <a:lnTo>
                        <a:pt x="78235" y="0"/>
                      </a:lnTo>
                      <a:lnTo>
                        <a:pt x="93452" y="25335"/>
                      </a:lnTo>
                      <a:cubicBezTo>
                        <a:pt x="99188" y="34975"/>
                        <a:pt x="102614" y="41428"/>
                        <a:pt x="103570" y="44854"/>
                      </a:cubicBezTo>
                      <a:cubicBezTo>
                        <a:pt x="105084" y="50032"/>
                        <a:pt x="104765" y="55290"/>
                        <a:pt x="102694" y="60708"/>
                      </a:cubicBezTo>
                      <a:cubicBezTo>
                        <a:pt x="100622" y="66125"/>
                        <a:pt x="96400" y="70667"/>
                        <a:pt x="90185" y="74411"/>
                      </a:cubicBezTo>
                      <a:cubicBezTo>
                        <a:pt x="85405" y="77279"/>
                        <a:pt x="80864" y="78873"/>
                        <a:pt x="76482" y="79112"/>
                      </a:cubicBezTo>
                      <a:cubicBezTo>
                        <a:pt x="72180" y="79351"/>
                        <a:pt x="68276" y="78634"/>
                        <a:pt x="64771" y="77120"/>
                      </a:cubicBezTo>
                      <a:cubicBezTo>
                        <a:pt x="61266" y="75526"/>
                        <a:pt x="58397" y="73535"/>
                        <a:pt x="56167" y="71145"/>
                      </a:cubicBezTo>
                      <a:cubicBezTo>
                        <a:pt x="53139" y="67798"/>
                        <a:pt x="49475" y="62620"/>
                        <a:pt x="45172" y="55450"/>
                      </a:cubicBezTo>
                      <a:lnTo>
                        <a:pt x="38958" y="45172"/>
                      </a:lnTo>
                      <a:lnTo>
                        <a:pt x="9481" y="62939"/>
                      </a:lnTo>
                      <a:lnTo>
                        <a:pt x="0" y="47164"/>
                      </a:lnTo>
                      <a:close/>
                      <a:moveTo>
                        <a:pt x="74570" y="23741"/>
                      </a:moveTo>
                      <a:lnTo>
                        <a:pt x="52343" y="37126"/>
                      </a:lnTo>
                      <a:lnTo>
                        <a:pt x="57521" y="45730"/>
                      </a:lnTo>
                      <a:cubicBezTo>
                        <a:pt x="61266" y="51944"/>
                        <a:pt x="64134" y="55848"/>
                        <a:pt x="66285" y="57441"/>
                      </a:cubicBezTo>
                      <a:cubicBezTo>
                        <a:pt x="68356" y="59035"/>
                        <a:pt x="70667" y="59911"/>
                        <a:pt x="73136" y="60070"/>
                      </a:cubicBezTo>
                      <a:cubicBezTo>
                        <a:pt x="75606" y="60230"/>
                        <a:pt x="77996" y="59592"/>
                        <a:pt x="80307" y="58238"/>
                      </a:cubicBezTo>
                      <a:cubicBezTo>
                        <a:pt x="83175" y="56565"/>
                        <a:pt x="85007" y="54255"/>
                        <a:pt x="85804" y="51466"/>
                      </a:cubicBezTo>
                      <a:cubicBezTo>
                        <a:pt x="86600" y="48678"/>
                        <a:pt x="86521" y="45889"/>
                        <a:pt x="85485" y="43021"/>
                      </a:cubicBezTo>
                      <a:cubicBezTo>
                        <a:pt x="84688" y="40950"/>
                        <a:pt x="82617" y="37046"/>
                        <a:pt x="79191" y="31310"/>
                      </a:cubicBezTo>
                      <a:lnTo>
                        <a:pt x="74570" y="2366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36" name="Freeform: Shape 3935">
                  <a:extLst>
                    <a:ext uri="{FF2B5EF4-FFF2-40B4-BE49-F238E27FC236}">
                      <a16:creationId xmlns:a16="http://schemas.microsoft.com/office/drawing/2014/main" id="{2F1A94B1-AE4A-EDDB-4FCA-BDDE5C3EFB88}"/>
                    </a:ext>
                  </a:extLst>
                </p:cNvPr>
                <p:cNvSpPr/>
                <p:nvPr/>
              </p:nvSpPr>
              <p:spPr>
                <a:xfrm>
                  <a:off x="3847926" y="4152465"/>
                  <a:ext cx="74292" cy="77839"/>
                </a:xfrm>
                <a:custGeom>
                  <a:avLst/>
                  <a:gdLst>
                    <a:gd name="connsiteX0" fmla="*/ 42469 w 74292"/>
                    <a:gd name="connsiteY0" fmla="*/ 16255 h 77839"/>
                    <a:gd name="connsiteX1" fmla="*/ 36733 w 74292"/>
                    <a:gd name="connsiteY1" fmla="*/ 1197 h 77839"/>
                    <a:gd name="connsiteX2" fmla="*/ 53623 w 74292"/>
                    <a:gd name="connsiteY2" fmla="*/ 1755 h 77839"/>
                    <a:gd name="connsiteX3" fmla="*/ 67565 w 74292"/>
                    <a:gd name="connsiteY3" fmla="*/ 16016 h 77839"/>
                    <a:gd name="connsiteX4" fmla="*/ 74178 w 74292"/>
                    <a:gd name="connsiteY4" fmla="*/ 32348 h 77839"/>
                    <a:gd name="connsiteX5" fmla="*/ 72266 w 74292"/>
                    <a:gd name="connsiteY5" fmla="*/ 42865 h 77839"/>
                    <a:gd name="connsiteX6" fmla="*/ 60076 w 74292"/>
                    <a:gd name="connsiteY6" fmla="*/ 52903 h 77839"/>
                    <a:gd name="connsiteX7" fmla="*/ 42469 w 74292"/>
                    <a:gd name="connsiteY7" fmla="*/ 63260 h 77839"/>
                    <a:gd name="connsiteX8" fmla="*/ 31873 w 74292"/>
                    <a:gd name="connsiteY8" fmla="*/ 70589 h 77839"/>
                    <a:gd name="connsiteX9" fmla="*/ 25898 w 74292"/>
                    <a:gd name="connsiteY9" fmla="*/ 77839 h 77839"/>
                    <a:gd name="connsiteX10" fmla="*/ 16975 w 74292"/>
                    <a:gd name="connsiteY10" fmla="*/ 63021 h 77839"/>
                    <a:gd name="connsiteX11" fmla="*/ 20560 w 74292"/>
                    <a:gd name="connsiteY11" fmla="*/ 58878 h 77839"/>
                    <a:gd name="connsiteX12" fmla="*/ 21994 w 74292"/>
                    <a:gd name="connsiteY12" fmla="*/ 57285 h 77839"/>
                    <a:gd name="connsiteX13" fmla="*/ 11478 w 74292"/>
                    <a:gd name="connsiteY13" fmla="*/ 52425 h 77839"/>
                    <a:gd name="connsiteX14" fmla="*/ 3989 w 74292"/>
                    <a:gd name="connsiteY14" fmla="*/ 44219 h 77839"/>
                    <a:gd name="connsiteX15" fmla="*/ 404 w 74292"/>
                    <a:gd name="connsiteY15" fmla="*/ 27568 h 77839"/>
                    <a:gd name="connsiteX16" fmla="*/ 9327 w 74292"/>
                    <a:gd name="connsiteY16" fmla="*/ 15299 h 77839"/>
                    <a:gd name="connsiteX17" fmla="*/ 19285 w 74292"/>
                    <a:gd name="connsiteY17" fmla="*/ 12431 h 77839"/>
                    <a:gd name="connsiteX18" fmla="*/ 28926 w 74292"/>
                    <a:gd name="connsiteY18" fmla="*/ 15379 h 77839"/>
                    <a:gd name="connsiteX19" fmla="*/ 39601 w 74292"/>
                    <a:gd name="connsiteY19" fmla="*/ 25178 h 77839"/>
                    <a:gd name="connsiteX20" fmla="*/ 52030 w 74292"/>
                    <a:gd name="connsiteY20" fmla="*/ 37527 h 77839"/>
                    <a:gd name="connsiteX21" fmla="*/ 53543 w 74292"/>
                    <a:gd name="connsiteY21" fmla="*/ 36650 h 77839"/>
                    <a:gd name="connsiteX22" fmla="*/ 58403 w 74292"/>
                    <a:gd name="connsiteY22" fmla="*/ 30834 h 77839"/>
                    <a:gd name="connsiteX23" fmla="*/ 55376 w 74292"/>
                    <a:gd name="connsiteY23" fmla="*/ 21673 h 77839"/>
                    <a:gd name="connsiteX24" fmla="*/ 50038 w 74292"/>
                    <a:gd name="connsiteY24" fmla="*/ 16414 h 77839"/>
                    <a:gd name="connsiteX25" fmla="*/ 42310 w 74292"/>
                    <a:gd name="connsiteY25" fmla="*/ 16096 h 77839"/>
                    <a:gd name="connsiteX26" fmla="*/ 42390 w 74292"/>
                    <a:gd name="connsiteY26" fmla="*/ 43661 h 77839"/>
                    <a:gd name="connsiteX27" fmla="*/ 34582 w 74292"/>
                    <a:gd name="connsiteY27" fmla="*/ 35933 h 77839"/>
                    <a:gd name="connsiteX28" fmla="*/ 27093 w 74292"/>
                    <a:gd name="connsiteY28" fmla="*/ 29321 h 77839"/>
                    <a:gd name="connsiteX29" fmla="*/ 20082 w 74292"/>
                    <a:gd name="connsiteY29" fmla="*/ 29560 h 77839"/>
                    <a:gd name="connsiteX30" fmla="*/ 16019 w 74292"/>
                    <a:gd name="connsiteY30" fmla="*/ 35216 h 77839"/>
                    <a:gd name="connsiteX31" fmla="*/ 17294 w 74292"/>
                    <a:gd name="connsiteY31" fmla="*/ 42546 h 77839"/>
                    <a:gd name="connsiteX32" fmla="*/ 24623 w 74292"/>
                    <a:gd name="connsiteY32" fmla="*/ 48680 h 77839"/>
                    <a:gd name="connsiteX33" fmla="*/ 31714 w 74292"/>
                    <a:gd name="connsiteY33" fmla="*/ 49238 h 77839"/>
                    <a:gd name="connsiteX34" fmla="*/ 39362 w 74292"/>
                    <a:gd name="connsiteY34" fmla="*/ 45414 h 77839"/>
                    <a:gd name="connsiteX35" fmla="*/ 42390 w 74292"/>
                    <a:gd name="connsiteY35" fmla="*/ 43582 h 7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4292" h="77839">
                      <a:moveTo>
                        <a:pt x="42469" y="16255"/>
                      </a:moveTo>
                      <a:lnTo>
                        <a:pt x="36733" y="1197"/>
                      </a:lnTo>
                      <a:cubicBezTo>
                        <a:pt x="43107" y="-555"/>
                        <a:pt x="48763" y="-396"/>
                        <a:pt x="53623" y="1755"/>
                      </a:cubicBezTo>
                      <a:cubicBezTo>
                        <a:pt x="58483" y="3906"/>
                        <a:pt x="63183" y="8686"/>
                        <a:pt x="67565" y="16016"/>
                      </a:cubicBezTo>
                      <a:cubicBezTo>
                        <a:pt x="71549" y="22708"/>
                        <a:pt x="73779" y="28126"/>
                        <a:pt x="74178" y="32348"/>
                      </a:cubicBezTo>
                      <a:cubicBezTo>
                        <a:pt x="74576" y="36571"/>
                        <a:pt x="73939" y="40076"/>
                        <a:pt x="72266" y="42865"/>
                      </a:cubicBezTo>
                      <a:cubicBezTo>
                        <a:pt x="70592" y="45653"/>
                        <a:pt x="66529" y="48999"/>
                        <a:pt x="60076" y="52903"/>
                      </a:cubicBezTo>
                      <a:lnTo>
                        <a:pt x="42469" y="63260"/>
                      </a:lnTo>
                      <a:cubicBezTo>
                        <a:pt x="37530" y="66287"/>
                        <a:pt x="33945" y="68677"/>
                        <a:pt x="31873" y="70589"/>
                      </a:cubicBezTo>
                      <a:cubicBezTo>
                        <a:pt x="29802" y="72502"/>
                        <a:pt x="27810" y="74892"/>
                        <a:pt x="25898" y="77839"/>
                      </a:cubicBezTo>
                      <a:lnTo>
                        <a:pt x="16975" y="63021"/>
                      </a:lnTo>
                      <a:cubicBezTo>
                        <a:pt x="17692" y="62065"/>
                        <a:pt x="18967" y="60631"/>
                        <a:pt x="20560" y="58878"/>
                      </a:cubicBezTo>
                      <a:cubicBezTo>
                        <a:pt x="21277" y="58081"/>
                        <a:pt x="21755" y="57603"/>
                        <a:pt x="21994" y="57285"/>
                      </a:cubicBezTo>
                      <a:cubicBezTo>
                        <a:pt x="17931" y="56249"/>
                        <a:pt x="14426" y="54576"/>
                        <a:pt x="11478" y="52425"/>
                      </a:cubicBezTo>
                      <a:cubicBezTo>
                        <a:pt x="8450" y="50274"/>
                        <a:pt x="5981" y="47485"/>
                        <a:pt x="3989" y="44219"/>
                      </a:cubicBezTo>
                      <a:cubicBezTo>
                        <a:pt x="484" y="38403"/>
                        <a:pt x="-711" y="32826"/>
                        <a:pt x="404" y="27568"/>
                      </a:cubicBezTo>
                      <a:cubicBezTo>
                        <a:pt x="1519" y="22310"/>
                        <a:pt x="4547" y="18247"/>
                        <a:pt x="9327" y="15299"/>
                      </a:cubicBezTo>
                      <a:cubicBezTo>
                        <a:pt x="12514" y="13387"/>
                        <a:pt x="15860" y="12431"/>
                        <a:pt x="19285" y="12431"/>
                      </a:cubicBezTo>
                      <a:cubicBezTo>
                        <a:pt x="22711" y="12431"/>
                        <a:pt x="25898" y="13467"/>
                        <a:pt x="28926" y="15379"/>
                      </a:cubicBezTo>
                      <a:cubicBezTo>
                        <a:pt x="31953" y="17370"/>
                        <a:pt x="35458" y="20637"/>
                        <a:pt x="39601" y="25178"/>
                      </a:cubicBezTo>
                      <a:cubicBezTo>
                        <a:pt x="45098" y="31392"/>
                        <a:pt x="49241" y="35535"/>
                        <a:pt x="52030" y="37527"/>
                      </a:cubicBezTo>
                      <a:lnTo>
                        <a:pt x="53543" y="36650"/>
                      </a:lnTo>
                      <a:cubicBezTo>
                        <a:pt x="56411" y="34898"/>
                        <a:pt x="58084" y="32985"/>
                        <a:pt x="58403" y="30834"/>
                      </a:cubicBezTo>
                      <a:cubicBezTo>
                        <a:pt x="58722" y="28683"/>
                        <a:pt x="57766" y="25656"/>
                        <a:pt x="55376" y="21673"/>
                      </a:cubicBezTo>
                      <a:cubicBezTo>
                        <a:pt x="53782" y="19043"/>
                        <a:pt x="52030" y="17211"/>
                        <a:pt x="50038" y="16414"/>
                      </a:cubicBezTo>
                      <a:cubicBezTo>
                        <a:pt x="48126" y="15538"/>
                        <a:pt x="45497" y="15458"/>
                        <a:pt x="42310" y="16096"/>
                      </a:cubicBezTo>
                      <a:close/>
                      <a:moveTo>
                        <a:pt x="42390" y="43661"/>
                      </a:moveTo>
                      <a:cubicBezTo>
                        <a:pt x="40637" y="42148"/>
                        <a:pt x="38008" y="39518"/>
                        <a:pt x="34582" y="35933"/>
                      </a:cubicBezTo>
                      <a:cubicBezTo>
                        <a:pt x="31236" y="32268"/>
                        <a:pt x="28687" y="30117"/>
                        <a:pt x="27093" y="29321"/>
                      </a:cubicBezTo>
                      <a:cubicBezTo>
                        <a:pt x="24544" y="28205"/>
                        <a:pt x="22154" y="28285"/>
                        <a:pt x="20082" y="29560"/>
                      </a:cubicBezTo>
                      <a:cubicBezTo>
                        <a:pt x="18011" y="30834"/>
                        <a:pt x="16656" y="32667"/>
                        <a:pt x="16019" y="35216"/>
                      </a:cubicBezTo>
                      <a:cubicBezTo>
                        <a:pt x="15461" y="37686"/>
                        <a:pt x="15860" y="40156"/>
                        <a:pt x="17294" y="42546"/>
                      </a:cubicBezTo>
                      <a:cubicBezTo>
                        <a:pt x="18887" y="45255"/>
                        <a:pt x="21357" y="47326"/>
                        <a:pt x="24623" y="48680"/>
                      </a:cubicBezTo>
                      <a:cubicBezTo>
                        <a:pt x="27093" y="49716"/>
                        <a:pt x="29404" y="49876"/>
                        <a:pt x="31714" y="49238"/>
                      </a:cubicBezTo>
                      <a:cubicBezTo>
                        <a:pt x="33227" y="48840"/>
                        <a:pt x="35777" y="47565"/>
                        <a:pt x="39362" y="45414"/>
                      </a:cubicBezTo>
                      <a:lnTo>
                        <a:pt x="42390" y="4358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37" name="Freeform: Shape 3936">
                  <a:extLst>
                    <a:ext uri="{FF2B5EF4-FFF2-40B4-BE49-F238E27FC236}">
                      <a16:creationId xmlns:a16="http://schemas.microsoft.com/office/drawing/2014/main" id="{79D537EC-3BE9-7203-0A48-8C2183F3905F}"/>
                    </a:ext>
                  </a:extLst>
                </p:cNvPr>
                <p:cNvSpPr/>
                <p:nvPr/>
              </p:nvSpPr>
              <p:spPr>
                <a:xfrm>
                  <a:off x="3880437" y="4194373"/>
                  <a:ext cx="87317" cy="99427"/>
                </a:xfrm>
                <a:custGeom>
                  <a:avLst/>
                  <a:gdLst>
                    <a:gd name="connsiteX0" fmla="*/ 80 w 87317"/>
                    <a:gd name="connsiteY0" fmla="*/ 47005 h 99427"/>
                    <a:gd name="connsiteX1" fmla="*/ 78235 w 87317"/>
                    <a:gd name="connsiteY1" fmla="*/ 0 h 99427"/>
                    <a:gd name="connsiteX2" fmla="*/ 87238 w 87317"/>
                    <a:gd name="connsiteY2" fmla="*/ 14978 h 99427"/>
                    <a:gd name="connsiteX3" fmla="*/ 45730 w 87317"/>
                    <a:gd name="connsiteY3" fmla="*/ 39914 h 99427"/>
                    <a:gd name="connsiteX4" fmla="*/ 76244 w 87317"/>
                    <a:gd name="connsiteY4" fmla="*/ 45491 h 99427"/>
                    <a:gd name="connsiteX5" fmla="*/ 87318 w 87317"/>
                    <a:gd name="connsiteY5" fmla="*/ 63974 h 99427"/>
                    <a:gd name="connsiteX6" fmla="*/ 54972 w 87317"/>
                    <a:gd name="connsiteY6" fmla="*/ 57043 h 99427"/>
                    <a:gd name="connsiteX7" fmla="*/ 31469 w 87317"/>
                    <a:gd name="connsiteY7" fmla="*/ 99427 h 99427"/>
                    <a:gd name="connsiteX8" fmla="*/ 21750 w 87317"/>
                    <a:gd name="connsiteY8" fmla="*/ 83254 h 99427"/>
                    <a:gd name="connsiteX9" fmla="*/ 38640 w 87317"/>
                    <a:gd name="connsiteY9" fmla="*/ 53697 h 99427"/>
                    <a:gd name="connsiteX10" fmla="*/ 27167 w 87317"/>
                    <a:gd name="connsiteY10" fmla="*/ 51068 h 99427"/>
                    <a:gd name="connsiteX11" fmla="*/ 9003 w 87317"/>
                    <a:gd name="connsiteY11" fmla="*/ 61983 h 99427"/>
                    <a:gd name="connsiteX12" fmla="*/ 0 w 87317"/>
                    <a:gd name="connsiteY12" fmla="*/ 47005 h 99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317" h="99427">
                      <a:moveTo>
                        <a:pt x="80" y="47005"/>
                      </a:moveTo>
                      <a:lnTo>
                        <a:pt x="78235" y="0"/>
                      </a:lnTo>
                      <a:lnTo>
                        <a:pt x="87238" y="14978"/>
                      </a:lnTo>
                      <a:lnTo>
                        <a:pt x="45730" y="39914"/>
                      </a:lnTo>
                      <a:lnTo>
                        <a:pt x="76244" y="45491"/>
                      </a:lnTo>
                      <a:lnTo>
                        <a:pt x="87318" y="63974"/>
                      </a:lnTo>
                      <a:lnTo>
                        <a:pt x="54972" y="57043"/>
                      </a:lnTo>
                      <a:lnTo>
                        <a:pt x="31469" y="99427"/>
                      </a:lnTo>
                      <a:lnTo>
                        <a:pt x="21750" y="83254"/>
                      </a:lnTo>
                      <a:lnTo>
                        <a:pt x="38640" y="53697"/>
                      </a:lnTo>
                      <a:lnTo>
                        <a:pt x="27167" y="51068"/>
                      </a:lnTo>
                      <a:lnTo>
                        <a:pt x="9003" y="61983"/>
                      </a:lnTo>
                      <a:lnTo>
                        <a:pt x="0" y="4700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38" name="Freeform: Shape 3937">
                  <a:extLst>
                    <a:ext uri="{FF2B5EF4-FFF2-40B4-BE49-F238E27FC236}">
                      <a16:creationId xmlns:a16="http://schemas.microsoft.com/office/drawing/2014/main" id="{3F2DCC91-B32D-FE7E-2DAF-654E8D81EDB7}"/>
                    </a:ext>
                  </a:extLst>
                </p:cNvPr>
                <p:cNvSpPr/>
                <p:nvPr/>
              </p:nvSpPr>
              <p:spPr>
                <a:xfrm>
                  <a:off x="3917403" y="4255639"/>
                  <a:ext cx="87158" cy="62062"/>
                </a:xfrm>
                <a:custGeom>
                  <a:avLst/>
                  <a:gdLst>
                    <a:gd name="connsiteX0" fmla="*/ 0 w 87158"/>
                    <a:gd name="connsiteY0" fmla="*/ 47085 h 62062"/>
                    <a:gd name="connsiteX1" fmla="*/ 56645 w 87158"/>
                    <a:gd name="connsiteY1" fmla="*/ 12986 h 62062"/>
                    <a:gd name="connsiteX2" fmla="*/ 65647 w 87158"/>
                    <a:gd name="connsiteY2" fmla="*/ 27964 h 62062"/>
                    <a:gd name="connsiteX3" fmla="*/ 9003 w 87158"/>
                    <a:gd name="connsiteY3" fmla="*/ 62063 h 62062"/>
                    <a:gd name="connsiteX4" fmla="*/ 0 w 87158"/>
                    <a:gd name="connsiteY4" fmla="*/ 47085 h 62062"/>
                    <a:gd name="connsiteX5" fmla="*/ 64293 w 87158"/>
                    <a:gd name="connsiteY5" fmla="*/ 8365 h 62062"/>
                    <a:gd name="connsiteX6" fmla="*/ 78156 w 87158"/>
                    <a:gd name="connsiteY6" fmla="*/ 0 h 62062"/>
                    <a:gd name="connsiteX7" fmla="*/ 87158 w 87158"/>
                    <a:gd name="connsiteY7" fmla="*/ 14978 h 62062"/>
                    <a:gd name="connsiteX8" fmla="*/ 73296 w 87158"/>
                    <a:gd name="connsiteY8" fmla="*/ 23343 h 62062"/>
                    <a:gd name="connsiteX9" fmla="*/ 64293 w 87158"/>
                    <a:gd name="connsiteY9" fmla="*/ 8365 h 62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158" h="62062">
                      <a:moveTo>
                        <a:pt x="0" y="47085"/>
                      </a:moveTo>
                      <a:lnTo>
                        <a:pt x="56645" y="12986"/>
                      </a:lnTo>
                      <a:lnTo>
                        <a:pt x="65647" y="27964"/>
                      </a:lnTo>
                      <a:lnTo>
                        <a:pt x="9003" y="62063"/>
                      </a:lnTo>
                      <a:lnTo>
                        <a:pt x="0" y="47085"/>
                      </a:lnTo>
                      <a:close/>
                      <a:moveTo>
                        <a:pt x="64293" y="8365"/>
                      </a:moveTo>
                      <a:lnTo>
                        <a:pt x="78156" y="0"/>
                      </a:lnTo>
                      <a:lnTo>
                        <a:pt x="87158" y="14978"/>
                      </a:lnTo>
                      <a:lnTo>
                        <a:pt x="73296" y="23343"/>
                      </a:lnTo>
                      <a:lnTo>
                        <a:pt x="64293" y="836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39" name="Freeform: Shape 3938">
                  <a:extLst>
                    <a:ext uri="{FF2B5EF4-FFF2-40B4-BE49-F238E27FC236}">
                      <a16:creationId xmlns:a16="http://schemas.microsoft.com/office/drawing/2014/main" id="{113D2A3F-42F8-6604-228F-3D0185E1B304}"/>
                    </a:ext>
                  </a:extLst>
                </p:cNvPr>
                <p:cNvSpPr/>
                <p:nvPr/>
              </p:nvSpPr>
              <p:spPr>
                <a:xfrm>
                  <a:off x="3941159" y="4302644"/>
                  <a:ext cx="71387" cy="70045"/>
                </a:xfrm>
                <a:custGeom>
                  <a:avLst/>
                  <a:gdLst>
                    <a:gd name="connsiteX0" fmla="*/ 7474 w 71387"/>
                    <a:gd name="connsiteY0" fmla="*/ 15376 h 70045"/>
                    <a:gd name="connsiteX1" fmla="*/ 18788 w 71387"/>
                    <a:gd name="connsiteY1" fmla="*/ 28999 h 70045"/>
                    <a:gd name="connsiteX2" fmla="*/ 14485 w 71387"/>
                    <a:gd name="connsiteY2" fmla="*/ 36887 h 70045"/>
                    <a:gd name="connsiteX3" fmla="*/ 17115 w 71387"/>
                    <a:gd name="connsiteY3" fmla="*/ 46447 h 70045"/>
                    <a:gd name="connsiteX4" fmla="*/ 24524 w 71387"/>
                    <a:gd name="connsiteY4" fmla="*/ 53936 h 70045"/>
                    <a:gd name="connsiteX5" fmla="*/ 29702 w 71387"/>
                    <a:gd name="connsiteY5" fmla="*/ 53537 h 70045"/>
                    <a:gd name="connsiteX6" fmla="*/ 31933 w 71387"/>
                    <a:gd name="connsiteY6" fmla="*/ 50749 h 70045"/>
                    <a:gd name="connsiteX7" fmla="*/ 30897 w 71387"/>
                    <a:gd name="connsiteY7" fmla="*/ 44535 h 70045"/>
                    <a:gd name="connsiteX8" fmla="*/ 24365 w 71387"/>
                    <a:gd name="connsiteY8" fmla="*/ 17128 h 70045"/>
                    <a:gd name="connsiteX9" fmla="*/ 33048 w 71387"/>
                    <a:gd name="connsiteY9" fmla="*/ 2708 h 70045"/>
                    <a:gd name="connsiteX10" fmla="*/ 48903 w 71387"/>
                    <a:gd name="connsiteY10" fmla="*/ 1115 h 70045"/>
                    <a:gd name="connsiteX11" fmla="*/ 64757 w 71387"/>
                    <a:gd name="connsiteY11" fmla="*/ 16093 h 70045"/>
                    <a:gd name="connsiteX12" fmla="*/ 71369 w 71387"/>
                    <a:gd name="connsiteY12" fmla="*/ 35691 h 70045"/>
                    <a:gd name="connsiteX13" fmla="*/ 64836 w 71387"/>
                    <a:gd name="connsiteY13" fmla="*/ 50191 h 70045"/>
                    <a:gd name="connsiteX14" fmla="*/ 53683 w 71387"/>
                    <a:gd name="connsiteY14" fmla="*/ 37603 h 70045"/>
                    <a:gd name="connsiteX15" fmla="*/ 56710 w 71387"/>
                    <a:gd name="connsiteY15" fmla="*/ 31070 h 70045"/>
                    <a:gd name="connsiteX16" fmla="*/ 54161 w 71387"/>
                    <a:gd name="connsiteY16" fmla="*/ 22785 h 70045"/>
                    <a:gd name="connsiteX17" fmla="*/ 47389 w 71387"/>
                    <a:gd name="connsiteY17" fmla="*/ 15296 h 70045"/>
                    <a:gd name="connsiteX18" fmla="*/ 43326 w 71387"/>
                    <a:gd name="connsiteY18" fmla="*/ 15456 h 70045"/>
                    <a:gd name="connsiteX19" fmla="*/ 41493 w 71387"/>
                    <a:gd name="connsiteY19" fmla="*/ 18563 h 70045"/>
                    <a:gd name="connsiteX20" fmla="*/ 45716 w 71387"/>
                    <a:gd name="connsiteY20" fmla="*/ 35134 h 70045"/>
                    <a:gd name="connsiteX21" fmla="*/ 49142 w 71387"/>
                    <a:gd name="connsiteY21" fmla="*/ 55848 h 70045"/>
                    <a:gd name="connsiteX22" fmla="*/ 40856 w 71387"/>
                    <a:gd name="connsiteY22" fmla="*/ 67241 h 70045"/>
                    <a:gd name="connsiteX23" fmla="*/ 23568 w 71387"/>
                    <a:gd name="connsiteY23" fmla="*/ 68754 h 70045"/>
                    <a:gd name="connsiteX24" fmla="*/ 6359 w 71387"/>
                    <a:gd name="connsiteY24" fmla="*/ 52900 h 70045"/>
                    <a:gd name="connsiteX25" fmla="*/ 65 w 71387"/>
                    <a:gd name="connsiteY25" fmla="*/ 31788 h 70045"/>
                    <a:gd name="connsiteX26" fmla="*/ 7474 w 71387"/>
                    <a:gd name="connsiteY26" fmla="*/ 15296 h 7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1387" h="70045">
                      <a:moveTo>
                        <a:pt x="7474" y="15376"/>
                      </a:moveTo>
                      <a:lnTo>
                        <a:pt x="18788" y="28999"/>
                      </a:lnTo>
                      <a:cubicBezTo>
                        <a:pt x="16238" y="31389"/>
                        <a:pt x="14804" y="34019"/>
                        <a:pt x="14485" y="36887"/>
                      </a:cubicBezTo>
                      <a:cubicBezTo>
                        <a:pt x="14167" y="39755"/>
                        <a:pt x="15043" y="42942"/>
                        <a:pt x="17115" y="46447"/>
                      </a:cubicBezTo>
                      <a:cubicBezTo>
                        <a:pt x="19425" y="50351"/>
                        <a:pt x="21895" y="52820"/>
                        <a:pt x="24524" y="53936"/>
                      </a:cubicBezTo>
                      <a:cubicBezTo>
                        <a:pt x="26277" y="54653"/>
                        <a:pt x="28029" y="54493"/>
                        <a:pt x="29702" y="53537"/>
                      </a:cubicBezTo>
                      <a:cubicBezTo>
                        <a:pt x="30818" y="52820"/>
                        <a:pt x="31535" y="51944"/>
                        <a:pt x="31933" y="50749"/>
                      </a:cubicBezTo>
                      <a:cubicBezTo>
                        <a:pt x="32172" y="49554"/>
                        <a:pt x="31853" y="47482"/>
                        <a:pt x="30897" y="44535"/>
                      </a:cubicBezTo>
                      <a:cubicBezTo>
                        <a:pt x="26277" y="30832"/>
                        <a:pt x="24126" y="21670"/>
                        <a:pt x="24365" y="17128"/>
                      </a:cubicBezTo>
                      <a:cubicBezTo>
                        <a:pt x="24763" y="10835"/>
                        <a:pt x="27631" y="5975"/>
                        <a:pt x="33048" y="2708"/>
                      </a:cubicBezTo>
                      <a:cubicBezTo>
                        <a:pt x="37988" y="-240"/>
                        <a:pt x="43246" y="-797"/>
                        <a:pt x="48903" y="1115"/>
                      </a:cubicBezTo>
                      <a:cubicBezTo>
                        <a:pt x="54559" y="2947"/>
                        <a:pt x="59897" y="7967"/>
                        <a:pt x="64757" y="16093"/>
                      </a:cubicBezTo>
                      <a:cubicBezTo>
                        <a:pt x="69457" y="23821"/>
                        <a:pt x="71608" y="30354"/>
                        <a:pt x="71369" y="35691"/>
                      </a:cubicBezTo>
                      <a:cubicBezTo>
                        <a:pt x="71130" y="40950"/>
                        <a:pt x="68900" y="45810"/>
                        <a:pt x="64836" y="50191"/>
                      </a:cubicBezTo>
                      <a:lnTo>
                        <a:pt x="53683" y="37603"/>
                      </a:lnTo>
                      <a:cubicBezTo>
                        <a:pt x="55515" y="35691"/>
                        <a:pt x="56551" y="33540"/>
                        <a:pt x="56710" y="31070"/>
                      </a:cubicBezTo>
                      <a:cubicBezTo>
                        <a:pt x="56870" y="28680"/>
                        <a:pt x="55993" y="25892"/>
                        <a:pt x="54161" y="22785"/>
                      </a:cubicBezTo>
                      <a:cubicBezTo>
                        <a:pt x="51771" y="18802"/>
                        <a:pt x="49540" y="16332"/>
                        <a:pt x="47389" y="15296"/>
                      </a:cubicBezTo>
                      <a:cubicBezTo>
                        <a:pt x="45955" y="14659"/>
                        <a:pt x="44600" y="14659"/>
                        <a:pt x="43326" y="15456"/>
                      </a:cubicBezTo>
                      <a:cubicBezTo>
                        <a:pt x="42290" y="16093"/>
                        <a:pt x="41653" y="17128"/>
                        <a:pt x="41493" y="18563"/>
                      </a:cubicBezTo>
                      <a:cubicBezTo>
                        <a:pt x="41334" y="20475"/>
                        <a:pt x="42688" y="26052"/>
                        <a:pt x="45716" y="35134"/>
                      </a:cubicBezTo>
                      <a:cubicBezTo>
                        <a:pt x="48743" y="44216"/>
                        <a:pt x="49859" y="51147"/>
                        <a:pt x="49142" y="55848"/>
                      </a:cubicBezTo>
                      <a:cubicBezTo>
                        <a:pt x="48345" y="60548"/>
                        <a:pt x="45556" y="64373"/>
                        <a:pt x="40856" y="67241"/>
                      </a:cubicBezTo>
                      <a:cubicBezTo>
                        <a:pt x="35677" y="70348"/>
                        <a:pt x="29862" y="70905"/>
                        <a:pt x="23568" y="68754"/>
                      </a:cubicBezTo>
                      <a:cubicBezTo>
                        <a:pt x="17194" y="66683"/>
                        <a:pt x="11458" y="61345"/>
                        <a:pt x="6359" y="52900"/>
                      </a:cubicBezTo>
                      <a:cubicBezTo>
                        <a:pt x="1738" y="45172"/>
                        <a:pt x="-413" y="38161"/>
                        <a:pt x="65" y="31788"/>
                      </a:cubicBezTo>
                      <a:cubicBezTo>
                        <a:pt x="543" y="25414"/>
                        <a:pt x="3013" y="19917"/>
                        <a:pt x="7474" y="15296"/>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40" name="Freeform: Shape 3939">
                  <a:extLst>
                    <a:ext uri="{FF2B5EF4-FFF2-40B4-BE49-F238E27FC236}">
                      <a16:creationId xmlns:a16="http://schemas.microsoft.com/office/drawing/2014/main" id="{79A1B275-A109-90C0-57CD-72FC858EA804}"/>
                    </a:ext>
                  </a:extLst>
                </p:cNvPr>
                <p:cNvSpPr/>
                <p:nvPr/>
              </p:nvSpPr>
              <p:spPr>
                <a:xfrm>
                  <a:off x="3976966" y="4353632"/>
                  <a:ext cx="81292" cy="66842"/>
                </a:xfrm>
                <a:custGeom>
                  <a:avLst/>
                  <a:gdLst>
                    <a:gd name="connsiteX0" fmla="*/ 67510 w 81292"/>
                    <a:gd name="connsiteY0" fmla="*/ 32107 h 66842"/>
                    <a:gd name="connsiteX1" fmla="*/ 55559 w 81292"/>
                    <a:gd name="connsiteY1" fmla="*/ 39277 h 66842"/>
                    <a:gd name="connsiteX2" fmla="*/ 49425 w 81292"/>
                    <a:gd name="connsiteY2" fmla="*/ 29000 h 66842"/>
                    <a:gd name="connsiteX3" fmla="*/ 26560 w 81292"/>
                    <a:gd name="connsiteY3" fmla="*/ 42703 h 66842"/>
                    <a:gd name="connsiteX4" fmla="*/ 18673 w 81292"/>
                    <a:gd name="connsiteY4" fmla="*/ 47881 h 66842"/>
                    <a:gd name="connsiteX5" fmla="*/ 17557 w 81292"/>
                    <a:gd name="connsiteY5" fmla="*/ 50351 h 66842"/>
                    <a:gd name="connsiteX6" fmla="*/ 18354 w 81292"/>
                    <a:gd name="connsiteY6" fmla="*/ 53379 h 66842"/>
                    <a:gd name="connsiteX7" fmla="*/ 23453 w 81292"/>
                    <a:gd name="connsiteY7" fmla="*/ 58557 h 66842"/>
                    <a:gd name="connsiteX8" fmla="*/ 12618 w 81292"/>
                    <a:gd name="connsiteY8" fmla="*/ 66843 h 66842"/>
                    <a:gd name="connsiteX9" fmla="*/ 3217 w 81292"/>
                    <a:gd name="connsiteY9" fmla="*/ 56326 h 66842"/>
                    <a:gd name="connsiteX10" fmla="*/ 189 w 81292"/>
                    <a:gd name="connsiteY10" fmla="*/ 48200 h 66842"/>
                    <a:gd name="connsiteX11" fmla="*/ 827 w 81292"/>
                    <a:gd name="connsiteY11" fmla="*/ 41348 h 66842"/>
                    <a:gd name="connsiteX12" fmla="*/ 5368 w 81292"/>
                    <a:gd name="connsiteY12" fmla="*/ 35692 h 66842"/>
                    <a:gd name="connsiteX13" fmla="*/ 15645 w 81292"/>
                    <a:gd name="connsiteY13" fmla="*/ 28841 h 66842"/>
                    <a:gd name="connsiteX14" fmla="*/ 40343 w 81292"/>
                    <a:gd name="connsiteY14" fmla="*/ 14022 h 66842"/>
                    <a:gd name="connsiteX15" fmla="*/ 36200 w 81292"/>
                    <a:gd name="connsiteY15" fmla="*/ 7170 h 66842"/>
                    <a:gd name="connsiteX16" fmla="*/ 48150 w 81292"/>
                    <a:gd name="connsiteY16" fmla="*/ 0 h 66842"/>
                    <a:gd name="connsiteX17" fmla="*/ 52293 w 81292"/>
                    <a:gd name="connsiteY17" fmla="*/ 6852 h 66842"/>
                    <a:gd name="connsiteX18" fmla="*/ 63526 w 81292"/>
                    <a:gd name="connsiteY18" fmla="*/ 80 h 66842"/>
                    <a:gd name="connsiteX19" fmla="*/ 81293 w 81292"/>
                    <a:gd name="connsiteY19" fmla="*/ 9879 h 66842"/>
                    <a:gd name="connsiteX20" fmla="*/ 61296 w 81292"/>
                    <a:gd name="connsiteY20" fmla="*/ 21909 h 66842"/>
                    <a:gd name="connsiteX21" fmla="*/ 67430 w 81292"/>
                    <a:gd name="connsiteY21" fmla="*/ 32187 h 6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1292" h="66842">
                      <a:moveTo>
                        <a:pt x="67510" y="32107"/>
                      </a:moveTo>
                      <a:lnTo>
                        <a:pt x="55559" y="39277"/>
                      </a:lnTo>
                      <a:lnTo>
                        <a:pt x="49425" y="29000"/>
                      </a:lnTo>
                      <a:lnTo>
                        <a:pt x="26560" y="42703"/>
                      </a:lnTo>
                      <a:cubicBezTo>
                        <a:pt x="21939" y="45491"/>
                        <a:pt x="19310" y="47165"/>
                        <a:pt x="18673" y="47881"/>
                      </a:cubicBezTo>
                      <a:cubicBezTo>
                        <a:pt x="18035" y="48599"/>
                        <a:pt x="17637" y="49395"/>
                        <a:pt x="17557" y="50351"/>
                      </a:cubicBezTo>
                      <a:cubicBezTo>
                        <a:pt x="17477" y="51307"/>
                        <a:pt x="17716" y="52343"/>
                        <a:pt x="18354" y="53379"/>
                      </a:cubicBezTo>
                      <a:cubicBezTo>
                        <a:pt x="19151" y="54733"/>
                        <a:pt x="20903" y="56486"/>
                        <a:pt x="23453" y="58557"/>
                      </a:cubicBezTo>
                      <a:lnTo>
                        <a:pt x="12618" y="66843"/>
                      </a:lnTo>
                      <a:cubicBezTo>
                        <a:pt x="9033" y="64293"/>
                        <a:pt x="5926" y="60788"/>
                        <a:pt x="3217" y="56326"/>
                      </a:cubicBezTo>
                      <a:cubicBezTo>
                        <a:pt x="1623" y="53618"/>
                        <a:pt x="588" y="50909"/>
                        <a:pt x="189" y="48200"/>
                      </a:cubicBezTo>
                      <a:cubicBezTo>
                        <a:pt x="-209" y="45491"/>
                        <a:pt x="30" y="43181"/>
                        <a:pt x="827" y="41348"/>
                      </a:cubicBezTo>
                      <a:cubicBezTo>
                        <a:pt x="1623" y="39436"/>
                        <a:pt x="3137" y="37604"/>
                        <a:pt x="5368" y="35692"/>
                      </a:cubicBezTo>
                      <a:cubicBezTo>
                        <a:pt x="6882" y="34337"/>
                        <a:pt x="10307" y="32027"/>
                        <a:pt x="15645" y="28841"/>
                      </a:cubicBezTo>
                      <a:lnTo>
                        <a:pt x="40343" y="14022"/>
                      </a:lnTo>
                      <a:lnTo>
                        <a:pt x="36200" y="7170"/>
                      </a:lnTo>
                      <a:lnTo>
                        <a:pt x="48150" y="0"/>
                      </a:lnTo>
                      <a:lnTo>
                        <a:pt x="52293" y="6852"/>
                      </a:lnTo>
                      <a:lnTo>
                        <a:pt x="63526" y="80"/>
                      </a:lnTo>
                      <a:lnTo>
                        <a:pt x="81293" y="9879"/>
                      </a:lnTo>
                      <a:lnTo>
                        <a:pt x="61296" y="21909"/>
                      </a:lnTo>
                      <a:lnTo>
                        <a:pt x="67430" y="3218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41" name="Freeform: Shape 3940">
                  <a:extLst>
                    <a:ext uri="{FF2B5EF4-FFF2-40B4-BE49-F238E27FC236}">
                      <a16:creationId xmlns:a16="http://schemas.microsoft.com/office/drawing/2014/main" id="{E1079DE8-E836-1EAA-D04E-B21252B700E6}"/>
                    </a:ext>
                  </a:extLst>
                </p:cNvPr>
                <p:cNvSpPr/>
                <p:nvPr/>
              </p:nvSpPr>
              <p:spPr>
                <a:xfrm>
                  <a:off x="3997784" y="4401431"/>
                  <a:ext cx="74213" cy="77839"/>
                </a:xfrm>
                <a:custGeom>
                  <a:avLst/>
                  <a:gdLst>
                    <a:gd name="connsiteX0" fmla="*/ 42390 w 74213"/>
                    <a:gd name="connsiteY0" fmla="*/ 16255 h 77839"/>
                    <a:gd name="connsiteX1" fmla="*/ 36653 w 74213"/>
                    <a:gd name="connsiteY1" fmla="*/ 1197 h 77839"/>
                    <a:gd name="connsiteX2" fmla="*/ 53543 w 74213"/>
                    <a:gd name="connsiteY2" fmla="*/ 1755 h 77839"/>
                    <a:gd name="connsiteX3" fmla="*/ 67485 w 74213"/>
                    <a:gd name="connsiteY3" fmla="*/ 16016 h 77839"/>
                    <a:gd name="connsiteX4" fmla="*/ 74098 w 74213"/>
                    <a:gd name="connsiteY4" fmla="*/ 32348 h 77839"/>
                    <a:gd name="connsiteX5" fmla="*/ 72266 w 74213"/>
                    <a:gd name="connsiteY5" fmla="*/ 42864 h 77839"/>
                    <a:gd name="connsiteX6" fmla="*/ 60076 w 74213"/>
                    <a:gd name="connsiteY6" fmla="*/ 52903 h 77839"/>
                    <a:gd name="connsiteX7" fmla="*/ 42469 w 74213"/>
                    <a:gd name="connsiteY7" fmla="*/ 63260 h 77839"/>
                    <a:gd name="connsiteX8" fmla="*/ 31873 w 74213"/>
                    <a:gd name="connsiteY8" fmla="*/ 70589 h 77839"/>
                    <a:gd name="connsiteX9" fmla="*/ 25898 w 74213"/>
                    <a:gd name="connsiteY9" fmla="*/ 77839 h 77839"/>
                    <a:gd name="connsiteX10" fmla="*/ 16975 w 74213"/>
                    <a:gd name="connsiteY10" fmla="*/ 63021 h 77839"/>
                    <a:gd name="connsiteX11" fmla="*/ 20560 w 74213"/>
                    <a:gd name="connsiteY11" fmla="*/ 58878 h 77839"/>
                    <a:gd name="connsiteX12" fmla="*/ 21994 w 74213"/>
                    <a:gd name="connsiteY12" fmla="*/ 57284 h 77839"/>
                    <a:gd name="connsiteX13" fmla="*/ 11478 w 74213"/>
                    <a:gd name="connsiteY13" fmla="*/ 52425 h 77839"/>
                    <a:gd name="connsiteX14" fmla="*/ 3989 w 74213"/>
                    <a:gd name="connsiteY14" fmla="*/ 44219 h 77839"/>
                    <a:gd name="connsiteX15" fmla="*/ 404 w 74213"/>
                    <a:gd name="connsiteY15" fmla="*/ 27568 h 77839"/>
                    <a:gd name="connsiteX16" fmla="*/ 9406 w 74213"/>
                    <a:gd name="connsiteY16" fmla="*/ 15299 h 77839"/>
                    <a:gd name="connsiteX17" fmla="*/ 19365 w 74213"/>
                    <a:gd name="connsiteY17" fmla="*/ 12431 h 77839"/>
                    <a:gd name="connsiteX18" fmla="*/ 29005 w 74213"/>
                    <a:gd name="connsiteY18" fmla="*/ 15379 h 77839"/>
                    <a:gd name="connsiteX19" fmla="*/ 39681 w 74213"/>
                    <a:gd name="connsiteY19" fmla="*/ 25178 h 77839"/>
                    <a:gd name="connsiteX20" fmla="*/ 52109 w 74213"/>
                    <a:gd name="connsiteY20" fmla="*/ 37527 h 77839"/>
                    <a:gd name="connsiteX21" fmla="*/ 53623 w 74213"/>
                    <a:gd name="connsiteY21" fmla="*/ 36650 h 77839"/>
                    <a:gd name="connsiteX22" fmla="*/ 58483 w 74213"/>
                    <a:gd name="connsiteY22" fmla="*/ 30835 h 77839"/>
                    <a:gd name="connsiteX23" fmla="*/ 55455 w 74213"/>
                    <a:gd name="connsiteY23" fmla="*/ 21672 h 77839"/>
                    <a:gd name="connsiteX24" fmla="*/ 50118 w 74213"/>
                    <a:gd name="connsiteY24" fmla="*/ 16414 h 77839"/>
                    <a:gd name="connsiteX25" fmla="*/ 42390 w 74213"/>
                    <a:gd name="connsiteY25" fmla="*/ 16095 h 77839"/>
                    <a:gd name="connsiteX26" fmla="*/ 42310 w 74213"/>
                    <a:gd name="connsiteY26" fmla="*/ 43661 h 77839"/>
                    <a:gd name="connsiteX27" fmla="*/ 34502 w 74213"/>
                    <a:gd name="connsiteY27" fmla="*/ 35933 h 77839"/>
                    <a:gd name="connsiteX28" fmla="*/ 27013 w 74213"/>
                    <a:gd name="connsiteY28" fmla="*/ 29321 h 77839"/>
                    <a:gd name="connsiteX29" fmla="*/ 20003 w 74213"/>
                    <a:gd name="connsiteY29" fmla="*/ 29560 h 77839"/>
                    <a:gd name="connsiteX30" fmla="*/ 15939 w 74213"/>
                    <a:gd name="connsiteY30" fmla="*/ 35216 h 77839"/>
                    <a:gd name="connsiteX31" fmla="*/ 17214 w 74213"/>
                    <a:gd name="connsiteY31" fmla="*/ 42546 h 77839"/>
                    <a:gd name="connsiteX32" fmla="*/ 24544 w 74213"/>
                    <a:gd name="connsiteY32" fmla="*/ 48680 h 77839"/>
                    <a:gd name="connsiteX33" fmla="*/ 31634 w 74213"/>
                    <a:gd name="connsiteY33" fmla="*/ 49238 h 77839"/>
                    <a:gd name="connsiteX34" fmla="*/ 39282 w 74213"/>
                    <a:gd name="connsiteY34" fmla="*/ 45414 h 77839"/>
                    <a:gd name="connsiteX35" fmla="*/ 42310 w 74213"/>
                    <a:gd name="connsiteY35" fmla="*/ 43661 h 7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4213" h="77839">
                      <a:moveTo>
                        <a:pt x="42390" y="16255"/>
                      </a:moveTo>
                      <a:lnTo>
                        <a:pt x="36653" y="1197"/>
                      </a:lnTo>
                      <a:cubicBezTo>
                        <a:pt x="43027" y="-555"/>
                        <a:pt x="48683" y="-396"/>
                        <a:pt x="53543" y="1755"/>
                      </a:cubicBezTo>
                      <a:cubicBezTo>
                        <a:pt x="58403" y="3906"/>
                        <a:pt x="63104" y="8686"/>
                        <a:pt x="67485" y="16016"/>
                      </a:cubicBezTo>
                      <a:cubicBezTo>
                        <a:pt x="71469" y="22708"/>
                        <a:pt x="73700" y="28126"/>
                        <a:pt x="74098" y="32348"/>
                      </a:cubicBezTo>
                      <a:cubicBezTo>
                        <a:pt x="74496" y="36571"/>
                        <a:pt x="73859" y="40076"/>
                        <a:pt x="72266" y="42864"/>
                      </a:cubicBezTo>
                      <a:cubicBezTo>
                        <a:pt x="70592" y="45653"/>
                        <a:pt x="66529" y="48999"/>
                        <a:pt x="60076" y="52903"/>
                      </a:cubicBezTo>
                      <a:lnTo>
                        <a:pt x="42469" y="63260"/>
                      </a:lnTo>
                      <a:cubicBezTo>
                        <a:pt x="37530" y="66287"/>
                        <a:pt x="33945" y="68677"/>
                        <a:pt x="31873" y="70589"/>
                      </a:cubicBezTo>
                      <a:cubicBezTo>
                        <a:pt x="29802" y="72501"/>
                        <a:pt x="27810" y="74891"/>
                        <a:pt x="25898" y="77839"/>
                      </a:cubicBezTo>
                      <a:lnTo>
                        <a:pt x="16975" y="63021"/>
                      </a:lnTo>
                      <a:cubicBezTo>
                        <a:pt x="17692" y="62065"/>
                        <a:pt x="18967" y="60631"/>
                        <a:pt x="20560" y="58878"/>
                      </a:cubicBezTo>
                      <a:cubicBezTo>
                        <a:pt x="21277" y="58081"/>
                        <a:pt x="21755" y="57524"/>
                        <a:pt x="21994" y="57284"/>
                      </a:cubicBezTo>
                      <a:cubicBezTo>
                        <a:pt x="17931" y="56249"/>
                        <a:pt x="14426" y="54576"/>
                        <a:pt x="11478" y="52425"/>
                      </a:cubicBezTo>
                      <a:cubicBezTo>
                        <a:pt x="8450" y="50273"/>
                        <a:pt x="5981" y="47485"/>
                        <a:pt x="3989" y="44219"/>
                      </a:cubicBezTo>
                      <a:cubicBezTo>
                        <a:pt x="484" y="38403"/>
                        <a:pt x="-711" y="32826"/>
                        <a:pt x="404" y="27568"/>
                      </a:cubicBezTo>
                      <a:cubicBezTo>
                        <a:pt x="1519" y="22310"/>
                        <a:pt x="4547" y="18247"/>
                        <a:pt x="9406" y="15299"/>
                      </a:cubicBezTo>
                      <a:cubicBezTo>
                        <a:pt x="12593" y="13387"/>
                        <a:pt x="15939" y="12431"/>
                        <a:pt x="19365" y="12431"/>
                      </a:cubicBezTo>
                      <a:cubicBezTo>
                        <a:pt x="22791" y="12431"/>
                        <a:pt x="25978" y="13466"/>
                        <a:pt x="29005" y="15379"/>
                      </a:cubicBezTo>
                      <a:cubicBezTo>
                        <a:pt x="32032" y="17291"/>
                        <a:pt x="35538" y="20637"/>
                        <a:pt x="39681" y="25178"/>
                      </a:cubicBezTo>
                      <a:cubicBezTo>
                        <a:pt x="45178" y="31392"/>
                        <a:pt x="49321" y="35535"/>
                        <a:pt x="52109" y="37527"/>
                      </a:cubicBezTo>
                      <a:lnTo>
                        <a:pt x="53623" y="36650"/>
                      </a:lnTo>
                      <a:cubicBezTo>
                        <a:pt x="56491" y="34897"/>
                        <a:pt x="58164" y="32985"/>
                        <a:pt x="58483" y="30835"/>
                      </a:cubicBezTo>
                      <a:cubicBezTo>
                        <a:pt x="58881" y="28683"/>
                        <a:pt x="57845" y="25656"/>
                        <a:pt x="55455" y="21672"/>
                      </a:cubicBezTo>
                      <a:cubicBezTo>
                        <a:pt x="53862" y="19043"/>
                        <a:pt x="52109" y="17211"/>
                        <a:pt x="50118" y="16414"/>
                      </a:cubicBezTo>
                      <a:cubicBezTo>
                        <a:pt x="48205" y="15538"/>
                        <a:pt x="45576" y="15458"/>
                        <a:pt x="42390" y="16095"/>
                      </a:cubicBezTo>
                      <a:close/>
                      <a:moveTo>
                        <a:pt x="42310" y="43661"/>
                      </a:moveTo>
                      <a:cubicBezTo>
                        <a:pt x="40477" y="42147"/>
                        <a:pt x="37928" y="39518"/>
                        <a:pt x="34502" y="35933"/>
                      </a:cubicBezTo>
                      <a:cubicBezTo>
                        <a:pt x="31156" y="32269"/>
                        <a:pt x="28607" y="30117"/>
                        <a:pt x="27013" y="29321"/>
                      </a:cubicBezTo>
                      <a:cubicBezTo>
                        <a:pt x="24464" y="28205"/>
                        <a:pt x="22074" y="28285"/>
                        <a:pt x="20003" y="29560"/>
                      </a:cubicBezTo>
                      <a:cubicBezTo>
                        <a:pt x="17931" y="30835"/>
                        <a:pt x="16577" y="32667"/>
                        <a:pt x="15939" y="35216"/>
                      </a:cubicBezTo>
                      <a:cubicBezTo>
                        <a:pt x="15382" y="37686"/>
                        <a:pt x="15780" y="40156"/>
                        <a:pt x="17214" y="42546"/>
                      </a:cubicBezTo>
                      <a:cubicBezTo>
                        <a:pt x="18807" y="45255"/>
                        <a:pt x="21277" y="47326"/>
                        <a:pt x="24544" y="48680"/>
                      </a:cubicBezTo>
                      <a:cubicBezTo>
                        <a:pt x="27013" y="49716"/>
                        <a:pt x="29324" y="49875"/>
                        <a:pt x="31634" y="49238"/>
                      </a:cubicBezTo>
                      <a:cubicBezTo>
                        <a:pt x="33148" y="48839"/>
                        <a:pt x="35697" y="47565"/>
                        <a:pt x="39282" y="45414"/>
                      </a:cubicBezTo>
                      <a:lnTo>
                        <a:pt x="42310" y="4366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42" name="Freeform: Shape 3941">
                  <a:extLst>
                    <a:ext uri="{FF2B5EF4-FFF2-40B4-BE49-F238E27FC236}">
                      <a16:creationId xmlns:a16="http://schemas.microsoft.com/office/drawing/2014/main" id="{8CF94DA3-42A0-354B-468B-A305E4F8A364}"/>
                    </a:ext>
                  </a:extLst>
                </p:cNvPr>
                <p:cNvSpPr/>
                <p:nvPr/>
              </p:nvSpPr>
              <p:spPr>
                <a:xfrm>
                  <a:off x="4030534" y="4456645"/>
                  <a:ext cx="81482" cy="85803"/>
                </a:xfrm>
                <a:custGeom>
                  <a:avLst/>
                  <a:gdLst>
                    <a:gd name="connsiteX0" fmla="*/ 31071 w 81482"/>
                    <a:gd name="connsiteY0" fmla="*/ 85803 h 85803"/>
                    <a:gd name="connsiteX1" fmla="*/ 22069 w 81482"/>
                    <a:gd name="connsiteY1" fmla="*/ 70826 h 85803"/>
                    <a:gd name="connsiteX2" fmla="*/ 50989 w 81482"/>
                    <a:gd name="connsiteY2" fmla="*/ 53458 h 85803"/>
                    <a:gd name="connsiteX3" fmla="*/ 62301 w 81482"/>
                    <a:gd name="connsiteY3" fmla="*/ 45332 h 85803"/>
                    <a:gd name="connsiteX4" fmla="*/ 64612 w 81482"/>
                    <a:gd name="connsiteY4" fmla="*/ 39675 h 85803"/>
                    <a:gd name="connsiteX5" fmla="*/ 62939 w 81482"/>
                    <a:gd name="connsiteY5" fmla="*/ 33540 h 85803"/>
                    <a:gd name="connsiteX6" fmla="*/ 56565 w 81482"/>
                    <a:gd name="connsiteY6" fmla="*/ 27804 h 85803"/>
                    <a:gd name="connsiteX7" fmla="*/ 48359 w 81482"/>
                    <a:gd name="connsiteY7" fmla="*/ 26928 h 85803"/>
                    <a:gd name="connsiteX8" fmla="*/ 34656 w 81482"/>
                    <a:gd name="connsiteY8" fmla="*/ 33620 h 85803"/>
                    <a:gd name="connsiteX9" fmla="*/ 9003 w 81482"/>
                    <a:gd name="connsiteY9" fmla="*/ 49076 h 85803"/>
                    <a:gd name="connsiteX10" fmla="*/ 0 w 81482"/>
                    <a:gd name="connsiteY10" fmla="*/ 34098 h 85803"/>
                    <a:gd name="connsiteX11" fmla="*/ 56645 w 81482"/>
                    <a:gd name="connsiteY11" fmla="*/ 0 h 85803"/>
                    <a:gd name="connsiteX12" fmla="*/ 65010 w 81482"/>
                    <a:gd name="connsiteY12" fmla="*/ 13942 h 85803"/>
                    <a:gd name="connsiteX13" fmla="*/ 56725 w 81482"/>
                    <a:gd name="connsiteY13" fmla="*/ 18961 h 85803"/>
                    <a:gd name="connsiteX14" fmla="*/ 77598 w 81482"/>
                    <a:gd name="connsiteY14" fmla="*/ 31868 h 85803"/>
                    <a:gd name="connsiteX15" fmla="*/ 81263 w 81482"/>
                    <a:gd name="connsiteY15" fmla="*/ 41985 h 85803"/>
                    <a:gd name="connsiteX16" fmla="*/ 80466 w 81482"/>
                    <a:gd name="connsiteY16" fmla="*/ 50908 h 85803"/>
                    <a:gd name="connsiteX17" fmla="*/ 75925 w 81482"/>
                    <a:gd name="connsiteY17" fmla="*/ 57601 h 85803"/>
                    <a:gd name="connsiteX18" fmla="*/ 66365 w 81482"/>
                    <a:gd name="connsiteY18" fmla="*/ 64532 h 85803"/>
                    <a:gd name="connsiteX19" fmla="*/ 31151 w 81482"/>
                    <a:gd name="connsiteY19" fmla="*/ 85724 h 8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482" h="85803">
                      <a:moveTo>
                        <a:pt x="31071" y="85803"/>
                      </a:moveTo>
                      <a:lnTo>
                        <a:pt x="22069" y="70826"/>
                      </a:lnTo>
                      <a:lnTo>
                        <a:pt x="50989" y="53458"/>
                      </a:lnTo>
                      <a:cubicBezTo>
                        <a:pt x="57123" y="49793"/>
                        <a:pt x="60867" y="47084"/>
                        <a:pt x="62301" y="45332"/>
                      </a:cubicBezTo>
                      <a:cubicBezTo>
                        <a:pt x="63735" y="43579"/>
                        <a:pt x="64453" y="41747"/>
                        <a:pt x="64612" y="39675"/>
                      </a:cubicBezTo>
                      <a:cubicBezTo>
                        <a:pt x="64771" y="37683"/>
                        <a:pt x="64214" y="35612"/>
                        <a:pt x="62939" y="33540"/>
                      </a:cubicBezTo>
                      <a:cubicBezTo>
                        <a:pt x="61345" y="30911"/>
                        <a:pt x="59274" y="29079"/>
                        <a:pt x="56565" y="27804"/>
                      </a:cubicBezTo>
                      <a:cubicBezTo>
                        <a:pt x="53936" y="26609"/>
                        <a:pt x="51148" y="26291"/>
                        <a:pt x="48359" y="26928"/>
                      </a:cubicBezTo>
                      <a:cubicBezTo>
                        <a:pt x="45571" y="27565"/>
                        <a:pt x="40950" y="29796"/>
                        <a:pt x="34656" y="33620"/>
                      </a:cubicBezTo>
                      <a:lnTo>
                        <a:pt x="9003" y="49076"/>
                      </a:lnTo>
                      <a:lnTo>
                        <a:pt x="0" y="34098"/>
                      </a:lnTo>
                      <a:lnTo>
                        <a:pt x="56645" y="0"/>
                      </a:lnTo>
                      <a:lnTo>
                        <a:pt x="65010" y="13942"/>
                      </a:lnTo>
                      <a:lnTo>
                        <a:pt x="56725" y="18961"/>
                      </a:lnTo>
                      <a:cubicBezTo>
                        <a:pt x="66126" y="20076"/>
                        <a:pt x="73057" y="24379"/>
                        <a:pt x="77598" y="31868"/>
                      </a:cubicBezTo>
                      <a:cubicBezTo>
                        <a:pt x="79590" y="35214"/>
                        <a:pt x="80785" y="38560"/>
                        <a:pt x="81263" y="41985"/>
                      </a:cubicBezTo>
                      <a:cubicBezTo>
                        <a:pt x="81741" y="45411"/>
                        <a:pt x="81422" y="48439"/>
                        <a:pt x="80466" y="50908"/>
                      </a:cubicBezTo>
                      <a:cubicBezTo>
                        <a:pt x="79430" y="53378"/>
                        <a:pt x="77917" y="55689"/>
                        <a:pt x="75925" y="57601"/>
                      </a:cubicBezTo>
                      <a:cubicBezTo>
                        <a:pt x="73933" y="59513"/>
                        <a:pt x="70746" y="61823"/>
                        <a:pt x="66365" y="64532"/>
                      </a:cubicBezTo>
                      <a:lnTo>
                        <a:pt x="31151" y="8572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40" name="Graphic 3682">
                <a:extLst>
                  <a:ext uri="{FF2B5EF4-FFF2-40B4-BE49-F238E27FC236}">
                    <a16:creationId xmlns:a16="http://schemas.microsoft.com/office/drawing/2014/main" id="{700CDE32-9B00-E333-1DEE-0DECB40BF585}"/>
                  </a:ext>
                </a:extLst>
              </p:cNvPr>
              <p:cNvGrpSpPr/>
              <p:nvPr/>
            </p:nvGrpSpPr>
            <p:grpSpPr>
              <a:xfrm>
                <a:off x="3412141" y="3891710"/>
                <a:ext cx="366717" cy="816849"/>
                <a:chOff x="3412141" y="3891710"/>
                <a:chExt cx="366717" cy="816849"/>
              </a:xfrm>
              <a:solidFill>
                <a:srgbClr val="000000"/>
              </a:solidFill>
            </p:grpSpPr>
            <p:sp>
              <p:nvSpPr>
                <p:cNvPr id="3917" name="Freeform: Shape 3916">
                  <a:extLst>
                    <a:ext uri="{FF2B5EF4-FFF2-40B4-BE49-F238E27FC236}">
                      <a16:creationId xmlns:a16="http://schemas.microsoft.com/office/drawing/2014/main" id="{CFA99215-ACD5-8E26-A13A-89F3EC71568A}"/>
                    </a:ext>
                  </a:extLst>
                </p:cNvPr>
                <p:cNvSpPr/>
                <p:nvPr/>
              </p:nvSpPr>
              <p:spPr>
                <a:xfrm>
                  <a:off x="3412141" y="3891710"/>
                  <a:ext cx="55848" cy="35134"/>
                </a:xfrm>
                <a:custGeom>
                  <a:avLst/>
                  <a:gdLst>
                    <a:gd name="connsiteX0" fmla="*/ 2549 w 55848"/>
                    <a:gd name="connsiteY0" fmla="*/ 35134 h 35134"/>
                    <a:gd name="connsiteX1" fmla="*/ 0 w 55848"/>
                    <a:gd name="connsiteY1" fmla="*/ 28601 h 35134"/>
                    <a:gd name="connsiteX2" fmla="*/ 41587 w 55848"/>
                    <a:gd name="connsiteY2" fmla="*/ 12508 h 35134"/>
                    <a:gd name="connsiteX3" fmla="*/ 34656 w 55848"/>
                    <a:gd name="connsiteY3" fmla="*/ 8047 h 35134"/>
                    <a:gd name="connsiteX4" fmla="*/ 28601 w 55848"/>
                    <a:gd name="connsiteY4" fmla="*/ 2470 h 35134"/>
                    <a:gd name="connsiteX5" fmla="*/ 34895 w 55848"/>
                    <a:gd name="connsiteY5" fmla="*/ 0 h 35134"/>
                    <a:gd name="connsiteX6" fmla="*/ 44854 w 55848"/>
                    <a:gd name="connsiteY6" fmla="*/ 7170 h 35134"/>
                    <a:gd name="connsiteX7" fmla="*/ 54175 w 55848"/>
                    <a:gd name="connsiteY7" fmla="*/ 10198 h 35134"/>
                    <a:gd name="connsiteX8" fmla="*/ 55848 w 55848"/>
                    <a:gd name="connsiteY8" fmla="*/ 14420 h 35134"/>
                    <a:gd name="connsiteX9" fmla="*/ 2470 w 55848"/>
                    <a:gd name="connsiteY9" fmla="*/ 35134 h 3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848" h="35134">
                      <a:moveTo>
                        <a:pt x="2549" y="35134"/>
                      </a:moveTo>
                      <a:lnTo>
                        <a:pt x="0" y="28601"/>
                      </a:lnTo>
                      <a:lnTo>
                        <a:pt x="41587" y="12508"/>
                      </a:lnTo>
                      <a:cubicBezTo>
                        <a:pt x="39436" y="11552"/>
                        <a:pt x="37206" y="10038"/>
                        <a:pt x="34656" y="8047"/>
                      </a:cubicBezTo>
                      <a:cubicBezTo>
                        <a:pt x="32186" y="6055"/>
                        <a:pt x="30115" y="4222"/>
                        <a:pt x="28601" y="2470"/>
                      </a:cubicBezTo>
                      <a:lnTo>
                        <a:pt x="34895" y="0"/>
                      </a:lnTo>
                      <a:cubicBezTo>
                        <a:pt x="38002" y="2948"/>
                        <a:pt x="41348" y="5338"/>
                        <a:pt x="44854" y="7170"/>
                      </a:cubicBezTo>
                      <a:cubicBezTo>
                        <a:pt x="48359" y="8923"/>
                        <a:pt x="51467" y="9959"/>
                        <a:pt x="54175" y="10198"/>
                      </a:cubicBezTo>
                      <a:lnTo>
                        <a:pt x="55848" y="14420"/>
                      </a:lnTo>
                      <a:lnTo>
                        <a:pt x="2470" y="3513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18" name="Freeform: Shape 3917">
                  <a:extLst>
                    <a:ext uri="{FF2B5EF4-FFF2-40B4-BE49-F238E27FC236}">
                      <a16:creationId xmlns:a16="http://schemas.microsoft.com/office/drawing/2014/main" id="{70733944-9BEA-DA0C-DE99-5E9EDCF98875}"/>
                    </a:ext>
                  </a:extLst>
                </p:cNvPr>
                <p:cNvSpPr/>
                <p:nvPr/>
              </p:nvSpPr>
              <p:spPr>
                <a:xfrm>
                  <a:off x="3424251" y="3923577"/>
                  <a:ext cx="63018" cy="36408"/>
                </a:xfrm>
                <a:custGeom>
                  <a:avLst/>
                  <a:gdLst>
                    <a:gd name="connsiteX0" fmla="*/ 43340 w 63018"/>
                    <a:gd name="connsiteY0" fmla="*/ 2470 h 36408"/>
                    <a:gd name="connsiteX1" fmla="*/ 49634 w 63018"/>
                    <a:gd name="connsiteY1" fmla="*/ 0 h 36408"/>
                    <a:gd name="connsiteX2" fmla="*/ 63018 w 63018"/>
                    <a:gd name="connsiteY2" fmla="*/ 34417 h 36408"/>
                    <a:gd name="connsiteX3" fmla="*/ 57919 w 63018"/>
                    <a:gd name="connsiteY3" fmla="*/ 36409 h 36408"/>
                    <a:gd name="connsiteX4" fmla="*/ 39675 w 63018"/>
                    <a:gd name="connsiteY4" fmla="*/ 31947 h 36408"/>
                    <a:gd name="connsiteX5" fmla="*/ 18244 w 63018"/>
                    <a:gd name="connsiteY5" fmla="*/ 31390 h 36408"/>
                    <a:gd name="connsiteX6" fmla="*/ 2629 w 63018"/>
                    <a:gd name="connsiteY6" fmla="*/ 34576 h 36408"/>
                    <a:gd name="connsiteX7" fmla="*/ 0 w 63018"/>
                    <a:gd name="connsiteY7" fmla="*/ 27884 h 36408"/>
                    <a:gd name="connsiteX8" fmla="*/ 16093 w 63018"/>
                    <a:gd name="connsiteY8" fmla="*/ 24459 h 36408"/>
                    <a:gd name="connsiteX9" fmla="*/ 35851 w 63018"/>
                    <a:gd name="connsiteY9" fmla="*/ 24618 h 36408"/>
                    <a:gd name="connsiteX10" fmla="*/ 53378 w 63018"/>
                    <a:gd name="connsiteY10" fmla="*/ 28601 h 36408"/>
                    <a:gd name="connsiteX11" fmla="*/ 43260 w 63018"/>
                    <a:gd name="connsiteY11" fmla="*/ 2549 h 3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018" h="36408">
                      <a:moveTo>
                        <a:pt x="43340" y="2470"/>
                      </a:moveTo>
                      <a:lnTo>
                        <a:pt x="49634" y="0"/>
                      </a:lnTo>
                      <a:lnTo>
                        <a:pt x="63018" y="34417"/>
                      </a:lnTo>
                      <a:lnTo>
                        <a:pt x="57919" y="36409"/>
                      </a:lnTo>
                      <a:cubicBezTo>
                        <a:pt x="52980" y="34417"/>
                        <a:pt x="46925" y="32903"/>
                        <a:pt x="39675" y="31947"/>
                      </a:cubicBezTo>
                      <a:cubicBezTo>
                        <a:pt x="32425" y="30912"/>
                        <a:pt x="25255" y="30752"/>
                        <a:pt x="18244" y="31390"/>
                      </a:cubicBezTo>
                      <a:cubicBezTo>
                        <a:pt x="13305" y="31788"/>
                        <a:pt x="8126" y="32903"/>
                        <a:pt x="2629" y="34576"/>
                      </a:cubicBezTo>
                      <a:lnTo>
                        <a:pt x="0" y="27884"/>
                      </a:lnTo>
                      <a:cubicBezTo>
                        <a:pt x="4222" y="26371"/>
                        <a:pt x="9560" y="25176"/>
                        <a:pt x="16093" y="24459"/>
                      </a:cubicBezTo>
                      <a:cubicBezTo>
                        <a:pt x="22626" y="23742"/>
                        <a:pt x="29238" y="23742"/>
                        <a:pt x="35851" y="24618"/>
                      </a:cubicBezTo>
                      <a:cubicBezTo>
                        <a:pt x="42464" y="25415"/>
                        <a:pt x="48359" y="26769"/>
                        <a:pt x="53378" y="28601"/>
                      </a:cubicBezTo>
                      <a:lnTo>
                        <a:pt x="43260" y="254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19" name="Freeform: Shape 3918">
                  <a:extLst>
                    <a:ext uri="{FF2B5EF4-FFF2-40B4-BE49-F238E27FC236}">
                      <a16:creationId xmlns:a16="http://schemas.microsoft.com/office/drawing/2014/main" id="{C387A2C3-C786-7A53-7557-605264BD8FA7}"/>
                    </a:ext>
                  </a:extLst>
                </p:cNvPr>
                <p:cNvSpPr/>
                <p:nvPr/>
              </p:nvSpPr>
              <p:spPr>
                <a:xfrm>
                  <a:off x="3441913" y="3970951"/>
                  <a:ext cx="57280" cy="43544"/>
                </a:xfrm>
                <a:custGeom>
                  <a:avLst/>
                  <a:gdLst>
                    <a:gd name="connsiteX0" fmla="*/ 48543 w 57280"/>
                    <a:gd name="connsiteY0" fmla="*/ 32216 h 43544"/>
                    <a:gd name="connsiteX1" fmla="*/ 45516 w 57280"/>
                    <a:gd name="connsiteY1" fmla="*/ 25922 h 43544"/>
                    <a:gd name="connsiteX2" fmla="*/ 50136 w 57280"/>
                    <a:gd name="connsiteY2" fmla="*/ 21301 h 43544"/>
                    <a:gd name="connsiteX3" fmla="*/ 50375 w 57280"/>
                    <a:gd name="connsiteY3" fmla="*/ 13653 h 43544"/>
                    <a:gd name="connsiteX4" fmla="*/ 46472 w 57280"/>
                    <a:gd name="connsiteY4" fmla="*/ 8873 h 43544"/>
                    <a:gd name="connsiteX5" fmla="*/ 38027 w 57280"/>
                    <a:gd name="connsiteY5" fmla="*/ 6563 h 43544"/>
                    <a:gd name="connsiteX6" fmla="*/ 25041 w 57280"/>
                    <a:gd name="connsiteY6" fmla="*/ 9510 h 43544"/>
                    <a:gd name="connsiteX7" fmla="*/ 32609 w 57280"/>
                    <a:gd name="connsiteY7" fmla="*/ 13175 h 43544"/>
                    <a:gd name="connsiteX8" fmla="*/ 37150 w 57280"/>
                    <a:gd name="connsiteY8" fmla="*/ 19628 h 43544"/>
                    <a:gd name="connsiteX9" fmla="*/ 36672 w 57280"/>
                    <a:gd name="connsiteY9" fmla="*/ 32614 h 43544"/>
                    <a:gd name="connsiteX10" fmla="*/ 25997 w 57280"/>
                    <a:gd name="connsiteY10" fmla="*/ 42015 h 43544"/>
                    <a:gd name="connsiteX11" fmla="*/ 15879 w 57280"/>
                    <a:gd name="connsiteY11" fmla="*/ 43449 h 43544"/>
                    <a:gd name="connsiteX12" fmla="*/ 6956 w 57280"/>
                    <a:gd name="connsiteY12" fmla="*/ 40103 h 43544"/>
                    <a:gd name="connsiteX13" fmla="*/ 1379 w 57280"/>
                    <a:gd name="connsiteY13" fmla="*/ 32455 h 43544"/>
                    <a:gd name="connsiteX14" fmla="*/ 2255 w 57280"/>
                    <a:gd name="connsiteY14" fmla="*/ 16840 h 43544"/>
                    <a:gd name="connsiteX15" fmla="*/ 20021 w 57280"/>
                    <a:gd name="connsiteY15" fmla="*/ 4013 h 43544"/>
                    <a:gd name="connsiteX16" fmla="*/ 44639 w 57280"/>
                    <a:gd name="connsiteY16" fmla="*/ 986 h 43544"/>
                    <a:gd name="connsiteX17" fmla="*/ 55952 w 57280"/>
                    <a:gd name="connsiteY17" fmla="*/ 11980 h 43544"/>
                    <a:gd name="connsiteX18" fmla="*/ 56430 w 57280"/>
                    <a:gd name="connsiteY18" fmla="*/ 23612 h 43544"/>
                    <a:gd name="connsiteX19" fmla="*/ 48543 w 57280"/>
                    <a:gd name="connsiteY19" fmla="*/ 32216 h 43544"/>
                    <a:gd name="connsiteX20" fmla="*/ 15321 w 57280"/>
                    <a:gd name="connsiteY20" fmla="*/ 14450 h 43544"/>
                    <a:gd name="connsiteX21" fmla="*/ 9425 w 57280"/>
                    <a:gd name="connsiteY21" fmla="*/ 18353 h 43544"/>
                    <a:gd name="connsiteX22" fmla="*/ 6318 w 57280"/>
                    <a:gd name="connsiteY22" fmla="*/ 24169 h 43544"/>
                    <a:gd name="connsiteX23" fmla="*/ 6796 w 57280"/>
                    <a:gd name="connsiteY23" fmla="*/ 30224 h 43544"/>
                    <a:gd name="connsiteX24" fmla="*/ 12851 w 57280"/>
                    <a:gd name="connsiteY24" fmla="*/ 36040 h 43544"/>
                    <a:gd name="connsiteX25" fmla="*/ 23049 w 57280"/>
                    <a:gd name="connsiteY25" fmla="*/ 35482 h 43544"/>
                    <a:gd name="connsiteX26" fmla="*/ 30618 w 57280"/>
                    <a:gd name="connsiteY26" fmla="*/ 29189 h 43544"/>
                    <a:gd name="connsiteX27" fmla="*/ 30936 w 57280"/>
                    <a:gd name="connsiteY27" fmla="*/ 20584 h 43544"/>
                    <a:gd name="connsiteX28" fmla="*/ 24881 w 57280"/>
                    <a:gd name="connsiteY28" fmla="*/ 14290 h 43544"/>
                    <a:gd name="connsiteX29" fmla="*/ 15401 w 57280"/>
                    <a:gd name="connsiteY29" fmla="*/ 14450 h 4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280" h="43544">
                      <a:moveTo>
                        <a:pt x="48543" y="32216"/>
                      </a:moveTo>
                      <a:lnTo>
                        <a:pt x="45516" y="25922"/>
                      </a:lnTo>
                      <a:cubicBezTo>
                        <a:pt x="47826" y="24329"/>
                        <a:pt x="49419" y="22815"/>
                        <a:pt x="50136" y="21301"/>
                      </a:cubicBezTo>
                      <a:cubicBezTo>
                        <a:pt x="51332" y="18831"/>
                        <a:pt x="51411" y="16282"/>
                        <a:pt x="50375" y="13653"/>
                      </a:cubicBezTo>
                      <a:cubicBezTo>
                        <a:pt x="49579" y="11582"/>
                        <a:pt x="48304" y="9988"/>
                        <a:pt x="46472" y="8873"/>
                      </a:cubicBezTo>
                      <a:cubicBezTo>
                        <a:pt x="44161" y="7359"/>
                        <a:pt x="41373" y="6642"/>
                        <a:pt x="38027" y="6563"/>
                      </a:cubicBezTo>
                      <a:cubicBezTo>
                        <a:pt x="34680" y="6563"/>
                        <a:pt x="30379" y="7439"/>
                        <a:pt x="25041" y="9510"/>
                      </a:cubicBezTo>
                      <a:cubicBezTo>
                        <a:pt x="28068" y="10148"/>
                        <a:pt x="30538" y="11422"/>
                        <a:pt x="32609" y="13175"/>
                      </a:cubicBezTo>
                      <a:cubicBezTo>
                        <a:pt x="34680" y="15007"/>
                        <a:pt x="36194" y="17158"/>
                        <a:pt x="37150" y="19628"/>
                      </a:cubicBezTo>
                      <a:cubicBezTo>
                        <a:pt x="38823" y="24010"/>
                        <a:pt x="38664" y="28312"/>
                        <a:pt x="36672" y="32614"/>
                      </a:cubicBezTo>
                      <a:cubicBezTo>
                        <a:pt x="34680" y="36917"/>
                        <a:pt x="31095" y="40023"/>
                        <a:pt x="25997" y="42015"/>
                      </a:cubicBezTo>
                      <a:cubicBezTo>
                        <a:pt x="22651" y="43290"/>
                        <a:pt x="19304" y="43768"/>
                        <a:pt x="15879" y="43449"/>
                      </a:cubicBezTo>
                      <a:cubicBezTo>
                        <a:pt x="12453" y="43131"/>
                        <a:pt x="9505" y="42015"/>
                        <a:pt x="6956" y="40103"/>
                      </a:cubicBezTo>
                      <a:cubicBezTo>
                        <a:pt x="4486" y="38191"/>
                        <a:pt x="2574" y="35642"/>
                        <a:pt x="1379" y="32455"/>
                      </a:cubicBezTo>
                      <a:cubicBezTo>
                        <a:pt x="-693" y="27037"/>
                        <a:pt x="-453" y="21779"/>
                        <a:pt x="2255" y="16840"/>
                      </a:cubicBezTo>
                      <a:cubicBezTo>
                        <a:pt x="4884" y="11821"/>
                        <a:pt x="10859" y="7598"/>
                        <a:pt x="20021" y="4013"/>
                      </a:cubicBezTo>
                      <a:cubicBezTo>
                        <a:pt x="30299" y="30"/>
                        <a:pt x="38505" y="-1006"/>
                        <a:pt x="44639" y="986"/>
                      </a:cubicBezTo>
                      <a:cubicBezTo>
                        <a:pt x="49977" y="2738"/>
                        <a:pt x="53722" y="6403"/>
                        <a:pt x="55952" y="11980"/>
                      </a:cubicBezTo>
                      <a:cubicBezTo>
                        <a:pt x="57546" y="16202"/>
                        <a:pt x="57705" y="20027"/>
                        <a:pt x="56430" y="23612"/>
                      </a:cubicBezTo>
                      <a:cubicBezTo>
                        <a:pt x="55156" y="27197"/>
                        <a:pt x="52527" y="30065"/>
                        <a:pt x="48543" y="32216"/>
                      </a:cubicBezTo>
                      <a:close/>
                      <a:moveTo>
                        <a:pt x="15321" y="14450"/>
                      </a:moveTo>
                      <a:cubicBezTo>
                        <a:pt x="13090" y="15326"/>
                        <a:pt x="11098" y="16601"/>
                        <a:pt x="9425" y="18353"/>
                      </a:cubicBezTo>
                      <a:cubicBezTo>
                        <a:pt x="7752" y="20106"/>
                        <a:pt x="6717" y="22018"/>
                        <a:pt x="6318" y="24169"/>
                      </a:cubicBezTo>
                      <a:cubicBezTo>
                        <a:pt x="5920" y="26320"/>
                        <a:pt x="6079" y="28312"/>
                        <a:pt x="6796" y="30224"/>
                      </a:cubicBezTo>
                      <a:cubicBezTo>
                        <a:pt x="7832" y="33013"/>
                        <a:pt x="9903" y="34925"/>
                        <a:pt x="12851" y="36040"/>
                      </a:cubicBezTo>
                      <a:cubicBezTo>
                        <a:pt x="15799" y="37156"/>
                        <a:pt x="19225" y="36996"/>
                        <a:pt x="23049" y="35482"/>
                      </a:cubicBezTo>
                      <a:cubicBezTo>
                        <a:pt x="26714" y="34048"/>
                        <a:pt x="29263" y="31977"/>
                        <a:pt x="30618" y="29189"/>
                      </a:cubicBezTo>
                      <a:cubicBezTo>
                        <a:pt x="31972" y="26400"/>
                        <a:pt x="32051" y="23532"/>
                        <a:pt x="30936" y="20584"/>
                      </a:cubicBezTo>
                      <a:cubicBezTo>
                        <a:pt x="29821" y="17636"/>
                        <a:pt x="27749" y="15565"/>
                        <a:pt x="24881" y="14290"/>
                      </a:cubicBezTo>
                      <a:cubicBezTo>
                        <a:pt x="21934" y="13016"/>
                        <a:pt x="18826" y="13095"/>
                        <a:pt x="15401" y="1445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0" name="Freeform: Shape 3919">
                  <a:extLst>
                    <a:ext uri="{FF2B5EF4-FFF2-40B4-BE49-F238E27FC236}">
                      <a16:creationId xmlns:a16="http://schemas.microsoft.com/office/drawing/2014/main" id="{FA5CE368-D783-2DA4-3A37-08BDA4141774}"/>
                    </a:ext>
                  </a:extLst>
                </p:cNvPr>
                <p:cNvSpPr/>
                <p:nvPr/>
              </p:nvSpPr>
              <p:spPr>
                <a:xfrm>
                  <a:off x="3454127" y="4007947"/>
                  <a:ext cx="72897" cy="71383"/>
                </a:xfrm>
                <a:custGeom>
                  <a:avLst/>
                  <a:gdLst>
                    <a:gd name="connsiteX0" fmla="*/ 0 w 72897"/>
                    <a:gd name="connsiteY0" fmla="*/ 20634 h 71383"/>
                    <a:gd name="connsiteX1" fmla="*/ 53139 w 72897"/>
                    <a:gd name="connsiteY1" fmla="*/ 0 h 71383"/>
                    <a:gd name="connsiteX2" fmla="*/ 57282 w 72897"/>
                    <a:gd name="connsiteY2" fmla="*/ 10596 h 71383"/>
                    <a:gd name="connsiteX3" fmla="*/ 24538 w 72897"/>
                    <a:gd name="connsiteY3" fmla="*/ 37763 h 71383"/>
                    <a:gd name="connsiteX4" fmla="*/ 17687 w 72897"/>
                    <a:gd name="connsiteY4" fmla="*/ 43340 h 71383"/>
                    <a:gd name="connsiteX5" fmla="*/ 27326 w 72897"/>
                    <a:gd name="connsiteY5" fmla="*/ 42862 h 71383"/>
                    <a:gd name="connsiteX6" fmla="*/ 69233 w 72897"/>
                    <a:gd name="connsiteY6" fmla="*/ 41269 h 71383"/>
                    <a:gd name="connsiteX7" fmla="*/ 72897 w 72897"/>
                    <a:gd name="connsiteY7" fmla="*/ 50750 h 71383"/>
                    <a:gd name="connsiteX8" fmla="*/ 19758 w 72897"/>
                    <a:gd name="connsiteY8" fmla="*/ 71384 h 71383"/>
                    <a:gd name="connsiteX9" fmla="*/ 17129 w 72897"/>
                    <a:gd name="connsiteY9" fmla="*/ 64612 h 71383"/>
                    <a:gd name="connsiteX10" fmla="*/ 61664 w 72897"/>
                    <a:gd name="connsiteY10" fmla="*/ 47324 h 71383"/>
                    <a:gd name="connsiteX11" fmla="*/ 11154 w 72897"/>
                    <a:gd name="connsiteY11" fmla="*/ 49156 h 71383"/>
                    <a:gd name="connsiteX12" fmla="*/ 8684 w 72897"/>
                    <a:gd name="connsiteY12" fmla="*/ 42783 h 71383"/>
                    <a:gd name="connsiteX13" fmla="*/ 47961 w 72897"/>
                    <a:gd name="connsiteY13" fmla="*/ 9879 h 71383"/>
                    <a:gd name="connsiteX14" fmla="*/ 2709 w 72897"/>
                    <a:gd name="connsiteY14" fmla="*/ 27406 h 71383"/>
                    <a:gd name="connsiteX15" fmla="*/ 80 w 72897"/>
                    <a:gd name="connsiteY15" fmla="*/ 20634 h 71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897" h="71383">
                      <a:moveTo>
                        <a:pt x="0" y="20634"/>
                      </a:moveTo>
                      <a:lnTo>
                        <a:pt x="53139" y="0"/>
                      </a:lnTo>
                      <a:lnTo>
                        <a:pt x="57282" y="10596"/>
                      </a:lnTo>
                      <a:lnTo>
                        <a:pt x="24538" y="37763"/>
                      </a:lnTo>
                      <a:cubicBezTo>
                        <a:pt x="21511" y="40313"/>
                        <a:pt x="19200" y="42145"/>
                        <a:pt x="17687" y="43340"/>
                      </a:cubicBezTo>
                      <a:cubicBezTo>
                        <a:pt x="19838" y="43181"/>
                        <a:pt x="23024" y="43022"/>
                        <a:pt x="27326" y="42862"/>
                      </a:cubicBezTo>
                      <a:lnTo>
                        <a:pt x="69233" y="41269"/>
                      </a:lnTo>
                      <a:lnTo>
                        <a:pt x="72897" y="50750"/>
                      </a:lnTo>
                      <a:lnTo>
                        <a:pt x="19758" y="71384"/>
                      </a:lnTo>
                      <a:lnTo>
                        <a:pt x="17129" y="64612"/>
                      </a:lnTo>
                      <a:lnTo>
                        <a:pt x="61664" y="47324"/>
                      </a:lnTo>
                      <a:lnTo>
                        <a:pt x="11154" y="49156"/>
                      </a:lnTo>
                      <a:lnTo>
                        <a:pt x="8684" y="42783"/>
                      </a:lnTo>
                      <a:lnTo>
                        <a:pt x="47961" y="9879"/>
                      </a:lnTo>
                      <a:lnTo>
                        <a:pt x="2709" y="27406"/>
                      </a:lnTo>
                      <a:lnTo>
                        <a:pt x="80" y="2063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1" name="Freeform: Shape 3920">
                  <a:extLst>
                    <a:ext uri="{FF2B5EF4-FFF2-40B4-BE49-F238E27FC236}">
                      <a16:creationId xmlns:a16="http://schemas.microsoft.com/office/drawing/2014/main" id="{10F45F98-3B40-B272-BD81-CF91CC8E2D31}"/>
                    </a:ext>
                  </a:extLst>
                </p:cNvPr>
                <p:cNvSpPr/>
                <p:nvPr/>
              </p:nvSpPr>
              <p:spPr>
                <a:xfrm>
                  <a:off x="3495156" y="4104905"/>
                  <a:ext cx="90663" cy="84425"/>
                </a:xfrm>
                <a:custGeom>
                  <a:avLst/>
                  <a:gdLst>
                    <a:gd name="connsiteX0" fmla="*/ 74252 w 90663"/>
                    <a:gd name="connsiteY0" fmla="*/ 80 h 84425"/>
                    <a:gd name="connsiteX1" fmla="*/ 85804 w 90663"/>
                    <a:gd name="connsiteY1" fmla="*/ 29876 h 84425"/>
                    <a:gd name="connsiteX2" fmla="*/ 90186 w 90663"/>
                    <a:gd name="connsiteY2" fmla="*/ 43340 h 84425"/>
                    <a:gd name="connsiteX3" fmla="*/ 90186 w 90663"/>
                    <a:gd name="connsiteY3" fmla="*/ 52263 h 84425"/>
                    <a:gd name="connsiteX4" fmla="*/ 86202 w 90663"/>
                    <a:gd name="connsiteY4" fmla="*/ 60389 h 84425"/>
                    <a:gd name="connsiteX5" fmla="*/ 78395 w 90663"/>
                    <a:gd name="connsiteY5" fmla="*/ 66046 h 84425"/>
                    <a:gd name="connsiteX6" fmla="*/ 67719 w 90663"/>
                    <a:gd name="connsiteY6" fmla="*/ 66922 h 84425"/>
                    <a:gd name="connsiteX7" fmla="*/ 58238 w 90663"/>
                    <a:gd name="connsiteY7" fmla="*/ 61823 h 84425"/>
                    <a:gd name="connsiteX8" fmla="*/ 55529 w 90663"/>
                    <a:gd name="connsiteY8" fmla="*/ 74889 h 84425"/>
                    <a:gd name="connsiteX9" fmla="*/ 45730 w 90663"/>
                    <a:gd name="connsiteY9" fmla="*/ 82856 h 84425"/>
                    <a:gd name="connsiteX10" fmla="*/ 34975 w 90663"/>
                    <a:gd name="connsiteY10" fmla="*/ 84290 h 84425"/>
                    <a:gd name="connsiteX11" fmla="*/ 24777 w 90663"/>
                    <a:gd name="connsiteY11" fmla="*/ 80785 h 84425"/>
                    <a:gd name="connsiteX12" fmla="*/ 17368 w 90663"/>
                    <a:gd name="connsiteY12" fmla="*/ 72101 h 84425"/>
                    <a:gd name="connsiteX13" fmla="*/ 9799 w 90663"/>
                    <a:gd name="connsiteY13" fmla="*/ 54175 h 84425"/>
                    <a:gd name="connsiteX14" fmla="*/ 0 w 90663"/>
                    <a:gd name="connsiteY14" fmla="*/ 28840 h 84425"/>
                    <a:gd name="connsiteX15" fmla="*/ 74411 w 90663"/>
                    <a:gd name="connsiteY15" fmla="*/ 0 h 84425"/>
                    <a:gd name="connsiteX16" fmla="*/ 38082 w 90663"/>
                    <a:gd name="connsiteY16" fmla="*/ 31390 h 84425"/>
                    <a:gd name="connsiteX17" fmla="*/ 18165 w 90663"/>
                    <a:gd name="connsiteY17" fmla="*/ 39118 h 84425"/>
                    <a:gd name="connsiteX18" fmla="*/ 23582 w 90663"/>
                    <a:gd name="connsiteY18" fmla="*/ 53060 h 84425"/>
                    <a:gd name="connsiteX19" fmla="*/ 28043 w 90663"/>
                    <a:gd name="connsiteY19" fmla="*/ 63178 h 84425"/>
                    <a:gd name="connsiteX20" fmla="*/ 33142 w 90663"/>
                    <a:gd name="connsiteY20" fmla="*/ 67480 h 84425"/>
                    <a:gd name="connsiteX21" fmla="*/ 40313 w 90663"/>
                    <a:gd name="connsiteY21" fmla="*/ 67161 h 84425"/>
                    <a:gd name="connsiteX22" fmla="*/ 45332 w 90663"/>
                    <a:gd name="connsiteY22" fmla="*/ 63337 h 84425"/>
                    <a:gd name="connsiteX23" fmla="*/ 46925 w 90663"/>
                    <a:gd name="connsiteY23" fmla="*/ 57282 h 84425"/>
                    <a:gd name="connsiteX24" fmla="*/ 42862 w 90663"/>
                    <a:gd name="connsiteY24" fmla="*/ 43579 h 84425"/>
                    <a:gd name="connsiteX25" fmla="*/ 38162 w 90663"/>
                    <a:gd name="connsiteY25" fmla="*/ 31469 h 84425"/>
                    <a:gd name="connsiteX26" fmla="*/ 67719 w 90663"/>
                    <a:gd name="connsiteY26" fmla="*/ 19917 h 84425"/>
                    <a:gd name="connsiteX27" fmla="*/ 50510 w 90663"/>
                    <a:gd name="connsiteY27" fmla="*/ 26610 h 84425"/>
                    <a:gd name="connsiteX28" fmla="*/ 54334 w 90663"/>
                    <a:gd name="connsiteY28" fmla="*/ 36488 h 84425"/>
                    <a:gd name="connsiteX29" fmla="*/ 58796 w 90663"/>
                    <a:gd name="connsiteY29" fmla="*/ 47324 h 84425"/>
                    <a:gd name="connsiteX30" fmla="*/ 63815 w 90663"/>
                    <a:gd name="connsiteY30" fmla="*/ 52343 h 84425"/>
                    <a:gd name="connsiteX31" fmla="*/ 70507 w 90663"/>
                    <a:gd name="connsiteY31" fmla="*/ 52343 h 84425"/>
                    <a:gd name="connsiteX32" fmla="*/ 75367 w 90663"/>
                    <a:gd name="connsiteY32" fmla="*/ 48280 h 84425"/>
                    <a:gd name="connsiteX33" fmla="*/ 75766 w 90663"/>
                    <a:gd name="connsiteY33" fmla="*/ 41587 h 84425"/>
                    <a:gd name="connsiteX34" fmla="*/ 71065 w 90663"/>
                    <a:gd name="connsiteY34" fmla="*/ 28681 h 84425"/>
                    <a:gd name="connsiteX35" fmla="*/ 67719 w 90663"/>
                    <a:gd name="connsiteY35" fmla="*/ 20077 h 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0663" h="84425">
                      <a:moveTo>
                        <a:pt x="74252" y="80"/>
                      </a:moveTo>
                      <a:lnTo>
                        <a:pt x="85804" y="29876"/>
                      </a:lnTo>
                      <a:cubicBezTo>
                        <a:pt x="88114" y="35771"/>
                        <a:pt x="89548" y="40233"/>
                        <a:pt x="90186" y="43340"/>
                      </a:cubicBezTo>
                      <a:cubicBezTo>
                        <a:pt x="90823" y="46447"/>
                        <a:pt x="90823" y="49395"/>
                        <a:pt x="90186" y="52263"/>
                      </a:cubicBezTo>
                      <a:cubicBezTo>
                        <a:pt x="89548" y="55131"/>
                        <a:pt x="88194" y="57840"/>
                        <a:pt x="86202" y="60389"/>
                      </a:cubicBezTo>
                      <a:cubicBezTo>
                        <a:pt x="84210" y="62939"/>
                        <a:pt x="81581" y="64771"/>
                        <a:pt x="78395" y="66046"/>
                      </a:cubicBezTo>
                      <a:cubicBezTo>
                        <a:pt x="74889" y="67400"/>
                        <a:pt x="71304" y="67719"/>
                        <a:pt x="67719" y="66922"/>
                      </a:cubicBezTo>
                      <a:cubicBezTo>
                        <a:pt x="64054" y="66205"/>
                        <a:pt x="60867" y="64452"/>
                        <a:pt x="58238" y="61823"/>
                      </a:cubicBezTo>
                      <a:cubicBezTo>
                        <a:pt x="58636" y="66842"/>
                        <a:pt x="57760" y="71224"/>
                        <a:pt x="55529" y="74889"/>
                      </a:cubicBezTo>
                      <a:cubicBezTo>
                        <a:pt x="53299" y="78554"/>
                        <a:pt x="50032" y="81263"/>
                        <a:pt x="45730" y="82856"/>
                      </a:cubicBezTo>
                      <a:cubicBezTo>
                        <a:pt x="42304" y="84210"/>
                        <a:pt x="38719" y="84688"/>
                        <a:pt x="34975" y="84290"/>
                      </a:cubicBezTo>
                      <a:cubicBezTo>
                        <a:pt x="31151" y="83971"/>
                        <a:pt x="27804" y="82776"/>
                        <a:pt x="24777" y="80785"/>
                      </a:cubicBezTo>
                      <a:cubicBezTo>
                        <a:pt x="21829" y="78793"/>
                        <a:pt x="19360" y="75925"/>
                        <a:pt x="17368" y="72101"/>
                      </a:cubicBezTo>
                      <a:cubicBezTo>
                        <a:pt x="16093" y="69711"/>
                        <a:pt x="13623" y="63735"/>
                        <a:pt x="9799" y="54175"/>
                      </a:cubicBezTo>
                      <a:lnTo>
                        <a:pt x="0" y="28840"/>
                      </a:lnTo>
                      <a:lnTo>
                        <a:pt x="74411" y="0"/>
                      </a:lnTo>
                      <a:close/>
                      <a:moveTo>
                        <a:pt x="38082" y="31390"/>
                      </a:moveTo>
                      <a:lnTo>
                        <a:pt x="18165" y="39118"/>
                      </a:lnTo>
                      <a:lnTo>
                        <a:pt x="23582" y="53060"/>
                      </a:lnTo>
                      <a:cubicBezTo>
                        <a:pt x="25654" y="58477"/>
                        <a:pt x="27167" y="61823"/>
                        <a:pt x="28043" y="63178"/>
                      </a:cubicBezTo>
                      <a:cubicBezTo>
                        <a:pt x="29318" y="65249"/>
                        <a:pt x="30991" y="66683"/>
                        <a:pt x="33142" y="67480"/>
                      </a:cubicBezTo>
                      <a:cubicBezTo>
                        <a:pt x="35214" y="68277"/>
                        <a:pt x="37604" y="68197"/>
                        <a:pt x="40313" y="67161"/>
                      </a:cubicBezTo>
                      <a:cubicBezTo>
                        <a:pt x="42543" y="66285"/>
                        <a:pt x="44216" y="65010"/>
                        <a:pt x="45332" y="63337"/>
                      </a:cubicBezTo>
                      <a:cubicBezTo>
                        <a:pt x="46447" y="61664"/>
                        <a:pt x="47005" y="59672"/>
                        <a:pt x="46925" y="57282"/>
                      </a:cubicBezTo>
                      <a:cubicBezTo>
                        <a:pt x="46846" y="54972"/>
                        <a:pt x="45491" y="50351"/>
                        <a:pt x="42862" y="43579"/>
                      </a:cubicBezTo>
                      <a:lnTo>
                        <a:pt x="38162" y="31469"/>
                      </a:lnTo>
                      <a:close/>
                      <a:moveTo>
                        <a:pt x="67719" y="19917"/>
                      </a:moveTo>
                      <a:lnTo>
                        <a:pt x="50510" y="26610"/>
                      </a:lnTo>
                      <a:lnTo>
                        <a:pt x="54334" y="36488"/>
                      </a:lnTo>
                      <a:cubicBezTo>
                        <a:pt x="56645" y="42384"/>
                        <a:pt x="58079" y="45969"/>
                        <a:pt x="58796" y="47324"/>
                      </a:cubicBezTo>
                      <a:cubicBezTo>
                        <a:pt x="60071" y="49793"/>
                        <a:pt x="61744" y="51466"/>
                        <a:pt x="63815" y="52343"/>
                      </a:cubicBezTo>
                      <a:cubicBezTo>
                        <a:pt x="65807" y="53219"/>
                        <a:pt x="68117" y="53219"/>
                        <a:pt x="70507" y="52343"/>
                      </a:cubicBezTo>
                      <a:cubicBezTo>
                        <a:pt x="72818" y="51466"/>
                        <a:pt x="74411" y="50112"/>
                        <a:pt x="75367" y="48280"/>
                      </a:cubicBezTo>
                      <a:cubicBezTo>
                        <a:pt x="76323" y="46447"/>
                        <a:pt x="76483" y="44216"/>
                        <a:pt x="75766" y="41587"/>
                      </a:cubicBezTo>
                      <a:cubicBezTo>
                        <a:pt x="75367" y="39994"/>
                        <a:pt x="73774" y="35692"/>
                        <a:pt x="71065" y="28681"/>
                      </a:cubicBezTo>
                      <a:lnTo>
                        <a:pt x="67719" y="2007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2" name="Freeform: Shape 3921">
                  <a:extLst>
                    <a:ext uri="{FF2B5EF4-FFF2-40B4-BE49-F238E27FC236}">
                      <a16:creationId xmlns:a16="http://schemas.microsoft.com/office/drawing/2014/main" id="{9B051310-FACE-EC57-FA4A-6065C3DB376D}"/>
                    </a:ext>
                  </a:extLst>
                </p:cNvPr>
                <p:cNvSpPr/>
                <p:nvPr/>
              </p:nvSpPr>
              <p:spPr>
                <a:xfrm>
                  <a:off x="3526544" y="4190880"/>
                  <a:ext cx="64109" cy="64678"/>
                </a:xfrm>
                <a:custGeom>
                  <a:avLst/>
                  <a:gdLst>
                    <a:gd name="connsiteX0" fmla="*/ 39120 w 64109"/>
                    <a:gd name="connsiteY0" fmla="*/ 14009 h 64678"/>
                    <a:gd name="connsiteX1" fmla="*/ 36411 w 64109"/>
                    <a:gd name="connsiteY1" fmla="*/ 147 h 64678"/>
                    <a:gd name="connsiteX2" fmla="*/ 50911 w 64109"/>
                    <a:gd name="connsiteY2" fmla="*/ 3174 h 64678"/>
                    <a:gd name="connsiteX3" fmla="*/ 60790 w 64109"/>
                    <a:gd name="connsiteY3" fmla="*/ 17515 h 64678"/>
                    <a:gd name="connsiteX4" fmla="*/ 64056 w 64109"/>
                    <a:gd name="connsiteY4" fmla="*/ 32652 h 64678"/>
                    <a:gd name="connsiteX5" fmla="*/ 60870 w 64109"/>
                    <a:gd name="connsiteY5" fmla="*/ 41415 h 64678"/>
                    <a:gd name="connsiteX6" fmla="*/ 48840 w 64109"/>
                    <a:gd name="connsiteY6" fmla="*/ 48267 h 64678"/>
                    <a:gd name="connsiteX7" fmla="*/ 32109 w 64109"/>
                    <a:gd name="connsiteY7" fmla="*/ 54561 h 64678"/>
                    <a:gd name="connsiteX8" fmla="*/ 21912 w 64109"/>
                    <a:gd name="connsiteY8" fmla="*/ 59341 h 64678"/>
                    <a:gd name="connsiteX9" fmla="*/ 15697 w 64109"/>
                    <a:gd name="connsiteY9" fmla="*/ 64679 h 64678"/>
                    <a:gd name="connsiteX10" fmla="*/ 10200 w 64109"/>
                    <a:gd name="connsiteY10" fmla="*/ 50577 h 64678"/>
                    <a:gd name="connsiteX11" fmla="*/ 13865 w 64109"/>
                    <a:gd name="connsiteY11" fmla="*/ 47550 h 64678"/>
                    <a:gd name="connsiteX12" fmla="*/ 15379 w 64109"/>
                    <a:gd name="connsiteY12" fmla="*/ 46355 h 64678"/>
                    <a:gd name="connsiteX13" fmla="*/ 7013 w 64109"/>
                    <a:gd name="connsiteY13" fmla="*/ 40619 h 64678"/>
                    <a:gd name="connsiteX14" fmla="*/ 1755 w 64109"/>
                    <a:gd name="connsiteY14" fmla="*/ 32413 h 64678"/>
                    <a:gd name="connsiteX15" fmla="*/ 1197 w 64109"/>
                    <a:gd name="connsiteY15" fmla="*/ 17515 h 64678"/>
                    <a:gd name="connsiteX16" fmla="*/ 10758 w 64109"/>
                    <a:gd name="connsiteY16" fmla="*/ 8273 h 64678"/>
                    <a:gd name="connsiteX17" fmla="*/ 19760 w 64109"/>
                    <a:gd name="connsiteY17" fmla="*/ 7317 h 64678"/>
                    <a:gd name="connsiteX18" fmla="*/ 27648 w 64109"/>
                    <a:gd name="connsiteY18" fmla="*/ 11300 h 64678"/>
                    <a:gd name="connsiteX19" fmla="*/ 35376 w 64109"/>
                    <a:gd name="connsiteY19" fmla="*/ 21339 h 64678"/>
                    <a:gd name="connsiteX20" fmla="*/ 44299 w 64109"/>
                    <a:gd name="connsiteY20" fmla="*/ 33847 h 64678"/>
                    <a:gd name="connsiteX21" fmla="*/ 45733 w 64109"/>
                    <a:gd name="connsiteY21" fmla="*/ 33289 h 64678"/>
                    <a:gd name="connsiteX22" fmla="*/ 50832 w 64109"/>
                    <a:gd name="connsiteY22" fmla="*/ 28987 h 64678"/>
                    <a:gd name="connsiteX23" fmla="*/ 49636 w 64109"/>
                    <a:gd name="connsiteY23" fmla="*/ 20622 h 64678"/>
                    <a:gd name="connsiteX24" fmla="*/ 45812 w 64109"/>
                    <a:gd name="connsiteY24" fmla="*/ 15284 h 64678"/>
                    <a:gd name="connsiteX25" fmla="*/ 39200 w 64109"/>
                    <a:gd name="connsiteY25" fmla="*/ 13850 h 64678"/>
                    <a:gd name="connsiteX26" fmla="*/ 34898 w 64109"/>
                    <a:gd name="connsiteY26" fmla="*/ 37591 h 64678"/>
                    <a:gd name="connsiteX27" fmla="*/ 29321 w 64109"/>
                    <a:gd name="connsiteY27" fmla="*/ 29784 h 64678"/>
                    <a:gd name="connsiteX28" fmla="*/ 23824 w 64109"/>
                    <a:gd name="connsiteY28" fmla="*/ 23012 h 64678"/>
                    <a:gd name="connsiteX29" fmla="*/ 17689 w 64109"/>
                    <a:gd name="connsiteY29" fmla="*/ 22136 h 64678"/>
                    <a:gd name="connsiteX30" fmla="*/ 13387 w 64109"/>
                    <a:gd name="connsiteY30" fmla="*/ 26358 h 64678"/>
                    <a:gd name="connsiteX31" fmla="*/ 13387 w 64109"/>
                    <a:gd name="connsiteY31" fmla="*/ 32891 h 64678"/>
                    <a:gd name="connsiteX32" fmla="*/ 18804 w 64109"/>
                    <a:gd name="connsiteY32" fmla="*/ 39264 h 64678"/>
                    <a:gd name="connsiteX33" fmla="*/ 24859 w 64109"/>
                    <a:gd name="connsiteY33" fmla="*/ 40858 h 64678"/>
                    <a:gd name="connsiteX34" fmla="*/ 32029 w 64109"/>
                    <a:gd name="connsiteY34" fmla="*/ 38707 h 64678"/>
                    <a:gd name="connsiteX35" fmla="*/ 34898 w 64109"/>
                    <a:gd name="connsiteY35" fmla="*/ 37591 h 6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09" h="64678">
                      <a:moveTo>
                        <a:pt x="39120" y="14009"/>
                      </a:moveTo>
                      <a:lnTo>
                        <a:pt x="36411" y="147"/>
                      </a:lnTo>
                      <a:cubicBezTo>
                        <a:pt x="42227" y="-411"/>
                        <a:pt x="47007" y="625"/>
                        <a:pt x="50911" y="3174"/>
                      </a:cubicBezTo>
                      <a:cubicBezTo>
                        <a:pt x="54815" y="5724"/>
                        <a:pt x="58081" y="10583"/>
                        <a:pt x="60790" y="17515"/>
                      </a:cubicBezTo>
                      <a:cubicBezTo>
                        <a:pt x="63260" y="23888"/>
                        <a:pt x="64375" y="28907"/>
                        <a:pt x="64056" y="32652"/>
                      </a:cubicBezTo>
                      <a:cubicBezTo>
                        <a:pt x="63738" y="36317"/>
                        <a:pt x="62702" y="39264"/>
                        <a:pt x="60870" y="41415"/>
                      </a:cubicBezTo>
                      <a:cubicBezTo>
                        <a:pt x="59037" y="43567"/>
                        <a:pt x="55054" y="45877"/>
                        <a:pt x="48840" y="48267"/>
                      </a:cubicBezTo>
                      <a:lnTo>
                        <a:pt x="32109" y="54561"/>
                      </a:lnTo>
                      <a:cubicBezTo>
                        <a:pt x="27409" y="56393"/>
                        <a:pt x="23983" y="57987"/>
                        <a:pt x="21912" y="59341"/>
                      </a:cubicBezTo>
                      <a:cubicBezTo>
                        <a:pt x="19840" y="60696"/>
                        <a:pt x="17769" y="62448"/>
                        <a:pt x="15697" y="64679"/>
                      </a:cubicBezTo>
                      <a:lnTo>
                        <a:pt x="10200" y="50577"/>
                      </a:lnTo>
                      <a:cubicBezTo>
                        <a:pt x="10997" y="49860"/>
                        <a:pt x="12192" y="48825"/>
                        <a:pt x="13865" y="47550"/>
                      </a:cubicBezTo>
                      <a:cubicBezTo>
                        <a:pt x="14582" y="46992"/>
                        <a:pt x="15140" y="46594"/>
                        <a:pt x="15379" y="46355"/>
                      </a:cubicBezTo>
                      <a:cubicBezTo>
                        <a:pt x="12032" y="44841"/>
                        <a:pt x="9244" y="42929"/>
                        <a:pt x="7013" y="40619"/>
                      </a:cubicBezTo>
                      <a:cubicBezTo>
                        <a:pt x="4783" y="38308"/>
                        <a:pt x="3030" y="35600"/>
                        <a:pt x="1755" y="32413"/>
                      </a:cubicBezTo>
                      <a:cubicBezTo>
                        <a:pt x="-396" y="26836"/>
                        <a:pt x="-555" y="21897"/>
                        <a:pt x="1197" y="17515"/>
                      </a:cubicBezTo>
                      <a:cubicBezTo>
                        <a:pt x="2950" y="13133"/>
                        <a:pt x="6137" y="10106"/>
                        <a:pt x="10758" y="8273"/>
                      </a:cubicBezTo>
                      <a:cubicBezTo>
                        <a:pt x="13785" y="7078"/>
                        <a:pt x="16813" y="6759"/>
                        <a:pt x="19760" y="7317"/>
                      </a:cubicBezTo>
                      <a:cubicBezTo>
                        <a:pt x="22708" y="7875"/>
                        <a:pt x="25337" y="9150"/>
                        <a:pt x="27648" y="11300"/>
                      </a:cubicBezTo>
                      <a:cubicBezTo>
                        <a:pt x="29958" y="13452"/>
                        <a:pt x="32507" y="16798"/>
                        <a:pt x="35376" y="21339"/>
                      </a:cubicBezTo>
                      <a:cubicBezTo>
                        <a:pt x="39200" y="27553"/>
                        <a:pt x="42147" y="31696"/>
                        <a:pt x="44299" y="33847"/>
                      </a:cubicBezTo>
                      <a:lnTo>
                        <a:pt x="45733" y="33289"/>
                      </a:lnTo>
                      <a:cubicBezTo>
                        <a:pt x="48441" y="32254"/>
                        <a:pt x="50194" y="30820"/>
                        <a:pt x="50832" y="28987"/>
                      </a:cubicBezTo>
                      <a:cubicBezTo>
                        <a:pt x="51469" y="27155"/>
                        <a:pt x="51071" y="24366"/>
                        <a:pt x="49636" y="20622"/>
                      </a:cubicBezTo>
                      <a:cubicBezTo>
                        <a:pt x="48680" y="18072"/>
                        <a:pt x="47406" y="16320"/>
                        <a:pt x="45812" y="15284"/>
                      </a:cubicBezTo>
                      <a:cubicBezTo>
                        <a:pt x="44299" y="14248"/>
                        <a:pt x="42068" y="13770"/>
                        <a:pt x="39200" y="13850"/>
                      </a:cubicBezTo>
                      <a:close/>
                      <a:moveTo>
                        <a:pt x="34898" y="37591"/>
                      </a:moveTo>
                      <a:cubicBezTo>
                        <a:pt x="33543" y="35998"/>
                        <a:pt x="31711" y="33369"/>
                        <a:pt x="29321" y="29784"/>
                      </a:cubicBezTo>
                      <a:cubicBezTo>
                        <a:pt x="26931" y="26199"/>
                        <a:pt x="25098" y="23888"/>
                        <a:pt x="23824" y="23012"/>
                      </a:cubicBezTo>
                      <a:cubicBezTo>
                        <a:pt x="21752" y="21658"/>
                        <a:pt x="19760" y="21419"/>
                        <a:pt x="17689" y="22136"/>
                      </a:cubicBezTo>
                      <a:cubicBezTo>
                        <a:pt x="15697" y="22932"/>
                        <a:pt x="14263" y="24287"/>
                        <a:pt x="13387" y="26358"/>
                      </a:cubicBezTo>
                      <a:cubicBezTo>
                        <a:pt x="12511" y="28429"/>
                        <a:pt x="12511" y="30581"/>
                        <a:pt x="13387" y="32891"/>
                      </a:cubicBezTo>
                      <a:cubicBezTo>
                        <a:pt x="14343" y="35440"/>
                        <a:pt x="16175" y="37591"/>
                        <a:pt x="18804" y="39264"/>
                      </a:cubicBezTo>
                      <a:cubicBezTo>
                        <a:pt x="20796" y="40459"/>
                        <a:pt x="22788" y="41017"/>
                        <a:pt x="24859" y="40858"/>
                      </a:cubicBezTo>
                      <a:cubicBezTo>
                        <a:pt x="26213" y="40778"/>
                        <a:pt x="28604" y="40061"/>
                        <a:pt x="32029" y="38707"/>
                      </a:cubicBezTo>
                      <a:lnTo>
                        <a:pt x="34898" y="3759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3" name="Freeform: Shape 3922">
                  <a:extLst>
                    <a:ext uri="{FF2B5EF4-FFF2-40B4-BE49-F238E27FC236}">
                      <a16:creationId xmlns:a16="http://schemas.microsoft.com/office/drawing/2014/main" id="{315F0498-B5C6-09EA-11EE-7CBB5589A80B}"/>
                    </a:ext>
                  </a:extLst>
                </p:cNvPr>
                <p:cNvSpPr/>
                <p:nvPr/>
              </p:nvSpPr>
              <p:spPr>
                <a:xfrm>
                  <a:off x="3546543" y="4245680"/>
                  <a:ext cx="68841" cy="70188"/>
                </a:xfrm>
                <a:custGeom>
                  <a:avLst/>
                  <a:gdLst>
                    <a:gd name="connsiteX0" fmla="*/ 18961 w 68841"/>
                    <a:gd name="connsiteY0" fmla="*/ 70030 h 70188"/>
                    <a:gd name="connsiteX1" fmla="*/ 13464 w 68841"/>
                    <a:gd name="connsiteY1" fmla="*/ 55768 h 70188"/>
                    <a:gd name="connsiteX2" fmla="*/ 41030 w 68841"/>
                    <a:gd name="connsiteY2" fmla="*/ 45093 h 70188"/>
                    <a:gd name="connsiteX3" fmla="*/ 51945 w 68841"/>
                    <a:gd name="connsiteY3" fmla="*/ 39755 h 70188"/>
                    <a:gd name="connsiteX4" fmla="*/ 54812 w 68841"/>
                    <a:gd name="connsiteY4" fmla="*/ 35214 h 70188"/>
                    <a:gd name="connsiteX5" fmla="*/ 54334 w 68841"/>
                    <a:gd name="connsiteY5" fmla="*/ 29717 h 70188"/>
                    <a:gd name="connsiteX6" fmla="*/ 49714 w 68841"/>
                    <a:gd name="connsiteY6" fmla="*/ 23821 h 70188"/>
                    <a:gd name="connsiteX7" fmla="*/ 42783 w 68841"/>
                    <a:gd name="connsiteY7" fmla="*/ 21909 h 70188"/>
                    <a:gd name="connsiteX8" fmla="*/ 29956 w 68841"/>
                    <a:gd name="connsiteY8" fmla="*/ 25654 h 70188"/>
                    <a:gd name="connsiteX9" fmla="*/ 5497 w 68841"/>
                    <a:gd name="connsiteY9" fmla="*/ 35134 h 70188"/>
                    <a:gd name="connsiteX10" fmla="*/ 0 w 68841"/>
                    <a:gd name="connsiteY10" fmla="*/ 20874 h 70188"/>
                    <a:gd name="connsiteX11" fmla="*/ 53936 w 68841"/>
                    <a:gd name="connsiteY11" fmla="*/ 0 h 70188"/>
                    <a:gd name="connsiteX12" fmla="*/ 59035 w 68841"/>
                    <a:gd name="connsiteY12" fmla="*/ 13225 h 70188"/>
                    <a:gd name="connsiteX13" fmla="*/ 51148 w 68841"/>
                    <a:gd name="connsiteY13" fmla="*/ 16332 h 70188"/>
                    <a:gd name="connsiteX14" fmla="*/ 67161 w 68841"/>
                    <a:gd name="connsiteY14" fmla="*/ 30593 h 70188"/>
                    <a:gd name="connsiteX15" fmla="*/ 68834 w 68841"/>
                    <a:gd name="connsiteY15" fmla="*/ 39914 h 70188"/>
                    <a:gd name="connsiteX16" fmla="*/ 66763 w 68841"/>
                    <a:gd name="connsiteY16" fmla="*/ 47563 h 70188"/>
                    <a:gd name="connsiteX17" fmla="*/ 61823 w 68841"/>
                    <a:gd name="connsiteY17" fmla="*/ 52661 h 70188"/>
                    <a:gd name="connsiteX18" fmla="*/ 52502 w 68841"/>
                    <a:gd name="connsiteY18" fmla="*/ 57202 h 70188"/>
                    <a:gd name="connsiteX19" fmla="*/ 18961 w 68841"/>
                    <a:gd name="connsiteY19" fmla="*/ 70189 h 7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841" h="70188">
                      <a:moveTo>
                        <a:pt x="18961" y="70030"/>
                      </a:moveTo>
                      <a:lnTo>
                        <a:pt x="13464" y="55768"/>
                      </a:lnTo>
                      <a:lnTo>
                        <a:pt x="41030" y="45093"/>
                      </a:lnTo>
                      <a:cubicBezTo>
                        <a:pt x="46846" y="42862"/>
                        <a:pt x="50511" y="41109"/>
                        <a:pt x="51945" y="39755"/>
                      </a:cubicBezTo>
                      <a:cubicBezTo>
                        <a:pt x="53458" y="38480"/>
                        <a:pt x="54334" y="36967"/>
                        <a:pt x="54812" y="35214"/>
                      </a:cubicBezTo>
                      <a:cubicBezTo>
                        <a:pt x="55211" y="33461"/>
                        <a:pt x="55051" y="31629"/>
                        <a:pt x="54334" y="29717"/>
                      </a:cubicBezTo>
                      <a:cubicBezTo>
                        <a:pt x="53379" y="27247"/>
                        <a:pt x="51865" y="25255"/>
                        <a:pt x="49714" y="23821"/>
                      </a:cubicBezTo>
                      <a:cubicBezTo>
                        <a:pt x="47563" y="22387"/>
                        <a:pt x="45252" y="21750"/>
                        <a:pt x="42783" y="21909"/>
                      </a:cubicBezTo>
                      <a:cubicBezTo>
                        <a:pt x="40233" y="22069"/>
                        <a:pt x="36011" y="23264"/>
                        <a:pt x="29956" y="25654"/>
                      </a:cubicBezTo>
                      <a:lnTo>
                        <a:pt x="5497" y="35134"/>
                      </a:lnTo>
                      <a:lnTo>
                        <a:pt x="0" y="20874"/>
                      </a:lnTo>
                      <a:lnTo>
                        <a:pt x="53936" y="0"/>
                      </a:lnTo>
                      <a:lnTo>
                        <a:pt x="59035" y="13225"/>
                      </a:lnTo>
                      <a:lnTo>
                        <a:pt x="51148" y="16332"/>
                      </a:lnTo>
                      <a:cubicBezTo>
                        <a:pt x="59035" y="18643"/>
                        <a:pt x="64453" y="23423"/>
                        <a:pt x="67161" y="30593"/>
                      </a:cubicBezTo>
                      <a:cubicBezTo>
                        <a:pt x="68356" y="33780"/>
                        <a:pt x="68914" y="36807"/>
                        <a:pt x="68834" y="39914"/>
                      </a:cubicBezTo>
                      <a:cubicBezTo>
                        <a:pt x="68675" y="42942"/>
                        <a:pt x="68038" y="45491"/>
                        <a:pt x="66763" y="47563"/>
                      </a:cubicBezTo>
                      <a:cubicBezTo>
                        <a:pt x="65488" y="49634"/>
                        <a:pt x="63895" y="51307"/>
                        <a:pt x="61823" y="52661"/>
                      </a:cubicBezTo>
                      <a:cubicBezTo>
                        <a:pt x="59752" y="54016"/>
                        <a:pt x="56725" y="55530"/>
                        <a:pt x="52502" y="57202"/>
                      </a:cubicBezTo>
                      <a:lnTo>
                        <a:pt x="18961" y="7018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4" name="Freeform: Shape 3923">
                  <a:extLst>
                    <a:ext uri="{FF2B5EF4-FFF2-40B4-BE49-F238E27FC236}">
                      <a16:creationId xmlns:a16="http://schemas.microsoft.com/office/drawing/2014/main" id="{339F4538-0D4E-FCAC-C0A8-40C6C23FA388}"/>
                    </a:ext>
                  </a:extLst>
                </p:cNvPr>
                <p:cNvSpPr/>
                <p:nvPr/>
              </p:nvSpPr>
              <p:spPr>
                <a:xfrm>
                  <a:off x="3554783" y="4313367"/>
                  <a:ext cx="89434" cy="68203"/>
                </a:xfrm>
                <a:custGeom>
                  <a:avLst/>
                  <a:gdLst>
                    <a:gd name="connsiteX0" fmla="*/ 12235 w 89434"/>
                    <a:gd name="connsiteY0" fmla="*/ 16842 h 68203"/>
                    <a:gd name="connsiteX1" fmla="*/ 16538 w 89434"/>
                    <a:gd name="connsiteY1" fmla="*/ 33892 h 68203"/>
                    <a:gd name="connsiteX2" fmla="*/ 13351 w 89434"/>
                    <a:gd name="connsiteY2" fmla="*/ 37318 h 68203"/>
                    <a:gd name="connsiteX3" fmla="*/ 14307 w 89434"/>
                    <a:gd name="connsiteY3" fmla="*/ 44328 h 68203"/>
                    <a:gd name="connsiteX4" fmla="*/ 19246 w 89434"/>
                    <a:gd name="connsiteY4" fmla="*/ 52057 h 68203"/>
                    <a:gd name="connsiteX5" fmla="*/ 23947 w 89434"/>
                    <a:gd name="connsiteY5" fmla="*/ 53491 h 68203"/>
                    <a:gd name="connsiteX6" fmla="*/ 30719 w 89434"/>
                    <a:gd name="connsiteY6" fmla="*/ 51579 h 68203"/>
                    <a:gd name="connsiteX7" fmla="*/ 38606 w 89434"/>
                    <a:gd name="connsiteY7" fmla="*/ 48551 h 68203"/>
                    <a:gd name="connsiteX8" fmla="*/ 23628 w 89434"/>
                    <a:gd name="connsiteY8" fmla="*/ 35804 h 68203"/>
                    <a:gd name="connsiteX9" fmla="*/ 26178 w 89434"/>
                    <a:gd name="connsiteY9" fmla="*/ 15010 h 68203"/>
                    <a:gd name="connsiteX10" fmla="*/ 42350 w 89434"/>
                    <a:gd name="connsiteY10" fmla="*/ 3060 h 68203"/>
                    <a:gd name="connsiteX11" fmla="*/ 65614 w 89434"/>
                    <a:gd name="connsiteY11" fmla="*/ 1546 h 68203"/>
                    <a:gd name="connsiteX12" fmla="*/ 79078 w 89434"/>
                    <a:gd name="connsiteY12" fmla="*/ 15010 h 68203"/>
                    <a:gd name="connsiteX13" fmla="*/ 76688 w 89434"/>
                    <a:gd name="connsiteY13" fmla="*/ 34928 h 68203"/>
                    <a:gd name="connsiteX14" fmla="*/ 84257 w 89434"/>
                    <a:gd name="connsiteY14" fmla="*/ 31980 h 68203"/>
                    <a:gd name="connsiteX15" fmla="*/ 89435 w 89434"/>
                    <a:gd name="connsiteY15" fmla="*/ 45364 h 68203"/>
                    <a:gd name="connsiteX16" fmla="*/ 41076 w 89434"/>
                    <a:gd name="connsiteY16" fmla="*/ 64166 h 68203"/>
                    <a:gd name="connsiteX17" fmla="*/ 26178 w 89434"/>
                    <a:gd name="connsiteY17" fmla="*/ 68150 h 68203"/>
                    <a:gd name="connsiteX18" fmla="*/ 17016 w 89434"/>
                    <a:gd name="connsiteY18" fmla="*/ 66636 h 68203"/>
                    <a:gd name="connsiteX19" fmla="*/ 9845 w 89434"/>
                    <a:gd name="connsiteY19" fmla="*/ 60661 h 68203"/>
                    <a:gd name="connsiteX20" fmla="*/ 3631 w 89434"/>
                    <a:gd name="connsiteY20" fmla="*/ 49268 h 68203"/>
                    <a:gd name="connsiteX21" fmla="*/ 763 w 89434"/>
                    <a:gd name="connsiteY21" fmla="*/ 27996 h 68203"/>
                    <a:gd name="connsiteX22" fmla="*/ 10483 w 89434"/>
                    <a:gd name="connsiteY22" fmla="*/ 17639 h 68203"/>
                    <a:gd name="connsiteX23" fmla="*/ 12235 w 89434"/>
                    <a:gd name="connsiteY23" fmla="*/ 17002 h 68203"/>
                    <a:gd name="connsiteX24" fmla="*/ 48804 w 89434"/>
                    <a:gd name="connsiteY24" fmla="*/ 17321 h 68203"/>
                    <a:gd name="connsiteX25" fmla="*/ 37491 w 89434"/>
                    <a:gd name="connsiteY25" fmla="*/ 25527 h 68203"/>
                    <a:gd name="connsiteX26" fmla="*/ 36694 w 89434"/>
                    <a:gd name="connsiteY26" fmla="*/ 35247 h 68203"/>
                    <a:gd name="connsiteX27" fmla="*/ 44183 w 89434"/>
                    <a:gd name="connsiteY27" fmla="*/ 42496 h 68203"/>
                    <a:gd name="connsiteX28" fmla="*/ 57727 w 89434"/>
                    <a:gd name="connsiteY28" fmla="*/ 41381 h 68203"/>
                    <a:gd name="connsiteX29" fmla="*/ 68801 w 89434"/>
                    <a:gd name="connsiteY29" fmla="*/ 33095 h 68203"/>
                    <a:gd name="connsiteX30" fmla="*/ 69438 w 89434"/>
                    <a:gd name="connsiteY30" fmla="*/ 22818 h 68203"/>
                    <a:gd name="connsiteX31" fmla="*/ 62188 w 89434"/>
                    <a:gd name="connsiteY31" fmla="*/ 15886 h 68203"/>
                    <a:gd name="connsiteX32" fmla="*/ 48724 w 89434"/>
                    <a:gd name="connsiteY32" fmla="*/ 17241 h 68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9434" h="68203">
                      <a:moveTo>
                        <a:pt x="12235" y="16842"/>
                      </a:moveTo>
                      <a:lnTo>
                        <a:pt x="16538" y="33892"/>
                      </a:lnTo>
                      <a:cubicBezTo>
                        <a:pt x="14785" y="34928"/>
                        <a:pt x="13669" y="36043"/>
                        <a:pt x="13351" y="37318"/>
                      </a:cubicBezTo>
                      <a:cubicBezTo>
                        <a:pt x="12873" y="39071"/>
                        <a:pt x="13191" y="41381"/>
                        <a:pt x="14307" y="44328"/>
                      </a:cubicBezTo>
                      <a:cubicBezTo>
                        <a:pt x="15741" y="48073"/>
                        <a:pt x="17414" y="50623"/>
                        <a:pt x="19246" y="52057"/>
                      </a:cubicBezTo>
                      <a:cubicBezTo>
                        <a:pt x="20521" y="53013"/>
                        <a:pt x="22035" y="53491"/>
                        <a:pt x="23947" y="53491"/>
                      </a:cubicBezTo>
                      <a:cubicBezTo>
                        <a:pt x="25301" y="53491"/>
                        <a:pt x="27612" y="52853"/>
                        <a:pt x="30719" y="51579"/>
                      </a:cubicBezTo>
                      <a:lnTo>
                        <a:pt x="38606" y="48551"/>
                      </a:lnTo>
                      <a:cubicBezTo>
                        <a:pt x="31117" y="46559"/>
                        <a:pt x="26098" y="42257"/>
                        <a:pt x="23628" y="35804"/>
                      </a:cubicBezTo>
                      <a:cubicBezTo>
                        <a:pt x="20840" y="28554"/>
                        <a:pt x="21636" y="21623"/>
                        <a:pt x="26178" y="15010"/>
                      </a:cubicBezTo>
                      <a:cubicBezTo>
                        <a:pt x="29763" y="9832"/>
                        <a:pt x="35101" y="5849"/>
                        <a:pt x="42350" y="3060"/>
                      </a:cubicBezTo>
                      <a:cubicBezTo>
                        <a:pt x="51353" y="-446"/>
                        <a:pt x="59161" y="-924"/>
                        <a:pt x="65614" y="1546"/>
                      </a:cubicBezTo>
                      <a:cubicBezTo>
                        <a:pt x="72067" y="4016"/>
                        <a:pt x="76529" y="8557"/>
                        <a:pt x="79078" y="15010"/>
                      </a:cubicBezTo>
                      <a:cubicBezTo>
                        <a:pt x="81627" y="21703"/>
                        <a:pt x="80831" y="28315"/>
                        <a:pt x="76688" y="34928"/>
                      </a:cubicBezTo>
                      <a:lnTo>
                        <a:pt x="84257" y="31980"/>
                      </a:lnTo>
                      <a:lnTo>
                        <a:pt x="89435" y="45364"/>
                      </a:lnTo>
                      <a:lnTo>
                        <a:pt x="41076" y="64166"/>
                      </a:lnTo>
                      <a:cubicBezTo>
                        <a:pt x="34702" y="66636"/>
                        <a:pt x="29763" y="67911"/>
                        <a:pt x="26178" y="68150"/>
                      </a:cubicBezTo>
                      <a:cubicBezTo>
                        <a:pt x="22593" y="68389"/>
                        <a:pt x="19565" y="67831"/>
                        <a:pt x="17016" y="66636"/>
                      </a:cubicBezTo>
                      <a:cubicBezTo>
                        <a:pt x="14466" y="65441"/>
                        <a:pt x="12076" y="63449"/>
                        <a:pt x="9845" y="60661"/>
                      </a:cubicBezTo>
                      <a:cubicBezTo>
                        <a:pt x="7615" y="57872"/>
                        <a:pt x="5543" y="54048"/>
                        <a:pt x="3631" y="49268"/>
                      </a:cubicBezTo>
                      <a:cubicBezTo>
                        <a:pt x="46" y="40106"/>
                        <a:pt x="-830" y="33016"/>
                        <a:pt x="763" y="27996"/>
                      </a:cubicBezTo>
                      <a:cubicBezTo>
                        <a:pt x="2436" y="22977"/>
                        <a:pt x="5623" y="19472"/>
                        <a:pt x="10483" y="17639"/>
                      </a:cubicBezTo>
                      <a:cubicBezTo>
                        <a:pt x="10961" y="17480"/>
                        <a:pt x="11518" y="17241"/>
                        <a:pt x="12235" y="17002"/>
                      </a:cubicBezTo>
                      <a:close/>
                      <a:moveTo>
                        <a:pt x="48804" y="17321"/>
                      </a:moveTo>
                      <a:cubicBezTo>
                        <a:pt x="43067" y="19551"/>
                        <a:pt x="39323" y="22260"/>
                        <a:pt x="37491" y="25527"/>
                      </a:cubicBezTo>
                      <a:cubicBezTo>
                        <a:pt x="35658" y="28793"/>
                        <a:pt x="35419" y="32060"/>
                        <a:pt x="36694" y="35247"/>
                      </a:cubicBezTo>
                      <a:cubicBezTo>
                        <a:pt x="38048" y="38752"/>
                        <a:pt x="40518" y="41142"/>
                        <a:pt x="44183" y="42496"/>
                      </a:cubicBezTo>
                      <a:cubicBezTo>
                        <a:pt x="47848" y="43850"/>
                        <a:pt x="52389" y="43452"/>
                        <a:pt x="57727" y="41381"/>
                      </a:cubicBezTo>
                      <a:cubicBezTo>
                        <a:pt x="63303" y="39230"/>
                        <a:pt x="67048" y="36441"/>
                        <a:pt x="68801" y="33095"/>
                      </a:cubicBezTo>
                      <a:cubicBezTo>
                        <a:pt x="70553" y="29749"/>
                        <a:pt x="70872" y="26323"/>
                        <a:pt x="69438" y="22818"/>
                      </a:cubicBezTo>
                      <a:cubicBezTo>
                        <a:pt x="68084" y="19392"/>
                        <a:pt x="65693" y="17082"/>
                        <a:pt x="62188" y="15886"/>
                      </a:cubicBezTo>
                      <a:cubicBezTo>
                        <a:pt x="58683" y="14692"/>
                        <a:pt x="54221" y="15170"/>
                        <a:pt x="48724" y="1724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5" name="Freeform: Shape 3924">
                  <a:extLst>
                    <a:ext uri="{FF2B5EF4-FFF2-40B4-BE49-F238E27FC236}">
                      <a16:creationId xmlns:a16="http://schemas.microsoft.com/office/drawing/2014/main" id="{A7CC88A0-6FE5-F609-6919-91DA89D9FAC6}"/>
                    </a:ext>
                  </a:extLst>
                </p:cNvPr>
                <p:cNvSpPr/>
                <p:nvPr/>
              </p:nvSpPr>
              <p:spPr>
                <a:xfrm>
                  <a:off x="3595699" y="4364866"/>
                  <a:ext cx="79988" cy="43100"/>
                </a:xfrm>
                <a:custGeom>
                  <a:avLst/>
                  <a:gdLst>
                    <a:gd name="connsiteX0" fmla="*/ 0 w 79988"/>
                    <a:gd name="connsiteY0" fmla="*/ 28840 h 43100"/>
                    <a:gd name="connsiteX1" fmla="*/ 74411 w 79988"/>
                    <a:gd name="connsiteY1" fmla="*/ 0 h 43100"/>
                    <a:gd name="connsiteX2" fmla="*/ 79988 w 79988"/>
                    <a:gd name="connsiteY2" fmla="*/ 14261 h 43100"/>
                    <a:gd name="connsiteX3" fmla="*/ 5577 w 79988"/>
                    <a:gd name="connsiteY3" fmla="*/ 43101 h 43100"/>
                    <a:gd name="connsiteX4" fmla="*/ 0 w 79988"/>
                    <a:gd name="connsiteY4" fmla="*/ 28840 h 43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88" h="43100">
                      <a:moveTo>
                        <a:pt x="0" y="28840"/>
                      </a:moveTo>
                      <a:lnTo>
                        <a:pt x="74411" y="0"/>
                      </a:lnTo>
                      <a:lnTo>
                        <a:pt x="79988" y="14261"/>
                      </a:lnTo>
                      <a:lnTo>
                        <a:pt x="5577" y="43101"/>
                      </a:lnTo>
                      <a:lnTo>
                        <a:pt x="0" y="2884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6" name="Freeform: Shape 3925">
                  <a:extLst>
                    <a:ext uri="{FF2B5EF4-FFF2-40B4-BE49-F238E27FC236}">
                      <a16:creationId xmlns:a16="http://schemas.microsoft.com/office/drawing/2014/main" id="{515B7A98-6730-ED69-4A3E-42FEBE174457}"/>
                    </a:ext>
                  </a:extLst>
                </p:cNvPr>
                <p:cNvSpPr/>
                <p:nvPr/>
              </p:nvSpPr>
              <p:spPr>
                <a:xfrm>
                  <a:off x="3609400" y="4404713"/>
                  <a:ext cx="64109" cy="64678"/>
                </a:xfrm>
                <a:custGeom>
                  <a:avLst/>
                  <a:gdLst>
                    <a:gd name="connsiteX0" fmla="*/ 39120 w 64109"/>
                    <a:gd name="connsiteY0" fmla="*/ 14009 h 64678"/>
                    <a:gd name="connsiteX1" fmla="*/ 36411 w 64109"/>
                    <a:gd name="connsiteY1" fmla="*/ 147 h 64678"/>
                    <a:gd name="connsiteX2" fmla="*/ 50911 w 64109"/>
                    <a:gd name="connsiteY2" fmla="*/ 3174 h 64678"/>
                    <a:gd name="connsiteX3" fmla="*/ 60790 w 64109"/>
                    <a:gd name="connsiteY3" fmla="*/ 17594 h 64678"/>
                    <a:gd name="connsiteX4" fmla="*/ 64057 w 64109"/>
                    <a:gd name="connsiteY4" fmla="*/ 32652 h 64678"/>
                    <a:gd name="connsiteX5" fmla="*/ 60870 w 64109"/>
                    <a:gd name="connsiteY5" fmla="*/ 41415 h 64678"/>
                    <a:gd name="connsiteX6" fmla="*/ 48840 w 64109"/>
                    <a:gd name="connsiteY6" fmla="*/ 48267 h 64678"/>
                    <a:gd name="connsiteX7" fmla="*/ 32109 w 64109"/>
                    <a:gd name="connsiteY7" fmla="*/ 54561 h 64678"/>
                    <a:gd name="connsiteX8" fmla="*/ 21911 w 64109"/>
                    <a:gd name="connsiteY8" fmla="*/ 59341 h 64678"/>
                    <a:gd name="connsiteX9" fmla="*/ 15697 w 64109"/>
                    <a:gd name="connsiteY9" fmla="*/ 64679 h 64678"/>
                    <a:gd name="connsiteX10" fmla="*/ 10200 w 64109"/>
                    <a:gd name="connsiteY10" fmla="*/ 50577 h 64678"/>
                    <a:gd name="connsiteX11" fmla="*/ 13865 w 64109"/>
                    <a:gd name="connsiteY11" fmla="*/ 47550 h 64678"/>
                    <a:gd name="connsiteX12" fmla="*/ 15379 w 64109"/>
                    <a:gd name="connsiteY12" fmla="*/ 46435 h 64678"/>
                    <a:gd name="connsiteX13" fmla="*/ 7013 w 64109"/>
                    <a:gd name="connsiteY13" fmla="*/ 40698 h 64678"/>
                    <a:gd name="connsiteX14" fmla="*/ 1755 w 64109"/>
                    <a:gd name="connsiteY14" fmla="*/ 32493 h 64678"/>
                    <a:gd name="connsiteX15" fmla="*/ 1197 w 64109"/>
                    <a:gd name="connsiteY15" fmla="*/ 17594 h 64678"/>
                    <a:gd name="connsiteX16" fmla="*/ 10758 w 64109"/>
                    <a:gd name="connsiteY16" fmla="*/ 8353 h 64678"/>
                    <a:gd name="connsiteX17" fmla="*/ 19760 w 64109"/>
                    <a:gd name="connsiteY17" fmla="*/ 7397 h 64678"/>
                    <a:gd name="connsiteX18" fmla="*/ 27648 w 64109"/>
                    <a:gd name="connsiteY18" fmla="*/ 11380 h 64678"/>
                    <a:gd name="connsiteX19" fmla="*/ 35376 w 64109"/>
                    <a:gd name="connsiteY19" fmla="*/ 21418 h 64678"/>
                    <a:gd name="connsiteX20" fmla="*/ 44298 w 64109"/>
                    <a:gd name="connsiteY20" fmla="*/ 33927 h 64678"/>
                    <a:gd name="connsiteX21" fmla="*/ 45732 w 64109"/>
                    <a:gd name="connsiteY21" fmla="*/ 33369 h 64678"/>
                    <a:gd name="connsiteX22" fmla="*/ 50831 w 64109"/>
                    <a:gd name="connsiteY22" fmla="*/ 29066 h 64678"/>
                    <a:gd name="connsiteX23" fmla="*/ 49636 w 64109"/>
                    <a:gd name="connsiteY23" fmla="*/ 20701 h 64678"/>
                    <a:gd name="connsiteX24" fmla="*/ 45812 w 64109"/>
                    <a:gd name="connsiteY24" fmla="*/ 15363 h 64678"/>
                    <a:gd name="connsiteX25" fmla="*/ 39200 w 64109"/>
                    <a:gd name="connsiteY25" fmla="*/ 13929 h 64678"/>
                    <a:gd name="connsiteX26" fmla="*/ 34977 w 64109"/>
                    <a:gd name="connsiteY26" fmla="*/ 37591 h 64678"/>
                    <a:gd name="connsiteX27" fmla="*/ 29400 w 64109"/>
                    <a:gd name="connsiteY27" fmla="*/ 29784 h 64678"/>
                    <a:gd name="connsiteX28" fmla="*/ 23903 w 64109"/>
                    <a:gd name="connsiteY28" fmla="*/ 23012 h 64678"/>
                    <a:gd name="connsiteX29" fmla="*/ 17769 w 64109"/>
                    <a:gd name="connsiteY29" fmla="*/ 22135 h 64678"/>
                    <a:gd name="connsiteX30" fmla="*/ 13467 w 64109"/>
                    <a:gd name="connsiteY30" fmla="*/ 26358 h 64678"/>
                    <a:gd name="connsiteX31" fmla="*/ 13467 w 64109"/>
                    <a:gd name="connsiteY31" fmla="*/ 32891 h 64678"/>
                    <a:gd name="connsiteX32" fmla="*/ 18884 w 64109"/>
                    <a:gd name="connsiteY32" fmla="*/ 39264 h 64678"/>
                    <a:gd name="connsiteX33" fmla="*/ 24939 w 64109"/>
                    <a:gd name="connsiteY33" fmla="*/ 40858 h 64678"/>
                    <a:gd name="connsiteX34" fmla="*/ 32109 w 64109"/>
                    <a:gd name="connsiteY34" fmla="*/ 38706 h 64678"/>
                    <a:gd name="connsiteX35" fmla="*/ 34977 w 64109"/>
                    <a:gd name="connsiteY35" fmla="*/ 37591 h 6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09" h="64678">
                      <a:moveTo>
                        <a:pt x="39120" y="14009"/>
                      </a:moveTo>
                      <a:lnTo>
                        <a:pt x="36411" y="147"/>
                      </a:lnTo>
                      <a:cubicBezTo>
                        <a:pt x="42227" y="-411"/>
                        <a:pt x="47007" y="625"/>
                        <a:pt x="50911" y="3174"/>
                      </a:cubicBezTo>
                      <a:cubicBezTo>
                        <a:pt x="54815" y="5723"/>
                        <a:pt x="58081" y="10584"/>
                        <a:pt x="60790" y="17594"/>
                      </a:cubicBezTo>
                      <a:cubicBezTo>
                        <a:pt x="63260" y="23968"/>
                        <a:pt x="64375" y="28987"/>
                        <a:pt x="64057" y="32652"/>
                      </a:cubicBezTo>
                      <a:cubicBezTo>
                        <a:pt x="63738" y="36317"/>
                        <a:pt x="62702" y="39264"/>
                        <a:pt x="60870" y="41415"/>
                      </a:cubicBezTo>
                      <a:cubicBezTo>
                        <a:pt x="59037" y="43566"/>
                        <a:pt x="55054" y="45877"/>
                        <a:pt x="48840" y="48267"/>
                      </a:cubicBezTo>
                      <a:lnTo>
                        <a:pt x="32109" y="54561"/>
                      </a:lnTo>
                      <a:cubicBezTo>
                        <a:pt x="27409" y="56393"/>
                        <a:pt x="23983" y="57986"/>
                        <a:pt x="21911" y="59341"/>
                      </a:cubicBezTo>
                      <a:cubicBezTo>
                        <a:pt x="19840" y="60695"/>
                        <a:pt x="17769" y="62448"/>
                        <a:pt x="15697" y="64679"/>
                      </a:cubicBezTo>
                      <a:lnTo>
                        <a:pt x="10200" y="50577"/>
                      </a:lnTo>
                      <a:cubicBezTo>
                        <a:pt x="10997" y="49860"/>
                        <a:pt x="12192" y="48825"/>
                        <a:pt x="13865" y="47550"/>
                      </a:cubicBezTo>
                      <a:cubicBezTo>
                        <a:pt x="14662" y="46992"/>
                        <a:pt x="15140" y="46594"/>
                        <a:pt x="15379" y="46435"/>
                      </a:cubicBezTo>
                      <a:cubicBezTo>
                        <a:pt x="12033" y="44921"/>
                        <a:pt x="9244" y="43008"/>
                        <a:pt x="7013" y="40698"/>
                      </a:cubicBezTo>
                      <a:cubicBezTo>
                        <a:pt x="4783" y="38388"/>
                        <a:pt x="3030" y="35679"/>
                        <a:pt x="1755" y="32493"/>
                      </a:cubicBezTo>
                      <a:cubicBezTo>
                        <a:pt x="-396" y="26916"/>
                        <a:pt x="-555" y="21976"/>
                        <a:pt x="1197" y="17594"/>
                      </a:cubicBezTo>
                      <a:cubicBezTo>
                        <a:pt x="2950" y="13212"/>
                        <a:pt x="6137" y="10185"/>
                        <a:pt x="10758" y="8353"/>
                      </a:cubicBezTo>
                      <a:cubicBezTo>
                        <a:pt x="13785" y="7157"/>
                        <a:pt x="16812" y="6839"/>
                        <a:pt x="19760" y="7397"/>
                      </a:cubicBezTo>
                      <a:cubicBezTo>
                        <a:pt x="22708" y="7954"/>
                        <a:pt x="25337" y="9229"/>
                        <a:pt x="27648" y="11380"/>
                      </a:cubicBezTo>
                      <a:cubicBezTo>
                        <a:pt x="29958" y="13531"/>
                        <a:pt x="32507" y="16877"/>
                        <a:pt x="35376" y="21418"/>
                      </a:cubicBezTo>
                      <a:cubicBezTo>
                        <a:pt x="39200" y="27632"/>
                        <a:pt x="42148" y="31775"/>
                        <a:pt x="44298" y="33927"/>
                      </a:cubicBezTo>
                      <a:lnTo>
                        <a:pt x="45732" y="33369"/>
                      </a:lnTo>
                      <a:cubicBezTo>
                        <a:pt x="48441" y="32333"/>
                        <a:pt x="50194" y="30899"/>
                        <a:pt x="50831" y="29066"/>
                      </a:cubicBezTo>
                      <a:cubicBezTo>
                        <a:pt x="51469" y="27234"/>
                        <a:pt x="51070" y="24446"/>
                        <a:pt x="49636" y="20701"/>
                      </a:cubicBezTo>
                      <a:cubicBezTo>
                        <a:pt x="48680" y="18152"/>
                        <a:pt x="47406" y="16399"/>
                        <a:pt x="45812" y="15363"/>
                      </a:cubicBezTo>
                      <a:cubicBezTo>
                        <a:pt x="44298" y="14328"/>
                        <a:pt x="42068" y="13850"/>
                        <a:pt x="39200" y="13929"/>
                      </a:cubicBezTo>
                      <a:close/>
                      <a:moveTo>
                        <a:pt x="34977" y="37591"/>
                      </a:moveTo>
                      <a:cubicBezTo>
                        <a:pt x="33623" y="35998"/>
                        <a:pt x="31790" y="33369"/>
                        <a:pt x="29400" y="29784"/>
                      </a:cubicBezTo>
                      <a:cubicBezTo>
                        <a:pt x="27010" y="26119"/>
                        <a:pt x="25178" y="23888"/>
                        <a:pt x="23903" y="23012"/>
                      </a:cubicBezTo>
                      <a:cubicBezTo>
                        <a:pt x="21832" y="21657"/>
                        <a:pt x="19840" y="21418"/>
                        <a:pt x="17769" y="22135"/>
                      </a:cubicBezTo>
                      <a:cubicBezTo>
                        <a:pt x="15777" y="22932"/>
                        <a:pt x="14343" y="24286"/>
                        <a:pt x="13467" y="26358"/>
                      </a:cubicBezTo>
                      <a:cubicBezTo>
                        <a:pt x="12590" y="28429"/>
                        <a:pt x="12590" y="30580"/>
                        <a:pt x="13467" y="32891"/>
                      </a:cubicBezTo>
                      <a:cubicBezTo>
                        <a:pt x="14502" y="35440"/>
                        <a:pt x="16255" y="37591"/>
                        <a:pt x="18884" y="39264"/>
                      </a:cubicBezTo>
                      <a:cubicBezTo>
                        <a:pt x="20876" y="40459"/>
                        <a:pt x="22867" y="41017"/>
                        <a:pt x="24939" y="40858"/>
                      </a:cubicBezTo>
                      <a:cubicBezTo>
                        <a:pt x="26293" y="40778"/>
                        <a:pt x="28683" y="40061"/>
                        <a:pt x="32109" y="38706"/>
                      </a:cubicBezTo>
                      <a:lnTo>
                        <a:pt x="34977" y="3759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7" name="Freeform: Shape 3926">
                  <a:extLst>
                    <a:ext uri="{FF2B5EF4-FFF2-40B4-BE49-F238E27FC236}">
                      <a16:creationId xmlns:a16="http://schemas.microsoft.com/office/drawing/2014/main" id="{BC52B505-1ED6-FBF8-A90A-F76F7B75C488}"/>
                    </a:ext>
                  </a:extLst>
                </p:cNvPr>
                <p:cNvSpPr/>
                <p:nvPr/>
              </p:nvSpPr>
              <p:spPr>
                <a:xfrm>
                  <a:off x="3634089" y="4463612"/>
                  <a:ext cx="88921" cy="66327"/>
                </a:xfrm>
                <a:custGeom>
                  <a:avLst/>
                  <a:gdLst>
                    <a:gd name="connsiteX0" fmla="*/ 14431 w 88921"/>
                    <a:gd name="connsiteY0" fmla="*/ 66248 h 66327"/>
                    <a:gd name="connsiteX1" fmla="*/ 9332 w 88921"/>
                    <a:gd name="connsiteY1" fmla="*/ 53023 h 66327"/>
                    <a:gd name="connsiteX2" fmla="*/ 17219 w 88921"/>
                    <a:gd name="connsiteY2" fmla="*/ 49996 h 66327"/>
                    <a:gd name="connsiteX3" fmla="*/ 7340 w 88921"/>
                    <a:gd name="connsiteY3" fmla="*/ 44897 h 66327"/>
                    <a:gd name="connsiteX4" fmla="*/ 1524 w 88921"/>
                    <a:gd name="connsiteY4" fmla="*/ 36691 h 66327"/>
                    <a:gd name="connsiteX5" fmla="*/ 2878 w 88921"/>
                    <a:gd name="connsiteY5" fmla="*/ 17889 h 66327"/>
                    <a:gd name="connsiteX6" fmla="*/ 21203 w 88921"/>
                    <a:gd name="connsiteY6" fmla="*/ 3150 h 66327"/>
                    <a:gd name="connsiteX7" fmla="*/ 44546 w 88921"/>
                    <a:gd name="connsiteY7" fmla="*/ 1477 h 66327"/>
                    <a:gd name="connsiteX8" fmla="*/ 58010 w 88921"/>
                    <a:gd name="connsiteY8" fmla="*/ 15021 h 66327"/>
                    <a:gd name="connsiteX9" fmla="*/ 56576 w 88921"/>
                    <a:gd name="connsiteY9" fmla="*/ 33584 h 66327"/>
                    <a:gd name="connsiteX10" fmla="*/ 83424 w 88921"/>
                    <a:gd name="connsiteY10" fmla="*/ 23227 h 66327"/>
                    <a:gd name="connsiteX11" fmla="*/ 88921 w 88921"/>
                    <a:gd name="connsiteY11" fmla="*/ 37487 h 66327"/>
                    <a:gd name="connsiteX12" fmla="*/ 14510 w 88921"/>
                    <a:gd name="connsiteY12" fmla="*/ 66328 h 66327"/>
                    <a:gd name="connsiteX13" fmla="*/ 27815 w 88921"/>
                    <a:gd name="connsiteY13" fmla="*/ 17252 h 66327"/>
                    <a:gd name="connsiteX14" fmla="*/ 16263 w 88921"/>
                    <a:gd name="connsiteY14" fmla="*/ 24501 h 66327"/>
                    <a:gd name="connsiteX15" fmla="*/ 14431 w 88921"/>
                    <a:gd name="connsiteY15" fmla="*/ 36293 h 66327"/>
                    <a:gd name="connsiteX16" fmla="*/ 21840 w 88921"/>
                    <a:gd name="connsiteY16" fmla="*/ 43064 h 66327"/>
                    <a:gd name="connsiteX17" fmla="*/ 35702 w 88921"/>
                    <a:gd name="connsiteY17" fmla="*/ 41710 h 66327"/>
                    <a:gd name="connsiteX18" fmla="*/ 47812 w 88921"/>
                    <a:gd name="connsiteY18" fmla="*/ 33185 h 66327"/>
                    <a:gd name="connsiteX19" fmla="*/ 48609 w 88921"/>
                    <a:gd name="connsiteY19" fmla="*/ 22988 h 66327"/>
                    <a:gd name="connsiteX20" fmla="*/ 41279 w 88921"/>
                    <a:gd name="connsiteY20" fmla="*/ 16056 h 66327"/>
                    <a:gd name="connsiteX21" fmla="*/ 27895 w 88921"/>
                    <a:gd name="connsiteY21" fmla="*/ 17331 h 6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921" h="66327">
                      <a:moveTo>
                        <a:pt x="14431" y="66248"/>
                      </a:moveTo>
                      <a:lnTo>
                        <a:pt x="9332" y="53023"/>
                      </a:lnTo>
                      <a:lnTo>
                        <a:pt x="17219" y="49996"/>
                      </a:lnTo>
                      <a:cubicBezTo>
                        <a:pt x="13315" y="48960"/>
                        <a:pt x="9969" y="47287"/>
                        <a:pt x="7340" y="44897"/>
                      </a:cubicBezTo>
                      <a:cubicBezTo>
                        <a:pt x="4631" y="42507"/>
                        <a:pt x="2719" y="39798"/>
                        <a:pt x="1524" y="36691"/>
                      </a:cubicBezTo>
                      <a:cubicBezTo>
                        <a:pt x="-866" y="30476"/>
                        <a:pt x="-467" y="24263"/>
                        <a:pt x="2878" y="17889"/>
                      </a:cubicBezTo>
                      <a:cubicBezTo>
                        <a:pt x="6145" y="11515"/>
                        <a:pt x="12279" y="6655"/>
                        <a:pt x="21203" y="3150"/>
                      </a:cubicBezTo>
                      <a:cubicBezTo>
                        <a:pt x="30364" y="-435"/>
                        <a:pt x="38092" y="-913"/>
                        <a:pt x="44546" y="1477"/>
                      </a:cubicBezTo>
                      <a:cubicBezTo>
                        <a:pt x="50999" y="3947"/>
                        <a:pt x="55460" y="8408"/>
                        <a:pt x="58010" y="15021"/>
                      </a:cubicBezTo>
                      <a:cubicBezTo>
                        <a:pt x="60320" y="21076"/>
                        <a:pt x="59842" y="27210"/>
                        <a:pt x="56576" y="33584"/>
                      </a:cubicBezTo>
                      <a:lnTo>
                        <a:pt x="83424" y="23227"/>
                      </a:lnTo>
                      <a:lnTo>
                        <a:pt x="88921" y="37487"/>
                      </a:lnTo>
                      <a:lnTo>
                        <a:pt x="14510" y="66328"/>
                      </a:lnTo>
                      <a:close/>
                      <a:moveTo>
                        <a:pt x="27815" y="17252"/>
                      </a:moveTo>
                      <a:cubicBezTo>
                        <a:pt x="22079" y="19482"/>
                        <a:pt x="18175" y="21873"/>
                        <a:pt x="16263" y="24501"/>
                      </a:cubicBezTo>
                      <a:cubicBezTo>
                        <a:pt x="13395" y="28246"/>
                        <a:pt x="12837" y="32150"/>
                        <a:pt x="14431" y="36293"/>
                      </a:cubicBezTo>
                      <a:cubicBezTo>
                        <a:pt x="15705" y="39559"/>
                        <a:pt x="18175" y="41869"/>
                        <a:pt x="21840" y="43064"/>
                      </a:cubicBezTo>
                      <a:cubicBezTo>
                        <a:pt x="25505" y="44260"/>
                        <a:pt x="30125" y="43782"/>
                        <a:pt x="35702" y="41710"/>
                      </a:cubicBezTo>
                      <a:cubicBezTo>
                        <a:pt x="41916" y="39320"/>
                        <a:pt x="45900" y="36452"/>
                        <a:pt x="47812" y="33185"/>
                      </a:cubicBezTo>
                      <a:cubicBezTo>
                        <a:pt x="49644" y="29919"/>
                        <a:pt x="49963" y="26493"/>
                        <a:pt x="48609" y="22988"/>
                      </a:cubicBezTo>
                      <a:cubicBezTo>
                        <a:pt x="47254" y="19642"/>
                        <a:pt x="44864" y="17331"/>
                        <a:pt x="41279" y="16056"/>
                      </a:cubicBezTo>
                      <a:cubicBezTo>
                        <a:pt x="37694" y="14782"/>
                        <a:pt x="33232" y="15260"/>
                        <a:pt x="27895" y="1733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8" name="Freeform: Shape 3927">
                  <a:extLst>
                    <a:ext uri="{FF2B5EF4-FFF2-40B4-BE49-F238E27FC236}">
                      <a16:creationId xmlns:a16="http://schemas.microsoft.com/office/drawing/2014/main" id="{70665AF5-A974-6F78-12D5-FB0843D494C9}"/>
                    </a:ext>
                  </a:extLst>
                </p:cNvPr>
                <p:cNvSpPr/>
                <p:nvPr/>
              </p:nvSpPr>
              <p:spPr>
                <a:xfrm>
                  <a:off x="3658780" y="4526569"/>
                  <a:ext cx="60463" cy="57095"/>
                </a:xfrm>
                <a:custGeom>
                  <a:avLst/>
                  <a:gdLst>
                    <a:gd name="connsiteX0" fmla="*/ 24475 w 60463"/>
                    <a:gd name="connsiteY0" fmla="*/ 41931 h 57095"/>
                    <a:gd name="connsiteX1" fmla="*/ 27582 w 60463"/>
                    <a:gd name="connsiteY1" fmla="*/ 57068 h 57095"/>
                    <a:gd name="connsiteX2" fmla="*/ 12286 w 60463"/>
                    <a:gd name="connsiteY2" fmla="*/ 53005 h 57095"/>
                    <a:gd name="connsiteX3" fmla="*/ 2487 w 60463"/>
                    <a:gd name="connsiteY3" fmla="*/ 39780 h 57095"/>
                    <a:gd name="connsiteX4" fmla="*/ 3602 w 60463"/>
                    <a:gd name="connsiteY4" fmla="*/ 15401 h 57095"/>
                    <a:gd name="connsiteX5" fmla="*/ 20093 w 60463"/>
                    <a:gd name="connsiteY5" fmla="*/ 2893 h 57095"/>
                    <a:gd name="connsiteX6" fmla="*/ 43835 w 60463"/>
                    <a:gd name="connsiteY6" fmla="*/ 1778 h 57095"/>
                    <a:gd name="connsiteX7" fmla="*/ 58255 w 60463"/>
                    <a:gd name="connsiteY7" fmla="*/ 16517 h 57095"/>
                    <a:gd name="connsiteX8" fmla="*/ 57697 w 60463"/>
                    <a:gd name="connsiteY8" fmla="*/ 38585 h 57095"/>
                    <a:gd name="connsiteX9" fmla="*/ 35948 w 60463"/>
                    <a:gd name="connsiteY9" fmla="*/ 54678 h 57095"/>
                    <a:gd name="connsiteX10" fmla="*/ 22085 w 60463"/>
                    <a:gd name="connsiteY10" fmla="*/ 18907 h 57095"/>
                    <a:gd name="connsiteX11" fmla="*/ 13560 w 60463"/>
                    <a:gd name="connsiteY11" fmla="*/ 26236 h 57095"/>
                    <a:gd name="connsiteX12" fmla="*/ 13242 w 60463"/>
                    <a:gd name="connsiteY12" fmla="*/ 35796 h 57095"/>
                    <a:gd name="connsiteX13" fmla="*/ 17225 w 60463"/>
                    <a:gd name="connsiteY13" fmla="*/ 40736 h 57095"/>
                    <a:gd name="connsiteX14" fmla="*/ 24475 w 60463"/>
                    <a:gd name="connsiteY14" fmla="*/ 41931 h 57095"/>
                    <a:gd name="connsiteX15" fmla="*/ 39214 w 60463"/>
                    <a:gd name="connsiteY15" fmla="*/ 37151 h 57095"/>
                    <a:gd name="connsiteX16" fmla="*/ 47420 w 60463"/>
                    <a:gd name="connsiteY16" fmla="*/ 30299 h 57095"/>
                    <a:gd name="connsiteX17" fmla="*/ 47739 w 60463"/>
                    <a:gd name="connsiteY17" fmla="*/ 21616 h 57095"/>
                    <a:gd name="connsiteX18" fmla="*/ 41365 w 60463"/>
                    <a:gd name="connsiteY18" fmla="*/ 15242 h 57095"/>
                    <a:gd name="connsiteX19" fmla="*/ 30928 w 60463"/>
                    <a:gd name="connsiteY19" fmla="*/ 15799 h 57095"/>
                    <a:gd name="connsiteX20" fmla="*/ 39214 w 60463"/>
                    <a:gd name="connsiteY20" fmla="*/ 37151 h 5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463" h="57095">
                      <a:moveTo>
                        <a:pt x="24475" y="41931"/>
                      </a:moveTo>
                      <a:lnTo>
                        <a:pt x="27582" y="57068"/>
                      </a:lnTo>
                      <a:cubicBezTo>
                        <a:pt x="21687" y="57307"/>
                        <a:pt x="16588" y="55953"/>
                        <a:pt x="12286" y="53005"/>
                      </a:cubicBezTo>
                      <a:cubicBezTo>
                        <a:pt x="7984" y="50058"/>
                        <a:pt x="4717" y="45675"/>
                        <a:pt x="2487" y="39780"/>
                      </a:cubicBezTo>
                      <a:cubicBezTo>
                        <a:pt x="-1178" y="30379"/>
                        <a:pt x="-780" y="22253"/>
                        <a:pt x="3602" y="15401"/>
                      </a:cubicBezTo>
                      <a:cubicBezTo>
                        <a:pt x="7107" y="9904"/>
                        <a:pt x="12604" y="5761"/>
                        <a:pt x="20093" y="2893"/>
                      </a:cubicBezTo>
                      <a:cubicBezTo>
                        <a:pt x="29016" y="-533"/>
                        <a:pt x="36904" y="-931"/>
                        <a:pt x="43835" y="1778"/>
                      </a:cubicBezTo>
                      <a:cubicBezTo>
                        <a:pt x="50686" y="4486"/>
                        <a:pt x="55546" y="9426"/>
                        <a:pt x="58255" y="16517"/>
                      </a:cubicBezTo>
                      <a:cubicBezTo>
                        <a:pt x="61362" y="24563"/>
                        <a:pt x="61203" y="31893"/>
                        <a:pt x="57697" y="38585"/>
                      </a:cubicBezTo>
                      <a:cubicBezTo>
                        <a:pt x="54192" y="45277"/>
                        <a:pt x="46942" y="50615"/>
                        <a:pt x="35948" y="54678"/>
                      </a:cubicBezTo>
                      <a:lnTo>
                        <a:pt x="22085" y="18907"/>
                      </a:lnTo>
                      <a:cubicBezTo>
                        <a:pt x="17863" y="20660"/>
                        <a:pt x="15074" y="23050"/>
                        <a:pt x="13560" y="26236"/>
                      </a:cubicBezTo>
                      <a:cubicBezTo>
                        <a:pt x="12047" y="29343"/>
                        <a:pt x="11967" y="32530"/>
                        <a:pt x="13242" y="35796"/>
                      </a:cubicBezTo>
                      <a:cubicBezTo>
                        <a:pt x="14118" y="38027"/>
                        <a:pt x="15472" y="39700"/>
                        <a:pt x="17225" y="40736"/>
                      </a:cubicBezTo>
                      <a:cubicBezTo>
                        <a:pt x="19058" y="41772"/>
                        <a:pt x="21448" y="42170"/>
                        <a:pt x="24475" y="41931"/>
                      </a:cubicBezTo>
                      <a:close/>
                      <a:moveTo>
                        <a:pt x="39214" y="37151"/>
                      </a:moveTo>
                      <a:cubicBezTo>
                        <a:pt x="43277" y="35478"/>
                        <a:pt x="46066" y="33168"/>
                        <a:pt x="47420" y="30299"/>
                      </a:cubicBezTo>
                      <a:cubicBezTo>
                        <a:pt x="48774" y="27431"/>
                        <a:pt x="48934" y="24563"/>
                        <a:pt x="47739" y="21616"/>
                      </a:cubicBezTo>
                      <a:cubicBezTo>
                        <a:pt x="46544" y="18508"/>
                        <a:pt x="44392" y="16357"/>
                        <a:pt x="41365" y="15242"/>
                      </a:cubicBezTo>
                      <a:cubicBezTo>
                        <a:pt x="38338" y="14127"/>
                        <a:pt x="34832" y="14286"/>
                        <a:pt x="30928" y="15799"/>
                      </a:cubicBezTo>
                      <a:lnTo>
                        <a:pt x="39214" y="3715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29" name="Freeform: Shape 3928">
                  <a:extLst>
                    <a:ext uri="{FF2B5EF4-FFF2-40B4-BE49-F238E27FC236}">
                      <a16:creationId xmlns:a16="http://schemas.microsoft.com/office/drawing/2014/main" id="{5AC3696E-65D2-7CA1-8C2F-D8EB84CF6A01}"/>
                    </a:ext>
                  </a:extLst>
                </p:cNvPr>
                <p:cNvSpPr/>
                <p:nvPr/>
              </p:nvSpPr>
              <p:spPr>
                <a:xfrm>
                  <a:off x="3680498" y="4582626"/>
                  <a:ext cx="61879" cy="59076"/>
                </a:xfrm>
                <a:custGeom>
                  <a:avLst/>
                  <a:gdLst>
                    <a:gd name="connsiteX0" fmla="*/ 9370 w 61879"/>
                    <a:gd name="connsiteY0" fmla="*/ 8102 h 59076"/>
                    <a:gd name="connsiteX1" fmla="*/ 17098 w 61879"/>
                    <a:gd name="connsiteY1" fmla="*/ 21566 h 59076"/>
                    <a:gd name="connsiteX2" fmla="*/ 12238 w 61879"/>
                    <a:gd name="connsiteY2" fmla="*/ 27701 h 59076"/>
                    <a:gd name="connsiteX3" fmla="*/ 13115 w 61879"/>
                    <a:gd name="connsiteY3" fmla="*/ 36384 h 59076"/>
                    <a:gd name="connsiteX4" fmla="*/ 18373 w 61879"/>
                    <a:gd name="connsiteY4" fmla="*/ 43953 h 59076"/>
                    <a:gd name="connsiteX5" fmla="*/ 22914 w 61879"/>
                    <a:gd name="connsiteY5" fmla="*/ 44351 h 59076"/>
                    <a:gd name="connsiteX6" fmla="*/ 25225 w 61879"/>
                    <a:gd name="connsiteY6" fmla="*/ 42280 h 59076"/>
                    <a:gd name="connsiteX7" fmla="*/ 25225 w 61879"/>
                    <a:gd name="connsiteY7" fmla="*/ 36783 h 59076"/>
                    <a:gd name="connsiteX8" fmla="*/ 23711 w 61879"/>
                    <a:gd name="connsiteY8" fmla="*/ 12245 h 59076"/>
                    <a:gd name="connsiteX9" fmla="*/ 33351 w 61879"/>
                    <a:gd name="connsiteY9" fmla="*/ 1171 h 59076"/>
                    <a:gd name="connsiteX10" fmla="*/ 47293 w 61879"/>
                    <a:gd name="connsiteY10" fmla="*/ 2127 h 59076"/>
                    <a:gd name="connsiteX11" fmla="*/ 58686 w 61879"/>
                    <a:gd name="connsiteY11" fmla="*/ 17423 h 59076"/>
                    <a:gd name="connsiteX12" fmla="*/ 61474 w 61879"/>
                    <a:gd name="connsiteY12" fmla="*/ 35269 h 59076"/>
                    <a:gd name="connsiteX13" fmla="*/ 53667 w 61879"/>
                    <a:gd name="connsiteY13" fmla="*/ 46821 h 59076"/>
                    <a:gd name="connsiteX14" fmla="*/ 45939 w 61879"/>
                    <a:gd name="connsiteY14" fmla="*/ 34313 h 59076"/>
                    <a:gd name="connsiteX15" fmla="*/ 49524 w 61879"/>
                    <a:gd name="connsiteY15" fmla="*/ 29135 h 59076"/>
                    <a:gd name="connsiteX16" fmla="*/ 48568 w 61879"/>
                    <a:gd name="connsiteY16" fmla="*/ 21566 h 59076"/>
                    <a:gd name="connsiteX17" fmla="*/ 43867 w 61879"/>
                    <a:gd name="connsiteY17" fmla="*/ 14077 h 59076"/>
                    <a:gd name="connsiteX18" fmla="*/ 40362 w 61879"/>
                    <a:gd name="connsiteY18" fmla="*/ 13599 h 59076"/>
                    <a:gd name="connsiteX19" fmla="*/ 38290 w 61879"/>
                    <a:gd name="connsiteY19" fmla="*/ 15989 h 59076"/>
                    <a:gd name="connsiteX20" fmla="*/ 39485 w 61879"/>
                    <a:gd name="connsiteY20" fmla="*/ 30888 h 59076"/>
                    <a:gd name="connsiteX21" fmla="*/ 39326 w 61879"/>
                    <a:gd name="connsiteY21" fmla="*/ 49291 h 59076"/>
                    <a:gd name="connsiteX22" fmla="*/ 30483 w 61879"/>
                    <a:gd name="connsiteY22" fmla="*/ 57895 h 59076"/>
                    <a:gd name="connsiteX23" fmla="*/ 15346 w 61879"/>
                    <a:gd name="connsiteY23" fmla="*/ 56621 h 59076"/>
                    <a:gd name="connsiteX24" fmla="*/ 2917 w 61879"/>
                    <a:gd name="connsiteY24" fmla="*/ 40368 h 59076"/>
                    <a:gd name="connsiteX25" fmla="*/ 607 w 61879"/>
                    <a:gd name="connsiteY25" fmla="*/ 21168 h 59076"/>
                    <a:gd name="connsiteX26" fmla="*/ 9450 w 61879"/>
                    <a:gd name="connsiteY26" fmla="*/ 8022 h 5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879" h="59076">
                      <a:moveTo>
                        <a:pt x="9370" y="8102"/>
                      </a:moveTo>
                      <a:lnTo>
                        <a:pt x="17098" y="21566"/>
                      </a:lnTo>
                      <a:cubicBezTo>
                        <a:pt x="14549" y="23239"/>
                        <a:pt x="12955" y="25311"/>
                        <a:pt x="12238" y="27701"/>
                      </a:cubicBezTo>
                      <a:cubicBezTo>
                        <a:pt x="11521" y="30091"/>
                        <a:pt x="11840" y="33038"/>
                        <a:pt x="13115" y="36384"/>
                      </a:cubicBezTo>
                      <a:cubicBezTo>
                        <a:pt x="14549" y="40049"/>
                        <a:pt x="16302" y="42599"/>
                        <a:pt x="18373" y="43953"/>
                      </a:cubicBezTo>
                      <a:cubicBezTo>
                        <a:pt x="19807" y="44830"/>
                        <a:pt x="21321" y="44989"/>
                        <a:pt x="22914" y="44351"/>
                      </a:cubicBezTo>
                      <a:cubicBezTo>
                        <a:pt x="24030" y="43953"/>
                        <a:pt x="24747" y="43236"/>
                        <a:pt x="25225" y="42280"/>
                      </a:cubicBezTo>
                      <a:cubicBezTo>
                        <a:pt x="25623" y="41324"/>
                        <a:pt x="25623" y="39492"/>
                        <a:pt x="25225" y="36783"/>
                      </a:cubicBezTo>
                      <a:cubicBezTo>
                        <a:pt x="23313" y="24275"/>
                        <a:pt x="22835" y="16069"/>
                        <a:pt x="23711" y="12245"/>
                      </a:cubicBezTo>
                      <a:cubicBezTo>
                        <a:pt x="24986" y="6827"/>
                        <a:pt x="28172" y="3162"/>
                        <a:pt x="33351" y="1171"/>
                      </a:cubicBezTo>
                      <a:cubicBezTo>
                        <a:pt x="38051" y="-662"/>
                        <a:pt x="42672" y="-343"/>
                        <a:pt x="47293" y="2127"/>
                      </a:cubicBezTo>
                      <a:cubicBezTo>
                        <a:pt x="51914" y="4596"/>
                        <a:pt x="55738" y="9695"/>
                        <a:pt x="58686" y="17423"/>
                      </a:cubicBezTo>
                      <a:cubicBezTo>
                        <a:pt x="61554" y="24833"/>
                        <a:pt x="62510" y="30728"/>
                        <a:pt x="61474" y="35269"/>
                      </a:cubicBezTo>
                      <a:cubicBezTo>
                        <a:pt x="60438" y="39811"/>
                        <a:pt x="57889" y="43634"/>
                        <a:pt x="53667" y="46821"/>
                      </a:cubicBezTo>
                      <a:lnTo>
                        <a:pt x="45939" y="34313"/>
                      </a:lnTo>
                      <a:cubicBezTo>
                        <a:pt x="47851" y="32959"/>
                        <a:pt x="48966" y="31206"/>
                        <a:pt x="49524" y="29135"/>
                      </a:cubicBezTo>
                      <a:cubicBezTo>
                        <a:pt x="50002" y="27063"/>
                        <a:pt x="49683" y="24593"/>
                        <a:pt x="48568" y="21566"/>
                      </a:cubicBezTo>
                      <a:cubicBezTo>
                        <a:pt x="47134" y="17822"/>
                        <a:pt x="45540" y="15352"/>
                        <a:pt x="43867" y="14077"/>
                      </a:cubicBezTo>
                      <a:cubicBezTo>
                        <a:pt x="42672" y="13281"/>
                        <a:pt x="41557" y="13121"/>
                        <a:pt x="40362" y="13599"/>
                      </a:cubicBezTo>
                      <a:cubicBezTo>
                        <a:pt x="39326" y="13997"/>
                        <a:pt x="38689" y="14794"/>
                        <a:pt x="38290" y="15989"/>
                      </a:cubicBezTo>
                      <a:cubicBezTo>
                        <a:pt x="37812" y="17662"/>
                        <a:pt x="38290" y="22602"/>
                        <a:pt x="39485" y="30888"/>
                      </a:cubicBezTo>
                      <a:cubicBezTo>
                        <a:pt x="40680" y="39173"/>
                        <a:pt x="40680" y="45308"/>
                        <a:pt x="39326" y="49291"/>
                      </a:cubicBezTo>
                      <a:cubicBezTo>
                        <a:pt x="37972" y="53275"/>
                        <a:pt x="35024" y="56143"/>
                        <a:pt x="30483" y="57895"/>
                      </a:cubicBezTo>
                      <a:cubicBezTo>
                        <a:pt x="25543" y="59807"/>
                        <a:pt x="20524" y="59409"/>
                        <a:pt x="15346" y="56621"/>
                      </a:cubicBezTo>
                      <a:cubicBezTo>
                        <a:pt x="10167" y="53912"/>
                        <a:pt x="6024" y="48414"/>
                        <a:pt x="2917" y="40368"/>
                      </a:cubicBezTo>
                      <a:cubicBezTo>
                        <a:pt x="49" y="33038"/>
                        <a:pt x="-668" y="26665"/>
                        <a:pt x="607" y="21168"/>
                      </a:cubicBezTo>
                      <a:cubicBezTo>
                        <a:pt x="1961" y="15750"/>
                        <a:pt x="4909" y="11369"/>
                        <a:pt x="9450" y="8022"/>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30" name="Freeform: Shape 3929">
                  <a:extLst>
                    <a:ext uri="{FF2B5EF4-FFF2-40B4-BE49-F238E27FC236}">
                      <a16:creationId xmlns:a16="http://schemas.microsoft.com/office/drawing/2014/main" id="{93BC03BA-97E6-E5EB-972C-895AAD3138EB}"/>
                    </a:ext>
                  </a:extLst>
                </p:cNvPr>
                <p:cNvSpPr/>
                <p:nvPr/>
              </p:nvSpPr>
              <p:spPr>
                <a:xfrm>
                  <a:off x="3698950" y="4630562"/>
                  <a:ext cx="79908" cy="77996"/>
                </a:xfrm>
                <a:custGeom>
                  <a:avLst/>
                  <a:gdLst>
                    <a:gd name="connsiteX0" fmla="*/ 79829 w 79908"/>
                    <a:gd name="connsiteY0" fmla="*/ 14340 h 77996"/>
                    <a:gd name="connsiteX1" fmla="*/ 52502 w 79908"/>
                    <a:gd name="connsiteY1" fmla="*/ 24937 h 77996"/>
                    <a:gd name="connsiteX2" fmla="*/ 67002 w 79908"/>
                    <a:gd name="connsiteY2" fmla="*/ 38321 h 77996"/>
                    <a:gd name="connsiteX3" fmla="*/ 68595 w 79908"/>
                    <a:gd name="connsiteY3" fmla="*/ 47881 h 77996"/>
                    <a:gd name="connsiteX4" fmla="*/ 66205 w 79908"/>
                    <a:gd name="connsiteY4" fmla="*/ 55689 h 77996"/>
                    <a:gd name="connsiteX5" fmla="*/ 60947 w 79908"/>
                    <a:gd name="connsiteY5" fmla="*/ 60867 h 77996"/>
                    <a:gd name="connsiteX6" fmla="*/ 50510 w 79908"/>
                    <a:gd name="connsiteY6" fmla="*/ 65727 h 77996"/>
                    <a:gd name="connsiteX7" fmla="*/ 18882 w 79908"/>
                    <a:gd name="connsiteY7" fmla="*/ 77997 h 77996"/>
                    <a:gd name="connsiteX8" fmla="*/ 13385 w 79908"/>
                    <a:gd name="connsiteY8" fmla="*/ 63735 h 77996"/>
                    <a:gd name="connsiteX9" fmla="*/ 41906 w 79908"/>
                    <a:gd name="connsiteY9" fmla="*/ 52662 h 77996"/>
                    <a:gd name="connsiteX10" fmla="*/ 52343 w 79908"/>
                    <a:gd name="connsiteY10" fmla="*/ 47643 h 77996"/>
                    <a:gd name="connsiteX11" fmla="*/ 54892 w 79908"/>
                    <a:gd name="connsiteY11" fmla="*/ 43340 h 77996"/>
                    <a:gd name="connsiteX12" fmla="*/ 54255 w 79908"/>
                    <a:gd name="connsiteY12" fmla="*/ 37684 h 77996"/>
                    <a:gd name="connsiteX13" fmla="*/ 50032 w 79908"/>
                    <a:gd name="connsiteY13" fmla="*/ 32027 h 77996"/>
                    <a:gd name="connsiteX14" fmla="*/ 43261 w 79908"/>
                    <a:gd name="connsiteY14" fmla="*/ 29956 h 77996"/>
                    <a:gd name="connsiteX15" fmla="*/ 32505 w 79908"/>
                    <a:gd name="connsiteY15" fmla="*/ 32665 h 77996"/>
                    <a:gd name="connsiteX16" fmla="*/ 5497 w 79908"/>
                    <a:gd name="connsiteY16" fmla="*/ 43101 h 77996"/>
                    <a:gd name="connsiteX17" fmla="*/ 0 w 79908"/>
                    <a:gd name="connsiteY17" fmla="*/ 28840 h 77996"/>
                    <a:gd name="connsiteX18" fmla="*/ 74411 w 79908"/>
                    <a:gd name="connsiteY18" fmla="*/ 0 h 77996"/>
                    <a:gd name="connsiteX19" fmla="*/ 79908 w 79908"/>
                    <a:gd name="connsiteY19" fmla="*/ 14261 h 7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908" h="77996">
                      <a:moveTo>
                        <a:pt x="79829" y="14340"/>
                      </a:moveTo>
                      <a:lnTo>
                        <a:pt x="52502" y="24937"/>
                      </a:lnTo>
                      <a:cubicBezTo>
                        <a:pt x="59672" y="27486"/>
                        <a:pt x="64452" y="31947"/>
                        <a:pt x="67002" y="38321"/>
                      </a:cubicBezTo>
                      <a:cubicBezTo>
                        <a:pt x="68277" y="41588"/>
                        <a:pt x="68834" y="44774"/>
                        <a:pt x="68595" y="47881"/>
                      </a:cubicBezTo>
                      <a:cubicBezTo>
                        <a:pt x="68436" y="50989"/>
                        <a:pt x="67639" y="53618"/>
                        <a:pt x="66205" y="55689"/>
                      </a:cubicBezTo>
                      <a:cubicBezTo>
                        <a:pt x="64851" y="57760"/>
                        <a:pt x="63098" y="59513"/>
                        <a:pt x="60947" y="60867"/>
                      </a:cubicBezTo>
                      <a:cubicBezTo>
                        <a:pt x="58796" y="62222"/>
                        <a:pt x="55370" y="63895"/>
                        <a:pt x="50510" y="65727"/>
                      </a:cubicBezTo>
                      <a:lnTo>
                        <a:pt x="18882" y="77997"/>
                      </a:lnTo>
                      <a:lnTo>
                        <a:pt x="13385" y="63735"/>
                      </a:lnTo>
                      <a:lnTo>
                        <a:pt x="41906" y="52662"/>
                      </a:lnTo>
                      <a:cubicBezTo>
                        <a:pt x="47563" y="50431"/>
                        <a:pt x="51068" y="48837"/>
                        <a:pt x="52343" y="47643"/>
                      </a:cubicBezTo>
                      <a:cubicBezTo>
                        <a:pt x="53617" y="46447"/>
                        <a:pt x="54494" y="45093"/>
                        <a:pt x="54892" y="43340"/>
                      </a:cubicBezTo>
                      <a:cubicBezTo>
                        <a:pt x="55290" y="41588"/>
                        <a:pt x="55051" y="39755"/>
                        <a:pt x="54255" y="37684"/>
                      </a:cubicBezTo>
                      <a:cubicBezTo>
                        <a:pt x="53299" y="35293"/>
                        <a:pt x="51945" y="33381"/>
                        <a:pt x="50032" y="32027"/>
                      </a:cubicBezTo>
                      <a:cubicBezTo>
                        <a:pt x="48120" y="30673"/>
                        <a:pt x="45890" y="29956"/>
                        <a:pt x="43261" y="29956"/>
                      </a:cubicBezTo>
                      <a:cubicBezTo>
                        <a:pt x="40631" y="29956"/>
                        <a:pt x="36967" y="30912"/>
                        <a:pt x="32505" y="32665"/>
                      </a:cubicBezTo>
                      <a:lnTo>
                        <a:pt x="5497" y="43101"/>
                      </a:lnTo>
                      <a:lnTo>
                        <a:pt x="0" y="28840"/>
                      </a:lnTo>
                      <a:lnTo>
                        <a:pt x="74411" y="0"/>
                      </a:lnTo>
                      <a:lnTo>
                        <a:pt x="79908" y="1426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41" name="Graphic 3682">
                <a:extLst>
                  <a:ext uri="{FF2B5EF4-FFF2-40B4-BE49-F238E27FC236}">
                    <a16:creationId xmlns:a16="http://schemas.microsoft.com/office/drawing/2014/main" id="{A4BEA365-A5C5-34B6-1349-512B98D11DB4}"/>
                  </a:ext>
                </a:extLst>
              </p:cNvPr>
              <p:cNvGrpSpPr/>
              <p:nvPr/>
            </p:nvGrpSpPr>
            <p:grpSpPr>
              <a:xfrm>
                <a:off x="3331834" y="4245919"/>
                <a:ext cx="188204" cy="542945"/>
                <a:chOff x="3331834" y="4245919"/>
                <a:chExt cx="188204" cy="542945"/>
              </a:xfrm>
              <a:solidFill>
                <a:srgbClr val="000000"/>
              </a:solidFill>
            </p:grpSpPr>
            <p:sp>
              <p:nvSpPr>
                <p:cNvPr id="3908" name="Freeform: Shape 3907">
                  <a:extLst>
                    <a:ext uri="{FF2B5EF4-FFF2-40B4-BE49-F238E27FC236}">
                      <a16:creationId xmlns:a16="http://schemas.microsoft.com/office/drawing/2014/main" id="{8291161D-DFCF-7C43-68DD-64297742CFF4}"/>
                    </a:ext>
                  </a:extLst>
                </p:cNvPr>
                <p:cNvSpPr/>
                <p:nvPr/>
              </p:nvSpPr>
              <p:spPr>
                <a:xfrm>
                  <a:off x="3331834" y="4245919"/>
                  <a:ext cx="57202" cy="31230"/>
                </a:xfrm>
                <a:custGeom>
                  <a:avLst/>
                  <a:gdLst>
                    <a:gd name="connsiteX0" fmla="*/ 1753 w 57202"/>
                    <a:gd name="connsiteY0" fmla="*/ 31071 h 31230"/>
                    <a:gd name="connsiteX1" fmla="*/ 0 w 57202"/>
                    <a:gd name="connsiteY1" fmla="*/ 24299 h 31230"/>
                    <a:gd name="connsiteX2" fmla="*/ 43181 w 57202"/>
                    <a:gd name="connsiteY2" fmla="*/ 13066 h 31230"/>
                    <a:gd name="connsiteX3" fmla="*/ 36887 w 57202"/>
                    <a:gd name="connsiteY3" fmla="*/ 7887 h 31230"/>
                    <a:gd name="connsiteX4" fmla="*/ 31549 w 57202"/>
                    <a:gd name="connsiteY4" fmla="*/ 1673 h 31230"/>
                    <a:gd name="connsiteX5" fmla="*/ 38082 w 57202"/>
                    <a:gd name="connsiteY5" fmla="*/ 0 h 31230"/>
                    <a:gd name="connsiteX6" fmla="*/ 47164 w 57202"/>
                    <a:gd name="connsiteY6" fmla="*/ 8285 h 31230"/>
                    <a:gd name="connsiteX7" fmla="*/ 56087 w 57202"/>
                    <a:gd name="connsiteY7" fmla="*/ 12428 h 31230"/>
                    <a:gd name="connsiteX8" fmla="*/ 57202 w 57202"/>
                    <a:gd name="connsiteY8" fmla="*/ 16810 h 31230"/>
                    <a:gd name="connsiteX9" fmla="*/ 1753 w 57202"/>
                    <a:gd name="connsiteY9" fmla="*/ 31230 h 3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202" h="31230">
                      <a:moveTo>
                        <a:pt x="1753" y="31071"/>
                      </a:moveTo>
                      <a:lnTo>
                        <a:pt x="0" y="24299"/>
                      </a:lnTo>
                      <a:lnTo>
                        <a:pt x="43181" y="13066"/>
                      </a:lnTo>
                      <a:cubicBezTo>
                        <a:pt x="41189" y="11871"/>
                        <a:pt x="39118" y="10118"/>
                        <a:pt x="36887" y="7887"/>
                      </a:cubicBezTo>
                      <a:cubicBezTo>
                        <a:pt x="34656" y="5656"/>
                        <a:pt x="32824" y="3585"/>
                        <a:pt x="31549" y="1673"/>
                      </a:cubicBezTo>
                      <a:lnTo>
                        <a:pt x="38082" y="0"/>
                      </a:lnTo>
                      <a:cubicBezTo>
                        <a:pt x="40870" y="3346"/>
                        <a:pt x="43898" y="6055"/>
                        <a:pt x="47164" y="8285"/>
                      </a:cubicBezTo>
                      <a:cubicBezTo>
                        <a:pt x="50431" y="10437"/>
                        <a:pt x="53378" y="11871"/>
                        <a:pt x="56087" y="12428"/>
                      </a:cubicBezTo>
                      <a:lnTo>
                        <a:pt x="57202" y="16810"/>
                      </a:lnTo>
                      <a:lnTo>
                        <a:pt x="1753" y="3123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09" name="Freeform: Shape 3908">
                  <a:extLst>
                    <a:ext uri="{FF2B5EF4-FFF2-40B4-BE49-F238E27FC236}">
                      <a16:creationId xmlns:a16="http://schemas.microsoft.com/office/drawing/2014/main" id="{5E7DA6A6-B1D2-E6BE-756A-EA74806C6A0F}"/>
                    </a:ext>
                  </a:extLst>
                </p:cNvPr>
                <p:cNvSpPr/>
                <p:nvPr/>
              </p:nvSpPr>
              <p:spPr>
                <a:xfrm>
                  <a:off x="3337889" y="4284121"/>
                  <a:ext cx="61280" cy="45849"/>
                </a:xfrm>
                <a:custGeom>
                  <a:avLst/>
                  <a:gdLst>
                    <a:gd name="connsiteX0" fmla="*/ 16013 w 61280"/>
                    <a:gd name="connsiteY0" fmla="*/ 44176 h 45849"/>
                    <a:gd name="connsiteX1" fmla="*/ 9480 w 61280"/>
                    <a:gd name="connsiteY1" fmla="*/ 45849 h 45849"/>
                    <a:gd name="connsiteX2" fmla="*/ 0 w 61280"/>
                    <a:gd name="connsiteY2" fmla="*/ 9361 h 45849"/>
                    <a:gd name="connsiteX3" fmla="*/ 4939 w 61280"/>
                    <a:gd name="connsiteY3" fmla="*/ 8963 h 45849"/>
                    <a:gd name="connsiteX4" fmla="*/ 13464 w 61280"/>
                    <a:gd name="connsiteY4" fmla="*/ 11512 h 45849"/>
                    <a:gd name="connsiteX5" fmla="*/ 24140 w 61280"/>
                    <a:gd name="connsiteY5" fmla="*/ 18204 h 45849"/>
                    <a:gd name="connsiteX6" fmla="*/ 38958 w 61280"/>
                    <a:gd name="connsiteY6" fmla="*/ 27286 h 45849"/>
                    <a:gd name="connsiteX7" fmla="*/ 47961 w 61280"/>
                    <a:gd name="connsiteY7" fmla="*/ 28322 h 45849"/>
                    <a:gd name="connsiteX8" fmla="*/ 54016 w 61280"/>
                    <a:gd name="connsiteY8" fmla="*/ 23701 h 45849"/>
                    <a:gd name="connsiteX9" fmla="*/ 54812 w 61280"/>
                    <a:gd name="connsiteY9" fmla="*/ 15495 h 45849"/>
                    <a:gd name="connsiteX10" fmla="*/ 49873 w 61280"/>
                    <a:gd name="connsiteY10" fmla="*/ 8405 h 45849"/>
                    <a:gd name="connsiteX11" fmla="*/ 40950 w 61280"/>
                    <a:gd name="connsiteY11" fmla="*/ 7529 h 45849"/>
                    <a:gd name="connsiteX12" fmla="*/ 39835 w 61280"/>
                    <a:gd name="connsiteY12" fmla="*/ 358 h 45849"/>
                    <a:gd name="connsiteX13" fmla="*/ 53139 w 61280"/>
                    <a:gd name="connsiteY13" fmla="*/ 2669 h 45849"/>
                    <a:gd name="connsiteX14" fmla="*/ 60469 w 61280"/>
                    <a:gd name="connsiteY14" fmla="*/ 14141 h 45849"/>
                    <a:gd name="connsiteX15" fmla="*/ 59353 w 61280"/>
                    <a:gd name="connsiteY15" fmla="*/ 27844 h 45849"/>
                    <a:gd name="connsiteX16" fmla="*/ 49634 w 61280"/>
                    <a:gd name="connsiteY16" fmla="*/ 35333 h 45849"/>
                    <a:gd name="connsiteX17" fmla="*/ 42782 w 61280"/>
                    <a:gd name="connsiteY17" fmla="*/ 35652 h 45849"/>
                    <a:gd name="connsiteX18" fmla="*/ 34895 w 61280"/>
                    <a:gd name="connsiteY18" fmla="*/ 32943 h 45849"/>
                    <a:gd name="connsiteX19" fmla="*/ 22467 w 61280"/>
                    <a:gd name="connsiteY19" fmla="*/ 25056 h 45849"/>
                    <a:gd name="connsiteX20" fmla="*/ 13464 w 61280"/>
                    <a:gd name="connsiteY20" fmla="*/ 19001 h 45849"/>
                    <a:gd name="connsiteX21" fmla="*/ 9082 w 61280"/>
                    <a:gd name="connsiteY21" fmla="*/ 17089 h 45849"/>
                    <a:gd name="connsiteX22" fmla="*/ 16093 w 61280"/>
                    <a:gd name="connsiteY22" fmla="*/ 44176 h 45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280" h="45849">
                      <a:moveTo>
                        <a:pt x="16013" y="44176"/>
                      </a:moveTo>
                      <a:lnTo>
                        <a:pt x="9480" y="45849"/>
                      </a:lnTo>
                      <a:lnTo>
                        <a:pt x="0" y="9361"/>
                      </a:lnTo>
                      <a:cubicBezTo>
                        <a:pt x="1593" y="8883"/>
                        <a:pt x="3266" y="8724"/>
                        <a:pt x="4939" y="8963"/>
                      </a:cubicBezTo>
                      <a:cubicBezTo>
                        <a:pt x="7648" y="9281"/>
                        <a:pt x="10516" y="10078"/>
                        <a:pt x="13464" y="11512"/>
                      </a:cubicBezTo>
                      <a:cubicBezTo>
                        <a:pt x="16412" y="12946"/>
                        <a:pt x="19997" y="15177"/>
                        <a:pt x="24140" y="18204"/>
                      </a:cubicBezTo>
                      <a:cubicBezTo>
                        <a:pt x="30593" y="22905"/>
                        <a:pt x="35612" y="25932"/>
                        <a:pt x="38958" y="27286"/>
                      </a:cubicBezTo>
                      <a:cubicBezTo>
                        <a:pt x="42384" y="28641"/>
                        <a:pt x="45411" y="28960"/>
                        <a:pt x="47961" y="28322"/>
                      </a:cubicBezTo>
                      <a:cubicBezTo>
                        <a:pt x="50670" y="27605"/>
                        <a:pt x="52661" y="26092"/>
                        <a:pt x="54016" y="23701"/>
                      </a:cubicBezTo>
                      <a:cubicBezTo>
                        <a:pt x="55370" y="21311"/>
                        <a:pt x="55609" y="18603"/>
                        <a:pt x="54812" y="15495"/>
                      </a:cubicBezTo>
                      <a:cubicBezTo>
                        <a:pt x="53936" y="12229"/>
                        <a:pt x="52343" y="9839"/>
                        <a:pt x="49873" y="8405"/>
                      </a:cubicBezTo>
                      <a:cubicBezTo>
                        <a:pt x="47403" y="6971"/>
                        <a:pt x="44455" y="6652"/>
                        <a:pt x="40950" y="7529"/>
                      </a:cubicBezTo>
                      <a:lnTo>
                        <a:pt x="39835" y="358"/>
                      </a:lnTo>
                      <a:cubicBezTo>
                        <a:pt x="45172" y="-518"/>
                        <a:pt x="49554" y="199"/>
                        <a:pt x="53139" y="2669"/>
                      </a:cubicBezTo>
                      <a:cubicBezTo>
                        <a:pt x="56645" y="5059"/>
                        <a:pt x="59114" y="8883"/>
                        <a:pt x="60469" y="14141"/>
                      </a:cubicBezTo>
                      <a:cubicBezTo>
                        <a:pt x="61823" y="19479"/>
                        <a:pt x="61504" y="24020"/>
                        <a:pt x="59353" y="27844"/>
                      </a:cubicBezTo>
                      <a:cubicBezTo>
                        <a:pt x="57202" y="31668"/>
                        <a:pt x="54016" y="34218"/>
                        <a:pt x="49634" y="35333"/>
                      </a:cubicBezTo>
                      <a:cubicBezTo>
                        <a:pt x="47403" y="35891"/>
                        <a:pt x="45093" y="36050"/>
                        <a:pt x="42782" y="35652"/>
                      </a:cubicBezTo>
                      <a:cubicBezTo>
                        <a:pt x="40392" y="35333"/>
                        <a:pt x="37763" y="34377"/>
                        <a:pt x="34895" y="32943"/>
                      </a:cubicBezTo>
                      <a:cubicBezTo>
                        <a:pt x="32027" y="31429"/>
                        <a:pt x="27884" y="28800"/>
                        <a:pt x="22467" y="25056"/>
                      </a:cubicBezTo>
                      <a:cubicBezTo>
                        <a:pt x="18005" y="21869"/>
                        <a:pt x="14978" y="19877"/>
                        <a:pt x="13464" y="19001"/>
                      </a:cubicBezTo>
                      <a:cubicBezTo>
                        <a:pt x="11950" y="18125"/>
                        <a:pt x="10437" y="17487"/>
                        <a:pt x="9082" y="17089"/>
                      </a:cubicBezTo>
                      <a:lnTo>
                        <a:pt x="16093" y="4417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10" name="Freeform: Shape 3909">
                  <a:extLst>
                    <a:ext uri="{FF2B5EF4-FFF2-40B4-BE49-F238E27FC236}">
                      <a16:creationId xmlns:a16="http://schemas.microsoft.com/office/drawing/2014/main" id="{1E0E9DE7-C3B3-4A21-D080-A9116045822A}"/>
                    </a:ext>
                  </a:extLst>
                </p:cNvPr>
                <p:cNvSpPr/>
                <p:nvPr/>
              </p:nvSpPr>
              <p:spPr>
                <a:xfrm>
                  <a:off x="3352139" y="4327202"/>
                  <a:ext cx="57718" cy="42500"/>
                </a:xfrm>
                <a:custGeom>
                  <a:avLst/>
                  <a:gdLst>
                    <a:gd name="connsiteX0" fmla="*/ 11723 w 57718"/>
                    <a:gd name="connsiteY0" fmla="*/ 6274 h 42500"/>
                    <a:gd name="connsiteX1" fmla="*/ 14352 w 57718"/>
                    <a:gd name="connsiteY1" fmla="*/ 12807 h 42500"/>
                    <a:gd name="connsiteX2" fmla="*/ 7102 w 57718"/>
                    <a:gd name="connsiteY2" fmla="*/ 18941 h 42500"/>
                    <a:gd name="connsiteX3" fmla="*/ 6305 w 57718"/>
                    <a:gd name="connsiteY3" fmla="*/ 26430 h 42500"/>
                    <a:gd name="connsiteX4" fmla="*/ 11723 w 57718"/>
                    <a:gd name="connsiteY4" fmla="*/ 33680 h 42500"/>
                    <a:gd name="connsiteX5" fmla="*/ 20805 w 57718"/>
                    <a:gd name="connsiteY5" fmla="*/ 34796 h 42500"/>
                    <a:gd name="connsiteX6" fmla="*/ 27736 w 57718"/>
                    <a:gd name="connsiteY6" fmla="*/ 29777 h 42500"/>
                    <a:gd name="connsiteX7" fmla="*/ 28772 w 57718"/>
                    <a:gd name="connsiteY7" fmla="*/ 21252 h 42500"/>
                    <a:gd name="connsiteX8" fmla="*/ 26780 w 57718"/>
                    <a:gd name="connsiteY8" fmla="*/ 16631 h 42500"/>
                    <a:gd name="connsiteX9" fmla="*/ 32915 w 57718"/>
                    <a:gd name="connsiteY9" fmla="*/ 15835 h 42500"/>
                    <a:gd name="connsiteX10" fmla="*/ 33154 w 57718"/>
                    <a:gd name="connsiteY10" fmla="*/ 16950 h 42500"/>
                    <a:gd name="connsiteX11" fmla="*/ 37456 w 57718"/>
                    <a:gd name="connsiteY11" fmla="*/ 24120 h 42500"/>
                    <a:gd name="connsiteX12" fmla="*/ 45343 w 57718"/>
                    <a:gd name="connsiteY12" fmla="*/ 25793 h 42500"/>
                    <a:gd name="connsiteX13" fmla="*/ 50840 w 57718"/>
                    <a:gd name="connsiteY13" fmla="*/ 21650 h 42500"/>
                    <a:gd name="connsiteX14" fmla="*/ 51557 w 57718"/>
                    <a:gd name="connsiteY14" fmla="*/ 14480 h 42500"/>
                    <a:gd name="connsiteX15" fmla="*/ 47335 w 57718"/>
                    <a:gd name="connsiteY15" fmla="*/ 8584 h 42500"/>
                    <a:gd name="connsiteX16" fmla="*/ 38970 w 57718"/>
                    <a:gd name="connsiteY16" fmla="*/ 7150 h 42500"/>
                    <a:gd name="connsiteX17" fmla="*/ 38412 w 57718"/>
                    <a:gd name="connsiteY17" fmla="*/ 60 h 42500"/>
                    <a:gd name="connsiteX18" fmla="*/ 50442 w 57718"/>
                    <a:gd name="connsiteY18" fmla="*/ 2928 h 42500"/>
                    <a:gd name="connsiteX19" fmla="*/ 57055 w 57718"/>
                    <a:gd name="connsiteY19" fmla="*/ 12887 h 42500"/>
                    <a:gd name="connsiteX20" fmla="*/ 57294 w 57718"/>
                    <a:gd name="connsiteY20" fmla="*/ 21730 h 42500"/>
                    <a:gd name="connsiteX21" fmla="*/ 53549 w 57718"/>
                    <a:gd name="connsiteY21" fmla="*/ 28900 h 42500"/>
                    <a:gd name="connsiteX22" fmla="*/ 46937 w 57718"/>
                    <a:gd name="connsiteY22" fmla="*/ 32724 h 42500"/>
                    <a:gd name="connsiteX23" fmla="*/ 39926 w 57718"/>
                    <a:gd name="connsiteY23" fmla="*/ 32485 h 42500"/>
                    <a:gd name="connsiteX24" fmla="*/ 33791 w 57718"/>
                    <a:gd name="connsiteY24" fmla="*/ 28024 h 42500"/>
                    <a:gd name="connsiteX25" fmla="*/ 31082 w 57718"/>
                    <a:gd name="connsiteY25" fmla="*/ 36867 h 42500"/>
                    <a:gd name="connsiteX26" fmla="*/ 22876 w 57718"/>
                    <a:gd name="connsiteY26" fmla="*/ 41886 h 42500"/>
                    <a:gd name="connsiteX27" fmla="*/ 9253 w 57718"/>
                    <a:gd name="connsiteY27" fmla="*/ 39815 h 42500"/>
                    <a:gd name="connsiteX28" fmla="*/ 728 w 57718"/>
                    <a:gd name="connsiteY28" fmla="*/ 27785 h 42500"/>
                    <a:gd name="connsiteX29" fmla="*/ 1924 w 57718"/>
                    <a:gd name="connsiteY29" fmla="*/ 14560 h 42500"/>
                    <a:gd name="connsiteX30" fmla="*/ 11723 w 57718"/>
                    <a:gd name="connsiteY30" fmla="*/ 6194 h 4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7718" h="42500">
                      <a:moveTo>
                        <a:pt x="11723" y="6274"/>
                      </a:moveTo>
                      <a:lnTo>
                        <a:pt x="14352" y="12807"/>
                      </a:lnTo>
                      <a:cubicBezTo>
                        <a:pt x="10687" y="14560"/>
                        <a:pt x="8297" y="16631"/>
                        <a:pt x="7102" y="18941"/>
                      </a:cubicBezTo>
                      <a:cubicBezTo>
                        <a:pt x="5907" y="21252"/>
                        <a:pt x="5668" y="23722"/>
                        <a:pt x="6305" y="26430"/>
                      </a:cubicBezTo>
                      <a:cubicBezTo>
                        <a:pt x="7102" y="29617"/>
                        <a:pt x="8934" y="32007"/>
                        <a:pt x="11723" y="33680"/>
                      </a:cubicBezTo>
                      <a:cubicBezTo>
                        <a:pt x="14511" y="35274"/>
                        <a:pt x="17539" y="35672"/>
                        <a:pt x="20805" y="34796"/>
                      </a:cubicBezTo>
                      <a:cubicBezTo>
                        <a:pt x="23912" y="33999"/>
                        <a:pt x="26223" y="32326"/>
                        <a:pt x="27736" y="29777"/>
                      </a:cubicBezTo>
                      <a:cubicBezTo>
                        <a:pt x="29250" y="27227"/>
                        <a:pt x="29569" y="24359"/>
                        <a:pt x="28772" y="21252"/>
                      </a:cubicBezTo>
                      <a:cubicBezTo>
                        <a:pt x="28453" y="19977"/>
                        <a:pt x="27816" y="18463"/>
                        <a:pt x="26780" y="16631"/>
                      </a:cubicBezTo>
                      <a:lnTo>
                        <a:pt x="32915" y="15835"/>
                      </a:lnTo>
                      <a:cubicBezTo>
                        <a:pt x="32915" y="16313"/>
                        <a:pt x="33074" y="16711"/>
                        <a:pt x="33154" y="16950"/>
                      </a:cubicBezTo>
                      <a:cubicBezTo>
                        <a:pt x="33871" y="19818"/>
                        <a:pt x="35305" y="22208"/>
                        <a:pt x="37456" y="24120"/>
                      </a:cubicBezTo>
                      <a:cubicBezTo>
                        <a:pt x="39528" y="26032"/>
                        <a:pt x="42156" y="26590"/>
                        <a:pt x="45343" y="25793"/>
                      </a:cubicBezTo>
                      <a:cubicBezTo>
                        <a:pt x="47813" y="25156"/>
                        <a:pt x="49645" y="23801"/>
                        <a:pt x="50840" y="21650"/>
                      </a:cubicBezTo>
                      <a:cubicBezTo>
                        <a:pt x="52035" y="19499"/>
                        <a:pt x="52274" y="17189"/>
                        <a:pt x="51557" y="14480"/>
                      </a:cubicBezTo>
                      <a:cubicBezTo>
                        <a:pt x="50840" y="11851"/>
                        <a:pt x="49486" y="9859"/>
                        <a:pt x="47335" y="8584"/>
                      </a:cubicBezTo>
                      <a:cubicBezTo>
                        <a:pt x="45263" y="7230"/>
                        <a:pt x="42475" y="6752"/>
                        <a:pt x="38970" y="7150"/>
                      </a:cubicBezTo>
                      <a:lnTo>
                        <a:pt x="38412" y="60"/>
                      </a:lnTo>
                      <a:cubicBezTo>
                        <a:pt x="43192" y="-259"/>
                        <a:pt x="47176" y="697"/>
                        <a:pt x="50442" y="2928"/>
                      </a:cubicBezTo>
                      <a:cubicBezTo>
                        <a:pt x="53709" y="5159"/>
                        <a:pt x="55939" y="8584"/>
                        <a:pt x="57055" y="12887"/>
                      </a:cubicBezTo>
                      <a:cubicBezTo>
                        <a:pt x="57851" y="15914"/>
                        <a:pt x="57931" y="18862"/>
                        <a:pt x="57294" y="21730"/>
                      </a:cubicBezTo>
                      <a:cubicBezTo>
                        <a:pt x="56656" y="24598"/>
                        <a:pt x="55382" y="26988"/>
                        <a:pt x="53549" y="28900"/>
                      </a:cubicBezTo>
                      <a:cubicBezTo>
                        <a:pt x="51637" y="30812"/>
                        <a:pt x="49486" y="32087"/>
                        <a:pt x="46937" y="32724"/>
                      </a:cubicBezTo>
                      <a:cubicBezTo>
                        <a:pt x="44546" y="33362"/>
                        <a:pt x="42236" y="33282"/>
                        <a:pt x="39926" y="32485"/>
                      </a:cubicBezTo>
                      <a:cubicBezTo>
                        <a:pt x="37615" y="31689"/>
                        <a:pt x="35624" y="30255"/>
                        <a:pt x="33791" y="28024"/>
                      </a:cubicBezTo>
                      <a:cubicBezTo>
                        <a:pt x="33871" y="31449"/>
                        <a:pt x="32995" y="34397"/>
                        <a:pt x="31082" y="36867"/>
                      </a:cubicBezTo>
                      <a:cubicBezTo>
                        <a:pt x="29170" y="39257"/>
                        <a:pt x="26462" y="40930"/>
                        <a:pt x="22876" y="41886"/>
                      </a:cubicBezTo>
                      <a:cubicBezTo>
                        <a:pt x="18096" y="43161"/>
                        <a:pt x="13555" y="42444"/>
                        <a:pt x="9253" y="39815"/>
                      </a:cubicBezTo>
                      <a:cubicBezTo>
                        <a:pt x="4951" y="37186"/>
                        <a:pt x="2163" y="33202"/>
                        <a:pt x="728" y="27785"/>
                      </a:cubicBezTo>
                      <a:cubicBezTo>
                        <a:pt x="-546" y="22925"/>
                        <a:pt x="-148" y="18543"/>
                        <a:pt x="1924" y="14560"/>
                      </a:cubicBezTo>
                      <a:cubicBezTo>
                        <a:pt x="3995" y="10576"/>
                        <a:pt x="7261" y="7788"/>
                        <a:pt x="11723" y="6194"/>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11" name="Freeform: Shape 3910">
                  <a:extLst>
                    <a:ext uri="{FF2B5EF4-FFF2-40B4-BE49-F238E27FC236}">
                      <a16:creationId xmlns:a16="http://schemas.microsoft.com/office/drawing/2014/main" id="{5785844B-7BF6-8987-CB7F-91032B6BEE2C}"/>
                    </a:ext>
                  </a:extLst>
                </p:cNvPr>
                <p:cNvSpPr/>
                <p:nvPr/>
              </p:nvSpPr>
              <p:spPr>
                <a:xfrm>
                  <a:off x="3361073" y="4368291"/>
                  <a:ext cx="68914" cy="67001"/>
                </a:xfrm>
                <a:custGeom>
                  <a:avLst/>
                  <a:gdLst>
                    <a:gd name="connsiteX0" fmla="*/ 0 w 68914"/>
                    <a:gd name="connsiteY0" fmla="*/ 14340 h 67001"/>
                    <a:gd name="connsiteX1" fmla="*/ 55211 w 68914"/>
                    <a:gd name="connsiteY1" fmla="*/ 0 h 67001"/>
                    <a:gd name="connsiteX2" fmla="*/ 58079 w 68914"/>
                    <a:gd name="connsiteY2" fmla="*/ 10994 h 67001"/>
                    <a:gd name="connsiteX3" fmla="*/ 22387 w 68914"/>
                    <a:gd name="connsiteY3" fmla="*/ 34258 h 67001"/>
                    <a:gd name="connsiteX4" fmla="*/ 14898 w 68914"/>
                    <a:gd name="connsiteY4" fmla="*/ 39038 h 67001"/>
                    <a:gd name="connsiteX5" fmla="*/ 24538 w 68914"/>
                    <a:gd name="connsiteY5" fmla="*/ 39675 h 67001"/>
                    <a:gd name="connsiteX6" fmla="*/ 66365 w 68914"/>
                    <a:gd name="connsiteY6" fmla="*/ 42862 h 67001"/>
                    <a:gd name="connsiteX7" fmla="*/ 68914 w 68914"/>
                    <a:gd name="connsiteY7" fmla="*/ 52661 h 67001"/>
                    <a:gd name="connsiteX8" fmla="*/ 13703 w 68914"/>
                    <a:gd name="connsiteY8" fmla="*/ 67002 h 67001"/>
                    <a:gd name="connsiteX9" fmla="*/ 11871 w 68914"/>
                    <a:gd name="connsiteY9" fmla="*/ 59991 h 67001"/>
                    <a:gd name="connsiteX10" fmla="*/ 58079 w 68914"/>
                    <a:gd name="connsiteY10" fmla="*/ 47961 h 67001"/>
                    <a:gd name="connsiteX11" fmla="*/ 7728 w 68914"/>
                    <a:gd name="connsiteY11" fmla="*/ 43978 h 67001"/>
                    <a:gd name="connsiteX12" fmla="*/ 6055 w 68914"/>
                    <a:gd name="connsiteY12" fmla="*/ 37365 h 67001"/>
                    <a:gd name="connsiteX13" fmla="*/ 48917 w 68914"/>
                    <a:gd name="connsiteY13" fmla="*/ 9162 h 67001"/>
                    <a:gd name="connsiteX14" fmla="*/ 1912 w 68914"/>
                    <a:gd name="connsiteY14" fmla="*/ 21431 h 67001"/>
                    <a:gd name="connsiteX15" fmla="*/ 80 w 68914"/>
                    <a:gd name="connsiteY15" fmla="*/ 14420 h 67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914" h="67001">
                      <a:moveTo>
                        <a:pt x="0" y="14340"/>
                      </a:moveTo>
                      <a:lnTo>
                        <a:pt x="55211" y="0"/>
                      </a:lnTo>
                      <a:lnTo>
                        <a:pt x="58079" y="10994"/>
                      </a:lnTo>
                      <a:lnTo>
                        <a:pt x="22387" y="34258"/>
                      </a:lnTo>
                      <a:cubicBezTo>
                        <a:pt x="19041" y="36409"/>
                        <a:pt x="16571" y="38002"/>
                        <a:pt x="14898" y="39038"/>
                      </a:cubicBezTo>
                      <a:cubicBezTo>
                        <a:pt x="17049" y="39117"/>
                        <a:pt x="20316" y="39357"/>
                        <a:pt x="24538" y="39675"/>
                      </a:cubicBezTo>
                      <a:lnTo>
                        <a:pt x="66365" y="42862"/>
                      </a:lnTo>
                      <a:lnTo>
                        <a:pt x="68914" y="52661"/>
                      </a:lnTo>
                      <a:lnTo>
                        <a:pt x="13703" y="67002"/>
                      </a:lnTo>
                      <a:lnTo>
                        <a:pt x="11871" y="59991"/>
                      </a:lnTo>
                      <a:lnTo>
                        <a:pt x="58079" y="47961"/>
                      </a:lnTo>
                      <a:lnTo>
                        <a:pt x="7728" y="43978"/>
                      </a:lnTo>
                      <a:lnTo>
                        <a:pt x="6055" y="37365"/>
                      </a:lnTo>
                      <a:lnTo>
                        <a:pt x="48917" y="9162"/>
                      </a:lnTo>
                      <a:lnTo>
                        <a:pt x="1912" y="21431"/>
                      </a:lnTo>
                      <a:lnTo>
                        <a:pt x="80" y="1442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12" name="Freeform: Shape 3911">
                  <a:extLst>
                    <a:ext uri="{FF2B5EF4-FFF2-40B4-BE49-F238E27FC236}">
                      <a16:creationId xmlns:a16="http://schemas.microsoft.com/office/drawing/2014/main" id="{BD897A6B-468B-6394-C355-19160D1F5CD3}"/>
                    </a:ext>
                  </a:extLst>
                </p:cNvPr>
                <p:cNvSpPr/>
                <p:nvPr/>
              </p:nvSpPr>
              <p:spPr>
                <a:xfrm>
                  <a:off x="3391645" y="4479589"/>
                  <a:ext cx="86461" cy="50475"/>
                </a:xfrm>
                <a:custGeom>
                  <a:avLst/>
                  <a:gdLst>
                    <a:gd name="connsiteX0" fmla="*/ 82399 w 86461"/>
                    <a:gd name="connsiteY0" fmla="*/ 19997 h 50475"/>
                    <a:gd name="connsiteX1" fmla="*/ 86462 w 86461"/>
                    <a:gd name="connsiteY1" fmla="*/ 35533 h 50475"/>
                    <a:gd name="connsiteX2" fmla="*/ 37545 w 86461"/>
                    <a:gd name="connsiteY2" fmla="*/ 48280 h 50475"/>
                    <a:gd name="connsiteX3" fmla="*/ 22328 w 86461"/>
                    <a:gd name="connsiteY3" fmla="*/ 50431 h 50475"/>
                    <a:gd name="connsiteX4" fmla="*/ 9342 w 86461"/>
                    <a:gd name="connsiteY4" fmla="*/ 45013 h 50475"/>
                    <a:gd name="connsiteX5" fmla="*/ 1136 w 86461"/>
                    <a:gd name="connsiteY5" fmla="*/ 30354 h 50475"/>
                    <a:gd name="connsiteX6" fmla="*/ 2969 w 86461"/>
                    <a:gd name="connsiteY6" fmla="*/ 11074 h 50475"/>
                    <a:gd name="connsiteX7" fmla="*/ 20177 w 86461"/>
                    <a:gd name="connsiteY7" fmla="*/ 0 h 50475"/>
                    <a:gd name="connsiteX8" fmla="*/ 25674 w 86461"/>
                    <a:gd name="connsiteY8" fmla="*/ 14261 h 50475"/>
                    <a:gd name="connsiteX9" fmla="*/ 16831 w 86461"/>
                    <a:gd name="connsiteY9" fmla="*/ 18643 h 50475"/>
                    <a:gd name="connsiteX10" fmla="*/ 14680 w 86461"/>
                    <a:gd name="connsiteY10" fmla="*/ 27406 h 50475"/>
                    <a:gd name="connsiteX11" fmla="*/ 19619 w 86461"/>
                    <a:gd name="connsiteY11" fmla="*/ 34019 h 50475"/>
                    <a:gd name="connsiteX12" fmla="*/ 32526 w 86461"/>
                    <a:gd name="connsiteY12" fmla="*/ 32983 h 50475"/>
                    <a:gd name="connsiteX13" fmla="*/ 82478 w 86461"/>
                    <a:gd name="connsiteY13" fmla="*/ 19997 h 5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461" h="50475">
                      <a:moveTo>
                        <a:pt x="82399" y="19997"/>
                      </a:moveTo>
                      <a:lnTo>
                        <a:pt x="86462" y="35533"/>
                      </a:lnTo>
                      <a:lnTo>
                        <a:pt x="37545" y="48280"/>
                      </a:lnTo>
                      <a:cubicBezTo>
                        <a:pt x="31171" y="49953"/>
                        <a:pt x="26073" y="50670"/>
                        <a:pt x="22328" y="50431"/>
                      </a:cubicBezTo>
                      <a:cubicBezTo>
                        <a:pt x="17468" y="50112"/>
                        <a:pt x="13086" y="48280"/>
                        <a:pt x="9342" y="45013"/>
                      </a:cubicBezTo>
                      <a:cubicBezTo>
                        <a:pt x="5598" y="41747"/>
                        <a:pt x="2889" y="36887"/>
                        <a:pt x="1136" y="30354"/>
                      </a:cubicBezTo>
                      <a:cubicBezTo>
                        <a:pt x="-856" y="22706"/>
                        <a:pt x="-218" y="16333"/>
                        <a:pt x="2969" y="11074"/>
                      </a:cubicBezTo>
                      <a:cubicBezTo>
                        <a:pt x="6155" y="5896"/>
                        <a:pt x="11891" y="2151"/>
                        <a:pt x="20177" y="0"/>
                      </a:cubicBezTo>
                      <a:lnTo>
                        <a:pt x="25674" y="14261"/>
                      </a:lnTo>
                      <a:cubicBezTo>
                        <a:pt x="21292" y="15615"/>
                        <a:pt x="18345" y="17049"/>
                        <a:pt x="16831" y="18643"/>
                      </a:cubicBezTo>
                      <a:cubicBezTo>
                        <a:pt x="14520" y="21033"/>
                        <a:pt x="13803" y="23981"/>
                        <a:pt x="14680" y="27406"/>
                      </a:cubicBezTo>
                      <a:cubicBezTo>
                        <a:pt x="15556" y="30912"/>
                        <a:pt x="17229" y="33063"/>
                        <a:pt x="19619" y="34019"/>
                      </a:cubicBezTo>
                      <a:cubicBezTo>
                        <a:pt x="22009" y="34975"/>
                        <a:pt x="26312" y="34577"/>
                        <a:pt x="32526" y="32983"/>
                      </a:cubicBezTo>
                      <a:lnTo>
                        <a:pt x="82478" y="1999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13" name="Freeform: Shape 3912">
                  <a:extLst>
                    <a:ext uri="{FF2B5EF4-FFF2-40B4-BE49-F238E27FC236}">
                      <a16:creationId xmlns:a16="http://schemas.microsoft.com/office/drawing/2014/main" id="{55E7CD7A-84C8-05A0-7DCD-99274155DAD6}"/>
                    </a:ext>
                  </a:extLst>
                </p:cNvPr>
                <p:cNvSpPr/>
                <p:nvPr/>
              </p:nvSpPr>
              <p:spPr>
                <a:xfrm>
                  <a:off x="3406855" y="4538624"/>
                  <a:ext cx="63047" cy="61823"/>
                </a:xfrm>
                <a:custGeom>
                  <a:avLst/>
                  <a:gdLst>
                    <a:gd name="connsiteX0" fmla="*/ 40021 w 63047"/>
                    <a:gd name="connsiteY0" fmla="*/ 14102 h 61823"/>
                    <a:gd name="connsiteX1" fmla="*/ 38986 w 63047"/>
                    <a:gd name="connsiteY1" fmla="*/ 0 h 61823"/>
                    <a:gd name="connsiteX2" fmla="*/ 53008 w 63047"/>
                    <a:gd name="connsiteY2" fmla="*/ 4700 h 61823"/>
                    <a:gd name="connsiteX3" fmla="*/ 61214 w 63047"/>
                    <a:gd name="connsiteY3" fmla="*/ 20156 h 61823"/>
                    <a:gd name="connsiteX4" fmla="*/ 62727 w 63047"/>
                    <a:gd name="connsiteY4" fmla="*/ 35533 h 61823"/>
                    <a:gd name="connsiteX5" fmla="*/ 58584 w 63047"/>
                    <a:gd name="connsiteY5" fmla="*/ 43898 h 61823"/>
                    <a:gd name="connsiteX6" fmla="*/ 45837 w 63047"/>
                    <a:gd name="connsiteY6" fmla="*/ 49315 h 61823"/>
                    <a:gd name="connsiteX7" fmla="*/ 28549 w 63047"/>
                    <a:gd name="connsiteY7" fmla="*/ 53617 h 61823"/>
                    <a:gd name="connsiteX8" fmla="*/ 17873 w 63047"/>
                    <a:gd name="connsiteY8" fmla="*/ 57202 h 61823"/>
                    <a:gd name="connsiteX9" fmla="*/ 11022 w 63047"/>
                    <a:gd name="connsiteY9" fmla="*/ 61823 h 61823"/>
                    <a:gd name="connsiteX10" fmla="*/ 7198 w 63047"/>
                    <a:gd name="connsiteY10" fmla="*/ 47164 h 61823"/>
                    <a:gd name="connsiteX11" fmla="*/ 11181 w 63047"/>
                    <a:gd name="connsiteY11" fmla="*/ 44615 h 61823"/>
                    <a:gd name="connsiteX12" fmla="*/ 12774 w 63047"/>
                    <a:gd name="connsiteY12" fmla="*/ 43659 h 61823"/>
                    <a:gd name="connsiteX13" fmla="*/ 5126 w 63047"/>
                    <a:gd name="connsiteY13" fmla="*/ 36967 h 61823"/>
                    <a:gd name="connsiteX14" fmla="*/ 904 w 63047"/>
                    <a:gd name="connsiteY14" fmla="*/ 28203 h 61823"/>
                    <a:gd name="connsiteX15" fmla="*/ 2019 w 63047"/>
                    <a:gd name="connsiteY15" fmla="*/ 13384 h 61823"/>
                    <a:gd name="connsiteX16" fmla="*/ 12615 w 63047"/>
                    <a:gd name="connsiteY16" fmla="*/ 5338 h 61823"/>
                    <a:gd name="connsiteX17" fmla="*/ 21697 w 63047"/>
                    <a:gd name="connsiteY17" fmla="*/ 5338 h 61823"/>
                    <a:gd name="connsiteX18" fmla="*/ 29027 w 63047"/>
                    <a:gd name="connsiteY18" fmla="*/ 10197 h 61823"/>
                    <a:gd name="connsiteX19" fmla="*/ 35560 w 63047"/>
                    <a:gd name="connsiteY19" fmla="*/ 21113 h 61823"/>
                    <a:gd name="connsiteX20" fmla="*/ 42969 w 63047"/>
                    <a:gd name="connsiteY20" fmla="*/ 34576 h 61823"/>
                    <a:gd name="connsiteX21" fmla="*/ 44483 w 63047"/>
                    <a:gd name="connsiteY21" fmla="*/ 34178 h 61823"/>
                    <a:gd name="connsiteX22" fmla="*/ 50060 w 63047"/>
                    <a:gd name="connsiteY22" fmla="*/ 30513 h 61823"/>
                    <a:gd name="connsiteX23" fmla="*/ 49821 w 63047"/>
                    <a:gd name="connsiteY23" fmla="*/ 22069 h 61823"/>
                    <a:gd name="connsiteX24" fmla="*/ 46634 w 63047"/>
                    <a:gd name="connsiteY24" fmla="*/ 16332 h 61823"/>
                    <a:gd name="connsiteX25" fmla="*/ 40260 w 63047"/>
                    <a:gd name="connsiteY25" fmla="*/ 14181 h 61823"/>
                    <a:gd name="connsiteX26" fmla="*/ 33170 w 63047"/>
                    <a:gd name="connsiteY26" fmla="*/ 37046 h 61823"/>
                    <a:gd name="connsiteX27" fmla="*/ 28549 w 63047"/>
                    <a:gd name="connsiteY27" fmla="*/ 28601 h 61823"/>
                    <a:gd name="connsiteX28" fmla="*/ 23849 w 63047"/>
                    <a:gd name="connsiteY28" fmla="*/ 21192 h 61823"/>
                    <a:gd name="connsiteX29" fmla="*/ 17873 w 63047"/>
                    <a:gd name="connsiteY29" fmla="*/ 19678 h 61823"/>
                    <a:gd name="connsiteX30" fmla="*/ 13093 w 63047"/>
                    <a:gd name="connsiteY30" fmla="*/ 23423 h 61823"/>
                    <a:gd name="connsiteX31" fmla="*/ 12376 w 63047"/>
                    <a:gd name="connsiteY31" fmla="*/ 29876 h 61823"/>
                    <a:gd name="connsiteX32" fmla="*/ 16997 w 63047"/>
                    <a:gd name="connsiteY32" fmla="*/ 36887 h 61823"/>
                    <a:gd name="connsiteX33" fmla="*/ 22813 w 63047"/>
                    <a:gd name="connsiteY33" fmla="*/ 39117 h 61823"/>
                    <a:gd name="connsiteX34" fmla="*/ 30142 w 63047"/>
                    <a:gd name="connsiteY34" fmla="*/ 37843 h 61823"/>
                    <a:gd name="connsiteX35" fmla="*/ 33090 w 63047"/>
                    <a:gd name="connsiteY35" fmla="*/ 37046 h 6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047" h="61823">
                      <a:moveTo>
                        <a:pt x="40021" y="14102"/>
                      </a:moveTo>
                      <a:lnTo>
                        <a:pt x="38986" y="0"/>
                      </a:lnTo>
                      <a:cubicBezTo>
                        <a:pt x="44802" y="80"/>
                        <a:pt x="49502" y="1673"/>
                        <a:pt x="53008" y="4700"/>
                      </a:cubicBezTo>
                      <a:cubicBezTo>
                        <a:pt x="56593" y="7728"/>
                        <a:pt x="59301" y="12827"/>
                        <a:pt x="61214" y="20156"/>
                      </a:cubicBezTo>
                      <a:cubicBezTo>
                        <a:pt x="62966" y="26769"/>
                        <a:pt x="63444" y="31868"/>
                        <a:pt x="62727" y="35533"/>
                      </a:cubicBezTo>
                      <a:cubicBezTo>
                        <a:pt x="62010" y="39197"/>
                        <a:pt x="60576" y="41986"/>
                        <a:pt x="58584" y="43898"/>
                      </a:cubicBezTo>
                      <a:cubicBezTo>
                        <a:pt x="56513" y="45810"/>
                        <a:pt x="52290" y="47642"/>
                        <a:pt x="45837" y="49315"/>
                      </a:cubicBezTo>
                      <a:lnTo>
                        <a:pt x="28549" y="53617"/>
                      </a:lnTo>
                      <a:cubicBezTo>
                        <a:pt x="23610" y="54892"/>
                        <a:pt x="20104" y="56087"/>
                        <a:pt x="17873" y="57202"/>
                      </a:cubicBezTo>
                      <a:cubicBezTo>
                        <a:pt x="15643" y="58318"/>
                        <a:pt x="13412" y="59832"/>
                        <a:pt x="11022" y="61823"/>
                      </a:cubicBezTo>
                      <a:lnTo>
                        <a:pt x="7198" y="47164"/>
                      </a:lnTo>
                      <a:cubicBezTo>
                        <a:pt x="8074" y="46527"/>
                        <a:pt x="9428" y="45650"/>
                        <a:pt x="11181" y="44615"/>
                      </a:cubicBezTo>
                      <a:cubicBezTo>
                        <a:pt x="11978" y="44137"/>
                        <a:pt x="12535" y="43818"/>
                        <a:pt x="12774" y="43659"/>
                      </a:cubicBezTo>
                      <a:cubicBezTo>
                        <a:pt x="9667" y="41747"/>
                        <a:pt x="7118" y="39516"/>
                        <a:pt x="5126" y="36967"/>
                      </a:cubicBezTo>
                      <a:cubicBezTo>
                        <a:pt x="3135" y="34417"/>
                        <a:pt x="1701" y="31469"/>
                        <a:pt x="904" y="28203"/>
                      </a:cubicBezTo>
                      <a:cubicBezTo>
                        <a:pt x="-610" y="22467"/>
                        <a:pt x="-212" y="17448"/>
                        <a:pt x="2019" y="13384"/>
                      </a:cubicBezTo>
                      <a:cubicBezTo>
                        <a:pt x="4250" y="9241"/>
                        <a:pt x="7835" y="6533"/>
                        <a:pt x="12615" y="5338"/>
                      </a:cubicBezTo>
                      <a:cubicBezTo>
                        <a:pt x="15802" y="4541"/>
                        <a:pt x="18829" y="4541"/>
                        <a:pt x="21697" y="5338"/>
                      </a:cubicBezTo>
                      <a:cubicBezTo>
                        <a:pt x="24566" y="6214"/>
                        <a:pt x="27035" y="7807"/>
                        <a:pt x="29027" y="10197"/>
                      </a:cubicBezTo>
                      <a:cubicBezTo>
                        <a:pt x="31019" y="12588"/>
                        <a:pt x="33250" y="16173"/>
                        <a:pt x="35560" y="21113"/>
                      </a:cubicBezTo>
                      <a:cubicBezTo>
                        <a:pt x="38667" y="27645"/>
                        <a:pt x="41137" y="32186"/>
                        <a:pt x="42969" y="34576"/>
                      </a:cubicBezTo>
                      <a:lnTo>
                        <a:pt x="44483" y="34178"/>
                      </a:lnTo>
                      <a:cubicBezTo>
                        <a:pt x="47351" y="33461"/>
                        <a:pt x="49183" y="32186"/>
                        <a:pt x="50060" y="30513"/>
                      </a:cubicBezTo>
                      <a:cubicBezTo>
                        <a:pt x="50936" y="28840"/>
                        <a:pt x="50856" y="25972"/>
                        <a:pt x="49821" y="22069"/>
                      </a:cubicBezTo>
                      <a:cubicBezTo>
                        <a:pt x="49104" y="19439"/>
                        <a:pt x="48068" y="17527"/>
                        <a:pt x="46634" y="16332"/>
                      </a:cubicBezTo>
                      <a:cubicBezTo>
                        <a:pt x="45200" y="15137"/>
                        <a:pt x="43128" y="14420"/>
                        <a:pt x="40260" y="14181"/>
                      </a:cubicBezTo>
                      <a:close/>
                      <a:moveTo>
                        <a:pt x="33170" y="37046"/>
                      </a:moveTo>
                      <a:cubicBezTo>
                        <a:pt x="32055" y="35293"/>
                        <a:pt x="30541" y="32505"/>
                        <a:pt x="28549" y="28601"/>
                      </a:cubicBezTo>
                      <a:cubicBezTo>
                        <a:pt x="26557" y="24697"/>
                        <a:pt x="25044" y="22307"/>
                        <a:pt x="23849" y="21192"/>
                      </a:cubicBezTo>
                      <a:cubicBezTo>
                        <a:pt x="21936" y="19599"/>
                        <a:pt x="20024" y="19121"/>
                        <a:pt x="17873" y="19678"/>
                      </a:cubicBezTo>
                      <a:cubicBezTo>
                        <a:pt x="15802" y="20236"/>
                        <a:pt x="14208" y="21431"/>
                        <a:pt x="13093" y="23423"/>
                      </a:cubicBezTo>
                      <a:cubicBezTo>
                        <a:pt x="11978" y="25415"/>
                        <a:pt x="11739" y="27566"/>
                        <a:pt x="12376" y="29876"/>
                      </a:cubicBezTo>
                      <a:cubicBezTo>
                        <a:pt x="13093" y="32584"/>
                        <a:pt x="14607" y="34895"/>
                        <a:pt x="16997" y="36887"/>
                      </a:cubicBezTo>
                      <a:cubicBezTo>
                        <a:pt x="18829" y="38321"/>
                        <a:pt x="20741" y="39117"/>
                        <a:pt x="22813" y="39117"/>
                      </a:cubicBezTo>
                      <a:cubicBezTo>
                        <a:pt x="24167" y="39117"/>
                        <a:pt x="26637" y="38719"/>
                        <a:pt x="30142" y="37843"/>
                      </a:cubicBezTo>
                      <a:lnTo>
                        <a:pt x="33090" y="3704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14" name="Freeform: Shape 3913">
                  <a:extLst>
                    <a:ext uri="{FF2B5EF4-FFF2-40B4-BE49-F238E27FC236}">
                      <a16:creationId xmlns:a16="http://schemas.microsoft.com/office/drawing/2014/main" id="{61E54FA6-D5AC-04E5-221A-35588EC5E4F5}"/>
                    </a:ext>
                  </a:extLst>
                </p:cNvPr>
                <p:cNvSpPr/>
                <p:nvPr/>
              </p:nvSpPr>
              <p:spPr>
                <a:xfrm>
                  <a:off x="3399394" y="4596783"/>
                  <a:ext cx="87353" cy="63385"/>
                </a:xfrm>
                <a:custGeom>
                  <a:avLst/>
                  <a:gdLst>
                    <a:gd name="connsiteX0" fmla="*/ 77200 w 87353"/>
                    <a:gd name="connsiteY0" fmla="*/ 0 h 63385"/>
                    <a:gd name="connsiteX1" fmla="*/ 80785 w 87353"/>
                    <a:gd name="connsiteY1" fmla="*/ 13783 h 63385"/>
                    <a:gd name="connsiteX2" fmla="*/ 72579 w 87353"/>
                    <a:gd name="connsiteY2" fmla="*/ 15934 h 63385"/>
                    <a:gd name="connsiteX3" fmla="*/ 81342 w 87353"/>
                    <a:gd name="connsiteY3" fmla="*/ 21431 h 63385"/>
                    <a:gd name="connsiteX4" fmla="*/ 86601 w 87353"/>
                    <a:gd name="connsiteY4" fmla="*/ 30912 h 63385"/>
                    <a:gd name="connsiteX5" fmla="*/ 83254 w 87353"/>
                    <a:gd name="connsiteY5" fmla="*/ 49475 h 63385"/>
                    <a:gd name="connsiteX6" fmla="*/ 63735 w 87353"/>
                    <a:gd name="connsiteY6" fmla="*/ 61823 h 63385"/>
                    <a:gd name="connsiteX7" fmla="*/ 40153 w 87353"/>
                    <a:gd name="connsiteY7" fmla="*/ 60628 h 63385"/>
                    <a:gd name="connsiteX8" fmla="*/ 28044 w 87353"/>
                    <a:gd name="connsiteY8" fmla="*/ 46049 h 63385"/>
                    <a:gd name="connsiteX9" fmla="*/ 27725 w 87353"/>
                    <a:gd name="connsiteY9" fmla="*/ 37126 h 63385"/>
                    <a:gd name="connsiteX10" fmla="*/ 32027 w 87353"/>
                    <a:gd name="connsiteY10" fmla="*/ 27566 h 63385"/>
                    <a:gd name="connsiteX11" fmla="*/ 3824 w 87353"/>
                    <a:gd name="connsiteY11" fmla="*/ 34895 h 63385"/>
                    <a:gd name="connsiteX12" fmla="*/ 0 w 87353"/>
                    <a:gd name="connsiteY12" fmla="*/ 20077 h 63385"/>
                    <a:gd name="connsiteX13" fmla="*/ 77279 w 87353"/>
                    <a:gd name="connsiteY13" fmla="*/ 0 h 63385"/>
                    <a:gd name="connsiteX14" fmla="*/ 53936 w 87353"/>
                    <a:gd name="connsiteY14" fmla="*/ 21670 h 63385"/>
                    <a:gd name="connsiteX15" fmla="*/ 40950 w 87353"/>
                    <a:gd name="connsiteY15" fmla="*/ 29000 h 63385"/>
                    <a:gd name="connsiteX16" fmla="*/ 38799 w 87353"/>
                    <a:gd name="connsiteY16" fmla="*/ 39277 h 63385"/>
                    <a:gd name="connsiteX17" fmla="*/ 45173 w 87353"/>
                    <a:gd name="connsiteY17" fmla="*/ 46766 h 63385"/>
                    <a:gd name="connsiteX18" fmla="*/ 59672 w 87353"/>
                    <a:gd name="connsiteY18" fmla="*/ 46686 h 63385"/>
                    <a:gd name="connsiteX19" fmla="*/ 71782 w 87353"/>
                    <a:gd name="connsiteY19" fmla="*/ 39755 h 63385"/>
                    <a:gd name="connsiteX20" fmla="*/ 73774 w 87353"/>
                    <a:gd name="connsiteY20" fmla="*/ 29876 h 63385"/>
                    <a:gd name="connsiteX21" fmla="*/ 67241 w 87353"/>
                    <a:gd name="connsiteY21" fmla="*/ 21909 h 63385"/>
                    <a:gd name="connsiteX22" fmla="*/ 53856 w 87353"/>
                    <a:gd name="connsiteY22" fmla="*/ 21591 h 6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7353" h="63385">
                      <a:moveTo>
                        <a:pt x="77200" y="0"/>
                      </a:moveTo>
                      <a:lnTo>
                        <a:pt x="80785" y="13783"/>
                      </a:lnTo>
                      <a:lnTo>
                        <a:pt x="72579" y="15934"/>
                      </a:lnTo>
                      <a:cubicBezTo>
                        <a:pt x="75845" y="16970"/>
                        <a:pt x="78793" y="18802"/>
                        <a:pt x="81342" y="21431"/>
                      </a:cubicBezTo>
                      <a:cubicBezTo>
                        <a:pt x="83892" y="24060"/>
                        <a:pt x="85644" y="27167"/>
                        <a:pt x="86601" y="30912"/>
                      </a:cubicBezTo>
                      <a:cubicBezTo>
                        <a:pt x="88274" y="37445"/>
                        <a:pt x="87158" y="43579"/>
                        <a:pt x="83254" y="49475"/>
                      </a:cubicBezTo>
                      <a:cubicBezTo>
                        <a:pt x="79351" y="55290"/>
                        <a:pt x="72818" y="59433"/>
                        <a:pt x="63735" y="61823"/>
                      </a:cubicBezTo>
                      <a:cubicBezTo>
                        <a:pt x="54414" y="64213"/>
                        <a:pt x="46527" y="63895"/>
                        <a:pt x="40153" y="60628"/>
                      </a:cubicBezTo>
                      <a:cubicBezTo>
                        <a:pt x="33780" y="57442"/>
                        <a:pt x="29796" y="52582"/>
                        <a:pt x="28044" y="46049"/>
                      </a:cubicBezTo>
                      <a:cubicBezTo>
                        <a:pt x="27247" y="42942"/>
                        <a:pt x="27088" y="39994"/>
                        <a:pt x="27725" y="37126"/>
                      </a:cubicBezTo>
                      <a:cubicBezTo>
                        <a:pt x="28362" y="34258"/>
                        <a:pt x="29717" y="31071"/>
                        <a:pt x="32027" y="27566"/>
                      </a:cubicBezTo>
                      <a:lnTo>
                        <a:pt x="3824" y="34895"/>
                      </a:lnTo>
                      <a:lnTo>
                        <a:pt x="0" y="20077"/>
                      </a:lnTo>
                      <a:lnTo>
                        <a:pt x="77279" y="0"/>
                      </a:lnTo>
                      <a:close/>
                      <a:moveTo>
                        <a:pt x="53936" y="21670"/>
                      </a:moveTo>
                      <a:cubicBezTo>
                        <a:pt x="47642" y="23343"/>
                        <a:pt x="43340" y="25733"/>
                        <a:pt x="40950" y="29000"/>
                      </a:cubicBezTo>
                      <a:cubicBezTo>
                        <a:pt x="38560" y="32266"/>
                        <a:pt x="37843" y="35692"/>
                        <a:pt x="38799" y="39277"/>
                      </a:cubicBezTo>
                      <a:cubicBezTo>
                        <a:pt x="39675" y="42703"/>
                        <a:pt x="41826" y="45252"/>
                        <a:pt x="45173" y="46766"/>
                      </a:cubicBezTo>
                      <a:cubicBezTo>
                        <a:pt x="48519" y="48280"/>
                        <a:pt x="53379" y="48280"/>
                        <a:pt x="59672" y="46686"/>
                      </a:cubicBezTo>
                      <a:cubicBezTo>
                        <a:pt x="65568" y="45172"/>
                        <a:pt x="69551" y="42862"/>
                        <a:pt x="71782" y="39755"/>
                      </a:cubicBezTo>
                      <a:cubicBezTo>
                        <a:pt x="74013" y="36648"/>
                        <a:pt x="74650" y="33381"/>
                        <a:pt x="73774" y="29876"/>
                      </a:cubicBezTo>
                      <a:cubicBezTo>
                        <a:pt x="72818" y="26211"/>
                        <a:pt x="70667" y="23582"/>
                        <a:pt x="67241" y="21909"/>
                      </a:cubicBezTo>
                      <a:cubicBezTo>
                        <a:pt x="63815" y="20236"/>
                        <a:pt x="59354" y="20157"/>
                        <a:pt x="53856" y="2159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15" name="Freeform: Shape 3914">
                  <a:extLst>
                    <a:ext uri="{FF2B5EF4-FFF2-40B4-BE49-F238E27FC236}">
                      <a16:creationId xmlns:a16="http://schemas.microsoft.com/office/drawing/2014/main" id="{112F839B-554C-F9C7-B6EF-C842C1CF3E7B}"/>
                    </a:ext>
                  </a:extLst>
                </p:cNvPr>
                <p:cNvSpPr/>
                <p:nvPr/>
              </p:nvSpPr>
              <p:spPr>
                <a:xfrm>
                  <a:off x="3439599" y="4664581"/>
                  <a:ext cx="63047" cy="61823"/>
                </a:xfrm>
                <a:custGeom>
                  <a:avLst/>
                  <a:gdLst>
                    <a:gd name="connsiteX0" fmla="*/ 40021 w 63047"/>
                    <a:gd name="connsiteY0" fmla="*/ 14102 h 61823"/>
                    <a:gd name="connsiteX1" fmla="*/ 38986 w 63047"/>
                    <a:gd name="connsiteY1" fmla="*/ 0 h 61823"/>
                    <a:gd name="connsiteX2" fmla="*/ 53008 w 63047"/>
                    <a:gd name="connsiteY2" fmla="*/ 4701 h 61823"/>
                    <a:gd name="connsiteX3" fmla="*/ 61213 w 63047"/>
                    <a:gd name="connsiteY3" fmla="*/ 20156 h 61823"/>
                    <a:gd name="connsiteX4" fmla="*/ 62727 w 63047"/>
                    <a:gd name="connsiteY4" fmla="*/ 35533 h 61823"/>
                    <a:gd name="connsiteX5" fmla="*/ 58584 w 63047"/>
                    <a:gd name="connsiteY5" fmla="*/ 43898 h 61823"/>
                    <a:gd name="connsiteX6" fmla="*/ 45837 w 63047"/>
                    <a:gd name="connsiteY6" fmla="*/ 49315 h 61823"/>
                    <a:gd name="connsiteX7" fmla="*/ 28549 w 63047"/>
                    <a:gd name="connsiteY7" fmla="*/ 53617 h 61823"/>
                    <a:gd name="connsiteX8" fmla="*/ 17873 w 63047"/>
                    <a:gd name="connsiteY8" fmla="*/ 57202 h 61823"/>
                    <a:gd name="connsiteX9" fmla="*/ 11022 w 63047"/>
                    <a:gd name="connsiteY9" fmla="*/ 61823 h 61823"/>
                    <a:gd name="connsiteX10" fmla="*/ 7198 w 63047"/>
                    <a:gd name="connsiteY10" fmla="*/ 47164 h 61823"/>
                    <a:gd name="connsiteX11" fmla="*/ 11181 w 63047"/>
                    <a:gd name="connsiteY11" fmla="*/ 44615 h 61823"/>
                    <a:gd name="connsiteX12" fmla="*/ 12775 w 63047"/>
                    <a:gd name="connsiteY12" fmla="*/ 43659 h 61823"/>
                    <a:gd name="connsiteX13" fmla="*/ 5126 w 63047"/>
                    <a:gd name="connsiteY13" fmla="*/ 36967 h 61823"/>
                    <a:gd name="connsiteX14" fmla="*/ 904 w 63047"/>
                    <a:gd name="connsiteY14" fmla="*/ 28203 h 61823"/>
                    <a:gd name="connsiteX15" fmla="*/ 2019 w 63047"/>
                    <a:gd name="connsiteY15" fmla="*/ 13384 h 61823"/>
                    <a:gd name="connsiteX16" fmla="*/ 12615 w 63047"/>
                    <a:gd name="connsiteY16" fmla="*/ 5338 h 61823"/>
                    <a:gd name="connsiteX17" fmla="*/ 21698 w 63047"/>
                    <a:gd name="connsiteY17" fmla="*/ 5338 h 61823"/>
                    <a:gd name="connsiteX18" fmla="*/ 29027 w 63047"/>
                    <a:gd name="connsiteY18" fmla="*/ 10197 h 61823"/>
                    <a:gd name="connsiteX19" fmla="*/ 35560 w 63047"/>
                    <a:gd name="connsiteY19" fmla="*/ 21113 h 61823"/>
                    <a:gd name="connsiteX20" fmla="*/ 42969 w 63047"/>
                    <a:gd name="connsiteY20" fmla="*/ 34577 h 61823"/>
                    <a:gd name="connsiteX21" fmla="*/ 44483 w 63047"/>
                    <a:gd name="connsiteY21" fmla="*/ 34178 h 61823"/>
                    <a:gd name="connsiteX22" fmla="*/ 50060 w 63047"/>
                    <a:gd name="connsiteY22" fmla="*/ 30513 h 61823"/>
                    <a:gd name="connsiteX23" fmla="*/ 49821 w 63047"/>
                    <a:gd name="connsiteY23" fmla="*/ 22069 h 61823"/>
                    <a:gd name="connsiteX24" fmla="*/ 46634 w 63047"/>
                    <a:gd name="connsiteY24" fmla="*/ 16332 h 61823"/>
                    <a:gd name="connsiteX25" fmla="*/ 40260 w 63047"/>
                    <a:gd name="connsiteY25" fmla="*/ 14181 h 61823"/>
                    <a:gd name="connsiteX26" fmla="*/ 33170 w 63047"/>
                    <a:gd name="connsiteY26" fmla="*/ 37046 h 61823"/>
                    <a:gd name="connsiteX27" fmla="*/ 28549 w 63047"/>
                    <a:gd name="connsiteY27" fmla="*/ 28601 h 61823"/>
                    <a:gd name="connsiteX28" fmla="*/ 23849 w 63047"/>
                    <a:gd name="connsiteY28" fmla="*/ 21192 h 61823"/>
                    <a:gd name="connsiteX29" fmla="*/ 17873 w 63047"/>
                    <a:gd name="connsiteY29" fmla="*/ 19678 h 61823"/>
                    <a:gd name="connsiteX30" fmla="*/ 13093 w 63047"/>
                    <a:gd name="connsiteY30" fmla="*/ 23423 h 61823"/>
                    <a:gd name="connsiteX31" fmla="*/ 12376 w 63047"/>
                    <a:gd name="connsiteY31" fmla="*/ 29876 h 61823"/>
                    <a:gd name="connsiteX32" fmla="*/ 16997 w 63047"/>
                    <a:gd name="connsiteY32" fmla="*/ 36807 h 61823"/>
                    <a:gd name="connsiteX33" fmla="*/ 22813 w 63047"/>
                    <a:gd name="connsiteY33" fmla="*/ 39038 h 61823"/>
                    <a:gd name="connsiteX34" fmla="*/ 30142 w 63047"/>
                    <a:gd name="connsiteY34" fmla="*/ 37763 h 61823"/>
                    <a:gd name="connsiteX35" fmla="*/ 33090 w 63047"/>
                    <a:gd name="connsiteY35" fmla="*/ 36967 h 6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047" h="61823">
                      <a:moveTo>
                        <a:pt x="40021" y="14102"/>
                      </a:moveTo>
                      <a:lnTo>
                        <a:pt x="38986" y="0"/>
                      </a:lnTo>
                      <a:cubicBezTo>
                        <a:pt x="44802" y="80"/>
                        <a:pt x="49502" y="1673"/>
                        <a:pt x="53008" y="4701"/>
                      </a:cubicBezTo>
                      <a:cubicBezTo>
                        <a:pt x="56593" y="7728"/>
                        <a:pt x="59301" y="12827"/>
                        <a:pt x="61213" y="20156"/>
                      </a:cubicBezTo>
                      <a:cubicBezTo>
                        <a:pt x="62966" y="26769"/>
                        <a:pt x="63444" y="31868"/>
                        <a:pt x="62727" y="35533"/>
                      </a:cubicBezTo>
                      <a:cubicBezTo>
                        <a:pt x="62010" y="39197"/>
                        <a:pt x="60576" y="41986"/>
                        <a:pt x="58584" y="43898"/>
                      </a:cubicBezTo>
                      <a:cubicBezTo>
                        <a:pt x="56593" y="45810"/>
                        <a:pt x="52291" y="47642"/>
                        <a:pt x="45837" y="49315"/>
                      </a:cubicBezTo>
                      <a:lnTo>
                        <a:pt x="28549" y="53617"/>
                      </a:lnTo>
                      <a:cubicBezTo>
                        <a:pt x="23610" y="54892"/>
                        <a:pt x="20104" y="56087"/>
                        <a:pt x="17873" y="57202"/>
                      </a:cubicBezTo>
                      <a:cubicBezTo>
                        <a:pt x="15643" y="58318"/>
                        <a:pt x="13412" y="59832"/>
                        <a:pt x="11022" y="61823"/>
                      </a:cubicBezTo>
                      <a:lnTo>
                        <a:pt x="7198" y="47164"/>
                      </a:lnTo>
                      <a:cubicBezTo>
                        <a:pt x="8074" y="46527"/>
                        <a:pt x="9428" y="45650"/>
                        <a:pt x="11181" y="44615"/>
                      </a:cubicBezTo>
                      <a:cubicBezTo>
                        <a:pt x="11978" y="44137"/>
                        <a:pt x="12536" y="43818"/>
                        <a:pt x="12775" y="43659"/>
                      </a:cubicBezTo>
                      <a:cubicBezTo>
                        <a:pt x="9667" y="41747"/>
                        <a:pt x="7118" y="39516"/>
                        <a:pt x="5126" y="36967"/>
                      </a:cubicBezTo>
                      <a:cubicBezTo>
                        <a:pt x="3134" y="34417"/>
                        <a:pt x="1700" y="31469"/>
                        <a:pt x="904" y="28203"/>
                      </a:cubicBezTo>
                      <a:cubicBezTo>
                        <a:pt x="-610" y="22467"/>
                        <a:pt x="-212" y="17448"/>
                        <a:pt x="2019" y="13384"/>
                      </a:cubicBezTo>
                      <a:cubicBezTo>
                        <a:pt x="4250" y="9241"/>
                        <a:pt x="7835" y="6533"/>
                        <a:pt x="12615" y="5338"/>
                      </a:cubicBezTo>
                      <a:cubicBezTo>
                        <a:pt x="15802" y="4541"/>
                        <a:pt x="18829" y="4541"/>
                        <a:pt x="21698" y="5338"/>
                      </a:cubicBezTo>
                      <a:cubicBezTo>
                        <a:pt x="24566" y="6214"/>
                        <a:pt x="27035" y="7807"/>
                        <a:pt x="29027" y="10197"/>
                      </a:cubicBezTo>
                      <a:cubicBezTo>
                        <a:pt x="31019" y="12588"/>
                        <a:pt x="33249" y="16252"/>
                        <a:pt x="35560" y="21113"/>
                      </a:cubicBezTo>
                      <a:cubicBezTo>
                        <a:pt x="38667" y="27725"/>
                        <a:pt x="41137" y="32186"/>
                        <a:pt x="42969" y="34577"/>
                      </a:cubicBezTo>
                      <a:lnTo>
                        <a:pt x="44483" y="34178"/>
                      </a:lnTo>
                      <a:cubicBezTo>
                        <a:pt x="47351" y="33461"/>
                        <a:pt x="49183" y="32186"/>
                        <a:pt x="50060" y="30513"/>
                      </a:cubicBezTo>
                      <a:cubicBezTo>
                        <a:pt x="50936" y="28760"/>
                        <a:pt x="50857" y="25972"/>
                        <a:pt x="49821" y="22069"/>
                      </a:cubicBezTo>
                      <a:cubicBezTo>
                        <a:pt x="49104" y="19439"/>
                        <a:pt x="48068" y="17527"/>
                        <a:pt x="46634" y="16332"/>
                      </a:cubicBezTo>
                      <a:cubicBezTo>
                        <a:pt x="45200" y="15137"/>
                        <a:pt x="43129" y="14420"/>
                        <a:pt x="40260" y="14181"/>
                      </a:cubicBezTo>
                      <a:close/>
                      <a:moveTo>
                        <a:pt x="33170" y="37046"/>
                      </a:moveTo>
                      <a:cubicBezTo>
                        <a:pt x="32054" y="35293"/>
                        <a:pt x="30541" y="32505"/>
                        <a:pt x="28549" y="28601"/>
                      </a:cubicBezTo>
                      <a:cubicBezTo>
                        <a:pt x="26557" y="24697"/>
                        <a:pt x="25044" y="22228"/>
                        <a:pt x="23849" y="21192"/>
                      </a:cubicBezTo>
                      <a:cubicBezTo>
                        <a:pt x="21937" y="19599"/>
                        <a:pt x="19945" y="19121"/>
                        <a:pt x="17873" y="19678"/>
                      </a:cubicBezTo>
                      <a:cubicBezTo>
                        <a:pt x="15802" y="20236"/>
                        <a:pt x="14209" y="21431"/>
                        <a:pt x="13093" y="23423"/>
                      </a:cubicBezTo>
                      <a:cubicBezTo>
                        <a:pt x="11978" y="25335"/>
                        <a:pt x="11739" y="27486"/>
                        <a:pt x="12376" y="29876"/>
                      </a:cubicBezTo>
                      <a:cubicBezTo>
                        <a:pt x="13093" y="32505"/>
                        <a:pt x="14607" y="34815"/>
                        <a:pt x="16997" y="36807"/>
                      </a:cubicBezTo>
                      <a:cubicBezTo>
                        <a:pt x="18829" y="38241"/>
                        <a:pt x="20742" y="39038"/>
                        <a:pt x="22813" y="39038"/>
                      </a:cubicBezTo>
                      <a:cubicBezTo>
                        <a:pt x="24167" y="39038"/>
                        <a:pt x="26637" y="38639"/>
                        <a:pt x="30142" y="37763"/>
                      </a:cubicBezTo>
                      <a:lnTo>
                        <a:pt x="33090" y="3696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16" name="Freeform: Shape 3915">
                  <a:extLst>
                    <a:ext uri="{FF2B5EF4-FFF2-40B4-BE49-F238E27FC236}">
                      <a16:creationId xmlns:a16="http://schemas.microsoft.com/office/drawing/2014/main" id="{DDA64C5D-7297-1BEC-3BA1-7202B3D53BC3}"/>
                    </a:ext>
                  </a:extLst>
                </p:cNvPr>
                <p:cNvSpPr/>
                <p:nvPr/>
              </p:nvSpPr>
              <p:spPr>
                <a:xfrm>
                  <a:off x="3453569" y="4723138"/>
                  <a:ext cx="66469" cy="65727"/>
                </a:xfrm>
                <a:custGeom>
                  <a:avLst/>
                  <a:gdLst>
                    <a:gd name="connsiteX0" fmla="*/ 13145 w 66469"/>
                    <a:gd name="connsiteY0" fmla="*/ 65488 h 65727"/>
                    <a:gd name="connsiteX1" fmla="*/ 9321 w 66469"/>
                    <a:gd name="connsiteY1" fmla="*/ 50670 h 65727"/>
                    <a:gd name="connsiteX2" fmla="*/ 37923 w 66469"/>
                    <a:gd name="connsiteY2" fmla="*/ 43260 h 65727"/>
                    <a:gd name="connsiteX3" fmla="*/ 49395 w 66469"/>
                    <a:gd name="connsiteY3" fmla="*/ 39277 h 65727"/>
                    <a:gd name="connsiteX4" fmla="*/ 52741 w 66469"/>
                    <a:gd name="connsiteY4" fmla="*/ 35134 h 65727"/>
                    <a:gd name="connsiteX5" fmla="*/ 52900 w 66469"/>
                    <a:gd name="connsiteY5" fmla="*/ 29637 h 65727"/>
                    <a:gd name="connsiteX6" fmla="*/ 48997 w 66469"/>
                    <a:gd name="connsiteY6" fmla="*/ 23264 h 65727"/>
                    <a:gd name="connsiteX7" fmla="*/ 42304 w 66469"/>
                    <a:gd name="connsiteY7" fmla="*/ 20555 h 65727"/>
                    <a:gd name="connsiteX8" fmla="*/ 29159 w 66469"/>
                    <a:gd name="connsiteY8" fmla="*/ 22786 h 65727"/>
                    <a:gd name="connsiteX9" fmla="*/ 3824 w 66469"/>
                    <a:gd name="connsiteY9" fmla="*/ 29398 h 65727"/>
                    <a:gd name="connsiteX10" fmla="*/ 0 w 66469"/>
                    <a:gd name="connsiteY10" fmla="*/ 14580 h 65727"/>
                    <a:gd name="connsiteX11" fmla="*/ 56007 w 66469"/>
                    <a:gd name="connsiteY11" fmla="*/ 0 h 65727"/>
                    <a:gd name="connsiteX12" fmla="*/ 59593 w 66469"/>
                    <a:gd name="connsiteY12" fmla="*/ 13783 h 65727"/>
                    <a:gd name="connsiteX13" fmla="*/ 51387 w 66469"/>
                    <a:gd name="connsiteY13" fmla="*/ 15934 h 65727"/>
                    <a:gd name="connsiteX14" fmla="*/ 65647 w 66469"/>
                    <a:gd name="connsiteY14" fmla="*/ 31947 h 65727"/>
                    <a:gd name="connsiteX15" fmla="*/ 66205 w 66469"/>
                    <a:gd name="connsiteY15" fmla="*/ 41348 h 65727"/>
                    <a:gd name="connsiteX16" fmla="*/ 63257 w 66469"/>
                    <a:gd name="connsiteY16" fmla="*/ 48678 h 65727"/>
                    <a:gd name="connsiteX17" fmla="*/ 57760 w 66469"/>
                    <a:gd name="connsiteY17" fmla="*/ 53219 h 65727"/>
                    <a:gd name="connsiteX18" fmla="*/ 48041 w 66469"/>
                    <a:gd name="connsiteY18" fmla="*/ 56645 h 65727"/>
                    <a:gd name="connsiteX19" fmla="*/ 13225 w 66469"/>
                    <a:gd name="connsiteY19" fmla="*/ 65727 h 6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469" h="65727">
                      <a:moveTo>
                        <a:pt x="13145" y="65488"/>
                      </a:moveTo>
                      <a:lnTo>
                        <a:pt x="9321" y="50670"/>
                      </a:lnTo>
                      <a:lnTo>
                        <a:pt x="37923" y="43260"/>
                      </a:lnTo>
                      <a:cubicBezTo>
                        <a:pt x="43977" y="41667"/>
                        <a:pt x="47802" y="40313"/>
                        <a:pt x="49395" y="39277"/>
                      </a:cubicBezTo>
                      <a:cubicBezTo>
                        <a:pt x="50988" y="38162"/>
                        <a:pt x="52104" y="36807"/>
                        <a:pt x="52741" y="35134"/>
                      </a:cubicBezTo>
                      <a:cubicBezTo>
                        <a:pt x="53378" y="33461"/>
                        <a:pt x="53378" y="31629"/>
                        <a:pt x="52900" y="29637"/>
                      </a:cubicBezTo>
                      <a:cubicBezTo>
                        <a:pt x="52263" y="27088"/>
                        <a:pt x="50909" y="24937"/>
                        <a:pt x="48997" y="23264"/>
                      </a:cubicBezTo>
                      <a:cubicBezTo>
                        <a:pt x="47085" y="21591"/>
                        <a:pt x="44854" y="20714"/>
                        <a:pt x="42304" y="20555"/>
                      </a:cubicBezTo>
                      <a:cubicBezTo>
                        <a:pt x="39755" y="20395"/>
                        <a:pt x="35373" y="21113"/>
                        <a:pt x="29159" y="22786"/>
                      </a:cubicBezTo>
                      <a:lnTo>
                        <a:pt x="3824" y="29398"/>
                      </a:lnTo>
                      <a:lnTo>
                        <a:pt x="0" y="14580"/>
                      </a:lnTo>
                      <a:lnTo>
                        <a:pt x="56007" y="0"/>
                      </a:lnTo>
                      <a:lnTo>
                        <a:pt x="59593" y="13783"/>
                      </a:lnTo>
                      <a:lnTo>
                        <a:pt x="51387" y="15934"/>
                      </a:lnTo>
                      <a:cubicBezTo>
                        <a:pt x="58955" y="19201"/>
                        <a:pt x="63735" y="24538"/>
                        <a:pt x="65647" y="31947"/>
                      </a:cubicBezTo>
                      <a:cubicBezTo>
                        <a:pt x="66524" y="35214"/>
                        <a:pt x="66683" y="38321"/>
                        <a:pt x="66205" y="41348"/>
                      </a:cubicBezTo>
                      <a:cubicBezTo>
                        <a:pt x="65727" y="44376"/>
                        <a:pt x="64771" y="46846"/>
                        <a:pt x="63257" y="48678"/>
                      </a:cubicBezTo>
                      <a:cubicBezTo>
                        <a:pt x="61823" y="50511"/>
                        <a:pt x="59991" y="52024"/>
                        <a:pt x="57760" y="53219"/>
                      </a:cubicBezTo>
                      <a:cubicBezTo>
                        <a:pt x="55609" y="54334"/>
                        <a:pt x="52343" y="55530"/>
                        <a:pt x="48041" y="56645"/>
                      </a:cubicBezTo>
                      <a:lnTo>
                        <a:pt x="13225" y="6572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42" name="Graphic 3682">
                <a:extLst>
                  <a:ext uri="{FF2B5EF4-FFF2-40B4-BE49-F238E27FC236}">
                    <a16:creationId xmlns:a16="http://schemas.microsoft.com/office/drawing/2014/main" id="{E25374E4-2B2D-0129-8C21-A79CCED4BC86}"/>
                  </a:ext>
                </a:extLst>
              </p:cNvPr>
              <p:cNvGrpSpPr/>
              <p:nvPr/>
            </p:nvGrpSpPr>
            <p:grpSpPr>
              <a:xfrm>
                <a:off x="3146444" y="4126336"/>
                <a:ext cx="165230" cy="705151"/>
                <a:chOff x="3146444" y="4126336"/>
                <a:chExt cx="165230" cy="705151"/>
              </a:xfrm>
              <a:solidFill>
                <a:srgbClr val="000000"/>
              </a:solidFill>
            </p:grpSpPr>
            <p:sp>
              <p:nvSpPr>
                <p:cNvPr id="3893" name="Freeform: Shape 3892">
                  <a:extLst>
                    <a:ext uri="{FF2B5EF4-FFF2-40B4-BE49-F238E27FC236}">
                      <a16:creationId xmlns:a16="http://schemas.microsoft.com/office/drawing/2014/main" id="{EDE74EFE-9417-486C-4B2C-4767ACB56505}"/>
                    </a:ext>
                  </a:extLst>
                </p:cNvPr>
                <p:cNvSpPr/>
                <p:nvPr/>
              </p:nvSpPr>
              <p:spPr>
                <a:xfrm>
                  <a:off x="3146444" y="4126336"/>
                  <a:ext cx="51944" cy="25255"/>
                </a:xfrm>
                <a:custGeom>
                  <a:avLst/>
                  <a:gdLst>
                    <a:gd name="connsiteX0" fmla="*/ 1036 w 51944"/>
                    <a:gd name="connsiteY0" fmla="*/ 25255 h 25255"/>
                    <a:gd name="connsiteX1" fmla="*/ 0 w 51944"/>
                    <a:gd name="connsiteY1" fmla="*/ 19041 h 25255"/>
                    <a:gd name="connsiteX2" fmla="*/ 39596 w 51944"/>
                    <a:gd name="connsiteY2" fmla="*/ 12189 h 25255"/>
                    <a:gd name="connsiteX3" fmla="*/ 34338 w 51944"/>
                    <a:gd name="connsiteY3" fmla="*/ 7011 h 25255"/>
                    <a:gd name="connsiteX4" fmla="*/ 30035 w 51944"/>
                    <a:gd name="connsiteY4" fmla="*/ 1036 h 25255"/>
                    <a:gd name="connsiteX5" fmla="*/ 36011 w 51944"/>
                    <a:gd name="connsiteY5" fmla="*/ 0 h 25255"/>
                    <a:gd name="connsiteX6" fmla="*/ 43500 w 51944"/>
                    <a:gd name="connsiteY6" fmla="*/ 8047 h 25255"/>
                    <a:gd name="connsiteX7" fmla="*/ 51228 w 51944"/>
                    <a:gd name="connsiteY7" fmla="*/ 12428 h 25255"/>
                    <a:gd name="connsiteX8" fmla="*/ 51945 w 51944"/>
                    <a:gd name="connsiteY8" fmla="*/ 16412 h 25255"/>
                    <a:gd name="connsiteX9" fmla="*/ 1195 w 51944"/>
                    <a:gd name="connsiteY9" fmla="*/ 25176 h 2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44" h="25255">
                      <a:moveTo>
                        <a:pt x="1036" y="25255"/>
                      </a:moveTo>
                      <a:lnTo>
                        <a:pt x="0" y="19041"/>
                      </a:lnTo>
                      <a:lnTo>
                        <a:pt x="39596" y="12189"/>
                      </a:lnTo>
                      <a:cubicBezTo>
                        <a:pt x="37923" y="10915"/>
                        <a:pt x="36170" y="9242"/>
                        <a:pt x="34338" y="7011"/>
                      </a:cubicBezTo>
                      <a:cubicBezTo>
                        <a:pt x="32505" y="4860"/>
                        <a:pt x="31071" y="2868"/>
                        <a:pt x="30035" y="1036"/>
                      </a:cubicBezTo>
                      <a:lnTo>
                        <a:pt x="36011" y="0"/>
                      </a:lnTo>
                      <a:cubicBezTo>
                        <a:pt x="38241" y="3187"/>
                        <a:pt x="40711" y="5895"/>
                        <a:pt x="43500" y="8047"/>
                      </a:cubicBezTo>
                      <a:cubicBezTo>
                        <a:pt x="46288" y="10277"/>
                        <a:pt x="48837" y="11711"/>
                        <a:pt x="51228" y="12428"/>
                      </a:cubicBezTo>
                      <a:lnTo>
                        <a:pt x="51945" y="16412"/>
                      </a:lnTo>
                      <a:lnTo>
                        <a:pt x="1195" y="2517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94" name="Freeform: Shape 3893">
                  <a:extLst>
                    <a:ext uri="{FF2B5EF4-FFF2-40B4-BE49-F238E27FC236}">
                      <a16:creationId xmlns:a16="http://schemas.microsoft.com/office/drawing/2014/main" id="{CCE028C9-5448-2F58-FA97-F3DB3C0662B9}"/>
                    </a:ext>
                  </a:extLst>
                </p:cNvPr>
                <p:cNvSpPr/>
                <p:nvPr/>
              </p:nvSpPr>
              <p:spPr>
                <a:xfrm>
                  <a:off x="3152340" y="4160354"/>
                  <a:ext cx="51944" cy="25255"/>
                </a:xfrm>
                <a:custGeom>
                  <a:avLst/>
                  <a:gdLst>
                    <a:gd name="connsiteX0" fmla="*/ 1036 w 51944"/>
                    <a:gd name="connsiteY0" fmla="*/ 25255 h 25255"/>
                    <a:gd name="connsiteX1" fmla="*/ 0 w 51944"/>
                    <a:gd name="connsiteY1" fmla="*/ 19041 h 25255"/>
                    <a:gd name="connsiteX2" fmla="*/ 39596 w 51944"/>
                    <a:gd name="connsiteY2" fmla="*/ 12189 h 25255"/>
                    <a:gd name="connsiteX3" fmla="*/ 34337 w 51944"/>
                    <a:gd name="connsiteY3" fmla="*/ 7011 h 25255"/>
                    <a:gd name="connsiteX4" fmla="*/ 30035 w 51944"/>
                    <a:gd name="connsiteY4" fmla="*/ 1036 h 25255"/>
                    <a:gd name="connsiteX5" fmla="*/ 36010 w 51944"/>
                    <a:gd name="connsiteY5" fmla="*/ 0 h 25255"/>
                    <a:gd name="connsiteX6" fmla="*/ 43499 w 51944"/>
                    <a:gd name="connsiteY6" fmla="*/ 8047 h 25255"/>
                    <a:gd name="connsiteX7" fmla="*/ 51227 w 51944"/>
                    <a:gd name="connsiteY7" fmla="*/ 12428 h 25255"/>
                    <a:gd name="connsiteX8" fmla="*/ 51944 w 51944"/>
                    <a:gd name="connsiteY8" fmla="*/ 16412 h 25255"/>
                    <a:gd name="connsiteX9" fmla="*/ 1195 w 51944"/>
                    <a:gd name="connsiteY9" fmla="*/ 25176 h 25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44" h="25255">
                      <a:moveTo>
                        <a:pt x="1036" y="25255"/>
                      </a:moveTo>
                      <a:lnTo>
                        <a:pt x="0" y="19041"/>
                      </a:lnTo>
                      <a:lnTo>
                        <a:pt x="39596" y="12189"/>
                      </a:lnTo>
                      <a:cubicBezTo>
                        <a:pt x="37922" y="10915"/>
                        <a:pt x="36170" y="9242"/>
                        <a:pt x="34337" y="7011"/>
                      </a:cubicBezTo>
                      <a:cubicBezTo>
                        <a:pt x="32505" y="4860"/>
                        <a:pt x="31071" y="2868"/>
                        <a:pt x="30035" y="1036"/>
                      </a:cubicBezTo>
                      <a:lnTo>
                        <a:pt x="36010" y="0"/>
                      </a:lnTo>
                      <a:cubicBezTo>
                        <a:pt x="38241" y="3187"/>
                        <a:pt x="40711" y="5896"/>
                        <a:pt x="43499" y="8047"/>
                      </a:cubicBezTo>
                      <a:cubicBezTo>
                        <a:pt x="46288" y="10198"/>
                        <a:pt x="48837" y="11711"/>
                        <a:pt x="51227" y="12428"/>
                      </a:cubicBezTo>
                      <a:lnTo>
                        <a:pt x="51944" y="16412"/>
                      </a:lnTo>
                      <a:lnTo>
                        <a:pt x="1195" y="2517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95" name="Freeform: Shape 3894">
                  <a:extLst>
                    <a:ext uri="{FF2B5EF4-FFF2-40B4-BE49-F238E27FC236}">
                      <a16:creationId xmlns:a16="http://schemas.microsoft.com/office/drawing/2014/main" id="{E1EEA8D3-CD96-539B-4EA3-67701E307550}"/>
                    </a:ext>
                  </a:extLst>
                </p:cNvPr>
                <p:cNvSpPr/>
                <p:nvPr/>
              </p:nvSpPr>
              <p:spPr>
                <a:xfrm>
                  <a:off x="3157359" y="4193338"/>
                  <a:ext cx="54413" cy="33540"/>
                </a:xfrm>
                <a:custGeom>
                  <a:avLst/>
                  <a:gdLst>
                    <a:gd name="connsiteX0" fmla="*/ 42782 w 54413"/>
                    <a:gd name="connsiteY0" fmla="*/ 1036 h 33540"/>
                    <a:gd name="connsiteX1" fmla="*/ 48758 w 54413"/>
                    <a:gd name="connsiteY1" fmla="*/ 0 h 33540"/>
                    <a:gd name="connsiteX2" fmla="*/ 54414 w 54413"/>
                    <a:gd name="connsiteY2" fmla="*/ 32744 h 33540"/>
                    <a:gd name="connsiteX3" fmla="*/ 49554 w 54413"/>
                    <a:gd name="connsiteY3" fmla="*/ 33541 h 33540"/>
                    <a:gd name="connsiteX4" fmla="*/ 34258 w 54413"/>
                    <a:gd name="connsiteY4" fmla="*/ 26291 h 33540"/>
                    <a:gd name="connsiteX5" fmla="*/ 15456 w 54413"/>
                    <a:gd name="connsiteY5" fmla="*/ 21989 h 33540"/>
                    <a:gd name="connsiteX6" fmla="*/ 1115 w 54413"/>
                    <a:gd name="connsiteY6" fmla="*/ 21989 h 33540"/>
                    <a:gd name="connsiteX7" fmla="*/ 0 w 54413"/>
                    <a:gd name="connsiteY7" fmla="*/ 15615 h 33540"/>
                    <a:gd name="connsiteX8" fmla="*/ 14818 w 54413"/>
                    <a:gd name="connsiteY8" fmla="*/ 15456 h 33540"/>
                    <a:gd name="connsiteX9" fmla="*/ 32266 w 54413"/>
                    <a:gd name="connsiteY9" fmla="*/ 19121 h 33540"/>
                    <a:gd name="connsiteX10" fmla="*/ 47005 w 54413"/>
                    <a:gd name="connsiteY10" fmla="*/ 25733 h 33540"/>
                    <a:gd name="connsiteX11" fmla="*/ 42703 w 54413"/>
                    <a:gd name="connsiteY11" fmla="*/ 956 h 3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13" h="33540">
                      <a:moveTo>
                        <a:pt x="42782" y="1036"/>
                      </a:moveTo>
                      <a:lnTo>
                        <a:pt x="48758" y="0"/>
                      </a:lnTo>
                      <a:lnTo>
                        <a:pt x="54414" y="32744"/>
                      </a:lnTo>
                      <a:lnTo>
                        <a:pt x="49554" y="33541"/>
                      </a:lnTo>
                      <a:cubicBezTo>
                        <a:pt x="45571" y="30912"/>
                        <a:pt x="40472" y="28521"/>
                        <a:pt x="34258" y="26291"/>
                      </a:cubicBezTo>
                      <a:cubicBezTo>
                        <a:pt x="28043" y="24140"/>
                        <a:pt x="21750" y="22706"/>
                        <a:pt x="15456" y="21989"/>
                      </a:cubicBezTo>
                      <a:cubicBezTo>
                        <a:pt x="10994" y="21511"/>
                        <a:pt x="6214" y="21511"/>
                        <a:pt x="1115" y="21989"/>
                      </a:cubicBezTo>
                      <a:lnTo>
                        <a:pt x="0" y="15615"/>
                      </a:lnTo>
                      <a:cubicBezTo>
                        <a:pt x="3983" y="14978"/>
                        <a:pt x="8923" y="14978"/>
                        <a:pt x="14818" y="15456"/>
                      </a:cubicBezTo>
                      <a:cubicBezTo>
                        <a:pt x="20714" y="15934"/>
                        <a:pt x="26530" y="17209"/>
                        <a:pt x="32266" y="19121"/>
                      </a:cubicBezTo>
                      <a:cubicBezTo>
                        <a:pt x="38002" y="21033"/>
                        <a:pt x="42942" y="23263"/>
                        <a:pt x="47005" y="25733"/>
                      </a:cubicBezTo>
                      <a:lnTo>
                        <a:pt x="42703" y="95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96" name="Freeform: Shape 3895">
                  <a:extLst>
                    <a:ext uri="{FF2B5EF4-FFF2-40B4-BE49-F238E27FC236}">
                      <a16:creationId xmlns:a16="http://schemas.microsoft.com/office/drawing/2014/main" id="{6C0106EF-07A7-2785-715A-9B78F4F88817}"/>
                    </a:ext>
                  </a:extLst>
                </p:cNvPr>
                <p:cNvSpPr/>
                <p:nvPr/>
              </p:nvSpPr>
              <p:spPr>
                <a:xfrm>
                  <a:off x="3163254" y="4234447"/>
                  <a:ext cx="58955" cy="56883"/>
                </a:xfrm>
                <a:custGeom>
                  <a:avLst/>
                  <a:gdLst>
                    <a:gd name="connsiteX0" fmla="*/ 0 w 58955"/>
                    <a:gd name="connsiteY0" fmla="*/ 8684 h 56883"/>
                    <a:gd name="connsiteX1" fmla="*/ 50590 w 58955"/>
                    <a:gd name="connsiteY1" fmla="*/ 0 h 56883"/>
                    <a:gd name="connsiteX2" fmla="*/ 52343 w 58955"/>
                    <a:gd name="connsiteY2" fmla="*/ 10038 h 56883"/>
                    <a:gd name="connsiteX3" fmla="*/ 18563 w 58955"/>
                    <a:gd name="connsiteY3" fmla="*/ 28203 h 56883"/>
                    <a:gd name="connsiteX4" fmla="*/ 11472 w 58955"/>
                    <a:gd name="connsiteY4" fmla="*/ 31868 h 56883"/>
                    <a:gd name="connsiteX5" fmla="*/ 20077 w 58955"/>
                    <a:gd name="connsiteY5" fmla="*/ 33142 h 56883"/>
                    <a:gd name="connsiteX6" fmla="*/ 57362 w 58955"/>
                    <a:gd name="connsiteY6" fmla="*/ 39197 h 56883"/>
                    <a:gd name="connsiteX7" fmla="*/ 58955 w 58955"/>
                    <a:gd name="connsiteY7" fmla="*/ 48200 h 56883"/>
                    <a:gd name="connsiteX8" fmla="*/ 8365 w 58955"/>
                    <a:gd name="connsiteY8" fmla="*/ 56884 h 56883"/>
                    <a:gd name="connsiteX9" fmla="*/ 7250 w 58955"/>
                    <a:gd name="connsiteY9" fmla="*/ 50431 h 56883"/>
                    <a:gd name="connsiteX10" fmla="*/ 49554 w 58955"/>
                    <a:gd name="connsiteY10" fmla="*/ 43101 h 56883"/>
                    <a:gd name="connsiteX11" fmla="*/ 4700 w 58955"/>
                    <a:gd name="connsiteY11" fmla="*/ 35692 h 56883"/>
                    <a:gd name="connsiteX12" fmla="*/ 3665 w 58955"/>
                    <a:gd name="connsiteY12" fmla="*/ 29637 h 56883"/>
                    <a:gd name="connsiteX13" fmla="*/ 44216 w 58955"/>
                    <a:gd name="connsiteY13" fmla="*/ 7568 h 56883"/>
                    <a:gd name="connsiteX14" fmla="*/ 1115 w 58955"/>
                    <a:gd name="connsiteY14" fmla="*/ 14978 h 56883"/>
                    <a:gd name="connsiteX15" fmla="*/ 0 w 58955"/>
                    <a:gd name="connsiteY15" fmla="*/ 8524 h 5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955" h="56883">
                      <a:moveTo>
                        <a:pt x="0" y="8684"/>
                      </a:moveTo>
                      <a:lnTo>
                        <a:pt x="50590" y="0"/>
                      </a:lnTo>
                      <a:lnTo>
                        <a:pt x="52343" y="10038"/>
                      </a:lnTo>
                      <a:lnTo>
                        <a:pt x="18563" y="28203"/>
                      </a:lnTo>
                      <a:cubicBezTo>
                        <a:pt x="15456" y="29876"/>
                        <a:pt x="13066" y="31150"/>
                        <a:pt x="11472" y="31868"/>
                      </a:cubicBezTo>
                      <a:cubicBezTo>
                        <a:pt x="13384" y="32107"/>
                        <a:pt x="16253" y="32585"/>
                        <a:pt x="20077" y="33142"/>
                      </a:cubicBezTo>
                      <a:lnTo>
                        <a:pt x="57362" y="39197"/>
                      </a:lnTo>
                      <a:lnTo>
                        <a:pt x="58955" y="48200"/>
                      </a:lnTo>
                      <a:lnTo>
                        <a:pt x="8365" y="56884"/>
                      </a:lnTo>
                      <a:lnTo>
                        <a:pt x="7250" y="50431"/>
                      </a:lnTo>
                      <a:lnTo>
                        <a:pt x="49554" y="43101"/>
                      </a:lnTo>
                      <a:lnTo>
                        <a:pt x="4700" y="35692"/>
                      </a:lnTo>
                      <a:lnTo>
                        <a:pt x="3665" y="29637"/>
                      </a:lnTo>
                      <a:lnTo>
                        <a:pt x="44216" y="7568"/>
                      </a:lnTo>
                      <a:lnTo>
                        <a:pt x="1115" y="14978"/>
                      </a:lnTo>
                      <a:lnTo>
                        <a:pt x="0" y="852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97" name="Freeform: Shape 3896">
                  <a:extLst>
                    <a:ext uri="{FF2B5EF4-FFF2-40B4-BE49-F238E27FC236}">
                      <a16:creationId xmlns:a16="http://schemas.microsoft.com/office/drawing/2014/main" id="{4501CE19-7DEC-18AE-22C1-A6BFA57C4A70}"/>
                    </a:ext>
                  </a:extLst>
                </p:cNvPr>
                <p:cNvSpPr/>
                <p:nvPr/>
              </p:nvSpPr>
              <p:spPr>
                <a:xfrm>
                  <a:off x="3180463" y="4331245"/>
                  <a:ext cx="72950" cy="55571"/>
                </a:xfrm>
                <a:custGeom>
                  <a:avLst/>
                  <a:gdLst>
                    <a:gd name="connsiteX0" fmla="*/ 0 w 72950"/>
                    <a:gd name="connsiteY0" fmla="*/ 11632 h 55571"/>
                    <a:gd name="connsiteX1" fmla="*/ 67400 w 72950"/>
                    <a:gd name="connsiteY1" fmla="*/ 0 h 55571"/>
                    <a:gd name="connsiteX2" fmla="*/ 71145 w 72950"/>
                    <a:gd name="connsiteY2" fmla="*/ 21830 h 55571"/>
                    <a:gd name="connsiteX3" fmla="*/ 72897 w 72950"/>
                    <a:gd name="connsiteY3" fmla="*/ 38162 h 55571"/>
                    <a:gd name="connsiteX4" fmla="*/ 67958 w 72950"/>
                    <a:gd name="connsiteY4" fmla="*/ 48997 h 55571"/>
                    <a:gd name="connsiteX5" fmla="*/ 55529 w 72950"/>
                    <a:gd name="connsiteY5" fmla="*/ 55131 h 55571"/>
                    <a:gd name="connsiteX6" fmla="*/ 44694 w 72950"/>
                    <a:gd name="connsiteY6" fmla="*/ 54653 h 55571"/>
                    <a:gd name="connsiteX7" fmla="*/ 37046 w 72950"/>
                    <a:gd name="connsiteY7" fmla="*/ 50033 h 55571"/>
                    <a:gd name="connsiteX8" fmla="*/ 32664 w 72950"/>
                    <a:gd name="connsiteY8" fmla="*/ 43500 h 55571"/>
                    <a:gd name="connsiteX9" fmla="*/ 29238 w 72950"/>
                    <a:gd name="connsiteY9" fmla="*/ 29557 h 55571"/>
                    <a:gd name="connsiteX10" fmla="*/ 27725 w 72950"/>
                    <a:gd name="connsiteY10" fmla="*/ 20714 h 55571"/>
                    <a:gd name="connsiteX11" fmla="*/ 2310 w 72950"/>
                    <a:gd name="connsiteY11" fmla="*/ 25096 h 55571"/>
                    <a:gd name="connsiteX12" fmla="*/ 0 w 72950"/>
                    <a:gd name="connsiteY12" fmla="*/ 11472 h 55571"/>
                    <a:gd name="connsiteX13" fmla="*/ 58397 w 72950"/>
                    <a:gd name="connsiteY13" fmla="*/ 15615 h 55571"/>
                    <a:gd name="connsiteX14" fmla="*/ 39277 w 72950"/>
                    <a:gd name="connsiteY14" fmla="*/ 18882 h 55571"/>
                    <a:gd name="connsiteX15" fmla="*/ 40552 w 72950"/>
                    <a:gd name="connsiteY15" fmla="*/ 26371 h 55571"/>
                    <a:gd name="connsiteX16" fmla="*/ 43499 w 72950"/>
                    <a:gd name="connsiteY16" fmla="*/ 36967 h 55571"/>
                    <a:gd name="connsiteX17" fmla="*/ 47563 w 72950"/>
                    <a:gd name="connsiteY17" fmla="*/ 40632 h 55571"/>
                    <a:gd name="connsiteX18" fmla="*/ 53060 w 72950"/>
                    <a:gd name="connsiteY18" fmla="*/ 41269 h 55571"/>
                    <a:gd name="connsiteX19" fmla="*/ 58716 w 72950"/>
                    <a:gd name="connsiteY19" fmla="*/ 38082 h 55571"/>
                    <a:gd name="connsiteX20" fmla="*/ 60788 w 72950"/>
                    <a:gd name="connsiteY20" fmla="*/ 32107 h 55571"/>
                    <a:gd name="connsiteX21" fmla="*/ 59592 w 72950"/>
                    <a:gd name="connsiteY21" fmla="*/ 22228 h 55571"/>
                    <a:gd name="connsiteX22" fmla="*/ 58477 w 72950"/>
                    <a:gd name="connsiteY22" fmla="*/ 15615 h 5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2950" h="55571">
                      <a:moveTo>
                        <a:pt x="0" y="11632"/>
                      </a:moveTo>
                      <a:lnTo>
                        <a:pt x="67400" y="0"/>
                      </a:lnTo>
                      <a:lnTo>
                        <a:pt x="71145" y="21830"/>
                      </a:lnTo>
                      <a:cubicBezTo>
                        <a:pt x="72579" y="30115"/>
                        <a:pt x="73136" y="35533"/>
                        <a:pt x="72897" y="38162"/>
                      </a:cubicBezTo>
                      <a:cubicBezTo>
                        <a:pt x="72579" y="42225"/>
                        <a:pt x="70906" y="45810"/>
                        <a:pt x="67958" y="48997"/>
                      </a:cubicBezTo>
                      <a:cubicBezTo>
                        <a:pt x="65010" y="52184"/>
                        <a:pt x="60867" y="54255"/>
                        <a:pt x="55529" y="55131"/>
                      </a:cubicBezTo>
                      <a:cubicBezTo>
                        <a:pt x="51387" y="55848"/>
                        <a:pt x="47802" y="55689"/>
                        <a:pt x="44694" y="54653"/>
                      </a:cubicBezTo>
                      <a:cubicBezTo>
                        <a:pt x="41587" y="53618"/>
                        <a:pt x="39038" y="52104"/>
                        <a:pt x="37046" y="50033"/>
                      </a:cubicBezTo>
                      <a:cubicBezTo>
                        <a:pt x="35054" y="47961"/>
                        <a:pt x="33541" y="45810"/>
                        <a:pt x="32664" y="43500"/>
                      </a:cubicBezTo>
                      <a:cubicBezTo>
                        <a:pt x="31469" y="40392"/>
                        <a:pt x="30354" y="35692"/>
                        <a:pt x="29238" y="29557"/>
                      </a:cubicBezTo>
                      <a:lnTo>
                        <a:pt x="27725" y="20714"/>
                      </a:lnTo>
                      <a:lnTo>
                        <a:pt x="2310" y="25096"/>
                      </a:lnTo>
                      <a:lnTo>
                        <a:pt x="0" y="11472"/>
                      </a:lnTo>
                      <a:close/>
                      <a:moveTo>
                        <a:pt x="58397" y="15615"/>
                      </a:moveTo>
                      <a:lnTo>
                        <a:pt x="39277" y="18882"/>
                      </a:lnTo>
                      <a:lnTo>
                        <a:pt x="40552" y="26371"/>
                      </a:lnTo>
                      <a:cubicBezTo>
                        <a:pt x="41508" y="31709"/>
                        <a:pt x="42464" y="35294"/>
                        <a:pt x="43499" y="36967"/>
                      </a:cubicBezTo>
                      <a:cubicBezTo>
                        <a:pt x="44535" y="38640"/>
                        <a:pt x="45890" y="39914"/>
                        <a:pt x="47563" y="40632"/>
                      </a:cubicBezTo>
                      <a:cubicBezTo>
                        <a:pt x="49236" y="41428"/>
                        <a:pt x="51068" y="41588"/>
                        <a:pt x="53060" y="41269"/>
                      </a:cubicBezTo>
                      <a:cubicBezTo>
                        <a:pt x="55529" y="40870"/>
                        <a:pt x="57441" y="39755"/>
                        <a:pt x="58716" y="38082"/>
                      </a:cubicBezTo>
                      <a:cubicBezTo>
                        <a:pt x="60071" y="36409"/>
                        <a:pt x="60708" y="34337"/>
                        <a:pt x="60788" y="32107"/>
                      </a:cubicBezTo>
                      <a:cubicBezTo>
                        <a:pt x="60788" y="30434"/>
                        <a:pt x="60389" y="27167"/>
                        <a:pt x="59592" y="22228"/>
                      </a:cubicBezTo>
                      <a:lnTo>
                        <a:pt x="58477" y="1561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98" name="Freeform: Shape 3897">
                  <a:extLst>
                    <a:ext uri="{FF2B5EF4-FFF2-40B4-BE49-F238E27FC236}">
                      <a16:creationId xmlns:a16="http://schemas.microsoft.com/office/drawing/2014/main" id="{A72EF07C-63AB-C382-2341-37D0BB2590E3}"/>
                    </a:ext>
                  </a:extLst>
                </p:cNvPr>
                <p:cNvSpPr/>
                <p:nvPr/>
              </p:nvSpPr>
              <p:spPr>
                <a:xfrm>
                  <a:off x="3191377" y="4394024"/>
                  <a:ext cx="69630" cy="56087"/>
                </a:xfrm>
                <a:custGeom>
                  <a:avLst/>
                  <a:gdLst>
                    <a:gd name="connsiteX0" fmla="*/ 69551 w 69630"/>
                    <a:gd name="connsiteY0" fmla="*/ 12827 h 56087"/>
                    <a:gd name="connsiteX1" fmla="*/ 44774 w 69630"/>
                    <a:gd name="connsiteY1" fmla="*/ 17129 h 56087"/>
                    <a:gd name="connsiteX2" fmla="*/ 54653 w 69630"/>
                    <a:gd name="connsiteY2" fmla="*/ 30832 h 56087"/>
                    <a:gd name="connsiteX3" fmla="*/ 54414 w 69630"/>
                    <a:gd name="connsiteY3" fmla="*/ 39198 h 56087"/>
                    <a:gd name="connsiteX4" fmla="*/ 51148 w 69630"/>
                    <a:gd name="connsiteY4" fmla="*/ 45332 h 56087"/>
                    <a:gd name="connsiteX5" fmla="*/ 45890 w 69630"/>
                    <a:gd name="connsiteY5" fmla="*/ 48837 h 56087"/>
                    <a:gd name="connsiteX6" fmla="*/ 36329 w 69630"/>
                    <a:gd name="connsiteY6" fmla="*/ 51148 h 56087"/>
                    <a:gd name="connsiteX7" fmla="*/ 7648 w 69630"/>
                    <a:gd name="connsiteY7" fmla="*/ 56087 h 56087"/>
                    <a:gd name="connsiteX8" fmla="*/ 5417 w 69630"/>
                    <a:gd name="connsiteY8" fmla="*/ 43181 h 56087"/>
                    <a:gd name="connsiteX9" fmla="*/ 31230 w 69630"/>
                    <a:gd name="connsiteY9" fmla="*/ 38720 h 56087"/>
                    <a:gd name="connsiteX10" fmla="*/ 40870 w 69630"/>
                    <a:gd name="connsiteY10" fmla="*/ 36329 h 56087"/>
                    <a:gd name="connsiteX11" fmla="*/ 43738 w 69630"/>
                    <a:gd name="connsiteY11" fmla="*/ 33143 h 56087"/>
                    <a:gd name="connsiteX12" fmla="*/ 44137 w 69630"/>
                    <a:gd name="connsiteY12" fmla="*/ 28283 h 56087"/>
                    <a:gd name="connsiteX13" fmla="*/ 41587 w 69630"/>
                    <a:gd name="connsiteY13" fmla="*/ 22786 h 56087"/>
                    <a:gd name="connsiteX14" fmla="*/ 36249 w 69630"/>
                    <a:gd name="connsiteY14" fmla="*/ 19917 h 56087"/>
                    <a:gd name="connsiteX15" fmla="*/ 26689 w 69630"/>
                    <a:gd name="connsiteY15" fmla="*/ 20316 h 56087"/>
                    <a:gd name="connsiteX16" fmla="*/ 2231 w 69630"/>
                    <a:gd name="connsiteY16" fmla="*/ 24538 h 56087"/>
                    <a:gd name="connsiteX17" fmla="*/ 0 w 69630"/>
                    <a:gd name="connsiteY17" fmla="*/ 11632 h 56087"/>
                    <a:gd name="connsiteX18" fmla="*/ 67400 w 69630"/>
                    <a:gd name="connsiteY18" fmla="*/ 0 h 56087"/>
                    <a:gd name="connsiteX19" fmla="*/ 69631 w 69630"/>
                    <a:gd name="connsiteY19" fmla="*/ 12906 h 5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630" h="56087">
                      <a:moveTo>
                        <a:pt x="69551" y="12827"/>
                      </a:moveTo>
                      <a:lnTo>
                        <a:pt x="44774" y="17129"/>
                      </a:lnTo>
                      <a:cubicBezTo>
                        <a:pt x="50351" y="20475"/>
                        <a:pt x="53697" y="25016"/>
                        <a:pt x="54653" y="30832"/>
                      </a:cubicBezTo>
                      <a:cubicBezTo>
                        <a:pt x="55131" y="33780"/>
                        <a:pt x="55051" y="36568"/>
                        <a:pt x="54414" y="39198"/>
                      </a:cubicBezTo>
                      <a:cubicBezTo>
                        <a:pt x="53697" y="41747"/>
                        <a:pt x="52661" y="43818"/>
                        <a:pt x="51148" y="45332"/>
                      </a:cubicBezTo>
                      <a:cubicBezTo>
                        <a:pt x="49634" y="46846"/>
                        <a:pt x="47881" y="47961"/>
                        <a:pt x="45890" y="48837"/>
                      </a:cubicBezTo>
                      <a:cubicBezTo>
                        <a:pt x="43898" y="49634"/>
                        <a:pt x="40711" y="50431"/>
                        <a:pt x="36329" y="51148"/>
                      </a:cubicBezTo>
                      <a:lnTo>
                        <a:pt x="7648" y="56087"/>
                      </a:lnTo>
                      <a:lnTo>
                        <a:pt x="5417" y="43181"/>
                      </a:lnTo>
                      <a:lnTo>
                        <a:pt x="31230" y="38720"/>
                      </a:lnTo>
                      <a:cubicBezTo>
                        <a:pt x="36329" y="37843"/>
                        <a:pt x="39596" y="37046"/>
                        <a:pt x="40870" y="36329"/>
                      </a:cubicBezTo>
                      <a:cubicBezTo>
                        <a:pt x="42145" y="35612"/>
                        <a:pt x="43101" y="34577"/>
                        <a:pt x="43738" y="33143"/>
                      </a:cubicBezTo>
                      <a:cubicBezTo>
                        <a:pt x="44376" y="31788"/>
                        <a:pt x="44455" y="30115"/>
                        <a:pt x="44137" y="28283"/>
                      </a:cubicBezTo>
                      <a:cubicBezTo>
                        <a:pt x="43738" y="26132"/>
                        <a:pt x="42942" y="24300"/>
                        <a:pt x="41587" y="22786"/>
                      </a:cubicBezTo>
                      <a:cubicBezTo>
                        <a:pt x="40233" y="21272"/>
                        <a:pt x="38480" y="20316"/>
                        <a:pt x="36249" y="19917"/>
                      </a:cubicBezTo>
                      <a:cubicBezTo>
                        <a:pt x="34019" y="19519"/>
                        <a:pt x="30832" y="19679"/>
                        <a:pt x="26689" y="20316"/>
                      </a:cubicBezTo>
                      <a:lnTo>
                        <a:pt x="2231" y="24538"/>
                      </a:lnTo>
                      <a:lnTo>
                        <a:pt x="0" y="11632"/>
                      </a:lnTo>
                      <a:lnTo>
                        <a:pt x="67400" y="0"/>
                      </a:lnTo>
                      <a:lnTo>
                        <a:pt x="69631" y="1290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99" name="Freeform: Shape 3898">
                  <a:extLst>
                    <a:ext uri="{FF2B5EF4-FFF2-40B4-BE49-F238E27FC236}">
                      <a16:creationId xmlns:a16="http://schemas.microsoft.com/office/drawing/2014/main" id="{57583AE2-A21D-07BE-1AC7-F633E2CACB41}"/>
                    </a:ext>
                  </a:extLst>
                </p:cNvPr>
                <p:cNvSpPr/>
                <p:nvPr/>
              </p:nvSpPr>
              <p:spPr>
                <a:xfrm>
                  <a:off x="3201177" y="4451546"/>
                  <a:ext cx="69630" cy="24538"/>
                </a:xfrm>
                <a:custGeom>
                  <a:avLst/>
                  <a:gdLst>
                    <a:gd name="connsiteX0" fmla="*/ 0 w 69630"/>
                    <a:gd name="connsiteY0" fmla="*/ 11631 h 24538"/>
                    <a:gd name="connsiteX1" fmla="*/ 48837 w 69630"/>
                    <a:gd name="connsiteY1" fmla="*/ 3186 h 24538"/>
                    <a:gd name="connsiteX2" fmla="*/ 51068 w 69630"/>
                    <a:gd name="connsiteY2" fmla="*/ 16093 h 24538"/>
                    <a:gd name="connsiteX3" fmla="*/ 2231 w 69630"/>
                    <a:gd name="connsiteY3" fmla="*/ 24538 h 24538"/>
                    <a:gd name="connsiteX4" fmla="*/ 0 w 69630"/>
                    <a:gd name="connsiteY4" fmla="*/ 11631 h 24538"/>
                    <a:gd name="connsiteX5" fmla="*/ 55450 w 69630"/>
                    <a:gd name="connsiteY5" fmla="*/ 2071 h 24538"/>
                    <a:gd name="connsiteX6" fmla="*/ 67400 w 69630"/>
                    <a:gd name="connsiteY6" fmla="*/ 0 h 24538"/>
                    <a:gd name="connsiteX7" fmla="*/ 69631 w 69630"/>
                    <a:gd name="connsiteY7" fmla="*/ 12906 h 24538"/>
                    <a:gd name="connsiteX8" fmla="*/ 57680 w 69630"/>
                    <a:gd name="connsiteY8" fmla="*/ 14978 h 24538"/>
                    <a:gd name="connsiteX9" fmla="*/ 55450 w 69630"/>
                    <a:gd name="connsiteY9" fmla="*/ 2071 h 2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30" h="24538">
                      <a:moveTo>
                        <a:pt x="0" y="11631"/>
                      </a:moveTo>
                      <a:lnTo>
                        <a:pt x="48837" y="3186"/>
                      </a:lnTo>
                      <a:lnTo>
                        <a:pt x="51068" y="16093"/>
                      </a:lnTo>
                      <a:lnTo>
                        <a:pt x="2231" y="24538"/>
                      </a:lnTo>
                      <a:lnTo>
                        <a:pt x="0" y="11631"/>
                      </a:lnTo>
                      <a:close/>
                      <a:moveTo>
                        <a:pt x="55450" y="2071"/>
                      </a:moveTo>
                      <a:lnTo>
                        <a:pt x="67400" y="0"/>
                      </a:lnTo>
                      <a:lnTo>
                        <a:pt x="69631" y="12906"/>
                      </a:lnTo>
                      <a:lnTo>
                        <a:pt x="57680" y="14978"/>
                      </a:lnTo>
                      <a:lnTo>
                        <a:pt x="55450" y="20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00" name="Freeform: Shape 3899">
                  <a:extLst>
                    <a:ext uri="{FF2B5EF4-FFF2-40B4-BE49-F238E27FC236}">
                      <a16:creationId xmlns:a16="http://schemas.microsoft.com/office/drawing/2014/main" id="{23A3E694-F511-3757-D30E-A2781A6DD5F7}"/>
                    </a:ext>
                  </a:extLst>
                </p:cNvPr>
                <p:cNvSpPr/>
                <p:nvPr/>
              </p:nvSpPr>
              <p:spPr>
                <a:xfrm>
                  <a:off x="3205718" y="4477677"/>
                  <a:ext cx="69631" cy="24538"/>
                </a:xfrm>
                <a:custGeom>
                  <a:avLst/>
                  <a:gdLst>
                    <a:gd name="connsiteX0" fmla="*/ 0 w 69631"/>
                    <a:gd name="connsiteY0" fmla="*/ 11632 h 24538"/>
                    <a:gd name="connsiteX1" fmla="*/ 67400 w 69631"/>
                    <a:gd name="connsiteY1" fmla="*/ 0 h 24538"/>
                    <a:gd name="connsiteX2" fmla="*/ 69631 w 69631"/>
                    <a:gd name="connsiteY2" fmla="*/ 12906 h 24538"/>
                    <a:gd name="connsiteX3" fmla="*/ 2231 w 69631"/>
                    <a:gd name="connsiteY3" fmla="*/ 24538 h 24538"/>
                    <a:gd name="connsiteX4" fmla="*/ 0 w 69631"/>
                    <a:gd name="connsiteY4" fmla="*/ 11632 h 24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31" h="24538">
                      <a:moveTo>
                        <a:pt x="0" y="11632"/>
                      </a:moveTo>
                      <a:lnTo>
                        <a:pt x="67400" y="0"/>
                      </a:lnTo>
                      <a:lnTo>
                        <a:pt x="69631" y="12906"/>
                      </a:lnTo>
                      <a:lnTo>
                        <a:pt x="2231" y="24538"/>
                      </a:lnTo>
                      <a:lnTo>
                        <a:pt x="0" y="1163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01" name="Freeform: Shape 3900">
                  <a:extLst>
                    <a:ext uri="{FF2B5EF4-FFF2-40B4-BE49-F238E27FC236}">
                      <a16:creationId xmlns:a16="http://schemas.microsoft.com/office/drawing/2014/main" id="{C2DB53A7-3AD6-7914-FC07-11CEBF425815}"/>
                    </a:ext>
                  </a:extLst>
                </p:cNvPr>
                <p:cNvSpPr/>
                <p:nvPr/>
              </p:nvSpPr>
              <p:spPr>
                <a:xfrm>
                  <a:off x="3210179" y="4503888"/>
                  <a:ext cx="69710" cy="24537"/>
                </a:xfrm>
                <a:custGeom>
                  <a:avLst/>
                  <a:gdLst>
                    <a:gd name="connsiteX0" fmla="*/ 0 w 69710"/>
                    <a:gd name="connsiteY0" fmla="*/ 11631 h 24537"/>
                    <a:gd name="connsiteX1" fmla="*/ 48837 w 69710"/>
                    <a:gd name="connsiteY1" fmla="*/ 3186 h 24537"/>
                    <a:gd name="connsiteX2" fmla="*/ 51068 w 69710"/>
                    <a:gd name="connsiteY2" fmla="*/ 16093 h 24537"/>
                    <a:gd name="connsiteX3" fmla="*/ 2231 w 69710"/>
                    <a:gd name="connsiteY3" fmla="*/ 24538 h 24537"/>
                    <a:gd name="connsiteX4" fmla="*/ 0 w 69710"/>
                    <a:gd name="connsiteY4" fmla="*/ 11631 h 24537"/>
                    <a:gd name="connsiteX5" fmla="*/ 55529 w 69710"/>
                    <a:gd name="connsiteY5" fmla="*/ 2071 h 24537"/>
                    <a:gd name="connsiteX6" fmla="*/ 67480 w 69710"/>
                    <a:gd name="connsiteY6" fmla="*/ 0 h 24537"/>
                    <a:gd name="connsiteX7" fmla="*/ 69711 w 69710"/>
                    <a:gd name="connsiteY7" fmla="*/ 12906 h 24537"/>
                    <a:gd name="connsiteX8" fmla="*/ 57760 w 69710"/>
                    <a:gd name="connsiteY8" fmla="*/ 14978 h 24537"/>
                    <a:gd name="connsiteX9" fmla="*/ 55529 w 69710"/>
                    <a:gd name="connsiteY9" fmla="*/ 2071 h 2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710" h="24537">
                      <a:moveTo>
                        <a:pt x="0" y="11631"/>
                      </a:moveTo>
                      <a:lnTo>
                        <a:pt x="48837" y="3186"/>
                      </a:lnTo>
                      <a:lnTo>
                        <a:pt x="51068" y="16093"/>
                      </a:lnTo>
                      <a:lnTo>
                        <a:pt x="2231" y="24538"/>
                      </a:lnTo>
                      <a:lnTo>
                        <a:pt x="0" y="11631"/>
                      </a:lnTo>
                      <a:close/>
                      <a:moveTo>
                        <a:pt x="55529" y="2071"/>
                      </a:moveTo>
                      <a:lnTo>
                        <a:pt x="67480" y="0"/>
                      </a:lnTo>
                      <a:lnTo>
                        <a:pt x="69711" y="12906"/>
                      </a:lnTo>
                      <a:lnTo>
                        <a:pt x="57760" y="14978"/>
                      </a:lnTo>
                      <a:lnTo>
                        <a:pt x="55529" y="20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02" name="Freeform: Shape 3901">
                  <a:extLst>
                    <a:ext uri="{FF2B5EF4-FFF2-40B4-BE49-F238E27FC236}">
                      <a16:creationId xmlns:a16="http://schemas.microsoft.com/office/drawing/2014/main" id="{AD209AD5-E018-5755-0A46-BE0ECE6B73FD}"/>
                    </a:ext>
                  </a:extLst>
                </p:cNvPr>
                <p:cNvSpPr/>
                <p:nvPr/>
              </p:nvSpPr>
              <p:spPr>
                <a:xfrm>
                  <a:off x="3195919" y="4532808"/>
                  <a:ext cx="73671" cy="52514"/>
                </a:xfrm>
                <a:custGeom>
                  <a:avLst/>
                  <a:gdLst>
                    <a:gd name="connsiteX0" fmla="*/ 67559 w 73671"/>
                    <a:gd name="connsiteY0" fmla="*/ 79 h 52514"/>
                    <a:gd name="connsiteX1" fmla="*/ 69631 w 73671"/>
                    <a:gd name="connsiteY1" fmla="*/ 12109 h 52514"/>
                    <a:gd name="connsiteX2" fmla="*/ 62461 w 73671"/>
                    <a:gd name="connsiteY2" fmla="*/ 13305 h 52514"/>
                    <a:gd name="connsiteX3" fmla="*/ 69551 w 73671"/>
                    <a:gd name="connsiteY3" fmla="*/ 18642 h 52514"/>
                    <a:gd name="connsiteX4" fmla="*/ 73375 w 73671"/>
                    <a:gd name="connsiteY4" fmla="*/ 27087 h 52514"/>
                    <a:gd name="connsiteX5" fmla="*/ 69233 w 73671"/>
                    <a:gd name="connsiteY5" fmla="*/ 42703 h 52514"/>
                    <a:gd name="connsiteX6" fmla="*/ 51626 w 73671"/>
                    <a:gd name="connsiteY6" fmla="*/ 51864 h 52514"/>
                    <a:gd name="connsiteX7" fmla="*/ 31549 w 73671"/>
                    <a:gd name="connsiteY7" fmla="*/ 49156 h 52514"/>
                    <a:gd name="connsiteX8" fmla="*/ 22228 w 73671"/>
                    <a:gd name="connsiteY8" fmla="*/ 35851 h 52514"/>
                    <a:gd name="connsiteX9" fmla="*/ 22546 w 73671"/>
                    <a:gd name="connsiteY9" fmla="*/ 28203 h 52514"/>
                    <a:gd name="connsiteX10" fmla="*/ 26849 w 73671"/>
                    <a:gd name="connsiteY10" fmla="*/ 20316 h 52514"/>
                    <a:gd name="connsiteX11" fmla="*/ 2231 w 73671"/>
                    <a:gd name="connsiteY11" fmla="*/ 24538 h 52514"/>
                    <a:gd name="connsiteX12" fmla="*/ 0 w 73671"/>
                    <a:gd name="connsiteY12" fmla="*/ 11631 h 52514"/>
                    <a:gd name="connsiteX13" fmla="*/ 67480 w 73671"/>
                    <a:gd name="connsiteY13" fmla="*/ 0 h 52514"/>
                    <a:gd name="connsiteX14" fmla="*/ 46208 w 73671"/>
                    <a:gd name="connsiteY14" fmla="*/ 16970 h 52514"/>
                    <a:gd name="connsiteX15" fmla="*/ 34576 w 73671"/>
                    <a:gd name="connsiteY15" fmla="*/ 22307 h 52514"/>
                    <a:gd name="connsiteX16" fmla="*/ 32027 w 73671"/>
                    <a:gd name="connsiteY16" fmla="*/ 30912 h 52514"/>
                    <a:gd name="connsiteX17" fmla="*/ 36966 w 73671"/>
                    <a:gd name="connsiteY17" fmla="*/ 37763 h 52514"/>
                    <a:gd name="connsiteX18" fmla="*/ 49315 w 73671"/>
                    <a:gd name="connsiteY18" fmla="*/ 38719 h 52514"/>
                    <a:gd name="connsiteX19" fmla="*/ 60230 w 73671"/>
                    <a:gd name="connsiteY19" fmla="*/ 33700 h 52514"/>
                    <a:gd name="connsiteX20" fmla="*/ 62620 w 73671"/>
                    <a:gd name="connsiteY20" fmla="*/ 25415 h 52514"/>
                    <a:gd name="connsiteX21" fmla="*/ 57601 w 73671"/>
                    <a:gd name="connsiteY21" fmla="*/ 18164 h 52514"/>
                    <a:gd name="connsiteX22" fmla="*/ 46208 w 73671"/>
                    <a:gd name="connsiteY22" fmla="*/ 16890 h 5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671" h="52514">
                      <a:moveTo>
                        <a:pt x="67559" y="79"/>
                      </a:moveTo>
                      <a:lnTo>
                        <a:pt x="69631" y="12109"/>
                      </a:lnTo>
                      <a:lnTo>
                        <a:pt x="62461" y="13305"/>
                      </a:lnTo>
                      <a:cubicBezTo>
                        <a:pt x="65169" y="14420"/>
                        <a:pt x="67559" y="16252"/>
                        <a:pt x="69551" y="18642"/>
                      </a:cubicBezTo>
                      <a:cubicBezTo>
                        <a:pt x="71543" y="21032"/>
                        <a:pt x="72818" y="23901"/>
                        <a:pt x="73375" y="27087"/>
                      </a:cubicBezTo>
                      <a:cubicBezTo>
                        <a:pt x="74331" y="32744"/>
                        <a:pt x="72977" y="38002"/>
                        <a:pt x="69233" y="42703"/>
                      </a:cubicBezTo>
                      <a:cubicBezTo>
                        <a:pt x="65488" y="47403"/>
                        <a:pt x="59592" y="50430"/>
                        <a:pt x="51626" y="51864"/>
                      </a:cubicBezTo>
                      <a:cubicBezTo>
                        <a:pt x="43499" y="53299"/>
                        <a:pt x="36807" y="52342"/>
                        <a:pt x="31549" y="49156"/>
                      </a:cubicBezTo>
                      <a:cubicBezTo>
                        <a:pt x="26371" y="45969"/>
                        <a:pt x="23263" y="41507"/>
                        <a:pt x="22228" y="35851"/>
                      </a:cubicBezTo>
                      <a:cubicBezTo>
                        <a:pt x="21750" y="33142"/>
                        <a:pt x="21909" y="30593"/>
                        <a:pt x="22546" y="28203"/>
                      </a:cubicBezTo>
                      <a:cubicBezTo>
                        <a:pt x="23263" y="25813"/>
                        <a:pt x="24698" y="23184"/>
                        <a:pt x="26849" y="20316"/>
                      </a:cubicBezTo>
                      <a:lnTo>
                        <a:pt x="2231" y="24538"/>
                      </a:lnTo>
                      <a:lnTo>
                        <a:pt x="0" y="11631"/>
                      </a:lnTo>
                      <a:lnTo>
                        <a:pt x="67480" y="0"/>
                      </a:lnTo>
                      <a:close/>
                      <a:moveTo>
                        <a:pt x="46208" y="16970"/>
                      </a:moveTo>
                      <a:cubicBezTo>
                        <a:pt x="40711" y="17926"/>
                        <a:pt x="36807" y="19678"/>
                        <a:pt x="34576" y="22307"/>
                      </a:cubicBezTo>
                      <a:cubicBezTo>
                        <a:pt x="32346" y="24937"/>
                        <a:pt x="31469" y="27804"/>
                        <a:pt x="32027" y="30912"/>
                      </a:cubicBezTo>
                      <a:cubicBezTo>
                        <a:pt x="32585" y="33939"/>
                        <a:pt x="34178" y="36249"/>
                        <a:pt x="36966" y="37763"/>
                      </a:cubicBezTo>
                      <a:cubicBezTo>
                        <a:pt x="39755" y="39357"/>
                        <a:pt x="43818" y="39675"/>
                        <a:pt x="49315" y="38719"/>
                      </a:cubicBezTo>
                      <a:cubicBezTo>
                        <a:pt x="54414" y="37843"/>
                        <a:pt x="58079" y="36170"/>
                        <a:pt x="60230" y="33700"/>
                      </a:cubicBezTo>
                      <a:cubicBezTo>
                        <a:pt x="62381" y="31230"/>
                        <a:pt x="63178" y="28441"/>
                        <a:pt x="62620" y="25415"/>
                      </a:cubicBezTo>
                      <a:cubicBezTo>
                        <a:pt x="62062" y="22228"/>
                        <a:pt x="60389" y="19838"/>
                        <a:pt x="57601" y="18164"/>
                      </a:cubicBezTo>
                      <a:cubicBezTo>
                        <a:pt x="54812" y="16491"/>
                        <a:pt x="50988" y="16093"/>
                        <a:pt x="46208" y="1689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03" name="Freeform: Shape 3902">
                  <a:extLst>
                    <a:ext uri="{FF2B5EF4-FFF2-40B4-BE49-F238E27FC236}">
                      <a16:creationId xmlns:a16="http://schemas.microsoft.com/office/drawing/2014/main" id="{B73D3F8D-FCB5-081A-B9E0-2840521464CA}"/>
                    </a:ext>
                  </a:extLst>
                </p:cNvPr>
                <p:cNvSpPr/>
                <p:nvPr/>
              </p:nvSpPr>
              <p:spPr>
                <a:xfrm>
                  <a:off x="3205798" y="4590489"/>
                  <a:ext cx="73750" cy="52593"/>
                </a:xfrm>
                <a:custGeom>
                  <a:avLst/>
                  <a:gdLst>
                    <a:gd name="connsiteX0" fmla="*/ 67639 w 73750"/>
                    <a:gd name="connsiteY0" fmla="*/ 0 h 52593"/>
                    <a:gd name="connsiteX1" fmla="*/ 69711 w 73750"/>
                    <a:gd name="connsiteY1" fmla="*/ 12030 h 52593"/>
                    <a:gd name="connsiteX2" fmla="*/ 62540 w 73750"/>
                    <a:gd name="connsiteY2" fmla="*/ 13305 h 52593"/>
                    <a:gd name="connsiteX3" fmla="*/ 69631 w 73750"/>
                    <a:gd name="connsiteY3" fmla="*/ 18642 h 52593"/>
                    <a:gd name="connsiteX4" fmla="*/ 73455 w 73750"/>
                    <a:gd name="connsiteY4" fmla="*/ 27167 h 52593"/>
                    <a:gd name="connsiteX5" fmla="*/ 69233 w 73750"/>
                    <a:gd name="connsiteY5" fmla="*/ 42782 h 52593"/>
                    <a:gd name="connsiteX6" fmla="*/ 51626 w 73750"/>
                    <a:gd name="connsiteY6" fmla="*/ 51944 h 52593"/>
                    <a:gd name="connsiteX7" fmla="*/ 31549 w 73750"/>
                    <a:gd name="connsiteY7" fmla="*/ 49236 h 52593"/>
                    <a:gd name="connsiteX8" fmla="*/ 22228 w 73750"/>
                    <a:gd name="connsiteY8" fmla="*/ 35931 h 52593"/>
                    <a:gd name="connsiteX9" fmla="*/ 22547 w 73750"/>
                    <a:gd name="connsiteY9" fmla="*/ 28282 h 52593"/>
                    <a:gd name="connsiteX10" fmla="*/ 26849 w 73750"/>
                    <a:gd name="connsiteY10" fmla="*/ 20395 h 52593"/>
                    <a:gd name="connsiteX11" fmla="*/ 2231 w 73750"/>
                    <a:gd name="connsiteY11" fmla="*/ 24618 h 52593"/>
                    <a:gd name="connsiteX12" fmla="*/ 0 w 73750"/>
                    <a:gd name="connsiteY12" fmla="*/ 11711 h 52593"/>
                    <a:gd name="connsiteX13" fmla="*/ 67400 w 73750"/>
                    <a:gd name="connsiteY13" fmla="*/ 80 h 52593"/>
                    <a:gd name="connsiteX14" fmla="*/ 46208 w 73750"/>
                    <a:gd name="connsiteY14" fmla="*/ 16810 h 52593"/>
                    <a:gd name="connsiteX15" fmla="*/ 34576 w 73750"/>
                    <a:gd name="connsiteY15" fmla="*/ 22148 h 52593"/>
                    <a:gd name="connsiteX16" fmla="*/ 32027 w 73750"/>
                    <a:gd name="connsiteY16" fmla="*/ 30752 h 52593"/>
                    <a:gd name="connsiteX17" fmla="*/ 36967 w 73750"/>
                    <a:gd name="connsiteY17" fmla="*/ 37604 h 52593"/>
                    <a:gd name="connsiteX18" fmla="*/ 49315 w 73750"/>
                    <a:gd name="connsiteY18" fmla="*/ 38560 h 52593"/>
                    <a:gd name="connsiteX19" fmla="*/ 60230 w 73750"/>
                    <a:gd name="connsiteY19" fmla="*/ 33540 h 52593"/>
                    <a:gd name="connsiteX20" fmla="*/ 62620 w 73750"/>
                    <a:gd name="connsiteY20" fmla="*/ 25255 h 52593"/>
                    <a:gd name="connsiteX21" fmla="*/ 57601 w 73750"/>
                    <a:gd name="connsiteY21" fmla="*/ 18005 h 52593"/>
                    <a:gd name="connsiteX22" fmla="*/ 46208 w 73750"/>
                    <a:gd name="connsiteY22" fmla="*/ 16730 h 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750" h="52593">
                      <a:moveTo>
                        <a:pt x="67639" y="0"/>
                      </a:moveTo>
                      <a:lnTo>
                        <a:pt x="69711" y="12030"/>
                      </a:lnTo>
                      <a:lnTo>
                        <a:pt x="62540" y="13305"/>
                      </a:lnTo>
                      <a:cubicBezTo>
                        <a:pt x="65249" y="14420"/>
                        <a:pt x="67639" y="16252"/>
                        <a:pt x="69631" y="18642"/>
                      </a:cubicBezTo>
                      <a:cubicBezTo>
                        <a:pt x="71623" y="21033"/>
                        <a:pt x="72897" y="23901"/>
                        <a:pt x="73455" y="27167"/>
                      </a:cubicBezTo>
                      <a:cubicBezTo>
                        <a:pt x="74411" y="32824"/>
                        <a:pt x="73057" y="38002"/>
                        <a:pt x="69233" y="42782"/>
                      </a:cubicBezTo>
                      <a:cubicBezTo>
                        <a:pt x="65408" y="47562"/>
                        <a:pt x="59593" y="50510"/>
                        <a:pt x="51626" y="51944"/>
                      </a:cubicBezTo>
                      <a:cubicBezTo>
                        <a:pt x="43499" y="53379"/>
                        <a:pt x="36807" y="52422"/>
                        <a:pt x="31549" y="49236"/>
                      </a:cubicBezTo>
                      <a:cubicBezTo>
                        <a:pt x="26371" y="46049"/>
                        <a:pt x="23264" y="41587"/>
                        <a:pt x="22228" y="35931"/>
                      </a:cubicBezTo>
                      <a:cubicBezTo>
                        <a:pt x="21750" y="33222"/>
                        <a:pt x="21909" y="30672"/>
                        <a:pt x="22547" y="28282"/>
                      </a:cubicBezTo>
                      <a:cubicBezTo>
                        <a:pt x="23264" y="25893"/>
                        <a:pt x="24698" y="23263"/>
                        <a:pt x="26849" y="20395"/>
                      </a:cubicBezTo>
                      <a:lnTo>
                        <a:pt x="2231" y="24618"/>
                      </a:lnTo>
                      <a:lnTo>
                        <a:pt x="0" y="11711"/>
                      </a:lnTo>
                      <a:lnTo>
                        <a:pt x="67400" y="80"/>
                      </a:lnTo>
                      <a:close/>
                      <a:moveTo>
                        <a:pt x="46208" y="16810"/>
                      </a:moveTo>
                      <a:cubicBezTo>
                        <a:pt x="40711" y="17766"/>
                        <a:pt x="36807" y="19519"/>
                        <a:pt x="34576" y="22148"/>
                      </a:cubicBezTo>
                      <a:cubicBezTo>
                        <a:pt x="32346" y="24777"/>
                        <a:pt x="31469" y="27645"/>
                        <a:pt x="32027" y="30752"/>
                      </a:cubicBezTo>
                      <a:cubicBezTo>
                        <a:pt x="32585" y="33780"/>
                        <a:pt x="34178" y="36090"/>
                        <a:pt x="36967" y="37604"/>
                      </a:cubicBezTo>
                      <a:cubicBezTo>
                        <a:pt x="39755" y="39197"/>
                        <a:pt x="43818" y="39516"/>
                        <a:pt x="49315" y="38560"/>
                      </a:cubicBezTo>
                      <a:cubicBezTo>
                        <a:pt x="54414" y="37683"/>
                        <a:pt x="58079" y="36010"/>
                        <a:pt x="60230" y="33540"/>
                      </a:cubicBezTo>
                      <a:cubicBezTo>
                        <a:pt x="62381" y="31071"/>
                        <a:pt x="63178" y="28282"/>
                        <a:pt x="62620" y="25255"/>
                      </a:cubicBezTo>
                      <a:cubicBezTo>
                        <a:pt x="62062" y="22068"/>
                        <a:pt x="60389" y="19678"/>
                        <a:pt x="57601" y="18005"/>
                      </a:cubicBezTo>
                      <a:cubicBezTo>
                        <a:pt x="54812" y="16332"/>
                        <a:pt x="50988" y="15934"/>
                        <a:pt x="46208" y="1673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04" name="Freeform: Shape 3903">
                  <a:extLst>
                    <a:ext uri="{FF2B5EF4-FFF2-40B4-BE49-F238E27FC236}">
                      <a16:creationId xmlns:a16="http://schemas.microsoft.com/office/drawing/2014/main" id="{05D600B2-D5FA-5DE4-6649-76A0D02D4FA9}"/>
                    </a:ext>
                  </a:extLst>
                </p:cNvPr>
                <p:cNvSpPr/>
                <p:nvPr/>
              </p:nvSpPr>
              <p:spPr>
                <a:xfrm>
                  <a:off x="3234558" y="4645142"/>
                  <a:ext cx="69630" cy="24538"/>
                </a:xfrm>
                <a:custGeom>
                  <a:avLst/>
                  <a:gdLst>
                    <a:gd name="connsiteX0" fmla="*/ 0 w 69630"/>
                    <a:gd name="connsiteY0" fmla="*/ 11632 h 24538"/>
                    <a:gd name="connsiteX1" fmla="*/ 48837 w 69630"/>
                    <a:gd name="connsiteY1" fmla="*/ 3187 h 24538"/>
                    <a:gd name="connsiteX2" fmla="*/ 51068 w 69630"/>
                    <a:gd name="connsiteY2" fmla="*/ 16093 h 24538"/>
                    <a:gd name="connsiteX3" fmla="*/ 2231 w 69630"/>
                    <a:gd name="connsiteY3" fmla="*/ 24538 h 24538"/>
                    <a:gd name="connsiteX4" fmla="*/ 0 w 69630"/>
                    <a:gd name="connsiteY4" fmla="*/ 11632 h 24538"/>
                    <a:gd name="connsiteX5" fmla="*/ 55450 w 69630"/>
                    <a:gd name="connsiteY5" fmla="*/ 2071 h 24538"/>
                    <a:gd name="connsiteX6" fmla="*/ 67400 w 69630"/>
                    <a:gd name="connsiteY6" fmla="*/ 0 h 24538"/>
                    <a:gd name="connsiteX7" fmla="*/ 69631 w 69630"/>
                    <a:gd name="connsiteY7" fmla="*/ 12906 h 24538"/>
                    <a:gd name="connsiteX8" fmla="*/ 57680 w 69630"/>
                    <a:gd name="connsiteY8" fmla="*/ 14978 h 24538"/>
                    <a:gd name="connsiteX9" fmla="*/ 55450 w 69630"/>
                    <a:gd name="connsiteY9" fmla="*/ 2071 h 2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30" h="24538">
                      <a:moveTo>
                        <a:pt x="0" y="11632"/>
                      </a:moveTo>
                      <a:lnTo>
                        <a:pt x="48837" y="3187"/>
                      </a:lnTo>
                      <a:lnTo>
                        <a:pt x="51068" y="16093"/>
                      </a:lnTo>
                      <a:lnTo>
                        <a:pt x="2231" y="24538"/>
                      </a:lnTo>
                      <a:lnTo>
                        <a:pt x="0" y="11632"/>
                      </a:lnTo>
                      <a:close/>
                      <a:moveTo>
                        <a:pt x="55450" y="2071"/>
                      </a:moveTo>
                      <a:lnTo>
                        <a:pt x="67400" y="0"/>
                      </a:lnTo>
                      <a:lnTo>
                        <a:pt x="69631" y="12906"/>
                      </a:lnTo>
                      <a:lnTo>
                        <a:pt x="57680" y="14978"/>
                      </a:lnTo>
                      <a:lnTo>
                        <a:pt x="55450" y="20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05" name="Freeform: Shape 3904">
                  <a:extLst>
                    <a:ext uri="{FF2B5EF4-FFF2-40B4-BE49-F238E27FC236}">
                      <a16:creationId xmlns:a16="http://schemas.microsoft.com/office/drawing/2014/main" id="{259F0755-8CC5-93EB-6061-018F56E8D11D}"/>
                    </a:ext>
                  </a:extLst>
                </p:cNvPr>
                <p:cNvSpPr/>
                <p:nvPr/>
              </p:nvSpPr>
              <p:spPr>
                <a:xfrm>
                  <a:off x="3238940" y="4674460"/>
                  <a:ext cx="55119" cy="53059"/>
                </a:xfrm>
                <a:custGeom>
                  <a:avLst/>
                  <a:gdLst>
                    <a:gd name="connsiteX0" fmla="*/ 7728 w 55119"/>
                    <a:gd name="connsiteY0" fmla="*/ 52980 h 53059"/>
                    <a:gd name="connsiteX1" fmla="*/ 5497 w 55119"/>
                    <a:gd name="connsiteY1" fmla="*/ 40074 h 53059"/>
                    <a:gd name="connsiteX2" fmla="*/ 30434 w 55119"/>
                    <a:gd name="connsiteY2" fmla="*/ 35771 h 53059"/>
                    <a:gd name="connsiteX3" fmla="*/ 40552 w 55119"/>
                    <a:gd name="connsiteY3" fmla="*/ 33143 h 53059"/>
                    <a:gd name="connsiteX4" fmla="*/ 43659 w 55119"/>
                    <a:gd name="connsiteY4" fmla="*/ 29796 h 53059"/>
                    <a:gd name="connsiteX5" fmla="*/ 44137 w 55119"/>
                    <a:gd name="connsiteY5" fmla="*/ 25096 h 53059"/>
                    <a:gd name="connsiteX6" fmla="*/ 41269 w 55119"/>
                    <a:gd name="connsiteY6" fmla="*/ 19360 h 53059"/>
                    <a:gd name="connsiteX7" fmla="*/ 35771 w 55119"/>
                    <a:gd name="connsiteY7" fmla="*/ 16571 h 53059"/>
                    <a:gd name="connsiteX8" fmla="*/ 24379 w 55119"/>
                    <a:gd name="connsiteY8" fmla="*/ 17527 h 53059"/>
                    <a:gd name="connsiteX9" fmla="*/ 2231 w 55119"/>
                    <a:gd name="connsiteY9" fmla="*/ 21351 h 53059"/>
                    <a:gd name="connsiteX10" fmla="*/ 0 w 55119"/>
                    <a:gd name="connsiteY10" fmla="*/ 8445 h 53059"/>
                    <a:gd name="connsiteX11" fmla="*/ 48837 w 55119"/>
                    <a:gd name="connsiteY11" fmla="*/ 0 h 53059"/>
                    <a:gd name="connsiteX12" fmla="*/ 50909 w 55119"/>
                    <a:gd name="connsiteY12" fmla="*/ 12030 h 53059"/>
                    <a:gd name="connsiteX13" fmla="*/ 43738 w 55119"/>
                    <a:gd name="connsiteY13" fmla="*/ 13305 h 53059"/>
                    <a:gd name="connsiteX14" fmla="*/ 54812 w 55119"/>
                    <a:gd name="connsiteY14" fmla="*/ 27964 h 53059"/>
                    <a:gd name="connsiteX15" fmla="*/ 54573 w 55119"/>
                    <a:gd name="connsiteY15" fmla="*/ 36011 h 53059"/>
                    <a:gd name="connsiteX16" fmla="*/ 51546 w 55119"/>
                    <a:gd name="connsiteY16" fmla="*/ 42066 h 53059"/>
                    <a:gd name="connsiteX17" fmla="*/ 46527 w 55119"/>
                    <a:gd name="connsiteY17" fmla="*/ 45571 h 53059"/>
                    <a:gd name="connsiteX18" fmla="*/ 37923 w 55119"/>
                    <a:gd name="connsiteY18" fmla="*/ 47802 h 53059"/>
                    <a:gd name="connsiteX19" fmla="*/ 7569 w 55119"/>
                    <a:gd name="connsiteY19" fmla="*/ 53060 h 53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119" h="53059">
                      <a:moveTo>
                        <a:pt x="7728" y="52980"/>
                      </a:moveTo>
                      <a:lnTo>
                        <a:pt x="5497" y="40074"/>
                      </a:lnTo>
                      <a:lnTo>
                        <a:pt x="30434" y="35771"/>
                      </a:lnTo>
                      <a:cubicBezTo>
                        <a:pt x="35692" y="34895"/>
                        <a:pt x="39038" y="34019"/>
                        <a:pt x="40552" y="33143"/>
                      </a:cubicBezTo>
                      <a:cubicBezTo>
                        <a:pt x="41986" y="32346"/>
                        <a:pt x="43021" y="31230"/>
                        <a:pt x="43659" y="29796"/>
                      </a:cubicBezTo>
                      <a:cubicBezTo>
                        <a:pt x="44296" y="28442"/>
                        <a:pt x="44455" y="26849"/>
                        <a:pt x="44137" y="25096"/>
                      </a:cubicBezTo>
                      <a:cubicBezTo>
                        <a:pt x="43738" y="22865"/>
                        <a:pt x="42782" y="20953"/>
                        <a:pt x="41269" y="19360"/>
                      </a:cubicBezTo>
                      <a:cubicBezTo>
                        <a:pt x="39755" y="17766"/>
                        <a:pt x="37923" y="16810"/>
                        <a:pt x="35771" y="16571"/>
                      </a:cubicBezTo>
                      <a:cubicBezTo>
                        <a:pt x="33620" y="16332"/>
                        <a:pt x="29796" y="16571"/>
                        <a:pt x="24379" y="17527"/>
                      </a:cubicBezTo>
                      <a:lnTo>
                        <a:pt x="2231" y="21351"/>
                      </a:lnTo>
                      <a:lnTo>
                        <a:pt x="0" y="8445"/>
                      </a:lnTo>
                      <a:lnTo>
                        <a:pt x="48837" y="0"/>
                      </a:lnTo>
                      <a:lnTo>
                        <a:pt x="50909" y="12030"/>
                      </a:lnTo>
                      <a:lnTo>
                        <a:pt x="43738" y="13305"/>
                      </a:lnTo>
                      <a:cubicBezTo>
                        <a:pt x="50032" y="16651"/>
                        <a:pt x="53697" y="21511"/>
                        <a:pt x="54812" y="27964"/>
                      </a:cubicBezTo>
                      <a:cubicBezTo>
                        <a:pt x="55290" y="30832"/>
                        <a:pt x="55211" y="33541"/>
                        <a:pt x="54573" y="36011"/>
                      </a:cubicBezTo>
                      <a:cubicBezTo>
                        <a:pt x="53936" y="38560"/>
                        <a:pt x="52980" y="40552"/>
                        <a:pt x="51546" y="42066"/>
                      </a:cubicBezTo>
                      <a:cubicBezTo>
                        <a:pt x="50112" y="43579"/>
                        <a:pt x="48519" y="44694"/>
                        <a:pt x="46527" y="45571"/>
                      </a:cubicBezTo>
                      <a:cubicBezTo>
                        <a:pt x="44535" y="46447"/>
                        <a:pt x="41747" y="47164"/>
                        <a:pt x="37923" y="47802"/>
                      </a:cubicBezTo>
                      <a:lnTo>
                        <a:pt x="7569" y="5306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06" name="Freeform: Shape 3905">
                  <a:extLst>
                    <a:ext uri="{FF2B5EF4-FFF2-40B4-BE49-F238E27FC236}">
                      <a16:creationId xmlns:a16="http://schemas.microsoft.com/office/drawing/2014/main" id="{5A03FA98-9026-1956-D916-8F28492FB1AE}"/>
                    </a:ext>
                  </a:extLst>
                </p:cNvPr>
                <p:cNvSpPr/>
                <p:nvPr/>
              </p:nvSpPr>
              <p:spPr>
                <a:xfrm>
                  <a:off x="3250793" y="4731992"/>
                  <a:ext cx="51775" cy="47392"/>
                </a:xfrm>
                <a:custGeom>
                  <a:avLst/>
                  <a:gdLst>
                    <a:gd name="connsiteX0" fmla="*/ 18580 w 51775"/>
                    <a:gd name="connsiteY0" fmla="*/ 34167 h 47392"/>
                    <a:gd name="connsiteX1" fmla="*/ 18580 w 51775"/>
                    <a:gd name="connsiteY1" fmla="*/ 47392 h 47392"/>
                    <a:gd name="connsiteX2" fmla="*/ 6471 w 51775"/>
                    <a:gd name="connsiteY2" fmla="*/ 41417 h 47392"/>
                    <a:gd name="connsiteX3" fmla="*/ 495 w 51775"/>
                    <a:gd name="connsiteY3" fmla="*/ 28670 h 47392"/>
                    <a:gd name="connsiteX4" fmla="*/ 5594 w 51775"/>
                    <a:gd name="connsiteY4" fmla="*/ 8355 h 47392"/>
                    <a:gd name="connsiteX5" fmla="*/ 21608 w 51775"/>
                    <a:gd name="connsiteY5" fmla="*/ 626 h 47392"/>
                    <a:gd name="connsiteX6" fmla="*/ 41685 w 51775"/>
                    <a:gd name="connsiteY6" fmla="*/ 3654 h 47392"/>
                    <a:gd name="connsiteX7" fmla="*/ 51324 w 51775"/>
                    <a:gd name="connsiteY7" fmla="*/ 18552 h 47392"/>
                    <a:gd name="connsiteX8" fmla="*/ 47102 w 51775"/>
                    <a:gd name="connsiteY8" fmla="*/ 36956 h 47392"/>
                    <a:gd name="connsiteX9" fmla="*/ 26069 w 51775"/>
                    <a:gd name="connsiteY9" fmla="*/ 46755 h 47392"/>
                    <a:gd name="connsiteX10" fmla="*/ 20492 w 51775"/>
                    <a:gd name="connsiteY10" fmla="*/ 14330 h 47392"/>
                    <a:gd name="connsiteX11" fmla="*/ 12127 w 51775"/>
                    <a:gd name="connsiteY11" fmla="*/ 19030 h 47392"/>
                    <a:gd name="connsiteX12" fmla="*/ 10215 w 51775"/>
                    <a:gd name="connsiteY12" fmla="*/ 26997 h 47392"/>
                    <a:gd name="connsiteX13" fmla="*/ 12765 w 51775"/>
                    <a:gd name="connsiteY13" fmla="*/ 31857 h 47392"/>
                    <a:gd name="connsiteX14" fmla="*/ 18660 w 51775"/>
                    <a:gd name="connsiteY14" fmla="*/ 34088 h 47392"/>
                    <a:gd name="connsiteX15" fmla="*/ 31726 w 51775"/>
                    <a:gd name="connsiteY15" fmla="*/ 32654 h 47392"/>
                    <a:gd name="connsiteX16" fmla="*/ 39773 w 51775"/>
                    <a:gd name="connsiteY16" fmla="*/ 28272 h 47392"/>
                    <a:gd name="connsiteX17" fmla="*/ 41525 w 51775"/>
                    <a:gd name="connsiteY17" fmla="*/ 21022 h 47392"/>
                    <a:gd name="connsiteX18" fmla="*/ 37223 w 51775"/>
                    <a:gd name="connsiteY18" fmla="*/ 14569 h 47392"/>
                    <a:gd name="connsiteX19" fmla="*/ 28380 w 51775"/>
                    <a:gd name="connsiteY19" fmla="*/ 13294 h 47392"/>
                    <a:gd name="connsiteX20" fmla="*/ 31726 w 51775"/>
                    <a:gd name="connsiteY20" fmla="*/ 32654 h 4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775" h="47392">
                      <a:moveTo>
                        <a:pt x="18580" y="34167"/>
                      </a:moveTo>
                      <a:lnTo>
                        <a:pt x="18580" y="47392"/>
                      </a:lnTo>
                      <a:cubicBezTo>
                        <a:pt x="13641" y="46516"/>
                        <a:pt x="9578" y="44524"/>
                        <a:pt x="6471" y="41417"/>
                      </a:cubicBezTo>
                      <a:cubicBezTo>
                        <a:pt x="3364" y="38231"/>
                        <a:pt x="1372" y="34008"/>
                        <a:pt x="495" y="28670"/>
                      </a:cubicBezTo>
                      <a:cubicBezTo>
                        <a:pt x="-939" y="20145"/>
                        <a:pt x="734" y="13374"/>
                        <a:pt x="5594" y="8355"/>
                      </a:cubicBezTo>
                      <a:cubicBezTo>
                        <a:pt x="9498" y="4371"/>
                        <a:pt x="14836" y="1822"/>
                        <a:pt x="21608" y="626"/>
                      </a:cubicBezTo>
                      <a:cubicBezTo>
                        <a:pt x="29734" y="-808"/>
                        <a:pt x="36426" y="228"/>
                        <a:pt x="41685" y="3654"/>
                      </a:cubicBezTo>
                      <a:cubicBezTo>
                        <a:pt x="47022" y="7080"/>
                        <a:pt x="50209" y="12019"/>
                        <a:pt x="51324" y="18552"/>
                      </a:cubicBezTo>
                      <a:cubicBezTo>
                        <a:pt x="52599" y="25802"/>
                        <a:pt x="51165" y="31936"/>
                        <a:pt x="47102" y="36956"/>
                      </a:cubicBezTo>
                      <a:cubicBezTo>
                        <a:pt x="43039" y="41975"/>
                        <a:pt x="36028" y="45242"/>
                        <a:pt x="26069" y="46755"/>
                      </a:cubicBezTo>
                      <a:lnTo>
                        <a:pt x="20492" y="14330"/>
                      </a:lnTo>
                      <a:cubicBezTo>
                        <a:pt x="16668" y="15047"/>
                        <a:pt x="13880" y="16640"/>
                        <a:pt x="12127" y="19030"/>
                      </a:cubicBezTo>
                      <a:cubicBezTo>
                        <a:pt x="10375" y="21420"/>
                        <a:pt x="9737" y="24049"/>
                        <a:pt x="10215" y="26997"/>
                      </a:cubicBezTo>
                      <a:cubicBezTo>
                        <a:pt x="10534" y="28989"/>
                        <a:pt x="11410" y="30662"/>
                        <a:pt x="12765" y="31857"/>
                      </a:cubicBezTo>
                      <a:cubicBezTo>
                        <a:pt x="14119" y="33052"/>
                        <a:pt x="16031" y="33769"/>
                        <a:pt x="18660" y="34088"/>
                      </a:cubicBezTo>
                      <a:close/>
                      <a:moveTo>
                        <a:pt x="31726" y="32654"/>
                      </a:moveTo>
                      <a:cubicBezTo>
                        <a:pt x="35470" y="31936"/>
                        <a:pt x="38099" y="30423"/>
                        <a:pt x="39773" y="28272"/>
                      </a:cubicBezTo>
                      <a:cubicBezTo>
                        <a:pt x="41366" y="26121"/>
                        <a:pt x="42003" y="23651"/>
                        <a:pt x="41525" y="21022"/>
                      </a:cubicBezTo>
                      <a:cubicBezTo>
                        <a:pt x="41047" y="18154"/>
                        <a:pt x="39613" y="16082"/>
                        <a:pt x="37223" y="14569"/>
                      </a:cubicBezTo>
                      <a:cubicBezTo>
                        <a:pt x="34833" y="13055"/>
                        <a:pt x="31885" y="12657"/>
                        <a:pt x="28380" y="13294"/>
                      </a:cubicBezTo>
                      <a:lnTo>
                        <a:pt x="31726" y="3265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907" name="Freeform: Shape 3906">
                  <a:extLst>
                    <a:ext uri="{FF2B5EF4-FFF2-40B4-BE49-F238E27FC236}">
                      <a16:creationId xmlns:a16="http://schemas.microsoft.com/office/drawing/2014/main" id="{7A647109-9155-2667-9469-0FCF11F91EB5}"/>
                    </a:ext>
                  </a:extLst>
                </p:cNvPr>
                <p:cNvSpPr/>
                <p:nvPr/>
              </p:nvSpPr>
              <p:spPr>
                <a:xfrm>
                  <a:off x="3259444" y="4783945"/>
                  <a:ext cx="52230" cy="47542"/>
                </a:xfrm>
                <a:custGeom>
                  <a:avLst/>
                  <a:gdLst>
                    <a:gd name="connsiteX0" fmla="*/ 11683 w 52230"/>
                    <a:gd name="connsiteY0" fmla="*/ 2052 h 47542"/>
                    <a:gd name="connsiteX1" fmla="*/ 15905 w 52230"/>
                    <a:gd name="connsiteY1" fmla="*/ 14719 h 47542"/>
                    <a:gd name="connsiteX2" fmla="*/ 10727 w 52230"/>
                    <a:gd name="connsiteY2" fmla="*/ 19021 h 47542"/>
                    <a:gd name="connsiteX3" fmla="*/ 10009 w 52230"/>
                    <a:gd name="connsiteY3" fmla="*/ 26430 h 47542"/>
                    <a:gd name="connsiteX4" fmla="*/ 13117 w 52230"/>
                    <a:gd name="connsiteY4" fmla="*/ 33681 h 47542"/>
                    <a:gd name="connsiteX5" fmla="*/ 16861 w 52230"/>
                    <a:gd name="connsiteY5" fmla="*/ 34796 h 47542"/>
                    <a:gd name="connsiteX6" fmla="*/ 19172 w 52230"/>
                    <a:gd name="connsiteY6" fmla="*/ 33441 h 47542"/>
                    <a:gd name="connsiteX7" fmla="*/ 20128 w 52230"/>
                    <a:gd name="connsiteY7" fmla="*/ 28820 h 47542"/>
                    <a:gd name="connsiteX8" fmla="*/ 22996 w 52230"/>
                    <a:gd name="connsiteY8" fmla="*/ 7947 h 47542"/>
                    <a:gd name="connsiteX9" fmla="*/ 32954 w 52230"/>
                    <a:gd name="connsiteY9" fmla="*/ 219 h 47542"/>
                    <a:gd name="connsiteX10" fmla="*/ 44506 w 52230"/>
                    <a:gd name="connsiteY10" fmla="*/ 3406 h 47542"/>
                    <a:gd name="connsiteX11" fmla="*/ 51517 w 52230"/>
                    <a:gd name="connsiteY11" fmla="*/ 18225 h 47542"/>
                    <a:gd name="connsiteX12" fmla="*/ 50800 w 52230"/>
                    <a:gd name="connsiteY12" fmla="*/ 33681 h 47542"/>
                    <a:gd name="connsiteX13" fmla="*/ 42276 w 52230"/>
                    <a:gd name="connsiteY13" fmla="*/ 42046 h 47542"/>
                    <a:gd name="connsiteX14" fmla="*/ 37894 w 52230"/>
                    <a:gd name="connsiteY14" fmla="*/ 30254 h 47542"/>
                    <a:gd name="connsiteX15" fmla="*/ 41718 w 52230"/>
                    <a:gd name="connsiteY15" fmla="*/ 26510 h 47542"/>
                    <a:gd name="connsiteX16" fmla="*/ 42196 w 52230"/>
                    <a:gd name="connsiteY16" fmla="*/ 19977 h 47542"/>
                    <a:gd name="connsiteX17" fmla="*/ 39487 w 52230"/>
                    <a:gd name="connsiteY17" fmla="*/ 12887 h 47542"/>
                    <a:gd name="connsiteX18" fmla="*/ 36619 w 52230"/>
                    <a:gd name="connsiteY18" fmla="*/ 11851 h 47542"/>
                    <a:gd name="connsiteX19" fmla="*/ 34468 w 52230"/>
                    <a:gd name="connsiteY19" fmla="*/ 13524 h 47542"/>
                    <a:gd name="connsiteX20" fmla="*/ 32954 w 52230"/>
                    <a:gd name="connsiteY20" fmla="*/ 26192 h 47542"/>
                    <a:gd name="connsiteX21" fmla="*/ 29688 w 52230"/>
                    <a:gd name="connsiteY21" fmla="*/ 41568 h 47542"/>
                    <a:gd name="connsiteX22" fmla="*/ 20765 w 52230"/>
                    <a:gd name="connsiteY22" fmla="*/ 47304 h 47542"/>
                    <a:gd name="connsiteX23" fmla="*/ 8257 w 52230"/>
                    <a:gd name="connsiteY23" fmla="*/ 43639 h 47542"/>
                    <a:gd name="connsiteX24" fmla="*/ 609 w 52230"/>
                    <a:gd name="connsiteY24" fmla="*/ 27864 h 47542"/>
                    <a:gd name="connsiteX25" fmla="*/ 1963 w 52230"/>
                    <a:gd name="connsiteY25" fmla="*/ 11373 h 47542"/>
                    <a:gd name="connsiteX26" fmla="*/ 11683 w 52230"/>
                    <a:gd name="connsiteY26" fmla="*/ 1892 h 4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2230" h="47542">
                      <a:moveTo>
                        <a:pt x="11683" y="2052"/>
                      </a:moveTo>
                      <a:lnTo>
                        <a:pt x="15905" y="14719"/>
                      </a:lnTo>
                      <a:cubicBezTo>
                        <a:pt x="13515" y="15675"/>
                        <a:pt x="11762" y="17109"/>
                        <a:pt x="10727" y="19021"/>
                      </a:cubicBezTo>
                      <a:cubicBezTo>
                        <a:pt x="9691" y="20933"/>
                        <a:pt x="9452" y="23403"/>
                        <a:pt x="10009" y="26430"/>
                      </a:cubicBezTo>
                      <a:cubicBezTo>
                        <a:pt x="10567" y="29776"/>
                        <a:pt x="11603" y="32167"/>
                        <a:pt x="13117" y="33681"/>
                      </a:cubicBezTo>
                      <a:cubicBezTo>
                        <a:pt x="14152" y="34637"/>
                        <a:pt x="15427" y="35035"/>
                        <a:pt x="16861" y="34796"/>
                      </a:cubicBezTo>
                      <a:cubicBezTo>
                        <a:pt x="17817" y="34637"/>
                        <a:pt x="18614" y="34159"/>
                        <a:pt x="19172" y="33441"/>
                      </a:cubicBezTo>
                      <a:cubicBezTo>
                        <a:pt x="19650" y="32725"/>
                        <a:pt x="19968" y="31131"/>
                        <a:pt x="20128" y="28820"/>
                      </a:cubicBezTo>
                      <a:cubicBezTo>
                        <a:pt x="20606" y="17986"/>
                        <a:pt x="21562" y="11054"/>
                        <a:pt x="22996" y="7947"/>
                      </a:cubicBezTo>
                      <a:cubicBezTo>
                        <a:pt x="24987" y="3645"/>
                        <a:pt x="28334" y="1096"/>
                        <a:pt x="32954" y="219"/>
                      </a:cubicBezTo>
                      <a:cubicBezTo>
                        <a:pt x="37177" y="-498"/>
                        <a:pt x="41001" y="538"/>
                        <a:pt x="44506" y="3406"/>
                      </a:cubicBezTo>
                      <a:cubicBezTo>
                        <a:pt x="47932" y="6274"/>
                        <a:pt x="50322" y="11214"/>
                        <a:pt x="51517" y="18225"/>
                      </a:cubicBezTo>
                      <a:cubicBezTo>
                        <a:pt x="52633" y="24917"/>
                        <a:pt x="52473" y="30095"/>
                        <a:pt x="50800" y="33681"/>
                      </a:cubicBezTo>
                      <a:cubicBezTo>
                        <a:pt x="49207" y="37345"/>
                        <a:pt x="46339" y="40134"/>
                        <a:pt x="42276" y="42046"/>
                      </a:cubicBezTo>
                      <a:lnTo>
                        <a:pt x="37894" y="30254"/>
                      </a:lnTo>
                      <a:cubicBezTo>
                        <a:pt x="39726" y="29378"/>
                        <a:pt x="41001" y="28183"/>
                        <a:pt x="41718" y="26510"/>
                      </a:cubicBezTo>
                      <a:cubicBezTo>
                        <a:pt x="42515" y="24837"/>
                        <a:pt x="42594" y="22686"/>
                        <a:pt x="42196" y="19977"/>
                      </a:cubicBezTo>
                      <a:cubicBezTo>
                        <a:pt x="41638" y="16552"/>
                        <a:pt x="40682" y="14241"/>
                        <a:pt x="39487" y="12887"/>
                      </a:cubicBezTo>
                      <a:cubicBezTo>
                        <a:pt x="38611" y="12010"/>
                        <a:pt x="37655" y="11692"/>
                        <a:pt x="36619" y="11851"/>
                      </a:cubicBezTo>
                      <a:cubicBezTo>
                        <a:pt x="35663" y="12010"/>
                        <a:pt x="34946" y="12568"/>
                        <a:pt x="34468" y="13524"/>
                      </a:cubicBezTo>
                      <a:cubicBezTo>
                        <a:pt x="33831" y="14878"/>
                        <a:pt x="33273" y="19101"/>
                        <a:pt x="32954" y="26192"/>
                      </a:cubicBezTo>
                      <a:cubicBezTo>
                        <a:pt x="32636" y="33282"/>
                        <a:pt x="31520" y="38461"/>
                        <a:pt x="29688" y="41568"/>
                      </a:cubicBezTo>
                      <a:cubicBezTo>
                        <a:pt x="27856" y="44675"/>
                        <a:pt x="24908" y="46587"/>
                        <a:pt x="20765" y="47304"/>
                      </a:cubicBezTo>
                      <a:cubicBezTo>
                        <a:pt x="16303" y="48101"/>
                        <a:pt x="12081" y="46905"/>
                        <a:pt x="8257" y="43639"/>
                      </a:cubicBezTo>
                      <a:cubicBezTo>
                        <a:pt x="4433" y="40452"/>
                        <a:pt x="1804" y="35194"/>
                        <a:pt x="609" y="27864"/>
                      </a:cubicBezTo>
                      <a:cubicBezTo>
                        <a:pt x="-507" y="21172"/>
                        <a:pt x="-108" y="15675"/>
                        <a:pt x="1963" y="11373"/>
                      </a:cubicBezTo>
                      <a:cubicBezTo>
                        <a:pt x="3955" y="7071"/>
                        <a:pt x="7221" y="3884"/>
                        <a:pt x="11683" y="1892"/>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43" name="Graphic 3682">
                <a:extLst>
                  <a:ext uri="{FF2B5EF4-FFF2-40B4-BE49-F238E27FC236}">
                    <a16:creationId xmlns:a16="http://schemas.microsoft.com/office/drawing/2014/main" id="{64E6F914-8790-BA0C-FFD2-4BA79A1B2B98}"/>
                  </a:ext>
                </a:extLst>
              </p:cNvPr>
              <p:cNvGrpSpPr/>
              <p:nvPr/>
            </p:nvGrpSpPr>
            <p:grpSpPr>
              <a:xfrm>
                <a:off x="3020567" y="4278823"/>
                <a:ext cx="98391" cy="576566"/>
                <a:chOff x="3020567" y="4278823"/>
                <a:chExt cx="98391" cy="576566"/>
              </a:xfrm>
              <a:solidFill>
                <a:srgbClr val="000000"/>
              </a:solidFill>
            </p:grpSpPr>
            <p:sp>
              <p:nvSpPr>
                <p:cNvPr id="3882" name="Freeform: Shape 3881">
                  <a:extLst>
                    <a:ext uri="{FF2B5EF4-FFF2-40B4-BE49-F238E27FC236}">
                      <a16:creationId xmlns:a16="http://schemas.microsoft.com/office/drawing/2014/main" id="{F22C8DD6-F88E-8F93-8400-752368A28FAE}"/>
                    </a:ext>
                  </a:extLst>
                </p:cNvPr>
                <p:cNvSpPr/>
                <p:nvPr/>
              </p:nvSpPr>
              <p:spPr>
                <a:xfrm>
                  <a:off x="3020567" y="4278823"/>
                  <a:ext cx="51785" cy="22227"/>
                </a:xfrm>
                <a:custGeom>
                  <a:avLst/>
                  <a:gdLst>
                    <a:gd name="connsiteX0" fmla="*/ 558 w 51785"/>
                    <a:gd name="connsiteY0" fmla="*/ 22228 h 22227"/>
                    <a:gd name="connsiteX1" fmla="*/ 0 w 51785"/>
                    <a:gd name="connsiteY1" fmla="*/ 15934 h 22227"/>
                    <a:gd name="connsiteX2" fmla="*/ 39994 w 51785"/>
                    <a:gd name="connsiteY2" fmla="*/ 12428 h 22227"/>
                    <a:gd name="connsiteX3" fmla="*/ 35134 w 51785"/>
                    <a:gd name="connsiteY3" fmla="*/ 6852 h 22227"/>
                    <a:gd name="connsiteX4" fmla="*/ 31310 w 51785"/>
                    <a:gd name="connsiteY4" fmla="*/ 558 h 22227"/>
                    <a:gd name="connsiteX5" fmla="*/ 37365 w 51785"/>
                    <a:gd name="connsiteY5" fmla="*/ 0 h 22227"/>
                    <a:gd name="connsiteX6" fmla="*/ 44137 w 51785"/>
                    <a:gd name="connsiteY6" fmla="*/ 8684 h 22227"/>
                    <a:gd name="connsiteX7" fmla="*/ 51466 w 51785"/>
                    <a:gd name="connsiteY7" fmla="*/ 13703 h 22227"/>
                    <a:gd name="connsiteX8" fmla="*/ 51785 w 51785"/>
                    <a:gd name="connsiteY8" fmla="*/ 17766 h 22227"/>
                    <a:gd name="connsiteX9" fmla="*/ 478 w 51785"/>
                    <a:gd name="connsiteY9" fmla="*/ 22228 h 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785" h="22227">
                      <a:moveTo>
                        <a:pt x="558" y="22228"/>
                      </a:moveTo>
                      <a:lnTo>
                        <a:pt x="0" y="15934"/>
                      </a:lnTo>
                      <a:lnTo>
                        <a:pt x="39994" y="12428"/>
                      </a:lnTo>
                      <a:cubicBezTo>
                        <a:pt x="38401" y="11074"/>
                        <a:pt x="36807" y="9162"/>
                        <a:pt x="35134" y="6852"/>
                      </a:cubicBezTo>
                      <a:cubicBezTo>
                        <a:pt x="33461" y="4541"/>
                        <a:pt x="32186" y="2390"/>
                        <a:pt x="31310" y="558"/>
                      </a:cubicBezTo>
                      <a:lnTo>
                        <a:pt x="37365" y="0"/>
                      </a:lnTo>
                      <a:cubicBezTo>
                        <a:pt x="39357" y="3346"/>
                        <a:pt x="41587" y="6294"/>
                        <a:pt x="44137" y="8684"/>
                      </a:cubicBezTo>
                      <a:cubicBezTo>
                        <a:pt x="46686" y="11074"/>
                        <a:pt x="49156" y="12747"/>
                        <a:pt x="51466" y="13703"/>
                      </a:cubicBezTo>
                      <a:lnTo>
                        <a:pt x="51785" y="17766"/>
                      </a:lnTo>
                      <a:lnTo>
                        <a:pt x="478" y="2222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83" name="Freeform: Shape 3882">
                  <a:extLst>
                    <a:ext uri="{FF2B5EF4-FFF2-40B4-BE49-F238E27FC236}">
                      <a16:creationId xmlns:a16="http://schemas.microsoft.com/office/drawing/2014/main" id="{2377D4A7-04F4-17F3-618D-994DEEAF459B}"/>
                    </a:ext>
                  </a:extLst>
                </p:cNvPr>
                <p:cNvSpPr/>
                <p:nvPr/>
              </p:nvSpPr>
              <p:spPr>
                <a:xfrm>
                  <a:off x="3023128" y="4314613"/>
                  <a:ext cx="52247" cy="33901"/>
                </a:xfrm>
                <a:custGeom>
                  <a:avLst/>
                  <a:gdLst>
                    <a:gd name="connsiteX0" fmla="*/ 24606 w 52247"/>
                    <a:gd name="connsiteY0" fmla="*/ 300 h 33901"/>
                    <a:gd name="connsiteX1" fmla="*/ 39344 w 52247"/>
                    <a:gd name="connsiteY1" fmla="*/ 858 h 33901"/>
                    <a:gd name="connsiteX2" fmla="*/ 48347 w 52247"/>
                    <a:gd name="connsiteY2" fmla="*/ 5638 h 33901"/>
                    <a:gd name="connsiteX3" fmla="*/ 52171 w 52247"/>
                    <a:gd name="connsiteY3" fmla="*/ 14640 h 33901"/>
                    <a:gd name="connsiteX4" fmla="*/ 51135 w 52247"/>
                    <a:gd name="connsiteY4" fmla="*/ 21970 h 33901"/>
                    <a:gd name="connsiteX5" fmla="*/ 46833 w 52247"/>
                    <a:gd name="connsiteY5" fmla="*/ 27547 h 33901"/>
                    <a:gd name="connsiteX6" fmla="*/ 39504 w 52247"/>
                    <a:gd name="connsiteY6" fmla="*/ 31371 h 33901"/>
                    <a:gd name="connsiteX7" fmla="*/ 27553 w 52247"/>
                    <a:gd name="connsiteY7" fmla="*/ 33602 h 33901"/>
                    <a:gd name="connsiteX8" fmla="*/ 12894 w 52247"/>
                    <a:gd name="connsiteY8" fmla="*/ 33044 h 33901"/>
                    <a:gd name="connsiteX9" fmla="*/ 3892 w 52247"/>
                    <a:gd name="connsiteY9" fmla="*/ 28264 h 33901"/>
                    <a:gd name="connsiteX10" fmla="*/ 68 w 52247"/>
                    <a:gd name="connsiteY10" fmla="*/ 19261 h 33901"/>
                    <a:gd name="connsiteX11" fmla="*/ 4370 w 52247"/>
                    <a:gd name="connsiteY11" fmla="*/ 7151 h 33901"/>
                    <a:gd name="connsiteX12" fmla="*/ 24685 w 52247"/>
                    <a:gd name="connsiteY12" fmla="*/ 300 h 33901"/>
                    <a:gd name="connsiteX13" fmla="*/ 25163 w 52247"/>
                    <a:gd name="connsiteY13" fmla="*/ 6753 h 33901"/>
                    <a:gd name="connsiteX14" fmla="*/ 8672 w 52247"/>
                    <a:gd name="connsiteY14" fmla="*/ 11135 h 33901"/>
                    <a:gd name="connsiteX15" fmla="*/ 5166 w 52247"/>
                    <a:gd name="connsiteY15" fmla="*/ 18783 h 33901"/>
                    <a:gd name="connsiteX16" fmla="*/ 10026 w 52247"/>
                    <a:gd name="connsiteY16" fmla="*/ 25714 h 33901"/>
                    <a:gd name="connsiteX17" fmla="*/ 26996 w 52247"/>
                    <a:gd name="connsiteY17" fmla="*/ 27228 h 33901"/>
                    <a:gd name="connsiteX18" fmla="*/ 43487 w 52247"/>
                    <a:gd name="connsiteY18" fmla="*/ 22847 h 33901"/>
                    <a:gd name="connsiteX19" fmla="*/ 46993 w 52247"/>
                    <a:gd name="connsiteY19" fmla="*/ 15118 h 33901"/>
                    <a:gd name="connsiteX20" fmla="*/ 42690 w 52247"/>
                    <a:gd name="connsiteY20" fmla="*/ 8506 h 33901"/>
                    <a:gd name="connsiteX21" fmla="*/ 25163 w 52247"/>
                    <a:gd name="connsiteY21" fmla="*/ 6753 h 3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247" h="33901">
                      <a:moveTo>
                        <a:pt x="24606" y="300"/>
                      </a:moveTo>
                      <a:cubicBezTo>
                        <a:pt x="30661" y="-258"/>
                        <a:pt x="35600" y="-19"/>
                        <a:pt x="39344" y="858"/>
                      </a:cubicBezTo>
                      <a:cubicBezTo>
                        <a:pt x="43168" y="1814"/>
                        <a:pt x="46116" y="3407"/>
                        <a:pt x="48347" y="5638"/>
                      </a:cubicBezTo>
                      <a:cubicBezTo>
                        <a:pt x="50578" y="7948"/>
                        <a:pt x="51853" y="10896"/>
                        <a:pt x="52171" y="14640"/>
                      </a:cubicBezTo>
                      <a:cubicBezTo>
                        <a:pt x="52410" y="17349"/>
                        <a:pt x="52092" y="19819"/>
                        <a:pt x="51135" y="21970"/>
                      </a:cubicBezTo>
                      <a:cubicBezTo>
                        <a:pt x="50179" y="24121"/>
                        <a:pt x="48745" y="25954"/>
                        <a:pt x="46833" y="27547"/>
                      </a:cubicBezTo>
                      <a:cubicBezTo>
                        <a:pt x="44842" y="29060"/>
                        <a:pt x="42451" y="30335"/>
                        <a:pt x="39504" y="31371"/>
                      </a:cubicBezTo>
                      <a:cubicBezTo>
                        <a:pt x="36556" y="32407"/>
                        <a:pt x="32573" y="33124"/>
                        <a:pt x="27553" y="33602"/>
                      </a:cubicBezTo>
                      <a:cubicBezTo>
                        <a:pt x="21578" y="34159"/>
                        <a:pt x="16639" y="33921"/>
                        <a:pt x="12894" y="33044"/>
                      </a:cubicBezTo>
                      <a:cubicBezTo>
                        <a:pt x="9070" y="32168"/>
                        <a:pt x="6122" y="30574"/>
                        <a:pt x="3892" y="28264"/>
                      </a:cubicBezTo>
                      <a:cubicBezTo>
                        <a:pt x="1661" y="25954"/>
                        <a:pt x="386" y="23006"/>
                        <a:pt x="68" y="19261"/>
                      </a:cubicBezTo>
                      <a:cubicBezTo>
                        <a:pt x="-331" y="14322"/>
                        <a:pt x="1024" y="10338"/>
                        <a:pt x="4370" y="7151"/>
                      </a:cubicBezTo>
                      <a:cubicBezTo>
                        <a:pt x="8353" y="3407"/>
                        <a:pt x="15125" y="1097"/>
                        <a:pt x="24685" y="300"/>
                      </a:cubicBezTo>
                      <a:close/>
                      <a:moveTo>
                        <a:pt x="25163" y="6753"/>
                      </a:moveTo>
                      <a:cubicBezTo>
                        <a:pt x="16798" y="7470"/>
                        <a:pt x="11301" y="8984"/>
                        <a:pt x="8672" y="11135"/>
                      </a:cubicBezTo>
                      <a:cubicBezTo>
                        <a:pt x="6043" y="13366"/>
                        <a:pt x="4927" y="15915"/>
                        <a:pt x="5166" y="18783"/>
                      </a:cubicBezTo>
                      <a:cubicBezTo>
                        <a:pt x="5405" y="21651"/>
                        <a:pt x="6999" y="23962"/>
                        <a:pt x="10026" y="25714"/>
                      </a:cubicBezTo>
                      <a:cubicBezTo>
                        <a:pt x="12974" y="27388"/>
                        <a:pt x="18630" y="27945"/>
                        <a:pt x="26996" y="27228"/>
                      </a:cubicBezTo>
                      <a:cubicBezTo>
                        <a:pt x="35441" y="26511"/>
                        <a:pt x="40938" y="24998"/>
                        <a:pt x="43487" y="22847"/>
                      </a:cubicBezTo>
                      <a:cubicBezTo>
                        <a:pt x="46116" y="20616"/>
                        <a:pt x="47232" y="18067"/>
                        <a:pt x="46993" y="15118"/>
                      </a:cubicBezTo>
                      <a:cubicBezTo>
                        <a:pt x="46754" y="12250"/>
                        <a:pt x="45320" y="10020"/>
                        <a:pt x="42690" y="8506"/>
                      </a:cubicBezTo>
                      <a:cubicBezTo>
                        <a:pt x="39344" y="6594"/>
                        <a:pt x="33529" y="6036"/>
                        <a:pt x="25163" y="6753"/>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84" name="Freeform: Shape 3883">
                  <a:extLst>
                    <a:ext uri="{FF2B5EF4-FFF2-40B4-BE49-F238E27FC236}">
                      <a16:creationId xmlns:a16="http://schemas.microsoft.com/office/drawing/2014/main" id="{4DCF7A7F-B85D-F1B7-58F2-ED1E3AD33D75}"/>
                    </a:ext>
                  </a:extLst>
                </p:cNvPr>
                <p:cNvSpPr/>
                <p:nvPr/>
              </p:nvSpPr>
              <p:spPr>
                <a:xfrm>
                  <a:off x="3025905" y="4354031"/>
                  <a:ext cx="52903" cy="35851"/>
                </a:xfrm>
                <a:custGeom>
                  <a:avLst/>
                  <a:gdLst>
                    <a:gd name="connsiteX0" fmla="*/ 9002 w 52903"/>
                    <a:gd name="connsiteY0" fmla="*/ 35293 h 35851"/>
                    <a:gd name="connsiteX1" fmla="*/ 2948 w 52903"/>
                    <a:gd name="connsiteY1" fmla="*/ 35851 h 35851"/>
                    <a:gd name="connsiteX2" fmla="*/ 0 w 52903"/>
                    <a:gd name="connsiteY2" fmla="*/ 2071 h 35851"/>
                    <a:gd name="connsiteX3" fmla="*/ 4461 w 52903"/>
                    <a:gd name="connsiteY3" fmla="*/ 2390 h 35851"/>
                    <a:gd name="connsiteX4" fmla="*/ 11632 w 52903"/>
                    <a:gd name="connsiteY4" fmla="*/ 5895 h 35851"/>
                    <a:gd name="connsiteX5" fmla="*/ 20077 w 52903"/>
                    <a:gd name="connsiteY5" fmla="*/ 13464 h 35851"/>
                    <a:gd name="connsiteX6" fmla="*/ 31868 w 52903"/>
                    <a:gd name="connsiteY6" fmla="*/ 23741 h 35851"/>
                    <a:gd name="connsiteX7" fmla="*/ 39675 w 52903"/>
                    <a:gd name="connsiteY7" fmla="*/ 25972 h 35851"/>
                    <a:gd name="connsiteX8" fmla="*/ 45730 w 52903"/>
                    <a:gd name="connsiteY8" fmla="*/ 22785 h 35851"/>
                    <a:gd name="connsiteX9" fmla="*/ 47642 w 52903"/>
                    <a:gd name="connsiteY9" fmla="*/ 15615 h 35851"/>
                    <a:gd name="connsiteX10" fmla="*/ 44296 w 52903"/>
                    <a:gd name="connsiteY10" fmla="*/ 8604 h 35851"/>
                    <a:gd name="connsiteX11" fmla="*/ 36488 w 52903"/>
                    <a:gd name="connsiteY11" fmla="*/ 6533 h 35851"/>
                    <a:gd name="connsiteX12" fmla="*/ 36488 w 52903"/>
                    <a:gd name="connsiteY12" fmla="*/ 0 h 35851"/>
                    <a:gd name="connsiteX13" fmla="*/ 48041 w 52903"/>
                    <a:gd name="connsiteY13" fmla="*/ 3983 h 35851"/>
                    <a:gd name="connsiteX14" fmla="*/ 52821 w 52903"/>
                    <a:gd name="connsiteY14" fmla="*/ 15296 h 35851"/>
                    <a:gd name="connsiteX15" fmla="*/ 49793 w 52903"/>
                    <a:gd name="connsiteY15" fmla="*/ 27326 h 35851"/>
                    <a:gd name="connsiteX16" fmla="*/ 40074 w 52903"/>
                    <a:gd name="connsiteY16" fmla="*/ 32505 h 35851"/>
                    <a:gd name="connsiteX17" fmla="*/ 33939 w 52903"/>
                    <a:gd name="connsiteY17" fmla="*/ 31788 h 35851"/>
                    <a:gd name="connsiteX18" fmla="*/ 27326 w 52903"/>
                    <a:gd name="connsiteY18" fmla="*/ 28203 h 35851"/>
                    <a:gd name="connsiteX19" fmla="*/ 17448 w 52903"/>
                    <a:gd name="connsiteY19" fmla="*/ 19280 h 35851"/>
                    <a:gd name="connsiteX20" fmla="*/ 10357 w 52903"/>
                    <a:gd name="connsiteY20" fmla="*/ 12587 h 35851"/>
                    <a:gd name="connsiteX21" fmla="*/ 6692 w 52903"/>
                    <a:gd name="connsiteY21" fmla="*/ 10197 h 35851"/>
                    <a:gd name="connsiteX22" fmla="*/ 8923 w 52903"/>
                    <a:gd name="connsiteY22" fmla="*/ 35293 h 3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903" h="35851">
                      <a:moveTo>
                        <a:pt x="9002" y="35293"/>
                      </a:moveTo>
                      <a:lnTo>
                        <a:pt x="2948" y="35851"/>
                      </a:lnTo>
                      <a:lnTo>
                        <a:pt x="0" y="2071"/>
                      </a:lnTo>
                      <a:cubicBezTo>
                        <a:pt x="1514" y="1912"/>
                        <a:pt x="3027" y="2071"/>
                        <a:pt x="4461" y="2390"/>
                      </a:cubicBezTo>
                      <a:cubicBezTo>
                        <a:pt x="6851" y="3027"/>
                        <a:pt x="9242" y="4222"/>
                        <a:pt x="11632" y="5895"/>
                      </a:cubicBezTo>
                      <a:cubicBezTo>
                        <a:pt x="14022" y="7568"/>
                        <a:pt x="16810" y="10118"/>
                        <a:pt x="20077" y="13464"/>
                      </a:cubicBezTo>
                      <a:cubicBezTo>
                        <a:pt x="25096" y="18642"/>
                        <a:pt x="29079" y="22068"/>
                        <a:pt x="31868" y="23741"/>
                      </a:cubicBezTo>
                      <a:cubicBezTo>
                        <a:pt x="34736" y="25494"/>
                        <a:pt x="37285" y="26211"/>
                        <a:pt x="39675" y="25972"/>
                      </a:cubicBezTo>
                      <a:cubicBezTo>
                        <a:pt x="42145" y="25733"/>
                        <a:pt x="44216" y="24697"/>
                        <a:pt x="45730" y="22785"/>
                      </a:cubicBezTo>
                      <a:cubicBezTo>
                        <a:pt x="47244" y="20873"/>
                        <a:pt x="47961" y="18483"/>
                        <a:pt x="47642" y="15615"/>
                      </a:cubicBezTo>
                      <a:cubicBezTo>
                        <a:pt x="47403" y="12587"/>
                        <a:pt x="46288" y="10277"/>
                        <a:pt x="44296" y="8604"/>
                      </a:cubicBezTo>
                      <a:cubicBezTo>
                        <a:pt x="42304" y="6931"/>
                        <a:pt x="39755" y="6294"/>
                        <a:pt x="36488" y="6533"/>
                      </a:cubicBezTo>
                      <a:lnTo>
                        <a:pt x="36488" y="0"/>
                      </a:lnTo>
                      <a:cubicBezTo>
                        <a:pt x="41428" y="0"/>
                        <a:pt x="45252" y="1354"/>
                        <a:pt x="48041" y="3983"/>
                      </a:cubicBezTo>
                      <a:cubicBezTo>
                        <a:pt x="50829" y="6612"/>
                        <a:pt x="52422" y="10437"/>
                        <a:pt x="52821" y="15296"/>
                      </a:cubicBezTo>
                      <a:cubicBezTo>
                        <a:pt x="53219" y="20236"/>
                        <a:pt x="52183" y="24219"/>
                        <a:pt x="49793" y="27326"/>
                      </a:cubicBezTo>
                      <a:cubicBezTo>
                        <a:pt x="47324" y="30434"/>
                        <a:pt x="44057" y="32186"/>
                        <a:pt x="40074" y="32505"/>
                      </a:cubicBezTo>
                      <a:cubicBezTo>
                        <a:pt x="38002" y="32664"/>
                        <a:pt x="36010" y="32505"/>
                        <a:pt x="33939" y="31788"/>
                      </a:cubicBezTo>
                      <a:cubicBezTo>
                        <a:pt x="31868" y="31150"/>
                        <a:pt x="29637" y="29876"/>
                        <a:pt x="27326" y="28203"/>
                      </a:cubicBezTo>
                      <a:cubicBezTo>
                        <a:pt x="24936" y="26450"/>
                        <a:pt x="21670" y="23502"/>
                        <a:pt x="17448" y="19280"/>
                      </a:cubicBezTo>
                      <a:cubicBezTo>
                        <a:pt x="13942" y="15774"/>
                        <a:pt x="11632" y="13543"/>
                        <a:pt x="10357" y="12587"/>
                      </a:cubicBezTo>
                      <a:cubicBezTo>
                        <a:pt x="9162" y="11631"/>
                        <a:pt x="7967" y="10835"/>
                        <a:pt x="6692" y="10197"/>
                      </a:cubicBezTo>
                      <a:lnTo>
                        <a:pt x="8923" y="3529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85" name="Freeform: Shape 3884">
                  <a:extLst>
                    <a:ext uri="{FF2B5EF4-FFF2-40B4-BE49-F238E27FC236}">
                      <a16:creationId xmlns:a16="http://schemas.microsoft.com/office/drawing/2014/main" id="{E021A90C-D538-2FFC-9572-AE1C41D77EE2}"/>
                    </a:ext>
                  </a:extLst>
                </p:cNvPr>
                <p:cNvSpPr/>
                <p:nvPr/>
              </p:nvSpPr>
              <p:spPr>
                <a:xfrm>
                  <a:off x="3029728" y="4394423"/>
                  <a:ext cx="55449" cy="53219"/>
                </a:xfrm>
                <a:custGeom>
                  <a:avLst/>
                  <a:gdLst>
                    <a:gd name="connsiteX0" fmla="*/ 0 w 55449"/>
                    <a:gd name="connsiteY0" fmla="*/ 4461 h 53219"/>
                    <a:gd name="connsiteX1" fmla="*/ 51148 w 55449"/>
                    <a:gd name="connsiteY1" fmla="*/ 0 h 53219"/>
                    <a:gd name="connsiteX2" fmla="*/ 52024 w 55449"/>
                    <a:gd name="connsiteY2" fmla="*/ 10197 h 53219"/>
                    <a:gd name="connsiteX3" fmla="*/ 16890 w 55449"/>
                    <a:gd name="connsiteY3" fmla="*/ 25494 h 53219"/>
                    <a:gd name="connsiteX4" fmla="*/ 9560 w 55449"/>
                    <a:gd name="connsiteY4" fmla="*/ 28601 h 53219"/>
                    <a:gd name="connsiteX5" fmla="*/ 18005 w 55449"/>
                    <a:gd name="connsiteY5" fmla="*/ 30593 h 53219"/>
                    <a:gd name="connsiteX6" fmla="*/ 54653 w 55449"/>
                    <a:gd name="connsiteY6" fmla="*/ 39675 h 53219"/>
                    <a:gd name="connsiteX7" fmla="*/ 55450 w 55449"/>
                    <a:gd name="connsiteY7" fmla="*/ 48758 h 53219"/>
                    <a:gd name="connsiteX8" fmla="*/ 4302 w 55449"/>
                    <a:gd name="connsiteY8" fmla="*/ 53219 h 53219"/>
                    <a:gd name="connsiteX9" fmla="*/ 3744 w 55449"/>
                    <a:gd name="connsiteY9" fmla="*/ 46686 h 53219"/>
                    <a:gd name="connsiteX10" fmla="*/ 46527 w 55449"/>
                    <a:gd name="connsiteY10" fmla="*/ 42941 h 53219"/>
                    <a:gd name="connsiteX11" fmla="*/ 2390 w 55449"/>
                    <a:gd name="connsiteY11" fmla="*/ 31868 h 53219"/>
                    <a:gd name="connsiteX12" fmla="*/ 1832 w 55449"/>
                    <a:gd name="connsiteY12" fmla="*/ 25733 h 53219"/>
                    <a:gd name="connsiteX13" fmla="*/ 44057 w 55449"/>
                    <a:gd name="connsiteY13" fmla="*/ 7170 h 53219"/>
                    <a:gd name="connsiteX14" fmla="*/ 558 w 55449"/>
                    <a:gd name="connsiteY14" fmla="*/ 10994 h 53219"/>
                    <a:gd name="connsiteX15" fmla="*/ 0 w 55449"/>
                    <a:gd name="connsiteY15" fmla="*/ 4461 h 5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449" h="53219">
                      <a:moveTo>
                        <a:pt x="0" y="4461"/>
                      </a:moveTo>
                      <a:lnTo>
                        <a:pt x="51148" y="0"/>
                      </a:lnTo>
                      <a:lnTo>
                        <a:pt x="52024" y="10197"/>
                      </a:lnTo>
                      <a:lnTo>
                        <a:pt x="16890" y="25494"/>
                      </a:lnTo>
                      <a:cubicBezTo>
                        <a:pt x="13624" y="26928"/>
                        <a:pt x="11154" y="27964"/>
                        <a:pt x="9560" y="28601"/>
                      </a:cubicBezTo>
                      <a:cubicBezTo>
                        <a:pt x="11472" y="28999"/>
                        <a:pt x="14261" y="29716"/>
                        <a:pt x="18005" y="30593"/>
                      </a:cubicBezTo>
                      <a:lnTo>
                        <a:pt x="54653" y="39675"/>
                      </a:lnTo>
                      <a:lnTo>
                        <a:pt x="55450" y="48758"/>
                      </a:lnTo>
                      <a:lnTo>
                        <a:pt x="4302" y="53219"/>
                      </a:lnTo>
                      <a:lnTo>
                        <a:pt x="3744" y="46686"/>
                      </a:lnTo>
                      <a:lnTo>
                        <a:pt x="46527" y="42941"/>
                      </a:lnTo>
                      <a:lnTo>
                        <a:pt x="2390" y="31868"/>
                      </a:lnTo>
                      <a:lnTo>
                        <a:pt x="1832" y="25733"/>
                      </a:lnTo>
                      <a:lnTo>
                        <a:pt x="44057" y="7170"/>
                      </a:lnTo>
                      <a:lnTo>
                        <a:pt x="558" y="10994"/>
                      </a:lnTo>
                      <a:lnTo>
                        <a:pt x="0" y="446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86" name="Freeform: Shape 3885">
                  <a:extLst>
                    <a:ext uri="{FF2B5EF4-FFF2-40B4-BE49-F238E27FC236}">
                      <a16:creationId xmlns:a16="http://schemas.microsoft.com/office/drawing/2014/main" id="{B46A1A8D-B482-A654-3AFC-4A1411C7F11A}"/>
                    </a:ext>
                  </a:extLst>
                </p:cNvPr>
                <p:cNvSpPr/>
                <p:nvPr/>
              </p:nvSpPr>
              <p:spPr>
                <a:xfrm>
                  <a:off x="3040086" y="4486759"/>
                  <a:ext cx="71622" cy="63416"/>
                </a:xfrm>
                <a:custGeom>
                  <a:avLst/>
                  <a:gdLst>
                    <a:gd name="connsiteX0" fmla="*/ 0 w 71622"/>
                    <a:gd name="connsiteY0" fmla="*/ 30354 h 63416"/>
                    <a:gd name="connsiteX1" fmla="*/ 66046 w 71622"/>
                    <a:gd name="connsiteY1" fmla="*/ 0 h 63416"/>
                    <a:gd name="connsiteX2" fmla="*/ 67320 w 71622"/>
                    <a:gd name="connsiteY2" fmla="*/ 14898 h 63416"/>
                    <a:gd name="connsiteX3" fmla="*/ 18404 w 71622"/>
                    <a:gd name="connsiteY3" fmla="*/ 36568 h 63416"/>
                    <a:gd name="connsiteX4" fmla="*/ 70348 w 71622"/>
                    <a:gd name="connsiteY4" fmla="*/ 48837 h 63416"/>
                    <a:gd name="connsiteX5" fmla="*/ 71623 w 71622"/>
                    <a:gd name="connsiteY5" fmla="*/ 63417 h 63416"/>
                    <a:gd name="connsiteX6" fmla="*/ 1275 w 71622"/>
                    <a:gd name="connsiteY6" fmla="*/ 45013 h 63416"/>
                    <a:gd name="connsiteX7" fmla="*/ 0 w 71622"/>
                    <a:gd name="connsiteY7" fmla="*/ 30354 h 63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22" h="63416">
                      <a:moveTo>
                        <a:pt x="0" y="30354"/>
                      </a:moveTo>
                      <a:lnTo>
                        <a:pt x="66046" y="0"/>
                      </a:lnTo>
                      <a:lnTo>
                        <a:pt x="67320" y="14898"/>
                      </a:lnTo>
                      <a:lnTo>
                        <a:pt x="18404" y="36568"/>
                      </a:lnTo>
                      <a:lnTo>
                        <a:pt x="70348" y="48837"/>
                      </a:lnTo>
                      <a:lnTo>
                        <a:pt x="71623" y="63417"/>
                      </a:lnTo>
                      <a:lnTo>
                        <a:pt x="1275" y="45013"/>
                      </a:lnTo>
                      <a:lnTo>
                        <a:pt x="0" y="3035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87" name="Freeform: Shape 3886">
                  <a:extLst>
                    <a:ext uri="{FF2B5EF4-FFF2-40B4-BE49-F238E27FC236}">
                      <a16:creationId xmlns:a16="http://schemas.microsoft.com/office/drawing/2014/main" id="{591C6753-A01C-F9FA-DDB0-6E1EBB7FB88F}"/>
                    </a:ext>
                  </a:extLst>
                </p:cNvPr>
                <p:cNvSpPr/>
                <p:nvPr/>
              </p:nvSpPr>
              <p:spPr>
                <a:xfrm>
                  <a:off x="3043910" y="4555514"/>
                  <a:ext cx="69312" cy="18961"/>
                </a:xfrm>
                <a:custGeom>
                  <a:avLst/>
                  <a:gdLst>
                    <a:gd name="connsiteX0" fmla="*/ 0 w 69312"/>
                    <a:gd name="connsiteY0" fmla="*/ 5895 h 18961"/>
                    <a:gd name="connsiteX1" fmla="*/ 49395 w 69312"/>
                    <a:gd name="connsiteY1" fmla="*/ 1593 h 18961"/>
                    <a:gd name="connsiteX2" fmla="*/ 50510 w 69312"/>
                    <a:gd name="connsiteY2" fmla="*/ 14659 h 18961"/>
                    <a:gd name="connsiteX3" fmla="*/ 1115 w 69312"/>
                    <a:gd name="connsiteY3" fmla="*/ 18961 h 18961"/>
                    <a:gd name="connsiteX4" fmla="*/ 0 w 69312"/>
                    <a:gd name="connsiteY4" fmla="*/ 5895 h 18961"/>
                    <a:gd name="connsiteX5" fmla="*/ 56087 w 69312"/>
                    <a:gd name="connsiteY5" fmla="*/ 1036 h 18961"/>
                    <a:gd name="connsiteX6" fmla="*/ 68197 w 69312"/>
                    <a:gd name="connsiteY6" fmla="*/ 0 h 18961"/>
                    <a:gd name="connsiteX7" fmla="*/ 69312 w 69312"/>
                    <a:gd name="connsiteY7" fmla="*/ 13066 h 18961"/>
                    <a:gd name="connsiteX8" fmla="*/ 57203 w 69312"/>
                    <a:gd name="connsiteY8" fmla="*/ 14102 h 18961"/>
                    <a:gd name="connsiteX9" fmla="*/ 56087 w 69312"/>
                    <a:gd name="connsiteY9" fmla="*/ 1036 h 18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312" h="18961">
                      <a:moveTo>
                        <a:pt x="0" y="5895"/>
                      </a:moveTo>
                      <a:lnTo>
                        <a:pt x="49395" y="1593"/>
                      </a:lnTo>
                      <a:lnTo>
                        <a:pt x="50510" y="14659"/>
                      </a:lnTo>
                      <a:lnTo>
                        <a:pt x="1115" y="18961"/>
                      </a:lnTo>
                      <a:lnTo>
                        <a:pt x="0" y="5895"/>
                      </a:lnTo>
                      <a:close/>
                      <a:moveTo>
                        <a:pt x="56087" y="1036"/>
                      </a:moveTo>
                      <a:lnTo>
                        <a:pt x="68197" y="0"/>
                      </a:lnTo>
                      <a:lnTo>
                        <a:pt x="69312" y="13066"/>
                      </a:lnTo>
                      <a:lnTo>
                        <a:pt x="57203" y="14102"/>
                      </a:lnTo>
                      <a:lnTo>
                        <a:pt x="56087" y="103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88" name="Freeform: Shape 3887">
                  <a:extLst>
                    <a:ext uri="{FF2B5EF4-FFF2-40B4-BE49-F238E27FC236}">
                      <a16:creationId xmlns:a16="http://schemas.microsoft.com/office/drawing/2014/main" id="{81B109C6-6292-EEF4-F977-B3C1EA3FFEBA}"/>
                    </a:ext>
                  </a:extLst>
                </p:cNvPr>
                <p:cNvSpPr/>
                <p:nvPr/>
              </p:nvSpPr>
              <p:spPr>
                <a:xfrm>
                  <a:off x="3046704" y="4581717"/>
                  <a:ext cx="51819" cy="46614"/>
                </a:xfrm>
                <a:custGeom>
                  <a:avLst/>
                  <a:gdLst>
                    <a:gd name="connsiteX0" fmla="*/ 17761 w 51819"/>
                    <a:gd name="connsiteY0" fmla="*/ 33389 h 46614"/>
                    <a:gd name="connsiteX1" fmla="*/ 16725 w 51819"/>
                    <a:gd name="connsiteY1" fmla="*/ 46615 h 46614"/>
                    <a:gd name="connsiteX2" fmla="*/ 5093 w 51819"/>
                    <a:gd name="connsiteY2" fmla="*/ 39604 h 46614"/>
                    <a:gd name="connsiteX3" fmla="*/ 153 w 51819"/>
                    <a:gd name="connsiteY3" fmla="*/ 26378 h 46614"/>
                    <a:gd name="connsiteX4" fmla="*/ 6925 w 51819"/>
                    <a:gd name="connsiteY4" fmla="*/ 6541 h 46614"/>
                    <a:gd name="connsiteX5" fmla="*/ 23497 w 51819"/>
                    <a:gd name="connsiteY5" fmla="*/ 167 h 46614"/>
                    <a:gd name="connsiteX6" fmla="*/ 43334 w 51819"/>
                    <a:gd name="connsiteY6" fmla="*/ 4868 h 46614"/>
                    <a:gd name="connsiteX7" fmla="*/ 51700 w 51819"/>
                    <a:gd name="connsiteY7" fmla="*/ 20483 h 46614"/>
                    <a:gd name="connsiteX8" fmla="*/ 45963 w 51819"/>
                    <a:gd name="connsiteY8" fmla="*/ 38488 h 46614"/>
                    <a:gd name="connsiteX9" fmla="*/ 24214 w 51819"/>
                    <a:gd name="connsiteY9" fmla="*/ 46535 h 46614"/>
                    <a:gd name="connsiteX10" fmla="*/ 21346 w 51819"/>
                    <a:gd name="connsiteY10" fmla="*/ 13791 h 46614"/>
                    <a:gd name="connsiteX11" fmla="*/ 12582 w 51819"/>
                    <a:gd name="connsiteY11" fmla="*/ 17774 h 46614"/>
                    <a:gd name="connsiteX12" fmla="*/ 10033 w 51819"/>
                    <a:gd name="connsiteY12" fmla="*/ 25582 h 46614"/>
                    <a:gd name="connsiteX13" fmla="*/ 12184 w 51819"/>
                    <a:gd name="connsiteY13" fmla="*/ 30601 h 46614"/>
                    <a:gd name="connsiteX14" fmla="*/ 17840 w 51819"/>
                    <a:gd name="connsiteY14" fmla="*/ 33309 h 46614"/>
                    <a:gd name="connsiteX15" fmla="*/ 31065 w 51819"/>
                    <a:gd name="connsiteY15" fmla="*/ 32991 h 46614"/>
                    <a:gd name="connsiteX16" fmla="*/ 39431 w 51819"/>
                    <a:gd name="connsiteY16" fmla="*/ 29326 h 46614"/>
                    <a:gd name="connsiteX17" fmla="*/ 41741 w 51819"/>
                    <a:gd name="connsiteY17" fmla="*/ 22316 h 46614"/>
                    <a:gd name="connsiteX18" fmla="*/ 37996 w 51819"/>
                    <a:gd name="connsiteY18" fmla="*/ 15543 h 46614"/>
                    <a:gd name="connsiteX19" fmla="*/ 29312 w 51819"/>
                    <a:gd name="connsiteY19" fmla="*/ 13552 h 46614"/>
                    <a:gd name="connsiteX20" fmla="*/ 30986 w 51819"/>
                    <a:gd name="connsiteY20" fmla="*/ 33071 h 46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819" h="46614">
                      <a:moveTo>
                        <a:pt x="17761" y="33389"/>
                      </a:moveTo>
                      <a:lnTo>
                        <a:pt x="16725" y="46615"/>
                      </a:lnTo>
                      <a:cubicBezTo>
                        <a:pt x="11785" y="45340"/>
                        <a:pt x="7961" y="43029"/>
                        <a:pt x="5093" y="39604"/>
                      </a:cubicBezTo>
                      <a:cubicBezTo>
                        <a:pt x="2305" y="36178"/>
                        <a:pt x="632" y="31796"/>
                        <a:pt x="153" y="26378"/>
                      </a:cubicBezTo>
                      <a:cubicBezTo>
                        <a:pt x="-643" y="17774"/>
                        <a:pt x="1667" y="11162"/>
                        <a:pt x="6925" y="6541"/>
                      </a:cubicBezTo>
                      <a:cubicBezTo>
                        <a:pt x="11148" y="2876"/>
                        <a:pt x="16645" y="805"/>
                        <a:pt x="23497" y="167"/>
                      </a:cubicBezTo>
                      <a:cubicBezTo>
                        <a:pt x="31703" y="-550"/>
                        <a:pt x="38315" y="1044"/>
                        <a:pt x="43334" y="4868"/>
                      </a:cubicBezTo>
                      <a:cubicBezTo>
                        <a:pt x="48354" y="8772"/>
                        <a:pt x="51142" y="13950"/>
                        <a:pt x="51700" y="20483"/>
                      </a:cubicBezTo>
                      <a:cubicBezTo>
                        <a:pt x="52337" y="27813"/>
                        <a:pt x="50425" y="33867"/>
                        <a:pt x="45963" y="38488"/>
                      </a:cubicBezTo>
                      <a:cubicBezTo>
                        <a:pt x="41502" y="43189"/>
                        <a:pt x="34252" y="45818"/>
                        <a:pt x="24214" y="46535"/>
                      </a:cubicBezTo>
                      <a:lnTo>
                        <a:pt x="21346" y="13791"/>
                      </a:lnTo>
                      <a:cubicBezTo>
                        <a:pt x="17442" y="14189"/>
                        <a:pt x="14574" y="15543"/>
                        <a:pt x="12582" y="17774"/>
                      </a:cubicBezTo>
                      <a:cubicBezTo>
                        <a:pt x="10590" y="20005"/>
                        <a:pt x="9714" y="22554"/>
                        <a:pt x="10033" y="25582"/>
                      </a:cubicBezTo>
                      <a:cubicBezTo>
                        <a:pt x="10192" y="27653"/>
                        <a:pt x="10909" y="29326"/>
                        <a:pt x="12184" y="30601"/>
                      </a:cubicBezTo>
                      <a:cubicBezTo>
                        <a:pt x="13458" y="31875"/>
                        <a:pt x="15291" y="32831"/>
                        <a:pt x="17840" y="33309"/>
                      </a:cubicBezTo>
                      <a:close/>
                      <a:moveTo>
                        <a:pt x="31065" y="32991"/>
                      </a:moveTo>
                      <a:cubicBezTo>
                        <a:pt x="34810" y="32593"/>
                        <a:pt x="37598" y="31318"/>
                        <a:pt x="39431" y="29326"/>
                      </a:cubicBezTo>
                      <a:cubicBezTo>
                        <a:pt x="41263" y="27334"/>
                        <a:pt x="41980" y="24944"/>
                        <a:pt x="41741" y="22316"/>
                      </a:cubicBezTo>
                      <a:cubicBezTo>
                        <a:pt x="41502" y="19447"/>
                        <a:pt x="40227" y="17217"/>
                        <a:pt x="37996" y="15543"/>
                      </a:cubicBezTo>
                      <a:cubicBezTo>
                        <a:pt x="35766" y="13871"/>
                        <a:pt x="32818" y="13233"/>
                        <a:pt x="29312" y="13552"/>
                      </a:cubicBezTo>
                      <a:lnTo>
                        <a:pt x="30986" y="330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89" name="Freeform: Shape 3888">
                  <a:extLst>
                    <a:ext uri="{FF2B5EF4-FFF2-40B4-BE49-F238E27FC236}">
                      <a16:creationId xmlns:a16="http://schemas.microsoft.com/office/drawing/2014/main" id="{4668E501-6792-32A6-AC02-DC8C3EE46F78}"/>
                    </a:ext>
                  </a:extLst>
                </p:cNvPr>
                <p:cNvSpPr/>
                <p:nvPr/>
              </p:nvSpPr>
              <p:spPr>
                <a:xfrm>
                  <a:off x="3050909" y="4631200"/>
                  <a:ext cx="68048" cy="33301"/>
                </a:xfrm>
                <a:custGeom>
                  <a:avLst/>
                  <a:gdLst>
                    <a:gd name="connsiteX0" fmla="*/ 51398 w 68048"/>
                    <a:gd name="connsiteY0" fmla="*/ 27964 h 33301"/>
                    <a:gd name="connsiteX1" fmla="*/ 40961 w 68048"/>
                    <a:gd name="connsiteY1" fmla="*/ 28840 h 33301"/>
                    <a:gd name="connsiteX2" fmla="*/ 40165 w 68048"/>
                    <a:gd name="connsiteY2" fmla="*/ 19917 h 33301"/>
                    <a:gd name="connsiteX3" fmla="*/ 20247 w 68048"/>
                    <a:gd name="connsiteY3" fmla="*/ 21670 h 33301"/>
                    <a:gd name="connsiteX4" fmla="*/ 13236 w 68048"/>
                    <a:gd name="connsiteY4" fmla="*/ 22547 h 33301"/>
                    <a:gd name="connsiteX5" fmla="*/ 11723 w 68048"/>
                    <a:gd name="connsiteY5" fmla="*/ 23901 h 33301"/>
                    <a:gd name="connsiteX6" fmla="*/ 11245 w 68048"/>
                    <a:gd name="connsiteY6" fmla="*/ 26132 h 33301"/>
                    <a:gd name="connsiteX7" fmla="*/ 12997 w 68048"/>
                    <a:gd name="connsiteY7" fmla="*/ 31310 h 33301"/>
                    <a:gd name="connsiteX8" fmla="*/ 2959 w 68048"/>
                    <a:gd name="connsiteY8" fmla="*/ 33302 h 33301"/>
                    <a:gd name="connsiteX9" fmla="*/ 91 w 68048"/>
                    <a:gd name="connsiteY9" fmla="*/ 23184 h 33301"/>
                    <a:gd name="connsiteX10" fmla="*/ 728 w 68048"/>
                    <a:gd name="connsiteY10" fmla="*/ 16730 h 33301"/>
                    <a:gd name="connsiteX11" fmla="*/ 3437 w 68048"/>
                    <a:gd name="connsiteY11" fmla="*/ 12269 h 33301"/>
                    <a:gd name="connsiteX12" fmla="*/ 8377 w 68048"/>
                    <a:gd name="connsiteY12" fmla="*/ 9959 h 33301"/>
                    <a:gd name="connsiteX13" fmla="*/ 17538 w 68048"/>
                    <a:gd name="connsiteY13" fmla="*/ 8763 h 33301"/>
                    <a:gd name="connsiteX14" fmla="*/ 39049 w 68048"/>
                    <a:gd name="connsiteY14" fmla="*/ 6851 h 33301"/>
                    <a:gd name="connsiteX15" fmla="*/ 38492 w 68048"/>
                    <a:gd name="connsiteY15" fmla="*/ 876 h 33301"/>
                    <a:gd name="connsiteX16" fmla="*/ 48928 w 68048"/>
                    <a:gd name="connsiteY16" fmla="*/ 0 h 33301"/>
                    <a:gd name="connsiteX17" fmla="*/ 49486 w 68048"/>
                    <a:gd name="connsiteY17" fmla="*/ 5975 h 33301"/>
                    <a:gd name="connsiteX18" fmla="*/ 59285 w 68048"/>
                    <a:gd name="connsiteY18" fmla="*/ 5099 h 33301"/>
                    <a:gd name="connsiteX19" fmla="*/ 68049 w 68048"/>
                    <a:gd name="connsiteY19" fmla="*/ 17527 h 33301"/>
                    <a:gd name="connsiteX20" fmla="*/ 50601 w 68048"/>
                    <a:gd name="connsiteY20" fmla="*/ 19041 h 33301"/>
                    <a:gd name="connsiteX21" fmla="*/ 51398 w 68048"/>
                    <a:gd name="connsiteY21" fmla="*/ 27964 h 33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048" h="33301">
                      <a:moveTo>
                        <a:pt x="51398" y="27964"/>
                      </a:moveTo>
                      <a:lnTo>
                        <a:pt x="40961" y="28840"/>
                      </a:lnTo>
                      <a:lnTo>
                        <a:pt x="40165" y="19917"/>
                      </a:lnTo>
                      <a:lnTo>
                        <a:pt x="20247" y="21670"/>
                      </a:lnTo>
                      <a:cubicBezTo>
                        <a:pt x="16184" y="21989"/>
                        <a:pt x="13874" y="22307"/>
                        <a:pt x="13236" y="22547"/>
                      </a:cubicBezTo>
                      <a:cubicBezTo>
                        <a:pt x="12599" y="22785"/>
                        <a:pt x="12041" y="23184"/>
                        <a:pt x="11723" y="23901"/>
                      </a:cubicBezTo>
                      <a:cubicBezTo>
                        <a:pt x="11324" y="24538"/>
                        <a:pt x="11165" y="25255"/>
                        <a:pt x="11245" y="26132"/>
                      </a:cubicBezTo>
                      <a:cubicBezTo>
                        <a:pt x="11324" y="27326"/>
                        <a:pt x="11882" y="29079"/>
                        <a:pt x="12997" y="31310"/>
                      </a:cubicBezTo>
                      <a:lnTo>
                        <a:pt x="2959" y="33302"/>
                      </a:lnTo>
                      <a:cubicBezTo>
                        <a:pt x="1366" y="30354"/>
                        <a:pt x="410" y="27008"/>
                        <a:pt x="91" y="23184"/>
                      </a:cubicBezTo>
                      <a:cubicBezTo>
                        <a:pt x="-148" y="20794"/>
                        <a:pt x="91" y="18643"/>
                        <a:pt x="728" y="16730"/>
                      </a:cubicBezTo>
                      <a:cubicBezTo>
                        <a:pt x="1366" y="14739"/>
                        <a:pt x="2242" y="13305"/>
                        <a:pt x="3437" y="12269"/>
                      </a:cubicBezTo>
                      <a:cubicBezTo>
                        <a:pt x="4632" y="11233"/>
                        <a:pt x="6225" y="10516"/>
                        <a:pt x="8377" y="9959"/>
                      </a:cubicBezTo>
                      <a:cubicBezTo>
                        <a:pt x="9890" y="9560"/>
                        <a:pt x="12918" y="9162"/>
                        <a:pt x="17538" y="8763"/>
                      </a:cubicBezTo>
                      <a:lnTo>
                        <a:pt x="39049" y="6851"/>
                      </a:lnTo>
                      <a:lnTo>
                        <a:pt x="38492" y="876"/>
                      </a:lnTo>
                      <a:lnTo>
                        <a:pt x="48928" y="0"/>
                      </a:lnTo>
                      <a:lnTo>
                        <a:pt x="49486" y="5975"/>
                      </a:lnTo>
                      <a:lnTo>
                        <a:pt x="59285" y="5099"/>
                      </a:lnTo>
                      <a:lnTo>
                        <a:pt x="68049" y="17527"/>
                      </a:lnTo>
                      <a:lnTo>
                        <a:pt x="50601" y="19041"/>
                      </a:lnTo>
                      <a:lnTo>
                        <a:pt x="51398" y="2796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90" name="Freeform: Shape 3889">
                  <a:extLst>
                    <a:ext uri="{FF2B5EF4-FFF2-40B4-BE49-F238E27FC236}">
                      <a16:creationId xmlns:a16="http://schemas.microsoft.com/office/drawing/2014/main" id="{39FD7192-C5AF-9DDE-CA6E-8633290C4044}"/>
                    </a:ext>
                  </a:extLst>
                </p:cNvPr>
                <p:cNvSpPr/>
                <p:nvPr/>
              </p:nvSpPr>
              <p:spPr>
                <a:xfrm>
                  <a:off x="3053629" y="4668246"/>
                  <a:ext cx="53067" cy="49315"/>
                </a:xfrm>
                <a:custGeom>
                  <a:avLst/>
                  <a:gdLst>
                    <a:gd name="connsiteX0" fmla="*/ 3983 w 53067"/>
                    <a:gd name="connsiteY0" fmla="*/ 49236 h 49315"/>
                    <a:gd name="connsiteX1" fmla="*/ 2868 w 53067"/>
                    <a:gd name="connsiteY1" fmla="*/ 36170 h 49315"/>
                    <a:gd name="connsiteX2" fmla="*/ 28044 w 53067"/>
                    <a:gd name="connsiteY2" fmla="*/ 33939 h 49315"/>
                    <a:gd name="connsiteX3" fmla="*/ 38321 w 53067"/>
                    <a:gd name="connsiteY3" fmla="*/ 32186 h 49315"/>
                    <a:gd name="connsiteX4" fmla="*/ 41747 w 53067"/>
                    <a:gd name="connsiteY4" fmla="*/ 29159 h 49315"/>
                    <a:gd name="connsiteX5" fmla="*/ 42623 w 53067"/>
                    <a:gd name="connsiteY5" fmla="*/ 24538 h 49315"/>
                    <a:gd name="connsiteX6" fmla="*/ 40233 w 53067"/>
                    <a:gd name="connsiteY6" fmla="*/ 18642 h 49315"/>
                    <a:gd name="connsiteX7" fmla="*/ 34975 w 53067"/>
                    <a:gd name="connsiteY7" fmla="*/ 15376 h 49315"/>
                    <a:gd name="connsiteX8" fmla="*/ 23503 w 53067"/>
                    <a:gd name="connsiteY8" fmla="*/ 15376 h 49315"/>
                    <a:gd name="connsiteX9" fmla="*/ 1115 w 53067"/>
                    <a:gd name="connsiteY9" fmla="*/ 17368 h 49315"/>
                    <a:gd name="connsiteX10" fmla="*/ 0 w 53067"/>
                    <a:gd name="connsiteY10" fmla="*/ 4302 h 49315"/>
                    <a:gd name="connsiteX11" fmla="*/ 49395 w 53067"/>
                    <a:gd name="connsiteY11" fmla="*/ 0 h 49315"/>
                    <a:gd name="connsiteX12" fmla="*/ 50431 w 53067"/>
                    <a:gd name="connsiteY12" fmla="*/ 12109 h 49315"/>
                    <a:gd name="connsiteX13" fmla="*/ 43181 w 53067"/>
                    <a:gd name="connsiteY13" fmla="*/ 12747 h 49315"/>
                    <a:gd name="connsiteX14" fmla="*/ 52980 w 53067"/>
                    <a:gd name="connsiteY14" fmla="*/ 28282 h 49315"/>
                    <a:gd name="connsiteX15" fmla="*/ 52104 w 53067"/>
                    <a:gd name="connsiteY15" fmla="*/ 36329 h 49315"/>
                    <a:gd name="connsiteX16" fmla="*/ 48598 w 53067"/>
                    <a:gd name="connsiteY16" fmla="*/ 42065 h 49315"/>
                    <a:gd name="connsiteX17" fmla="*/ 43340 w 53067"/>
                    <a:gd name="connsiteY17" fmla="*/ 45093 h 49315"/>
                    <a:gd name="connsiteX18" fmla="*/ 34576 w 53067"/>
                    <a:gd name="connsiteY18" fmla="*/ 46606 h 49315"/>
                    <a:gd name="connsiteX19" fmla="*/ 3904 w 53067"/>
                    <a:gd name="connsiteY19" fmla="*/ 49315 h 49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067" h="49315">
                      <a:moveTo>
                        <a:pt x="3983" y="49236"/>
                      </a:moveTo>
                      <a:lnTo>
                        <a:pt x="2868" y="36170"/>
                      </a:lnTo>
                      <a:lnTo>
                        <a:pt x="28044" y="33939"/>
                      </a:lnTo>
                      <a:cubicBezTo>
                        <a:pt x="33381" y="33461"/>
                        <a:pt x="36807" y="32903"/>
                        <a:pt x="38321" y="32186"/>
                      </a:cubicBezTo>
                      <a:cubicBezTo>
                        <a:pt x="39835" y="31469"/>
                        <a:pt x="40950" y="30513"/>
                        <a:pt x="41747" y="29159"/>
                      </a:cubicBezTo>
                      <a:cubicBezTo>
                        <a:pt x="42464" y="27804"/>
                        <a:pt x="42782" y="26291"/>
                        <a:pt x="42623" y="24538"/>
                      </a:cubicBezTo>
                      <a:cubicBezTo>
                        <a:pt x="42384" y="22307"/>
                        <a:pt x="41587" y="20316"/>
                        <a:pt x="40233" y="18642"/>
                      </a:cubicBezTo>
                      <a:cubicBezTo>
                        <a:pt x="38799" y="16970"/>
                        <a:pt x="37126" y="15854"/>
                        <a:pt x="34975" y="15376"/>
                      </a:cubicBezTo>
                      <a:cubicBezTo>
                        <a:pt x="32903" y="14898"/>
                        <a:pt x="29079" y="14898"/>
                        <a:pt x="23503" y="15376"/>
                      </a:cubicBezTo>
                      <a:lnTo>
                        <a:pt x="1115" y="17368"/>
                      </a:lnTo>
                      <a:lnTo>
                        <a:pt x="0" y="4302"/>
                      </a:lnTo>
                      <a:lnTo>
                        <a:pt x="49395" y="0"/>
                      </a:lnTo>
                      <a:lnTo>
                        <a:pt x="50431" y="12109"/>
                      </a:lnTo>
                      <a:lnTo>
                        <a:pt x="43181" y="12747"/>
                      </a:lnTo>
                      <a:cubicBezTo>
                        <a:pt x="49156" y="16571"/>
                        <a:pt x="52423" y="21750"/>
                        <a:pt x="52980" y="28282"/>
                      </a:cubicBezTo>
                      <a:cubicBezTo>
                        <a:pt x="53219" y="31150"/>
                        <a:pt x="52980" y="33859"/>
                        <a:pt x="52104" y="36329"/>
                      </a:cubicBezTo>
                      <a:cubicBezTo>
                        <a:pt x="51307" y="38799"/>
                        <a:pt x="50112" y="40711"/>
                        <a:pt x="48598" y="42065"/>
                      </a:cubicBezTo>
                      <a:cubicBezTo>
                        <a:pt x="47085" y="43419"/>
                        <a:pt x="45332" y="44455"/>
                        <a:pt x="43340" y="45093"/>
                      </a:cubicBezTo>
                      <a:cubicBezTo>
                        <a:pt x="41348" y="45730"/>
                        <a:pt x="38401" y="46288"/>
                        <a:pt x="34576" y="46606"/>
                      </a:cubicBezTo>
                      <a:lnTo>
                        <a:pt x="3904" y="4931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91" name="Freeform: Shape 3890">
                  <a:extLst>
                    <a:ext uri="{FF2B5EF4-FFF2-40B4-BE49-F238E27FC236}">
                      <a16:creationId xmlns:a16="http://schemas.microsoft.com/office/drawing/2014/main" id="{444490BB-8234-DC6C-B543-3705195DA147}"/>
                    </a:ext>
                  </a:extLst>
                </p:cNvPr>
                <p:cNvSpPr/>
                <p:nvPr/>
              </p:nvSpPr>
              <p:spPr>
                <a:xfrm>
                  <a:off x="3058695" y="4725449"/>
                  <a:ext cx="52527" cy="48199"/>
                </a:xfrm>
                <a:custGeom>
                  <a:avLst/>
                  <a:gdLst>
                    <a:gd name="connsiteX0" fmla="*/ 35247 w 52527"/>
                    <a:gd name="connsiteY0" fmla="*/ 12030 h 48199"/>
                    <a:gd name="connsiteX1" fmla="*/ 36363 w 52527"/>
                    <a:gd name="connsiteY1" fmla="*/ 0 h 48199"/>
                    <a:gd name="connsiteX2" fmla="*/ 47596 w 52527"/>
                    <a:gd name="connsiteY2" fmla="*/ 5975 h 48199"/>
                    <a:gd name="connsiteX3" fmla="*/ 52297 w 52527"/>
                    <a:gd name="connsiteY3" fmla="*/ 20156 h 48199"/>
                    <a:gd name="connsiteX4" fmla="*/ 51341 w 52527"/>
                    <a:gd name="connsiteY4" fmla="*/ 33381 h 48199"/>
                    <a:gd name="connsiteX5" fmla="*/ 46640 w 52527"/>
                    <a:gd name="connsiteY5" fmla="*/ 39835 h 48199"/>
                    <a:gd name="connsiteX6" fmla="*/ 35088 w 52527"/>
                    <a:gd name="connsiteY6" fmla="*/ 42623 h 48199"/>
                    <a:gd name="connsiteX7" fmla="*/ 19792 w 52527"/>
                    <a:gd name="connsiteY7" fmla="*/ 43818 h 48199"/>
                    <a:gd name="connsiteX8" fmla="*/ 10231 w 52527"/>
                    <a:gd name="connsiteY8" fmla="*/ 45252 h 48199"/>
                    <a:gd name="connsiteX9" fmla="*/ 3778 w 52527"/>
                    <a:gd name="connsiteY9" fmla="*/ 48200 h 48199"/>
                    <a:gd name="connsiteX10" fmla="*/ 2663 w 52527"/>
                    <a:gd name="connsiteY10" fmla="*/ 35293 h 48199"/>
                    <a:gd name="connsiteX11" fmla="*/ 6407 w 52527"/>
                    <a:gd name="connsiteY11" fmla="*/ 33700 h 48199"/>
                    <a:gd name="connsiteX12" fmla="*/ 7921 w 52527"/>
                    <a:gd name="connsiteY12" fmla="*/ 33062 h 48199"/>
                    <a:gd name="connsiteX13" fmla="*/ 2424 w 52527"/>
                    <a:gd name="connsiteY13" fmla="*/ 26291 h 48199"/>
                    <a:gd name="connsiteX14" fmla="*/ 113 w 52527"/>
                    <a:gd name="connsiteY14" fmla="*/ 18324 h 48199"/>
                    <a:gd name="connsiteX15" fmla="*/ 3220 w 52527"/>
                    <a:gd name="connsiteY15" fmla="*/ 5975 h 48199"/>
                    <a:gd name="connsiteX16" fmla="*/ 13259 w 52527"/>
                    <a:gd name="connsiteY16" fmla="*/ 637 h 48199"/>
                    <a:gd name="connsiteX17" fmla="*/ 20907 w 52527"/>
                    <a:gd name="connsiteY17" fmla="*/ 1992 h 48199"/>
                    <a:gd name="connsiteX18" fmla="*/ 26404 w 52527"/>
                    <a:gd name="connsiteY18" fmla="*/ 7170 h 48199"/>
                    <a:gd name="connsiteX19" fmla="*/ 30388 w 52527"/>
                    <a:gd name="connsiteY19" fmla="*/ 17288 h 48199"/>
                    <a:gd name="connsiteX20" fmla="*/ 34690 w 52527"/>
                    <a:gd name="connsiteY20" fmla="*/ 29716 h 48199"/>
                    <a:gd name="connsiteX21" fmla="*/ 35964 w 52527"/>
                    <a:gd name="connsiteY21" fmla="*/ 29716 h 48199"/>
                    <a:gd name="connsiteX22" fmla="*/ 41143 w 52527"/>
                    <a:gd name="connsiteY22" fmla="*/ 27247 h 48199"/>
                    <a:gd name="connsiteX23" fmla="*/ 42099 w 52527"/>
                    <a:gd name="connsiteY23" fmla="*/ 20076 h 48199"/>
                    <a:gd name="connsiteX24" fmla="*/ 40267 w 52527"/>
                    <a:gd name="connsiteY24" fmla="*/ 14739 h 48199"/>
                    <a:gd name="connsiteX25" fmla="*/ 35168 w 52527"/>
                    <a:gd name="connsiteY25" fmla="*/ 12030 h 48199"/>
                    <a:gd name="connsiteX26" fmla="*/ 26165 w 52527"/>
                    <a:gd name="connsiteY26" fmla="*/ 30513 h 48199"/>
                    <a:gd name="connsiteX27" fmla="*/ 23456 w 52527"/>
                    <a:gd name="connsiteY27" fmla="*/ 22706 h 48199"/>
                    <a:gd name="connsiteX28" fmla="*/ 20588 w 52527"/>
                    <a:gd name="connsiteY28" fmla="*/ 15774 h 48199"/>
                    <a:gd name="connsiteX29" fmla="*/ 15729 w 52527"/>
                    <a:gd name="connsiteY29" fmla="*/ 13623 h 48199"/>
                    <a:gd name="connsiteX30" fmla="*/ 11187 w 52527"/>
                    <a:gd name="connsiteY30" fmla="*/ 16093 h 48199"/>
                    <a:gd name="connsiteX31" fmla="*/ 9674 w 52527"/>
                    <a:gd name="connsiteY31" fmla="*/ 21511 h 48199"/>
                    <a:gd name="connsiteX32" fmla="*/ 12621 w 52527"/>
                    <a:gd name="connsiteY32" fmla="*/ 28043 h 48199"/>
                    <a:gd name="connsiteX33" fmla="*/ 17242 w 52527"/>
                    <a:gd name="connsiteY33" fmla="*/ 30752 h 48199"/>
                    <a:gd name="connsiteX34" fmla="*/ 23616 w 52527"/>
                    <a:gd name="connsiteY34" fmla="*/ 30752 h 48199"/>
                    <a:gd name="connsiteX35" fmla="*/ 26245 w 52527"/>
                    <a:gd name="connsiteY35" fmla="*/ 30513 h 4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2527" h="48199">
                      <a:moveTo>
                        <a:pt x="35247" y="12030"/>
                      </a:moveTo>
                      <a:lnTo>
                        <a:pt x="36363" y="0"/>
                      </a:lnTo>
                      <a:cubicBezTo>
                        <a:pt x="41223" y="876"/>
                        <a:pt x="44967" y="2868"/>
                        <a:pt x="47596" y="5975"/>
                      </a:cubicBezTo>
                      <a:cubicBezTo>
                        <a:pt x="50146" y="9003"/>
                        <a:pt x="51739" y="13783"/>
                        <a:pt x="52297" y="20156"/>
                      </a:cubicBezTo>
                      <a:cubicBezTo>
                        <a:pt x="52775" y="25972"/>
                        <a:pt x="52536" y="30354"/>
                        <a:pt x="51341" y="33381"/>
                      </a:cubicBezTo>
                      <a:cubicBezTo>
                        <a:pt x="50225" y="36329"/>
                        <a:pt x="48632" y="38480"/>
                        <a:pt x="46640" y="39835"/>
                      </a:cubicBezTo>
                      <a:cubicBezTo>
                        <a:pt x="44649" y="41189"/>
                        <a:pt x="40745" y="42145"/>
                        <a:pt x="35088" y="42623"/>
                      </a:cubicBezTo>
                      <a:lnTo>
                        <a:pt x="19792" y="43818"/>
                      </a:lnTo>
                      <a:cubicBezTo>
                        <a:pt x="15490" y="44216"/>
                        <a:pt x="12303" y="44694"/>
                        <a:pt x="10231" y="45252"/>
                      </a:cubicBezTo>
                      <a:cubicBezTo>
                        <a:pt x="8240" y="45890"/>
                        <a:pt x="6088" y="46846"/>
                        <a:pt x="3778" y="48200"/>
                      </a:cubicBezTo>
                      <a:lnTo>
                        <a:pt x="2663" y="35293"/>
                      </a:lnTo>
                      <a:cubicBezTo>
                        <a:pt x="3539" y="34895"/>
                        <a:pt x="4734" y="34337"/>
                        <a:pt x="6407" y="33700"/>
                      </a:cubicBezTo>
                      <a:cubicBezTo>
                        <a:pt x="7124" y="33381"/>
                        <a:pt x="7682" y="33222"/>
                        <a:pt x="7921" y="33062"/>
                      </a:cubicBezTo>
                      <a:cubicBezTo>
                        <a:pt x="5531" y="30991"/>
                        <a:pt x="3698" y="28760"/>
                        <a:pt x="2424" y="26291"/>
                      </a:cubicBezTo>
                      <a:cubicBezTo>
                        <a:pt x="1069" y="23821"/>
                        <a:pt x="352" y="21192"/>
                        <a:pt x="113" y="18324"/>
                      </a:cubicBezTo>
                      <a:cubicBezTo>
                        <a:pt x="-365" y="13225"/>
                        <a:pt x="671" y="9082"/>
                        <a:pt x="3220" y="5975"/>
                      </a:cubicBezTo>
                      <a:cubicBezTo>
                        <a:pt x="5690" y="2788"/>
                        <a:pt x="9116" y="1036"/>
                        <a:pt x="13259" y="637"/>
                      </a:cubicBezTo>
                      <a:cubicBezTo>
                        <a:pt x="16047" y="398"/>
                        <a:pt x="18597" y="876"/>
                        <a:pt x="20907" y="1992"/>
                      </a:cubicBezTo>
                      <a:cubicBezTo>
                        <a:pt x="23217" y="3107"/>
                        <a:pt x="25050" y="4860"/>
                        <a:pt x="26404" y="7170"/>
                      </a:cubicBezTo>
                      <a:cubicBezTo>
                        <a:pt x="27758" y="9481"/>
                        <a:pt x="29113" y="12827"/>
                        <a:pt x="30388" y="17288"/>
                      </a:cubicBezTo>
                      <a:cubicBezTo>
                        <a:pt x="32061" y="23263"/>
                        <a:pt x="33495" y="27406"/>
                        <a:pt x="34690" y="29716"/>
                      </a:cubicBezTo>
                      <a:lnTo>
                        <a:pt x="35964" y="29716"/>
                      </a:lnTo>
                      <a:cubicBezTo>
                        <a:pt x="38434" y="29398"/>
                        <a:pt x="40187" y="28601"/>
                        <a:pt x="41143" y="27247"/>
                      </a:cubicBezTo>
                      <a:cubicBezTo>
                        <a:pt x="42099" y="25893"/>
                        <a:pt x="42418" y="23503"/>
                        <a:pt x="42099" y="20076"/>
                      </a:cubicBezTo>
                      <a:cubicBezTo>
                        <a:pt x="41860" y="17766"/>
                        <a:pt x="41302" y="16014"/>
                        <a:pt x="40267" y="14739"/>
                      </a:cubicBezTo>
                      <a:cubicBezTo>
                        <a:pt x="39231" y="13544"/>
                        <a:pt x="37558" y="12587"/>
                        <a:pt x="35168" y="12030"/>
                      </a:cubicBezTo>
                      <a:close/>
                      <a:moveTo>
                        <a:pt x="26165" y="30513"/>
                      </a:moveTo>
                      <a:cubicBezTo>
                        <a:pt x="25448" y="28920"/>
                        <a:pt x="24572" y="26291"/>
                        <a:pt x="23456" y="22706"/>
                      </a:cubicBezTo>
                      <a:cubicBezTo>
                        <a:pt x="22341" y="19120"/>
                        <a:pt x="21385" y="16810"/>
                        <a:pt x="20588" y="15774"/>
                      </a:cubicBezTo>
                      <a:cubicBezTo>
                        <a:pt x="19234" y="14181"/>
                        <a:pt x="17641" y="13464"/>
                        <a:pt x="15729" y="13623"/>
                      </a:cubicBezTo>
                      <a:cubicBezTo>
                        <a:pt x="13896" y="13783"/>
                        <a:pt x="12382" y="14579"/>
                        <a:pt x="11187" y="16093"/>
                      </a:cubicBezTo>
                      <a:cubicBezTo>
                        <a:pt x="9992" y="17607"/>
                        <a:pt x="9435" y="19360"/>
                        <a:pt x="9674" y="21511"/>
                      </a:cubicBezTo>
                      <a:cubicBezTo>
                        <a:pt x="9913" y="23901"/>
                        <a:pt x="10869" y="26052"/>
                        <a:pt x="12621" y="28043"/>
                      </a:cubicBezTo>
                      <a:cubicBezTo>
                        <a:pt x="13976" y="29557"/>
                        <a:pt x="15490" y="30434"/>
                        <a:pt x="17242" y="30752"/>
                      </a:cubicBezTo>
                      <a:cubicBezTo>
                        <a:pt x="18358" y="30991"/>
                        <a:pt x="20509" y="30991"/>
                        <a:pt x="23616" y="30752"/>
                      </a:cubicBezTo>
                      <a:lnTo>
                        <a:pt x="26245" y="3051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92" name="Freeform: Shape 3891">
                  <a:extLst>
                    <a:ext uri="{FF2B5EF4-FFF2-40B4-BE49-F238E27FC236}">
                      <a16:creationId xmlns:a16="http://schemas.microsoft.com/office/drawing/2014/main" id="{8470113E-35C3-8883-04F8-60216CE5236B}"/>
                    </a:ext>
                  </a:extLst>
                </p:cNvPr>
                <p:cNvSpPr/>
                <p:nvPr/>
              </p:nvSpPr>
              <p:spPr>
                <a:xfrm>
                  <a:off x="3063429" y="4778428"/>
                  <a:ext cx="55386" cy="76960"/>
                </a:xfrm>
                <a:custGeom>
                  <a:avLst/>
                  <a:gdLst>
                    <a:gd name="connsiteX0" fmla="*/ 49315 w 55386"/>
                    <a:gd name="connsiteY0" fmla="*/ 0 h 76960"/>
                    <a:gd name="connsiteX1" fmla="*/ 50351 w 55386"/>
                    <a:gd name="connsiteY1" fmla="*/ 12030 h 76960"/>
                    <a:gd name="connsiteX2" fmla="*/ 43579 w 55386"/>
                    <a:gd name="connsiteY2" fmla="*/ 12588 h 76960"/>
                    <a:gd name="connsiteX3" fmla="*/ 52821 w 55386"/>
                    <a:gd name="connsiteY3" fmla="*/ 27326 h 76960"/>
                    <a:gd name="connsiteX4" fmla="*/ 51546 w 55386"/>
                    <a:gd name="connsiteY4" fmla="*/ 35692 h 76960"/>
                    <a:gd name="connsiteX5" fmla="*/ 46129 w 55386"/>
                    <a:gd name="connsiteY5" fmla="*/ 41906 h 76960"/>
                    <a:gd name="connsiteX6" fmla="*/ 52661 w 55386"/>
                    <a:gd name="connsiteY6" fmla="*/ 48439 h 76960"/>
                    <a:gd name="connsiteX7" fmla="*/ 55290 w 55386"/>
                    <a:gd name="connsiteY7" fmla="*/ 56326 h 76960"/>
                    <a:gd name="connsiteX8" fmla="*/ 53856 w 55386"/>
                    <a:gd name="connsiteY8" fmla="*/ 65727 h 76960"/>
                    <a:gd name="connsiteX9" fmla="*/ 47881 w 55386"/>
                    <a:gd name="connsiteY9" fmla="*/ 71942 h 76960"/>
                    <a:gd name="connsiteX10" fmla="*/ 37763 w 55386"/>
                    <a:gd name="connsiteY10" fmla="*/ 74172 h 76960"/>
                    <a:gd name="connsiteX11" fmla="*/ 6214 w 55386"/>
                    <a:gd name="connsiteY11" fmla="*/ 76961 h 76960"/>
                    <a:gd name="connsiteX12" fmla="*/ 5099 w 55386"/>
                    <a:gd name="connsiteY12" fmla="*/ 63895 h 76960"/>
                    <a:gd name="connsiteX13" fmla="*/ 33302 w 55386"/>
                    <a:gd name="connsiteY13" fmla="*/ 61425 h 76960"/>
                    <a:gd name="connsiteX14" fmla="*/ 42703 w 55386"/>
                    <a:gd name="connsiteY14" fmla="*/ 59274 h 76960"/>
                    <a:gd name="connsiteX15" fmla="*/ 45013 w 55386"/>
                    <a:gd name="connsiteY15" fmla="*/ 53458 h 76960"/>
                    <a:gd name="connsiteX16" fmla="*/ 42862 w 55386"/>
                    <a:gd name="connsiteY16" fmla="*/ 48439 h 76960"/>
                    <a:gd name="connsiteX17" fmla="*/ 37684 w 55386"/>
                    <a:gd name="connsiteY17" fmla="*/ 45412 h 76960"/>
                    <a:gd name="connsiteX18" fmla="*/ 27406 w 55386"/>
                    <a:gd name="connsiteY18" fmla="*/ 45252 h 76960"/>
                    <a:gd name="connsiteX19" fmla="*/ 3665 w 55386"/>
                    <a:gd name="connsiteY19" fmla="*/ 47324 h 76960"/>
                    <a:gd name="connsiteX20" fmla="*/ 2549 w 55386"/>
                    <a:gd name="connsiteY20" fmla="*/ 34258 h 76960"/>
                    <a:gd name="connsiteX21" fmla="*/ 29637 w 55386"/>
                    <a:gd name="connsiteY21" fmla="*/ 31868 h 76960"/>
                    <a:gd name="connsiteX22" fmla="*/ 38879 w 55386"/>
                    <a:gd name="connsiteY22" fmla="*/ 30354 h 76960"/>
                    <a:gd name="connsiteX23" fmla="*/ 41826 w 55386"/>
                    <a:gd name="connsiteY23" fmla="*/ 27884 h 76960"/>
                    <a:gd name="connsiteX24" fmla="*/ 42464 w 55386"/>
                    <a:gd name="connsiteY24" fmla="*/ 23821 h 76960"/>
                    <a:gd name="connsiteX25" fmla="*/ 40392 w 55386"/>
                    <a:gd name="connsiteY25" fmla="*/ 18483 h 76960"/>
                    <a:gd name="connsiteX26" fmla="*/ 35373 w 55386"/>
                    <a:gd name="connsiteY26" fmla="*/ 15456 h 76960"/>
                    <a:gd name="connsiteX27" fmla="*/ 25096 w 55386"/>
                    <a:gd name="connsiteY27" fmla="*/ 15297 h 76960"/>
                    <a:gd name="connsiteX28" fmla="*/ 1115 w 55386"/>
                    <a:gd name="connsiteY28" fmla="*/ 17368 h 76960"/>
                    <a:gd name="connsiteX29" fmla="*/ 0 w 55386"/>
                    <a:gd name="connsiteY29" fmla="*/ 4302 h 76960"/>
                    <a:gd name="connsiteX30" fmla="*/ 49395 w 55386"/>
                    <a:gd name="connsiteY30" fmla="*/ 0 h 7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5386" h="76960">
                      <a:moveTo>
                        <a:pt x="49315" y="0"/>
                      </a:moveTo>
                      <a:lnTo>
                        <a:pt x="50351" y="12030"/>
                      </a:lnTo>
                      <a:lnTo>
                        <a:pt x="43579" y="12588"/>
                      </a:lnTo>
                      <a:cubicBezTo>
                        <a:pt x="49236" y="16412"/>
                        <a:pt x="52263" y="21351"/>
                        <a:pt x="52821" y="27326"/>
                      </a:cubicBezTo>
                      <a:cubicBezTo>
                        <a:pt x="53060" y="30513"/>
                        <a:pt x="52661" y="33302"/>
                        <a:pt x="51546" y="35692"/>
                      </a:cubicBezTo>
                      <a:cubicBezTo>
                        <a:pt x="50431" y="38162"/>
                        <a:pt x="48678" y="40233"/>
                        <a:pt x="46129" y="41906"/>
                      </a:cubicBezTo>
                      <a:cubicBezTo>
                        <a:pt x="48997" y="43818"/>
                        <a:pt x="51148" y="46049"/>
                        <a:pt x="52661" y="48439"/>
                      </a:cubicBezTo>
                      <a:cubicBezTo>
                        <a:pt x="54175" y="50829"/>
                        <a:pt x="55051" y="53458"/>
                        <a:pt x="55290" y="56326"/>
                      </a:cubicBezTo>
                      <a:cubicBezTo>
                        <a:pt x="55609" y="59991"/>
                        <a:pt x="55131" y="63098"/>
                        <a:pt x="53856" y="65727"/>
                      </a:cubicBezTo>
                      <a:cubicBezTo>
                        <a:pt x="52582" y="68356"/>
                        <a:pt x="50590" y="70428"/>
                        <a:pt x="47881" y="71942"/>
                      </a:cubicBezTo>
                      <a:cubicBezTo>
                        <a:pt x="45890" y="73057"/>
                        <a:pt x="42464" y="73774"/>
                        <a:pt x="37763" y="74172"/>
                      </a:cubicBezTo>
                      <a:lnTo>
                        <a:pt x="6214" y="76961"/>
                      </a:lnTo>
                      <a:lnTo>
                        <a:pt x="5099" y="63895"/>
                      </a:lnTo>
                      <a:lnTo>
                        <a:pt x="33302" y="61425"/>
                      </a:lnTo>
                      <a:cubicBezTo>
                        <a:pt x="38241" y="61027"/>
                        <a:pt x="41348" y="60310"/>
                        <a:pt x="42703" y="59274"/>
                      </a:cubicBezTo>
                      <a:cubicBezTo>
                        <a:pt x="44455" y="57920"/>
                        <a:pt x="45252" y="55928"/>
                        <a:pt x="45013" y="53458"/>
                      </a:cubicBezTo>
                      <a:cubicBezTo>
                        <a:pt x="44854" y="51626"/>
                        <a:pt x="44137" y="49953"/>
                        <a:pt x="42862" y="48439"/>
                      </a:cubicBezTo>
                      <a:cubicBezTo>
                        <a:pt x="41587" y="46925"/>
                        <a:pt x="39835" y="45890"/>
                        <a:pt x="37684" y="45412"/>
                      </a:cubicBezTo>
                      <a:cubicBezTo>
                        <a:pt x="35453" y="44854"/>
                        <a:pt x="32027" y="44854"/>
                        <a:pt x="27406" y="45252"/>
                      </a:cubicBezTo>
                      <a:lnTo>
                        <a:pt x="3665" y="47324"/>
                      </a:lnTo>
                      <a:lnTo>
                        <a:pt x="2549" y="34258"/>
                      </a:lnTo>
                      <a:lnTo>
                        <a:pt x="29637" y="31868"/>
                      </a:lnTo>
                      <a:cubicBezTo>
                        <a:pt x="34417" y="31469"/>
                        <a:pt x="37524" y="30912"/>
                        <a:pt x="38879" y="30354"/>
                      </a:cubicBezTo>
                      <a:cubicBezTo>
                        <a:pt x="40233" y="29796"/>
                        <a:pt x="41189" y="28920"/>
                        <a:pt x="41826" y="27884"/>
                      </a:cubicBezTo>
                      <a:cubicBezTo>
                        <a:pt x="42384" y="26849"/>
                        <a:pt x="42623" y="25494"/>
                        <a:pt x="42464" y="23821"/>
                      </a:cubicBezTo>
                      <a:cubicBezTo>
                        <a:pt x="42304" y="21829"/>
                        <a:pt x="41587" y="20077"/>
                        <a:pt x="40392" y="18483"/>
                      </a:cubicBezTo>
                      <a:cubicBezTo>
                        <a:pt x="39197" y="16970"/>
                        <a:pt x="37524" y="15934"/>
                        <a:pt x="35373" y="15456"/>
                      </a:cubicBezTo>
                      <a:cubicBezTo>
                        <a:pt x="33302" y="14898"/>
                        <a:pt x="29876" y="14898"/>
                        <a:pt x="25096" y="15297"/>
                      </a:cubicBezTo>
                      <a:lnTo>
                        <a:pt x="1115" y="17368"/>
                      </a:lnTo>
                      <a:lnTo>
                        <a:pt x="0" y="4302"/>
                      </a:lnTo>
                      <a:lnTo>
                        <a:pt x="49395" y="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44" name="Graphic 3682">
                <a:extLst>
                  <a:ext uri="{FF2B5EF4-FFF2-40B4-BE49-F238E27FC236}">
                    <a16:creationId xmlns:a16="http://schemas.microsoft.com/office/drawing/2014/main" id="{1B09D234-F3F6-0F2A-E4BB-20568E3FEB9A}"/>
                  </a:ext>
                </a:extLst>
              </p:cNvPr>
              <p:cNvGrpSpPr/>
              <p:nvPr/>
            </p:nvGrpSpPr>
            <p:grpSpPr>
              <a:xfrm>
                <a:off x="2914527" y="4383588"/>
                <a:ext cx="66045" cy="479529"/>
                <a:chOff x="2914527" y="4383588"/>
                <a:chExt cx="66045" cy="479529"/>
              </a:xfrm>
              <a:solidFill>
                <a:srgbClr val="000000"/>
              </a:solidFill>
            </p:grpSpPr>
            <p:sp>
              <p:nvSpPr>
                <p:cNvPr id="3871" name="Freeform: Shape 3870">
                  <a:extLst>
                    <a:ext uri="{FF2B5EF4-FFF2-40B4-BE49-F238E27FC236}">
                      <a16:creationId xmlns:a16="http://schemas.microsoft.com/office/drawing/2014/main" id="{44BA5B85-0D1A-AF5E-E6AD-DD1CCB65D0F3}"/>
                    </a:ext>
                  </a:extLst>
                </p:cNvPr>
                <p:cNvSpPr/>
                <p:nvPr/>
              </p:nvSpPr>
              <p:spPr>
                <a:xfrm>
                  <a:off x="2914527" y="4383588"/>
                  <a:ext cx="45411" cy="29397"/>
                </a:xfrm>
                <a:custGeom>
                  <a:avLst/>
                  <a:gdLst>
                    <a:gd name="connsiteX0" fmla="*/ 39516 w 45411"/>
                    <a:gd name="connsiteY0" fmla="*/ 0 h 29397"/>
                    <a:gd name="connsiteX1" fmla="*/ 44854 w 45411"/>
                    <a:gd name="connsiteY1" fmla="*/ 0 h 29397"/>
                    <a:gd name="connsiteX2" fmla="*/ 45412 w 45411"/>
                    <a:gd name="connsiteY2" fmla="*/ 29398 h 29397"/>
                    <a:gd name="connsiteX3" fmla="*/ 41030 w 45411"/>
                    <a:gd name="connsiteY3" fmla="*/ 29398 h 29397"/>
                    <a:gd name="connsiteX4" fmla="*/ 28521 w 45411"/>
                    <a:gd name="connsiteY4" fmla="*/ 21113 h 29397"/>
                    <a:gd name="connsiteX5" fmla="*/ 12588 w 45411"/>
                    <a:gd name="connsiteY5" fmla="*/ 14819 h 29397"/>
                    <a:gd name="connsiteX6" fmla="*/ 0 w 45411"/>
                    <a:gd name="connsiteY6" fmla="*/ 12906 h 29397"/>
                    <a:gd name="connsiteX7" fmla="*/ 0 w 45411"/>
                    <a:gd name="connsiteY7" fmla="*/ 7170 h 29397"/>
                    <a:gd name="connsiteX8" fmla="*/ 12906 w 45411"/>
                    <a:gd name="connsiteY8" fmla="*/ 9003 h 29397"/>
                    <a:gd name="connsiteX9" fmla="*/ 27725 w 45411"/>
                    <a:gd name="connsiteY9" fmla="*/ 14500 h 29397"/>
                    <a:gd name="connsiteX10" fmla="*/ 39835 w 45411"/>
                    <a:gd name="connsiteY10" fmla="*/ 22307 h 29397"/>
                    <a:gd name="connsiteX11" fmla="*/ 39436 w 45411"/>
                    <a:gd name="connsiteY11" fmla="*/ 0 h 2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411" h="29397">
                      <a:moveTo>
                        <a:pt x="39516" y="0"/>
                      </a:moveTo>
                      <a:lnTo>
                        <a:pt x="44854" y="0"/>
                      </a:lnTo>
                      <a:cubicBezTo>
                        <a:pt x="44854" y="0"/>
                        <a:pt x="45412" y="29398"/>
                        <a:pt x="45412" y="29398"/>
                      </a:cubicBezTo>
                      <a:lnTo>
                        <a:pt x="41030" y="29398"/>
                      </a:lnTo>
                      <a:cubicBezTo>
                        <a:pt x="37923" y="26610"/>
                        <a:pt x="33700" y="23821"/>
                        <a:pt x="28521" y="21113"/>
                      </a:cubicBezTo>
                      <a:cubicBezTo>
                        <a:pt x="23343" y="18324"/>
                        <a:pt x="18005" y="16253"/>
                        <a:pt x="12588" y="14819"/>
                      </a:cubicBezTo>
                      <a:cubicBezTo>
                        <a:pt x="8764" y="13783"/>
                        <a:pt x="4541" y="13146"/>
                        <a:pt x="0" y="12906"/>
                      </a:cubicBezTo>
                      <a:lnTo>
                        <a:pt x="0" y="7170"/>
                      </a:lnTo>
                      <a:cubicBezTo>
                        <a:pt x="3505" y="7170"/>
                        <a:pt x="7808" y="7808"/>
                        <a:pt x="12906" y="9003"/>
                      </a:cubicBezTo>
                      <a:cubicBezTo>
                        <a:pt x="18005" y="10278"/>
                        <a:pt x="22945" y="12110"/>
                        <a:pt x="27725" y="14500"/>
                      </a:cubicBezTo>
                      <a:cubicBezTo>
                        <a:pt x="32505" y="16970"/>
                        <a:pt x="36488" y="19519"/>
                        <a:pt x="39835" y="22307"/>
                      </a:cubicBezTo>
                      <a:lnTo>
                        <a:pt x="39436" y="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72" name="Freeform: Shape 3871">
                  <a:extLst>
                    <a:ext uri="{FF2B5EF4-FFF2-40B4-BE49-F238E27FC236}">
                      <a16:creationId xmlns:a16="http://schemas.microsoft.com/office/drawing/2014/main" id="{572233A4-EDC9-22C9-7FA1-E302A276E540}"/>
                    </a:ext>
                  </a:extLst>
                </p:cNvPr>
                <p:cNvSpPr/>
                <p:nvPr/>
              </p:nvSpPr>
              <p:spPr>
                <a:xfrm>
                  <a:off x="2915085" y="4418642"/>
                  <a:ext cx="46048" cy="30114"/>
                </a:xfrm>
                <a:custGeom>
                  <a:avLst/>
                  <a:gdLst>
                    <a:gd name="connsiteX0" fmla="*/ 5975 w 46048"/>
                    <a:gd name="connsiteY0" fmla="*/ 30035 h 30114"/>
                    <a:gd name="connsiteX1" fmla="*/ 558 w 46048"/>
                    <a:gd name="connsiteY1" fmla="*/ 30035 h 30114"/>
                    <a:gd name="connsiteX2" fmla="*/ 0 w 46048"/>
                    <a:gd name="connsiteY2" fmla="*/ 0 h 30114"/>
                    <a:gd name="connsiteX3" fmla="*/ 3904 w 46048"/>
                    <a:gd name="connsiteY3" fmla="*/ 558 h 30114"/>
                    <a:gd name="connsiteX4" fmla="*/ 10038 w 46048"/>
                    <a:gd name="connsiteY4" fmla="*/ 4143 h 30114"/>
                    <a:gd name="connsiteX5" fmla="*/ 17049 w 46048"/>
                    <a:gd name="connsiteY5" fmla="*/ 11313 h 30114"/>
                    <a:gd name="connsiteX6" fmla="*/ 26928 w 46048"/>
                    <a:gd name="connsiteY6" fmla="*/ 21192 h 30114"/>
                    <a:gd name="connsiteX7" fmla="*/ 33700 w 46048"/>
                    <a:gd name="connsiteY7" fmla="*/ 23662 h 30114"/>
                    <a:gd name="connsiteX8" fmla="*/ 39277 w 46048"/>
                    <a:gd name="connsiteY8" fmla="*/ 21192 h 30114"/>
                    <a:gd name="connsiteX9" fmla="*/ 41428 w 46048"/>
                    <a:gd name="connsiteY9" fmla="*/ 14978 h 30114"/>
                    <a:gd name="connsiteX10" fmla="*/ 38879 w 46048"/>
                    <a:gd name="connsiteY10" fmla="*/ 8525 h 30114"/>
                    <a:gd name="connsiteX11" fmla="*/ 32107 w 46048"/>
                    <a:gd name="connsiteY11" fmla="*/ 6214 h 30114"/>
                    <a:gd name="connsiteX12" fmla="*/ 32585 w 46048"/>
                    <a:gd name="connsiteY12" fmla="*/ 478 h 30114"/>
                    <a:gd name="connsiteX13" fmla="*/ 42464 w 46048"/>
                    <a:gd name="connsiteY13" fmla="*/ 4780 h 30114"/>
                    <a:gd name="connsiteX14" fmla="*/ 46049 w 46048"/>
                    <a:gd name="connsiteY14" fmla="*/ 15058 h 30114"/>
                    <a:gd name="connsiteX15" fmla="*/ 42623 w 46048"/>
                    <a:gd name="connsiteY15" fmla="*/ 25494 h 30114"/>
                    <a:gd name="connsiteX16" fmla="*/ 33700 w 46048"/>
                    <a:gd name="connsiteY16" fmla="*/ 29478 h 30114"/>
                    <a:gd name="connsiteX17" fmla="*/ 28282 w 46048"/>
                    <a:gd name="connsiteY17" fmla="*/ 28442 h 30114"/>
                    <a:gd name="connsiteX18" fmla="*/ 22626 w 46048"/>
                    <a:gd name="connsiteY18" fmla="*/ 24857 h 30114"/>
                    <a:gd name="connsiteX19" fmla="*/ 14420 w 46048"/>
                    <a:gd name="connsiteY19" fmla="*/ 16412 h 30114"/>
                    <a:gd name="connsiteX20" fmla="*/ 8525 w 46048"/>
                    <a:gd name="connsiteY20" fmla="*/ 10038 h 30114"/>
                    <a:gd name="connsiteX21" fmla="*/ 5417 w 46048"/>
                    <a:gd name="connsiteY21" fmla="*/ 7728 h 30114"/>
                    <a:gd name="connsiteX22" fmla="*/ 5816 w 46048"/>
                    <a:gd name="connsiteY22" fmla="*/ 30115 h 3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048" h="30114">
                      <a:moveTo>
                        <a:pt x="5975" y="30035"/>
                      </a:moveTo>
                      <a:lnTo>
                        <a:pt x="558" y="30035"/>
                      </a:lnTo>
                      <a:cubicBezTo>
                        <a:pt x="558" y="30035"/>
                        <a:pt x="0" y="0"/>
                        <a:pt x="0" y="0"/>
                      </a:cubicBezTo>
                      <a:cubicBezTo>
                        <a:pt x="1354" y="0"/>
                        <a:pt x="2629" y="159"/>
                        <a:pt x="3904" y="558"/>
                      </a:cubicBezTo>
                      <a:cubicBezTo>
                        <a:pt x="5975" y="1274"/>
                        <a:pt x="8046" y="2470"/>
                        <a:pt x="10038" y="4143"/>
                      </a:cubicBezTo>
                      <a:cubicBezTo>
                        <a:pt x="12030" y="5816"/>
                        <a:pt x="14420" y="8206"/>
                        <a:pt x="17049" y="11313"/>
                      </a:cubicBezTo>
                      <a:cubicBezTo>
                        <a:pt x="21192" y="16173"/>
                        <a:pt x="24459" y="19519"/>
                        <a:pt x="26928" y="21192"/>
                      </a:cubicBezTo>
                      <a:cubicBezTo>
                        <a:pt x="29398" y="22865"/>
                        <a:pt x="31629" y="23741"/>
                        <a:pt x="33700" y="23662"/>
                      </a:cubicBezTo>
                      <a:cubicBezTo>
                        <a:pt x="35931" y="23662"/>
                        <a:pt x="37763" y="22785"/>
                        <a:pt x="39277" y="21192"/>
                      </a:cubicBezTo>
                      <a:cubicBezTo>
                        <a:pt x="40791" y="19599"/>
                        <a:pt x="41508" y="17527"/>
                        <a:pt x="41428" y="14978"/>
                      </a:cubicBezTo>
                      <a:cubicBezTo>
                        <a:pt x="41428" y="12269"/>
                        <a:pt x="40552" y="10118"/>
                        <a:pt x="38879" y="8525"/>
                      </a:cubicBezTo>
                      <a:cubicBezTo>
                        <a:pt x="37205" y="6931"/>
                        <a:pt x="34975" y="6135"/>
                        <a:pt x="32107" y="6214"/>
                      </a:cubicBezTo>
                      <a:lnTo>
                        <a:pt x="32585" y="478"/>
                      </a:lnTo>
                      <a:cubicBezTo>
                        <a:pt x="36887" y="796"/>
                        <a:pt x="40153" y="2230"/>
                        <a:pt x="42464" y="4780"/>
                      </a:cubicBezTo>
                      <a:cubicBezTo>
                        <a:pt x="44774" y="7329"/>
                        <a:pt x="45969" y="10755"/>
                        <a:pt x="46049" y="15058"/>
                      </a:cubicBezTo>
                      <a:cubicBezTo>
                        <a:pt x="46049" y="19439"/>
                        <a:pt x="45013" y="22945"/>
                        <a:pt x="42623" y="25494"/>
                      </a:cubicBezTo>
                      <a:cubicBezTo>
                        <a:pt x="40233" y="28123"/>
                        <a:pt x="37285" y="29398"/>
                        <a:pt x="33700" y="29478"/>
                      </a:cubicBezTo>
                      <a:cubicBezTo>
                        <a:pt x="31868" y="29478"/>
                        <a:pt x="30035" y="29159"/>
                        <a:pt x="28282" y="28442"/>
                      </a:cubicBezTo>
                      <a:cubicBezTo>
                        <a:pt x="26530" y="27725"/>
                        <a:pt x="24618" y="26530"/>
                        <a:pt x="22626" y="24857"/>
                      </a:cubicBezTo>
                      <a:cubicBezTo>
                        <a:pt x="20634" y="23184"/>
                        <a:pt x="17926" y="20316"/>
                        <a:pt x="14420" y="16412"/>
                      </a:cubicBezTo>
                      <a:cubicBezTo>
                        <a:pt x="11552" y="13066"/>
                        <a:pt x="9560" y="10994"/>
                        <a:pt x="8525" y="10038"/>
                      </a:cubicBezTo>
                      <a:cubicBezTo>
                        <a:pt x="7489" y="9082"/>
                        <a:pt x="6453" y="8365"/>
                        <a:pt x="5417" y="7728"/>
                      </a:cubicBezTo>
                      <a:lnTo>
                        <a:pt x="5816" y="3011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73" name="Freeform: Shape 3872">
                  <a:extLst>
                    <a:ext uri="{FF2B5EF4-FFF2-40B4-BE49-F238E27FC236}">
                      <a16:creationId xmlns:a16="http://schemas.microsoft.com/office/drawing/2014/main" id="{56A890B9-34C5-C415-A283-97E250AED049}"/>
                    </a:ext>
                  </a:extLst>
                </p:cNvPr>
                <p:cNvSpPr/>
                <p:nvPr/>
              </p:nvSpPr>
              <p:spPr>
                <a:xfrm>
                  <a:off x="2915802" y="4456007"/>
                  <a:ext cx="46447" cy="44455"/>
                </a:xfrm>
                <a:custGeom>
                  <a:avLst/>
                  <a:gdLst>
                    <a:gd name="connsiteX0" fmla="*/ 0 w 46447"/>
                    <a:gd name="connsiteY0" fmla="*/ 876 h 44455"/>
                    <a:gd name="connsiteX1" fmla="*/ 45651 w 46447"/>
                    <a:gd name="connsiteY1" fmla="*/ 0 h 44455"/>
                    <a:gd name="connsiteX2" fmla="*/ 45810 w 46447"/>
                    <a:gd name="connsiteY2" fmla="*/ 9082 h 44455"/>
                    <a:gd name="connsiteX3" fmla="*/ 13703 w 46447"/>
                    <a:gd name="connsiteY3" fmla="*/ 20475 h 44455"/>
                    <a:gd name="connsiteX4" fmla="*/ 7011 w 46447"/>
                    <a:gd name="connsiteY4" fmla="*/ 22785 h 44455"/>
                    <a:gd name="connsiteX5" fmla="*/ 14340 w 46447"/>
                    <a:gd name="connsiteY5" fmla="*/ 25096 h 44455"/>
                    <a:gd name="connsiteX6" fmla="*/ 46288 w 46447"/>
                    <a:gd name="connsiteY6" fmla="*/ 35453 h 44455"/>
                    <a:gd name="connsiteX7" fmla="*/ 46447 w 46447"/>
                    <a:gd name="connsiteY7" fmla="*/ 43579 h 44455"/>
                    <a:gd name="connsiteX8" fmla="*/ 797 w 46447"/>
                    <a:gd name="connsiteY8" fmla="*/ 44456 h 44455"/>
                    <a:gd name="connsiteX9" fmla="*/ 797 w 46447"/>
                    <a:gd name="connsiteY9" fmla="*/ 38639 h 44455"/>
                    <a:gd name="connsiteX10" fmla="*/ 38879 w 46447"/>
                    <a:gd name="connsiteY10" fmla="*/ 37923 h 44455"/>
                    <a:gd name="connsiteX11" fmla="*/ 478 w 46447"/>
                    <a:gd name="connsiteY11" fmla="*/ 25415 h 44455"/>
                    <a:gd name="connsiteX12" fmla="*/ 478 w 46447"/>
                    <a:gd name="connsiteY12" fmla="*/ 19997 h 44455"/>
                    <a:gd name="connsiteX13" fmla="*/ 38958 w 46447"/>
                    <a:gd name="connsiteY13" fmla="*/ 6055 h 44455"/>
                    <a:gd name="connsiteX14" fmla="*/ 80 w 46447"/>
                    <a:gd name="connsiteY14" fmla="*/ 6772 h 44455"/>
                    <a:gd name="connsiteX15" fmla="*/ 80 w 46447"/>
                    <a:gd name="connsiteY15" fmla="*/ 956 h 44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47" h="44455">
                      <a:moveTo>
                        <a:pt x="0" y="876"/>
                      </a:moveTo>
                      <a:lnTo>
                        <a:pt x="45651" y="0"/>
                      </a:lnTo>
                      <a:lnTo>
                        <a:pt x="45810" y="9082"/>
                      </a:lnTo>
                      <a:lnTo>
                        <a:pt x="13703" y="20475"/>
                      </a:lnTo>
                      <a:cubicBezTo>
                        <a:pt x="10676" y="21511"/>
                        <a:pt x="8445" y="22307"/>
                        <a:pt x="7011" y="22785"/>
                      </a:cubicBezTo>
                      <a:cubicBezTo>
                        <a:pt x="8684" y="23263"/>
                        <a:pt x="11154" y="24060"/>
                        <a:pt x="14340" y="25096"/>
                      </a:cubicBezTo>
                      <a:lnTo>
                        <a:pt x="46288" y="35453"/>
                      </a:lnTo>
                      <a:lnTo>
                        <a:pt x="46447" y="43579"/>
                      </a:lnTo>
                      <a:lnTo>
                        <a:pt x="797" y="44456"/>
                      </a:lnTo>
                      <a:lnTo>
                        <a:pt x="797" y="38639"/>
                      </a:lnTo>
                      <a:cubicBezTo>
                        <a:pt x="797" y="38639"/>
                        <a:pt x="38879" y="37923"/>
                        <a:pt x="38879" y="37923"/>
                      </a:cubicBezTo>
                      <a:lnTo>
                        <a:pt x="478" y="25415"/>
                      </a:lnTo>
                      <a:lnTo>
                        <a:pt x="478" y="19997"/>
                      </a:lnTo>
                      <a:cubicBezTo>
                        <a:pt x="478" y="19997"/>
                        <a:pt x="38958" y="6055"/>
                        <a:pt x="38958" y="6055"/>
                      </a:cubicBezTo>
                      <a:lnTo>
                        <a:pt x="80" y="6772"/>
                      </a:lnTo>
                      <a:lnTo>
                        <a:pt x="80" y="95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74" name="Freeform: Shape 3873">
                  <a:extLst>
                    <a:ext uri="{FF2B5EF4-FFF2-40B4-BE49-F238E27FC236}">
                      <a16:creationId xmlns:a16="http://schemas.microsoft.com/office/drawing/2014/main" id="{F80FD5FC-3B3B-BCF7-DA4F-BAA2F012DA25}"/>
                    </a:ext>
                  </a:extLst>
                </p:cNvPr>
                <p:cNvSpPr/>
                <p:nvPr/>
              </p:nvSpPr>
              <p:spPr>
                <a:xfrm>
                  <a:off x="2917714" y="4541333"/>
                  <a:ext cx="57600" cy="45491"/>
                </a:xfrm>
                <a:custGeom>
                  <a:avLst/>
                  <a:gdLst>
                    <a:gd name="connsiteX0" fmla="*/ 0 w 57600"/>
                    <a:gd name="connsiteY0" fmla="*/ 17926 h 45491"/>
                    <a:gd name="connsiteX1" fmla="*/ 47403 w 57600"/>
                    <a:gd name="connsiteY1" fmla="*/ 17049 h 45491"/>
                    <a:gd name="connsiteX2" fmla="*/ 47085 w 57600"/>
                    <a:gd name="connsiteY2" fmla="*/ 159 h 45491"/>
                    <a:gd name="connsiteX3" fmla="*/ 56724 w 57600"/>
                    <a:gd name="connsiteY3" fmla="*/ 0 h 45491"/>
                    <a:gd name="connsiteX4" fmla="*/ 57601 w 57600"/>
                    <a:gd name="connsiteY4" fmla="*/ 45332 h 45491"/>
                    <a:gd name="connsiteX5" fmla="*/ 47961 w 57600"/>
                    <a:gd name="connsiteY5" fmla="*/ 45491 h 45491"/>
                    <a:gd name="connsiteX6" fmla="*/ 47642 w 57600"/>
                    <a:gd name="connsiteY6" fmla="*/ 28601 h 45491"/>
                    <a:gd name="connsiteX7" fmla="*/ 239 w 57600"/>
                    <a:gd name="connsiteY7" fmla="*/ 29478 h 45491"/>
                    <a:gd name="connsiteX8" fmla="*/ 0 w 57600"/>
                    <a:gd name="connsiteY8" fmla="*/ 17926 h 4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0" h="45491">
                      <a:moveTo>
                        <a:pt x="0" y="17926"/>
                      </a:moveTo>
                      <a:lnTo>
                        <a:pt x="47403" y="17049"/>
                      </a:lnTo>
                      <a:lnTo>
                        <a:pt x="47085" y="159"/>
                      </a:lnTo>
                      <a:lnTo>
                        <a:pt x="56724" y="0"/>
                      </a:lnTo>
                      <a:lnTo>
                        <a:pt x="57601" y="45332"/>
                      </a:lnTo>
                      <a:lnTo>
                        <a:pt x="47961" y="45491"/>
                      </a:lnTo>
                      <a:lnTo>
                        <a:pt x="47642" y="28601"/>
                      </a:lnTo>
                      <a:lnTo>
                        <a:pt x="239" y="29478"/>
                      </a:lnTo>
                      <a:lnTo>
                        <a:pt x="0" y="1792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75" name="Freeform: Shape 3874">
                  <a:extLst>
                    <a:ext uri="{FF2B5EF4-FFF2-40B4-BE49-F238E27FC236}">
                      <a16:creationId xmlns:a16="http://schemas.microsoft.com/office/drawing/2014/main" id="{09BFFFB5-82AB-5CE5-F2F0-F6C7EA70B6D3}"/>
                    </a:ext>
                  </a:extLst>
                </p:cNvPr>
                <p:cNvSpPr/>
                <p:nvPr/>
              </p:nvSpPr>
              <p:spPr>
                <a:xfrm>
                  <a:off x="2918271" y="4593994"/>
                  <a:ext cx="57361" cy="38639"/>
                </a:xfrm>
                <a:custGeom>
                  <a:avLst/>
                  <a:gdLst>
                    <a:gd name="connsiteX0" fmla="*/ 57362 w 57361"/>
                    <a:gd name="connsiteY0" fmla="*/ 10835 h 38639"/>
                    <a:gd name="connsiteX1" fmla="*/ 36409 w 57361"/>
                    <a:gd name="connsiteY1" fmla="*/ 11233 h 38639"/>
                    <a:gd name="connsiteX2" fmla="*/ 42862 w 57361"/>
                    <a:gd name="connsiteY2" fmla="*/ 23741 h 38639"/>
                    <a:gd name="connsiteX3" fmla="*/ 41587 w 57361"/>
                    <a:gd name="connsiteY3" fmla="*/ 30593 h 38639"/>
                    <a:gd name="connsiteX4" fmla="*/ 38082 w 57361"/>
                    <a:gd name="connsiteY4" fmla="*/ 35214 h 38639"/>
                    <a:gd name="connsiteX5" fmla="*/ 33302 w 57361"/>
                    <a:gd name="connsiteY5" fmla="*/ 37445 h 38639"/>
                    <a:gd name="connsiteX6" fmla="*/ 25096 w 57361"/>
                    <a:gd name="connsiteY6" fmla="*/ 38161 h 38639"/>
                    <a:gd name="connsiteX7" fmla="*/ 876 w 57361"/>
                    <a:gd name="connsiteY7" fmla="*/ 38639 h 38639"/>
                    <a:gd name="connsiteX8" fmla="*/ 637 w 57361"/>
                    <a:gd name="connsiteY8" fmla="*/ 27725 h 38639"/>
                    <a:gd name="connsiteX9" fmla="*/ 22467 w 57361"/>
                    <a:gd name="connsiteY9" fmla="*/ 27326 h 38639"/>
                    <a:gd name="connsiteX10" fmla="*/ 30673 w 57361"/>
                    <a:gd name="connsiteY10" fmla="*/ 26530 h 38639"/>
                    <a:gd name="connsiteX11" fmla="*/ 33381 w 57361"/>
                    <a:gd name="connsiteY11" fmla="*/ 24299 h 38639"/>
                    <a:gd name="connsiteX12" fmla="*/ 34337 w 57361"/>
                    <a:gd name="connsiteY12" fmla="*/ 20316 h 38639"/>
                    <a:gd name="connsiteX13" fmla="*/ 32903 w 57361"/>
                    <a:gd name="connsiteY13" fmla="*/ 15456 h 38639"/>
                    <a:gd name="connsiteX14" fmla="*/ 28840 w 57361"/>
                    <a:gd name="connsiteY14" fmla="*/ 12428 h 38639"/>
                    <a:gd name="connsiteX15" fmla="*/ 20953 w 57361"/>
                    <a:gd name="connsiteY15" fmla="*/ 11552 h 38639"/>
                    <a:gd name="connsiteX16" fmla="*/ 239 w 57361"/>
                    <a:gd name="connsiteY16" fmla="*/ 11950 h 38639"/>
                    <a:gd name="connsiteX17" fmla="*/ 0 w 57361"/>
                    <a:gd name="connsiteY17" fmla="*/ 1036 h 38639"/>
                    <a:gd name="connsiteX18" fmla="*/ 57043 w 57361"/>
                    <a:gd name="connsiteY18" fmla="*/ 0 h 38639"/>
                    <a:gd name="connsiteX19" fmla="*/ 57282 w 57361"/>
                    <a:gd name="connsiteY19" fmla="*/ 10915 h 38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361" h="38639">
                      <a:moveTo>
                        <a:pt x="57362" y="10835"/>
                      </a:moveTo>
                      <a:lnTo>
                        <a:pt x="36409" y="11233"/>
                      </a:lnTo>
                      <a:cubicBezTo>
                        <a:pt x="40631" y="14659"/>
                        <a:pt x="42703" y="18882"/>
                        <a:pt x="42862" y="23741"/>
                      </a:cubicBezTo>
                      <a:cubicBezTo>
                        <a:pt x="42862" y="26291"/>
                        <a:pt x="42464" y="28521"/>
                        <a:pt x="41587" y="30593"/>
                      </a:cubicBezTo>
                      <a:cubicBezTo>
                        <a:pt x="40711" y="32664"/>
                        <a:pt x="39516" y="34178"/>
                        <a:pt x="38082" y="35214"/>
                      </a:cubicBezTo>
                      <a:cubicBezTo>
                        <a:pt x="36648" y="36249"/>
                        <a:pt x="35054" y="36966"/>
                        <a:pt x="33302" y="37445"/>
                      </a:cubicBezTo>
                      <a:cubicBezTo>
                        <a:pt x="31549" y="37923"/>
                        <a:pt x="28840" y="38082"/>
                        <a:pt x="25096" y="38161"/>
                      </a:cubicBezTo>
                      <a:lnTo>
                        <a:pt x="876" y="38639"/>
                      </a:lnTo>
                      <a:lnTo>
                        <a:pt x="637" y="27725"/>
                      </a:lnTo>
                      <a:lnTo>
                        <a:pt x="22467" y="27326"/>
                      </a:lnTo>
                      <a:cubicBezTo>
                        <a:pt x="26769" y="27326"/>
                        <a:pt x="29557" y="27008"/>
                        <a:pt x="30673" y="26530"/>
                      </a:cubicBezTo>
                      <a:cubicBezTo>
                        <a:pt x="31868" y="26131"/>
                        <a:pt x="32744" y="25335"/>
                        <a:pt x="33381" y="24299"/>
                      </a:cubicBezTo>
                      <a:cubicBezTo>
                        <a:pt x="34019" y="23263"/>
                        <a:pt x="34337" y="21909"/>
                        <a:pt x="34337" y="20316"/>
                      </a:cubicBezTo>
                      <a:cubicBezTo>
                        <a:pt x="34337" y="18483"/>
                        <a:pt x="33859" y="16890"/>
                        <a:pt x="32903" y="15456"/>
                      </a:cubicBezTo>
                      <a:cubicBezTo>
                        <a:pt x="32027" y="14022"/>
                        <a:pt x="30673" y="13065"/>
                        <a:pt x="28840" y="12428"/>
                      </a:cubicBezTo>
                      <a:cubicBezTo>
                        <a:pt x="27008" y="11791"/>
                        <a:pt x="24459" y="11552"/>
                        <a:pt x="20953" y="11552"/>
                      </a:cubicBezTo>
                      <a:lnTo>
                        <a:pt x="239" y="11950"/>
                      </a:lnTo>
                      <a:lnTo>
                        <a:pt x="0" y="1036"/>
                      </a:lnTo>
                      <a:lnTo>
                        <a:pt x="57043" y="0"/>
                      </a:lnTo>
                      <a:lnTo>
                        <a:pt x="57282" y="1091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76" name="Freeform: Shape 3875">
                  <a:extLst>
                    <a:ext uri="{FF2B5EF4-FFF2-40B4-BE49-F238E27FC236}">
                      <a16:creationId xmlns:a16="http://schemas.microsoft.com/office/drawing/2014/main" id="{B5EA4C2E-A252-0B09-ECEB-AD8B3582CE46}"/>
                    </a:ext>
                  </a:extLst>
                </p:cNvPr>
                <p:cNvSpPr/>
                <p:nvPr/>
              </p:nvSpPr>
              <p:spPr>
                <a:xfrm>
                  <a:off x="2918510" y="4640680"/>
                  <a:ext cx="43348" cy="38958"/>
                </a:xfrm>
                <a:custGeom>
                  <a:avLst/>
                  <a:gdLst>
                    <a:gd name="connsiteX0" fmla="*/ 29637 w 43348"/>
                    <a:gd name="connsiteY0" fmla="*/ 10676 h 38958"/>
                    <a:gd name="connsiteX1" fmla="*/ 31230 w 43348"/>
                    <a:gd name="connsiteY1" fmla="*/ 717 h 38958"/>
                    <a:gd name="connsiteX2" fmla="*/ 40233 w 43348"/>
                    <a:gd name="connsiteY2" fmla="*/ 6294 h 38958"/>
                    <a:gd name="connsiteX3" fmla="*/ 43340 w 43348"/>
                    <a:gd name="connsiteY3" fmla="*/ 18404 h 38958"/>
                    <a:gd name="connsiteX4" fmla="*/ 41826 w 43348"/>
                    <a:gd name="connsiteY4" fmla="*/ 29318 h 38958"/>
                    <a:gd name="connsiteX5" fmla="*/ 37524 w 43348"/>
                    <a:gd name="connsiteY5" fmla="*/ 34417 h 38958"/>
                    <a:gd name="connsiteX6" fmla="*/ 27804 w 43348"/>
                    <a:gd name="connsiteY6" fmla="*/ 36090 h 38958"/>
                    <a:gd name="connsiteX7" fmla="*/ 15058 w 43348"/>
                    <a:gd name="connsiteY7" fmla="*/ 36249 h 38958"/>
                    <a:gd name="connsiteX8" fmla="*/ 7011 w 43348"/>
                    <a:gd name="connsiteY8" fmla="*/ 36887 h 38958"/>
                    <a:gd name="connsiteX9" fmla="*/ 1514 w 43348"/>
                    <a:gd name="connsiteY9" fmla="*/ 38958 h 38958"/>
                    <a:gd name="connsiteX10" fmla="*/ 1275 w 43348"/>
                    <a:gd name="connsiteY10" fmla="*/ 28123 h 38958"/>
                    <a:gd name="connsiteX11" fmla="*/ 4461 w 43348"/>
                    <a:gd name="connsiteY11" fmla="*/ 27008 h 38958"/>
                    <a:gd name="connsiteX12" fmla="*/ 5736 w 43348"/>
                    <a:gd name="connsiteY12" fmla="*/ 26610 h 38958"/>
                    <a:gd name="connsiteX13" fmla="*/ 1514 w 43348"/>
                    <a:gd name="connsiteY13" fmla="*/ 20714 h 38958"/>
                    <a:gd name="connsiteX14" fmla="*/ 0 w 43348"/>
                    <a:gd name="connsiteY14" fmla="*/ 13942 h 38958"/>
                    <a:gd name="connsiteX15" fmla="*/ 3266 w 43348"/>
                    <a:gd name="connsiteY15" fmla="*/ 3824 h 38958"/>
                    <a:gd name="connsiteX16" fmla="*/ 11950 w 43348"/>
                    <a:gd name="connsiteY16" fmla="*/ 0 h 38958"/>
                    <a:gd name="connsiteX17" fmla="*/ 18244 w 43348"/>
                    <a:gd name="connsiteY17" fmla="*/ 1514 h 38958"/>
                    <a:gd name="connsiteX18" fmla="*/ 22546 w 43348"/>
                    <a:gd name="connsiteY18" fmla="*/ 6135 h 38958"/>
                    <a:gd name="connsiteX19" fmla="*/ 25255 w 43348"/>
                    <a:gd name="connsiteY19" fmla="*/ 14739 h 38958"/>
                    <a:gd name="connsiteX20" fmla="*/ 28123 w 43348"/>
                    <a:gd name="connsiteY20" fmla="*/ 25335 h 38958"/>
                    <a:gd name="connsiteX21" fmla="*/ 29239 w 43348"/>
                    <a:gd name="connsiteY21" fmla="*/ 25335 h 38958"/>
                    <a:gd name="connsiteX22" fmla="*/ 33700 w 43348"/>
                    <a:gd name="connsiteY22" fmla="*/ 23662 h 38958"/>
                    <a:gd name="connsiteX23" fmla="*/ 34975 w 43348"/>
                    <a:gd name="connsiteY23" fmla="*/ 17766 h 38958"/>
                    <a:gd name="connsiteX24" fmla="*/ 33780 w 43348"/>
                    <a:gd name="connsiteY24" fmla="*/ 13225 h 38958"/>
                    <a:gd name="connsiteX25" fmla="*/ 29717 w 43348"/>
                    <a:gd name="connsiteY25" fmla="*/ 10676 h 38958"/>
                    <a:gd name="connsiteX26" fmla="*/ 21033 w 43348"/>
                    <a:gd name="connsiteY26" fmla="*/ 25415 h 38958"/>
                    <a:gd name="connsiteX27" fmla="*/ 19200 w 43348"/>
                    <a:gd name="connsiteY27" fmla="*/ 18802 h 38958"/>
                    <a:gd name="connsiteX28" fmla="*/ 17209 w 43348"/>
                    <a:gd name="connsiteY28" fmla="*/ 12906 h 38958"/>
                    <a:gd name="connsiteX29" fmla="*/ 13305 w 43348"/>
                    <a:gd name="connsiteY29" fmla="*/ 10835 h 38958"/>
                    <a:gd name="connsiteX30" fmla="*/ 9401 w 43348"/>
                    <a:gd name="connsiteY30" fmla="*/ 12588 h 38958"/>
                    <a:gd name="connsiteX31" fmla="*/ 7808 w 43348"/>
                    <a:gd name="connsiteY31" fmla="*/ 16970 h 38958"/>
                    <a:gd name="connsiteX32" fmla="*/ 9879 w 43348"/>
                    <a:gd name="connsiteY32" fmla="*/ 22547 h 38958"/>
                    <a:gd name="connsiteX33" fmla="*/ 13544 w 43348"/>
                    <a:gd name="connsiteY33" fmla="*/ 25096 h 38958"/>
                    <a:gd name="connsiteX34" fmla="*/ 18882 w 43348"/>
                    <a:gd name="connsiteY34" fmla="*/ 25415 h 38958"/>
                    <a:gd name="connsiteX35" fmla="*/ 21033 w 43348"/>
                    <a:gd name="connsiteY35" fmla="*/ 25415 h 3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348" h="38958">
                      <a:moveTo>
                        <a:pt x="29637" y="10676"/>
                      </a:moveTo>
                      <a:lnTo>
                        <a:pt x="31230" y="717"/>
                      </a:lnTo>
                      <a:cubicBezTo>
                        <a:pt x="35214" y="1752"/>
                        <a:pt x="38241" y="3585"/>
                        <a:pt x="40233" y="6294"/>
                      </a:cubicBezTo>
                      <a:cubicBezTo>
                        <a:pt x="42225" y="9003"/>
                        <a:pt x="43260" y="12986"/>
                        <a:pt x="43340" y="18404"/>
                      </a:cubicBezTo>
                      <a:cubicBezTo>
                        <a:pt x="43420" y="23263"/>
                        <a:pt x="42942" y="26928"/>
                        <a:pt x="41826" y="29318"/>
                      </a:cubicBezTo>
                      <a:cubicBezTo>
                        <a:pt x="40711" y="31708"/>
                        <a:pt x="39277" y="33461"/>
                        <a:pt x="37524" y="34417"/>
                      </a:cubicBezTo>
                      <a:cubicBezTo>
                        <a:pt x="35771" y="35453"/>
                        <a:pt x="32505" y="36011"/>
                        <a:pt x="27804" y="36090"/>
                      </a:cubicBezTo>
                      <a:lnTo>
                        <a:pt x="15058" y="36249"/>
                      </a:lnTo>
                      <a:cubicBezTo>
                        <a:pt x="11393" y="36249"/>
                        <a:pt x="8764" y="36568"/>
                        <a:pt x="7011" y="36887"/>
                      </a:cubicBezTo>
                      <a:cubicBezTo>
                        <a:pt x="5258" y="37205"/>
                        <a:pt x="3426" y="37923"/>
                        <a:pt x="1514" y="38958"/>
                      </a:cubicBezTo>
                      <a:lnTo>
                        <a:pt x="1275" y="28123"/>
                      </a:lnTo>
                      <a:cubicBezTo>
                        <a:pt x="1992" y="27804"/>
                        <a:pt x="3027" y="27486"/>
                        <a:pt x="4461" y="27008"/>
                      </a:cubicBezTo>
                      <a:cubicBezTo>
                        <a:pt x="5099" y="26849"/>
                        <a:pt x="5497" y="26689"/>
                        <a:pt x="5736" y="26610"/>
                      </a:cubicBezTo>
                      <a:cubicBezTo>
                        <a:pt x="3904" y="24777"/>
                        <a:pt x="2470" y="22785"/>
                        <a:pt x="1514" y="20714"/>
                      </a:cubicBezTo>
                      <a:cubicBezTo>
                        <a:pt x="558" y="18643"/>
                        <a:pt x="80" y="16332"/>
                        <a:pt x="0" y="13942"/>
                      </a:cubicBezTo>
                      <a:cubicBezTo>
                        <a:pt x="0" y="9719"/>
                        <a:pt x="1036" y="6294"/>
                        <a:pt x="3266" y="3824"/>
                      </a:cubicBezTo>
                      <a:cubicBezTo>
                        <a:pt x="5497" y="1354"/>
                        <a:pt x="8445" y="80"/>
                        <a:pt x="11950" y="0"/>
                      </a:cubicBezTo>
                      <a:cubicBezTo>
                        <a:pt x="14261" y="0"/>
                        <a:pt x="16412" y="478"/>
                        <a:pt x="18244" y="1514"/>
                      </a:cubicBezTo>
                      <a:cubicBezTo>
                        <a:pt x="20077" y="2629"/>
                        <a:pt x="21511" y="4143"/>
                        <a:pt x="22546" y="6135"/>
                      </a:cubicBezTo>
                      <a:cubicBezTo>
                        <a:pt x="23582" y="8126"/>
                        <a:pt x="24459" y="10994"/>
                        <a:pt x="25255" y="14739"/>
                      </a:cubicBezTo>
                      <a:cubicBezTo>
                        <a:pt x="26291" y="19838"/>
                        <a:pt x="27247" y="23343"/>
                        <a:pt x="28123" y="25335"/>
                      </a:cubicBezTo>
                      <a:lnTo>
                        <a:pt x="29239" y="25335"/>
                      </a:lnTo>
                      <a:cubicBezTo>
                        <a:pt x="31310" y="25335"/>
                        <a:pt x="32824" y="24697"/>
                        <a:pt x="33700" y="23662"/>
                      </a:cubicBezTo>
                      <a:cubicBezTo>
                        <a:pt x="34576" y="22626"/>
                        <a:pt x="34975" y="20635"/>
                        <a:pt x="34975" y="17766"/>
                      </a:cubicBezTo>
                      <a:cubicBezTo>
                        <a:pt x="34975" y="15854"/>
                        <a:pt x="34497" y="14340"/>
                        <a:pt x="33780" y="13225"/>
                      </a:cubicBezTo>
                      <a:cubicBezTo>
                        <a:pt x="32983" y="12189"/>
                        <a:pt x="31629" y="11313"/>
                        <a:pt x="29717" y="10676"/>
                      </a:cubicBezTo>
                      <a:close/>
                      <a:moveTo>
                        <a:pt x="21033" y="25415"/>
                      </a:moveTo>
                      <a:cubicBezTo>
                        <a:pt x="20555" y="24060"/>
                        <a:pt x="19917" y="21829"/>
                        <a:pt x="19200" y="18802"/>
                      </a:cubicBezTo>
                      <a:cubicBezTo>
                        <a:pt x="18483" y="15774"/>
                        <a:pt x="17846" y="13783"/>
                        <a:pt x="17209" y="12906"/>
                      </a:cubicBezTo>
                      <a:cubicBezTo>
                        <a:pt x="16173" y="11472"/>
                        <a:pt x="14898" y="10835"/>
                        <a:pt x="13305" y="10835"/>
                      </a:cubicBezTo>
                      <a:cubicBezTo>
                        <a:pt x="11791" y="10835"/>
                        <a:pt x="10437" y="11472"/>
                        <a:pt x="9401" y="12588"/>
                      </a:cubicBezTo>
                      <a:cubicBezTo>
                        <a:pt x="8286" y="13783"/>
                        <a:pt x="7728" y="15217"/>
                        <a:pt x="7808" y="16970"/>
                      </a:cubicBezTo>
                      <a:cubicBezTo>
                        <a:pt x="7808" y="18961"/>
                        <a:pt x="8525" y="20794"/>
                        <a:pt x="9879" y="22547"/>
                      </a:cubicBezTo>
                      <a:cubicBezTo>
                        <a:pt x="10915" y="23821"/>
                        <a:pt x="12110" y="24697"/>
                        <a:pt x="13544" y="25096"/>
                      </a:cubicBezTo>
                      <a:cubicBezTo>
                        <a:pt x="14500" y="25335"/>
                        <a:pt x="16253" y="25494"/>
                        <a:pt x="18882" y="25415"/>
                      </a:cubicBezTo>
                      <a:lnTo>
                        <a:pt x="21033" y="2541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77" name="Freeform: Shape 3876">
                  <a:extLst>
                    <a:ext uri="{FF2B5EF4-FFF2-40B4-BE49-F238E27FC236}">
                      <a16:creationId xmlns:a16="http://schemas.microsoft.com/office/drawing/2014/main" id="{1AD5B85F-A559-2A4F-DFD0-45DBE7426C71}"/>
                    </a:ext>
                  </a:extLst>
                </p:cNvPr>
                <p:cNvSpPr/>
                <p:nvPr/>
              </p:nvSpPr>
              <p:spPr>
                <a:xfrm>
                  <a:off x="2920024" y="4686968"/>
                  <a:ext cx="57361" cy="11950"/>
                </a:xfrm>
                <a:custGeom>
                  <a:avLst/>
                  <a:gdLst>
                    <a:gd name="connsiteX0" fmla="*/ 80 w 57361"/>
                    <a:gd name="connsiteY0" fmla="*/ 1036 h 11950"/>
                    <a:gd name="connsiteX1" fmla="*/ 41348 w 57361"/>
                    <a:gd name="connsiteY1" fmla="*/ 239 h 11950"/>
                    <a:gd name="connsiteX2" fmla="*/ 41587 w 57361"/>
                    <a:gd name="connsiteY2" fmla="*/ 11154 h 11950"/>
                    <a:gd name="connsiteX3" fmla="*/ 239 w 57361"/>
                    <a:gd name="connsiteY3" fmla="*/ 11950 h 11950"/>
                    <a:gd name="connsiteX4" fmla="*/ 0 w 57361"/>
                    <a:gd name="connsiteY4" fmla="*/ 1036 h 11950"/>
                    <a:gd name="connsiteX5" fmla="*/ 47005 w 57361"/>
                    <a:gd name="connsiteY5" fmla="*/ 159 h 11950"/>
                    <a:gd name="connsiteX6" fmla="*/ 57123 w 57361"/>
                    <a:gd name="connsiteY6" fmla="*/ 0 h 11950"/>
                    <a:gd name="connsiteX7" fmla="*/ 57362 w 57361"/>
                    <a:gd name="connsiteY7" fmla="*/ 10915 h 11950"/>
                    <a:gd name="connsiteX8" fmla="*/ 47244 w 57361"/>
                    <a:gd name="connsiteY8" fmla="*/ 11074 h 11950"/>
                    <a:gd name="connsiteX9" fmla="*/ 47005 w 57361"/>
                    <a:gd name="connsiteY9" fmla="*/ 159 h 1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61" h="11950">
                      <a:moveTo>
                        <a:pt x="80" y="1036"/>
                      </a:moveTo>
                      <a:lnTo>
                        <a:pt x="41348" y="239"/>
                      </a:lnTo>
                      <a:lnTo>
                        <a:pt x="41587" y="11154"/>
                      </a:lnTo>
                      <a:lnTo>
                        <a:pt x="239" y="11950"/>
                      </a:lnTo>
                      <a:lnTo>
                        <a:pt x="0" y="1036"/>
                      </a:lnTo>
                      <a:close/>
                      <a:moveTo>
                        <a:pt x="47005" y="159"/>
                      </a:moveTo>
                      <a:lnTo>
                        <a:pt x="57123" y="0"/>
                      </a:lnTo>
                      <a:lnTo>
                        <a:pt x="57362" y="10915"/>
                      </a:lnTo>
                      <a:lnTo>
                        <a:pt x="47244" y="11074"/>
                      </a:lnTo>
                      <a:lnTo>
                        <a:pt x="47005" y="15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78" name="Freeform: Shape 3877">
                  <a:extLst>
                    <a:ext uri="{FF2B5EF4-FFF2-40B4-BE49-F238E27FC236}">
                      <a16:creationId xmlns:a16="http://schemas.microsoft.com/office/drawing/2014/main" id="{CA29309F-C61C-0F9B-D567-1144E335BEF7}"/>
                    </a:ext>
                  </a:extLst>
                </p:cNvPr>
                <p:cNvSpPr/>
                <p:nvPr/>
              </p:nvSpPr>
              <p:spPr>
                <a:xfrm>
                  <a:off x="2920582" y="4709117"/>
                  <a:ext cx="57282" cy="11950"/>
                </a:xfrm>
                <a:custGeom>
                  <a:avLst/>
                  <a:gdLst>
                    <a:gd name="connsiteX0" fmla="*/ 0 w 57282"/>
                    <a:gd name="connsiteY0" fmla="*/ 1035 h 11950"/>
                    <a:gd name="connsiteX1" fmla="*/ 57043 w 57282"/>
                    <a:gd name="connsiteY1" fmla="*/ 0 h 11950"/>
                    <a:gd name="connsiteX2" fmla="*/ 57282 w 57282"/>
                    <a:gd name="connsiteY2" fmla="*/ 10915 h 11950"/>
                    <a:gd name="connsiteX3" fmla="*/ 239 w 57282"/>
                    <a:gd name="connsiteY3" fmla="*/ 11950 h 11950"/>
                    <a:gd name="connsiteX4" fmla="*/ 0 w 57282"/>
                    <a:gd name="connsiteY4" fmla="*/ 1035 h 1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82" h="11950">
                      <a:moveTo>
                        <a:pt x="0" y="1035"/>
                      </a:moveTo>
                      <a:lnTo>
                        <a:pt x="57043" y="0"/>
                      </a:lnTo>
                      <a:lnTo>
                        <a:pt x="57282" y="10915"/>
                      </a:lnTo>
                      <a:lnTo>
                        <a:pt x="239" y="11950"/>
                      </a:lnTo>
                      <a:lnTo>
                        <a:pt x="0" y="103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79" name="Freeform: Shape 3878">
                  <a:extLst>
                    <a:ext uri="{FF2B5EF4-FFF2-40B4-BE49-F238E27FC236}">
                      <a16:creationId xmlns:a16="http://schemas.microsoft.com/office/drawing/2014/main" id="{13156DAE-B727-44A7-46BC-A58725B9C201}"/>
                    </a:ext>
                  </a:extLst>
                </p:cNvPr>
                <p:cNvSpPr/>
                <p:nvPr/>
              </p:nvSpPr>
              <p:spPr>
                <a:xfrm>
                  <a:off x="2920183" y="4729193"/>
                  <a:ext cx="43348" cy="38958"/>
                </a:xfrm>
                <a:custGeom>
                  <a:avLst/>
                  <a:gdLst>
                    <a:gd name="connsiteX0" fmla="*/ 29637 w 43348"/>
                    <a:gd name="connsiteY0" fmla="*/ 10676 h 38958"/>
                    <a:gd name="connsiteX1" fmla="*/ 31230 w 43348"/>
                    <a:gd name="connsiteY1" fmla="*/ 717 h 38958"/>
                    <a:gd name="connsiteX2" fmla="*/ 40233 w 43348"/>
                    <a:gd name="connsiteY2" fmla="*/ 6294 h 38958"/>
                    <a:gd name="connsiteX3" fmla="*/ 43340 w 43348"/>
                    <a:gd name="connsiteY3" fmla="*/ 18404 h 38958"/>
                    <a:gd name="connsiteX4" fmla="*/ 41826 w 43348"/>
                    <a:gd name="connsiteY4" fmla="*/ 29318 h 38958"/>
                    <a:gd name="connsiteX5" fmla="*/ 37524 w 43348"/>
                    <a:gd name="connsiteY5" fmla="*/ 34417 h 38958"/>
                    <a:gd name="connsiteX6" fmla="*/ 27805 w 43348"/>
                    <a:gd name="connsiteY6" fmla="*/ 36090 h 38958"/>
                    <a:gd name="connsiteX7" fmla="*/ 15058 w 43348"/>
                    <a:gd name="connsiteY7" fmla="*/ 36249 h 38958"/>
                    <a:gd name="connsiteX8" fmla="*/ 7011 w 43348"/>
                    <a:gd name="connsiteY8" fmla="*/ 36887 h 38958"/>
                    <a:gd name="connsiteX9" fmla="*/ 1514 w 43348"/>
                    <a:gd name="connsiteY9" fmla="*/ 38958 h 38958"/>
                    <a:gd name="connsiteX10" fmla="*/ 1275 w 43348"/>
                    <a:gd name="connsiteY10" fmla="*/ 28123 h 38958"/>
                    <a:gd name="connsiteX11" fmla="*/ 4461 w 43348"/>
                    <a:gd name="connsiteY11" fmla="*/ 27008 h 38958"/>
                    <a:gd name="connsiteX12" fmla="*/ 5736 w 43348"/>
                    <a:gd name="connsiteY12" fmla="*/ 26610 h 38958"/>
                    <a:gd name="connsiteX13" fmla="*/ 1514 w 43348"/>
                    <a:gd name="connsiteY13" fmla="*/ 20714 h 38958"/>
                    <a:gd name="connsiteX14" fmla="*/ 0 w 43348"/>
                    <a:gd name="connsiteY14" fmla="*/ 13942 h 38958"/>
                    <a:gd name="connsiteX15" fmla="*/ 3266 w 43348"/>
                    <a:gd name="connsiteY15" fmla="*/ 3824 h 38958"/>
                    <a:gd name="connsiteX16" fmla="*/ 11950 w 43348"/>
                    <a:gd name="connsiteY16" fmla="*/ 0 h 38958"/>
                    <a:gd name="connsiteX17" fmla="*/ 18244 w 43348"/>
                    <a:gd name="connsiteY17" fmla="*/ 1593 h 38958"/>
                    <a:gd name="connsiteX18" fmla="*/ 22547 w 43348"/>
                    <a:gd name="connsiteY18" fmla="*/ 6214 h 38958"/>
                    <a:gd name="connsiteX19" fmla="*/ 25255 w 43348"/>
                    <a:gd name="connsiteY19" fmla="*/ 14818 h 38958"/>
                    <a:gd name="connsiteX20" fmla="*/ 28123 w 43348"/>
                    <a:gd name="connsiteY20" fmla="*/ 25415 h 38958"/>
                    <a:gd name="connsiteX21" fmla="*/ 29239 w 43348"/>
                    <a:gd name="connsiteY21" fmla="*/ 25415 h 38958"/>
                    <a:gd name="connsiteX22" fmla="*/ 33700 w 43348"/>
                    <a:gd name="connsiteY22" fmla="*/ 23742 h 38958"/>
                    <a:gd name="connsiteX23" fmla="*/ 34975 w 43348"/>
                    <a:gd name="connsiteY23" fmla="*/ 17846 h 38958"/>
                    <a:gd name="connsiteX24" fmla="*/ 33780 w 43348"/>
                    <a:gd name="connsiteY24" fmla="*/ 13305 h 38958"/>
                    <a:gd name="connsiteX25" fmla="*/ 29717 w 43348"/>
                    <a:gd name="connsiteY25" fmla="*/ 10756 h 38958"/>
                    <a:gd name="connsiteX26" fmla="*/ 21033 w 43348"/>
                    <a:gd name="connsiteY26" fmla="*/ 25494 h 38958"/>
                    <a:gd name="connsiteX27" fmla="*/ 19200 w 43348"/>
                    <a:gd name="connsiteY27" fmla="*/ 18882 h 38958"/>
                    <a:gd name="connsiteX28" fmla="*/ 17209 w 43348"/>
                    <a:gd name="connsiteY28" fmla="*/ 12986 h 38958"/>
                    <a:gd name="connsiteX29" fmla="*/ 13305 w 43348"/>
                    <a:gd name="connsiteY29" fmla="*/ 10915 h 38958"/>
                    <a:gd name="connsiteX30" fmla="*/ 9401 w 43348"/>
                    <a:gd name="connsiteY30" fmla="*/ 12668 h 38958"/>
                    <a:gd name="connsiteX31" fmla="*/ 7808 w 43348"/>
                    <a:gd name="connsiteY31" fmla="*/ 17049 h 38958"/>
                    <a:gd name="connsiteX32" fmla="*/ 9879 w 43348"/>
                    <a:gd name="connsiteY32" fmla="*/ 22626 h 38958"/>
                    <a:gd name="connsiteX33" fmla="*/ 13544 w 43348"/>
                    <a:gd name="connsiteY33" fmla="*/ 25176 h 38958"/>
                    <a:gd name="connsiteX34" fmla="*/ 18882 w 43348"/>
                    <a:gd name="connsiteY34" fmla="*/ 25494 h 38958"/>
                    <a:gd name="connsiteX35" fmla="*/ 21033 w 43348"/>
                    <a:gd name="connsiteY35" fmla="*/ 25494 h 3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348" h="38958">
                      <a:moveTo>
                        <a:pt x="29637" y="10676"/>
                      </a:moveTo>
                      <a:lnTo>
                        <a:pt x="31230" y="717"/>
                      </a:lnTo>
                      <a:cubicBezTo>
                        <a:pt x="35214" y="1753"/>
                        <a:pt x="38241" y="3585"/>
                        <a:pt x="40233" y="6294"/>
                      </a:cubicBezTo>
                      <a:cubicBezTo>
                        <a:pt x="42225" y="9003"/>
                        <a:pt x="43261" y="12986"/>
                        <a:pt x="43340" y="18404"/>
                      </a:cubicBezTo>
                      <a:cubicBezTo>
                        <a:pt x="43420" y="23263"/>
                        <a:pt x="42942" y="26928"/>
                        <a:pt x="41826" y="29318"/>
                      </a:cubicBezTo>
                      <a:cubicBezTo>
                        <a:pt x="40711" y="31709"/>
                        <a:pt x="39277" y="33461"/>
                        <a:pt x="37524" y="34417"/>
                      </a:cubicBezTo>
                      <a:cubicBezTo>
                        <a:pt x="35772" y="35453"/>
                        <a:pt x="32505" y="36011"/>
                        <a:pt x="27805" y="36090"/>
                      </a:cubicBezTo>
                      <a:lnTo>
                        <a:pt x="15058" y="36249"/>
                      </a:lnTo>
                      <a:cubicBezTo>
                        <a:pt x="11393" y="36249"/>
                        <a:pt x="8764" y="36568"/>
                        <a:pt x="7011" y="36887"/>
                      </a:cubicBezTo>
                      <a:cubicBezTo>
                        <a:pt x="5338" y="37285"/>
                        <a:pt x="3426" y="37923"/>
                        <a:pt x="1514" y="38958"/>
                      </a:cubicBezTo>
                      <a:lnTo>
                        <a:pt x="1275" y="28123"/>
                      </a:lnTo>
                      <a:cubicBezTo>
                        <a:pt x="1992" y="27804"/>
                        <a:pt x="3027" y="27486"/>
                        <a:pt x="4461" y="27008"/>
                      </a:cubicBezTo>
                      <a:cubicBezTo>
                        <a:pt x="5099" y="26849"/>
                        <a:pt x="5497" y="26689"/>
                        <a:pt x="5736" y="26610"/>
                      </a:cubicBezTo>
                      <a:cubicBezTo>
                        <a:pt x="3904" y="24777"/>
                        <a:pt x="2470" y="22785"/>
                        <a:pt x="1514" y="20714"/>
                      </a:cubicBezTo>
                      <a:cubicBezTo>
                        <a:pt x="558" y="18643"/>
                        <a:pt x="80" y="16332"/>
                        <a:pt x="0" y="13942"/>
                      </a:cubicBezTo>
                      <a:cubicBezTo>
                        <a:pt x="0" y="9720"/>
                        <a:pt x="1036" y="6294"/>
                        <a:pt x="3266" y="3824"/>
                      </a:cubicBezTo>
                      <a:cubicBezTo>
                        <a:pt x="5497" y="1354"/>
                        <a:pt x="8445" y="80"/>
                        <a:pt x="11950" y="0"/>
                      </a:cubicBezTo>
                      <a:cubicBezTo>
                        <a:pt x="14261" y="0"/>
                        <a:pt x="16412" y="478"/>
                        <a:pt x="18244" y="1593"/>
                      </a:cubicBezTo>
                      <a:cubicBezTo>
                        <a:pt x="20077" y="2709"/>
                        <a:pt x="21511" y="4223"/>
                        <a:pt x="22547" y="6214"/>
                      </a:cubicBezTo>
                      <a:cubicBezTo>
                        <a:pt x="23582" y="8206"/>
                        <a:pt x="24459" y="11074"/>
                        <a:pt x="25255" y="14818"/>
                      </a:cubicBezTo>
                      <a:cubicBezTo>
                        <a:pt x="26291" y="19917"/>
                        <a:pt x="27247" y="23423"/>
                        <a:pt x="28123" y="25415"/>
                      </a:cubicBezTo>
                      <a:lnTo>
                        <a:pt x="29239" y="25415"/>
                      </a:lnTo>
                      <a:cubicBezTo>
                        <a:pt x="31310" y="25415"/>
                        <a:pt x="32824" y="24777"/>
                        <a:pt x="33700" y="23742"/>
                      </a:cubicBezTo>
                      <a:cubicBezTo>
                        <a:pt x="34576" y="22706"/>
                        <a:pt x="34975" y="20714"/>
                        <a:pt x="34975" y="17846"/>
                      </a:cubicBezTo>
                      <a:cubicBezTo>
                        <a:pt x="34975" y="15934"/>
                        <a:pt x="34497" y="14420"/>
                        <a:pt x="33780" y="13305"/>
                      </a:cubicBezTo>
                      <a:cubicBezTo>
                        <a:pt x="32983" y="12269"/>
                        <a:pt x="31629" y="11393"/>
                        <a:pt x="29717" y="10756"/>
                      </a:cubicBezTo>
                      <a:close/>
                      <a:moveTo>
                        <a:pt x="21033" y="25494"/>
                      </a:moveTo>
                      <a:cubicBezTo>
                        <a:pt x="20555" y="24140"/>
                        <a:pt x="19917" y="21909"/>
                        <a:pt x="19200" y="18882"/>
                      </a:cubicBezTo>
                      <a:cubicBezTo>
                        <a:pt x="18483" y="15854"/>
                        <a:pt x="17846" y="13862"/>
                        <a:pt x="17209" y="12986"/>
                      </a:cubicBezTo>
                      <a:cubicBezTo>
                        <a:pt x="16173" y="11552"/>
                        <a:pt x="14898" y="10915"/>
                        <a:pt x="13305" y="10915"/>
                      </a:cubicBezTo>
                      <a:cubicBezTo>
                        <a:pt x="11791" y="10915"/>
                        <a:pt x="10437" y="11552"/>
                        <a:pt x="9401" y="12668"/>
                      </a:cubicBezTo>
                      <a:cubicBezTo>
                        <a:pt x="8365" y="13783"/>
                        <a:pt x="7808" y="15296"/>
                        <a:pt x="7808" y="17049"/>
                      </a:cubicBezTo>
                      <a:cubicBezTo>
                        <a:pt x="7808" y="19041"/>
                        <a:pt x="8525" y="20873"/>
                        <a:pt x="9879" y="22626"/>
                      </a:cubicBezTo>
                      <a:cubicBezTo>
                        <a:pt x="10915" y="23901"/>
                        <a:pt x="12110" y="24777"/>
                        <a:pt x="13544" y="25176"/>
                      </a:cubicBezTo>
                      <a:cubicBezTo>
                        <a:pt x="14500" y="25415"/>
                        <a:pt x="16253" y="25574"/>
                        <a:pt x="18882" y="25494"/>
                      </a:cubicBezTo>
                      <a:lnTo>
                        <a:pt x="21033" y="2549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80" name="Freeform: Shape 3879">
                  <a:extLst>
                    <a:ext uri="{FF2B5EF4-FFF2-40B4-BE49-F238E27FC236}">
                      <a16:creationId xmlns:a16="http://schemas.microsoft.com/office/drawing/2014/main" id="{D717FCEE-D5F5-383A-AC87-8DB99CA879AF}"/>
                    </a:ext>
                  </a:extLst>
                </p:cNvPr>
                <p:cNvSpPr/>
                <p:nvPr/>
              </p:nvSpPr>
              <p:spPr>
                <a:xfrm>
                  <a:off x="2921777" y="4775640"/>
                  <a:ext cx="42623" cy="38480"/>
                </a:xfrm>
                <a:custGeom>
                  <a:avLst/>
                  <a:gdLst>
                    <a:gd name="connsiteX0" fmla="*/ 717 w 42623"/>
                    <a:gd name="connsiteY0" fmla="*/ 38480 h 38480"/>
                    <a:gd name="connsiteX1" fmla="*/ 478 w 42623"/>
                    <a:gd name="connsiteY1" fmla="*/ 27566 h 38480"/>
                    <a:gd name="connsiteX2" fmla="*/ 21590 w 42623"/>
                    <a:gd name="connsiteY2" fmla="*/ 27167 h 38480"/>
                    <a:gd name="connsiteX3" fmla="*/ 30195 w 42623"/>
                    <a:gd name="connsiteY3" fmla="*/ 26291 h 38480"/>
                    <a:gd name="connsiteX4" fmla="*/ 33222 w 42623"/>
                    <a:gd name="connsiteY4" fmla="*/ 23981 h 38480"/>
                    <a:gd name="connsiteX5" fmla="*/ 34258 w 42623"/>
                    <a:gd name="connsiteY5" fmla="*/ 20156 h 38480"/>
                    <a:gd name="connsiteX6" fmla="*/ 32585 w 42623"/>
                    <a:gd name="connsiteY6" fmla="*/ 15058 h 38480"/>
                    <a:gd name="connsiteX7" fmla="*/ 28442 w 42623"/>
                    <a:gd name="connsiteY7" fmla="*/ 12030 h 38480"/>
                    <a:gd name="connsiteX8" fmla="*/ 18961 w 42623"/>
                    <a:gd name="connsiteY8" fmla="*/ 11393 h 38480"/>
                    <a:gd name="connsiteX9" fmla="*/ 239 w 42623"/>
                    <a:gd name="connsiteY9" fmla="*/ 11711 h 38480"/>
                    <a:gd name="connsiteX10" fmla="*/ 0 w 42623"/>
                    <a:gd name="connsiteY10" fmla="*/ 796 h 38480"/>
                    <a:gd name="connsiteX11" fmla="*/ 41269 w 42623"/>
                    <a:gd name="connsiteY11" fmla="*/ 0 h 38480"/>
                    <a:gd name="connsiteX12" fmla="*/ 41428 w 42623"/>
                    <a:gd name="connsiteY12" fmla="*/ 10118 h 38480"/>
                    <a:gd name="connsiteX13" fmla="*/ 35373 w 42623"/>
                    <a:gd name="connsiteY13" fmla="*/ 10118 h 38480"/>
                    <a:gd name="connsiteX14" fmla="*/ 42623 w 42623"/>
                    <a:gd name="connsiteY14" fmla="*/ 23741 h 38480"/>
                    <a:gd name="connsiteX15" fmla="*/ 41428 w 42623"/>
                    <a:gd name="connsiteY15" fmla="*/ 30354 h 38480"/>
                    <a:gd name="connsiteX16" fmla="*/ 38241 w 42623"/>
                    <a:gd name="connsiteY16" fmla="*/ 34975 h 38480"/>
                    <a:gd name="connsiteX17" fmla="*/ 33700 w 42623"/>
                    <a:gd name="connsiteY17" fmla="*/ 37205 h 38480"/>
                    <a:gd name="connsiteX18" fmla="*/ 26371 w 42623"/>
                    <a:gd name="connsiteY18" fmla="*/ 37923 h 38480"/>
                    <a:gd name="connsiteX19" fmla="*/ 717 w 42623"/>
                    <a:gd name="connsiteY19" fmla="*/ 38401 h 3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23" h="38480">
                      <a:moveTo>
                        <a:pt x="717" y="38480"/>
                      </a:moveTo>
                      <a:lnTo>
                        <a:pt x="478" y="27566"/>
                      </a:lnTo>
                      <a:lnTo>
                        <a:pt x="21590" y="27167"/>
                      </a:lnTo>
                      <a:cubicBezTo>
                        <a:pt x="26052" y="27088"/>
                        <a:pt x="28920" y="26769"/>
                        <a:pt x="30195" y="26291"/>
                      </a:cubicBezTo>
                      <a:cubicBezTo>
                        <a:pt x="31469" y="25813"/>
                        <a:pt x="32505" y="25016"/>
                        <a:pt x="33222" y="23981"/>
                      </a:cubicBezTo>
                      <a:cubicBezTo>
                        <a:pt x="33939" y="22945"/>
                        <a:pt x="34258" y="21670"/>
                        <a:pt x="34258" y="20156"/>
                      </a:cubicBezTo>
                      <a:cubicBezTo>
                        <a:pt x="34258" y="18244"/>
                        <a:pt x="33700" y="16571"/>
                        <a:pt x="32585" y="15058"/>
                      </a:cubicBezTo>
                      <a:cubicBezTo>
                        <a:pt x="31469" y="13544"/>
                        <a:pt x="30115" y="12588"/>
                        <a:pt x="28442" y="12030"/>
                      </a:cubicBezTo>
                      <a:cubicBezTo>
                        <a:pt x="26689" y="11472"/>
                        <a:pt x="23502" y="11313"/>
                        <a:pt x="18961" y="11393"/>
                      </a:cubicBezTo>
                      <a:lnTo>
                        <a:pt x="239" y="11711"/>
                      </a:lnTo>
                      <a:lnTo>
                        <a:pt x="0" y="796"/>
                      </a:lnTo>
                      <a:lnTo>
                        <a:pt x="41269" y="0"/>
                      </a:lnTo>
                      <a:lnTo>
                        <a:pt x="41428" y="10118"/>
                      </a:lnTo>
                      <a:lnTo>
                        <a:pt x="35373" y="10118"/>
                      </a:lnTo>
                      <a:cubicBezTo>
                        <a:pt x="40074" y="13783"/>
                        <a:pt x="42543" y="18244"/>
                        <a:pt x="42623" y="23741"/>
                      </a:cubicBezTo>
                      <a:cubicBezTo>
                        <a:pt x="42623" y="26131"/>
                        <a:pt x="42304" y="28362"/>
                        <a:pt x="41428" y="30354"/>
                      </a:cubicBezTo>
                      <a:cubicBezTo>
                        <a:pt x="40631" y="32346"/>
                        <a:pt x="39516" y="33939"/>
                        <a:pt x="38241" y="34975"/>
                      </a:cubicBezTo>
                      <a:cubicBezTo>
                        <a:pt x="36887" y="36011"/>
                        <a:pt x="35373" y="36727"/>
                        <a:pt x="33700" y="37205"/>
                      </a:cubicBezTo>
                      <a:cubicBezTo>
                        <a:pt x="32027" y="37604"/>
                        <a:pt x="29557" y="37843"/>
                        <a:pt x="26371" y="37923"/>
                      </a:cubicBezTo>
                      <a:lnTo>
                        <a:pt x="717" y="3840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81" name="Freeform: Shape 3880">
                  <a:extLst>
                    <a:ext uri="{FF2B5EF4-FFF2-40B4-BE49-F238E27FC236}">
                      <a16:creationId xmlns:a16="http://schemas.microsoft.com/office/drawing/2014/main" id="{5CB2608D-C818-F4E6-E26D-DDB8E7F034B2}"/>
                    </a:ext>
                  </a:extLst>
                </p:cNvPr>
                <p:cNvSpPr/>
                <p:nvPr/>
              </p:nvSpPr>
              <p:spPr>
                <a:xfrm>
                  <a:off x="2922093" y="4822475"/>
                  <a:ext cx="58479" cy="40642"/>
                </a:xfrm>
                <a:custGeom>
                  <a:avLst/>
                  <a:gdLst>
                    <a:gd name="connsiteX0" fmla="*/ 1357 w 58479"/>
                    <a:gd name="connsiteY0" fmla="*/ 40642 h 40642"/>
                    <a:gd name="connsiteX1" fmla="*/ 1197 w 58479"/>
                    <a:gd name="connsiteY1" fmla="*/ 30524 h 40642"/>
                    <a:gd name="connsiteX2" fmla="*/ 7252 w 58479"/>
                    <a:gd name="connsiteY2" fmla="*/ 30524 h 40642"/>
                    <a:gd name="connsiteX3" fmla="*/ 1835 w 58479"/>
                    <a:gd name="connsiteY3" fmla="*/ 24549 h 40642"/>
                    <a:gd name="connsiteX4" fmla="*/ 2 w 58479"/>
                    <a:gd name="connsiteY4" fmla="*/ 17617 h 40642"/>
                    <a:gd name="connsiteX5" fmla="*/ 5500 w 58479"/>
                    <a:gd name="connsiteY5" fmla="*/ 5349 h 40642"/>
                    <a:gd name="connsiteX6" fmla="*/ 21434 w 58479"/>
                    <a:gd name="connsiteY6" fmla="*/ 11 h 40642"/>
                    <a:gd name="connsiteX7" fmla="*/ 37527 w 58479"/>
                    <a:gd name="connsiteY7" fmla="*/ 4632 h 40642"/>
                    <a:gd name="connsiteX8" fmla="*/ 43183 w 58479"/>
                    <a:gd name="connsiteY8" fmla="*/ 16980 h 40642"/>
                    <a:gd name="connsiteX9" fmla="*/ 37686 w 58479"/>
                    <a:gd name="connsiteY9" fmla="*/ 29090 h 40642"/>
                    <a:gd name="connsiteX10" fmla="*/ 58241 w 58479"/>
                    <a:gd name="connsiteY10" fmla="*/ 28692 h 40642"/>
                    <a:gd name="connsiteX11" fmla="*/ 58480 w 58479"/>
                    <a:gd name="connsiteY11" fmla="*/ 39606 h 40642"/>
                    <a:gd name="connsiteX12" fmla="*/ 1436 w 58479"/>
                    <a:gd name="connsiteY12" fmla="*/ 40642 h 40642"/>
                    <a:gd name="connsiteX13" fmla="*/ 22310 w 58479"/>
                    <a:gd name="connsiteY13" fmla="*/ 11005 h 40642"/>
                    <a:gd name="connsiteX14" fmla="*/ 12749 w 58479"/>
                    <a:gd name="connsiteY14" fmla="*/ 12997 h 40642"/>
                    <a:gd name="connsiteX15" fmla="*/ 8607 w 58479"/>
                    <a:gd name="connsiteY15" fmla="*/ 20486 h 40642"/>
                    <a:gd name="connsiteX16" fmla="*/ 11953 w 58479"/>
                    <a:gd name="connsiteY16" fmla="*/ 26859 h 40642"/>
                    <a:gd name="connsiteX17" fmla="*/ 21593 w 58479"/>
                    <a:gd name="connsiteY17" fmla="*/ 29329 h 40642"/>
                    <a:gd name="connsiteX18" fmla="*/ 31790 w 58479"/>
                    <a:gd name="connsiteY18" fmla="*/ 26541 h 40642"/>
                    <a:gd name="connsiteX19" fmla="*/ 34818 w 58479"/>
                    <a:gd name="connsiteY19" fmla="*/ 19928 h 40642"/>
                    <a:gd name="connsiteX20" fmla="*/ 31631 w 58479"/>
                    <a:gd name="connsiteY20" fmla="*/ 13475 h 40642"/>
                    <a:gd name="connsiteX21" fmla="*/ 22310 w 58479"/>
                    <a:gd name="connsiteY21" fmla="*/ 11005 h 4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479" h="40642">
                      <a:moveTo>
                        <a:pt x="1357" y="40642"/>
                      </a:moveTo>
                      <a:lnTo>
                        <a:pt x="1197" y="30524"/>
                      </a:lnTo>
                      <a:lnTo>
                        <a:pt x="7252" y="30524"/>
                      </a:lnTo>
                      <a:cubicBezTo>
                        <a:pt x="4862" y="28771"/>
                        <a:pt x="3030" y="26780"/>
                        <a:pt x="1835" y="24549"/>
                      </a:cubicBezTo>
                      <a:cubicBezTo>
                        <a:pt x="640" y="22238"/>
                        <a:pt x="2" y="20008"/>
                        <a:pt x="2" y="17617"/>
                      </a:cubicBezTo>
                      <a:cubicBezTo>
                        <a:pt x="-77" y="12838"/>
                        <a:pt x="1755" y="8774"/>
                        <a:pt x="5500" y="5349"/>
                      </a:cubicBezTo>
                      <a:cubicBezTo>
                        <a:pt x="9244" y="1923"/>
                        <a:pt x="14582" y="91"/>
                        <a:pt x="21434" y="11"/>
                      </a:cubicBezTo>
                      <a:cubicBezTo>
                        <a:pt x="28444" y="-149"/>
                        <a:pt x="33782" y="1445"/>
                        <a:pt x="37527" y="4632"/>
                      </a:cubicBezTo>
                      <a:cubicBezTo>
                        <a:pt x="41191" y="7818"/>
                        <a:pt x="43103" y="11961"/>
                        <a:pt x="43183" y="16980"/>
                      </a:cubicBezTo>
                      <a:cubicBezTo>
                        <a:pt x="43263" y="21601"/>
                        <a:pt x="41430" y="25584"/>
                        <a:pt x="37686" y="29090"/>
                      </a:cubicBezTo>
                      <a:lnTo>
                        <a:pt x="58241" y="28692"/>
                      </a:lnTo>
                      <a:lnTo>
                        <a:pt x="58480" y="39606"/>
                      </a:lnTo>
                      <a:lnTo>
                        <a:pt x="1436" y="40642"/>
                      </a:lnTo>
                      <a:close/>
                      <a:moveTo>
                        <a:pt x="22310" y="11005"/>
                      </a:moveTo>
                      <a:cubicBezTo>
                        <a:pt x="17928" y="11085"/>
                        <a:pt x="14741" y="11722"/>
                        <a:pt x="12749" y="12997"/>
                      </a:cubicBezTo>
                      <a:cubicBezTo>
                        <a:pt x="9961" y="14829"/>
                        <a:pt x="8527" y="17299"/>
                        <a:pt x="8607" y="20486"/>
                      </a:cubicBezTo>
                      <a:cubicBezTo>
                        <a:pt x="8607" y="23035"/>
                        <a:pt x="9802" y="25106"/>
                        <a:pt x="11953" y="26859"/>
                      </a:cubicBezTo>
                      <a:cubicBezTo>
                        <a:pt x="14104" y="28612"/>
                        <a:pt x="17370" y="29409"/>
                        <a:pt x="21593" y="29329"/>
                      </a:cubicBezTo>
                      <a:cubicBezTo>
                        <a:pt x="26373" y="29249"/>
                        <a:pt x="29719" y="28293"/>
                        <a:pt x="31790" y="26541"/>
                      </a:cubicBezTo>
                      <a:cubicBezTo>
                        <a:pt x="33862" y="24788"/>
                        <a:pt x="34818" y="22557"/>
                        <a:pt x="34818" y="19928"/>
                      </a:cubicBezTo>
                      <a:cubicBezTo>
                        <a:pt x="34818" y="17299"/>
                        <a:pt x="33702" y="15148"/>
                        <a:pt x="31631" y="13475"/>
                      </a:cubicBezTo>
                      <a:cubicBezTo>
                        <a:pt x="29560" y="11802"/>
                        <a:pt x="26453" y="10926"/>
                        <a:pt x="22310" y="11005"/>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45" name="Graphic 3682">
                <a:extLst>
                  <a:ext uri="{FF2B5EF4-FFF2-40B4-BE49-F238E27FC236}">
                    <a16:creationId xmlns:a16="http://schemas.microsoft.com/office/drawing/2014/main" id="{0F4BB3AA-A0C5-9A15-F42D-815CBA2D01F8}"/>
                  </a:ext>
                </a:extLst>
              </p:cNvPr>
              <p:cNvGrpSpPr/>
              <p:nvPr/>
            </p:nvGrpSpPr>
            <p:grpSpPr>
              <a:xfrm>
                <a:off x="2734554" y="4105940"/>
                <a:ext cx="106916" cy="752954"/>
                <a:chOff x="2734554" y="4105940"/>
                <a:chExt cx="106916" cy="752954"/>
              </a:xfrm>
              <a:solidFill>
                <a:srgbClr val="000000"/>
              </a:solidFill>
            </p:grpSpPr>
            <p:sp>
              <p:nvSpPr>
                <p:cNvPr id="3857" name="Freeform: Shape 3856">
                  <a:extLst>
                    <a:ext uri="{FF2B5EF4-FFF2-40B4-BE49-F238E27FC236}">
                      <a16:creationId xmlns:a16="http://schemas.microsoft.com/office/drawing/2014/main" id="{3D2D34BC-B91B-BDD8-E98C-0CFC17ABC947}"/>
                    </a:ext>
                  </a:extLst>
                </p:cNvPr>
                <p:cNvSpPr/>
                <p:nvPr/>
              </p:nvSpPr>
              <p:spPr>
                <a:xfrm>
                  <a:off x="2787534" y="4105940"/>
                  <a:ext cx="51705" cy="20156"/>
                </a:xfrm>
                <a:custGeom>
                  <a:avLst/>
                  <a:gdLst>
                    <a:gd name="connsiteX0" fmla="*/ 0 w 51705"/>
                    <a:gd name="connsiteY0" fmla="*/ 16571 h 20156"/>
                    <a:gd name="connsiteX1" fmla="*/ 478 w 51705"/>
                    <a:gd name="connsiteY1" fmla="*/ 10277 h 20156"/>
                    <a:gd name="connsiteX2" fmla="*/ 40552 w 51705"/>
                    <a:gd name="connsiteY2" fmla="*/ 13145 h 20156"/>
                    <a:gd name="connsiteX3" fmla="*/ 36648 w 51705"/>
                    <a:gd name="connsiteY3" fmla="*/ 6851 h 20156"/>
                    <a:gd name="connsiteX4" fmla="*/ 33859 w 51705"/>
                    <a:gd name="connsiteY4" fmla="*/ 0 h 20156"/>
                    <a:gd name="connsiteX5" fmla="*/ 39914 w 51705"/>
                    <a:gd name="connsiteY5" fmla="*/ 398 h 20156"/>
                    <a:gd name="connsiteX6" fmla="*/ 45252 w 51705"/>
                    <a:gd name="connsiteY6" fmla="*/ 10038 h 20156"/>
                    <a:gd name="connsiteX7" fmla="*/ 51705 w 51705"/>
                    <a:gd name="connsiteY7" fmla="*/ 16093 h 20156"/>
                    <a:gd name="connsiteX8" fmla="*/ 51387 w 51705"/>
                    <a:gd name="connsiteY8" fmla="*/ 20156 h 20156"/>
                    <a:gd name="connsiteX9" fmla="*/ 0 w 51705"/>
                    <a:gd name="connsiteY9" fmla="*/ 16492 h 20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705" h="20156">
                      <a:moveTo>
                        <a:pt x="0" y="16571"/>
                      </a:moveTo>
                      <a:lnTo>
                        <a:pt x="478" y="10277"/>
                      </a:lnTo>
                      <a:lnTo>
                        <a:pt x="40552" y="13145"/>
                      </a:lnTo>
                      <a:cubicBezTo>
                        <a:pt x="39197" y="11552"/>
                        <a:pt x="37923" y="9481"/>
                        <a:pt x="36648" y="6851"/>
                      </a:cubicBezTo>
                      <a:cubicBezTo>
                        <a:pt x="35373" y="4302"/>
                        <a:pt x="34497" y="1992"/>
                        <a:pt x="33859" y="0"/>
                      </a:cubicBezTo>
                      <a:lnTo>
                        <a:pt x="39914" y="398"/>
                      </a:lnTo>
                      <a:cubicBezTo>
                        <a:pt x="41348" y="4063"/>
                        <a:pt x="43101" y="7250"/>
                        <a:pt x="45252" y="10038"/>
                      </a:cubicBezTo>
                      <a:cubicBezTo>
                        <a:pt x="47403" y="12827"/>
                        <a:pt x="49554" y="14898"/>
                        <a:pt x="51705" y="16093"/>
                      </a:cubicBezTo>
                      <a:lnTo>
                        <a:pt x="51387" y="20156"/>
                      </a:lnTo>
                      <a:lnTo>
                        <a:pt x="0" y="1649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58" name="Freeform: Shape 3857">
                  <a:extLst>
                    <a:ext uri="{FF2B5EF4-FFF2-40B4-BE49-F238E27FC236}">
                      <a16:creationId xmlns:a16="http://schemas.microsoft.com/office/drawing/2014/main" id="{3616F299-2A0D-BBE1-E1BF-C3C9A19EEAF3}"/>
                    </a:ext>
                  </a:extLst>
                </p:cNvPr>
                <p:cNvSpPr/>
                <p:nvPr/>
              </p:nvSpPr>
              <p:spPr>
                <a:xfrm>
                  <a:off x="2784356" y="4139640"/>
                  <a:ext cx="52397" cy="33669"/>
                </a:xfrm>
                <a:custGeom>
                  <a:avLst/>
                  <a:gdLst>
                    <a:gd name="connsiteX0" fmla="*/ 15527 w 52397"/>
                    <a:gd name="connsiteY0" fmla="*/ 0 h 33669"/>
                    <a:gd name="connsiteX1" fmla="*/ 15925 w 52397"/>
                    <a:gd name="connsiteY1" fmla="*/ 6374 h 33669"/>
                    <a:gd name="connsiteX2" fmla="*/ 7958 w 52397"/>
                    <a:gd name="connsiteY2" fmla="*/ 9481 h 33669"/>
                    <a:gd name="connsiteX3" fmla="*/ 5170 w 52397"/>
                    <a:gd name="connsiteY3" fmla="*/ 15615 h 33669"/>
                    <a:gd name="connsiteX4" fmla="*/ 7719 w 52397"/>
                    <a:gd name="connsiteY4" fmla="*/ 23343 h 33669"/>
                    <a:gd name="connsiteX5" fmla="*/ 15129 w 52397"/>
                    <a:gd name="connsiteY5" fmla="*/ 26928 h 33669"/>
                    <a:gd name="connsiteX6" fmla="*/ 22458 w 52397"/>
                    <a:gd name="connsiteY6" fmla="*/ 24618 h 33669"/>
                    <a:gd name="connsiteX7" fmla="*/ 25804 w 52397"/>
                    <a:gd name="connsiteY7" fmla="*/ 17607 h 33669"/>
                    <a:gd name="connsiteX8" fmla="*/ 25406 w 52397"/>
                    <a:gd name="connsiteY8" fmla="*/ 13146 h 33669"/>
                    <a:gd name="connsiteX9" fmla="*/ 30903 w 52397"/>
                    <a:gd name="connsiteY9" fmla="*/ 14261 h 33669"/>
                    <a:gd name="connsiteX10" fmla="*/ 30744 w 52397"/>
                    <a:gd name="connsiteY10" fmla="*/ 15297 h 33669"/>
                    <a:gd name="connsiteX11" fmla="*/ 32337 w 52397"/>
                    <a:gd name="connsiteY11" fmla="*/ 22706 h 33669"/>
                    <a:gd name="connsiteX12" fmla="*/ 38551 w 52397"/>
                    <a:gd name="connsiteY12" fmla="*/ 26371 h 33669"/>
                    <a:gd name="connsiteX13" fmla="*/ 44447 w 52397"/>
                    <a:gd name="connsiteY13" fmla="*/ 24459 h 33669"/>
                    <a:gd name="connsiteX14" fmla="*/ 47156 w 52397"/>
                    <a:gd name="connsiteY14" fmla="*/ 18563 h 33669"/>
                    <a:gd name="connsiteX15" fmla="*/ 45323 w 52397"/>
                    <a:gd name="connsiteY15" fmla="*/ 12269 h 33669"/>
                    <a:gd name="connsiteX16" fmla="*/ 38631 w 52397"/>
                    <a:gd name="connsiteY16" fmla="*/ 8604 h 33669"/>
                    <a:gd name="connsiteX17" fmla="*/ 40224 w 52397"/>
                    <a:gd name="connsiteY17" fmla="*/ 2390 h 33669"/>
                    <a:gd name="connsiteX18" fmla="*/ 49626 w 52397"/>
                    <a:gd name="connsiteY18" fmla="*/ 8365 h 33669"/>
                    <a:gd name="connsiteX19" fmla="*/ 52334 w 52397"/>
                    <a:gd name="connsiteY19" fmla="*/ 18802 h 33669"/>
                    <a:gd name="connsiteX20" fmla="*/ 50024 w 52397"/>
                    <a:gd name="connsiteY20" fmla="*/ 26371 h 33669"/>
                    <a:gd name="connsiteX21" fmla="*/ 44686 w 52397"/>
                    <a:gd name="connsiteY21" fmla="*/ 31390 h 33669"/>
                    <a:gd name="connsiteX22" fmla="*/ 37994 w 52397"/>
                    <a:gd name="connsiteY22" fmla="*/ 32744 h 33669"/>
                    <a:gd name="connsiteX23" fmla="*/ 32098 w 52397"/>
                    <a:gd name="connsiteY23" fmla="*/ 30513 h 33669"/>
                    <a:gd name="connsiteX24" fmla="*/ 28115 w 52397"/>
                    <a:gd name="connsiteY24" fmla="*/ 24937 h 33669"/>
                    <a:gd name="connsiteX25" fmla="*/ 23255 w 52397"/>
                    <a:gd name="connsiteY25" fmla="*/ 31708 h 33669"/>
                    <a:gd name="connsiteX26" fmla="*/ 14810 w 52397"/>
                    <a:gd name="connsiteY26" fmla="*/ 33620 h 33669"/>
                    <a:gd name="connsiteX27" fmla="*/ 3816 w 52397"/>
                    <a:gd name="connsiteY27" fmla="*/ 27884 h 33669"/>
                    <a:gd name="connsiteX28" fmla="*/ 71 w 52397"/>
                    <a:gd name="connsiteY28" fmla="*/ 15217 h 33669"/>
                    <a:gd name="connsiteX29" fmla="*/ 4851 w 52397"/>
                    <a:gd name="connsiteY29" fmla="*/ 4302 h 33669"/>
                    <a:gd name="connsiteX30" fmla="*/ 15607 w 52397"/>
                    <a:gd name="connsiteY30" fmla="*/ 0 h 3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397" h="33669">
                      <a:moveTo>
                        <a:pt x="15527" y="0"/>
                      </a:moveTo>
                      <a:lnTo>
                        <a:pt x="15925" y="6374"/>
                      </a:lnTo>
                      <a:cubicBezTo>
                        <a:pt x="12340" y="6852"/>
                        <a:pt x="9631" y="7887"/>
                        <a:pt x="7958" y="9481"/>
                      </a:cubicBezTo>
                      <a:cubicBezTo>
                        <a:pt x="6286" y="11074"/>
                        <a:pt x="5329" y="13146"/>
                        <a:pt x="5170" y="15615"/>
                      </a:cubicBezTo>
                      <a:cubicBezTo>
                        <a:pt x="4931" y="18563"/>
                        <a:pt x="5808" y="21113"/>
                        <a:pt x="7719" y="23343"/>
                      </a:cubicBezTo>
                      <a:cubicBezTo>
                        <a:pt x="9631" y="25494"/>
                        <a:pt x="12101" y="26689"/>
                        <a:pt x="15129" y="26928"/>
                      </a:cubicBezTo>
                      <a:cubicBezTo>
                        <a:pt x="17997" y="27167"/>
                        <a:pt x="20467" y="26371"/>
                        <a:pt x="22458" y="24618"/>
                      </a:cubicBezTo>
                      <a:cubicBezTo>
                        <a:pt x="24450" y="22865"/>
                        <a:pt x="25565" y="20555"/>
                        <a:pt x="25804" y="17607"/>
                      </a:cubicBezTo>
                      <a:cubicBezTo>
                        <a:pt x="25884" y="16412"/>
                        <a:pt x="25804" y="14898"/>
                        <a:pt x="25406" y="13146"/>
                      </a:cubicBezTo>
                      <a:lnTo>
                        <a:pt x="30903" y="14261"/>
                      </a:lnTo>
                      <a:cubicBezTo>
                        <a:pt x="30903" y="14659"/>
                        <a:pt x="30744" y="14978"/>
                        <a:pt x="30744" y="15297"/>
                      </a:cubicBezTo>
                      <a:cubicBezTo>
                        <a:pt x="30585" y="18005"/>
                        <a:pt x="31063" y="20395"/>
                        <a:pt x="32337" y="22706"/>
                      </a:cubicBezTo>
                      <a:cubicBezTo>
                        <a:pt x="33612" y="24937"/>
                        <a:pt x="35683" y="26211"/>
                        <a:pt x="38551" y="26371"/>
                      </a:cubicBezTo>
                      <a:cubicBezTo>
                        <a:pt x="40862" y="26530"/>
                        <a:pt x="42854" y="25893"/>
                        <a:pt x="44447" y="24459"/>
                      </a:cubicBezTo>
                      <a:cubicBezTo>
                        <a:pt x="46040" y="23025"/>
                        <a:pt x="46996" y="21033"/>
                        <a:pt x="47156" y="18563"/>
                      </a:cubicBezTo>
                      <a:cubicBezTo>
                        <a:pt x="47315" y="16093"/>
                        <a:pt x="46678" y="14022"/>
                        <a:pt x="45323" y="12269"/>
                      </a:cubicBezTo>
                      <a:cubicBezTo>
                        <a:pt x="43889" y="10516"/>
                        <a:pt x="41659" y="9321"/>
                        <a:pt x="38631" y="8604"/>
                      </a:cubicBezTo>
                      <a:lnTo>
                        <a:pt x="40224" y="2390"/>
                      </a:lnTo>
                      <a:cubicBezTo>
                        <a:pt x="44367" y="3426"/>
                        <a:pt x="47554" y="5418"/>
                        <a:pt x="49626" y="8365"/>
                      </a:cubicBezTo>
                      <a:cubicBezTo>
                        <a:pt x="51777" y="11233"/>
                        <a:pt x="52653" y="14739"/>
                        <a:pt x="52334" y="18802"/>
                      </a:cubicBezTo>
                      <a:cubicBezTo>
                        <a:pt x="52095" y="21591"/>
                        <a:pt x="51378" y="24140"/>
                        <a:pt x="50024" y="26371"/>
                      </a:cubicBezTo>
                      <a:cubicBezTo>
                        <a:pt x="48669" y="28601"/>
                        <a:pt x="46917" y="30354"/>
                        <a:pt x="44686" y="31390"/>
                      </a:cubicBezTo>
                      <a:cubicBezTo>
                        <a:pt x="42455" y="32425"/>
                        <a:pt x="40304" y="32983"/>
                        <a:pt x="37994" y="32744"/>
                      </a:cubicBezTo>
                      <a:cubicBezTo>
                        <a:pt x="35763" y="32585"/>
                        <a:pt x="33771" y="31868"/>
                        <a:pt x="32098" y="30513"/>
                      </a:cubicBezTo>
                      <a:cubicBezTo>
                        <a:pt x="30346" y="29159"/>
                        <a:pt x="29071" y="27327"/>
                        <a:pt x="28115" y="24937"/>
                      </a:cubicBezTo>
                      <a:cubicBezTo>
                        <a:pt x="27159" y="27884"/>
                        <a:pt x="25565" y="30195"/>
                        <a:pt x="23255" y="31708"/>
                      </a:cubicBezTo>
                      <a:cubicBezTo>
                        <a:pt x="20945" y="33222"/>
                        <a:pt x="18076" y="33859"/>
                        <a:pt x="14810" y="33620"/>
                      </a:cubicBezTo>
                      <a:cubicBezTo>
                        <a:pt x="10348" y="33302"/>
                        <a:pt x="6684" y="31390"/>
                        <a:pt x="3816" y="27884"/>
                      </a:cubicBezTo>
                      <a:cubicBezTo>
                        <a:pt x="948" y="24379"/>
                        <a:pt x="-327" y="20156"/>
                        <a:pt x="71" y="15217"/>
                      </a:cubicBezTo>
                      <a:cubicBezTo>
                        <a:pt x="390" y="10755"/>
                        <a:pt x="1983" y="7091"/>
                        <a:pt x="4851" y="4302"/>
                      </a:cubicBezTo>
                      <a:cubicBezTo>
                        <a:pt x="7719" y="1514"/>
                        <a:pt x="11304" y="80"/>
                        <a:pt x="15607" y="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59" name="Freeform: Shape 3858">
                  <a:extLst>
                    <a:ext uri="{FF2B5EF4-FFF2-40B4-BE49-F238E27FC236}">
                      <a16:creationId xmlns:a16="http://schemas.microsoft.com/office/drawing/2014/main" id="{B992BFB3-1640-B264-EC54-F8346EEFC89B}"/>
                    </a:ext>
                  </a:extLst>
                </p:cNvPr>
                <p:cNvSpPr/>
                <p:nvPr/>
              </p:nvSpPr>
              <p:spPr>
                <a:xfrm>
                  <a:off x="2781345" y="4179707"/>
                  <a:ext cx="52374" cy="34105"/>
                </a:xfrm>
                <a:custGeom>
                  <a:avLst/>
                  <a:gdLst>
                    <a:gd name="connsiteX0" fmla="*/ 38454 w 52374"/>
                    <a:gd name="connsiteY0" fmla="*/ 34026 h 34105"/>
                    <a:gd name="connsiteX1" fmla="*/ 38454 w 52374"/>
                    <a:gd name="connsiteY1" fmla="*/ 27732 h 34105"/>
                    <a:gd name="connsiteX2" fmla="*/ 43952 w 52374"/>
                    <a:gd name="connsiteY2" fmla="*/ 25740 h 34105"/>
                    <a:gd name="connsiteX3" fmla="*/ 47059 w 52374"/>
                    <a:gd name="connsiteY3" fmla="*/ 19685 h 34105"/>
                    <a:gd name="connsiteX4" fmla="*/ 45784 w 52374"/>
                    <a:gd name="connsiteY4" fmla="*/ 14268 h 34105"/>
                    <a:gd name="connsiteX5" fmla="*/ 39809 w 52374"/>
                    <a:gd name="connsiteY5" fmla="*/ 9169 h 34105"/>
                    <a:gd name="connsiteX6" fmla="*/ 28098 w 52374"/>
                    <a:gd name="connsiteY6" fmla="*/ 6540 h 34105"/>
                    <a:gd name="connsiteX7" fmla="*/ 32878 w 52374"/>
                    <a:gd name="connsiteY7" fmla="*/ 12435 h 34105"/>
                    <a:gd name="connsiteX8" fmla="*/ 34073 w 52374"/>
                    <a:gd name="connsiteY8" fmla="*/ 19446 h 34105"/>
                    <a:gd name="connsiteX9" fmla="*/ 28655 w 52374"/>
                    <a:gd name="connsiteY9" fmla="*/ 29803 h 34105"/>
                    <a:gd name="connsiteX10" fmla="*/ 16386 w 52374"/>
                    <a:gd name="connsiteY10" fmla="*/ 33388 h 34105"/>
                    <a:gd name="connsiteX11" fmla="*/ 7543 w 52374"/>
                    <a:gd name="connsiteY11" fmla="*/ 30680 h 34105"/>
                    <a:gd name="connsiteX12" fmla="*/ 1647 w 52374"/>
                    <a:gd name="connsiteY12" fmla="*/ 24545 h 34105"/>
                    <a:gd name="connsiteX13" fmla="*/ 54 w 52374"/>
                    <a:gd name="connsiteY13" fmla="*/ 16180 h 34105"/>
                    <a:gd name="connsiteX14" fmla="*/ 6746 w 52374"/>
                    <a:gd name="connsiteY14" fmla="*/ 3751 h 34105"/>
                    <a:gd name="connsiteX15" fmla="*/ 26186 w 52374"/>
                    <a:gd name="connsiteY15" fmla="*/ 166 h 34105"/>
                    <a:gd name="connsiteX16" fmla="*/ 47378 w 52374"/>
                    <a:gd name="connsiteY16" fmla="*/ 7177 h 34105"/>
                    <a:gd name="connsiteX17" fmla="*/ 52317 w 52374"/>
                    <a:gd name="connsiteY17" fmla="*/ 20482 h 34105"/>
                    <a:gd name="connsiteX18" fmla="*/ 48254 w 52374"/>
                    <a:gd name="connsiteY18" fmla="*/ 30122 h 34105"/>
                    <a:gd name="connsiteX19" fmla="*/ 38534 w 52374"/>
                    <a:gd name="connsiteY19" fmla="*/ 34105 h 34105"/>
                    <a:gd name="connsiteX20" fmla="*/ 18298 w 52374"/>
                    <a:gd name="connsiteY20" fmla="*/ 6779 h 34105"/>
                    <a:gd name="connsiteX21" fmla="*/ 12004 w 52374"/>
                    <a:gd name="connsiteY21" fmla="*/ 7735 h 34105"/>
                    <a:gd name="connsiteX22" fmla="*/ 7224 w 52374"/>
                    <a:gd name="connsiteY22" fmla="*/ 11240 h 34105"/>
                    <a:gd name="connsiteX23" fmla="*/ 5312 w 52374"/>
                    <a:gd name="connsiteY23" fmla="*/ 16339 h 34105"/>
                    <a:gd name="connsiteX24" fmla="*/ 8021 w 52374"/>
                    <a:gd name="connsiteY24" fmla="*/ 23430 h 34105"/>
                    <a:gd name="connsiteX25" fmla="*/ 16545 w 52374"/>
                    <a:gd name="connsiteY25" fmla="*/ 26935 h 34105"/>
                    <a:gd name="connsiteX26" fmla="*/ 25150 w 52374"/>
                    <a:gd name="connsiteY26" fmla="*/ 24704 h 34105"/>
                    <a:gd name="connsiteX27" fmla="*/ 28735 w 52374"/>
                    <a:gd name="connsiteY27" fmla="*/ 17773 h 34105"/>
                    <a:gd name="connsiteX28" fmla="*/ 26186 w 52374"/>
                    <a:gd name="connsiteY28" fmla="*/ 10284 h 34105"/>
                    <a:gd name="connsiteX29" fmla="*/ 18378 w 52374"/>
                    <a:gd name="connsiteY29" fmla="*/ 6699 h 34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374" h="34105">
                      <a:moveTo>
                        <a:pt x="38454" y="34026"/>
                      </a:moveTo>
                      <a:lnTo>
                        <a:pt x="38454" y="27732"/>
                      </a:lnTo>
                      <a:cubicBezTo>
                        <a:pt x="40924" y="27334"/>
                        <a:pt x="42757" y="26696"/>
                        <a:pt x="43952" y="25740"/>
                      </a:cubicBezTo>
                      <a:cubicBezTo>
                        <a:pt x="45864" y="24147"/>
                        <a:pt x="46900" y="22155"/>
                        <a:pt x="47059" y="19685"/>
                      </a:cubicBezTo>
                      <a:cubicBezTo>
                        <a:pt x="47218" y="17693"/>
                        <a:pt x="46740" y="15861"/>
                        <a:pt x="45784" y="14268"/>
                      </a:cubicBezTo>
                      <a:cubicBezTo>
                        <a:pt x="44509" y="12196"/>
                        <a:pt x="42518" y="10444"/>
                        <a:pt x="39809" y="9169"/>
                      </a:cubicBezTo>
                      <a:cubicBezTo>
                        <a:pt x="37100" y="7814"/>
                        <a:pt x="33196" y="6938"/>
                        <a:pt x="28098" y="6540"/>
                      </a:cubicBezTo>
                      <a:cubicBezTo>
                        <a:pt x="30328" y="8213"/>
                        <a:pt x="31842" y="10204"/>
                        <a:pt x="32878" y="12435"/>
                      </a:cubicBezTo>
                      <a:cubicBezTo>
                        <a:pt x="33834" y="14746"/>
                        <a:pt x="34232" y="17056"/>
                        <a:pt x="34073" y="19446"/>
                      </a:cubicBezTo>
                      <a:cubicBezTo>
                        <a:pt x="33754" y="23669"/>
                        <a:pt x="32001" y="27095"/>
                        <a:pt x="28655" y="29803"/>
                      </a:cubicBezTo>
                      <a:cubicBezTo>
                        <a:pt x="25389" y="32512"/>
                        <a:pt x="21246" y="33707"/>
                        <a:pt x="16386" y="33388"/>
                      </a:cubicBezTo>
                      <a:cubicBezTo>
                        <a:pt x="13199" y="33149"/>
                        <a:pt x="10252" y="32273"/>
                        <a:pt x="7543" y="30680"/>
                      </a:cubicBezTo>
                      <a:cubicBezTo>
                        <a:pt x="4914" y="29086"/>
                        <a:pt x="2922" y="27015"/>
                        <a:pt x="1647" y="24545"/>
                      </a:cubicBezTo>
                      <a:cubicBezTo>
                        <a:pt x="373" y="21996"/>
                        <a:pt x="-185" y="19207"/>
                        <a:pt x="54" y="16180"/>
                      </a:cubicBezTo>
                      <a:cubicBezTo>
                        <a:pt x="452" y="10922"/>
                        <a:pt x="2683" y="6779"/>
                        <a:pt x="6746" y="3751"/>
                      </a:cubicBezTo>
                      <a:cubicBezTo>
                        <a:pt x="10809" y="724"/>
                        <a:pt x="17342" y="-471"/>
                        <a:pt x="26186" y="166"/>
                      </a:cubicBezTo>
                      <a:cubicBezTo>
                        <a:pt x="36064" y="883"/>
                        <a:pt x="43155" y="3194"/>
                        <a:pt x="47378" y="7177"/>
                      </a:cubicBezTo>
                      <a:cubicBezTo>
                        <a:pt x="51042" y="10683"/>
                        <a:pt x="52715" y="15064"/>
                        <a:pt x="52317" y="20482"/>
                      </a:cubicBezTo>
                      <a:cubicBezTo>
                        <a:pt x="51998" y="24545"/>
                        <a:pt x="50644" y="27732"/>
                        <a:pt x="48254" y="30122"/>
                      </a:cubicBezTo>
                      <a:cubicBezTo>
                        <a:pt x="45864" y="32512"/>
                        <a:pt x="42597" y="33866"/>
                        <a:pt x="38534" y="34105"/>
                      </a:cubicBezTo>
                      <a:close/>
                      <a:moveTo>
                        <a:pt x="18298" y="6779"/>
                      </a:moveTo>
                      <a:cubicBezTo>
                        <a:pt x="16147" y="6620"/>
                        <a:pt x="13996" y="6938"/>
                        <a:pt x="12004" y="7735"/>
                      </a:cubicBezTo>
                      <a:cubicBezTo>
                        <a:pt x="9933" y="8531"/>
                        <a:pt x="8339" y="9726"/>
                        <a:pt x="7224" y="11240"/>
                      </a:cubicBezTo>
                      <a:cubicBezTo>
                        <a:pt x="6029" y="12834"/>
                        <a:pt x="5392" y="14507"/>
                        <a:pt x="5312" y="16339"/>
                      </a:cubicBezTo>
                      <a:cubicBezTo>
                        <a:pt x="5153" y="18968"/>
                        <a:pt x="6029" y="21358"/>
                        <a:pt x="8021" y="23430"/>
                      </a:cubicBezTo>
                      <a:cubicBezTo>
                        <a:pt x="10013" y="25501"/>
                        <a:pt x="12881" y="26696"/>
                        <a:pt x="16545" y="26935"/>
                      </a:cubicBezTo>
                      <a:cubicBezTo>
                        <a:pt x="20051" y="27174"/>
                        <a:pt x="22919" y="26457"/>
                        <a:pt x="25150" y="24704"/>
                      </a:cubicBezTo>
                      <a:cubicBezTo>
                        <a:pt x="27301" y="22952"/>
                        <a:pt x="28496" y="20641"/>
                        <a:pt x="28735" y="17773"/>
                      </a:cubicBezTo>
                      <a:cubicBezTo>
                        <a:pt x="28974" y="14905"/>
                        <a:pt x="28098" y="12435"/>
                        <a:pt x="26186" y="10284"/>
                      </a:cubicBezTo>
                      <a:cubicBezTo>
                        <a:pt x="24273" y="8133"/>
                        <a:pt x="21724" y="6938"/>
                        <a:pt x="18378" y="669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0" name="Freeform: Shape 3859">
                  <a:extLst>
                    <a:ext uri="{FF2B5EF4-FFF2-40B4-BE49-F238E27FC236}">
                      <a16:creationId xmlns:a16="http://schemas.microsoft.com/office/drawing/2014/main" id="{14FFCD94-4B90-FF3F-31F5-C95CD806FCF0}"/>
                    </a:ext>
                  </a:extLst>
                </p:cNvPr>
                <p:cNvSpPr/>
                <p:nvPr/>
              </p:nvSpPr>
              <p:spPr>
                <a:xfrm>
                  <a:off x="2777018" y="4220505"/>
                  <a:ext cx="54732" cy="52502"/>
                </a:xfrm>
                <a:custGeom>
                  <a:avLst/>
                  <a:gdLst>
                    <a:gd name="connsiteX0" fmla="*/ 3505 w 54732"/>
                    <a:gd name="connsiteY0" fmla="*/ 0 h 52502"/>
                    <a:gd name="connsiteX1" fmla="*/ 54733 w 54732"/>
                    <a:gd name="connsiteY1" fmla="*/ 3665 h 52502"/>
                    <a:gd name="connsiteX2" fmla="*/ 54016 w 54732"/>
                    <a:gd name="connsiteY2" fmla="*/ 13862 h 52502"/>
                    <a:gd name="connsiteX3" fmla="*/ 16890 w 54732"/>
                    <a:gd name="connsiteY3" fmla="*/ 23343 h 52502"/>
                    <a:gd name="connsiteX4" fmla="*/ 9162 w 54732"/>
                    <a:gd name="connsiteY4" fmla="*/ 25255 h 52502"/>
                    <a:gd name="connsiteX5" fmla="*/ 17129 w 54732"/>
                    <a:gd name="connsiteY5" fmla="*/ 28601 h 52502"/>
                    <a:gd name="connsiteX6" fmla="*/ 51865 w 54732"/>
                    <a:gd name="connsiteY6" fmla="*/ 43420 h 52502"/>
                    <a:gd name="connsiteX7" fmla="*/ 51228 w 54732"/>
                    <a:gd name="connsiteY7" fmla="*/ 52502 h 52502"/>
                    <a:gd name="connsiteX8" fmla="*/ 0 w 54732"/>
                    <a:gd name="connsiteY8" fmla="*/ 48837 h 52502"/>
                    <a:gd name="connsiteX9" fmla="*/ 478 w 54732"/>
                    <a:gd name="connsiteY9" fmla="*/ 42304 h 52502"/>
                    <a:gd name="connsiteX10" fmla="*/ 43340 w 54732"/>
                    <a:gd name="connsiteY10" fmla="*/ 45411 h 52502"/>
                    <a:gd name="connsiteX11" fmla="*/ 1514 w 54732"/>
                    <a:gd name="connsiteY11" fmla="*/ 27486 h 52502"/>
                    <a:gd name="connsiteX12" fmla="*/ 1992 w 54732"/>
                    <a:gd name="connsiteY12" fmla="*/ 21351 h 52502"/>
                    <a:gd name="connsiteX13" fmla="*/ 46607 w 54732"/>
                    <a:gd name="connsiteY13" fmla="*/ 9720 h 52502"/>
                    <a:gd name="connsiteX14" fmla="*/ 3027 w 54732"/>
                    <a:gd name="connsiteY14" fmla="*/ 6612 h 52502"/>
                    <a:gd name="connsiteX15" fmla="*/ 3505 w 54732"/>
                    <a:gd name="connsiteY15" fmla="*/ 80 h 5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732" h="52502">
                      <a:moveTo>
                        <a:pt x="3505" y="0"/>
                      </a:moveTo>
                      <a:lnTo>
                        <a:pt x="54733" y="3665"/>
                      </a:lnTo>
                      <a:lnTo>
                        <a:pt x="54016" y="13862"/>
                      </a:lnTo>
                      <a:lnTo>
                        <a:pt x="16890" y="23343"/>
                      </a:lnTo>
                      <a:cubicBezTo>
                        <a:pt x="13464" y="24219"/>
                        <a:pt x="10835" y="24857"/>
                        <a:pt x="9162" y="25255"/>
                      </a:cubicBezTo>
                      <a:cubicBezTo>
                        <a:pt x="10994" y="25972"/>
                        <a:pt x="13624" y="27087"/>
                        <a:pt x="17129" y="28601"/>
                      </a:cubicBezTo>
                      <a:lnTo>
                        <a:pt x="51865" y="43420"/>
                      </a:lnTo>
                      <a:lnTo>
                        <a:pt x="51228" y="52502"/>
                      </a:lnTo>
                      <a:lnTo>
                        <a:pt x="0" y="48837"/>
                      </a:lnTo>
                      <a:lnTo>
                        <a:pt x="478" y="42304"/>
                      </a:lnTo>
                      <a:lnTo>
                        <a:pt x="43340" y="45411"/>
                      </a:lnTo>
                      <a:lnTo>
                        <a:pt x="1514" y="27486"/>
                      </a:lnTo>
                      <a:lnTo>
                        <a:pt x="1992" y="21351"/>
                      </a:lnTo>
                      <a:lnTo>
                        <a:pt x="46607" y="9720"/>
                      </a:lnTo>
                      <a:lnTo>
                        <a:pt x="3027" y="6612"/>
                      </a:lnTo>
                      <a:lnTo>
                        <a:pt x="3505" y="8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1" name="Freeform: Shape 3860">
                  <a:extLst>
                    <a:ext uri="{FF2B5EF4-FFF2-40B4-BE49-F238E27FC236}">
                      <a16:creationId xmlns:a16="http://schemas.microsoft.com/office/drawing/2014/main" id="{508D7B12-4763-6362-A76A-CEF1527493ED}"/>
                    </a:ext>
                  </a:extLst>
                </p:cNvPr>
                <p:cNvSpPr/>
                <p:nvPr/>
              </p:nvSpPr>
              <p:spPr>
                <a:xfrm>
                  <a:off x="2768732" y="4321446"/>
                  <a:ext cx="72737" cy="61425"/>
                </a:xfrm>
                <a:custGeom>
                  <a:avLst/>
                  <a:gdLst>
                    <a:gd name="connsiteX0" fmla="*/ 4461 w 72737"/>
                    <a:gd name="connsiteY0" fmla="*/ 0 h 61425"/>
                    <a:gd name="connsiteX1" fmla="*/ 72738 w 72737"/>
                    <a:gd name="connsiteY1" fmla="*/ 4939 h 61425"/>
                    <a:gd name="connsiteX2" fmla="*/ 70667 w 72737"/>
                    <a:gd name="connsiteY2" fmla="*/ 33939 h 61425"/>
                    <a:gd name="connsiteX3" fmla="*/ 67639 w 72737"/>
                    <a:gd name="connsiteY3" fmla="*/ 49714 h 61425"/>
                    <a:gd name="connsiteX4" fmla="*/ 60548 w 72737"/>
                    <a:gd name="connsiteY4" fmla="*/ 57202 h 61425"/>
                    <a:gd name="connsiteX5" fmla="*/ 49554 w 72737"/>
                    <a:gd name="connsiteY5" fmla="*/ 59433 h 61425"/>
                    <a:gd name="connsiteX6" fmla="*/ 37205 w 72737"/>
                    <a:gd name="connsiteY6" fmla="*/ 54016 h 61425"/>
                    <a:gd name="connsiteX7" fmla="*/ 31868 w 72737"/>
                    <a:gd name="connsiteY7" fmla="*/ 40074 h 61425"/>
                    <a:gd name="connsiteX8" fmla="*/ 25574 w 72737"/>
                    <a:gd name="connsiteY8" fmla="*/ 47085 h 61425"/>
                    <a:gd name="connsiteX9" fmla="*/ 13942 w 72737"/>
                    <a:gd name="connsiteY9" fmla="*/ 54095 h 61425"/>
                    <a:gd name="connsiteX10" fmla="*/ 0 w 72737"/>
                    <a:gd name="connsiteY10" fmla="*/ 61425 h 61425"/>
                    <a:gd name="connsiteX11" fmla="*/ 1195 w 72737"/>
                    <a:gd name="connsiteY11" fmla="*/ 44934 h 61425"/>
                    <a:gd name="connsiteX12" fmla="*/ 16730 w 72737"/>
                    <a:gd name="connsiteY12" fmla="*/ 36011 h 61425"/>
                    <a:gd name="connsiteX13" fmla="*/ 27326 w 72737"/>
                    <a:gd name="connsiteY13" fmla="*/ 29478 h 61425"/>
                    <a:gd name="connsiteX14" fmla="*/ 30433 w 72737"/>
                    <a:gd name="connsiteY14" fmla="*/ 25574 h 61425"/>
                    <a:gd name="connsiteX15" fmla="*/ 31708 w 72737"/>
                    <a:gd name="connsiteY15" fmla="*/ 18722 h 61425"/>
                    <a:gd name="connsiteX16" fmla="*/ 31947 w 72737"/>
                    <a:gd name="connsiteY16" fmla="*/ 15934 h 61425"/>
                    <a:gd name="connsiteX17" fmla="*/ 3426 w 72737"/>
                    <a:gd name="connsiteY17" fmla="*/ 13862 h 61425"/>
                    <a:gd name="connsiteX18" fmla="*/ 4382 w 72737"/>
                    <a:gd name="connsiteY18" fmla="*/ 80 h 61425"/>
                    <a:gd name="connsiteX19" fmla="*/ 42862 w 72737"/>
                    <a:gd name="connsiteY19" fmla="*/ 16651 h 61425"/>
                    <a:gd name="connsiteX20" fmla="*/ 42145 w 72737"/>
                    <a:gd name="connsiteY20" fmla="*/ 26849 h 61425"/>
                    <a:gd name="connsiteX21" fmla="*/ 42145 w 72737"/>
                    <a:gd name="connsiteY21" fmla="*/ 39277 h 61425"/>
                    <a:gd name="connsiteX22" fmla="*/ 44774 w 72737"/>
                    <a:gd name="connsiteY22" fmla="*/ 43340 h 61425"/>
                    <a:gd name="connsiteX23" fmla="*/ 49793 w 72737"/>
                    <a:gd name="connsiteY23" fmla="*/ 45093 h 61425"/>
                    <a:gd name="connsiteX24" fmla="*/ 55450 w 72737"/>
                    <a:gd name="connsiteY24" fmla="*/ 43659 h 61425"/>
                    <a:gd name="connsiteX25" fmla="*/ 58477 w 72737"/>
                    <a:gd name="connsiteY25" fmla="*/ 38639 h 61425"/>
                    <a:gd name="connsiteX26" fmla="*/ 59433 w 72737"/>
                    <a:gd name="connsiteY26" fmla="*/ 28601 h 61425"/>
                    <a:gd name="connsiteX27" fmla="*/ 60230 w 72737"/>
                    <a:gd name="connsiteY27" fmla="*/ 17846 h 61425"/>
                    <a:gd name="connsiteX28" fmla="*/ 42942 w 72737"/>
                    <a:gd name="connsiteY28" fmla="*/ 16571 h 6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737" h="61425">
                      <a:moveTo>
                        <a:pt x="4461" y="0"/>
                      </a:moveTo>
                      <a:lnTo>
                        <a:pt x="72738" y="4939"/>
                      </a:lnTo>
                      <a:lnTo>
                        <a:pt x="70667" y="33939"/>
                      </a:lnTo>
                      <a:cubicBezTo>
                        <a:pt x="70109" y="41269"/>
                        <a:pt x="69153" y="46447"/>
                        <a:pt x="67639" y="49714"/>
                      </a:cubicBezTo>
                      <a:cubicBezTo>
                        <a:pt x="66205" y="52901"/>
                        <a:pt x="63815" y="55450"/>
                        <a:pt x="60548" y="57202"/>
                      </a:cubicBezTo>
                      <a:cubicBezTo>
                        <a:pt x="57282" y="58955"/>
                        <a:pt x="53617" y="59672"/>
                        <a:pt x="49554" y="59433"/>
                      </a:cubicBezTo>
                      <a:cubicBezTo>
                        <a:pt x="44455" y="59035"/>
                        <a:pt x="40313" y="57282"/>
                        <a:pt x="37205" y="54016"/>
                      </a:cubicBezTo>
                      <a:cubicBezTo>
                        <a:pt x="34098" y="50749"/>
                        <a:pt x="32346" y="46128"/>
                        <a:pt x="31868" y="40074"/>
                      </a:cubicBezTo>
                      <a:cubicBezTo>
                        <a:pt x="29955" y="42942"/>
                        <a:pt x="27804" y="45252"/>
                        <a:pt x="25574" y="47085"/>
                      </a:cubicBezTo>
                      <a:cubicBezTo>
                        <a:pt x="23343" y="48917"/>
                        <a:pt x="19439" y="51227"/>
                        <a:pt x="13942" y="54095"/>
                      </a:cubicBezTo>
                      <a:lnTo>
                        <a:pt x="0" y="61425"/>
                      </a:lnTo>
                      <a:lnTo>
                        <a:pt x="1195" y="44934"/>
                      </a:lnTo>
                      <a:lnTo>
                        <a:pt x="16730" y="36011"/>
                      </a:lnTo>
                      <a:cubicBezTo>
                        <a:pt x="22307" y="32824"/>
                        <a:pt x="25813" y="30672"/>
                        <a:pt x="27326" y="29478"/>
                      </a:cubicBezTo>
                      <a:cubicBezTo>
                        <a:pt x="28840" y="28282"/>
                        <a:pt x="29876" y="26928"/>
                        <a:pt x="30433" y="25574"/>
                      </a:cubicBezTo>
                      <a:cubicBezTo>
                        <a:pt x="31071" y="24140"/>
                        <a:pt x="31469" y="21829"/>
                        <a:pt x="31708" y="18722"/>
                      </a:cubicBezTo>
                      <a:lnTo>
                        <a:pt x="31947" y="15934"/>
                      </a:lnTo>
                      <a:lnTo>
                        <a:pt x="3426" y="13862"/>
                      </a:lnTo>
                      <a:lnTo>
                        <a:pt x="4382" y="80"/>
                      </a:lnTo>
                      <a:close/>
                      <a:moveTo>
                        <a:pt x="42862" y="16651"/>
                      </a:moveTo>
                      <a:lnTo>
                        <a:pt x="42145" y="26849"/>
                      </a:lnTo>
                      <a:cubicBezTo>
                        <a:pt x="41667" y="33461"/>
                        <a:pt x="41667" y="37604"/>
                        <a:pt x="42145" y="39277"/>
                      </a:cubicBezTo>
                      <a:cubicBezTo>
                        <a:pt x="42623" y="40950"/>
                        <a:pt x="43420" y="42304"/>
                        <a:pt x="44774" y="43340"/>
                      </a:cubicBezTo>
                      <a:cubicBezTo>
                        <a:pt x="46049" y="44376"/>
                        <a:pt x="47722" y="44934"/>
                        <a:pt x="49793" y="45093"/>
                      </a:cubicBezTo>
                      <a:cubicBezTo>
                        <a:pt x="52104" y="45252"/>
                        <a:pt x="54016" y="44774"/>
                        <a:pt x="55450" y="43659"/>
                      </a:cubicBezTo>
                      <a:cubicBezTo>
                        <a:pt x="56884" y="42544"/>
                        <a:pt x="57999" y="40870"/>
                        <a:pt x="58477" y="38639"/>
                      </a:cubicBezTo>
                      <a:cubicBezTo>
                        <a:pt x="58716" y="37524"/>
                        <a:pt x="59035" y="34178"/>
                        <a:pt x="59433" y="28601"/>
                      </a:cubicBezTo>
                      <a:lnTo>
                        <a:pt x="60230" y="17846"/>
                      </a:lnTo>
                      <a:lnTo>
                        <a:pt x="42942" y="165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2" name="Freeform: Shape 3861">
                  <a:extLst>
                    <a:ext uri="{FF2B5EF4-FFF2-40B4-BE49-F238E27FC236}">
                      <a16:creationId xmlns:a16="http://schemas.microsoft.com/office/drawing/2014/main" id="{84B40A38-4B5F-AA85-16EF-F411B6359ECC}"/>
                    </a:ext>
                  </a:extLst>
                </p:cNvPr>
                <p:cNvSpPr/>
                <p:nvPr/>
              </p:nvSpPr>
              <p:spPr>
                <a:xfrm>
                  <a:off x="2765617" y="4388106"/>
                  <a:ext cx="51942" cy="46269"/>
                </a:xfrm>
                <a:custGeom>
                  <a:avLst/>
                  <a:gdLst>
                    <a:gd name="connsiteX0" fmla="*/ 16341 w 51942"/>
                    <a:gd name="connsiteY0" fmla="*/ 31890 h 46269"/>
                    <a:gd name="connsiteX1" fmla="*/ 13234 w 51942"/>
                    <a:gd name="connsiteY1" fmla="*/ 44797 h 46269"/>
                    <a:gd name="connsiteX2" fmla="*/ 2877 w 51942"/>
                    <a:gd name="connsiteY2" fmla="*/ 36113 h 46269"/>
                    <a:gd name="connsiteX3" fmla="*/ 88 w 51942"/>
                    <a:gd name="connsiteY3" fmla="*/ 22250 h 46269"/>
                    <a:gd name="connsiteX4" fmla="*/ 9887 w 51942"/>
                    <a:gd name="connsiteY4" fmla="*/ 3767 h 46269"/>
                    <a:gd name="connsiteX5" fmla="*/ 27255 w 51942"/>
                    <a:gd name="connsiteY5" fmla="*/ 102 h 46269"/>
                    <a:gd name="connsiteX6" fmla="*/ 46057 w 51942"/>
                    <a:gd name="connsiteY6" fmla="*/ 7910 h 46269"/>
                    <a:gd name="connsiteX7" fmla="*/ 51873 w 51942"/>
                    <a:gd name="connsiteY7" fmla="*/ 24640 h 46269"/>
                    <a:gd name="connsiteX8" fmla="*/ 43349 w 51942"/>
                    <a:gd name="connsiteY8" fmla="*/ 41530 h 46269"/>
                    <a:gd name="connsiteX9" fmla="*/ 20563 w 51942"/>
                    <a:gd name="connsiteY9" fmla="*/ 45992 h 46269"/>
                    <a:gd name="connsiteX10" fmla="*/ 22953 w 51942"/>
                    <a:gd name="connsiteY10" fmla="*/ 13248 h 46269"/>
                    <a:gd name="connsiteX11" fmla="*/ 13632 w 51942"/>
                    <a:gd name="connsiteY11" fmla="*/ 15797 h 46269"/>
                    <a:gd name="connsiteX12" fmla="*/ 9887 w 51942"/>
                    <a:gd name="connsiteY12" fmla="*/ 23127 h 46269"/>
                    <a:gd name="connsiteX13" fmla="*/ 11162 w 51942"/>
                    <a:gd name="connsiteY13" fmla="*/ 28385 h 46269"/>
                    <a:gd name="connsiteX14" fmla="*/ 16341 w 51942"/>
                    <a:gd name="connsiteY14" fmla="*/ 31970 h 46269"/>
                    <a:gd name="connsiteX15" fmla="*/ 29486 w 51942"/>
                    <a:gd name="connsiteY15" fmla="*/ 33563 h 46269"/>
                    <a:gd name="connsiteX16" fmla="*/ 38329 w 51942"/>
                    <a:gd name="connsiteY16" fmla="*/ 31253 h 46269"/>
                    <a:gd name="connsiteX17" fmla="*/ 41755 w 51942"/>
                    <a:gd name="connsiteY17" fmla="*/ 24640 h 46269"/>
                    <a:gd name="connsiteX18" fmla="*/ 39126 w 51942"/>
                    <a:gd name="connsiteY18" fmla="*/ 17311 h 46269"/>
                    <a:gd name="connsiteX19" fmla="*/ 30840 w 51942"/>
                    <a:gd name="connsiteY19" fmla="*/ 13965 h 46269"/>
                    <a:gd name="connsiteX20" fmla="*/ 29406 w 51942"/>
                    <a:gd name="connsiteY20" fmla="*/ 33563 h 46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942" h="46269">
                      <a:moveTo>
                        <a:pt x="16341" y="31890"/>
                      </a:moveTo>
                      <a:lnTo>
                        <a:pt x="13234" y="44797"/>
                      </a:lnTo>
                      <a:cubicBezTo>
                        <a:pt x="8533" y="42805"/>
                        <a:pt x="5107" y="39857"/>
                        <a:pt x="2877" y="36113"/>
                      </a:cubicBezTo>
                      <a:cubicBezTo>
                        <a:pt x="646" y="32288"/>
                        <a:pt x="-310" y="27668"/>
                        <a:pt x="88" y="22250"/>
                      </a:cubicBezTo>
                      <a:cubicBezTo>
                        <a:pt x="725" y="13646"/>
                        <a:pt x="3992" y="7511"/>
                        <a:pt x="9887" y="3767"/>
                      </a:cubicBezTo>
                      <a:cubicBezTo>
                        <a:pt x="14588" y="819"/>
                        <a:pt x="20404" y="-376"/>
                        <a:pt x="27255" y="102"/>
                      </a:cubicBezTo>
                      <a:cubicBezTo>
                        <a:pt x="35461" y="660"/>
                        <a:pt x="41676" y="3289"/>
                        <a:pt x="46057" y="7910"/>
                      </a:cubicBezTo>
                      <a:cubicBezTo>
                        <a:pt x="50359" y="12531"/>
                        <a:pt x="52351" y="18108"/>
                        <a:pt x="51873" y="24640"/>
                      </a:cubicBezTo>
                      <a:cubicBezTo>
                        <a:pt x="51315" y="31970"/>
                        <a:pt x="48527" y="37627"/>
                        <a:pt x="43349" y="41530"/>
                      </a:cubicBezTo>
                      <a:cubicBezTo>
                        <a:pt x="38170" y="45434"/>
                        <a:pt x="30601" y="46948"/>
                        <a:pt x="20563" y="45992"/>
                      </a:cubicBezTo>
                      <a:lnTo>
                        <a:pt x="22953" y="13248"/>
                      </a:lnTo>
                      <a:cubicBezTo>
                        <a:pt x="19049" y="13088"/>
                        <a:pt x="15942" y="13885"/>
                        <a:pt x="13632" y="15797"/>
                      </a:cubicBezTo>
                      <a:cubicBezTo>
                        <a:pt x="11322" y="17709"/>
                        <a:pt x="10047" y="20099"/>
                        <a:pt x="9887" y="23127"/>
                      </a:cubicBezTo>
                      <a:cubicBezTo>
                        <a:pt x="9728" y="25198"/>
                        <a:pt x="10206" y="26951"/>
                        <a:pt x="11162" y="28385"/>
                      </a:cubicBezTo>
                      <a:cubicBezTo>
                        <a:pt x="12198" y="29898"/>
                        <a:pt x="13871" y="31014"/>
                        <a:pt x="16341" y="31970"/>
                      </a:cubicBezTo>
                      <a:close/>
                      <a:moveTo>
                        <a:pt x="29486" y="33563"/>
                      </a:moveTo>
                      <a:cubicBezTo>
                        <a:pt x="33310" y="33722"/>
                        <a:pt x="36258" y="32926"/>
                        <a:pt x="38329" y="31253"/>
                      </a:cubicBezTo>
                      <a:cubicBezTo>
                        <a:pt x="40401" y="29500"/>
                        <a:pt x="41596" y="27349"/>
                        <a:pt x="41755" y="24640"/>
                      </a:cubicBezTo>
                      <a:cubicBezTo>
                        <a:pt x="41994" y="21772"/>
                        <a:pt x="41118" y="19382"/>
                        <a:pt x="39126" y="17311"/>
                      </a:cubicBezTo>
                      <a:cubicBezTo>
                        <a:pt x="37214" y="15319"/>
                        <a:pt x="34426" y="14204"/>
                        <a:pt x="30840" y="13965"/>
                      </a:cubicBezTo>
                      <a:lnTo>
                        <a:pt x="29406" y="3356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3" name="Freeform: Shape 3862">
                  <a:extLst>
                    <a:ext uri="{FF2B5EF4-FFF2-40B4-BE49-F238E27FC236}">
                      <a16:creationId xmlns:a16="http://schemas.microsoft.com/office/drawing/2014/main" id="{1E0AD0BD-D119-2181-13F8-97C75E11AF31}"/>
                    </a:ext>
                  </a:extLst>
                </p:cNvPr>
                <p:cNvSpPr/>
                <p:nvPr/>
              </p:nvSpPr>
              <p:spPr>
                <a:xfrm>
                  <a:off x="2761748" y="4439675"/>
                  <a:ext cx="52030" cy="46319"/>
                </a:xfrm>
                <a:custGeom>
                  <a:avLst/>
                  <a:gdLst>
                    <a:gd name="connsiteX0" fmla="*/ 17102 w 52030"/>
                    <a:gd name="connsiteY0" fmla="*/ 0 h 46319"/>
                    <a:gd name="connsiteX1" fmla="*/ 18138 w 52030"/>
                    <a:gd name="connsiteY1" fmla="*/ 13305 h 46319"/>
                    <a:gd name="connsiteX2" fmla="*/ 12083 w 52030"/>
                    <a:gd name="connsiteY2" fmla="*/ 16252 h 46319"/>
                    <a:gd name="connsiteX3" fmla="*/ 9613 w 52030"/>
                    <a:gd name="connsiteY3" fmla="*/ 23263 h 46319"/>
                    <a:gd name="connsiteX4" fmla="*/ 10968 w 52030"/>
                    <a:gd name="connsiteY4" fmla="*/ 31071 h 46319"/>
                    <a:gd name="connsiteX5" fmla="*/ 14314 w 52030"/>
                    <a:gd name="connsiteY5" fmla="*/ 33062 h 46319"/>
                    <a:gd name="connsiteX6" fmla="*/ 16863 w 52030"/>
                    <a:gd name="connsiteY6" fmla="*/ 32346 h 46319"/>
                    <a:gd name="connsiteX7" fmla="*/ 18855 w 52030"/>
                    <a:gd name="connsiteY7" fmla="*/ 28123 h 46319"/>
                    <a:gd name="connsiteX8" fmla="*/ 26663 w 52030"/>
                    <a:gd name="connsiteY8" fmla="*/ 8525 h 46319"/>
                    <a:gd name="connsiteX9" fmla="*/ 38215 w 52030"/>
                    <a:gd name="connsiteY9" fmla="*/ 3426 h 46319"/>
                    <a:gd name="connsiteX10" fmla="*/ 48651 w 52030"/>
                    <a:gd name="connsiteY10" fmla="*/ 9241 h 46319"/>
                    <a:gd name="connsiteX11" fmla="*/ 51918 w 52030"/>
                    <a:gd name="connsiteY11" fmla="*/ 25335 h 46319"/>
                    <a:gd name="connsiteX12" fmla="*/ 47536 w 52030"/>
                    <a:gd name="connsiteY12" fmla="*/ 40153 h 46319"/>
                    <a:gd name="connsiteX13" fmla="*/ 37259 w 52030"/>
                    <a:gd name="connsiteY13" fmla="*/ 46208 h 46319"/>
                    <a:gd name="connsiteX14" fmla="*/ 35904 w 52030"/>
                    <a:gd name="connsiteY14" fmla="*/ 33700 h 46319"/>
                    <a:gd name="connsiteX15" fmla="*/ 40525 w 52030"/>
                    <a:gd name="connsiteY15" fmla="*/ 30991 h 46319"/>
                    <a:gd name="connsiteX16" fmla="*/ 42517 w 52030"/>
                    <a:gd name="connsiteY16" fmla="*/ 24777 h 46319"/>
                    <a:gd name="connsiteX17" fmla="*/ 41561 w 52030"/>
                    <a:gd name="connsiteY17" fmla="*/ 17288 h 46319"/>
                    <a:gd name="connsiteX18" fmla="*/ 39011 w 52030"/>
                    <a:gd name="connsiteY18" fmla="*/ 15615 h 46319"/>
                    <a:gd name="connsiteX19" fmla="*/ 36542 w 52030"/>
                    <a:gd name="connsiteY19" fmla="*/ 16730 h 46319"/>
                    <a:gd name="connsiteX20" fmla="*/ 32000 w 52030"/>
                    <a:gd name="connsiteY20" fmla="*/ 28681 h 46319"/>
                    <a:gd name="connsiteX21" fmla="*/ 25149 w 52030"/>
                    <a:gd name="connsiteY21" fmla="*/ 42862 h 46319"/>
                    <a:gd name="connsiteX22" fmla="*/ 15111 w 52030"/>
                    <a:gd name="connsiteY22" fmla="*/ 46288 h 46319"/>
                    <a:gd name="connsiteX23" fmla="*/ 3797 w 52030"/>
                    <a:gd name="connsiteY23" fmla="*/ 39755 h 46319"/>
                    <a:gd name="connsiteX24" fmla="*/ 133 w 52030"/>
                    <a:gd name="connsiteY24" fmla="*/ 22626 h 46319"/>
                    <a:gd name="connsiteX25" fmla="*/ 5391 w 52030"/>
                    <a:gd name="connsiteY25" fmla="*/ 6931 h 46319"/>
                    <a:gd name="connsiteX26" fmla="*/ 17102 w 52030"/>
                    <a:gd name="connsiteY26" fmla="*/ 0 h 4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2030" h="46319">
                      <a:moveTo>
                        <a:pt x="17102" y="0"/>
                      </a:moveTo>
                      <a:lnTo>
                        <a:pt x="18138" y="13305"/>
                      </a:lnTo>
                      <a:cubicBezTo>
                        <a:pt x="15589" y="13703"/>
                        <a:pt x="13517" y="14659"/>
                        <a:pt x="12083" y="16252"/>
                      </a:cubicBezTo>
                      <a:cubicBezTo>
                        <a:pt x="10649" y="17846"/>
                        <a:pt x="9773" y="20236"/>
                        <a:pt x="9613" y="23263"/>
                      </a:cubicBezTo>
                      <a:cubicBezTo>
                        <a:pt x="9374" y="26609"/>
                        <a:pt x="9773" y="29238"/>
                        <a:pt x="10968" y="31071"/>
                      </a:cubicBezTo>
                      <a:cubicBezTo>
                        <a:pt x="11764" y="32266"/>
                        <a:pt x="12880" y="32903"/>
                        <a:pt x="14314" y="33062"/>
                      </a:cubicBezTo>
                      <a:cubicBezTo>
                        <a:pt x="15270" y="33062"/>
                        <a:pt x="16146" y="32903"/>
                        <a:pt x="16863" y="32346"/>
                      </a:cubicBezTo>
                      <a:cubicBezTo>
                        <a:pt x="17501" y="31708"/>
                        <a:pt x="18218" y="30354"/>
                        <a:pt x="18855" y="28123"/>
                      </a:cubicBezTo>
                      <a:cubicBezTo>
                        <a:pt x="21962" y="17766"/>
                        <a:pt x="24591" y="11233"/>
                        <a:pt x="26663" y="8525"/>
                      </a:cubicBezTo>
                      <a:cubicBezTo>
                        <a:pt x="29610" y="4780"/>
                        <a:pt x="33434" y="3107"/>
                        <a:pt x="38215" y="3426"/>
                      </a:cubicBezTo>
                      <a:cubicBezTo>
                        <a:pt x="42517" y="3744"/>
                        <a:pt x="45943" y="5656"/>
                        <a:pt x="48651" y="9241"/>
                      </a:cubicBezTo>
                      <a:cubicBezTo>
                        <a:pt x="51360" y="12827"/>
                        <a:pt x="52396" y="18164"/>
                        <a:pt x="51918" y="25335"/>
                      </a:cubicBezTo>
                      <a:cubicBezTo>
                        <a:pt x="51440" y="32106"/>
                        <a:pt x="49926" y="37046"/>
                        <a:pt x="47536" y="40153"/>
                      </a:cubicBezTo>
                      <a:cubicBezTo>
                        <a:pt x="45066" y="43260"/>
                        <a:pt x="41640" y="45332"/>
                        <a:pt x="37259" y="46208"/>
                      </a:cubicBezTo>
                      <a:lnTo>
                        <a:pt x="35904" y="33700"/>
                      </a:lnTo>
                      <a:cubicBezTo>
                        <a:pt x="37896" y="33302"/>
                        <a:pt x="39410" y="32425"/>
                        <a:pt x="40525" y="30991"/>
                      </a:cubicBezTo>
                      <a:cubicBezTo>
                        <a:pt x="41640" y="29557"/>
                        <a:pt x="42358" y="27565"/>
                        <a:pt x="42517" y="24777"/>
                      </a:cubicBezTo>
                      <a:cubicBezTo>
                        <a:pt x="42756" y="21351"/>
                        <a:pt x="42517" y="18802"/>
                        <a:pt x="41561" y="17288"/>
                      </a:cubicBezTo>
                      <a:cubicBezTo>
                        <a:pt x="40923" y="16252"/>
                        <a:pt x="40127" y="15695"/>
                        <a:pt x="39011" y="15615"/>
                      </a:cubicBezTo>
                      <a:cubicBezTo>
                        <a:pt x="38055" y="15615"/>
                        <a:pt x="37259" y="15934"/>
                        <a:pt x="36542" y="16730"/>
                      </a:cubicBezTo>
                      <a:cubicBezTo>
                        <a:pt x="35586" y="17846"/>
                        <a:pt x="34072" y="21829"/>
                        <a:pt x="32000" y="28681"/>
                      </a:cubicBezTo>
                      <a:cubicBezTo>
                        <a:pt x="29929" y="35532"/>
                        <a:pt x="27619" y="40233"/>
                        <a:pt x="25149" y="42862"/>
                      </a:cubicBezTo>
                      <a:cubicBezTo>
                        <a:pt x="22600" y="45411"/>
                        <a:pt x="19253" y="46527"/>
                        <a:pt x="15111" y="46288"/>
                      </a:cubicBezTo>
                      <a:cubicBezTo>
                        <a:pt x="10569" y="45969"/>
                        <a:pt x="6825" y="43818"/>
                        <a:pt x="3797" y="39755"/>
                      </a:cubicBezTo>
                      <a:cubicBezTo>
                        <a:pt x="770" y="35692"/>
                        <a:pt x="-425" y="30035"/>
                        <a:pt x="133" y="22626"/>
                      </a:cubicBezTo>
                      <a:cubicBezTo>
                        <a:pt x="611" y="15854"/>
                        <a:pt x="2364" y="10675"/>
                        <a:pt x="5391" y="6931"/>
                      </a:cubicBezTo>
                      <a:cubicBezTo>
                        <a:pt x="8418" y="3186"/>
                        <a:pt x="12322" y="876"/>
                        <a:pt x="17102" y="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4" name="Freeform: Shape 3863">
                  <a:extLst>
                    <a:ext uri="{FF2B5EF4-FFF2-40B4-BE49-F238E27FC236}">
                      <a16:creationId xmlns:a16="http://schemas.microsoft.com/office/drawing/2014/main" id="{B498490E-8E1E-24BC-AAA8-FA08897DA03C}"/>
                    </a:ext>
                  </a:extLst>
                </p:cNvPr>
                <p:cNvSpPr/>
                <p:nvPr/>
              </p:nvSpPr>
              <p:spPr>
                <a:xfrm>
                  <a:off x="2758428" y="4493770"/>
                  <a:ext cx="68143" cy="28760"/>
                </a:xfrm>
                <a:custGeom>
                  <a:avLst/>
                  <a:gdLst>
                    <a:gd name="connsiteX0" fmla="*/ 49979 w 68143"/>
                    <a:gd name="connsiteY0" fmla="*/ 28760 h 28760"/>
                    <a:gd name="connsiteX1" fmla="*/ 39542 w 68143"/>
                    <a:gd name="connsiteY1" fmla="*/ 28044 h 28760"/>
                    <a:gd name="connsiteX2" fmla="*/ 40180 w 68143"/>
                    <a:gd name="connsiteY2" fmla="*/ 19121 h 28760"/>
                    <a:gd name="connsiteX3" fmla="*/ 20263 w 68143"/>
                    <a:gd name="connsiteY3" fmla="*/ 17686 h 28760"/>
                    <a:gd name="connsiteX4" fmla="*/ 13172 w 68143"/>
                    <a:gd name="connsiteY4" fmla="*/ 17448 h 28760"/>
                    <a:gd name="connsiteX5" fmla="*/ 11419 w 68143"/>
                    <a:gd name="connsiteY5" fmla="*/ 18483 h 28760"/>
                    <a:gd name="connsiteX6" fmla="*/ 10622 w 68143"/>
                    <a:gd name="connsiteY6" fmla="*/ 20635 h 28760"/>
                    <a:gd name="connsiteX7" fmla="*/ 11499 w 68143"/>
                    <a:gd name="connsiteY7" fmla="*/ 25972 h 28760"/>
                    <a:gd name="connsiteX8" fmla="*/ 1301 w 68143"/>
                    <a:gd name="connsiteY8" fmla="*/ 26371 h 28760"/>
                    <a:gd name="connsiteX9" fmla="*/ 106 w 68143"/>
                    <a:gd name="connsiteY9" fmla="*/ 15854 h 28760"/>
                    <a:gd name="connsiteX10" fmla="*/ 1779 w 68143"/>
                    <a:gd name="connsiteY10" fmla="*/ 9560 h 28760"/>
                    <a:gd name="connsiteX11" fmla="*/ 5125 w 68143"/>
                    <a:gd name="connsiteY11" fmla="*/ 5577 h 28760"/>
                    <a:gd name="connsiteX12" fmla="*/ 10383 w 68143"/>
                    <a:gd name="connsiteY12" fmla="*/ 4143 h 28760"/>
                    <a:gd name="connsiteX13" fmla="*/ 19625 w 68143"/>
                    <a:gd name="connsiteY13" fmla="*/ 4382 h 28760"/>
                    <a:gd name="connsiteX14" fmla="*/ 41215 w 68143"/>
                    <a:gd name="connsiteY14" fmla="*/ 5975 h 28760"/>
                    <a:gd name="connsiteX15" fmla="*/ 41614 w 68143"/>
                    <a:gd name="connsiteY15" fmla="*/ 0 h 28760"/>
                    <a:gd name="connsiteX16" fmla="*/ 52051 w 68143"/>
                    <a:gd name="connsiteY16" fmla="*/ 717 h 28760"/>
                    <a:gd name="connsiteX17" fmla="*/ 51652 w 68143"/>
                    <a:gd name="connsiteY17" fmla="*/ 6692 h 28760"/>
                    <a:gd name="connsiteX18" fmla="*/ 61451 w 68143"/>
                    <a:gd name="connsiteY18" fmla="*/ 7409 h 28760"/>
                    <a:gd name="connsiteX19" fmla="*/ 68144 w 68143"/>
                    <a:gd name="connsiteY19" fmla="*/ 21113 h 28760"/>
                    <a:gd name="connsiteX20" fmla="*/ 50696 w 68143"/>
                    <a:gd name="connsiteY20" fmla="*/ 19838 h 28760"/>
                    <a:gd name="connsiteX21" fmla="*/ 50059 w 68143"/>
                    <a:gd name="connsiteY21" fmla="*/ 28760 h 2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143" h="28760">
                      <a:moveTo>
                        <a:pt x="49979" y="28760"/>
                      </a:moveTo>
                      <a:lnTo>
                        <a:pt x="39542" y="28044"/>
                      </a:lnTo>
                      <a:lnTo>
                        <a:pt x="40180" y="19121"/>
                      </a:lnTo>
                      <a:lnTo>
                        <a:pt x="20263" y="17686"/>
                      </a:lnTo>
                      <a:cubicBezTo>
                        <a:pt x="16199" y="17368"/>
                        <a:pt x="13889" y="17288"/>
                        <a:pt x="13172" y="17448"/>
                      </a:cubicBezTo>
                      <a:cubicBezTo>
                        <a:pt x="12455" y="17607"/>
                        <a:pt x="11897" y="17926"/>
                        <a:pt x="11419" y="18483"/>
                      </a:cubicBezTo>
                      <a:cubicBezTo>
                        <a:pt x="10941" y="19041"/>
                        <a:pt x="10702" y="19758"/>
                        <a:pt x="10622" y="20635"/>
                      </a:cubicBezTo>
                      <a:cubicBezTo>
                        <a:pt x="10543" y="21829"/>
                        <a:pt x="10861" y="23662"/>
                        <a:pt x="11499" y="25972"/>
                      </a:cubicBezTo>
                      <a:lnTo>
                        <a:pt x="1301" y="26371"/>
                      </a:lnTo>
                      <a:cubicBezTo>
                        <a:pt x="186" y="23263"/>
                        <a:pt x="-212" y="19758"/>
                        <a:pt x="106" y="15854"/>
                      </a:cubicBezTo>
                      <a:cubicBezTo>
                        <a:pt x="266" y="13464"/>
                        <a:pt x="823" y="11393"/>
                        <a:pt x="1779" y="9560"/>
                      </a:cubicBezTo>
                      <a:cubicBezTo>
                        <a:pt x="2735" y="7728"/>
                        <a:pt x="3851" y="6373"/>
                        <a:pt x="5125" y="5577"/>
                      </a:cubicBezTo>
                      <a:cubicBezTo>
                        <a:pt x="6480" y="4780"/>
                        <a:pt x="8153" y="4302"/>
                        <a:pt x="10383" y="4143"/>
                      </a:cubicBezTo>
                      <a:cubicBezTo>
                        <a:pt x="11897" y="3983"/>
                        <a:pt x="15004" y="4063"/>
                        <a:pt x="19625" y="4382"/>
                      </a:cubicBezTo>
                      <a:lnTo>
                        <a:pt x="41215" y="5975"/>
                      </a:lnTo>
                      <a:lnTo>
                        <a:pt x="41614" y="0"/>
                      </a:lnTo>
                      <a:lnTo>
                        <a:pt x="52051" y="717"/>
                      </a:lnTo>
                      <a:lnTo>
                        <a:pt x="51652" y="6692"/>
                      </a:lnTo>
                      <a:lnTo>
                        <a:pt x="61451" y="7409"/>
                      </a:lnTo>
                      <a:lnTo>
                        <a:pt x="68144" y="21113"/>
                      </a:lnTo>
                      <a:lnTo>
                        <a:pt x="50696" y="19838"/>
                      </a:lnTo>
                      <a:lnTo>
                        <a:pt x="50059" y="2876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5" name="Freeform: Shape 3864">
                  <a:extLst>
                    <a:ext uri="{FF2B5EF4-FFF2-40B4-BE49-F238E27FC236}">
                      <a16:creationId xmlns:a16="http://schemas.microsoft.com/office/drawing/2014/main" id="{F298CF47-8D62-62C3-D28A-ADF398E01186}"/>
                    </a:ext>
                  </a:extLst>
                </p:cNvPr>
                <p:cNvSpPr/>
                <p:nvPr/>
              </p:nvSpPr>
              <p:spPr>
                <a:xfrm>
                  <a:off x="2753503" y="4553176"/>
                  <a:ext cx="51897" cy="51189"/>
                </a:xfrm>
                <a:custGeom>
                  <a:avLst/>
                  <a:gdLst>
                    <a:gd name="connsiteX0" fmla="*/ 28533 w 51897"/>
                    <a:gd name="connsiteY0" fmla="*/ 107 h 51189"/>
                    <a:gd name="connsiteX1" fmla="*/ 40882 w 51897"/>
                    <a:gd name="connsiteY1" fmla="*/ 4250 h 51189"/>
                    <a:gd name="connsiteX2" fmla="*/ 49566 w 51897"/>
                    <a:gd name="connsiteY2" fmla="*/ 14049 h 51189"/>
                    <a:gd name="connsiteX3" fmla="*/ 51797 w 51897"/>
                    <a:gd name="connsiteY3" fmla="*/ 27434 h 51189"/>
                    <a:gd name="connsiteX4" fmla="*/ 43192 w 51897"/>
                    <a:gd name="connsiteY4" fmla="*/ 45279 h 51189"/>
                    <a:gd name="connsiteX5" fmla="*/ 24231 w 51897"/>
                    <a:gd name="connsiteY5" fmla="*/ 51095 h 51189"/>
                    <a:gd name="connsiteX6" fmla="*/ 6146 w 51897"/>
                    <a:gd name="connsiteY6" fmla="*/ 42491 h 51189"/>
                    <a:gd name="connsiteX7" fmla="*/ 91 w 51897"/>
                    <a:gd name="connsiteY7" fmla="*/ 23769 h 51189"/>
                    <a:gd name="connsiteX8" fmla="*/ 4075 w 51897"/>
                    <a:gd name="connsiteY8" fmla="*/ 11022 h 51189"/>
                    <a:gd name="connsiteX9" fmla="*/ 13794 w 51897"/>
                    <a:gd name="connsiteY9" fmla="*/ 2258 h 51189"/>
                    <a:gd name="connsiteX10" fmla="*/ 28454 w 51897"/>
                    <a:gd name="connsiteY10" fmla="*/ 107 h 51189"/>
                    <a:gd name="connsiteX11" fmla="*/ 26860 w 51897"/>
                    <a:gd name="connsiteY11" fmla="*/ 13492 h 51189"/>
                    <a:gd name="connsiteX12" fmla="*/ 15308 w 51897"/>
                    <a:gd name="connsiteY12" fmla="*/ 16200 h 51189"/>
                    <a:gd name="connsiteX13" fmla="*/ 10767 w 51897"/>
                    <a:gd name="connsiteY13" fmla="*/ 24486 h 51189"/>
                    <a:gd name="connsiteX14" fmla="*/ 14033 w 51897"/>
                    <a:gd name="connsiteY14" fmla="*/ 33329 h 51189"/>
                    <a:gd name="connsiteX15" fmla="*/ 25108 w 51897"/>
                    <a:gd name="connsiteY15" fmla="*/ 37631 h 51189"/>
                    <a:gd name="connsiteX16" fmla="*/ 36500 w 51897"/>
                    <a:gd name="connsiteY16" fmla="*/ 35002 h 51189"/>
                    <a:gd name="connsiteX17" fmla="*/ 41041 w 51897"/>
                    <a:gd name="connsiteY17" fmla="*/ 26716 h 51189"/>
                    <a:gd name="connsiteX18" fmla="*/ 37775 w 51897"/>
                    <a:gd name="connsiteY18" fmla="*/ 17793 h 51189"/>
                    <a:gd name="connsiteX19" fmla="*/ 26781 w 51897"/>
                    <a:gd name="connsiteY19" fmla="*/ 13492 h 51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897" h="51189">
                      <a:moveTo>
                        <a:pt x="28533" y="107"/>
                      </a:moveTo>
                      <a:cubicBezTo>
                        <a:pt x="32836" y="426"/>
                        <a:pt x="36978" y="1780"/>
                        <a:pt x="40882" y="4250"/>
                      </a:cubicBezTo>
                      <a:cubicBezTo>
                        <a:pt x="44786" y="6640"/>
                        <a:pt x="47654" y="9906"/>
                        <a:pt x="49566" y="14049"/>
                      </a:cubicBezTo>
                      <a:cubicBezTo>
                        <a:pt x="51398" y="18112"/>
                        <a:pt x="52195" y="22573"/>
                        <a:pt x="51797" y="27434"/>
                      </a:cubicBezTo>
                      <a:cubicBezTo>
                        <a:pt x="51239" y="34923"/>
                        <a:pt x="48371" y="40898"/>
                        <a:pt x="43192" y="45279"/>
                      </a:cubicBezTo>
                      <a:cubicBezTo>
                        <a:pt x="38014" y="49741"/>
                        <a:pt x="31641" y="51653"/>
                        <a:pt x="24231" y="51095"/>
                      </a:cubicBezTo>
                      <a:cubicBezTo>
                        <a:pt x="16742" y="50537"/>
                        <a:pt x="10767" y="47669"/>
                        <a:pt x="6146" y="42491"/>
                      </a:cubicBezTo>
                      <a:cubicBezTo>
                        <a:pt x="1526" y="37313"/>
                        <a:pt x="-466" y="31018"/>
                        <a:pt x="91" y="23769"/>
                      </a:cubicBezTo>
                      <a:cubicBezTo>
                        <a:pt x="410" y="19227"/>
                        <a:pt x="1765" y="15005"/>
                        <a:pt x="4075" y="11022"/>
                      </a:cubicBezTo>
                      <a:cubicBezTo>
                        <a:pt x="6385" y="7038"/>
                        <a:pt x="9652" y="4170"/>
                        <a:pt x="13794" y="2258"/>
                      </a:cubicBezTo>
                      <a:cubicBezTo>
                        <a:pt x="17937" y="426"/>
                        <a:pt x="22797" y="-292"/>
                        <a:pt x="28454" y="107"/>
                      </a:cubicBezTo>
                      <a:close/>
                      <a:moveTo>
                        <a:pt x="26860" y="13492"/>
                      </a:moveTo>
                      <a:cubicBezTo>
                        <a:pt x="21921" y="13173"/>
                        <a:pt x="18097" y="14049"/>
                        <a:pt x="15308" y="16200"/>
                      </a:cubicBezTo>
                      <a:cubicBezTo>
                        <a:pt x="12520" y="18351"/>
                        <a:pt x="11006" y="21139"/>
                        <a:pt x="10767" y="24486"/>
                      </a:cubicBezTo>
                      <a:cubicBezTo>
                        <a:pt x="10528" y="27912"/>
                        <a:pt x="11643" y="30859"/>
                        <a:pt x="14033" y="33329"/>
                      </a:cubicBezTo>
                      <a:cubicBezTo>
                        <a:pt x="16503" y="35799"/>
                        <a:pt x="20168" y="37233"/>
                        <a:pt x="25108" y="37631"/>
                      </a:cubicBezTo>
                      <a:cubicBezTo>
                        <a:pt x="29967" y="37950"/>
                        <a:pt x="33792" y="37073"/>
                        <a:pt x="36500" y="35002"/>
                      </a:cubicBezTo>
                      <a:cubicBezTo>
                        <a:pt x="39289" y="32851"/>
                        <a:pt x="40802" y="30142"/>
                        <a:pt x="41041" y="26716"/>
                      </a:cubicBezTo>
                      <a:cubicBezTo>
                        <a:pt x="41280" y="23291"/>
                        <a:pt x="40165" y="20343"/>
                        <a:pt x="37775" y="17793"/>
                      </a:cubicBezTo>
                      <a:cubicBezTo>
                        <a:pt x="35305" y="15244"/>
                        <a:pt x="31641" y="13810"/>
                        <a:pt x="26781" y="13492"/>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6" name="Freeform: Shape 3865">
                  <a:extLst>
                    <a:ext uri="{FF2B5EF4-FFF2-40B4-BE49-F238E27FC236}">
                      <a16:creationId xmlns:a16="http://schemas.microsoft.com/office/drawing/2014/main" id="{822247AF-ACFB-EA4B-29B5-F9B5D80C821A}"/>
                    </a:ext>
                  </a:extLst>
                </p:cNvPr>
                <p:cNvSpPr/>
                <p:nvPr/>
              </p:nvSpPr>
              <p:spPr>
                <a:xfrm>
                  <a:off x="2751125" y="4609928"/>
                  <a:ext cx="69379" cy="35373"/>
                </a:xfrm>
                <a:custGeom>
                  <a:avLst/>
                  <a:gdLst>
                    <a:gd name="connsiteX0" fmla="*/ 50989 w 69379"/>
                    <a:gd name="connsiteY0" fmla="*/ 637 h 35373"/>
                    <a:gd name="connsiteX1" fmla="*/ 50431 w 69379"/>
                    <a:gd name="connsiteY1" fmla="*/ 7887 h 35373"/>
                    <a:gd name="connsiteX2" fmla="*/ 54175 w 69379"/>
                    <a:gd name="connsiteY2" fmla="*/ 8126 h 35373"/>
                    <a:gd name="connsiteX3" fmla="*/ 63417 w 69379"/>
                    <a:gd name="connsiteY3" fmla="*/ 10118 h 35373"/>
                    <a:gd name="connsiteX4" fmla="*/ 68038 w 69379"/>
                    <a:gd name="connsiteY4" fmla="*/ 15376 h 35373"/>
                    <a:gd name="connsiteX5" fmla="*/ 69312 w 69379"/>
                    <a:gd name="connsiteY5" fmla="*/ 24538 h 35373"/>
                    <a:gd name="connsiteX6" fmla="*/ 66843 w 69379"/>
                    <a:gd name="connsiteY6" fmla="*/ 35373 h 35373"/>
                    <a:gd name="connsiteX7" fmla="*/ 57840 w 69379"/>
                    <a:gd name="connsiteY7" fmla="*/ 32983 h 35373"/>
                    <a:gd name="connsiteX8" fmla="*/ 59035 w 69379"/>
                    <a:gd name="connsiteY8" fmla="*/ 27008 h 35373"/>
                    <a:gd name="connsiteX9" fmla="*/ 57999 w 69379"/>
                    <a:gd name="connsiteY9" fmla="*/ 22865 h 35373"/>
                    <a:gd name="connsiteX10" fmla="*/ 52980 w 69379"/>
                    <a:gd name="connsiteY10" fmla="*/ 21272 h 35373"/>
                    <a:gd name="connsiteX11" fmla="*/ 49475 w 69379"/>
                    <a:gd name="connsiteY11" fmla="*/ 21032 h 35373"/>
                    <a:gd name="connsiteX12" fmla="*/ 48758 w 69379"/>
                    <a:gd name="connsiteY12" fmla="*/ 30832 h 35373"/>
                    <a:gd name="connsiteX13" fmla="*/ 38480 w 69379"/>
                    <a:gd name="connsiteY13" fmla="*/ 30115 h 35373"/>
                    <a:gd name="connsiteX14" fmla="*/ 39197 w 69379"/>
                    <a:gd name="connsiteY14" fmla="*/ 20316 h 35373"/>
                    <a:gd name="connsiteX15" fmla="*/ 0 w 69379"/>
                    <a:gd name="connsiteY15" fmla="*/ 17527 h 35373"/>
                    <a:gd name="connsiteX16" fmla="*/ 956 w 69379"/>
                    <a:gd name="connsiteY16" fmla="*/ 4461 h 35373"/>
                    <a:gd name="connsiteX17" fmla="*/ 40153 w 69379"/>
                    <a:gd name="connsiteY17" fmla="*/ 7250 h 35373"/>
                    <a:gd name="connsiteX18" fmla="*/ 40711 w 69379"/>
                    <a:gd name="connsiteY18" fmla="*/ 0 h 35373"/>
                    <a:gd name="connsiteX19" fmla="*/ 50989 w 69379"/>
                    <a:gd name="connsiteY19" fmla="*/ 717 h 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379" h="35373">
                      <a:moveTo>
                        <a:pt x="50989" y="637"/>
                      </a:moveTo>
                      <a:lnTo>
                        <a:pt x="50431" y="7887"/>
                      </a:lnTo>
                      <a:lnTo>
                        <a:pt x="54175" y="8126"/>
                      </a:lnTo>
                      <a:cubicBezTo>
                        <a:pt x="58318" y="8445"/>
                        <a:pt x="61425" y="9082"/>
                        <a:pt x="63417" y="10118"/>
                      </a:cubicBezTo>
                      <a:cubicBezTo>
                        <a:pt x="65409" y="11153"/>
                        <a:pt x="66922" y="12906"/>
                        <a:pt x="68038" y="15376"/>
                      </a:cubicBezTo>
                      <a:cubicBezTo>
                        <a:pt x="69153" y="17846"/>
                        <a:pt x="69551" y="20873"/>
                        <a:pt x="69312" y="24538"/>
                      </a:cubicBezTo>
                      <a:cubicBezTo>
                        <a:pt x="69073" y="28282"/>
                        <a:pt x="68197" y="31868"/>
                        <a:pt x="66843" y="35373"/>
                      </a:cubicBezTo>
                      <a:lnTo>
                        <a:pt x="57840" y="32983"/>
                      </a:lnTo>
                      <a:cubicBezTo>
                        <a:pt x="58477" y="30912"/>
                        <a:pt x="58876" y="28999"/>
                        <a:pt x="59035" y="27008"/>
                      </a:cubicBezTo>
                      <a:cubicBezTo>
                        <a:pt x="59194" y="25096"/>
                        <a:pt x="58796" y="23741"/>
                        <a:pt x="57999" y="22865"/>
                      </a:cubicBezTo>
                      <a:cubicBezTo>
                        <a:pt x="57203" y="21989"/>
                        <a:pt x="55529" y="21431"/>
                        <a:pt x="52980" y="21272"/>
                      </a:cubicBezTo>
                      <a:lnTo>
                        <a:pt x="49475" y="21032"/>
                      </a:lnTo>
                      <a:lnTo>
                        <a:pt x="48758" y="30832"/>
                      </a:lnTo>
                      <a:lnTo>
                        <a:pt x="38480" y="30115"/>
                      </a:lnTo>
                      <a:lnTo>
                        <a:pt x="39197" y="20316"/>
                      </a:lnTo>
                      <a:lnTo>
                        <a:pt x="0" y="17527"/>
                      </a:lnTo>
                      <a:lnTo>
                        <a:pt x="956" y="4461"/>
                      </a:lnTo>
                      <a:lnTo>
                        <a:pt x="40153" y="7250"/>
                      </a:lnTo>
                      <a:lnTo>
                        <a:pt x="40711" y="0"/>
                      </a:lnTo>
                      <a:lnTo>
                        <a:pt x="50989" y="71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7" name="Freeform: Shape 3866">
                  <a:extLst>
                    <a:ext uri="{FF2B5EF4-FFF2-40B4-BE49-F238E27FC236}">
                      <a16:creationId xmlns:a16="http://schemas.microsoft.com/office/drawing/2014/main" id="{54D2FCC3-EC66-7B1C-B7B2-EFAA61836D22}"/>
                    </a:ext>
                  </a:extLst>
                </p:cNvPr>
                <p:cNvSpPr/>
                <p:nvPr/>
              </p:nvSpPr>
              <p:spPr>
                <a:xfrm>
                  <a:off x="2743796" y="4660678"/>
                  <a:ext cx="71303" cy="68515"/>
                </a:xfrm>
                <a:custGeom>
                  <a:avLst/>
                  <a:gdLst>
                    <a:gd name="connsiteX0" fmla="*/ 0 w 71303"/>
                    <a:gd name="connsiteY0" fmla="*/ 68436 h 68515"/>
                    <a:gd name="connsiteX1" fmla="*/ 1115 w 71303"/>
                    <a:gd name="connsiteY1" fmla="*/ 53458 h 68515"/>
                    <a:gd name="connsiteX2" fmla="*/ 17049 w 71303"/>
                    <a:gd name="connsiteY2" fmla="*/ 48598 h 68515"/>
                    <a:gd name="connsiteX3" fmla="*/ 19041 w 71303"/>
                    <a:gd name="connsiteY3" fmla="*/ 21351 h 68515"/>
                    <a:gd name="connsiteX4" fmla="*/ 3904 w 71303"/>
                    <a:gd name="connsiteY4" fmla="*/ 14580 h 68515"/>
                    <a:gd name="connsiteX5" fmla="*/ 4939 w 71303"/>
                    <a:gd name="connsiteY5" fmla="*/ 0 h 68515"/>
                    <a:gd name="connsiteX6" fmla="*/ 71304 w 71303"/>
                    <a:gd name="connsiteY6" fmla="*/ 31549 h 68515"/>
                    <a:gd name="connsiteX7" fmla="*/ 70268 w 71303"/>
                    <a:gd name="connsiteY7" fmla="*/ 46128 h 68515"/>
                    <a:gd name="connsiteX8" fmla="*/ 0 w 71303"/>
                    <a:gd name="connsiteY8" fmla="*/ 68515 h 68515"/>
                    <a:gd name="connsiteX9" fmla="*/ 28840 w 71303"/>
                    <a:gd name="connsiteY9" fmla="*/ 45013 h 68515"/>
                    <a:gd name="connsiteX10" fmla="*/ 54812 w 71303"/>
                    <a:gd name="connsiteY10" fmla="*/ 37445 h 68515"/>
                    <a:gd name="connsiteX11" fmla="*/ 30115 w 71303"/>
                    <a:gd name="connsiteY11" fmla="*/ 26371 h 68515"/>
                    <a:gd name="connsiteX12" fmla="*/ 28760 w 71303"/>
                    <a:gd name="connsiteY12" fmla="*/ 45013 h 6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303" h="68515">
                      <a:moveTo>
                        <a:pt x="0" y="68436"/>
                      </a:moveTo>
                      <a:lnTo>
                        <a:pt x="1115" y="53458"/>
                      </a:lnTo>
                      <a:lnTo>
                        <a:pt x="17049" y="48598"/>
                      </a:lnTo>
                      <a:lnTo>
                        <a:pt x="19041" y="21351"/>
                      </a:lnTo>
                      <a:lnTo>
                        <a:pt x="3904" y="14580"/>
                      </a:lnTo>
                      <a:lnTo>
                        <a:pt x="4939" y="0"/>
                      </a:lnTo>
                      <a:lnTo>
                        <a:pt x="71304" y="31549"/>
                      </a:lnTo>
                      <a:lnTo>
                        <a:pt x="70268" y="46128"/>
                      </a:lnTo>
                      <a:lnTo>
                        <a:pt x="0" y="68515"/>
                      </a:lnTo>
                      <a:close/>
                      <a:moveTo>
                        <a:pt x="28840" y="45013"/>
                      </a:moveTo>
                      <a:lnTo>
                        <a:pt x="54812" y="37445"/>
                      </a:lnTo>
                      <a:lnTo>
                        <a:pt x="30115" y="26371"/>
                      </a:lnTo>
                      <a:lnTo>
                        <a:pt x="28760" y="4501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8" name="Freeform: Shape 3867">
                  <a:extLst>
                    <a:ext uri="{FF2B5EF4-FFF2-40B4-BE49-F238E27FC236}">
                      <a16:creationId xmlns:a16="http://schemas.microsoft.com/office/drawing/2014/main" id="{F3E06B03-672C-6D50-F434-DF9AED041999}"/>
                    </a:ext>
                  </a:extLst>
                </p:cNvPr>
                <p:cNvSpPr/>
                <p:nvPr/>
              </p:nvSpPr>
              <p:spPr>
                <a:xfrm>
                  <a:off x="2740795" y="4732539"/>
                  <a:ext cx="51950" cy="46319"/>
                </a:xfrm>
                <a:custGeom>
                  <a:avLst/>
                  <a:gdLst>
                    <a:gd name="connsiteX0" fmla="*/ 16943 w 51950"/>
                    <a:gd name="connsiteY0" fmla="*/ 159 h 46319"/>
                    <a:gd name="connsiteX1" fmla="*/ 17979 w 51950"/>
                    <a:gd name="connsiteY1" fmla="*/ 13464 h 46319"/>
                    <a:gd name="connsiteX2" fmla="*/ 11924 w 51950"/>
                    <a:gd name="connsiteY2" fmla="*/ 16412 h 46319"/>
                    <a:gd name="connsiteX3" fmla="*/ 9454 w 51950"/>
                    <a:gd name="connsiteY3" fmla="*/ 23423 h 46319"/>
                    <a:gd name="connsiteX4" fmla="*/ 10808 w 51950"/>
                    <a:gd name="connsiteY4" fmla="*/ 31151 h 46319"/>
                    <a:gd name="connsiteX5" fmla="*/ 14155 w 51950"/>
                    <a:gd name="connsiteY5" fmla="*/ 33143 h 46319"/>
                    <a:gd name="connsiteX6" fmla="*/ 16704 w 51950"/>
                    <a:gd name="connsiteY6" fmla="*/ 32425 h 46319"/>
                    <a:gd name="connsiteX7" fmla="*/ 18775 w 51950"/>
                    <a:gd name="connsiteY7" fmla="*/ 28203 h 46319"/>
                    <a:gd name="connsiteX8" fmla="*/ 26583 w 51950"/>
                    <a:gd name="connsiteY8" fmla="*/ 8604 h 46319"/>
                    <a:gd name="connsiteX9" fmla="*/ 38135 w 51950"/>
                    <a:gd name="connsiteY9" fmla="*/ 3505 h 46319"/>
                    <a:gd name="connsiteX10" fmla="*/ 48572 w 51950"/>
                    <a:gd name="connsiteY10" fmla="*/ 9322 h 46319"/>
                    <a:gd name="connsiteX11" fmla="*/ 51838 w 51950"/>
                    <a:gd name="connsiteY11" fmla="*/ 25335 h 46319"/>
                    <a:gd name="connsiteX12" fmla="*/ 47456 w 51950"/>
                    <a:gd name="connsiteY12" fmla="*/ 40154 h 46319"/>
                    <a:gd name="connsiteX13" fmla="*/ 37179 w 51950"/>
                    <a:gd name="connsiteY13" fmla="*/ 46209 h 46319"/>
                    <a:gd name="connsiteX14" fmla="*/ 35825 w 51950"/>
                    <a:gd name="connsiteY14" fmla="*/ 33700 h 46319"/>
                    <a:gd name="connsiteX15" fmla="*/ 40445 w 51950"/>
                    <a:gd name="connsiteY15" fmla="*/ 30991 h 46319"/>
                    <a:gd name="connsiteX16" fmla="*/ 42437 w 51950"/>
                    <a:gd name="connsiteY16" fmla="*/ 24778 h 46319"/>
                    <a:gd name="connsiteX17" fmla="*/ 41561 w 51950"/>
                    <a:gd name="connsiteY17" fmla="*/ 17289 h 46319"/>
                    <a:gd name="connsiteX18" fmla="*/ 39011 w 51950"/>
                    <a:gd name="connsiteY18" fmla="*/ 15615 h 46319"/>
                    <a:gd name="connsiteX19" fmla="*/ 36542 w 51950"/>
                    <a:gd name="connsiteY19" fmla="*/ 16731 h 46319"/>
                    <a:gd name="connsiteX20" fmla="*/ 32000 w 51950"/>
                    <a:gd name="connsiteY20" fmla="*/ 28681 h 46319"/>
                    <a:gd name="connsiteX21" fmla="*/ 25149 w 51950"/>
                    <a:gd name="connsiteY21" fmla="*/ 42862 h 46319"/>
                    <a:gd name="connsiteX22" fmla="*/ 15111 w 51950"/>
                    <a:gd name="connsiteY22" fmla="*/ 46288 h 46319"/>
                    <a:gd name="connsiteX23" fmla="*/ 3798 w 51950"/>
                    <a:gd name="connsiteY23" fmla="*/ 39755 h 46319"/>
                    <a:gd name="connsiteX24" fmla="*/ 133 w 51950"/>
                    <a:gd name="connsiteY24" fmla="*/ 22626 h 46319"/>
                    <a:gd name="connsiteX25" fmla="*/ 5391 w 51950"/>
                    <a:gd name="connsiteY25" fmla="*/ 6932 h 46319"/>
                    <a:gd name="connsiteX26" fmla="*/ 17102 w 51950"/>
                    <a:gd name="connsiteY26" fmla="*/ 0 h 4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950" h="46319">
                      <a:moveTo>
                        <a:pt x="16943" y="159"/>
                      </a:moveTo>
                      <a:lnTo>
                        <a:pt x="17979" y="13464"/>
                      </a:lnTo>
                      <a:cubicBezTo>
                        <a:pt x="15429" y="13863"/>
                        <a:pt x="13358" y="14819"/>
                        <a:pt x="11924" y="16412"/>
                      </a:cubicBezTo>
                      <a:cubicBezTo>
                        <a:pt x="10490" y="18005"/>
                        <a:pt x="9613" y="20396"/>
                        <a:pt x="9454" y="23423"/>
                      </a:cubicBezTo>
                      <a:cubicBezTo>
                        <a:pt x="9215" y="26769"/>
                        <a:pt x="9613" y="29398"/>
                        <a:pt x="10808" y="31151"/>
                      </a:cubicBezTo>
                      <a:cubicBezTo>
                        <a:pt x="11605" y="32346"/>
                        <a:pt x="12721" y="33063"/>
                        <a:pt x="14155" y="33143"/>
                      </a:cubicBezTo>
                      <a:cubicBezTo>
                        <a:pt x="15111" y="33143"/>
                        <a:pt x="15987" y="32983"/>
                        <a:pt x="16704" y="32425"/>
                      </a:cubicBezTo>
                      <a:cubicBezTo>
                        <a:pt x="17341" y="31788"/>
                        <a:pt x="18058" y="30434"/>
                        <a:pt x="18775" y="28203"/>
                      </a:cubicBezTo>
                      <a:cubicBezTo>
                        <a:pt x="21882" y="17846"/>
                        <a:pt x="24432" y="11313"/>
                        <a:pt x="26583" y="8604"/>
                      </a:cubicBezTo>
                      <a:cubicBezTo>
                        <a:pt x="29531" y="4860"/>
                        <a:pt x="33355" y="3187"/>
                        <a:pt x="38135" y="3505"/>
                      </a:cubicBezTo>
                      <a:cubicBezTo>
                        <a:pt x="42437" y="3824"/>
                        <a:pt x="45863" y="5736"/>
                        <a:pt x="48572" y="9322"/>
                      </a:cubicBezTo>
                      <a:cubicBezTo>
                        <a:pt x="51280" y="12907"/>
                        <a:pt x="52316" y="18245"/>
                        <a:pt x="51838" y="25335"/>
                      </a:cubicBezTo>
                      <a:cubicBezTo>
                        <a:pt x="51360" y="32107"/>
                        <a:pt x="49926" y="37046"/>
                        <a:pt x="47456" y="40154"/>
                      </a:cubicBezTo>
                      <a:cubicBezTo>
                        <a:pt x="44987" y="43261"/>
                        <a:pt x="41561" y="45332"/>
                        <a:pt x="37179" y="46209"/>
                      </a:cubicBezTo>
                      <a:lnTo>
                        <a:pt x="35825" y="33700"/>
                      </a:lnTo>
                      <a:cubicBezTo>
                        <a:pt x="37816" y="33302"/>
                        <a:pt x="39330" y="32425"/>
                        <a:pt x="40445" y="30991"/>
                      </a:cubicBezTo>
                      <a:cubicBezTo>
                        <a:pt x="41561" y="29557"/>
                        <a:pt x="42278" y="27486"/>
                        <a:pt x="42437" y="24778"/>
                      </a:cubicBezTo>
                      <a:cubicBezTo>
                        <a:pt x="42676" y="21352"/>
                        <a:pt x="42437" y="18802"/>
                        <a:pt x="41561" y="17289"/>
                      </a:cubicBezTo>
                      <a:cubicBezTo>
                        <a:pt x="40923" y="16253"/>
                        <a:pt x="40127" y="15695"/>
                        <a:pt x="39011" y="15615"/>
                      </a:cubicBezTo>
                      <a:cubicBezTo>
                        <a:pt x="38055" y="15615"/>
                        <a:pt x="37259" y="15934"/>
                        <a:pt x="36542" y="16731"/>
                      </a:cubicBezTo>
                      <a:cubicBezTo>
                        <a:pt x="35586" y="17846"/>
                        <a:pt x="34072" y="21830"/>
                        <a:pt x="32000" y="28681"/>
                      </a:cubicBezTo>
                      <a:cubicBezTo>
                        <a:pt x="29929" y="35533"/>
                        <a:pt x="27619" y="40233"/>
                        <a:pt x="25149" y="42862"/>
                      </a:cubicBezTo>
                      <a:cubicBezTo>
                        <a:pt x="22599" y="45412"/>
                        <a:pt x="19253" y="46527"/>
                        <a:pt x="15111" y="46288"/>
                      </a:cubicBezTo>
                      <a:cubicBezTo>
                        <a:pt x="10569" y="45969"/>
                        <a:pt x="6825" y="43818"/>
                        <a:pt x="3798" y="39755"/>
                      </a:cubicBezTo>
                      <a:cubicBezTo>
                        <a:pt x="770" y="35692"/>
                        <a:pt x="-425" y="30035"/>
                        <a:pt x="133" y="22626"/>
                      </a:cubicBezTo>
                      <a:cubicBezTo>
                        <a:pt x="611" y="15934"/>
                        <a:pt x="2363" y="10676"/>
                        <a:pt x="5391" y="6932"/>
                      </a:cubicBezTo>
                      <a:cubicBezTo>
                        <a:pt x="8418" y="3187"/>
                        <a:pt x="12322" y="877"/>
                        <a:pt x="17102" y="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69" name="Freeform: Shape 3868">
                  <a:extLst>
                    <a:ext uri="{FF2B5EF4-FFF2-40B4-BE49-F238E27FC236}">
                      <a16:creationId xmlns:a16="http://schemas.microsoft.com/office/drawing/2014/main" id="{AAEDE494-861E-0CEE-8FB3-93E67F426520}"/>
                    </a:ext>
                  </a:extLst>
                </p:cNvPr>
                <p:cNvSpPr/>
                <p:nvPr/>
              </p:nvSpPr>
              <p:spPr>
                <a:xfrm>
                  <a:off x="2738537" y="4789343"/>
                  <a:ext cx="69232" cy="18005"/>
                </a:xfrm>
                <a:custGeom>
                  <a:avLst/>
                  <a:gdLst>
                    <a:gd name="connsiteX0" fmla="*/ 956 w 69232"/>
                    <a:gd name="connsiteY0" fmla="*/ 0 h 18005"/>
                    <a:gd name="connsiteX1" fmla="*/ 50431 w 69232"/>
                    <a:gd name="connsiteY1" fmla="*/ 3585 h 18005"/>
                    <a:gd name="connsiteX2" fmla="*/ 49475 w 69232"/>
                    <a:gd name="connsiteY2" fmla="*/ 16651 h 18005"/>
                    <a:gd name="connsiteX3" fmla="*/ 0 w 69232"/>
                    <a:gd name="connsiteY3" fmla="*/ 13066 h 18005"/>
                    <a:gd name="connsiteX4" fmla="*/ 956 w 69232"/>
                    <a:gd name="connsiteY4" fmla="*/ 0 h 18005"/>
                    <a:gd name="connsiteX5" fmla="*/ 57123 w 69232"/>
                    <a:gd name="connsiteY5" fmla="*/ 4063 h 18005"/>
                    <a:gd name="connsiteX6" fmla="*/ 69233 w 69232"/>
                    <a:gd name="connsiteY6" fmla="*/ 4939 h 18005"/>
                    <a:gd name="connsiteX7" fmla="*/ 68277 w 69232"/>
                    <a:gd name="connsiteY7" fmla="*/ 18005 h 18005"/>
                    <a:gd name="connsiteX8" fmla="*/ 56167 w 69232"/>
                    <a:gd name="connsiteY8" fmla="*/ 17129 h 18005"/>
                    <a:gd name="connsiteX9" fmla="*/ 57123 w 69232"/>
                    <a:gd name="connsiteY9" fmla="*/ 4063 h 18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232" h="18005">
                      <a:moveTo>
                        <a:pt x="956" y="0"/>
                      </a:moveTo>
                      <a:lnTo>
                        <a:pt x="50431" y="3585"/>
                      </a:lnTo>
                      <a:lnTo>
                        <a:pt x="49475" y="16651"/>
                      </a:lnTo>
                      <a:lnTo>
                        <a:pt x="0" y="13066"/>
                      </a:lnTo>
                      <a:lnTo>
                        <a:pt x="956" y="0"/>
                      </a:lnTo>
                      <a:close/>
                      <a:moveTo>
                        <a:pt x="57123" y="4063"/>
                      </a:moveTo>
                      <a:lnTo>
                        <a:pt x="69233" y="4939"/>
                      </a:lnTo>
                      <a:lnTo>
                        <a:pt x="68277" y="18005"/>
                      </a:lnTo>
                      <a:lnTo>
                        <a:pt x="56167" y="17129"/>
                      </a:lnTo>
                      <a:lnTo>
                        <a:pt x="57123" y="406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70" name="Freeform: Shape 3869">
                  <a:extLst>
                    <a:ext uri="{FF2B5EF4-FFF2-40B4-BE49-F238E27FC236}">
                      <a16:creationId xmlns:a16="http://schemas.microsoft.com/office/drawing/2014/main" id="{2358001F-87CC-97E9-5F21-4CED588E7A6D}"/>
                    </a:ext>
                  </a:extLst>
                </p:cNvPr>
                <p:cNvSpPr/>
                <p:nvPr/>
              </p:nvSpPr>
              <p:spPr>
                <a:xfrm>
                  <a:off x="2734554" y="4813515"/>
                  <a:ext cx="52397" cy="45379"/>
                </a:xfrm>
                <a:custGeom>
                  <a:avLst/>
                  <a:gdLst>
                    <a:gd name="connsiteX0" fmla="*/ 36727 w 52397"/>
                    <a:gd name="connsiteY0" fmla="*/ 14627 h 45379"/>
                    <a:gd name="connsiteX1" fmla="*/ 39755 w 52397"/>
                    <a:gd name="connsiteY1" fmla="*/ 2916 h 45379"/>
                    <a:gd name="connsiteX2" fmla="*/ 49873 w 52397"/>
                    <a:gd name="connsiteY2" fmla="*/ 10564 h 45379"/>
                    <a:gd name="connsiteX3" fmla="*/ 52263 w 52397"/>
                    <a:gd name="connsiteY3" fmla="*/ 25303 h 45379"/>
                    <a:gd name="connsiteX4" fmla="*/ 49236 w 52397"/>
                    <a:gd name="connsiteY4" fmla="*/ 38209 h 45379"/>
                    <a:gd name="connsiteX5" fmla="*/ 43579 w 52397"/>
                    <a:gd name="connsiteY5" fmla="*/ 43866 h 45379"/>
                    <a:gd name="connsiteX6" fmla="*/ 31708 w 52397"/>
                    <a:gd name="connsiteY6" fmla="*/ 44742 h 45379"/>
                    <a:gd name="connsiteX7" fmla="*/ 16412 w 52397"/>
                    <a:gd name="connsiteY7" fmla="*/ 43468 h 45379"/>
                    <a:gd name="connsiteX8" fmla="*/ 6772 w 52397"/>
                    <a:gd name="connsiteY8" fmla="*/ 43468 h 45379"/>
                    <a:gd name="connsiteX9" fmla="*/ 0 w 52397"/>
                    <a:gd name="connsiteY9" fmla="*/ 45380 h 45379"/>
                    <a:gd name="connsiteX10" fmla="*/ 956 w 52397"/>
                    <a:gd name="connsiteY10" fmla="*/ 32473 h 45379"/>
                    <a:gd name="connsiteX11" fmla="*/ 4939 w 52397"/>
                    <a:gd name="connsiteY11" fmla="*/ 31517 h 45379"/>
                    <a:gd name="connsiteX12" fmla="*/ 6533 w 52397"/>
                    <a:gd name="connsiteY12" fmla="*/ 31199 h 45379"/>
                    <a:gd name="connsiteX13" fmla="*/ 2151 w 52397"/>
                    <a:gd name="connsiteY13" fmla="*/ 23710 h 45379"/>
                    <a:gd name="connsiteX14" fmla="*/ 1115 w 52397"/>
                    <a:gd name="connsiteY14" fmla="*/ 15424 h 45379"/>
                    <a:gd name="connsiteX15" fmla="*/ 6134 w 52397"/>
                    <a:gd name="connsiteY15" fmla="*/ 3713 h 45379"/>
                    <a:gd name="connsiteX16" fmla="*/ 16970 w 52397"/>
                    <a:gd name="connsiteY16" fmla="*/ 48 h 45379"/>
                    <a:gd name="connsiteX17" fmla="*/ 24299 w 52397"/>
                    <a:gd name="connsiteY17" fmla="*/ 2598 h 45379"/>
                    <a:gd name="connsiteX18" fmla="*/ 28920 w 52397"/>
                    <a:gd name="connsiteY18" fmla="*/ 8573 h 45379"/>
                    <a:gd name="connsiteX19" fmla="*/ 31230 w 52397"/>
                    <a:gd name="connsiteY19" fmla="*/ 19168 h 45379"/>
                    <a:gd name="connsiteX20" fmla="*/ 33541 w 52397"/>
                    <a:gd name="connsiteY20" fmla="*/ 32075 h 45379"/>
                    <a:gd name="connsiteX21" fmla="*/ 34815 w 52397"/>
                    <a:gd name="connsiteY21" fmla="*/ 32075 h 45379"/>
                    <a:gd name="connsiteX22" fmla="*/ 40313 w 52397"/>
                    <a:gd name="connsiteY22" fmla="*/ 30721 h 45379"/>
                    <a:gd name="connsiteX23" fmla="*/ 42464 w 52397"/>
                    <a:gd name="connsiteY23" fmla="*/ 23789 h 45379"/>
                    <a:gd name="connsiteX24" fmla="*/ 41508 w 52397"/>
                    <a:gd name="connsiteY24" fmla="*/ 18212 h 45379"/>
                    <a:gd name="connsiteX25" fmla="*/ 36887 w 52397"/>
                    <a:gd name="connsiteY25" fmla="*/ 14707 h 45379"/>
                    <a:gd name="connsiteX26" fmla="*/ 24777 w 52397"/>
                    <a:gd name="connsiteY26" fmla="*/ 31358 h 45379"/>
                    <a:gd name="connsiteX27" fmla="*/ 23343 w 52397"/>
                    <a:gd name="connsiteY27" fmla="*/ 23232 h 45379"/>
                    <a:gd name="connsiteX28" fmla="*/ 21590 w 52397"/>
                    <a:gd name="connsiteY28" fmla="*/ 15982 h 45379"/>
                    <a:gd name="connsiteX29" fmla="*/ 17129 w 52397"/>
                    <a:gd name="connsiteY29" fmla="*/ 13114 h 45379"/>
                    <a:gd name="connsiteX30" fmla="*/ 12269 w 52397"/>
                    <a:gd name="connsiteY30" fmla="*/ 14787 h 45379"/>
                    <a:gd name="connsiteX31" fmla="*/ 9879 w 52397"/>
                    <a:gd name="connsiteY31" fmla="*/ 19886 h 45379"/>
                    <a:gd name="connsiteX32" fmla="*/ 11711 w 52397"/>
                    <a:gd name="connsiteY32" fmla="*/ 26817 h 45379"/>
                    <a:gd name="connsiteX33" fmla="*/ 15775 w 52397"/>
                    <a:gd name="connsiteY33" fmla="*/ 30243 h 45379"/>
                    <a:gd name="connsiteX34" fmla="*/ 22148 w 52397"/>
                    <a:gd name="connsiteY34" fmla="*/ 31199 h 45379"/>
                    <a:gd name="connsiteX35" fmla="*/ 24777 w 52397"/>
                    <a:gd name="connsiteY35" fmla="*/ 31358 h 4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2397" h="45379">
                      <a:moveTo>
                        <a:pt x="36727" y="14627"/>
                      </a:moveTo>
                      <a:lnTo>
                        <a:pt x="39755" y="2916"/>
                      </a:lnTo>
                      <a:cubicBezTo>
                        <a:pt x="44455" y="4589"/>
                        <a:pt x="47802" y="7139"/>
                        <a:pt x="49873" y="10564"/>
                      </a:cubicBezTo>
                      <a:cubicBezTo>
                        <a:pt x="51944" y="13990"/>
                        <a:pt x="52741" y="18930"/>
                        <a:pt x="52263" y="25303"/>
                      </a:cubicBezTo>
                      <a:cubicBezTo>
                        <a:pt x="51865" y="31119"/>
                        <a:pt x="50829" y="35421"/>
                        <a:pt x="49236" y="38209"/>
                      </a:cubicBezTo>
                      <a:cubicBezTo>
                        <a:pt x="47642" y="40998"/>
                        <a:pt x="45730" y="42830"/>
                        <a:pt x="43579" y="43866"/>
                      </a:cubicBezTo>
                      <a:cubicBezTo>
                        <a:pt x="41428" y="44902"/>
                        <a:pt x="37444" y="45141"/>
                        <a:pt x="31708" y="44742"/>
                      </a:cubicBezTo>
                      <a:lnTo>
                        <a:pt x="16412" y="43468"/>
                      </a:lnTo>
                      <a:cubicBezTo>
                        <a:pt x="12030" y="43149"/>
                        <a:pt x="8843" y="43149"/>
                        <a:pt x="6772" y="43468"/>
                      </a:cubicBezTo>
                      <a:cubicBezTo>
                        <a:pt x="4700" y="43786"/>
                        <a:pt x="2390" y="44344"/>
                        <a:pt x="0" y="45380"/>
                      </a:cubicBezTo>
                      <a:lnTo>
                        <a:pt x="956" y="32473"/>
                      </a:lnTo>
                      <a:cubicBezTo>
                        <a:pt x="1832" y="32154"/>
                        <a:pt x="3187" y="31836"/>
                        <a:pt x="4939" y="31517"/>
                      </a:cubicBezTo>
                      <a:cubicBezTo>
                        <a:pt x="5736" y="31358"/>
                        <a:pt x="6294" y="31199"/>
                        <a:pt x="6533" y="31199"/>
                      </a:cubicBezTo>
                      <a:cubicBezTo>
                        <a:pt x="4541" y="28809"/>
                        <a:pt x="3107" y="26259"/>
                        <a:pt x="2151" y="23710"/>
                      </a:cubicBezTo>
                      <a:cubicBezTo>
                        <a:pt x="1275" y="21081"/>
                        <a:pt x="876" y="18372"/>
                        <a:pt x="1115" y="15424"/>
                      </a:cubicBezTo>
                      <a:cubicBezTo>
                        <a:pt x="1514" y="10325"/>
                        <a:pt x="3187" y="6421"/>
                        <a:pt x="6134" y="3713"/>
                      </a:cubicBezTo>
                      <a:cubicBezTo>
                        <a:pt x="9082" y="1004"/>
                        <a:pt x="12667" y="-271"/>
                        <a:pt x="16970" y="48"/>
                      </a:cubicBezTo>
                      <a:cubicBezTo>
                        <a:pt x="19758" y="287"/>
                        <a:pt x="22228" y="1084"/>
                        <a:pt x="24299" y="2598"/>
                      </a:cubicBezTo>
                      <a:cubicBezTo>
                        <a:pt x="26371" y="4111"/>
                        <a:pt x="27964" y="6103"/>
                        <a:pt x="28920" y="8573"/>
                      </a:cubicBezTo>
                      <a:cubicBezTo>
                        <a:pt x="29876" y="11042"/>
                        <a:pt x="30673" y="14627"/>
                        <a:pt x="31230" y="19168"/>
                      </a:cubicBezTo>
                      <a:cubicBezTo>
                        <a:pt x="31947" y="25383"/>
                        <a:pt x="32664" y="29685"/>
                        <a:pt x="33541" y="32075"/>
                      </a:cubicBezTo>
                      <a:lnTo>
                        <a:pt x="34815" y="32075"/>
                      </a:lnTo>
                      <a:cubicBezTo>
                        <a:pt x="37365" y="32394"/>
                        <a:pt x="39197" y="31836"/>
                        <a:pt x="40313" y="30721"/>
                      </a:cubicBezTo>
                      <a:cubicBezTo>
                        <a:pt x="41508" y="29526"/>
                        <a:pt x="42145" y="27215"/>
                        <a:pt x="42464" y="23789"/>
                      </a:cubicBezTo>
                      <a:cubicBezTo>
                        <a:pt x="42623" y="21479"/>
                        <a:pt x="42304" y="19646"/>
                        <a:pt x="41508" y="18212"/>
                      </a:cubicBezTo>
                      <a:cubicBezTo>
                        <a:pt x="40711" y="16858"/>
                        <a:pt x="39197" y="15663"/>
                        <a:pt x="36887" y="14707"/>
                      </a:cubicBezTo>
                      <a:close/>
                      <a:moveTo>
                        <a:pt x="24777" y="31358"/>
                      </a:moveTo>
                      <a:cubicBezTo>
                        <a:pt x="24379" y="29685"/>
                        <a:pt x="23901" y="26976"/>
                        <a:pt x="23343" y="23232"/>
                      </a:cubicBezTo>
                      <a:cubicBezTo>
                        <a:pt x="22785" y="19567"/>
                        <a:pt x="22228" y="17097"/>
                        <a:pt x="21590" y="15982"/>
                      </a:cubicBezTo>
                      <a:cubicBezTo>
                        <a:pt x="20475" y="14149"/>
                        <a:pt x="19041" y="13193"/>
                        <a:pt x="17129" y="13114"/>
                      </a:cubicBezTo>
                      <a:cubicBezTo>
                        <a:pt x="15296" y="12954"/>
                        <a:pt x="13703" y="13512"/>
                        <a:pt x="12269" y="14787"/>
                      </a:cubicBezTo>
                      <a:cubicBezTo>
                        <a:pt x="10835" y="16062"/>
                        <a:pt x="10038" y="17734"/>
                        <a:pt x="9879" y="19886"/>
                      </a:cubicBezTo>
                      <a:cubicBezTo>
                        <a:pt x="9720" y="22276"/>
                        <a:pt x="10277" y="24586"/>
                        <a:pt x="11711" y="26817"/>
                      </a:cubicBezTo>
                      <a:cubicBezTo>
                        <a:pt x="12747" y="28490"/>
                        <a:pt x="14101" y="29605"/>
                        <a:pt x="15775" y="30243"/>
                      </a:cubicBezTo>
                      <a:cubicBezTo>
                        <a:pt x="16890" y="30641"/>
                        <a:pt x="18961" y="30960"/>
                        <a:pt x="22148" y="31199"/>
                      </a:cubicBezTo>
                      <a:lnTo>
                        <a:pt x="24777" y="3135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846" name="Graphic 3682">
                <a:extLst>
                  <a:ext uri="{FF2B5EF4-FFF2-40B4-BE49-F238E27FC236}">
                    <a16:creationId xmlns:a16="http://schemas.microsoft.com/office/drawing/2014/main" id="{D602BF4A-7851-33D5-4025-467660C365CF}"/>
                  </a:ext>
                </a:extLst>
              </p:cNvPr>
              <p:cNvGrpSpPr/>
              <p:nvPr/>
            </p:nvGrpSpPr>
            <p:grpSpPr>
              <a:xfrm>
                <a:off x="3775513" y="628407"/>
                <a:ext cx="404321" cy="572314"/>
                <a:chOff x="3775513" y="628407"/>
                <a:chExt cx="404321" cy="572314"/>
              </a:xfrm>
              <a:solidFill>
                <a:srgbClr val="000000"/>
              </a:solidFill>
            </p:grpSpPr>
            <p:sp>
              <p:nvSpPr>
                <p:cNvPr id="3847" name="Freeform: Shape 3846">
                  <a:extLst>
                    <a:ext uri="{FF2B5EF4-FFF2-40B4-BE49-F238E27FC236}">
                      <a16:creationId xmlns:a16="http://schemas.microsoft.com/office/drawing/2014/main" id="{0CF57E71-3BED-17C8-47CE-E0737398FB01}"/>
                    </a:ext>
                  </a:extLst>
                </p:cNvPr>
                <p:cNvSpPr/>
                <p:nvPr/>
              </p:nvSpPr>
              <p:spPr>
                <a:xfrm>
                  <a:off x="3775513" y="1156425"/>
                  <a:ext cx="60707" cy="44296"/>
                </a:xfrm>
                <a:custGeom>
                  <a:avLst/>
                  <a:gdLst>
                    <a:gd name="connsiteX0" fmla="*/ 60628 w 60707"/>
                    <a:gd name="connsiteY0" fmla="*/ 37206 h 44296"/>
                    <a:gd name="connsiteX1" fmla="*/ 56087 w 60707"/>
                    <a:gd name="connsiteY1" fmla="*/ 44296 h 44296"/>
                    <a:gd name="connsiteX2" fmla="*/ 11074 w 60707"/>
                    <a:gd name="connsiteY2" fmla="*/ 15296 h 44296"/>
                    <a:gd name="connsiteX3" fmla="*/ 11632 w 60707"/>
                    <a:gd name="connsiteY3" fmla="*/ 25096 h 44296"/>
                    <a:gd name="connsiteX4" fmla="*/ 10516 w 60707"/>
                    <a:gd name="connsiteY4" fmla="*/ 34895 h 44296"/>
                    <a:gd name="connsiteX5" fmla="*/ 3665 w 60707"/>
                    <a:gd name="connsiteY5" fmla="*/ 30513 h 44296"/>
                    <a:gd name="connsiteX6" fmla="*/ 3665 w 60707"/>
                    <a:gd name="connsiteY6" fmla="*/ 15775 h 44296"/>
                    <a:gd name="connsiteX7" fmla="*/ 0 w 60707"/>
                    <a:gd name="connsiteY7" fmla="*/ 4541 h 44296"/>
                    <a:gd name="connsiteX8" fmla="*/ 2948 w 60707"/>
                    <a:gd name="connsiteY8" fmla="*/ 0 h 44296"/>
                    <a:gd name="connsiteX9" fmla="*/ 60708 w 60707"/>
                    <a:gd name="connsiteY9" fmla="*/ 37285 h 4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707" h="44296">
                      <a:moveTo>
                        <a:pt x="60628" y="37206"/>
                      </a:moveTo>
                      <a:lnTo>
                        <a:pt x="56087" y="44296"/>
                      </a:lnTo>
                      <a:lnTo>
                        <a:pt x="11074" y="15296"/>
                      </a:lnTo>
                      <a:cubicBezTo>
                        <a:pt x="11552" y="18005"/>
                        <a:pt x="11791" y="21351"/>
                        <a:pt x="11632" y="25096"/>
                      </a:cubicBezTo>
                      <a:cubicBezTo>
                        <a:pt x="11472" y="28840"/>
                        <a:pt x="11074" y="32186"/>
                        <a:pt x="10516" y="34895"/>
                      </a:cubicBezTo>
                      <a:lnTo>
                        <a:pt x="3665" y="30513"/>
                      </a:lnTo>
                      <a:cubicBezTo>
                        <a:pt x="4382" y="25335"/>
                        <a:pt x="4302" y="20475"/>
                        <a:pt x="3665" y="15775"/>
                      </a:cubicBezTo>
                      <a:cubicBezTo>
                        <a:pt x="2948" y="11154"/>
                        <a:pt x="1673" y="7409"/>
                        <a:pt x="0" y="4541"/>
                      </a:cubicBezTo>
                      <a:lnTo>
                        <a:pt x="2948" y="0"/>
                      </a:lnTo>
                      <a:lnTo>
                        <a:pt x="60708" y="3728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48" name="Freeform: Shape 3847">
                  <a:extLst>
                    <a:ext uri="{FF2B5EF4-FFF2-40B4-BE49-F238E27FC236}">
                      <a16:creationId xmlns:a16="http://schemas.microsoft.com/office/drawing/2014/main" id="{785B12B4-8D1A-EE5F-2791-37E68E43ADB2}"/>
                    </a:ext>
                  </a:extLst>
                </p:cNvPr>
                <p:cNvSpPr/>
                <p:nvPr/>
              </p:nvSpPr>
              <p:spPr>
                <a:xfrm>
                  <a:off x="3842355" y="1158417"/>
                  <a:ext cx="13225" cy="13225"/>
                </a:xfrm>
                <a:custGeom>
                  <a:avLst/>
                  <a:gdLst>
                    <a:gd name="connsiteX0" fmla="*/ 8047 w 13225"/>
                    <a:gd name="connsiteY0" fmla="*/ 13225 h 13225"/>
                    <a:gd name="connsiteX1" fmla="*/ 0 w 13225"/>
                    <a:gd name="connsiteY1" fmla="*/ 8047 h 13225"/>
                    <a:gd name="connsiteX2" fmla="*/ 5178 w 13225"/>
                    <a:gd name="connsiteY2" fmla="*/ 0 h 13225"/>
                    <a:gd name="connsiteX3" fmla="*/ 13225 w 13225"/>
                    <a:gd name="connsiteY3" fmla="*/ 5179 h 13225"/>
                    <a:gd name="connsiteX4" fmla="*/ 8047 w 13225"/>
                    <a:gd name="connsiteY4" fmla="*/ 13225 h 13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25" h="13225">
                      <a:moveTo>
                        <a:pt x="8047" y="13225"/>
                      </a:moveTo>
                      <a:lnTo>
                        <a:pt x="0" y="8047"/>
                      </a:lnTo>
                      <a:lnTo>
                        <a:pt x="5178" y="0"/>
                      </a:lnTo>
                      <a:lnTo>
                        <a:pt x="13225" y="5179"/>
                      </a:lnTo>
                      <a:lnTo>
                        <a:pt x="8047" y="1322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49" name="Freeform: Shape 3848">
                  <a:extLst>
                    <a:ext uri="{FF2B5EF4-FFF2-40B4-BE49-F238E27FC236}">
                      <a16:creationId xmlns:a16="http://schemas.microsoft.com/office/drawing/2014/main" id="{4D60D66D-3E3A-F919-289D-F62E5344CDFA}"/>
                    </a:ext>
                  </a:extLst>
                </p:cNvPr>
                <p:cNvSpPr/>
                <p:nvPr/>
              </p:nvSpPr>
              <p:spPr>
                <a:xfrm>
                  <a:off x="3820207" y="1086476"/>
                  <a:ext cx="61265" cy="60150"/>
                </a:xfrm>
                <a:custGeom>
                  <a:avLst/>
                  <a:gdLst>
                    <a:gd name="connsiteX0" fmla="*/ 56645 w 61265"/>
                    <a:gd name="connsiteY0" fmla="*/ 44137 h 60150"/>
                    <a:gd name="connsiteX1" fmla="*/ 42862 w 61265"/>
                    <a:gd name="connsiteY1" fmla="*/ 35214 h 60150"/>
                    <a:gd name="connsiteX2" fmla="*/ 26769 w 61265"/>
                    <a:gd name="connsiteY2" fmla="*/ 60150 h 60150"/>
                    <a:gd name="connsiteX3" fmla="*/ 20316 w 61265"/>
                    <a:gd name="connsiteY3" fmla="*/ 56007 h 60150"/>
                    <a:gd name="connsiteX4" fmla="*/ 0 w 61265"/>
                    <a:gd name="connsiteY4" fmla="*/ 5736 h 60150"/>
                    <a:gd name="connsiteX5" fmla="*/ 3744 w 61265"/>
                    <a:gd name="connsiteY5" fmla="*/ 0 h 60150"/>
                    <a:gd name="connsiteX6" fmla="*/ 41030 w 61265"/>
                    <a:gd name="connsiteY6" fmla="*/ 24060 h 60150"/>
                    <a:gd name="connsiteX7" fmla="*/ 46049 w 61265"/>
                    <a:gd name="connsiteY7" fmla="*/ 16332 h 60150"/>
                    <a:gd name="connsiteX8" fmla="*/ 52502 w 61265"/>
                    <a:gd name="connsiteY8" fmla="*/ 20475 h 60150"/>
                    <a:gd name="connsiteX9" fmla="*/ 47483 w 61265"/>
                    <a:gd name="connsiteY9" fmla="*/ 28203 h 60150"/>
                    <a:gd name="connsiteX10" fmla="*/ 61266 w 61265"/>
                    <a:gd name="connsiteY10" fmla="*/ 37126 h 60150"/>
                    <a:gd name="connsiteX11" fmla="*/ 56724 w 61265"/>
                    <a:gd name="connsiteY11" fmla="*/ 44216 h 60150"/>
                    <a:gd name="connsiteX12" fmla="*/ 36409 w 61265"/>
                    <a:gd name="connsiteY12" fmla="*/ 31071 h 60150"/>
                    <a:gd name="connsiteX13" fmla="*/ 10516 w 61265"/>
                    <a:gd name="connsiteY13" fmla="*/ 14340 h 60150"/>
                    <a:gd name="connsiteX14" fmla="*/ 24777 w 61265"/>
                    <a:gd name="connsiteY14" fmla="*/ 49076 h 60150"/>
                    <a:gd name="connsiteX15" fmla="*/ 36409 w 61265"/>
                    <a:gd name="connsiteY15" fmla="*/ 31071 h 6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265" h="60150">
                      <a:moveTo>
                        <a:pt x="56645" y="44137"/>
                      </a:moveTo>
                      <a:lnTo>
                        <a:pt x="42862" y="35214"/>
                      </a:lnTo>
                      <a:lnTo>
                        <a:pt x="26769" y="60150"/>
                      </a:lnTo>
                      <a:lnTo>
                        <a:pt x="20316" y="56007"/>
                      </a:lnTo>
                      <a:lnTo>
                        <a:pt x="0" y="5736"/>
                      </a:lnTo>
                      <a:lnTo>
                        <a:pt x="3744" y="0"/>
                      </a:lnTo>
                      <a:lnTo>
                        <a:pt x="41030" y="24060"/>
                      </a:lnTo>
                      <a:lnTo>
                        <a:pt x="46049" y="16332"/>
                      </a:lnTo>
                      <a:lnTo>
                        <a:pt x="52502" y="20475"/>
                      </a:lnTo>
                      <a:lnTo>
                        <a:pt x="47483" y="28203"/>
                      </a:lnTo>
                      <a:lnTo>
                        <a:pt x="61266" y="37126"/>
                      </a:lnTo>
                      <a:lnTo>
                        <a:pt x="56724" y="44216"/>
                      </a:lnTo>
                      <a:close/>
                      <a:moveTo>
                        <a:pt x="36409" y="31071"/>
                      </a:moveTo>
                      <a:lnTo>
                        <a:pt x="10516" y="14340"/>
                      </a:lnTo>
                      <a:lnTo>
                        <a:pt x="24777" y="49076"/>
                      </a:lnTo>
                      <a:lnTo>
                        <a:pt x="36409" y="310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50" name="Freeform: Shape 3849">
                  <a:extLst>
                    <a:ext uri="{FF2B5EF4-FFF2-40B4-BE49-F238E27FC236}">
                      <a16:creationId xmlns:a16="http://schemas.microsoft.com/office/drawing/2014/main" id="{47F22DAE-2A99-ABC0-7060-B2153E35EB66}"/>
                    </a:ext>
                  </a:extLst>
                </p:cNvPr>
                <p:cNvSpPr/>
                <p:nvPr/>
              </p:nvSpPr>
              <p:spPr>
                <a:xfrm>
                  <a:off x="3842723" y="1041750"/>
                  <a:ext cx="65602" cy="58293"/>
                </a:xfrm>
                <a:custGeom>
                  <a:avLst/>
                  <a:gdLst>
                    <a:gd name="connsiteX0" fmla="*/ 28552 w 65602"/>
                    <a:gd name="connsiteY0" fmla="*/ 2182 h 58293"/>
                    <a:gd name="connsiteX1" fmla="*/ 24569 w 65602"/>
                    <a:gd name="connsiteY1" fmla="*/ 9591 h 58293"/>
                    <a:gd name="connsiteX2" fmla="*/ 16841 w 65602"/>
                    <a:gd name="connsiteY2" fmla="*/ 8396 h 58293"/>
                    <a:gd name="connsiteX3" fmla="*/ 9272 w 65602"/>
                    <a:gd name="connsiteY3" fmla="*/ 13495 h 58293"/>
                    <a:gd name="connsiteX4" fmla="*/ 7360 w 65602"/>
                    <a:gd name="connsiteY4" fmla="*/ 20665 h 58293"/>
                    <a:gd name="connsiteX5" fmla="*/ 11025 w 65602"/>
                    <a:gd name="connsiteY5" fmla="*/ 30465 h 58293"/>
                    <a:gd name="connsiteX6" fmla="*/ 23055 w 65602"/>
                    <a:gd name="connsiteY6" fmla="*/ 41061 h 58293"/>
                    <a:gd name="connsiteX7" fmla="*/ 21302 w 65602"/>
                    <a:gd name="connsiteY7" fmla="*/ 31102 h 58293"/>
                    <a:gd name="connsiteX8" fmla="*/ 24409 w 65602"/>
                    <a:gd name="connsiteY8" fmla="*/ 22179 h 58293"/>
                    <a:gd name="connsiteX9" fmla="*/ 37395 w 65602"/>
                    <a:gd name="connsiteY9" fmla="*/ 13495 h 58293"/>
                    <a:gd name="connsiteX10" fmla="*/ 54046 w 65602"/>
                    <a:gd name="connsiteY10" fmla="*/ 17240 h 58293"/>
                    <a:gd name="connsiteX11" fmla="*/ 62571 w 65602"/>
                    <a:gd name="connsiteY11" fmla="*/ 26083 h 58293"/>
                    <a:gd name="connsiteX12" fmla="*/ 65598 w 65602"/>
                    <a:gd name="connsiteY12" fmla="*/ 37077 h 58293"/>
                    <a:gd name="connsiteX13" fmla="*/ 62093 w 65602"/>
                    <a:gd name="connsiteY13" fmla="*/ 47912 h 58293"/>
                    <a:gd name="connsiteX14" fmla="*/ 46318 w 65602"/>
                    <a:gd name="connsiteY14" fmla="*/ 58110 h 58293"/>
                    <a:gd name="connsiteX15" fmla="*/ 21302 w 65602"/>
                    <a:gd name="connsiteY15" fmla="*/ 49904 h 58293"/>
                    <a:gd name="connsiteX16" fmla="*/ 1066 w 65602"/>
                    <a:gd name="connsiteY16" fmla="*/ 28075 h 58293"/>
                    <a:gd name="connsiteX17" fmla="*/ 3854 w 65602"/>
                    <a:gd name="connsiteY17" fmla="*/ 9352 h 58293"/>
                    <a:gd name="connsiteX18" fmla="*/ 14849 w 65602"/>
                    <a:gd name="connsiteY18" fmla="*/ 668 h 58293"/>
                    <a:gd name="connsiteX19" fmla="*/ 28711 w 65602"/>
                    <a:gd name="connsiteY19" fmla="*/ 2262 h 58293"/>
                    <a:gd name="connsiteX20" fmla="*/ 34766 w 65602"/>
                    <a:gd name="connsiteY20" fmla="*/ 47036 h 58293"/>
                    <a:gd name="connsiteX21" fmla="*/ 42733 w 65602"/>
                    <a:gd name="connsiteY21" fmla="*/ 49984 h 58293"/>
                    <a:gd name="connsiteX22" fmla="*/ 50620 w 65602"/>
                    <a:gd name="connsiteY22" fmla="*/ 48948 h 58293"/>
                    <a:gd name="connsiteX23" fmla="*/ 56117 w 65602"/>
                    <a:gd name="connsiteY23" fmla="*/ 44248 h 58293"/>
                    <a:gd name="connsiteX24" fmla="*/ 57472 w 65602"/>
                    <a:gd name="connsiteY24" fmla="*/ 34209 h 58293"/>
                    <a:gd name="connsiteX25" fmla="*/ 49744 w 65602"/>
                    <a:gd name="connsiteY25" fmla="*/ 24649 h 58293"/>
                    <a:gd name="connsiteX26" fmla="*/ 38272 w 65602"/>
                    <a:gd name="connsiteY26" fmla="*/ 21781 h 58293"/>
                    <a:gd name="connsiteX27" fmla="*/ 29667 w 65602"/>
                    <a:gd name="connsiteY27" fmla="*/ 27597 h 58293"/>
                    <a:gd name="connsiteX28" fmla="*/ 27835 w 65602"/>
                    <a:gd name="connsiteY28" fmla="*/ 37954 h 58293"/>
                    <a:gd name="connsiteX29" fmla="*/ 34686 w 65602"/>
                    <a:gd name="connsiteY29" fmla="*/ 47116 h 5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602" h="58293">
                      <a:moveTo>
                        <a:pt x="28552" y="2182"/>
                      </a:moveTo>
                      <a:lnTo>
                        <a:pt x="24569" y="9591"/>
                      </a:lnTo>
                      <a:cubicBezTo>
                        <a:pt x="21382" y="8396"/>
                        <a:pt x="18832" y="7998"/>
                        <a:pt x="16841" y="8396"/>
                      </a:cubicBezTo>
                      <a:cubicBezTo>
                        <a:pt x="13574" y="9034"/>
                        <a:pt x="11104" y="10707"/>
                        <a:pt x="9272" y="13495"/>
                      </a:cubicBezTo>
                      <a:cubicBezTo>
                        <a:pt x="7838" y="15726"/>
                        <a:pt x="7201" y="18116"/>
                        <a:pt x="7360" y="20665"/>
                      </a:cubicBezTo>
                      <a:cubicBezTo>
                        <a:pt x="7519" y="23932"/>
                        <a:pt x="8794" y="27198"/>
                        <a:pt x="11025" y="30465"/>
                      </a:cubicBezTo>
                      <a:cubicBezTo>
                        <a:pt x="13335" y="33731"/>
                        <a:pt x="17319" y="37316"/>
                        <a:pt x="23055" y="41061"/>
                      </a:cubicBezTo>
                      <a:cubicBezTo>
                        <a:pt x="21541" y="37715"/>
                        <a:pt x="20984" y="34369"/>
                        <a:pt x="21302" y="31102"/>
                      </a:cubicBezTo>
                      <a:cubicBezTo>
                        <a:pt x="21621" y="27836"/>
                        <a:pt x="22657" y="24888"/>
                        <a:pt x="24409" y="22179"/>
                      </a:cubicBezTo>
                      <a:cubicBezTo>
                        <a:pt x="27437" y="17479"/>
                        <a:pt x="31739" y="14611"/>
                        <a:pt x="37395" y="13495"/>
                      </a:cubicBezTo>
                      <a:cubicBezTo>
                        <a:pt x="42972" y="12459"/>
                        <a:pt x="48549" y="13655"/>
                        <a:pt x="54046" y="17240"/>
                      </a:cubicBezTo>
                      <a:cubicBezTo>
                        <a:pt x="57631" y="19550"/>
                        <a:pt x="60499" y="22498"/>
                        <a:pt x="62571" y="26083"/>
                      </a:cubicBezTo>
                      <a:cubicBezTo>
                        <a:pt x="64642" y="29668"/>
                        <a:pt x="65678" y="33333"/>
                        <a:pt x="65598" y="37077"/>
                      </a:cubicBezTo>
                      <a:cubicBezTo>
                        <a:pt x="65519" y="40822"/>
                        <a:pt x="64323" y="44487"/>
                        <a:pt x="62093" y="47912"/>
                      </a:cubicBezTo>
                      <a:cubicBezTo>
                        <a:pt x="58269" y="53808"/>
                        <a:pt x="53011" y="57234"/>
                        <a:pt x="46318" y="58110"/>
                      </a:cubicBezTo>
                      <a:cubicBezTo>
                        <a:pt x="39626" y="59066"/>
                        <a:pt x="31261" y="56278"/>
                        <a:pt x="21302" y="49904"/>
                      </a:cubicBezTo>
                      <a:cubicBezTo>
                        <a:pt x="10228" y="42734"/>
                        <a:pt x="3456" y="35484"/>
                        <a:pt x="1066" y="28075"/>
                      </a:cubicBezTo>
                      <a:cubicBezTo>
                        <a:pt x="-1005" y="21621"/>
                        <a:pt x="-49" y="15407"/>
                        <a:pt x="3854" y="9352"/>
                      </a:cubicBezTo>
                      <a:cubicBezTo>
                        <a:pt x="6802" y="4811"/>
                        <a:pt x="10467" y="1943"/>
                        <a:pt x="14849" y="668"/>
                      </a:cubicBezTo>
                      <a:cubicBezTo>
                        <a:pt x="19231" y="-606"/>
                        <a:pt x="23852" y="-49"/>
                        <a:pt x="28711" y="2262"/>
                      </a:cubicBezTo>
                      <a:close/>
                      <a:moveTo>
                        <a:pt x="34766" y="47036"/>
                      </a:moveTo>
                      <a:cubicBezTo>
                        <a:pt x="37156" y="48629"/>
                        <a:pt x="39865" y="49585"/>
                        <a:pt x="42733" y="49984"/>
                      </a:cubicBezTo>
                      <a:cubicBezTo>
                        <a:pt x="45601" y="50382"/>
                        <a:pt x="48230" y="49984"/>
                        <a:pt x="50620" y="48948"/>
                      </a:cubicBezTo>
                      <a:cubicBezTo>
                        <a:pt x="53011" y="47912"/>
                        <a:pt x="54843" y="46239"/>
                        <a:pt x="56117" y="44248"/>
                      </a:cubicBezTo>
                      <a:cubicBezTo>
                        <a:pt x="58030" y="41300"/>
                        <a:pt x="58508" y="37954"/>
                        <a:pt x="57472" y="34209"/>
                      </a:cubicBezTo>
                      <a:cubicBezTo>
                        <a:pt x="56436" y="30544"/>
                        <a:pt x="53887" y="27358"/>
                        <a:pt x="49744" y="24649"/>
                      </a:cubicBezTo>
                      <a:cubicBezTo>
                        <a:pt x="45761" y="22100"/>
                        <a:pt x="41936" y="21143"/>
                        <a:pt x="38272" y="21781"/>
                      </a:cubicBezTo>
                      <a:cubicBezTo>
                        <a:pt x="34607" y="22418"/>
                        <a:pt x="31739" y="24330"/>
                        <a:pt x="29667" y="27597"/>
                      </a:cubicBezTo>
                      <a:cubicBezTo>
                        <a:pt x="27596" y="30783"/>
                        <a:pt x="27038" y="34209"/>
                        <a:pt x="27835" y="37954"/>
                      </a:cubicBezTo>
                      <a:cubicBezTo>
                        <a:pt x="28632" y="41698"/>
                        <a:pt x="30942" y="44726"/>
                        <a:pt x="34686" y="47116"/>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51" name="Freeform: Shape 3850">
                  <a:extLst>
                    <a:ext uri="{FF2B5EF4-FFF2-40B4-BE49-F238E27FC236}">
                      <a16:creationId xmlns:a16="http://schemas.microsoft.com/office/drawing/2014/main" id="{B5A96F76-FD90-5BCD-318E-63E262E144F4}"/>
                    </a:ext>
                  </a:extLst>
                </p:cNvPr>
                <p:cNvSpPr/>
                <p:nvPr/>
              </p:nvSpPr>
              <p:spPr>
                <a:xfrm>
                  <a:off x="3864025" y="990394"/>
                  <a:ext cx="77871" cy="70985"/>
                </a:xfrm>
                <a:custGeom>
                  <a:avLst/>
                  <a:gdLst>
                    <a:gd name="connsiteX0" fmla="*/ 57521 w 77871"/>
                    <a:gd name="connsiteY0" fmla="*/ 70985 h 70985"/>
                    <a:gd name="connsiteX1" fmla="*/ 0 w 77871"/>
                    <a:gd name="connsiteY1" fmla="*/ 33859 h 70985"/>
                    <a:gd name="connsiteX2" fmla="*/ 13942 w 77871"/>
                    <a:gd name="connsiteY2" fmla="*/ 12269 h 70985"/>
                    <a:gd name="connsiteX3" fmla="*/ 22547 w 77871"/>
                    <a:gd name="connsiteY3" fmla="*/ 2788 h 70985"/>
                    <a:gd name="connsiteX4" fmla="*/ 31947 w 77871"/>
                    <a:gd name="connsiteY4" fmla="*/ 0 h 70985"/>
                    <a:gd name="connsiteX5" fmla="*/ 40950 w 77871"/>
                    <a:gd name="connsiteY5" fmla="*/ 2629 h 70985"/>
                    <a:gd name="connsiteX6" fmla="*/ 46607 w 77871"/>
                    <a:gd name="connsiteY6" fmla="*/ 9082 h 70985"/>
                    <a:gd name="connsiteX7" fmla="*/ 47961 w 77871"/>
                    <a:gd name="connsiteY7" fmla="*/ 18483 h 70985"/>
                    <a:gd name="connsiteX8" fmla="*/ 58318 w 77871"/>
                    <a:gd name="connsiteY8" fmla="*/ 13862 h 70985"/>
                    <a:gd name="connsiteX9" fmla="*/ 68834 w 77871"/>
                    <a:gd name="connsiteY9" fmla="*/ 16651 h 70985"/>
                    <a:gd name="connsiteX10" fmla="*/ 75208 w 77871"/>
                    <a:gd name="connsiteY10" fmla="*/ 23184 h 70985"/>
                    <a:gd name="connsiteX11" fmla="*/ 77837 w 77871"/>
                    <a:gd name="connsiteY11" fmla="*/ 30832 h 70985"/>
                    <a:gd name="connsiteX12" fmla="*/ 76642 w 77871"/>
                    <a:gd name="connsiteY12" fmla="*/ 38958 h 70985"/>
                    <a:gd name="connsiteX13" fmla="*/ 71623 w 77871"/>
                    <a:gd name="connsiteY13" fmla="*/ 48837 h 70985"/>
                    <a:gd name="connsiteX14" fmla="*/ 57442 w 77871"/>
                    <a:gd name="connsiteY14" fmla="*/ 70746 h 70985"/>
                    <a:gd name="connsiteX15" fmla="*/ 29079 w 77871"/>
                    <a:gd name="connsiteY15" fmla="*/ 41826 h 70985"/>
                    <a:gd name="connsiteX16" fmla="*/ 37126 w 77871"/>
                    <a:gd name="connsiteY16" fmla="*/ 29398 h 70985"/>
                    <a:gd name="connsiteX17" fmla="*/ 41189 w 77871"/>
                    <a:gd name="connsiteY17" fmla="*/ 21750 h 70985"/>
                    <a:gd name="connsiteX18" fmla="*/ 41189 w 77871"/>
                    <a:gd name="connsiteY18" fmla="*/ 15535 h 70985"/>
                    <a:gd name="connsiteX19" fmla="*/ 37126 w 77871"/>
                    <a:gd name="connsiteY19" fmla="*/ 10835 h 70985"/>
                    <a:gd name="connsiteX20" fmla="*/ 31230 w 77871"/>
                    <a:gd name="connsiteY20" fmla="*/ 8923 h 70985"/>
                    <a:gd name="connsiteX21" fmla="*/ 25733 w 77871"/>
                    <a:gd name="connsiteY21" fmla="*/ 10915 h 70985"/>
                    <a:gd name="connsiteX22" fmla="*/ 19280 w 77871"/>
                    <a:gd name="connsiteY22" fmla="*/ 19121 h 70985"/>
                    <a:gd name="connsiteX23" fmla="*/ 11871 w 77871"/>
                    <a:gd name="connsiteY23" fmla="*/ 30593 h 70985"/>
                    <a:gd name="connsiteX24" fmla="*/ 29239 w 77871"/>
                    <a:gd name="connsiteY24" fmla="*/ 41826 h 70985"/>
                    <a:gd name="connsiteX25" fmla="*/ 55689 w 77871"/>
                    <a:gd name="connsiteY25" fmla="*/ 58955 h 70985"/>
                    <a:gd name="connsiteX26" fmla="*/ 64930 w 77871"/>
                    <a:gd name="connsiteY26" fmla="*/ 44615 h 70985"/>
                    <a:gd name="connsiteX27" fmla="*/ 67958 w 77871"/>
                    <a:gd name="connsiteY27" fmla="*/ 39277 h 70985"/>
                    <a:gd name="connsiteX28" fmla="*/ 69233 w 77871"/>
                    <a:gd name="connsiteY28" fmla="*/ 33859 h 70985"/>
                    <a:gd name="connsiteX29" fmla="*/ 67878 w 77871"/>
                    <a:gd name="connsiteY29" fmla="*/ 28920 h 70985"/>
                    <a:gd name="connsiteX30" fmla="*/ 63735 w 77871"/>
                    <a:gd name="connsiteY30" fmla="*/ 24618 h 70985"/>
                    <a:gd name="connsiteX31" fmla="*/ 57123 w 77871"/>
                    <a:gd name="connsiteY31" fmla="*/ 22626 h 70985"/>
                    <a:gd name="connsiteX32" fmla="*/ 50829 w 77871"/>
                    <a:gd name="connsiteY32" fmla="*/ 25016 h 70985"/>
                    <a:gd name="connsiteX33" fmla="*/ 44456 w 77871"/>
                    <a:gd name="connsiteY33" fmla="*/ 32824 h 70985"/>
                    <a:gd name="connsiteX34" fmla="*/ 35851 w 77871"/>
                    <a:gd name="connsiteY34" fmla="*/ 46129 h 70985"/>
                    <a:gd name="connsiteX35" fmla="*/ 55609 w 77871"/>
                    <a:gd name="connsiteY35" fmla="*/ 58876 h 70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7871" h="70985">
                      <a:moveTo>
                        <a:pt x="57521" y="70985"/>
                      </a:moveTo>
                      <a:lnTo>
                        <a:pt x="0" y="33859"/>
                      </a:lnTo>
                      <a:lnTo>
                        <a:pt x="13942" y="12269"/>
                      </a:lnTo>
                      <a:cubicBezTo>
                        <a:pt x="16810" y="7887"/>
                        <a:pt x="19599" y="4700"/>
                        <a:pt x="22547" y="2788"/>
                      </a:cubicBezTo>
                      <a:cubicBezTo>
                        <a:pt x="25415" y="876"/>
                        <a:pt x="28522" y="0"/>
                        <a:pt x="31947" y="0"/>
                      </a:cubicBezTo>
                      <a:cubicBezTo>
                        <a:pt x="35373" y="0"/>
                        <a:pt x="38321" y="956"/>
                        <a:pt x="40950" y="2629"/>
                      </a:cubicBezTo>
                      <a:cubicBezTo>
                        <a:pt x="43420" y="4222"/>
                        <a:pt x="45252" y="6374"/>
                        <a:pt x="46607" y="9082"/>
                      </a:cubicBezTo>
                      <a:cubicBezTo>
                        <a:pt x="47961" y="11791"/>
                        <a:pt x="48359" y="14978"/>
                        <a:pt x="47961" y="18483"/>
                      </a:cubicBezTo>
                      <a:cubicBezTo>
                        <a:pt x="51227" y="15695"/>
                        <a:pt x="54733" y="14101"/>
                        <a:pt x="58318" y="13862"/>
                      </a:cubicBezTo>
                      <a:cubicBezTo>
                        <a:pt x="61983" y="13544"/>
                        <a:pt x="65488" y="14500"/>
                        <a:pt x="68834" y="16651"/>
                      </a:cubicBezTo>
                      <a:cubicBezTo>
                        <a:pt x="71543" y="18404"/>
                        <a:pt x="73694" y="20555"/>
                        <a:pt x="75208" y="23184"/>
                      </a:cubicBezTo>
                      <a:cubicBezTo>
                        <a:pt x="76801" y="25813"/>
                        <a:pt x="77678" y="28362"/>
                        <a:pt x="77837" y="30832"/>
                      </a:cubicBezTo>
                      <a:cubicBezTo>
                        <a:pt x="77996" y="33302"/>
                        <a:pt x="77598" y="36010"/>
                        <a:pt x="76642" y="38958"/>
                      </a:cubicBezTo>
                      <a:cubicBezTo>
                        <a:pt x="75686" y="41906"/>
                        <a:pt x="74013" y="45172"/>
                        <a:pt x="71623" y="48837"/>
                      </a:cubicBezTo>
                      <a:lnTo>
                        <a:pt x="57442" y="70746"/>
                      </a:lnTo>
                      <a:close/>
                      <a:moveTo>
                        <a:pt x="29079" y="41826"/>
                      </a:moveTo>
                      <a:lnTo>
                        <a:pt x="37126" y="29398"/>
                      </a:lnTo>
                      <a:cubicBezTo>
                        <a:pt x="39277" y="26052"/>
                        <a:pt x="40631" y="23423"/>
                        <a:pt x="41189" y="21750"/>
                      </a:cubicBezTo>
                      <a:cubicBezTo>
                        <a:pt x="41826" y="19439"/>
                        <a:pt x="41826" y="17368"/>
                        <a:pt x="41189" y="15535"/>
                      </a:cubicBezTo>
                      <a:cubicBezTo>
                        <a:pt x="40472" y="13703"/>
                        <a:pt x="39118" y="12110"/>
                        <a:pt x="37126" y="10835"/>
                      </a:cubicBezTo>
                      <a:cubicBezTo>
                        <a:pt x="35214" y="9640"/>
                        <a:pt x="33222" y="9003"/>
                        <a:pt x="31230" y="8923"/>
                      </a:cubicBezTo>
                      <a:cubicBezTo>
                        <a:pt x="29159" y="8923"/>
                        <a:pt x="27326" y="9560"/>
                        <a:pt x="25733" y="10915"/>
                      </a:cubicBezTo>
                      <a:cubicBezTo>
                        <a:pt x="24140" y="12269"/>
                        <a:pt x="21989" y="14978"/>
                        <a:pt x="19280" y="19121"/>
                      </a:cubicBezTo>
                      <a:lnTo>
                        <a:pt x="11871" y="30593"/>
                      </a:lnTo>
                      <a:lnTo>
                        <a:pt x="29239" y="41826"/>
                      </a:lnTo>
                      <a:close/>
                      <a:moveTo>
                        <a:pt x="55689" y="58955"/>
                      </a:moveTo>
                      <a:lnTo>
                        <a:pt x="64930" y="44615"/>
                      </a:lnTo>
                      <a:cubicBezTo>
                        <a:pt x="66524" y="42145"/>
                        <a:pt x="67560" y="40392"/>
                        <a:pt x="67958" y="39277"/>
                      </a:cubicBezTo>
                      <a:cubicBezTo>
                        <a:pt x="68755" y="37285"/>
                        <a:pt x="69233" y="35532"/>
                        <a:pt x="69233" y="33859"/>
                      </a:cubicBezTo>
                      <a:cubicBezTo>
                        <a:pt x="69233" y="32186"/>
                        <a:pt x="68834" y="30593"/>
                        <a:pt x="67878" y="28920"/>
                      </a:cubicBezTo>
                      <a:cubicBezTo>
                        <a:pt x="67002" y="27247"/>
                        <a:pt x="65568" y="25813"/>
                        <a:pt x="63735" y="24618"/>
                      </a:cubicBezTo>
                      <a:cubicBezTo>
                        <a:pt x="61584" y="23263"/>
                        <a:pt x="59354" y="22546"/>
                        <a:pt x="57123" y="22626"/>
                      </a:cubicBezTo>
                      <a:cubicBezTo>
                        <a:pt x="54812" y="22626"/>
                        <a:pt x="52741" y="23502"/>
                        <a:pt x="50829" y="25016"/>
                      </a:cubicBezTo>
                      <a:cubicBezTo>
                        <a:pt x="48917" y="26530"/>
                        <a:pt x="46766" y="29159"/>
                        <a:pt x="44456" y="32824"/>
                      </a:cubicBezTo>
                      <a:lnTo>
                        <a:pt x="35851" y="46129"/>
                      </a:lnTo>
                      <a:lnTo>
                        <a:pt x="55609" y="5887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52" name="Freeform: Shape 3851">
                  <a:extLst>
                    <a:ext uri="{FF2B5EF4-FFF2-40B4-BE49-F238E27FC236}">
                      <a16:creationId xmlns:a16="http://schemas.microsoft.com/office/drawing/2014/main" id="{2B2917C6-9E7E-AECE-4526-0F098F093C84}"/>
                    </a:ext>
                  </a:extLst>
                </p:cNvPr>
                <p:cNvSpPr/>
                <p:nvPr/>
              </p:nvSpPr>
              <p:spPr>
                <a:xfrm>
                  <a:off x="3891192" y="878698"/>
                  <a:ext cx="108350" cy="81182"/>
                </a:xfrm>
                <a:custGeom>
                  <a:avLst/>
                  <a:gdLst>
                    <a:gd name="connsiteX0" fmla="*/ 95842 w 108350"/>
                    <a:gd name="connsiteY0" fmla="*/ 81183 h 81182"/>
                    <a:gd name="connsiteX1" fmla="*/ 0 w 108350"/>
                    <a:gd name="connsiteY1" fmla="*/ 19360 h 81182"/>
                    <a:gd name="connsiteX2" fmla="*/ 12508 w 108350"/>
                    <a:gd name="connsiteY2" fmla="*/ 0 h 81182"/>
                    <a:gd name="connsiteX3" fmla="*/ 108350 w 108350"/>
                    <a:gd name="connsiteY3" fmla="*/ 61823 h 81182"/>
                    <a:gd name="connsiteX4" fmla="*/ 95842 w 108350"/>
                    <a:gd name="connsiteY4" fmla="*/ 81183 h 81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50" h="81182">
                      <a:moveTo>
                        <a:pt x="95842" y="81183"/>
                      </a:moveTo>
                      <a:lnTo>
                        <a:pt x="0" y="19360"/>
                      </a:lnTo>
                      <a:lnTo>
                        <a:pt x="12508" y="0"/>
                      </a:lnTo>
                      <a:lnTo>
                        <a:pt x="108350" y="61823"/>
                      </a:lnTo>
                      <a:lnTo>
                        <a:pt x="95842" y="8118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53" name="Freeform: Shape 3852">
                  <a:extLst>
                    <a:ext uri="{FF2B5EF4-FFF2-40B4-BE49-F238E27FC236}">
                      <a16:creationId xmlns:a16="http://schemas.microsoft.com/office/drawing/2014/main" id="{7A09B47C-5E3E-A912-74CB-F2F0867DF45C}"/>
                    </a:ext>
                  </a:extLst>
                </p:cNvPr>
                <p:cNvSpPr/>
                <p:nvPr/>
              </p:nvSpPr>
              <p:spPr>
                <a:xfrm>
                  <a:off x="3941782" y="823023"/>
                  <a:ext cx="110341" cy="99413"/>
                </a:xfrm>
                <a:custGeom>
                  <a:avLst/>
                  <a:gdLst>
                    <a:gd name="connsiteX0" fmla="*/ 110342 w 110341"/>
                    <a:gd name="connsiteY0" fmla="*/ 36077 h 99413"/>
                    <a:gd name="connsiteX1" fmla="*/ 98471 w 110341"/>
                    <a:gd name="connsiteY1" fmla="*/ 54480 h 99413"/>
                    <a:gd name="connsiteX2" fmla="*/ 63018 w 110341"/>
                    <a:gd name="connsiteY2" fmla="*/ 31615 h 99413"/>
                    <a:gd name="connsiteX3" fmla="*/ 47722 w 110341"/>
                    <a:gd name="connsiteY3" fmla="*/ 23409 h 99413"/>
                    <a:gd name="connsiteX4" fmla="*/ 40074 w 110341"/>
                    <a:gd name="connsiteY4" fmla="*/ 23887 h 99413"/>
                    <a:gd name="connsiteX5" fmla="*/ 34098 w 110341"/>
                    <a:gd name="connsiteY5" fmla="*/ 29066 h 99413"/>
                    <a:gd name="connsiteX6" fmla="*/ 31151 w 110341"/>
                    <a:gd name="connsiteY6" fmla="*/ 39343 h 99413"/>
                    <a:gd name="connsiteX7" fmla="*/ 34736 w 110341"/>
                    <a:gd name="connsiteY7" fmla="*/ 48983 h 99413"/>
                    <a:gd name="connsiteX8" fmla="*/ 49793 w 110341"/>
                    <a:gd name="connsiteY8" fmla="*/ 60695 h 99413"/>
                    <a:gd name="connsiteX9" fmla="*/ 81263 w 110341"/>
                    <a:gd name="connsiteY9" fmla="*/ 81010 h 99413"/>
                    <a:gd name="connsiteX10" fmla="*/ 69392 w 110341"/>
                    <a:gd name="connsiteY10" fmla="*/ 99414 h 99413"/>
                    <a:gd name="connsiteX11" fmla="*/ 0 w 110341"/>
                    <a:gd name="connsiteY11" fmla="*/ 54640 h 99413"/>
                    <a:gd name="connsiteX12" fmla="*/ 10994 w 110341"/>
                    <a:gd name="connsiteY12" fmla="*/ 37590 h 99413"/>
                    <a:gd name="connsiteX13" fmla="*/ 21192 w 110341"/>
                    <a:gd name="connsiteY13" fmla="*/ 44203 h 99413"/>
                    <a:gd name="connsiteX14" fmla="*/ 24220 w 110341"/>
                    <a:gd name="connsiteY14" fmla="*/ 13769 h 99413"/>
                    <a:gd name="connsiteX15" fmla="*/ 33620 w 110341"/>
                    <a:gd name="connsiteY15" fmla="*/ 4050 h 99413"/>
                    <a:gd name="connsiteX16" fmla="*/ 44137 w 110341"/>
                    <a:gd name="connsiteY16" fmla="*/ 66 h 99413"/>
                    <a:gd name="connsiteX17" fmla="*/ 54175 w 110341"/>
                    <a:gd name="connsiteY17" fmla="*/ 1421 h 99413"/>
                    <a:gd name="connsiteX18" fmla="*/ 67161 w 110341"/>
                    <a:gd name="connsiteY18" fmla="*/ 8352 h 99413"/>
                    <a:gd name="connsiteX19" fmla="*/ 110342 w 110341"/>
                    <a:gd name="connsiteY19" fmla="*/ 36236 h 9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0341" h="99413">
                      <a:moveTo>
                        <a:pt x="110342" y="36077"/>
                      </a:moveTo>
                      <a:lnTo>
                        <a:pt x="98471" y="54480"/>
                      </a:lnTo>
                      <a:lnTo>
                        <a:pt x="63018" y="31615"/>
                      </a:lnTo>
                      <a:cubicBezTo>
                        <a:pt x="55529" y="26755"/>
                        <a:pt x="50431" y="24047"/>
                        <a:pt x="47722" y="23409"/>
                      </a:cubicBezTo>
                      <a:cubicBezTo>
                        <a:pt x="45013" y="22772"/>
                        <a:pt x="42464" y="22931"/>
                        <a:pt x="40074" y="23887"/>
                      </a:cubicBezTo>
                      <a:cubicBezTo>
                        <a:pt x="37684" y="24843"/>
                        <a:pt x="35771" y="26596"/>
                        <a:pt x="34098" y="29066"/>
                      </a:cubicBezTo>
                      <a:cubicBezTo>
                        <a:pt x="32027" y="32253"/>
                        <a:pt x="31071" y="35678"/>
                        <a:pt x="31151" y="39343"/>
                      </a:cubicBezTo>
                      <a:cubicBezTo>
                        <a:pt x="31310" y="43008"/>
                        <a:pt x="32425" y="46195"/>
                        <a:pt x="34736" y="48983"/>
                      </a:cubicBezTo>
                      <a:cubicBezTo>
                        <a:pt x="37046" y="51772"/>
                        <a:pt x="41986" y="55675"/>
                        <a:pt x="49793" y="60695"/>
                      </a:cubicBezTo>
                      <a:lnTo>
                        <a:pt x="81263" y="81010"/>
                      </a:lnTo>
                      <a:lnTo>
                        <a:pt x="69392" y="99414"/>
                      </a:lnTo>
                      <a:lnTo>
                        <a:pt x="0" y="54640"/>
                      </a:lnTo>
                      <a:lnTo>
                        <a:pt x="10994" y="37590"/>
                      </a:lnTo>
                      <a:lnTo>
                        <a:pt x="21192" y="44203"/>
                      </a:lnTo>
                      <a:cubicBezTo>
                        <a:pt x="17288" y="33049"/>
                        <a:pt x="18244" y="22931"/>
                        <a:pt x="24220" y="13769"/>
                      </a:cubicBezTo>
                      <a:cubicBezTo>
                        <a:pt x="26849" y="9706"/>
                        <a:pt x="29956" y="6519"/>
                        <a:pt x="33620" y="4050"/>
                      </a:cubicBezTo>
                      <a:cubicBezTo>
                        <a:pt x="37285" y="1580"/>
                        <a:pt x="40711" y="305"/>
                        <a:pt x="44137" y="66"/>
                      </a:cubicBezTo>
                      <a:cubicBezTo>
                        <a:pt x="47483" y="-173"/>
                        <a:pt x="50829" y="226"/>
                        <a:pt x="54175" y="1421"/>
                      </a:cubicBezTo>
                      <a:cubicBezTo>
                        <a:pt x="57441" y="2616"/>
                        <a:pt x="61823" y="4926"/>
                        <a:pt x="67161" y="8352"/>
                      </a:cubicBezTo>
                      <a:lnTo>
                        <a:pt x="110342" y="3623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54" name="Freeform: Shape 3853">
                  <a:extLst>
                    <a:ext uri="{FF2B5EF4-FFF2-40B4-BE49-F238E27FC236}">
                      <a16:creationId xmlns:a16="http://schemas.microsoft.com/office/drawing/2014/main" id="{14D9952F-429F-DCC3-51C9-9E7CA58FA7DB}"/>
                    </a:ext>
                  </a:extLst>
                </p:cNvPr>
                <p:cNvSpPr/>
                <p:nvPr/>
              </p:nvSpPr>
              <p:spPr>
                <a:xfrm>
                  <a:off x="3997551" y="714818"/>
                  <a:ext cx="107712" cy="116383"/>
                </a:xfrm>
                <a:custGeom>
                  <a:avLst/>
                  <a:gdLst>
                    <a:gd name="connsiteX0" fmla="*/ 107713 w 107712"/>
                    <a:gd name="connsiteY0" fmla="*/ 61983 h 116383"/>
                    <a:gd name="connsiteX1" fmla="*/ 96718 w 107712"/>
                    <a:gd name="connsiteY1" fmla="*/ 79032 h 116383"/>
                    <a:gd name="connsiteX2" fmla="*/ 86521 w 107712"/>
                    <a:gd name="connsiteY2" fmla="*/ 72419 h 116383"/>
                    <a:gd name="connsiteX3" fmla="*/ 88911 w 107712"/>
                    <a:gd name="connsiteY3" fmla="*/ 88194 h 116383"/>
                    <a:gd name="connsiteX4" fmla="*/ 84290 w 107712"/>
                    <a:gd name="connsiteY4" fmla="*/ 101738 h 116383"/>
                    <a:gd name="connsiteX5" fmla="*/ 61425 w 107712"/>
                    <a:gd name="connsiteY5" fmla="*/ 115998 h 116383"/>
                    <a:gd name="connsiteX6" fmla="*/ 28999 w 107712"/>
                    <a:gd name="connsiteY6" fmla="*/ 107155 h 116383"/>
                    <a:gd name="connsiteX7" fmla="*/ 7489 w 107712"/>
                    <a:gd name="connsiteY7" fmla="*/ 81502 h 116383"/>
                    <a:gd name="connsiteX8" fmla="*/ 11871 w 107712"/>
                    <a:gd name="connsiteY8" fmla="*/ 54573 h 116383"/>
                    <a:gd name="connsiteX9" fmla="*/ 34497 w 107712"/>
                    <a:gd name="connsiteY9" fmla="*/ 40711 h 116383"/>
                    <a:gd name="connsiteX10" fmla="*/ 0 w 107712"/>
                    <a:gd name="connsiteY10" fmla="*/ 18404 h 116383"/>
                    <a:gd name="connsiteX11" fmla="*/ 11871 w 107712"/>
                    <a:gd name="connsiteY11" fmla="*/ 0 h 116383"/>
                    <a:gd name="connsiteX12" fmla="*/ 107713 w 107712"/>
                    <a:gd name="connsiteY12" fmla="*/ 61823 h 116383"/>
                    <a:gd name="connsiteX13" fmla="*/ 39835 w 107712"/>
                    <a:gd name="connsiteY13" fmla="*/ 87636 h 116383"/>
                    <a:gd name="connsiteX14" fmla="*/ 57919 w 107712"/>
                    <a:gd name="connsiteY14" fmla="*/ 94966 h 116383"/>
                    <a:gd name="connsiteX15" fmla="*/ 73136 w 107712"/>
                    <a:gd name="connsiteY15" fmla="*/ 87158 h 116383"/>
                    <a:gd name="connsiteX16" fmla="*/ 74730 w 107712"/>
                    <a:gd name="connsiteY16" fmla="*/ 72897 h 116383"/>
                    <a:gd name="connsiteX17" fmla="*/ 61505 w 107712"/>
                    <a:gd name="connsiteY17" fmla="*/ 58079 h 116383"/>
                    <a:gd name="connsiteX18" fmla="*/ 41508 w 107712"/>
                    <a:gd name="connsiteY18" fmla="*/ 51307 h 116383"/>
                    <a:gd name="connsiteX19" fmla="*/ 29079 w 107712"/>
                    <a:gd name="connsiteY19" fmla="*/ 58955 h 116383"/>
                    <a:gd name="connsiteX20" fmla="*/ 27247 w 107712"/>
                    <a:gd name="connsiteY20" fmla="*/ 73296 h 116383"/>
                    <a:gd name="connsiteX21" fmla="*/ 39914 w 107712"/>
                    <a:gd name="connsiteY21" fmla="*/ 87716 h 1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712" h="116383">
                      <a:moveTo>
                        <a:pt x="107713" y="61983"/>
                      </a:moveTo>
                      <a:lnTo>
                        <a:pt x="96718" y="79032"/>
                      </a:lnTo>
                      <a:lnTo>
                        <a:pt x="86521" y="72419"/>
                      </a:lnTo>
                      <a:cubicBezTo>
                        <a:pt x="88672" y="77837"/>
                        <a:pt x="89469" y="83095"/>
                        <a:pt x="88911" y="88194"/>
                      </a:cubicBezTo>
                      <a:cubicBezTo>
                        <a:pt x="88353" y="93293"/>
                        <a:pt x="86839" y="97834"/>
                        <a:pt x="84290" y="101738"/>
                      </a:cubicBezTo>
                      <a:cubicBezTo>
                        <a:pt x="79112" y="109705"/>
                        <a:pt x="71543" y="114485"/>
                        <a:pt x="61425" y="115998"/>
                      </a:cubicBezTo>
                      <a:cubicBezTo>
                        <a:pt x="51307" y="117512"/>
                        <a:pt x="40552" y="114564"/>
                        <a:pt x="28999" y="107155"/>
                      </a:cubicBezTo>
                      <a:cubicBezTo>
                        <a:pt x="17209" y="99587"/>
                        <a:pt x="10038" y="90982"/>
                        <a:pt x="7489" y="81502"/>
                      </a:cubicBezTo>
                      <a:cubicBezTo>
                        <a:pt x="4939" y="72021"/>
                        <a:pt x="6373" y="63018"/>
                        <a:pt x="11871" y="54573"/>
                      </a:cubicBezTo>
                      <a:cubicBezTo>
                        <a:pt x="16890" y="46846"/>
                        <a:pt x="24459" y="42145"/>
                        <a:pt x="34497" y="40711"/>
                      </a:cubicBezTo>
                      <a:lnTo>
                        <a:pt x="0" y="18404"/>
                      </a:lnTo>
                      <a:lnTo>
                        <a:pt x="11871" y="0"/>
                      </a:lnTo>
                      <a:lnTo>
                        <a:pt x="107713" y="61823"/>
                      </a:lnTo>
                      <a:close/>
                      <a:moveTo>
                        <a:pt x="39835" y="87636"/>
                      </a:moveTo>
                      <a:cubicBezTo>
                        <a:pt x="47244" y="92416"/>
                        <a:pt x="53299" y="94886"/>
                        <a:pt x="57919" y="94966"/>
                      </a:cubicBezTo>
                      <a:cubicBezTo>
                        <a:pt x="64612" y="95125"/>
                        <a:pt x="69711" y="92496"/>
                        <a:pt x="73136" y="87158"/>
                      </a:cubicBezTo>
                      <a:cubicBezTo>
                        <a:pt x="75845" y="82936"/>
                        <a:pt x="76403" y="78156"/>
                        <a:pt x="74730" y="72897"/>
                      </a:cubicBezTo>
                      <a:cubicBezTo>
                        <a:pt x="73057" y="67639"/>
                        <a:pt x="68595" y="62620"/>
                        <a:pt x="61505" y="58079"/>
                      </a:cubicBezTo>
                      <a:cubicBezTo>
                        <a:pt x="53538" y="52900"/>
                        <a:pt x="46846" y="50670"/>
                        <a:pt x="41508" y="51307"/>
                      </a:cubicBezTo>
                      <a:cubicBezTo>
                        <a:pt x="36170" y="51944"/>
                        <a:pt x="32027" y="54494"/>
                        <a:pt x="29079" y="58955"/>
                      </a:cubicBezTo>
                      <a:cubicBezTo>
                        <a:pt x="26291" y="63337"/>
                        <a:pt x="25654" y="68117"/>
                        <a:pt x="27247" y="73296"/>
                      </a:cubicBezTo>
                      <a:cubicBezTo>
                        <a:pt x="28840" y="78474"/>
                        <a:pt x="33063" y="83254"/>
                        <a:pt x="39914" y="87716"/>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55" name="Freeform: Shape 3854">
                  <a:extLst>
                    <a:ext uri="{FF2B5EF4-FFF2-40B4-BE49-F238E27FC236}">
                      <a16:creationId xmlns:a16="http://schemas.microsoft.com/office/drawing/2014/main" id="{60EBBBBC-3B3B-4D76-CDC4-A955B38CADF1}"/>
                    </a:ext>
                  </a:extLst>
                </p:cNvPr>
                <p:cNvSpPr/>
                <p:nvPr/>
              </p:nvSpPr>
              <p:spPr>
                <a:xfrm>
                  <a:off x="4021133" y="678410"/>
                  <a:ext cx="107633" cy="80306"/>
                </a:xfrm>
                <a:custGeom>
                  <a:avLst/>
                  <a:gdLst>
                    <a:gd name="connsiteX0" fmla="*/ 16970 w 107633"/>
                    <a:gd name="connsiteY0" fmla="*/ 29398 h 80306"/>
                    <a:gd name="connsiteX1" fmla="*/ 0 w 107633"/>
                    <a:gd name="connsiteY1" fmla="*/ 18404 h 80306"/>
                    <a:gd name="connsiteX2" fmla="*/ 11871 w 107633"/>
                    <a:gd name="connsiteY2" fmla="*/ 0 h 80306"/>
                    <a:gd name="connsiteX3" fmla="*/ 28840 w 107633"/>
                    <a:gd name="connsiteY3" fmla="*/ 10994 h 80306"/>
                    <a:gd name="connsiteX4" fmla="*/ 16970 w 107633"/>
                    <a:gd name="connsiteY4" fmla="*/ 29398 h 80306"/>
                    <a:gd name="connsiteX5" fmla="*/ 95763 w 107633"/>
                    <a:gd name="connsiteY5" fmla="*/ 80307 h 80306"/>
                    <a:gd name="connsiteX6" fmla="*/ 26371 w 107633"/>
                    <a:gd name="connsiteY6" fmla="*/ 35533 h 80306"/>
                    <a:gd name="connsiteX7" fmla="*/ 38241 w 107633"/>
                    <a:gd name="connsiteY7" fmla="*/ 17129 h 80306"/>
                    <a:gd name="connsiteX8" fmla="*/ 107633 w 107633"/>
                    <a:gd name="connsiteY8" fmla="*/ 61903 h 80306"/>
                    <a:gd name="connsiteX9" fmla="*/ 95763 w 107633"/>
                    <a:gd name="connsiteY9" fmla="*/ 80307 h 8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633" h="80306">
                      <a:moveTo>
                        <a:pt x="16970" y="29398"/>
                      </a:moveTo>
                      <a:lnTo>
                        <a:pt x="0" y="18404"/>
                      </a:lnTo>
                      <a:lnTo>
                        <a:pt x="11871" y="0"/>
                      </a:lnTo>
                      <a:lnTo>
                        <a:pt x="28840" y="10994"/>
                      </a:lnTo>
                      <a:lnTo>
                        <a:pt x="16970" y="29398"/>
                      </a:lnTo>
                      <a:close/>
                      <a:moveTo>
                        <a:pt x="95763" y="80307"/>
                      </a:moveTo>
                      <a:lnTo>
                        <a:pt x="26371" y="35533"/>
                      </a:lnTo>
                      <a:lnTo>
                        <a:pt x="38241" y="17129"/>
                      </a:lnTo>
                      <a:lnTo>
                        <a:pt x="107633" y="61903"/>
                      </a:lnTo>
                      <a:lnTo>
                        <a:pt x="95763" y="8030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856" name="Freeform: Shape 3855">
                  <a:extLst>
                    <a:ext uri="{FF2B5EF4-FFF2-40B4-BE49-F238E27FC236}">
                      <a16:creationId xmlns:a16="http://schemas.microsoft.com/office/drawing/2014/main" id="{657C17E8-3AE0-5D41-8AD8-7B9D1B77A385}"/>
                    </a:ext>
                  </a:extLst>
                </p:cNvPr>
                <p:cNvSpPr/>
                <p:nvPr/>
              </p:nvSpPr>
              <p:spPr>
                <a:xfrm>
                  <a:off x="4079028" y="628407"/>
                  <a:ext cx="100806" cy="89664"/>
                </a:xfrm>
                <a:custGeom>
                  <a:avLst/>
                  <a:gdLst>
                    <a:gd name="connsiteX0" fmla="*/ 22491 w 100806"/>
                    <a:gd name="connsiteY0" fmla="*/ 48170 h 89664"/>
                    <a:gd name="connsiteX1" fmla="*/ 8708 w 100806"/>
                    <a:gd name="connsiteY1" fmla="*/ 62909 h 89664"/>
                    <a:gd name="connsiteX2" fmla="*/ 25 w 100806"/>
                    <a:gd name="connsiteY2" fmla="*/ 43629 h 89664"/>
                    <a:gd name="connsiteX3" fmla="*/ 8310 w 100806"/>
                    <a:gd name="connsiteY3" fmla="*/ 20127 h 89664"/>
                    <a:gd name="connsiteX4" fmla="*/ 23049 w 100806"/>
                    <a:gd name="connsiteY4" fmla="*/ 3715 h 89664"/>
                    <a:gd name="connsiteX5" fmla="*/ 35876 w 100806"/>
                    <a:gd name="connsiteY5" fmla="*/ 50 h 89664"/>
                    <a:gd name="connsiteX6" fmla="*/ 53881 w 100806"/>
                    <a:gd name="connsiteY6" fmla="*/ 8176 h 89664"/>
                    <a:gd name="connsiteX7" fmla="*/ 75232 w 100806"/>
                    <a:gd name="connsiteY7" fmla="*/ 22198 h 89664"/>
                    <a:gd name="connsiteX8" fmla="*/ 89334 w 100806"/>
                    <a:gd name="connsiteY8" fmla="*/ 30006 h 89664"/>
                    <a:gd name="connsiteX9" fmla="*/ 100806 w 100806"/>
                    <a:gd name="connsiteY9" fmla="*/ 32715 h 89664"/>
                    <a:gd name="connsiteX10" fmla="*/ 89095 w 100806"/>
                    <a:gd name="connsiteY10" fmla="*/ 50879 h 89664"/>
                    <a:gd name="connsiteX11" fmla="*/ 82562 w 100806"/>
                    <a:gd name="connsiteY11" fmla="*/ 49126 h 89664"/>
                    <a:gd name="connsiteX12" fmla="*/ 80012 w 100806"/>
                    <a:gd name="connsiteY12" fmla="*/ 48409 h 89664"/>
                    <a:gd name="connsiteX13" fmla="*/ 80411 w 100806"/>
                    <a:gd name="connsiteY13" fmla="*/ 62909 h 89664"/>
                    <a:gd name="connsiteX14" fmla="*/ 75312 w 100806"/>
                    <a:gd name="connsiteY14" fmla="*/ 75816 h 89664"/>
                    <a:gd name="connsiteX15" fmla="*/ 58581 w 100806"/>
                    <a:gd name="connsiteY15" fmla="*/ 88961 h 89664"/>
                    <a:gd name="connsiteX16" fmla="*/ 39859 w 100806"/>
                    <a:gd name="connsiteY16" fmla="*/ 85615 h 89664"/>
                    <a:gd name="connsiteX17" fmla="*/ 31175 w 100806"/>
                    <a:gd name="connsiteY17" fmla="*/ 76055 h 89664"/>
                    <a:gd name="connsiteX18" fmla="*/ 29183 w 100806"/>
                    <a:gd name="connsiteY18" fmla="*/ 63626 h 89664"/>
                    <a:gd name="connsiteX19" fmla="*/ 34362 w 100806"/>
                    <a:gd name="connsiteY19" fmla="*/ 46258 h 89664"/>
                    <a:gd name="connsiteX20" fmla="*/ 41373 w 100806"/>
                    <a:gd name="connsiteY20" fmla="*/ 25465 h 89664"/>
                    <a:gd name="connsiteX21" fmla="*/ 39540 w 100806"/>
                    <a:gd name="connsiteY21" fmla="*/ 24270 h 89664"/>
                    <a:gd name="connsiteX22" fmla="*/ 30299 w 100806"/>
                    <a:gd name="connsiteY22" fmla="*/ 22039 h 89664"/>
                    <a:gd name="connsiteX23" fmla="*/ 21695 w 100806"/>
                    <a:gd name="connsiteY23" fmla="*/ 30484 h 89664"/>
                    <a:gd name="connsiteX24" fmla="*/ 18667 w 100806"/>
                    <a:gd name="connsiteY24" fmla="*/ 39407 h 89664"/>
                    <a:gd name="connsiteX25" fmla="*/ 22571 w 100806"/>
                    <a:gd name="connsiteY25" fmla="*/ 48250 h 89664"/>
                    <a:gd name="connsiteX26" fmla="*/ 53323 w 100806"/>
                    <a:gd name="connsiteY26" fmla="*/ 33272 h 89664"/>
                    <a:gd name="connsiteX27" fmla="*/ 48941 w 100806"/>
                    <a:gd name="connsiteY27" fmla="*/ 46258 h 89664"/>
                    <a:gd name="connsiteX28" fmla="*/ 45675 w 100806"/>
                    <a:gd name="connsiteY28" fmla="*/ 58288 h 89664"/>
                    <a:gd name="connsiteX29" fmla="*/ 49818 w 100806"/>
                    <a:gd name="connsiteY29" fmla="*/ 66096 h 89664"/>
                    <a:gd name="connsiteX30" fmla="*/ 58342 w 100806"/>
                    <a:gd name="connsiteY30" fmla="*/ 67530 h 89664"/>
                    <a:gd name="connsiteX31" fmla="*/ 65911 w 100806"/>
                    <a:gd name="connsiteY31" fmla="*/ 62033 h 89664"/>
                    <a:gd name="connsiteX32" fmla="*/ 68779 w 100806"/>
                    <a:gd name="connsiteY32" fmla="*/ 50401 h 89664"/>
                    <a:gd name="connsiteX33" fmla="*/ 65513 w 100806"/>
                    <a:gd name="connsiteY33" fmla="*/ 42116 h 89664"/>
                    <a:gd name="connsiteX34" fmla="*/ 57068 w 100806"/>
                    <a:gd name="connsiteY34" fmla="*/ 35583 h 89664"/>
                    <a:gd name="connsiteX35" fmla="*/ 53403 w 100806"/>
                    <a:gd name="connsiteY35" fmla="*/ 33193 h 89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806" h="89664">
                      <a:moveTo>
                        <a:pt x="22491" y="48170"/>
                      </a:moveTo>
                      <a:lnTo>
                        <a:pt x="8708" y="62909"/>
                      </a:lnTo>
                      <a:cubicBezTo>
                        <a:pt x="3211" y="56695"/>
                        <a:pt x="343" y="50242"/>
                        <a:pt x="25" y="43629"/>
                      </a:cubicBezTo>
                      <a:cubicBezTo>
                        <a:pt x="-294" y="36937"/>
                        <a:pt x="2494" y="29129"/>
                        <a:pt x="8310" y="20127"/>
                      </a:cubicBezTo>
                      <a:cubicBezTo>
                        <a:pt x="13568" y="11921"/>
                        <a:pt x="18508" y="6424"/>
                        <a:pt x="23049" y="3715"/>
                      </a:cubicBezTo>
                      <a:cubicBezTo>
                        <a:pt x="27590" y="927"/>
                        <a:pt x="31892" y="-268"/>
                        <a:pt x="35876" y="50"/>
                      </a:cubicBezTo>
                      <a:cubicBezTo>
                        <a:pt x="39859" y="369"/>
                        <a:pt x="45914" y="3078"/>
                        <a:pt x="53881" y="8176"/>
                      </a:cubicBezTo>
                      <a:lnTo>
                        <a:pt x="75232" y="22198"/>
                      </a:lnTo>
                      <a:cubicBezTo>
                        <a:pt x="81367" y="26102"/>
                        <a:pt x="86067" y="28731"/>
                        <a:pt x="89334" y="30006"/>
                      </a:cubicBezTo>
                      <a:cubicBezTo>
                        <a:pt x="92600" y="31281"/>
                        <a:pt x="96424" y="32157"/>
                        <a:pt x="100806" y="32715"/>
                      </a:cubicBezTo>
                      <a:lnTo>
                        <a:pt x="89095" y="50879"/>
                      </a:lnTo>
                      <a:cubicBezTo>
                        <a:pt x="87581" y="50561"/>
                        <a:pt x="85350" y="50003"/>
                        <a:pt x="82562" y="49126"/>
                      </a:cubicBezTo>
                      <a:cubicBezTo>
                        <a:pt x="81287" y="48728"/>
                        <a:pt x="80411" y="48489"/>
                        <a:pt x="80012" y="48409"/>
                      </a:cubicBezTo>
                      <a:cubicBezTo>
                        <a:pt x="81048" y="53508"/>
                        <a:pt x="81128" y="58368"/>
                        <a:pt x="80411" y="62909"/>
                      </a:cubicBezTo>
                      <a:cubicBezTo>
                        <a:pt x="79614" y="67450"/>
                        <a:pt x="77941" y="71753"/>
                        <a:pt x="75312" y="75816"/>
                      </a:cubicBezTo>
                      <a:cubicBezTo>
                        <a:pt x="70691" y="82986"/>
                        <a:pt x="65114" y="87368"/>
                        <a:pt x="58581" y="88961"/>
                      </a:cubicBezTo>
                      <a:cubicBezTo>
                        <a:pt x="52049" y="90554"/>
                        <a:pt x="45834" y="89439"/>
                        <a:pt x="39859" y="85615"/>
                      </a:cubicBezTo>
                      <a:cubicBezTo>
                        <a:pt x="35955" y="83066"/>
                        <a:pt x="33007" y="79879"/>
                        <a:pt x="31175" y="76055"/>
                      </a:cubicBezTo>
                      <a:cubicBezTo>
                        <a:pt x="29343" y="72231"/>
                        <a:pt x="28626" y="68088"/>
                        <a:pt x="29183" y="63626"/>
                      </a:cubicBezTo>
                      <a:cubicBezTo>
                        <a:pt x="29741" y="59165"/>
                        <a:pt x="31494" y="53429"/>
                        <a:pt x="34362" y="46258"/>
                      </a:cubicBezTo>
                      <a:cubicBezTo>
                        <a:pt x="38266" y="36618"/>
                        <a:pt x="40656" y="29687"/>
                        <a:pt x="41373" y="25465"/>
                      </a:cubicBezTo>
                      <a:lnTo>
                        <a:pt x="39540" y="24270"/>
                      </a:lnTo>
                      <a:cubicBezTo>
                        <a:pt x="36035" y="21959"/>
                        <a:pt x="32928" y="21242"/>
                        <a:pt x="30299" y="22039"/>
                      </a:cubicBezTo>
                      <a:cubicBezTo>
                        <a:pt x="27670" y="22836"/>
                        <a:pt x="24802" y="25624"/>
                        <a:pt x="21695" y="30484"/>
                      </a:cubicBezTo>
                      <a:cubicBezTo>
                        <a:pt x="19543" y="33750"/>
                        <a:pt x="18587" y="36698"/>
                        <a:pt x="18667" y="39407"/>
                      </a:cubicBezTo>
                      <a:cubicBezTo>
                        <a:pt x="18747" y="42036"/>
                        <a:pt x="20101" y="44984"/>
                        <a:pt x="22571" y="48250"/>
                      </a:cubicBezTo>
                      <a:close/>
                      <a:moveTo>
                        <a:pt x="53323" y="33272"/>
                      </a:moveTo>
                      <a:cubicBezTo>
                        <a:pt x="52606" y="36140"/>
                        <a:pt x="51092" y="40443"/>
                        <a:pt x="48941" y="46258"/>
                      </a:cubicBezTo>
                      <a:cubicBezTo>
                        <a:pt x="46711" y="52074"/>
                        <a:pt x="45675" y="56058"/>
                        <a:pt x="45675" y="58288"/>
                      </a:cubicBezTo>
                      <a:cubicBezTo>
                        <a:pt x="45834" y="61794"/>
                        <a:pt x="47189" y="64343"/>
                        <a:pt x="49818" y="66096"/>
                      </a:cubicBezTo>
                      <a:cubicBezTo>
                        <a:pt x="52367" y="67769"/>
                        <a:pt x="55235" y="68247"/>
                        <a:pt x="58342" y="67530"/>
                      </a:cubicBezTo>
                      <a:cubicBezTo>
                        <a:pt x="61449" y="66813"/>
                        <a:pt x="63999" y="64981"/>
                        <a:pt x="65911" y="62033"/>
                      </a:cubicBezTo>
                      <a:cubicBezTo>
                        <a:pt x="68062" y="58687"/>
                        <a:pt x="69018" y="54863"/>
                        <a:pt x="68779" y="50401"/>
                      </a:cubicBezTo>
                      <a:cubicBezTo>
                        <a:pt x="68540" y="47135"/>
                        <a:pt x="67504" y="44346"/>
                        <a:pt x="65513" y="42116"/>
                      </a:cubicBezTo>
                      <a:cubicBezTo>
                        <a:pt x="64238" y="40602"/>
                        <a:pt x="61449" y="38451"/>
                        <a:pt x="57068" y="35583"/>
                      </a:cubicBezTo>
                      <a:lnTo>
                        <a:pt x="53403" y="3319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grpSp>
          <p:nvGrpSpPr>
            <p:cNvPr id="3377" name="Graphic 3682">
              <a:extLst>
                <a:ext uri="{FF2B5EF4-FFF2-40B4-BE49-F238E27FC236}">
                  <a16:creationId xmlns:a16="http://schemas.microsoft.com/office/drawing/2014/main" id="{C40F5D03-CFDE-5BA0-8854-49C6FEE2B4F0}"/>
                </a:ext>
              </a:extLst>
            </p:cNvPr>
            <p:cNvGrpSpPr/>
            <p:nvPr/>
          </p:nvGrpSpPr>
          <p:grpSpPr>
            <a:xfrm>
              <a:off x="422701" y="1562214"/>
              <a:ext cx="1198946" cy="1141151"/>
              <a:chOff x="685620" y="219754"/>
              <a:chExt cx="2178316" cy="2073312"/>
            </a:xfrm>
          </p:grpSpPr>
          <p:grpSp>
            <p:nvGrpSpPr>
              <p:cNvPr id="3379" name="Graphic 3682">
                <a:extLst>
                  <a:ext uri="{FF2B5EF4-FFF2-40B4-BE49-F238E27FC236}">
                    <a16:creationId xmlns:a16="http://schemas.microsoft.com/office/drawing/2014/main" id="{6BE55510-C50A-333E-6D1D-66400556824A}"/>
                  </a:ext>
                </a:extLst>
              </p:cNvPr>
              <p:cNvGrpSpPr/>
              <p:nvPr/>
            </p:nvGrpSpPr>
            <p:grpSpPr>
              <a:xfrm>
                <a:off x="685620" y="219754"/>
                <a:ext cx="2178316" cy="2073312"/>
                <a:chOff x="685620" y="219754"/>
                <a:chExt cx="2178316" cy="2073312"/>
              </a:xfrm>
            </p:grpSpPr>
            <p:sp>
              <p:nvSpPr>
                <p:cNvPr id="3387" name="Freeform: Shape 3386">
                  <a:extLst>
                    <a:ext uri="{FF2B5EF4-FFF2-40B4-BE49-F238E27FC236}">
                      <a16:creationId xmlns:a16="http://schemas.microsoft.com/office/drawing/2014/main" id="{2A5BBBCD-F75A-FDA8-FBA5-44BA20936CB8}"/>
                    </a:ext>
                  </a:extLst>
                </p:cNvPr>
                <p:cNvSpPr/>
                <p:nvPr/>
              </p:nvSpPr>
              <p:spPr>
                <a:xfrm>
                  <a:off x="686018" y="220789"/>
                  <a:ext cx="2177918" cy="2072276"/>
                </a:xfrm>
                <a:custGeom>
                  <a:avLst/>
                  <a:gdLst>
                    <a:gd name="connsiteX0" fmla="*/ 0 w 2177918"/>
                    <a:gd name="connsiteY0" fmla="*/ 1536900 h 2072276"/>
                    <a:gd name="connsiteX1" fmla="*/ 2121911 w 2177918"/>
                    <a:gd name="connsiteY1" fmla="*/ 0 h 2072276"/>
                    <a:gd name="connsiteX2" fmla="*/ 2177919 w 2177918"/>
                    <a:gd name="connsiteY2" fmla="*/ 1546460 h 2072276"/>
                    <a:gd name="connsiteX3" fmla="*/ 1451972 w 2177918"/>
                    <a:gd name="connsiteY3" fmla="*/ 2072277 h 2072276"/>
                    <a:gd name="connsiteX4" fmla="*/ 0 w 2177918"/>
                    <a:gd name="connsiteY4" fmla="*/ 1536900 h 207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7918" h="2072276">
                      <a:moveTo>
                        <a:pt x="0" y="1536900"/>
                      </a:moveTo>
                      <a:cubicBezTo>
                        <a:pt x="330149" y="641656"/>
                        <a:pt x="1168350" y="34497"/>
                        <a:pt x="2121911" y="0"/>
                      </a:cubicBezTo>
                      <a:lnTo>
                        <a:pt x="2177919" y="1546460"/>
                      </a:lnTo>
                      <a:cubicBezTo>
                        <a:pt x="1851673" y="1558331"/>
                        <a:pt x="1564943" y="1766028"/>
                        <a:pt x="1451972" y="2072277"/>
                      </a:cubicBezTo>
                      <a:lnTo>
                        <a:pt x="0" y="1536900"/>
                      </a:lnTo>
                      <a:close/>
                    </a:path>
                  </a:pathLst>
                </a:custGeom>
                <a:solidFill>
                  <a:srgbClr val="3AB481"/>
                </a:solidFill>
                <a:ln w="796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88" name="Freeform: Shape 3387">
                  <a:extLst>
                    <a:ext uri="{FF2B5EF4-FFF2-40B4-BE49-F238E27FC236}">
                      <a16:creationId xmlns:a16="http://schemas.microsoft.com/office/drawing/2014/main" id="{682FB3DB-33AE-FAC2-47F0-706A81083478}"/>
                    </a:ext>
                  </a:extLst>
                </p:cNvPr>
                <p:cNvSpPr/>
                <p:nvPr/>
              </p:nvSpPr>
              <p:spPr>
                <a:xfrm>
                  <a:off x="685620" y="1361892"/>
                  <a:ext cx="1117042" cy="769764"/>
                </a:xfrm>
                <a:custGeom>
                  <a:avLst/>
                  <a:gdLst>
                    <a:gd name="connsiteX0" fmla="*/ 0 w 1117042"/>
                    <a:gd name="connsiteY0" fmla="*/ 395558 h 769764"/>
                    <a:gd name="connsiteX1" fmla="*/ 189453 w 1117042"/>
                    <a:gd name="connsiteY1" fmla="*/ 0 h 769764"/>
                    <a:gd name="connsiteX2" fmla="*/ 1117043 w 1117042"/>
                    <a:gd name="connsiteY2" fmla="*/ 556012 h 769764"/>
                    <a:gd name="connsiteX3" fmla="*/ 1014668 w 1117042"/>
                    <a:gd name="connsiteY3" fmla="*/ 769764 h 769764"/>
                    <a:gd name="connsiteX4" fmla="*/ 0 w 1117042"/>
                    <a:gd name="connsiteY4" fmla="*/ 395558 h 769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042" h="769764">
                      <a:moveTo>
                        <a:pt x="0" y="395558"/>
                      </a:moveTo>
                      <a:cubicBezTo>
                        <a:pt x="50670" y="258128"/>
                        <a:pt x="114086" y="125638"/>
                        <a:pt x="189453" y="0"/>
                      </a:cubicBezTo>
                      <a:lnTo>
                        <a:pt x="1117043" y="556012"/>
                      </a:lnTo>
                      <a:cubicBezTo>
                        <a:pt x="1076332" y="623890"/>
                        <a:pt x="1042074" y="695513"/>
                        <a:pt x="1014668" y="769764"/>
                      </a:cubicBezTo>
                      <a:lnTo>
                        <a:pt x="0" y="395558"/>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89" name="Freeform: Shape 3388">
                  <a:extLst>
                    <a:ext uri="{FF2B5EF4-FFF2-40B4-BE49-F238E27FC236}">
                      <a16:creationId xmlns:a16="http://schemas.microsoft.com/office/drawing/2014/main" id="{3E0394F4-9376-639B-226B-E19F84A465D0}"/>
                    </a:ext>
                  </a:extLst>
                </p:cNvPr>
                <p:cNvSpPr/>
                <p:nvPr/>
              </p:nvSpPr>
              <p:spPr>
                <a:xfrm>
                  <a:off x="875073" y="1154752"/>
                  <a:ext cx="1003115" cy="763072"/>
                </a:xfrm>
                <a:custGeom>
                  <a:avLst/>
                  <a:gdLst>
                    <a:gd name="connsiteX0" fmla="*/ 0 w 1003115"/>
                    <a:gd name="connsiteY0" fmla="*/ 207140 h 763072"/>
                    <a:gd name="connsiteX1" fmla="*/ 139581 w 1003115"/>
                    <a:gd name="connsiteY1" fmla="*/ 0 h 763072"/>
                    <a:gd name="connsiteX2" fmla="*/ 1003116 w 1003115"/>
                    <a:gd name="connsiteY2" fmla="*/ 651137 h 763072"/>
                    <a:gd name="connsiteX3" fmla="*/ 927669 w 1003115"/>
                    <a:gd name="connsiteY3" fmla="*/ 763072 h 763072"/>
                    <a:gd name="connsiteX4" fmla="*/ 0 w 1003115"/>
                    <a:gd name="connsiteY4" fmla="*/ 207060 h 763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15" h="763072">
                      <a:moveTo>
                        <a:pt x="0" y="207140"/>
                      </a:moveTo>
                      <a:cubicBezTo>
                        <a:pt x="42862" y="135677"/>
                        <a:pt x="89469" y="66524"/>
                        <a:pt x="139581" y="0"/>
                      </a:cubicBezTo>
                      <a:lnTo>
                        <a:pt x="1003116" y="651137"/>
                      </a:lnTo>
                      <a:cubicBezTo>
                        <a:pt x="976028" y="687068"/>
                        <a:pt x="950853" y="724433"/>
                        <a:pt x="927669" y="763072"/>
                      </a:cubicBezTo>
                      <a:lnTo>
                        <a:pt x="0" y="207060"/>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90" name="Freeform: Shape 3389">
                  <a:extLst>
                    <a:ext uri="{FF2B5EF4-FFF2-40B4-BE49-F238E27FC236}">
                      <a16:creationId xmlns:a16="http://schemas.microsoft.com/office/drawing/2014/main" id="{7D059786-C211-F654-A64B-0DFF19F7D364}"/>
                    </a:ext>
                  </a:extLst>
                </p:cNvPr>
                <p:cNvSpPr/>
                <p:nvPr/>
              </p:nvSpPr>
              <p:spPr>
                <a:xfrm>
                  <a:off x="1014654" y="986411"/>
                  <a:ext cx="938981" cy="819557"/>
                </a:xfrm>
                <a:custGeom>
                  <a:avLst/>
                  <a:gdLst>
                    <a:gd name="connsiteX0" fmla="*/ 0 w 938981"/>
                    <a:gd name="connsiteY0" fmla="*/ 168341 h 819557"/>
                    <a:gd name="connsiteX1" fmla="*/ 139740 w 938981"/>
                    <a:gd name="connsiteY1" fmla="*/ 0 h 819557"/>
                    <a:gd name="connsiteX2" fmla="*/ 938982 w 938981"/>
                    <a:gd name="connsiteY2" fmla="*/ 728496 h 819557"/>
                    <a:gd name="connsiteX3" fmla="*/ 863455 w 938981"/>
                    <a:gd name="connsiteY3" fmla="*/ 819558 h 819557"/>
                    <a:gd name="connsiteX4" fmla="*/ 0 w 938981"/>
                    <a:gd name="connsiteY4" fmla="*/ 168341 h 819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981" h="819557">
                      <a:moveTo>
                        <a:pt x="0" y="168341"/>
                      </a:moveTo>
                      <a:cubicBezTo>
                        <a:pt x="43898" y="110103"/>
                        <a:pt x="90584" y="53856"/>
                        <a:pt x="139740" y="0"/>
                      </a:cubicBezTo>
                      <a:lnTo>
                        <a:pt x="938982" y="728496"/>
                      </a:lnTo>
                      <a:cubicBezTo>
                        <a:pt x="912452" y="757655"/>
                        <a:pt x="887197" y="788009"/>
                        <a:pt x="863455" y="819558"/>
                      </a:cubicBezTo>
                      <a:lnTo>
                        <a:pt x="0" y="168341"/>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91" name="Freeform: Shape 3390">
                  <a:extLst>
                    <a:ext uri="{FF2B5EF4-FFF2-40B4-BE49-F238E27FC236}">
                      <a16:creationId xmlns:a16="http://schemas.microsoft.com/office/drawing/2014/main" id="{B42F6736-D558-7D1D-0D00-32156EF29B79}"/>
                    </a:ext>
                  </a:extLst>
                </p:cNvPr>
                <p:cNvSpPr/>
                <p:nvPr/>
              </p:nvSpPr>
              <p:spPr>
                <a:xfrm>
                  <a:off x="1154314" y="838704"/>
                  <a:ext cx="878831" cy="876202"/>
                </a:xfrm>
                <a:custGeom>
                  <a:avLst/>
                  <a:gdLst>
                    <a:gd name="connsiteX0" fmla="*/ 0 w 878831"/>
                    <a:gd name="connsiteY0" fmla="*/ 147707 h 876202"/>
                    <a:gd name="connsiteX1" fmla="*/ 147149 w 878831"/>
                    <a:gd name="connsiteY1" fmla="*/ 0 h 876202"/>
                    <a:gd name="connsiteX2" fmla="*/ 878832 w 878831"/>
                    <a:gd name="connsiteY2" fmla="*/ 796374 h 876202"/>
                    <a:gd name="connsiteX3" fmla="*/ 799322 w 878831"/>
                    <a:gd name="connsiteY3" fmla="*/ 876202 h 876202"/>
                    <a:gd name="connsiteX4" fmla="*/ 0 w 878831"/>
                    <a:gd name="connsiteY4" fmla="*/ 147707 h 876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831" h="876202">
                      <a:moveTo>
                        <a:pt x="0" y="147707"/>
                      </a:moveTo>
                      <a:cubicBezTo>
                        <a:pt x="46846" y="96320"/>
                        <a:pt x="95922" y="47085"/>
                        <a:pt x="147149" y="0"/>
                      </a:cubicBezTo>
                      <a:lnTo>
                        <a:pt x="878832" y="796374"/>
                      </a:lnTo>
                      <a:cubicBezTo>
                        <a:pt x="851186" y="821788"/>
                        <a:pt x="824657" y="848398"/>
                        <a:pt x="799322" y="876202"/>
                      </a:cubicBezTo>
                      <a:lnTo>
                        <a:pt x="0" y="147707"/>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92" name="Freeform: Shape 3391">
                  <a:extLst>
                    <a:ext uri="{FF2B5EF4-FFF2-40B4-BE49-F238E27FC236}">
                      <a16:creationId xmlns:a16="http://schemas.microsoft.com/office/drawing/2014/main" id="{D8C84521-0EB8-2A68-D4BA-522FDB882122}"/>
                    </a:ext>
                  </a:extLst>
                </p:cNvPr>
                <p:cNvSpPr/>
                <p:nvPr/>
              </p:nvSpPr>
              <p:spPr>
                <a:xfrm>
                  <a:off x="1301463" y="753378"/>
                  <a:ext cx="784821" cy="881699"/>
                </a:xfrm>
                <a:custGeom>
                  <a:avLst/>
                  <a:gdLst>
                    <a:gd name="connsiteX0" fmla="*/ 0 w 784821"/>
                    <a:gd name="connsiteY0" fmla="*/ 85326 h 881699"/>
                    <a:gd name="connsiteX1" fmla="*/ 98232 w 784821"/>
                    <a:gd name="connsiteY1" fmla="*/ 0 h 881699"/>
                    <a:gd name="connsiteX2" fmla="*/ 784822 w 784821"/>
                    <a:gd name="connsiteY2" fmla="*/ 835571 h 881699"/>
                    <a:gd name="connsiteX3" fmla="*/ 731762 w 784821"/>
                    <a:gd name="connsiteY3" fmla="*/ 881700 h 881699"/>
                    <a:gd name="connsiteX4" fmla="*/ 0 w 784821"/>
                    <a:gd name="connsiteY4" fmla="*/ 85326 h 881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821" h="881699">
                      <a:moveTo>
                        <a:pt x="0" y="85326"/>
                      </a:moveTo>
                      <a:cubicBezTo>
                        <a:pt x="31947" y="55928"/>
                        <a:pt x="64691" y="27486"/>
                        <a:pt x="98232" y="0"/>
                      </a:cubicBezTo>
                      <a:lnTo>
                        <a:pt x="784822" y="835571"/>
                      </a:lnTo>
                      <a:cubicBezTo>
                        <a:pt x="766737" y="850469"/>
                        <a:pt x="748971" y="865846"/>
                        <a:pt x="731762" y="881700"/>
                      </a:cubicBezTo>
                      <a:lnTo>
                        <a:pt x="0" y="85326"/>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93" name="Freeform: Shape 3392">
                  <a:extLst>
                    <a:ext uri="{FF2B5EF4-FFF2-40B4-BE49-F238E27FC236}">
                      <a16:creationId xmlns:a16="http://schemas.microsoft.com/office/drawing/2014/main" id="{CF4C1514-F443-0656-78AF-D8F2CFC31549}"/>
                    </a:ext>
                  </a:extLst>
                </p:cNvPr>
                <p:cNvSpPr/>
                <p:nvPr/>
              </p:nvSpPr>
              <p:spPr>
                <a:xfrm>
                  <a:off x="1399616" y="679684"/>
                  <a:ext cx="737657" cy="909265"/>
                </a:xfrm>
                <a:custGeom>
                  <a:avLst/>
                  <a:gdLst>
                    <a:gd name="connsiteX0" fmla="*/ 80 w 737657"/>
                    <a:gd name="connsiteY0" fmla="*/ 73694 h 909265"/>
                    <a:gd name="connsiteX1" fmla="*/ 94488 w 737657"/>
                    <a:gd name="connsiteY1" fmla="*/ 0 h 909265"/>
                    <a:gd name="connsiteX2" fmla="*/ 737658 w 737657"/>
                    <a:gd name="connsiteY2" fmla="*/ 869431 h 909265"/>
                    <a:gd name="connsiteX3" fmla="*/ 686590 w 737657"/>
                    <a:gd name="connsiteY3" fmla="*/ 909265 h 909265"/>
                    <a:gd name="connsiteX4" fmla="*/ 0 w 737657"/>
                    <a:gd name="connsiteY4" fmla="*/ 73694 h 909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657" h="909265">
                      <a:moveTo>
                        <a:pt x="80" y="73694"/>
                      </a:moveTo>
                      <a:cubicBezTo>
                        <a:pt x="30912" y="48359"/>
                        <a:pt x="62461" y="23821"/>
                        <a:pt x="94488" y="0"/>
                      </a:cubicBezTo>
                      <a:lnTo>
                        <a:pt x="737658" y="869431"/>
                      </a:lnTo>
                      <a:cubicBezTo>
                        <a:pt x="720290" y="882257"/>
                        <a:pt x="703320" y="895562"/>
                        <a:pt x="686590" y="909265"/>
                      </a:cubicBezTo>
                      <a:lnTo>
                        <a:pt x="0" y="73694"/>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94" name="Freeform: Shape 3393">
                  <a:extLst>
                    <a:ext uri="{FF2B5EF4-FFF2-40B4-BE49-F238E27FC236}">
                      <a16:creationId xmlns:a16="http://schemas.microsoft.com/office/drawing/2014/main" id="{90EF7A78-102B-8C9F-E056-FAA631E78917}"/>
                    </a:ext>
                  </a:extLst>
                </p:cNvPr>
                <p:cNvSpPr/>
                <p:nvPr/>
              </p:nvSpPr>
              <p:spPr>
                <a:xfrm>
                  <a:off x="1494104" y="618339"/>
                  <a:ext cx="690174" cy="930775"/>
                </a:xfrm>
                <a:custGeom>
                  <a:avLst/>
                  <a:gdLst>
                    <a:gd name="connsiteX0" fmla="*/ 0 w 690174"/>
                    <a:gd name="connsiteY0" fmla="*/ 61345 h 930775"/>
                    <a:gd name="connsiteX1" fmla="*/ 86999 w 690174"/>
                    <a:gd name="connsiteY1" fmla="*/ 0 h 930775"/>
                    <a:gd name="connsiteX2" fmla="*/ 690175 w 690174"/>
                    <a:gd name="connsiteY2" fmla="*/ 897634 h 930775"/>
                    <a:gd name="connsiteX3" fmla="*/ 643170 w 690174"/>
                    <a:gd name="connsiteY3" fmla="*/ 930776 h 930775"/>
                    <a:gd name="connsiteX4" fmla="*/ 0 w 690174"/>
                    <a:gd name="connsiteY4" fmla="*/ 61345 h 930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174" h="930775">
                      <a:moveTo>
                        <a:pt x="0" y="61345"/>
                      </a:moveTo>
                      <a:cubicBezTo>
                        <a:pt x="28522" y="40233"/>
                        <a:pt x="57521" y="19758"/>
                        <a:pt x="86999" y="0"/>
                      </a:cubicBezTo>
                      <a:lnTo>
                        <a:pt x="690175" y="897634"/>
                      </a:lnTo>
                      <a:cubicBezTo>
                        <a:pt x="674241" y="908309"/>
                        <a:pt x="658546" y="919383"/>
                        <a:pt x="643170" y="930776"/>
                      </a:cubicBezTo>
                      <a:lnTo>
                        <a:pt x="0" y="61345"/>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95" name="Freeform: Shape 3394">
                  <a:extLst>
                    <a:ext uri="{FF2B5EF4-FFF2-40B4-BE49-F238E27FC236}">
                      <a16:creationId xmlns:a16="http://schemas.microsoft.com/office/drawing/2014/main" id="{15BB314C-4A98-A0D2-8765-4DC77111058A}"/>
                    </a:ext>
                  </a:extLst>
                </p:cNvPr>
                <p:cNvSpPr/>
                <p:nvPr/>
              </p:nvSpPr>
              <p:spPr>
                <a:xfrm>
                  <a:off x="1581103" y="219754"/>
                  <a:ext cx="1266661" cy="1296218"/>
                </a:xfrm>
                <a:custGeom>
                  <a:avLst/>
                  <a:gdLst>
                    <a:gd name="connsiteX0" fmla="*/ 0 w 1266661"/>
                    <a:gd name="connsiteY0" fmla="*/ 398585 h 1296218"/>
                    <a:gd name="connsiteX1" fmla="*/ 1227464 w 1266661"/>
                    <a:gd name="connsiteY1" fmla="*/ 0 h 1296218"/>
                    <a:gd name="connsiteX2" fmla="*/ 1266661 w 1266661"/>
                    <a:gd name="connsiteY2" fmla="*/ 1080793 h 1296218"/>
                    <a:gd name="connsiteX3" fmla="*/ 603256 w 1266661"/>
                    <a:gd name="connsiteY3" fmla="*/ 1296219 h 1296218"/>
                    <a:gd name="connsiteX4" fmla="*/ 80 w 1266661"/>
                    <a:gd name="connsiteY4" fmla="*/ 398585 h 1296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661" h="1296218">
                      <a:moveTo>
                        <a:pt x="0" y="398585"/>
                      </a:moveTo>
                      <a:cubicBezTo>
                        <a:pt x="364009" y="154001"/>
                        <a:pt x="789124" y="15934"/>
                        <a:pt x="1227464" y="0"/>
                      </a:cubicBezTo>
                      <a:lnTo>
                        <a:pt x="1266661" y="1080793"/>
                      </a:lnTo>
                      <a:cubicBezTo>
                        <a:pt x="1029725" y="1089398"/>
                        <a:pt x="799959" y="1163968"/>
                        <a:pt x="603256" y="1296219"/>
                      </a:cubicBezTo>
                      <a:lnTo>
                        <a:pt x="80" y="398585"/>
                      </a:lnTo>
                      <a:close/>
                    </a:path>
                  </a:pathLst>
                </a:custGeom>
                <a:noFill/>
                <a:ln w="7964"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3396" name="Graphic 3682">
                  <a:extLst>
                    <a:ext uri="{FF2B5EF4-FFF2-40B4-BE49-F238E27FC236}">
                      <a16:creationId xmlns:a16="http://schemas.microsoft.com/office/drawing/2014/main" id="{EB713B9E-0A7A-5A39-DB0D-437CC9F8025B}"/>
                    </a:ext>
                  </a:extLst>
                </p:cNvPr>
                <p:cNvGrpSpPr/>
                <p:nvPr/>
              </p:nvGrpSpPr>
              <p:grpSpPr>
                <a:xfrm>
                  <a:off x="804009" y="1518363"/>
                  <a:ext cx="618791" cy="370621"/>
                  <a:chOff x="804009" y="1518363"/>
                  <a:chExt cx="618791" cy="370621"/>
                </a:xfrm>
                <a:solidFill>
                  <a:srgbClr val="000000"/>
                </a:solidFill>
              </p:grpSpPr>
              <p:sp>
                <p:nvSpPr>
                  <p:cNvPr id="3485" name="Freeform: Shape 3484">
                    <a:extLst>
                      <a:ext uri="{FF2B5EF4-FFF2-40B4-BE49-F238E27FC236}">
                        <a16:creationId xmlns:a16="http://schemas.microsoft.com/office/drawing/2014/main" id="{196C3803-0271-8A6D-7F33-1DD900CA1FA7}"/>
                      </a:ext>
                    </a:extLst>
                  </p:cNvPr>
                  <p:cNvSpPr/>
                  <p:nvPr/>
                </p:nvSpPr>
                <p:spPr>
                  <a:xfrm>
                    <a:off x="804009" y="1518363"/>
                    <a:ext cx="105083" cy="113688"/>
                  </a:xfrm>
                  <a:custGeom>
                    <a:avLst/>
                    <a:gdLst>
                      <a:gd name="connsiteX0" fmla="*/ 159 w 105083"/>
                      <a:gd name="connsiteY0" fmla="*/ 82059 h 113688"/>
                      <a:gd name="connsiteX1" fmla="*/ 40074 w 105083"/>
                      <a:gd name="connsiteY1" fmla="*/ 0 h 113688"/>
                      <a:gd name="connsiteX2" fmla="*/ 56167 w 105083"/>
                      <a:gd name="connsiteY2" fmla="*/ 7808 h 113688"/>
                      <a:gd name="connsiteX3" fmla="*/ 63098 w 105083"/>
                      <a:gd name="connsiteY3" fmla="*/ 78952 h 113688"/>
                      <a:gd name="connsiteX4" fmla="*/ 89708 w 105083"/>
                      <a:gd name="connsiteY4" fmla="*/ 24140 h 113688"/>
                      <a:gd name="connsiteX5" fmla="*/ 105084 w 105083"/>
                      <a:gd name="connsiteY5" fmla="*/ 31629 h 113688"/>
                      <a:gd name="connsiteX6" fmla="*/ 65169 w 105083"/>
                      <a:gd name="connsiteY6" fmla="*/ 113688 h 113688"/>
                      <a:gd name="connsiteX7" fmla="*/ 48519 w 105083"/>
                      <a:gd name="connsiteY7" fmla="*/ 105641 h 113688"/>
                      <a:gd name="connsiteX8" fmla="*/ 41428 w 105083"/>
                      <a:gd name="connsiteY8" fmla="*/ 36011 h 113688"/>
                      <a:gd name="connsiteX9" fmla="*/ 15376 w 105083"/>
                      <a:gd name="connsiteY9" fmla="*/ 89548 h 113688"/>
                      <a:gd name="connsiteX10" fmla="*/ 0 w 105083"/>
                      <a:gd name="connsiteY10" fmla="*/ 82059 h 11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083" h="113688">
                        <a:moveTo>
                          <a:pt x="159" y="82059"/>
                        </a:moveTo>
                        <a:lnTo>
                          <a:pt x="40074" y="0"/>
                        </a:lnTo>
                        <a:lnTo>
                          <a:pt x="56167" y="7808"/>
                        </a:lnTo>
                        <a:lnTo>
                          <a:pt x="63098" y="78952"/>
                        </a:lnTo>
                        <a:lnTo>
                          <a:pt x="89708" y="24140"/>
                        </a:lnTo>
                        <a:lnTo>
                          <a:pt x="105084" y="31629"/>
                        </a:lnTo>
                        <a:lnTo>
                          <a:pt x="65169" y="113688"/>
                        </a:lnTo>
                        <a:lnTo>
                          <a:pt x="48519" y="105641"/>
                        </a:lnTo>
                        <a:lnTo>
                          <a:pt x="41428" y="36011"/>
                        </a:lnTo>
                        <a:lnTo>
                          <a:pt x="15376" y="89548"/>
                        </a:lnTo>
                        <a:lnTo>
                          <a:pt x="0" y="8205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86" name="Freeform: Shape 3485">
                    <a:extLst>
                      <a:ext uri="{FF2B5EF4-FFF2-40B4-BE49-F238E27FC236}">
                        <a16:creationId xmlns:a16="http://schemas.microsoft.com/office/drawing/2014/main" id="{D1AE2E5D-5321-E98C-0DD3-CB44F0D60F01}"/>
                      </a:ext>
                    </a:extLst>
                  </p:cNvPr>
                  <p:cNvSpPr/>
                  <p:nvPr/>
                </p:nvSpPr>
                <p:spPr>
                  <a:xfrm>
                    <a:off x="886705" y="1558436"/>
                    <a:ext cx="55609" cy="89707"/>
                  </a:xfrm>
                  <a:custGeom>
                    <a:avLst/>
                    <a:gdLst>
                      <a:gd name="connsiteX0" fmla="*/ 0 w 55609"/>
                      <a:gd name="connsiteY0" fmla="*/ 82059 h 89707"/>
                      <a:gd name="connsiteX1" fmla="*/ 28920 w 55609"/>
                      <a:gd name="connsiteY1" fmla="*/ 22626 h 89707"/>
                      <a:gd name="connsiteX2" fmla="*/ 44615 w 55609"/>
                      <a:gd name="connsiteY2" fmla="*/ 30274 h 89707"/>
                      <a:gd name="connsiteX3" fmla="*/ 15695 w 55609"/>
                      <a:gd name="connsiteY3" fmla="*/ 89708 h 89707"/>
                      <a:gd name="connsiteX4" fmla="*/ 0 w 55609"/>
                      <a:gd name="connsiteY4" fmla="*/ 82059 h 89707"/>
                      <a:gd name="connsiteX5" fmla="*/ 32824 w 55609"/>
                      <a:gd name="connsiteY5" fmla="*/ 14579 h 89707"/>
                      <a:gd name="connsiteX6" fmla="*/ 39914 w 55609"/>
                      <a:gd name="connsiteY6" fmla="*/ 0 h 89707"/>
                      <a:gd name="connsiteX7" fmla="*/ 55609 w 55609"/>
                      <a:gd name="connsiteY7" fmla="*/ 7648 h 89707"/>
                      <a:gd name="connsiteX8" fmla="*/ 48519 w 55609"/>
                      <a:gd name="connsiteY8" fmla="*/ 22228 h 89707"/>
                      <a:gd name="connsiteX9" fmla="*/ 32824 w 55609"/>
                      <a:gd name="connsiteY9" fmla="*/ 14579 h 89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609" h="89707">
                        <a:moveTo>
                          <a:pt x="0" y="82059"/>
                        </a:moveTo>
                        <a:lnTo>
                          <a:pt x="28920" y="22626"/>
                        </a:lnTo>
                        <a:lnTo>
                          <a:pt x="44615" y="30274"/>
                        </a:lnTo>
                        <a:lnTo>
                          <a:pt x="15695" y="89708"/>
                        </a:lnTo>
                        <a:lnTo>
                          <a:pt x="0" y="82059"/>
                        </a:lnTo>
                        <a:close/>
                        <a:moveTo>
                          <a:pt x="32824" y="14579"/>
                        </a:moveTo>
                        <a:lnTo>
                          <a:pt x="39914" y="0"/>
                        </a:lnTo>
                        <a:lnTo>
                          <a:pt x="55609" y="7648"/>
                        </a:lnTo>
                        <a:lnTo>
                          <a:pt x="48519" y="22228"/>
                        </a:lnTo>
                        <a:lnTo>
                          <a:pt x="32824" y="1457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87" name="Freeform: Shape 3486">
                    <a:extLst>
                      <a:ext uri="{FF2B5EF4-FFF2-40B4-BE49-F238E27FC236}">
                        <a16:creationId xmlns:a16="http://schemas.microsoft.com/office/drawing/2014/main" id="{0840CD80-E872-47FD-06A7-90AA6F8CFED5}"/>
                      </a:ext>
                    </a:extLst>
                  </p:cNvPr>
                  <p:cNvSpPr/>
                  <p:nvPr/>
                </p:nvSpPr>
                <p:spPr>
                  <a:xfrm>
                    <a:off x="912279" y="1602794"/>
                    <a:ext cx="89707" cy="95180"/>
                  </a:xfrm>
                  <a:custGeom>
                    <a:avLst/>
                    <a:gdLst>
                      <a:gd name="connsiteX0" fmla="*/ 2868 w 89707"/>
                      <a:gd name="connsiteY0" fmla="*/ 56424 h 95180"/>
                      <a:gd name="connsiteX1" fmla="*/ 19758 w 89707"/>
                      <a:gd name="connsiteY1" fmla="*/ 67339 h 95180"/>
                      <a:gd name="connsiteX2" fmla="*/ 19758 w 89707"/>
                      <a:gd name="connsiteY2" fmla="*/ 72677 h 95180"/>
                      <a:gd name="connsiteX3" fmla="*/ 25972 w 89707"/>
                      <a:gd name="connsiteY3" fmla="*/ 77775 h 95180"/>
                      <a:gd name="connsiteX4" fmla="*/ 36090 w 89707"/>
                      <a:gd name="connsiteY4" fmla="*/ 80405 h 95180"/>
                      <a:gd name="connsiteX5" fmla="*/ 41189 w 89707"/>
                      <a:gd name="connsiteY5" fmla="*/ 77935 h 95180"/>
                      <a:gd name="connsiteX6" fmla="*/ 45411 w 89707"/>
                      <a:gd name="connsiteY6" fmla="*/ 71083 h 95180"/>
                      <a:gd name="connsiteX7" fmla="*/ 49634 w 89707"/>
                      <a:gd name="connsiteY7" fmla="*/ 62399 h 95180"/>
                      <a:gd name="connsiteX8" fmla="*/ 27167 w 89707"/>
                      <a:gd name="connsiteY8" fmla="*/ 63355 h 95180"/>
                      <a:gd name="connsiteX9" fmla="*/ 13145 w 89707"/>
                      <a:gd name="connsiteY9" fmla="*/ 43996 h 95180"/>
                      <a:gd name="connsiteX10" fmla="*/ 17368 w 89707"/>
                      <a:gd name="connsiteY10" fmla="*/ 21370 h 95180"/>
                      <a:gd name="connsiteX11" fmla="*/ 35692 w 89707"/>
                      <a:gd name="connsiteY11" fmla="*/ 2010 h 95180"/>
                      <a:gd name="connsiteX12" fmla="*/ 57442 w 89707"/>
                      <a:gd name="connsiteY12" fmla="*/ 2807 h 95180"/>
                      <a:gd name="connsiteX13" fmla="*/ 70906 w 89707"/>
                      <a:gd name="connsiteY13" fmla="*/ 21370 h 95180"/>
                      <a:gd name="connsiteX14" fmla="*/ 74969 w 89707"/>
                      <a:gd name="connsiteY14" fmla="*/ 13004 h 95180"/>
                      <a:gd name="connsiteX15" fmla="*/ 89708 w 89707"/>
                      <a:gd name="connsiteY15" fmla="*/ 20175 h 95180"/>
                      <a:gd name="connsiteX16" fmla="*/ 63735 w 89707"/>
                      <a:gd name="connsiteY16" fmla="*/ 73553 h 95180"/>
                      <a:gd name="connsiteX17" fmla="*/ 54334 w 89707"/>
                      <a:gd name="connsiteY17" fmla="*/ 88451 h 95180"/>
                      <a:gd name="connsiteX18" fmla="*/ 45491 w 89707"/>
                      <a:gd name="connsiteY18" fmla="*/ 94267 h 95180"/>
                      <a:gd name="connsiteX19" fmla="*/ 34895 w 89707"/>
                      <a:gd name="connsiteY19" fmla="*/ 94825 h 95180"/>
                      <a:gd name="connsiteX20" fmla="*/ 20873 w 89707"/>
                      <a:gd name="connsiteY20" fmla="*/ 90044 h 95180"/>
                      <a:gd name="connsiteX21" fmla="*/ 1912 w 89707"/>
                      <a:gd name="connsiteY21" fmla="*/ 74429 h 95180"/>
                      <a:gd name="connsiteX22" fmla="*/ 1912 w 89707"/>
                      <a:gd name="connsiteY22" fmla="*/ 58257 h 95180"/>
                      <a:gd name="connsiteX23" fmla="*/ 2868 w 89707"/>
                      <a:gd name="connsiteY23" fmla="*/ 56424 h 95180"/>
                      <a:gd name="connsiteX24" fmla="*/ 33859 w 89707"/>
                      <a:gd name="connsiteY24" fmla="*/ 28381 h 95180"/>
                      <a:gd name="connsiteX25" fmla="*/ 30752 w 89707"/>
                      <a:gd name="connsiteY25" fmla="*/ 43996 h 95180"/>
                      <a:gd name="connsiteX26" fmla="*/ 37684 w 89707"/>
                      <a:gd name="connsiteY26" fmla="*/ 52759 h 95180"/>
                      <a:gd name="connsiteX27" fmla="*/ 49634 w 89707"/>
                      <a:gd name="connsiteY27" fmla="*/ 52998 h 95180"/>
                      <a:gd name="connsiteX28" fmla="*/ 60071 w 89707"/>
                      <a:gd name="connsiteY28" fmla="*/ 41606 h 95180"/>
                      <a:gd name="connsiteX29" fmla="*/ 62939 w 89707"/>
                      <a:gd name="connsiteY29" fmla="*/ 26070 h 95180"/>
                      <a:gd name="connsiteX30" fmla="*/ 55450 w 89707"/>
                      <a:gd name="connsiteY30" fmla="*/ 16908 h 95180"/>
                      <a:gd name="connsiteX31" fmla="*/ 43977 w 89707"/>
                      <a:gd name="connsiteY31" fmla="*/ 16749 h 95180"/>
                      <a:gd name="connsiteX32" fmla="*/ 33780 w 89707"/>
                      <a:gd name="connsiteY32" fmla="*/ 28381 h 95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9707" h="95180">
                        <a:moveTo>
                          <a:pt x="2868" y="56424"/>
                        </a:moveTo>
                        <a:lnTo>
                          <a:pt x="19758" y="67339"/>
                        </a:lnTo>
                        <a:cubicBezTo>
                          <a:pt x="19041" y="69570"/>
                          <a:pt x="19041" y="71322"/>
                          <a:pt x="19758" y="72677"/>
                        </a:cubicBezTo>
                        <a:cubicBezTo>
                          <a:pt x="20714" y="74509"/>
                          <a:pt x="22785" y="76262"/>
                          <a:pt x="25972" y="77775"/>
                        </a:cubicBezTo>
                        <a:cubicBezTo>
                          <a:pt x="30115" y="79767"/>
                          <a:pt x="33461" y="80644"/>
                          <a:pt x="36090" y="80405"/>
                        </a:cubicBezTo>
                        <a:cubicBezTo>
                          <a:pt x="37843" y="80245"/>
                          <a:pt x="39596" y="79449"/>
                          <a:pt x="41189" y="77935"/>
                        </a:cubicBezTo>
                        <a:cubicBezTo>
                          <a:pt x="42304" y="76899"/>
                          <a:pt x="43738" y="74589"/>
                          <a:pt x="45411" y="71083"/>
                        </a:cubicBezTo>
                        <a:lnTo>
                          <a:pt x="49634" y="62399"/>
                        </a:lnTo>
                        <a:cubicBezTo>
                          <a:pt x="41826" y="66542"/>
                          <a:pt x="34337" y="66861"/>
                          <a:pt x="27167" y="63355"/>
                        </a:cubicBezTo>
                        <a:cubicBezTo>
                          <a:pt x="19200" y="59452"/>
                          <a:pt x="14500" y="52998"/>
                          <a:pt x="13145" y="43996"/>
                        </a:cubicBezTo>
                        <a:cubicBezTo>
                          <a:pt x="12110" y="36905"/>
                          <a:pt x="13464" y="29337"/>
                          <a:pt x="17368" y="21370"/>
                        </a:cubicBezTo>
                        <a:cubicBezTo>
                          <a:pt x="22228" y="11411"/>
                          <a:pt x="28283" y="4958"/>
                          <a:pt x="35692" y="2010"/>
                        </a:cubicBezTo>
                        <a:cubicBezTo>
                          <a:pt x="43021" y="-938"/>
                          <a:pt x="50271" y="-619"/>
                          <a:pt x="57442" y="2807"/>
                        </a:cubicBezTo>
                        <a:cubicBezTo>
                          <a:pt x="64771" y="6392"/>
                          <a:pt x="69312" y="12526"/>
                          <a:pt x="70906" y="21370"/>
                        </a:cubicBezTo>
                        <a:lnTo>
                          <a:pt x="74969" y="13004"/>
                        </a:lnTo>
                        <a:lnTo>
                          <a:pt x="89708" y="20175"/>
                        </a:lnTo>
                        <a:lnTo>
                          <a:pt x="63735" y="73553"/>
                        </a:lnTo>
                        <a:cubicBezTo>
                          <a:pt x="60310" y="80564"/>
                          <a:pt x="57203" y="85503"/>
                          <a:pt x="54334" y="88451"/>
                        </a:cubicBezTo>
                        <a:cubicBezTo>
                          <a:pt x="51466" y="91399"/>
                          <a:pt x="48519" y="93311"/>
                          <a:pt x="45491" y="94267"/>
                        </a:cubicBezTo>
                        <a:cubicBezTo>
                          <a:pt x="42464" y="95223"/>
                          <a:pt x="38879" y="95462"/>
                          <a:pt x="34895" y="94825"/>
                        </a:cubicBezTo>
                        <a:cubicBezTo>
                          <a:pt x="30832" y="94267"/>
                          <a:pt x="26211" y="92674"/>
                          <a:pt x="20873" y="90044"/>
                        </a:cubicBezTo>
                        <a:cubicBezTo>
                          <a:pt x="10835" y="85105"/>
                          <a:pt x="4462" y="79927"/>
                          <a:pt x="1912" y="74429"/>
                        </a:cubicBezTo>
                        <a:cubicBezTo>
                          <a:pt x="-637" y="68932"/>
                          <a:pt x="-637" y="63515"/>
                          <a:pt x="1912" y="58257"/>
                        </a:cubicBezTo>
                        <a:cubicBezTo>
                          <a:pt x="2151" y="57699"/>
                          <a:pt x="2470" y="57141"/>
                          <a:pt x="2868" y="56424"/>
                        </a:cubicBezTo>
                        <a:close/>
                        <a:moveTo>
                          <a:pt x="33859" y="28381"/>
                        </a:moveTo>
                        <a:cubicBezTo>
                          <a:pt x="30832" y="34674"/>
                          <a:pt x="29796" y="39933"/>
                          <a:pt x="30752" y="43996"/>
                        </a:cubicBezTo>
                        <a:cubicBezTo>
                          <a:pt x="31788" y="48139"/>
                          <a:pt x="34098" y="51007"/>
                          <a:pt x="37684" y="52759"/>
                        </a:cubicBezTo>
                        <a:cubicBezTo>
                          <a:pt x="41508" y="54592"/>
                          <a:pt x="45491" y="54671"/>
                          <a:pt x="49634" y="52998"/>
                        </a:cubicBezTo>
                        <a:cubicBezTo>
                          <a:pt x="53777" y="51325"/>
                          <a:pt x="57203" y="47501"/>
                          <a:pt x="60071" y="41606"/>
                        </a:cubicBezTo>
                        <a:cubicBezTo>
                          <a:pt x="63098" y="35471"/>
                          <a:pt x="64054" y="30293"/>
                          <a:pt x="62939" y="26070"/>
                        </a:cubicBezTo>
                        <a:cubicBezTo>
                          <a:pt x="61823" y="21848"/>
                          <a:pt x="59354" y="18820"/>
                          <a:pt x="55450" y="16908"/>
                        </a:cubicBezTo>
                        <a:cubicBezTo>
                          <a:pt x="51705" y="15076"/>
                          <a:pt x="47881" y="14996"/>
                          <a:pt x="43977" y="16749"/>
                        </a:cubicBezTo>
                        <a:cubicBezTo>
                          <a:pt x="40074" y="18502"/>
                          <a:pt x="36728" y="22405"/>
                          <a:pt x="33780" y="2838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88" name="Freeform: Shape 3487">
                    <a:extLst>
                      <a:ext uri="{FF2B5EF4-FFF2-40B4-BE49-F238E27FC236}">
                        <a16:creationId xmlns:a16="http://schemas.microsoft.com/office/drawing/2014/main" id="{1B9D77AE-295F-9C25-1575-6CABF50DAE05}"/>
                      </a:ext>
                    </a:extLst>
                  </p:cNvPr>
                  <p:cNvSpPr/>
                  <p:nvPr/>
                </p:nvSpPr>
                <p:spPr>
                  <a:xfrm>
                    <a:off x="993705" y="1637261"/>
                    <a:ext cx="64679" cy="69728"/>
                  </a:xfrm>
                  <a:custGeom>
                    <a:avLst/>
                    <a:gdLst>
                      <a:gd name="connsiteX0" fmla="*/ 38477 w 64679"/>
                      <a:gd name="connsiteY0" fmla="*/ 50638 h 69728"/>
                      <a:gd name="connsiteX1" fmla="*/ 52897 w 64679"/>
                      <a:gd name="connsiteY1" fmla="*/ 60915 h 69728"/>
                      <a:gd name="connsiteX2" fmla="*/ 36963 w 64679"/>
                      <a:gd name="connsiteY2" fmla="*/ 69440 h 69728"/>
                      <a:gd name="connsiteX3" fmla="*/ 18480 w 64679"/>
                      <a:gd name="connsiteY3" fmla="*/ 66014 h 69728"/>
                      <a:gd name="connsiteX4" fmla="*/ 474 w 64679"/>
                      <a:gd name="connsiteY4" fmla="*/ 44743 h 69728"/>
                      <a:gd name="connsiteX5" fmla="*/ 4537 w 64679"/>
                      <a:gd name="connsiteY5" fmla="*/ 21399 h 69728"/>
                      <a:gd name="connsiteX6" fmla="*/ 23499 w 64679"/>
                      <a:gd name="connsiteY6" fmla="*/ 2040 h 69728"/>
                      <a:gd name="connsiteX7" fmla="*/ 47081 w 64679"/>
                      <a:gd name="connsiteY7" fmla="*/ 3155 h 69728"/>
                      <a:gd name="connsiteX8" fmla="*/ 63732 w 64679"/>
                      <a:gd name="connsiteY8" fmla="*/ 22116 h 69728"/>
                      <a:gd name="connsiteX9" fmla="*/ 57996 w 64679"/>
                      <a:gd name="connsiteY9" fmla="*/ 52550 h 69728"/>
                      <a:gd name="connsiteX10" fmla="*/ 18559 w 64679"/>
                      <a:gd name="connsiteY10" fmla="*/ 33350 h 69728"/>
                      <a:gd name="connsiteX11" fmla="*/ 17046 w 64679"/>
                      <a:gd name="connsiteY11" fmla="*/ 46097 h 69728"/>
                      <a:gd name="connsiteX12" fmla="*/ 24216 w 64679"/>
                      <a:gd name="connsiteY12" fmla="*/ 54382 h 69728"/>
                      <a:gd name="connsiteX13" fmla="*/ 31386 w 64679"/>
                      <a:gd name="connsiteY13" fmla="*/ 55418 h 69728"/>
                      <a:gd name="connsiteX14" fmla="*/ 38317 w 64679"/>
                      <a:gd name="connsiteY14" fmla="*/ 50797 h 69728"/>
                      <a:gd name="connsiteX15" fmla="*/ 47081 w 64679"/>
                      <a:gd name="connsiteY15" fmla="*/ 35103 h 69728"/>
                      <a:gd name="connsiteX16" fmla="*/ 48595 w 64679"/>
                      <a:gd name="connsiteY16" fmla="*/ 22993 h 69728"/>
                      <a:gd name="connsiteX17" fmla="*/ 42141 w 64679"/>
                      <a:gd name="connsiteY17" fmla="*/ 15424 h 69728"/>
                      <a:gd name="connsiteX18" fmla="*/ 31784 w 64679"/>
                      <a:gd name="connsiteY18" fmla="*/ 15026 h 69728"/>
                      <a:gd name="connsiteX19" fmla="*/ 23499 w 64679"/>
                      <a:gd name="connsiteY19" fmla="*/ 23630 h 69728"/>
                      <a:gd name="connsiteX20" fmla="*/ 47001 w 64679"/>
                      <a:gd name="connsiteY20" fmla="*/ 35023 h 69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679" h="69728">
                        <a:moveTo>
                          <a:pt x="38477" y="50638"/>
                        </a:moveTo>
                        <a:lnTo>
                          <a:pt x="52897" y="60915"/>
                        </a:lnTo>
                        <a:cubicBezTo>
                          <a:pt x="48117" y="65696"/>
                          <a:pt x="42779" y="68484"/>
                          <a:pt x="36963" y="69440"/>
                        </a:cubicBezTo>
                        <a:cubicBezTo>
                          <a:pt x="31147" y="70316"/>
                          <a:pt x="25012" y="69201"/>
                          <a:pt x="18480" y="66014"/>
                        </a:cubicBezTo>
                        <a:cubicBezTo>
                          <a:pt x="8123" y="60995"/>
                          <a:pt x="2147" y="53905"/>
                          <a:pt x="474" y="44743"/>
                        </a:cubicBezTo>
                        <a:cubicBezTo>
                          <a:pt x="-800" y="37413"/>
                          <a:pt x="474" y="29685"/>
                          <a:pt x="4537" y="21399"/>
                        </a:cubicBezTo>
                        <a:cubicBezTo>
                          <a:pt x="9318" y="11520"/>
                          <a:pt x="15691" y="5067"/>
                          <a:pt x="23499" y="2040"/>
                        </a:cubicBezTo>
                        <a:cubicBezTo>
                          <a:pt x="31306" y="-988"/>
                          <a:pt x="39194" y="-669"/>
                          <a:pt x="47081" y="3155"/>
                        </a:cubicBezTo>
                        <a:cubicBezTo>
                          <a:pt x="55924" y="7457"/>
                          <a:pt x="61501" y="13751"/>
                          <a:pt x="63732" y="22116"/>
                        </a:cubicBezTo>
                        <a:cubicBezTo>
                          <a:pt x="66042" y="30402"/>
                          <a:pt x="64130" y="40600"/>
                          <a:pt x="57996" y="52550"/>
                        </a:cubicBezTo>
                        <a:lnTo>
                          <a:pt x="18559" y="33350"/>
                        </a:lnTo>
                        <a:cubicBezTo>
                          <a:pt x="16408" y="38050"/>
                          <a:pt x="15930" y="42273"/>
                          <a:pt x="17046" y="46097"/>
                        </a:cubicBezTo>
                        <a:cubicBezTo>
                          <a:pt x="18241" y="49841"/>
                          <a:pt x="20631" y="52630"/>
                          <a:pt x="24216" y="54382"/>
                        </a:cubicBezTo>
                        <a:cubicBezTo>
                          <a:pt x="26686" y="55577"/>
                          <a:pt x="29076" y="55896"/>
                          <a:pt x="31386" y="55418"/>
                        </a:cubicBezTo>
                        <a:cubicBezTo>
                          <a:pt x="33696" y="54940"/>
                          <a:pt x="36007" y="53347"/>
                          <a:pt x="38317" y="50797"/>
                        </a:cubicBezTo>
                        <a:close/>
                        <a:moveTo>
                          <a:pt x="47081" y="35103"/>
                        </a:moveTo>
                        <a:cubicBezTo>
                          <a:pt x="49152" y="30482"/>
                          <a:pt x="49710" y="26498"/>
                          <a:pt x="48595" y="22993"/>
                        </a:cubicBezTo>
                        <a:cubicBezTo>
                          <a:pt x="47479" y="19487"/>
                          <a:pt x="45328" y="17018"/>
                          <a:pt x="42141" y="15424"/>
                        </a:cubicBezTo>
                        <a:cubicBezTo>
                          <a:pt x="38716" y="13751"/>
                          <a:pt x="35290" y="13592"/>
                          <a:pt x="31784" y="15026"/>
                        </a:cubicBezTo>
                        <a:cubicBezTo>
                          <a:pt x="28279" y="16460"/>
                          <a:pt x="25570" y="19328"/>
                          <a:pt x="23499" y="23630"/>
                        </a:cubicBezTo>
                        <a:lnTo>
                          <a:pt x="47001" y="3502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89" name="Freeform: Shape 3488">
                    <a:extLst>
                      <a:ext uri="{FF2B5EF4-FFF2-40B4-BE49-F238E27FC236}">
                        <a16:creationId xmlns:a16="http://schemas.microsoft.com/office/drawing/2014/main" id="{EB516267-6AE4-B6BF-0C59-235C5F81E98D}"/>
                      </a:ext>
                    </a:extLst>
                  </p:cNvPr>
                  <p:cNvSpPr/>
                  <p:nvPr/>
                </p:nvSpPr>
                <p:spPr>
                  <a:xfrm>
                    <a:off x="1051700" y="1661289"/>
                    <a:ext cx="66603" cy="67081"/>
                  </a:xfrm>
                  <a:custGeom>
                    <a:avLst/>
                    <a:gdLst>
                      <a:gd name="connsiteX0" fmla="*/ 15695 w 66603"/>
                      <a:gd name="connsiteY0" fmla="*/ 67082 h 67081"/>
                      <a:gd name="connsiteX1" fmla="*/ 0 w 66603"/>
                      <a:gd name="connsiteY1" fmla="*/ 59433 h 67081"/>
                      <a:gd name="connsiteX2" fmla="*/ 28920 w 66603"/>
                      <a:gd name="connsiteY2" fmla="*/ 0 h 67081"/>
                      <a:gd name="connsiteX3" fmla="*/ 43499 w 66603"/>
                      <a:gd name="connsiteY3" fmla="*/ 7091 h 67081"/>
                      <a:gd name="connsiteX4" fmla="*/ 39357 w 66603"/>
                      <a:gd name="connsiteY4" fmla="*/ 15535 h 67081"/>
                      <a:gd name="connsiteX5" fmla="*/ 49953 w 66603"/>
                      <a:gd name="connsiteY5" fmla="*/ 10915 h 67081"/>
                      <a:gd name="connsiteX6" fmla="*/ 57681 w 66603"/>
                      <a:gd name="connsiteY6" fmla="*/ 12349 h 67081"/>
                      <a:gd name="connsiteX7" fmla="*/ 66604 w 66603"/>
                      <a:gd name="connsiteY7" fmla="*/ 20316 h 67081"/>
                      <a:gd name="connsiteX8" fmla="*/ 55051 w 66603"/>
                      <a:gd name="connsiteY8" fmla="*/ 31629 h 67081"/>
                      <a:gd name="connsiteX9" fmla="*/ 48917 w 66603"/>
                      <a:gd name="connsiteY9" fmla="*/ 25494 h 67081"/>
                      <a:gd name="connsiteX10" fmla="*/ 42464 w 66603"/>
                      <a:gd name="connsiteY10" fmla="*/ 24618 h 67081"/>
                      <a:gd name="connsiteX11" fmla="*/ 35692 w 66603"/>
                      <a:gd name="connsiteY11" fmla="*/ 29478 h 67081"/>
                      <a:gd name="connsiteX12" fmla="*/ 24697 w 66603"/>
                      <a:gd name="connsiteY12" fmla="*/ 48758 h 67081"/>
                      <a:gd name="connsiteX13" fmla="*/ 15775 w 66603"/>
                      <a:gd name="connsiteY13" fmla="*/ 67082 h 6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603" h="67081">
                        <a:moveTo>
                          <a:pt x="15695" y="67082"/>
                        </a:moveTo>
                        <a:lnTo>
                          <a:pt x="0" y="59433"/>
                        </a:lnTo>
                        <a:lnTo>
                          <a:pt x="28920" y="0"/>
                        </a:lnTo>
                        <a:lnTo>
                          <a:pt x="43499" y="7091"/>
                        </a:lnTo>
                        <a:lnTo>
                          <a:pt x="39357" y="15535"/>
                        </a:lnTo>
                        <a:cubicBezTo>
                          <a:pt x="43818" y="12747"/>
                          <a:pt x="47324" y="11233"/>
                          <a:pt x="49953" y="10915"/>
                        </a:cubicBezTo>
                        <a:cubicBezTo>
                          <a:pt x="52582" y="10596"/>
                          <a:pt x="55131" y="11074"/>
                          <a:pt x="57681" y="12349"/>
                        </a:cubicBezTo>
                        <a:cubicBezTo>
                          <a:pt x="61266" y="14101"/>
                          <a:pt x="64213" y="16731"/>
                          <a:pt x="66604" y="20316"/>
                        </a:cubicBezTo>
                        <a:lnTo>
                          <a:pt x="55051" y="31629"/>
                        </a:lnTo>
                        <a:cubicBezTo>
                          <a:pt x="53219" y="28601"/>
                          <a:pt x="51227" y="26530"/>
                          <a:pt x="48917" y="25494"/>
                        </a:cubicBezTo>
                        <a:cubicBezTo>
                          <a:pt x="46686" y="24458"/>
                          <a:pt x="44535" y="24140"/>
                          <a:pt x="42464" y="24618"/>
                        </a:cubicBezTo>
                        <a:cubicBezTo>
                          <a:pt x="40313" y="25096"/>
                          <a:pt x="38082" y="26689"/>
                          <a:pt x="35692" y="29478"/>
                        </a:cubicBezTo>
                        <a:cubicBezTo>
                          <a:pt x="33302" y="32186"/>
                          <a:pt x="29637" y="38640"/>
                          <a:pt x="24697" y="48758"/>
                        </a:cubicBezTo>
                        <a:lnTo>
                          <a:pt x="15775" y="6708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90" name="Freeform: Shape 3489">
                    <a:extLst>
                      <a:ext uri="{FF2B5EF4-FFF2-40B4-BE49-F238E27FC236}">
                        <a16:creationId xmlns:a16="http://schemas.microsoft.com/office/drawing/2014/main" id="{F7BF6ACF-C08F-F4E0-655C-ED6AEBF8BC3F}"/>
                      </a:ext>
                    </a:extLst>
                  </p:cNvPr>
                  <p:cNvSpPr/>
                  <p:nvPr/>
                </p:nvSpPr>
                <p:spPr>
                  <a:xfrm>
                    <a:off x="1096952" y="1660652"/>
                    <a:ext cx="55609" cy="89707"/>
                  </a:xfrm>
                  <a:custGeom>
                    <a:avLst/>
                    <a:gdLst>
                      <a:gd name="connsiteX0" fmla="*/ 0 w 55609"/>
                      <a:gd name="connsiteY0" fmla="*/ 82059 h 89707"/>
                      <a:gd name="connsiteX1" fmla="*/ 28920 w 55609"/>
                      <a:gd name="connsiteY1" fmla="*/ 22626 h 89707"/>
                      <a:gd name="connsiteX2" fmla="*/ 44615 w 55609"/>
                      <a:gd name="connsiteY2" fmla="*/ 30274 h 89707"/>
                      <a:gd name="connsiteX3" fmla="*/ 15695 w 55609"/>
                      <a:gd name="connsiteY3" fmla="*/ 89708 h 89707"/>
                      <a:gd name="connsiteX4" fmla="*/ 0 w 55609"/>
                      <a:gd name="connsiteY4" fmla="*/ 82059 h 89707"/>
                      <a:gd name="connsiteX5" fmla="*/ 32824 w 55609"/>
                      <a:gd name="connsiteY5" fmla="*/ 14579 h 89707"/>
                      <a:gd name="connsiteX6" fmla="*/ 39914 w 55609"/>
                      <a:gd name="connsiteY6" fmla="*/ 0 h 89707"/>
                      <a:gd name="connsiteX7" fmla="*/ 55609 w 55609"/>
                      <a:gd name="connsiteY7" fmla="*/ 7648 h 89707"/>
                      <a:gd name="connsiteX8" fmla="*/ 48519 w 55609"/>
                      <a:gd name="connsiteY8" fmla="*/ 22228 h 89707"/>
                      <a:gd name="connsiteX9" fmla="*/ 32824 w 55609"/>
                      <a:gd name="connsiteY9" fmla="*/ 14579 h 89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609" h="89707">
                        <a:moveTo>
                          <a:pt x="0" y="82059"/>
                        </a:moveTo>
                        <a:lnTo>
                          <a:pt x="28920" y="22626"/>
                        </a:lnTo>
                        <a:lnTo>
                          <a:pt x="44615" y="30274"/>
                        </a:lnTo>
                        <a:lnTo>
                          <a:pt x="15695" y="89708"/>
                        </a:lnTo>
                        <a:lnTo>
                          <a:pt x="0" y="82059"/>
                        </a:lnTo>
                        <a:close/>
                        <a:moveTo>
                          <a:pt x="32824" y="14579"/>
                        </a:moveTo>
                        <a:lnTo>
                          <a:pt x="39914" y="0"/>
                        </a:lnTo>
                        <a:lnTo>
                          <a:pt x="55609" y="7648"/>
                        </a:lnTo>
                        <a:lnTo>
                          <a:pt x="48519" y="22228"/>
                        </a:lnTo>
                        <a:lnTo>
                          <a:pt x="32824" y="1457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91" name="Freeform: Shape 3490">
                    <a:extLst>
                      <a:ext uri="{FF2B5EF4-FFF2-40B4-BE49-F238E27FC236}">
                        <a16:creationId xmlns:a16="http://schemas.microsoft.com/office/drawing/2014/main" id="{98D78759-4A60-8059-8E12-E871C58D4EE6}"/>
                      </a:ext>
                    </a:extLst>
                  </p:cNvPr>
                  <p:cNvSpPr/>
                  <p:nvPr/>
                </p:nvSpPr>
                <p:spPr>
                  <a:xfrm>
                    <a:off x="1130500" y="1704141"/>
                    <a:ext cx="69794" cy="79121"/>
                  </a:xfrm>
                  <a:custGeom>
                    <a:avLst/>
                    <a:gdLst>
                      <a:gd name="connsiteX0" fmla="*/ 30108 w 69794"/>
                      <a:gd name="connsiteY0" fmla="*/ 18494 h 79121"/>
                      <a:gd name="connsiteX1" fmla="*/ 17122 w 69794"/>
                      <a:gd name="connsiteY1" fmla="*/ 9013 h 79121"/>
                      <a:gd name="connsiteX2" fmla="*/ 31622 w 69794"/>
                      <a:gd name="connsiteY2" fmla="*/ 249 h 79121"/>
                      <a:gd name="connsiteX3" fmla="*/ 51141 w 69794"/>
                      <a:gd name="connsiteY3" fmla="*/ 4551 h 79121"/>
                      <a:gd name="connsiteX4" fmla="*/ 65641 w 69794"/>
                      <a:gd name="connsiteY4" fmla="*/ 14669 h 79121"/>
                      <a:gd name="connsiteX5" fmla="*/ 69783 w 69794"/>
                      <a:gd name="connsiteY5" fmla="*/ 24548 h 79121"/>
                      <a:gd name="connsiteX6" fmla="*/ 65003 w 69794"/>
                      <a:gd name="connsiteY6" fmla="*/ 39606 h 79121"/>
                      <a:gd name="connsiteX7" fmla="*/ 55921 w 69794"/>
                      <a:gd name="connsiteY7" fmla="*/ 57850 h 79121"/>
                      <a:gd name="connsiteX8" fmla="*/ 51061 w 69794"/>
                      <a:gd name="connsiteY8" fmla="*/ 69801 h 79121"/>
                      <a:gd name="connsiteX9" fmla="*/ 50025 w 69794"/>
                      <a:gd name="connsiteY9" fmla="*/ 79122 h 79121"/>
                      <a:gd name="connsiteX10" fmla="*/ 34490 w 69794"/>
                      <a:gd name="connsiteY10" fmla="*/ 71553 h 79121"/>
                      <a:gd name="connsiteX11" fmla="*/ 35207 w 69794"/>
                      <a:gd name="connsiteY11" fmla="*/ 66215 h 79121"/>
                      <a:gd name="connsiteX12" fmla="*/ 35526 w 69794"/>
                      <a:gd name="connsiteY12" fmla="*/ 64064 h 79121"/>
                      <a:gd name="connsiteX13" fmla="*/ 24053 w 69794"/>
                      <a:gd name="connsiteY13" fmla="*/ 65737 h 79121"/>
                      <a:gd name="connsiteX14" fmla="*/ 13298 w 69794"/>
                      <a:gd name="connsiteY14" fmla="*/ 62949 h 79121"/>
                      <a:gd name="connsiteX15" fmla="*/ 1268 w 69794"/>
                      <a:gd name="connsiteY15" fmla="*/ 50919 h 79121"/>
                      <a:gd name="connsiteX16" fmla="*/ 2065 w 69794"/>
                      <a:gd name="connsiteY16" fmla="*/ 35782 h 79121"/>
                      <a:gd name="connsiteX17" fmla="*/ 8836 w 69794"/>
                      <a:gd name="connsiteY17" fmla="*/ 27974 h 79121"/>
                      <a:gd name="connsiteX18" fmla="*/ 18556 w 69794"/>
                      <a:gd name="connsiteY18" fmla="*/ 25186 h 79121"/>
                      <a:gd name="connsiteX19" fmla="*/ 32817 w 69794"/>
                      <a:gd name="connsiteY19" fmla="*/ 27576 h 79121"/>
                      <a:gd name="connsiteX20" fmla="*/ 49946 w 69794"/>
                      <a:gd name="connsiteY20" fmla="*/ 31161 h 79121"/>
                      <a:gd name="connsiteX21" fmla="*/ 50742 w 69794"/>
                      <a:gd name="connsiteY21" fmla="*/ 29568 h 79121"/>
                      <a:gd name="connsiteX22" fmla="*/ 51619 w 69794"/>
                      <a:gd name="connsiteY22" fmla="*/ 21999 h 79121"/>
                      <a:gd name="connsiteX23" fmla="*/ 44130 w 69794"/>
                      <a:gd name="connsiteY23" fmla="*/ 15944 h 79121"/>
                      <a:gd name="connsiteX24" fmla="*/ 36800 w 69794"/>
                      <a:gd name="connsiteY24" fmla="*/ 14430 h 79121"/>
                      <a:gd name="connsiteX25" fmla="*/ 30188 w 69794"/>
                      <a:gd name="connsiteY25" fmla="*/ 18414 h 79121"/>
                      <a:gd name="connsiteX26" fmla="*/ 44927 w 69794"/>
                      <a:gd name="connsiteY26" fmla="*/ 41438 h 79121"/>
                      <a:gd name="connsiteX27" fmla="*/ 34171 w 69794"/>
                      <a:gd name="connsiteY27" fmla="*/ 39208 h 79121"/>
                      <a:gd name="connsiteX28" fmla="*/ 24292 w 69794"/>
                      <a:gd name="connsiteY28" fmla="*/ 37773 h 79121"/>
                      <a:gd name="connsiteX29" fmla="*/ 18556 w 69794"/>
                      <a:gd name="connsiteY29" fmla="*/ 41837 h 79121"/>
                      <a:gd name="connsiteX30" fmla="*/ 18237 w 69794"/>
                      <a:gd name="connsiteY30" fmla="*/ 48768 h 79121"/>
                      <a:gd name="connsiteX31" fmla="*/ 23336 w 69794"/>
                      <a:gd name="connsiteY31" fmla="*/ 54185 h 79121"/>
                      <a:gd name="connsiteX32" fmla="*/ 32817 w 69794"/>
                      <a:gd name="connsiteY32" fmla="*/ 55301 h 79121"/>
                      <a:gd name="connsiteX33" fmla="*/ 39111 w 69794"/>
                      <a:gd name="connsiteY33" fmla="*/ 51955 h 79121"/>
                      <a:gd name="connsiteX34" fmla="*/ 43413 w 69794"/>
                      <a:gd name="connsiteY34" fmla="*/ 44545 h 79121"/>
                      <a:gd name="connsiteX35" fmla="*/ 44927 w 69794"/>
                      <a:gd name="connsiteY35" fmla="*/ 41438 h 7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9794" h="79121">
                        <a:moveTo>
                          <a:pt x="30108" y="18494"/>
                        </a:moveTo>
                        <a:lnTo>
                          <a:pt x="17122" y="9013"/>
                        </a:lnTo>
                        <a:cubicBezTo>
                          <a:pt x="21504" y="4073"/>
                          <a:pt x="26364" y="1126"/>
                          <a:pt x="31622" y="249"/>
                        </a:cubicBezTo>
                        <a:cubicBezTo>
                          <a:pt x="36880" y="-627"/>
                          <a:pt x="43413" y="807"/>
                          <a:pt x="51141" y="4551"/>
                        </a:cubicBezTo>
                        <a:cubicBezTo>
                          <a:pt x="58152" y="7977"/>
                          <a:pt x="63012" y="11323"/>
                          <a:pt x="65641" y="14669"/>
                        </a:cubicBezTo>
                        <a:cubicBezTo>
                          <a:pt x="68270" y="18016"/>
                          <a:pt x="69624" y="21282"/>
                          <a:pt x="69783" y="24548"/>
                        </a:cubicBezTo>
                        <a:cubicBezTo>
                          <a:pt x="69943" y="27815"/>
                          <a:pt x="68349" y="32834"/>
                          <a:pt x="65003" y="39606"/>
                        </a:cubicBezTo>
                        <a:lnTo>
                          <a:pt x="55921" y="57850"/>
                        </a:lnTo>
                        <a:cubicBezTo>
                          <a:pt x="53371" y="63108"/>
                          <a:pt x="51778" y="67012"/>
                          <a:pt x="51061" y="69801"/>
                        </a:cubicBezTo>
                        <a:cubicBezTo>
                          <a:pt x="50344" y="72509"/>
                          <a:pt x="50025" y="75616"/>
                          <a:pt x="50025" y="79122"/>
                        </a:cubicBezTo>
                        <a:lnTo>
                          <a:pt x="34490" y="71553"/>
                        </a:lnTo>
                        <a:cubicBezTo>
                          <a:pt x="34570" y="70279"/>
                          <a:pt x="34809" y="68526"/>
                          <a:pt x="35207" y="66215"/>
                        </a:cubicBezTo>
                        <a:cubicBezTo>
                          <a:pt x="35366" y="65180"/>
                          <a:pt x="35526" y="64463"/>
                          <a:pt x="35526" y="64064"/>
                        </a:cubicBezTo>
                        <a:cubicBezTo>
                          <a:pt x="31542" y="65339"/>
                          <a:pt x="27718" y="65897"/>
                          <a:pt x="24053" y="65737"/>
                        </a:cubicBezTo>
                        <a:cubicBezTo>
                          <a:pt x="20388" y="65578"/>
                          <a:pt x="16803" y="64622"/>
                          <a:pt x="13298" y="62949"/>
                        </a:cubicBezTo>
                        <a:cubicBezTo>
                          <a:pt x="7163" y="60001"/>
                          <a:pt x="3180" y="55938"/>
                          <a:pt x="1268" y="50919"/>
                        </a:cubicBezTo>
                        <a:cubicBezTo>
                          <a:pt x="-644" y="45900"/>
                          <a:pt x="-405" y="40801"/>
                          <a:pt x="2065" y="35782"/>
                        </a:cubicBezTo>
                        <a:cubicBezTo>
                          <a:pt x="3738" y="32436"/>
                          <a:pt x="5968" y="29807"/>
                          <a:pt x="8836" y="27974"/>
                        </a:cubicBezTo>
                        <a:cubicBezTo>
                          <a:pt x="11704" y="26142"/>
                          <a:pt x="14971" y="25186"/>
                          <a:pt x="18556" y="25186"/>
                        </a:cubicBezTo>
                        <a:cubicBezTo>
                          <a:pt x="22141" y="25186"/>
                          <a:pt x="26921" y="25982"/>
                          <a:pt x="32817" y="27576"/>
                        </a:cubicBezTo>
                        <a:cubicBezTo>
                          <a:pt x="40863" y="29807"/>
                          <a:pt x="46520" y="30922"/>
                          <a:pt x="49946" y="31161"/>
                        </a:cubicBezTo>
                        <a:lnTo>
                          <a:pt x="50742" y="29568"/>
                        </a:lnTo>
                        <a:cubicBezTo>
                          <a:pt x="52176" y="26540"/>
                          <a:pt x="52495" y="23991"/>
                          <a:pt x="51619" y="21999"/>
                        </a:cubicBezTo>
                        <a:cubicBezTo>
                          <a:pt x="50742" y="20007"/>
                          <a:pt x="48273" y="17936"/>
                          <a:pt x="44130" y="15944"/>
                        </a:cubicBezTo>
                        <a:cubicBezTo>
                          <a:pt x="41341" y="14590"/>
                          <a:pt x="38872" y="14112"/>
                          <a:pt x="36800" y="14430"/>
                        </a:cubicBezTo>
                        <a:cubicBezTo>
                          <a:pt x="34729" y="14749"/>
                          <a:pt x="32498" y="16103"/>
                          <a:pt x="30188" y="18414"/>
                        </a:cubicBezTo>
                        <a:close/>
                        <a:moveTo>
                          <a:pt x="44927" y="41438"/>
                        </a:moveTo>
                        <a:cubicBezTo>
                          <a:pt x="42616" y="41120"/>
                          <a:pt x="39031" y="40403"/>
                          <a:pt x="34171" y="39208"/>
                        </a:cubicBezTo>
                        <a:cubicBezTo>
                          <a:pt x="29311" y="38012"/>
                          <a:pt x="26045" y="37534"/>
                          <a:pt x="24292" y="37773"/>
                        </a:cubicBezTo>
                        <a:cubicBezTo>
                          <a:pt x="21504" y="38251"/>
                          <a:pt x="19592" y="39606"/>
                          <a:pt x="18556" y="41837"/>
                        </a:cubicBezTo>
                        <a:cubicBezTo>
                          <a:pt x="17520" y="44067"/>
                          <a:pt x="17361" y="46378"/>
                          <a:pt x="18237" y="48768"/>
                        </a:cubicBezTo>
                        <a:cubicBezTo>
                          <a:pt x="19114" y="51158"/>
                          <a:pt x="20787" y="52990"/>
                          <a:pt x="23336" y="54185"/>
                        </a:cubicBezTo>
                        <a:cubicBezTo>
                          <a:pt x="26204" y="55540"/>
                          <a:pt x="29311" y="55938"/>
                          <a:pt x="32817" y="55301"/>
                        </a:cubicBezTo>
                        <a:cubicBezTo>
                          <a:pt x="35446" y="54823"/>
                          <a:pt x="37517" y="53707"/>
                          <a:pt x="39111" y="51955"/>
                        </a:cubicBezTo>
                        <a:cubicBezTo>
                          <a:pt x="40146" y="50839"/>
                          <a:pt x="41580" y="48369"/>
                          <a:pt x="43413" y="44545"/>
                        </a:cubicBezTo>
                        <a:lnTo>
                          <a:pt x="44927" y="4143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92" name="Freeform: Shape 3491">
                    <a:extLst>
                      <a:ext uri="{FF2B5EF4-FFF2-40B4-BE49-F238E27FC236}">
                        <a16:creationId xmlns:a16="http://schemas.microsoft.com/office/drawing/2014/main" id="{D552BA65-2F60-FA94-D256-275F9344DD0B}"/>
                      </a:ext>
                    </a:extLst>
                  </p:cNvPr>
                  <p:cNvSpPr/>
                  <p:nvPr/>
                </p:nvSpPr>
                <p:spPr>
                  <a:xfrm>
                    <a:off x="1226335" y="1760500"/>
                    <a:ext cx="53594" cy="61641"/>
                  </a:xfrm>
                  <a:custGeom>
                    <a:avLst/>
                    <a:gdLst>
                      <a:gd name="connsiteX0" fmla="*/ 36807 w 53594"/>
                      <a:gd name="connsiteY0" fmla="*/ 55586 h 61641"/>
                      <a:gd name="connsiteX1" fmla="*/ 33859 w 53594"/>
                      <a:gd name="connsiteY1" fmla="*/ 61641 h 61641"/>
                      <a:gd name="connsiteX2" fmla="*/ 0 w 53594"/>
                      <a:gd name="connsiteY2" fmla="*/ 45150 h 61641"/>
                      <a:gd name="connsiteX3" fmla="*/ 2868 w 53594"/>
                      <a:gd name="connsiteY3" fmla="*/ 41166 h 61641"/>
                      <a:gd name="connsiteX4" fmla="*/ 10357 w 53594"/>
                      <a:gd name="connsiteY4" fmla="*/ 36386 h 61641"/>
                      <a:gd name="connsiteX5" fmla="*/ 22387 w 53594"/>
                      <a:gd name="connsiteY5" fmla="*/ 32642 h 61641"/>
                      <a:gd name="connsiteX6" fmla="*/ 38958 w 53594"/>
                      <a:gd name="connsiteY6" fmla="*/ 27304 h 61641"/>
                      <a:gd name="connsiteX7" fmla="*/ 45571 w 53594"/>
                      <a:gd name="connsiteY7" fmla="*/ 21169 h 61641"/>
                      <a:gd name="connsiteX8" fmla="*/ 45969 w 53594"/>
                      <a:gd name="connsiteY8" fmla="*/ 13521 h 61641"/>
                      <a:gd name="connsiteX9" fmla="*/ 40233 w 53594"/>
                      <a:gd name="connsiteY9" fmla="*/ 7546 h 61641"/>
                      <a:gd name="connsiteX10" fmla="*/ 31629 w 53594"/>
                      <a:gd name="connsiteY10" fmla="*/ 6749 h 61641"/>
                      <a:gd name="connsiteX11" fmla="*/ 25176 w 53594"/>
                      <a:gd name="connsiteY11" fmla="*/ 12963 h 61641"/>
                      <a:gd name="connsiteX12" fmla="*/ 19041 w 53594"/>
                      <a:gd name="connsiteY12" fmla="*/ 9139 h 61641"/>
                      <a:gd name="connsiteX13" fmla="*/ 29398 w 53594"/>
                      <a:gd name="connsiteY13" fmla="*/ 535 h 61641"/>
                      <a:gd name="connsiteX14" fmla="*/ 42862 w 53594"/>
                      <a:gd name="connsiteY14" fmla="*/ 2367 h 61641"/>
                      <a:gd name="connsiteX15" fmla="*/ 52582 w 53594"/>
                      <a:gd name="connsiteY15" fmla="*/ 12167 h 61641"/>
                      <a:gd name="connsiteX16" fmla="*/ 51944 w 53594"/>
                      <a:gd name="connsiteY16" fmla="*/ 24436 h 61641"/>
                      <a:gd name="connsiteX17" fmla="*/ 47722 w 53594"/>
                      <a:gd name="connsiteY17" fmla="*/ 29853 h 61641"/>
                      <a:gd name="connsiteX18" fmla="*/ 40472 w 53594"/>
                      <a:gd name="connsiteY18" fmla="*/ 34076 h 61641"/>
                      <a:gd name="connsiteX19" fmla="*/ 26371 w 53594"/>
                      <a:gd name="connsiteY19" fmla="*/ 38378 h 61641"/>
                      <a:gd name="connsiteX20" fmla="*/ 15934 w 53594"/>
                      <a:gd name="connsiteY20" fmla="*/ 41326 h 61641"/>
                      <a:gd name="connsiteX21" fmla="*/ 11632 w 53594"/>
                      <a:gd name="connsiteY21" fmla="*/ 43477 h 61641"/>
                      <a:gd name="connsiteX22" fmla="*/ 36807 w 53594"/>
                      <a:gd name="connsiteY22" fmla="*/ 55746 h 6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3594" h="61641">
                        <a:moveTo>
                          <a:pt x="36807" y="55586"/>
                        </a:moveTo>
                        <a:lnTo>
                          <a:pt x="33859" y="61641"/>
                        </a:lnTo>
                        <a:lnTo>
                          <a:pt x="0" y="45150"/>
                        </a:lnTo>
                        <a:cubicBezTo>
                          <a:pt x="717" y="43636"/>
                          <a:pt x="1673" y="42282"/>
                          <a:pt x="2868" y="41166"/>
                        </a:cubicBezTo>
                        <a:cubicBezTo>
                          <a:pt x="4860" y="39254"/>
                          <a:pt x="7330" y="37661"/>
                          <a:pt x="10357" y="36386"/>
                        </a:cubicBezTo>
                        <a:cubicBezTo>
                          <a:pt x="13384" y="35032"/>
                          <a:pt x="17368" y="33837"/>
                          <a:pt x="22387" y="32642"/>
                        </a:cubicBezTo>
                        <a:cubicBezTo>
                          <a:pt x="30195" y="30809"/>
                          <a:pt x="35692" y="28977"/>
                          <a:pt x="38958" y="27304"/>
                        </a:cubicBezTo>
                        <a:cubicBezTo>
                          <a:pt x="42225" y="25551"/>
                          <a:pt x="44455" y="23559"/>
                          <a:pt x="45571" y="21169"/>
                        </a:cubicBezTo>
                        <a:cubicBezTo>
                          <a:pt x="46766" y="18700"/>
                          <a:pt x="46925" y="16150"/>
                          <a:pt x="45969" y="13521"/>
                        </a:cubicBezTo>
                        <a:cubicBezTo>
                          <a:pt x="45013" y="10972"/>
                          <a:pt x="43101" y="8980"/>
                          <a:pt x="40233" y="7546"/>
                        </a:cubicBezTo>
                        <a:cubicBezTo>
                          <a:pt x="37206" y="6112"/>
                          <a:pt x="34337" y="5793"/>
                          <a:pt x="31629" y="6749"/>
                        </a:cubicBezTo>
                        <a:cubicBezTo>
                          <a:pt x="28920" y="7705"/>
                          <a:pt x="26769" y="9776"/>
                          <a:pt x="25176" y="12963"/>
                        </a:cubicBezTo>
                        <a:lnTo>
                          <a:pt x="19041" y="9139"/>
                        </a:lnTo>
                        <a:cubicBezTo>
                          <a:pt x="21829" y="4518"/>
                          <a:pt x="25255" y="1650"/>
                          <a:pt x="29398" y="535"/>
                        </a:cubicBezTo>
                        <a:cubicBezTo>
                          <a:pt x="33541" y="-580"/>
                          <a:pt x="38002" y="57"/>
                          <a:pt x="42862" y="2367"/>
                        </a:cubicBezTo>
                        <a:cubicBezTo>
                          <a:pt x="47802" y="4757"/>
                          <a:pt x="50988" y="8024"/>
                          <a:pt x="52582" y="12167"/>
                        </a:cubicBezTo>
                        <a:cubicBezTo>
                          <a:pt x="54095" y="16309"/>
                          <a:pt x="53936" y="20373"/>
                          <a:pt x="51944" y="24436"/>
                        </a:cubicBezTo>
                        <a:cubicBezTo>
                          <a:pt x="50909" y="26507"/>
                          <a:pt x="49554" y="28339"/>
                          <a:pt x="47722" y="29853"/>
                        </a:cubicBezTo>
                        <a:cubicBezTo>
                          <a:pt x="45890" y="31447"/>
                          <a:pt x="43499" y="32881"/>
                          <a:pt x="40472" y="34076"/>
                        </a:cubicBezTo>
                        <a:cubicBezTo>
                          <a:pt x="37445" y="35350"/>
                          <a:pt x="32744" y="36784"/>
                          <a:pt x="26371" y="38378"/>
                        </a:cubicBezTo>
                        <a:cubicBezTo>
                          <a:pt x="21033" y="39732"/>
                          <a:pt x="17607" y="40688"/>
                          <a:pt x="15934" y="41326"/>
                        </a:cubicBezTo>
                        <a:cubicBezTo>
                          <a:pt x="14340" y="41963"/>
                          <a:pt x="12906" y="42680"/>
                          <a:pt x="11632" y="43477"/>
                        </a:cubicBezTo>
                        <a:lnTo>
                          <a:pt x="36807" y="5574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93" name="Freeform: Shape 3492">
                    <a:extLst>
                      <a:ext uri="{FF2B5EF4-FFF2-40B4-BE49-F238E27FC236}">
                        <a16:creationId xmlns:a16="http://schemas.microsoft.com/office/drawing/2014/main" id="{22EA11DB-7D89-2170-6A17-B43B97AE6C4C}"/>
                      </a:ext>
                    </a:extLst>
                  </p:cNvPr>
                  <p:cNvSpPr/>
                  <p:nvPr/>
                </p:nvSpPr>
                <p:spPr>
                  <a:xfrm>
                    <a:off x="1272404" y="1779837"/>
                    <a:ext cx="45690" cy="56657"/>
                  </a:xfrm>
                  <a:custGeom>
                    <a:avLst/>
                    <a:gdLst>
                      <a:gd name="connsiteX0" fmla="*/ 1175 w 45690"/>
                      <a:gd name="connsiteY0" fmla="*/ 32027 h 56657"/>
                      <a:gd name="connsiteX1" fmla="*/ 7867 w 45690"/>
                      <a:gd name="connsiteY1" fmla="*/ 34258 h 56657"/>
                      <a:gd name="connsiteX2" fmla="*/ 7867 w 45690"/>
                      <a:gd name="connsiteY2" fmla="*/ 43738 h 56657"/>
                      <a:gd name="connsiteX3" fmla="*/ 13046 w 45690"/>
                      <a:gd name="connsiteY3" fmla="*/ 49156 h 56657"/>
                      <a:gd name="connsiteX4" fmla="*/ 22048 w 45690"/>
                      <a:gd name="connsiteY4" fmla="*/ 49714 h 56657"/>
                      <a:gd name="connsiteX5" fmla="*/ 28820 w 45690"/>
                      <a:gd name="connsiteY5" fmla="*/ 43579 h 56657"/>
                      <a:gd name="connsiteX6" fmla="*/ 29458 w 45690"/>
                      <a:gd name="connsiteY6" fmla="*/ 35054 h 56657"/>
                      <a:gd name="connsiteX7" fmla="*/ 23642 w 45690"/>
                      <a:gd name="connsiteY7" fmla="*/ 28761 h 56657"/>
                      <a:gd name="connsiteX8" fmla="*/ 18862 w 45690"/>
                      <a:gd name="connsiteY8" fmla="*/ 27327 h 56657"/>
                      <a:gd name="connsiteX9" fmla="*/ 22208 w 45690"/>
                      <a:gd name="connsiteY9" fmla="*/ 22148 h 56657"/>
                      <a:gd name="connsiteX10" fmla="*/ 23164 w 45690"/>
                      <a:gd name="connsiteY10" fmla="*/ 22706 h 56657"/>
                      <a:gd name="connsiteX11" fmla="*/ 31449 w 45690"/>
                      <a:gd name="connsiteY11" fmla="*/ 24140 h 56657"/>
                      <a:gd name="connsiteX12" fmla="*/ 37823 w 45690"/>
                      <a:gd name="connsiteY12" fmla="*/ 19200 h 56657"/>
                      <a:gd name="connsiteX13" fmla="*/ 38301 w 45690"/>
                      <a:gd name="connsiteY13" fmla="*/ 12349 h 56657"/>
                      <a:gd name="connsiteX14" fmla="*/ 33361 w 45690"/>
                      <a:gd name="connsiteY14" fmla="*/ 7170 h 56657"/>
                      <a:gd name="connsiteX15" fmla="*/ 26112 w 45690"/>
                      <a:gd name="connsiteY15" fmla="*/ 6533 h 56657"/>
                      <a:gd name="connsiteX16" fmla="*/ 19579 w 45690"/>
                      <a:gd name="connsiteY16" fmla="*/ 11950 h 56657"/>
                      <a:gd name="connsiteX17" fmla="*/ 13843 w 45690"/>
                      <a:gd name="connsiteY17" fmla="*/ 7728 h 56657"/>
                      <a:gd name="connsiteX18" fmla="*/ 23881 w 45690"/>
                      <a:gd name="connsiteY18" fmla="*/ 478 h 56657"/>
                      <a:gd name="connsiteX19" fmla="*/ 35752 w 45690"/>
                      <a:gd name="connsiteY19" fmla="*/ 1912 h 56657"/>
                      <a:gd name="connsiteX20" fmla="*/ 42603 w 45690"/>
                      <a:gd name="connsiteY20" fmla="*/ 7489 h 56657"/>
                      <a:gd name="connsiteX21" fmla="*/ 45631 w 45690"/>
                      <a:gd name="connsiteY21" fmla="*/ 15058 h 56657"/>
                      <a:gd name="connsiteX22" fmla="*/ 44276 w 45690"/>
                      <a:gd name="connsiteY22" fmla="*/ 22546 h 56657"/>
                      <a:gd name="connsiteX23" fmla="*/ 39576 w 45690"/>
                      <a:gd name="connsiteY23" fmla="*/ 27725 h 56657"/>
                      <a:gd name="connsiteX24" fmla="*/ 32166 w 45690"/>
                      <a:gd name="connsiteY24" fmla="*/ 29478 h 56657"/>
                      <a:gd name="connsiteX25" fmla="*/ 37106 w 45690"/>
                      <a:gd name="connsiteY25" fmla="*/ 37285 h 56657"/>
                      <a:gd name="connsiteX26" fmla="*/ 35592 w 45690"/>
                      <a:gd name="connsiteY26" fmla="*/ 46766 h 56657"/>
                      <a:gd name="connsiteX27" fmla="*/ 25156 w 45690"/>
                      <a:gd name="connsiteY27" fmla="*/ 55769 h 56657"/>
                      <a:gd name="connsiteX28" fmla="*/ 10496 w 45690"/>
                      <a:gd name="connsiteY28" fmla="*/ 54414 h 56657"/>
                      <a:gd name="connsiteX29" fmla="*/ 1255 w 45690"/>
                      <a:gd name="connsiteY29" fmla="*/ 44934 h 56657"/>
                      <a:gd name="connsiteX30" fmla="*/ 1255 w 45690"/>
                      <a:gd name="connsiteY30" fmla="*/ 32027 h 5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5690" h="56657">
                        <a:moveTo>
                          <a:pt x="1175" y="32027"/>
                        </a:moveTo>
                        <a:lnTo>
                          <a:pt x="7867" y="34258"/>
                        </a:lnTo>
                        <a:cubicBezTo>
                          <a:pt x="6832" y="38162"/>
                          <a:pt x="6832" y="41348"/>
                          <a:pt x="7867" y="43738"/>
                        </a:cubicBezTo>
                        <a:cubicBezTo>
                          <a:pt x="8823" y="46129"/>
                          <a:pt x="10576" y="47961"/>
                          <a:pt x="13046" y="49156"/>
                        </a:cubicBezTo>
                        <a:cubicBezTo>
                          <a:pt x="15994" y="50590"/>
                          <a:pt x="19021" y="50749"/>
                          <a:pt x="22048" y="49714"/>
                        </a:cubicBezTo>
                        <a:cubicBezTo>
                          <a:pt x="25076" y="48678"/>
                          <a:pt x="27307" y="46606"/>
                          <a:pt x="28820" y="43579"/>
                        </a:cubicBezTo>
                        <a:cubicBezTo>
                          <a:pt x="30254" y="40711"/>
                          <a:pt x="30414" y="37843"/>
                          <a:pt x="29458" y="35054"/>
                        </a:cubicBezTo>
                        <a:cubicBezTo>
                          <a:pt x="28502" y="32266"/>
                          <a:pt x="26510" y="30115"/>
                          <a:pt x="23642" y="28761"/>
                        </a:cubicBezTo>
                        <a:cubicBezTo>
                          <a:pt x="22447" y="28203"/>
                          <a:pt x="20853" y="27725"/>
                          <a:pt x="18862" y="27327"/>
                        </a:cubicBezTo>
                        <a:lnTo>
                          <a:pt x="22208" y="22148"/>
                        </a:lnTo>
                        <a:cubicBezTo>
                          <a:pt x="22208" y="22148"/>
                          <a:pt x="22925" y="22626"/>
                          <a:pt x="23164" y="22706"/>
                        </a:cubicBezTo>
                        <a:cubicBezTo>
                          <a:pt x="25873" y="23980"/>
                          <a:pt x="28581" y="24458"/>
                          <a:pt x="31449" y="24140"/>
                        </a:cubicBezTo>
                        <a:cubicBezTo>
                          <a:pt x="34238" y="23821"/>
                          <a:pt x="36389" y="22148"/>
                          <a:pt x="37823" y="19200"/>
                        </a:cubicBezTo>
                        <a:cubicBezTo>
                          <a:pt x="38938" y="16890"/>
                          <a:pt x="39098" y="14579"/>
                          <a:pt x="38301" y="12349"/>
                        </a:cubicBezTo>
                        <a:cubicBezTo>
                          <a:pt x="37504" y="10038"/>
                          <a:pt x="35831" y="8365"/>
                          <a:pt x="33361" y="7170"/>
                        </a:cubicBezTo>
                        <a:cubicBezTo>
                          <a:pt x="30892" y="5975"/>
                          <a:pt x="28502" y="5736"/>
                          <a:pt x="26112" y="6533"/>
                        </a:cubicBezTo>
                        <a:cubicBezTo>
                          <a:pt x="23722" y="7250"/>
                          <a:pt x="21570" y="9082"/>
                          <a:pt x="19579" y="11950"/>
                        </a:cubicBezTo>
                        <a:lnTo>
                          <a:pt x="13843" y="7728"/>
                        </a:lnTo>
                        <a:cubicBezTo>
                          <a:pt x="16631" y="3904"/>
                          <a:pt x="19977" y="1434"/>
                          <a:pt x="23881" y="478"/>
                        </a:cubicBezTo>
                        <a:cubicBezTo>
                          <a:pt x="27705" y="-478"/>
                          <a:pt x="31688" y="0"/>
                          <a:pt x="35752" y="1912"/>
                        </a:cubicBezTo>
                        <a:cubicBezTo>
                          <a:pt x="38540" y="3266"/>
                          <a:pt x="40850" y="5099"/>
                          <a:pt x="42603" y="7489"/>
                        </a:cubicBezTo>
                        <a:cubicBezTo>
                          <a:pt x="44356" y="9799"/>
                          <a:pt x="45392" y="12349"/>
                          <a:pt x="45631" y="15058"/>
                        </a:cubicBezTo>
                        <a:cubicBezTo>
                          <a:pt x="45870" y="17766"/>
                          <a:pt x="45392" y="20236"/>
                          <a:pt x="44276" y="22546"/>
                        </a:cubicBezTo>
                        <a:cubicBezTo>
                          <a:pt x="43161" y="24777"/>
                          <a:pt x="41647" y="26530"/>
                          <a:pt x="39576" y="27725"/>
                        </a:cubicBezTo>
                        <a:cubicBezTo>
                          <a:pt x="37504" y="29000"/>
                          <a:pt x="35035" y="29557"/>
                          <a:pt x="32166" y="29478"/>
                        </a:cubicBezTo>
                        <a:cubicBezTo>
                          <a:pt x="34875" y="31629"/>
                          <a:pt x="36469" y="34258"/>
                          <a:pt x="37106" y="37285"/>
                        </a:cubicBezTo>
                        <a:cubicBezTo>
                          <a:pt x="37743" y="40313"/>
                          <a:pt x="37186" y="43499"/>
                          <a:pt x="35592" y="46766"/>
                        </a:cubicBezTo>
                        <a:cubicBezTo>
                          <a:pt x="33441" y="51227"/>
                          <a:pt x="29936" y="54255"/>
                          <a:pt x="25156" y="55769"/>
                        </a:cubicBezTo>
                        <a:cubicBezTo>
                          <a:pt x="20375" y="57282"/>
                          <a:pt x="15516" y="56884"/>
                          <a:pt x="10496" y="54414"/>
                        </a:cubicBezTo>
                        <a:cubicBezTo>
                          <a:pt x="5955" y="52183"/>
                          <a:pt x="2928" y="49076"/>
                          <a:pt x="1255" y="44934"/>
                        </a:cubicBezTo>
                        <a:cubicBezTo>
                          <a:pt x="-418" y="40791"/>
                          <a:pt x="-418" y="36488"/>
                          <a:pt x="1255" y="3202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94" name="Freeform: Shape 3493">
                    <a:extLst>
                      <a:ext uri="{FF2B5EF4-FFF2-40B4-BE49-F238E27FC236}">
                        <a16:creationId xmlns:a16="http://schemas.microsoft.com/office/drawing/2014/main" id="{5A19FC4B-2F9B-2317-53E4-DF61412166B8}"/>
                      </a:ext>
                    </a:extLst>
                  </p:cNvPr>
                  <p:cNvSpPr/>
                  <p:nvPr/>
                </p:nvSpPr>
                <p:spPr>
                  <a:xfrm>
                    <a:off x="1312109" y="1799333"/>
                    <a:ext cx="46323" cy="56792"/>
                  </a:xfrm>
                  <a:custGeom>
                    <a:avLst/>
                    <a:gdLst>
                      <a:gd name="connsiteX0" fmla="*/ 17876 w 46323"/>
                      <a:gd name="connsiteY0" fmla="*/ 22330 h 56792"/>
                      <a:gd name="connsiteX1" fmla="*/ 14052 w 46323"/>
                      <a:gd name="connsiteY1" fmla="*/ 15399 h 56792"/>
                      <a:gd name="connsiteX2" fmla="*/ 15247 w 46323"/>
                      <a:gd name="connsiteY2" fmla="*/ 8149 h 56792"/>
                      <a:gd name="connsiteX3" fmla="*/ 23852 w 46323"/>
                      <a:gd name="connsiteY3" fmla="*/ 660 h 56792"/>
                      <a:gd name="connsiteX4" fmla="*/ 36439 w 46323"/>
                      <a:gd name="connsiteY4" fmla="*/ 2094 h 56792"/>
                      <a:gd name="connsiteX5" fmla="*/ 45362 w 46323"/>
                      <a:gd name="connsiteY5" fmla="*/ 11256 h 56792"/>
                      <a:gd name="connsiteX6" fmla="*/ 44805 w 46323"/>
                      <a:gd name="connsiteY6" fmla="*/ 22728 h 56792"/>
                      <a:gd name="connsiteX7" fmla="*/ 39945 w 46323"/>
                      <a:gd name="connsiteY7" fmla="*/ 28066 h 56792"/>
                      <a:gd name="connsiteX8" fmla="*/ 32296 w 46323"/>
                      <a:gd name="connsiteY8" fmla="*/ 29341 h 56792"/>
                      <a:gd name="connsiteX9" fmla="*/ 37077 w 46323"/>
                      <a:gd name="connsiteY9" fmla="*/ 37786 h 56792"/>
                      <a:gd name="connsiteX10" fmla="*/ 35563 w 46323"/>
                      <a:gd name="connsiteY10" fmla="*/ 47187 h 56792"/>
                      <a:gd name="connsiteX11" fmla="*/ 25525 w 46323"/>
                      <a:gd name="connsiteY11" fmla="*/ 55951 h 56792"/>
                      <a:gd name="connsiteX12" fmla="*/ 11104 w 46323"/>
                      <a:gd name="connsiteY12" fmla="*/ 54517 h 56792"/>
                      <a:gd name="connsiteX13" fmla="*/ 1066 w 46323"/>
                      <a:gd name="connsiteY13" fmla="*/ 44080 h 56792"/>
                      <a:gd name="connsiteX14" fmla="*/ 1863 w 46323"/>
                      <a:gd name="connsiteY14" fmla="*/ 30616 h 56792"/>
                      <a:gd name="connsiteX15" fmla="*/ 8475 w 46323"/>
                      <a:gd name="connsiteY15" fmla="*/ 23446 h 56792"/>
                      <a:gd name="connsiteX16" fmla="*/ 17956 w 46323"/>
                      <a:gd name="connsiteY16" fmla="*/ 22330 h 56792"/>
                      <a:gd name="connsiteX17" fmla="*/ 8316 w 46323"/>
                      <a:gd name="connsiteY17" fmla="*/ 33723 h 56792"/>
                      <a:gd name="connsiteX18" fmla="*/ 7041 w 46323"/>
                      <a:gd name="connsiteY18" fmla="*/ 39539 h 56792"/>
                      <a:gd name="connsiteX19" fmla="*/ 8953 w 46323"/>
                      <a:gd name="connsiteY19" fmla="*/ 45275 h 56792"/>
                      <a:gd name="connsiteX20" fmla="*/ 13734 w 46323"/>
                      <a:gd name="connsiteY20" fmla="*/ 49258 h 56792"/>
                      <a:gd name="connsiteX21" fmla="*/ 22577 w 46323"/>
                      <a:gd name="connsiteY21" fmla="*/ 49975 h 56792"/>
                      <a:gd name="connsiteX22" fmla="*/ 29110 w 46323"/>
                      <a:gd name="connsiteY22" fmla="*/ 44000 h 56792"/>
                      <a:gd name="connsiteX23" fmla="*/ 29747 w 46323"/>
                      <a:gd name="connsiteY23" fmla="*/ 34998 h 56792"/>
                      <a:gd name="connsiteX24" fmla="*/ 23613 w 46323"/>
                      <a:gd name="connsiteY24" fmla="*/ 28305 h 56792"/>
                      <a:gd name="connsiteX25" fmla="*/ 14849 w 46323"/>
                      <a:gd name="connsiteY25" fmla="*/ 27668 h 56792"/>
                      <a:gd name="connsiteX26" fmla="*/ 8396 w 46323"/>
                      <a:gd name="connsiteY26" fmla="*/ 33563 h 56792"/>
                      <a:gd name="connsiteX27" fmla="*/ 21860 w 46323"/>
                      <a:gd name="connsiteY27" fmla="*/ 11017 h 56792"/>
                      <a:gd name="connsiteX28" fmla="*/ 21302 w 46323"/>
                      <a:gd name="connsiteY28" fmla="*/ 18108 h 56792"/>
                      <a:gd name="connsiteX29" fmla="*/ 26242 w 46323"/>
                      <a:gd name="connsiteY29" fmla="*/ 23366 h 56792"/>
                      <a:gd name="connsiteX30" fmla="*/ 33332 w 46323"/>
                      <a:gd name="connsiteY30" fmla="*/ 24003 h 56792"/>
                      <a:gd name="connsiteX31" fmla="*/ 38351 w 46323"/>
                      <a:gd name="connsiteY31" fmla="*/ 19542 h 56792"/>
                      <a:gd name="connsiteX32" fmla="*/ 38750 w 46323"/>
                      <a:gd name="connsiteY32" fmla="*/ 12531 h 56792"/>
                      <a:gd name="connsiteX33" fmla="*/ 33970 w 46323"/>
                      <a:gd name="connsiteY33" fmla="*/ 7273 h 56792"/>
                      <a:gd name="connsiteX34" fmla="*/ 26879 w 46323"/>
                      <a:gd name="connsiteY34" fmla="*/ 6635 h 56792"/>
                      <a:gd name="connsiteX35" fmla="*/ 21780 w 46323"/>
                      <a:gd name="connsiteY35" fmla="*/ 11017 h 5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323" h="56792">
                        <a:moveTo>
                          <a:pt x="17876" y="22330"/>
                        </a:moveTo>
                        <a:cubicBezTo>
                          <a:pt x="15725" y="20099"/>
                          <a:pt x="14451" y="17789"/>
                          <a:pt x="14052" y="15399"/>
                        </a:cubicBezTo>
                        <a:cubicBezTo>
                          <a:pt x="13654" y="13009"/>
                          <a:pt x="14052" y="10619"/>
                          <a:pt x="15247" y="8149"/>
                        </a:cubicBezTo>
                        <a:cubicBezTo>
                          <a:pt x="17080" y="4405"/>
                          <a:pt x="19948" y="1935"/>
                          <a:pt x="23852" y="660"/>
                        </a:cubicBezTo>
                        <a:cubicBezTo>
                          <a:pt x="27755" y="-535"/>
                          <a:pt x="31978" y="-137"/>
                          <a:pt x="36439" y="2094"/>
                        </a:cubicBezTo>
                        <a:cubicBezTo>
                          <a:pt x="40901" y="4245"/>
                          <a:pt x="43928" y="7352"/>
                          <a:pt x="45362" y="11256"/>
                        </a:cubicBezTo>
                        <a:cubicBezTo>
                          <a:pt x="46796" y="15160"/>
                          <a:pt x="46637" y="18984"/>
                          <a:pt x="44805" y="22728"/>
                        </a:cubicBezTo>
                        <a:cubicBezTo>
                          <a:pt x="43609" y="25119"/>
                          <a:pt x="42016" y="26871"/>
                          <a:pt x="39945" y="28066"/>
                        </a:cubicBezTo>
                        <a:cubicBezTo>
                          <a:pt x="37873" y="29182"/>
                          <a:pt x="35324" y="29660"/>
                          <a:pt x="32296" y="29341"/>
                        </a:cubicBezTo>
                        <a:cubicBezTo>
                          <a:pt x="34926" y="31890"/>
                          <a:pt x="36519" y="34759"/>
                          <a:pt x="37077" y="37786"/>
                        </a:cubicBezTo>
                        <a:cubicBezTo>
                          <a:pt x="37634" y="40893"/>
                          <a:pt x="37077" y="44000"/>
                          <a:pt x="35563" y="47187"/>
                        </a:cubicBezTo>
                        <a:cubicBezTo>
                          <a:pt x="33412" y="51569"/>
                          <a:pt x="30066" y="54517"/>
                          <a:pt x="25525" y="55951"/>
                        </a:cubicBezTo>
                        <a:cubicBezTo>
                          <a:pt x="20983" y="57464"/>
                          <a:pt x="16124" y="56907"/>
                          <a:pt x="11104" y="54517"/>
                        </a:cubicBezTo>
                        <a:cubicBezTo>
                          <a:pt x="6006" y="52047"/>
                          <a:pt x="2659" y="48541"/>
                          <a:pt x="1066" y="44080"/>
                        </a:cubicBezTo>
                        <a:cubicBezTo>
                          <a:pt x="-607" y="39618"/>
                          <a:pt x="-288" y="35077"/>
                          <a:pt x="1863" y="30616"/>
                        </a:cubicBezTo>
                        <a:cubicBezTo>
                          <a:pt x="3456" y="27270"/>
                          <a:pt x="5687" y="24880"/>
                          <a:pt x="8475" y="23446"/>
                        </a:cubicBezTo>
                        <a:cubicBezTo>
                          <a:pt x="11264" y="22011"/>
                          <a:pt x="14451" y="21693"/>
                          <a:pt x="17956" y="22330"/>
                        </a:cubicBezTo>
                        <a:close/>
                        <a:moveTo>
                          <a:pt x="8316" y="33723"/>
                        </a:moveTo>
                        <a:cubicBezTo>
                          <a:pt x="7440" y="35476"/>
                          <a:pt x="7041" y="37467"/>
                          <a:pt x="7041" y="39539"/>
                        </a:cubicBezTo>
                        <a:cubicBezTo>
                          <a:pt x="7041" y="41610"/>
                          <a:pt x="7679" y="43522"/>
                          <a:pt x="8953" y="45275"/>
                        </a:cubicBezTo>
                        <a:cubicBezTo>
                          <a:pt x="10228" y="47028"/>
                          <a:pt x="11742" y="48382"/>
                          <a:pt x="13734" y="49258"/>
                        </a:cubicBezTo>
                        <a:cubicBezTo>
                          <a:pt x="16761" y="50692"/>
                          <a:pt x="19709" y="50931"/>
                          <a:pt x="22577" y="49975"/>
                        </a:cubicBezTo>
                        <a:cubicBezTo>
                          <a:pt x="25445" y="49019"/>
                          <a:pt x="27676" y="47028"/>
                          <a:pt x="29110" y="44000"/>
                        </a:cubicBezTo>
                        <a:cubicBezTo>
                          <a:pt x="30544" y="40973"/>
                          <a:pt x="30783" y="37945"/>
                          <a:pt x="29747" y="34998"/>
                        </a:cubicBezTo>
                        <a:cubicBezTo>
                          <a:pt x="28711" y="32050"/>
                          <a:pt x="26640" y="29819"/>
                          <a:pt x="23613" y="28305"/>
                        </a:cubicBezTo>
                        <a:cubicBezTo>
                          <a:pt x="20665" y="26871"/>
                          <a:pt x="17717" y="26632"/>
                          <a:pt x="14849" y="27668"/>
                        </a:cubicBezTo>
                        <a:cubicBezTo>
                          <a:pt x="11981" y="28704"/>
                          <a:pt x="9750" y="30695"/>
                          <a:pt x="8396" y="33563"/>
                        </a:cubicBezTo>
                        <a:close/>
                        <a:moveTo>
                          <a:pt x="21860" y="11017"/>
                        </a:moveTo>
                        <a:cubicBezTo>
                          <a:pt x="20665" y="13407"/>
                          <a:pt x="20505" y="15797"/>
                          <a:pt x="21302" y="18108"/>
                        </a:cubicBezTo>
                        <a:cubicBezTo>
                          <a:pt x="22099" y="20418"/>
                          <a:pt x="23772" y="22171"/>
                          <a:pt x="26242" y="23366"/>
                        </a:cubicBezTo>
                        <a:cubicBezTo>
                          <a:pt x="28632" y="24561"/>
                          <a:pt x="31022" y="24720"/>
                          <a:pt x="33332" y="24003"/>
                        </a:cubicBezTo>
                        <a:cubicBezTo>
                          <a:pt x="35643" y="23207"/>
                          <a:pt x="37316" y="21772"/>
                          <a:pt x="38351" y="19542"/>
                        </a:cubicBezTo>
                        <a:cubicBezTo>
                          <a:pt x="39467" y="17231"/>
                          <a:pt x="39626" y="14921"/>
                          <a:pt x="38750" y="12531"/>
                        </a:cubicBezTo>
                        <a:cubicBezTo>
                          <a:pt x="37953" y="10141"/>
                          <a:pt x="36280" y="8388"/>
                          <a:pt x="33970" y="7273"/>
                        </a:cubicBezTo>
                        <a:cubicBezTo>
                          <a:pt x="31579" y="6078"/>
                          <a:pt x="29189" y="5918"/>
                          <a:pt x="26879" y="6635"/>
                        </a:cubicBezTo>
                        <a:cubicBezTo>
                          <a:pt x="24569" y="7432"/>
                          <a:pt x="22895" y="8866"/>
                          <a:pt x="21780" y="1101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95" name="Freeform: Shape 3494">
                    <a:extLst>
                      <a:ext uri="{FF2B5EF4-FFF2-40B4-BE49-F238E27FC236}">
                        <a16:creationId xmlns:a16="http://schemas.microsoft.com/office/drawing/2014/main" id="{024B1367-5428-D6F2-EB0F-0AD6D5FDCFEE}"/>
                      </a:ext>
                    </a:extLst>
                  </p:cNvPr>
                  <p:cNvSpPr/>
                  <p:nvPr/>
                </p:nvSpPr>
                <p:spPr>
                  <a:xfrm>
                    <a:off x="1348946" y="1813936"/>
                    <a:ext cx="73853" cy="75048"/>
                  </a:xfrm>
                  <a:custGeom>
                    <a:avLst/>
                    <a:gdLst>
                      <a:gd name="connsiteX0" fmla="*/ 0 w 73853"/>
                      <a:gd name="connsiteY0" fmla="*/ 51307 h 75048"/>
                      <a:gd name="connsiteX1" fmla="*/ 24937 w 73853"/>
                      <a:gd name="connsiteY1" fmla="*/ 0 h 75048"/>
                      <a:gd name="connsiteX2" fmla="*/ 35134 w 73853"/>
                      <a:gd name="connsiteY2" fmla="*/ 4939 h 75048"/>
                      <a:gd name="connsiteX3" fmla="*/ 29637 w 73853"/>
                      <a:gd name="connsiteY3" fmla="*/ 47164 h 75048"/>
                      <a:gd name="connsiteX4" fmla="*/ 28362 w 73853"/>
                      <a:gd name="connsiteY4" fmla="*/ 55928 h 75048"/>
                      <a:gd name="connsiteX5" fmla="*/ 35054 w 73853"/>
                      <a:gd name="connsiteY5" fmla="*/ 48997 h 75048"/>
                      <a:gd name="connsiteX6" fmla="*/ 64691 w 73853"/>
                      <a:gd name="connsiteY6" fmla="*/ 19280 h 75048"/>
                      <a:gd name="connsiteX7" fmla="*/ 73853 w 73853"/>
                      <a:gd name="connsiteY7" fmla="*/ 23741 h 75048"/>
                      <a:gd name="connsiteX8" fmla="*/ 48917 w 73853"/>
                      <a:gd name="connsiteY8" fmla="*/ 75048 h 75048"/>
                      <a:gd name="connsiteX9" fmla="*/ 42384 w 73853"/>
                      <a:gd name="connsiteY9" fmla="*/ 71862 h 75048"/>
                      <a:gd name="connsiteX10" fmla="*/ 63257 w 73853"/>
                      <a:gd name="connsiteY10" fmla="*/ 28920 h 75048"/>
                      <a:gd name="connsiteX11" fmla="*/ 27486 w 73853"/>
                      <a:gd name="connsiteY11" fmla="*/ 64612 h 75048"/>
                      <a:gd name="connsiteX12" fmla="*/ 21351 w 73853"/>
                      <a:gd name="connsiteY12" fmla="*/ 61664 h 75048"/>
                      <a:gd name="connsiteX13" fmla="*/ 27725 w 73853"/>
                      <a:gd name="connsiteY13" fmla="*/ 10755 h 75048"/>
                      <a:gd name="connsiteX14" fmla="*/ 6533 w 73853"/>
                      <a:gd name="connsiteY14" fmla="*/ 54414 h 75048"/>
                      <a:gd name="connsiteX15" fmla="*/ 0 w 73853"/>
                      <a:gd name="connsiteY15" fmla="*/ 51227 h 75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853" h="75048">
                        <a:moveTo>
                          <a:pt x="0" y="51307"/>
                        </a:moveTo>
                        <a:lnTo>
                          <a:pt x="24937" y="0"/>
                        </a:lnTo>
                        <a:lnTo>
                          <a:pt x="35134" y="4939"/>
                        </a:lnTo>
                        <a:lnTo>
                          <a:pt x="29637" y="47164"/>
                        </a:lnTo>
                        <a:cubicBezTo>
                          <a:pt x="29079" y="51068"/>
                          <a:pt x="28681" y="54016"/>
                          <a:pt x="28362" y="55928"/>
                        </a:cubicBezTo>
                        <a:cubicBezTo>
                          <a:pt x="29876" y="54334"/>
                          <a:pt x="32107" y="52024"/>
                          <a:pt x="35054" y="48997"/>
                        </a:cubicBezTo>
                        <a:lnTo>
                          <a:pt x="64691" y="19280"/>
                        </a:lnTo>
                        <a:lnTo>
                          <a:pt x="73853" y="23741"/>
                        </a:lnTo>
                        <a:lnTo>
                          <a:pt x="48917" y="75048"/>
                        </a:lnTo>
                        <a:lnTo>
                          <a:pt x="42384" y="71862"/>
                        </a:lnTo>
                        <a:lnTo>
                          <a:pt x="63257" y="28920"/>
                        </a:lnTo>
                        <a:lnTo>
                          <a:pt x="27486" y="64612"/>
                        </a:lnTo>
                        <a:lnTo>
                          <a:pt x="21351" y="61664"/>
                        </a:lnTo>
                        <a:lnTo>
                          <a:pt x="27725" y="10755"/>
                        </a:lnTo>
                        <a:lnTo>
                          <a:pt x="6533" y="54414"/>
                        </a:lnTo>
                        <a:lnTo>
                          <a:pt x="0" y="5122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397" name="Graphic 3682">
                  <a:extLst>
                    <a:ext uri="{FF2B5EF4-FFF2-40B4-BE49-F238E27FC236}">
                      <a16:creationId xmlns:a16="http://schemas.microsoft.com/office/drawing/2014/main" id="{AEB30797-DB9E-D4F8-1CA5-9992004BA92F}"/>
                    </a:ext>
                  </a:extLst>
                </p:cNvPr>
                <p:cNvGrpSpPr/>
                <p:nvPr/>
              </p:nvGrpSpPr>
              <p:grpSpPr>
                <a:xfrm>
                  <a:off x="962550" y="1246611"/>
                  <a:ext cx="588118" cy="438499"/>
                  <a:chOff x="962550" y="1246611"/>
                  <a:chExt cx="588118" cy="438499"/>
                </a:xfrm>
                <a:solidFill>
                  <a:srgbClr val="000000"/>
                </a:solidFill>
              </p:grpSpPr>
              <p:sp>
                <p:nvSpPr>
                  <p:cNvPr id="3473" name="Freeform: Shape 3472">
                    <a:extLst>
                      <a:ext uri="{FF2B5EF4-FFF2-40B4-BE49-F238E27FC236}">
                        <a16:creationId xmlns:a16="http://schemas.microsoft.com/office/drawing/2014/main" id="{E2A6FCA7-ACA2-05F0-2B8A-2F7D9D28B4AF}"/>
                      </a:ext>
                    </a:extLst>
                  </p:cNvPr>
                  <p:cNvSpPr/>
                  <p:nvPr/>
                </p:nvSpPr>
                <p:spPr>
                  <a:xfrm>
                    <a:off x="962550" y="1246611"/>
                    <a:ext cx="93691" cy="100064"/>
                  </a:xfrm>
                  <a:custGeom>
                    <a:avLst/>
                    <a:gdLst>
                      <a:gd name="connsiteX0" fmla="*/ 80 w 93691"/>
                      <a:gd name="connsiteY0" fmla="*/ 66365 h 100064"/>
                      <a:gd name="connsiteX1" fmla="*/ 44455 w 93691"/>
                      <a:gd name="connsiteY1" fmla="*/ 0 h 100064"/>
                      <a:gd name="connsiteX2" fmla="*/ 93691 w 93691"/>
                      <a:gd name="connsiteY2" fmla="*/ 32903 h 100064"/>
                      <a:gd name="connsiteX3" fmla="*/ 86202 w 93691"/>
                      <a:gd name="connsiteY3" fmla="*/ 44137 h 100064"/>
                      <a:gd name="connsiteX4" fmla="*/ 50431 w 93691"/>
                      <a:gd name="connsiteY4" fmla="*/ 20156 h 100064"/>
                      <a:gd name="connsiteX5" fmla="*/ 40552 w 93691"/>
                      <a:gd name="connsiteY5" fmla="*/ 34895 h 100064"/>
                      <a:gd name="connsiteX6" fmla="*/ 73853 w 93691"/>
                      <a:gd name="connsiteY6" fmla="*/ 57203 h 100064"/>
                      <a:gd name="connsiteX7" fmla="*/ 66364 w 93691"/>
                      <a:gd name="connsiteY7" fmla="*/ 68356 h 100064"/>
                      <a:gd name="connsiteX8" fmla="*/ 33063 w 93691"/>
                      <a:gd name="connsiteY8" fmla="*/ 46049 h 100064"/>
                      <a:gd name="connsiteX9" fmla="*/ 20953 w 93691"/>
                      <a:gd name="connsiteY9" fmla="*/ 64134 h 100064"/>
                      <a:gd name="connsiteX10" fmla="*/ 57999 w 93691"/>
                      <a:gd name="connsiteY10" fmla="*/ 88911 h 100064"/>
                      <a:gd name="connsiteX11" fmla="*/ 50510 w 93691"/>
                      <a:gd name="connsiteY11" fmla="*/ 100065 h 100064"/>
                      <a:gd name="connsiteX12" fmla="*/ 0 w 93691"/>
                      <a:gd name="connsiteY12" fmla="*/ 66285 h 10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91" h="100064">
                        <a:moveTo>
                          <a:pt x="80" y="66365"/>
                        </a:moveTo>
                        <a:lnTo>
                          <a:pt x="44455" y="0"/>
                        </a:lnTo>
                        <a:lnTo>
                          <a:pt x="93691" y="32903"/>
                        </a:lnTo>
                        <a:lnTo>
                          <a:pt x="86202" y="44137"/>
                        </a:lnTo>
                        <a:lnTo>
                          <a:pt x="50431" y="20156"/>
                        </a:lnTo>
                        <a:lnTo>
                          <a:pt x="40552" y="34895"/>
                        </a:lnTo>
                        <a:lnTo>
                          <a:pt x="73853" y="57203"/>
                        </a:lnTo>
                        <a:lnTo>
                          <a:pt x="66364" y="68356"/>
                        </a:lnTo>
                        <a:lnTo>
                          <a:pt x="33063" y="46049"/>
                        </a:lnTo>
                        <a:lnTo>
                          <a:pt x="20953" y="64134"/>
                        </a:lnTo>
                        <a:lnTo>
                          <a:pt x="57999" y="88911"/>
                        </a:lnTo>
                        <a:lnTo>
                          <a:pt x="50510" y="100065"/>
                        </a:lnTo>
                        <a:lnTo>
                          <a:pt x="0" y="6628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74" name="Freeform: Shape 3473">
                    <a:extLst>
                      <a:ext uri="{FF2B5EF4-FFF2-40B4-BE49-F238E27FC236}">
                        <a16:creationId xmlns:a16="http://schemas.microsoft.com/office/drawing/2014/main" id="{62089057-7C89-A696-8621-36FB56D1D750}"/>
                      </a:ext>
                    </a:extLst>
                  </p:cNvPr>
                  <p:cNvSpPr/>
                  <p:nvPr/>
                </p:nvSpPr>
                <p:spPr>
                  <a:xfrm>
                    <a:off x="1029154" y="1297041"/>
                    <a:ext cx="52024" cy="71861"/>
                  </a:xfrm>
                  <a:custGeom>
                    <a:avLst/>
                    <a:gdLst>
                      <a:gd name="connsiteX0" fmla="*/ 49395 w 52024"/>
                      <a:gd name="connsiteY0" fmla="*/ 23901 h 71861"/>
                      <a:gd name="connsiteX1" fmla="*/ 42623 w 52024"/>
                      <a:gd name="connsiteY1" fmla="*/ 34019 h 71861"/>
                      <a:gd name="connsiteX2" fmla="*/ 33939 w 52024"/>
                      <a:gd name="connsiteY2" fmla="*/ 28203 h 71861"/>
                      <a:gd name="connsiteX3" fmla="*/ 20953 w 52024"/>
                      <a:gd name="connsiteY3" fmla="*/ 47563 h 71861"/>
                      <a:gd name="connsiteX4" fmla="*/ 16651 w 52024"/>
                      <a:gd name="connsiteY4" fmla="*/ 54573 h 71861"/>
                      <a:gd name="connsiteX5" fmla="*/ 16651 w 52024"/>
                      <a:gd name="connsiteY5" fmla="*/ 56963 h 71861"/>
                      <a:gd name="connsiteX6" fmla="*/ 18404 w 52024"/>
                      <a:gd name="connsiteY6" fmla="*/ 59035 h 71861"/>
                      <a:gd name="connsiteX7" fmla="*/ 24299 w 52024"/>
                      <a:gd name="connsiteY7" fmla="*/ 61266 h 71861"/>
                      <a:gd name="connsiteX8" fmla="*/ 18802 w 52024"/>
                      <a:gd name="connsiteY8" fmla="*/ 71862 h 71861"/>
                      <a:gd name="connsiteX9" fmla="*/ 7489 w 52024"/>
                      <a:gd name="connsiteY9" fmla="*/ 67002 h 71861"/>
                      <a:gd name="connsiteX10" fmla="*/ 2071 w 52024"/>
                      <a:gd name="connsiteY10" fmla="*/ 61664 h 71861"/>
                      <a:gd name="connsiteX11" fmla="*/ 0 w 52024"/>
                      <a:gd name="connsiteY11" fmla="*/ 56007 h 71861"/>
                      <a:gd name="connsiteX12" fmla="*/ 1514 w 52024"/>
                      <a:gd name="connsiteY12" fmla="*/ 49873 h 71861"/>
                      <a:gd name="connsiteX13" fmla="*/ 7091 w 52024"/>
                      <a:gd name="connsiteY13" fmla="*/ 40631 h 71861"/>
                      <a:gd name="connsiteX14" fmla="*/ 21112 w 52024"/>
                      <a:gd name="connsiteY14" fmla="*/ 19678 h 71861"/>
                      <a:gd name="connsiteX15" fmla="*/ 15297 w 52024"/>
                      <a:gd name="connsiteY15" fmla="*/ 15774 h 71861"/>
                      <a:gd name="connsiteX16" fmla="*/ 22068 w 52024"/>
                      <a:gd name="connsiteY16" fmla="*/ 5657 h 71861"/>
                      <a:gd name="connsiteX17" fmla="*/ 27884 w 52024"/>
                      <a:gd name="connsiteY17" fmla="*/ 9560 h 71861"/>
                      <a:gd name="connsiteX18" fmla="*/ 34258 w 52024"/>
                      <a:gd name="connsiteY18" fmla="*/ 0 h 71861"/>
                      <a:gd name="connsiteX19" fmla="*/ 52024 w 52024"/>
                      <a:gd name="connsiteY19" fmla="*/ 1115 h 71861"/>
                      <a:gd name="connsiteX20" fmla="*/ 40711 w 52024"/>
                      <a:gd name="connsiteY20" fmla="*/ 18085 h 71861"/>
                      <a:gd name="connsiteX21" fmla="*/ 49395 w 52024"/>
                      <a:gd name="connsiteY21" fmla="*/ 23901 h 7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024" h="71861">
                        <a:moveTo>
                          <a:pt x="49395" y="23901"/>
                        </a:moveTo>
                        <a:lnTo>
                          <a:pt x="42623" y="34019"/>
                        </a:lnTo>
                        <a:lnTo>
                          <a:pt x="33939" y="28203"/>
                        </a:lnTo>
                        <a:lnTo>
                          <a:pt x="20953" y="47563"/>
                        </a:lnTo>
                        <a:cubicBezTo>
                          <a:pt x="18324" y="51466"/>
                          <a:pt x="16890" y="53856"/>
                          <a:pt x="16651" y="54573"/>
                        </a:cubicBezTo>
                        <a:cubicBezTo>
                          <a:pt x="16412" y="55370"/>
                          <a:pt x="16412" y="56167"/>
                          <a:pt x="16651" y="56963"/>
                        </a:cubicBezTo>
                        <a:cubicBezTo>
                          <a:pt x="16970" y="57760"/>
                          <a:pt x="17527" y="58477"/>
                          <a:pt x="18404" y="59035"/>
                        </a:cubicBezTo>
                        <a:cubicBezTo>
                          <a:pt x="19599" y="59832"/>
                          <a:pt x="21590" y="60549"/>
                          <a:pt x="24299" y="61266"/>
                        </a:cubicBezTo>
                        <a:lnTo>
                          <a:pt x="18802" y="71862"/>
                        </a:lnTo>
                        <a:cubicBezTo>
                          <a:pt x="14978" y="71145"/>
                          <a:pt x="11233" y="69551"/>
                          <a:pt x="7489" y="67002"/>
                        </a:cubicBezTo>
                        <a:cubicBezTo>
                          <a:pt x="5179" y="65488"/>
                          <a:pt x="3346" y="63656"/>
                          <a:pt x="2071" y="61664"/>
                        </a:cubicBezTo>
                        <a:cubicBezTo>
                          <a:pt x="717" y="59672"/>
                          <a:pt x="80" y="57760"/>
                          <a:pt x="0" y="56007"/>
                        </a:cubicBezTo>
                        <a:cubicBezTo>
                          <a:pt x="0" y="54175"/>
                          <a:pt x="478" y="52183"/>
                          <a:pt x="1514" y="49873"/>
                        </a:cubicBezTo>
                        <a:cubicBezTo>
                          <a:pt x="2231" y="48200"/>
                          <a:pt x="4063" y="45172"/>
                          <a:pt x="7091" y="40631"/>
                        </a:cubicBezTo>
                        <a:lnTo>
                          <a:pt x="21112" y="19678"/>
                        </a:lnTo>
                        <a:lnTo>
                          <a:pt x="15297" y="15774"/>
                        </a:lnTo>
                        <a:lnTo>
                          <a:pt x="22068" y="5657"/>
                        </a:lnTo>
                        <a:lnTo>
                          <a:pt x="27884" y="9560"/>
                        </a:lnTo>
                        <a:lnTo>
                          <a:pt x="34258" y="0"/>
                        </a:lnTo>
                        <a:lnTo>
                          <a:pt x="52024" y="1115"/>
                        </a:lnTo>
                        <a:lnTo>
                          <a:pt x="40711" y="18085"/>
                        </a:lnTo>
                        <a:lnTo>
                          <a:pt x="49395" y="2390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75" name="Freeform: Shape 3474">
                    <a:extLst>
                      <a:ext uri="{FF2B5EF4-FFF2-40B4-BE49-F238E27FC236}">
                        <a16:creationId xmlns:a16="http://schemas.microsoft.com/office/drawing/2014/main" id="{98964149-96A1-CBE7-7CCD-AD536B529977}"/>
                      </a:ext>
                    </a:extLst>
                  </p:cNvPr>
                  <p:cNvSpPr/>
                  <p:nvPr/>
                </p:nvSpPr>
                <p:spPr>
                  <a:xfrm>
                    <a:off x="1055046" y="1308434"/>
                    <a:ext cx="69869" cy="95682"/>
                  </a:xfrm>
                  <a:custGeom>
                    <a:avLst/>
                    <a:gdLst>
                      <a:gd name="connsiteX0" fmla="*/ 57282 w 69869"/>
                      <a:gd name="connsiteY0" fmla="*/ 8604 h 95682"/>
                      <a:gd name="connsiteX1" fmla="*/ 40950 w 69869"/>
                      <a:gd name="connsiteY1" fmla="*/ 32983 h 95682"/>
                      <a:gd name="connsiteX2" fmla="*/ 60469 w 69869"/>
                      <a:gd name="connsiteY2" fmla="*/ 35612 h 95682"/>
                      <a:gd name="connsiteX3" fmla="*/ 67321 w 69869"/>
                      <a:gd name="connsiteY3" fmla="*/ 42543 h 95682"/>
                      <a:gd name="connsiteX4" fmla="*/ 69870 w 69869"/>
                      <a:gd name="connsiteY4" fmla="*/ 50271 h 95682"/>
                      <a:gd name="connsiteX5" fmla="*/ 68595 w 69869"/>
                      <a:gd name="connsiteY5" fmla="*/ 57521 h 95682"/>
                      <a:gd name="connsiteX6" fmla="*/ 62859 w 69869"/>
                      <a:gd name="connsiteY6" fmla="*/ 67480 h 95682"/>
                      <a:gd name="connsiteX7" fmla="*/ 43977 w 69869"/>
                      <a:gd name="connsiteY7" fmla="*/ 95683 h 95682"/>
                      <a:gd name="connsiteX8" fmla="*/ 31230 w 69869"/>
                      <a:gd name="connsiteY8" fmla="*/ 87158 h 95682"/>
                      <a:gd name="connsiteX9" fmla="*/ 48200 w 69869"/>
                      <a:gd name="connsiteY9" fmla="*/ 61744 h 95682"/>
                      <a:gd name="connsiteX10" fmla="*/ 53856 w 69869"/>
                      <a:gd name="connsiteY10" fmla="*/ 51705 h 95682"/>
                      <a:gd name="connsiteX11" fmla="*/ 53458 w 69869"/>
                      <a:gd name="connsiteY11" fmla="*/ 46766 h 95682"/>
                      <a:gd name="connsiteX12" fmla="*/ 49634 w 69869"/>
                      <a:gd name="connsiteY12" fmla="*/ 42464 h 95682"/>
                      <a:gd name="connsiteX13" fmla="*/ 42942 w 69869"/>
                      <a:gd name="connsiteY13" fmla="*/ 40233 h 95682"/>
                      <a:gd name="connsiteX14" fmla="*/ 36170 w 69869"/>
                      <a:gd name="connsiteY14" fmla="*/ 42464 h 95682"/>
                      <a:gd name="connsiteX15" fmla="*/ 28840 w 69869"/>
                      <a:gd name="connsiteY15" fmla="*/ 50829 h 95682"/>
                      <a:gd name="connsiteX16" fmla="*/ 12747 w 69869"/>
                      <a:gd name="connsiteY16" fmla="*/ 74889 h 95682"/>
                      <a:gd name="connsiteX17" fmla="*/ 0 w 69869"/>
                      <a:gd name="connsiteY17" fmla="*/ 66365 h 95682"/>
                      <a:gd name="connsiteX18" fmla="*/ 44376 w 69869"/>
                      <a:gd name="connsiteY18" fmla="*/ 0 h 95682"/>
                      <a:gd name="connsiteX19" fmla="*/ 57123 w 69869"/>
                      <a:gd name="connsiteY19" fmla="*/ 8525 h 95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869" h="95682">
                        <a:moveTo>
                          <a:pt x="57282" y="8604"/>
                        </a:moveTo>
                        <a:lnTo>
                          <a:pt x="40950" y="32983"/>
                        </a:lnTo>
                        <a:cubicBezTo>
                          <a:pt x="48280" y="30912"/>
                          <a:pt x="54733" y="31788"/>
                          <a:pt x="60469" y="35612"/>
                        </a:cubicBezTo>
                        <a:cubicBezTo>
                          <a:pt x="63417" y="37604"/>
                          <a:pt x="65647" y="39914"/>
                          <a:pt x="67321" y="42543"/>
                        </a:cubicBezTo>
                        <a:cubicBezTo>
                          <a:pt x="68994" y="45173"/>
                          <a:pt x="69790" y="47802"/>
                          <a:pt x="69870" y="50271"/>
                        </a:cubicBezTo>
                        <a:cubicBezTo>
                          <a:pt x="69870" y="52741"/>
                          <a:pt x="69472" y="55211"/>
                          <a:pt x="68595" y="57521"/>
                        </a:cubicBezTo>
                        <a:cubicBezTo>
                          <a:pt x="67639" y="59832"/>
                          <a:pt x="65727" y="63178"/>
                          <a:pt x="62859" y="67480"/>
                        </a:cubicBezTo>
                        <a:lnTo>
                          <a:pt x="43977" y="95683"/>
                        </a:lnTo>
                        <a:lnTo>
                          <a:pt x="31230" y="87158"/>
                        </a:lnTo>
                        <a:lnTo>
                          <a:pt x="48200" y="61744"/>
                        </a:lnTo>
                        <a:cubicBezTo>
                          <a:pt x="51546" y="56725"/>
                          <a:pt x="53458" y="53379"/>
                          <a:pt x="53856" y="51705"/>
                        </a:cubicBezTo>
                        <a:cubicBezTo>
                          <a:pt x="54255" y="50032"/>
                          <a:pt x="54175" y="48359"/>
                          <a:pt x="53458" y="46766"/>
                        </a:cubicBezTo>
                        <a:cubicBezTo>
                          <a:pt x="52741" y="45173"/>
                          <a:pt x="51466" y="43738"/>
                          <a:pt x="49634" y="42464"/>
                        </a:cubicBezTo>
                        <a:cubicBezTo>
                          <a:pt x="47483" y="41030"/>
                          <a:pt x="45332" y="40313"/>
                          <a:pt x="42942" y="40233"/>
                        </a:cubicBezTo>
                        <a:cubicBezTo>
                          <a:pt x="40631" y="40233"/>
                          <a:pt x="38321" y="40870"/>
                          <a:pt x="36170" y="42464"/>
                        </a:cubicBezTo>
                        <a:cubicBezTo>
                          <a:pt x="34019" y="44057"/>
                          <a:pt x="31549" y="46846"/>
                          <a:pt x="28840" y="50829"/>
                        </a:cubicBezTo>
                        <a:lnTo>
                          <a:pt x="12747" y="74889"/>
                        </a:lnTo>
                        <a:lnTo>
                          <a:pt x="0" y="66365"/>
                        </a:lnTo>
                        <a:lnTo>
                          <a:pt x="44376" y="0"/>
                        </a:lnTo>
                        <a:lnTo>
                          <a:pt x="57123" y="852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76" name="Freeform: Shape 3475">
                    <a:extLst>
                      <a:ext uri="{FF2B5EF4-FFF2-40B4-BE49-F238E27FC236}">
                        <a16:creationId xmlns:a16="http://schemas.microsoft.com/office/drawing/2014/main" id="{688F7520-4794-558E-6F2A-E96FB35244F0}"/>
                      </a:ext>
                    </a:extLst>
                  </p:cNvPr>
                  <p:cNvSpPr/>
                  <p:nvPr/>
                </p:nvSpPr>
                <p:spPr>
                  <a:xfrm>
                    <a:off x="1111851" y="1346436"/>
                    <a:ext cx="57202" cy="74968"/>
                  </a:xfrm>
                  <a:custGeom>
                    <a:avLst/>
                    <a:gdLst>
                      <a:gd name="connsiteX0" fmla="*/ 0 w 57202"/>
                      <a:gd name="connsiteY0" fmla="*/ 66365 h 74968"/>
                      <a:gd name="connsiteX1" fmla="*/ 32186 w 57202"/>
                      <a:gd name="connsiteY1" fmla="*/ 18324 h 74968"/>
                      <a:gd name="connsiteX2" fmla="*/ 44933 w 57202"/>
                      <a:gd name="connsiteY2" fmla="*/ 26849 h 74968"/>
                      <a:gd name="connsiteX3" fmla="*/ 12747 w 57202"/>
                      <a:gd name="connsiteY3" fmla="*/ 74969 h 74968"/>
                      <a:gd name="connsiteX4" fmla="*/ 0 w 57202"/>
                      <a:gd name="connsiteY4" fmla="*/ 66444 h 74968"/>
                      <a:gd name="connsiteX5" fmla="*/ 36568 w 57202"/>
                      <a:gd name="connsiteY5" fmla="*/ 11791 h 74968"/>
                      <a:gd name="connsiteX6" fmla="*/ 44455 w 57202"/>
                      <a:gd name="connsiteY6" fmla="*/ 0 h 74968"/>
                      <a:gd name="connsiteX7" fmla="*/ 57203 w 57202"/>
                      <a:gd name="connsiteY7" fmla="*/ 8525 h 74968"/>
                      <a:gd name="connsiteX8" fmla="*/ 49315 w 57202"/>
                      <a:gd name="connsiteY8" fmla="*/ 20316 h 74968"/>
                      <a:gd name="connsiteX9" fmla="*/ 36568 w 57202"/>
                      <a:gd name="connsiteY9" fmla="*/ 11791 h 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202" h="74968">
                        <a:moveTo>
                          <a:pt x="0" y="66365"/>
                        </a:moveTo>
                        <a:lnTo>
                          <a:pt x="32186" y="18324"/>
                        </a:lnTo>
                        <a:lnTo>
                          <a:pt x="44933" y="26849"/>
                        </a:lnTo>
                        <a:lnTo>
                          <a:pt x="12747" y="74969"/>
                        </a:lnTo>
                        <a:lnTo>
                          <a:pt x="0" y="66444"/>
                        </a:lnTo>
                        <a:close/>
                        <a:moveTo>
                          <a:pt x="36568" y="11791"/>
                        </a:moveTo>
                        <a:lnTo>
                          <a:pt x="44455" y="0"/>
                        </a:lnTo>
                        <a:lnTo>
                          <a:pt x="57203" y="8525"/>
                        </a:lnTo>
                        <a:lnTo>
                          <a:pt x="49315" y="20316"/>
                        </a:lnTo>
                        <a:lnTo>
                          <a:pt x="36568" y="1179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77" name="Freeform: Shape 3476">
                    <a:extLst>
                      <a:ext uri="{FF2B5EF4-FFF2-40B4-BE49-F238E27FC236}">
                        <a16:creationId xmlns:a16="http://schemas.microsoft.com/office/drawing/2014/main" id="{4961087C-4A22-C9E9-FBD9-F982C5211F48}"/>
                      </a:ext>
                    </a:extLst>
                  </p:cNvPr>
                  <p:cNvSpPr/>
                  <p:nvPr/>
                </p:nvSpPr>
                <p:spPr>
                  <a:xfrm>
                    <a:off x="1144805" y="1389902"/>
                    <a:ext cx="61195" cy="61146"/>
                  </a:xfrm>
                  <a:custGeom>
                    <a:avLst/>
                    <a:gdLst>
                      <a:gd name="connsiteX0" fmla="*/ 6402 w 61195"/>
                      <a:gd name="connsiteY0" fmla="*/ 13418 h 61146"/>
                      <a:gd name="connsiteX1" fmla="*/ 17715 w 61195"/>
                      <a:gd name="connsiteY1" fmla="*/ 3220 h 61146"/>
                      <a:gd name="connsiteX2" fmla="*/ 32613 w 61195"/>
                      <a:gd name="connsiteY2" fmla="*/ 113 h 61146"/>
                      <a:gd name="connsiteX3" fmla="*/ 47511 w 61195"/>
                      <a:gd name="connsiteY3" fmla="*/ 5531 h 61146"/>
                      <a:gd name="connsiteX4" fmla="*/ 60657 w 61195"/>
                      <a:gd name="connsiteY4" fmla="*/ 24572 h 61146"/>
                      <a:gd name="connsiteX5" fmla="*/ 55637 w 61195"/>
                      <a:gd name="connsiteY5" fmla="*/ 47118 h 61146"/>
                      <a:gd name="connsiteX6" fmla="*/ 36517 w 61195"/>
                      <a:gd name="connsiteY6" fmla="*/ 60503 h 61146"/>
                      <a:gd name="connsiteX7" fmla="*/ 13970 w 61195"/>
                      <a:gd name="connsiteY7" fmla="*/ 55802 h 61146"/>
                      <a:gd name="connsiteX8" fmla="*/ 3374 w 61195"/>
                      <a:gd name="connsiteY8" fmla="*/ 44409 h 61146"/>
                      <a:gd name="connsiteX9" fmla="*/ 108 w 61195"/>
                      <a:gd name="connsiteY9" fmla="*/ 29511 h 61146"/>
                      <a:gd name="connsiteX10" fmla="*/ 6402 w 61195"/>
                      <a:gd name="connsiteY10" fmla="*/ 13338 h 61146"/>
                      <a:gd name="connsiteX11" fmla="*/ 18989 w 61195"/>
                      <a:gd name="connsiteY11" fmla="*/ 22819 h 61146"/>
                      <a:gd name="connsiteX12" fmla="*/ 15086 w 61195"/>
                      <a:gd name="connsiteY12" fmla="*/ 36044 h 61146"/>
                      <a:gd name="connsiteX13" fmla="*/ 20901 w 61195"/>
                      <a:gd name="connsiteY13" fmla="*/ 45445 h 61146"/>
                      <a:gd name="connsiteX14" fmla="*/ 31816 w 61195"/>
                      <a:gd name="connsiteY14" fmla="*/ 47198 h 61146"/>
                      <a:gd name="connsiteX15" fmla="*/ 42572 w 61195"/>
                      <a:gd name="connsiteY15" fmla="*/ 38434 h 61146"/>
                      <a:gd name="connsiteX16" fmla="*/ 46475 w 61195"/>
                      <a:gd name="connsiteY16" fmla="*/ 25289 h 61146"/>
                      <a:gd name="connsiteX17" fmla="*/ 40660 w 61195"/>
                      <a:gd name="connsiteY17" fmla="*/ 15888 h 61146"/>
                      <a:gd name="connsiteX18" fmla="*/ 29745 w 61195"/>
                      <a:gd name="connsiteY18" fmla="*/ 14055 h 61146"/>
                      <a:gd name="connsiteX19" fmla="*/ 18989 w 61195"/>
                      <a:gd name="connsiteY19" fmla="*/ 22739 h 6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195" h="61146">
                        <a:moveTo>
                          <a:pt x="6402" y="13418"/>
                        </a:moveTo>
                        <a:cubicBezTo>
                          <a:pt x="9190" y="9195"/>
                          <a:pt x="13014" y="5770"/>
                          <a:pt x="17715" y="3220"/>
                        </a:cubicBezTo>
                        <a:cubicBezTo>
                          <a:pt x="22415" y="671"/>
                          <a:pt x="27434" y="-365"/>
                          <a:pt x="32613" y="113"/>
                        </a:cubicBezTo>
                        <a:cubicBezTo>
                          <a:pt x="37791" y="591"/>
                          <a:pt x="42811" y="2424"/>
                          <a:pt x="47511" y="5531"/>
                        </a:cubicBezTo>
                        <a:cubicBezTo>
                          <a:pt x="54761" y="10391"/>
                          <a:pt x="59143" y="16764"/>
                          <a:pt x="60657" y="24572"/>
                        </a:cubicBezTo>
                        <a:cubicBezTo>
                          <a:pt x="62170" y="32379"/>
                          <a:pt x="60497" y="39948"/>
                          <a:pt x="55637" y="47118"/>
                        </a:cubicBezTo>
                        <a:cubicBezTo>
                          <a:pt x="50777" y="54368"/>
                          <a:pt x="44404" y="58829"/>
                          <a:pt x="36517" y="60503"/>
                        </a:cubicBezTo>
                        <a:cubicBezTo>
                          <a:pt x="28629" y="62176"/>
                          <a:pt x="21140" y="60582"/>
                          <a:pt x="13970" y="55802"/>
                        </a:cubicBezTo>
                        <a:cubicBezTo>
                          <a:pt x="9588" y="52854"/>
                          <a:pt x="6003" y="49030"/>
                          <a:pt x="3374" y="44409"/>
                        </a:cubicBezTo>
                        <a:cubicBezTo>
                          <a:pt x="745" y="39709"/>
                          <a:pt x="-370" y="34769"/>
                          <a:pt x="108" y="29511"/>
                        </a:cubicBezTo>
                        <a:cubicBezTo>
                          <a:pt x="586" y="24253"/>
                          <a:pt x="2657" y="18915"/>
                          <a:pt x="6402" y="13338"/>
                        </a:cubicBezTo>
                        <a:close/>
                        <a:moveTo>
                          <a:pt x="18989" y="22819"/>
                        </a:moveTo>
                        <a:cubicBezTo>
                          <a:pt x="15803" y="27599"/>
                          <a:pt x="14528" y="31981"/>
                          <a:pt x="15086" y="36044"/>
                        </a:cubicBezTo>
                        <a:cubicBezTo>
                          <a:pt x="15643" y="40107"/>
                          <a:pt x="17635" y="43214"/>
                          <a:pt x="20901" y="45445"/>
                        </a:cubicBezTo>
                        <a:cubicBezTo>
                          <a:pt x="24248" y="47676"/>
                          <a:pt x="27833" y="48234"/>
                          <a:pt x="31816" y="47198"/>
                        </a:cubicBezTo>
                        <a:cubicBezTo>
                          <a:pt x="35800" y="46162"/>
                          <a:pt x="39305" y="43214"/>
                          <a:pt x="42572" y="38434"/>
                        </a:cubicBezTo>
                        <a:cubicBezTo>
                          <a:pt x="45758" y="33734"/>
                          <a:pt x="47033" y="29352"/>
                          <a:pt x="46475" y="25289"/>
                        </a:cubicBezTo>
                        <a:cubicBezTo>
                          <a:pt x="45918" y="21226"/>
                          <a:pt x="44006" y="18118"/>
                          <a:pt x="40660" y="15888"/>
                        </a:cubicBezTo>
                        <a:cubicBezTo>
                          <a:pt x="37313" y="13657"/>
                          <a:pt x="33728" y="13099"/>
                          <a:pt x="29745" y="14055"/>
                        </a:cubicBezTo>
                        <a:cubicBezTo>
                          <a:pt x="25761" y="15091"/>
                          <a:pt x="22176" y="17959"/>
                          <a:pt x="18989" y="2273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78" name="Freeform: Shape 3477">
                    <a:extLst>
                      <a:ext uri="{FF2B5EF4-FFF2-40B4-BE49-F238E27FC236}">
                        <a16:creationId xmlns:a16="http://schemas.microsoft.com/office/drawing/2014/main" id="{3CE72251-925D-3E27-66F6-12C2130BCE6B}"/>
                      </a:ext>
                    </a:extLst>
                  </p:cNvPr>
                  <p:cNvSpPr/>
                  <p:nvPr/>
                </p:nvSpPr>
                <p:spPr>
                  <a:xfrm>
                    <a:off x="1181800" y="1419573"/>
                    <a:ext cx="81961" cy="75128"/>
                  </a:xfrm>
                  <a:custGeom>
                    <a:avLst/>
                    <a:gdLst>
                      <a:gd name="connsiteX0" fmla="*/ 44296 w 81961"/>
                      <a:gd name="connsiteY0" fmla="*/ 0 h 75128"/>
                      <a:gd name="connsiteX1" fmla="*/ 56167 w 81961"/>
                      <a:gd name="connsiteY1" fmla="*/ 7967 h 75128"/>
                      <a:gd name="connsiteX2" fmla="*/ 51466 w 81961"/>
                      <a:gd name="connsiteY2" fmla="*/ 15057 h 75128"/>
                      <a:gd name="connsiteX3" fmla="*/ 61664 w 81961"/>
                      <a:gd name="connsiteY3" fmla="*/ 13384 h 75128"/>
                      <a:gd name="connsiteX4" fmla="*/ 71941 w 81961"/>
                      <a:gd name="connsiteY4" fmla="*/ 16969 h 75128"/>
                      <a:gd name="connsiteX5" fmla="*/ 81741 w 81961"/>
                      <a:gd name="connsiteY5" fmla="*/ 33063 h 75128"/>
                      <a:gd name="connsiteX6" fmla="*/ 75367 w 81961"/>
                      <a:gd name="connsiteY6" fmla="*/ 55290 h 75128"/>
                      <a:gd name="connsiteX7" fmla="*/ 56964 w 81961"/>
                      <a:gd name="connsiteY7" fmla="*/ 70109 h 75128"/>
                      <a:gd name="connsiteX8" fmla="*/ 38241 w 81961"/>
                      <a:gd name="connsiteY8" fmla="*/ 67241 h 75128"/>
                      <a:gd name="connsiteX9" fmla="*/ 32107 w 81961"/>
                      <a:gd name="connsiteY9" fmla="*/ 60867 h 75128"/>
                      <a:gd name="connsiteX10" fmla="*/ 28920 w 81961"/>
                      <a:gd name="connsiteY10" fmla="*/ 50909 h 75128"/>
                      <a:gd name="connsiteX11" fmla="*/ 12747 w 81961"/>
                      <a:gd name="connsiteY11" fmla="*/ 75128 h 75128"/>
                      <a:gd name="connsiteX12" fmla="*/ 0 w 81961"/>
                      <a:gd name="connsiteY12" fmla="*/ 66604 h 75128"/>
                      <a:gd name="connsiteX13" fmla="*/ 44376 w 81961"/>
                      <a:gd name="connsiteY13" fmla="*/ 239 h 75128"/>
                      <a:gd name="connsiteX14" fmla="*/ 41348 w 81961"/>
                      <a:gd name="connsiteY14" fmla="*/ 31629 h 75128"/>
                      <a:gd name="connsiteX15" fmla="*/ 36568 w 81961"/>
                      <a:gd name="connsiteY15" fmla="*/ 45730 h 75128"/>
                      <a:gd name="connsiteX16" fmla="*/ 41826 w 81961"/>
                      <a:gd name="connsiteY16" fmla="*/ 54812 h 75128"/>
                      <a:gd name="connsiteX17" fmla="*/ 51546 w 81961"/>
                      <a:gd name="connsiteY17" fmla="*/ 56167 h 75128"/>
                      <a:gd name="connsiteX18" fmla="*/ 62301 w 81961"/>
                      <a:gd name="connsiteY18" fmla="*/ 46447 h 75128"/>
                      <a:gd name="connsiteX19" fmla="*/ 66763 w 81961"/>
                      <a:gd name="connsiteY19" fmla="*/ 33222 h 75128"/>
                      <a:gd name="connsiteX20" fmla="*/ 61664 w 81961"/>
                      <a:gd name="connsiteY20" fmla="*/ 24538 h 75128"/>
                      <a:gd name="connsiteX21" fmla="*/ 51546 w 81961"/>
                      <a:gd name="connsiteY21" fmla="*/ 22945 h 75128"/>
                      <a:gd name="connsiteX22" fmla="*/ 41348 w 81961"/>
                      <a:gd name="connsiteY22" fmla="*/ 31549 h 7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1961" h="75128">
                        <a:moveTo>
                          <a:pt x="44296" y="0"/>
                        </a:moveTo>
                        <a:lnTo>
                          <a:pt x="56167" y="7967"/>
                        </a:lnTo>
                        <a:lnTo>
                          <a:pt x="51466" y="15057"/>
                        </a:lnTo>
                        <a:cubicBezTo>
                          <a:pt x="54653" y="13703"/>
                          <a:pt x="57999" y="13066"/>
                          <a:pt x="61664" y="13384"/>
                        </a:cubicBezTo>
                        <a:cubicBezTo>
                          <a:pt x="65329" y="13623"/>
                          <a:pt x="68755" y="14818"/>
                          <a:pt x="71941" y="16969"/>
                        </a:cubicBezTo>
                        <a:cubicBezTo>
                          <a:pt x="77518" y="20714"/>
                          <a:pt x="80785" y="26052"/>
                          <a:pt x="81741" y="33063"/>
                        </a:cubicBezTo>
                        <a:cubicBezTo>
                          <a:pt x="82697" y="40074"/>
                          <a:pt x="80546" y="47403"/>
                          <a:pt x="75367" y="55290"/>
                        </a:cubicBezTo>
                        <a:cubicBezTo>
                          <a:pt x="70029" y="63337"/>
                          <a:pt x="63895" y="68197"/>
                          <a:pt x="56964" y="70109"/>
                        </a:cubicBezTo>
                        <a:cubicBezTo>
                          <a:pt x="50032" y="71941"/>
                          <a:pt x="43818" y="70985"/>
                          <a:pt x="38241" y="67241"/>
                        </a:cubicBezTo>
                        <a:cubicBezTo>
                          <a:pt x="35612" y="65488"/>
                          <a:pt x="33541" y="63337"/>
                          <a:pt x="32107" y="60867"/>
                        </a:cubicBezTo>
                        <a:cubicBezTo>
                          <a:pt x="30673" y="58398"/>
                          <a:pt x="29637" y="55051"/>
                          <a:pt x="28920" y="50909"/>
                        </a:cubicBezTo>
                        <a:lnTo>
                          <a:pt x="12747" y="75128"/>
                        </a:lnTo>
                        <a:lnTo>
                          <a:pt x="0" y="66604"/>
                        </a:lnTo>
                        <a:lnTo>
                          <a:pt x="44376" y="239"/>
                        </a:lnTo>
                        <a:close/>
                        <a:moveTo>
                          <a:pt x="41348" y="31629"/>
                        </a:moveTo>
                        <a:cubicBezTo>
                          <a:pt x="37763" y="37046"/>
                          <a:pt x="36170" y="41747"/>
                          <a:pt x="36568" y="45730"/>
                        </a:cubicBezTo>
                        <a:cubicBezTo>
                          <a:pt x="36967" y="49793"/>
                          <a:pt x="38719" y="52821"/>
                          <a:pt x="41826" y="54812"/>
                        </a:cubicBezTo>
                        <a:cubicBezTo>
                          <a:pt x="44774" y="56804"/>
                          <a:pt x="48041" y="57282"/>
                          <a:pt x="51546" y="56167"/>
                        </a:cubicBezTo>
                        <a:cubicBezTo>
                          <a:pt x="55131" y="55131"/>
                          <a:pt x="58716" y="51865"/>
                          <a:pt x="62301" y="46447"/>
                        </a:cubicBezTo>
                        <a:cubicBezTo>
                          <a:pt x="65647" y="41428"/>
                          <a:pt x="67161" y="36967"/>
                          <a:pt x="66763" y="33222"/>
                        </a:cubicBezTo>
                        <a:cubicBezTo>
                          <a:pt x="66364" y="29398"/>
                          <a:pt x="64691" y="26530"/>
                          <a:pt x="61664" y="24538"/>
                        </a:cubicBezTo>
                        <a:cubicBezTo>
                          <a:pt x="58557" y="22467"/>
                          <a:pt x="55211" y="21909"/>
                          <a:pt x="51546" y="22945"/>
                        </a:cubicBezTo>
                        <a:cubicBezTo>
                          <a:pt x="47881" y="23980"/>
                          <a:pt x="44455" y="26849"/>
                          <a:pt x="41348" y="3154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79" name="Freeform: Shape 3478">
                    <a:extLst>
                      <a:ext uri="{FF2B5EF4-FFF2-40B4-BE49-F238E27FC236}">
                        <a16:creationId xmlns:a16="http://schemas.microsoft.com/office/drawing/2014/main" id="{3FF84A26-74B2-6AF5-6046-93B72586FED1}"/>
                      </a:ext>
                    </a:extLst>
                  </p:cNvPr>
                  <p:cNvSpPr/>
                  <p:nvPr/>
                </p:nvSpPr>
                <p:spPr>
                  <a:xfrm>
                    <a:off x="1250873" y="1439410"/>
                    <a:ext cx="57202" cy="74889"/>
                  </a:xfrm>
                  <a:custGeom>
                    <a:avLst/>
                    <a:gdLst>
                      <a:gd name="connsiteX0" fmla="*/ 0 w 57202"/>
                      <a:gd name="connsiteY0" fmla="*/ 66365 h 74889"/>
                      <a:gd name="connsiteX1" fmla="*/ 32186 w 57202"/>
                      <a:gd name="connsiteY1" fmla="*/ 18244 h 74889"/>
                      <a:gd name="connsiteX2" fmla="*/ 44933 w 57202"/>
                      <a:gd name="connsiteY2" fmla="*/ 26769 h 74889"/>
                      <a:gd name="connsiteX3" fmla="*/ 12747 w 57202"/>
                      <a:gd name="connsiteY3" fmla="*/ 74889 h 74889"/>
                      <a:gd name="connsiteX4" fmla="*/ 0 w 57202"/>
                      <a:gd name="connsiteY4" fmla="*/ 66365 h 74889"/>
                      <a:gd name="connsiteX5" fmla="*/ 36568 w 57202"/>
                      <a:gd name="connsiteY5" fmla="*/ 11791 h 74889"/>
                      <a:gd name="connsiteX6" fmla="*/ 44455 w 57202"/>
                      <a:gd name="connsiteY6" fmla="*/ 0 h 74889"/>
                      <a:gd name="connsiteX7" fmla="*/ 57203 w 57202"/>
                      <a:gd name="connsiteY7" fmla="*/ 8525 h 74889"/>
                      <a:gd name="connsiteX8" fmla="*/ 49315 w 57202"/>
                      <a:gd name="connsiteY8" fmla="*/ 20316 h 74889"/>
                      <a:gd name="connsiteX9" fmla="*/ 36568 w 57202"/>
                      <a:gd name="connsiteY9" fmla="*/ 11791 h 7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202" h="74889">
                        <a:moveTo>
                          <a:pt x="0" y="66365"/>
                        </a:moveTo>
                        <a:lnTo>
                          <a:pt x="32186" y="18244"/>
                        </a:lnTo>
                        <a:lnTo>
                          <a:pt x="44933" y="26769"/>
                        </a:lnTo>
                        <a:lnTo>
                          <a:pt x="12747" y="74889"/>
                        </a:lnTo>
                        <a:lnTo>
                          <a:pt x="0" y="66365"/>
                        </a:lnTo>
                        <a:close/>
                        <a:moveTo>
                          <a:pt x="36568" y="11791"/>
                        </a:moveTo>
                        <a:lnTo>
                          <a:pt x="44455" y="0"/>
                        </a:lnTo>
                        <a:lnTo>
                          <a:pt x="57203" y="8525"/>
                        </a:lnTo>
                        <a:lnTo>
                          <a:pt x="49315" y="20316"/>
                        </a:lnTo>
                        <a:lnTo>
                          <a:pt x="36568" y="1179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80" name="Freeform: Shape 3479">
                    <a:extLst>
                      <a:ext uri="{FF2B5EF4-FFF2-40B4-BE49-F238E27FC236}">
                        <a16:creationId xmlns:a16="http://schemas.microsoft.com/office/drawing/2014/main" id="{C3854D5B-5464-9099-F839-C785FA26EC6D}"/>
                      </a:ext>
                    </a:extLst>
                  </p:cNvPr>
                  <p:cNvSpPr/>
                  <p:nvPr/>
                </p:nvSpPr>
                <p:spPr>
                  <a:xfrm>
                    <a:off x="1279198" y="1480358"/>
                    <a:ext cx="62937" cy="70509"/>
                  </a:xfrm>
                  <a:custGeom>
                    <a:avLst/>
                    <a:gdLst>
                      <a:gd name="connsiteX0" fmla="*/ 29276 w 62937"/>
                      <a:gd name="connsiteY0" fmla="*/ 15618 h 70509"/>
                      <a:gd name="connsiteX1" fmla="*/ 19158 w 62937"/>
                      <a:gd name="connsiteY1" fmla="*/ 5818 h 70509"/>
                      <a:gd name="connsiteX2" fmla="*/ 32781 w 62937"/>
                      <a:gd name="connsiteY2" fmla="*/ 2 h 70509"/>
                      <a:gd name="connsiteX3" fmla="*/ 49113 w 62937"/>
                      <a:gd name="connsiteY3" fmla="*/ 6057 h 70509"/>
                      <a:gd name="connsiteX4" fmla="*/ 60426 w 62937"/>
                      <a:gd name="connsiteY4" fmla="*/ 16574 h 70509"/>
                      <a:gd name="connsiteX5" fmla="*/ 62896 w 62937"/>
                      <a:gd name="connsiteY5" fmla="*/ 25576 h 70509"/>
                      <a:gd name="connsiteX6" fmla="*/ 57001 w 62937"/>
                      <a:gd name="connsiteY6" fmla="*/ 38084 h 70509"/>
                      <a:gd name="connsiteX7" fmla="*/ 46962 w 62937"/>
                      <a:gd name="connsiteY7" fmla="*/ 52823 h 70509"/>
                      <a:gd name="connsiteX8" fmla="*/ 41306 w 62937"/>
                      <a:gd name="connsiteY8" fmla="*/ 62543 h 70509"/>
                      <a:gd name="connsiteX9" fmla="*/ 39314 w 62937"/>
                      <a:gd name="connsiteY9" fmla="*/ 70510 h 70509"/>
                      <a:gd name="connsiteX10" fmla="*/ 26726 w 62937"/>
                      <a:gd name="connsiteY10" fmla="*/ 62065 h 70509"/>
                      <a:gd name="connsiteX11" fmla="*/ 28001 w 62937"/>
                      <a:gd name="connsiteY11" fmla="*/ 57524 h 70509"/>
                      <a:gd name="connsiteX12" fmla="*/ 28559 w 62937"/>
                      <a:gd name="connsiteY12" fmla="*/ 55771 h 70509"/>
                      <a:gd name="connsiteX13" fmla="*/ 18441 w 62937"/>
                      <a:gd name="connsiteY13" fmla="*/ 55851 h 70509"/>
                      <a:gd name="connsiteX14" fmla="*/ 9438 w 62937"/>
                      <a:gd name="connsiteY14" fmla="*/ 52106 h 70509"/>
                      <a:gd name="connsiteX15" fmla="*/ 436 w 62937"/>
                      <a:gd name="connsiteY15" fmla="*/ 40235 h 70509"/>
                      <a:gd name="connsiteX16" fmla="*/ 2985 w 62937"/>
                      <a:gd name="connsiteY16" fmla="*/ 27170 h 70509"/>
                      <a:gd name="connsiteX17" fmla="*/ 9757 w 62937"/>
                      <a:gd name="connsiteY17" fmla="*/ 21194 h 70509"/>
                      <a:gd name="connsiteX18" fmla="*/ 18520 w 62937"/>
                      <a:gd name="connsiteY18" fmla="*/ 19920 h 70509"/>
                      <a:gd name="connsiteX19" fmla="*/ 30630 w 62937"/>
                      <a:gd name="connsiteY19" fmla="*/ 23744 h 70509"/>
                      <a:gd name="connsiteX20" fmla="*/ 45050 w 62937"/>
                      <a:gd name="connsiteY20" fmla="*/ 28843 h 70509"/>
                      <a:gd name="connsiteX21" fmla="*/ 45927 w 62937"/>
                      <a:gd name="connsiteY21" fmla="*/ 27568 h 70509"/>
                      <a:gd name="connsiteX22" fmla="*/ 47600 w 62937"/>
                      <a:gd name="connsiteY22" fmla="*/ 21115 h 70509"/>
                      <a:gd name="connsiteX23" fmla="*/ 41784 w 62937"/>
                      <a:gd name="connsiteY23" fmla="*/ 14980 h 70509"/>
                      <a:gd name="connsiteX24" fmla="*/ 35570 w 62937"/>
                      <a:gd name="connsiteY24" fmla="*/ 12749 h 70509"/>
                      <a:gd name="connsiteX25" fmla="*/ 29355 w 62937"/>
                      <a:gd name="connsiteY25" fmla="*/ 15379 h 70509"/>
                      <a:gd name="connsiteX26" fmla="*/ 39394 w 62937"/>
                      <a:gd name="connsiteY26" fmla="*/ 37288 h 70509"/>
                      <a:gd name="connsiteX27" fmla="*/ 30391 w 62937"/>
                      <a:gd name="connsiteY27" fmla="*/ 34021 h 70509"/>
                      <a:gd name="connsiteX28" fmla="*/ 21946 w 62937"/>
                      <a:gd name="connsiteY28" fmla="*/ 31631 h 70509"/>
                      <a:gd name="connsiteX29" fmla="*/ 16449 w 62937"/>
                      <a:gd name="connsiteY29" fmla="*/ 34419 h 70509"/>
                      <a:gd name="connsiteX30" fmla="*/ 15334 w 62937"/>
                      <a:gd name="connsiteY30" fmla="*/ 40395 h 70509"/>
                      <a:gd name="connsiteX31" fmla="*/ 19078 w 62937"/>
                      <a:gd name="connsiteY31" fmla="*/ 45732 h 70509"/>
                      <a:gd name="connsiteX32" fmla="*/ 27125 w 62937"/>
                      <a:gd name="connsiteY32" fmla="*/ 47884 h 70509"/>
                      <a:gd name="connsiteX33" fmla="*/ 32941 w 62937"/>
                      <a:gd name="connsiteY33" fmla="*/ 45732 h 70509"/>
                      <a:gd name="connsiteX34" fmla="*/ 37561 w 62937"/>
                      <a:gd name="connsiteY34" fmla="*/ 39837 h 70509"/>
                      <a:gd name="connsiteX35" fmla="*/ 39234 w 62937"/>
                      <a:gd name="connsiteY35" fmla="*/ 37288 h 7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2937" h="70509">
                        <a:moveTo>
                          <a:pt x="29276" y="15618"/>
                        </a:moveTo>
                        <a:lnTo>
                          <a:pt x="19158" y="5818"/>
                        </a:lnTo>
                        <a:cubicBezTo>
                          <a:pt x="23540" y="2074"/>
                          <a:pt x="28081" y="82"/>
                          <a:pt x="32781" y="2"/>
                        </a:cubicBezTo>
                        <a:cubicBezTo>
                          <a:pt x="37482" y="-77"/>
                          <a:pt x="42899" y="1914"/>
                          <a:pt x="49113" y="6057"/>
                        </a:cubicBezTo>
                        <a:cubicBezTo>
                          <a:pt x="54770" y="9881"/>
                          <a:pt x="58594" y="13387"/>
                          <a:pt x="60426" y="16574"/>
                        </a:cubicBezTo>
                        <a:cubicBezTo>
                          <a:pt x="62338" y="19760"/>
                          <a:pt x="63135" y="22788"/>
                          <a:pt x="62896" y="25576"/>
                        </a:cubicBezTo>
                        <a:cubicBezTo>
                          <a:pt x="62657" y="28444"/>
                          <a:pt x="60665" y="32587"/>
                          <a:pt x="57001" y="38084"/>
                        </a:cubicBezTo>
                        <a:lnTo>
                          <a:pt x="46962" y="52823"/>
                        </a:lnTo>
                        <a:cubicBezTo>
                          <a:pt x="44174" y="57046"/>
                          <a:pt x="42262" y="60312"/>
                          <a:pt x="41306" y="62543"/>
                        </a:cubicBezTo>
                        <a:cubicBezTo>
                          <a:pt x="40350" y="64853"/>
                          <a:pt x="39712" y="67482"/>
                          <a:pt x="39314" y="70510"/>
                        </a:cubicBezTo>
                        <a:lnTo>
                          <a:pt x="26726" y="62065"/>
                        </a:lnTo>
                        <a:cubicBezTo>
                          <a:pt x="26965" y="61029"/>
                          <a:pt x="27364" y="59515"/>
                          <a:pt x="28001" y="57524"/>
                        </a:cubicBezTo>
                        <a:cubicBezTo>
                          <a:pt x="28320" y="56647"/>
                          <a:pt x="28479" y="56010"/>
                          <a:pt x="28559" y="55771"/>
                        </a:cubicBezTo>
                        <a:cubicBezTo>
                          <a:pt x="24974" y="56408"/>
                          <a:pt x="21548" y="56488"/>
                          <a:pt x="18441" y="55851"/>
                        </a:cubicBezTo>
                        <a:cubicBezTo>
                          <a:pt x="15254" y="55213"/>
                          <a:pt x="12306" y="54018"/>
                          <a:pt x="9438" y="52106"/>
                        </a:cubicBezTo>
                        <a:cubicBezTo>
                          <a:pt x="4499" y="48760"/>
                          <a:pt x="1471" y="44856"/>
                          <a:pt x="436" y="40235"/>
                        </a:cubicBezTo>
                        <a:cubicBezTo>
                          <a:pt x="-600" y="35614"/>
                          <a:pt x="197" y="31312"/>
                          <a:pt x="2985" y="27170"/>
                        </a:cubicBezTo>
                        <a:cubicBezTo>
                          <a:pt x="4817" y="24461"/>
                          <a:pt x="7048" y="22469"/>
                          <a:pt x="9757" y="21194"/>
                        </a:cubicBezTo>
                        <a:cubicBezTo>
                          <a:pt x="12466" y="19920"/>
                          <a:pt x="15413" y="19521"/>
                          <a:pt x="18520" y="19920"/>
                        </a:cubicBezTo>
                        <a:cubicBezTo>
                          <a:pt x="21627" y="20318"/>
                          <a:pt x="25611" y="21593"/>
                          <a:pt x="30630" y="23744"/>
                        </a:cubicBezTo>
                        <a:cubicBezTo>
                          <a:pt x="37322" y="26612"/>
                          <a:pt x="42102" y="28285"/>
                          <a:pt x="45050" y="28843"/>
                        </a:cubicBezTo>
                        <a:lnTo>
                          <a:pt x="45927" y="27568"/>
                        </a:lnTo>
                        <a:cubicBezTo>
                          <a:pt x="47600" y="25098"/>
                          <a:pt x="48157" y="22947"/>
                          <a:pt x="47600" y="21115"/>
                        </a:cubicBezTo>
                        <a:cubicBezTo>
                          <a:pt x="47122" y="19282"/>
                          <a:pt x="45130" y="17211"/>
                          <a:pt x="41784" y="14980"/>
                        </a:cubicBezTo>
                        <a:cubicBezTo>
                          <a:pt x="39553" y="13466"/>
                          <a:pt x="37482" y="12749"/>
                          <a:pt x="35570" y="12749"/>
                        </a:cubicBezTo>
                        <a:cubicBezTo>
                          <a:pt x="33737" y="12749"/>
                          <a:pt x="31666" y="13705"/>
                          <a:pt x="29355" y="15379"/>
                        </a:cubicBezTo>
                        <a:close/>
                        <a:moveTo>
                          <a:pt x="39394" y="37288"/>
                        </a:moveTo>
                        <a:cubicBezTo>
                          <a:pt x="37402" y="36730"/>
                          <a:pt x="34375" y="35614"/>
                          <a:pt x="30391" y="34021"/>
                        </a:cubicBezTo>
                        <a:cubicBezTo>
                          <a:pt x="26328" y="32428"/>
                          <a:pt x="23540" y="31631"/>
                          <a:pt x="21946" y="31631"/>
                        </a:cubicBezTo>
                        <a:cubicBezTo>
                          <a:pt x="19476" y="31631"/>
                          <a:pt x="17644" y="32667"/>
                          <a:pt x="16449" y="34419"/>
                        </a:cubicBezTo>
                        <a:cubicBezTo>
                          <a:pt x="15254" y="36172"/>
                          <a:pt x="14856" y="38164"/>
                          <a:pt x="15334" y="40395"/>
                        </a:cubicBezTo>
                        <a:cubicBezTo>
                          <a:pt x="15812" y="42625"/>
                          <a:pt x="17086" y="44378"/>
                          <a:pt x="19078" y="45732"/>
                        </a:cubicBezTo>
                        <a:cubicBezTo>
                          <a:pt x="21388" y="47246"/>
                          <a:pt x="24097" y="47963"/>
                          <a:pt x="27125" y="47884"/>
                        </a:cubicBezTo>
                        <a:cubicBezTo>
                          <a:pt x="29435" y="47804"/>
                          <a:pt x="31347" y="47007"/>
                          <a:pt x="32941" y="45732"/>
                        </a:cubicBezTo>
                        <a:cubicBezTo>
                          <a:pt x="33976" y="44856"/>
                          <a:pt x="35570" y="42944"/>
                          <a:pt x="37561" y="39837"/>
                        </a:cubicBezTo>
                        <a:lnTo>
                          <a:pt x="39234" y="3728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81" name="Freeform: Shape 3480">
                    <a:extLst>
                      <a:ext uri="{FF2B5EF4-FFF2-40B4-BE49-F238E27FC236}">
                        <a16:creationId xmlns:a16="http://schemas.microsoft.com/office/drawing/2014/main" id="{B5A23936-2342-0840-69FD-7535294B59C2}"/>
                      </a:ext>
                    </a:extLst>
                  </p:cNvPr>
                  <p:cNvSpPr/>
                  <p:nvPr/>
                </p:nvSpPr>
                <p:spPr>
                  <a:xfrm>
                    <a:off x="1377229" y="1544016"/>
                    <a:ext cx="37603" cy="50191"/>
                  </a:xfrm>
                  <a:custGeom>
                    <a:avLst/>
                    <a:gdLst>
                      <a:gd name="connsiteX0" fmla="*/ 5816 w 37603"/>
                      <a:gd name="connsiteY0" fmla="*/ 50192 h 50191"/>
                      <a:gd name="connsiteX1" fmla="*/ 0 w 37603"/>
                      <a:gd name="connsiteY1" fmla="*/ 46288 h 50191"/>
                      <a:gd name="connsiteX2" fmla="*/ 24777 w 37603"/>
                      <a:gd name="connsiteY2" fmla="*/ 9162 h 50191"/>
                      <a:gd name="connsiteX3" fmla="*/ 16571 w 37603"/>
                      <a:gd name="connsiteY3" fmla="*/ 9481 h 50191"/>
                      <a:gd name="connsiteX4" fmla="*/ 8445 w 37603"/>
                      <a:gd name="connsiteY4" fmla="*/ 8365 h 50191"/>
                      <a:gd name="connsiteX5" fmla="*/ 12189 w 37603"/>
                      <a:gd name="connsiteY5" fmla="*/ 2709 h 50191"/>
                      <a:gd name="connsiteX6" fmla="*/ 24458 w 37603"/>
                      <a:gd name="connsiteY6" fmla="*/ 2868 h 50191"/>
                      <a:gd name="connsiteX7" fmla="*/ 33859 w 37603"/>
                      <a:gd name="connsiteY7" fmla="*/ 0 h 50191"/>
                      <a:gd name="connsiteX8" fmla="*/ 37604 w 37603"/>
                      <a:gd name="connsiteY8" fmla="*/ 2549 h 50191"/>
                      <a:gd name="connsiteX9" fmla="*/ 5736 w 37603"/>
                      <a:gd name="connsiteY9" fmla="*/ 50112 h 50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03" h="50191">
                        <a:moveTo>
                          <a:pt x="5816" y="50192"/>
                        </a:moveTo>
                        <a:lnTo>
                          <a:pt x="0" y="46288"/>
                        </a:lnTo>
                        <a:lnTo>
                          <a:pt x="24777" y="9162"/>
                        </a:lnTo>
                        <a:cubicBezTo>
                          <a:pt x="22467" y="9560"/>
                          <a:pt x="19758" y="9640"/>
                          <a:pt x="16571" y="9481"/>
                        </a:cubicBezTo>
                        <a:cubicBezTo>
                          <a:pt x="13384" y="9321"/>
                          <a:pt x="10676" y="8923"/>
                          <a:pt x="8445" y="8365"/>
                        </a:cubicBezTo>
                        <a:lnTo>
                          <a:pt x="12189" y="2709"/>
                        </a:lnTo>
                        <a:cubicBezTo>
                          <a:pt x="16492" y="3346"/>
                          <a:pt x="20555" y="3426"/>
                          <a:pt x="24458" y="2868"/>
                        </a:cubicBezTo>
                        <a:cubicBezTo>
                          <a:pt x="28362" y="2310"/>
                          <a:pt x="31469" y="1354"/>
                          <a:pt x="33859" y="0"/>
                        </a:cubicBezTo>
                        <a:lnTo>
                          <a:pt x="37604" y="2549"/>
                        </a:lnTo>
                        <a:lnTo>
                          <a:pt x="5736" y="5011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82" name="Freeform: Shape 3481">
                    <a:extLst>
                      <a:ext uri="{FF2B5EF4-FFF2-40B4-BE49-F238E27FC236}">
                        <a16:creationId xmlns:a16="http://schemas.microsoft.com/office/drawing/2014/main" id="{50F66E76-55BF-0C70-EDAB-8A139AD9CF66}"/>
                      </a:ext>
                    </a:extLst>
                  </p:cNvPr>
                  <p:cNvSpPr/>
                  <p:nvPr/>
                </p:nvSpPr>
                <p:spPr>
                  <a:xfrm>
                    <a:off x="1404018" y="1563342"/>
                    <a:ext cx="48664" cy="55374"/>
                  </a:xfrm>
                  <a:custGeom>
                    <a:avLst/>
                    <a:gdLst>
                      <a:gd name="connsiteX0" fmla="*/ 2290 w 48664"/>
                      <a:gd name="connsiteY0" fmla="*/ 28316 h 55374"/>
                      <a:gd name="connsiteX1" fmla="*/ 8664 w 48664"/>
                      <a:gd name="connsiteY1" fmla="*/ 31423 h 55374"/>
                      <a:gd name="connsiteX2" fmla="*/ 7309 w 48664"/>
                      <a:gd name="connsiteY2" fmla="*/ 40824 h 55374"/>
                      <a:gd name="connsiteX3" fmla="*/ 11691 w 48664"/>
                      <a:gd name="connsiteY3" fmla="*/ 46959 h 55374"/>
                      <a:gd name="connsiteX4" fmla="*/ 20535 w 48664"/>
                      <a:gd name="connsiteY4" fmla="*/ 48791 h 55374"/>
                      <a:gd name="connsiteX5" fmla="*/ 28103 w 48664"/>
                      <a:gd name="connsiteY5" fmla="*/ 43613 h 55374"/>
                      <a:gd name="connsiteX6" fmla="*/ 29936 w 48664"/>
                      <a:gd name="connsiteY6" fmla="*/ 35247 h 55374"/>
                      <a:gd name="connsiteX7" fmla="*/ 24996 w 48664"/>
                      <a:gd name="connsiteY7" fmla="*/ 28157 h 55374"/>
                      <a:gd name="connsiteX8" fmla="*/ 20455 w 48664"/>
                      <a:gd name="connsiteY8" fmla="*/ 26085 h 55374"/>
                      <a:gd name="connsiteX9" fmla="*/ 24518 w 48664"/>
                      <a:gd name="connsiteY9" fmla="*/ 21385 h 55374"/>
                      <a:gd name="connsiteX10" fmla="*/ 25394 w 48664"/>
                      <a:gd name="connsiteY10" fmla="*/ 22102 h 55374"/>
                      <a:gd name="connsiteX11" fmla="*/ 33361 w 48664"/>
                      <a:gd name="connsiteY11" fmla="*/ 24651 h 55374"/>
                      <a:gd name="connsiteX12" fmla="*/ 40372 w 48664"/>
                      <a:gd name="connsiteY12" fmla="*/ 20668 h 55374"/>
                      <a:gd name="connsiteX13" fmla="*/ 41727 w 48664"/>
                      <a:gd name="connsiteY13" fmla="*/ 13896 h 55374"/>
                      <a:gd name="connsiteX14" fmla="*/ 37504 w 48664"/>
                      <a:gd name="connsiteY14" fmla="*/ 8080 h 55374"/>
                      <a:gd name="connsiteX15" fmla="*/ 30414 w 48664"/>
                      <a:gd name="connsiteY15" fmla="*/ 6407 h 55374"/>
                      <a:gd name="connsiteX16" fmla="*/ 23243 w 48664"/>
                      <a:gd name="connsiteY16" fmla="*/ 10868 h 55374"/>
                      <a:gd name="connsiteX17" fmla="*/ 18144 w 48664"/>
                      <a:gd name="connsiteY17" fmla="*/ 5929 h 55374"/>
                      <a:gd name="connsiteX18" fmla="*/ 29059 w 48664"/>
                      <a:gd name="connsiteY18" fmla="*/ 113 h 55374"/>
                      <a:gd name="connsiteX19" fmla="*/ 40611 w 48664"/>
                      <a:gd name="connsiteY19" fmla="*/ 3220 h 55374"/>
                      <a:gd name="connsiteX20" fmla="*/ 46666 w 48664"/>
                      <a:gd name="connsiteY20" fmla="*/ 9673 h 55374"/>
                      <a:gd name="connsiteX21" fmla="*/ 48658 w 48664"/>
                      <a:gd name="connsiteY21" fmla="*/ 17561 h 55374"/>
                      <a:gd name="connsiteX22" fmla="*/ 46268 w 48664"/>
                      <a:gd name="connsiteY22" fmla="*/ 24811 h 55374"/>
                      <a:gd name="connsiteX23" fmla="*/ 40850 w 48664"/>
                      <a:gd name="connsiteY23" fmla="*/ 29272 h 55374"/>
                      <a:gd name="connsiteX24" fmla="*/ 33282 w 48664"/>
                      <a:gd name="connsiteY24" fmla="*/ 29989 h 55374"/>
                      <a:gd name="connsiteX25" fmla="*/ 37106 w 48664"/>
                      <a:gd name="connsiteY25" fmla="*/ 38354 h 55374"/>
                      <a:gd name="connsiteX26" fmla="*/ 34317 w 48664"/>
                      <a:gd name="connsiteY26" fmla="*/ 47596 h 55374"/>
                      <a:gd name="connsiteX27" fmla="*/ 22765 w 48664"/>
                      <a:gd name="connsiteY27" fmla="*/ 55085 h 55374"/>
                      <a:gd name="connsiteX28" fmla="*/ 8425 w 48664"/>
                      <a:gd name="connsiteY28" fmla="*/ 51739 h 55374"/>
                      <a:gd name="connsiteX29" fmla="*/ 538 w 48664"/>
                      <a:gd name="connsiteY29" fmla="*/ 41063 h 55374"/>
                      <a:gd name="connsiteX30" fmla="*/ 2290 w 48664"/>
                      <a:gd name="connsiteY30" fmla="*/ 28316 h 55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8664" h="55374">
                        <a:moveTo>
                          <a:pt x="2290" y="28316"/>
                        </a:moveTo>
                        <a:lnTo>
                          <a:pt x="8664" y="31423"/>
                        </a:lnTo>
                        <a:cubicBezTo>
                          <a:pt x="7150" y="35168"/>
                          <a:pt x="6672" y="38275"/>
                          <a:pt x="7309" y="40824"/>
                        </a:cubicBezTo>
                        <a:cubicBezTo>
                          <a:pt x="7947" y="43374"/>
                          <a:pt x="9381" y="45365"/>
                          <a:pt x="11691" y="46959"/>
                        </a:cubicBezTo>
                        <a:cubicBezTo>
                          <a:pt x="14400" y="48791"/>
                          <a:pt x="17348" y="49429"/>
                          <a:pt x="20535" y="48791"/>
                        </a:cubicBezTo>
                        <a:cubicBezTo>
                          <a:pt x="23721" y="48154"/>
                          <a:pt x="26191" y="46401"/>
                          <a:pt x="28103" y="43613"/>
                        </a:cubicBezTo>
                        <a:cubicBezTo>
                          <a:pt x="29856" y="40984"/>
                          <a:pt x="30493" y="38115"/>
                          <a:pt x="29936" y="35247"/>
                        </a:cubicBezTo>
                        <a:cubicBezTo>
                          <a:pt x="29378" y="32379"/>
                          <a:pt x="27705" y="29989"/>
                          <a:pt x="24996" y="28157"/>
                        </a:cubicBezTo>
                        <a:cubicBezTo>
                          <a:pt x="23881" y="27440"/>
                          <a:pt x="22367" y="26723"/>
                          <a:pt x="20455" y="26085"/>
                        </a:cubicBezTo>
                        <a:lnTo>
                          <a:pt x="24518" y="21385"/>
                        </a:lnTo>
                        <a:cubicBezTo>
                          <a:pt x="24518" y="21385"/>
                          <a:pt x="25155" y="21943"/>
                          <a:pt x="25394" y="22102"/>
                        </a:cubicBezTo>
                        <a:cubicBezTo>
                          <a:pt x="27864" y="23775"/>
                          <a:pt x="30573" y="24572"/>
                          <a:pt x="33361" y="24651"/>
                        </a:cubicBezTo>
                        <a:cubicBezTo>
                          <a:pt x="36229" y="24651"/>
                          <a:pt x="38540" y="23377"/>
                          <a:pt x="40372" y="20668"/>
                        </a:cubicBezTo>
                        <a:cubicBezTo>
                          <a:pt x="41806" y="18517"/>
                          <a:pt x="42284" y="16286"/>
                          <a:pt x="41727" y="13896"/>
                        </a:cubicBezTo>
                        <a:cubicBezTo>
                          <a:pt x="41249" y="11506"/>
                          <a:pt x="39815" y="9594"/>
                          <a:pt x="37504" y="8080"/>
                        </a:cubicBezTo>
                        <a:cubicBezTo>
                          <a:pt x="35273" y="6566"/>
                          <a:pt x="32883" y="6009"/>
                          <a:pt x="30414" y="6407"/>
                        </a:cubicBezTo>
                        <a:cubicBezTo>
                          <a:pt x="27944" y="6805"/>
                          <a:pt x="25554" y="8319"/>
                          <a:pt x="23243" y="10868"/>
                        </a:cubicBezTo>
                        <a:lnTo>
                          <a:pt x="18144" y="5929"/>
                        </a:lnTo>
                        <a:cubicBezTo>
                          <a:pt x="21491" y="2503"/>
                          <a:pt x="25076" y="591"/>
                          <a:pt x="29059" y="113"/>
                        </a:cubicBezTo>
                        <a:cubicBezTo>
                          <a:pt x="33043" y="-365"/>
                          <a:pt x="36867" y="671"/>
                          <a:pt x="40611" y="3220"/>
                        </a:cubicBezTo>
                        <a:cubicBezTo>
                          <a:pt x="43161" y="4973"/>
                          <a:pt x="45232" y="7124"/>
                          <a:pt x="46666" y="9673"/>
                        </a:cubicBezTo>
                        <a:cubicBezTo>
                          <a:pt x="48100" y="12223"/>
                          <a:pt x="48737" y="14852"/>
                          <a:pt x="48658" y="17561"/>
                        </a:cubicBezTo>
                        <a:cubicBezTo>
                          <a:pt x="48498" y="20270"/>
                          <a:pt x="47702" y="22660"/>
                          <a:pt x="46268" y="24811"/>
                        </a:cubicBezTo>
                        <a:cubicBezTo>
                          <a:pt x="44913" y="26882"/>
                          <a:pt x="43081" y="28396"/>
                          <a:pt x="40850" y="29272"/>
                        </a:cubicBezTo>
                        <a:cubicBezTo>
                          <a:pt x="38619" y="30228"/>
                          <a:pt x="36070" y="30467"/>
                          <a:pt x="33282" y="29989"/>
                        </a:cubicBezTo>
                        <a:cubicBezTo>
                          <a:pt x="35672" y="32539"/>
                          <a:pt x="36946" y="35327"/>
                          <a:pt x="37106" y="38354"/>
                        </a:cubicBezTo>
                        <a:cubicBezTo>
                          <a:pt x="37265" y="41462"/>
                          <a:pt x="36389" y="44489"/>
                          <a:pt x="34317" y="47596"/>
                        </a:cubicBezTo>
                        <a:cubicBezTo>
                          <a:pt x="31529" y="51739"/>
                          <a:pt x="27705" y="54209"/>
                          <a:pt x="22765" y="55085"/>
                        </a:cubicBezTo>
                        <a:cubicBezTo>
                          <a:pt x="17826" y="55961"/>
                          <a:pt x="13046" y="54846"/>
                          <a:pt x="8425" y="51739"/>
                        </a:cubicBezTo>
                        <a:cubicBezTo>
                          <a:pt x="4282" y="48951"/>
                          <a:pt x="1653" y="45365"/>
                          <a:pt x="538" y="41063"/>
                        </a:cubicBezTo>
                        <a:cubicBezTo>
                          <a:pt x="-578" y="36761"/>
                          <a:pt x="60" y="32459"/>
                          <a:pt x="2290" y="28316"/>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83" name="Freeform: Shape 3482">
                    <a:extLst>
                      <a:ext uri="{FF2B5EF4-FFF2-40B4-BE49-F238E27FC236}">
                        <a16:creationId xmlns:a16="http://schemas.microsoft.com/office/drawing/2014/main" id="{031C7899-8C6A-E965-35B0-908A0ABCD7AD}"/>
                      </a:ext>
                    </a:extLst>
                  </p:cNvPr>
                  <p:cNvSpPr/>
                  <p:nvPr/>
                </p:nvSpPr>
                <p:spPr>
                  <a:xfrm>
                    <a:off x="1440648" y="1585763"/>
                    <a:ext cx="54570" cy="57497"/>
                  </a:xfrm>
                  <a:custGeom>
                    <a:avLst/>
                    <a:gdLst>
                      <a:gd name="connsiteX0" fmla="*/ 2387 w 54570"/>
                      <a:gd name="connsiteY0" fmla="*/ 30593 h 57497"/>
                      <a:gd name="connsiteX1" fmla="*/ 8840 w 54570"/>
                      <a:gd name="connsiteY1" fmla="*/ 34178 h 57497"/>
                      <a:gd name="connsiteX2" fmla="*/ 7486 w 54570"/>
                      <a:gd name="connsiteY2" fmla="*/ 43021 h 57497"/>
                      <a:gd name="connsiteX3" fmla="*/ 11947 w 54570"/>
                      <a:gd name="connsiteY3" fmla="*/ 49236 h 57497"/>
                      <a:gd name="connsiteX4" fmla="*/ 21189 w 54570"/>
                      <a:gd name="connsiteY4" fmla="*/ 50829 h 57497"/>
                      <a:gd name="connsiteX5" fmla="*/ 29714 w 54570"/>
                      <a:gd name="connsiteY5" fmla="*/ 44376 h 57497"/>
                      <a:gd name="connsiteX6" fmla="*/ 32183 w 54570"/>
                      <a:gd name="connsiteY6" fmla="*/ 34656 h 57497"/>
                      <a:gd name="connsiteX7" fmla="*/ 26766 w 54570"/>
                      <a:gd name="connsiteY7" fmla="*/ 26849 h 57497"/>
                      <a:gd name="connsiteX8" fmla="*/ 20870 w 54570"/>
                      <a:gd name="connsiteY8" fmla="*/ 24697 h 57497"/>
                      <a:gd name="connsiteX9" fmla="*/ 15134 w 54570"/>
                      <a:gd name="connsiteY9" fmla="*/ 25654 h 57497"/>
                      <a:gd name="connsiteX10" fmla="*/ 10115 w 54570"/>
                      <a:gd name="connsiteY10" fmla="*/ 21272 h 57497"/>
                      <a:gd name="connsiteX11" fmla="*/ 30988 w 54570"/>
                      <a:gd name="connsiteY11" fmla="*/ 0 h 57497"/>
                      <a:gd name="connsiteX12" fmla="*/ 54571 w 54570"/>
                      <a:gd name="connsiteY12" fmla="*/ 15774 h 57497"/>
                      <a:gd name="connsiteX13" fmla="*/ 50826 w 54570"/>
                      <a:gd name="connsiteY13" fmla="*/ 21351 h 57497"/>
                      <a:gd name="connsiteX14" fmla="*/ 31944 w 54570"/>
                      <a:gd name="connsiteY14" fmla="*/ 8684 h 57497"/>
                      <a:gd name="connsiteX15" fmla="*/ 20870 w 54570"/>
                      <a:gd name="connsiteY15" fmla="*/ 19678 h 57497"/>
                      <a:gd name="connsiteX16" fmla="*/ 31785 w 54570"/>
                      <a:gd name="connsiteY16" fmla="*/ 22706 h 57497"/>
                      <a:gd name="connsiteX17" fmla="*/ 39354 w 54570"/>
                      <a:gd name="connsiteY17" fmla="*/ 34019 h 57497"/>
                      <a:gd name="connsiteX18" fmla="*/ 36247 w 54570"/>
                      <a:gd name="connsiteY18" fmla="*/ 47961 h 57497"/>
                      <a:gd name="connsiteX19" fmla="*/ 25013 w 54570"/>
                      <a:gd name="connsiteY19" fmla="*/ 56565 h 57497"/>
                      <a:gd name="connsiteX20" fmla="*/ 8681 w 54570"/>
                      <a:gd name="connsiteY20" fmla="*/ 54016 h 57497"/>
                      <a:gd name="connsiteX21" fmla="*/ 555 w 54570"/>
                      <a:gd name="connsiteY21" fmla="*/ 43340 h 57497"/>
                      <a:gd name="connsiteX22" fmla="*/ 2307 w 54570"/>
                      <a:gd name="connsiteY22" fmla="*/ 30593 h 5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570" h="57497">
                        <a:moveTo>
                          <a:pt x="2387" y="30593"/>
                        </a:moveTo>
                        <a:lnTo>
                          <a:pt x="8840" y="34178"/>
                        </a:lnTo>
                        <a:cubicBezTo>
                          <a:pt x="7327" y="37445"/>
                          <a:pt x="6849" y="40392"/>
                          <a:pt x="7486" y="43021"/>
                        </a:cubicBezTo>
                        <a:cubicBezTo>
                          <a:pt x="8123" y="45650"/>
                          <a:pt x="9637" y="47722"/>
                          <a:pt x="11947" y="49236"/>
                        </a:cubicBezTo>
                        <a:cubicBezTo>
                          <a:pt x="14736" y="51148"/>
                          <a:pt x="17843" y="51626"/>
                          <a:pt x="21189" y="50829"/>
                        </a:cubicBezTo>
                        <a:cubicBezTo>
                          <a:pt x="24535" y="50032"/>
                          <a:pt x="27403" y="47881"/>
                          <a:pt x="29714" y="44376"/>
                        </a:cubicBezTo>
                        <a:cubicBezTo>
                          <a:pt x="31944" y="41030"/>
                          <a:pt x="32741" y="37843"/>
                          <a:pt x="32183" y="34656"/>
                        </a:cubicBezTo>
                        <a:cubicBezTo>
                          <a:pt x="31626" y="31469"/>
                          <a:pt x="29793" y="28920"/>
                          <a:pt x="26766" y="26849"/>
                        </a:cubicBezTo>
                        <a:cubicBezTo>
                          <a:pt x="24854" y="25574"/>
                          <a:pt x="22942" y="24857"/>
                          <a:pt x="20870" y="24697"/>
                        </a:cubicBezTo>
                        <a:cubicBezTo>
                          <a:pt x="18799" y="24538"/>
                          <a:pt x="16887" y="24857"/>
                          <a:pt x="15134" y="25654"/>
                        </a:cubicBezTo>
                        <a:lnTo>
                          <a:pt x="10115" y="21272"/>
                        </a:lnTo>
                        <a:lnTo>
                          <a:pt x="30988" y="0"/>
                        </a:lnTo>
                        <a:lnTo>
                          <a:pt x="54571" y="15774"/>
                        </a:lnTo>
                        <a:lnTo>
                          <a:pt x="50826" y="21351"/>
                        </a:lnTo>
                        <a:lnTo>
                          <a:pt x="31944" y="8684"/>
                        </a:lnTo>
                        <a:lnTo>
                          <a:pt x="20870" y="19678"/>
                        </a:lnTo>
                        <a:cubicBezTo>
                          <a:pt x="25013" y="19678"/>
                          <a:pt x="28678" y="20634"/>
                          <a:pt x="31785" y="22706"/>
                        </a:cubicBezTo>
                        <a:cubicBezTo>
                          <a:pt x="35928" y="25494"/>
                          <a:pt x="38477" y="29239"/>
                          <a:pt x="39354" y="34019"/>
                        </a:cubicBezTo>
                        <a:cubicBezTo>
                          <a:pt x="40310" y="38799"/>
                          <a:pt x="39274" y="43420"/>
                          <a:pt x="36247" y="47961"/>
                        </a:cubicBezTo>
                        <a:cubicBezTo>
                          <a:pt x="33379" y="52263"/>
                          <a:pt x="29634" y="55131"/>
                          <a:pt x="25013" y="56565"/>
                        </a:cubicBezTo>
                        <a:cubicBezTo>
                          <a:pt x="19436" y="58398"/>
                          <a:pt x="13939" y="57521"/>
                          <a:pt x="8681" y="54016"/>
                        </a:cubicBezTo>
                        <a:cubicBezTo>
                          <a:pt x="4379" y="51148"/>
                          <a:pt x="1670" y="47563"/>
                          <a:pt x="555" y="43340"/>
                        </a:cubicBezTo>
                        <a:cubicBezTo>
                          <a:pt x="-561" y="39118"/>
                          <a:pt x="-3" y="34895"/>
                          <a:pt x="2307" y="30593"/>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84" name="Freeform: Shape 3483">
                    <a:extLst>
                      <a:ext uri="{FF2B5EF4-FFF2-40B4-BE49-F238E27FC236}">
                        <a16:creationId xmlns:a16="http://schemas.microsoft.com/office/drawing/2014/main" id="{D9491BD9-862D-035A-7C82-AFAFCEF466A2}"/>
                      </a:ext>
                    </a:extLst>
                  </p:cNvPr>
                  <p:cNvSpPr/>
                  <p:nvPr/>
                </p:nvSpPr>
                <p:spPr>
                  <a:xfrm>
                    <a:off x="1473708" y="1607433"/>
                    <a:ext cx="76960" cy="77677"/>
                  </a:xfrm>
                  <a:custGeom>
                    <a:avLst/>
                    <a:gdLst>
                      <a:gd name="connsiteX0" fmla="*/ 80 w 76960"/>
                      <a:gd name="connsiteY0" fmla="*/ 47403 h 77677"/>
                      <a:gd name="connsiteX1" fmla="*/ 31788 w 76960"/>
                      <a:gd name="connsiteY1" fmla="*/ 0 h 77677"/>
                      <a:gd name="connsiteX2" fmla="*/ 41269 w 76960"/>
                      <a:gd name="connsiteY2" fmla="*/ 6294 h 77677"/>
                      <a:gd name="connsiteX3" fmla="*/ 30035 w 76960"/>
                      <a:gd name="connsiteY3" fmla="*/ 47403 h 77677"/>
                      <a:gd name="connsiteX4" fmla="*/ 27566 w 76960"/>
                      <a:gd name="connsiteY4" fmla="*/ 55928 h 77677"/>
                      <a:gd name="connsiteX5" fmla="*/ 35134 w 76960"/>
                      <a:gd name="connsiteY5" fmla="*/ 50032 h 77677"/>
                      <a:gd name="connsiteX6" fmla="*/ 68516 w 76960"/>
                      <a:gd name="connsiteY6" fmla="*/ 24618 h 77677"/>
                      <a:gd name="connsiteX7" fmla="*/ 76960 w 76960"/>
                      <a:gd name="connsiteY7" fmla="*/ 30274 h 77677"/>
                      <a:gd name="connsiteX8" fmla="*/ 45252 w 76960"/>
                      <a:gd name="connsiteY8" fmla="*/ 77678 h 77677"/>
                      <a:gd name="connsiteX9" fmla="*/ 39197 w 76960"/>
                      <a:gd name="connsiteY9" fmla="*/ 73614 h 77677"/>
                      <a:gd name="connsiteX10" fmla="*/ 65727 w 76960"/>
                      <a:gd name="connsiteY10" fmla="*/ 33939 h 77677"/>
                      <a:gd name="connsiteX11" fmla="*/ 25414 w 76960"/>
                      <a:gd name="connsiteY11" fmla="*/ 64373 h 77677"/>
                      <a:gd name="connsiteX12" fmla="*/ 19758 w 76960"/>
                      <a:gd name="connsiteY12" fmla="*/ 60549 h 77677"/>
                      <a:gd name="connsiteX13" fmla="*/ 33063 w 76960"/>
                      <a:gd name="connsiteY13" fmla="*/ 10994 h 77677"/>
                      <a:gd name="connsiteX14" fmla="*/ 6055 w 76960"/>
                      <a:gd name="connsiteY14" fmla="*/ 51387 h 77677"/>
                      <a:gd name="connsiteX15" fmla="*/ 0 w 76960"/>
                      <a:gd name="connsiteY15" fmla="*/ 47323 h 7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960" h="77677">
                        <a:moveTo>
                          <a:pt x="80" y="47403"/>
                        </a:moveTo>
                        <a:lnTo>
                          <a:pt x="31788" y="0"/>
                        </a:lnTo>
                        <a:lnTo>
                          <a:pt x="41269" y="6294"/>
                        </a:lnTo>
                        <a:lnTo>
                          <a:pt x="30035" y="47403"/>
                        </a:lnTo>
                        <a:cubicBezTo>
                          <a:pt x="29000" y="51227"/>
                          <a:pt x="28203" y="54095"/>
                          <a:pt x="27566" y="55928"/>
                        </a:cubicBezTo>
                        <a:cubicBezTo>
                          <a:pt x="29239" y="54573"/>
                          <a:pt x="31788" y="52582"/>
                          <a:pt x="35134" y="50032"/>
                        </a:cubicBezTo>
                        <a:lnTo>
                          <a:pt x="68516" y="24618"/>
                        </a:lnTo>
                        <a:lnTo>
                          <a:pt x="76960" y="30274"/>
                        </a:lnTo>
                        <a:lnTo>
                          <a:pt x="45252" y="77678"/>
                        </a:lnTo>
                        <a:lnTo>
                          <a:pt x="39197" y="73614"/>
                        </a:lnTo>
                        <a:lnTo>
                          <a:pt x="65727" y="33939"/>
                        </a:lnTo>
                        <a:lnTo>
                          <a:pt x="25414" y="64373"/>
                        </a:lnTo>
                        <a:lnTo>
                          <a:pt x="19758" y="60549"/>
                        </a:lnTo>
                        <a:lnTo>
                          <a:pt x="33063" y="10994"/>
                        </a:lnTo>
                        <a:lnTo>
                          <a:pt x="6055" y="51387"/>
                        </a:lnTo>
                        <a:lnTo>
                          <a:pt x="0" y="4732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398" name="Graphic 3682">
                  <a:extLst>
                    <a:ext uri="{FF2B5EF4-FFF2-40B4-BE49-F238E27FC236}">
                      <a16:creationId xmlns:a16="http://schemas.microsoft.com/office/drawing/2014/main" id="{056D5868-AF4A-4B4D-55A4-BB69F1E606F1}"/>
                    </a:ext>
                  </a:extLst>
                </p:cNvPr>
                <p:cNvGrpSpPr/>
                <p:nvPr/>
              </p:nvGrpSpPr>
              <p:grpSpPr>
                <a:xfrm>
                  <a:off x="1098705" y="1064805"/>
                  <a:ext cx="447661" cy="401055"/>
                  <a:chOff x="1098705" y="1064805"/>
                  <a:chExt cx="447661" cy="401055"/>
                </a:xfrm>
                <a:solidFill>
                  <a:srgbClr val="000000"/>
                </a:solidFill>
              </p:grpSpPr>
              <p:sp>
                <p:nvSpPr>
                  <p:cNvPr id="3464" name="Freeform: Shape 3463">
                    <a:extLst>
                      <a:ext uri="{FF2B5EF4-FFF2-40B4-BE49-F238E27FC236}">
                        <a16:creationId xmlns:a16="http://schemas.microsoft.com/office/drawing/2014/main" id="{A5AB2470-75DE-077D-CA32-0B1E59FDA723}"/>
                      </a:ext>
                    </a:extLst>
                  </p:cNvPr>
                  <p:cNvSpPr/>
                  <p:nvPr/>
                </p:nvSpPr>
                <p:spPr>
                  <a:xfrm>
                    <a:off x="1098705" y="1064805"/>
                    <a:ext cx="96479" cy="100144"/>
                  </a:xfrm>
                  <a:custGeom>
                    <a:avLst/>
                    <a:gdLst>
                      <a:gd name="connsiteX0" fmla="*/ 0 w 96479"/>
                      <a:gd name="connsiteY0" fmla="*/ 61584 h 100144"/>
                      <a:gd name="connsiteX1" fmla="*/ 50829 w 96479"/>
                      <a:gd name="connsiteY1" fmla="*/ 0 h 100144"/>
                      <a:gd name="connsiteX2" fmla="*/ 96479 w 96479"/>
                      <a:gd name="connsiteY2" fmla="*/ 37684 h 100144"/>
                      <a:gd name="connsiteX3" fmla="*/ 87875 w 96479"/>
                      <a:gd name="connsiteY3" fmla="*/ 48120 h 100144"/>
                      <a:gd name="connsiteX4" fmla="*/ 54653 w 96479"/>
                      <a:gd name="connsiteY4" fmla="*/ 20714 h 100144"/>
                      <a:gd name="connsiteX5" fmla="*/ 43420 w 96479"/>
                      <a:gd name="connsiteY5" fmla="*/ 34337 h 100144"/>
                      <a:gd name="connsiteX6" fmla="*/ 74331 w 96479"/>
                      <a:gd name="connsiteY6" fmla="*/ 59832 h 100144"/>
                      <a:gd name="connsiteX7" fmla="*/ 65807 w 96479"/>
                      <a:gd name="connsiteY7" fmla="*/ 70189 h 100144"/>
                      <a:gd name="connsiteX8" fmla="*/ 34895 w 96479"/>
                      <a:gd name="connsiteY8" fmla="*/ 44694 h 100144"/>
                      <a:gd name="connsiteX9" fmla="*/ 21033 w 96479"/>
                      <a:gd name="connsiteY9" fmla="*/ 61425 h 100144"/>
                      <a:gd name="connsiteX10" fmla="*/ 55450 w 96479"/>
                      <a:gd name="connsiteY10" fmla="*/ 89787 h 100144"/>
                      <a:gd name="connsiteX11" fmla="*/ 46925 w 96479"/>
                      <a:gd name="connsiteY11" fmla="*/ 100144 h 100144"/>
                      <a:gd name="connsiteX12" fmla="*/ 80 w 96479"/>
                      <a:gd name="connsiteY12" fmla="*/ 61505 h 100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479" h="100144">
                        <a:moveTo>
                          <a:pt x="0" y="61584"/>
                        </a:moveTo>
                        <a:lnTo>
                          <a:pt x="50829" y="0"/>
                        </a:lnTo>
                        <a:lnTo>
                          <a:pt x="96479" y="37684"/>
                        </a:lnTo>
                        <a:lnTo>
                          <a:pt x="87875" y="48120"/>
                        </a:lnTo>
                        <a:lnTo>
                          <a:pt x="54653" y="20714"/>
                        </a:lnTo>
                        <a:lnTo>
                          <a:pt x="43420" y="34337"/>
                        </a:lnTo>
                        <a:lnTo>
                          <a:pt x="74331" y="59832"/>
                        </a:lnTo>
                        <a:lnTo>
                          <a:pt x="65807" y="70189"/>
                        </a:lnTo>
                        <a:lnTo>
                          <a:pt x="34895" y="44694"/>
                        </a:lnTo>
                        <a:lnTo>
                          <a:pt x="21033" y="61425"/>
                        </a:lnTo>
                        <a:lnTo>
                          <a:pt x="55450" y="89787"/>
                        </a:lnTo>
                        <a:lnTo>
                          <a:pt x="46925" y="100144"/>
                        </a:lnTo>
                        <a:lnTo>
                          <a:pt x="80" y="6150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65" name="Freeform: Shape 3464">
                    <a:extLst>
                      <a:ext uri="{FF2B5EF4-FFF2-40B4-BE49-F238E27FC236}">
                        <a16:creationId xmlns:a16="http://schemas.microsoft.com/office/drawing/2014/main" id="{D22A78A8-3C8D-E0D8-B7B7-BA4B84633B3F}"/>
                      </a:ext>
                    </a:extLst>
                  </p:cNvPr>
                  <p:cNvSpPr/>
                  <p:nvPr/>
                </p:nvSpPr>
                <p:spPr>
                  <a:xfrm>
                    <a:off x="1147328" y="1136009"/>
                    <a:ext cx="86257" cy="80752"/>
                  </a:xfrm>
                  <a:custGeom>
                    <a:avLst/>
                    <a:gdLst>
                      <a:gd name="connsiteX0" fmla="*/ 5154 w 86257"/>
                      <a:gd name="connsiteY0" fmla="*/ 39696 h 80752"/>
                      <a:gd name="connsiteX1" fmla="*/ 17264 w 86257"/>
                      <a:gd name="connsiteY1" fmla="*/ 52443 h 80752"/>
                      <a:gd name="connsiteX2" fmla="*/ 16149 w 86257"/>
                      <a:gd name="connsiteY2" fmla="*/ 56984 h 80752"/>
                      <a:gd name="connsiteX3" fmla="*/ 20371 w 86257"/>
                      <a:gd name="connsiteY3" fmla="*/ 62641 h 80752"/>
                      <a:gd name="connsiteX4" fmla="*/ 28418 w 86257"/>
                      <a:gd name="connsiteY4" fmla="*/ 66943 h 80752"/>
                      <a:gd name="connsiteX5" fmla="*/ 33198 w 86257"/>
                      <a:gd name="connsiteY5" fmla="*/ 65907 h 80752"/>
                      <a:gd name="connsiteX6" fmla="*/ 38217 w 86257"/>
                      <a:gd name="connsiteY6" fmla="*/ 60968 h 80752"/>
                      <a:gd name="connsiteX7" fmla="*/ 43555 w 86257"/>
                      <a:gd name="connsiteY7" fmla="*/ 54435 h 80752"/>
                      <a:gd name="connsiteX8" fmla="*/ 24275 w 86257"/>
                      <a:gd name="connsiteY8" fmla="*/ 50611 h 80752"/>
                      <a:gd name="connsiteX9" fmla="*/ 16308 w 86257"/>
                      <a:gd name="connsiteY9" fmla="*/ 31251 h 80752"/>
                      <a:gd name="connsiteX10" fmla="*/ 24514 w 86257"/>
                      <a:gd name="connsiteY10" fmla="*/ 12927 h 80752"/>
                      <a:gd name="connsiteX11" fmla="*/ 44033 w 86257"/>
                      <a:gd name="connsiteY11" fmla="*/ 260 h 80752"/>
                      <a:gd name="connsiteX12" fmla="*/ 62357 w 86257"/>
                      <a:gd name="connsiteY12" fmla="*/ 5438 h 80752"/>
                      <a:gd name="connsiteX13" fmla="*/ 70005 w 86257"/>
                      <a:gd name="connsiteY13" fmla="*/ 24001 h 80752"/>
                      <a:gd name="connsiteX14" fmla="*/ 75183 w 86257"/>
                      <a:gd name="connsiteY14" fmla="*/ 17707 h 80752"/>
                      <a:gd name="connsiteX15" fmla="*/ 86257 w 86257"/>
                      <a:gd name="connsiteY15" fmla="*/ 26790 h 80752"/>
                      <a:gd name="connsiteX16" fmla="*/ 53195 w 86257"/>
                      <a:gd name="connsiteY16" fmla="*/ 66863 h 80752"/>
                      <a:gd name="connsiteX17" fmla="*/ 42121 w 86257"/>
                      <a:gd name="connsiteY17" fmla="*/ 77619 h 80752"/>
                      <a:gd name="connsiteX18" fmla="*/ 33437 w 86257"/>
                      <a:gd name="connsiteY18" fmla="*/ 80726 h 80752"/>
                      <a:gd name="connsiteX19" fmla="*/ 24275 w 86257"/>
                      <a:gd name="connsiteY19" fmla="*/ 79053 h 80752"/>
                      <a:gd name="connsiteX20" fmla="*/ 13280 w 86257"/>
                      <a:gd name="connsiteY20" fmla="*/ 72121 h 80752"/>
                      <a:gd name="connsiteX21" fmla="*/ 374 w 86257"/>
                      <a:gd name="connsiteY21" fmla="*/ 54993 h 80752"/>
                      <a:gd name="connsiteX22" fmla="*/ 3720 w 86257"/>
                      <a:gd name="connsiteY22" fmla="*/ 41210 h 80752"/>
                      <a:gd name="connsiteX23" fmla="*/ 4915 w 86257"/>
                      <a:gd name="connsiteY23" fmla="*/ 39855 h 80752"/>
                      <a:gd name="connsiteX24" fmla="*/ 37341 w 86257"/>
                      <a:gd name="connsiteY24" fmla="*/ 22169 h 80752"/>
                      <a:gd name="connsiteX25" fmla="*/ 31525 w 86257"/>
                      <a:gd name="connsiteY25" fmla="*/ 34836 h 80752"/>
                      <a:gd name="connsiteX26" fmla="*/ 35588 w 86257"/>
                      <a:gd name="connsiteY26" fmla="*/ 43759 h 80752"/>
                      <a:gd name="connsiteX27" fmla="*/ 45706 w 86257"/>
                      <a:gd name="connsiteY27" fmla="*/ 46388 h 80752"/>
                      <a:gd name="connsiteX28" fmla="*/ 56939 w 86257"/>
                      <a:gd name="connsiteY28" fmla="*/ 38820 h 80752"/>
                      <a:gd name="connsiteX29" fmla="*/ 62596 w 86257"/>
                      <a:gd name="connsiteY29" fmla="*/ 26152 h 80752"/>
                      <a:gd name="connsiteX30" fmla="*/ 58134 w 86257"/>
                      <a:gd name="connsiteY30" fmla="*/ 16831 h 80752"/>
                      <a:gd name="connsiteX31" fmla="*/ 48415 w 86257"/>
                      <a:gd name="connsiteY31" fmla="*/ 14361 h 80752"/>
                      <a:gd name="connsiteX32" fmla="*/ 37341 w 86257"/>
                      <a:gd name="connsiteY32" fmla="*/ 22169 h 80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6257" h="80752">
                        <a:moveTo>
                          <a:pt x="5154" y="39696"/>
                        </a:moveTo>
                        <a:lnTo>
                          <a:pt x="17264" y="52443"/>
                        </a:lnTo>
                        <a:cubicBezTo>
                          <a:pt x="16228" y="54196"/>
                          <a:pt x="15830" y="55710"/>
                          <a:pt x="16149" y="56984"/>
                        </a:cubicBezTo>
                        <a:cubicBezTo>
                          <a:pt x="16547" y="58737"/>
                          <a:pt x="17981" y="60649"/>
                          <a:pt x="20371" y="62641"/>
                        </a:cubicBezTo>
                        <a:cubicBezTo>
                          <a:pt x="23478" y="65190"/>
                          <a:pt x="26107" y="66624"/>
                          <a:pt x="28418" y="66943"/>
                        </a:cubicBezTo>
                        <a:cubicBezTo>
                          <a:pt x="29931" y="67182"/>
                          <a:pt x="31604" y="66863"/>
                          <a:pt x="33198" y="65907"/>
                        </a:cubicBezTo>
                        <a:cubicBezTo>
                          <a:pt x="34393" y="65190"/>
                          <a:pt x="36066" y="63597"/>
                          <a:pt x="38217" y="60968"/>
                        </a:cubicBezTo>
                        <a:lnTo>
                          <a:pt x="43555" y="54435"/>
                        </a:lnTo>
                        <a:cubicBezTo>
                          <a:pt x="36066" y="56347"/>
                          <a:pt x="29613" y="55072"/>
                          <a:pt x="24275" y="50611"/>
                        </a:cubicBezTo>
                        <a:cubicBezTo>
                          <a:pt x="18300" y="45671"/>
                          <a:pt x="15591" y="39218"/>
                          <a:pt x="16308" y="31251"/>
                        </a:cubicBezTo>
                        <a:cubicBezTo>
                          <a:pt x="16866" y="24957"/>
                          <a:pt x="19574" y="18902"/>
                          <a:pt x="24514" y="12927"/>
                        </a:cubicBezTo>
                        <a:cubicBezTo>
                          <a:pt x="30648" y="5438"/>
                          <a:pt x="37181" y="1216"/>
                          <a:pt x="44033" y="260"/>
                        </a:cubicBezTo>
                        <a:cubicBezTo>
                          <a:pt x="50884" y="-696"/>
                          <a:pt x="57019" y="977"/>
                          <a:pt x="62357" y="5438"/>
                        </a:cubicBezTo>
                        <a:cubicBezTo>
                          <a:pt x="67854" y="9979"/>
                          <a:pt x="70403" y="16194"/>
                          <a:pt x="70005" y="24001"/>
                        </a:cubicBezTo>
                        <a:lnTo>
                          <a:pt x="75183" y="17707"/>
                        </a:lnTo>
                        <a:lnTo>
                          <a:pt x="86257" y="26790"/>
                        </a:lnTo>
                        <a:lnTo>
                          <a:pt x="53195" y="66863"/>
                        </a:lnTo>
                        <a:cubicBezTo>
                          <a:pt x="48813" y="72121"/>
                          <a:pt x="45148" y="75707"/>
                          <a:pt x="42121" y="77619"/>
                        </a:cubicBezTo>
                        <a:cubicBezTo>
                          <a:pt x="39093" y="79531"/>
                          <a:pt x="36225" y="80566"/>
                          <a:pt x="33437" y="80726"/>
                        </a:cubicBezTo>
                        <a:cubicBezTo>
                          <a:pt x="30648" y="80885"/>
                          <a:pt x="27621" y="80327"/>
                          <a:pt x="24275" y="79053"/>
                        </a:cubicBezTo>
                        <a:cubicBezTo>
                          <a:pt x="20929" y="77698"/>
                          <a:pt x="17344" y="75388"/>
                          <a:pt x="13280" y="72121"/>
                        </a:cubicBezTo>
                        <a:cubicBezTo>
                          <a:pt x="5712" y="65907"/>
                          <a:pt x="1410" y="60171"/>
                          <a:pt x="374" y="54993"/>
                        </a:cubicBezTo>
                        <a:cubicBezTo>
                          <a:pt x="-662" y="49814"/>
                          <a:pt x="454" y="45193"/>
                          <a:pt x="3720" y="41210"/>
                        </a:cubicBezTo>
                        <a:cubicBezTo>
                          <a:pt x="4039" y="40811"/>
                          <a:pt x="4437" y="40333"/>
                          <a:pt x="4915" y="39855"/>
                        </a:cubicBezTo>
                        <a:close/>
                        <a:moveTo>
                          <a:pt x="37341" y="22169"/>
                        </a:moveTo>
                        <a:cubicBezTo>
                          <a:pt x="33437" y="26869"/>
                          <a:pt x="31525" y="31092"/>
                          <a:pt x="31525" y="34836"/>
                        </a:cubicBezTo>
                        <a:cubicBezTo>
                          <a:pt x="31525" y="38581"/>
                          <a:pt x="32879" y="41528"/>
                          <a:pt x="35588" y="43759"/>
                        </a:cubicBezTo>
                        <a:cubicBezTo>
                          <a:pt x="38456" y="46149"/>
                          <a:pt x="41802" y="47026"/>
                          <a:pt x="45706" y="46388"/>
                        </a:cubicBezTo>
                        <a:cubicBezTo>
                          <a:pt x="49530" y="45751"/>
                          <a:pt x="53274" y="43281"/>
                          <a:pt x="56939" y="38820"/>
                        </a:cubicBezTo>
                        <a:cubicBezTo>
                          <a:pt x="60763" y="34199"/>
                          <a:pt x="62596" y="29976"/>
                          <a:pt x="62596" y="26152"/>
                        </a:cubicBezTo>
                        <a:cubicBezTo>
                          <a:pt x="62596" y="22328"/>
                          <a:pt x="61082" y="19221"/>
                          <a:pt x="58134" y="16831"/>
                        </a:cubicBezTo>
                        <a:cubicBezTo>
                          <a:pt x="55266" y="14521"/>
                          <a:pt x="52079" y="13644"/>
                          <a:pt x="48415" y="14361"/>
                        </a:cubicBezTo>
                        <a:cubicBezTo>
                          <a:pt x="44750" y="15078"/>
                          <a:pt x="41085" y="17628"/>
                          <a:pt x="37341" y="2216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66" name="Freeform: Shape 3465">
                    <a:extLst>
                      <a:ext uri="{FF2B5EF4-FFF2-40B4-BE49-F238E27FC236}">
                        <a16:creationId xmlns:a16="http://schemas.microsoft.com/office/drawing/2014/main" id="{EE6017C6-33E3-A10D-2DDA-EB7653EC79A0}"/>
                      </a:ext>
                    </a:extLst>
                  </p:cNvPr>
                  <p:cNvSpPr/>
                  <p:nvPr/>
                </p:nvSpPr>
                <p:spPr>
                  <a:xfrm>
                    <a:off x="1192635" y="1167738"/>
                    <a:ext cx="93053" cy="77407"/>
                  </a:xfrm>
                  <a:custGeom>
                    <a:avLst/>
                    <a:gdLst>
                      <a:gd name="connsiteX0" fmla="*/ 47164 w 93053"/>
                      <a:gd name="connsiteY0" fmla="*/ 0 h 77407"/>
                      <a:gd name="connsiteX1" fmla="*/ 59752 w 93053"/>
                      <a:gd name="connsiteY1" fmla="*/ 10357 h 77407"/>
                      <a:gd name="connsiteX2" fmla="*/ 44296 w 93053"/>
                      <a:gd name="connsiteY2" fmla="*/ 50829 h 77407"/>
                      <a:gd name="connsiteX3" fmla="*/ 80864 w 93053"/>
                      <a:gd name="connsiteY3" fmla="*/ 27725 h 77407"/>
                      <a:gd name="connsiteX4" fmla="*/ 93054 w 93053"/>
                      <a:gd name="connsiteY4" fmla="*/ 37843 h 77407"/>
                      <a:gd name="connsiteX5" fmla="*/ 41906 w 93053"/>
                      <a:gd name="connsiteY5" fmla="*/ 67799 h 77407"/>
                      <a:gd name="connsiteX6" fmla="*/ 32664 w 93053"/>
                      <a:gd name="connsiteY6" fmla="*/ 73216 h 77407"/>
                      <a:gd name="connsiteX7" fmla="*/ 24777 w 93053"/>
                      <a:gd name="connsiteY7" fmla="*/ 76721 h 77407"/>
                      <a:gd name="connsiteX8" fmla="*/ 18802 w 93053"/>
                      <a:gd name="connsiteY8" fmla="*/ 77359 h 77407"/>
                      <a:gd name="connsiteX9" fmla="*/ 12667 w 93053"/>
                      <a:gd name="connsiteY9" fmla="*/ 75686 h 77407"/>
                      <a:gd name="connsiteX10" fmla="*/ 6055 w 93053"/>
                      <a:gd name="connsiteY10" fmla="*/ 71384 h 77407"/>
                      <a:gd name="connsiteX11" fmla="*/ 0 w 93053"/>
                      <a:gd name="connsiteY11" fmla="*/ 65169 h 77407"/>
                      <a:gd name="connsiteX12" fmla="*/ 6613 w 93053"/>
                      <a:gd name="connsiteY12" fmla="*/ 55051 h 77407"/>
                      <a:gd name="connsiteX13" fmla="*/ 11154 w 93053"/>
                      <a:gd name="connsiteY13" fmla="*/ 59752 h 77407"/>
                      <a:gd name="connsiteX14" fmla="*/ 19280 w 93053"/>
                      <a:gd name="connsiteY14" fmla="*/ 62381 h 77407"/>
                      <a:gd name="connsiteX15" fmla="*/ 27406 w 93053"/>
                      <a:gd name="connsiteY15" fmla="*/ 58716 h 77407"/>
                      <a:gd name="connsiteX16" fmla="*/ 47323 w 93053"/>
                      <a:gd name="connsiteY16" fmla="*/ 0 h 7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3053" h="77407">
                        <a:moveTo>
                          <a:pt x="47164" y="0"/>
                        </a:moveTo>
                        <a:lnTo>
                          <a:pt x="59752" y="10357"/>
                        </a:lnTo>
                        <a:lnTo>
                          <a:pt x="44296" y="50829"/>
                        </a:lnTo>
                        <a:lnTo>
                          <a:pt x="80864" y="27725"/>
                        </a:lnTo>
                        <a:lnTo>
                          <a:pt x="93054" y="37843"/>
                        </a:lnTo>
                        <a:lnTo>
                          <a:pt x="41906" y="67799"/>
                        </a:lnTo>
                        <a:lnTo>
                          <a:pt x="32664" y="73216"/>
                        </a:lnTo>
                        <a:cubicBezTo>
                          <a:pt x="29478" y="74969"/>
                          <a:pt x="26849" y="76164"/>
                          <a:pt x="24777" y="76721"/>
                        </a:cubicBezTo>
                        <a:cubicBezTo>
                          <a:pt x="22706" y="77279"/>
                          <a:pt x="20714" y="77518"/>
                          <a:pt x="18802" y="77359"/>
                        </a:cubicBezTo>
                        <a:cubicBezTo>
                          <a:pt x="16890" y="77200"/>
                          <a:pt x="14818" y="76642"/>
                          <a:pt x="12667" y="75686"/>
                        </a:cubicBezTo>
                        <a:cubicBezTo>
                          <a:pt x="10516" y="74730"/>
                          <a:pt x="8286" y="73296"/>
                          <a:pt x="6055" y="71384"/>
                        </a:cubicBezTo>
                        <a:cubicBezTo>
                          <a:pt x="3824" y="69551"/>
                          <a:pt x="1753" y="67400"/>
                          <a:pt x="0" y="65169"/>
                        </a:cubicBezTo>
                        <a:lnTo>
                          <a:pt x="6613" y="55051"/>
                        </a:lnTo>
                        <a:cubicBezTo>
                          <a:pt x="8126" y="56964"/>
                          <a:pt x="9640" y="58477"/>
                          <a:pt x="11154" y="59752"/>
                        </a:cubicBezTo>
                        <a:cubicBezTo>
                          <a:pt x="13862" y="61983"/>
                          <a:pt x="16571" y="62859"/>
                          <a:pt x="19280" y="62381"/>
                        </a:cubicBezTo>
                        <a:cubicBezTo>
                          <a:pt x="21909" y="61903"/>
                          <a:pt x="24618" y="60628"/>
                          <a:pt x="27406" y="58716"/>
                        </a:cubicBezTo>
                        <a:lnTo>
                          <a:pt x="47323" y="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67" name="Freeform: Shape 3466">
                    <a:extLst>
                      <a:ext uri="{FF2B5EF4-FFF2-40B4-BE49-F238E27FC236}">
                        <a16:creationId xmlns:a16="http://schemas.microsoft.com/office/drawing/2014/main" id="{F579E3C7-86AF-6953-3D0F-56FD604EFAF4}"/>
                      </a:ext>
                    </a:extLst>
                  </p:cNvPr>
                  <p:cNvSpPr/>
                  <p:nvPr/>
                </p:nvSpPr>
                <p:spPr>
                  <a:xfrm>
                    <a:off x="1242030" y="1211556"/>
                    <a:ext cx="84702" cy="71383"/>
                  </a:xfrm>
                  <a:custGeom>
                    <a:avLst/>
                    <a:gdLst>
                      <a:gd name="connsiteX0" fmla="*/ 50909 w 84702"/>
                      <a:gd name="connsiteY0" fmla="*/ 0 h 71383"/>
                      <a:gd name="connsiteX1" fmla="*/ 61903 w 84702"/>
                      <a:gd name="connsiteY1" fmla="*/ 9082 h 71383"/>
                      <a:gd name="connsiteX2" fmla="*/ 56486 w 84702"/>
                      <a:gd name="connsiteY2" fmla="*/ 15615 h 71383"/>
                      <a:gd name="connsiteX3" fmla="*/ 66763 w 84702"/>
                      <a:gd name="connsiteY3" fmla="*/ 14978 h 71383"/>
                      <a:gd name="connsiteX4" fmla="*/ 76562 w 84702"/>
                      <a:gd name="connsiteY4" fmla="*/ 19599 h 71383"/>
                      <a:gd name="connsiteX5" fmla="*/ 84688 w 84702"/>
                      <a:gd name="connsiteY5" fmla="*/ 36568 h 71383"/>
                      <a:gd name="connsiteX6" fmla="*/ 76084 w 84702"/>
                      <a:gd name="connsiteY6" fmla="*/ 57999 h 71383"/>
                      <a:gd name="connsiteX7" fmla="*/ 56326 w 84702"/>
                      <a:gd name="connsiteY7" fmla="*/ 70906 h 71383"/>
                      <a:gd name="connsiteX8" fmla="*/ 38002 w 84702"/>
                      <a:gd name="connsiteY8" fmla="*/ 66205 h 71383"/>
                      <a:gd name="connsiteX9" fmla="*/ 32505 w 84702"/>
                      <a:gd name="connsiteY9" fmla="*/ 59194 h 71383"/>
                      <a:gd name="connsiteX10" fmla="*/ 30354 w 84702"/>
                      <a:gd name="connsiteY10" fmla="*/ 48917 h 71383"/>
                      <a:gd name="connsiteX11" fmla="*/ 11791 w 84702"/>
                      <a:gd name="connsiteY11" fmla="*/ 71384 h 71383"/>
                      <a:gd name="connsiteX12" fmla="*/ 0 w 84702"/>
                      <a:gd name="connsiteY12" fmla="*/ 61664 h 71383"/>
                      <a:gd name="connsiteX13" fmla="*/ 50829 w 84702"/>
                      <a:gd name="connsiteY13" fmla="*/ 80 h 71383"/>
                      <a:gd name="connsiteX14" fmla="*/ 44774 w 84702"/>
                      <a:gd name="connsiteY14" fmla="*/ 31230 h 71383"/>
                      <a:gd name="connsiteX15" fmla="*/ 38560 w 84702"/>
                      <a:gd name="connsiteY15" fmla="*/ 44774 h 71383"/>
                      <a:gd name="connsiteX16" fmla="*/ 42862 w 84702"/>
                      <a:gd name="connsiteY16" fmla="*/ 54334 h 71383"/>
                      <a:gd name="connsiteX17" fmla="*/ 52422 w 84702"/>
                      <a:gd name="connsiteY17" fmla="*/ 56645 h 71383"/>
                      <a:gd name="connsiteX18" fmla="*/ 64054 w 84702"/>
                      <a:gd name="connsiteY18" fmla="*/ 48120 h 71383"/>
                      <a:gd name="connsiteX19" fmla="*/ 69870 w 84702"/>
                      <a:gd name="connsiteY19" fmla="*/ 35373 h 71383"/>
                      <a:gd name="connsiteX20" fmla="*/ 65727 w 84702"/>
                      <a:gd name="connsiteY20" fmla="*/ 26211 h 71383"/>
                      <a:gd name="connsiteX21" fmla="*/ 55768 w 84702"/>
                      <a:gd name="connsiteY21" fmla="*/ 23582 h 71383"/>
                      <a:gd name="connsiteX22" fmla="*/ 44774 w 84702"/>
                      <a:gd name="connsiteY22" fmla="*/ 31151 h 71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702" h="71383">
                        <a:moveTo>
                          <a:pt x="50909" y="0"/>
                        </a:moveTo>
                        <a:lnTo>
                          <a:pt x="61903" y="9082"/>
                        </a:lnTo>
                        <a:lnTo>
                          <a:pt x="56486" y="15615"/>
                        </a:lnTo>
                        <a:cubicBezTo>
                          <a:pt x="59752" y="14579"/>
                          <a:pt x="63178" y="14340"/>
                          <a:pt x="66763" y="14978"/>
                        </a:cubicBezTo>
                        <a:cubicBezTo>
                          <a:pt x="70348" y="15615"/>
                          <a:pt x="73614" y="17129"/>
                          <a:pt x="76562" y="19599"/>
                        </a:cubicBezTo>
                        <a:cubicBezTo>
                          <a:pt x="81741" y="23901"/>
                          <a:pt x="84449" y="29557"/>
                          <a:pt x="84688" y="36568"/>
                        </a:cubicBezTo>
                        <a:cubicBezTo>
                          <a:pt x="84927" y="43579"/>
                          <a:pt x="82059" y="50749"/>
                          <a:pt x="76084" y="57999"/>
                        </a:cubicBezTo>
                        <a:cubicBezTo>
                          <a:pt x="69950" y="65488"/>
                          <a:pt x="63337" y="69711"/>
                          <a:pt x="56326" y="70906"/>
                        </a:cubicBezTo>
                        <a:cubicBezTo>
                          <a:pt x="49315" y="72021"/>
                          <a:pt x="43181" y="70428"/>
                          <a:pt x="38002" y="66205"/>
                        </a:cubicBezTo>
                        <a:cubicBezTo>
                          <a:pt x="35532" y="64134"/>
                          <a:pt x="33700" y="61823"/>
                          <a:pt x="32505" y="59194"/>
                        </a:cubicBezTo>
                        <a:cubicBezTo>
                          <a:pt x="31310" y="56565"/>
                          <a:pt x="30593" y="53139"/>
                          <a:pt x="30354" y="48917"/>
                        </a:cubicBezTo>
                        <a:lnTo>
                          <a:pt x="11791" y="71384"/>
                        </a:lnTo>
                        <a:lnTo>
                          <a:pt x="0" y="61664"/>
                        </a:lnTo>
                        <a:lnTo>
                          <a:pt x="50829" y="80"/>
                        </a:lnTo>
                        <a:close/>
                        <a:moveTo>
                          <a:pt x="44774" y="31230"/>
                        </a:moveTo>
                        <a:cubicBezTo>
                          <a:pt x="40631" y="36250"/>
                          <a:pt x="38560" y="40791"/>
                          <a:pt x="38560" y="44774"/>
                        </a:cubicBezTo>
                        <a:cubicBezTo>
                          <a:pt x="38560" y="48837"/>
                          <a:pt x="39994" y="52024"/>
                          <a:pt x="42862" y="54334"/>
                        </a:cubicBezTo>
                        <a:cubicBezTo>
                          <a:pt x="45571" y="56565"/>
                          <a:pt x="48758" y="57362"/>
                          <a:pt x="52422" y="56645"/>
                        </a:cubicBezTo>
                        <a:cubicBezTo>
                          <a:pt x="56087" y="55928"/>
                          <a:pt x="59911" y="53060"/>
                          <a:pt x="64054" y="48120"/>
                        </a:cubicBezTo>
                        <a:cubicBezTo>
                          <a:pt x="67878" y="43420"/>
                          <a:pt x="69870" y="39197"/>
                          <a:pt x="69870" y="35373"/>
                        </a:cubicBezTo>
                        <a:cubicBezTo>
                          <a:pt x="69870" y="31549"/>
                          <a:pt x="68436" y="28522"/>
                          <a:pt x="65727" y="26211"/>
                        </a:cubicBezTo>
                        <a:cubicBezTo>
                          <a:pt x="62859" y="23821"/>
                          <a:pt x="59513" y="22945"/>
                          <a:pt x="55768" y="23582"/>
                        </a:cubicBezTo>
                        <a:cubicBezTo>
                          <a:pt x="52024" y="24219"/>
                          <a:pt x="48359" y="26769"/>
                          <a:pt x="44774" y="3115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68" name="Freeform: Shape 3467">
                    <a:extLst>
                      <a:ext uri="{FF2B5EF4-FFF2-40B4-BE49-F238E27FC236}">
                        <a16:creationId xmlns:a16="http://schemas.microsoft.com/office/drawing/2014/main" id="{F7F8F5F6-E22B-0DA4-4DEA-054CB520A5BF}"/>
                      </a:ext>
                    </a:extLst>
                  </p:cNvPr>
                  <p:cNvSpPr/>
                  <p:nvPr/>
                </p:nvSpPr>
                <p:spPr>
                  <a:xfrm>
                    <a:off x="1314021" y="1246850"/>
                    <a:ext cx="57232" cy="69869"/>
                  </a:xfrm>
                  <a:custGeom>
                    <a:avLst/>
                    <a:gdLst>
                      <a:gd name="connsiteX0" fmla="*/ 52213 w 57232"/>
                      <a:gd name="connsiteY0" fmla="*/ 25255 h 69869"/>
                      <a:gd name="connsiteX1" fmla="*/ 44485 w 57232"/>
                      <a:gd name="connsiteY1" fmla="*/ 34656 h 69869"/>
                      <a:gd name="connsiteX2" fmla="*/ 36439 w 57232"/>
                      <a:gd name="connsiteY2" fmla="*/ 27964 h 69869"/>
                      <a:gd name="connsiteX3" fmla="*/ 21620 w 57232"/>
                      <a:gd name="connsiteY3" fmla="*/ 45969 h 69869"/>
                      <a:gd name="connsiteX4" fmla="*/ 16601 w 57232"/>
                      <a:gd name="connsiteY4" fmla="*/ 52502 h 69869"/>
                      <a:gd name="connsiteX5" fmla="*/ 16442 w 57232"/>
                      <a:gd name="connsiteY5" fmla="*/ 54892 h 69869"/>
                      <a:gd name="connsiteX6" fmla="*/ 17955 w 57232"/>
                      <a:gd name="connsiteY6" fmla="*/ 57123 h 69869"/>
                      <a:gd name="connsiteX7" fmla="*/ 23612 w 57232"/>
                      <a:gd name="connsiteY7" fmla="*/ 59911 h 69869"/>
                      <a:gd name="connsiteX8" fmla="*/ 17079 w 57232"/>
                      <a:gd name="connsiteY8" fmla="*/ 69870 h 69869"/>
                      <a:gd name="connsiteX9" fmla="*/ 6324 w 57232"/>
                      <a:gd name="connsiteY9" fmla="*/ 63974 h 69869"/>
                      <a:gd name="connsiteX10" fmla="*/ 1464 w 57232"/>
                      <a:gd name="connsiteY10" fmla="*/ 58159 h 69869"/>
                      <a:gd name="connsiteX11" fmla="*/ 30 w 57232"/>
                      <a:gd name="connsiteY11" fmla="*/ 52263 h 69869"/>
                      <a:gd name="connsiteX12" fmla="*/ 2181 w 57232"/>
                      <a:gd name="connsiteY12" fmla="*/ 46288 h 69869"/>
                      <a:gd name="connsiteX13" fmla="*/ 8634 w 57232"/>
                      <a:gd name="connsiteY13" fmla="*/ 37684 h 69869"/>
                      <a:gd name="connsiteX14" fmla="*/ 24648 w 57232"/>
                      <a:gd name="connsiteY14" fmla="*/ 18244 h 69869"/>
                      <a:gd name="connsiteX15" fmla="*/ 19230 w 57232"/>
                      <a:gd name="connsiteY15" fmla="*/ 13783 h 69869"/>
                      <a:gd name="connsiteX16" fmla="*/ 26958 w 57232"/>
                      <a:gd name="connsiteY16" fmla="*/ 4382 h 69869"/>
                      <a:gd name="connsiteX17" fmla="*/ 32376 w 57232"/>
                      <a:gd name="connsiteY17" fmla="*/ 8843 h 69869"/>
                      <a:gd name="connsiteX18" fmla="*/ 39705 w 57232"/>
                      <a:gd name="connsiteY18" fmla="*/ 0 h 69869"/>
                      <a:gd name="connsiteX19" fmla="*/ 57232 w 57232"/>
                      <a:gd name="connsiteY19" fmla="*/ 2868 h 69869"/>
                      <a:gd name="connsiteX20" fmla="*/ 44246 w 57232"/>
                      <a:gd name="connsiteY20" fmla="*/ 18643 h 69869"/>
                      <a:gd name="connsiteX21" fmla="*/ 52293 w 57232"/>
                      <a:gd name="connsiteY21" fmla="*/ 25255 h 6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232" h="69869">
                        <a:moveTo>
                          <a:pt x="52213" y="25255"/>
                        </a:moveTo>
                        <a:lnTo>
                          <a:pt x="44485" y="34656"/>
                        </a:lnTo>
                        <a:lnTo>
                          <a:pt x="36439" y="27964"/>
                        </a:lnTo>
                        <a:lnTo>
                          <a:pt x="21620" y="45969"/>
                        </a:lnTo>
                        <a:cubicBezTo>
                          <a:pt x="18593" y="49634"/>
                          <a:pt x="16920" y="51785"/>
                          <a:pt x="16601" y="52502"/>
                        </a:cubicBezTo>
                        <a:cubicBezTo>
                          <a:pt x="16282" y="53219"/>
                          <a:pt x="16203" y="54016"/>
                          <a:pt x="16442" y="54892"/>
                        </a:cubicBezTo>
                        <a:cubicBezTo>
                          <a:pt x="16681" y="55768"/>
                          <a:pt x="17159" y="56485"/>
                          <a:pt x="17955" y="57123"/>
                        </a:cubicBezTo>
                        <a:cubicBezTo>
                          <a:pt x="19071" y="57999"/>
                          <a:pt x="20903" y="58955"/>
                          <a:pt x="23612" y="59911"/>
                        </a:cubicBezTo>
                        <a:lnTo>
                          <a:pt x="17079" y="69870"/>
                        </a:lnTo>
                        <a:cubicBezTo>
                          <a:pt x="13335" y="68755"/>
                          <a:pt x="9750" y="66843"/>
                          <a:pt x="6324" y="63974"/>
                        </a:cubicBezTo>
                        <a:cubicBezTo>
                          <a:pt x="4173" y="62222"/>
                          <a:pt x="2579" y="60310"/>
                          <a:pt x="1464" y="58159"/>
                        </a:cubicBezTo>
                        <a:cubicBezTo>
                          <a:pt x="349" y="56007"/>
                          <a:pt x="-129" y="54095"/>
                          <a:pt x="30" y="52263"/>
                        </a:cubicBezTo>
                        <a:cubicBezTo>
                          <a:pt x="189" y="50431"/>
                          <a:pt x="906" y="48519"/>
                          <a:pt x="2181" y="46288"/>
                        </a:cubicBezTo>
                        <a:cubicBezTo>
                          <a:pt x="3057" y="44694"/>
                          <a:pt x="5208" y="41826"/>
                          <a:pt x="8634" y="37684"/>
                        </a:cubicBezTo>
                        <a:lnTo>
                          <a:pt x="24648" y="18244"/>
                        </a:lnTo>
                        <a:lnTo>
                          <a:pt x="19230" y="13783"/>
                        </a:lnTo>
                        <a:lnTo>
                          <a:pt x="26958" y="4382"/>
                        </a:lnTo>
                        <a:lnTo>
                          <a:pt x="32376" y="8843"/>
                        </a:lnTo>
                        <a:lnTo>
                          <a:pt x="39705" y="0"/>
                        </a:lnTo>
                        <a:lnTo>
                          <a:pt x="57232" y="2868"/>
                        </a:lnTo>
                        <a:lnTo>
                          <a:pt x="44246" y="18643"/>
                        </a:lnTo>
                        <a:lnTo>
                          <a:pt x="52293" y="2525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69" name="Freeform: Shape 3468">
                    <a:extLst>
                      <a:ext uri="{FF2B5EF4-FFF2-40B4-BE49-F238E27FC236}">
                        <a16:creationId xmlns:a16="http://schemas.microsoft.com/office/drawing/2014/main" id="{FE4087E6-56B5-C561-7B57-85F7D424F927}"/>
                      </a:ext>
                    </a:extLst>
                  </p:cNvPr>
                  <p:cNvSpPr/>
                  <p:nvPr/>
                </p:nvSpPr>
                <p:spPr>
                  <a:xfrm>
                    <a:off x="1383124" y="1318393"/>
                    <a:ext cx="41826" cy="47004"/>
                  </a:xfrm>
                  <a:custGeom>
                    <a:avLst/>
                    <a:gdLst>
                      <a:gd name="connsiteX0" fmla="*/ 5418 w 41826"/>
                      <a:gd name="connsiteY0" fmla="*/ 47005 h 47004"/>
                      <a:gd name="connsiteX1" fmla="*/ 0 w 41826"/>
                      <a:gd name="connsiteY1" fmla="*/ 42543 h 47004"/>
                      <a:gd name="connsiteX2" fmla="*/ 28362 w 41826"/>
                      <a:gd name="connsiteY2" fmla="*/ 8126 h 47004"/>
                      <a:gd name="connsiteX3" fmla="*/ 20156 w 41826"/>
                      <a:gd name="connsiteY3" fmla="*/ 7648 h 47004"/>
                      <a:gd name="connsiteX4" fmla="*/ 12189 w 41826"/>
                      <a:gd name="connsiteY4" fmla="*/ 5736 h 47004"/>
                      <a:gd name="connsiteX5" fmla="*/ 16492 w 41826"/>
                      <a:gd name="connsiteY5" fmla="*/ 558 h 47004"/>
                      <a:gd name="connsiteX6" fmla="*/ 28681 w 41826"/>
                      <a:gd name="connsiteY6" fmla="*/ 1912 h 47004"/>
                      <a:gd name="connsiteX7" fmla="*/ 38321 w 41826"/>
                      <a:gd name="connsiteY7" fmla="*/ 0 h 47004"/>
                      <a:gd name="connsiteX8" fmla="*/ 41826 w 41826"/>
                      <a:gd name="connsiteY8" fmla="*/ 2868 h 47004"/>
                      <a:gd name="connsiteX9" fmla="*/ 5418 w 41826"/>
                      <a:gd name="connsiteY9" fmla="*/ 47005 h 4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826" h="47004">
                        <a:moveTo>
                          <a:pt x="5418" y="47005"/>
                        </a:moveTo>
                        <a:lnTo>
                          <a:pt x="0" y="42543"/>
                        </a:lnTo>
                        <a:lnTo>
                          <a:pt x="28362" y="8126"/>
                        </a:lnTo>
                        <a:cubicBezTo>
                          <a:pt x="26052" y="8286"/>
                          <a:pt x="23343" y="8126"/>
                          <a:pt x="20156" y="7648"/>
                        </a:cubicBezTo>
                        <a:cubicBezTo>
                          <a:pt x="17049" y="7170"/>
                          <a:pt x="14340" y="6533"/>
                          <a:pt x="12189" y="5736"/>
                        </a:cubicBezTo>
                        <a:lnTo>
                          <a:pt x="16492" y="558"/>
                        </a:lnTo>
                        <a:cubicBezTo>
                          <a:pt x="20714" y="1593"/>
                          <a:pt x="24777" y="2071"/>
                          <a:pt x="28681" y="1912"/>
                        </a:cubicBezTo>
                        <a:cubicBezTo>
                          <a:pt x="32585" y="1753"/>
                          <a:pt x="35851" y="1115"/>
                          <a:pt x="38321" y="0"/>
                        </a:cubicBezTo>
                        <a:lnTo>
                          <a:pt x="41826" y="2868"/>
                        </a:lnTo>
                        <a:lnTo>
                          <a:pt x="5418" y="4700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70" name="Freeform: Shape 3469">
                    <a:extLst>
                      <a:ext uri="{FF2B5EF4-FFF2-40B4-BE49-F238E27FC236}">
                        <a16:creationId xmlns:a16="http://schemas.microsoft.com/office/drawing/2014/main" id="{32E8715C-0B8E-9537-E483-8DF5269AAB49}"/>
                      </a:ext>
                    </a:extLst>
                  </p:cNvPr>
                  <p:cNvSpPr/>
                  <p:nvPr/>
                </p:nvSpPr>
                <p:spPr>
                  <a:xfrm>
                    <a:off x="1412682" y="1342772"/>
                    <a:ext cx="41826" cy="47084"/>
                  </a:xfrm>
                  <a:custGeom>
                    <a:avLst/>
                    <a:gdLst>
                      <a:gd name="connsiteX0" fmla="*/ 5418 w 41826"/>
                      <a:gd name="connsiteY0" fmla="*/ 47084 h 47084"/>
                      <a:gd name="connsiteX1" fmla="*/ 0 w 41826"/>
                      <a:gd name="connsiteY1" fmla="*/ 42623 h 47084"/>
                      <a:gd name="connsiteX2" fmla="*/ 28362 w 41826"/>
                      <a:gd name="connsiteY2" fmla="*/ 8206 h 47084"/>
                      <a:gd name="connsiteX3" fmla="*/ 20156 w 41826"/>
                      <a:gd name="connsiteY3" fmla="*/ 7728 h 47084"/>
                      <a:gd name="connsiteX4" fmla="*/ 12189 w 41826"/>
                      <a:gd name="connsiteY4" fmla="*/ 5816 h 47084"/>
                      <a:gd name="connsiteX5" fmla="*/ 16492 w 41826"/>
                      <a:gd name="connsiteY5" fmla="*/ 558 h 47084"/>
                      <a:gd name="connsiteX6" fmla="*/ 28681 w 41826"/>
                      <a:gd name="connsiteY6" fmla="*/ 1912 h 47084"/>
                      <a:gd name="connsiteX7" fmla="*/ 38321 w 41826"/>
                      <a:gd name="connsiteY7" fmla="*/ 0 h 47084"/>
                      <a:gd name="connsiteX8" fmla="*/ 41826 w 41826"/>
                      <a:gd name="connsiteY8" fmla="*/ 2868 h 47084"/>
                      <a:gd name="connsiteX9" fmla="*/ 5418 w 41826"/>
                      <a:gd name="connsiteY9" fmla="*/ 47005 h 47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826" h="47084">
                        <a:moveTo>
                          <a:pt x="5418" y="47084"/>
                        </a:moveTo>
                        <a:lnTo>
                          <a:pt x="0" y="42623"/>
                        </a:lnTo>
                        <a:lnTo>
                          <a:pt x="28362" y="8206"/>
                        </a:lnTo>
                        <a:cubicBezTo>
                          <a:pt x="26052" y="8365"/>
                          <a:pt x="23343" y="8206"/>
                          <a:pt x="20156" y="7728"/>
                        </a:cubicBezTo>
                        <a:cubicBezTo>
                          <a:pt x="17049" y="7250"/>
                          <a:pt x="14340" y="6613"/>
                          <a:pt x="12189" y="5816"/>
                        </a:cubicBezTo>
                        <a:lnTo>
                          <a:pt x="16492" y="558"/>
                        </a:lnTo>
                        <a:cubicBezTo>
                          <a:pt x="20714" y="1593"/>
                          <a:pt x="24777" y="2071"/>
                          <a:pt x="28681" y="1912"/>
                        </a:cubicBezTo>
                        <a:cubicBezTo>
                          <a:pt x="32585" y="1753"/>
                          <a:pt x="35851" y="1115"/>
                          <a:pt x="38321" y="0"/>
                        </a:cubicBezTo>
                        <a:lnTo>
                          <a:pt x="41826" y="2868"/>
                        </a:lnTo>
                        <a:lnTo>
                          <a:pt x="5418" y="4700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71" name="Freeform: Shape 3470">
                    <a:extLst>
                      <a:ext uri="{FF2B5EF4-FFF2-40B4-BE49-F238E27FC236}">
                        <a16:creationId xmlns:a16="http://schemas.microsoft.com/office/drawing/2014/main" id="{3C0E4007-E7F6-9FA4-0803-24201F434D23}"/>
                      </a:ext>
                    </a:extLst>
                  </p:cNvPr>
                  <p:cNvSpPr/>
                  <p:nvPr/>
                </p:nvSpPr>
                <p:spPr>
                  <a:xfrm>
                    <a:off x="1438372" y="1364557"/>
                    <a:ext cx="51011" cy="54196"/>
                  </a:xfrm>
                  <a:custGeom>
                    <a:avLst/>
                    <a:gdLst>
                      <a:gd name="connsiteX0" fmla="*/ 21553 w 51011"/>
                      <a:gd name="connsiteY0" fmla="*/ 19722 h 54196"/>
                      <a:gd name="connsiteX1" fmla="*/ 19482 w 51011"/>
                      <a:gd name="connsiteY1" fmla="*/ 12074 h 54196"/>
                      <a:gd name="connsiteX2" fmla="*/ 22350 w 51011"/>
                      <a:gd name="connsiteY2" fmla="*/ 5302 h 54196"/>
                      <a:gd name="connsiteX3" fmla="*/ 32468 w 51011"/>
                      <a:gd name="connsiteY3" fmla="*/ 43 h 54196"/>
                      <a:gd name="connsiteX4" fmla="*/ 44339 w 51011"/>
                      <a:gd name="connsiteY4" fmla="*/ 4346 h 54196"/>
                      <a:gd name="connsiteX5" fmla="*/ 50872 w 51011"/>
                      <a:gd name="connsiteY5" fmla="*/ 15340 h 54196"/>
                      <a:gd name="connsiteX6" fmla="*/ 47685 w 51011"/>
                      <a:gd name="connsiteY6" fmla="*/ 26414 h 54196"/>
                      <a:gd name="connsiteX7" fmla="*/ 41710 w 51011"/>
                      <a:gd name="connsiteY7" fmla="*/ 30397 h 54196"/>
                      <a:gd name="connsiteX8" fmla="*/ 33982 w 51011"/>
                      <a:gd name="connsiteY8" fmla="*/ 29840 h 54196"/>
                      <a:gd name="connsiteX9" fmla="*/ 36611 w 51011"/>
                      <a:gd name="connsiteY9" fmla="*/ 39161 h 54196"/>
                      <a:gd name="connsiteX10" fmla="*/ 32946 w 51011"/>
                      <a:gd name="connsiteY10" fmla="*/ 47925 h 54196"/>
                      <a:gd name="connsiteX11" fmla="*/ 21155 w 51011"/>
                      <a:gd name="connsiteY11" fmla="*/ 54139 h 54196"/>
                      <a:gd name="connsiteX12" fmla="*/ 7452 w 51011"/>
                      <a:gd name="connsiteY12" fmla="*/ 49279 h 54196"/>
                      <a:gd name="connsiteX13" fmla="*/ 122 w 51011"/>
                      <a:gd name="connsiteY13" fmla="*/ 36771 h 54196"/>
                      <a:gd name="connsiteX14" fmla="*/ 4026 w 51011"/>
                      <a:gd name="connsiteY14" fmla="*/ 23865 h 54196"/>
                      <a:gd name="connsiteX15" fmla="*/ 12153 w 51011"/>
                      <a:gd name="connsiteY15" fmla="*/ 18447 h 54196"/>
                      <a:gd name="connsiteX16" fmla="*/ 21633 w 51011"/>
                      <a:gd name="connsiteY16" fmla="*/ 19642 h 54196"/>
                      <a:gd name="connsiteX17" fmla="*/ 9523 w 51011"/>
                      <a:gd name="connsiteY17" fmla="*/ 28565 h 54196"/>
                      <a:gd name="connsiteX18" fmla="*/ 6894 w 51011"/>
                      <a:gd name="connsiteY18" fmla="*/ 33903 h 54196"/>
                      <a:gd name="connsiteX19" fmla="*/ 7372 w 51011"/>
                      <a:gd name="connsiteY19" fmla="*/ 39958 h 54196"/>
                      <a:gd name="connsiteX20" fmla="*/ 11037 w 51011"/>
                      <a:gd name="connsiteY20" fmla="*/ 44977 h 54196"/>
                      <a:gd name="connsiteX21" fmla="*/ 19482 w 51011"/>
                      <a:gd name="connsiteY21" fmla="*/ 47765 h 54196"/>
                      <a:gd name="connsiteX22" fmla="*/ 27210 w 51011"/>
                      <a:gd name="connsiteY22" fmla="*/ 43543 h 54196"/>
                      <a:gd name="connsiteX23" fmla="*/ 29919 w 51011"/>
                      <a:gd name="connsiteY23" fmla="*/ 34939 h 54196"/>
                      <a:gd name="connsiteX24" fmla="*/ 25537 w 51011"/>
                      <a:gd name="connsiteY24" fmla="*/ 27051 h 54196"/>
                      <a:gd name="connsiteX25" fmla="*/ 17172 w 51011"/>
                      <a:gd name="connsiteY25" fmla="*/ 24343 h 54196"/>
                      <a:gd name="connsiteX26" fmla="*/ 9444 w 51011"/>
                      <a:gd name="connsiteY26" fmla="*/ 28565 h 54196"/>
                      <a:gd name="connsiteX27" fmla="*/ 28086 w 51011"/>
                      <a:gd name="connsiteY27" fmla="*/ 9683 h 54196"/>
                      <a:gd name="connsiteX28" fmla="*/ 25856 w 51011"/>
                      <a:gd name="connsiteY28" fmla="*/ 16455 h 54196"/>
                      <a:gd name="connsiteX29" fmla="*/ 29441 w 51011"/>
                      <a:gd name="connsiteY29" fmla="*/ 22749 h 54196"/>
                      <a:gd name="connsiteX30" fmla="*/ 36213 w 51011"/>
                      <a:gd name="connsiteY30" fmla="*/ 24980 h 54196"/>
                      <a:gd name="connsiteX31" fmla="*/ 42188 w 51011"/>
                      <a:gd name="connsiteY31" fmla="*/ 21793 h 54196"/>
                      <a:gd name="connsiteX32" fmla="*/ 44259 w 51011"/>
                      <a:gd name="connsiteY32" fmla="*/ 15101 h 54196"/>
                      <a:gd name="connsiteX33" fmla="*/ 40833 w 51011"/>
                      <a:gd name="connsiteY33" fmla="*/ 8807 h 54196"/>
                      <a:gd name="connsiteX34" fmla="*/ 34062 w 51011"/>
                      <a:gd name="connsiteY34" fmla="*/ 6576 h 54196"/>
                      <a:gd name="connsiteX35" fmla="*/ 28086 w 51011"/>
                      <a:gd name="connsiteY35" fmla="*/ 9604 h 54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1011" h="54196">
                        <a:moveTo>
                          <a:pt x="21553" y="19722"/>
                        </a:moveTo>
                        <a:cubicBezTo>
                          <a:pt x="19960" y="17093"/>
                          <a:pt x="19323" y="14543"/>
                          <a:pt x="19482" y="12074"/>
                        </a:cubicBezTo>
                        <a:cubicBezTo>
                          <a:pt x="19641" y="9683"/>
                          <a:pt x="20597" y="7373"/>
                          <a:pt x="22350" y="5302"/>
                        </a:cubicBezTo>
                        <a:cubicBezTo>
                          <a:pt x="24979" y="2115"/>
                          <a:pt x="28325" y="362"/>
                          <a:pt x="32468" y="43"/>
                        </a:cubicBezTo>
                        <a:cubicBezTo>
                          <a:pt x="36531" y="-275"/>
                          <a:pt x="40515" y="1159"/>
                          <a:pt x="44339" y="4346"/>
                        </a:cubicBezTo>
                        <a:cubicBezTo>
                          <a:pt x="48163" y="7532"/>
                          <a:pt x="50314" y="11197"/>
                          <a:pt x="50872" y="15340"/>
                        </a:cubicBezTo>
                        <a:cubicBezTo>
                          <a:pt x="51429" y="19483"/>
                          <a:pt x="50314" y="23148"/>
                          <a:pt x="47685" y="26414"/>
                        </a:cubicBezTo>
                        <a:cubicBezTo>
                          <a:pt x="46012" y="28485"/>
                          <a:pt x="44020" y="29760"/>
                          <a:pt x="41710" y="30397"/>
                        </a:cubicBezTo>
                        <a:cubicBezTo>
                          <a:pt x="39399" y="31035"/>
                          <a:pt x="36770" y="30876"/>
                          <a:pt x="33982" y="29840"/>
                        </a:cubicBezTo>
                        <a:cubicBezTo>
                          <a:pt x="35974" y="32947"/>
                          <a:pt x="36850" y="36054"/>
                          <a:pt x="36611" y="39161"/>
                        </a:cubicBezTo>
                        <a:cubicBezTo>
                          <a:pt x="36372" y="42268"/>
                          <a:pt x="35177" y="45216"/>
                          <a:pt x="32946" y="47925"/>
                        </a:cubicBezTo>
                        <a:cubicBezTo>
                          <a:pt x="29839" y="51669"/>
                          <a:pt x="25935" y="53741"/>
                          <a:pt x="21155" y="54139"/>
                        </a:cubicBezTo>
                        <a:cubicBezTo>
                          <a:pt x="16375" y="54537"/>
                          <a:pt x="11834" y="52864"/>
                          <a:pt x="7452" y="49279"/>
                        </a:cubicBezTo>
                        <a:cubicBezTo>
                          <a:pt x="3070" y="45694"/>
                          <a:pt x="680" y="41551"/>
                          <a:pt x="122" y="36771"/>
                        </a:cubicBezTo>
                        <a:cubicBezTo>
                          <a:pt x="-435" y="31991"/>
                          <a:pt x="919" y="27689"/>
                          <a:pt x="4026" y="23865"/>
                        </a:cubicBezTo>
                        <a:cubicBezTo>
                          <a:pt x="6416" y="20996"/>
                          <a:pt x="9125" y="19164"/>
                          <a:pt x="12153" y="18447"/>
                        </a:cubicBezTo>
                        <a:cubicBezTo>
                          <a:pt x="15180" y="17730"/>
                          <a:pt x="18367" y="18128"/>
                          <a:pt x="21633" y="19642"/>
                        </a:cubicBezTo>
                        <a:close/>
                        <a:moveTo>
                          <a:pt x="9523" y="28565"/>
                        </a:moveTo>
                        <a:cubicBezTo>
                          <a:pt x="8249" y="30079"/>
                          <a:pt x="7372" y="31911"/>
                          <a:pt x="6894" y="33903"/>
                        </a:cubicBezTo>
                        <a:cubicBezTo>
                          <a:pt x="6416" y="35895"/>
                          <a:pt x="6576" y="37966"/>
                          <a:pt x="7372" y="39958"/>
                        </a:cubicBezTo>
                        <a:cubicBezTo>
                          <a:pt x="8169" y="41950"/>
                          <a:pt x="9364" y="43623"/>
                          <a:pt x="11037" y="44977"/>
                        </a:cubicBezTo>
                        <a:cubicBezTo>
                          <a:pt x="13587" y="47128"/>
                          <a:pt x="16455" y="48004"/>
                          <a:pt x="19482" y="47765"/>
                        </a:cubicBezTo>
                        <a:cubicBezTo>
                          <a:pt x="22510" y="47526"/>
                          <a:pt x="25139" y="46092"/>
                          <a:pt x="27210" y="43543"/>
                        </a:cubicBezTo>
                        <a:cubicBezTo>
                          <a:pt x="29361" y="40914"/>
                          <a:pt x="30237" y="38046"/>
                          <a:pt x="29919" y="34939"/>
                        </a:cubicBezTo>
                        <a:cubicBezTo>
                          <a:pt x="29600" y="31832"/>
                          <a:pt x="28086" y="29202"/>
                          <a:pt x="25537" y="27051"/>
                        </a:cubicBezTo>
                        <a:cubicBezTo>
                          <a:pt x="22988" y="24980"/>
                          <a:pt x="20199" y="24024"/>
                          <a:pt x="17172" y="24343"/>
                        </a:cubicBezTo>
                        <a:cubicBezTo>
                          <a:pt x="14144" y="24661"/>
                          <a:pt x="11515" y="26016"/>
                          <a:pt x="9444" y="28565"/>
                        </a:cubicBezTo>
                        <a:close/>
                        <a:moveTo>
                          <a:pt x="28086" y="9683"/>
                        </a:moveTo>
                        <a:cubicBezTo>
                          <a:pt x="26334" y="11755"/>
                          <a:pt x="25617" y="13986"/>
                          <a:pt x="25856" y="16455"/>
                        </a:cubicBezTo>
                        <a:cubicBezTo>
                          <a:pt x="26095" y="18845"/>
                          <a:pt x="27290" y="20996"/>
                          <a:pt x="29441" y="22749"/>
                        </a:cubicBezTo>
                        <a:cubicBezTo>
                          <a:pt x="31512" y="24502"/>
                          <a:pt x="33743" y="25219"/>
                          <a:pt x="36213" y="24980"/>
                        </a:cubicBezTo>
                        <a:cubicBezTo>
                          <a:pt x="38682" y="24741"/>
                          <a:pt x="40594" y="23705"/>
                          <a:pt x="42188" y="21793"/>
                        </a:cubicBezTo>
                        <a:cubicBezTo>
                          <a:pt x="43861" y="19802"/>
                          <a:pt x="44498" y="17571"/>
                          <a:pt x="44259" y="15101"/>
                        </a:cubicBezTo>
                        <a:cubicBezTo>
                          <a:pt x="44020" y="12631"/>
                          <a:pt x="42825" y="10560"/>
                          <a:pt x="40833" y="8807"/>
                        </a:cubicBezTo>
                        <a:cubicBezTo>
                          <a:pt x="38762" y="7134"/>
                          <a:pt x="36531" y="6337"/>
                          <a:pt x="34062" y="6576"/>
                        </a:cubicBezTo>
                        <a:cubicBezTo>
                          <a:pt x="31592" y="6815"/>
                          <a:pt x="29600" y="7771"/>
                          <a:pt x="28086" y="9604"/>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72" name="Freeform: Shape 3471">
                    <a:extLst>
                      <a:ext uri="{FF2B5EF4-FFF2-40B4-BE49-F238E27FC236}">
                        <a16:creationId xmlns:a16="http://schemas.microsoft.com/office/drawing/2014/main" id="{C082D1E8-9AD3-7267-E535-D3D809360339}"/>
                      </a:ext>
                    </a:extLst>
                  </p:cNvPr>
                  <p:cNvSpPr/>
                  <p:nvPr/>
                </p:nvSpPr>
                <p:spPr>
                  <a:xfrm>
                    <a:off x="1468052" y="1387147"/>
                    <a:ext cx="78314" cy="78713"/>
                  </a:xfrm>
                  <a:custGeom>
                    <a:avLst/>
                    <a:gdLst>
                      <a:gd name="connsiteX0" fmla="*/ 80 w 78314"/>
                      <a:gd name="connsiteY0" fmla="*/ 43977 h 78713"/>
                      <a:gd name="connsiteX1" fmla="*/ 36409 w 78314"/>
                      <a:gd name="connsiteY1" fmla="*/ 0 h 78713"/>
                      <a:gd name="connsiteX2" fmla="*/ 45172 w 78314"/>
                      <a:gd name="connsiteY2" fmla="*/ 7250 h 78713"/>
                      <a:gd name="connsiteX3" fmla="*/ 29876 w 78314"/>
                      <a:gd name="connsiteY3" fmla="*/ 47005 h 78713"/>
                      <a:gd name="connsiteX4" fmla="*/ 26610 w 78314"/>
                      <a:gd name="connsiteY4" fmla="*/ 55290 h 78713"/>
                      <a:gd name="connsiteX5" fmla="*/ 34736 w 78314"/>
                      <a:gd name="connsiteY5" fmla="*/ 50192 h 78713"/>
                      <a:gd name="connsiteX6" fmla="*/ 70507 w 78314"/>
                      <a:gd name="connsiteY6" fmla="*/ 28283 h 78713"/>
                      <a:gd name="connsiteX7" fmla="*/ 78315 w 78314"/>
                      <a:gd name="connsiteY7" fmla="*/ 34736 h 78713"/>
                      <a:gd name="connsiteX8" fmla="*/ 41986 w 78314"/>
                      <a:gd name="connsiteY8" fmla="*/ 78713 h 78713"/>
                      <a:gd name="connsiteX9" fmla="*/ 36409 w 78314"/>
                      <a:gd name="connsiteY9" fmla="*/ 74092 h 78713"/>
                      <a:gd name="connsiteX10" fmla="*/ 66763 w 78314"/>
                      <a:gd name="connsiteY10" fmla="*/ 37285 h 78713"/>
                      <a:gd name="connsiteX11" fmla="*/ 23582 w 78314"/>
                      <a:gd name="connsiteY11" fmla="*/ 63576 h 78713"/>
                      <a:gd name="connsiteX12" fmla="*/ 18324 w 78314"/>
                      <a:gd name="connsiteY12" fmla="*/ 59274 h 78713"/>
                      <a:gd name="connsiteX13" fmla="*/ 36488 w 78314"/>
                      <a:gd name="connsiteY13" fmla="*/ 11313 h 78713"/>
                      <a:gd name="connsiteX14" fmla="*/ 5577 w 78314"/>
                      <a:gd name="connsiteY14" fmla="*/ 48758 h 78713"/>
                      <a:gd name="connsiteX15" fmla="*/ 0 w 78314"/>
                      <a:gd name="connsiteY15" fmla="*/ 44137 h 7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314" h="78713">
                        <a:moveTo>
                          <a:pt x="80" y="43977"/>
                        </a:moveTo>
                        <a:lnTo>
                          <a:pt x="36409" y="0"/>
                        </a:lnTo>
                        <a:lnTo>
                          <a:pt x="45172" y="7250"/>
                        </a:lnTo>
                        <a:lnTo>
                          <a:pt x="29876" y="47005"/>
                        </a:lnTo>
                        <a:cubicBezTo>
                          <a:pt x="28442" y="50670"/>
                          <a:pt x="27327" y="53458"/>
                          <a:pt x="26610" y="55290"/>
                        </a:cubicBezTo>
                        <a:cubicBezTo>
                          <a:pt x="28442" y="54095"/>
                          <a:pt x="31151" y="52422"/>
                          <a:pt x="34736" y="50192"/>
                        </a:cubicBezTo>
                        <a:lnTo>
                          <a:pt x="70507" y="28283"/>
                        </a:lnTo>
                        <a:lnTo>
                          <a:pt x="78315" y="34736"/>
                        </a:lnTo>
                        <a:lnTo>
                          <a:pt x="41986" y="78713"/>
                        </a:lnTo>
                        <a:lnTo>
                          <a:pt x="36409" y="74092"/>
                        </a:lnTo>
                        <a:lnTo>
                          <a:pt x="66763" y="37285"/>
                        </a:lnTo>
                        <a:lnTo>
                          <a:pt x="23582" y="63576"/>
                        </a:lnTo>
                        <a:lnTo>
                          <a:pt x="18324" y="59274"/>
                        </a:lnTo>
                        <a:lnTo>
                          <a:pt x="36488" y="11313"/>
                        </a:lnTo>
                        <a:lnTo>
                          <a:pt x="5577" y="48758"/>
                        </a:lnTo>
                        <a:lnTo>
                          <a:pt x="0" y="4413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399" name="Graphic 3682">
                  <a:extLst>
                    <a:ext uri="{FF2B5EF4-FFF2-40B4-BE49-F238E27FC236}">
                      <a16:creationId xmlns:a16="http://schemas.microsoft.com/office/drawing/2014/main" id="{E6B22C2F-4FAE-BA66-4425-A7FC99643864}"/>
                    </a:ext>
                  </a:extLst>
                </p:cNvPr>
                <p:cNvGrpSpPr/>
                <p:nvPr/>
              </p:nvGrpSpPr>
              <p:grpSpPr>
                <a:xfrm>
                  <a:off x="1233107" y="917258"/>
                  <a:ext cx="586126" cy="597758"/>
                  <a:chOff x="1233107" y="917258"/>
                  <a:chExt cx="586126" cy="597758"/>
                </a:xfrm>
                <a:solidFill>
                  <a:srgbClr val="000000"/>
                </a:solidFill>
              </p:grpSpPr>
              <p:sp>
                <p:nvSpPr>
                  <p:cNvPr id="3453" name="Freeform: Shape 3452">
                    <a:extLst>
                      <a:ext uri="{FF2B5EF4-FFF2-40B4-BE49-F238E27FC236}">
                        <a16:creationId xmlns:a16="http://schemas.microsoft.com/office/drawing/2014/main" id="{CE9F68B5-1D0F-3FC7-D7F8-D675E8F9639F}"/>
                      </a:ext>
                    </a:extLst>
                  </p:cNvPr>
                  <p:cNvSpPr/>
                  <p:nvPr/>
                </p:nvSpPr>
                <p:spPr>
                  <a:xfrm>
                    <a:off x="1233107" y="917258"/>
                    <a:ext cx="90120" cy="90348"/>
                  </a:xfrm>
                  <a:custGeom>
                    <a:avLst/>
                    <a:gdLst>
                      <a:gd name="connsiteX0" fmla="*/ 56087 w 90120"/>
                      <a:gd name="connsiteY0" fmla="*/ 0 h 90348"/>
                      <a:gd name="connsiteX1" fmla="*/ 77040 w 90120"/>
                      <a:gd name="connsiteY1" fmla="*/ 20714 h 90348"/>
                      <a:gd name="connsiteX2" fmla="*/ 86760 w 90120"/>
                      <a:gd name="connsiteY2" fmla="*/ 32505 h 90348"/>
                      <a:gd name="connsiteX3" fmla="*/ 90106 w 90120"/>
                      <a:gd name="connsiteY3" fmla="*/ 46208 h 90348"/>
                      <a:gd name="connsiteX4" fmla="*/ 86441 w 90120"/>
                      <a:gd name="connsiteY4" fmla="*/ 60788 h 90348"/>
                      <a:gd name="connsiteX5" fmla="*/ 75048 w 90120"/>
                      <a:gd name="connsiteY5" fmla="*/ 76004 h 90348"/>
                      <a:gd name="connsiteX6" fmla="*/ 61345 w 90120"/>
                      <a:gd name="connsiteY6" fmla="*/ 86361 h 90348"/>
                      <a:gd name="connsiteX7" fmla="*/ 45332 w 90120"/>
                      <a:gd name="connsiteY7" fmla="*/ 90345 h 90348"/>
                      <a:gd name="connsiteX8" fmla="*/ 32824 w 90120"/>
                      <a:gd name="connsiteY8" fmla="*/ 86919 h 90348"/>
                      <a:gd name="connsiteX9" fmla="*/ 21511 w 90120"/>
                      <a:gd name="connsiteY9" fmla="*/ 78076 h 90348"/>
                      <a:gd name="connsiteX10" fmla="*/ 0 w 90120"/>
                      <a:gd name="connsiteY10" fmla="*/ 56724 h 90348"/>
                      <a:gd name="connsiteX11" fmla="*/ 56167 w 90120"/>
                      <a:gd name="connsiteY11" fmla="*/ 0 h 90348"/>
                      <a:gd name="connsiteX12" fmla="*/ 58079 w 90120"/>
                      <a:gd name="connsiteY12" fmla="*/ 20953 h 90348"/>
                      <a:gd name="connsiteX13" fmla="*/ 20873 w 90120"/>
                      <a:gd name="connsiteY13" fmla="*/ 58477 h 90348"/>
                      <a:gd name="connsiteX14" fmla="*/ 29398 w 90120"/>
                      <a:gd name="connsiteY14" fmla="*/ 66922 h 90348"/>
                      <a:gd name="connsiteX15" fmla="*/ 36887 w 90120"/>
                      <a:gd name="connsiteY15" fmla="*/ 73216 h 90348"/>
                      <a:gd name="connsiteX16" fmla="*/ 43818 w 90120"/>
                      <a:gd name="connsiteY16" fmla="*/ 75447 h 90348"/>
                      <a:gd name="connsiteX17" fmla="*/ 52263 w 90120"/>
                      <a:gd name="connsiteY17" fmla="*/ 72977 h 90348"/>
                      <a:gd name="connsiteX18" fmla="*/ 63735 w 90120"/>
                      <a:gd name="connsiteY18" fmla="*/ 63735 h 90348"/>
                      <a:gd name="connsiteX19" fmla="*/ 72579 w 90120"/>
                      <a:gd name="connsiteY19" fmla="*/ 52502 h 90348"/>
                      <a:gd name="connsiteX20" fmla="*/ 74809 w 90120"/>
                      <a:gd name="connsiteY20" fmla="*/ 43818 h 90348"/>
                      <a:gd name="connsiteX21" fmla="*/ 72180 w 90120"/>
                      <a:gd name="connsiteY21" fmla="*/ 35931 h 90348"/>
                      <a:gd name="connsiteX22" fmla="*/ 63337 w 90120"/>
                      <a:gd name="connsiteY22" fmla="*/ 26052 h 90348"/>
                      <a:gd name="connsiteX23" fmla="*/ 58159 w 90120"/>
                      <a:gd name="connsiteY23" fmla="*/ 20953 h 9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20" h="90348">
                        <a:moveTo>
                          <a:pt x="56087" y="0"/>
                        </a:moveTo>
                        <a:lnTo>
                          <a:pt x="77040" y="20714"/>
                        </a:lnTo>
                        <a:cubicBezTo>
                          <a:pt x="81741" y="25414"/>
                          <a:pt x="85007" y="29318"/>
                          <a:pt x="86760" y="32505"/>
                        </a:cubicBezTo>
                        <a:cubicBezTo>
                          <a:pt x="89150" y="36807"/>
                          <a:pt x="90265" y="41348"/>
                          <a:pt x="90106" y="46208"/>
                        </a:cubicBezTo>
                        <a:cubicBezTo>
                          <a:pt x="90026" y="51068"/>
                          <a:pt x="88752" y="55928"/>
                          <a:pt x="86441" y="60788"/>
                        </a:cubicBezTo>
                        <a:cubicBezTo>
                          <a:pt x="84131" y="65647"/>
                          <a:pt x="80307" y="70746"/>
                          <a:pt x="75048" y="76004"/>
                        </a:cubicBezTo>
                        <a:cubicBezTo>
                          <a:pt x="70428" y="80705"/>
                          <a:pt x="65887" y="84131"/>
                          <a:pt x="61345" y="86361"/>
                        </a:cubicBezTo>
                        <a:cubicBezTo>
                          <a:pt x="55848" y="89070"/>
                          <a:pt x="50510" y="90425"/>
                          <a:pt x="45332" y="90345"/>
                        </a:cubicBezTo>
                        <a:cubicBezTo>
                          <a:pt x="41428" y="90345"/>
                          <a:pt x="37285" y="89150"/>
                          <a:pt x="32824" y="86919"/>
                        </a:cubicBezTo>
                        <a:cubicBezTo>
                          <a:pt x="29478" y="85246"/>
                          <a:pt x="25733" y="82298"/>
                          <a:pt x="21511" y="78076"/>
                        </a:cubicBezTo>
                        <a:lnTo>
                          <a:pt x="0" y="56724"/>
                        </a:lnTo>
                        <a:lnTo>
                          <a:pt x="56167" y="0"/>
                        </a:lnTo>
                        <a:close/>
                        <a:moveTo>
                          <a:pt x="58079" y="20953"/>
                        </a:moveTo>
                        <a:lnTo>
                          <a:pt x="20873" y="58477"/>
                        </a:lnTo>
                        <a:lnTo>
                          <a:pt x="29398" y="66922"/>
                        </a:lnTo>
                        <a:cubicBezTo>
                          <a:pt x="32585" y="70109"/>
                          <a:pt x="35054" y="72180"/>
                          <a:pt x="36887" y="73216"/>
                        </a:cubicBezTo>
                        <a:cubicBezTo>
                          <a:pt x="39197" y="74570"/>
                          <a:pt x="41508" y="75367"/>
                          <a:pt x="43818" y="75447"/>
                        </a:cubicBezTo>
                        <a:cubicBezTo>
                          <a:pt x="46129" y="75526"/>
                          <a:pt x="48917" y="74730"/>
                          <a:pt x="52263" y="72977"/>
                        </a:cubicBezTo>
                        <a:cubicBezTo>
                          <a:pt x="55529" y="71224"/>
                          <a:pt x="59354" y="68117"/>
                          <a:pt x="63735" y="63735"/>
                        </a:cubicBezTo>
                        <a:cubicBezTo>
                          <a:pt x="68117" y="59354"/>
                          <a:pt x="71065" y="55609"/>
                          <a:pt x="72579" y="52502"/>
                        </a:cubicBezTo>
                        <a:cubicBezTo>
                          <a:pt x="74172" y="49395"/>
                          <a:pt x="74889" y="46447"/>
                          <a:pt x="74809" y="43818"/>
                        </a:cubicBezTo>
                        <a:cubicBezTo>
                          <a:pt x="74730" y="41189"/>
                          <a:pt x="73853" y="38480"/>
                          <a:pt x="72180" y="35931"/>
                        </a:cubicBezTo>
                        <a:cubicBezTo>
                          <a:pt x="70906" y="34019"/>
                          <a:pt x="67958" y="30673"/>
                          <a:pt x="63337" y="26052"/>
                        </a:cubicBezTo>
                        <a:lnTo>
                          <a:pt x="58159" y="2095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54" name="Freeform: Shape 3453">
                    <a:extLst>
                      <a:ext uri="{FF2B5EF4-FFF2-40B4-BE49-F238E27FC236}">
                        <a16:creationId xmlns:a16="http://schemas.microsoft.com/office/drawing/2014/main" id="{DC5595B1-2C9D-260C-892D-29F02A358286}"/>
                      </a:ext>
                    </a:extLst>
                  </p:cNvPr>
                  <p:cNvSpPr/>
                  <p:nvPr/>
                </p:nvSpPr>
                <p:spPr>
                  <a:xfrm>
                    <a:off x="1290230" y="974062"/>
                    <a:ext cx="93719" cy="107234"/>
                  </a:xfrm>
                  <a:custGeom>
                    <a:avLst/>
                    <a:gdLst>
                      <a:gd name="connsiteX0" fmla="*/ 80 w 93719"/>
                      <a:gd name="connsiteY0" fmla="*/ 56725 h 107234"/>
                      <a:gd name="connsiteX1" fmla="*/ 56246 w 93719"/>
                      <a:gd name="connsiteY1" fmla="*/ 0 h 107234"/>
                      <a:gd name="connsiteX2" fmla="*/ 80307 w 93719"/>
                      <a:gd name="connsiteY2" fmla="*/ 23901 h 107234"/>
                      <a:gd name="connsiteX3" fmla="*/ 92018 w 93719"/>
                      <a:gd name="connsiteY3" fmla="*/ 38480 h 107234"/>
                      <a:gd name="connsiteX4" fmla="*/ 93213 w 93719"/>
                      <a:gd name="connsiteY4" fmla="*/ 50431 h 107234"/>
                      <a:gd name="connsiteX5" fmla="*/ 86839 w 93719"/>
                      <a:gd name="connsiteY5" fmla="*/ 61823 h 107234"/>
                      <a:gd name="connsiteX6" fmla="*/ 72658 w 93719"/>
                      <a:gd name="connsiteY6" fmla="*/ 68675 h 107234"/>
                      <a:gd name="connsiteX7" fmla="*/ 56246 w 93719"/>
                      <a:gd name="connsiteY7" fmla="*/ 62779 h 107234"/>
                      <a:gd name="connsiteX8" fmla="*/ 57681 w 93719"/>
                      <a:gd name="connsiteY8" fmla="*/ 73614 h 107234"/>
                      <a:gd name="connsiteX9" fmla="*/ 55051 w 93719"/>
                      <a:gd name="connsiteY9" fmla="*/ 89309 h 107234"/>
                      <a:gd name="connsiteX10" fmla="*/ 50988 w 93719"/>
                      <a:gd name="connsiteY10" fmla="*/ 107235 h 107234"/>
                      <a:gd name="connsiteX11" fmla="*/ 37285 w 93719"/>
                      <a:gd name="connsiteY11" fmla="*/ 93691 h 107234"/>
                      <a:gd name="connsiteX12" fmla="*/ 41269 w 93719"/>
                      <a:gd name="connsiteY12" fmla="*/ 73136 h 107234"/>
                      <a:gd name="connsiteX13" fmla="*/ 43499 w 93719"/>
                      <a:gd name="connsiteY13" fmla="*/ 58796 h 107234"/>
                      <a:gd name="connsiteX14" fmla="*/ 42384 w 93719"/>
                      <a:gd name="connsiteY14" fmla="*/ 53060 h 107234"/>
                      <a:gd name="connsiteX15" fmla="*/ 37285 w 93719"/>
                      <a:gd name="connsiteY15" fmla="*/ 46686 h 107234"/>
                      <a:gd name="connsiteX16" fmla="*/ 34975 w 93719"/>
                      <a:gd name="connsiteY16" fmla="*/ 44376 h 107234"/>
                      <a:gd name="connsiteX17" fmla="*/ 11472 w 93719"/>
                      <a:gd name="connsiteY17" fmla="*/ 68038 h 107234"/>
                      <a:gd name="connsiteX18" fmla="*/ 0 w 93719"/>
                      <a:gd name="connsiteY18" fmla="*/ 56725 h 107234"/>
                      <a:gd name="connsiteX19" fmla="*/ 43977 w 93719"/>
                      <a:gd name="connsiteY19" fmla="*/ 35293 h 107234"/>
                      <a:gd name="connsiteX20" fmla="*/ 52422 w 93719"/>
                      <a:gd name="connsiteY20" fmla="*/ 43659 h 107234"/>
                      <a:gd name="connsiteX21" fmla="*/ 63417 w 93719"/>
                      <a:gd name="connsiteY21" fmla="*/ 53139 h 107234"/>
                      <a:gd name="connsiteX22" fmla="*/ 68994 w 93719"/>
                      <a:gd name="connsiteY22" fmla="*/ 53936 h 107234"/>
                      <a:gd name="connsiteX23" fmla="*/ 74331 w 93719"/>
                      <a:gd name="connsiteY23" fmla="*/ 50829 h 107234"/>
                      <a:gd name="connsiteX24" fmla="*/ 77359 w 93719"/>
                      <a:gd name="connsiteY24" fmla="*/ 44694 h 107234"/>
                      <a:gd name="connsiteX25" fmla="*/ 75287 w 93719"/>
                      <a:gd name="connsiteY25" fmla="*/ 38162 h 107234"/>
                      <a:gd name="connsiteX26" fmla="*/ 67161 w 93719"/>
                      <a:gd name="connsiteY26" fmla="*/ 29717 h 107234"/>
                      <a:gd name="connsiteX27" fmla="*/ 58238 w 93719"/>
                      <a:gd name="connsiteY27" fmla="*/ 20873 h 107234"/>
                      <a:gd name="connsiteX28" fmla="*/ 43977 w 93719"/>
                      <a:gd name="connsiteY28" fmla="*/ 35293 h 107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3719" h="107234">
                        <a:moveTo>
                          <a:pt x="80" y="56725"/>
                        </a:moveTo>
                        <a:lnTo>
                          <a:pt x="56246" y="0"/>
                        </a:lnTo>
                        <a:lnTo>
                          <a:pt x="80307" y="23901"/>
                        </a:lnTo>
                        <a:cubicBezTo>
                          <a:pt x="86361" y="29876"/>
                          <a:pt x="90265" y="34815"/>
                          <a:pt x="92018" y="38480"/>
                        </a:cubicBezTo>
                        <a:cubicBezTo>
                          <a:pt x="93771" y="42225"/>
                          <a:pt x="94169" y="46208"/>
                          <a:pt x="93213" y="50431"/>
                        </a:cubicBezTo>
                        <a:cubicBezTo>
                          <a:pt x="92257" y="54653"/>
                          <a:pt x="90186" y="58477"/>
                          <a:pt x="86839" y="61823"/>
                        </a:cubicBezTo>
                        <a:cubicBezTo>
                          <a:pt x="82617" y="66046"/>
                          <a:pt x="77917" y="68356"/>
                          <a:pt x="72658" y="68675"/>
                        </a:cubicBezTo>
                        <a:cubicBezTo>
                          <a:pt x="67400" y="68994"/>
                          <a:pt x="61903" y="67002"/>
                          <a:pt x="56246" y="62779"/>
                        </a:cubicBezTo>
                        <a:cubicBezTo>
                          <a:pt x="57282" y="66683"/>
                          <a:pt x="57760" y="70268"/>
                          <a:pt x="57681" y="73614"/>
                        </a:cubicBezTo>
                        <a:cubicBezTo>
                          <a:pt x="57601" y="76961"/>
                          <a:pt x="56724" y="82139"/>
                          <a:pt x="55051" y="89309"/>
                        </a:cubicBezTo>
                        <a:lnTo>
                          <a:pt x="50988" y="107235"/>
                        </a:lnTo>
                        <a:lnTo>
                          <a:pt x="37285" y="93691"/>
                        </a:lnTo>
                        <a:lnTo>
                          <a:pt x="41269" y="73136"/>
                        </a:lnTo>
                        <a:cubicBezTo>
                          <a:pt x="42703" y="65807"/>
                          <a:pt x="43420" y="61027"/>
                          <a:pt x="43499" y="58796"/>
                        </a:cubicBezTo>
                        <a:cubicBezTo>
                          <a:pt x="43499" y="56565"/>
                          <a:pt x="43181" y="54653"/>
                          <a:pt x="42384" y="53060"/>
                        </a:cubicBezTo>
                        <a:cubicBezTo>
                          <a:pt x="41587" y="51466"/>
                          <a:pt x="39914" y="49315"/>
                          <a:pt x="37285" y="46686"/>
                        </a:cubicBezTo>
                        <a:lnTo>
                          <a:pt x="34975" y="44376"/>
                        </a:lnTo>
                        <a:lnTo>
                          <a:pt x="11472" y="68038"/>
                        </a:lnTo>
                        <a:lnTo>
                          <a:pt x="0" y="56725"/>
                        </a:lnTo>
                        <a:close/>
                        <a:moveTo>
                          <a:pt x="43977" y="35293"/>
                        </a:moveTo>
                        <a:lnTo>
                          <a:pt x="52422" y="43659"/>
                        </a:lnTo>
                        <a:cubicBezTo>
                          <a:pt x="57920" y="49076"/>
                          <a:pt x="61584" y="52263"/>
                          <a:pt x="63417" y="53139"/>
                        </a:cubicBezTo>
                        <a:cubicBezTo>
                          <a:pt x="65249" y="54016"/>
                          <a:pt x="67082" y="54255"/>
                          <a:pt x="68994" y="53936"/>
                        </a:cubicBezTo>
                        <a:cubicBezTo>
                          <a:pt x="70906" y="53538"/>
                          <a:pt x="72658" y="52502"/>
                          <a:pt x="74331" y="50829"/>
                        </a:cubicBezTo>
                        <a:cubicBezTo>
                          <a:pt x="76243" y="48917"/>
                          <a:pt x="77279" y="46846"/>
                          <a:pt x="77359" y="44694"/>
                        </a:cubicBezTo>
                        <a:cubicBezTo>
                          <a:pt x="77518" y="42543"/>
                          <a:pt x="76801" y="40313"/>
                          <a:pt x="75287" y="38162"/>
                        </a:cubicBezTo>
                        <a:cubicBezTo>
                          <a:pt x="74491" y="37126"/>
                          <a:pt x="71782" y="34258"/>
                          <a:pt x="67161" y="29717"/>
                        </a:cubicBezTo>
                        <a:lnTo>
                          <a:pt x="58238" y="20873"/>
                        </a:lnTo>
                        <a:lnTo>
                          <a:pt x="43977" y="3529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55" name="Freeform: Shape 3454">
                    <a:extLst>
                      <a:ext uri="{FF2B5EF4-FFF2-40B4-BE49-F238E27FC236}">
                        <a16:creationId xmlns:a16="http://schemas.microsoft.com/office/drawing/2014/main" id="{00CA324F-424A-0E0A-F972-CBFA11835CBD}"/>
                      </a:ext>
                    </a:extLst>
                  </p:cNvPr>
                  <p:cNvSpPr/>
                  <p:nvPr/>
                </p:nvSpPr>
                <p:spPr>
                  <a:xfrm>
                    <a:off x="1381520" y="1064538"/>
                    <a:ext cx="80568" cy="79864"/>
                  </a:xfrm>
                  <a:custGeom>
                    <a:avLst/>
                    <a:gdLst>
                      <a:gd name="connsiteX0" fmla="*/ 44945 w 80568"/>
                      <a:gd name="connsiteY0" fmla="*/ 59781 h 79864"/>
                      <a:gd name="connsiteX1" fmla="*/ 52593 w 80568"/>
                      <a:gd name="connsiteY1" fmla="*/ 74280 h 79864"/>
                      <a:gd name="connsiteX2" fmla="*/ 30445 w 80568"/>
                      <a:gd name="connsiteY2" fmla="*/ 79618 h 79864"/>
                      <a:gd name="connsiteX3" fmla="*/ 10926 w 80568"/>
                      <a:gd name="connsiteY3" fmla="*/ 69182 h 79864"/>
                      <a:gd name="connsiteX4" fmla="*/ 11 w 80568"/>
                      <a:gd name="connsiteY4" fmla="*/ 43050 h 79864"/>
                      <a:gd name="connsiteX5" fmla="*/ 13635 w 80568"/>
                      <a:gd name="connsiteY5" fmla="*/ 14768 h 79864"/>
                      <a:gd name="connsiteX6" fmla="*/ 42714 w 80568"/>
                      <a:gd name="connsiteY6" fmla="*/ 29 h 79864"/>
                      <a:gd name="connsiteX7" fmla="*/ 69722 w 80568"/>
                      <a:gd name="connsiteY7" fmla="*/ 11262 h 79864"/>
                      <a:gd name="connsiteX8" fmla="*/ 80557 w 80568"/>
                      <a:gd name="connsiteY8" fmla="*/ 34207 h 79864"/>
                      <a:gd name="connsiteX9" fmla="*/ 76016 w 80568"/>
                      <a:gd name="connsiteY9" fmla="*/ 50380 h 79864"/>
                      <a:gd name="connsiteX10" fmla="*/ 61994 w 80568"/>
                      <a:gd name="connsiteY10" fmla="*/ 41855 h 79864"/>
                      <a:gd name="connsiteX11" fmla="*/ 64703 w 80568"/>
                      <a:gd name="connsiteY11" fmla="*/ 30701 h 79864"/>
                      <a:gd name="connsiteX12" fmla="*/ 59444 w 80568"/>
                      <a:gd name="connsiteY12" fmla="*/ 20424 h 79864"/>
                      <a:gd name="connsiteX13" fmla="*/ 44706 w 80568"/>
                      <a:gd name="connsiteY13" fmla="*/ 14768 h 79864"/>
                      <a:gd name="connsiteX14" fmla="*/ 26222 w 80568"/>
                      <a:gd name="connsiteY14" fmla="*/ 25523 h 79864"/>
                      <a:gd name="connsiteX15" fmla="*/ 14909 w 80568"/>
                      <a:gd name="connsiteY15" fmla="*/ 44644 h 79864"/>
                      <a:gd name="connsiteX16" fmla="*/ 20407 w 80568"/>
                      <a:gd name="connsiteY16" fmla="*/ 59143 h 79864"/>
                      <a:gd name="connsiteX17" fmla="*/ 31162 w 80568"/>
                      <a:gd name="connsiteY17" fmla="*/ 64003 h 79864"/>
                      <a:gd name="connsiteX18" fmla="*/ 44945 w 80568"/>
                      <a:gd name="connsiteY18" fmla="*/ 59542 h 7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568" h="79864">
                        <a:moveTo>
                          <a:pt x="44945" y="59781"/>
                        </a:moveTo>
                        <a:lnTo>
                          <a:pt x="52593" y="74280"/>
                        </a:lnTo>
                        <a:cubicBezTo>
                          <a:pt x="44785" y="78742"/>
                          <a:pt x="37376" y="80574"/>
                          <a:pt x="30445" y="79618"/>
                        </a:cubicBezTo>
                        <a:cubicBezTo>
                          <a:pt x="23514" y="78662"/>
                          <a:pt x="16981" y="75237"/>
                          <a:pt x="10926" y="69182"/>
                        </a:cubicBezTo>
                        <a:cubicBezTo>
                          <a:pt x="3357" y="61693"/>
                          <a:pt x="-228" y="53009"/>
                          <a:pt x="11" y="43050"/>
                        </a:cubicBezTo>
                        <a:cubicBezTo>
                          <a:pt x="250" y="33091"/>
                          <a:pt x="4791" y="23691"/>
                          <a:pt x="13635" y="14768"/>
                        </a:cubicBezTo>
                        <a:cubicBezTo>
                          <a:pt x="22956" y="5287"/>
                          <a:pt x="32676" y="427"/>
                          <a:pt x="42714" y="29"/>
                        </a:cubicBezTo>
                        <a:cubicBezTo>
                          <a:pt x="52752" y="-370"/>
                          <a:pt x="61755" y="3375"/>
                          <a:pt x="69722" y="11262"/>
                        </a:cubicBezTo>
                        <a:cubicBezTo>
                          <a:pt x="76653" y="18114"/>
                          <a:pt x="80238" y="25762"/>
                          <a:pt x="80557" y="34207"/>
                        </a:cubicBezTo>
                        <a:cubicBezTo>
                          <a:pt x="80716" y="39146"/>
                          <a:pt x="79202" y="44564"/>
                          <a:pt x="76016" y="50380"/>
                        </a:cubicBezTo>
                        <a:lnTo>
                          <a:pt x="61994" y="41855"/>
                        </a:lnTo>
                        <a:cubicBezTo>
                          <a:pt x="64225" y="38270"/>
                          <a:pt x="65101" y="34526"/>
                          <a:pt x="64703" y="30701"/>
                        </a:cubicBezTo>
                        <a:cubicBezTo>
                          <a:pt x="64304" y="26877"/>
                          <a:pt x="62552" y="23452"/>
                          <a:pt x="59444" y="20424"/>
                        </a:cubicBezTo>
                        <a:cubicBezTo>
                          <a:pt x="55222" y="16281"/>
                          <a:pt x="50362" y="14369"/>
                          <a:pt x="44706" y="14768"/>
                        </a:cubicBezTo>
                        <a:cubicBezTo>
                          <a:pt x="39129" y="15166"/>
                          <a:pt x="32915" y="18751"/>
                          <a:pt x="26222" y="25523"/>
                        </a:cubicBezTo>
                        <a:cubicBezTo>
                          <a:pt x="19132" y="32693"/>
                          <a:pt x="15387" y="39067"/>
                          <a:pt x="14909" y="44644"/>
                        </a:cubicBezTo>
                        <a:cubicBezTo>
                          <a:pt x="14431" y="50220"/>
                          <a:pt x="16343" y="55080"/>
                          <a:pt x="20407" y="59143"/>
                        </a:cubicBezTo>
                        <a:cubicBezTo>
                          <a:pt x="23434" y="62171"/>
                          <a:pt x="27019" y="63764"/>
                          <a:pt x="31162" y="64003"/>
                        </a:cubicBezTo>
                        <a:cubicBezTo>
                          <a:pt x="35305" y="64242"/>
                          <a:pt x="39846" y="62728"/>
                          <a:pt x="44945" y="59542"/>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56" name="Freeform: Shape 3455">
                    <a:extLst>
                      <a:ext uri="{FF2B5EF4-FFF2-40B4-BE49-F238E27FC236}">
                        <a16:creationId xmlns:a16="http://schemas.microsoft.com/office/drawing/2014/main" id="{CA8BA432-65E2-9520-09B4-EEF7345DED92}"/>
                      </a:ext>
                    </a:extLst>
                  </p:cNvPr>
                  <p:cNvSpPr/>
                  <p:nvPr/>
                </p:nvSpPr>
                <p:spPr>
                  <a:xfrm>
                    <a:off x="1434624" y="1133178"/>
                    <a:ext cx="61473" cy="61011"/>
                  </a:xfrm>
                  <a:custGeom>
                    <a:avLst/>
                    <a:gdLst>
                      <a:gd name="connsiteX0" fmla="*/ 10404 w 61473"/>
                      <a:gd name="connsiteY0" fmla="*/ 9066 h 61011"/>
                      <a:gd name="connsiteX1" fmla="*/ 23469 w 61473"/>
                      <a:gd name="connsiteY1" fmla="*/ 1258 h 61011"/>
                      <a:gd name="connsiteX2" fmla="*/ 38686 w 61473"/>
                      <a:gd name="connsiteY2" fmla="*/ 1019 h 61011"/>
                      <a:gd name="connsiteX3" fmla="*/ 52230 w 61473"/>
                      <a:gd name="connsiteY3" fmla="*/ 9145 h 61011"/>
                      <a:gd name="connsiteX4" fmla="*/ 61472 w 61473"/>
                      <a:gd name="connsiteY4" fmla="*/ 30337 h 61011"/>
                      <a:gd name="connsiteX5" fmla="*/ 52230 w 61473"/>
                      <a:gd name="connsiteY5" fmla="*/ 51529 h 61011"/>
                      <a:gd name="connsiteX6" fmla="*/ 30879 w 61473"/>
                      <a:gd name="connsiteY6" fmla="*/ 61010 h 61011"/>
                      <a:gd name="connsiteX7" fmla="*/ 9687 w 61473"/>
                      <a:gd name="connsiteY7" fmla="*/ 52167 h 61011"/>
                      <a:gd name="connsiteX8" fmla="*/ 1401 w 61473"/>
                      <a:gd name="connsiteY8" fmla="*/ 38942 h 61011"/>
                      <a:gd name="connsiteX9" fmla="*/ 1003 w 61473"/>
                      <a:gd name="connsiteY9" fmla="*/ 23725 h 61011"/>
                      <a:gd name="connsiteX10" fmla="*/ 10244 w 61473"/>
                      <a:gd name="connsiteY10" fmla="*/ 9066 h 61011"/>
                      <a:gd name="connsiteX11" fmla="*/ 21000 w 61473"/>
                      <a:gd name="connsiteY11" fmla="*/ 20697 h 61011"/>
                      <a:gd name="connsiteX12" fmla="*/ 14626 w 61473"/>
                      <a:gd name="connsiteY12" fmla="*/ 32966 h 61011"/>
                      <a:gd name="connsiteX13" fmla="*/ 18530 w 61473"/>
                      <a:gd name="connsiteY13" fmla="*/ 43323 h 61011"/>
                      <a:gd name="connsiteX14" fmla="*/ 28887 w 61473"/>
                      <a:gd name="connsiteY14" fmla="*/ 47147 h 61011"/>
                      <a:gd name="connsiteX15" fmla="*/ 41156 w 61473"/>
                      <a:gd name="connsiteY15" fmla="*/ 40535 h 61011"/>
                      <a:gd name="connsiteX16" fmla="*/ 47450 w 61473"/>
                      <a:gd name="connsiteY16" fmla="*/ 28425 h 61011"/>
                      <a:gd name="connsiteX17" fmla="*/ 43546 w 61473"/>
                      <a:gd name="connsiteY17" fmla="*/ 18068 h 61011"/>
                      <a:gd name="connsiteX18" fmla="*/ 33189 w 61473"/>
                      <a:gd name="connsiteY18" fmla="*/ 14244 h 61011"/>
                      <a:gd name="connsiteX19" fmla="*/ 21000 w 61473"/>
                      <a:gd name="connsiteY19" fmla="*/ 20697 h 61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473" h="61011">
                        <a:moveTo>
                          <a:pt x="10404" y="9066"/>
                        </a:moveTo>
                        <a:cubicBezTo>
                          <a:pt x="13989" y="5480"/>
                          <a:pt x="18371" y="2851"/>
                          <a:pt x="23469" y="1258"/>
                        </a:cubicBezTo>
                        <a:cubicBezTo>
                          <a:pt x="28568" y="-335"/>
                          <a:pt x="33667" y="-415"/>
                          <a:pt x="38686" y="1019"/>
                        </a:cubicBezTo>
                        <a:cubicBezTo>
                          <a:pt x="43705" y="2453"/>
                          <a:pt x="48246" y="5162"/>
                          <a:pt x="52230" y="9145"/>
                        </a:cubicBezTo>
                        <a:cubicBezTo>
                          <a:pt x="58444" y="15280"/>
                          <a:pt x="61551" y="22370"/>
                          <a:pt x="61472" y="30337"/>
                        </a:cubicBezTo>
                        <a:cubicBezTo>
                          <a:pt x="61472" y="38304"/>
                          <a:pt x="58364" y="45395"/>
                          <a:pt x="52230" y="51529"/>
                        </a:cubicBezTo>
                        <a:cubicBezTo>
                          <a:pt x="46095" y="57743"/>
                          <a:pt x="38925" y="60930"/>
                          <a:pt x="30879" y="61010"/>
                        </a:cubicBezTo>
                        <a:cubicBezTo>
                          <a:pt x="22832" y="61090"/>
                          <a:pt x="15741" y="58142"/>
                          <a:pt x="9687" y="52167"/>
                        </a:cubicBezTo>
                        <a:cubicBezTo>
                          <a:pt x="5942" y="48422"/>
                          <a:pt x="3154" y="44040"/>
                          <a:pt x="1401" y="38942"/>
                        </a:cubicBezTo>
                        <a:cubicBezTo>
                          <a:pt x="-352" y="33843"/>
                          <a:pt x="-431" y="28744"/>
                          <a:pt x="1003" y="23725"/>
                        </a:cubicBezTo>
                        <a:cubicBezTo>
                          <a:pt x="2516" y="18706"/>
                          <a:pt x="5544" y="13766"/>
                          <a:pt x="10244" y="9066"/>
                        </a:cubicBezTo>
                        <a:close/>
                        <a:moveTo>
                          <a:pt x="21000" y="20697"/>
                        </a:moveTo>
                        <a:cubicBezTo>
                          <a:pt x="16936" y="24760"/>
                          <a:pt x="14865" y="28824"/>
                          <a:pt x="14626" y="32966"/>
                        </a:cubicBezTo>
                        <a:cubicBezTo>
                          <a:pt x="14387" y="37029"/>
                          <a:pt x="15741" y="40455"/>
                          <a:pt x="18530" y="43323"/>
                        </a:cubicBezTo>
                        <a:cubicBezTo>
                          <a:pt x="21398" y="46112"/>
                          <a:pt x="24824" y="47386"/>
                          <a:pt x="28887" y="47147"/>
                        </a:cubicBezTo>
                        <a:cubicBezTo>
                          <a:pt x="32950" y="46908"/>
                          <a:pt x="37013" y="44678"/>
                          <a:pt x="41156" y="40535"/>
                        </a:cubicBezTo>
                        <a:cubicBezTo>
                          <a:pt x="45139" y="36551"/>
                          <a:pt x="47211" y="32488"/>
                          <a:pt x="47450" y="28425"/>
                        </a:cubicBezTo>
                        <a:cubicBezTo>
                          <a:pt x="47689" y="24362"/>
                          <a:pt x="46334" y="20936"/>
                          <a:pt x="43546" y="18068"/>
                        </a:cubicBezTo>
                        <a:cubicBezTo>
                          <a:pt x="40678" y="15280"/>
                          <a:pt x="37252" y="14005"/>
                          <a:pt x="33189" y="14244"/>
                        </a:cubicBezTo>
                        <a:cubicBezTo>
                          <a:pt x="29126" y="14483"/>
                          <a:pt x="25063" y="16634"/>
                          <a:pt x="21000" y="2069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57" name="Freeform: Shape 3456">
                    <a:extLst>
                      <a:ext uri="{FF2B5EF4-FFF2-40B4-BE49-F238E27FC236}">
                        <a16:creationId xmlns:a16="http://schemas.microsoft.com/office/drawing/2014/main" id="{6312BC3F-5B09-75BF-A88F-7E34416F624F}"/>
                      </a:ext>
                    </a:extLst>
                  </p:cNvPr>
                  <p:cNvSpPr/>
                  <p:nvPr/>
                </p:nvSpPr>
                <p:spPr>
                  <a:xfrm>
                    <a:off x="1474903" y="1172598"/>
                    <a:ext cx="71888" cy="78235"/>
                  </a:xfrm>
                  <a:custGeom>
                    <a:avLst/>
                    <a:gdLst>
                      <a:gd name="connsiteX0" fmla="*/ 37445 w 71888"/>
                      <a:gd name="connsiteY0" fmla="*/ 78235 h 78235"/>
                      <a:gd name="connsiteX1" fmla="*/ 26610 w 71888"/>
                      <a:gd name="connsiteY1" fmla="*/ 67480 h 78235"/>
                      <a:gd name="connsiteX2" fmla="*/ 47403 w 71888"/>
                      <a:gd name="connsiteY2" fmla="*/ 46527 h 78235"/>
                      <a:gd name="connsiteX3" fmla="*/ 55211 w 71888"/>
                      <a:gd name="connsiteY3" fmla="*/ 37206 h 78235"/>
                      <a:gd name="connsiteX4" fmla="*/ 55928 w 71888"/>
                      <a:gd name="connsiteY4" fmla="*/ 31947 h 78235"/>
                      <a:gd name="connsiteX5" fmla="*/ 53219 w 71888"/>
                      <a:gd name="connsiteY5" fmla="*/ 27088 h 78235"/>
                      <a:gd name="connsiteX6" fmla="*/ 46607 w 71888"/>
                      <a:gd name="connsiteY6" fmla="*/ 23582 h 78235"/>
                      <a:gd name="connsiteX7" fmla="*/ 39436 w 71888"/>
                      <a:gd name="connsiteY7" fmla="*/ 24618 h 78235"/>
                      <a:gd name="connsiteX8" fmla="*/ 29239 w 71888"/>
                      <a:gd name="connsiteY8" fmla="*/ 33222 h 78235"/>
                      <a:gd name="connsiteX9" fmla="*/ 10835 w 71888"/>
                      <a:gd name="connsiteY9" fmla="*/ 51865 h 78235"/>
                      <a:gd name="connsiteX10" fmla="*/ 0 w 71888"/>
                      <a:gd name="connsiteY10" fmla="*/ 41109 h 78235"/>
                      <a:gd name="connsiteX11" fmla="*/ 40711 w 71888"/>
                      <a:gd name="connsiteY11" fmla="*/ 0 h 78235"/>
                      <a:gd name="connsiteX12" fmla="*/ 50829 w 71888"/>
                      <a:gd name="connsiteY12" fmla="*/ 10038 h 78235"/>
                      <a:gd name="connsiteX13" fmla="*/ 44854 w 71888"/>
                      <a:gd name="connsiteY13" fmla="*/ 16093 h 78235"/>
                      <a:gd name="connsiteX14" fmla="*/ 65329 w 71888"/>
                      <a:gd name="connsiteY14" fmla="*/ 22546 h 78235"/>
                      <a:gd name="connsiteX15" fmla="*/ 70587 w 71888"/>
                      <a:gd name="connsiteY15" fmla="*/ 30354 h 78235"/>
                      <a:gd name="connsiteX16" fmla="*/ 71782 w 71888"/>
                      <a:gd name="connsiteY16" fmla="*/ 38162 h 78235"/>
                      <a:gd name="connsiteX17" fmla="*/ 69392 w 71888"/>
                      <a:gd name="connsiteY17" fmla="*/ 44854 h 78235"/>
                      <a:gd name="connsiteX18" fmla="*/ 62779 w 71888"/>
                      <a:gd name="connsiteY18" fmla="*/ 52741 h 78235"/>
                      <a:gd name="connsiteX19" fmla="*/ 37445 w 71888"/>
                      <a:gd name="connsiteY19" fmla="*/ 78235 h 78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1888" h="78235">
                        <a:moveTo>
                          <a:pt x="37445" y="78235"/>
                        </a:moveTo>
                        <a:lnTo>
                          <a:pt x="26610" y="67480"/>
                        </a:lnTo>
                        <a:lnTo>
                          <a:pt x="47403" y="46527"/>
                        </a:lnTo>
                        <a:cubicBezTo>
                          <a:pt x="51785" y="42065"/>
                          <a:pt x="54414" y="38958"/>
                          <a:pt x="55211" y="37206"/>
                        </a:cubicBezTo>
                        <a:cubicBezTo>
                          <a:pt x="56007" y="35453"/>
                          <a:pt x="56246" y="33700"/>
                          <a:pt x="55928" y="31947"/>
                        </a:cubicBezTo>
                        <a:cubicBezTo>
                          <a:pt x="55609" y="30195"/>
                          <a:pt x="54733" y="28601"/>
                          <a:pt x="53219" y="27088"/>
                        </a:cubicBezTo>
                        <a:cubicBezTo>
                          <a:pt x="51307" y="25255"/>
                          <a:pt x="49156" y="24060"/>
                          <a:pt x="46607" y="23582"/>
                        </a:cubicBezTo>
                        <a:cubicBezTo>
                          <a:pt x="44057" y="23104"/>
                          <a:pt x="41747" y="23502"/>
                          <a:pt x="39436" y="24618"/>
                        </a:cubicBezTo>
                        <a:cubicBezTo>
                          <a:pt x="37206" y="25733"/>
                          <a:pt x="33780" y="28601"/>
                          <a:pt x="29239" y="33222"/>
                        </a:cubicBezTo>
                        <a:lnTo>
                          <a:pt x="10835" y="51865"/>
                        </a:lnTo>
                        <a:lnTo>
                          <a:pt x="0" y="41109"/>
                        </a:lnTo>
                        <a:lnTo>
                          <a:pt x="40711" y="0"/>
                        </a:lnTo>
                        <a:lnTo>
                          <a:pt x="50829" y="10038"/>
                        </a:lnTo>
                        <a:lnTo>
                          <a:pt x="44854" y="16093"/>
                        </a:lnTo>
                        <a:cubicBezTo>
                          <a:pt x="53060" y="14978"/>
                          <a:pt x="59832" y="17129"/>
                          <a:pt x="65329" y="22546"/>
                        </a:cubicBezTo>
                        <a:cubicBezTo>
                          <a:pt x="67719" y="24937"/>
                          <a:pt x="69472" y="27486"/>
                          <a:pt x="70587" y="30354"/>
                        </a:cubicBezTo>
                        <a:cubicBezTo>
                          <a:pt x="71702" y="33222"/>
                          <a:pt x="72101" y="35772"/>
                          <a:pt x="71782" y="38162"/>
                        </a:cubicBezTo>
                        <a:cubicBezTo>
                          <a:pt x="71463" y="40552"/>
                          <a:pt x="70667" y="42703"/>
                          <a:pt x="69392" y="44854"/>
                        </a:cubicBezTo>
                        <a:cubicBezTo>
                          <a:pt x="68117" y="46925"/>
                          <a:pt x="65886" y="49554"/>
                          <a:pt x="62779" y="52741"/>
                        </a:cubicBezTo>
                        <a:lnTo>
                          <a:pt x="37445" y="7823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58" name="Freeform: Shape 3457">
                    <a:extLst>
                      <a:ext uri="{FF2B5EF4-FFF2-40B4-BE49-F238E27FC236}">
                        <a16:creationId xmlns:a16="http://schemas.microsoft.com/office/drawing/2014/main" id="{D450E602-C379-4F8E-21D7-09EB5E197CB0}"/>
                      </a:ext>
                    </a:extLst>
                  </p:cNvPr>
                  <p:cNvSpPr/>
                  <p:nvPr/>
                </p:nvSpPr>
                <p:spPr>
                  <a:xfrm>
                    <a:off x="1513909" y="1227620"/>
                    <a:ext cx="88067" cy="79226"/>
                  </a:xfrm>
                  <a:custGeom>
                    <a:avLst/>
                    <a:gdLst>
                      <a:gd name="connsiteX0" fmla="*/ 5849 w 88067"/>
                      <a:gd name="connsiteY0" fmla="*/ 35881 h 79226"/>
                      <a:gd name="connsiteX1" fmla="*/ 16763 w 88067"/>
                      <a:gd name="connsiteY1" fmla="*/ 49664 h 79226"/>
                      <a:gd name="connsiteX2" fmla="*/ 15250 w 88067"/>
                      <a:gd name="connsiteY2" fmla="*/ 54046 h 79226"/>
                      <a:gd name="connsiteX3" fmla="*/ 18994 w 88067"/>
                      <a:gd name="connsiteY3" fmla="*/ 60021 h 79226"/>
                      <a:gd name="connsiteX4" fmla="*/ 26642 w 88067"/>
                      <a:gd name="connsiteY4" fmla="*/ 65040 h 79226"/>
                      <a:gd name="connsiteX5" fmla="*/ 31502 w 88067"/>
                      <a:gd name="connsiteY5" fmla="*/ 64403 h 79226"/>
                      <a:gd name="connsiteX6" fmla="*/ 36920 w 88067"/>
                      <a:gd name="connsiteY6" fmla="*/ 59941 h 79226"/>
                      <a:gd name="connsiteX7" fmla="*/ 42895 w 88067"/>
                      <a:gd name="connsiteY7" fmla="*/ 53966 h 79226"/>
                      <a:gd name="connsiteX8" fmla="*/ 24013 w 88067"/>
                      <a:gd name="connsiteY8" fmla="*/ 48389 h 79226"/>
                      <a:gd name="connsiteX9" fmla="*/ 17879 w 88067"/>
                      <a:gd name="connsiteY9" fmla="*/ 28392 h 79226"/>
                      <a:gd name="connsiteX10" fmla="*/ 27758 w 88067"/>
                      <a:gd name="connsiteY10" fmla="*/ 10865 h 79226"/>
                      <a:gd name="connsiteX11" fmla="*/ 48392 w 88067"/>
                      <a:gd name="connsiteY11" fmla="*/ 30 h 79226"/>
                      <a:gd name="connsiteX12" fmla="*/ 66158 w 88067"/>
                      <a:gd name="connsiteY12" fmla="*/ 6802 h 79226"/>
                      <a:gd name="connsiteX13" fmla="*/ 72133 w 88067"/>
                      <a:gd name="connsiteY13" fmla="*/ 25922 h 79226"/>
                      <a:gd name="connsiteX14" fmla="*/ 77870 w 88067"/>
                      <a:gd name="connsiteY14" fmla="*/ 20186 h 79226"/>
                      <a:gd name="connsiteX15" fmla="*/ 88067 w 88067"/>
                      <a:gd name="connsiteY15" fmla="*/ 30304 h 79226"/>
                      <a:gd name="connsiteX16" fmla="*/ 51499 w 88067"/>
                      <a:gd name="connsiteY16" fmla="*/ 67191 h 79226"/>
                      <a:gd name="connsiteX17" fmla="*/ 39549 w 88067"/>
                      <a:gd name="connsiteY17" fmla="*/ 76911 h 79226"/>
                      <a:gd name="connsiteX18" fmla="*/ 30626 w 88067"/>
                      <a:gd name="connsiteY18" fmla="*/ 79221 h 79226"/>
                      <a:gd name="connsiteX19" fmla="*/ 21623 w 88067"/>
                      <a:gd name="connsiteY19" fmla="*/ 76672 h 79226"/>
                      <a:gd name="connsiteX20" fmla="*/ 11346 w 88067"/>
                      <a:gd name="connsiteY20" fmla="*/ 68784 h 79226"/>
                      <a:gd name="connsiteX21" fmla="*/ 112 w 88067"/>
                      <a:gd name="connsiteY21" fmla="*/ 50540 h 79226"/>
                      <a:gd name="connsiteX22" fmla="*/ 4733 w 88067"/>
                      <a:gd name="connsiteY22" fmla="*/ 37156 h 79226"/>
                      <a:gd name="connsiteX23" fmla="*/ 6088 w 88067"/>
                      <a:gd name="connsiteY23" fmla="*/ 35881 h 79226"/>
                      <a:gd name="connsiteX24" fmla="*/ 39389 w 88067"/>
                      <a:gd name="connsiteY24" fmla="*/ 21381 h 79226"/>
                      <a:gd name="connsiteX25" fmla="*/ 32458 w 88067"/>
                      <a:gd name="connsiteY25" fmla="*/ 33491 h 79226"/>
                      <a:gd name="connsiteX26" fmla="*/ 35725 w 88067"/>
                      <a:gd name="connsiteY26" fmla="*/ 42733 h 79226"/>
                      <a:gd name="connsiteX27" fmla="*/ 45524 w 88067"/>
                      <a:gd name="connsiteY27" fmla="*/ 46318 h 79226"/>
                      <a:gd name="connsiteX28" fmla="*/ 57395 w 88067"/>
                      <a:gd name="connsiteY28" fmla="*/ 39785 h 79226"/>
                      <a:gd name="connsiteX29" fmla="*/ 64167 w 88067"/>
                      <a:gd name="connsiteY29" fmla="*/ 27675 h 79226"/>
                      <a:gd name="connsiteX30" fmla="*/ 60581 w 88067"/>
                      <a:gd name="connsiteY30" fmla="*/ 17955 h 79226"/>
                      <a:gd name="connsiteX31" fmla="*/ 51101 w 88067"/>
                      <a:gd name="connsiteY31" fmla="*/ 14609 h 79226"/>
                      <a:gd name="connsiteX32" fmla="*/ 39389 w 88067"/>
                      <a:gd name="connsiteY32" fmla="*/ 21381 h 79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067" h="79226">
                        <a:moveTo>
                          <a:pt x="5849" y="35881"/>
                        </a:moveTo>
                        <a:lnTo>
                          <a:pt x="16763" y="49664"/>
                        </a:lnTo>
                        <a:cubicBezTo>
                          <a:pt x="15568" y="51337"/>
                          <a:pt x="15011" y="52771"/>
                          <a:pt x="15250" y="54046"/>
                        </a:cubicBezTo>
                        <a:cubicBezTo>
                          <a:pt x="15489" y="55878"/>
                          <a:pt x="16763" y="57870"/>
                          <a:pt x="18994" y="60021"/>
                        </a:cubicBezTo>
                        <a:cubicBezTo>
                          <a:pt x="21862" y="62809"/>
                          <a:pt x="24412" y="64482"/>
                          <a:pt x="26642" y="65040"/>
                        </a:cubicBezTo>
                        <a:cubicBezTo>
                          <a:pt x="28156" y="65438"/>
                          <a:pt x="29749" y="65199"/>
                          <a:pt x="31502" y="64403"/>
                        </a:cubicBezTo>
                        <a:cubicBezTo>
                          <a:pt x="32697" y="63845"/>
                          <a:pt x="34530" y="62331"/>
                          <a:pt x="36920" y="59941"/>
                        </a:cubicBezTo>
                        <a:lnTo>
                          <a:pt x="42895" y="53966"/>
                        </a:lnTo>
                        <a:cubicBezTo>
                          <a:pt x="35247" y="55161"/>
                          <a:pt x="28953" y="53329"/>
                          <a:pt x="24013" y="48389"/>
                        </a:cubicBezTo>
                        <a:cubicBezTo>
                          <a:pt x="18516" y="42892"/>
                          <a:pt x="16445" y="36279"/>
                          <a:pt x="17879" y="28392"/>
                        </a:cubicBezTo>
                        <a:cubicBezTo>
                          <a:pt x="18994" y="22178"/>
                          <a:pt x="22260" y="16362"/>
                          <a:pt x="27758" y="10865"/>
                        </a:cubicBezTo>
                        <a:cubicBezTo>
                          <a:pt x="34609" y="4013"/>
                          <a:pt x="41461" y="349"/>
                          <a:pt x="48392" y="30"/>
                        </a:cubicBezTo>
                        <a:cubicBezTo>
                          <a:pt x="55323" y="-289"/>
                          <a:pt x="61219" y="1942"/>
                          <a:pt x="66158" y="6802"/>
                        </a:cubicBezTo>
                        <a:cubicBezTo>
                          <a:pt x="71257" y="11821"/>
                          <a:pt x="73249" y="18195"/>
                          <a:pt x="72133" y="25922"/>
                        </a:cubicBezTo>
                        <a:lnTo>
                          <a:pt x="77870" y="20186"/>
                        </a:lnTo>
                        <a:lnTo>
                          <a:pt x="88067" y="30304"/>
                        </a:lnTo>
                        <a:lnTo>
                          <a:pt x="51499" y="67191"/>
                        </a:lnTo>
                        <a:cubicBezTo>
                          <a:pt x="46719" y="72051"/>
                          <a:pt x="42735" y="75238"/>
                          <a:pt x="39549" y="76911"/>
                        </a:cubicBezTo>
                        <a:cubicBezTo>
                          <a:pt x="36362" y="78504"/>
                          <a:pt x="33414" y="79301"/>
                          <a:pt x="30626" y="79221"/>
                        </a:cubicBezTo>
                        <a:cubicBezTo>
                          <a:pt x="27837" y="79221"/>
                          <a:pt x="24810" y="78345"/>
                          <a:pt x="21623" y="76672"/>
                        </a:cubicBezTo>
                        <a:cubicBezTo>
                          <a:pt x="18436" y="75078"/>
                          <a:pt x="15011" y="72449"/>
                          <a:pt x="11346" y="68784"/>
                        </a:cubicBezTo>
                        <a:cubicBezTo>
                          <a:pt x="4415" y="61853"/>
                          <a:pt x="590" y="55798"/>
                          <a:pt x="112" y="50540"/>
                        </a:cubicBezTo>
                        <a:cubicBezTo>
                          <a:pt x="-445" y="45282"/>
                          <a:pt x="1068" y="40821"/>
                          <a:pt x="4733" y="37156"/>
                        </a:cubicBezTo>
                        <a:cubicBezTo>
                          <a:pt x="5052" y="36837"/>
                          <a:pt x="5530" y="36359"/>
                          <a:pt x="6088" y="35881"/>
                        </a:cubicBezTo>
                        <a:close/>
                        <a:moveTo>
                          <a:pt x="39389" y="21381"/>
                        </a:moveTo>
                        <a:cubicBezTo>
                          <a:pt x="35087" y="25763"/>
                          <a:pt x="32777" y="29747"/>
                          <a:pt x="32458" y="33491"/>
                        </a:cubicBezTo>
                        <a:cubicBezTo>
                          <a:pt x="32139" y="37156"/>
                          <a:pt x="33255" y="40263"/>
                          <a:pt x="35725" y="42733"/>
                        </a:cubicBezTo>
                        <a:cubicBezTo>
                          <a:pt x="38354" y="45362"/>
                          <a:pt x="41620" y="46557"/>
                          <a:pt x="45524" y="46318"/>
                        </a:cubicBezTo>
                        <a:cubicBezTo>
                          <a:pt x="49428" y="46079"/>
                          <a:pt x="53411" y="43848"/>
                          <a:pt x="57395" y="39785"/>
                        </a:cubicBezTo>
                        <a:cubicBezTo>
                          <a:pt x="61617" y="35483"/>
                          <a:pt x="63848" y="31499"/>
                          <a:pt x="64167" y="27675"/>
                        </a:cubicBezTo>
                        <a:cubicBezTo>
                          <a:pt x="64485" y="23851"/>
                          <a:pt x="63290" y="20664"/>
                          <a:pt x="60581" y="17955"/>
                        </a:cubicBezTo>
                        <a:cubicBezTo>
                          <a:pt x="57952" y="15406"/>
                          <a:pt x="54845" y="14291"/>
                          <a:pt x="51101" y="14609"/>
                        </a:cubicBezTo>
                        <a:cubicBezTo>
                          <a:pt x="47436" y="14928"/>
                          <a:pt x="43532" y="17238"/>
                          <a:pt x="39389" y="2138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59" name="Freeform: Shape 3458">
                    <a:extLst>
                      <a:ext uri="{FF2B5EF4-FFF2-40B4-BE49-F238E27FC236}">
                        <a16:creationId xmlns:a16="http://schemas.microsoft.com/office/drawing/2014/main" id="{1A064838-CD2A-1145-1CD5-57B580F57407}"/>
                      </a:ext>
                    </a:extLst>
                  </p:cNvPr>
                  <p:cNvSpPr/>
                  <p:nvPr/>
                </p:nvSpPr>
                <p:spPr>
                  <a:xfrm>
                    <a:off x="1579968" y="1277061"/>
                    <a:ext cx="61286" cy="61091"/>
                  </a:xfrm>
                  <a:custGeom>
                    <a:avLst/>
                    <a:gdLst>
                      <a:gd name="connsiteX0" fmla="*/ 10217 w 61286"/>
                      <a:gd name="connsiteY0" fmla="*/ 9066 h 61091"/>
                      <a:gd name="connsiteX1" fmla="*/ 23283 w 61286"/>
                      <a:gd name="connsiteY1" fmla="*/ 1258 h 61091"/>
                      <a:gd name="connsiteX2" fmla="*/ 38500 w 61286"/>
                      <a:gd name="connsiteY2" fmla="*/ 1019 h 61091"/>
                      <a:gd name="connsiteX3" fmla="*/ 52043 w 61286"/>
                      <a:gd name="connsiteY3" fmla="*/ 9225 h 61091"/>
                      <a:gd name="connsiteX4" fmla="*/ 61285 w 61286"/>
                      <a:gd name="connsiteY4" fmla="*/ 30417 h 61091"/>
                      <a:gd name="connsiteX5" fmla="*/ 52123 w 61286"/>
                      <a:gd name="connsiteY5" fmla="*/ 51609 h 61091"/>
                      <a:gd name="connsiteX6" fmla="*/ 30772 w 61286"/>
                      <a:gd name="connsiteY6" fmla="*/ 61090 h 61091"/>
                      <a:gd name="connsiteX7" fmla="*/ 9580 w 61286"/>
                      <a:gd name="connsiteY7" fmla="*/ 52246 h 61091"/>
                      <a:gd name="connsiteX8" fmla="*/ 1374 w 61286"/>
                      <a:gd name="connsiteY8" fmla="*/ 39021 h 61091"/>
                      <a:gd name="connsiteX9" fmla="*/ 975 w 61286"/>
                      <a:gd name="connsiteY9" fmla="*/ 23804 h 61091"/>
                      <a:gd name="connsiteX10" fmla="*/ 10217 w 61286"/>
                      <a:gd name="connsiteY10" fmla="*/ 9145 h 61091"/>
                      <a:gd name="connsiteX11" fmla="*/ 20813 w 61286"/>
                      <a:gd name="connsiteY11" fmla="*/ 20697 h 61091"/>
                      <a:gd name="connsiteX12" fmla="*/ 14440 w 61286"/>
                      <a:gd name="connsiteY12" fmla="*/ 32966 h 61091"/>
                      <a:gd name="connsiteX13" fmla="*/ 18343 w 61286"/>
                      <a:gd name="connsiteY13" fmla="*/ 43323 h 61091"/>
                      <a:gd name="connsiteX14" fmla="*/ 28700 w 61286"/>
                      <a:gd name="connsiteY14" fmla="*/ 47147 h 61091"/>
                      <a:gd name="connsiteX15" fmla="*/ 40969 w 61286"/>
                      <a:gd name="connsiteY15" fmla="*/ 40535 h 61091"/>
                      <a:gd name="connsiteX16" fmla="*/ 47263 w 61286"/>
                      <a:gd name="connsiteY16" fmla="*/ 28425 h 61091"/>
                      <a:gd name="connsiteX17" fmla="*/ 43359 w 61286"/>
                      <a:gd name="connsiteY17" fmla="*/ 18068 h 61091"/>
                      <a:gd name="connsiteX18" fmla="*/ 33002 w 61286"/>
                      <a:gd name="connsiteY18" fmla="*/ 14244 h 61091"/>
                      <a:gd name="connsiteX19" fmla="*/ 20813 w 61286"/>
                      <a:gd name="connsiteY19" fmla="*/ 20697 h 61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286" h="61091">
                        <a:moveTo>
                          <a:pt x="10217" y="9066"/>
                        </a:moveTo>
                        <a:cubicBezTo>
                          <a:pt x="13802" y="5480"/>
                          <a:pt x="18184" y="2851"/>
                          <a:pt x="23283" y="1258"/>
                        </a:cubicBezTo>
                        <a:cubicBezTo>
                          <a:pt x="28382" y="-335"/>
                          <a:pt x="33480" y="-415"/>
                          <a:pt x="38500" y="1019"/>
                        </a:cubicBezTo>
                        <a:cubicBezTo>
                          <a:pt x="43519" y="2453"/>
                          <a:pt x="48060" y="5162"/>
                          <a:pt x="52043" y="9225"/>
                        </a:cubicBezTo>
                        <a:cubicBezTo>
                          <a:pt x="58258" y="15359"/>
                          <a:pt x="61365" y="22450"/>
                          <a:pt x="61285" y="30417"/>
                        </a:cubicBezTo>
                        <a:cubicBezTo>
                          <a:pt x="61285" y="38384"/>
                          <a:pt x="58178" y="45474"/>
                          <a:pt x="52123" y="51609"/>
                        </a:cubicBezTo>
                        <a:cubicBezTo>
                          <a:pt x="45988" y="57823"/>
                          <a:pt x="38818" y="61010"/>
                          <a:pt x="30772" y="61090"/>
                        </a:cubicBezTo>
                        <a:cubicBezTo>
                          <a:pt x="22725" y="61169"/>
                          <a:pt x="15635" y="58221"/>
                          <a:pt x="9580" y="52246"/>
                        </a:cubicBezTo>
                        <a:cubicBezTo>
                          <a:pt x="5835" y="48502"/>
                          <a:pt x="3047" y="44120"/>
                          <a:pt x="1374" y="39021"/>
                        </a:cubicBezTo>
                        <a:cubicBezTo>
                          <a:pt x="-299" y="33922"/>
                          <a:pt x="-459" y="28824"/>
                          <a:pt x="975" y="23804"/>
                        </a:cubicBezTo>
                        <a:cubicBezTo>
                          <a:pt x="2489" y="18785"/>
                          <a:pt x="5516" y="13846"/>
                          <a:pt x="10217" y="9145"/>
                        </a:cubicBezTo>
                        <a:close/>
                        <a:moveTo>
                          <a:pt x="20813" y="20697"/>
                        </a:moveTo>
                        <a:cubicBezTo>
                          <a:pt x="16750" y="24760"/>
                          <a:pt x="14679" y="28824"/>
                          <a:pt x="14440" y="32966"/>
                        </a:cubicBezTo>
                        <a:cubicBezTo>
                          <a:pt x="14201" y="37029"/>
                          <a:pt x="15555" y="40535"/>
                          <a:pt x="18343" y="43323"/>
                        </a:cubicBezTo>
                        <a:cubicBezTo>
                          <a:pt x="21211" y="46112"/>
                          <a:pt x="24637" y="47386"/>
                          <a:pt x="28700" y="47147"/>
                        </a:cubicBezTo>
                        <a:cubicBezTo>
                          <a:pt x="32763" y="46908"/>
                          <a:pt x="36827" y="44678"/>
                          <a:pt x="40969" y="40535"/>
                        </a:cubicBezTo>
                        <a:cubicBezTo>
                          <a:pt x="44953" y="36551"/>
                          <a:pt x="47024" y="32488"/>
                          <a:pt x="47263" y="28425"/>
                        </a:cubicBezTo>
                        <a:cubicBezTo>
                          <a:pt x="47502" y="24362"/>
                          <a:pt x="46148" y="20936"/>
                          <a:pt x="43359" y="18068"/>
                        </a:cubicBezTo>
                        <a:cubicBezTo>
                          <a:pt x="40491" y="15280"/>
                          <a:pt x="37066" y="14005"/>
                          <a:pt x="33002" y="14244"/>
                        </a:cubicBezTo>
                        <a:cubicBezTo>
                          <a:pt x="28939" y="14483"/>
                          <a:pt x="24876" y="16634"/>
                          <a:pt x="20813" y="2069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60" name="Freeform: Shape 3459">
                    <a:extLst>
                      <a:ext uri="{FF2B5EF4-FFF2-40B4-BE49-F238E27FC236}">
                        <a16:creationId xmlns:a16="http://schemas.microsoft.com/office/drawing/2014/main" id="{B7B07F44-CCEF-288E-35BF-67339367440D}"/>
                      </a:ext>
                    </a:extLst>
                  </p:cNvPr>
                  <p:cNvSpPr/>
                  <p:nvPr/>
                </p:nvSpPr>
                <p:spPr>
                  <a:xfrm>
                    <a:off x="1662126" y="1358785"/>
                    <a:ext cx="45252" cy="45331"/>
                  </a:xfrm>
                  <a:custGeom>
                    <a:avLst/>
                    <a:gdLst>
                      <a:gd name="connsiteX0" fmla="*/ 4939 w 45252"/>
                      <a:gd name="connsiteY0" fmla="*/ 45332 h 45331"/>
                      <a:gd name="connsiteX1" fmla="*/ 0 w 45252"/>
                      <a:gd name="connsiteY1" fmla="*/ 40392 h 45331"/>
                      <a:gd name="connsiteX2" fmla="*/ 31390 w 45252"/>
                      <a:gd name="connsiteY2" fmla="*/ 8684 h 45331"/>
                      <a:gd name="connsiteX3" fmla="*/ 23263 w 45252"/>
                      <a:gd name="connsiteY3" fmla="*/ 7409 h 45331"/>
                      <a:gd name="connsiteX4" fmla="*/ 15456 w 45252"/>
                      <a:gd name="connsiteY4" fmla="*/ 4780 h 45331"/>
                      <a:gd name="connsiteX5" fmla="*/ 20236 w 45252"/>
                      <a:gd name="connsiteY5" fmla="*/ 0 h 45331"/>
                      <a:gd name="connsiteX6" fmla="*/ 32266 w 45252"/>
                      <a:gd name="connsiteY6" fmla="*/ 2470 h 45331"/>
                      <a:gd name="connsiteX7" fmla="*/ 42065 w 45252"/>
                      <a:gd name="connsiteY7" fmla="*/ 1434 h 45331"/>
                      <a:gd name="connsiteX8" fmla="*/ 45252 w 45252"/>
                      <a:gd name="connsiteY8" fmla="*/ 4621 h 45331"/>
                      <a:gd name="connsiteX9" fmla="*/ 4939 w 45252"/>
                      <a:gd name="connsiteY9" fmla="*/ 45252 h 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252" h="45331">
                        <a:moveTo>
                          <a:pt x="4939" y="45332"/>
                        </a:moveTo>
                        <a:lnTo>
                          <a:pt x="0" y="40392"/>
                        </a:lnTo>
                        <a:lnTo>
                          <a:pt x="31390" y="8684"/>
                        </a:lnTo>
                        <a:cubicBezTo>
                          <a:pt x="29079" y="8684"/>
                          <a:pt x="26371" y="8206"/>
                          <a:pt x="23263" y="7409"/>
                        </a:cubicBezTo>
                        <a:cubicBezTo>
                          <a:pt x="20156" y="6613"/>
                          <a:pt x="17607" y="5736"/>
                          <a:pt x="15456" y="4780"/>
                        </a:cubicBezTo>
                        <a:lnTo>
                          <a:pt x="20236" y="0"/>
                        </a:lnTo>
                        <a:cubicBezTo>
                          <a:pt x="24299" y="1434"/>
                          <a:pt x="28283" y="2310"/>
                          <a:pt x="32266" y="2470"/>
                        </a:cubicBezTo>
                        <a:cubicBezTo>
                          <a:pt x="36170" y="2709"/>
                          <a:pt x="39436" y="2310"/>
                          <a:pt x="42065" y="1434"/>
                        </a:cubicBezTo>
                        <a:lnTo>
                          <a:pt x="45252" y="4621"/>
                        </a:lnTo>
                        <a:lnTo>
                          <a:pt x="4939" y="4525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61" name="Freeform: Shape 3460">
                    <a:extLst>
                      <a:ext uri="{FF2B5EF4-FFF2-40B4-BE49-F238E27FC236}">
                        <a16:creationId xmlns:a16="http://schemas.microsoft.com/office/drawing/2014/main" id="{237D1834-8D79-661D-7BB5-9B14F8DD4639}"/>
                      </a:ext>
                    </a:extLst>
                  </p:cNvPr>
                  <p:cNvSpPr/>
                  <p:nvPr/>
                </p:nvSpPr>
                <p:spPr>
                  <a:xfrm>
                    <a:off x="1689373" y="1385793"/>
                    <a:ext cx="45252" cy="45331"/>
                  </a:xfrm>
                  <a:custGeom>
                    <a:avLst/>
                    <a:gdLst>
                      <a:gd name="connsiteX0" fmla="*/ 4939 w 45252"/>
                      <a:gd name="connsiteY0" fmla="*/ 45332 h 45331"/>
                      <a:gd name="connsiteX1" fmla="*/ 0 w 45252"/>
                      <a:gd name="connsiteY1" fmla="*/ 40392 h 45331"/>
                      <a:gd name="connsiteX2" fmla="*/ 31390 w 45252"/>
                      <a:gd name="connsiteY2" fmla="*/ 8684 h 45331"/>
                      <a:gd name="connsiteX3" fmla="*/ 23263 w 45252"/>
                      <a:gd name="connsiteY3" fmla="*/ 7409 h 45331"/>
                      <a:gd name="connsiteX4" fmla="*/ 15456 w 45252"/>
                      <a:gd name="connsiteY4" fmla="*/ 4780 h 45331"/>
                      <a:gd name="connsiteX5" fmla="*/ 20236 w 45252"/>
                      <a:gd name="connsiteY5" fmla="*/ 0 h 45331"/>
                      <a:gd name="connsiteX6" fmla="*/ 32266 w 45252"/>
                      <a:gd name="connsiteY6" fmla="*/ 2470 h 45331"/>
                      <a:gd name="connsiteX7" fmla="*/ 42065 w 45252"/>
                      <a:gd name="connsiteY7" fmla="*/ 1434 h 45331"/>
                      <a:gd name="connsiteX8" fmla="*/ 45252 w 45252"/>
                      <a:gd name="connsiteY8" fmla="*/ 4621 h 45331"/>
                      <a:gd name="connsiteX9" fmla="*/ 4939 w 45252"/>
                      <a:gd name="connsiteY9" fmla="*/ 45252 h 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252" h="45331">
                        <a:moveTo>
                          <a:pt x="4939" y="45332"/>
                        </a:moveTo>
                        <a:lnTo>
                          <a:pt x="0" y="40392"/>
                        </a:lnTo>
                        <a:lnTo>
                          <a:pt x="31390" y="8684"/>
                        </a:lnTo>
                        <a:cubicBezTo>
                          <a:pt x="29079" y="8684"/>
                          <a:pt x="26371" y="8206"/>
                          <a:pt x="23263" y="7409"/>
                        </a:cubicBezTo>
                        <a:cubicBezTo>
                          <a:pt x="20156" y="6613"/>
                          <a:pt x="17607" y="5736"/>
                          <a:pt x="15456" y="4780"/>
                        </a:cubicBezTo>
                        <a:lnTo>
                          <a:pt x="20236" y="0"/>
                        </a:lnTo>
                        <a:cubicBezTo>
                          <a:pt x="24299" y="1434"/>
                          <a:pt x="28283" y="2310"/>
                          <a:pt x="32266" y="2470"/>
                        </a:cubicBezTo>
                        <a:cubicBezTo>
                          <a:pt x="36170" y="2629"/>
                          <a:pt x="39436" y="2310"/>
                          <a:pt x="42065" y="1434"/>
                        </a:cubicBezTo>
                        <a:lnTo>
                          <a:pt x="45252" y="4621"/>
                        </a:lnTo>
                        <a:lnTo>
                          <a:pt x="4939" y="4525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62" name="Freeform: Shape 3461">
                    <a:extLst>
                      <a:ext uri="{FF2B5EF4-FFF2-40B4-BE49-F238E27FC236}">
                        <a16:creationId xmlns:a16="http://schemas.microsoft.com/office/drawing/2014/main" id="{AD63CEE8-AB2D-4415-5EDB-67D8D98202E8}"/>
                      </a:ext>
                    </a:extLst>
                  </p:cNvPr>
                  <p:cNvSpPr/>
                  <p:nvPr/>
                </p:nvSpPr>
                <p:spPr>
                  <a:xfrm>
                    <a:off x="1713406" y="1410363"/>
                    <a:ext cx="52064" cy="52791"/>
                  </a:xfrm>
                  <a:custGeom>
                    <a:avLst/>
                    <a:gdLst>
                      <a:gd name="connsiteX0" fmla="*/ 4249 w 52064"/>
                      <a:gd name="connsiteY0" fmla="*/ 22754 h 52791"/>
                      <a:gd name="connsiteX1" fmla="*/ 9906 w 52064"/>
                      <a:gd name="connsiteY1" fmla="*/ 27056 h 52791"/>
                      <a:gd name="connsiteX2" fmla="*/ 6799 w 52064"/>
                      <a:gd name="connsiteY2" fmla="*/ 36058 h 52791"/>
                      <a:gd name="connsiteX3" fmla="*/ 9986 w 52064"/>
                      <a:gd name="connsiteY3" fmla="*/ 42910 h 52791"/>
                      <a:gd name="connsiteX4" fmla="*/ 18351 w 52064"/>
                      <a:gd name="connsiteY4" fmla="*/ 46336 h 52791"/>
                      <a:gd name="connsiteX5" fmla="*/ 26716 w 52064"/>
                      <a:gd name="connsiteY5" fmla="*/ 42671 h 52791"/>
                      <a:gd name="connsiteX6" fmla="*/ 30062 w 52064"/>
                      <a:gd name="connsiteY6" fmla="*/ 34784 h 52791"/>
                      <a:gd name="connsiteX7" fmla="*/ 26557 w 52064"/>
                      <a:gd name="connsiteY7" fmla="*/ 26897 h 52791"/>
                      <a:gd name="connsiteX8" fmla="*/ 22494 w 52064"/>
                      <a:gd name="connsiteY8" fmla="*/ 23949 h 52791"/>
                      <a:gd name="connsiteX9" fmla="*/ 27353 w 52064"/>
                      <a:gd name="connsiteY9" fmla="*/ 20125 h 52791"/>
                      <a:gd name="connsiteX10" fmla="*/ 28070 w 52064"/>
                      <a:gd name="connsiteY10" fmla="*/ 21001 h 52791"/>
                      <a:gd name="connsiteX11" fmla="*/ 35400 w 52064"/>
                      <a:gd name="connsiteY11" fmla="*/ 24984 h 52791"/>
                      <a:gd name="connsiteX12" fmla="*/ 42969 w 52064"/>
                      <a:gd name="connsiteY12" fmla="*/ 22355 h 52791"/>
                      <a:gd name="connsiteX13" fmla="*/ 45598 w 52064"/>
                      <a:gd name="connsiteY13" fmla="*/ 15982 h 52791"/>
                      <a:gd name="connsiteX14" fmla="*/ 42570 w 52064"/>
                      <a:gd name="connsiteY14" fmla="*/ 9449 h 52791"/>
                      <a:gd name="connsiteX15" fmla="*/ 35958 w 52064"/>
                      <a:gd name="connsiteY15" fmla="*/ 6501 h 52791"/>
                      <a:gd name="connsiteX16" fmla="*/ 28070 w 52064"/>
                      <a:gd name="connsiteY16" fmla="*/ 9529 h 52791"/>
                      <a:gd name="connsiteX17" fmla="*/ 24007 w 52064"/>
                      <a:gd name="connsiteY17" fmla="*/ 3713 h 52791"/>
                      <a:gd name="connsiteX18" fmla="*/ 35798 w 52064"/>
                      <a:gd name="connsiteY18" fmla="*/ 48 h 52791"/>
                      <a:gd name="connsiteX19" fmla="*/ 46554 w 52064"/>
                      <a:gd name="connsiteY19" fmla="*/ 5227 h 52791"/>
                      <a:gd name="connsiteX20" fmla="*/ 51254 w 52064"/>
                      <a:gd name="connsiteY20" fmla="*/ 12715 h 52791"/>
                      <a:gd name="connsiteX21" fmla="*/ 51652 w 52064"/>
                      <a:gd name="connsiteY21" fmla="*/ 20842 h 52791"/>
                      <a:gd name="connsiteX22" fmla="*/ 47988 w 52064"/>
                      <a:gd name="connsiteY22" fmla="*/ 27534 h 52791"/>
                      <a:gd name="connsiteX23" fmla="*/ 41853 w 52064"/>
                      <a:gd name="connsiteY23" fmla="*/ 30880 h 52791"/>
                      <a:gd name="connsiteX24" fmla="*/ 34285 w 52064"/>
                      <a:gd name="connsiteY24" fmla="*/ 30163 h 52791"/>
                      <a:gd name="connsiteX25" fmla="*/ 36436 w 52064"/>
                      <a:gd name="connsiteY25" fmla="*/ 39086 h 52791"/>
                      <a:gd name="connsiteX26" fmla="*/ 31974 w 52064"/>
                      <a:gd name="connsiteY26" fmla="*/ 47611 h 52791"/>
                      <a:gd name="connsiteX27" fmla="*/ 19227 w 52064"/>
                      <a:gd name="connsiteY27" fmla="*/ 52789 h 52791"/>
                      <a:gd name="connsiteX28" fmla="*/ 5763 w 52064"/>
                      <a:gd name="connsiteY28" fmla="*/ 46814 h 52791"/>
                      <a:gd name="connsiteX29" fmla="*/ 27 w 52064"/>
                      <a:gd name="connsiteY29" fmla="*/ 34863 h 52791"/>
                      <a:gd name="connsiteX30" fmla="*/ 4170 w 52064"/>
                      <a:gd name="connsiteY30" fmla="*/ 22674 h 52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064" h="52791">
                        <a:moveTo>
                          <a:pt x="4249" y="22754"/>
                        </a:moveTo>
                        <a:lnTo>
                          <a:pt x="9906" y="27056"/>
                        </a:lnTo>
                        <a:cubicBezTo>
                          <a:pt x="7675" y="30482"/>
                          <a:pt x="6639" y="33429"/>
                          <a:pt x="6799" y="36058"/>
                        </a:cubicBezTo>
                        <a:cubicBezTo>
                          <a:pt x="6958" y="38688"/>
                          <a:pt x="7994" y="40918"/>
                          <a:pt x="9986" y="42910"/>
                        </a:cubicBezTo>
                        <a:cubicBezTo>
                          <a:pt x="12296" y="45220"/>
                          <a:pt x="15084" y="46336"/>
                          <a:pt x="18351" y="46336"/>
                        </a:cubicBezTo>
                        <a:cubicBezTo>
                          <a:pt x="21617" y="46336"/>
                          <a:pt x="24406" y="45061"/>
                          <a:pt x="26716" y="42671"/>
                        </a:cubicBezTo>
                        <a:cubicBezTo>
                          <a:pt x="28947" y="40361"/>
                          <a:pt x="30062" y="37732"/>
                          <a:pt x="30062" y="34784"/>
                        </a:cubicBezTo>
                        <a:cubicBezTo>
                          <a:pt x="30062" y="31836"/>
                          <a:pt x="28867" y="29207"/>
                          <a:pt x="26557" y="26897"/>
                        </a:cubicBezTo>
                        <a:cubicBezTo>
                          <a:pt x="25601" y="25940"/>
                          <a:pt x="24246" y="24984"/>
                          <a:pt x="22494" y="23949"/>
                        </a:cubicBezTo>
                        <a:lnTo>
                          <a:pt x="27353" y="20125"/>
                        </a:lnTo>
                        <a:cubicBezTo>
                          <a:pt x="27353" y="20125"/>
                          <a:pt x="27911" y="20762"/>
                          <a:pt x="28070" y="21001"/>
                        </a:cubicBezTo>
                        <a:cubicBezTo>
                          <a:pt x="30221" y="23072"/>
                          <a:pt x="32612" y="24427"/>
                          <a:pt x="35400" y="24984"/>
                        </a:cubicBezTo>
                        <a:cubicBezTo>
                          <a:pt x="38188" y="25542"/>
                          <a:pt x="40738" y="24666"/>
                          <a:pt x="42969" y="22355"/>
                        </a:cubicBezTo>
                        <a:cubicBezTo>
                          <a:pt x="44801" y="20523"/>
                          <a:pt x="45677" y="18452"/>
                          <a:pt x="45598" y="15982"/>
                        </a:cubicBezTo>
                        <a:cubicBezTo>
                          <a:pt x="45598" y="13592"/>
                          <a:pt x="44562" y="11361"/>
                          <a:pt x="42570" y="9449"/>
                        </a:cubicBezTo>
                        <a:cubicBezTo>
                          <a:pt x="40658" y="7537"/>
                          <a:pt x="38427" y="6501"/>
                          <a:pt x="35958" y="6501"/>
                        </a:cubicBezTo>
                        <a:cubicBezTo>
                          <a:pt x="33488" y="6501"/>
                          <a:pt x="30859" y="7457"/>
                          <a:pt x="28070" y="9529"/>
                        </a:cubicBezTo>
                        <a:lnTo>
                          <a:pt x="24007" y="3713"/>
                        </a:lnTo>
                        <a:cubicBezTo>
                          <a:pt x="27911" y="1004"/>
                          <a:pt x="31895" y="-271"/>
                          <a:pt x="35798" y="48"/>
                        </a:cubicBezTo>
                        <a:cubicBezTo>
                          <a:pt x="39782" y="367"/>
                          <a:pt x="43367" y="2119"/>
                          <a:pt x="46554" y="5227"/>
                        </a:cubicBezTo>
                        <a:cubicBezTo>
                          <a:pt x="48784" y="7457"/>
                          <a:pt x="50298" y="9927"/>
                          <a:pt x="51254" y="12715"/>
                        </a:cubicBezTo>
                        <a:cubicBezTo>
                          <a:pt x="52210" y="15504"/>
                          <a:pt x="52290" y="18213"/>
                          <a:pt x="51652" y="20842"/>
                        </a:cubicBezTo>
                        <a:cubicBezTo>
                          <a:pt x="51015" y="23471"/>
                          <a:pt x="49740" y="25701"/>
                          <a:pt x="47988" y="27534"/>
                        </a:cubicBezTo>
                        <a:cubicBezTo>
                          <a:pt x="46235" y="29287"/>
                          <a:pt x="44243" y="30402"/>
                          <a:pt x="41853" y="30880"/>
                        </a:cubicBezTo>
                        <a:cubicBezTo>
                          <a:pt x="39463" y="31358"/>
                          <a:pt x="36993" y="31199"/>
                          <a:pt x="34285" y="30163"/>
                        </a:cubicBezTo>
                        <a:cubicBezTo>
                          <a:pt x="36117" y="33111"/>
                          <a:pt x="36834" y="36058"/>
                          <a:pt x="36436" y="39086"/>
                        </a:cubicBezTo>
                        <a:cubicBezTo>
                          <a:pt x="36037" y="42113"/>
                          <a:pt x="34524" y="44981"/>
                          <a:pt x="31974" y="47611"/>
                        </a:cubicBezTo>
                        <a:cubicBezTo>
                          <a:pt x="28469" y="51116"/>
                          <a:pt x="24167" y="52869"/>
                          <a:pt x="19227" y="52789"/>
                        </a:cubicBezTo>
                        <a:cubicBezTo>
                          <a:pt x="14208" y="52789"/>
                          <a:pt x="9747" y="50718"/>
                          <a:pt x="5763" y="46814"/>
                        </a:cubicBezTo>
                        <a:cubicBezTo>
                          <a:pt x="2178" y="43308"/>
                          <a:pt x="345" y="39325"/>
                          <a:pt x="27" y="34863"/>
                        </a:cubicBezTo>
                        <a:cubicBezTo>
                          <a:pt x="-212" y="30402"/>
                          <a:pt x="1142" y="26339"/>
                          <a:pt x="4170" y="22674"/>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63" name="Freeform: Shape 3462">
                    <a:extLst>
                      <a:ext uri="{FF2B5EF4-FFF2-40B4-BE49-F238E27FC236}">
                        <a16:creationId xmlns:a16="http://schemas.microsoft.com/office/drawing/2014/main" id="{B8A332FA-CE0F-C73E-C4E9-89A1FDCE74AE}"/>
                      </a:ext>
                    </a:extLst>
                  </p:cNvPr>
                  <p:cNvSpPr/>
                  <p:nvPr/>
                </p:nvSpPr>
                <p:spPr>
                  <a:xfrm>
                    <a:off x="1740361" y="1436303"/>
                    <a:ext cx="78872" cy="78713"/>
                  </a:xfrm>
                  <a:custGeom>
                    <a:avLst/>
                    <a:gdLst>
                      <a:gd name="connsiteX0" fmla="*/ 0 w 78872"/>
                      <a:gd name="connsiteY0" fmla="*/ 40472 h 78713"/>
                      <a:gd name="connsiteX1" fmla="*/ 40153 w 78872"/>
                      <a:gd name="connsiteY1" fmla="*/ 0 h 78713"/>
                      <a:gd name="connsiteX2" fmla="*/ 48200 w 78872"/>
                      <a:gd name="connsiteY2" fmla="*/ 7967 h 78713"/>
                      <a:gd name="connsiteX3" fmla="*/ 29398 w 78872"/>
                      <a:gd name="connsiteY3" fmla="*/ 46129 h 78713"/>
                      <a:gd name="connsiteX4" fmla="*/ 25415 w 78872"/>
                      <a:gd name="connsiteY4" fmla="*/ 54016 h 78713"/>
                      <a:gd name="connsiteX5" fmla="*/ 34019 w 78872"/>
                      <a:gd name="connsiteY5" fmla="*/ 49634 h 78713"/>
                      <a:gd name="connsiteX6" fmla="*/ 71623 w 78872"/>
                      <a:gd name="connsiteY6" fmla="*/ 31071 h 78713"/>
                      <a:gd name="connsiteX7" fmla="*/ 78873 w 78872"/>
                      <a:gd name="connsiteY7" fmla="*/ 38241 h 78713"/>
                      <a:gd name="connsiteX8" fmla="*/ 38719 w 78872"/>
                      <a:gd name="connsiteY8" fmla="*/ 78713 h 78713"/>
                      <a:gd name="connsiteX9" fmla="*/ 33541 w 78872"/>
                      <a:gd name="connsiteY9" fmla="*/ 73614 h 78713"/>
                      <a:gd name="connsiteX10" fmla="*/ 67161 w 78872"/>
                      <a:gd name="connsiteY10" fmla="*/ 39675 h 78713"/>
                      <a:gd name="connsiteX11" fmla="*/ 21829 w 78872"/>
                      <a:gd name="connsiteY11" fmla="*/ 61903 h 78713"/>
                      <a:gd name="connsiteX12" fmla="*/ 16970 w 78872"/>
                      <a:gd name="connsiteY12" fmla="*/ 57123 h 78713"/>
                      <a:gd name="connsiteX13" fmla="*/ 39436 w 78872"/>
                      <a:gd name="connsiteY13" fmla="*/ 10994 h 78713"/>
                      <a:gd name="connsiteX14" fmla="*/ 5258 w 78872"/>
                      <a:gd name="connsiteY14" fmla="*/ 45491 h 78713"/>
                      <a:gd name="connsiteX15" fmla="*/ 80 w 78872"/>
                      <a:gd name="connsiteY15" fmla="*/ 40392 h 7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872" h="78713">
                        <a:moveTo>
                          <a:pt x="0" y="40472"/>
                        </a:moveTo>
                        <a:lnTo>
                          <a:pt x="40153" y="0"/>
                        </a:lnTo>
                        <a:lnTo>
                          <a:pt x="48200" y="7967"/>
                        </a:lnTo>
                        <a:lnTo>
                          <a:pt x="29398" y="46129"/>
                        </a:lnTo>
                        <a:cubicBezTo>
                          <a:pt x="27645" y="49634"/>
                          <a:pt x="26291" y="52343"/>
                          <a:pt x="25415" y="54016"/>
                        </a:cubicBezTo>
                        <a:cubicBezTo>
                          <a:pt x="27327" y="52980"/>
                          <a:pt x="30195" y="51546"/>
                          <a:pt x="34019" y="49634"/>
                        </a:cubicBezTo>
                        <a:lnTo>
                          <a:pt x="71623" y="31071"/>
                        </a:lnTo>
                        <a:lnTo>
                          <a:pt x="78873" y="38241"/>
                        </a:lnTo>
                        <a:lnTo>
                          <a:pt x="38719" y="78713"/>
                        </a:lnTo>
                        <a:lnTo>
                          <a:pt x="33541" y="73614"/>
                        </a:lnTo>
                        <a:lnTo>
                          <a:pt x="67161" y="39675"/>
                        </a:lnTo>
                        <a:lnTo>
                          <a:pt x="21829" y="61903"/>
                        </a:lnTo>
                        <a:lnTo>
                          <a:pt x="16970" y="57123"/>
                        </a:lnTo>
                        <a:lnTo>
                          <a:pt x="39436" y="10994"/>
                        </a:lnTo>
                        <a:lnTo>
                          <a:pt x="5258" y="45491"/>
                        </a:lnTo>
                        <a:lnTo>
                          <a:pt x="80" y="4039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400" name="Graphic 3682">
                  <a:extLst>
                    <a:ext uri="{FF2B5EF4-FFF2-40B4-BE49-F238E27FC236}">
                      <a16:creationId xmlns:a16="http://schemas.microsoft.com/office/drawing/2014/main" id="{68D72ED8-6AB3-183F-6268-181E55DE421C}"/>
                    </a:ext>
                  </a:extLst>
                </p:cNvPr>
                <p:cNvGrpSpPr/>
                <p:nvPr/>
              </p:nvGrpSpPr>
              <p:grpSpPr>
                <a:xfrm>
                  <a:off x="2138469" y="368656"/>
                  <a:ext cx="353492" cy="927270"/>
                  <a:chOff x="2138469" y="368656"/>
                  <a:chExt cx="353492" cy="927270"/>
                </a:xfrm>
                <a:solidFill>
                  <a:srgbClr val="000000"/>
                </a:solidFill>
              </p:grpSpPr>
              <p:sp>
                <p:nvSpPr>
                  <p:cNvPr id="3437" name="Freeform: Shape 3436">
                    <a:extLst>
                      <a:ext uri="{FF2B5EF4-FFF2-40B4-BE49-F238E27FC236}">
                        <a16:creationId xmlns:a16="http://schemas.microsoft.com/office/drawing/2014/main" id="{363F5CC0-C527-03B5-5183-5415C7902AC8}"/>
                      </a:ext>
                    </a:extLst>
                  </p:cNvPr>
                  <p:cNvSpPr/>
                  <p:nvPr/>
                </p:nvSpPr>
                <p:spPr>
                  <a:xfrm>
                    <a:off x="2138469" y="368656"/>
                    <a:ext cx="90278" cy="93292"/>
                  </a:xfrm>
                  <a:custGeom>
                    <a:avLst/>
                    <a:gdLst>
                      <a:gd name="connsiteX0" fmla="*/ 0 w 90278"/>
                      <a:gd name="connsiteY0" fmla="*/ 25175 h 93292"/>
                      <a:gd name="connsiteX1" fmla="*/ 75766 w 90278"/>
                      <a:gd name="connsiteY1" fmla="*/ 0 h 93292"/>
                      <a:gd name="connsiteX2" fmla="*/ 86441 w 90278"/>
                      <a:gd name="connsiteY2" fmla="*/ 32186 h 93292"/>
                      <a:gd name="connsiteX3" fmla="*/ 90265 w 90278"/>
                      <a:gd name="connsiteY3" fmla="*/ 50510 h 93292"/>
                      <a:gd name="connsiteX4" fmla="*/ 85963 w 90278"/>
                      <a:gd name="connsiteY4" fmla="*/ 61744 h 93292"/>
                      <a:gd name="connsiteX5" fmla="*/ 75128 w 90278"/>
                      <a:gd name="connsiteY5" fmla="*/ 68994 h 93292"/>
                      <a:gd name="connsiteX6" fmla="*/ 59354 w 90278"/>
                      <a:gd name="connsiteY6" fmla="*/ 68675 h 93292"/>
                      <a:gd name="connsiteX7" fmla="*/ 47403 w 90278"/>
                      <a:gd name="connsiteY7" fmla="*/ 56007 h 93292"/>
                      <a:gd name="connsiteX8" fmla="*/ 43738 w 90278"/>
                      <a:gd name="connsiteY8" fmla="*/ 66285 h 93292"/>
                      <a:gd name="connsiteX9" fmla="*/ 34337 w 90278"/>
                      <a:gd name="connsiteY9" fmla="*/ 79112 h 93292"/>
                      <a:gd name="connsiteX10" fmla="*/ 22626 w 90278"/>
                      <a:gd name="connsiteY10" fmla="*/ 93293 h 93292"/>
                      <a:gd name="connsiteX11" fmla="*/ 16571 w 90278"/>
                      <a:gd name="connsiteY11" fmla="*/ 74969 h 93292"/>
                      <a:gd name="connsiteX12" fmla="*/ 29398 w 90278"/>
                      <a:gd name="connsiteY12" fmla="*/ 58398 h 93292"/>
                      <a:gd name="connsiteX13" fmla="*/ 37843 w 90278"/>
                      <a:gd name="connsiteY13" fmla="*/ 46607 h 93292"/>
                      <a:gd name="connsiteX14" fmla="*/ 39436 w 90278"/>
                      <a:gd name="connsiteY14" fmla="*/ 40950 h 93292"/>
                      <a:gd name="connsiteX15" fmla="*/ 37763 w 90278"/>
                      <a:gd name="connsiteY15" fmla="*/ 32983 h 93292"/>
                      <a:gd name="connsiteX16" fmla="*/ 36728 w 90278"/>
                      <a:gd name="connsiteY16" fmla="*/ 29876 h 93292"/>
                      <a:gd name="connsiteX17" fmla="*/ 5099 w 90278"/>
                      <a:gd name="connsiteY17" fmla="*/ 40392 h 93292"/>
                      <a:gd name="connsiteX18" fmla="*/ 0 w 90278"/>
                      <a:gd name="connsiteY18" fmla="*/ 25096 h 93292"/>
                      <a:gd name="connsiteX19" fmla="*/ 48837 w 90278"/>
                      <a:gd name="connsiteY19" fmla="*/ 25972 h 93292"/>
                      <a:gd name="connsiteX20" fmla="*/ 52582 w 90278"/>
                      <a:gd name="connsiteY20" fmla="*/ 37285 h 93292"/>
                      <a:gd name="connsiteX21" fmla="*/ 58079 w 90278"/>
                      <a:gd name="connsiteY21" fmla="*/ 50749 h 93292"/>
                      <a:gd name="connsiteX22" fmla="*/ 62700 w 90278"/>
                      <a:gd name="connsiteY22" fmla="*/ 54016 h 93292"/>
                      <a:gd name="connsiteX23" fmla="*/ 68914 w 90278"/>
                      <a:gd name="connsiteY23" fmla="*/ 53697 h 93292"/>
                      <a:gd name="connsiteX24" fmla="*/ 74411 w 90278"/>
                      <a:gd name="connsiteY24" fmla="*/ 49634 h 93292"/>
                      <a:gd name="connsiteX25" fmla="*/ 75447 w 90278"/>
                      <a:gd name="connsiteY25" fmla="*/ 42862 h 93292"/>
                      <a:gd name="connsiteX26" fmla="*/ 72021 w 90278"/>
                      <a:gd name="connsiteY26" fmla="*/ 31629 h 93292"/>
                      <a:gd name="connsiteX27" fmla="*/ 68038 w 90278"/>
                      <a:gd name="connsiteY27" fmla="*/ 19678 h 93292"/>
                      <a:gd name="connsiteX28" fmla="*/ 48837 w 90278"/>
                      <a:gd name="connsiteY28" fmla="*/ 26052 h 9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0278" h="93292">
                        <a:moveTo>
                          <a:pt x="0" y="25175"/>
                        </a:moveTo>
                        <a:lnTo>
                          <a:pt x="75766" y="0"/>
                        </a:lnTo>
                        <a:lnTo>
                          <a:pt x="86441" y="32186"/>
                        </a:lnTo>
                        <a:cubicBezTo>
                          <a:pt x="89150" y="40313"/>
                          <a:pt x="90425" y="46368"/>
                          <a:pt x="90265" y="50510"/>
                        </a:cubicBezTo>
                        <a:cubicBezTo>
                          <a:pt x="90106" y="54653"/>
                          <a:pt x="88672" y="58398"/>
                          <a:pt x="85963" y="61744"/>
                        </a:cubicBezTo>
                        <a:cubicBezTo>
                          <a:pt x="83254" y="65090"/>
                          <a:pt x="79590" y="67560"/>
                          <a:pt x="75128" y="68994"/>
                        </a:cubicBezTo>
                        <a:cubicBezTo>
                          <a:pt x="69472" y="70906"/>
                          <a:pt x="64213" y="70746"/>
                          <a:pt x="59354" y="68675"/>
                        </a:cubicBezTo>
                        <a:cubicBezTo>
                          <a:pt x="54573" y="66604"/>
                          <a:pt x="50510" y="62381"/>
                          <a:pt x="47403" y="56007"/>
                        </a:cubicBezTo>
                        <a:cubicBezTo>
                          <a:pt x="46607" y="59991"/>
                          <a:pt x="45332" y="63417"/>
                          <a:pt x="43738" y="66285"/>
                        </a:cubicBezTo>
                        <a:cubicBezTo>
                          <a:pt x="42145" y="69233"/>
                          <a:pt x="39038" y="73455"/>
                          <a:pt x="34337" y="79112"/>
                        </a:cubicBezTo>
                        <a:lnTo>
                          <a:pt x="22626" y="93293"/>
                        </a:lnTo>
                        <a:lnTo>
                          <a:pt x="16571" y="74969"/>
                        </a:lnTo>
                        <a:lnTo>
                          <a:pt x="29398" y="58398"/>
                        </a:lnTo>
                        <a:cubicBezTo>
                          <a:pt x="34019" y="52502"/>
                          <a:pt x="36807" y="48598"/>
                          <a:pt x="37843" y="46607"/>
                        </a:cubicBezTo>
                        <a:cubicBezTo>
                          <a:pt x="38879" y="44615"/>
                          <a:pt x="39436" y="42782"/>
                          <a:pt x="39436" y="40950"/>
                        </a:cubicBezTo>
                        <a:cubicBezTo>
                          <a:pt x="39436" y="39118"/>
                          <a:pt x="38879" y="36489"/>
                          <a:pt x="37763" y="32983"/>
                        </a:cubicBezTo>
                        <a:lnTo>
                          <a:pt x="36728" y="29876"/>
                        </a:lnTo>
                        <a:lnTo>
                          <a:pt x="5099" y="40392"/>
                        </a:lnTo>
                        <a:lnTo>
                          <a:pt x="0" y="25096"/>
                        </a:lnTo>
                        <a:close/>
                        <a:moveTo>
                          <a:pt x="48837" y="25972"/>
                        </a:moveTo>
                        <a:lnTo>
                          <a:pt x="52582" y="37285"/>
                        </a:lnTo>
                        <a:cubicBezTo>
                          <a:pt x="55051" y="44615"/>
                          <a:pt x="56884" y="49076"/>
                          <a:pt x="58079" y="50749"/>
                        </a:cubicBezTo>
                        <a:cubicBezTo>
                          <a:pt x="59274" y="52343"/>
                          <a:pt x="60867" y="53458"/>
                          <a:pt x="62700" y="54016"/>
                        </a:cubicBezTo>
                        <a:cubicBezTo>
                          <a:pt x="64532" y="54573"/>
                          <a:pt x="66604" y="54414"/>
                          <a:pt x="68914" y="53697"/>
                        </a:cubicBezTo>
                        <a:cubicBezTo>
                          <a:pt x="71463" y="52821"/>
                          <a:pt x="73296" y="51466"/>
                          <a:pt x="74411" y="49634"/>
                        </a:cubicBezTo>
                        <a:cubicBezTo>
                          <a:pt x="75527" y="47722"/>
                          <a:pt x="75925" y="45491"/>
                          <a:pt x="75447" y="42862"/>
                        </a:cubicBezTo>
                        <a:cubicBezTo>
                          <a:pt x="75208" y="41587"/>
                          <a:pt x="74092" y="37843"/>
                          <a:pt x="72021" y="31629"/>
                        </a:cubicBezTo>
                        <a:lnTo>
                          <a:pt x="68038" y="19678"/>
                        </a:lnTo>
                        <a:lnTo>
                          <a:pt x="48837" y="2605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38" name="Freeform: Shape 3437">
                    <a:extLst>
                      <a:ext uri="{FF2B5EF4-FFF2-40B4-BE49-F238E27FC236}">
                        <a16:creationId xmlns:a16="http://schemas.microsoft.com/office/drawing/2014/main" id="{661CF4CC-55D8-A9D6-78F7-3F2FFDA4D05E}"/>
                      </a:ext>
                    </a:extLst>
                  </p:cNvPr>
                  <p:cNvSpPr/>
                  <p:nvPr/>
                </p:nvSpPr>
                <p:spPr>
                  <a:xfrm>
                    <a:off x="2168100" y="454659"/>
                    <a:ext cx="60485" cy="56764"/>
                  </a:xfrm>
                  <a:custGeom>
                    <a:avLst/>
                    <a:gdLst>
                      <a:gd name="connsiteX0" fmla="*/ 23747 w 60485"/>
                      <a:gd name="connsiteY0" fmla="*/ 41468 h 56764"/>
                      <a:gd name="connsiteX1" fmla="*/ 26137 w 60485"/>
                      <a:gd name="connsiteY1" fmla="*/ 56764 h 56764"/>
                      <a:gd name="connsiteX2" fmla="*/ 11079 w 60485"/>
                      <a:gd name="connsiteY2" fmla="*/ 51984 h 56764"/>
                      <a:gd name="connsiteX3" fmla="*/ 1917 w 60485"/>
                      <a:gd name="connsiteY3" fmla="*/ 38281 h 56764"/>
                      <a:gd name="connsiteX4" fmla="*/ 4228 w 60485"/>
                      <a:gd name="connsiteY4" fmla="*/ 13982 h 56764"/>
                      <a:gd name="connsiteX5" fmla="*/ 21357 w 60485"/>
                      <a:gd name="connsiteY5" fmla="*/ 2271 h 56764"/>
                      <a:gd name="connsiteX6" fmla="*/ 45098 w 60485"/>
                      <a:gd name="connsiteY6" fmla="*/ 2271 h 56764"/>
                      <a:gd name="connsiteX7" fmla="*/ 58801 w 60485"/>
                      <a:gd name="connsiteY7" fmla="*/ 17726 h 56764"/>
                      <a:gd name="connsiteX8" fmla="*/ 57128 w 60485"/>
                      <a:gd name="connsiteY8" fmla="*/ 39715 h 56764"/>
                      <a:gd name="connsiteX9" fmla="*/ 34582 w 60485"/>
                      <a:gd name="connsiteY9" fmla="*/ 54693 h 56764"/>
                      <a:gd name="connsiteX10" fmla="*/ 22472 w 60485"/>
                      <a:gd name="connsiteY10" fmla="*/ 18284 h 56764"/>
                      <a:gd name="connsiteX11" fmla="*/ 13549 w 60485"/>
                      <a:gd name="connsiteY11" fmla="*/ 25136 h 56764"/>
                      <a:gd name="connsiteX12" fmla="*/ 12752 w 60485"/>
                      <a:gd name="connsiteY12" fmla="*/ 34696 h 56764"/>
                      <a:gd name="connsiteX13" fmla="*/ 16497 w 60485"/>
                      <a:gd name="connsiteY13" fmla="*/ 39795 h 56764"/>
                      <a:gd name="connsiteX14" fmla="*/ 23667 w 60485"/>
                      <a:gd name="connsiteY14" fmla="*/ 41309 h 56764"/>
                      <a:gd name="connsiteX15" fmla="*/ 38724 w 60485"/>
                      <a:gd name="connsiteY15" fmla="*/ 37405 h 56764"/>
                      <a:gd name="connsiteX16" fmla="*/ 47249 w 60485"/>
                      <a:gd name="connsiteY16" fmla="*/ 30952 h 56764"/>
                      <a:gd name="connsiteX17" fmla="*/ 48046 w 60485"/>
                      <a:gd name="connsiteY17" fmla="*/ 22347 h 56764"/>
                      <a:gd name="connsiteX18" fmla="*/ 41991 w 60485"/>
                      <a:gd name="connsiteY18" fmla="*/ 15655 h 56764"/>
                      <a:gd name="connsiteX19" fmla="*/ 31554 w 60485"/>
                      <a:gd name="connsiteY19" fmla="*/ 15655 h 56764"/>
                      <a:gd name="connsiteX20" fmla="*/ 38724 w 60485"/>
                      <a:gd name="connsiteY20" fmla="*/ 37325 h 5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485" h="56764">
                        <a:moveTo>
                          <a:pt x="23747" y="41468"/>
                        </a:moveTo>
                        <a:lnTo>
                          <a:pt x="26137" y="56764"/>
                        </a:lnTo>
                        <a:cubicBezTo>
                          <a:pt x="20241" y="56685"/>
                          <a:pt x="15222" y="55091"/>
                          <a:pt x="11079" y="51984"/>
                        </a:cubicBezTo>
                        <a:cubicBezTo>
                          <a:pt x="6936" y="48877"/>
                          <a:pt x="3909" y="44336"/>
                          <a:pt x="1917" y="38281"/>
                        </a:cubicBezTo>
                        <a:cubicBezTo>
                          <a:pt x="-1270" y="28721"/>
                          <a:pt x="-473" y="20674"/>
                          <a:pt x="4228" y="13982"/>
                        </a:cubicBezTo>
                        <a:cubicBezTo>
                          <a:pt x="8052" y="8724"/>
                          <a:pt x="13708" y="4820"/>
                          <a:pt x="21357" y="2271"/>
                        </a:cubicBezTo>
                        <a:cubicBezTo>
                          <a:pt x="30439" y="-757"/>
                          <a:pt x="38406" y="-757"/>
                          <a:pt x="45098" y="2271"/>
                        </a:cubicBezTo>
                        <a:cubicBezTo>
                          <a:pt x="51790" y="5298"/>
                          <a:pt x="56411" y="10477"/>
                          <a:pt x="58801" y="17726"/>
                        </a:cubicBezTo>
                        <a:cubicBezTo>
                          <a:pt x="61510" y="25853"/>
                          <a:pt x="60952" y="33262"/>
                          <a:pt x="57128" y="39715"/>
                        </a:cubicBezTo>
                        <a:cubicBezTo>
                          <a:pt x="53304" y="46168"/>
                          <a:pt x="45815" y="51267"/>
                          <a:pt x="34582" y="54693"/>
                        </a:cubicBezTo>
                        <a:lnTo>
                          <a:pt x="22472" y="18284"/>
                        </a:lnTo>
                        <a:cubicBezTo>
                          <a:pt x="18170" y="19798"/>
                          <a:pt x="15222" y="22108"/>
                          <a:pt x="13549" y="25136"/>
                        </a:cubicBezTo>
                        <a:cubicBezTo>
                          <a:pt x="11876" y="28163"/>
                          <a:pt x="11637" y="31350"/>
                          <a:pt x="12752" y="34696"/>
                        </a:cubicBezTo>
                        <a:cubicBezTo>
                          <a:pt x="13469" y="37006"/>
                          <a:pt x="14744" y="38679"/>
                          <a:pt x="16497" y="39795"/>
                        </a:cubicBezTo>
                        <a:cubicBezTo>
                          <a:pt x="18249" y="40910"/>
                          <a:pt x="20639" y="41468"/>
                          <a:pt x="23667" y="41309"/>
                        </a:cubicBezTo>
                        <a:close/>
                        <a:moveTo>
                          <a:pt x="38724" y="37405"/>
                        </a:moveTo>
                        <a:cubicBezTo>
                          <a:pt x="42867" y="35891"/>
                          <a:pt x="45735" y="33740"/>
                          <a:pt x="47249" y="30952"/>
                        </a:cubicBezTo>
                        <a:cubicBezTo>
                          <a:pt x="48763" y="28163"/>
                          <a:pt x="49002" y="25295"/>
                          <a:pt x="48046" y="22347"/>
                        </a:cubicBezTo>
                        <a:cubicBezTo>
                          <a:pt x="47010" y="19160"/>
                          <a:pt x="44939" y="16930"/>
                          <a:pt x="41991" y="15655"/>
                        </a:cubicBezTo>
                        <a:cubicBezTo>
                          <a:pt x="38963" y="14380"/>
                          <a:pt x="35538" y="14380"/>
                          <a:pt x="31554" y="15655"/>
                        </a:cubicBezTo>
                        <a:lnTo>
                          <a:pt x="38724" y="3732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39" name="Freeform: Shape 3438">
                    <a:extLst>
                      <a:ext uri="{FF2B5EF4-FFF2-40B4-BE49-F238E27FC236}">
                        <a16:creationId xmlns:a16="http://schemas.microsoft.com/office/drawing/2014/main" id="{479F8B42-EE9A-9418-5A40-3F3758A9449D}"/>
                      </a:ext>
                    </a:extLst>
                  </p:cNvPr>
                  <p:cNvSpPr/>
                  <p:nvPr/>
                </p:nvSpPr>
                <p:spPr>
                  <a:xfrm>
                    <a:off x="2186940" y="512051"/>
                    <a:ext cx="61818" cy="58355"/>
                  </a:xfrm>
                  <a:custGeom>
                    <a:avLst/>
                    <a:gdLst>
                      <a:gd name="connsiteX0" fmla="*/ 10404 w 61818"/>
                      <a:gd name="connsiteY0" fmla="*/ 6621 h 58355"/>
                      <a:gd name="connsiteX1" fmla="*/ 17495 w 61818"/>
                      <a:gd name="connsiteY1" fmla="*/ 20484 h 58355"/>
                      <a:gd name="connsiteX2" fmla="*/ 12317 w 61818"/>
                      <a:gd name="connsiteY2" fmla="*/ 26379 h 58355"/>
                      <a:gd name="connsiteX3" fmla="*/ 12795 w 61818"/>
                      <a:gd name="connsiteY3" fmla="*/ 35063 h 58355"/>
                      <a:gd name="connsiteX4" fmla="*/ 17654 w 61818"/>
                      <a:gd name="connsiteY4" fmla="*/ 42871 h 58355"/>
                      <a:gd name="connsiteX5" fmla="*/ 22196 w 61818"/>
                      <a:gd name="connsiteY5" fmla="*/ 43508 h 58355"/>
                      <a:gd name="connsiteX6" fmla="*/ 24586 w 61818"/>
                      <a:gd name="connsiteY6" fmla="*/ 41596 h 58355"/>
                      <a:gd name="connsiteX7" fmla="*/ 24904 w 61818"/>
                      <a:gd name="connsiteY7" fmla="*/ 36099 h 58355"/>
                      <a:gd name="connsiteX8" fmla="*/ 24586 w 61818"/>
                      <a:gd name="connsiteY8" fmla="*/ 11481 h 58355"/>
                      <a:gd name="connsiteX9" fmla="*/ 34783 w 61818"/>
                      <a:gd name="connsiteY9" fmla="*/ 885 h 58355"/>
                      <a:gd name="connsiteX10" fmla="*/ 48646 w 61818"/>
                      <a:gd name="connsiteY10" fmla="*/ 2558 h 58355"/>
                      <a:gd name="connsiteX11" fmla="*/ 59321 w 61818"/>
                      <a:gd name="connsiteY11" fmla="*/ 18412 h 58355"/>
                      <a:gd name="connsiteX12" fmla="*/ 61234 w 61818"/>
                      <a:gd name="connsiteY12" fmla="*/ 36338 h 58355"/>
                      <a:gd name="connsiteX13" fmla="*/ 52868 w 61818"/>
                      <a:gd name="connsiteY13" fmla="*/ 47492 h 58355"/>
                      <a:gd name="connsiteX14" fmla="*/ 45778 w 61818"/>
                      <a:gd name="connsiteY14" fmla="*/ 34665 h 58355"/>
                      <a:gd name="connsiteX15" fmla="*/ 49602 w 61818"/>
                      <a:gd name="connsiteY15" fmla="*/ 29725 h 58355"/>
                      <a:gd name="connsiteX16" fmla="*/ 48965 w 61818"/>
                      <a:gd name="connsiteY16" fmla="*/ 22157 h 58355"/>
                      <a:gd name="connsiteX17" fmla="*/ 44662 w 61818"/>
                      <a:gd name="connsiteY17" fmla="*/ 14509 h 58355"/>
                      <a:gd name="connsiteX18" fmla="*/ 41157 w 61818"/>
                      <a:gd name="connsiteY18" fmla="*/ 13792 h 58355"/>
                      <a:gd name="connsiteX19" fmla="*/ 39006 w 61818"/>
                      <a:gd name="connsiteY19" fmla="*/ 16102 h 58355"/>
                      <a:gd name="connsiteX20" fmla="*/ 39404 w 61818"/>
                      <a:gd name="connsiteY20" fmla="*/ 31000 h 58355"/>
                      <a:gd name="connsiteX21" fmla="*/ 38289 w 61818"/>
                      <a:gd name="connsiteY21" fmla="*/ 49324 h 58355"/>
                      <a:gd name="connsiteX22" fmla="*/ 28967 w 61818"/>
                      <a:gd name="connsiteY22" fmla="*/ 57450 h 58355"/>
                      <a:gd name="connsiteX23" fmla="*/ 13910 w 61818"/>
                      <a:gd name="connsiteY23" fmla="*/ 55459 h 58355"/>
                      <a:gd name="connsiteX24" fmla="*/ 2278 w 61818"/>
                      <a:gd name="connsiteY24" fmla="*/ 38569 h 58355"/>
                      <a:gd name="connsiteX25" fmla="*/ 924 w 61818"/>
                      <a:gd name="connsiteY25" fmla="*/ 19289 h 58355"/>
                      <a:gd name="connsiteX26" fmla="*/ 10404 w 61818"/>
                      <a:gd name="connsiteY26" fmla="*/ 6621 h 58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818" h="58355">
                        <a:moveTo>
                          <a:pt x="10404" y="6621"/>
                        </a:moveTo>
                        <a:lnTo>
                          <a:pt x="17495" y="20484"/>
                        </a:lnTo>
                        <a:cubicBezTo>
                          <a:pt x="14866" y="22077"/>
                          <a:pt x="13113" y="23989"/>
                          <a:pt x="12317" y="26379"/>
                        </a:cubicBezTo>
                        <a:cubicBezTo>
                          <a:pt x="11520" y="28769"/>
                          <a:pt x="11600" y="31638"/>
                          <a:pt x="12795" y="35063"/>
                        </a:cubicBezTo>
                        <a:cubicBezTo>
                          <a:pt x="14069" y="38808"/>
                          <a:pt x="15663" y="41437"/>
                          <a:pt x="17654" y="42871"/>
                        </a:cubicBezTo>
                        <a:cubicBezTo>
                          <a:pt x="19009" y="43827"/>
                          <a:pt x="20523" y="44066"/>
                          <a:pt x="22196" y="43508"/>
                        </a:cubicBezTo>
                        <a:cubicBezTo>
                          <a:pt x="23311" y="43110"/>
                          <a:pt x="24108" y="42473"/>
                          <a:pt x="24586" y="41596"/>
                        </a:cubicBezTo>
                        <a:cubicBezTo>
                          <a:pt x="25064" y="40640"/>
                          <a:pt x="25143" y="38808"/>
                          <a:pt x="24904" y="36099"/>
                        </a:cubicBezTo>
                        <a:cubicBezTo>
                          <a:pt x="23630" y="23511"/>
                          <a:pt x="23470" y="15305"/>
                          <a:pt x="24586" y="11481"/>
                        </a:cubicBezTo>
                        <a:cubicBezTo>
                          <a:pt x="26099" y="6143"/>
                          <a:pt x="29525" y="2638"/>
                          <a:pt x="34783" y="885"/>
                        </a:cubicBezTo>
                        <a:cubicBezTo>
                          <a:pt x="39563" y="-708"/>
                          <a:pt x="44184" y="-150"/>
                          <a:pt x="48646" y="2558"/>
                        </a:cubicBezTo>
                        <a:cubicBezTo>
                          <a:pt x="53107" y="5267"/>
                          <a:pt x="56692" y="10525"/>
                          <a:pt x="59321" y="18412"/>
                        </a:cubicBezTo>
                        <a:cubicBezTo>
                          <a:pt x="61791" y="25901"/>
                          <a:pt x="62429" y="31877"/>
                          <a:pt x="61234" y="36338"/>
                        </a:cubicBezTo>
                        <a:cubicBezTo>
                          <a:pt x="60039" y="40800"/>
                          <a:pt x="57250" y="44544"/>
                          <a:pt x="52868" y="47492"/>
                        </a:cubicBezTo>
                        <a:lnTo>
                          <a:pt x="45778" y="34665"/>
                        </a:lnTo>
                        <a:cubicBezTo>
                          <a:pt x="47690" y="33390"/>
                          <a:pt x="48965" y="31717"/>
                          <a:pt x="49602" y="29725"/>
                        </a:cubicBezTo>
                        <a:cubicBezTo>
                          <a:pt x="50159" y="27734"/>
                          <a:pt x="50000" y="25184"/>
                          <a:pt x="48965" y="22157"/>
                        </a:cubicBezTo>
                        <a:cubicBezTo>
                          <a:pt x="47690" y="18333"/>
                          <a:pt x="46256" y="15783"/>
                          <a:pt x="44662" y="14509"/>
                        </a:cubicBezTo>
                        <a:cubicBezTo>
                          <a:pt x="43547" y="13632"/>
                          <a:pt x="42352" y="13393"/>
                          <a:pt x="41157" y="13792"/>
                        </a:cubicBezTo>
                        <a:cubicBezTo>
                          <a:pt x="40121" y="14110"/>
                          <a:pt x="39404" y="14907"/>
                          <a:pt x="39006" y="16102"/>
                        </a:cubicBezTo>
                        <a:cubicBezTo>
                          <a:pt x="38448" y="17775"/>
                          <a:pt x="38607" y="22715"/>
                          <a:pt x="39404" y="31000"/>
                        </a:cubicBezTo>
                        <a:cubicBezTo>
                          <a:pt x="40201" y="39286"/>
                          <a:pt x="39882" y="45420"/>
                          <a:pt x="38289" y="49324"/>
                        </a:cubicBezTo>
                        <a:cubicBezTo>
                          <a:pt x="36695" y="53228"/>
                          <a:pt x="33588" y="55937"/>
                          <a:pt x="28967" y="57450"/>
                        </a:cubicBezTo>
                        <a:cubicBezTo>
                          <a:pt x="23948" y="59123"/>
                          <a:pt x="18929" y="58486"/>
                          <a:pt x="13910" y="55459"/>
                        </a:cubicBezTo>
                        <a:cubicBezTo>
                          <a:pt x="8891" y="52431"/>
                          <a:pt x="4987" y="46854"/>
                          <a:pt x="2278" y="38569"/>
                        </a:cubicBezTo>
                        <a:cubicBezTo>
                          <a:pt x="-192" y="31080"/>
                          <a:pt x="-670" y="24706"/>
                          <a:pt x="924" y="19289"/>
                        </a:cubicBezTo>
                        <a:cubicBezTo>
                          <a:pt x="2517" y="13871"/>
                          <a:pt x="5704" y="9728"/>
                          <a:pt x="10404" y="6621"/>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0" name="Freeform: Shape 3439">
                    <a:extLst>
                      <a:ext uri="{FF2B5EF4-FFF2-40B4-BE49-F238E27FC236}">
                        <a16:creationId xmlns:a16="http://schemas.microsoft.com/office/drawing/2014/main" id="{3B0A331D-F770-D27E-AC92-EC49F2D25D9F}"/>
                      </a:ext>
                    </a:extLst>
                  </p:cNvPr>
                  <p:cNvSpPr/>
                  <p:nvPr/>
                </p:nvSpPr>
                <p:spPr>
                  <a:xfrm>
                    <a:off x="2205590" y="563606"/>
                    <a:ext cx="76681" cy="50191"/>
                  </a:xfrm>
                  <a:custGeom>
                    <a:avLst/>
                    <a:gdLst>
                      <a:gd name="connsiteX0" fmla="*/ 60588 w 76681"/>
                      <a:gd name="connsiteY0" fmla="*/ 31230 h 50191"/>
                      <a:gd name="connsiteX1" fmla="*/ 49036 w 76681"/>
                      <a:gd name="connsiteY1" fmla="*/ 35054 h 50191"/>
                      <a:gd name="connsiteX2" fmla="*/ 45770 w 76681"/>
                      <a:gd name="connsiteY2" fmla="*/ 25096 h 50191"/>
                      <a:gd name="connsiteX3" fmla="*/ 23622 w 76681"/>
                      <a:gd name="connsiteY3" fmla="*/ 32425 h 50191"/>
                      <a:gd name="connsiteX4" fmla="*/ 15894 w 76681"/>
                      <a:gd name="connsiteY4" fmla="*/ 35293 h 50191"/>
                      <a:gd name="connsiteX5" fmla="*/ 14460 w 76681"/>
                      <a:gd name="connsiteY5" fmla="*/ 37206 h 50191"/>
                      <a:gd name="connsiteX6" fmla="*/ 14539 w 76681"/>
                      <a:gd name="connsiteY6" fmla="*/ 39914 h 50191"/>
                      <a:gd name="connsiteX7" fmla="*/ 17885 w 76681"/>
                      <a:gd name="connsiteY7" fmla="*/ 45252 h 50191"/>
                      <a:gd name="connsiteX8" fmla="*/ 7050 w 76681"/>
                      <a:gd name="connsiteY8" fmla="*/ 50192 h 50191"/>
                      <a:gd name="connsiteX9" fmla="*/ 1075 w 76681"/>
                      <a:gd name="connsiteY9" fmla="*/ 39436 h 50191"/>
                      <a:gd name="connsiteX10" fmla="*/ 39 w 76681"/>
                      <a:gd name="connsiteY10" fmla="*/ 31947 h 50191"/>
                      <a:gd name="connsiteX11" fmla="*/ 1951 w 76681"/>
                      <a:gd name="connsiteY11" fmla="*/ 26211 h 50191"/>
                      <a:gd name="connsiteX12" fmla="*/ 6971 w 76681"/>
                      <a:gd name="connsiteY12" fmla="*/ 22307 h 50191"/>
                      <a:gd name="connsiteX13" fmla="*/ 17009 w 76681"/>
                      <a:gd name="connsiteY13" fmla="*/ 18483 h 50191"/>
                      <a:gd name="connsiteX14" fmla="*/ 40910 w 76681"/>
                      <a:gd name="connsiteY14" fmla="*/ 10516 h 50191"/>
                      <a:gd name="connsiteX15" fmla="*/ 38679 w 76681"/>
                      <a:gd name="connsiteY15" fmla="*/ 3824 h 50191"/>
                      <a:gd name="connsiteX16" fmla="*/ 50231 w 76681"/>
                      <a:gd name="connsiteY16" fmla="*/ 0 h 50191"/>
                      <a:gd name="connsiteX17" fmla="*/ 52462 w 76681"/>
                      <a:gd name="connsiteY17" fmla="*/ 6692 h 50191"/>
                      <a:gd name="connsiteX18" fmla="*/ 63377 w 76681"/>
                      <a:gd name="connsiteY18" fmla="*/ 3107 h 50191"/>
                      <a:gd name="connsiteX19" fmla="*/ 76681 w 76681"/>
                      <a:gd name="connsiteY19" fmla="*/ 14898 h 50191"/>
                      <a:gd name="connsiteX20" fmla="*/ 57322 w 76681"/>
                      <a:gd name="connsiteY20" fmla="*/ 21351 h 50191"/>
                      <a:gd name="connsiteX21" fmla="*/ 60588 w 76681"/>
                      <a:gd name="connsiteY21" fmla="*/ 31310 h 50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681" h="50191">
                        <a:moveTo>
                          <a:pt x="60588" y="31230"/>
                        </a:moveTo>
                        <a:lnTo>
                          <a:pt x="49036" y="35054"/>
                        </a:lnTo>
                        <a:lnTo>
                          <a:pt x="45770" y="25096"/>
                        </a:lnTo>
                        <a:lnTo>
                          <a:pt x="23622" y="32425"/>
                        </a:lnTo>
                        <a:cubicBezTo>
                          <a:pt x="19160" y="33939"/>
                          <a:pt x="16531" y="34895"/>
                          <a:pt x="15894" y="35293"/>
                        </a:cubicBezTo>
                        <a:cubicBezTo>
                          <a:pt x="15177" y="35692"/>
                          <a:pt x="14778" y="36329"/>
                          <a:pt x="14460" y="37206"/>
                        </a:cubicBezTo>
                        <a:cubicBezTo>
                          <a:pt x="14221" y="38002"/>
                          <a:pt x="14221" y="38958"/>
                          <a:pt x="14539" y="39914"/>
                        </a:cubicBezTo>
                        <a:cubicBezTo>
                          <a:pt x="15017" y="41269"/>
                          <a:pt x="16133" y="43021"/>
                          <a:pt x="17885" y="45252"/>
                        </a:cubicBezTo>
                        <a:lnTo>
                          <a:pt x="7050" y="50192"/>
                        </a:lnTo>
                        <a:cubicBezTo>
                          <a:pt x="4501" y="47324"/>
                          <a:pt x="2509" y="43738"/>
                          <a:pt x="1075" y="39436"/>
                        </a:cubicBezTo>
                        <a:cubicBezTo>
                          <a:pt x="199" y="36807"/>
                          <a:pt x="-120" y="34337"/>
                          <a:pt x="39" y="31947"/>
                        </a:cubicBezTo>
                        <a:cubicBezTo>
                          <a:pt x="199" y="29557"/>
                          <a:pt x="836" y="27645"/>
                          <a:pt x="1951" y="26211"/>
                        </a:cubicBezTo>
                        <a:cubicBezTo>
                          <a:pt x="2987" y="24777"/>
                          <a:pt x="4660" y="23423"/>
                          <a:pt x="6971" y="22307"/>
                        </a:cubicBezTo>
                        <a:cubicBezTo>
                          <a:pt x="8564" y="21431"/>
                          <a:pt x="11910" y="20156"/>
                          <a:pt x="17009" y="18483"/>
                        </a:cubicBezTo>
                        <a:lnTo>
                          <a:pt x="40910" y="10516"/>
                        </a:lnTo>
                        <a:lnTo>
                          <a:pt x="38679" y="3824"/>
                        </a:lnTo>
                        <a:lnTo>
                          <a:pt x="50231" y="0"/>
                        </a:lnTo>
                        <a:lnTo>
                          <a:pt x="52462" y="6692"/>
                        </a:lnTo>
                        <a:lnTo>
                          <a:pt x="63377" y="3107"/>
                        </a:lnTo>
                        <a:lnTo>
                          <a:pt x="76681" y="14898"/>
                        </a:lnTo>
                        <a:lnTo>
                          <a:pt x="57322" y="21351"/>
                        </a:lnTo>
                        <a:lnTo>
                          <a:pt x="60588" y="3131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1" name="Freeform: Shape 3440">
                    <a:extLst>
                      <a:ext uri="{FF2B5EF4-FFF2-40B4-BE49-F238E27FC236}">
                        <a16:creationId xmlns:a16="http://schemas.microsoft.com/office/drawing/2014/main" id="{B5AFC7D3-9CC5-56DE-9823-1D9B48639B89}"/>
                      </a:ext>
                    </a:extLst>
                  </p:cNvPr>
                  <p:cNvSpPr/>
                  <p:nvPr/>
                </p:nvSpPr>
                <p:spPr>
                  <a:xfrm>
                    <a:off x="2229712" y="638279"/>
                    <a:ext cx="60883" cy="60204"/>
                  </a:xfrm>
                  <a:custGeom>
                    <a:avLst/>
                    <a:gdLst>
                      <a:gd name="connsiteX0" fmla="*/ 21727 w 60883"/>
                      <a:gd name="connsiteY0" fmla="*/ 1571 h 60204"/>
                      <a:gd name="connsiteX1" fmla="*/ 36944 w 60883"/>
                      <a:gd name="connsiteY1" fmla="*/ 455 h 60204"/>
                      <a:gd name="connsiteX2" fmla="*/ 50647 w 60883"/>
                      <a:gd name="connsiteY2" fmla="*/ 7147 h 60204"/>
                      <a:gd name="connsiteX3" fmla="*/ 59092 w 60883"/>
                      <a:gd name="connsiteY3" fmla="*/ 20532 h 60204"/>
                      <a:gd name="connsiteX4" fmla="*/ 57738 w 60883"/>
                      <a:gd name="connsiteY4" fmla="*/ 43636 h 60204"/>
                      <a:gd name="connsiteX5" fmla="*/ 39972 w 60883"/>
                      <a:gd name="connsiteY5" fmla="*/ 58375 h 60204"/>
                      <a:gd name="connsiteX6" fmla="*/ 16628 w 60883"/>
                      <a:gd name="connsiteY6" fmla="*/ 57180 h 60204"/>
                      <a:gd name="connsiteX7" fmla="*/ 1730 w 60883"/>
                      <a:gd name="connsiteY7" fmla="*/ 39652 h 60204"/>
                      <a:gd name="connsiteX8" fmla="*/ 376 w 60883"/>
                      <a:gd name="connsiteY8" fmla="*/ 24117 h 60204"/>
                      <a:gd name="connsiteX9" fmla="*/ 6909 w 60883"/>
                      <a:gd name="connsiteY9" fmla="*/ 10414 h 60204"/>
                      <a:gd name="connsiteX10" fmla="*/ 21807 w 60883"/>
                      <a:gd name="connsiteY10" fmla="*/ 1491 h 60204"/>
                      <a:gd name="connsiteX11" fmla="*/ 25950 w 60883"/>
                      <a:gd name="connsiteY11" fmla="*/ 16708 h 60204"/>
                      <a:gd name="connsiteX12" fmla="*/ 14716 w 60883"/>
                      <a:gd name="connsiteY12" fmla="*/ 24754 h 60204"/>
                      <a:gd name="connsiteX13" fmla="*/ 13521 w 60883"/>
                      <a:gd name="connsiteY13" fmla="*/ 35749 h 60204"/>
                      <a:gd name="connsiteX14" fmla="*/ 21010 w 60883"/>
                      <a:gd name="connsiteY14" fmla="*/ 43875 h 60204"/>
                      <a:gd name="connsiteX15" fmla="*/ 34873 w 60883"/>
                      <a:gd name="connsiteY15" fmla="*/ 43556 h 60204"/>
                      <a:gd name="connsiteX16" fmla="*/ 46026 w 60883"/>
                      <a:gd name="connsiteY16" fmla="*/ 35589 h 60204"/>
                      <a:gd name="connsiteX17" fmla="*/ 47221 w 60883"/>
                      <a:gd name="connsiteY17" fmla="*/ 24595 h 60204"/>
                      <a:gd name="connsiteX18" fmla="*/ 39733 w 60883"/>
                      <a:gd name="connsiteY18" fmla="*/ 16469 h 60204"/>
                      <a:gd name="connsiteX19" fmla="*/ 25950 w 60883"/>
                      <a:gd name="connsiteY19" fmla="*/ 16787 h 6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883" h="60204">
                        <a:moveTo>
                          <a:pt x="21727" y="1571"/>
                        </a:moveTo>
                        <a:cubicBezTo>
                          <a:pt x="26587" y="-23"/>
                          <a:pt x="31606" y="-421"/>
                          <a:pt x="36944" y="455"/>
                        </a:cubicBezTo>
                        <a:cubicBezTo>
                          <a:pt x="42282" y="1332"/>
                          <a:pt x="46823" y="3562"/>
                          <a:pt x="50647" y="7147"/>
                        </a:cubicBezTo>
                        <a:cubicBezTo>
                          <a:pt x="54471" y="10733"/>
                          <a:pt x="57260" y="15194"/>
                          <a:pt x="59092" y="20532"/>
                        </a:cubicBezTo>
                        <a:cubicBezTo>
                          <a:pt x="61881" y="28817"/>
                          <a:pt x="61403" y="36545"/>
                          <a:pt x="57738" y="43636"/>
                        </a:cubicBezTo>
                        <a:cubicBezTo>
                          <a:pt x="54073" y="50726"/>
                          <a:pt x="48177" y="55666"/>
                          <a:pt x="39972" y="58375"/>
                        </a:cubicBezTo>
                        <a:cubicBezTo>
                          <a:pt x="31686" y="61163"/>
                          <a:pt x="23878" y="60765"/>
                          <a:pt x="16628" y="57180"/>
                        </a:cubicBezTo>
                        <a:cubicBezTo>
                          <a:pt x="9379" y="53674"/>
                          <a:pt x="4439" y="47779"/>
                          <a:pt x="1730" y="39652"/>
                        </a:cubicBezTo>
                        <a:cubicBezTo>
                          <a:pt x="57" y="34633"/>
                          <a:pt x="-421" y="29455"/>
                          <a:pt x="376" y="24117"/>
                        </a:cubicBezTo>
                        <a:cubicBezTo>
                          <a:pt x="1173" y="18779"/>
                          <a:pt x="3324" y="14238"/>
                          <a:pt x="6909" y="10414"/>
                        </a:cubicBezTo>
                        <a:cubicBezTo>
                          <a:pt x="10494" y="6590"/>
                          <a:pt x="15433" y="3642"/>
                          <a:pt x="21807" y="1491"/>
                        </a:cubicBezTo>
                        <a:close/>
                        <a:moveTo>
                          <a:pt x="25950" y="16708"/>
                        </a:moveTo>
                        <a:cubicBezTo>
                          <a:pt x="20532" y="18540"/>
                          <a:pt x="16788" y="21169"/>
                          <a:pt x="14716" y="24754"/>
                        </a:cubicBezTo>
                        <a:cubicBezTo>
                          <a:pt x="12645" y="28260"/>
                          <a:pt x="12326" y="31925"/>
                          <a:pt x="13521" y="35749"/>
                        </a:cubicBezTo>
                        <a:cubicBezTo>
                          <a:pt x="14796" y="39573"/>
                          <a:pt x="17266" y="42202"/>
                          <a:pt x="21010" y="43875"/>
                        </a:cubicBezTo>
                        <a:cubicBezTo>
                          <a:pt x="24755" y="45548"/>
                          <a:pt x="29375" y="45389"/>
                          <a:pt x="34873" y="43556"/>
                        </a:cubicBezTo>
                        <a:cubicBezTo>
                          <a:pt x="40211" y="41804"/>
                          <a:pt x="43955" y="39095"/>
                          <a:pt x="46026" y="35589"/>
                        </a:cubicBezTo>
                        <a:cubicBezTo>
                          <a:pt x="48098" y="32084"/>
                          <a:pt x="48496" y="28419"/>
                          <a:pt x="47221" y="24595"/>
                        </a:cubicBezTo>
                        <a:cubicBezTo>
                          <a:pt x="45947" y="20771"/>
                          <a:pt x="43477" y="18062"/>
                          <a:pt x="39733" y="16469"/>
                        </a:cubicBezTo>
                        <a:cubicBezTo>
                          <a:pt x="35988" y="14875"/>
                          <a:pt x="31367" y="14955"/>
                          <a:pt x="25950" y="1678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2" name="Freeform: Shape 3441">
                    <a:extLst>
                      <a:ext uri="{FF2B5EF4-FFF2-40B4-BE49-F238E27FC236}">
                        <a16:creationId xmlns:a16="http://schemas.microsoft.com/office/drawing/2014/main" id="{5863888B-0966-ECD6-2512-A6527A32627F}"/>
                      </a:ext>
                    </a:extLst>
                  </p:cNvPr>
                  <p:cNvSpPr/>
                  <p:nvPr/>
                </p:nvSpPr>
                <p:spPr>
                  <a:xfrm>
                    <a:off x="2246420" y="692670"/>
                    <a:ext cx="84847" cy="40790"/>
                  </a:xfrm>
                  <a:custGeom>
                    <a:avLst/>
                    <a:gdLst>
                      <a:gd name="connsiteX0" fmla="*/ 52183 w 84847"/>
                      <a:gd name="connsiteY0" fmla="*/ 0 h 40790"/>
                      <a:gd name="connsiteX1" fmla="*/ 54892 w 84847"/>
                      <a:gd name="connsiteY1" fmla="*/ 8047 h 40790"/>
                      <a:gd name="connsiteX2" fmla="*/ 59035 w 84847"/>
                      <a:gd name="connsiteY2" fmla="*/ 6692 h 40790"/>
                      <a:gd name="connsiteX3" fmla="*/ 69870 w 84847"/>
                      <a:gd name="connsiteY3" fmla="*/ 4700 h 40790"/>
                      <a:gd name="connsiteX4" fmla="*/ 77200 w 84847"/>
                      <a:gd name="connsiteY4" fmla="*/ 8286 h 40790"/>
                      <a:gd name="connsiteX5" fmla="*/ 82697 w 84847"/>
                      <a:gd name="connsiteY5" fmla="*/ 17607 h 40790"/>
                      <a:gd name="connsiteX6" fmla="*/ 84848 w 84847"/>
                      <a:gd name="connsiteY6" fmla="*/ 30354 h 40790"/>
                      <a:gd name="connsiteX7" fmla="*/ 74092 w 84847"/>
                      <a:gd name="connsiteY7" fmla="*/ 31788 h 40790"/>
                      <a:gd name="connsiteX8" fmla="*/ 72738 w 84847"/>
                      <a:gd name="connsiteY8" fmla="*/ 24857 h 40790"/>
                      <a:gd name="connsiteX9" fmla="*/ 69790 w 84847"/>
                      <a:gd name="connsiteY9" fmla="*/ 20794 h 40790"/>
                      <a:gd name="connsiteX10" fmla="*/ 63656 w 84847"/>
                      <a:gd name="connsiteY10" fmla="*/ 21272 h 40790"/>
                      <a:gd name="connsiteX11" fmla="*/ 59752 w 84847"/>
                      <a:gd name="connsiteY11" fmla="*/ 22546 h 40790"/>
                      <a:gd name="connsiteX12" fmla="*/ 63337 w 84847"/>
                      <a:gd name="connsiteY12" fmla="*/ 33381 h 40790"/>
                      <a:gd name="connsiteX13" fmla="*/ 51944 w 84847"/>
                      <a:gd name="connsiteY13" fmla="*/ 37206 h 40790"/>
                      <a:gd name="connsiteX14" fmla="*/ 48359 w 84847"/>
                      <a:gd name="connsiteY14" fmla="*/ 26371 h 40790"/>
                      <a:gd name="connsiteX15" fmla="*/ 4860 w 84847"/>
                      <a:gd name="connsiteY15" fmla="*/ 40791 h 40790"/>
                      <a:gd name="connsiteX16" fmla="*/ 0 w 84847"/>
                      <a:gd name="connsiteY16" fmla="*/ 26291 h 40790"/>
                      <a:gd name="connsiteX17" fmla="*/ 43499 w 84847"/>
                      <a:gd name="connsiteY17" fmla="*/ 11871 h 40790"/>
                      <a:gd name="connsiteX18" fmla="*/ 40791 w 84847"/>
                      <a:gd name="connsiteY18" fmla="*/ 3824 h 40790"/>
                      <a:gd name="connsiteX19" fmla="*/ 52183 w 84847"/>
                      <a:gd name="connsiteY19" fmla="*/ 0 h 4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847" h="40790">
                        <a:moveTo>
                          <a:pt x="52183" y="0"/>
                        </a:moveTo>
                        <a:lnTo>
                          <a:pt x="54892" y="8047"/>
                        </a:lnTo>
                        <a:lnTo>
                          <a:pt x="59035" y="6692"/>
                        </a:lnTo>
                        <a:cubicBezTo>
                          <a:pt x="63656" y="5179"/>
                          <a:pt x="67241" y="4541"/>
                          <a:pt x="69870" y="4700"/>
                        </a:cubicBezTo>
                        <a:cubicBezTo>
                          <a:pt x="72499" y="4939"/>
                          <a:pt x="74889" y="6135"/>
                          <a:pt x="77200" y="8286"/>
                        </a:cubicBezTo>
                        <a:cubicBezTo>
                          <a:pt x="79510" y="10437"/>
                          <a:pt x="81342" y="13544"/>
                          <a:pt x="82697" y="17607"/>
                        </a:cubicBezTo>
                        <a:cubicBezTo>
                          <a:pt x="84051" y="21750"/>
                          <a:pt x="84768" y="25972"/>
                          <a:pt x="84848" y="30354"/>
                        </a:cubicBezTo>
                        <a:lnTo>
                          <a:pt x="74092" y="31788"/>
                        </a:lnTo>
                        <a:cubicBezTo>
                          <a:pt x="73853" y="29318"/>
                          <a:pt x="73455" y="27008"/>
                          <a:pt x="72738" y="24857"/>
                        </a:cubicBezTo>
                        <a:cubicBezTo>
                          <a:pt x="72021" y="22785"/>
                          <a:pt x="71065" y="21431"/>
                          <a:pt x="69790" y="20794"/>
                        </a:cubicBezTo>
                        <a:cubicBezTo>
                          <a:pt x="68516" y="20236"/>
                          <a:pt x="66444" y="20395"/>
                          <a:pt x="63656" y="21272"/>
                        </a:cubicBezTo>
                        <a:lnTo>
                          <a:pt x="59752" y="22546"/>
                        </a:lnTo>
                        <a:lnTo>
                          <a:pt x="63337" y="33381"/>
                        </a:lnTo>
                        <a:lnTo>
                          <a:pt x="51944" y="37206"/>
                        </a:lnTo>
                        <a:lnTo>
                          <a:pt x="48359" y="26371"/>
                        </a:lnTo>
                        <a:lnTo>
                          <a:pt x="4860" y="40791"/>
                        </a:lnTo>
                        <a:lnTo>
                          <a:pt x="0" y="26291"/>
                        </a:lnTo>
                        <a:lnTo>
                          <a:pt x="43499" y="11871"/>
                        </a:lnTo>
                        <a:lnTo>
                          <a:pt x="40791" y="3824"/>
                        </a:lnTo>
                        <a:lnTo>
                          <a:pt x="52183" y="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3" name="Freeform: Shape 3442">
                    <a:extLst>
                      <a:ext uri="{FF2B5EF4-FFF2-40B4-BE49-F238E27FC236}">
                        <a16:creationId xmlns:a16="http://schemas.microsoft.com/office/drawing/2014/main" id="{D727687B-8620-0B86-D5D5-190F91CEE034}"/>
                      </a:ext>
                    </a:extLst>
                  </p:cNvPr>
                  <p:cNvSpPr/>
                  <p:nvPr/>
                </p:nvSpPr>
                <p:spPr>
                  <a:xfrm>
                    <a:off x="2263470" y="770268"/>
                    <a:ext cx="90902" cy="76084"/>
                  </a:xfrm>
                  <a:custGeom>
                    <a:avLst/>
                    <a:gdLst>
                      <a:gd name="connsiteX0" fmla="*/ 25255 w 90902"/>
                      <a:gd name="connsiteY0" fmla="*/ 76084 h 76084"/>
                      <a:gd name="connsiteX1" fmla="*/ 19758 w 90902"/>
                      <a:gd name="connsiteY1" fmla="*/ 59433 h 76084"/>
                      <a:gd name="connsiteX2" fmla="*/ 34736 w 90902"/>
                      <a:gd name="connsiteY2" fmla="*/ 47085 h 76084"/>
                      <a:gd name="connsiteX3" fmla="*/ 24698 w 90902"/>
                      <a:gd name="connsiteY3" fmla="*/ 16810 h 76084"/>
                      <a:gd name="connsiteX4" fmla="*/ 5418 w 90902"/>
                      <a:gd name="connsiteY4" fmla="*/ 16253 h 76084"/>
                      <a:gd name="connsiteX5" fmla="*/ 0 w 90902"/>
                      <a:gd name="connsiteY5" fmla="*/ 0 h 76084"/>
                      <a:gd name="connsiteX6" fmla="*/ 85565 w 90902"/>
                      <a:gd name="connsiteY6" fmla="*/ 4382 h 76084"/>
                      <a:gd name="connsiteX7" fmla="*/ 90903 w 90902"/>
                      <a:gd name="connsiteY7" fmla="*/ 20555 h 76084"/>
                      <a:gd name="connsiteX8" fmla="*/ 25176 w 90902"/>
                      <a:gd name="connsiteY8" fmla="*/ 76004 h 76084"/>
                      <a:gd name="connsiteX9" fmla="*/ 45889 w 90902"/>
                      <a:gd name="connsiteY9" fmla="*/ 38002 h 76084"/>
                      <a:gd name="connsiteX10" fmla="*/ 70507 w 90902"/>
                      <a:gd name="connsiteY10" fmla="*/ 18244 h 76084"/>
                      <a:gd name="connsiteX11" fmla="*/ 38958 w 90902"/>
                      <a:gd name="connsiteY11" fmla="*/ 17368 h 76084"/>
                      <a:gd name="connsiteX12" fmla="*/ 45810 w 90902"/>
                      <a:gd name="connsiteY12" fmla="*/ 38082 h 7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902" h="76084">
                        <a:moveTo>
                          <a:pt x="25255" y="76084"/>
                        </a:moveTo>
                        <a:lnTo>
                          <a:pt x="19758" y="59433"/>
                        </a:lnTo>
                        <a:lnTo>
                          <a:pt x="34736" y="47085"/>
                        </a:lnTo>
                        <a:lnTo>
                          <a:pt x="24698" y="16810"/>
                        </a:lnTo>
                        <a:lnTo>
                          <a:pt x="5418" y="16253"/>
                        </a:lnTo>
                        <a:lnTo>
                          <a:pt x="0" y="0"/>
                        </a:lnTo>
                        <a:lnTo>
                          <a:pt x="85565" y="4382"/>
                        </a:lnTo>
                        <a:lnTo>
                          <a:pt x="90903" y="20555"/>
                        </a:lnTo>
                        <a:lnTo>
                          <a:pt x="25176" y="76004"/>
                        </a:lnTo>
                        <a:close/>
                        <a:moveTo>
                          <a:pt x="45889" y="38002"/>
                        </a:moveTo>
                        <a:lnTo>
                          <a:pt x="70507" y="18244"/>
                        </a:lnTo>
                        <a:lnTo>
                          <a:pt x="38958" y="17368"/>
                        </a:lnTo>
                        <a:lnTo>
                          <a:pt x="45810" y="3808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4" name="Freeform: Shape 3443">
                    <a:extLst>
                      <a:ext uri="{FF2B5EF4-FFF2-40B4-BE49-F238E27FC236}">
                        <a16:creationId xmlns:a16="http://schemas.microsoft.com/office/drawing/2014/main" id="{B69EE297-1D78-9109-6B18-993D4EB32B21}"/>
                      </a:ext>
                    </a:extLst>
                  </p:cNvPr>
                  <p:cNvSpPr/>
                  <p:nvPr/>
                </p:nvSpPr>
                <p:spPr>
                  <a:xfrm>
                    <a:off x="2291991" y="829781"/>
                    <a:ext cx="84847" cy="40790"/>
                  </a:xfrm>
                  <a:custGeom>
                    <a:avLst/>
                    <a:gdLst>
                      <a:gd name="connsiteX0" fmla="*/ 52183 w 84847"/>
                      <a:gd name="connsiteY0" fmla="*/ 80 h 40790"/>
                      <a:gd name="connsiteX1" fmla="*/ 54892 w 84847"/>
                      <a:gd name="connsiteY1" fmla="*/ 8126 h 40790"/>
                      <a:gd name="connsiteX2" fmla="*/ 59035 w 84847"/>
                      <a:gd name="connsiteY2" fmla="*/ 6772 h 40790"/>
                      <a:gd name="connsiteX3" fmla="*/ 69870 w 84847"/>
                      <a:gd name="connsiteY3" fmla="*/ 4780 h 40790"/>
                      <a:gd name="connsiteX4" fmla="*/ 77200 w 84847"/>
                      <a:gd name="connsiteY4" fmla="*/ 8365 h 40790"/>
                      <a:gd name="connsiteX5" fmla="*/ 82697 w 84847"/>
                      <a:gd name="connsiteY5" fmla="*/ 17687 h 40790"/>
                      <a:gd name="connsiteX6" fmla="*/ 84848 w 84847"/>
                      <a:gd name="connsiteY6" fmla="*/ 30434 h 40790"/>
                      <a:gd name="connsiteX7" fmla="*/ 74092 w 84847"/>
                      <a:gd name="connsiteY7" fmla="*/ 31788 h 40790"/>
                      <a:gd name="connsiteX8" fmla="*/ 72738 w 84847"/>
                      <a:gd name="connsiteY8" fmla="*/ 24857 h 40790"/>
                      <a:gd name="connsiteX9" fmla="*/ 69790 w 84847"/>
                      <a:gd name="connsiteY9" fmla="*/ 20794 h 40790"/>
                      <a:gd name="connsiteX10" fmla="*/ 63656 w 84847"/>
                      <a:gd name="connsiteY10" fmla="*/ 21272 h 40790"/>
                      <a:gd name="connsiteX11" fmla="*/ 59752 w 84847"/>
                      <a:gd name="connsiteY11" fmla="*/ 22546 h 40790"/>
                      <a:gd name="connsiteX12" fmla="*/ 63337 w 84847"/>
                      <a:gd name="connsiteY12" fmla="*/ 33381 h 40790"/>
                      <a:gd name="connsiteX13" fmla="*/ 51944 w 84847"/>
                      <a:gd name="connsiteY13" fmla="*/ 37206 h 40790"/>
                      <a:gd name="connsiteX14" fmla="*/ 48359 w 84847"/>
                      <a:gd name="connsiteY14" fmla="*/ 26371 h 40790"/>
                      <a:gd name="connsiteX15" fmla="*/ 4860 w 84847"/>
                      <a:gd name="connsiteY15" fmla="*/ 40791 h 40790"/>
                      <a:gd name="connsiteX16" fmla="*/ 0 w 84847"/>
                      <a:gd name="connsiteY16" fmla="*/ 26291 h 40790"/>
                      <a:gd name="connsiteX17" fmla="*/ 43499 w 84847"/>
                      <a:gd name="connsiteY17" fmla="*/ 11871 h 40790"/>
                      <a:gd name="connsiteX18" fmla="*/ 40791 w 84847"/>
                      <a:gd name="connsiteY18" fmla="*/ 3824 h 40790"/>
                      <a:gd name="connsiteX19" fmla="*/ 52183 w 84847"/>
                      <a:gd name="connsiteY19" fmla="*/ 0 h 40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847" h="40790">
                        <a:moveTo>
                          <a:pt x="52183" y="80"/>
                        </a:moveTo>
                        <a:lnTo>
                          <a:pt x="54892" y="8126"/>
                        </a:lnTo>
                        <a:lnTo>
                          <a:pt x="59035" y="6772"/>
                        </a:lnTo>
                        <a:cubicBezTo>
                          <a:pt x="63656" y="5258"/>
                          <a:pt x="67241" y="4621"/>
                          <a:pt x="69870" y="4780"/>
                        </a:cubicBezTo>
                        <a:cubicBezTo>
                          <a:pt x="72499" y="5019"/>
                          <a:pt x="74889" y="6214"/>
                          <a:pt x="77200" y="8365"/>
                        </a:cubicBezTo>
                        <a:cubicBezTo>
                          <a:pt x="79510" y="10516"/>
                          <a:pt x="81342" y="13623"/>
                          <a:pt x="82697" y="17687"/>
                        </a:cubicBezTo>
                        <a:cubicBezTo>
                          <a:pt x="84051" y="21829"/>
                          <a:pt x="84768" y="26052"/>
                          <a:pt x="84848" y="30434"/>
                        </a:cubicBezTo>
                        <a:lnTo>
                          <a:pt x="74092" y="31788"/>
                        </a:lnTo>
                        <a:cubicBezTo>
                          <a:pt x="73853" y="29318"/>
                          <a:pt x="73455" y="27008"/>
                          <a:pt x="72738" y="24857"/>
                        </a:cubicBezTo>
                        <a:cubicBezTo>
                          <a:pt x="72021" y="22785"/>
                          <a:pt x="71065" y="21431"/>
                          <a:pt x="69790" y="20794"/>
                        </a:cubicBezTo>
                        <a:cubicBezTo>
                          <a:pt x="68516" y="20236"/>
                          <a:pt x="66444" y="20395"/>
                          <a:pt x="63656" y="21272"/>
                        </a:cubicBezTo>
                        <a:lnTo>
                          <a:pt x="59752" y="22546"/>
                        </a:lnTo>
                        <a:lnTo>
                          <a:pt x="63337" y="33381"/>
                        </a:lnTo>
                        <a:lnTo>
                          <a:pt x="51944" y="37206"/>
                        </a:lnTo>
                        <a:lnTo>
                          <a:pt x="48359" y="26371"/>
                        </a:lnTo>
                        <a:lnTo>
                          <a:pt x="4860" y="40791"/>
                        </a:lnTo>
                        <a:lnTo>
                          <a:pt x="0" y="26291"/>
                        </a:lnTo>
                        <a:lnTo>
                          <a:pt x="43499" y="11871"/>
                        </a:lnTo>
                        <a:lnTo>
                          <a:pt x="40791" y="3824"/>
                        </a:lnTo>
                        <a:lnTo>
                          <a:pt x="52183" y="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5" name="Freeform: Shape 3444">
                    <a:extLst>
                      <a:ext uri="{FF2B5EF4-FFF2-40B4-BE49-F238E27FC236}">
                        <a16:creationId xmlns:a16="http://schemas.microsoft.com/office/drawing/2014/main" id="{F5976597-8639-3B63-A8E6-8DF90133C95A}"/>
                      </a:ext>
                    </a:extLst>
                  </p:cNvPr>
                  <p:cNvSpPr/>
                  <p:nvPr/>
                </p:nvSpPr>
                <p:spPr>
                  <a:xfrm>
                    <a:off x="2302906" y="870811"/>
                    <a:ext cx="65652" cy="35930"/>
                  </a:xfrm>
                  <a:custGeom>
                    <a:avLst/>
                    <a:gdLst>
                      <a:gd name="connsiteX0" fmla="*/ 4780 w 65652"/>
                      <a:gd name="connsiteY0" fmla="*/ 32744 h 35930"/>
                      <a:gd name="connsiteX1" fmla="*/ 0 w 65652"/>
                      <a:gd name="connsiteY1" fmla="*/ 18244 h 35930"/>
                      <a:gd name="connsiteX2" fmla="*/ 54892 w 65652"/>
                      <a:gd name="connsiteY2" fmla="*/ 0 h 35930"/>
                      <a:gd name="connsiteX3" fmla="*/ 59354 w 65652"/>
                      <a:gd name="connsiteY3" fmla="*/ 13464 h 35930"/>
                      <a:gd name="connsiteX4" fmla="*/ 51546 w 65652"/>
                      <a:gd name="connsiteY4" fmla="*/ 16014 h 35930"/>
                      <a:gd name="connsiteX5" fmla="*/ 60867 w 65652"/>
                      <a:gd name="connsiteY5" fmla="*/ 19838 h 35930"/>
                      <a:gd name="connsiteX6" fmla="*/ 64692 w 65652"/>
                      <a:gd name="connsiteY6" fmla="*/ 25494 h 35930"/>
                      <a:gd name="connsiteX7" fmla="*/ 65090 w 65652"/>
                      <a:gd name="connsiteY7" fmla="*/ 35931 h 35930"/>
                      <a:gd name="connsiteX8" fmla="*/ 50909 w 65652"/>
                      <a:gd name="connsiteY8" fmla="*/ 35612 h 35930"/>
                      <a:gd name="connsiteX9" fmla="*/ 50988 w 65652"/>
                      <a:gd name="connsiteY9" fmla="*/ 27964 h 35930"/>
                      <a:gd name="connsiteX10" fmla="*/ 47563 w 65652"/>
                      <a:gd name="connsiteY10" fmla="*/ 23343 h 35930"/>
                      <a:gd name="connsiteX11" fmla="*/ 40392 w 65652"/>
                      <a:gd name="connsiteY11" fmla="*/ 21989 h 35930"/>
                      <a:gd name="connsiteX12" fmla="*/ 21590 w 65652"/>
                      <a:gd name="connsiteY12" fmla="*/ 26849 h 35930"/>
                      <a:gd name="connsiteX13" fmla="*/ 4621 w 65652"/>
                      <a:gd name="connsiteY13" fmla="*/ 32505 h 35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652" h="35930">
                        <a:moveTo>
                          <a:pt x="4780" y="32744"/>
                        </a:moveTo>
                        <a:lnTo>
                          <a:pt x="0" y="18244"/>
                        </a:lnTo>
                        <a:lnTo>
                          <a:pt x="54892" y="0"/>
                        </a:lnTo>
                        <a:lnTo>
                          <a:pt x="59354" y="13464"/>
                        </a:lnTo>
                        <a:lnTo>
                          <a:pt x="51546" y="16014"/>
                        </a:lnTo>
                        <a:cubicBezTo>
                          <a:pt x="56007" y="17129"/>
                          <a:pt x="59115" y="18404"/>
                          <a:pt x="60867" y="19838"/>
                        </a:cubicBezTo>
                        <a:cubicBezTo>
                          <a:pt x="62620" y="21272"/>
                          <a:pt x="63895" y="23184"/>
                          <a:pt x="64692" y="25494"/>
                        </a:cubicBezTo>
                        <a:cubicBezTo>
                          <a:pt x="65807" y="28840"/>
                          <a:pt x="65966" y="32266"/>
                          <a:pt x="65090" y="35931"/>
                        </a:cubicBezTo>
                        <a:lnTo>
                          <a:pt x="50909" y="35612"/>
                        </a:lnTo>
                        <a:cubicBezTo>
                          <a:pt x="51705" y="32664"/>
                          <a:pt x="51705" y="30115"/>
                          <a:pt x="50988" y="27964"/>
                        </a:cubicBezTo>
                        <a:cubicBezTo>
                          <a:pt x="50271" y="25813"/>
                          <a:pt x="49156" y="24379"/>
                          <a:pt x="47563" y="23343"/>
                        </a:cubicBezTo>
                        <a:cubicBezTo>
                          <a:pt x="45969" y="22307"/>
                          <a:pt x="43579" y="21829"/>
                          <a:pt x="40392" y="21989"/>
                        </a:cubicBezTo>
                        <a:cubicBezTo>
                          <a:pt x="37206" y="22148"/>
                          <a:pt x="30912" y="23741"/>
                          <a:pt x="21590" y="26849"/>
                        </a:cubicBezTo>
                        <a:lnTo>
                          <a:pt x="4621" y="3250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6" name="Freeform: Shape 3445">
                    <a:extLst>
                      <a:ext uri="{FF2B5EF4-FFF2-40B4-BE49-F238E27FC236}">
                        <a16:creationId xmlns:a16="http://schemas.microsoft.com/office/drawing/2014/main" id="{07E36654-3B3B-AADA-8DAD-43E4476E5C8D}"/>
                      </a:ext>
                    </a:extLst>
                  </p:cNvPr>
                  <p:cNvSpPr/>
                  <p:nvPr/>
                </p:nvSpPr>
                <p:spPr>
                  <a:xfrm>
                    <a:off x="2316768" y="905706"/>
                    <a:ext cx="80625" cy="39675"/>
                  </a:xfrm>
                  <a:custGeom>
                    <a:avLst/>
                    <a:gdLst>
                      <a:gd name="connsiteX0" fmla="*/ 0 w 80625"/>
                      <a:gd name="connsiteY0" fmla="*/ 25176 h 39675"/>
                      <a:gd name="connsiteX1" fmla="*/ 54892 w 80625"/>
                      <a:gd name="connsiteY1" fmla="*/ 6931 h 39675"/>
                      <a:gd name="connsiteX2" fmla="*/ 59752 w 80625"/>
                      <a:gd name="connsiteY2" fmla="*/ 21431 h 39675"/>
                      <a:gd name="connsiteX3" fmla="*/ 4860 w 80625"/>
                      <a:gd name="connsiteY3" fmla="*/ 39675 h 39675"/>
                      <a:gd name="connsiteX4" fmla="*/ 80 w 80625"/>
                      <a:gd name="connsiteY4" fmla="*/ 25176 h 39675"/>
                      <a:gd name="connsiteX5" fmla="*/ 62301 w 80625"/>
                      <a:gd name="connsiteY5" fmla="*/ 4462 h 39675"/>
                      <a:gd name="connsiteX6" fmla="*/ 75765 w 80625"/>
                      <a:gd name="connsiteY6" fmla="*/ 0 h 39675"/>
                      <a:gd name="connsiteX7" fmla="*/ 80625 w 80625"/>
                      <a:gd name="connsiteY7" fmla="*/ 14500 h 39675"/>
                      <a:gd name="connsiteX8" fmla="*/ 67161 w 80625"/>
                      <a:gd name="connsiteY8" fmla="*/ 18961 h 39675"/>
                      <a:gd name="connsiteX9" fmla="*/ 62301 w 80625"/>
                      <a:gd name="connsiteY9" fmla="*/ 4462 h 3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625" h="39675">
                        <a:moveTo>
                          <a:pt x="0" y="25176"/>
                        </a:moveTo>
                        <a:lnTo>
                          <a:pt x="54892" y="6931"/>
                        </a:lnTo>
                        <a:lnTo>
                          <a:pt x="59752" y="21431"/>
                        </a:lnTo>
                        <a:lnTo>
                          <a:pt x="4860" y="39675"/>
                        </a:lnTo>
                        <a:lnTo>
                          <a:pt x="80" y="25176"/>
                        </a:lnTo>
                        <a:close/>
                        <a:moveTo>
                          <a:pt x="62301" y="4462"/>
                        </a:moveTo>
                        <a:lnTo>
                          <a:pt x="75765" y="0"/>
                        </a:lnTo>
                        <a:lnTo>
                          <a:pt x="80625" y="14500"/>
                        </a:lnTo>
                        <a:lnTo>
                          <a:pt x="67161" y="18961"/>
                        </a:lnTo>
                        <a:lnTo>
                          <a:pt x="62301" y="446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7" name="Freeform: Shape 3446">
                    <a:extLst>
                      <a:ext uri="{FF2B5EF4-FFF2-40B4-BE49-F238E27FC236}">
                        <a16:creationId xmlns:a16="http://schemas.microsoft.com/office/drawing/2014/main" id="{820E909E-58C2-74BC-3F68-6CBB69F76A34}"/>
                      </a:ext>
                    </a:extLst>
                  </p:cNvPr>
                  <p:cNvSpPr/>
                  <p:nvPr/>
                </p:nvSpPr>
                <p:spPr>
                  <a:xfrm>
                    <a:off x="2331309" y="945868"/>
                    <a:ext cx="61105" cy="57076"/>
                  </a:xfrm>
                  <a:custGeom>
                    <a:avLst/>
                    <a:gdLst>
                      <a:gd name="connsiteX0" fmla="*/ 49753 w 61105"/>
                      <a:gd name="connsiteY0" fmla="*/ 49466 h 57076"/>
                      <a:gd name="connsiteX1" fmla="*/ 42423 w 61105"/>
                      <a:gd name="connsiteY1" fmla="*/ 36001 h 57076"/>
                      <a:gd name="connsiteX2" fmla="*/ 47761 w 61105"/>
                      <a:gd name="connsiteY2" fmla="*/ 30584 h 57076"/>
                      <a:gd name="connsiteX3" fmla="*/ 47761 w 61105"/>
                      <a:gd name="connsiteY3" fmla="*/ 23254 h 57076"/>
                      <a:gd name="connsiteX4" fmla="*/ 41149 w 61105"/>
                      <a:gd name="connsiteY4" fmla="*/ 15845 h 57076"/>
                      <a:gd name="connsiteX5" fmla="*/ 27525 w 61105"/>
                      <a:gd name="connsiteY5" fmla="*/ 16801 h 57076"/>
                      <a:gd name="connsiteX6" fmla="*/ 14858 w 61105"/>
                      <a:gd name="connsiteY6" fmla="*/ 24688 h 57076"/>
                      <a:gd name="connsiteX7" fmla="*/ 13742 w 61105"/>
                      <a:gd name="connsiteY7" fmla="*/ 34806 h 57076"/>
                      <a:gd name="connsiteX8" fmla="*/ 18363 w 61105"/>
                      <a:gd name="connsiteY8" fmla="*/ 40782 h 57076"/>
                      <a:gd name="connsiteX9" fmla="*/ 27685 w 61105"/>
                      <a:gd name="connsiteY9" fmla="*/ 41817 h 57076"/>
                      <a:gd name="connsiteX10" fmla="*/ 29995 w 61105"/>
                      <a:gd name="connsiteY10" fmla="*/ 56875 h 57076"/>
                      <a:gd name="connsiteX11" fmla="*/ 12308 w 61105"/>
                      <a:gd name="connsiteY11" fmla="*/ 53290 h 57076"/>
                      <a:gd name="connsiteX12" fmla="*/ 1712 w 61105"/>
                      <a:gd name="connsiteY12" fmla="*/ 38073 h 57076"/>
                      <a:gd name="connsiteX13" fmla="*/ 2907 w 61105"/>
                      <a:gd name="connsiteY13" fmla="*/ 16323 h 57076"/>
                      <a:gd name="connsiteX14" fmla="*/ 21550 w 61105"/>
                      <a:gd name="connsiteY14" fmla="*/ 2222 h 57076"/>
                      <a:gd name="connsiteX15" fmla="*/ 45132 w 61105"/>
                      <a:gd name="connsiteY15" fmla="*/ 2381 h 57076"/>
                      <a:gd name="connsiteX16" fmla="*/ 59154 w 61105"/>
                      <a:gd name="connsiteY16" fmla="*/ 19271 h 57076"/>
                      <a:gd name="connsiteX17" fmla="*/ 60110 w 61105"/>
                      <a:gd name="connsiteY17" fmla="*/ 36639 h 57076"/>
                      <a:gd name="connsiteX18" fmla="*/ 49753 w 61105"/>
                      <a:gd name="connsiteY18" fmla="*/ 49545 h 5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105" h="57076">
                        <a:moveTo>
                          <a:pt x="49753" y="49466"/>
                        </a:moveTo>
                        <a:lnTo>
                          <a:pt x="42423" y="36001"/>
                        </a:lnTo>
                        <a:cubicBezTo>
                          <a:pt x="45132" y="34567"/>
                          <a:pt x="46885" y="32735"/>
                          <a:pt x="47761" y="30584"/>
                        </a:cubicBezTo>
                        <a:cubicBezTo>
                          <a:pt x="48638" y="28353"/>
                          <a:pt x="48638" y="25963"/>
                          <a:pt x="47761" y="23254"/>
                        </a:cubicBezTo>
                        <a:cubicBezTo>
                          <a:pt x="46566" y="19669"/>
                          <a:pt x="44335" y="17199"/>
                          <a:pt x="41149" y="15845"/>
                        </a:cubicBezTo>
                        <a:cubicBezTo>
                          <a:pt x="37962" y="14491"/>
                          <a:pt x="33421" y="14809"/>
                          <a:pt x="27525" y="16801"/>
                        </a:cubicBezTo>
                        <a:cubicBezTo>
                          <a:pt x="20992" y="18952"/>
                          <a:pt x="16770" y="21581"/>
                          <a:pt x="14858" y="24688"/>
                        </a:cubicBezTo>
                        <a:cubicBezTo>
                          <a:pt x="12866" y="27796"/>
                          <a:pt x="12547" y="31142"/>
                          <a:pt x="13742" y="34806"/>
                        </a:cubicBezTo>
                        <a:cubicBezTo>
                          <a:pt x="14698" y="37595"/>
                          <a:pt x="16212" y="39587"/>
                          <a:pt x="18363" y="40782"/>
                        </a:cubicBezTo>
                        <a:cubicBezTo>
                          <a:pt x="20514" y="42056"/>
                          <a:pt x="23621" y="42375"/>
                          <a:pt x="27685" y="41817"/>
                        </a:cubicBezTo>
                        <a:lnTo>
                          <a:pt x="29995" y="56875"/>
                        </a:lnTo>
                        <a:cubicBezTo>
                          <a:pt x="22984" y="57592"/>
                          <a:pt x="17089" y="56397"/>
                          <a:pt x="12308" y="53290"/>
                        </a:cubicBezTo>
                        <a:cubicBezTo>
                          <a:pt x="7608" y="50183"/>
                          <a:pt x="4023" y="45084"/>
                          <a:pt x="1712" y="38073"/>
                        </a:cubicBezTo>
                        <a:cubicBezTo>
                          <a:pt x="-917" y="30026"/>
                          <a:pt x="-518" y="22776"/>
                          <a:pt x="2907" y="16323"/>
                        </a:cubicBezTo>
                        <a:cubicBezTo>
                          <a:pt x="6413" y="9870"/>
                          <a:pt x="12627" y="5169"/>
                          <a:pt x="21550" y="2222"/>
                        </a:cubicBezTo>
                        <a:cubicBezTo>
                          <a:pt x="30632" y="-806"/>
                          <a:pt x="38440" y="-726"/>
                          <a:pt x="45132" y="2381"/>
                        </a:cubicBezTo>
                        <a:cubicBezTo>
                          <a:pt x="51824" y="5488"/>
                          <a:pt x="56445" y="11145"/>
                          <a:pt x="59154" y="19271"/>
                        </a:cubicBezTo>
                        <a:cubicBezTo>
                          <a:pt x="61385" y="25963"/>
                          <a:pt x="61703" y="31779"/>
                          <a:pt x="60110" y="36639"/>
                        </a:cubicBezTo>
                        <a:cubicBezTo>
                          <a:pt x="58517" y="41578"/>
                          <a:pt x="55091" y="45801"/>
                          <a:pt x="49753" y="49545"/>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8" name="Freeform: Shape 3447">
                    <a:extLst>
                      <a:ext uri="{FF2B5EF4-FFF2-40B4-BE49-F238E27FC236}">
                        <a16:creationId xmlns:a16="http://schemas.microsoft.com/office/drawing/2014/main" id="{37023061-75DD-96E5-464C-A1E9206A6F31}"/>
                      </a:ext>
                    </a:extLst>
                  </p:cNvPr>
                  <p:cNvSpPr/>
                  <p:nvPr/>
                </p:nvSpPr>
                <p:spPr>
                  <a:xfrm>
                    <a:off x="2348207" y="1003333"/>
                    <a:ext cx="63691" cy="63544"/>
                  </a:xfrm>
                  <a:custGeom>
                    <a:avLst/>
                    <a:gdLst>
                      <a:gd name="connsiteX0" fmla="*/ 39547 w 63691"/>
                      <a:gd name="connsiteY0" fmla="*/ 13990 h 63544"/>
                      <a:gd name="connsiteX1" fmla="*/ 37555 w 63691"/>
                      <a:gd name="connsiteY1" fmla="*/ 48 h 63544"/>
                      <a:gd name="connsiteX2" fmla="*/ 51896 w 63691"/>
                      <a:gd name="connsiteY2" fmla="*/ 3792 h 63544"/>
                      <a:gd name="connsiteX3" fmla="*/ 61058 w 63691"/>
                      <a:gd name="connsiteY3" fmla="*/ 18691 h 63544"/>
                      <a:gd name="connsiteX4" fmla="*/ 63528 w 63691"/>
                      <a:gd name="connsiteY4" fmla="*/ 33907 h 63544"/>
                      <a:gd name="connsiteX5" fmla="*/ 59943 w 63691"/>
                      <a:gd name="connsiteY5" fmla="*/ 42512 h 63544"/>
                      <a:gd name="connsiteX6" fmla="*/ 47594 w 63691"/>
                      <a:gd name="connsiteY6" fmla="*/ 48805 h 63544"/>
                      <a:gd name="connsiteX7" fmla="*/ 30624 w 63691"/>
                      <a:gd name="connsiteY7" fmla="*/ 54303 h 63544"/>
                      <a:gd name="connsiteX8" fmla="*/ 20188 w 63691"/>
                      <a:gd name="connsiteY8" fmla="*/ 58525 h 63544"/>
                      <a:gd name="connsiteX9" fmla="*/ 13655 w 63691"/>
                      <a:gd name="connsiteY9" fmla="*/ 63544 h 63544"/>
                      <a:gd name="connsiteX10" fmla="*/ 8875 w 63691"/>
                      <a:gd name="connsiteY10" fmla="*/ 49204 h 63544"/>
                      <a:gd name="connsiteX11" fmla="*/ 12699 w 63691"/>
                      <a:gd name="connsiteY11" fmla="*/ 46415 h 63544"/>
                      <a:gd name="connsiteX12" fmla="*/ 14212 w 63691"/>
                      <a:gd name="connsiteY12" fmla="*/ 45300 h 63544"/>
                      <a:gd name="connsiteX13" fmla="*/ 6166 w 63691"/>
                      <a:gd name="connsiteY13" fmla="*/ 39166 h 63544"/>
                      <a:gd name="connsiteX14" fmla="*/ 1386 w 63691"/>
                      <a:gd name="connsiteY14" fmla="*/ 30721 h 63544"/>
                      <a:gd name="connsiteX15" fmla="*/ 1545 w 63691"/>
                      <a:gd name="connsiteY15" fmla="*/ 15822 h 63544"/>
                      <a:gd name="connsiteX16" fmla="*/ 11583 w 63691"/>
                      <a:gd name="connsiteY16" fmla="*/ 7059 h 63544"/>
                      <a:gd name="connsiteX17" fmla="*/ 20586 w 63691"/>
                      <a:gd name="connsiteY17" fmla="*/ 6501 h 63544"/>
                      <a:gd name="connsiteX18" fmla="*/ 28234 w 63691"/>
                      <a:gd name="connsiteY18" fmla="*/ 10883 h 63544"/>
                      <a:gd name="connsiteX19" fmla="*/ 35484 w 63691"/>
                      <a:gd name="connsiteY19" fmla="*/ 21320 h 63544"/>
                      <a:gd name="connsiteX20" fmla="*/ 43770 w 63691"/>
                      <a:gd name="connsiteY20" fmla="*/ 34226 h 63544"/>
                      <a:gd name="connsiteX21" fmla="*/ 45204 w 63691"/>
                      <a:gd name="connsiteY21" fmla="*/ 33748 h 63544"/>
                      <a:gd name="connsiteX22" fmla="*/ 50462 w 63691"/>
                      <a:gd name="connsiteY22" fmla="*/ 29685 h 63544"/>
                      <a:gd name="connsiteX23" fmla="*/ 49665 w 63691"/>
                      <a:gd name="connsiteY23" fmla="*/ 21320 h 63544"/>
                      <a:gd name="connsiteX24" fmla="*/ 46160 w 63691"/>
                      <a:gd name="connsiteY24" fmla="*/ 15743 h 63544"/>
                      <a:gd name="connsiteX25" fmla="*/ 39627 w 63691"/>
                      <a:gd name="connsiteY25" fmla="*/ 13990 h 63544"/>
                      <a:gd name="connsiteX26" fmla="*/ 34289 w 63691"/>
                      <a:gd name="connsiteY26" fmla="*/ 37333 h 63544"/>
                      <a:gd name="connsiteX27" fmla="*/ 29111 w 63691"/>
                      <a:gd name="connsiteY27" fmla="*/ 29207 h 63544"/>
                      <a:gd name="connsiteX28" fmla="*/ 23932 w 63691"/>
                      <a:gd name="connsiteY28" fmla="*/ 22116 h 63544"/>
                      <a:gd name="connsiteX29" fmla="*/ 17877 w 63691"/>
                      <a:gd name="connsiteY29" fmla="*/ 21001 h 63544"/>
                      <a:gd name="connsiteX30" fmla="*/ 13336 w 63691"/>
                      <a:gd name="connsiteY30" fmla="*/ 24984 h 63544"/>
                      <a:gd name="connsiteX31" fmla="*/ 13017 w 63691"/>
                      <a:gd name="connsiteY31" fmla="*/ 31517 h 63544"/>
                      <a:gd name="connsiteX32" fmla="*/ 18116 w 63691"/>
                      <a:gd name="connsiteY32" fmla="*/ 38130 h 63544"/>
                      <a:gd name="connsiteX33" fmla="*/ 24091 w 63691"/>
                      <a:gd name="connsiteY33" fmla="*/ 39962 h 63544"/>
                      <a:gd name="connsiteX34" fmla="*/ 31341 w 63691"/>
                      <a:gd name="connsiteY34" fmla="*/ 38209 h 63544"/>
                      <a:gd name="connsiteX35" fmla="*/ 34209 w 63691"/>
                      <a:gd name="connsiteY35" fmla="*/ 37253 h 63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691" h="63544">
                        <a:moveTo>
                          <a:pt x="39547" y="13990"/>
                        </a:moveTo>
                        <a:lnTo>
                          <a:pt x="37555" y="48"/>
                        </a:lnTo>
                        <a:cubicBezTo>
                          <a:pt x="43371" y="-271"/>
                          <a:pt x="48152" y="1004"/>
                          <a:pt x="51896" y="3792"/>
                        </a:cubicBezTo>
                        <a:cubicBezTo>
                          <a:pt x="55640" y="6581"/>
                          <a:pt x="58668" y="11520"/>
                          <a:pt x="61058" y="18691"/>
                        </a:cubicBezTo>
                        <a:cubicBezTo>
                          <a:pt x="63209" y="25144"/>
                          <a:pt x="64085" y="30243"/>
                          <a:pt x="63528" y="33907"/>
                        </a:cubicBezTo>
                        <a:cubicBezTo>
                          <a:pt x="63050" y="37572"/>
                          <a:pt x="61855" y="40440"/>
                          <a:pt x="59943" y="42512"/>
                        </a:cubicBezTo>
                        <a:cubicBezTo>
                          <a:pt x="58030" y="44583"/>
                          <a:pt x="53888" y="46654"/>
                          <a:pt x="47594" y="48805"/>
                        </a:cubicBezTo>
                        <a:lnTo>
                          <a:pt x="30624" y="54303"/>
                        </a:lnTo>
                        <a:cubicBezTo>
                          <a:pt x="25764" y="55896"/>
                          <a:pt x="22339" y="57330"/>
                          <a:pt x="20188" y="58525"/>
                        </a:cubicBezTo>
                        <a:cubicBezTo>
                          <a:pt x="18036" y="59720"/>
                          <a:pt x="15885" y="61473"/>
                          <a:pt x="13655" y="63544"/>
                        </a:cubicBezTo>
                        <a:lnTo>
                          <a:pt x="8875" y="49204"/>
                        </a:lnTo>
                        <a:cubicBezTo>
                          <a:pt x="9751" y="48487"/>
                          <a:pt x="11026" y="47531"/>
                          <a:pt x="12699" y="46415"/>
                        </a:cubicBezTo>
                        <a:cubicBezTo>
                          <a:pt x="13495" y="45858"/>
                          <a:pt x="13973" y="45539"/>
                          <a:pt x="14212" y="45300"/>
                        </a:cubicBezTo>
                        <a:cubicBezTo>
                          <a:pt x="10946" y="43627"/>
                          <a:pt x="8317" y="41556"/>
                          <a:pt x="6166" y="39166"/>
                        </a:cubicBezTo>
                        <a:cubicBezTo>
                          <a:pt x="4015" y="36775"/>
                          <a:pt x="2421" y="33907"/>
                          <a:pt x="1386" y="30721"/>
                        </a:cubicBezTo>
                        <a:cubicBezTo>
                          <a:pt x="-526" y="25064"/>
                          <a:pt x="-447" y="20125"/>
                          <a:pt x="1545" y="15822"/>
                        </a:cubicBezTo>
                        <a:cubicBezTo>
                          <a:pt x="3537" y="11520"/>
                          <a:pt x="6883" y="8652"/>
                          <a:pt x="11583" y="7059"/>
                        </a:cubicBezTo>
                        <a:cubicBezTo>
                          <a:pt x="14690" y="6023"/>
                          <a:pt x="17718" y="5864"/>
                          <a:pt x="20586" y="6501"/>
                        </a:cubicBezTo>
                        <a:cubicBezTo>
                          <a:pt x="23534" y="7138"/>
                          <a:pt x="26083" y="8652"/>
                          <a:pt x="28234" y="10883"/>
                        </a:cubicBezTo>
                        <a:cubicBezTo>
                          <a:pt x="30385" y="13114"/>
                          <a:pt x="32775" y="16619"/>
                          <a:pt x="35484" y="21320"/>
                        </a:cubicBezTo>
                        <a:cubicBezTo>
                          <a:pt x="38989" y="27693"/>
                          <a:pt x="41778" y="31995"/>
                          <a:pt x="43770" y="34226"/>
                        </a:cubicBezTo>
                        <a:lnTo>
                          <a:pt x="45204" y="33748"/>
                        </a:lnTo>
                        <a:cubicBezTo>
                          <a:pt x="47992" y="32792"/>
                          <a:pt x="49745" y="31438"/>
                          <a:pt x="50462" y="29685"/>
                        </a:cubicBezTo>
                        <a:cubicBezTo>
                          <a:pt x="51179" y="27932"/>
                          <a:pt x="50940" y="25144"/>
                          <a:pt x="49665" y="21320"/>
                        </a:cubicBezTo>
                        <a:cubicBezTo>
                          <a:pt x="48789" y="18770"/>
                          <a:pt x="47594" y="16858"/>
                          <a:pt x="46160" y="15743"/>
                        </a:cubicBezTo>
                        <a:cubicBezTo>
                          <a:pt x="44646" y="14627"/>
                          <a:pt x="42495" y="14070"/>
                          <a:pt x="39627" y="13990"/>
                        </a:cubicBezTo>
                        <a:close/>
                        <a:moveTo>
                          <a:pt x="34289" y="37333"/>
                        </a:moveTo>
                        <a:cubicBezTo>
                          <a:pt x="33014" y="35660"/>
                          <a:pt x="31341" y="32951"/>
                          <a:pt x="29111" y="29207"/>
                        </a:cubicBezTo>
                        <a:cubicBezTo>
                          <a:pt x="26880" y="25462"/>
                          <a:pt x="25207" y="23072"/>
                          <a:pt x="23932" y="22116"/>
                        </a:cubicBezTo>
                        <a:cubicBezTo>
                          <a:pt x="21940" y="20682"/>
                          <a:pt x="19949" y="20284"/>
                          <a:pt x="17877" y="21001"/>
                        </a:cubicBezTo>
                        <a:cubicBezTo>
                          <a:pt x="15885" y="21638"/>
                          <a:pt x="14372" y="22993"/>
                          <a:pt x="13336" y="24984"/>
                        </a:cubicBezTo>
                        <a:cubicBezTo>
                          <a:pt x="12380" y="26976"/>
                          <a:pt x="12221" y="29207"/>
                          <a:pt x="13017" y="31517"/>
                        </a:cubicBezTo>
                        <a:cubicBezTo>
                          <a:pt x="13894" y="34146"/>
                          <a:pt x="15567" y="36377"/>
                          <a:pt x="18116" y="38130"/>
                        </a:cubicBezTo>
                        <a:cubicBezTo>
                          <a:pt x="20028" y="39484"/>
                          <a:pt x="22020" y="40122"/>
                          <a:pt x="24091" y="39962"/>
                        </a:cubicBezTo>
                        <a:cubicBezTo>
                          <a:pt x="25446" y="39962"/>
                          <a:pt x="27915" y="39325"/>
                          <a:pt x="31341" y="38209"/>
                        </a:cubicBezTo>
                        <a:lnTo>
                          <a:pt x="34209" y="3725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49" name="Freeform: Shape 3448">
                    <a:extLst>
                      <a:ext uri="{FF2B5EF4-FFF2-40B4-BE49-F238E27FC236}">
                        <a16:creationId xmlns:a16="http://schemas.microsoft.com/office/drawing/2014/main" id="{8AA8F659-2532-B12F-D626-08CE18107878}"/>
                      </a:ext>
                    </a:extLst>
                  </p:cNvPr>
                  <p:cNvSpPr/>
                  <p:nvPr/>
                </p:nvSpPr>
                <p:spPr>
                  <a:xfrm>
                    <a:off x="2380743" y="1098267"/>
                    <a:ext cx="62460" cy="36727"/>
                  </a:xfrm>
                  <a:custGeom>
                    <a:avLst/>
                    <a:gdLst>
                      <a:gd name="connsiteX0" fmla="*/ 44455 w 62460"/>
                      <a:gd name="connsiteY0" fmla="*/ 2151 h 36727"/>
                      <a:gd name="connsiteX1" fmla="*/ 50829 w 62460"/>
                      <a:gd name="connsiteY1" fmla="*/ 0 h 36727"/>
                      <a:gd name="connsiteX2" fmla="*/ 62461 w 62460"/>
                      <a:gd name="connsiteY2" fmla="*/ 35054 h 36727"/>
                      <a:gd name="connsiteX3" fmla="*/ 57282 w 62460"/>
                      <a:gd name="connsiteY3" fmla="*/ 36728 h 36727"/>
                      <a:gd name="connsiteX4" fmla="*/ 39277 w 62460"/>
                      <a:gd name="connsiteY4" fmla="*/ 31310 h 36727"/>
                      <a:gd name="connsiteX5" fmla="*/ 17926 w 62460"/>
                      <a:gd name="connsiteY5" fmla="*/ 29717 h 36727"/>
                      <a:gd name="connsiteX6" fmla="*/ 2231 w 62460"/>
                      <a:gd name="connsiteY6" fmla="*/ 32107 h 36727"/>
                      <a:gd name="connsiteX7" fmla="*/ 0 w 62460"/>
                      <a:gd name="connsiteY7" fmla="*/ 25255 h 36727"/>
                      <a:gd name="connsiteX8" fmla="*/ 16252 w 62460"/>
                      <a:gd name="connsiteY8" fmla="*/ 22626 h 36727"/>
                      <a:gd name="connsiteX9" fmla="*/ 36011 w 62460"/>
                      <a:gd name="connsiteY9" fmla="*/ 23741 h 36727"/>
                      <a:gd name="connsiteX10" fmla="*/ 53378 w 62460"/>
                      <a:gd name="connsiteY10" fmla="*/ 28601 h 36727"/>
                      <a:gd name="connsiteX11" fmla="*/ 44615 w 62460"/>
                      <a:gd name="connsiteY11" fmla="*/ 2071 h 3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60" h="36727">
                        <a:moveTo>
                          <a:pt x="44455" y="2151"/>
                        </a:moveTo>
                        <a:lnTo>
                          <a:pt x="50829" y="0"/>
                        </a:lnTo>
                        <a:lnTo>
                          <a:pt x="62461" y="35054"/>
                        </a:lnTo>
                        <a:lnTo>
                          <a:pt x="57282" y="36728"/>
                        </a:lnTo>
                        <a:cubicBezTo>
                          <a:pt x="52502" y="34497"/>
                          <a:pt x="46447" y="32744"/>
                          <a:pt x="39277" y="31310"/>
                        </a:cubicBezTo>
                        <a:cubicBezTo>
                          <a:pt x="32107" y="29956"/>
                          <a:pt x="24937" y="29398"/>
                          <a:pt x="17926" y="29717"/>
                        </a:cubicBezTo>
                        <a:cubicBezTo>
                          <a:pt x="12986" y="29876"/>
                          <a:pt x="7728" y="30673"/>
                          <a:pt x="2231" y="32107"/>
                        </a:cubicBezTo>
                        <a:lnTo>
                          <a:pt x="0" y="25255"/>
                        </a:lnTo>
                        <a:cubicBezTo>
                          <a:pt x="4302" y="23901"/>
                          <a:pt x="9720" y="23024"/>
                          <a:pt x="16252" y="22626"/>
                        </a:cubicBezTo>
                        <a:cubicBezTo>
                          <a:pt x="22785" y="22228"/>
                          <a:pt x="29398" y="22626"/>
                          <a:pt x="36011" y="23741"/>
                        </a:cubicBezTo>
                        <a:cubicBezTo>
                          <a:pt x="42623" y="24857"/>
                          <a:pt x="48359" y="26530"/>
                          <a:pt x="53378" y="28601"/>
                        </a:cubicBezTo>
                        <a:lnTo>
                          <a:pt x="44615" y="20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50" name="Freeform: Shape 3449">
                    <a:extLst>
                      <a:ext uri="{FF2B5EF4-FFF2-40B4-BE49-F238E27FC236}">
                        <a16:creationId xmlns:a16="http://schemas.microsoft.com/office/drawing/2014/main" id="{EC030EC5-B552-73F2-CF71-D3A178ED216E}"/>
                      </a:ext>
                    </a:extLst>
                  </p:cNvPr>
                  <p:cNvSpPr/>
                  <p:nvPr/>
                </p:nvSpPr>
                <p:spPr>
                  <a:xfrm>
                    <a:off x="2395910" y="1145590"/>
                    <a:ext cx="57277" cy="41667"/>
                  </a:xfrm>
                  <a:custGeom>
                    <a:avLst/>
                    <a:gdLst>
                      <a:gd name="connsiteX0" fmla="*/ 22756 w 57277"/>
                      <a:gd name="connsiteY0" fmla="*/ 3187 h 41667"/>
                      <a:gd name="connsiteX1" fmla="*/ 38849 w 57277"/>
                      <a:gd name="connsiteY1" fmla="*/ 0 h 41667"/>
                      <a:gd name="connsiteX2" fmla="*/ 49843 w 57277"/>
                      <a:gd name="connsiteY2" fmla="*/ 2868 h 41667"/>
                      <a:gd name="connsiteX3" fmla="*/ 56297 w 57277"/>
                      <a:gd name="connsiteY3" fmla="*/ 11632 h 41667"/>
                      <a:gd name="connsiteX4" fmla="*/ 57093 w 57277"/>
                      <a:gd name="connsiteY4" fmla="*/ 19838 h 41667"/>
                      <a:gd name="connsiteX5" fmla="*/ 53827 w 57277"/>
                      <a:gd name="connsiteY5" fmla="*/ 26928 h 41667"/>
                      <a:gd name="connsiteX6" fmla="*/ 46896 w 57277"/>
                      <a:gd name="connsiteY6" fmla="*/ 32983 h 41667"/>
                      <a:gd name="connsiteX7" fmla="*/ 34467 w 57277"/>
                      <a:gd name="connsiteY7" fmla="*/ 38480 h 41667"/>
                      <a:gd name="connsiteX8" fmla="*/ 18454 w 57277"/>
                      <a:gd name="connsiteY8" fmla="*/ 41667 h 41667"/>
                      <a:gd name="connsiteX9" fmla="*/ 7459 w 57277"/>
                      <a:gd name="connsiteY9" fmla="*/ 38799 h 41667"/>
                      <a:gd name="connsiteX10" fmla="*/ 1006 w 57277"/>
                      <a:gd name="connsiteY10" fmla="*/ 30035 h 41667"/>
                      <a:gd name="connsiteX11" fmla="*/ 2520 w 57277"/>
                      <a:gd name="connsiteY11" fmla="*/ 15854 h 41667"/>
                      <a:gd name="connsiteX12" fmla="*/ 22756 w 57277"/>
                      <a:gd name="connsiteY12" fmla="*/ 3187 h 41667"/>
                      <a:gd name="connsiteX13" fmla="*/ 25066 w 57277"/>
                      <a:gd name="connsiteY13" fmla="*/ 10038 h 41667"/>
                      <a:gd name="connsiteX14" fmla="*/ 8336 w 57277"/>
                      <a:gd name="connsiteY14" fmla="*/ 19041 h 41667"/>
                      <a:gd name="connsiteX15" fmla="*/ 6503 w 57277"/>
                      <a:gd name="connsiteY15" fmla="*/ 28203 h 41667"/>
                      <a:gd name="connsiteX16" fmla="*/ 13514 w 57277"/>
                      <a:gd name="connsiteY16" fmla="*/ 34417 h 41667"/>
                      <a:gd name="connsiteX17" fmla="*/ 32236 w 57277"/>
                      <a:gd name="connsiteY17" fmla="*/ 31629 h 41667"/>
                      <a:gd name="connsiteX18" fmla="*/ 48967 w 57277"/>
                      <a:gd name="connsiteY18" fmla="*/ 22626 h 41667"/>
                      <a:gd name="connsiteX19" fmla="*/ 50799 w 57277"/>
                      <a:gd name="connsiteY19" fmla="*/ 13384 h 41667"/>
                      <a:gd name="connsiteX20" fmla="*/ 44506 w 57277"/>
                      <a:gd name="connsiteY20" fmla="*/ 7330 h 41667"/>
                      <a:gd name="connsiteX21" fmla="*/ 25066 w 57277"/>
                      <a:gd name="connsiteY21" fmla="*/ 9959 h 4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277" h="41667">
                        <a:moveTo>
                          <a:pt x="22756" y="3187"/>
                        </a:moveTo>
                        <a:cubicBezTo>
                          <a:pt x="29129" y="1036"/>
                          <a:pt x="34547" y="0"/>
                          <a:pt x="38849" y="0"/>
                        </a:cubicBezTo>
                        <a:cubicBezTo>
                          <a:pt x="43151" y="0"/>
                          <a:pt x="46816" y="956"/>
                          <a:pt x="49843" y="2868"/>
                        </a:cubicBezTo>
                        <a:cubicBezTo>
                          <a:pt x="52871" y="4780"/>
                          <a:pt x="54942" y="7648"/>
                          <a:pt x="56297" y="11632"/>
                        </a:cubicBezTo>
                        <a:cubicBezTo>
                          <a:pt x="57253" y="14579"/>
                          <a:pt x="57492" y="17288"/>
                          <a:pt x="57093" y="19838"/>
                        </a:cubicBezTo>
                        <a:cubicBezTo>
                          <a:pt x="56695" y="22387"/>
                          <a:pt x="55580" y="24777"/>
                          <a:pt x="53827" y="26928"/>
                        </a:cubicBezTo>
                        <a:cubicBezTo>
                          <a:pt x="52074" y="29079"/>
                          <a:pt x="49764" y="31071"/>
                          <a:pt x="46896" y="32983"/>
                        </a:cubicBezTo>
                        <a:cubicBezTo>
                          <a:pt x="44027" y="34815"/>
                          <a:pt x="39885" y="36648"/>
                          <a:pt x="34467" y="38480"/>
                        </a:cubicBezTo>
                        <a:cubicBezTo>
                          <a:pt x="28094" y="40631"/>
                          <a:pt x="22756" y="41667"/>
                          <a:pt x="18454" y="41667"/>
                        </a:cubicBezTo>
                        <a:cubicBezTo>
                          <a:pt x="14151" y="41667"/>
                          <a:pt x="10487" y="40711"/>
                          <a:pt x="7459" y="38799"/>
                        </a:cubicBezTo>
                        <a:cubicBezTo>
                          <a:pt x="4432" y="36887"/>
                          <a:pt x="2281" y="34019"/>
                          <a:pt x="1006" y="30035"/>
                        </a:cubicBezTo>
                        <a:cubicBezTo>
                          <a:pt x="-747" y="24857"/>
                          <a:pt x="-189" y="20077"/>
                          <a:pt x="2520" y="15854"/>
                        </a:cubicBezTo>
                        <a:cubicBezTo>
                          <a:pt x="5866" y="10755"/>
                          <a:pt x="12558" y="6533"/>
                          <a:pt x="22756" y="3187"/>
                        </a:cubicBezTo>
                        <a:close/>
                        <a:moveTo>
                          <a:pt x="25066" y="10038"/>
                        </a:moveTo>
                        <a:cubicBezTo>
                          <a:pt x="16223" y="12986"/>
                          <a:pt x="10646" y="16014"/>
                          <a:pt x="8336" y="19041"/>
                        </a:cubicBezTo>
                        <a:cubicBezTo>
                          <a:pt x="6105" y="22068"/>
                          <a:pt x="5468" y="25176"/>
                          <a:pt x="6503" y="28203"/>
                        </a:cubicBezTo>
                        <a:cubicBezTo>
                          <a:pt x="7539" y="31230"/>
                          <a:pt x="9849" y="33302"/>
                          <a:pt x="13514" y="34417"/>
                        </a:cubicBezTo>
                        <a:cubicBezTo>
                          <a:pt x="17179" y="35532"/>
                          <a:pt x="23393" y="34576"/>
                          <a:pt x="32236" y="31629"/>
                        </a:cubicBezTo>
                        <a:cubicBezTo>
                          <a:pt x="41159" y="28681"/>
                          <a:pt x="46736" y="25654"/>
                          <a:pt x="48967" y="22626"/>
                        </a:cubicBezTo>
                        <a:cubicBezTo>
                          <a:pt x="51198" y="19599"/>
                          <a:pt x="51835" y="16492"/>
                          <a:pt x="50799" y="13384"/>
                        </a:cubicBezTo>
                        <a:cubicBezTo>
                          <a:pt x="49764" y="10357"/>
                          <a:pt x="47692" y="8286"/>
                          <a:pt x="44506" y="7330"/>
                        </a:cubicBezTo>
                        <a:cubicBezTo>
                          <a:pt x="40442" y="6135"/>
                          <a:pt x="33989" y="7011"/>
                          <a:pt x="25066" y="995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51" name="Freeform: Shape 3450">
                    <a:extLst>
                      <a:ext uri="{FF2B5EF4-FFF2-40B4-BE49-F238E27FC236}">
                        <a16:creationId xmlns:a16="http://schemas.microsoft.com/office/drawing/2014/main" id="{31FC3E69-368D-E688-95EE-350EEBEC449D}"/>
                      </a:ext>
                    </a:extLst>
                  </p:cNvPr>
                  <p:cNvSpPr/>
                  <p:nvPr/>
                </p:nvSpPr>
                <p:spPr>
                  <a:xfrm>
                    <a:off x="2410357" y="1187699"/>
                    <a:ext cx="57624" cy="42715"/>
                  </a:xfrm>
                  <a:custGeom>
                    <a:avLst/>
                    <a:gdLst>
                      <a:gd name="connsiteX0" fmla="*/ 47904 w 57624"/>
                      <a:gd name="connsiteY0" fmla="*/ 32860 h 42715"/>
                      <a:gd name="connsiteX1" fmla="*/ 45195 w 57624"/>
                      <a:gd name="connsiteY1" fmla="*/ 26407 h 42715"/>
                      <a:gd name="connsiteX2" fmla="*/ 50055 w 57624"/>
                      <a:gd name="connsiteY2" fmla="*/ 22025 h 42715"/>
                      <a:gd name="connsiteX3" fmla="*/ 50692 w 57624"/>
                      <a:gd name="connsiteY3" fmla="*/ 14456 h 42715"/>
                      <a:gd name="connsiteX4" fmla="*/ 47107 w 57624"/>
                      <a:gd name="connsiteY4" fmla="*/ 9437 h 42715"/>
                      <a:gd name="connsiteX5" fmla="*/ 38821 w 57624"/>
                      <a:gd name="connsiteY5" fmla="*/ 6729 h 42715"/>
                      <a:gd name="connsiteX6" fmla="*/ 25676 w 57624"/>
                      <a:gd name="connsiteY6" fmla="*/ 9039 h 42715"/>
                      <a:gd name="connsiteX7" fmla="*/ 33085 w 57624"/>
                      <a:gd name="connsiteY7" fmla="*/ 13102 h 42715"/>
                      <a:gd name="connsiteX8" fmla="*/ 37308 w 57624"/>
                      <a:gd name="connsiteY8" fmla="*/ 19794 h 42715"/>
                      <a:gd name="connsiteX9" fmla="*/ 36192 w 57624"/>
                      <a:gd name="connsiteY9" fmla="*/ 32701 h 42715"/>
                      <a:gd name="connsiteX10" fmla="*/ 25118 w 57624"/>
                      <a:gd name="connsiteY10" fmla="*/ 41544 h 42715"/>
                      <a:gd name="connsiteX11" fmla="*/ 14921 w 57624"/>
                      <a:gd name="connsiteY11" fmla="*/ 42500 h 42715"/>
                      <a:gd name="connsiteX12" fmla="*/ 6237 w 57624"/>
                      <a:gd name="connsiteY12" fmla="*/ 38676 h 42715"/>
                      <a:gd name="connsiteX13" fmla="*/ 1058 w 57624"/>
                      <a:gd name="connsiteY13" fmla="*/ 30709 h 42715"/>
                      <a:gd name="connsiteX14" fmla="*/ 2652 w 57624"/>
                      <a:gd name="connsiteY14" fmla="*/ 15094 h 42715"/>
                      <a:gd name="connsiteX15" fmla="*/ 21055 w 57624"/>
                      <a:gd name="connsiteY15" fmla="*/ 3143 h 42715"/>
                      <a:gd name="connsiteX16" fmla="*/ 45832 w 57624"/>
                      <a:gd name="connsiteY16" fmla="*/ 1391 h 42715"/>
                      <a:gd name="connsiteX17" fmla="*/ 56588 w 57624"/>
                      <a:gd name="connsiteY17" fmla="*/ 12943 h 42715"/>
                      <a:gd name="connsiteX18" fmla="*/ 56508 w 57624"/>
                      <a:gd name="connsiteY18" fmla="*/ 24574 h 42715"/>
                      <a:gd name="connsiteX19" fmla="*/ 48222 w 57624"/>
                      <a:gd name="connsiteY19" fmla="*/ 32780 h 42715"/>
                      <a:gd name="connsiteX20" fmla="*/ 15558 w 57624"/>
                      <a:gd name="connsiteY20" fmla="*/ 13500 h 42715"/>
                      <a:gd name="connsiteX21" fmla="*/ 9503 w 57624"/>
                      <a:gd name="connsiteY21" fmla="*/ 17165 h 42715"/>
                      <a:gd name="connsiteX22" fmla="*/ 6077 w 57624"/>
                      <a:gd name="connsiteY22" fmla="*/ 22822 h 42715"/>
                      <a:gd name="connsiteX23" fmla="*/ 6237 w 57624"/>
                      <a:gd name="connsiteY23" fmla="*/ 28877 h 42715"/>
                      <a:gd name="connsiteX24" fmla="*/ 12052 w 57624"/>
                      <a:gd name="connsiteY24" fmla="*/ 35011 h 42715"/>
                      <a:gd name="connsiteX25" fmla="*/ 22250 w 57624"/>
                      <a:gd name="connsiteY25" fmla="*/ 35011 h 42715"/>
                      <a:gd name="connsiteX26" fmla="*/ 30058 w 57624"/>
                      <a:gd name="connsiteY26" fmla="*/ 29116 h 42715"/>
                      <a:gd name="connsiteX27" fmla="*/ 30775 w 57624"/>
                      <a:gd name="connsiteY27" fmla="*/ 20511 h 42715"/>
                      <a:gd name="connsiteX28" fmla="*/ 25039 w 57624"/>
                      <a:gd name="connsiteY28" fmla="*/ 13978 h 42715"/>
                      <a:gd name="connsiteX29" fmla="*/ 15558 w 57624"/>
                      <a:gd name="connsiteY29" fmla="*/ 13660 h 42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624" h="42715">
                        <a:moveTo>
                          <a:pt x="47904" y="32860"/>
                        </a:moveTo>
                        <a:lnTo>
                          <a:pt x="45195" y="26407"/>
                        </a:lnTo>
                        <a:cubicBezTo>
                          <a:pt x="47585" y="24973"/>
                          <a:pt x="49258" y="23459"/>
                          <a:pt x="50055" y="22025"/>
                        </a:cubicBezTo>
                        <a:cubicBezTo>
                          <a:pt x="51329" y="19555"/>
                          <a:pt x="51568" y="17086"/>
                          <a:pt x="50692" y="14456"/>
                        </a:cubicBezTo>
                        <a:cubicBezTo>
                          <a:pt x="49975" y="12305"/>
                          <a:pt x="48780" y="10712"/>
                          <a:pt x="47107" y="9437"/>
                        </a:cubicBezTo>
                        <a:cubicBezTo>
                          <a:pt x="44876" y="7844"/>
                          <a:pt x="42088" y="6968"/>
                          <a:pt x="38821" y="6729"/>
                        </a:cubicBezTo>
                        <a:cubicBezTo>
                          <a:pt x="35475" y="6489"/>
                          <a:pt x="31093" y="7286"/>
                          <a:pt x="25676" y="9039"/>
                        </a:cubicBezTo>
                        <a:cubicBezTo>
                          <a:pt x="28624" y="9836"/>
                          <a:pt x="31093" y="11190"/>
                          <a:pt x="33085" y="13102"/>
                        </a:cubicBezTo>
                        <a:cubicBezTo>
                          <a:pt x="34997" y="15014"/>
                          <a:pt x="36431" y="17245"/>
                          <a:pt x="37308" y="19794"/>
                        </a:cubicBezTo>
                        <a:cubicBezTo>
                          <a:pt x="38742" y="24256"/>
                          <a:pt x="38423" y="28558"/>
                          <a:pt x="36192" y="32701"/>
                        </a:cubicBezTo>
                        <a:cubicBezTo>
                          <a:pt x="33962" y="36923"/>
                          <a:pt x="30297" y="39871"/>
                          <a:pt x="25118" y="41544"/>
                        </a:cubicBezTo>
                        <a:cubicBezTo>
                          <a:pt x="21693" y="42659"/>
                          <a:pt x="18346" y="42978"/>
                          <a:pt x="14921" y="42500"/>
                        </a:cubicBezTo>
                        <a:cubicBezTo>
                          <a:pt x="11495" y="42022"/>
                          <a:pt x="8627" y="40747"/>
                          <a:pt x="6237" y="38676"/>
                        </a:cubicBezTo>
                        <a:cubicBezTo>
                          <a:pt x="3847" y="36605"/>
                          <a:pt x="2094" y="33975"/>
                          <a:pt x="1058" y="30709"/>
                        </a:cubicBezTo>
                        <a:cubicBezTo>
                          <a:pt x="-774" y="25212"/>
                          <a:pt x="-217" y="19954"/>
                          <a:pt x="2652" y="15094"/>
                        </a:cubicBezTo>
                        <a:cubicBezTo>
                          <a:pt x="5599" y="10234"/>
                          <a:pt x="11734" y="6251"/>
                          <a:pt x="21055" y="3143"/>
                        </a:cubicBezTo>
                        <a:cubicBezTo>
                          <a:pt x="31492" y="-362"/>
                          <a:pt x="39777" y="-920"/>
                          <a:pt x="45832" y="1391"/>
                        </a:cubicBezTo>
                        <a:cubicBezTo>
                          <a:pt x="51090" y="3382"/>
                          <a:pt x="54676" y="7207"/>
                          <a:pt x="56588" y="12943"/>
                        </a:cubicBezTo>
                        <a:cubicBezTo>
                          <a:pt x="58022" y="17165"/>
                          <a:pt x="57942" y="21069"/>
                          <a:pt x="56508" y="24574"/>
                        </a:cubicBezTo>
                        <a:cubicBezTo>
                          <a:pt x="54994" y="28080"/>
                          <a:pt x="52285" y="30789"/>
                          <a:pt x="48222" y="32780"/>
                        </a:cubicBezTo>
                        <a:close/>
                        <a:moveTo>
                          <a:pt x="15558" y="13500"/>
                        </a:moveTo>
                        <a:cubicBezTo>
                          <a:pt x="13248" y="14217"/>
                          <a:pt x="11256" y="15492"/>
                          <a:pt x="9503" y="17165"/>
                        </a:cubicBezTo>
                        <a:cubicBezTo>
                          <a:pt x="7750" y="18838"/>
                          <a:pt x="6555" y="20750"/>
                          <a:pt x="6077" y="22822"/>
                        </a:cubicBezTo>
                        <a:cubicBezTo>
                          <a:pt x="5520" y="24893"/>
                          <a:pt x="5599" y="26965"/>
                          <a:pt x="6237" y="28877"/>
                        </a:cubicBezTo>
                        <a:cubicBezTo>
                          <a:pt x="7193" y="31665"/>
                          <a:pt x="9105" y="33736"/>
                          <a:pt x="12052" y="35011"/>
                        </a:cubicBezTo>
                        <a:cubicBezTo>
                          <a:pt x="15000" y="36286"/>
                          <a:pt x="18426" y="36286"/>
                          <a:pt x="22250" y="35011"/>
                        </a:cubicBezTo>
                        <a:cubicBezTo>
                          <a:pt x="25995" y="33736"/>
                          <a:pt x="28624" y="31824"/>
                          <a:pt x="30058" y="29116"/>
                        </a:cubicBezTo>
                        <a:cubicBezTo>
                          <a:pt x="31571" y="26407"/>
                          <a:pt x="31811" y="23539"/>
                          <a:pt x="30775" y="20511"/>
                        </a:cubicBezTo>
                        <a:cubicBezTo>
                          <a:pt x="29819" y="17484"/>
                          <a:pt x="27827" y="15333"/>
                          <a:pt x="25039" y="13978"/>
                        </a:cubicBezTo>
                        <a:cubicBezTo>
                          <a:pt x="22171" y="12624"/>
                          <a:pt x="18984" y="12465"/>
                          <a:pt x="15558" y="13660"/>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52" name="Freeform: Shape 3451">
                    <a:extLst>
                      <a:ext uri="{FF2B5EF4-FFF2-40B4-BE49-F238E27FC236}">
                        <a16:creationId xmlns:a16="http://schemas.microsoft.com/office/drawing/2014/main" id="{3157BD60-1B97-853B-BAF7-7324FDB27231}"/>
                      </a:ext>
                    </a:extLst>
                  </p:cNvPr>
                  <p:cNvSpPr/>
                  <p:nvPr/>
                </p:nvSpPr>
                <p:spPr>
                  <a:xfrm>
                    <a:off x="2420737" y="1226295"/>
                    <a:ext cx="71224" cy="69630"/>
                  </a:xfrm>
                  <a:custGeom>
                    <a:avLst/>
                    <a:gdLst>
                      <a:gd name="connsiteX0" fmla="*/ 0 w 71224"/>
                      <a:gd name="connsiteY0" fmla="*/ 17926 h 69630"/>
                      <a:gd name="connsiteX1" fmla="*/ 54095 w 71224"/>
                      <a:gd name="connsiteY1" fmla="*/ 0 h 69630"/>
                      <a:gd name="connsiteX2" fmla="*/ 57680 w 71224"/>
                      <a:gd name="connsiteY2" fmla="*/ 10755 h 69630"/>
                      <a:gd name="connsiteX3" fmla="*/ 23582 w 71224"/>
                      <a:gd name="connsiteY3" fmla="*/ 36329 h 69630"/>
                      <a:gd name="connsiteX4" fmla="*/ 16412 w 71224"/>
                      <a:gd name="connsiteY4" fmla="*/ 41587 h 69630"/>
                      <a:gd name="connsiteX5" fmla="*/ 26052 w 71224"/>
                      <a:gd name="connsiteY5" fmla="*/ 41587 h 69630"/>
                      <a:gd name="connsiteX6" fmla="*/ 68037 w 71224"/>
                      <a:gd name="connsiteY6" fmla="*/ 42065 h 69630"/>
                      <a:gd name="connsiteX7" fmla="*/ 71224 w 71224"/>
                      <a:gd name="connsiteY7" fmla="*/ 51705 h 69630"/>
                      <a:gd name="connsiteX8" fmla="*/ 17129 w 71224"/>
                      <a:gd name="connsiteY8" fmla="*/ 69631 h 69630"/>
                      <a:gd name="connsiteX9" fmla="*/ 14818 w 71224"/>
                      <a:gd name="connsiteY9" fmla="*/ 62700 h 69630"/>
                      <a:gd name="connsiteX10" fmla="*/ 60150 w 71224"/>
                      <a:gd name="connsiteY10" fmla="*/ 47642 h 69630"/>
                      <a:gd name="connsiteX11" fmla="*/ 9640 w 71224"/>
                      <a:gd name="connsiteY11" fmla="*/ 46925 h 69630"/>
                      <a:gd name="connsiteX12" fmla="*/ 7489 w 71224"/>
                      <a:gd name="connsiteY12" fmla="*/ 40472 h 69630"/>
                      <a:gd name="connsiteX13" fmla="*/ 48359 w 71224"/>
                      <a:gd name="connsiteY13" fmla="*/ 9560 h 69630"/>
                      <a:gd name="connsiteX14" fmla="*/ 2310 w 71224"/>
                      <a:gd name="connsiteY14" fmla="*/ 24857 h 69630"/>
                      <a:gd name="connsiteX15" fmla="*/ 0 w 71224"/>
                      <a:gd name="connsiteY15" fmla="*/ 17926 h 69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224" h="69630">
                        <a:moveTo>
                          <a:pt x="0" y="17926"/>
                        </a:moveTo>
                        <a:lnTo>
                          <a:pt x="54095" y="0"/>
                        </a:lnTo>
                        <a:lnTo>
                          <a:pt x="57680" y="10755"/>
                        </a:lnTo>
                        <a:lnTo>
                          <a:pt x="23582" y="36329"/>
                        </a:lnTo>
                        <a:cubicBezTo>
                          <a:pt x="20395" y="38719"/>
                          <a:pt x="18005" y="40472"/>
                          <a:pt x="16412" y="41587"/>
                        </a:cubicBezTo>
                        <a:cubicBezTo>
                          <a:pt x="18563" y="41587"/>
                          <a:pt x="21829" y="41587"/>
                          <a:pt x="26052" y="41587"/>
                        </a:cubicBezTo>
                        <a:lnTo>
                          <a:pt x="68037" y="42065"/>
                        </a:lnTo>
                        <a:lnTo>
                          <a:pt x="71224" y="51705"/>
                        </a:lnTo>
                        <a:lnTo>
                          <a:pt x="17129" y="69631"/>
                        </a:lnTo>
                        <a:lnTo>
                          <a:pt x="14818" y="62700"/>
                        </a:lnTo>
                        <a:lnTo>
                          <a:pt x="60150" y="47642"/>
                        </a:lnTo>
                        <a:lnTo>
                          <a:pt x="9640" y="46925"/>
                        </a:lnTo>
                        <a:lnTo>
                          <a:pt x="7489" y="40472"/>
                        </a:lnTo>
                        <a:lnTo>
                          <a:pt x="48359" y="9560"/>
                        </a:lnTo>
                        <a:lnTo>
                          <a:pt x="2310" y="24857"/>
                        </a:lnTo>
                        <a:lnTo>
                          <a:pt x="0" y="1792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401" name="Graphic 3682">
                  <a:extLst>
                    <a:ext uri="{FF2B5EF4-FFF2-40B4-BE49-F238E27FC236}">
                      <a16:creationId xmlns:a16="http://schemas.microsoft.com/office/drawing/2014/main" id="{EEE4B4E6-6AF5-CE68-A13D-49773A616AB3}"/>
                    </a:ext>
                  </a:extLst>
                </p:cNvPr>
                <p:cNvGrpSpPr/>
                <p:nvPr/>
              </p:nvGrpSpPr>
              <p:grpSpPr>
                <a:xfrm>
                  <a:off x="1369262" y="807314"/>
                  <a:ext cx="343374" cy="405516"/>
                  <a:chOff x="1369262" y="807314"/>
                  <a:chExt cx="343374" cy="405516"/>
                </a:xfrm>
                <a:solidFill>
                  <a:srgbClr val="000000"/>
                </a:solidFill>
              </p:grpSpPr>
              <p:sp>
                <p:nvSpPr>
                  <p:cNvPr id="3426" name="Freeform: Shape 3425">
                    <a:extLst>
                      <a:ext uri="{FF2B5EF4-FFF2-40B4-BE49-F238E27FC236}">
                        <a16:creationId xmlns:a16="http://schemas.microsoft.com/office/drawing/2014/main" id="{E9A124AE-4325-C857-058F-724EE5C4F348}"/>
                      </a:ext>
                    </a:extLst>
                  </p:cNvPr>
                  <p:cNvSpPr/>
                  <p:nvPr/>
                </p:nvSpPr>
                <p:spPr>
                  <a:xfrm>
                    <a:off x="1369262" y="807314"/>
                    <a:ext cx="61663" cy="58795"/>
                  </a:xfrm>
                  <a:custGeom>
                    <a:avLst/>
                    <a:gdLst>
                      <a:gd name="connsiteX0" fmla="*/ 0 w 61663"/>
                      <a:gd name="connsiteY0" fmla="*/ 50112 h 58795"/>
                      <a:gd name="connsiteX1" fmla="*/ 35771 w 61663"/>
                      <a:gd name="connsiteY1" fmla="*/ 19041 h 58795"/>
                      <a:gd name="connsiteX2" fmla="*/ 24697 w 61663"/>
                      <a:gd name="connsiteY2" fmla="*/ 6294 h 58795"/>
                      <a:gd name="connsiteX3" fmla="*/ 31947 w 61663"/>
                      <a:gd name="connsiteY3" fmla="*/ 0 h 58795"/>
                      <a:gd name="connsiteX4" fmla="*/ 61664 w 61663"/>
                      <a:gd name="connsiteY4" fmla="*/ 34178 h 58795"/>
                      <a:gd name="connsiteX5" fmla="*/ 54414 w 61663"/>
                      <a:gd name="connsiteY5" fmla="*/ 40472 h 58795"/>
                      <a:gd name="connsiteX6" fmla="*/ 43340 w 61663"/>
                      <a:gd name="connsiteY6" fmla="*/ 27725 h 58795"/>
                      <a:gd name="connsiteX7" fmla="*/ 7569 w 61663"/>
                      <a:gd name="connsiteY7" fmla="*/ 58796 h 58795"/>
                      <a:gd name="connsiteX8" fmla="*/ 0 w 61663"/>
                      <a:gd name="connsiteY8" fmla="*/ 50112 h 5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63" h="58795">
                        <a:moveTo>
                          <a:pt x="0" y="50112"/>
                        </a:moveTo>
                        <a:lnTo>
                          <a:pt x="35771" y="19041"/>
                        </a:lnTo>
                        <a:lnTo>
                          <a:pt x="24697" y="6294"/>
                        </a:lnTo>
                        <a:lnTo>
                          <a:pt x="31947" y="0"/>
                        </a:lnTo>
                        <a:lnTo>
                          <a:pt x="61664" y="34178"/>
                        </a:lnTo>
                        <a:lnTo>
                          <a:pt x="54414" y="40472"/>
                        </a:lnTo>
                        <a:lnTo>
                          <a:pt x="43340" y="27725"/>
                        </a:lnTo>
                        <a:lnTo>
                          <a:pt x="7569" y="58796"/>
                        </a:lnTo>
                        <a:lnTo>
                          <a:pt x="0" y="5011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27" name="Freeform: Shape 3426">
                    <a:extLst>
                      <a:ext uri="{FF2B5EF4-FFF2-40B4-BE49-F238E27FC236}">
                        <a16:creationId xmlns:a16="http://schemas.microsoft.com/office/drawing/2014/main" id="{DD7E398F-EAF9-EC0F-3CEE-014E41774E1A}"/>
                      </a:ext>
                    </a:extLst>
                  </p:cNvPr>
                  <p:cNvSpPr/>
                  <p:nvPr/>
                </p:nvSpPr>
                <p:spPr>
                  <a:xfrm>
                    <a:off x="1391079" y="856814"/>
                    <a:ext cx="46439" cy="50166"/>
                  </a:xfrm>
                  <a:custGeom>
                    <a:avLst/>
                    <a:gdLst>
                      <a:gd name="connsiteX0" fmla="*/ 24710 w 46439"/>
                      <a:gd name="connsiteY0" fmla="*/ 10491 h 50166"/>
                      <a:gd name="connsiteX1" fmla="*/ 19532 w 46439"/>
                      <a:gd name="connsiteY1" fmla="*/ 1807 h 50166"/>
                      <a:gd name="connsiteX2" fmla="*/ 29968 w 46439"/>
                      <a:gd name="connsiteY2" fmla="*/ 373 h 50166"/>
                      <a:gd name="connsiteX3" fmla="*/ 40086 w 46439"/>
                      <a:gd name="connsiteY3" fmla="*/ 7623 h 50166"/>
                      <a:gd name="connsiteX4" fmla="*/ 45902 w 46439"/>
                      <a:gd name="connsiteY4" fmla="*/ 16945 h 50166"/>
                      <a:gd name="connsiteX5" fmla="*/ 45902 w 46439"/>
                      <a:gd name="connsiteY5" fmla="*/ 23637 h 50166"/>
                      <a:gd name="connsiteX6" fmla="*/ 39449 w 46439"/>
                      <a:gd name="connsiteY6" fmla="*/ 31126 h 50166"/>
                      <a:gd name="connsiteX7" fmla="*/ 29729 w 46439"/>
                      <a:gd name="connsiteY7" fmla="*/ 39411 h 50166"/>
                      <a:gd name="connsiteX8" fmla="*/ 23993 w 46439"/>
                      <a:gd name="connsiteY8" fmla="*/ 45068 h 50166"/>
                      <a:gd name="connsiteX9" fmla="*/ 21125 w 46439"/>
                      <a:gd name="connsiteY9" fmla="*/ 50167 h 50166"/>
                      <a:gd name="connsiteX10" fmla="*/ 14034 w 46439"/>
                      <a:gd name="connsiteY10" fmla="*/ 42040 h 50166"/>
                      <a:gd name="connsiteX11" fmla="*/ 15787 w 46439"/>
                      <a:gd name="connsiteY11" fmla="*/ 39093 h 50166"/>
                      <a:gd name="connsiteX12" fmla="*/ 16504 w 46439"/>
                      <a:gd name="connsiteY12" fmla="*/ 37977 h 50166"/>
                      <a:gd name="connsiteX13" fmla="*/ 9493 w 46439"/>
                      <a:gd name="connsiteY13" fmla="*/ 36145 h 50166"/>
                      <a:gd name="connsiteX14" fmla="*/ 3996 w 46439"/>
                      <a:gd name="connsiteY14" fmla="*/ 31922 h 50166"/>
                      <a:gd name="connsiteX15" fmla="*/ 13 w 46439"/>
                      <a:gd name="connsiteY15" fmla="*/ 22043 h 50166"/>
                      <a:gd name="connsiteX16" fmla="*/ 4235 w 46439"/>
                      <a:gd name="connsiteY16" fmla="*/ 13519 h 50166"/>
                      <a:gd name="connsiteX17" fmla="*/ 10051 w 46439"/>
                      <a:gd name="connsiteY17" fmla="*/ 10651 h 50166"/>
                      <a:gd name="connsiteX18" fmla="*/ 16265 w 46439"/>
                      <a:gd name="connsiteY18" fmla="*/ 11447 h 50166"/>
                      <a:gd name="connsiteX19" fmla="*/ 23913 w 46439"/>
                      <a:gd name="connsiteY19" fmla="*/ 16307 h 50166"/>
                      <a:gd name="connsiteX20" fmla="*/ 32916 w 46439"/>
                      <a:gd name="connsiteY20" fmla="*/ 22601 h 50166"/>
                      <a:gd name="connsiteX21" fmla="*/ 33713 w 46439"/>
                      <a:gd name="connsiteY21" fmla="*/ 21884 h 50166"/>
                      <a:gd name="connsiteX22" fmla="*/ 36103 w 46439"/>
                      <a:gd name="connsiteY22" fmla="*/ 17741 h 50166"/>
                      <a:gd name="connsiteX23" fmla="*/ 33235 w 46439"/>
                      <a:gd name="connsiteY23" fmla="*/ 12404 h 50166"/>
                      <a:gd name="connsiteX24" fmla="*/ 29411 w 46439"/>
                      <a:gd name="connsiteY24" fmla="*/ 9695 h 50166"/>
                      <a:gd name="connsiteX25" fmla="*/ 24630 w 46439"/>
                      <a:gd name="connsiteY25" fmla="*/ 10332 h 50166"/>
                      <a:gd name="connsiteX26" fmla="*/ 27658 w 46439"/>
                      <a:gd name="connsiteY26" fmla="*/ 27302 h 50166"/>
                      <a:gd name="connsiteX27" fmla="*/ 22001 w 46439"/>
                      <a:gd name="connsiteY27" fmla="*/ 23398 h 50166"/>
                      <a:gd name="connsiteX28" fmla="*/ 16663 w 46439"/>
                      <a:gd name="connsiteY28" fmla="*/ 20131 h 50166"/>
                      <a:gd name="connsiteX29" fmla="*/ 12361 w 46439"/>
                      <a:gd name="connsiteY29" fmla="*/ 21008 h 50166"/>
                      <a:gd name="connsiteX30" fmla="*/ 10529 w 46439"/>
                      <a:gd name="connsiteY30" fmla="*/ 24912 h 50166"/>
                      <a:gd name="connsiteX31" fmla="*/ 12122 w 46439"/>
                      <a:gd name="connsiteY31" fmla="*/ 29293 h 50166"/>
                      <a:gd name="connsiteX32" fmla="*/ 17301 w 46439"/>
                      <a:gd name="connsiteY32" fmla="*/ 32241 h 50166"/>
                      <a:gd name="connsiteX33" fmla="*/ 21762 w 46439"/>
                      <a:gd name="connsiteY33" fmla="*/ 31843 h 50166"/>
                      <a:gd name="connsiteX34" fmla="*/ 26064 w 46439"/>
                      <a:gd name="connsiteY34" fmla="*/ 28656 h 50166"/>
                      <a:gd name="connsiteX35" fmla="*/ 27738 w 46439"/>
                      <a:gd name="connsiteY35" fmla="*/ 27222 h 50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439" h="50166">
                        <a:moveTo>
                          <a:pt x="24710" y="10491"/>
                        </a:moveTo>
                        <a:lnTo>
                          <a:pt x="19532" y="1807"/>
                        </a:lnTo>
                        <a:cubicBezTo>
                          <a:pt x="23276" y="55"/>
                          <a:pt x="26781" y="-423"/>
                          <a:pt x="29968" y="373"/>
                        </a:cubicBezTo>
                        <a:cubicBezTo>
                          <a:pt x="33235" y="1170"/>
                          <a:pt x="36581" y="3640"/>
                          <a:pt x="40086" y="7623"/>
                        </a:cubicBezTo>
                        <a:cubicBezTo>
                          <a:pt x="43273" y="11288"/>
                          <a:pt x="45265" y="14395"/>
                          <a:pt x="45902" y="16945"/>
                        </a:cubicBezTo>
                        <a:cubicBezTo>
                          <a:pt x="46619" y="19494"/>
                          <a:pt x="46619" y="21725"/>
                          <a:pt x="45902" y="23637"/>
                        </a:cubicBezTo>
                        <a:cubicBezTo>
                          <a:pt x="45185" y="25549"/>
                          <a:pt x="43034" y="28019"/>
                          <a:pt x="39449" y="31126"/>
                        </a:cubicBezTo>
                        <a:lnTo>
                          <a:pt x="29729" y="39411"/>
                        </a:lnTo>
                        <a:cubicBezTo>
                          <a:pt x="27020" y="41801"/>
                          <a:pt x="25108" y="43714"/>
                          <a:pt x="23993" y="45068"/>
                        </a:cubicBezTo>
                        <a:cubicBezTo>
                          <a:pt x="22957" y="46422"/>
                          <a:pt x="21922" y="48175"/>
                          <a:pt x="21125" y="50167"/>
                        </a:cubicBezTo>
                        <a:lnTo>
                          <a:pt x="14034" y="42040"/>
                        </a:lnTo>
                        <a:cubicBezTo>
                          <a:pt x="14433" y="41323"/>
                          <a:pt x="14990" y="40367"/>
                          <a:pt x="15787" y="39093"/>
                        </a:cubicBezTo>
                        <a:cubicBezTo>
                          <a:pt x="16185" y="38535"/>
                          <a:pt x="16424" y="38137"/>
                          <a:pt x="16504" y="37977"/>
                        </a:cubicBezTo>
                        <a:cubicBezTo>
                          <a:pt x="13875" y="37738"/>
                          <a:pt x="11565" y="37101"/>
                          <a:pt x="9493" y="36145"/>
                        </a:cubicBezTo>
                        <a:cubicBezTo>
                          <a:pt x="7422" y="35189"/>
                          <a:pt x="5589" y="33755"/>
                          <a:pt x="3996" y="31922"/>
                        </a:cubicBezTo>
                        <a:cubicBezTo>
                          <a:pt x="1208" y="28736"/>
                          <a:pt x="-147" y="25390"/>
                          <a:pt x="13" y="22043"/>
                        </a:cubicBezTo>
                        <a:cubicBezTo>
                          <a:pt x="172" y="18697"/>
                          <a:pt x="1526" y="15829"/>
                          <a:pt x="4235" y="13519"/>
                        </a:cubicBezTo>
                        <a:cubicBezTo>
                          <a:pt x="5988" y="12005"/>
                          <a:pt x="7900" y="11049"/>
                          <a:pt x="10051" y="10651"/>
                        </a:cubicBezTo>
                        <a:cubicBezTo>
                          <a:pt x="12202" y="10332"/>
                          <a:pt x="14273" y="10571"/>
                          <a:pt x="16265" y="11447"/>
                        </a:cubicBezTo>
                        <a:cubicBezTo>
                          <a:pt x="18337" y="12324"/>
                          <a:pt x="20886" y="13917"/>
                          <a:pt x="23913" y="16307"/>
                        </a:cubicBezTo>
                        <a:cubicBezTo>
                          <a:pt x="27977" y="19574"/>
                          <a:pt x="31004" y="21645"/>
                          <a:pt x="32916" y="22601"/>
                        </a:cubicBezTo>
                        <a:lnTo>
                          <a:pt x="33713" y="21884"/>
                        </a:lnTo>
                        <a:cubicBezTo>
                          <a:pt x="35306" y="20530"/>
                          <a:pt x="36103" y="19096"/>
                          <a:pt x="36103" y="17741"/>
                        </a:cubicBezTo>
                        <a:cubicBezTo>
                          <a:pt x="36103" y="16387"/>
                          <a:pt x="35147" y="14634"/>
                          <a:pt x="33235" y="12404"/>
                        </a:cubicBezTo>
                        <a:cubicBezTo>
                          <a:pt x="31960" y="10969"/>
                          <a:pt x="30685" y="10013"/>
                          <a:pt x="29411" y="9695"/>
                        </a:cubicBezTo>
                        <a:cubicBezTo>
                          <a:pt x="28136" y="9376"/>
                          <a:pt x="26542" y="9615"/>
                          <a:pt x="24630" y="10332"/>
                        </a:cubicBezTo>
                        <a:close/>
                        <a:moveTo>
                          <a:pt x="27658" y="27302"/>
                        </a:moveTo>
                        <a:cubicBezTo>
                          <a:pt x="26383" y="26585"/>
                          <a:pt x="24471" y="25230"/>
                          <a:pt x="22001" y="23398"/>
                        </a:cubicBezTo>
                        <a:cubicBezTo>
                          <a:pt x="19532" y="21565"/>
                          <a:pt x="17699" y="20450"/>
                          <a:pt x="16663" y="20131"/>
                        </a:cubicBezTo>
                        <a:cubicBezTo>
                          <a:pt x="14990" y="19733"/>
                          <a:pt x="13556" y="20052"/>
                          <a:pt x="12361" y="21008"/>
                        </a:cubicBezTo>
                        <a:cubicBezTo>
                          <a:pt x="11166" y="22043"/>
                          <a:pt x="10609" y="23318"/>
                          <a:pt x="10529" y="24912"/>
                        </a:cubicBezTo>
                        <a:cubicBezTo>
                          <a:pt x="10449" y="26505"/>
                          <a:pt x="11007" y="27939"/>
                          <a:pt x="12122" y="29293"/>
                        </a:cubicBezTo>
                        <a:cubicBezTo>
                          <a:pt x="13397" y="30807"/>
                          <a:pt x="15150" y="31763"/>
                          <a:pt x="17301" y="32241"/>
                        </a:cubicBezTo>
                        <a:cubicBezTo>
                          <a:pt x="18894" y="32560"/>
                          <a:pt x="20408" y="32480"/>
                          <a:pt x="21762" y="31843"/>
                        </a:cubicBezTo>
                        <a:cubicBezTo>
                          <a:pt x="22639" y="31444"/>
                          <a:pt x="24073" y="30409"/>
                          <a:pt x="26064" y="28656"/>
                        </a:cubicBezTo>
                        <a:lnTo>
                          <a:pt x="27738" y="2722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28" name="Freeform: Shape 3427">
                    <a:extLst>
                      <a:ext uri="{FF2B5EF4-FFF2-40B4-BE49-F238E27FC236}">
                        <a16:creationId xmlns:a16="http://schemas.microsoft.com/office/drawing/2014/main" id="{601406D3-F392-0E2E-1A21-7F7409AFB35C}"/>
                      </a:ext>
                    </a:extLst>
                  </p:cNvPr>
                  <p:cNvSpPr/>
                  <p:nvPr/>
                </p:nvSpPr>
                <p:spPr>
                  <a:xfrm>
                    <a:off x="1417701" y="886107"/>
                    <a:ext cx="51466" cy="55688"/>
                  </a:xfrm>
                  <a:custGeom>
                    <a:avLst/>
                    <a:gdLst>
                      <a:gd name="connsiteX0" fmla="*/ 24777 w 51466"/>
                      <a:gd name="connsiteY0" fmla="*/ 55689 h 55688"/>
                      <a:gd name="connsiteX1" fmla="*/ 17607 w 51466"/>
                      <a:gd name="connsiteY1" fmla="*/ 47403 h 55688"/>
                      <a:gd name="connsiteX2" fmla="*/ 33541 w 51466"/>
                      <a:gd name="connsiteY2" fmla="*/ 33541 h 55688"/>
                      <a:gd name="connsiteX3" fmla="*/ 39596 w 51466"/>
                      <a:gd name="connsiteY3" fmla="*/ 27327 h 55688"/>
                      <a:gd name="connsiteX4" fmla="*/ 40392 w 51466"/>
                      <a:gd name="connsiteY4" fmla="*/ 23582 h 55688"/>
                      <a:gd name="connsiteX5" fmla="*/ 38719 w 51466"/>
                      <a:gd name="connsiteY5" fmla="*/ 19997 h 55688"/>
                      <a:gd name="connsiteX6" fmla="*/ 34178 w 51466"/>
                      <a:gd name="connsiteY6" fmla="*/ 17129 h 55688"/>
                      <a:gd name="connsiteX7" fmla="*/ 29000 w 51466"/>
                      <a:gd name="connsiteY7" fmla="*/ 17527 h 55688"/>
                      <a:gd name="connsiteX8" fmla="*/ 21272 w 51466"/>
                      <a:gd name="connsiteY8" fmla="*/ 23104 h 55688"/>
                      <a:gd name="connsiteX9" fmla="*/ 7170 w 51466"/>
                      <a:gd name="connsiteY9" fmla="*/ 35373 h 55688"/>
                      <a:gd name="connsiteX10" fmla="*/ 0 w 51466"/>
                      <a:gd name="connsiteY10" fmla="*/ 27088 h 55688"/>
                      <a:gd name="connsiteX11" fmla="*/ 31151 w 51466"/>
                      <a:gd name="connsiteY11" fmla="*/ 0 h 55688"/>
                      <a:gd name="connsiteX12" fmla="*/ 37843 w 51466"/>
                      <a:gd name="connsiteY12" fmla="*/ 7648 h 55688"/>
                      <a:gd name="connsiteX13" fmla="*/ 33222 w 51466"/>
                      <a:gd name="connsiteY13" fmla="*/ 11632 h 55688"/>
                      <a:gd name="connsiteX14" fmla="*/ 47483 w 51466"/>
                      <a:gd name="connsiteY14" fmla="*/ 17288 h 55688"/>
                      <a:gd name="connsiteX15" fmla="*/ 50829 w 51466"/>
                      <a:gd name="connsiteY15" fmla="*/ 23104 h 55688"/>
                      <a:gd name="connsiteX16" fmla="*/ 51307 w 51466"/>
                      <a:gd name="connsiteY16" fmla="*/ 28681 h 55688"/>
                      <a:gd name="connsiteX17" fmla="*/ 49236 w 51466"/>
                      <a:gd name="connsiteY17" fmla="*/ 33302 h 55688"/>
                      <a:gd name="connsiteX18" fmla="*/ 44057 w 51466"/>
                      <a:gd name="connsiteY18" fmla="*/ 38560 h 55688"/>
                      <a:gd name="connsiteX19" fmla="*/ 24697 w 51466"/>
                      <a:gd name="connsiteY19" fmla="*/ 55450 h 5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466" h="55688">
                        <a:moveTo>
                          <a:pt x="24777" y="55689"/>
                        </a:moveTo>
                        <a:lnTo>
                          <a:pt x="17607" y="47403"/>
                        </a:lnTo>
                        <a:lnTo>
                          <a:pt x="33541" y="33541"/>
                        </a:lnTo>
                        <a:cubicBezTo>
                          <a:pt x="36887" y="30593"/>
                          <a:pt x="38958" y="28522"/>
                          <a:pt x="39596" y="27327"/>
                        </a:cubicBezTo>
                        <a:cubicBezTo>
                          <a:pt x="40313" y="26132"/>
                          <a:pt x="40552" y="24857"/>
                          <a:pt x="40392" y="23582"/>
                        </a:cubicBezTo>
                        <a:cubicBezTo>
                          <a:pt x="40233" y="22307"/>
                          <a:pt x="39675" y="21112"/>
                          <a:pt x="38719" y="19997"/>
                        </a:cubicBezTo>
                        <a:cubicBezTo>
                          <a:pt x="37445" y="18563"/>
                          <a:pt x="35931" y="17607"/>
                          <a:pt x="34178" y="17129"/>
                        </a:cubicBezTo>
                        <a:cubicBezTo>
                          <a:pt x="32425" y="16651"/>
                          <a:pt x="30673" y="16810"/>
                          <a:pt x="29000" y="17527"/>
                        </a:cubicBezTo>
                        <a:cubicBezTo>
                          <a:pt x="27327" y="18244"/>
                          <a:pt x="24777" y="20077"/>
                          <a:pt x="21272" y="23104"/>
                        </a:cubicBezTo>
                        <a:lnTo>
                          <a:pt x="7170" y="35373"/>
                        </a:lnTo>
                        <a:lnTo>
                          <a:pt x="0" y="27088"/>
                        </a:lnTo>
                        <a:lnTo>
                          <a:pt x="31151" y="0"/>
                        </a:lnTo>
                        <a:lnTo>
                          <a:pt x="37843" y="7648"/>
                        </a:lnTo>
                        <a:lnTo>
                          <a:pt x="33222" y="11632"/>
                        </a:lnTo>
                        <a:cubicBezTo>
                          <a:pt x="39118" y="11313"/>
                          <a:pt x="43818" y="13225"/>
                          <a:pt x="47483" y="17288"/>
                        </a:cubicBezTo>
                        <a:cubicBezTo>
                          <a:pt x="49076" y="19121"/>
                          <a:pt x="50192" y="21033"/>
                          <a:pt x="50829" y="23104"/>
                        </a:cubicBezTo>
                        <a:cubicBezTo>
                          <a:pt x="51466" y="25176"/>
                          <a:pt x="51626" y="27088"/>
                          <a:pt x="51307" y="28681"/>
                        </a:cubicBezTo>
                        <a:cubicBezTo>
                          <a:pt x="50988" y="30354"/>
                          <a:pt x="50271" y="31868"/>
                          <a:pt x="49236" y="33302"/>
                        </a:cubicBezTo>
                        <a:cubicBezTo>
                          <a:pt x="48200" y="34736"/>
                          <a:pt x="46527" y="36489"/>
                          <a:pt x="44057" y="38560"/>
                        </a:cubicBezTo>
                        <a:lnTo>
                          <a:pt x="24697" y="5545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29" name="Freeform: Shape 3428">
                    <a:extLst>
                      <a:ext uri="{FF2B5EF4-FFF2-40B4-BE49-F238E27FC236}">
                        <a16:creationId xmlns:a16="http://schemas.microsoft.com/office/drawing/2014/main" id="{732FE3F9-529A-10B9-C15F-BA58ABD7A105}"/>
                      </a:ext>
                    </a:extLst>
                  </p:cNvPr>
                  <p:cNvSpPr/>
                  <p:nvPr/>
                </p:nvSpPr>
                <p:spPr>
                  <a:xfrm>
                    <a:off x="1446860" y="920843"/>
                    <a:ext cx="54653" cy="53776"/>
                  </a:xfrm>
                  <a:custGeom>
                    <a:avLst/>
                    <a:gdLst>
                      <a:gd name="connsiteX0" fmla="*/ 80 w 54653"/>
                      <a:gd name="connsiteY0" fmla="*/ 25972 h 53776"/>
                      <a:gd name="connsiteX1" fmla="*/ 6533 w 54653"/>
                      <a:gd name="connsiteY1" fmla="*/ 20395 h 53776"/>
                      <a:gd name="connsiteX2" fmla="*/ 30115 w 54653"/>
                      <a:gd name="connsiteY2" fmla="*/ 20395 h 53776"/>
                      <a:gd name="connsiteX3" fmla="*/ 38480 w 54653"/>
                      <a:gd name="connsiteY3" fmla="*/ 20634 h 53776"/>
                      <a:gd name="connsiteX4" fmla="*/ 35054 w 54653"/>
                      <a:gd name="connsiteY4" fmla="*/ 16970 h 53776"/>
                      <a:gd name="connsiteX5" fmla="*/ 25415 w 54653"/>
                      <a:gd name="connsiteY5" fmla="*/ 5975 h 53776"/>
                      <a:gd name="connsiteX6" fmla="*/ 32266 w 54653"/>
                      <a:gd name="connsiteY6" fmla="*/ 0 h 53776"/>
                      <a:gd name="connsiteX7" fmla="*/ 54653 w 54653"/>
                      <a:gd name="connsiteY7" fmla="*/ 25813 h 53776"/>
                      <a:gd name="connsiteX8" fmla="*/ 48837 w 54653"/>
                      <a:gd name="connsiteY8" fmla="*/ 30912 h 53776"/>
                      <a:gd name="connsiteX9" fmla="*/ 24697 w 54653"/>
                      <a:gd name="connsiteY9" fmla="*/ 30912 h 53776"/>
                      <a:gd name="connsiteX10" fmla="*/ 16492 w 54653"/>
                      <a:gd name="connsiteY10" fmla="*/ 30673 h 53776"/>
                      <a:gd name="connsiteX11" fmla="*/ 20395 w 54653"/>
                      <a:gd name="connsiteY11" fmla="*/ 34736 h 53776"/>
                      <a:gd name="connsiteX12" fmla="*/ 31469 w 54653"/>
                      <a:gd name="connsiteY12" fmla="*/ 47483 h 53776"/>
                      <a:gd name="connsiteX13" fmla="*/ 24219 w 54653"/>
                      <a:gd name="connsiteY13" fmla="*/ 53777 h 53776"/>
                      <a:gd name="connsiteX14" fmla="*/ 0 w 54653"/>
                      <a:gd name="connsiteY14" fmla="*/ 25972 h 5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653" h="53776">
                        <a:moveTo>
                          <a:pt x="80" y="25972"/>
                        </a:moveTo>
                        <a:lnTo>
                          <a:pt x="6533" y="20395"/>
                        </a:lnTo>
                        <a:lnTo>
                          <a:pt x="30115" y="20395"/>
                        </a:lnTo>
                        <a:cubicBezTo>
                          <a:pt x="33939" y="20395"/>
                          <a:pt x="36728" y="20475"/>
                          <a:pt x="38480" y="20634"/>
                        </a:cubicBezTo>
                        <a:cubicBezTo>
                          <a:pt x="37604" y="19758"/>
                          <a:pt x="36409" y="18483"/>
                          <a:pt x="35054" y="16970"/>
                        </a:cubicBezTo>
                        <a:lnTo>
                          <a:pt x="25415" y="5975"/>
                        </a:lnTo>
                        <a:lnTo>
                          <a:pt x="32266" y="0"/>
                        </a:lnTo>
                        <a:lnTo>
                          <a:pt x="54653" y="25813"/>
                        </a:lnTo>
                        <a:lnTo>
                          <a:pt x="48837" y="30912"/>
                        </a:lnTo>
                        <a:lnTo>
                          <a:pt x="24697" y="30912"/>
                        </a:lnTo>
                        <a:cubicBezTo>
                          <a:pt x="24697" y="30912"/>
                          <a:pt x="16492" y="30673"/>
                          <a:pt x="16492" y="30673"/>
                        </a:cubicBezTo>
                        <a:cubicBezTo>
                          <a:pt x="18643" y="32824"/>
                          <a:pt x="19917" y="34178"/>
                          <a:pt x="20395" y="34736"/>
                        </a:cubicBezTo>
                        <a:lnTo>
                          <a:pt x="31469" y="47483"/>
                        </a:lnTo>
                        <a:lnTo>
                          <a:pt x="24219" y="53777"/>
                        </a:lnTo>
                        <a:lnTo>
                          <a:pt x="0" y="2597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30" name="Freeform: Shape 3429">
                    <a:extLst>
                      <a:ext uri="{FF2B5EF4-FFF2-40B4-BE49-F238E27FC236}">
                        <a16:creationId xmlns:a16="http://schemas.microsoft.com/office/drawing/2014/main" id="{0918C18D-57C6-4E6E-DA11-7F7172A6A18B}"/>
                      </a:ext>
                    </a:extLst>
                  </p:cNvPr>
                  <p:cNvSpPr/>
                  <p:nvPr/>
                </p:nvSpPr>
                <p:spPr>
                  <a:xfrm>
                    <a:off x="1478237" y="956976"/>
                    <a:ext cx="46439" cy="50148"/>
                  </a:xfrm>
                  <a:custGeom>
                    <a:avLst/>
                    <a:gdLst>
                      <a:gd name="connsiteX0" fmla="*/ 24710 w 46439"/>
                      <a:gd name="connsiteY0" fmla="*/ 10553 h 50148"/>
                      <a:gd name="connsiteX1" fmla="*/ 19532 w 46439"/>
                      <a:gd name="connsiteY1" fmla="*/ 1869 h 50148"/>
                      <a:gd name="connsiteX2" fmla="*/ 29968 w 46439"/>
                      <a:gd name="connsiteY2" fmla="*/ 356 h 50148"/>
                      <a:gd name="connsiteX3" fmla="*/ 40086 w 46439"/>
                      <a:gd name="connsiteY3" fmla="*/ 7606 h 50148"/>
                      <a:gd name="connsiteX4" fmla="*/ 45902 w 46439"/>
                      <a:gd name="connsiteY4" fmla="*/ 16927 h 50148"/>
                      <a:gd name="connsiteX5" fmla="*/ 45902 w 46439"/>
                      <a:gd name="connsiteY5" fmla="*/ 23619 h 50148"/>
                      <a:gd name="connsiteX6" fmla="*/ 39449 w 46439"/>
                      <a:gd name="connsiteY6" fmla="*/ 31108 h 50148"/>
                      <a:gd name="connsiteX7" fmla="*/ 29729 w 46439"/>
                      <a:gd name="connsiteY7" fmla="*/ 39394 h 50148"/>
                      <a:gd name="connsiteX8" fmla="*/ 23993 w 46439"/>
                      <a:gd name="connsiteY8" fmla="*/ 45050 h 50148"/>
                      <a:gd name="connsiteX9" fmla="*/ 21125 w 46439"/>
                      <a:gd name="connsiteY9" fmla="*/ 50149 h 50148"/>
                      <a:gd name="connsiteX10" fmla="*/ 14034 w 46439"/>
                      <a:gd name="connsiteY10" fmla="*/ 42023 h 50148"/>
                      <a:gd name="connsiteX11" fmla="*/ 15787 w 46439"/>
                      <a:gd name="connsiteY11" fmla="*/ 39075 h 50148"/>
                      <a:gd name="connsiteX12" fmla="*/ 16504 w 46439"/>
                      <a:gd name="connsiteY12" fmla="*/ 37960 h 50148"/>
                      <a:gd name="connsiteX13" fmla="*/ 9493 w 46439"/>
                      <a:gd name="connsiteY13" fmla="*/ 36127 h 50148"/>
                      <a:gd name="connsiteX14" fmla="*/ 3996 w 46439"/>
                      <a:gd name="connsiteY14" fmla="*/ 31905 h 50148"/>
                      <a:gd name="connsiteX15" fmla="*/ 13 w 46439"/>
                      <a:gd name="connsiteY15" fmla="*/ 22026 h 50148"/>
                      <a:gd name="connsiteX16" fmla="*/ 4235 w 46439"/>
                      <a:gd name="connsiteY16" fmla="*/ 13501 h 50148"/>
                      <a:gd name="connsiteX17" fmla="*/ 10051 w 46439"/>
                      <a:gd name="connsiteY17" fmla="*/ 10633 h 50148"/>
                      <a:gd name="connsiteX18" fmla="*/ 16265 w 46439"/>
                      <a:gd name="connsiteY18" fmla="*/ 11430 h 50148"/>
                      <a:gd name="connsiteX19" fmla="*/ 23913 w 46439"/>
                      <a:gd name="connsiteY19" fmla="*/ 16289 h 50148"/>
                      <a:gd name="connsiteX20" fmla="*/ 32916 w 46439"/>
                      <a:gd name="connsiteY20" fmla="*/ 22583 h 50148"/>
                      <a:gd name="connsiteX21" fmla="*/ 33713 w 46439"/>
                      <a:gd name="connsiteY21" fmla="*/ 21866 h 50148"/>
                      <a:gd name="connsiteX22" fmla="*/ 36103 w 46439"/>
                      <a:gd name="connsiteY22" fmla="*/ 17724 h 50148"/>
                      <a:gd name="connsiteX23" fmla="*/ 33235 w 46439"/>
                      <a:gd name="connsiteY23" fmla="*/ 12386 h 50148"/>
                      <a:gd name="connsiteX24" fmla="*/ 29411 w 46439"/>
                      <a:gd name="connsiteY24" fmla="*/ 9677 h 50148"/>
                      <a:gd name="connsiteX25" fmla="*/ 24630 w 46439"/>
                      <a:gd name="connsiteY25" fmla="*/ 10314 h 50148"/>
                      <a:gd name="connsiteX26" fmla="*/ 27578 w 46439"/>
                      <a:gd name="connsiteY26" fmla="*/ 27364 h 50148"/>
                      <a:gd name="connsiteX27" fmla="*/ 21922 w 46439"/>
                      <a:gd name="connsiteY27" fmla="*/ 23460 h 50148"/>
                      <a:gd name="connsiteX28" fmla="*/ 16584 w 46439"/>
                      <a:gd name="connsiteY28" fmla="*/ 20193 h 50148"/>
                      <a:gd name="connsiteX29" fmla="*/ 12282 w 46439"/>
                      <a:gd name="connsiteY29" fmla="*/ 21070 h 50148"/>
                      <a:gd name="connsiteX30" fmla="*/ 10370 w 46439"/>
                      <a:gd name="connsiteY30" fmla="*/ 24973 h 50148"/>
                      <a:gd name="connsiteX31" fmla="*/ 11963 w 46439"/>
                      <a:gd name="connsiteY31" fmla="*/ 29355 h 50148"/>
                      <a:gd name="connsiteX32" fmla="*/ 17141 w 46439"/>
                      <a:gd name="connsiteY32" fmla="*/ 32303 h 50148"/>
                      <a:gd name="connsiteX33" fmla="*/ 21603 w 46439"/>
                      <a:gd name="connsiteY33" fmla="*/ 31905 h 50148"/>
                      <a:gd name="connsiteX34" fmla="*/ 25905 w 46439"/>
                      <a:gd name="connsiteY34" fmla="*/ 28718 h 50148"/>
                      <a:gd name="connsiteX35" fmla="*/ 27578 w 46439"/>
                      <a:gd name="connsiteY35" fmla="*/ 27284 h 5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439" h="50148">
                        <a:moveTo>
                          <a:pt x="24710" y="10553"/>
                        </a:moveTo>
                        <a:lnTo>
                          <a:pt x="19532" y="1869"/>
                        </a:lnTo>
                        <a:cubicBezTo>
                          <a:pt x="23276" y="117"/>
                          <a:pt x="26781" y="-441"/>
                          <a:pt x="29968" y="356"/>
                        </a:cubicBezTo>
                        <a:cubicBezTo>
                          <a:pt x="33235" y="1152"/>
                          <a:pt x="36581" y="3622"/>
                          <a:pt x="40086" y="7606"/>
                        </a:cubicBezTo>
                        <a:cubicBezTo>
                          <a:pt x="43273" y="11270"/>
                          <a:pt x="45265" y="14377"/>
                          <a:pt x="45902" y="16927"/>
                        </a:cubicBezTo>
                        <a:cubicBezTo>
                          <a:pt x="46619" y="19476"/>
                          <a:pt x="46619" y="21707"/>
                          <a:pt x="45902" y="23619"/>
                        </a:cubicBezTo>
                        <a:cubicBezTo>
                          <a:pt x="45185" y="25531"/>
                          <a:pt x="43034" y="28001"/>
                          <a:pt x="39449" y="31108"/>
                        </a:cubicBezTo>
                        <a:lnTo>
                          <a:pt x="29729" y="39394"/>
                        </a:lnTo>
                        <a:cubicBezTo>
                          <a:pt x="27020" y="41784"/>
                          <a:pt x="25108" y="43696"/>
                          <a:pt x="23993" y="45050"/>
                        </a:cubicBezTo>
                        <a:cubicBezTo>
                          <a:pt x="22957" y="46404"/>
                          <a:pt x="21922" y="48157"/>
                          <a:pt x="21125" y="50149"/>
                        </a:cubicBezTo>
                        <a:lnTo>
                          <a:pt x="14034" y="42023"/>
                        </a:lnTo>
                        <a:cubicBezTo>
                          <a:pt x="14433" y="41306"/>
                          <a:pt x="14990" y="40350"/>
                          <a:pt x="15787" y="39075"/>
                        </a:cubicBezTo>
                        <a:cubicBezTo>
                          <a:pt x="16185" y="38517"/>
                          <a:pt x="16424" y="38119"/>
                          <a:pt x="16504" y="37960"/>
                        </a:cubicBezTo>
                        <a:cubicBezTo>
                          <a:pt x="13875" y="37721"/>
                          <a:pt x="11565" y="37083"/>
                          <a:pt x="9493" y="36127"/>
                        </a:cubicBezTo>
                        <a:cubicBezTo>
                          <a:pt x="7422" y="35091"/>
                          <a:pt x="5589" y="33737"/>
                          <a:pt x="3996" y="31905"/>
                        </a:cubicBezTo>
                        <a:cubicBezTo>
                          <a:pt x="1208" y="28718"/>
                          <a:pt x="-147" y="25372"/>
                          <a:pt x="13" y="22026"/>
                        </a:cubicBezTo>
                        <a:cubicBezTo>
                          <a:pt x="172" y="18680"/>
                          <a:pt x="1526" y="15811"/>
                          <a:pt x="4235" y="13501"/>
                        </a:cubicBezTo>
                        <a:cubicBezTo>
                          <a:pt x="5988" y="11987"/>
                          <a:pt x="7900" y="11031"/>
                          <a:pt x="10051" y="10633"/>
                        </a:cubicBezTo>
                        <a:cubicBezTo>
                          <a:pt x="12202" y="10314"/>
                          <a:pt x="14273" y="10553"/>
                          <a:pt x="16265" y="11430"/>
                        </a:cubicBezTo>
                        <a:cubicBezTo>
                          <a:pt x="18336" y="12306"/>
                          <a:pt x="20886" y="13899"/>
                          <a:pt x="23913" y="16289"/>
                        </a:cubicBezTo>
                        <a:cubicBezTo>
                          <a:pt x="27977" y="19476"/>
                          <a:pt x="31004" y="21627"/>
                          <a:pt x="32916" y="22583"/>
                        </a:cubicBezTo>
                        <a:lnTo>
                          <a:pt x="33713" y="21866"/>
                        </a:lnTo>
                        <a:cubicBezTo>
                          <a:pt x="35306" y="20512"/>
                          <a:pt x="36103" y="19078"/>
                          <a:pt x="36103" y="17724"/>
                        </a:cubicBezTo>
                        <a:cubicBezTo>
                          <a:pt x="36103" y="16369"/>
                          <a:pt x="35147" y="14616"/>
                          <a:pt x="33235" y="12386"/>
                        </a:cubicBezTo>
                        <a:cubicBezTo>
                          <a:pt x="31960" y="10952"/>
                          <a:pt x="30685" y="9996"/>
                          <a:pt x="29411" y="9677"/>
                        </a:cubicBezTo>
                        <a:cubicBezTo>
                          <a:pt x="28136" y="9358"/>
                          <a:pt x="26542" y="9597"/>
                          <a:pt x="24630" y="10314"/>
                        </a:cubicBezTo>
                        <a:close/>
                        <a:moveTo>
                          <a:pt x="27578" y="27364"/>
                        </a:moveTo>
                        <a:cubicBezTo>
                          <a:pt x="26303" y="26647"/>
                          <a:pt x="24391" y="25292"/>
                          <a:pt x="21922" y="23460"/>
                        </a:cubicBezTo>
                        <a:cubicBezTo>
                          <a:pt x="19452" y="21627"/>
                          <a:pt x="17699" y="20512"/>
                          <a:pt x="16584" y="20193"/>
                        </a:cubicBezTo>
                        <a:cubicBezTo>
                          <a:pt x="14911" y="19795"/>
                          <a:pt x="13477" y="20114"/>
                          <a:pt x="12282" y="21070"/>
                        </a:cubicBezTo>
                        <a:cubicBezTo>
                          <a:pt x="11087" y="22105"/>
                          <a:pt x="10529" y="23380"/>
                          <a:pt x="10370" y="24973"/>
                        </a:cubicBezTo>
                        <a:cubicBezTo>
                          <a:pt x="10290" y="26567"/>
                          <a:pt x="10848" y="28001"/>
                          <a:pt x="11963" y="29355"/>
                        </a:cubicBezTo>
                        <a:cubicBezTo>
                          <a:pt x="13238" y="30869"/>
                          <a:pt x="14990" y="31825"/>
                          <a:pt x="17141" y="32303"/>
                        </a:cubicBezTo>
                        <a:cubicBezTo>
                          <a:pt x="18735" y="32622"/>
                          <a:pt x="20249" y="32542"/>
                          <a:pt x="21603" y="31905"/>
                        </a:cubicBezTo>
                        <a:cubicBezTo>
                          <a:pt x="22479" y="31506"/>
                          <a:pt x="23913" y="30471"/>
                          <a:pt x="25905" y="28718"/>
                        </a:cubicBezTo>
                        <a:lnTo>
                          <a:pt x="27578" y="2728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31" name="Freeform: Shape 3430">
                    <a:extLst>
                      <a:ext uri="{FF2B5EF4-FFF2-40B4-BE49-F238E27FC236}">
                        <a16:creationId xmlns:a16="http://schemas.microsoft.com/office/drawing/2014/main" id="{0F6F1814-5F7A-0995-4EA2-1B5A3CBA9752}"/>
                      </a:ext>
                    </a:extLst>
                  </p:cNvPr>
                  <p:cNvSpPr/>
                  <p:nvPr/>
                </p:nvSpPr>
                <p:spPr>
                  <a:xfrm>
                    <a:off x="1504859" y="986411"/>
                    <a:ext cx="51386" cy="55609"/>
                  </a:xfrm>
                  <a:custGeom>
                    <a:avLst/>
                    <a:gdLst>
                      <a:gd name="connsiteX0" fmla="*/ 24777 w 51386"/>
                      <a:gd name="connsiteY0" fmla="*/ 55609 h 55609"/>
                      <a:gd name="connsiteX1" fmla="*/ 17607 w 51386"/>
                      <a:gd name="connsiteY1" fmla="*/ 47323 h 55609"/>
                      <a:gd name="connsiteX2" fmla="*/ 33541 w 51386"/>
                      <a:gd name="connsiteY2" fmla="*/ 33461 h 55609"/>
                      <a:gd name="connsiteX3" fmla="*/ 39596 w 51386"/>
                      <a:gd name="connsiteY3" fmla="*/ 27247 h 55609"/>
                      <a:gd name="connsiteX4" fmla="*/ 40392 w 51386"/>
                      <a:gd name="connsiteY4" fmla="*/ 23502 h 55609"/>
                      <a:gd name="connsiteX5" fmla="*/ 38719 w 51386"/>
                      <a:gd name="connsiteY5" fmla="*/ 19917 h 55609"/>
                      <a:gd name="connsiteX6" fmla="*/ 34178 w 51386"/>
                      <a:gd name="connsiteY6" fmla="*/ 17129 h 55609"/>
                      <a:gd name="connsiteX7" fmla="*/ 29000 w 51386"/>
                      <a:gd name="connsiteY7" fmla="*/ 17527 h 55609"/>
                      <a:gd name="connsiteX8" fmla="*/ 21272 w 51386"/>
                      <a:gd name="connsiteY8" fmla="*/ 23104 h 55609"/>
                      <a:gd name="connsiteX9" fmla="*/ 7170 w 51386"/>
                      <a:gd name="connsiteY9" fmla="*/ 35373 h 55609"/>
                      <a:gd name="connsiteX10" fmla="*/ 0 w 51386"/>
                      <a:gd name="connsiteY10" fmla="*/ 27088 h 55609"/>
                      <a:gd name="connsiteX11" fmla="*/ 31151 w 51386"/>
                      <a:gd name="connsiteY11" fmla="*/ 0 h 55609"/>
                      <a:gd name="connsiteX12" fmla="*/ 37843 w 51386"/>
                      <a:gd name="connsiteY12" fmla="*/ 7648 h 55609"/>
                      <a:gd name="connsiteX13" fmla="*/ 33222 w 51386"/>
                      <a:gd name="connsiteY13" fmla="*/ 11632 h 55609"/>
                      <a:gd name="connsiteX14" fmla="*/ 47403 w 51386"/>
                      <a:gd name="connsiteY14" fmla="*/ 17288 h 55609"/>
                      <a:gd name="connsiteX15" fmla="*/ 50749 w 51386"/>
                      <a:gd name="connsiteY15" fmla="*/ 23104 h 55609"/>
                      <a:gd name="connsiteX16" fmla="*/ 51227 w 51386"/>
                      <a:gd name="connsiteY16" fmla="*/ 28681 h 55609"/>
                      <a:gd name="connsiteX17" fmla="*/ 49156 w 51386"/>
                      <a:gd name="connsiteY17" fmla="*/ 33302 h 55609"/>
                      <a:gd name="connsiteX18" fmla="*/ 43977 w 51386"/>
                      <a:gd name="connsiteY18" fmla="*/ 38560 h 55609"/>
                      <a:gd name="connsiteX19" fmla="*/ 24618 w 51386"/>
                      <a:gd name="connsiteY19" fmla="*/ 55370 h 55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386" h="55609">
                        <a:moveTo>
                          <a:pt x="24777" y="55609"/>
                        </a:moveTo>
                        <a:lnTo>
                          <a:pt x="17607" y="47323"/>
                        </a:lnTo>
                        <a:lnTo>
                          <a:pt x="33541" y="33461"/>
                        </a:lnTo>
                        <a:cubicBezTo>
                          <a:pt x="36887" y="30513"/>
                          <a:pt x="38958" y="28442"/>
                          <a:pt x="39596" y="27247"/>
                        </a:cubicBezTo>
                        <a:cubicBezTo>
                          <a:pt x="40313" y="26052"/>
                          <a:pt x="40552" y="24777"/>
                          <a:pt x="40392" y="23502"/>
                        </a:cubicBezTo>
                        <a:cubicBezTo>
                          <a:pt x="40233" y="22228"/>
                          <a:pt x="39675" y="21033"/>
                          <a:pt x="38719" y="19917"/>
                        </a:cubicBezTo>
                        <a:cubicBezTo>
                          <a:pt x="37445" y="18483"/>
                          <a:pt x="36011" y="17527"/>
                          <a:pt x="34178" y="17129"/>
                        </a:cubicBezTo>
                        <a:cubicBezTo>
                          <a:pt x="32425" y="16651"/>
                          <a:pt x="30673" y="16810"/>
                          <a:pt x="29000" y="17527"/>
                        </a:cubicBezTo>
                        <a:cubicBezTo>
                          <a:pt x="27327" y="18244"/>
                          <a:pt x="24777" y="20077"/>
                          <a:pt x="21272" y="23104"/>
                        </a:cubicBezTo>
                        <a:lnTo>
                          <a:pt x="7170" y="35373"/>
                        </a:lnTo>
                        <a:lnTo>
                          <a:pt x="0" y="27088"/>
                        </a:lnTo>
                        <a:lnTo>
                          <a:pt x="31151" y="0"/>
                        </a:lnTo>
                        <a:lnTo>
                          <a:pt x="37843" y="7648"/>
                        </a:lnTo>
                        <a:lnTo>
                          <a:pt x="33222" y="11632"/>
                        </a:lnTo>
                        <a:cubicBezTo>
                          <a:pt x="39118" y="11313"/>
                          <a:pt x="43818" y="13145"/>
                          <a:pt x="47403" y="17288"/>
                        </a:cubicBezTo>
                        <a:cubicBezTo>
                          <a:pt x="48997" y="19121"/>
                          <a:pt x="50112" y="21033"/>
                          <a:pt x="50749" y="23104"/>
                        </a:cubicBezTo>
                        <a:cubicBezTo>
                          <a:pt x="51387" y="25175"/>
                          <a:pt x="51546" y="27008"/>
                          <a:pt x="51227" y="28681"/>
                        </a:cubicBezTo>
                        <a:cubicBezTo>
                          <a:pt x="50909" y="30354"/>
                          <a:pt x="50192" y="31868"/>
                          <a:pt x="49156" y="33302"/>
                        </a:cubicBezTo>
                        <a:cubicBezTo>
                          <a:pt x="48120" y="34736"/>
                          <a:pt x="46447" y="36488"/>
                          <a:pt x="43977" y="38560"/>
                        </a:cubicBezTo>
                        <a:lnTo>
                          <a:pt x="24618" y="5537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32" name="Freeform: Shape 3431">
                    <a:extLst>
                      <a:ext uri="{FF2B5EF4-FFF2-40B4-BE49-F238E27FC236}">
                        <a16:creationId xmlns:a16="http://schemas.microsoft.com/office/drawing/2014/main" id="{A1F5BF2F-A7C9-15D9-1716-31C140564FDD}"/>
                      </a:ext>
                    </a:extLst>
                  </p:cNvPr>
                  <p:cNvSpPr/>
                  <p:nvPr/>
                </p:nvSpPr>
                <p:spPr>
                  <a:xfrm>
                    <a:off x="1536886" y="1012941"/>
                    <a:ext cx="50271" cy="45730"/>
                  </a:xfrm>
                  <a:custGeom>
                    <a:avLst/>
                    <a:gdLst>
                      <a:gd name="connsiteX0" fmla="*/ 0 w 50271"/>
                      <a:gd name="connsiteY0" fmla="*/ 37445 h 45730"/>
                      <a:gd name="connsiteX1" fmla="*/ 31151 w 50271"/>
                      <a:gd name="connsiteY1" fmla="*/ 10357 h 45730"/>
                      <a:gd name="connsiteX2" fmla="*/ 38321 w 50271"/>
                      <a:gd name="connsiteY2" fmla="*/ 18643 h 45730"/>
                      <a:gd name="connsiteX3" fmla="*/ 7170 w 50271"/>
                      <a:gd name="connsiteY3" fmla="*/ 45730 h 45730"/>
                      <a:gd name="connsiteX4" fmla="*/ 0 w 50271"/>
                      <a:gd name="connsiteY4" fmla="*/ 37445 h 45730"/>
                      <a:gd name="connsiteX5" fmla="*/ 35453 w 50271"/>
                      <a:gd name="connsiteY5" fmla="*/ 6613 h 45730"/>
                      <a:gd name="connsiteX6" fmla="*/ 43101 w 50271"/>
                      <a:gd name="connsiteY6" fmla="*/ 0 h 45730"/>
                      <a:gd name="connsiteX7" fmla="*/ 50271 w 50271"/>
                      <a:gd name="connsiteY7" fmla="*/ 8286 h 45730"/>
                      <a:gd name="connsiteX8" fmla="*/ 42623 w 50271"/>
                      <a:gd name="connsiteY8" fmla="*/ 14898 h 45730"/>
                      <a:gd name="connsiteX9" fmla="*/ 35453 w 50271"/>
                      <a:gd name="connsiteY9" fmla="*/ 6613 h 4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271" h="45730">
                        <a:moveTo>
                          <a:pt x="0" y="37445"/>
                        </a:moveTo>
                        <a:lnTo>
                          <a:pt x="31151" y="10357"/>
                        </a:lnTo>
                        <a:lnTo>
                          <a:pt x="38321" y="18643"/>
                        </a:lnTo>
                        <a:lnTo>
                          <a:pt x="7170" y="45730"/>
                        </a:lnTo>
                        <a:lnTo>
                          <a:pt x="0" y="37445"/>
                        </a:lnTo>
                        <a:close/>
                        <a:moveTo>
                          <a:pt x="35453" y="6613"/>
                        </a:moveTo>
                        <a:lnTo>
                          <a:pt x="43101" y="0"/>
                        </a:lnTo>
                        <a:lnTo>
                          <a:pt x="50271" y="8286"/>
                        </a:lnTo>
                        <a:lnTo>
                          <a:pt x="42623" y="14898"/>
                        </a:lnTo>
                        <a:lnTo>
                          <a:pt x="35453" y="661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33" name="Freeform: Shape 3432">
                    <a:extLst>
                      <a:ext uri="{FF2B5EF4-FFF2-40B4-BE49-F238E27FC236}">
                        <a16:creationId xmlns:a16="http://schemas.microsoft.com/office/drawing/2014/main" id="{5551CCBE-5575-0ADC-A691-EB4049F4722A}"/>
                      </a:ext>
                    </a:extLst>
                  </p:cNvPr>
                  <p:cNvSpPr/>
                  <p:nvPr/>
                </p:nvSpPr>
                <p:spPr>
                  <a:xfrm>
                    <a:off x="1553763" y="1043877"/>
                    <a:ext cx="46439" cy="50166"/>
                  </a:xfrm>
                  <a:custGeom>
                    <a:avLst/>
                    <a:gdLst>
                      <a:gd name="connsiteX0" fmla="*/ 24710 w 46439"/>
                      <a:gd name="connsiteY0" fmla="*/ 10491 h 50166"/>
                      <a:gd name="connsiteX1" fmla="*/ 19532 w 46439"/>
                      <a:gd name="connsiteY1" fmla="*/ 1807 h 50166"/>
                      <a:gd name="connsiteX2" fmla="*/ 29968 w 46439"/>
                      <a:gd name="connsiteY2" fmla="*/ 373 h 50166"/>
                      <a:gd name="connsiteX3" fmla="*/ 40086 w 46439"/>
                      <a:gd name="connsiteY3" fmla="*/ 7623 h 50166"/>
                      <a:gd name="connsiteX4" fmla="*/ 45902 w 46439"/>
                      <a:gd name="connsiteY4" fmla="*/ 16945 h 50166"/>
                      <a:gd name="connsiteX5" fmla="*/ 45902 w 46439"/>
                      <a:gd name="connsiteY5" fmla="*/ 23637 h 50166"/>
                      <a:gd name="connsiteX6" fmla="*/ 39449 w 46439"/>
                      <a:gd name="connsiteY6" fmla="*/ 31126 h 50166"/>
                      <a:gd name="connsiteX7" fmla="*/ 29729 w 46439"/>
                      <a:gd name="connsiteY7" fmla="*/ 39411 h 50166"/>
                      <a:gd name="connsiteX8" fmla="*/ 23993 w 46439"/>
                      <a:gd name="connsiteY8" fmla="*/ 45068 h 50166"/>
                      <a:gd name="connsiteX9" fmla="*/ 21125 w 46439"/>
                      <a:gd name="connsiteY9" fmla="*/ 50167 h 50166"/>
                      <a:gd name="connsiteX10" fmla="*/ 14034 w 46439"/>
                      <a:gd name="connsiteY10" fmla="*/ 42040 h 50166"/>
                      <a:gd name="connsiteX11" fmla="*/ 15787 w 46439"/>
                      <a:gd name="connsiteY11" fmla="*/ 39093 h 50166"/>
                      <a:gd name="connsiteX12" fmla="*/ 16504 w 46439"/>
                      <a:gd name="connsiteY12" fmla="*/ 37977 h 50166"/>
                      <a:gd name="connsiteX13" fmla="*/ 9493 w 46439"/>
                      <a:gd name="connsiteY13" fmla="*/ 36145 h 50166"/>
                      <a:gd name="connsiteX14" fmla="*/ 3996 w 46439"/>
                      <a:gd name="connsiteY14" fmla="*/ 31923 h 50166"/>
                      <a:gd name="connsiteX15" fmla="*/ 13 w 46439"/>
                      <a:gd name="connsiteY15" fmla="*/ 22043 h 50166"/>
                      <a:gd name="connsiteX16" fmla="*/ 4235 w 46439"/>
                      <a:gd name="connsiteY16" fmla="*/ 13519 h 50166"/>
                      <a:gd name="connsiteX17" fmla="*/ 10051 w 46439"/>
                      <a:gd name="connsiteY17" fmla="*/ 10651 h 50166"/>
                      <a:gd name="connsiteX18" fmla="*/ 16265 w 46439"/>
                      <a:gd name="connsiteY18" fmla="*/ 11448 h 50166"/>
                      <a:gd name="connsiteX19" fmla="*/ 23913 w 46439"/>
                      <a:gd name="connsiteY19" fmla="*/ 16307 h 50166"/>
                      <a:gd name="connsiteX20" fmla="*/ 32916 w 46439"/>
                      <a:gd name="connsiteY20" fmla="*/ 22601 h 50166"/>
                      <a:gd name="connsiteX21" fmla="*/ 33713 w 46439"/>
                      <a:gd name="connsiteY21" fmla="*/ 21884 h 50166"/>
                      <a:gd name="connsiteX22" fmla="*/ 36103 w 46439"/>
                      <a:gd name="connsiteY22" fmla="*/ 17741 h 50166"/>
                      <a:gd name="connsiteX23" fmla="*/ 33235 w 46439"/>
                      <a:gd name="connsiteY23" fmla="*/ 12404 h 50166"/>
                      <a:gd name="connsiteX24" fmla="*/ 29411 w 46439"/>
                      <a:gd name="connsiteY24" fmla="*/ 9695 h 50166"/>
                      <a:gd name="connsiteX25" fmla="*/ 24630 w 46439"/>
                      <a:gd name="connsiteY25" fmla="*/ 10332 h 50166"/>
                      <a:gd name="connsiteX26" fmla="*/ 27578 w 46439"/>
                      <a:gd name="connsiteY26" fmla="*/ 27381 h 50166"/>
                      <a:gd name="connsiteX27" fmla="*/ 21922 w 46439"/>
                      <a:gd name="connsiteY27" fmla="*/ 23478 h 50166"/>
                      <a:gd name="connsiteX28" fmla="*/ 16584 w 46439"/>
                      <a:gd name="connsiteY28" fmla="*/ 20211 h 50166"/>
                      <a:gd name="connsiteX29" fmla="*/ 12282 w 46439"/>
                      <a:gd name="connsiteY29" fmla="*/ 21087 h 50166"/>
                      <a:gd name="connsiteX30" fmla="*/ 10370 w 46439"/>
                      <a:gd name="connsiteY30" fmla="*/ 24991 h 50166"/>
                      <a:gd name="connsiteX31" fmla="*/ 11963 w 46439"/>
                      <a:gd name="connsiteY31" fmla="*/ 29373 h 50166"/>
                      <a:gd name="connsiteX32" fmla="*/ 17142 w 46439"/>
                      <a:gd name="connsiteY32" fmla="*/ 32321 h 50166"/>
                      <a:gd name="connsiteX33" fmla="*/ 21603 w 46439"/>
                      <a:gd name="connsiteY33" fmla="*/ 31923 h 50166"/>
                      <a:gd name="connsiteX34" fmla="*/ 25905 w 46439"/>
                      <a:gd name="connsiteY34" fmla="*/ 28736 h 50166"/>
                      <a:gd name="connsiteX35" fmla="*/ 27578 w 46439"/>
                      <a:gd name="connsiteY35" fmla="*/ 27302 h 50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439" h="50166">
                        <a:moveTo>
                          <a:pt x="24710" y="10491"/>
                        </a:moveTo>
                        <a:lnTo>
                          <a:pt x="19532" y="1807"/>
                        </a:lnTo>
                        <a:cubicBezTo>
                          <a:pt x="23276" y="55"/>
                          <a:pt x="26781" y="-423"/>
                          <a:pt x="29968" y="373"/>
                        </a:cubicBezTo>
                        <a:cubicBezTo>
                          <a:pt x="33235" y="1170"/>
                          <a:pt x="36581" y="3560"/>
                          <a:pt x="40086" y="7623"/>
                        </a:cubicBezTo>
                        <a:cubicBezTo>
                          <a:pt x="43273" y="11288"/>
                          <a:pt x="45265" y="14395"/>
                          <a:pt x="45902" y="16945"/>
                        </a:cubicBezTo>
                        <a:cubicBezTo>
                          <a:pt x="46619" y="19494"/>
                          <a:pt x="46619" y="21725"/>
                          <a:pt x="45902" y="23637"/>
                        </a:cubicBezTo>
                        <a:cubicBezTo>
                          <a:pt x="45185" y="25549"/>
                          <a:pt x="43034" y="28019"/>
                          <a:pt x="39449" y="31126"/>
                        </a:cubicBezTo>
                        <a:lnTo>
                          <a:pt x="29729" y="39411"/>
                        </a:lnTo>
                        <a:cubicBezTo>
                          <a:pt x="27020" y="41801"/>
                          <a:pt x="25108" y="43714"/>
                          <a:pt x="23993" y="45068"/>
                        </a:cubicBezTo>
                        <a:cubicBezTo>
                          <a:pt x="22957" y="46422"/>
                          <a:pt x="21922" y="48175"/>
                          <a:pt x="21125" y="50167"/>
                        </a:cubicBezTo>
                        <a:lnTo>
                          <a:pt x="14034" y="42040"/>
                        </a:lnTo>
                        <a:cubicBezTo>
                          <a:pt x="14433" y="41323"/>
                          <a:pt x="14990" y="40367"/>
                          <a:pt x="15787" y="39093"/>
                        </a:cubicBezTo>
                        <a:cubicBezTo>
                          <a:pt x="16185" y="38535"/>
                          <a:pt x="16424" y="38137"/>
                          <a:pt x="16504" y="37977"/>
                        </a:cubicBezTo>
                        <a:cubicBezTo>
                          <a:pt x="13875" y="37738"/>
                          <a:pt x="11565" y="37101"/>
                          <a:pt x="9493" y="36145"/>
                        </a:cubicBezTo>
                        <a:cubicBezTo>
                          <a:pt x="7422" y="35109"/>
                          <a:pt x="5589" y="33755"/>
                          <a:pt x="3996" y="31923"/>
                        </a:cubicBezTo>
                        <a:cubicBezTo>
                          <a:pt x="1208" y="28736"/>
                          <a:pt x="-147" y="25390"/>
                          <a:pt x="13" y="22043"/>
                        </a:cubicBezTo>
                        <a:cubicBezTo>
                          <a:pt x="172" y="18697"/>
                          <a:pt x="1526" y="15829"/>
                          <a:pt x="4235" y="13519"/>
                        </a:cubicBezTo>
                        <a:cubicBezTo>
                          <a:pt x="5988" y="12005"/>
                          <a:pt x="7900" y="11049"/>
                          <a:pt x="10051" y="10651"/>
                        </a:cubicBezTo>
                        <a:cubicBezTo>
                          <a:pt x="12202" y="10252"/>
                          <a:pt x="14273" y="10571"/>
                          <a:pt x="16265" y="11448"/>
                        </a:cubicBezTo>
                        <a:cubicBezTo>
                          <a:pt x="18337" y="12324"/>
                          <a:pt x="20886" y="13917"/>
                          <a:pt x="23913" y="16307"/>
                        </a:cubicBezTo>
                        <a:cubicBezTo>
                          <a:pt x="27977" y="19574"/>
                          <a:pt x="31004" y="21645"/>
                          <a:pt x="32916" y="22601"/>
                        </a:cubicBezTo>
                        <a:lnTo>
                          <a:pt x="33713" y="21884"/>
                        </a:lnTo>
                        <a:cubicBezTo>
                          <a:pt x="35306" y="20530"/>
                          <a:pt x="36103" y="19096"/>
                          <a:pt x="36103" y="17741"/>
                        </a:cubicBezTo>
                        <a:cubicBezTo>
                          <a:pt x="36103" y="16387"/>
                          <a:pt x="35147" y="14555"/>
                          <a:pt x="33235" y="12404"/>
                        </a:cubicBezTo>
                        <a:cubicBezTo>
                          <a:pt x="31960" y="10969"/>
                          <a:pt x="30685" y="10013"/>
                          <a:pt x="29411" y="9695"/>
                        </a:cubicBezTo>
                        <a:cubicBezTo>
                          <a:pt x="28136" y="9376"/>
                          <a:pt x="26542" y="9615"/>
                          <a:pt x="24630" y="10332"/>
                        </a:cubicBezTo>
                        <a:close/>
                        <a:moveTo>
                          <a:pt x="27578" y="27381"/>
                        </a:moveTo>
                        <a:cubicBezTo>
                          <a:pt x="26303" y="26664"/>
                          <a:pt x="24391" y="25310"/>
                          <a:pt x="21922" y="23478"/>
                        </a:cubicBezTo>
                        <a:cubicBezTo>
                          <a:pt x="19452" y="21645"/>
                          <a:pt x="17699" y="20530"/>
                          <a:pt x="16584" y="20211"/>
                        </a:cubicBezTo>
                        <a:cubicBezTo>
                          <a:pt x="14911" y="19813"/>
                          <a:pt x="13477" y="20131"/>
                          <a:pt x="12282" y="21087"/>
                        </a:cubicBezTo>
                        <a:cubicBezTo>
                          <a:pt x="11087" y="22123"/>
                          <a:pt x="10529" y="23398"/>
                          <a:pt x="10370" y="24991"/>
                        </a:cubicBezTo>
                        <a:cubicBezTo>
                          <a:pt x="10290" y="26585"/>
                          <a:pt x="10848" y="28019"/>
                          <a:pt x="11963" y="29373"/>
                        </a:cubicBezTo>
                        <a:cubicBezTo>
                          <a:pt x="13238" y="30887"/>
                          <a:pt x="14990" y="31843"/>
                          <a:pt x="17142" y="32321"/>
                        </a:cubicBezTo>
                        <a:cubicBezTo>
                          <a:pt x="18735" y="32640"/>
                          <a:pt x="20249" y="32560"/>
                          <a:pt x="21603" y="31923"/>
                        </a:cubicBezTo>
                        <a:cubicBezTo>
                          <a:pt x="22479" y="31524"/>
                          <a:pt x="23913" y="30488"/>
                          <a:pt x="25905" y="28736"/>
                        </a:cubicBezTo>
                        <a:lnTo>
                          <a:pt x="27578" y="2730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34" name="Freeform: Shape 3433">
                    <a:extLst>
                      <a:ext uri="{FF2B5EF4-FFF2-40B4-BE49-F238E27FC236}">
                        <a16:creationId xmlns:a16="http://schemas.microsoft.com/office/drawing/2014/main" id="{CB14579A-4A10-9021-2709-54B9A1812356}"/>
                      </a:ext>
                    </a:extLst>
                  </p:cNvPr>
                  <p:cNvSpPr/>
                  <p:nvPr/>
                </p:nvSpPr>
                <p:spPr>
                  <a:xfrm>
                    <a:off x="1606119" y="1095717"/>
                    <a:ext cx="49155" cy="38798"/>
                  </a:xfrm>
                  <a:custGeom>
                    <a:avLst/>
                    <a:gdLst>
                      <a:gd name="connsiteX0" fmla="*/ 25733 w 49155"/>
                      <a:gd name="connsiteY0" fmla="*/ 3505 h 38798"/>
                      <a:gd name="connsiteX1" fmla="*/ 29796 w 49155"/>
                      <a:gd name="connsiteY1" fmla="*/ 0 h 38798"/>
                      <a:gd name="connsiteX2" fmla="*/ 49156 w 49155"/>
                      <a:gd name="connsiteY2" fmla="*/ 22307 h 38798"/>
                      <a:gd name="connsiteX3" fmla="*/ 45889 w 49155"/>
                      <a:gd name="connsiteY3" fmla="*/ 25175 h 38798"/>
                      <a:gd name="connsiteX4" fmla="*/ 30912 w 49155"/>
                      <a:gd name="connsiteY4" fmla="*/ 26769 h 38798"/>
                      <a:gd name="connsiteX5" fmla="*/ 14659 w 49155"/>
                      <a:gd name="connsiteY5" fmla="*/ 32186 h 38798"/>
                      <a:gd name="connsiteX6" fmla="*/ 3744 w 49155"/>
                      <a:gd name="connsiteY6" fmla="*/ 38799 h 38798"/>
                      <a:gd name="connsiteX7" fmla="*/ 0 w 49155"/>
                      <a:gd name="connsiteY7" fmla="*/ 34417 h 38798"/>
                      <a:gd name="connsiteX8" fmla="*/ 11233 w 49155"/>
                      <a:gd name="connsiteY8" fmla="*/ 27486 h 38798"/>
                      <a:gd name="connsiteX9" fmla="*/ 26132 w 49155"/>
                      <a:gd name="connsiteY9" fmla="*/ 22228 h 38798"/>
                      <a:gd name="connsiteX10" fmla="*/ 40392 w 49155"/>
                      <a:gd name="connsiteY10" fmla="*/ 20475 h 38798"/>
                      <a:gd name="connsiteX11" fmla="*/ 25733 w 49155"/>
                      <a:gd name="connsiteY11" fmla="*/ 3585 h 3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155" h="38798">
                        <a:moveTo>
                          <a:pt x="25733" y="3505"/>
                        </a:moveTo>
                        <a:lnTo>
                          <a:pt x="29796" y="0"/>
                        </a:lnTo>
                        <a:lnTo>
                          <a:pt x="49156" y="22307"/>
                        </a:lnTo>
                        <a:lnTo>
                          <a:pt x="45889" y="25175"/>
                        </a:lnTo>
                        <a:cubicBezTo>
                          <a:pt x="41667" y="25016"/>
                          <a:pt x="36648" y="25494"/>
                          <a:pt x="30912" y="26769"/>
                        </a:cubicBezTo>
                        <a:cubicBezTo>
                          <a:pt x="25175" y="28044"/>
                          <a:pt x="19758" y="29796"/>
                          <a:pt x="14659" y="32186"/>
                        </a:cubicBezTo>
                        <a:cubicBezTo>
                          <a:pt x="11074" y="33859"/>
                          <a:pt x="7409" y="36010"/>
                          <a:pt x="3744" y="38799"/>
                        </a:cubicBezTo>
                        <a:lnTo>
                          <a:pt x="0" y="34417"/>
                        </a:lnTo>
                        <a:cubicBezTo>
                          <a:pt x="2709" y="32107"/>
                          <a:pt x="6453" y="29796"/>
                          <a:pt x="11233" y="27486"/>
                        </a:cubicBezTo>
                        <a:cubicBezTo>
                          <a:pt x="16013" y="25175"/>
                          <a:pt x="20953" y="23423"/>
                          <a:pt x="26132" y="22228"/>
                        </a:cubicBezTo>
                        <a:cubicBezTo>
                          <a:pt x="31310" y="21033"/>
                          <a:pt x="36090" y="20475"/>
                          <a:pt x="40392" y="20475"/>
                        </a:cubicBezTo>
                        <a:lnTo>
                          <a:pt x="25733" y="358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35" name="Freeform: Shape 3434">
                    <a:extLst>
                      <a:ext uri="{FF2B5EF4-FFF2-40B4-BE49-F238E27FC236}">
                        <a16:creationId xmlns:a16="http://schemas.microsoft.com/office/drawing/2014/main" id="{E6AE86F1-AAC3-9C57-1BBE-AECC0F99CA4B}"/>
                      </a:ext>
                    </a:extLst>
                  </p:cNvPr>
                  <p:cNvSpPr/>
                  <p:nvPr/>
                </p:nvSpPr>
                <p:spPr>
                  <a:xfrm>
                    <a:off x="1635118" y="1132285"/>
                    <a:ext cx="38241" cy="35293"/>
                  </a:xfrm>
                  <a:custGeom>
                    <a:avLst/>
                    <a:gdLst>
                      <a:gd name="connsiteX0" fmla="*/ 3665 w 38241"/>
                      <a:gd name="connsiteY0" fmla="*/ 35293 h 35293"/>
                      <a:gd name="connsiteX1" fmla="*/ 0 w 38241"/>
                      <a:gd name="connsiteY1" fmla="*/ 31071 h 35293"/>
                      <a:gd name="connsiteX2" fmla="*/ 26928 w 38241"/>
                      <a:gd name="connsiteY2" fmla="*/ 7648 h 35293"/>
                      <a:gd name="connsiteX3" fmla="*/ 20555 w 38241"/>
                      <a:gd name="connsiteY3" fmla="*/ 6135 h 35293"/>
                      <a:gd name="connsiteX4" fmla="*/ 14500 w 38241"/>
                      <a:gd name="connsiteY4" fmla="*/ 3585 h 35293"/>
                      <a:gd name="connsiteX5" fmla="*/ 18563 w 38241"/>
                      <a:gd name="connsiteY5" fmla="*/ 0 h 35293"/>
                      <a:gd name="connsiteX6" fmla="*/ 27964 w 38241"/>
                      <a:gd name="connsiteY6" fmla="*/ 2709 h 35293"/>
                      <a:gd name="connsiteX7" fmla="*/ 35851 w 38241"/>
                      <a:gd name="connsiteY7" fmla="*/ 2470 h 35293"/>
                      <a:gd name="connsiteX8" fmla="*/ 38241 w 38241"/>
                      <a:gd name="connsiteY8" fmla="*/ 5179 h 35293"/>
                      <a:gd name="connsiteX9" fmla="*/ 3665 w 38241"/>
                      <a:gd name="connsiteY9" fmla="*/ 35214 h 3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241" h="35293">
                        <a:moveTo>
                          <a:pt x="3665" y="35293"/>
                        </a:moveTo>
                        <a:lnTo>
                          <a:pt x="0" y="31071"/>
                        </a:lnTo>
                        <a:lnTo>
                          <a:pt x="26928" y="7648"/>
                        </a:lnTo>
                        <a:cubicBezTo>
                          <a:pt x="25096" y="7489"/>
                          <a:pt x="22945" y="7011"/>
                          <a:pt x="20555" y="6135"/>
                        </a:cubicBezTo>
                        <a:cubicBezTo>
                          <a:pt x="18165" y="5338"/>
                          <a:pt x="16173" y="4461"/>
                          <a:pt x="14500" y="3585"/>
                        </a:cubicBezTo>
                        <a:lnTo>
                          <a:pt x="18563" y="0"/>
                        </a:lnTo>
                        <a:cubicBezTo>
                          <a:pt x="21750" y="1434"/>
                          <a:pt x="24857" y="2310"/>
                          <a:pt x="27964" y="2709"/>
                        </a:cubicBezTo>
                        <a:cubicBezTo>
                          <a:pt x="31071" y="3107"/>
                          <a:pt x="33700" y="3027"/>
                          <a:pt x="35851" y="2470"/>
                        </a:cubicBezTo>
                        <a:lnTo>
                          <a:pt x="38241" y="5179"/>
                        </a:lnTo>
                        <a:lnTo>
                          <a:pt x="3665" y="3521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36" name="Freeform: Shape 3435">
                    <a:extLst>
                      <a:ext uri="{FF2B5EF4-FFF2-40B4-BE49-F238E27FC236}">
                        <a16:creationId xmlns:a16="http://schemas.microsoft.com/office/drawing/2014/main" id="{BBFE8B73-DE98-4F64-EDEC-FE8EE48C24F3}"/>
                      </a:ext>
                    </a:extLst>
                  </p:cNvPr>
                  <p:cNvSpPr/>
                  <p:nvPr/>
                </p:nvSpPr>
                <p:spPr>
                  <a:xfrm>
                    <a:off x="1649618" y="1150052"/>
                    <a:ext cx="63018" cy="62779"/>
                  </a:xfrm>
                  <a:custGeom>
                    <a:avLst/>
                    <a:gdLst>
                      <a:gd name="connsiteX0" fmla="*/ 0 w 63018"/>
                      <a:gd name="connsiteY0" fmla="*/ 29956 h 62779"/>
                      <a:gd name="connsiteX1" fmla="*/ 34417 w 63018"/>
                      <a:gd name="connsiteY1" fmla="*/ 0 h 62779"/>
                      <a:gd name="connsiteX2" fmla="*/ 40392 w 63018"/>
                      <a:gd name="connsiteY2" fmla="*/ 6852 h 62779"/>
                      <a:gd name="connsiteX3" fmla="*/ 23104 w 63018"/>
                      <a:gd name="connsiteY3" fmla="*/ 36170 h 62779"/>
                      <a:gd name="connsiteX4" fmla="*/ 19439 w 63018"/>
                      <a:gd name="connsiteY4" fmla="*/ 42225 h 62779"/>
                      <a:gd name="connsiteX5" fmla="*/ 26530 w 63018"/>
                      <a:gd name="connsiteY5" fmla="*/ 39277 h 62779"/>
                      <a:gd name="connsiteX6" fmla="*/ 57681 w 63018"/>
                      <a:gd name="connsiteY6" fmla="*/ 26689 h 62779"/>
                      <a:gd name="connsiteX7" fmla="*/ 63018 w 63018"/>
                      <a:gd name="connsiteY7" fmla="*/ 32824 h 62779"/>
                      <a:gd name="connsiteX8" fmla="*/ 28601 w 63018"/>
                      <a:gd name="connsiteY8" fmla="*/ 62779 h 62779"/>
                      <a:gd name="connsiteX9" fmla="*/ 24777 w 63018"/>
                      <a:gd name="connsiteY9" fmla="*/ 58398 h 62779"/>
                      <a:gd name="connsiteX10" fmla="*/ 53617 w 63018"/>
                      <a:gd name="connsiteY10" fmla="*/ 33381 h 62779"/>
                      <a:gd name="connsiteX11" fmla="*/ 16093 w 63018"/>
                      <a:gd name="connsiteY11" fmla="*/ 48439 h 62779"/>
                      <a:gd name="connsiteX12" fmla="*/ 12508 w 63018"/>
                      <a:gd name="connsiteY12" fmla="*/ 44296 h 62779"/>
                      <a:gd name="connsiteX13" fmla="*/ 33142 w 63018"/>
                      <a:gd name="connsiteY13" fmla="*/ 8843 h 62779"/>
                      <a:gd name="connsiteX14" fmla="*/ 3824 w 63018"/>
                      <a:gd name="connsiteY14" fmla="*/ 34337 h 62779"/>
                      <a:gd name="connsiteX15" fmla="*/ 0 w 63018"/>
                      <a:gd name="connsiteY15" fmla="*/ 29956 h 6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018" h="62779">
                        <a:moveTo>
                          <a:pt x="0" y="29956"/>
                        </a:moveTo>
                        <a:lnTo>
                          <a:pt x="34417" y="0"/>
                        </a:lnTo>
                        <a:lnTo>
                          <a:pt x="40392" y="6852"/>
                        </a:lnTo>
                        <a:lnTo>
                          <a:pt x="23104" y="36170"/>
                        </a:lnTo>
                        <a:cubicBezTo>
                          <a:pt x="21511" y="38879"/>
                          <a:pt x="20236" y="40950"/>
                          <a:pt x="19439" y="42225"/>
                        </a:cubicBezTo>
                        <a:cubicBezTo>
                          <a:pt x="21033" y="41508"/>
                          <a:pt x="23423" y="40552"/>
                          <a:pt x="26530" y="39277"/>
                        </a:cubicBezTo>
                        <a:lnTo>
                          <a:pt x="57681" y="26689"/>
                        </a:lnTo>
                        <a:lnTo>
                          <a:pt x="63018" y="32824"/>
                        </a:lnTo>
                        <a:lnTo>
                          <a:pt x="28601" y="62779"/>
                        </a:lnTo>
                        <a:lnTo>
                          <a:pt x="24777" y="58398"/>
                        </a:lnTo>
                        <a:lnTo>
                          <a:pt x="53617" y="33381"/>
                        </a:lnTo>
                        <a:lnTo>
                          <a:pt x="16093" y="48439"/>
                        </a:lnTo>
                        <a:lnTo>
                          <a:pt x="12508" y="44296"/>
                        </a:lnTo>
                        <a:lnTo>
                          <a:pt x="33142" y="8843"/>
                        </a:lnTo>
                        <a:lnTo>
                          <a:pt x="3824" y="34337"/>
                        </a:lnTo>
                        <a:lnTo>
                          <a:pt x="0" y="2995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402" name="Graphic 3682">
                  <a:extLst>
                    <a:ext uri="{FF2B5EF4-FFF2-40B4-BE49-F238E27FC236}">
                      <a16:creationId xmlns:a16="http://schemas.microsoft.com/office/drawing/2014/main" id="{25CE54C1-8BF0-6871-69B0-0A3CEB39B5B8}"/>
                    </a:ext>
                  </a:extLst>
                </p:cNvPr>
                <p:cNvGrpSpPr/>
                <p:nvPr/>
              </p:nvGrpSpPr>
              <p:grpSpPr>
                <a:xfrm>
                  <a:off x="1456959" y="741698"/>
                  <a:ext cx="411988" cy="517739"/>
                  <a:chOff x="1456959" y="741698"/>
                  <a:chExt cx="411988" cy="517739"/>
                </a:xfrm>
                <a:solidFill>
                  <a:srgbClr val="000000"/>
                </a:solidFill>
              </p:grpSpPr>
              <p:sp>
                <p:nvSpPr>
                  <p:cNvPr id="3412" name="Freeform: Shape 3411">
                    <a:extLst>
                      <a:ext uri="{FF2B5EF4-FFF2-40B4-BE49-F238E27FC236}">
                        <a16:creationId xmlns:a16="http://schemas.microsoft.com/office/drawing/2014/main" id="{FCBEB6D5-93E5-141E-8C38-79C9262132CD}"/>
                      </a:ext>
                    </a:extLst>
                  </p:cNvPr>
                  <p:cNvSpPr/>
                  <p:nvPr/>
                </p:nvSpPr>
                <p:spPr>
                  <a:xfrm>
                    <a:off x="1456959" y="741698"/>
                    <a:ext cx="58593" cy="57404"/>
                  </a:xfrm>
                  <a:custGeom>
                    <a:avLst/>
                    <a:gdLst>
                      <a:gd name="connsiteX0" fmla="*/ 7348 w 58593"/>
                      <a:gd name="connsiteY0" fmla="*/ 15982 h 57404"/>
                      <a:gd name="connsiteX1" fmla="*/ 15076 w 58593"/>
                      <a:gd name="connsiteY1" fmla="*/ 24109 h 57404"/>
                      <a:gd name="connsiteX2" fmla="*/ 11093 w 58593"/>
                      <a:gd name="connsiteY2" fmla="*/ 32394 h 57404"/>
                      <a:gd name="connsiteX3" fmla="*/ 14120 w 58593"/>
                      <a:gd name="connsiteY3" fmla="*/ 40600 h 57404"/>
                      <a:gd name="connsiteX4" fmla="*/ 21131 w 58593"/>
                      <a:gd name="connsiteY4" fmla="*/ 45779 h 57404"/>
                      <a:gd name="connsiteX5" fmla="*/ 27186 w 58593"/>
                      <a:gd name="connsiteY5" fmla="*/ 44584 h 57404"/>
                      <a:gd name="connsiteX6" fmla="*/ 29177 w 58593"/>
                      <a:gd name="connsiteY6" fmla="*/ 41556 h 57404"/>
                      <a:gd name="connsiteX7" fmla="*/ 28540 w 58593"/>
                      <a:gd name="connsiteY7" fmla="*/ 36776 h 57404"/>
                      <a:gd name="connsiteX8" fmla="*/ 24796 w 58593"/>
                      <a:gd name="connsiteY8" fmla="*/ 28012 h 57404"/>
                      <a:gd name="connsiteX9" fmla="*/ 21211 w 58593"/>
                      <a:gd name="connsiteY9" fmla="*/ 14309 h 57404"/>
                      <a:gd name="connsiteX10" fmla="*/ 27026 w 58593"/>
                      <a:gd name="connsiteY10" fmla="*/ 3076 h 57404"/>
                      <a:gd name="connsiteX11" fmla="*/ 34993 w 58593"/>
                      <a:gd name="connsiteY11" fmla="*/ 49 h 57404"/>
                      <a:gd name="connsiteX12" fmla="*/ 43916 w 58593"/>
                      <a:gd name="connsiteY12" fmla="*/ 2120 h 57404"/>
                      <a:gd name="connsiteX13" fmla="*/ 52361 w 58593"/>
                      <a:gd name="connsiteY13" fmla="*/ 9768 h 57404"/>
                      <a:gd name="connsiteX14" fmla="*/ 58575 w 58593"/>
                      <a:gd name="connsiteY14" fmla="*/ 25383 h 57404"/>
                      <a:gd name="connsiteX15" fmla="*/ 52202 w 58593"/>
                      <a:gd name="connsiteY15" fmla="*/ 37652 h 57404"/>
                      <a:gd name="connsiteX16" fmla="*/ 44713 w 58593"/>
                      <a:gd name="connsiteY16" fmla="*/ 28889 h 57404"/>
                      <a:gd name="connsiteX17" fmla="*/ 47740 w 58593"/>
                      <a:gd name="connsiteY17" fmla="*/ 22515 h 57404"/>
                      <a:gd name="connsiteX18" fmla="*/ 44793 w 58593"/>
                      <a:gd name="connsiteY18" fmla="*/ 15584 h 57404"/>
                      <a:gd name="connsiteX19" fmla="*/ 38339 w 58593"/>
                      <a:gd name="connsiteY19" fmla="*/ 10644 h 57404"/>
                      <a:gd name="connsiteX20" fmla="*/ 34436 w 58593"/>
                      <a:gd name="connsiteY20" fmla="*/ 11362 h 57404"/>
                      <a:gd name="connsiteX21" fmla="*/ 32763 w 58593"/>
                      <a:gd name="connsiteY21" fmla="*/ 14867 h 57404"/>
                      <a:gd name="connsiteX22" fmla="*/ 36268 w 58593"/>
                      <a:gd name="connsiteY22" fmla="*/ 25543 h 57404"/>
                      <a:gd name="connsiteX23" fmla="*/ 40730 w 58593"/>
                      <a:gd name="connsiteY23" fmla="*/ 37891 h 57404"/>
                      <a:gd name="connsiteX24" fmla="*/ 40012 w 58593"/>
                      <a:gd name="connsiteY24" fmla="*/ 46416 h 57404"/>
                      <a:gd name="connsiteX25" fmla="*/ 34276 w 58593"/>
                      <a:gd name="connsiteY25" fmla="*/ 53825 h 57404"/>
                      <a:gd name="connsiteX26" fmla="*/ 25353 w 58593"/>
                      <a:gd name="connsiteY26" fmla="*/ 57331 h 57404"/>
                      <a:gd name="connsiteX27" fmla="*/ 15634 w 58593"/>
                      <a:gd name="connsiteY27" fmla="*/ 55180 h 57404"/>
                      <a:gd name="connsiteX28" fmla="*/ 6312 w 58593"/>
                      <a:gd name="connsiteY28" fmla="*/ 46655 h 57404"/>
                      <a:gd name="connsiteX29" fmla="*/ 19 w 58593"/>
                      <a:gd name="connsiteY29" fmla="*/ 30482 h 57404"/>
                      <a:gd name="connsiteX30" fmla="*/ 7268 w 58593"/>
                      <a:gd name="connsiteY30" fmla="*/ 16062 h 57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8593" h="57404">
                        <a:moveTo>
                          <a:pt x="7348" y="15982"/>
                        </a:moveTo>
                        <a:lnTo>
                          <a:pt x="15076" y="24109"/>
                        </a:lnTo>
                        <a:cubicBezTo>
                          <a:pt x="12527" y="26977"/>
                          <a:pt x="11172" y="29765"/>
                          <a:pt x="11093" y="32394"/>
                        </a:cubicBezTo>
                        <a:cubicBezTo>
                          <a:pt x="10933" y="35103"/>
                          <a:pt x="11969" y="37812"/>
                          <a:pt x="14120" y="40600"/>
                        </a:cubicBezTo>
                        <a:cubicBezTo>
                          <a:pt x="16430" y="43548"/>
                          <a:pt x="18741" y="45221"/>
                          <a:pt x="21131" y="45779"/>
                        </a:cubicBezTo>
                        <a:cubicBezTo>
                          <a:pt x="23521" y="46257"/>
                          <a:pt x="25592" y="45938"/>
                          <a:pt x="27186" y="44584"/>
                        </a:cubicBezTo>
                        <a:cubicBezTo>
                          <a:pt x="28221" y="43787"/>
                          <a:pt x="28938" y="42751"/>
                          <a:pt x="29177" y="41556"/>
                        </a:cubicBezTo>
                        <a:cubicBezTo>
                          <a:pt x="29416" y="40361"/>
                          <a:pt x="29177" y="38768"/>
                          <a:pt x="28540" y="36776"/>
                        </a:cubicBezTo>
                        <a:cubicBezTo>
                          <a:pt x="28062" y="35422"/>
                          <a:pt x="26867" y="32474"/>
                          <a:pt x="24796" y="28012"/>
                        </a:cubicBezTo>
                        <a:cubicBezTo>
                          <a:pt x="22167" y="22197"/>
                          <a:pt x="20972" y="17655"/>
                          <a:pt x="21211" y="14309"/>
                        </a:cubicBezTo>
                        <a:cubicBezTo>
                          <a:pt x="21529" y="9609"/>
                          <a:pt x="23441" y="5864"/>
                          <a:pt x="27026" y="3076"/>
                        </a:cubicBezTo>
                        <a:cubicBezTo>
                          <a:pt x="29337" y="1323"/>
                          <a:pt x="31966" y="288"/>
                          <a:pt x="34993" y="49"/>
                        </a:cubicBezTo>
                        <a:cubicBezTo>
                          <a:pt x="38021" y="-191"/>
                          <a:pt x="40969" y="447"/>
                          <a:pt x="43916" y="2120"/>
                        </a:cubicBezTo>
                        <a:cubicBezTo>
                          <a:pt x="46864" y="3793"/>
                          <a:pt x="49732" y="6263"/>
                          <a:pt x="52361" y="9768"/>
                        </a:cubicBezTo>
                        <a:cubicBezTo>
                          <a:pt x="56743" y="15425"/>
                          <a:pt x="58814" y="20603"/>
                          <a:pt x="58575" y="25383"/>
                        </a:cubicBezTo>
                        <a:cubicBezTo>
                          <a:pt x="58336" y="30163"/>
                          <a:pt x="56185" y="34227"/>
                          <a:pt x="52202" y="37652"/>
                        </a:cubicBezTo>
                        <a:lnTo>
                          <a:pt x="44713" y="28889"/>
                        </a:lnTo>
                        <a:cubicBezTo>
                          <a:pt x="46705" y="26658"/>
                          <a:pt x="47740" y="24587"/>
                          <a:pt x="47740" y="22515"/>
                        </a:cubicBezTo>
                        <a:cubicBezTo>
                          <a:pt x="47740" y="20444"/>
                          <a:pt x="46784" y="18133"/>
                          <a:pt x="44793" y="15584"/>
                        </a:cubicBezTo>
                        <a:cubicBezTo>
                          <a:pt x="42721" y="12955"/>
                          <a:pt x="40570" y="11282"/>
                          <a:pt x="38339" y="10644"/>
                        </a:cubicBezTo>
                        <a:cubicBezTo>
                          <a:pt x="36905" y="10246"/>
                          <a:pt x="35631" y="10485"/>
                          <a:pt x="34436" y="11362"/>
                        </a:cubicBezTo>
                        <a:cubicBezTo>
                          <a:pt x="33400" y="12158"/>
                          <a:pt x="32842" y="13353"/>
                          <a:pt x="32763" y="14867"/>
                        </a:cubicBezTo>
                        <a:cubicBezTo>
                          <a:pt x="32763" y="16779"/>
                          <a:pt x="33878" y="20284"/>
                          <a:pt x="36268" y="25543"/>
                        </a:cubicBezTo>
                        <a:cubicBezTo>
                          <a:pt x="38658" y="30801"/>
                          <a:pt x="40172" y="34864"/>
                          <a:pt x="40730" y="37891"/>
                        </a:cubicBezTo>
                        <a:cubicBezTo>
                          <a:pt x="41287" y="40919"/>
                          <a:pt x="41048" y="43707"/>
                          <a:pt x="40012" y="46416"/>
                        </a:cubicBezTo>
                        <a:cubicBezTo>
                          <a:pt x="39056" y="49125"/>
                          <a:pt x="37065" y="51594"/>
                          <a:pt x="34276" y="53825"/>
                        </a:cubicBezTo>
                        <a:cubicBezTo>
                          <a:pt x="31727" y="55817"/>
                          <a:pt x="28699" y="57012"/>
                          <a:pt x="25353" y="57331"/>
                        </a:cubicBezTo>
                        <a:cubicBezTo>
                          <a:pt x="22007" y="57649"/>
                          <a:pt x="18741" y="56932"/>
                          <a:pt x="15634" y="55180"/>
                        </a:cubicBezTo>
                        <a:cubicBezTo>
                          <a:pt x="12527" y="53427"/>
                          <a:pt x="9420" y="50559"/>
                          <a:pt x="6312" y="46655"/>
                        </a:cubicBezTo>
                        <a:cubicBezTo>
                          <a:pt x="1851" y="40999"/>
                          <a:pt x="-221" y="35581"/>
                          <a:pt x="19" y="30482"/>
                        </a:cubicBezTo>
                        <a:cubicBezTo>
                          <a:pt x="258" y="25383"/>
                          <a:pt x="2648" y="20603"/>
                          <a:pt x="7268" y="16062"/>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13" name="Freeform: Shape 3412">
                    <a:extLst>
                      <a:ext uri="{FF2B5EF4-FFF2-40B4-BE49-F238E27FC236}">
                        <a16:creationId xmlns:a16="http://schemas.microsoft.com/office/drawing/2014/main" id="{96BEAD8E-FB40-EA71-2798-A5BC3557CDA3}"/>
                      </a:ext>
                    </a:extLst>
                  </p:cNvPr>
                  <p:cNvSpPr/>
                  <p:nvPr/>
                </p:nvSpPr>
                <p:spPr>
                  <a:xfrm>
                    <a:off x="1490038" y="793425"/>
                    <a:ext cx="43828" cy="43503"/>
                  </a:xfrm>
                  <a:custGeom>
                    <a:avLst/>
                    <a:gdLst>
                      <a:gd name="connsiteX0" fmla="*/ 9324 w 43828"/>
                      <a:gd name="connsiteY0" fmla="*/ 4727 h 43503"/>
                      <a:gd name="connsiteX1" fmla="*/ 19283 w 43828"/>
                      <a:gd name="connsiteY1" fmla="*/ 346 h 43503"/>
                      <a:gd name="connsiteX2" fmla="*/ 30118 w 43828"/>
                      <a:gd name="connsiteY2" fmla="*/ 1541 h 43503"/>
                      <a:gd name="connsiteX3" fmla="*/ 38961 w 43828"/>
                      <a:gd name="connsiteY3" fmla="*/ 8552 h 43503"/>
                      <a:gd name="connsiteX4" fmla="*/ 43662 w 43828"/>
                      <a:gd name="connsiteY4" fmla="*/ 24406 h 43503"/>
                      <a:gd name="connsiteX5" fmla="*/ 35217 w 43828"/>
                      <a:gd name="connsiteY5" fmla="*/ 38587 h 43503"/>
                      <a:gd name="connsiteX6" fmla="*/ 19283 w 43828"/>
                      <a:gd name="connsiteY6" fmla="*/ 43367 h 43503"/>
                      <a:gd name="connsiteX7" fmla="*/ 5022 w 43828"/>
                      <a:gd name="connsiteY7" fmla="*/ 35161 h 43503"/>
                      <a:gd name="connsiteX8" fmla="*/ 401 w 43828"/>
                      <a:gd name="connsiteY8" fmla="*/ 25043 h 43503"/>
                      <a:gd name="connsiteX9" fmla="*/ 1517 w 43828"/>
                      <a:gd name="connsiteY9" fmla="*/ 14208 h 43503"/>
                      <a:gd name="connsiteX10" fmla="*/ 9404 w 43828"/>
                      <a:gd name="connsiteY10" fmla="*/ 4648 h 43503"/>
                      <a:gd name="connsiteX11" fmla="*/ 15778 w 43828"/>
                      <a:gd name="connsiteY11" fmla="*/ 13889 h 43503"/>
                      <a:gd name="connsiteX12" fmla="*/ 10121 w 43828"/>
                      <a:gd name="connsiteY12" fmla="*/ 22016 h 43503"/>
                      <a:gd name="connsiteX13" fmla="*/ 11953 w 43828"/>
                      <a:gd name="connsiteY13" fmla="*/ 29664 h 43503"/>
                      <a:gd name="connsiteX14" fmla="*/ 18964 w 43828"/>
                      <a:gd name="connsiteY14" fmla="*/ 33329 h 43503"/>
                      <a:gd name="connsiteX15" fmla="*/ 28206 w 43828"/>
                      <a:gd name="connsiteY15" fmla="*/ 29744 h 43503"/>
                      <a:gd name="connsiteX16" fmla="*/ 33783 w 43828"/>
                      <a:gd name="connsiteY16" fmla="*/ 21697 h 43503"/>
                      <a:gd name="connsiteX17" fmla="*/ 31950 w 43828"/>
                      <a:gd name="connsiteY17" fmla="*/ 14049 h 43503"/>
                      <a:gd name="connsiteX18" fmla="*/ 24939 w 43828"/>
                      <a:gd name="connsiteY18" fmla="*/ 10384 h 43503"/>
                      <a:gd name="connsiteX19" fmla="*/ 15698 w 43828"/>
                      <a:gd name="connsiteY19" fmla="*/ 13889 h 43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828" h="43503">
                        <a:moveTo>
                          <a:pt x="9324" y="4727"/>
                        </a:moveTo>
                        <a:cubicBezTo>
                          <a:pt x="12192" y="2497"/>
                          <a:pt x="15459" y="1063"/>
                          <a:pt x="19283" y="346"/>
                        </a:cubicBezTo>
                        <a:cubicBezTo>
                          <a:pt x="23027" y="-371"/>
                          <a:pt x="26692" y="27"/>
                          <a:pt x="30118" y="1541"/>
                        </a:cubicBezTo>
                        <a:cubicBezTo>
                          <a:pt x="33544" y="3054"/>
                          <a:pt x="36492" y="5365"/>
                          <a:pt x="38961" y="8552"/>
                        </a:cubicBezTo>
                        <a:cubicBezTo>
                          <a:pt x="42785" y="13491"/>
                          <a:pt x="44379" y="18749"/>
                          <a:pt x="43662" y="24406"/>
                        </a:cubicBezTo>
                        <a:cubicBezTo>
                          <a:pt x="42945" y="30062"/>
                          <a:pt x="40077" y="34763"/>
                          <a:pt x="35217" y="38587"/>
                        </a:cubicBezTo>
                        <a:cubicBezTo>
                          <a:pt x="30277" y="42411"/>
                          <a:pt x="24939" y="44004"/>
                          <a:pt x="19283" y="43367"/>
                        </a:cubicBezTo>
                        <a:cubicBezTo>
                          <a:pt x="13547" y="42730"/>
                          <a:pt x="8846" y="40021"/>
                          <a:pt x="5022" y="35161"/>
                        </a:cubicBezTo>
                        <a:cubicBezTo>
                          <a:pt x="2712" y="32213"/>
                          <a:pt x="1118" y="28788"/>
                          <a:pt x="401" y="25043"/>
                        </a:cubicBezTo>
                        <a:cubicBezTo>
                          <a:pt x="-395" y="21299"/>
                          <a:pt x="3" y="17714"/>
                          <a:pt x="1517" y="14208"/>
                        </a:cubicBezTo>
                        <a:cubicBezTo>
                          <a:pt x="3030" y="10782"/>
                          <a:pt x="5660" y="7596"/>
                          <a:pt x="9404" y="4648"/>
                        </a:cubicBezTo>
                        <a:close/>
                        <a:moveTo>
                          <a:pt x="15778" y="13889"/>
                        </a:moveTo>
                        <a:cubicBezTo>
                          <a:pt x="12511" y="16439"/>
                          <a:pt x="10679" y="19148"/>
                          <a:pt x="10121" y="22016"/>
                        </a:cubicBezTo>
                        <a:cubicBezTo>
                          <a:pt x="9643" y="24884"/>
                          <a:pt x="10201" y="27433"/>
                          <a:pt x="11953" y="29664"/>
                        </a:cubicBezTo>
                        <a:cubicBezTo>
                          <a:pt x="13706" y="31895"/>
                          <a:pt x="16017" y="33090"/>
                          <a:pt x="18964" y="33329"/>
                        </a:cubicBezTo>
                        <a:cubicBezTo>
                          <a:pt x="21832" y="33488"/>
                          <a:pt x="24939" y="32293"/>
                          <a:pt x="28206" y="29744"/>
                        </a:cubicBezTo>
                        <a:cubicBezTo>
                          <a:pt x="31393" y="27274"/>
                          <a:pt x="33225" y="24565"/>
                          <a:pt x="33783" y="21697"/>
                        </a:cubicBezTo>
                        <a:cubicBezTo>
                          <a:pt x="34340" y="18829"/>
                          <a:pt x="33703" y="16280"/>
                          <a:pt x="31950" y="14049"/>
                        </a:cubicBezTo>
                        <a:cubicBezTo>
                          <a:pt x="30198" y="11818"/>
                          <a:pt x="27887" y="10543"/>
                          <a:pt x="24939" y="10384"/>
                        </a:cubicBezTo>
                        <a:cubicBezTo>
                          <a:pt x="21992" y="10225"/>
                          <a:pt x="18964" y="11340"/>
                          <a:pt x="15698" y="1388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14" name="Freeform: Shape 3413">
                    <a:extLst>
                      <a:ext uri="{FF2B5EF4-FFF2-40B4-BE49-F238E27FC236}">
                        <a16:creationId xmlns:a16="http://schemas.microsoft.com/office/drawing/2014/main" id="{78AE30E0-135F-E132-4A09-70A387FE9737}"/>
                      </a:ext>
                    </a:extLst>
                  </p:cNvPr>
                  <p:cNvSpPr/>
                  <p:nvPr/>
                </p:nvSpPr>
                <p:spPr>
                  <a:xfrm>
                    <a:off x="1518411" y="825957"/>
                    <a:ext cx="51218" cy="54971"/>
                  </a:xfrm>
                  <a:custGeom>
                    <a:avLst/>
                    <a:gdLst>
                      <a:gd name="connsiteX0" fmla="*/ 12499 w 51218"/>
                      <a:gd name="connsiteY0" fmla="*/ 47005 h 54971"/>
                      <a:gd name="connsiteX1" fmla="*/ 17359 w 51218"/>
                      <a:gd name="connsiteY1" fmla="*/ 43181 h 54971"/>
                      <a:gd name="connsiteX2" fmla="*/ 9631 w 51218"/>
                      <a:gd name="connsiteY2" fmla="*/ 41747 h 54971"/>
                      <a:gd name="connsiteX3" fmla="*/ 3337 w 51218"/>
                      <a:gd name="connsiteY3" fmla="*/ 36807 h 54971"/>
                      <a:gd name="connsiteX4" fmla="*/ 151 w 51218"/>
                      <a:gd name="connsiteY4" fmla="*/ 29796 h 54971"/>
                      <a:gd name="connsiteX5" fmla="*/ 1266 w 51218"/>
                      <a:gd name="connsiteY5" fmla="*/ 22865 h 54971"/>
                      <a:gd name="connsiteX6" fmla="*/ 7560 w 51218"/>
                      <a:gd name="connsiteY6" fmla="*/ 16093 h 54971"/>
                      <a:gd name="connsiteX7" fmla="*/ 28115 w 51218"/>
                      <a:gd name="connsiteY7" fmla="*/ 0 h 54971"/>
                      <a:gd name="connsiteX8" fmla="*/ 34886 w 51218"/>
                      <a:gd name="connsiteY8" fmla="*/ 8604 h 54971"/>
                      <a:gd name="connsiteX9" fmla="*/ 19909 w 51218"/>
                      <a:gd name="connsiteY9" fmla="*/ 20316 h 54971"/>
                      <a:gd name="connsiteX10" fmla="*/ 11862 w 51218"/>
                      <a:gd name="connsiteY10" fmla="*/ 27327 h 54971"/>
                      <a:gd name="connsiteX11" fmla="*/ 10747 w 51218"/>
                      <a:gd name="connsiteY11" fmla="*/ 30991 h 54971"/>
                      <a:gd name="connsiteX12" fmla="*/ 12340 w 51218"/>
                      <a:gd name="connsiteY12" fmla="*/ 34895 h 54971"/>
                      <a:gd name="connsiteX13" fmla="*/ 16642 w 51218"/>
                      <a:gd name="connsiteY13" fmla="*/ 37923 h 54971"/>
                      <a:gd name="connsiteX14" fmla="*/ 21502 w 51218"/>
                      <a:gd name="connsiteY14" fmla="*/ 37923 h 54971"/>
                      <a:gd name="connsiteX15" fmla="*/ 30823 w 51218"/>
                      <a:gd name="connsiteY15" fmla="*/ 31708 h 54971"/>
                      <a:gd name="connsiteX16" fmla="*/ 44526 w 51218"/>
                      <a:gd name="connsiteY16" fmla="*/ 20953 h 54971"/>
                      <a:gd name="connsiteX17" fmla="*/ 51219 w 51218"/>
                      <a:gd name="connsiteY17" fmla="*/ 29557 h 54971"/>
                      <a:gd name="connsiteX18" fmla="*/ 18634 w 51218"/>
                      <a:gd name="connsiteY18" fmla="*/ 54972 h 54971"/>
                      <a:gd name="connsiteX19" fmla="*/ 12420 w 51218"/>
                      <a:gd name="connsiteY19" fmla="*/ 47005 h 5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218" h="54971">
                        <a:moveTo>
                          <a:pt x="12499" y="47005"/>
                        </a:moveTo>
                        <a:lnTo>
                          <a:pt x="17359" y="43181"/>
                        </a:lnTo>
                        <a:cubicBezTo>
                          <a:pt x="14730" y="43340"/>
                          <a:pt x="12101" y="42862"/>
                          <a:pt x="9631" y="41747"/>
                        </a:cubicBezTo>
                        <a:cubicBezTo>
                          <a:pt x="7162" y="40631"/>
                          <a:pt x="5010" y="38958"/>
                          <a:pt x="3337" y="36807"/>
                        </a:cubicBezTo>
                        <a:cubicBezTo>
                          <a:pt x="1664" y="34576"/>
                          <a:pt x="549" y="32266"/>
                          <a:pt x="151" y="29796"/>
                        </a:cubicBezTo>
                        <a:cubicBezTo>
                          <a:pt x="-248" y="27327"/>
                          <a:pt x="151" y="25016"/>
                          <a:pt x="1266" y="22865"/>
                        </a:cubicBezTo>
                        <a:cubicBezTo>
                          <a:pt x="2381" y="20714"/>
                          <a:pt x="4532" y="18483"/>
                          <a:pt x="7560" y="16093"/>
                        </a:cubicBezTo>
                        <a:lnTo>
                          <a:pt x="28115" y="0"/>
                        </a:lnTo>
                        <a:lnTo>
                          <a:pt x="34886" y="8604"/>
                        </a:lnTo>
                        <a:lnTo>
                          <a:pt x="19909" y="20316"/>
                        </a:lnTo>
                        <a:cubicBezTo>
                          <a:pt x="15367" y="23901"/>
                          <a:pt x="12659" y="26211"/>
                          <a:pt x="11862" y="27327"/>
                        </a:cubicBezTo>
                        <a:cubicBezTo>
                          <a:pt x="11065" y="28442"/>
                          <a:pt x="10747" y="29637"/>
                          <a:pt x="10747" y="30991"/>
                        </a:cubicBezTo>
                        <a:cubicBezTo>
                          <a:pt x="10747" y="32346"/>
                          <a:pt x="11304" y="33620"/>
                          <a:pt x="12340" y="34895"/>
                        </a:cubicBezTo>
                        <a:cubicBezTo>
                          <a:pt x="13455" y="36329"/>
                          <a:pt x="14889" y="37365"/>
                          <a:pt x="16642" y="37923"/>
                        </a:cubicBezTo>
                        <a:cubicBezTo>
                          <a:pt x="18395" y="38480"/>
                          <a:pt x="19988" y="38480"/>
                          <a:pt x="21502" y="37923"/>
                        </a:cubicBezTo>
                        <a:cubicBezTo>
                          <a:pt x="23016" y="37445"/>
                          <a:pt x="26123" y="35373"/>
                          <a:pt x="30823" y="31708"/>
                        </a:cubicBezTo>
                        <a:lnTo>
                          <a:pt x="44526" y="20953"/>
                        </a:lnTo>
                        <a:lnTo>
                          <a:pt x="51219" y="29557"/>
                        </a:lnTo>
                        <a:lnTo>
                          <a:pt x="18634" y="54972"/>
                        </a:lnTo>
                        <a:lnTo>
                          <a:pt x="12420" y="47005"/>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15" name="Freeform: Shape 3414">
                    <a:extLst>
                      <a:ext uri="{FF2B5EF4-FFF2-40B4-BE49-F238E27FC236}">
                        <a16:creationId xmlns:a16="http://schemas.microsoft.com/office/drawing/2014/main" id="{D8189BD4-CAFD-1F6C-8A64-0160AE32109E}"/>
                      </a:ext>
                    </a:extLst>
                  </p:cNvPr>
                  <p:cNvSpPr/>
                  <p:nvPr/>
                </p:nvSpPr>
                <p:spPr>
                  <a:xfrm>
                    <a:off x="1547340" y="859896"/>
                    <a:ext cx="47705" cy="45172"/>
                  </a:xfrm>
                  <a:custGeom>
                    <a:avLst/>
                    <a:gdLst>
                      <a:gd name="connsiteX0" fmla="*/ 41013 w 47705"/>
                      <a:gd name="connsiteY0" fmla="*/ 19519 h 45172"/>
                      <a:gd name="connsiteX1" fmla="*/ 34161 w 47705"/>
                      <a:gd name="connsiteY1" fmla="*/ 24857 h 45172"/>
                      <a:gd name="connsiteX2" fmla="*/ 29540 w 47705"/>
                      <a:gd name="connsiteY2" fmla="*/ 18961 h 45172"/>
                      <a:gd name="connsiteX3" fmla="*/ 16395 w 47705"/>
                      <a:gd name="connsiteY3" fmla="*/ 29239 h 45172"/>
                      <a:gd name="connsiteX4" fmla="*/ 11854 w 47705"/>
                      <a:gd name="connsiteY4" fmla="*/ 33063 h 45172"/>
                      <a:gd name="connsiteX5" fmla="*/ 11376 w 47705"/>
                      <a:gd name="connsiteY5" fmla="*/ 34656 h 45172"/>
                      <a:gd name="connsiteX6" fmla="*/ 12093 w 47705"/>
                      <a:gd name="connsiteY6" fmla="*/ 36409 h 45172"/>
                      <a:gd name="connsiteX7" fmla="*/ 15598 w 47705"/>
                      <a:gd name="connsiteY7" fmla="*/ 39197 h 45172"/>
                      <a:gd name="connsiteX8" fmla="*/ 9464 w 47705"/>
                      <a:gd name="connsiteY8" fmla="*/ 45173 h 45172"/>
                      <a:gd name="connsiteX9" fmla="*/ 2851 w 47705"/>
                      <a:gd name="connsiteY9" fmla="*/ 39357 h 45172"/>
                      <a:gd name="connsiteX10" fmla="*/ 381 w 47705"/>
                      <a:gd name="connsiteY10" fmla="*/ 34576 h 45172"/>
                      <a:gd name="connsiteX11" fmla="*/ 222 w 47705"/>
                      <a:gd name="connsiteY11" fmla="*/ 30274 h 45172"/>
                      <a:gd name="connsiteX12" fmla="*/ 2612 w 47705"/>
                      <a:gd name="connsiteY12" fmla="*/ 26450 h 45172"/>
                      <a:gd name="connsiteX13" fmla="*/ 8428 w 47705"/>
                      <a:gd name="connsiteY13" fmla="*/ 21431 h 45172"/>
                      <a:gd name="connsiteX14" fmla="*/ 22609 w 47705"/>
                      <a:gd name="connsiteY14" fmla="*/ 10357 h 45172"/>
                      <a:gd name="connsiteX15" fmla="*/ 19502 w 47705"/>
                      <a:gd name="connsiteY15" fmla="*/ 6374 h 45172"/>
                      <a:gd name="connsiteX16" fmla="*/ 26354 w 47705"/>
                      <a:gd name="connsiteY16" fmla="*/ 1036 h 45172"/>
                      <a:gd name="connsiteX17" fmla="*/ 29461 w 47705"/>
                      <a:gd name="connsiteY17" fmla="*/ 5019 h 45172"/>
                      <a:gd name="connsiteX18" fmla="*/ 35914 w 47705"/>
                      <a:gd name="connsiteY18" fmla="*/ 0 h 45172"/>
                      <a:gd name="connsiteX19" fmla="*/ 47705 w 47705"/>
                      <a:gd name="connsiteY19" fmla="*/ 4701 h 45172"/>
                      <a:gd name="connsiteX20" fmla="*/ 36233 w 47705"/>
                      <a:gd name="connsiteY20" fmla="*/ 13703 h 45172"/>
                      <a:gd name="connsiteX21" fmla="*/ 40853 w 47705"/>
                      <a:gd name="connsiteY21" fmla="*/ 19599 h 45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705" h="45172">
                        <a:moveTo>
                          <a:pt x="41013" y="19519"/>
                        </a:moveTo>
                        <a:lnTo>
                          <a:pt x="34161" y="24857"/>
                        </a:lnTo>
                        <a:lnTo>
                          <a:pt x="29540" y="18961"/>
                        </a:lnTo>
                        <a:lnTo>
                          <a:pt x="16395" y="29239"/>
                        </a:lnTo>
                        <a:cubicBezTo>
                          <a:pt x="13766" y="31310"/>
                          <a:pt x="12252" y="32585"/>
                          <a:pt x="11854" y="33063"/>
                        </a:cubicBezTo>
                        <a:cubicBezTo>
                          <a:pt x="11535" y="33541"/>
                          <a:pt x="11376" y="34019"/>
                          <a:pt x="11376" y="34656"/>
                        </a:cubicBezTo>
                        <a:cubicBezTo>
                          <a:pt x="11376" y="35293"/>
                          <a:pt x="11615" y="35851"/>
                          <a:pt x="12093" y="36409"/>
                        </a:cubicBezTo>
                        <a:cubicBezTo>
                          <a:pt x="12730" y="37206"/>
                          <a:pt x="13925" y="38162"/>
                          <a:pt x="15598" y="39197"/>
                        </a:cubicBezTo>
                        <a:lnTo>
                          <a:pt x="9464" y="45173"/>
                        </a:lnTo>
                        <a:cubicBezTo>
                          <a:pt x="7074" y="43818"/>
                          <a:pt x="4843" y="41906"/>
                          <a:pt x="2851" y="39357"/>
                        </a:cubicBezTo>
                        <a:cubicBezTo>
                          <a:pt x="1656" y="37763"/>
                          <a:pt x="780" y="36170"/>
                          <a:pt x="381" y="34576"/>
                        </a:cubicBezTo>
                        <a:cubicBezTo>
                          <a:pt x="-97" y="32903"/>
                          <a:pt x="-97" y="31469"/>
                          <a:pt x="222" y="30274"/>
                        </a:cubicBezTo>
                        <a:cubicBezTo>
                          <a:pt x="620" y="29079"/>
                          <a:pt x="1417" y="27805"/>
                          <a:pt x="2612" y="26450"/>
                        </a:cubicBezTo>
                        <a:cubicBezTo>
                          <a:pt x="3489" y="25494"/>
                          <a:pt x="5401" y="23821"/>
                          <a:pt x="8428" y="21431"/>
                        </a:cubicBezTo>
                        <a:lnTo>
                          <a:pt x="22609" y="10357"/>
                        </a:lnTo>
                        <a:lnTo>
                          <a:pt x="19502" y="6374"/>
                        </a:lnTo>
                        <a:lnTo>
                          <a:pt x="26354" y="1036"/>
                        </a:lnTo>
                        <a:lnTo>
                          <a:pt x="29461" y="5019"/>
                        </a:lnTo>
                        <a:lnTo>
                          <a:pt x="35914" y="0"/>
                        </a:lnTo>
                        <a:lnTo>
                          <a:pt x="47705" y="4701"/>
                        </a:lnTo>
                        <a:lnTo>
                          <a:pt x="36233" y="13703"/>
                        </a:lnTo>
                        <a:lnTo>
                          <a:pt x="40853" y="1959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16" name="Freeform: Shape 3415">
                    <a:extLst>
                      <a:ext uri="{FF2B5EF4-FFF2-40B4-BE49-F238E27FC236}">
                        <a16:creationId xmlns:a16="http://schemas.microsoft.com/office/drawing/2014/main" id="{6F54E948-F7E0-9335-D5A5-5ACBFE7BAD62}"/>
                      </a:ext>
                    </a:extLst>
                  </p:cNvPr>
                  <p:cNvSpPr/>
                  <p:nvPr/>
                </p:nvSpPr>
                <p:spPr>
                  <a:xfrm>
                    <a:off x="1560548" y="875591"/>
                    <a:ext cx="51625" cy="64771"/>
                  </a:xfrm>
                  <a:custGeom>
                    <a:avLst/>
                    <a:gdLst>
                      <a:gd name="connsiteX0" fmla="*/ 51546 w 51625"/>
                      <a:gd name="connsiteY0" fmla="*/ 8684 h 64771"/>
                      <a:gd name="connsiteX1" fmla="*/ 35054 w 51625"/>
                      <a:gd name="connsiteY1" fmla="*/ 21590 h 64771"/>
                      <a:gd name="connsiteX2" fmla="*/ 47722 w 51625"/>
                      <a:gd name="connsiteY2" fmla="*/ 27725 h 64771"/>
                      <a:gd name="connsiteX3" fmla="*/ 50829 w 51625"/>
                      <a:gd name="connsiteY3" fmla="*/ 33939 h 64771"/>
                      <a:gd name="connsiteX4" fmla="*/ 50829 w 51625"/>
                      <a:gd name="connsiteY4" fmla="*/ 39755 h 64771"/>
                      <a:gd name="connsiteX5" fmla="*/ 48359 w 51625"/>
                      <a:gd name="connsiteY5" fmla="*/ 44376 h 64771"/>
                      <a:gd name="connsiteX6" fmla="*/ 42225 w 51625"/>
                      <a:gd name="connsiteY6" fmla="*/ 49873 h 64771"/>
                      <a:gd name="connsiteX7" fmla="*/ 23104 w 51625"/>
                      <a:gd name="connsiteY7" fmla="*/ 64771 h 64771"/>
                      <a:gd name="connsiteX8" fmla="*/ 16412 w 51625"/>
                      <a:gd name="connsiteY8" fmla="*/ 56167 h 64771"/>
                      <a:gd name="connsiteX9" fmla="*/ 33620 w 51625"/>
                      <a:gd name="connsiteY9" fmla="*/ 42703 h 64771"/>
                      <a:gd name="connsiteX10" fmla="*/ 39755 w 51625"/>
                      <a:gd name="connsiteY10" fmla="*/ 37126 h 64771"/>
                      <a:gd name="connsiteX11" fmla="*/ 40552 w 51625"/>
                      <a:gd name="connsiteY11" fmla="*/ 33700 h 64771"/>
                      <a:gd name="connsiteX12" fmla="*/ 38958 w 51625"/>
                      <a:gd name="connsiteY12" fmla="*/ 29956 h 64771"/>
                      <a:gd name="connsiteX13" fmla="*/ 34895 w 51625"/>
                      <a:gd name="connsiteY13" fmla="*/ 26928 h 64771"/>
                      <a:gd name="connsiteX14" fmla="*/ 29796 w 51625"/>
                      <a:gd name="connsiteY14" fmla="*/ 26928 h 64771"/>
                      <a:gd name="connsiteX15" fmla="*/ 23024 w 51625"/>
                      <a:gd name="connsiteY15" fmla="*/ 30991 h 64771"/>
                      <a:gd name="connsiteX16" fmla="*/ 6692 w 51625"/>
                      <a:gd name="connsiteY16" fmla="*/ 43738 h 64771"/>
                      <a:gd name="connsiteX17" fmla="*/ 0 w 51625"/>
                      <a:gd name="connsiteY17" fmla="*/ 35134 h 64771"/>
                      <a:gd name="connsiteX18" fmla="*/ 44933 w 51625"/>
                      <a:gd name="connsiteY18" fmla="*/ 0 h 64771"/>
                      <a:gd name="connsiteX19" fmla="*/ 51626 w 51625"/>
                      <a:gd name="connsiteY19" fmla="*/ 8604 h 6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625" h="64771">
                        <a:moveTo>
                          <a:pt x="51546" y="8684"/>
                        </a:moveTo>
                        <a:lnTo>
                          <a:pt x="35054" y="21590"/>
                        </a:lnTo>
                        <a:cubicBezTo>
                          <a:pt x="40472" y="21829"/>
                          <a:pt x="44694" y="23901"/>
                          <a:pt x="47722" y="27725"/>
                        </a:cubicBezTo>
                        <a:cubicBezTo>
                          <a:pt x="49236" y="29717"/>
                          <a:pt x="50271" y="31788"/>
                          <a:pt x="50829" y="33939"/>
                        </a:cubicBezTo>
                        <a:cubicBezTo>
                          <a:pt x="51307" y="36090"/>
                          <a:pt x="51307" y="38002"/>
                          <a:pt x="50829" y="39755"/>
                        </a:cubicBezTo>
                        <a:cubicBezTo>
                          <a:pt x="50351" y="41428"/>
                          <a:pt x="49475" y="43021"/>
                          <a:pt x="48359" y="44376"/>
                        </a:cubicBezTo>
                        <a:cubicBezTo>
                          <a:pt x="47164" y="45730"/>
                          <a:pt x="45172" y="47563"/>
                          <a:pt x="42225" y="49873"/>
                        </a:cubicBezTo>
                        <a:lnTo>
                          <a:pt x="23104" y="64771"/>
                        </a:lnTo>
                        <a:lnTo>
                          <a:pt x="16412" y="56167"/>
                        </a:lnTo>
                        <a:lnTo>
                          <a:pt x="33620" y="42703"/>
                        </a:lnTo>
                        <a:cubicBezTo>
                          <a:pt x="37046" y="39994"/>
                          <a:pt x="39038" y="38162"/>
                          <a:pt x="39755" y="37126"/>
                        </a:cubicBezTo>
                        <a:cubicBezTo>
                          <a:pt x="40392" y="36090"/>
                          <a:pt x="40711" y="34895"/>
                          <a:pt x="40552" y="33700"/>
                        </a:cubicBezTo>
                        <a:cubicBezTo>
                          <a:pt x="40472" y="32425"/>
                          <a:pt x="39914" y="31230"/>
                          <a:pt x="38958" y="29956"/>
                        </a:cubicBezTo>
                        <a:cubicBezTo>
                          <a:pt x="37843" y="28522"/>
                          <a:pt x="36489" y="27486"/>
                          <a:pt x="34895" y="26928"/>
                        </a:cubicBezTo>
                        <a:cubicBezTo>
                          <a:pt x="33302" y="26371"/>
                          <a:pt x="31629" y="26371"/>
                          <a:pt x="29796" y="26928"/>
                        </a:cubicBezTo>
                        <a:cubicBezTo>
                          <a:pt x="27964" y="27486"/>
                          <a:pt x="25733" y="28840"/>
                          <a:pt x="23024" y="30991"/>
                        </a:cubicBezTo>
                        <a:lnTo>
                          <a:pt x="6692" y="43738"/>
                        </a:lnTo>
                        <a:lnTo>
                          <a:pt x="0" y="35134"/>
                        </a:lnTo>
                        <a:lnTo>
                          <a:pt x="44933" y="0"/>
                        </a:lnTo>
                        <a:lnTo>
                          <a:pt x="51626" y="860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17" name="Freeform: Shape 3416">
                    <a:extLst>
                      <a:ext uri="{FF2B5EF4-FFF2-40B4-BE49-F238E27FC236}">
                        <a16:creationId xmlns:a16="http://schemas.microsoft.com/office/drawing/2014/main" id="{771DC562-248A-0783-C00C-CEA8BBE1A909}"/>
                      </a:ext>
                    </a:extLst>
                  </p:cNvPr>
                  <p:cNvSpPr/>
                  <p:nvPr/>
                </p:nvSpPr>
                <p:spPr>
                  <a:xfrm>
                    <a:off x="1598789" y="942195"/>
                    <a:ext cx="66125" cy="62779"/>
                  </a:xfrm>
                  <a:custGeom>
                    <a:avLst/>
                    <a:gdLst>
                      <a:gd name="connsiteX0" fmla="*/ 35214 w 66125"/>
                      <a:gd name="connsiteY0" fmla="*/ 62620 h 62779"/>
                      <a:gd name="connsiteX1" fmla="*/ 27486 w 66125"/>
                      <a:gd name="connsiteY1" fmla="*/ 52741 h 62779"/>
                      <a:gd name="connsiteX2" fmla="*/ 34656 w 66125"/>
                      <a:gd name="connsiteY2" fmla="*/ 40870 h 62779"/>
                      <a:gd name="connsiteX3" fmla="*/ 20634 w 66125"/>
                      <a:gd name="connsiteY3" fmla="*/ 22945 h 62779"/>
                      <a:gd name="connsiteX4" fmla="*/ 7489 w 66125"/>
                      <a:gd name="connsiteY4" fmla="*/ 27247 h 62779"/>
                      <a:gd name="connsiteX5" fmla="*/ 0 w 66125"/>
                      <a:gd name="connsiteY5" fmla="*/ 17607 h 62779"/>
                      <a:gd name="connsiteX6" fmla="*/ 58637 w 66125"/>
                      <a:gd name="connsiteY6" fmla="*/ 0 h 62779"/>
                      <a:gd name="connsiteX7" fmla="*/ 66125 w 66125"/>
                      <a:gd name="connsiteY7" fmla="*/ 9640 h 62779"/>
                      <a:gd name="connsiteX8" fmla="*/ 35293 w 66125"/>
                      <a:gd name="connsiteY8" fmla="*/ 62779 h 62779"/>
                      <a:gd name="connsiteX9" fmla="*/ 39914 w 66125"/>
                      <a:gd name="connsiteY9" fmla="*/ 32027 h 62779"/>
                      <a:gd name="connsiteX10" fmla="*/ 51785 w 66125"/>
                      <a:gd name="connsiteY10" fmla="*/ 12827 h 62779"/>
                      <a:gd name="connsiteX11" fmla="*/ 30354 w 66125"/>
                      <a:gd name="connsiteY11" fmla="*/ 19838 h 62779"/>
                      <a:gd name="connsiteX12" fmla="*/ 39914 w 66125"/>
                      <a:gd name="connsiteY12" fmla="*/ 32107 h 62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25" h="62779">
                        <a:moveTo>
                          <a:pt x="35214" y="62620"/>
                        </a:moveTo>
                        <a:lnTo>
                          <a:pt x="27486" y="52741"/>
                        </a:lnTo>
                        <a:lnTo>
                          <a:pt x="34656" y="40870"/>
                        </a:lnTo>
                        <a:lnTo>
                          <a:pt x="20634" y="22945"/>
                        </a:lnTo>
                        <a:lnTo>
                          <a:pt x="7489" y="27247"/>
                        </a:lnTo>
                        <a:lnTo>
                          <a:pt x="0" y="17607"/>
                        </a:lnTo>
                        <a:lnTo>
                          <a:pt x="58637" y="0"/>
                        </a:lnTo>
                        <a:lnTo>
                          <a:pt x="66125" y="9640"/>
                        </a:lnTo>
                        <a:lnTo>
                          <a:pt x="35293" y="62779"/>
                        </a:lnTo>
                        <a:close/>
                        <a:moveTo>
                          <a:pt x="39914" y="32027"/>
                        </a:moveTo>
                        <a:lnTo>
                          <a:pt x="51785" y="12827"/>
                        </a:lnTo>
                        <a:lnTo>
                          <a:pt x="30354" y="19838"/>
                        </a:lnTo>
                        <a:lnTo>
                          <a:pt x="39914" y="3210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18" name="Freeform: Shape 3417">
                    <a:extLst>
                      <a:ext uri="{FF2B5EF4-FFF2-40B4-BE49-F238E27FC236}">
                        <a16:creationId xmlns:a16="http://schemas.microsoft.com/office/drawing/2014/main" id="{F484E14C-A8AB-9204-E60E-0803BF4079A5}"/>
                      </a:ext>
                    </a:extLst>
                  </p:cNvPr>
                  <p:cNvSpPr/>
                  <p:nvPr/>
                </p:nvSpPr>
                <p:spPr>
                  <a:xfrm>
                    <a:off x="1638464" y="979078"/>
                    <a:ext cx="58158" cy="40236"/>
                  </a:xfrm>
                  <a:custGeom>
                    <a:avLst/>
                    <a:gdLst>
                      <a:gd name="connsiteX0" fmla="*/ 28840 w 58158"/>
                      <a:gd name="connsiteY0" fmla="*/ 1278 h 40236"/>
                      <a:gd name="connsiteX1" fmla="*/ 32585 w 58158"/>
                      <a:gd name="connsiteY1" fmla="*/ 6058 h 40236"/>
                      <a:gd name="connsiteX2" fmla="*/ 35054 w 58158"/>
                      <a:gd name="connsiteY2" fmla="*/ 4146 h 40236"/>
                      <a:gd name="connsiteX3" fmla="*/ 41906 w 58158"/>
                      <a:gd name="connsiteY3" fmla="*/ 242 h 40236"/>
                      <a:gd name="connsiteX4" fmla="*/ 47722 w 58158"/>
                      <a:gd name="connsiteY4" fmla="*/ 879 h 40236"/>
                      <a:gd name="connsiteX5" fmla="*/ 53617 w 58158"/>
                      <a:gd name="connsiteY5" fmla="*/ 5819 h 40236"/>
                      <a:gd name="connsiteX6" fmla="*/ 58159 w 58158"/>
                      <a:gd name="connsiteY6" fmla="*/ 13866 h 40236"/>
                      <a:gd name="connsiteX7" fmla="*/ 51227 w 58158"/>
                      <a:gd name="connsiteY7" fmla="*/ 17371 h 40236"/>
                      <a:gd name="connsiteX8" fmla="*/ 48598 w 58158"/>
                      <a:gd name="connsiteY8" fmla="*/ 13069 h 40236"/>
                      <a:gd name="connsiteX9" fmla="*/ 45650 w 58158"/>
                      <a:gd name="connsiteY9" fmla="*/ 11077 h 40236"/>
                      <a:gd name="connsiteX10" fmla="*/ 41667 w 58158"/>
                      <a:gd name="connsiteY10" fmla="*/ 12909 h 40236"/>
                      <a:gd name="connsiteX11" fmla="*/ 39357 w 58158"/>
                      <a:gd name="connsiteY11" fmla="*/ 14742 h 40236"/>
                      <a:gd name="connsiteX12" fmla="*/ 44376 w 58158"/>
                      <a:gd name="connsiteY12" fmla="*/ 21195 h 40236"/>
                      <a:gd name="connsiteX13" fmla="*/ 37604 w 58158"/>
                      <a:gd name="connsiteY13" fmla="*/ 26533 h 40236"/>
                      <a:gd name="connsiteX14" fmla="*/ 32585 w 58158"/>
                      <a:gd name="connsiteY14" fmla="*/ 20080 h 40236"/>
                      <a:gd name="connsiteX15" fmla="*/ 6772 w 58158"/>
                      <a:gd name="connsiteY15" fmla="*/ 40236 h 40236"/>
                      <a:gd name="connsiteX16" fmla="*/ 0 w 58158"/>
                      <a:gd name="connsiteY16" fmla="*/ 31632 h 40236"/>
                      <a:gd name="connsiteX17" fmla="*/ 25813 w 58158"/>
                      <a:gd name="connsiteY17" fmla="*/ 11475 h 40236"/>
                      <a:gd name="connsiteX18" fmla="*/ 22068 w 58158"/>
                      <a:gd name="connsiteY18" fmla="*/ 6695 h 40236"/>
                      <a:gd name="connsiteX19" fmla="*/ 28840 w 58158"/>
                      <a:gd name="connsiteY19" fmla="*/ 1437 h 40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158" h="40236">
                        <a:moveTo>
                          <a:pt x="28840" y="1278"/>
                        </a:moveTo>
                        <a:lnTo>
                          <a:pt x="32585" y="6058"/>
                        </a:lnTo>
                        <a:lnTo>
                          <a:pt x="35054" y="4146"/>
                        </a:lnTo>
                        <a:cubicBezTo>
                          <a:pt x="37763" y="1995"/>
                          <a:pt x="40074" y="720"/>
                          <a:pt x="41906" y="242"/>
                        </a:cubicBezTo>
                        <a:cubicBezTo>
                          <a:pt x="43738" y="-236"/>
                          <a:pt x="45650" y="3"/>
                          <a:pt x="47722" y="879"/>
                        </a:cubicBezTo>
                        <a:cubicBezTo>
                          <a:pt x="49793" y="1756"/>
                          <a:pt x="51785" y="3429"/>
                          <a:pt x="53617" y="5819"/>
                        </a:cubicBezTo>
                        <a:cubicBezTo>
                          <a:pt x="55529" y="8289"/>
                          <a:pt x="57043" y="10918"/>
                          <a:pt x="58159" y="13866"/>
                        </a:cubicBezTo>
                        <a:lnTo>
                          <a:pt x="51227" y="17371"/>
                        </a:lnTo>
                        <a:cubicBezTo>
                          <a:pt x="50510" y="15778"/>
                          <a:pt x="49634" y="14264"/>
                          <a:pt x="48598" y="13069"/>
                        </a:cubicBezTo>
                        <a:cubicBezTo>
                          <a:pt x="47642" y="11794"/>
                          <a:pt x="46606" y="11157"/>
                          <a:pt x="45650" y="11077"/>
                        </a:cubicBezTo>
                        <a:cubicBezTo>
                          <a:pt x="44615" y="10997"/>
                          <a:pt x="43340" y="11555"/>
                          <a:pt x="41667" y="12909"/>
                        </a:cubicBezTo>
                        <a:lnTo>
                          <a:pt x="39357" y="14742"/>
                        </a:lnTo>
                        <a:lnTo>
                          <a:pt x="44376" y="21195"/>
                        </a:lnTo>
                        <a:lnTo>
                          <a:pt x="37604" y="26533"/>
                        </a:lnTo>
                        <a:lnTo>
                          <a:pt x="32585" y="20080"/>
                        </a:lnTo>
                        <a:lnTo>
                          <a:pt x="6772" y="40236"/>
                        </a:lnTo>
                        <a:lnTo>
                          <a:pt x="0" y="31632"/>
                        </a:lnTo>
                        <a:lnTo>
                          <a:pt x="25813" y="11475"/>
                        </a:lnTo>
                        <a:lnTo>
                          <a:pt x="22068" y="6695"/>
                        </a:lnTo>
                        <a:lnTo>
                          <a:pt x="28840" y="143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19" name="Freeform: Shape 3418">
                    <a:extLst>
                      <a:ext uri="{FF2B5EF4-FFF2-40B4-BE49-F238E27FC236}">
                        <a16:creationId xmlns:a16="http://schemas.microsoft.com/office/drawing/2014/main" id="{6DEDA38E-4E6E-8DA5-AFD3-A3C8BDEC9ED1}"/>
                      </a:ext>
                    </a:extLst>
                  </p:cNvPr>
                  <p:cNvSpPr/>
                  <p:nvPr/>
                </p:nvSpPr>
                <p:spPr>
                  <a:xfrm>
                    <a:off x="1653681" y="1004735"/>
                    <a:ext cx="48199" cy="34018"/>
                  </a:xfrm>
                  <a:custGeom>
                    <a:avLst/>
                    <a:gdLst>
                      <a:gd name="connsiteX0" fmla="*/ 6772 w 48199"/>
                      <a:gd name="connsiteY0" fmla="*/ 34019 h 34018"/>
                      <a:gd name="connsiteX1" fmla="*/ 0 w 48199"/>
                      <a:gd name="connsiteY1" fmla="*/ 25415 h 34018"/>
                      <a:gd name="connsiteX2" fmla="*/ 32585 w 48199"/>
                      <a:gd name="connsiteY2" fmla="*/ 0 h 34018"/>
                      <a:gd name="connsiteX3" fmla="*/ 38879 w 48199"/>
                      <a:gd name="connsiteY3" fmla="*/ 7967 h 34018"/>
                      <a:gd name="connsiteX4" fmla="*/ 34258 w 48199"/>
                      <a:gd name="connsiteY4" fmla="*/ 11552 h 34018"/>
                      <a:gd name="connsiteX5" fmla="*/ 41428 w 48199"/>
                      <a:gd name="connsiteY5" fmla="*/ 11871 h 34018"/>
                      <a:gd name="connsiteX6" fmla="*/ 45411 w 48199"/>
                      <a:gd name="connsiteY6" fmla="*/ 14739 h 34018"/>
                      <a:gd name="connsiteX7" fmla="*/ 48200 w 48199"/>
                      <a:gd name="connsiteY7" fmla="*/ 21670 h 34018"/>
                      <a:gd name="connsiteX8" fmla="*/ 38640 w 48199"/>
                      <a:gd name="connsiteY8" fmla="*/ 24857 h 34018"/>
                      <a:gd name="connsiteX9" fmla="*/ 36887 w 48199"/>
                      <a:gd name="connsiteY9" fmla="*/ 19678 h 34018"/>
                      <a:gd name="connsiteX10" fmla="*/ 33461 w 48199"/>
                      <a:gd name="connsiteY10" fmla="*/ 17368 h 34018"/>
                      <a:gd name="connsiteX11" fmla="*/ 28282 w 48199"/>
                      <a:gd name="connsiteY11" fmla="*/ 18244 h 34018"/>
                      <a:gd name="connsiteX12" fmla="*/ 16810 w 48199"/>
                      <a:gd name="connsiteY12" fmla="*/ 26052 h 34018"/>
                      <a:gd name="connsiteX13" fmla="*/ 6772 w 48199"/>
                      <a:gd name="connsiteY13" fmla="*/ 33939 h 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99" h="34018">
                        <a:moveTo>
                          <a:pt x="6772" y="34019"/>
                        </a:moveTo>
                        <a:lnTo>
                          <a:pt x="0" y="25415"/>
                        </a:lnTo>
                        <a:lnTo>
                          <a:pt x="32585" y="0"/>
                        </a:lnTo>
                        <a:lnTo>
                          <a:pt x="38879" y="7967"/>
                        </a:lnTo>
                        <a:lnTo>
                          <a:pt x="34258" y="11552"/>
                        </a:lnTo>
                        <a:cubicBezTo>
                          <a:pt x="37524" y="11233"/>
                          <a:pt x="39914" y="11313"/>
                          <a:pt x="41428" y="11871"/>
                        </a:cubicBezTo>
                        <a:cubicBezTo>
                          <a:pt x="42942" y="12428"/>
                          <a:pt x="44296" y="13384"/>
                          <a:pt x="45411" y="14739"/>
                        </a:cubicBezTo>
                        <a:cubicBezTo>
                          <a:pt x="46925" y="16731"/>
                          <a:pt x="47881" y="19041"/>
                          <a:pt x="48200" y="21670"/>
                        </a:cubicBezTo>
                        <a:lnTo>
                          <a:pt x="38640" y="24857"/>
                        </a:lnTo>
                        <a:cubicBezTo>
                          <a:pt x="38480" y="22706"/>
                          <a:pt x="37843" y="20953"/>
                          <a:pt x="36887" y="19678"/>
                        </a:cubicBezTo>
                        <a:cubicBezTo>
                          <a:pt x="35931" y="18483"/>
                          <a:pt x="34815" y="17687"/>
                          <a:pt x="33461" y="17368"/>
                        </a:cubicBezTo>
                        <a:cubicBezTo>
                          <a:pt x="32107" y="17049"/>
                          <a:pt x="30434" y="17368"/>
                          <a:pt x="28282" y="18244"/>
                        </a:cubicBezTo>
                        <a:cubicBezTo>
                          <a:pt x="26132" y="19121"/>
                          <a:pt x="22307" y="21750"/>
                          <a:pt x="16810" y="26052"/>
                        </a:cubicBezTo>
                        <a:lnTo>
                          <a:pt x="6772" y="33939"/>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20" name="Freeform: Shape 3419">
                    <a:extLst>
                      <a:ext uri="{FF2B5EF4-FFF2-40B4-BE49-F238E27FC236}">
                        <a16:creationId xmlns:a16="http://schemas.microsoft.com/office/drawing/2014/main" id="{A89E7C6D-B9AC-5C0F-D5BE-B9E253A87190}"/>
                      </a:ext>
                    </a:extLst>
                  </p:cNvPr>
                  <p:cNvSpPr/>
                  <p:nvPr/>
                </p:nvSpPr>
                <p:spPr>
                  <a:xfrm>
                    <a:off x="1673120" y="1019792"/>
                    <a:ext cx="51625" cy="43738"/>
                  </a:xfrm>
                  <a:custGeom>
                    <a:avLst/>
                    <a:gdLst>
                      <a:gd name="connsiteX0" fmla="*/ 0 w 51625"/>
                      <a:gd name="connsiteY0" fmla="*/ 35134 h 43738"/>
                      <a:gd name="connsiteX1" fmla="*/ 32585 w 51625"/>
                      <a:gd name="connsiteY1" fmla="*/ 9720 h 43738"/>
                      <a:gd name="connsiteX2" fmla="*/ 39277 w 51625"/>
                      <a:gd name="connsiteY2" fmla="*/ 18324 h 43738"/>
                      <a:gd name="connsiteX3" fmla="*/ 6692 w 51625"/>
                      <a:gd name="connsiteY3" fmla="*/ 43738 h 43738"/>
                      <a:gd name="connsiteX4" fmla="*/ 0 w 51625"/>
                      <a:gd name="connsiteY4" fmla="*/ 35134 h 43738"/>
                      <a:gd name="connsiteX5" fmla="*/ 36967 w 51625"/>
                      <a:gd name="connsiteY5" fmla="*/ 6214 h 43738"/>
                      <a:gd name="connsiteX6" fmla="*/ 44934 w 51625"/>
                      <a:gd name="connsiteY6" fmla="*/ 0 h 43738"/>
                      <a:gd name="connsiteX7" fmla="*/ 51626 w 51625"/>
                      <a:gd name="connsiteY7" fmla="*/ 8604 h 43738"/>
                      <a:gd name="connsiteX8" fmla="*/ 43659 w 51625"/>
                      <a:gd name="connsiteY8" fmla="*/ 14818 h 43738"/>
                      <a:gd name="connsiteX9" fmla="*/ 36967 w 51625"/>
                      <a:gd name="connsiteY9" fmla="*/ 6214 h 4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625" h="43738">
                        <a:moveTo>
                          <a:pt x="0" y="35134"/>
                        </a:moveTo>
                        <a:lnTo>
                          <a:pt x="32585" y="9720"/>
                        </a:lnTo>
                        <a:lnTo>
                          <a:pt x="39277" y="18324"/>
                        </a:lnTo>
                        <a:lnTo>
                          <a:pt x="6692" y="43738"/>
                        </a:lnTo>
                        <a:lnTo>
                          <a:pt x="0" y="35134"/>
                        </a:lnTo>
                        <a:close/>
                        <a:moveTo>
                          <a:pt x="36967" y="6214"/>
                        </a:moveTo>
                        <a:lnTo>
                          <a:pt x="44934" y="0"/>
                        </a:lnTo>
                        <a:lnTo>
                          <a:pt x="51626" y="8604"/>
                        </a:lnTo>
                        <a:lnTo>
                          <a:pt x="43659" y="14818"/>
                        </a:lnTo>
                        <a:lnTo>
                          <a:pt x="36967" y="621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21" name="Freeform: Shape 3420">
                    <a:extLst>
                      <a:ext uri="{FF2B5EF4-FFF2-40B4-BE49-F238E27FC236}">
                        <a16:creationId xmlns:a16="http://schemas.microsoft.com/office/drawing/2014/main" id="{896CF004-4F87-DFB3-3401-82C94BE3185B}"/>
                      </a:ext>
                    </a:extLst>
                  </p:cNvPr>
                  <p:cNvSpPr/>
                  <p:nvPr/>
                </p:nvSpPr>
                <p:spPr>
                  <a:xfrm>
                    <a:off x="1692187" y="1052064"/>
                    <a:ext cx="43565" cy="42731"/>
                  </a:xfrm>
                  <a:custGeom>
                    <a:avLst/>
                    <a:gdLst>
                      <a:gd name="connsiteX0" fmla="*/ 39729 w 43565"/>
                      <a:gd name="connsiteY0" fmla="*/ 30747 h 42731"/>
                      <a:gd name="connsiteX1" fmla="*/ 31523 w 43565"/>
                      <a:gd name="connsiteY1" fmla="*/ 23497 h 42731"/>
                      <a:gd name="connsiteX2" fmla="*/ 33833 w 43565"/>
                      <a:gd name="connsiteY2" fmla="*/ 18557 h 42731"/>
                      <a:gd name="connsiteX3" fmla="*/ 32081 w 43565"/>
                      <a:gd name="connsiteY3" fmla="*/ 13618 h 42731"/>
                      <a:gd name="connsiteX4" fmla="*/ 25866 w 43565"/>
                      <a:gd name="connsiteY4" fmla="*/ 10192 h 42731"/>
                      <a:gd name="connsiteX5" fmla="*/ 16943 w 43565"/>
                      <a:gd name="connsiteY5" fmla="*/ 14096 h 42731"/>
                      <a:gd name="connsiteX6" fmla="*/ 10251 w 43565"/>
                      <a:gd name="connsiteY6" fmla="*/ 22461 h 42731"/>
                      <a:gd name="connsiteX7" fmla="*/ 11924 w 43565"/>
                      <a:gd name="connsiteY7" fmla="*/ 29552 h 42731"/>
                      <a:gd name="connsiteX8" fmla="*/ 16465 w 43565"/>
                      <a:gd name="connsiteY8" fmla="*/ 32499 h 42731"/>
                      <a:gd name="connsiteX9" fmla="*/ 22998 w 43565"/>
                      <a:gd name="connsiteY9" fmla="*/ 30906 h 42731"/>
                      <a:gd name="connsiteX10" fmla="*/ 28177 w 43565"/>
                      <a:gd name="connsiteY10" fmla="*/ 40466 h 42731"/>
                      <a:gd name="connsiteX11" fmla="*/ 15430 w 43565"/>
                      <a:gd name="connsiteY11" fmla="*/ 42299 h 42731"/>
                      <a:gd name="connsiteX12" fmla="*/ 4595 w 43565"/>
                      <a:gd name="connsiteY12" fmla="*/ 34571 h 42731"/>
                      <a:gd name="connsiteX13" fmla="*/ 213 w 43565"/>
                      <a:gd name="connsiteY13" fmla="*/ 19673 h 42731"/>
                      <a:gd name="connsiteX14" fmla="*/ 9375 w 43565"/>
                      <a:gd name="connsiteY14" fmla="*/ 5651 h 42731"/>
                      <a:gd name="connsiteX15" fmla="*/ 25229 w 43565"/>
                      <a:gd name="connsiteY15" fmla="*/ 74 h 42731"/>
                      <a:gd name="connsiteX16" fmla="*/ 38693 w 43565"/>
                      <a:gd name="connsiteY16" fmla="*/ 8121 h 42731"/>
                      <a:gd name="connsiteX17" fmla="*/ 43553 w 43565"/>
                      <a:gd name="connsiteY17" fmla="*/ 19593 h 42731"/>
                      <a:gd name="connsiteX18" fmla="*/ 39729 w 43565"/>
                      <a:gd name="connsiteY18" fmla="*/ 30747 h 4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565" h="42731">
                        <a:moveTo>
                          <a:pt x="39729" y="30747"/>
                        </a:moveTo>
                        <a:lnTo>
                          <a:pt x="31523" y="23497"/>
                        </a:lnTo>
                        <a:cubicBezTo>
                          <a:pt x="33037" y="21903"/>
                          <a:pt x="33754" y="20230"/>
                          <a:pt x="33833" y="18557"/>
                        </a:cubicBezTo>
                        <a:cubicBezTo>
                          <a:pt x="33833" y="16884"/>
                          <a:pt x="33276" y="15211"/>
                          <a:pt x="32081" y="13618"/>
                        </a:cubicBezTo>
                        <a:cubicBezTo>
                          <a:pt x="30408" y="11467"/>
                          <a:pt x="28336" y="10351"/>
                          <a:pt x="25866" y="10192"/>
                        </a:cubicBezTo>
                        <a:cubicBezTo>
                          <a:pt x="23397" y="10033"/>
                          <a:pt x="20449" y="11387"/>
                          <a:pt x="16943" y="14096"/>
                        </a:cubicBezTo>
                        <a:cubicBezTo>
                          <a:pt x="13119" y="17123"/>
                          <a:pt x="10889" y="19912"/>
                          <a:pt x="10251" y="22461"/>
                        </a:cubicBezTo>
                        <a:cubicBezTo>
                          <a:pt x="9614" y="25011"/>
                          <a:pt x="10251" y="27401"/>
                          <a:pt x="11924" y="29552"/>
                        </a:cubicBezTo>
                        <a:cubicBezTo>
                          <a:pt x="13199" y="31225"/>
                          <a:pt x="14713" y="32181"/>
                          <a:pt x="16465" y="32499"/>
                        </a:cubicBezTo>
                        <a:cubicBezTo>
                          <a:pt x="18218" y="32818"/>
                          <a:pt x="20369" y="32260"/>
                          <a:pt x="22998" y="30906"/>
                        </a:cubicBezTo>
                        <a:lnTo>
                          <a:pt x="28177" y="40466"/>
                        </a:lnTo>
                        <a:cubicBezTo>
                          <a:pt x="23636" y="42617"/>
                          <a:pt x="19334" y="43255"/>
                          <a:pt x="15430" y="42299"/>
                        </a:cubicBezTo>
                        <a:cubicBezTo>
                          <a:pt x="11526" y="41343"/>
                          <a:pt x="7861" y="38793"/>
                          <a:pt x="4595" y="34571"/>
                        </a:cubicBezTo>
                        <a:cubicBezTo>
                          <a:pt x="850" y="29791"/>
                          <a:pt x="-584" y="24851"/>
                          <a:pt x="213" y="19673"/>
                        </a:cubicBezTo>
                        <a:cubicBezTo>
                          <a:pt x="1010" y="14494"/>
                          <a:pt x="4037" y="9873"/>
                          <a:pt x="9375" y="5651"/>
                        </a:cubicBezTo>
                        <a:cubicBezTo>
                          <a:pt x="14713" y="1428"/>
                          <a:pt x="20051" y="-404"/>
                          <a:pt x="25229" y="74"/>
                        </a:cubicBezTo>
                        <a:cubicBezTo>
                          <a:pt x="30408" y="552"/>
                          <a:pt x="34949" y="3261"/>
                          <a:pt x="38693" y="8121"/>
                        </a:cubicBezTo>
                        <a:cubicBezTo>
                          <a:pt x="41800" y="12104"/>
                          <a:pt x="43394" y="15928"/>
                          <a:pt x="43553" y="19593"/>
                        </a:cubicBezTo>
                        <a:cubicBezTo>
                          <a:pt x="43712" y="23258"/>
                          <a:pt x="42358" y="27002"/>
                          <a:pt x="39729" y="30747"/>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22" name="Freeform: Shape 3421">
                    <a:extLst>
                      <a:ext uri="{FF2B5EF4-FFF2-40B4-BE49-F238E27FC236}">
                        <a16:creationId xmlns:a16="http://schemas.microsoft.com/office/drawing/2014/main" id="{A56160F9-A57C-49AC-2F85-BFFAAEFFD7FC}"/>
                      </a:ext>
                    </a:extLst>
                  </p:cNvPr>
                  <p:cNvSpPr/>
                  <p:nvPr/>
                </p:nvSpPr>
                <p:spPr>
                  <a:xfrm>
                    <a:off x="1716429" y="1085619"/>
                    <a:ext cx="46513" cy="49853"/>
                  </a:xfrm>
                  <a:custGeom>
                    <a:avLst/>
                    <a:gdLst>
                      <a:gd name="connsiteX0" fmla="*/ 25287 w 46513"/>
                      <a:gd name="connsiteY0" fmla="*/ 10417 h 49853"/>
                      <a:gd name="connsiteX1" fmla="*/ 20586 w 46513"/>
                      <a:gd name="connsiteY1" fmla="*/ 1494 h 49853"/>
                      <a:gd name="connsiteX2" fmla="*/ 31103 w 46513"/>
                      <a:gd name="connsiteY2" fmla="*/ 538 h 49853"/>
                      <a:gd name="connsiteX3" fmla="*/ 40822 w 46513"/>
                      <a:gd name="connsiteY3" fmla="*/ 8345 h 49853"/>
                      <a:gd name="connsiteX4" fmla="*/ 46160 w 46513"/>
                      <a:gd name="connsiteY4" fmla="*/ 17985 h 49853"/>
                      <a:gd name="connsiteX5" fmla="*/ 45762 w 46513"/>
                      <a:gd name="connsiteY5" fmla="*/ 24678 h 49853"/>
                      <a:gd name="connsiteX6" fmla="*/ 38990 w 46513"/>
                      <a:gd name="connsiteY6" fmla="*/ 31848 h 49853"/>
                      <a:gd name="connsiteX7" fmla="*/ 28872 w 46513"/>
                      <a:gd name="connsiteY7" fmla="*/ 39576 h 49853"/>
                      <a:gd name="connsiteX8" fmla="*/ 22897 w 46513"/>
                      <a:gd name="connsiteY8" fmla="*/ 44914 h 49853"/>
                      <a:gd name="connsiteX9" fmla="*/ 19710 w 46513"/>
                      <a:gd name="connsiteY9" fmla="*/ 49853 h 49853"/>
                      <a:gd name="connsiteX10" fmla="*/ 13018 w 46513"/>
                      <a:gd name="connsiteY10" fmla="*/ 41328 h 49853"/>
                      <a:gd name="connsiteX11" fmla="*/ 14930 w 46513"/>
                      <a:gd name="connsiteY11" fmla="*/ 38540 h 49853"/>
                      <a:gd name="connsiteX12" fmla="*/ 15726 w 46513"/>
                      <a:gd name="connsiteY12" fmla="*/ 37425 h 49853"/>
                      <a:gd name="connsiteX13" fmla="*/ 8795 w 46513"/>
                      <a:gd name="connsiteY13" fmla="*/ 35194 h 49853"/>
                      <a:gd name="connsiteX14" fmla="*/ 3537 w 46513"/>
                      <a:gd name="connsiteY14" fmla="*/ 30653 h 49853"/>
                      <a:gd name="connsiteX15" fmla="*/ 32 w 46513"/>
                      <a:gd name="connsiteY15" fmla="*/ 20614 h 49853"/>
                      <a:gd name="connsiteX16" fmla="*/ 4652 w 46513"/>
                      <a:gd name="connsiteY16" fmla="*/ 12329 h 49853"/>
                      <a:gd name="connsiteX17" fmla="*/ 10628 w 46513"/>
                      <a:gd name="connsiteY17" fmla="*/ 9779 h 49853"/>
                      <a:gd name="connsiteX18" fmla="*/ 16842 w 46513"/>
                      <a:gd name="connsiteY18" fmla="*/ 10895 h 49853"/>
                      <a:gd name="connsiteX19" fmla="*/ 24171 w 46513"/>
                      <a:gd name="connsiteY19" fmla="*/ 16153 h 49853"/>
                      <a:gd name="connsiteX20" fmla="*/ 32855 w 46513"/>
                      <a:gd name="connsiteY20" fmla="*/ 22845 h 49853"/>
                      <a:gd name="connsiteX21" fmla="*/ 33732 w 46513"/>
                      <a:gd name="connsiteY21" fmla="*/ 22208 h 49853"/>
                      <a:gd name="connsiteX22" fmla="*/ 36281 w 46513"/>
                      <a:gd name="connsiteY22" fmla="*/ 18224 h 49853"/>
                      <a:gd name="connsiteX23" fmla="*/ 33732 w 46513"/>
                      <a:gd name="connsiteY23" fmla="*/ 12727 h 49853"/>
                      <a:gd name="connsiteX24" fmla="*/ 30067 w 46513"/>
                      <a:gd name="connsiteY24" fmla="*/ 9859 h 49853"/>
                      <a:gd name="connsiteX25" fmla="*/ 25287 w 46513"/>
                      <a:gd name="connsiteY25" fmla="*/ 10257 h 49853"/>
                      <a:gd name="connsiteX26" fmla="*/ 27278 w 46513"/>
                      <a:gd name="connsiteY26" fmla="*/ 27386 h 49853"/>
                      <a:gd name="connsiteX27" fmla="*/ 21861 w 46513"/>
                      <a:gd name="connsiteY27" fmla="*/ 23164 h 49853"/>
                      <a:gd name="connsiteX28" fmla="*/ 16682 w 46513"/>
                      <a:gd name="connsiteY28" fmla="*/ 19658 h 49853"/>
                      <a:gd name="connsiteX29" fmla="*/ 12301 w 46513"/>
                      <a:gd name="connsiteY29" fmla="*/ 20375 h 49853"/>
                      <a:gd name="connsiteX30" fmla="*/ 10229 w 46513"/>
                      <a:gd name="connsiteY30" fmla="*/ 24200 h 49853"/>
                      <a:gd name="connsiteX31" fmla="*/ 11584 w 46513"/>
                      <a:gd name="connsiteY31" fmla="*/ 28661 h 49853"/>
                      <a:gd name="connsiteX32" fmla="*/ 16603 w 46513"/>
                      <a:gd name="connsiteY32" fmla="*/ 31927 h 49853"/>
                      <a:gd name="connsiteX33" fmla="*/ 21064 w 46513"/>
                      <a:gd name="connsiteY33" fmla="*/ 31768 h 49853"/>
                      <a:gd name="connsiteX34" fmla="*/ 25526 w 46513"/>
                      <a:gd name="connsiteY34" fmla="*/ 28820 h 49853"/>
                      <a:gd name="connsiteX35" fmla="*/ 27278 w 46513"/>
                      <a:gd name="connsiteY35" fmla="*/ 27466 h 4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513" h="49853">
                        <a:moveTo>
                          <a:pt x="25287" y="10417"/>
                        </a:moveTo>
                        <a:lnTo>
                          <a:pt x="20586" y="1494"/>
                        </a:lnTo>
                        <a:cubicBezTo>
                          <a:pt x="24410" y="-100"/>
                          <a:pt x="27916" y="-418"/>
                          <a:pt x="31103" y="538"/>
                        </a:cubicBezTo>
                        <a:cubicBezTo>
                          <a:pt x="34289" y="1494"/>
                          <a:pt x="37556" y="4123"/>
                          <a:pt x="40822" y="8345"/>
                        </a:cubicBezTo>
                        <a:cubicBezTo>
                          <a:pt x="43850" y="12169"/>
                          <a:pt x="45602" y="15356"/>
                          <a:pt x="46160" y="17985"/>
                        </a:cubicBezTo>
                        <a:cubicBezTo>
                          <a:pt x="46718" y="20535"/>
                          <a:pt x="46638" y="22765"/>
                          <a:pt x="45762" y="24678"/>
                        </a:cubicBezTo>
                        <a:cubicBezTo>
                          <a:pt x="44965" y="26510"/>
                          <a:pt x="42655" y="28900"/>
                          <a:pt x="38990" y="31848"/>
                        </a:cubicBezTo>
                        <a:lnTo>
                          <a:pt x="28872" y="39576"/>
                        </a:lnTo>
                        <a:cubicBezTo>
                          <a:pt x="26004" y="41806"/>
                          <a:pt x="24012" y="43559"/>
                          <a:pt x="22897" y="44914"/>
                        </a:cubicBezTo>
                        <a:cubicBezTo>
                          <a:pt x="21781" y="46268"/>
                          <a:pt x="20666" y="47941"/>
                          <a:pt x="19710" y="49853"/>
                        </a:cubicBezTo>
                        <a:lnTo>
                          <a:pt x="13018" y="41328"/>
                        </a:lnTo>
                        <a:cubicBezTo>
                          <a:pt x="13416" y="40691"/>
                          <a:pt x="14053" y="39735"/>
                          <a:pt x="14930" y="38540"/>
                        </a:cubicBezTo>
                        <a:cubicBezTo>
                          <a:pt x="15328" y="37982"/>
                          <a:pt x="15567" y="37664"/>
                          <a:pt x="15726" y="37425"/>
                        </a:cubicBezTo>
                        <a:cubicBezTo>
                          <a:pt x="13177" y="37106"/>
                          <a:pt x="10867" y="36309"/>
                          <a:pt x="8795" y="35194"/>
                        </a:cubicBezTo>
                        <a:cubicBezTo>
                          <a:pt x="6803" y="34079"/>
                          <a:pt x="5051" y="32565"/>
                          <a:pt x="3537" y="30653"/>
                        </a:cubicBezTo>
                        <a:cubicBezTo>
                          <a:pt x="908" y="27307"/>
                          <a:pt x="-207" y="23961"/>
                          <a:pt x="32" y="20614"/>
                        </a:cubicBezTo>
                        <a:cubicBezTo>
                          <a:pt x="350" y="17268"/>
                          <a:pt x="1864" y="14480"/>
                          <a:pt x="4652" y="12329"/>
                        </a:cubicBezTo>
                        <a:cubicBezTo>
                          <a:pt x="6485" y="10895"/>
                          <a:pt x="8476" y="10018"/>
                          <a:pt x="10628" y="9779"/>
                        </a:cubicBezTo>
                        <a:cubicBezTo>
                          <a:pt x="12779" y="9540"/>
                          <a:pt x="14850" y="9859"/>
                          <a:pt x="16842" y="10895"/>
                        </a:cubicBezTo>
                        <a:cubicBezTo>
                          <a:pt x="18833" y="11851"/>
                          <a:pt x="21303" y="13604"/>
                          <a:pt x="24171" y="16153"/>
                        </a:cubicBezTo>
                        <a:cubicBezTo>
                          <a:pt x="28075" y="19579"/>
                          <a:pt x="30943" y="21809"/>
                          <a:pt x="32855" y="22845"/>
                        </a:cubicBezTo>
                        <a:lnTo>
                          <a:pt x="33732" y="22208"/>
                        </a:lnTo>
                        <a:cubicBezTo>
                          <a:pt x="35405" y="20933"/>
                          <a:pt x="36281" y="19579"/>
                          <a:pt x="36281" y="18224"/>
                        </a:cubicBezTo>
                        <a:cubicBezTo>
                          <a:pt x="36281" y="16870"/>
                          <a:pt x="35484" y="15038"/>
                          <a:pt x="33732" y="12727"/>
                        </a:cubicBezTo>
                        <a:cubicBezTo>
                          <a:pt x="32537" y="11213"/>
                          <a:pt x="31262" y="10257"/>
                          <a:pt x="30067" y="9859"/>
                        </a:cubicBezTo>
                        <a:cubicBezTo>
                          <a:pt x="28792" y="9461"/>
                          <a:pt x="27199" y="9620"/>
                          <a:pt x="25287" y="10257"/>
                        </a:cubicBezTo>
                        <a:close/>
                        <a:moveTo>
                          <a:pt x="27278" y="27386"/>
                        </a:moveTo>
                        <a:cubicBezTo>
                          <a:pt x="26083" y="26590"/>
                          <a:pt x="24251" y="25156"/>
                          <a:pt x="21861" y="23164"/>
                        </a:cubicBezTo>
                        <a:cubicBezTo>
                          <a:pt x="19471" y="21172"/>
                          <a:pt x="17718" y="19977"/>
                          <a:pt x="16682" y="19658"/>
                        </a:cubicBezTo>
                        <a:cubicBezTo>
                          <a:pt x="15009" y="19180"/>
                          <a:pt x="13575" y="19419"/>
                          <a:pt x="12301" y="20375"/>
                        </a:cubicBezTo>
                        <a:cubicBezTo>
                          <a:pt x="11106" y="21331"/>
                          <a:pt x="10389" y="22606"/>
                          <a:pt x="10229" y="24200"/>
                        </a:cubicBezTo>
                        <a:cubicBezTo>
                          <a:pt x="10070" y="25793"/>
                          <a:pt x="10548" y="27227"/>
                          <a:pt x="11584" y="28661"/>
                        </a:cubicBezTo>
                        <a:cubicBezTo>
                          <a:pt x="12779" y="30175"/>
                          <a:pt x="14452" y="31290"/>
                          <a:pt x="16603" y="31927"/>
                        </a:cubicBezTo>
                        <a:cubicBezTo>
                          <a:pt x="18196" y="32326"/>
                          <a:pt x="19710" y="32326"/>
                          <a:pt x="21064" y="31768"/>
                        </a:cubicBezTo>
                        <a:cubicBezTo>
                          <a:pt x="21941" y="31449"/>
                          <a:pt x="23454" y="30414"/>
                          <a:pt x="25526" y="28820"/>
                        </a:cubicBezTo>
                        <a:lnTo>
                          <a:pt x="27278" y="27466"/>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23" name="Freeform: Shape 3422">
                    <a:extLst>
                      <a:ext uri="{FF2B5EF4-FFF2-40B4-BE49-F238E27FC236}">
                        <a16:creationId xmlns:a16="http://schemas.microsoft.com/office/drawing/2014/main" id="{A0D17459-0172-3E80-653F-93746412B944}"/>
                      </a:ext>
                    </a:extLst>
                  </p:cNvPr>
                  <p:cNvSpPr/>
                  <p:nvPr/>
                </p:nvSpPr>
                <p:spPr>
                  <a:xfrm>
                    <a:off x="1766943" y="1146062"/>
                    <a:ext cx="43481" cy="39569"/>
                  </a:xfrm>
                  <a:custGeom>
                    <a:avLst/>
                    <a:gdLst>
                      <a:gd name="connsiteX0" fmla="*/ 39384 w 43481"/>
                      <a:gd name="connsiteY0" fmla="*/ 23270 h 39569"/>
                      <a:gd name="connsiteX1" fmla="*/ 35640 w 43481"/>
                      <a:gd name="connsiteY1" fmla="*/ 19127 h 39569"/>
                      <a:gd name="connsiteX2" fmla="*/ 38110 w 43481"/>
                      <a:gd name="connsiteY2" fmla="*/ 14506 h 39569"/>
                      <a:gd name="connsiteX3" fmla="*/ 36516 w 43481"/>
                      <a:gd name="connsiteY3" fmla="*/ 8611 h 39569"/>
                      <a:gd name="connsiteX4" fmla="*/ 32453 w 43481"/>
                      <a:gd name="connsiteY4" fmla="*/ 5822 h 39569"/>
                      <a:gd name="connsiteX5" fmla="*/ 25442 w 43481"/>
                      <a:gd name="connsiteY5" fmla="*/ 5982 h 39569"/>
                      <a:gd name="connsiteX6" fmla="*/ 16121 w 43481"/>
                      <a:gd name="connsiteY6" fmla="*/ 11240 h 39569"/>
                      <a:gd name="connsiteX7" fmla="*/ 22733 w 43481"/>
                      <a:gd name="connsiteY7" fmla="*/ 12276 h 39569"/>
                      <a:gd name="connsiteX8" fmla="*/ 27673 w 43481"/>
                      <a:gd name="connsiteY8" fmla="*/ 16179 h 39569"/>
                      <a:gd name="connsiteX9" fmla="*/ 30302 w 43481"/>
                      <a:gd name="connsiteY9" fmla="*/ 26218 h 39569"/>
                      <a:gd name="connsiteX10" fmla="*/ 24327 w 43481"/>
                      <a:gd name="connsiteY10" fmla="*/ 35858 h 39569"/>
                      <a:gd name="connsiteX11" fmla="*/ 16918 w 43481"/>
                      <a:gd name="connsiteY11" fmla="*/ 39284 h 39569"/>
                      <a:gd name="connsiteX12" fmla="*/ 9349 w 43481"/>
                      <a:gd name="connsiteY12" fmla="*/ 38726 h 39569"/>
                      <a:gd name="connsiteX13" fmla="*/ 3294 w 43481"/>
                      <a:gd name="connsiteY13" fmla="*/ 34105 h 39569"/>
                      <a:gd name="connsiteX14" fmla="*/ 346 w 43481"/>
                      <a:gd name="connsiteY14" fmla="*/ 21916 h 39569"/>
                      <a:gd name="connsiteX15" fmla="*/ 11022 w 43481"/>
                      <a:gd name="connsiteY15" fmla="*/ 7974 h 39569"/>
                      <a:gd name="connsiteX16" fmla="*/ 29187 w 43481"/>
                      <a:gd name="connsiteY16" fmla="*/ 7 h 39569"/>
                      <a:gd name="connsiteX17" fmla="*/ 40420 w 43481"/>
                      <a:gd name="connsiteY17" fmla="*/ 5822 h 39569"/>
                      <a:gd name="connsiteX18" fmla="*/ 43447 w 43481"/>
                      <a:gd name="connsiteY18" fmla="*/ 14666 h 39569"/>
                      <a:gd name="connsiteX19" fmla="*/ 39384 w 43481"/>
                      <a:gd name="connsiteY19" fmla="*/ 23031 h 39569"/>
                      <a:gd name="connsiteX20" fmla="*/ 9747 w 43481"/>
                      <a:gd name="connsiteY20" fmla="*/ 17375 h 39569"/>
                      <a:gd name="connsiteX21" fmla="*/ 6162 w 43481"/>
                      <a:gd name="connsiteY21" fmla="*/ 21756 h 39569"/>
                      <a:gd name="connsiteX22" fmla="*/ 5127 w 43481"/>
                      <a:gd name="connsiteY22" fmla="*/ 26935 h 39569"/>
                      <a:gd name="connsiteX23" fmla="*/ 6879 w 43481"/>
                      <a:gd name="connsiteY23" fmla="*/ 31476 h 39569"/>
                      <a:gd name="connsiteX24" fmla="*/ 12855 w 43481"/>
                      <a:gd name="connsiteY24" fmla="*/ 34503 h 39569"/>
                      <a:gd name="connsiteX25" fmla="*/ 20582 w 43481"/>
                      <a:gd name="connsiteY25" fmla="*/ 31715 h 39569"/>
                      <a:gd name="connsiteX26" fmla="*/ 24885 w 43481"/>
                      <a:gd name="connsiteY26" fmla="*/ 25102 h 39569"/>
                      <a:gd name="connsiteX27" fmla="*/ 23132 w 43481"/>
                      <a:gd name="connsiteY27" fmla="*/ 18410 h 39569"/>
                      <a:gd name="connsiteX28" fmla="*/ 16997 w 43481"/>
                      <a:gd name="connsiteY28" fmla="*/ 14984 h 39569"/>
                      <a:gd name="connsiteX29" fmla="*/ 9747 w 43481"/>
                      <a:gd name="connsiteY29" fmla="*/ 17295 h 39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481" h="39569">
                        <a:moveTo>
                          <a:pt x="39384" y="23270"/>
                        </a:moveTo>
                        <a:lnTo>
                          <a:pt x="35640" y="19127"/>
                        </a:lnTo>
                        <a:cubicBezTo>
                          <a:pt x="37074" y="17375"/>
                          <a:pt x="37871" y="15861"/>
                          <a:pt x="38110" y="14506"/>
                        </a:cubicBezTo>
                        <a:cubicBezTo>
                          <a:pt x="38428" y="12355"/>
                          <a:pt x="37950" y="10364"/>
                          <a:pt x="36516" y="8611"/>
                        </a:cubicBezTo>
                        <a:cubicBezTo>
                          <a:pt x="35401" y="7177"/>
                          <a:pt x="34046" y="6300"/>
                          <a:pt x="32453" y="5822"/>
                        </a:cubicBezTo>
                        <a:cubicBezTo>
                          <a:pt x="30382" y="5185"/>
                          <a:pt x="27992" y="5265"/>
                          <a:pt x="25442" y="5982"/>
                        </a:cubicBezTo>
                        <a:cubicBezTo>
                          <a:pt x="22893" y="6699"/>
                          <a:pt x="19786" y="8452"/>
                          <a:pt x="16121" y="11240"/>
                        </a:cubicBezTo>
                        <a:cubicBezTo>
                          <a:pt x="18591" y="11001"/>
                          <a:pt x="20821" y="11399"/>
                          <a:pt x="22733" y="12276"/>
                        </a:cubicBezTo>
                        <a:cubicBezTo>
                          <a:pt x="24646" y="13152"/>
                          <a:pt x="26398" y="14506"/>
                          <a:pt x="27673" y="16179"/>
                        </a:cubicBezTo>
                        <a:cubicBezTo>
                          <a:pt x="29983" y="19127"/>
                          <a:pt x="30860" y="22473"/>
                          <a:pt x="30302" y="26218"/>
                        </a:cubicBezTo>
                        <a:cubicBezTo>
                          <a:pt x="29744" y="29962"/>
                          <a:pt x="27753" y="33229"/>
                          <a:pt x="24327" y="35858"/>
                        </a:cubicBezTo>
                        <a:cubicBezTo>
                          <a:pt x="22096" y="37610"/>
                          <a:pt x="19626" y="38806"/>
                          <a:pt x="16918" y="39284"/>
                        </a:cubicBezTo>
                        <a:cubicBezTo>
                          <a:pt x="14209" y="39762"/>
                          <a:pt x="11659" y="39682"/>
                          <a:pt x="9349" y="38726"/>
                        </a:cubicBezTo>
                        <a:cubicBezTo>
                          <a:pt x="6959" y="37850"/>
                          <a:pt x="4967" y="36336"/>
                          <a:pt x="3294" y="34105"/>
                        </a:cubicBezTo>
                        <a:cubicBezTo>
                          <a:pt x="426" y="30440"/>
                          <a:pt x="-610" y="26377"/>
                          <a:pt x="346" y="21916"/>
                        </a:cubicBezTo>
                        <a:cubicBezTo>
                          <a:pt x="1223" y="17454"/>
                          <a:pt x="4808" y="12833"/>
                          <a:pt x="11022" y="7974"/>
                        </a:cubicBezTo>
                        <a:cubicBezTo>
                          <a:pt x="17953" y="2556"/>
                          <a:pt x="24008" y="-153"/>
                          <a:pt x="29187" y="7"/>
                        </a:cubicBezTo>
                        <a:cubicBezTo>
                          <a:pt x="33648" y="86"/>
                          <a:pt x="37393" y="2078"/>
                          <a:pt x="40420" y="5822"/>
                        </a:cubicBezTo>
                        <a:cubicBezTo>
                          <a:pt x="42651" y="8611"/>
                          <a:pt x="43686" y="11559"/>
                          <a:pt x="43447" y="14666"/>
                        </a:cubicBezTo>
                        <a:cubicBezTo>
                          <a:pt x="43288" y="17693"/>
                          <a:pt x="41934" y="20482"/>
                          <a:pt x="39384" y="23031"/>
                        </a:cubicBezTo>
                        <a:close/>
                        <a:moveTo>
                          <a:pt x="9747" y="17375"/>
                        </a:moveTo>
                        <a:cubicBezTo>
                          <a:pt x="8234" y="18570"/>
                          <a:pt x="7039" y="20004"/>
                          <a:pt x="6162" y="21756"/>
                        </a:cubicBezTo>
                        <a:cubicBezTo>
                          <a:pt x="5286" y="23509"/>
                          <a:pt x="4888" y="25262"/>
                          <a:pt x="5127" y="26935"/>
                        </a:cubicBezTo>
                        <a:cubicBezTo>
                          <a:pt x="5286" y="28688"/>
                          <a:pt x="5923" y="30201"/>
                          <a:pt x="6879" y="31476"/>
                        </a:cubicBezTo>
                        <a:cubicBezTo>
                          <a:pt x="8313" y="33308"/>
                          <a:pt x="10385" y="34344"/>
                          <a:pt x="12855" y="34503"/>
                        </a:cubicBezTo>
                        <a:cubicBezTo>
                          <a:pt x="15404" y="34663"/>
                          <a:pt x="17953" y="33707"/>
                          <a:pt x="20582" y="31715"/>
                        </a:cubicBezTo>
                        <a:cubicBezTo>
                          <a:pt x="23052" y="29803"/>
                          <a:pt x="24486" y="27572"/>
                          <a:pt x="24885" y="25102"/>
                        </a:cubicBezTo>
                        <a:cubicBezTo>
                          <a:pt x="25283" y="22633"/>
                          <a:pt x="24725" y="20402"/>
                          <a:pt x="23132" y="18410"/>
                        </a:cubicBezTo>
                        <a:cubicBezTo>
                          <a:pt x="21538" y="16418"/>
                          <a:pt x="19547" y="15303"/>
                          <a:pt x="16997" y="14984"/>
                        </a:cubicBezTo>
                        <a:cubicBezTo>
                          <a:pt x="14448" y="14745"/>
                          <a:pt x="12058" y="15462"/>
                          <a:pt x="9747" y="17295"/>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24" name="Freeform: Shape 3423">
                    <a:extLst>
                      <a:ext uri="{FF2B5EF4-FFF2-40B4-BE49-F238E27FC236}">
                        <a16:creationId xmlns:a16="http://schemas.microsoft.com/office/drawing/2014/main" id="{23DE2434-7399-FE8C-AB7E-CB3967FD6E85}"/>
                      </a:ext>
                    </a:extLst>
                  </p:cNvPr>
                  <p:cNvSpPr/>
                  <p:nvPr/>
                </p:nvSpPr>
                <p:spPr>
                  <a:xfrm>
                    <a:off x="1788053" y="1172120"/>
                    <a:ext cx="47831" cy="41511"/>
                  </a:xfrm>
                  <a:custGeom>
                    <a:avLst/>
                    <a:gdLst>
                      <a:gd name="connsiteX0" fmla="*/ 4491 w 47831"/>
                      <a:gd name="connsiteY0" fmla="*/ 16093 h 41511"/>
                      <a:gd name="connsiteX1" fmla="*/ 8475 w 47831"/>
                      <a:gd name="connsiteY1" fmla="*/ 20395 h 41511"/>
                      <a:gd name="connsiteX2" fmla="*/ 5288 w 47831"/>
                      <a:gd name="connsiteY2" fmla="*/ 26769 h 41511"/>
                      <a:gd name="connsiteX3" fmla="*/ 7120 w 47831"/>
                      <a:gd name="connsiteY3" fmla="*/ 32664 h 41511"/>
                      <a:gd name="connsiteX4" fmla="*/ 13733 w 47831"/>
                      <a:gd name="connsiteY4" fmla="*/ 36170 h 41511"/>
                      <a:gd name="connsiteX5" fmla="*/ 21859 w 47831"/>
                      <a:gd name="connsiteY5" fmla="*/ 33381 h 41511"/>
                      <a:gd name="connsiteX6" fmla="*/ 26161 w 47831"/>
                      <a:gd name="connsiteY6" fmla="*/ 26610 h 41511"/>
                      <a:gd name="connsiteX7" fmla="*/ 24010 w 47831"/>
                      <a:gd name="connsiteY7" fmla="*/ 19360 h 41511"/>
                      <a:gd name="connsiteX8" fmla="*/ 20027 w 47831"/>
                      <a:gd name="connsiteY8" fmla="*/ 16253 h 41511"/>
                      <a:gd name="connsiteX9" fmla="*/ 15406 w 47831"/>
                      <a:gd name="connsiteY9" fmla="*/ 15535 h 41511"/>
                      <a:gd name="connsiteX10" fmla="*/ 12697 w 47831"/>
                      <a:gd name="connsiteY10" fmla="*/ 10994 h 41511"/>
                      <a:gd name="connsiteX11" fmla="*/ 33889 w 47831"/>
                      <a:gd name="connsiteY11" fmla="*/ 0 h 41511"/>
                      <a:gd name="connsiteX12" fmla="*/ 47831 w 47831"/>
                      <a:gd name="connsiteY12" fmla="*/ 17846 h 41511"/>
                      <a:gd name="connsiteX13" fmla="*/ 43609 w 47831"/>
                      <a:gd name="connsiteY13" fmla="*/ 21112 h 41511"/>
                      <a:gd name="connsiteX14" fmla="*/ 32376 w 47831"/>
                      <a:gd name="connsiteY14" fmla="*/ 6772 h 41511"/>
                      <a:gd name="connsiteX15" fmla="*/ 21222 w 47831"/>
                      <a:gd name="connsiteY15" fmla="*/ 12428 h 41511"/>
                      <a:gd name="connsiteX16" fmla="*/ 28791 w 47831"/>
                      <a:gd name="connsiteY16" fmla="*/ 17448 h 41511"/>
                      <a:gd name="connsiteX17" fmla="*/ 31738 w 47831"/>
                      <a:gd name="connsiteY17" fmla="*/ 27964 h 41511"/>
                      <a:gd name="connsiteX18" fmla="*/ 25922 w 47831"/>
                      <a:gd name="connsiteY18" fmla="*/ 37763 h 41511"/>
                      <a:gd name="connsiteX19" fmla="*/ 15247 w 47831"/>
                      <a:gd name="connsiteY19" fmla="*/ 41508 h 41511"/>
                      <a:gd name="connsiteX20" fmla="*/ 3535 w 47831"/>
                      <a:gd name="connsiteY20" fmla="*/ 35453 h 41511"/>
                      <a:gd name="connsiteX21" fmla="*/ 30 w 47831"/>
                      <a:gd name="connsiteY21" fmla="*/ 25335 h 41511"/>
                      <a:gd name="connsiteX22" fmla="*/ 4571 w 47831"/>
                      <a:gd name="connsiteY22" fmla="*/ 16093 h 41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831" h="41511">
                        <a:moveTo>
                          <a:pt x="4491" y="16093"/>
                        </a:moveTo>
                        <a:lnTo>
                          <a:pt x="8475" y="20395"/>
                        </a:lnTo>
                        <a:cubicBezTo>
                          <a:pt x="6483" y="22467"/>
                          <a:pt x="5447" y="24618"/>
                          <a:pt x="5288" y="26769"/>
                        </a:cubicBezTo>
                        <a:cubicBezTo>
                          <a:pt x="5129" y="28920"/>
                          <a:pt x="5766" y="30832"/>
                          <a:pt x="7120" y="32664"/>
                        </a:cubicBezTo>
                        <a:cubicBezTo>
                          <a:pt x="8794" y="34815"/>
                          <a:pt x="11024" y="35931"/>
                          <a:pt x="13733" y="36170"/>
                        </a:cubicBezTo>
                        <a:cubicBezTo>
                          <a:pt x="16442" y="36409"/>
                          <a:pt x="19150" y="35453"/>
                          <a:pt x="21859" y="33381"/>
                        </a:cubicBezTo>
                        <a:cubicBezTo>
                          <a:pt x="24409" y="31390"/>
                          <a:pt x="25843" y="29159"/>
                          <a:pt x="26161" y="26610"/>
                        </a:cubicBezTo>
                        <a:cubicBezTo>
                          <a:pt x="26480" y="24060"/>
                          <a:pt x="25763" y="21670"/>
                          <a:pt x="24010" y="19360"/>
                        </a:cubicBezTo>
                        <a:cubicBezTo>
                          <a:pt x="22895" y="17926"/>
                          <a:pt x="21541" y="16890"/>
                          <a:pt x="20027" y="16253"/>
                        </a:cubicBezTo>
                        <a:cubicBezTo>
                          <a:pt x="18513" y="15615"/>
                          <a:pt x="16920" y="15376"/>
                          <a:pt x="15406" y="15535"/>
                        </a:cubicBezTo>
                        <a:lnTo>
                          <a:pt x="12697" y="10994"/>
                        </a:lnTo>
                        <a:lnTo>
                          <a:pt x="33889" y="0"/>
                        </a:lnTo>
                        <a:lnTo>
                          <a:pt x="47831" y="17846"/>
                        </a:lnTo>
                        <a:lnTo>
                          <a:pt x="43609" y="21112"/>
                        </a:lnTo>
                        <a:lnTo>
                          <a:pt x="32376" y="6772"/>
                        </a:lnTo>
                        <a:lnTo>
                          <a:pt x="21222" y="12428"/>
                        </a:lnTo>
                        <a:cubicBezTo>
                          <a:pt x="24409" y="13384"/>
                          <a:pt x="26958" y="15057"/>
                          <a:pt x="28791" y="17448"/>
                        </a:cubicBezTo>
                        <a:cubicBezTo>
                          <a:pt x="31260" y="20555"/>
                          <a:pt x="32216" y="24060"/>
                          <a:pt x="31738" y="27964"/>
                        </a:cubicBezTo>
                        <a:cubicBezTo>
                          <a:pt x="31260" y="31788"/>
                          <a:pt x="29269" y="35054"/>
                          <a:pt x="25922" y="37763"/>
                        </a:cubicBezTo>
                        <a:cubicBezTo>
                          <a:pt x="22656" y="40313"/>
                          <a:pt x="19150" y="41587"/>
                          <a:pt x="15247" y="41508"/>
                        </a:cubicBezTo>
                        <a:cubicBezTo>
                          <a:pt x="10546" y="41508"/>
                          <a:pt x="6642" y="39436"/>
                          <a:pt x="3535" y="35453"/>
                        </a:cubicBezTo>
                        <a:cubicBezTo>
                          <a:pt x="986" y="32186"/>
                          <a:pt x="-209" y="28840"/>
                          <a:pt x="30" y="25335"/>
                        </a:cubicBezTo>
                        <a:cubicBezTo>
                          <a:pt x="269" y="21829"/>
                          <a:pt x="1783" y="18722"/>
                          <a:pt x="4571" y="16093"/>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25" name="Freeform: Shape 3424">
                    <a:extLst>
                      <a:ext uri="{FF2B5EF4-FFF2-40B4-BE49-F238E27FC236}">
                        <a16:creationId xmlns:a16="http://schemas.microsoft.com/office/drawing/2014/main" id="{583A8410-22B1-69DF-61CC-3652EA29126A}"/>
                      </a:ext>
                    </a:extLst>
                  </p:cNvPr>
                  <p:cNvSpPr/>
                  <p:nvPr/>
                </p:nvSpPr>
                <p:spPr>
                  <a:xfrm>
                    <a:off x="1806248" y="1197056"/>
                    <a:ext cx="62699" cy="62381"/>
                  </a:xfrm>
                  <a:custGeom>
                    <a:avLst/>
                    <a:gdLst>
                      <a:gd name="connsiteX0" fmla="*/ 0 w 62699"/>
                      <a:gd name="connsiteY0" fmla="*/ 28123 h 62381"/>
                      <a:gd name="connsiteX1" fmla="*/ 35931 w 62699"/>
                      <a:gd name="connsiteY1" fmla="*/ 0 h 62381"/>
                      <a:gd name="connsiteX2" fmla="*/ 41508 w 62699"/>
                      <a:gd name="connsiteY2" fmla="*/ 7170 h 62381"/>
                      <a:gd name="connsiteX3" fmla="*/ 22706 w 62699"/>
                      <a:gd name="connsiteY3" fmla="*/ 35533 h 62381"/>
                      <a:gd name="connsiteX4" fmla="*/ 18722 w 62699"/>
                      <a:gd name="connsiteY4" fmla="*/ 41428 h 62381"/>
                      <a:gd name="connsiteX5" fmla="*/ 25972 w 62699"/>
                      <a:gd name="connsiteY5" fmla="*/ 38799 h 62381"/>
                      <a:gd name="connsiteX6" fmla="*/ 57681 w 62699"/>
                      <a:gd name="connsiteY6" fmla="*/ 27884 h 62381"/>
                      <a:gd name="connsiteX7" fmla="*/ 62700 w 62699"/>
                      <a:gd name="connsiteY7" fmla="*/ 34258 h 62381"/>
                      <a:gd name="connsiteX8" fmla="*/ 26769 w 62699"/>
                      <a:gd name="connsiteY8" fmla="*/ 62381 h 62381"/>
                      <a:gd name="connsiteX9" fmla="*/ 23184 w 62699"/>
                      <a:gd name="connsiteY9" fmla="*/ 57760 h 62381"/>
                      <a:gd name="connsiteX10" fmla="*/ 53299 w 62699"/>
                      <a:gd name="connsiteY10" fmla="*/ 34258 h 62381"/>
                      <a:gd name="connsiteX11" fmla="*/ 15057 w 62699"/>
                      <a:gd name="connsiteY11" fmla="*/ 47324 h 62381"/>
                      <a:gd name="connsiteX12" fmla="*/ 11711 w 62699"/>
                      <a:gd name="connsiteY12" fmla="*/ 43021 h 62381"/>
                      <a:gd name="connsiteX13" fmla="*/ 34178 w 62699"/>
                      <a:gd name="connsiteY13" fmla="*/ 8684 h 62381"/>
                      <a:gd name="connsiteX14" fmla="*/ 3585 w 62699"/>
                      <a:gd name="connsiteY14" fmla="*/ 32585 h 62381"/>
                      <a:gd name="connsiteX15" fmla="*/ 0 w 62699"/>
                      <a:gd name="connsiteY15" fmla="*/ 27964 h 6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699" h="62381">
                        <a:moveTo>
                          <a:pt x="0" y="28123"/>
                        </a:moveTo>
                        <a:lnTo>
                          <a:pt x="35931" y="0"/>
                        </a:lnTo>
                        <a:lnTo>
                          <a:pt x="41508" y="7170"/>
                        </a:lnTo>
                        <a:lnTo>
                          <a:pt x="22706" y="35533"/>
                        </a:lnTo>
                        <a:cubicBezTo>
                          <a:pt x="20953" y="38162"/>
                          <a:pt x="19599" y="40153"/>
                          <a:pt x="18722" y="41428"/>
                        </a:cubicBezTo>
                        <a:cubicBezTo>
                          <a:pt x="20316" y="40791"/>
                          <a:pt x="22785" y="39914"/>
                          <a:pt x="25972" y="38799"/>
                        </a:cubicBezTo>
                        <a:lnTo>
                          <a:pt x="57681" y="27884"/>
                        </a:lnTo>
                        <a:lnTo>
                          <a:pt x="62700" y="34258"/>
                        </a:lnTo>
                        <a:lnTo>
                          <a:pt x="26769" y="62381"/>
                        </a:lnTo>
                        <a:lnTo>
                          <a:pt x="23184" y="57760"/>
                        </a:lnTo>
                        <a:lnTo>
                          <a:pt x="53299" y="34258"/>
                        </a:lnTo>
                        <a:lnTo>
                          <a:pt x="15057" y="47324"/>
                        </a:lnTo>
                        <a:lnTo>
                          <a:pt x="11711" y="43021"/>
                        </a:lnTo>
                        <a:lnTo>
                          <a:pt x="34178" y="8684"/>
                        </a:lnTo>
                        <a:lnTo>
                          <a:pt x="3585" y="32585"/>
                        </a:lnTo>
                        <a:lnTo>
                          <a:pt x="0" y="2796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3403" name="Graphic 3682">
                  <a:extLst>
                    <a:ext uri="{FF2B5EF4-FFF2-40B4-BE49-F238E27FC236}">
                      <a16:creationId xmlns:a16="http://schemas.microsoft.com/office/drawing/2014/main" id="{804AC66A-5A6A-8BAB-21F0-5027A499496B}"/>
                    </a:ext>
                  </a:extLst>
                </p:cNvPr>
                <p:cNvGrpSpPr/>
                <p:nvPr/>
              </p:nvGrpSpPr>
              <p:grpSpPr>
                <a:xfrm>
                  <a:off x="1543100" y="669407"/>
                  <a:ext cx="261155" cy="349508"/>
                  <a:chOff x="1543100" y="669407"/>
                  <a:chExt cx="261155" cy="349508"/>
                </a:xfrm>
                <a:solidFill>
                  <a:srgbClr val="000000"/>
                </a:solidFill>
              </p:grpSpPr>
              <p:sp>
                <p:nvSpPr>
                  <p:cNvPr id="3404" name="Freeform: Shape 3403">
                    <a:extLst>
                      <a:ext uri="{FF2B5EF4-FFF2-40B4-BE49-F238E27FC236}">
                        <a16:creationId xmlns:a16="http://schemas.microsoft.com/office/drawing/2014/main" id="{229EA14B-C80E-72C8-0B91-FBCAA888CC58}"/>
                      </a:ext>
                    </a:extLst>
                  </p:cNvPr>
                  <p:cNvSpPr/>
                  <p:nvPr/>
                </p:nvSpPr>
                <p:spPr>
                  <a:xfrm>
                    <a:off x="1543100" y="669407"/>
                    <a:ext cx="75526" cy="74889"/>
                  </a:xfrm>
                  <a:custGeom>
                    <a:avLst/>
                    <a:gdLst>
                      <a:gd name="connsiteX0" fmla="*/ 0 w 75526"/>
                      <a:gd name="connsiteY0" fmla="*/ 32903 h 74889"/>
                      <a:gd name="connsiteX1" fmla="*/ 46607 w 75526"/>
                      <a:gd name="connsiteY1" fmla="*/ 0 h 74889"/>
                      <a:gd name="connsiteX2" fmla="*/ 53219 w 75526"/>
                      <a:gd name="connsiteY2" fmla="*/ 9401 h 74889"/>
                      <a:gd name="connsiteX3" fmla="*/ 32505 w 75526"/>
                      <a:gd name="connsiteY3" fmla="*/ 23980 h 74889"/>
                      <a:gd name="connsiteX4" fmla="*/ 66604 w 75526"/>
                      <a:gd name="connsiteY4" fmla="*/ 28362 h 74889"/>
                      <a:gd name="connsiteX5" fmla="*/ 75526 w 75526"/>
                      <a:gd name="connsiteY5" fmla="*/ 41030 h 74889"/>
                      <a:gd name="connsiteX6" fmla="*/ 45013 w 75526"/>
                      <a:gd name="connsiteY6" fmla="*/ 36329 h 74889"/>
                      <a:gd name="connsiteX7" fmla="*/ 29637 w 75526"/>
                      <a:gd name="connsiteY7" fmla="*/ 74889 h 74889"/>
                      <a:gd name="connsiteX8" fmla="*/ 21033 w 75526"/>
                      <a:gd name="connsiteY8" fmla="*/ 62700 h 74889"/>
                      <a:gd name="connsiteX9" fmla="*/ 33859 w 75526"/>
                      <a:gd name="connsiteY9" fmla="*/ 34497 h 74889"/>
                      <a:gd name="connsiteX10" fmla="*/ 20714 w 75526"/>
                      <a:gd name="connsiteY10" fmla="*/ 32346 h 74889"/>
                      <a:gd name="connsiteX11" fmla="*/ 6613 w 75526"/>
                      <a:gd name="connsiteY11" fmla="*/ 42304 h 74889"/>
                      <a:gd name="connsiteX12" fmla="*/ 0 w 75526"/>
                      <a:gd name="connsiteY12" fmla="*/ 32903 h 7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526" h="74889">
                        <a:moveTo>
                          <a:pt x="0" y="32903"/>
                        </a:moveTo>
                        <a:lnTo>
                          <a:pt x="46607" y="0"/>
                        </a:lnTo>
                        <a:lnTo>
                          <a:pt x="53219" y="9401"/>
                        </a:lnTo>
                        <a:lnTo>
                          <a:pt x="32505" y="23980"/>
                        </a:lnTo>
                        <a:lnTo>
                          <a:pt x="66604" y="28362"/>
                        </a:lnTo>
                        <a:lnTo>
                          <a:pt x="75526" y="41030"/>
                        </a:lnTo>
                        <a:lnTo>
                          <a:pt x="45013" y="36329"/>
                        </a:lnTo>
                        <a:lnTo>
                          <a:pt x="29637" y="74889"/>
                        </a:lnTo>
                        <a:lnTo>
                          <a:pt x="21033" y="62700"/>
                        </a:lnTo>
                        <a:lnTo>
                          <a:pt x="33859" y="34497"/>
                        </a:lnTo>
                        <a:lnTo>
                          <a:pt x="20714" y="32346"/>
                        </a:lnTo>
                        <a:lnTo>
                          <a:pt x="6613" y="42304"/>
                        </a:lnTo>
                        <a:lnTo>
                          <a:pt x="0" y="3290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05" name="Freeform: Shape 3404">
                    <a:extLst>
                      <a:ext uri="{FF2B5EF4-FFF2-40B4-BE49-F238E27FC236}">
                        <a16:creationId xmlns:a16="http://schemas.microsoft.com/office/drawing/2014/main" id="{4212ADD0-8B0D-1B0D-F7C3-B1E38DED2FFF}"/>
                      </a:ext>
                    </a:extLst>
                  </p:cNvPr>
                  <p:cNvSpPr/>
                  <p:nvPr/>
                </p:nvSpPr>
                <p:spPr>
                  <a:xfrm>
                    <a:off x="1580808" y="729581"/>
                    <a:ext cx="42868" cy="42253"/>
                  </a:xfrm>
                  <a:custGeom>
                    <a:avLst/>
                    <a:gdLst>
                      <a:gd name="connsiteX0" fmla="*/ 19893 w 42868"/>
                      <a:gd name="connsiteY0" fmla="*/ 31446 h 42253"/>
                      <a:gd name="connsiteX1" fmla="*/ 24673 w 42868"/>
                      <a:gd name="connsiteY1" fmla="*/ 41405 h 42253"/>
                      <a:gd name="connsiteX2" fmla="*/ 13360 w 42868"/>
                      <a:gd name="connsiteY2" fmla="*/ 41245 h 42253"/>
                      <a:gd name="connsiteX3" fmla="*/ 4278 w 42868"/>
                      <a:gd name="connsiteY3" fmla="*/ 33757 h 42253"/>
                      <a:gd name="connsiteX4" fmla="*/ 852 w 42868"/>
                      <a:gd name="connsiteY4" fmla="*/ 16628 h 42253"/>
                      <a:gd name="connsiteX5" fmla="*/ 10094 w 42868"/>
                      <a:gd name="connsiteY5" fmla="*/ 5076 h 42253"/>
                      <a:gd name="connsiteX6" fmla="*/ 26346 w 42868"/>
                      <a:gd name="connsiteY6" fmla="*/ 136 h 42253"/>
                      <a:gd name="connsiteX7" fmla="*/ 38934 w 42868"/>
                      <a:gd name="connsiteY7" fmla="*/ 7864 h 42253"/>
                      <a:gd name="connsiteX8" fmla="*/ 42360 w 42868"/>
                      <a:gd name="connsiteY8" fmla="*/ 23240 h 42253"/>
                      <a:gd name="connsiteX9" fmla="*/ 30090 w 42868"/>
                      <a:gd name="connsiteY9" fmla="*/ 38138 h 42253"/>
                      <a:gd name="connsiteX10" fmla="*/ 14316 w 42868"/>
                      <a:gd name="connsiteY10" fmla="*/ 15751 h 42253"/>
                      <a:gd name="connsiteX11" fmla="*/ 9695 w 42868"/>
                      <a:gd name="connsiteY11" fmla="*/ 22284 h 42253"/>
                      <a:gd name="connsiteX12" fmla="*/ 11129 w 42868"/>
                      <a:gd name="connsiteY12" fmla="*/ 28976 h 42253"/>
                      <a:gd name="connsiteX13" fmla="*/ 14794 w 42868"/>
                      <a:gd name="connsiteY13" fmla="*/ 31685 h 42253"/>
                      <a:gd name="connsiteX14" fmla="*/ 19973 w 42868"/>
                      <a:gd name="connsiteY14" fmla="*/ 31287 h 42253"/>
                      <a:gd name="connsiteX15" fmla="*/ 29294 w 42868"/>
                      <a:gd name="connsiteY15" fmla="*/ 25551 h 42253"/>
                      <a:gd name="connsiteX16" fmla="*/ 33755 w 42868"/>
                      <a:gd name="connsiteY16" fmla="*/ 19336 h 42253"/>
                      <a:gd name="connsiteX17" fmla="*/ 32481 w 42868"/>
                      <a:gd name="connsiteY17" fmla="*/ 13282 h 42253"/>
                      <a:gd name="connsiteX18" fmla="*/ 26904 w 42868"/>
                      <a:gd name="connsiteY18" fmla="*/ 9935 h 42253"/>
                      <a:gd name="connsiteX19" fmla="*/ 19813 w 42868"/>
                      <a:gd name="connsiteY19" fmla="*/ 12166 h 42253"/>
                      <a:gd name="connsiteX20" fmla="*/ 29214 w 42868"/>
                      <a:gd name="connsiteY20" fmla="*/ 25551 h 4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868" h="42253">
                        <a:moveTo>
                          <a:pt x="19893" y="31446"/>
                        </a:moveTo>
                        <a:lnTo>
                          <a:pt x="24673" y="41405"/>
                        </a:lnTo>
                        <a:cubicBezTo>
                          <a:pt x="20610" y="42600"/>
                          <a:pt x="16865" y="42520"/>
                          <a:pt x="13360" y="41245"/>
                        </a:cubicBezTo>
                        <a:cubicBezTo>
                          <a:pt x="9934" y="39971"/>
                          <a:pt x="6907" y="37501"/>
                          <a:pt x="4278" y="33757"/>
                        </a:cubicBezTo>
                        <a:cubicBezTo>
                          <a:pt x="135" y="27861"/>
                          <a:pt x="-980" y="22204"/>
                          <a:pt x="852" y="16628"/>
                        </a:cubicBezTo>
                        <a:cubicBezTo>
                          <a:pt x="2366" y="12246"/>
                          <a:pt x="5473" y="8422"/>
                          <a:pt x="10094" y="5076"/>
                        </a:cubicBezTo>
                        <a:cubicBezTo>
                          <a:pt x="15670" y="1092"/>
                          <a:pt x="21088" y="-501"/>
                          <a:pt x="26346" y="136"/>
                        </a:cubicBezTo>
                        <a:cubicBezTo>
                          <a:pt x="31604" y="853"/>
                          <a:pt x="35747" y="3403"/>
                          <a:pt x="38934" y="7864"/>
                        </a:cubicBezTo>
                        <a:cubicBezTo>
                          <a:pt x="42519" y="12883"/>
                          <a:pt x="43634" y="17982"/>
                          <a:pt x="42360" y="23240"/>
                        </a:cubicBezTo>
                        <a:cubicBezTo>
                          <a:pt x="41085" y="28498"/>
                          <a:pt x="37022" y="33438"/>
                          <a:pt x="30090" y="38138"/>
                        </a:cubicBezTo>
                        <a:lnTo>
                          <a:pt x="14316" y="15751"/>
                        </a:lnTo>
                        <a:cubicBezTo>
                          <a:pt x="11687" y="17663"/>
                          <a:pt x="10173" y="19894"/>
                          <a:pt x="9695" y="22284"/>
                        </a:cubicBezTo>
                        <a:cubicBezTo>
                          <a:pt x="9217" y="24674"/>
                          <a:pt x="9695" y="26905"/>
                          <a:pt x="11129" y="28976"/>
                        </a:cubicBezTo>
                        <a:cubicBezTo>
                          <a:pt x="12085" y="30410"/>
                          <a:pt x="13360" y="31287"/>
                          <a:pt x="14794" y="31685"/>
                        </a:cubicBezTo>
                        <a:cubicBezTo>
                          <a:pt x="16228" y="32084"/>
                          <a:pt x="17981" y="31924"/>
                          <a:pt x="19973" y="31287"/>
                        </a:cubicBezTo>
                        <a:close/>
                        <a:moveTo>
                          <a:pt x="29294" y="25551"/>
                        </a:moveTo>
                        <a:cubicBezTo>
                          <a:pt x="31843" y="23639"/>
                          <a:pt x="33357" y="21567"/>
                          <a:pt x="33755" y="19336"/>
                        </a:cubicBezTo>
                        <a:cubicBezTo>
                          <a:pt x="34233" y="17106"/>
                          <a:pt x="33755" y="15114"/>
                          <a:pt x="32481" y="13282"/>
                        </a:cubicBezTo>
                        <a:cubicBezTo>
                          <a:pt x="31126" y="11290"/>
                          <a:pt x="29294" y="10254"/>
                          <a:pt x="26904" y="9935"/>
                        </a:cubicBezTo>
                        <a:cubicBezTo>
                          <a:pt x="24514" y="9617"/>
                          <a:pt x="22203" y="10413"/>
                          <a:pt x="19813" y="12166"/>
                        </a:cubicBezTo>
                        <a:lnTo>
                          <a:pt x="29214" y="2555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06" name="Freeform: Shape 3405">
                    <a:extLst>
                      <a:ext uri="{FF2B5EF4-FFF2-40B4-BE49-F238E27FC236}">
                        <a16:creationId xmlns:a16="http://schemas.microsoft.com/office/drawing/2014/main" id="{45B6E754-23DF-B96B-23AC-8303A5077B23}"/>
                      </a:ext>
                    </a:extLst>
                  </p:cNvPr>
                  <p:cNvSpPr/>
                  <p:nvPr/>
                </p:nvSpPr>
                <p:spPr>
                  <a:xfrm>
                    <a:off x="1601737" y="761345"/>
                    <a:ext cx="51389" cy="54573"/>
                  </a:xfrm>
                  <a:custGeom>
                    <a:avLst/>
                    <a:gdLst>
                      <a:gd name="connsiteX0" fmla="*/ 21670 w 51389"/>
                      <a:gd name="connsiteY0" fmla="*/ 54573 h 54573"/>
                      <a:gd name="connsiteX1" fmla="*/ 15376 w 51389"/>
                      <a:gd name="connsiteY1" fmla="*/ 45650 h 54573"/>
                      <a:gd name="connsiteX2" fmla="*/ 32585 w 51389"/>
                      <a:gd name="connsiteY2" fmla="*/ 33461 h 54573"/>
                      <a:gd name="connsiteX3" fmla="*/ 39277 w 51389"/>
                      <a:gd name="connsiteY3" fmla="*/ 27884 h 54573"/>
                      <a:gd name="connsiteX4" fmla="*/ 40472 w 51389"/>
                      <a:gd name="connsiteY4" fmla="*/ 24299 h 54573"/>
                      <a:gd name="connsiteX5" fmla="*/ 39197 w 51389"/>
                      <a:gd name="connsiteY5" fmla="*/ 20555 h 54573"/>
                      <a:gd name="connsiteX6" fmla="*/ 34975 w 51389"/>
                      <a:gd name="connsiteY6" fmla="*/ 17288 h 54573"/>
                      <a:gd name="connsiteX7" fmla="*/ 29796 w 51389"/>
                      <a:gd name="connsiteY7" fmla="*/ 17129 h 54573"/>
                      <a:gd name="connsiteX8" fmla="*/ 21590 w 51389"/>
                      <a:gd name="connsiteY8" fmla="*/ 21909 h 54573"/>
                      <a:gd name="connsiteX9" fmla="*/ 6294 w 51389"/>
                      <a:gd name="connsiteY9" fmla="*/ 32744 h 54573"/>
                      <a:gd name="connsiteX10" fmla="*/ 0 w 51389"/>
                      <a:gd name="connsiteY10" fmla="*/ 23821 h 54573"/>
                      <a:gd name="connsiteX11" fmla="*/ 33780 w 51389"/>
                      <a:gd name="connsiteY11" fmla="*/ 0 h 54573"/>
                      <a:gd name="connsiteX12" fmla="*/ 39675 w 51389"/>
                      <a:gd name="connsiteY12" fmla="*/ 8286 h 54573"/>
                      <a:gd name="connsiteX13" fmla="*/ 34736 w 51389"/>
                      <a:gd name="connsiteY13" fmla="*/ 11791 h 54573"/>
                      <a:gd name="connsiteX14" fmla="*/ 48280 w 51389"/>
                      <a:gd name="connsiteY14" fmla="*/ 18882 h 54573"/>
                      <a:gd name="connsiteX15" fmla="*/ 51068 w 51389"/>
                      <a:gd name="connsiteY15" fmla="*/ 25016 h 54573"/>
                      <a:gd name="connsiteX16" fmla="*/ 50988 w 51389"/>
                      <a:gd name="connsiteY16" fmla="*/ 30673 h 54573"/>
                      <a:gd name="connsiteX17" fmla="*/ 48439 w 51389"/>
                      <a:gd name="connsiteY17" fmla="*/ 35054 h 54573"/>
                      <a:gd name="connsiteX18" fmla="*/ 42782 w 51389"/>
                      <a:gd name="connsiteY18" fmla="*/ 39755 h 54573"/>
                      <a:gd name="connsiteX19" fmla="*/ 21829 w 51389"/>
                      <a:gd name="connsiteY19" fmla="*/ 54573 h 54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389" h="54573">
                        <a:moveTo>
                          <a:pt x="21670" y="54573"/>
                        </a:moveTo>
                        <a:lnTo>
                          <a:pt x="15376" y="45650"/>
                        </a:lnTo>
                        <a:lnTo>
                          <a:pt x="32585" y="33461"/>
                        </a:lnTo>
                        <a:cubicBezTo>
                          <a:pt x="36250" y="30912"/>
                          <a:pt x="38480" y="29000"/>
                          <a:pt x="39277" y="27884"/>
                        </a:cubicBezTo>
                        <a:cubicBezTo>
                          <a:pt x="40074" y="26769"/>
                          <a:pt x="40472" y="25574"/>
                          <a:pt x="40472" y="24299"/>
                        </a:cubicBezTo>
                        <a:cubicBezTo>
                          <a:pt x="40472" y="23024"/>
                          <a:pt x="39994" y="21750"/>
                          <a:pt x="39197" y="20555"/>
                        </a:cubicBezTo>
                        <a:cubicBezTo>
                          <a:pt x="38082" y="19041"/>
                          <a:pt x="36728" y="17926"/>
                          <a:pt x="34975" y="17288"/>
                        </a:cubicBezTo>
                        <a:cubicBezTo>
                          <a:pt x="33302" y="16651"/>
                          <a:pt x="31549" y="16651"/>
                          <a:pt x="29796" y="17129"/>
                        </a:cubicBezTo>
                        <a:cubicBezTo>
                          <a:pt x="28044" y="17687"/>
                          <a:pt x="25335" y="19280"/>
                          <a:pt x="21590" y="21909"/>
                        </a:cubicBezTo>
                        <a:lnTo>
                          <a:pt x="6294" y="32744"/>
                        </a:lnTo>
                        <a:lnTo>
                          <a:pt x="0" y="23821"/>
                        </a:lnTo>
                        <a:lnTo>
                          <a:pt x="33780" y="0"/>
                        </a:lnTo>
                        <a:lnTo>
                          <a:pt x="39675" y="8286"/>
                        </a:lnTo>
                        <a:lnTo>
                          <a:pt x="34736" y="11791"/>
                        </a:lnTo>
                        <a:cubicBezTo>
                          <a:pt x="40631" y="12030"/>
                          <a:pt x="45172" y="14420"/>
                          <a:pt x="48280" y="18882"/>
                        </a:cubicBezTo>
                        <a:cubicBezTo>
                          <a:pt x="49634" y="20873"/>
                          <a:pt x="50590" y="22865"/>
                          <a:pt x="51068" y="25016"/>
                        </a:cubicBezTo>
                        <a:cubicBezTo>
                          <a:pt x="51546" y="27167"/>
                          <a:pt x="51466" y="29000"/>
                          <a:pt x="50988" y="30673"/>
                        </a:cubicBezTo>
                        <a:cubicBezTo>
                          <a:pt x="50510" y="32346"/>
                          <a:pt x="49634" y="33780"/>
                          <a:pt x="48439" y="35054"/>
                        </a:cubicBezTo>
                        <a:cubicBezTo>
                          <a:pt x="47244" y="36409"/>
                          <a:pt x="45411" y="37923"/>
                          <a:pt x="42782" y="39755"/>
                        </a:cubicBezTo>
                        <a:lnTo>
                          <a:pt x="21829" y="54573"/>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07" name="Freeform: Shape 3406">
                    <a:extLst>
                      <a:ext uri="{FF2B5EF4-FFF2-40B4-BE49-F238E27FC236}">
                        <a16:creationId xmlns:a16="http://schemas.microsoft.com/office/drawing/2014/main" id="{754EA2FB-EDDE-819A-366E-3FA6A6FB0ABD}"/>
                      </a:ext>
                    </a:extLst>
                  </p:cNvPr>
                  <p:cNvSpPr/>
                  <p:nvPr/>
                </p:nvSpPr>
                <p:spPr>
                  <a:xfrm>
                    <a:off x="1615918" y="796878"/>
                    <a:ext cx="69232" cy="48677"/>
                  </a:xfrm>
                  <a:custGeom>
                    <a:avLst/>
                    <a:gdLst>
                      <a:gd name="connsiteX0" fmla="*/ 44694 w 69232"/>
                      <a:gd name="connsiteY0" fmla="*/ 80 h 48677"/>
                      <a:gd name="connsiteX1" fmla="*/ 51387 w 69232"/>
                      <a:gd name="connsiteY1" fmla="*/ 9560 h 48677"/>
                      <a:gd name="connsiteX2" fmla="*/ 33142 w 69232"/>
                      <a:gd name="connsiteY2" fmla="*/ 34576 h 48677"/>
                      <a:gd name="connsiteX3" fmla="*/ 62700 w 69232"/>
                      <a:gd name="connsiteY3" fmla="*/ 25494 h 48677"/>
                      <a:gd name="connsiteX4" fmla="*/ 69233 w 69232"/>
                      <a:gd name="connsiteY4" fmla="*/ 34736 h 48677"/>
                      <a:gd name="connsiteX5" fmla="*/ 28362 w 69232"/>
                      <a:gd name="connsiteY5" fmla="*/ 45730 h 48677"/>
                      <a:gd name="connsiteX6" fmla="*/ 20953 w 69232"/>
                      <a:gd name="connsiteY6" fmla="*/ 47722 h 48677"/>
                      <a:gd name="connsiteX7" fmla="*/ 14898 w 69232"/>
                      <a:gd name="connsiteY7" fmla="*/ 48678 h 48677"/>
                      <a:gd name="connsiteX8" fmla="*/ 10676 w 69232"/>
                      <a:gd name="connsiteY8" fmla="*/ 48041 h 48677"/>
                      <a:gd name="connsiteX9" fmla="*/ 6772 w 69232"/>
                      <a:gd name="connsiteY9" fmla="*/ 45730 h 48677"/>
                      <a:gd name="connsiteX10" fmla="*/ 3027 w 69232"/>
                      <a:gd name="connsiteY10" fmla="*/ 41508 h 48677"/>
                      <a:gd name="connsiteX11" fmla="*/ 0 w 69232"/>
                      <a:gd name="connsiteY11" fmla="*/ 36090 h 48677"/>
                      <a:gd name="connsiteX12" fmla="*/ 6453 w 69232"/>
                      <a:gd name="connsiteY12" fmla="*/ 30354 h 48677"/>
                      <a:gd name="connsiteX13" fmla="*/ 8684 w 69232"/>
                      <a:gd name="connsiteY13" fmla="*/ 34417 h 48677"/>
                      <a:gd name="connsiteX14" fmla="*/ 13783 w 69232"/>
                      <a:gd name="connsiteY14" fmla="*/ 37763 h 48677"/>
                      <a:gd name="connsiteX15" fmla="*/ 20077 w 69232"/>
                      <a:gd name="connsiteY15" fmla="*/ 36728 h 48677"/>
                      <a:gd name="connsiteX16" fmla="*/ 44854 w 69232"/>
                      <a:gd name="connsiteY16" fmla="*/ 0 h 4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232" h="48677">
                        <a:moveTo>
                          <a:pt x="44694" y="80"/>
                        </a:moveTo>
                        <a:lnTo>
                          <a:pt x="51387" y="9560"/>
                        </a:lnTo>
                        <a:lnTo>
                          <a:pt x="33142" y="34576"/>
                        </a:lnTo>
                        <a:lnTo>
                          <a:pt x="62700" y="25494"/>
                        </a:lnTo>
                        <a:lnTo>
                          <a:pt x="69233" y="34736"/>
                        </a:lnTo>
                        <a:lnTo>
                          <a:pt x="28362" y="45730"/>
                        </a:lnTo>
                        <a:lnTo>
                          <a:pt x="20953" y="47722"/>
                        </a:lnTo>
                        <a:cubicBezTo>
                          <a:pt x="18404" y="48359"/>
                          <a:pt x="16412" y="48678"/>
                          <a:pt x="14898" y="48678"/>
                        </a:cubicBezTo>
                        <a:cubicBezTo>
                          <a:pt x="13384" y="48678"/>
                          <a:pt x="11950" y="48519"/>
                          <a:pt x="10676" y="48041"/>
                        </a:cubicBezTo>
                        <a:cubicBezTo>
                          <a:pt x="9401" y="47563"/>
                          <a:pt x="8047" y="46766"/>
                          <a:pt x="6772" y="45730"/>
                        </a:cubicBezTo>
                        <a:cubicBezTo>
                          <a:pt x="5497" y="44615"/>
                          <a:pt x="4222" y="43260"/>
                          <a:pt x="3027" y="41508"/>
                        </a:cubicBezTo>
                        <a:cubicBezTo>
                          <a:pt x="1832" y="39835"/>
                          <a:pt x="797" y="38002"/>
                          <a:pt x="0" y="36090"/>
                        </a:cubicBezTo>
                        <a:lnTo>
                          <a:pt x="6453" y="30354"/>
                        </a:lnTo>
                        <a:cubicBezTo>
                          <a:pt x="7170" y="31947"/>
                          <a:pt x="7887" y="33302"/>
                          <a:pt x="8684" y="34417"/>
                        </a:cubicBezTo>
                        <a:cubicBezTo>
                          <a:pt x="10118" y="36489"/>
                          <a:pt x="11871" y="37604"/>
                          <a:pt x="13783" y="37763"/>
                        </a:cubicBezTo>
                        <a:cubicBezTo>
                          <a:pt x="15695" y="37923"/>
                          <a:pt x="17766" y="37604"/>
                          <a:pt x="20077" y="36728"/>
                        </a:cubicBezTo>
                        <a:lnTo>
                          <a:pt x="44854" y="0"/>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08" name="Freeform: Shape 3407">
                    <a:extLst>
                      <a:ext uri="{FF2B5EF4-FFF2-40B4-BE49-F238E27FC236}">
                        <a16:creationId xmlns:a16="http://schemas.microsoft.com/office/drawing/2014/main" id="{B7FAB8B9-1BF9-A03B-0B8B-1DD7613FF895}"/>
                      </a:ext>
                    </a:extLst>
                  </p:cNvPr>
                  <p:cNvSpPr/>
                  <p:nvPr/>
                </p:nvSpPr>
                <p:spPr>
                  <a:xfrm>
                    <a:off x="1657625" y="840993"/>
                    <a:ext cx="46610" cy="49576"/>
                  </a:xfrm>
                  <a:custGeom>
                    <a:avLst/>
                    <a:gdLst>
                      <a:gd name="connsiteX0" fmla="*/ 25932 w 46610"/>
                      <a:gd name="connsiteY0" fmla="*/ 10299 h 49576"/>
                      <a:gd name="connsiteX1" fmla="*/ 21630 w 46610"/>
                      <a:gd name="connsiteY1" fmla="*/ 1137 h 49576"/>
                      <a:gd name="connsiteX2" fmla="*/ 32226 w 46610"/>
                      <a:gd name="connsiteY2" fmla="*/ 739 h 49576"/>
                      <a:gd name="connsiteX3" fmla="*/ 41547 w 46610"/>
                      <a:gd name="connsiteY3" fmla="*/ 9024 h 49576"/>
                      <a:gd name="connsiteX4" fmla="*/ 46407 w 46610"/>
                      <a:gd name="connsiteY4" fmla="*/ 18903 h 49576"/>
                      <a:gd name="connsiteX5" fmla="*/ 45690 w 46610"/>
                      <a:gd name="connsiteY5" fmla="*/ 25596 h 49576"/>
                      <a:gd name="connsiteX6" fmla="*/ 38520 w 46610"/>
                      <a:gd name="connsiteY6" fmla="*/ 32447 h 49576"/>
                      <a:gd name="connsiteX7" fmla="*/ 28003 w 46610"/>
                      <a:gd name="connsiteY7" fmla="*/ 39697 h 49576"/>
                      <a:gd name="connsiteX8" fmla="*/ 21710 w 46610"/>
                      <a:gd name="connsiteY8" fmla="*/ 44796 h 49576"/>
                      <a:gd name="connsiteX9" fmla="*/ 18284 w 46610"/>
                      <a:gd name="connsiteY9" fmla="*/ 49576 h 49576"/>
                      <a:gd name="connsiteX10" fmla="*/ 12070 w 46610"/>
                      <a:gd name="connsiteY10" fmla="*/ 40733 h 49576"/>
                      <a:gd name="connsiteX11" fmla="*/ 14061 w 46610"/>
                      <a:gd name="connsiteY11" fmla="*/ 38024 h 49576"/>
                      <a:gd name="connsiteX12" fmla="*/ 14858 w 46610"/>
                      <a:gd name="connsiteY12" fmla="*/ 36988 h 49576"/>
                      <a:gd name="connsiteX13" fmla="*/ 8086 w 46610"/>
                      <a:gd name="connsiteY13" fmla="*/ 34439 h 49576"/>
                      <a:gd name="connsiteX14" fmla="*/ 3067 w 46610"/>
                      <a:gd name="connsiteY14" fmla="*/ 29659 h 49576"/>
                      <a:gd name="connsiteX15" fmla="*/ 119 w 46610"/>
                      <a:gd name="connsiteY15" fmla="*/ 19461 h 49576"/>
                      <a:gd name="connsiteX16" fmla="*/ 5138 w 46610"/>
                      <a:gd name="connsiteY16" fmla="*/ 11414 h 49576"/>
                      <a:gd name="connsiteX17" fmla="*/ 11193 w 46610"/>
                      <a:gd name="connsiteY17" fmla="*/ 9184 h 49576"/>
                      <a:gd name="connsiteX18" fmla="*/ 17328 w 46610"/>
                      <a:gd name="connsiteY18" fmla="*/ 10618 h 49576"/>
                      <a:gd name="connsiteX19" fmla="*/ 24418 w 46610"/>
                      <a:gd name="connsiteY19" fmla="*/ 16274 h 49576"/>
                      <a:gd name="connsiteX20" fmla="*/ 32704 w 46610"/>
                      <a:gd name="connsiteY20" fmla="*/ 23365 h 49576"/>
                      <a:gd name="connsiteX21" fmla="*/ 33580 w 46610"/>
                      <a:gd name="connsiteY21" fmla="*/ 22727 h 49576"/>
                      <a:gd name="connsiteX22" fmla="*/ 36369 w 46610"/>
                      <a:gd name="connsiteY22" fmla="*/ 18903 h 49576"/>
                      <a:gd name="connsiteX23" fmla="*/ 34058 w 46610"/>
                      <a:gd name="connsiteY23" fmla="*/ 13327 h 49576"/>
                      <a:gd name="connsiteX24" fmla="*/ 30473 w 46610"/>
                      <a:gd name="connsiteY24" fmla="*/ 10299 h 49576"/>
                      <a:gd name="connsiteX25" fmla="*/ 25693 w 46610"/>
                      <a:gd name="connsiteY25" fmla="*/ 10458 h 49576"/>
                      <a:gd name="connsiteX26" fmla="*/ 27127 w 46610"/>
                      <a:gd name="connsiteY26" fmla="*/ 27348 h 49576"/>
                      <a:gd name="connsiteX27" fmla="*/ 21949 w 46610"/>
                      <a:gd name="connsiteY27" fmla="*/ 22887 h 49576"/>
                      <a:gd name="connsiteX28" fmla="*/ 16929 w 46610"/>
                      <a:gd name="connsiteY28" fmla="*/ 19142 h 49576"/>
                      <a:gd name="connsiteX29" fmla="*/ 12548 w 46610"/>
                      <a:gd name="connsiteY29" fmla="*/ 19620 h 49576"/>
                      <a:gd name="connsiteX30" fmla="*/ 10317 w 46610"/>
                      <a:gd name="connsiteY30" fmla="*/ 23285 h 49576"/>
                      <a:gd name="connsiteX31" fmla="*/ 11432 w 46610"/>
                      <a:gd name="connsiteY31" fmla="*/ 27826 h 49576"/>
                      <a:gd name="connsiteX32" fmla="*/ 16292 w 46610"/>
                      <a:gd name="connsiteY32" fmla="*/ 31332 h 49576"/>
                      <a:gd name="connsiteX33" fmla="*/ 20753 w 46610"/>
                      <a:gd name="connsiteY33" fmla="*/ 31332 h 49576"/>
                      <a:gd name="connsiteX34" fmla="*/ 25374 w 46610"/>
                      <a:gd name="connsiteY34" fmla="*/ 28623 h 49576"/>
                      <a:gd name="connsiteX35" fmla="*/ 27127 w 46610"/>
                      <a:gd name="connsiteY35" fmla="*/ 27348 h 4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610" h="49576">
                        <a:moveTo>
                          <a:pt x="25932" y="10299"/>
                        </a:moveTo>
                        <a:lnTo>
                          <a:pt x="21630" y="1137"/>
                        </a:lnTo>
                        <a:cubicBezTo>
                          <a:pt x="25534" y="-217"/>
                          <a:pt x="29039" y="-377"/>
                          <a:pt x="32226" y="739"/>
                        </a:cubicBezTo>
                        <a:cubicBezTo>
                          <a:pt x="35333" y="1854"/>
                          <a:pt x="38520" y="4643"/>
                          <a:pt x="41547" y="9024"/>
                        </a:cubicBezTo>
                        <a:cubicBezTo>
                          <a:pt x="44336" y="13008"/>
                          <a:pt x="46009" y="16354"/>
                          <a:pt x="46407" y="18903"/>
                        </a:cubicBezTo>
                        <a:cubicBezTo>
                          <a:pt x="46805" y="21532"/>
                          <a:pt x="46646" y="23763"/>
                          <a:pt x="45690" y="25596"/>
                        </a:cubicBezTo>
                        <a:cubicBezTo>
                          <a:pt x="44814" y="27428"/>
                          <a:pt x="42423" y="29659"/>
                          <a:pt x="38520" y="32447"/>
                        </a:cubicBezTo>
                        <a:lnTo>
                          <a:pt x="28003" y="39697"/>
                        </a:lnTo>
                        <a:cubicBezTo>
                          <a:pt x="25056" y="41768"/>
                          <a:pt x="22984" y="43441"/>
                          <a:pt x="21710" y="44796"/>
                        </a:cubicBezTo>
                        <a:cubicBezTo>
                          <a:pt x="20514" y="46071"/>
                          <a:pt x="19399" y="47664"/>
                          <a:pt x="18284" y="49576"/>
                        </a:cubicBezTo>
                        <a:lnTo>
                          <a:pt x="12070" y="40733"/>
                        </a:lnTo>
                        <a:cubicBezTo>
                          <a:pt x="12468" y="40095"/>
                          <a:pt x="13185" y="39139"/>
                          <a:pt x="14061" y="38024"/>
                        </a:cubicBezTo>
                        <a:cubicBezTo>
                          <a:pt x="14460" y="37466"/>
                          <a:pt x="14778" y="37148"/>
                          <a:pt x="14858" y="36988"/>
                        </a:cubicBezTo>
                        <a:cubicBezTo>
                          <a:pt x="12309" y="36510"/>
                          <a:pt x="9998" y="35634"/>
                          <a:pt x="8086" y="34439"/>
                        </a:cubicBezTo>
                        <a:cubicBezTo>
                          <a:pt x="6174" y="33244"/>
                          <a:pt x="4421" y="31650"/>
                          <a:pt x="3067" y="29659"/>
                        </a:cubicBezTo>
                        <a:cubicBezTo>
                          <a:pt x="597" y="26153"/>
                          <a:pt x="-359" y="22807"/>
                          <a:pt x="119" y="19461"/>
                        </a:cubicBezTo>
                        <a:cubicBezTo>
                          <a:pt x="597" y="16115"/>
                          <a:pt x="2270" y="13406"/>
                          <a:pt x="5138" y="11414"/>
                        </a:cubicBezTo>
                        <a:cubicBezTo>
                          <a:pt x="7050" y="10060"/>
                          <a:pt x="9042" y="9343"/>
                          <a:pt x="11193" y="9184"/>
                        </a:cubicBezTo>
                        <a:cubicBezTo>
                          <a:pt x="13344" y="9024"/>
                          <a:pt x="15416" y="9502"/>
                          <a:pt x="17328" y="10618"/>
                        </a:cubicBezTo>
                        <a:cubicBezTo>
                          <a:pt x="19319" y="11653"/>
                          <a:pt x="21630" y="13566"/>
                          <a:pt x="24418" y="16274"/>
                        </a:cubicBezTo>
                        <a:cubicBezTo>
                          <a:pt x="28163" y="19859"/>
                          <a:pt x="30951" y="22249"/>
                          <a:pt x="32704" y="23365"/>
                        </a:cubicBezTo>
                        <a:lnTo>
                          <a:pt x="33580" y="22727"/>
                        </a:lnTo>
                        <a:cubicBezTo>
                          <a:pt x="35333" y="21532"/>
                          <a:pt x="36209" y="20258"/>
                          <a:pt x="36369" y="18903"/>
                        </a:cubicBezTo>
                        <a:cubicBezTo>
                          <a:pt x="36528" y="17549"/>
                          <a:pt x="35731" y="15717"/>
                          <a:pt x="34058" y="13327"/>
                        </a:cubicBezTo>
                        <a:cubicBezTo>
                          <a:pt x="32943" y="11733"/>
                          <a:pt x="31748" y="10697"/>
                          <a:pt x="30473" y="10299"/>
                        </a:cubicBezTo>
                        <a:cubicBezTo>
                          <a:pt x="29198" y="9821"/>
                          <a:pt x="27605" y="9901"/>
                          <a:pt x="25693" y="10458"/>
                        </a:cubicBezTo>
                        <a:close/>
                        <a:moveTo>
                          <a:pt x="27127" y="27348"/>
                        </a:moveTo>
                        <a:cubicBezTo>
                          <a:pt x="25932" y="26472"/>
                          <a:pt x="24179" y="24958"/>
                          <a:pt x="21949" y="22887"/>
                        </a:cubicBezTo>
                        <a:cubicBezTo>
                          <a:pt x="19638" y="20815"/>
                          <a:pt x="17965" y="19541"/>
                          <a:pt x="16929" y="19142"/>
                        </a:cubicBezTo>
                        <a:cubicBezTo>
                          <a:pt x="15256" y="18585"/>
                          <a:pt x="13822" y="18744"/>
                          <a:pt x="12548" y="19620"/>
                        </a:cubicBezTo>
                        <a:cubicBezTo>
                          <a:pt x="11273" y="20497"/>
                          <a:pt x="10556" y="21771"/>
                          <a:pt x="10317" y="23285"/>
                        </a:cubicBezTo>
                        <a:cubicBezTo>
                          <a:pt x="10078" y="24879"/>
                          <a:pt x="10476" y="26392"/>
                          <a:pt x="11432" y="27826"/>
                        </a:cubicBezTo>
                        <a:cubicBezTo>
                          <a:pt x="12548" y="29420"/>
                          <a:pt x="14141" y="30615"/>
                          <a:pt x="16292" y="31332"/>
                        </a:cubicBezTo>
                        <a:cubicBezTo>
                          <a:pt x="17885" y="31810"/>
                          <a:pt x="19319" y="31889"/>
                          <a:pt x="20753" y="31332"/>
                        </a:cubicBezTo>
                        <a:cubicBezTo>
                          <a:pt x="21710" y="31013"/>
                          <a:pt x="23223" y="30137"/>
                          <a:pt x="25374" y="28623"/>
                        </a:cubicBezTo>
                        <a:lnTo>
                          <a:pt x="27127" y="27348"/>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09" name="Freeform: Shape 3408">
                    <a:extLst>
                      <a:ext uri="{FF2B5EF4-FFF2-40B4-BE49-F238E27FC236}">
                        <a16:creationId xmlns:a16="http://schemas.microsoft.com/office/drawing/2014/main" id="{0E25C9B8-79CD-BBED-4284-EE1CF4FD6E96}"/>
                      </a:ext>
                    </a:extLst>
                  </p:cNvPr>
                  <p:cNvSpPr/>
                  <p:nvPr/>
                </p:nvSpPr>
                <p:spPr>
                  <a:xfrm>
                    <a:off x="1704268" y="902280"/>
                    <a:ext cx="48283" cy="40647"/>
                  </a:xfrm>
                  <a:custGeom>
                    <a:avLst/>
                    <a:gdLst>
                      <a:gd name="connsiteX0" fmla="*/ 5102 w 48283"/>
                      <a:gd name="connsiteY0" fmla="*/ 14579 h 40647"/>
                      <a:gd name="connsiteX1" fmla="*/ 8927 w 48283"/>
                      <a:gd name="connsiteY1" fmla="*/ 19121 h 40647"/>
                      <a:gd name="connsiteX2" fmla="*/ 5421 w 48283"/>
                      <a:gd name="connsiteY2" fmla="*/ 25335 h 40647"/>
                      <a:gd name="connsiteX3" fmla="*/ 6935 w 48283"/>
                      <a:gd name="connsiteY3" fmla="*/ 31310 h 40647"/>
                      <a:gd name="connsiteX4" fmla="*/ 13388 w 48283"/>
                      <a:gd name="connsiteY4" fmla="*/ 35134 h 40647"/>
                      <a:gd name="connsiteX5" fmla="*/ 21594 w 48283"/>
                      <a:gd name="connsiteY5" fmla="*/ 32744 h 40647"/>
                      <a:gd name="connsiteX6" fmla="*/ 26215 w 48283"/>
                      <a:gd name="connsiteY6" fmla="*/ 26211 h 40647"/>
                      <a:gd name="connsiteX7" fmla="*/ 24382 w 48283"/>
                      <a:gd name="connsiteY7" fmla="*/ 18882 h 40647"/>
                      <a:gd name="connsiteX8" fmla="*/ 20558 w 48283"/>
                      <a:gd name="connsiteY8" fmla="*/ 15615 h 40647"/>
                      <a:gd name="connsiteX9" fmla="*/ 16017 w 48283"/>
                      <a:gd name="connsiteY9" fmla="*/ 14659 h 40647"/>
                      <a:gd name="connsiteX10" fmla="*/ 13547 w 48283"/>
                      <a:gd name="connsiteY10" fmla="*/ 9959 h 40647"/>
                      <a:gd name="connsiteX11" fmla="*/ 35217 w 48283"/>
                      <a:gd name="connsiteY11" fmla="*/ 0 h 40647"/>
                      <a:gd name="connsiteX12" fmla="*/ 48283 w 48283"/>
                      <a:gd name="connsiteY12" fmla="*/ 18563 h 40647"/>
                      <a:gd name="connsiteX13" fmla="*/ 43901 w 48283"/>
                      <a:gd name="connsiteY13" fmla="*/ 21670 h 40647"/>
                      <a:gd name="connsiteX14" fmla="*/ 33385 w 48283"/>
                      <a:gd name="connsiteY14" fmla="*/ 6772 h 40647"/>
                      <a:gd name="connsiteX15" fmla="*/ 21913 w 48283"/>
                      <a:gd name="connsiteY15" fmla="*/ 11871 h 40647"/>
                      <a:gd name="connsiteX16" fmla="*/ 29242 w 48283"/>
                      <a:gd name="connsiteY16" fmla="*/ 17288 h 40647"/>
                      <a:gd name="connsiteX17" fmla="*/ 31712 w 48283"/>
                      <a:gd name="connsiteY17" fmla="*/ 27884 h 40647"/>
                      <a:gd name="connsiteX18" fmla="*/ 25418 w 48283"/>
                      <a:gd name="connsiteY18" fmla="*/ 37365 h 40647"/>
                      <a:gd name="connsiteX19" fmla="*/ 14583 w 48283"/>
                      <a:gd name="connsiteY19" fmla="*/ 40631 h 40647"/>
                      <a:gd name="connsiteX20" fmla="*/ 3111 w 48283"/>
                      <a:gd name="connsiteY20" fmla="*/ 34019 h 40647"/>
                      <a:gd name="connsiteX21" fmla="*/ 83 w 48283"/>
                      <a:gd name="connsiteY21" fmla="*/ 23741 h 40647"/>
                      <a:gd name="connsiteX22" fmla="*/ 5023 w 48283"/>
                      <a:gd name="connsiteY22" fmla="*/ 14739 h 4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283" h="40647">
                        <a:moveTo>
                          <a:pt x="5102" y="14579"/>
                        </a:moveTo>
                        <a:lnTo>
                          <a:pt x="8927" y="19121"/>
                        </a:lnTo>
                        <a:cubicBezTo>
                          <a:pt x="6855" y="21112"/>
                          <a:pt x="5660" y="23184"/>
                          <a:pt x="5421" y="25335"/>
                        </a:cubicBezTo>
                        <a:cubicBezTo>
                          <a:pt x="5182" y="27486"/>
                          <a:pt x="5660" y="29478"/>
                          <a:pt x="6935" y="31310"/>
                        </a:cubicBezTo>
                        <a:cubicBezTo>
                          <a:pt x="8528" y="33541"/>
                          <a:pt x="10599" y="34815"/>
                          <a:pt x="13388" y="35134"/>
                        </a:cubicBezTo>
                        <a:cubicBezTo>
                          <a:pt x="16097" y="35453"/>
                          <a:pt x="18885" y="34656"/>
                          <a:pt x="21594" y="32744"/>
                        </a:cubicBezTo>
                        <a:cubicBezTo>
                          <a:pt x="24223" y="30912"/>
                          <a:pt x="25737" y="28681"/>
                          <a:pt x="26215" y="26211"/>
                        </a:cubicBezTo>
                        <a:cubicBezTo>
                          <a:pt x="26693" y="23741"/>
                          <a:pt x="26055" y="21272"/>
                          <a:pt x="24382" y="18882"/>
                        </a:cubicBezTo>
                        <a:cubicBezTo>
                          <a:pt x="23347" y="17448"/>
                          <a:pt x="22072" y="16332"/>
                          <a:pt x="20558" y="15615"/>
                        </a:cubicBezTo>
                        <a:cubicBezTo>
                          <a:pt x="19044" y="14898"/>
                          <a:pt x="17531" y="14579"/>
                          <a:pt x="16017" y="14659"/>
                        </a:cubicBezTo>
                        <a:lnTo>
                          <a:pt x="13547" y="9959"/>
                        </a:lnTo>
                        <a:lnTo>
                          <a:pt x="35217" y="0"/>
                        </a:lnTo>
                        <a:lnTo>
                          <a:pt x="48283" y="18563"/>
                        </a:lnTo>
                        <a:lnTo>
                          <a:pt x="43901" y="21670"/>
                        </a:lnTo>
                        <a:lnTo>
                          <a:pt x="33385" y="6772"/>
                        </a:lnTo>
                        <a:lnTo>
                          <a:pt x="21913" y="11871"/>
                        </a:lnTo>
                        <a:cubicBezTo>
                          <a:pt x="25020" y="12986"/>
                          <a:pt x="27489" y="14818"/>
                          <a:pt x="29242" y="17288"/>
                        </a:cubicBezTo>
                        <a:cubicBezTo>
                          <a:pt x="31553" y="20555"/>
                          <a:pt x="32349" y="24060"/>
                          <a:pt x="31712" y="27884"/>
                        </a:cubicBezTo>
                        <a:cubicBezTo>
                          <a:pt x="31075" y="31708"/>
                          <a:pt x="28923" y="34895"/>
                          <a:pt x="25418" y="37365"/>
                        </a:cubicBezTo>
                        <a:cubicBezTo>
                          <a:pt x="22072" y="39755"/>
                          <a:pt x="18407" y="40791"/>
                          <a:pt x="14583" y="40631"/>
                        </a:cubicBezTo>
                        <a:cubicBezTo>
                          <a:pt x="9883" y="40392"/>
                          <a:pt x="6058" y="38162"/>
                          <a:pt x="3111" y="34019"/>
                        </a:cubicBezTo>
                        <a:cubicBezTo>
                          <a:pt x="720" y="30593"/>
                          <a:pt x="-315" y="27167"/>
                          <a:pt x="83" y="23741"/>
                        </a:cubicBezTo>
                        <a:cubicBezTo>
                          <a:pt x="481" y="20236"/>
                          <a:pt x="2155" y="17288"/>
                          <a:pt x="5023" y="1473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10" name="Freeform: Shape 3409">
                    <a:extLst>
                      <a:ext uri="{FF2B5EF4-FFF2-40B4-BE49-F238E27FC236}">
                        <a16:creationId xmlns:a16="http://schemas.microsoft.com/office/drawing/2014/main" id="{14E2A117-03B4-85FC-B081-36A6FED288AA}"/>
                      </a:ext>
                    </a:extLst>
                  </p:cNvPr>
                  <p:cNvSpPr/>
                  <p:nvPr/>
                </p:nvSpPr>
                <p:spPr>
                  <a:xfrm>
                    <a:off x="1724752" y="932475"/>
                    <a:ext cx="44177" cy="39851"/>
                  </a:xfrm>
                  <a:custGeom>
                    <a:avLst/>
                    <a:gdLst>
                      <a:gd name="connsiteX0" fmla="*/ 20469 w 44177"/>
                      <a:gd name="connsiteY0" fmla="*/ 13066 h 39851"/>
                      <a:gd name="connsiteX1" fmla="*/ 20469 w 44177"/>
                      <a:gd name="connsiteY1" fmla="*/ 6772 h 39851"/>
                      <a:gd name="connsiteX2" fmla="*/ 24134 w 44177"/>
                      <a:gd name="connsiteY2" fmla="*/ 2151 h 39851"/>
                      <a:gd name="connsiteX3" fmla="*/ 33057 w 44177"/>
                      <a:gd name="connsiteY3" fmla="*/ 239 h 39851"/>
                      <a:gd name="connsiteX4" fmla="*/ 41342 w 44177"/>
                      <a:gd name="connsiteY4" fmla="*/ 6055 h 39851"/>
                      <a:gd name="connsiteX5" fmla="*/ 44051 w 44177"/>
                      <a:gd name="connsiteY5" fmla="*/ 15934 h 39851"/>
                      <a:gd name="connsiteX6" fmla="*/ 39271 w 44177"/>
                      <a:gd name="connsiteY6" fmla="*/ 23821 h 39851"/>
                      <a:gd name="connsiteX7" fmla="*/ 33774 w 44177"/>
                      <a:gd name="connsiteY7" fmla="*/ 25654 h 39851"/>
                      <a:gd name="connsiteX8" fmla="*/ 27878 w 44177"/>
                      <a:gd name="connsiteY8" fmla="*/ 23582 h 39851"/>
                      <a:gd name="connsiteX9" fmla="*/ 27878 w 44177"/>
                      <a:gd name="connsiteY9" fmla="*/ 31310 h 39851"/>
                      <a:gd name="connsiteX10" fmla="*/ 23178 w 44177"/>
                      <a:gd name="connsiteY10" fmla="*/ 37285 h 39851"/>
                      <a:gd name="connsiteX11" fmla="*/ 12741 w 44177"/>
                      <a:gd name="connsiteY11" fmla="*/ 39596 h 39851"/>
                      <a:gd name="connsiteX12" fmla="*/ 3181 w 44177"/>
                      <a:gd name="connsiteY12" fmla="*/ 32983 h 39851"/>
                      <a:gd name="connsiteX13" fmla="*/ 153 w 44177"/>
                      <a:gd name="connsiteY13" fmla="*/ 21750 h 39851"/>
                      <a:gd name="connsiteX14" fmla="*/ 5889 w 44177"/>
                      <a:gd name="connsiteY14" fmla="*/ 12588 h 39851"/>
                      <a:gd name="connsiteX15" fmla="*/ 13299 w 44177"/>
                      <a:gd name="connsiteY15" fmla="*/ 10118 h 39851"/>
                      <a:gd name="connsiteX16" fmla="*/ 20310 w 44177"/>
                      <a:gd name="connsiteY16" fmla="*/ 12986 h 39851"/>
                      <a:gd name="connsiteX17" fmla="*/ 9395 w 44177"/>
                      <a:gd name="connsiteY17" fmla="*/ 17288 h 39851"/>
                      <a:gd name="connsiteX18" fmla="*/ 6288 w 44177"/>
                      <a:gd name="connsiteY18" fmla="*/ 20873 h 39851"/>
                      <a:gd name="connsiteX19" fmla="*/ 5411 w 44177"/>
                      <a:gd name="connsiteY19" fmla="*/ 25654 h 39851"/>
                      <a:gd name="connsiteX20" fmla="*/ 7164 w 44177"/>
                      <a:gd name="connsiteY20" fmla="*/ 30274 h 39851"/>
                      <a:gd name="connsiteX21" fmla="*/ 13139 w 44177"/>
                      <a:gd name="connsiteY21" fmla="*/ 34178 h 39851"/>
                      <a:gd name="connsiteX22" fmla="*/ 19991 w 44177"/>
                      <a:gd name="connsiteY22" fmla="*/ 32505 h 39851"/>
                      <a:gd name="connsiteX23" fmla="*/ 23895 w 44177"/>
                      <a:gd name="connsiteY23" fmla="*/ 26450 h 39851"/>
                      <a:gd name="connsiteX24" fmla="*/ 22142 w 44177"/>
                      <a:gd name="connsiteY24" fmla="*/ 19439 h 39851"/>
                      <a:gd name="connsiteX25" fmla="*/ 16246 w 44177"/>
                      <a:gd name="connsiteY25" fmla="*/ 15615 h 39851"/>
                      <a:gd name="connsiteX26" fmla="*/ 9395 w 44177"/>
                      <a:gd name="connsiteY26" fmla="*/ 17288 h 39851"/>
                      <a:gd name="connsiteX27" fmla="*/ 27639 w 44177"/>
                      <a:gd name="connsiteY27" fmla="*/ 6613 h 39851"/>
                      <a:gd name="connsiteX28" fmla="*/ 24532 w 44177"/>
                      <a:gd name="connsiteY28" fmla="*/ 11393 h 39851"/>
                      <a:gd name="connsiteX29" fmla="*/ 25966 w 44177"/>
                      <a:gd name="connsiteY29" fmla="*/ 16970 h 39851"/>
                      <a:gd name="connsiteX30" fmla="*/ 30666 w 44177"/>
                      <a:gd name="connsiteY30" fmla="*/ 20156 h 39851"/>
                      <a:gd name="connsiteX31" fmla="*/ 35925 w 44177"/>
                      <a:gd name="connsiteY31" fmla="*/ 18961 h 39851"/>
                      <a:gd name="connsiteX32" fmla="*/ 38952 w 44177"/>
                      <a:gd name="connsiteY32" fmla="*/ 14261 h 39851"/>
                      <a:gd name="connsiteX33" fmla="*/ 37598 w 44177"/>
                      <a:gd name="connsiteY33" fmla="*/ 8684 h 39851"/>
                      <a:gd name="connsiteX34" fmla="*/ 32818 w 44177"/>
                      <a:gd name="connsiteY34" fmla="*/ 5497 h 39851"/>
                      <a:gd name="connsiteX35" fmla="*/ 27559 w 44177"/>
                      <a:gd name="connsiteY35" fmla="*/ 6613 h 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177" h="39851">
                        <a:moveTo>
                          <a:pt x="20469" y="13066"/>
                        </a:moveTo>
                        <a:cubicBezTo>
                          <a:pt x="19831" y="10676"/>
                          <a:pt x="19831" y="8604"/>
                          <a:pt x="20469" y="6772"/>
                        </a:cubicBezTo>
                        <a:cubicBezTo>
                          <a:pt x="21106" y="4940"/>
                          <a:pt x="22301" y="3426"/>
                          <a:pt x="24134" y="2151"/>
                        </a:cubicBezTo>
                        <a:cubicBezTo>
                          <a:pt x="26842" y="239"/>
                          <a:pt x="29790" y="-398"/>
                          <a:pt x="33057" y="239"/>
                        </a:cubicBezTo>
                        <a:cubicBezTo>
                          <a:pt x="36243" y="876"/>
                          <a:pt x="39032" y="2788"/>
                          <a:pt x="41342" y="6055"/>
                        </a:cubicBezTo>
                        <a:cubicBezTo>
                          <a:pt x="43653" y="9321"/>
                          <a:pt x="44529" y="12588"/>
                          <a:pt x="44051" y="15934"/>
                        </a:cubicBezTo>
                        <a:cubicBezTo>
                          <a:pt x="43573" y="19280"/>
                          <a:pt x="41979" y="21829"/>
                          <a:pt x="39271" y="23821"/>
                        </a:cubicBezTo>
                        <a:cubicBezTo>
                          <a:pt x="37518" y="25016"/>
                          <a:pt x="35686" y="25654"/>
                          <a:pt x="33774" y="25654"/>
                        </a:cubicBezTo>
                        <a:cubicBezTo>
                          <a:pt x="31862" y="25654"/>
                          <a:pt x="29870" y="24937"/>
                          <a:pt x="27878" y="23582"/>
                        </a:cubicBezTo>
                        <a:cubicBezTo>
                          <a:pt x="28754" y="26371"/>
                          <a:pt x="28754" y="29000"/>
                          <a:pt x="27878" y="31310"/>
                        </a:cubicBezTo>
                        <a:cubicBezTo>
                          <a:pt x="27081" y="33700"/>
                          <a:pt x="25488" y="35692"/>
                          <a:pt x="23178" y="37285"/>
                        </a:cubicBezTo>
                        <a:cubicBezTo>
                          <a:pt x="19991" y="39516"/>
                          <a:pt x="16485" y="40313"/>
                          <a:pt x="12741" y="39596"/>
                        </a:cubicBezTo>
                        <a:cubicBezTo>
                          <a:pt x="8996" y="38879"/>
                          <a:pt x="5810" y="36648"/>
                          <a:pt x="3181" y="32983"/>
                        </a:cubicBezTo>
                        <a:cubicBezTo>
                          <a:pt x="551" y="29318"/>
                          <a:pt x="-405" y="25574"/>
                          <a:pt x="153" y="21750"/>
                        </a:cubicBezTo>
                        <a:cubicBezTo>
                          <a:pt x="711" y="17926"/>
                          <a:pt x="2623" y="14898"/>
                          <a:pt x="5889" y="12588"/>
                        </a:cubicBezTo>
                        <a:cubicBezTo>
                          <a:pt x="8279" y="10915"/>
                          <a:pt x="10749" y="10038"/>
                          <a:pt x="13299" y="10118"/>
                        </a:cubicBezTo>
                        <a:cubicBezTo>
                          <a:pt x="15768" y="10118"/>
                          <a:pt x="18158" y="11154"/>
                          <a:pt x="20310" y="12986"/>
                        </a:cubicBezTo>
                        <a:close/>
                        <a:moveTo>
                          <a:pt x="9395" y="17288"/>
                        </a:moveTo>
                        <a:cubicBezTo>
                          <a:pt x="8120" y="18244"/>
                          <a:pt x="7084" y="19439"/>
                          <a:pt x="6288" y="20873"/>
                        </a:cubicBezTo>
                        <a:cubicBezTo>
                          <a:pt x="5491" y="22387"/>
                          <a:pt x="5172" y="23901"/>
                          <a:pt x="5411" y="25654"/>
                        </a:cubicBezTo>
                        <a:cubicBezTo>
                          <a:pt x="5571" y="27327"/>
                          <a:pt x="6208" y="28920"/>
                          <a:pt x="7164" y="30274"/>
                        </a:cubicBezTo>
                        <a:cubicBezTo>
                          <a:pt x="8678" y="32425"/>
                          <a:pt x="10669" y="33780"/>
                          <a:pt x="13139" y="34178"/>
                        </a:cubicBezTo>
                        <a:cubicBezTo>
                          <a:pt x="15529" y="34576"/>
                          <a:pt x="17840" y="34019"/>
                          <a:pt x="19991" y="32505"/>
                        </a:cubicBezTo>
                        <a:cubicBezTo>
                          <a:pt x="22222" y="30912"/>
                          <a:pt x="23496" y="28920"/>
                          <a:pt x="23895" y="26450"/>
                        </a:cubicBezTo>
                        <a:cubicBezTo>
                          <a:pt x="24293" y="23980"/>
                          <a:pt x="23735" y="21590"/>
                          <a:pt x="22142" y="19439"/>
                        </a:cubicBezTo>
                        <a:cubicBezTo>
                          <a:pt x="20628" y="17288"/>
                          <a:pt x="18636" y="16014"/>
                          <a:pt x="16246" y="15615"/>
                        </a:cubicBezTo>
                        <a:cubicBezTo>
                          <a:pt x="13856" y="15217"/>
                          <a:pt x="11546" y="15775"/>
                          <a:pt x="9395" y="17288"/>
                        </a:cubicBezTo>
                        <a:close/>
                        <a:moveTo>
                          <a:pt x="27639" y="6613"/>
                        </a:moveTo>
                        <a:cubicBezTo>
                          <a:pt x="25886" y="7887"/>
                          <a:pt x="24851" y="9481"/>
                          <a:pt x="24532" y="11393"/>
                        </a:cubicBezTo>
                        <a:cubicBezTo>
                          <a:pt x="24213" y="13305"/>
                          <a:pt x="24691" y="15217"/>
                          <a:pt x="25966" y="16970"/>
                        </a:cubicBezTo>
                        <a:cubicBezTo>
                          <a:pt x="27241" y="18722"/>
                          <a:pt x="28754" y="19758"/>
                          <a:pt x="30666" y="20156"/>
                        </a:cubicBezTo>
                        <a:cubicBezTo>
                          <a:pt x="32579" y="20475"/>
                          <a:pt x="34331" y="20156"/>
                          <a:pt x="35925" y="18961"/>
                        </a:cubicBezTo>
                        <a:cubicBezTo>
                          <a:pt x="37598" y="17766"/>
                          <a:pt x="38633" y="16173"/>
                          <a:pt x="38952" y="14261"/>
                        </a:cubicBezTo>
                        <a:cubicBezTo>
                          <a:pt x="39271" y="12269"/>
                          <a:pt x="38793" y="10437"/>
                          <a:pt x="37598" y="8684"/>
                        </a:cubicBezTo>
                        <a:cubicBezTo>
                          <a:pt x="36403" y="6931"/>
                          <a:pt x="34809" y="5896"/>
                          <a:pt x="32818" y="5497"/>
                        </a:cubicBezTo>
                        <a:cubicBezTo>
                          <a:pt x="30826" y="5099"/>
                          <a:pt x="29153" y="5497"/>
                          <a:pt x="27559" y="6613"/>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411" name="Freeform: Shape 3410">
                    <a:extLst>
                      <a:ext uri="{FF2B5EF4-FFF2-40B4-BE49-F238E27FC236}">
                        <a16:creationId xmlns:a16="http://schemas.microsoft.com/office/drawing/2014/main" id="{7786A687-2FFF-2D59-8400-323491F28E92}"/>
                      </a:ext>
                    </a:extLst>
                  </p:cNvPr>
                  <p:cNvSpPr/>
                  <p:nvPr/>
                </p:nvSpPr>
                <p:spPr>
                  <a:xfrm>
                    <a:off x="1741716" y="957093"/>
                    <a:ext cx="62540" cy="61823"/>
                  </a:xfrm>
                  <a:custGeom>
                    <a:avLst/>
                    <a:gdLst>
                      <a:gd name="connsiteX0" fmla="*/ 0 w 62540"/>
                      <a:gd name="connsiteY0" fmla="*/ 26291 h 61823"/>
                      <a:gd name="connsiteX1" fmla="*/ 37285 w 62540"/>
                      <a:gd name="connsiteY1" fmla="*/ 0 h 61823"/>
                      <a:gd name="connsiteX2" fmla="*/ 42543 w 62540"/>
                      <a:gd name="connsiteY2" fmla="*/ 7409 h 61823"/>
                      <a:gd name="connsiteX3" fmla="*/ 22387 w 62540"/>
                      <a:gd name="connsiteY3" fmla="*/ 34895 h 61823"/>
                      <a:gd name="connsiteX4" fmla="*/ 18165 w 62540"/>
                      <a:gd name="connsiteY4" fmla="*/ 40552 h 61823"/>
                      <a:gd name="connsiteX5" fmla="*/ 25574 w 62540"/>
                      <a:gd name="connsiteY5" fmla="*/ 38321 h 61823"/>
                      <a:gd name="connsiteX6" fmla="*/ 57840 w 62540"/>
                      <a:gd name="connsiteY6" fmla="*/ 28920 h 61823"/>
                      <a:gd name="connsiteX7" fmla="*/ 62540 w 62540"/>
                      <a:gd name="connsiteY7" fmla="*/ 35532 h 61823"/>
                      <a:gd name="connsiteX8" fmla="*/ 25255 w 62540"/>
                      <a:gd name="connsiteY8" fmla="*/ 61823 h 61823"/>
                      <a:gd name="connsiteX9" fmla="*/ 21909 w 62540"/>
                      <a:gd name="connsiteY9" fmla="*/ 57043 h 61823"/>
                      <a:gd name="connsiteX10" fmla="*/ 53060 w 62540"/>
                      <a:gd name="connsiteY10" fmla="*/ 34975 h 61823"/>
                      <a:gd name="connsiteX11" fmla="*/ 14261 w 62540"/>
                      <a:gd name="connsiteY11" fmla="*/ 46208 h 61823"/>
                      <a:gd name="connsiteX12" fmla="*/ 11154 w 62540"/>
                      <a:gd name="connsiteY12" fmla="*/ 41747 h 61823"/>
                      <a:gd name="connsiteX13" fmla="*/ 35294 w 62540"/>
                      <a:gd name="connsiteY13" fmla="*/ 8525 h 61823"/>
                      <a:gd name="connsiteX14" fmla="*/ 3585 w 62540"/>
                      <a:gd name="connsiteY14" fmla="*/ 30912 h 61823"/>
                      <a:gd name="connsiteX15" fmla="*/ 239 w 62540"/>
                      <a:gd name="connsiteY15" fmla="*/ 26132 h 6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40" h="61823">
                        <a:moveTo>
                          <a:pt x="0" y="26291"/>
                        </a:moveTo>
                        <a:lnTo>
                          <a:pt x="37285" y="0"/>
                        </a:lnTo>
                        <a:lnTo>
                          <a:pt x="42543" y="7409"/>
                        </a:lnTo>
                        <a:lnTo>
                          <a:pt x="22387" y="34895"/>
                        </a:lnTo>
                        <a:cubicBezTo>
                          <a:pt x="20475" y="37445"/>
                          <a:pt x="19121" y="39357"/>
                          <a:pt x="18165" y="40552"/>
                        </a:cubicBezTo>
                        <a:cubicBezTo>
                          <a:pt x="19838" y="39994"/>
                          <a:pt x="22307" y="39277"/>
                          <a:pt x="25574" y="38321"/>
                        </a:cubicBezTo>
                        <a:lnTo>
                          <a:pt x="57840" y="28920"/>
                        </a:lnTo>
                        <a:lnTo>
                          <a:pt x="62540" y="35532"/>
                        </a:lnTo>
                        <a:lnTo>
                          <a:pt x="25255" y="61823"/>
                        </a:lnTo>
                        <a:lnTo>
                          <a:pt x="21909" y="57043"/>
                        </a:lnTo>
                        <a:lnTo>
                          <a:pt x="53060" y="34975"/>
                        </a:lnTo>
                        <a:lnTo>
                          <a:pt x="14261" y="46208"/>
                        </a:lnTo>
                        <a:lnTo>
                          <a:pt x="11154" y="41747"/>
                        </a:lnTo>
                        <a:lnTo>
                          <a:pt x="35294" y="8525"/>
                        </a:lnTo>
                        <a:lnTo>
                          <a:pt x="3585" y="30912"/>
                        </a:lnTo>
                        <a:lnTo>
                          <a:pt x="239" y="2613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grpSp>
            <p:nvGrpSpPr>
              <p:cNvPr id="3380" name="Graphic 3682">
                <a:extLst>
                  <a:ext uri="{FF2B5EF4-FFF2-40B4-BE49-F238E27FC236}">
                    <a16:creationId xmlns:a16="http://schemas.microsoft.com/office/drawing/2014/main" id="{205950D2-9521-E8B7-84C5-B9B08E03CC56}"/>
                  </a:ext>
                </a:extLst>
              </p:cNvPr>
              <p:cNvGrpSpPr/>
              <p:nvPr/>
            </p:nvGrpSpPr>
            <p:grpSpPr>
              <a:xfrm>
                <a:off x="2086684" y="1609265"/>
                <a:ext cx="411332" cy="335327"/>
                <a:chOff x="2086684" y="1609265"/>
                <a:chExt cx="411332" cy="335327"/>
              </a:xfrm>
              <a:solidFill>
                <a:srgbClr val="000000"/>
              </a:solidFill>
            </p:grpSpPr>
            <p:sp>
              <p:nvSpPr>
                <p:cNvPr id="3381" name="Freeform: Shape 3380">
                  <a:extLst>
                    <a:ext uri="{FF2B5EF4-FFF2-40B4-BE49-F238E27FC236}">
                      <a16:creationId xmlns:a16="http://schemas.microsoft.com/office/drawing/2014/main" id="{E64F72B7-F139-DE49-F238-13581EFA8A42}"/>
                    </a:ext>
                  </a:extLst>
                </p:cNvPr>
                <p:cNvSpPr/>
                <p:nvPr/>
              </p:nvSpPr>
              <p:spPr>
                <a:xfrm>
                  <a:off x="2086684" y="1816485"/>
                  <a:ext cx="131215" cy="128108"/>
                </a:xfrm>
                <a:custGeom>
                  <a:avLst/>
                  <a:gdLst>
                    <a:gd name="connsiteX0" fmla="*/ 131215 w 131215"/>
                    <a:gd name="connsiteY0" fmla="*/ 44376 h 128108"/>
                    <a:gd name="connsiteX1" fmla="*/ 114166 w 131215"/>
                    <a:gd name="connsiteY1" fmla="*/ 62700 h 128108"/>
                    <a:gd name="connsiteX2" fmla="*/ 88433 w 131215"/>
                    <a:gd name="connsiteY2" fmla="*/ 52343 h 128108"/>
                    <a:gd name="connsiteX3" fmla="*/ 57362 w 131215"/>
                    <a:gd name="connsiteY3" fmla="*/ 85724 h 128108"/>
                    <a:gd name="connsiteX4" fmla="*/ 69870 w 131215"/>
                    <a:gd name="connsiteY4" fmla="*/ 110262 h 128108"/>
                    <a:gd name="connsiteX5" fmla="*/ 53219 w 131215"/>
                    <a:gd name="connsiteY5" fmla="*/ 128108 h 128108"/>
                    <a:gd name="connsiteX6" fmla="*/ 0 w 131215"/>
                    <a:gd name="connsiteY6" fmla="*/ 17846 h 128108"/>
                    <a:gd name="connsiteX7" fmla="*/ 16571 w 131215"/>
                    <a:gd name="connsiteY7" fmla="*/ 0 h 128108"/>
                    <a:gd name="connsiteX8" fmla="*/ 131136 w 131215"/>
                    <a:gd name="connsiteY8" fmla="*/ 44296 h 128108"/>
                    <a:gd name="connsiteX9" fmla="*/ 69312 w 131215"/>
                    <a:gd name="connsiteY9" fmla="*/ 44694 h 128108"/>
                    <a:gd name="connsiteX10" fmla="*/ 27645 w 131215"/>
                    <a:gd name="connsiteY10" fmla="*/ 27327 h 128108"/>
                    <a:gd name="connsiteX11" fmla="*/ 48120 w 131215"/>
                    <a:gd name="connsiteY11" fmla="*/ 67480 h 128108"/>
                    <a:gd name="connsiteX12" fmla="*/ 69312 w 131215"/>
                    <a:gd name="connsiteY12" fmla="*/ 44694 h 12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215" h="128108">
                      <a:moveTo>
                        <a:pt x="131215" y="44376"/>
                      </a:moveTo>
                      <a:lnTo>
                        <a:pt x="114166" y="62700"/>
                      </a:lnTo>
                      <a:lnTo>
                        <a:pt x="88433" y="52343"/>
                      </a:lnTo>
                      <a:lnTo>
                        <a:pt x="57362" y="85724"/>
                      </a:lnTo>
                      <a:lnTo>
                        <a:pt x="69870" y="110262"/>
                      </a:lnTo>
                      <a:lnTo>
                        <a:pt x="53219" y="128108"/>
                      </a:lnTo>
                      <a:lnTo>
                        <a:pt x="0" y="17846"/>
                      </a:lnTo>
                      <a:lnTo>
                        <a:pt x="16571" y="0"/>
                      </a:lnTo>
                      <a:lnTo>
                        <a:pt x="131136" y="44296"/>
                      </a:lnTo>
                      <a:close/>
                      <a:moveTo>
                        <a:pt x="69312" y="44694"/>
                      </a:moveTo>
                      <a:lnTo>
                        <a:pt x="27645" y="27327"/>
                      </a:lnTo>
                      <a:lnTo>
                        <a:pt x="48120" y="67480"/>
                      </a:lnTo>
                      <a:lnTo>
                        <a:pt x="69312" y="44694"/>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82" name="Freeform: Shape 3381">
                  <a:extLst>
                    <a:ext uri="{FF2B5EF4-FFF2-40B4-BE49-F238E27FC236}">
                      <a16:creationId xmlns:a16="http://schemas.microsoft.com/office/drawing/2014/main" id="{E7A2477B-09EE-F1B8-8B21-D0290D1131AE}"/>
                    </a:ext>
                  </a:extLst>
                </p:cNvPr>
                <p:cNvSpPr/>
                <p:nvPr/>
              </p:nvSpPr>
              <p:spPr>
                <a:xfrm>
                  <a:off x="2161260" y="1737931"/>
                  <a:ext cx="85399" cy="113289"/>
                </a:xfrm>
                <a:custGeom>
                  <a:avLst/>
                  <a:gdLst>
                    <a:gd name="connsiteX0" fmla="*/ 4695 w 85399"/>
                    <a:gd name="connsiteY0" fmla="*/ 60230 h 113289"/>
                    <a:gd name="connsiteX1" fmla="*/ 13697 w 85399"/>
                    <a:gd name="connsiteY1" fmla="*/ 52104 h 113289"/>
                    <a:gd name="connsiteX2" fmla="*/ 9554 w 85399"/>
                    <a:gd name="connsiteY2" fmla="*/ 47483 h 113289"/>
                    <a:gd name="connsiteX3" fmla="*/ 791 w 85399"/>
                    <a:gd name="connsiteY3" fmla="*/ 34417 h 113289"/>
                    <a:gd name="connsiteX4" fmla="*/ 1269 w 85399"/>
                    <a:gd name="connsiteY4" fmla="*/ 22706 h 113289"/>
                    <a:gd name="connsiteX5" fmla="*/ 10272 w 85399"/>
                    <a:gd name="connsiteY5" fmla="*/ 10198 h 113289"/>
                    <a:gd name="connsiteX6" fmla="*/ 25727 w 85399"/>
                    <a:gd name="connsiteY6" fmla="*/ 0 h 113289"/>
                    <a:gd name="connsiteX7" fmla="*/ 33774 w 85399"/>
                    <a:gd name="connsiteY7" fmla="*/ 13305 h 113289"/>
                    <a:gd name="connsiteX8" fmla="*/ 25488 w 85399"/>
                    <a:gd name="connsiteY8" fmla="*/ 19121 h 113289"/>
                    <a:gd name="connsiteX9" fmla="*/ 21903 w 85399"/>
                    <a:gd name="connsiteY9" fmla="*/ 25335 h 113289"/>
                    <a:gd name="connsiteX10" fmla="*/ 26046 w 85399"/>
                    <a:gd name="connsiteY10" fmla="*/ 33063 h 113289"/>
                    <a:gd name="connsiteX11" fmla="*/ 29950 w 85399"/>
                    <a:gd name="connsiteY11" fmla="*/ 37365 h 113289"/>
                    <a:gd name="connsiteX12" fmla="*/ 42059 w 85399"/>
                    <a:gd name="connsiteY12" fmla="*/ 26371 h 113289"/>
                    <a:gd name="connsiteX13" fmla="*/ 53612 w 85399"/>
                    <a:gd name="connsiteY13" fmla="*/ 39118 h 113289"/>
                    <a:gd name="connsiteX14" fmla="*/ 41502 w 85399"/>
                    <a:gd name="connsiteY14" fmla="*/ 50112 h 113289"/>
                    <a:gd name="connsiteX15" fmla="*/ 85400 w 85399"/>
                    <a:gd name="connsiteY15" fmla="*/ 98631 h 113289"/>
                    <a:gd name="connsiteX16" fmla="*/ 69147 w 85399"/>
                    <a:gd name="connsiteY16" fmla="*/ 113290 h 113289"/>
                    <a:gd name="connsiteX17" fmla="*/ 25249 w 85399"/>
                    <a:gd name="connsiteY17" fmla="*/ 64692 h 113289"/>
                    <a:gd name="connsiteX18" fmla="*/ 16247 w 85399"/>
                    <a:gd name="connsiteY18" fmla="*/ 72818 h 113289"/>
                    <a:gd name="connsiteX19" fmla="*/ 4695 w 85399"/>
                    <a:gd name="connsiteY19" fmla="*/ 60071 h 113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399" h="113289">
                      <a:moveTo>
                        <a:pt x="4695" y="60230"/>
                      </a:moveTo>
                      <a:lnTo>
                        <a:pt x="13697" y="52104"/>
                      </a:lnTo>
                      <a:lnTo>
                        <a:pt x="9554" y="47483"/>
                      </a:lnTo>
                      <a:cubicBezTo>
                        <a:pt x="4934" y="42304"/>
                        <a:pt x="1986" y="38002"/>
                        <a:pt x="791" y="34417"/>
                      </a:cubicBezTo>
                      <a:cubicBezTo>
                        <a:pt x="-404" y="30912"/>
                        <a:pt x="-245" y="27008"/>
                        <a:pt x="1269" y="22706"/>
                      </a:cubicBezTo>
                      <a:cubicBezTo>
                        <a:pt x="2783" y="18483"/>
                        <a:pt x="5810" y="14261"/>
                        <a:pt x="10272" y="10198"/>
                      </a:cubicBezTo>
                      <a:cubicBezTo>
                        <a:pt x="14892" y="6055"/>
                        <a:pt x="20071" y="2629"/>
                        <a:pt x="25727" y="0"/>
                      </a:cubicBezTo>
                      <a:lnTo>
                        <a:pt x="33774" y="13305"/>
                      </a:lnTo>
                      <a:cubicBezTo>
                        <a:pt x="30667" y="15057"/>
                        <a:pt x="27878" y="16970"/>
                        <a:pt x="25488" y="19121"/>
                      </a:cubicBezTo>
                      <a:cubicBezTo>
                        <a:pt x="23098" y="21272"/>
                        <a:pt x="21983" y="23343"/>
                        <a:pt x="21903" y="25335"/>
                      </a:cubicBezTo>
                      <a:cubicBezTo>
                        <a:pt x="21903" y="27327"/>
                        <a:pt x="23258" y="29956"/>
                        <a:pt x="26046" y="33063"/>
                      </a:cubicBezTo>
                      <a:lnTo>
                        <a:pt x="29950" y="37365"/>
                      </a:lnTo>
                      <a:lnTo>
                        <a:pt x="42059" y="26371"/>
                      </a:lnTo>
                      <a:lnTo>
                        <a:pt x="53612" y="39118"/>
                      </a:lnTo>
                      <a:lnTo>
                        <a:pt x="41502" y="50112"/>
                      </a:lnTo>
                      <a:lnTo>
                        <a:pt x="85400" y="98631"/>
                      </a:lnTo>
                      <a:lnTo>
                        <a:pt x="69147" y="113290"/>
                      </a:lnTo>
                      <a:lnTo>
                        <a:pt x="25249" y="64692"/>
                      </a:lnTo>
                      <a:lnTo>
                        <a:pt x="16247" y="72818"/>
                      </a:lnTo>
                      <a:lnTo>
                        <a:pt x="4695" y="6007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83" name="Freeform: Shape 3382">
                  <a:extLst>
                    <a:ext uri="{FF2B5EF4-FFF2-40B4-BE49-F238E27FC236}">
                      <a16:creationId xmlns:a16="http://schemas.microsoft.com/office/drawing/2014/main" id="{D15874DF-EF45-6EBA-A00F-C1A12200C646}"/>
                    </a:ext>
                  </a:extLst>
                </p:cNvPr>
                <p:cNvSpPr/>
                <p:nvPr/>
              </p:nvSpPr>
              <p:spPr>
                <a:xfrm>
                  <a:off x="2217022" y="1721280"/>
                  <a:ext cx="68674" cy="96160"/>
                </a:xfrm>
                <a:custGeom>
                  <a:avLst/>
                  <a:gdLst>
                    <a:gd name="connsiteX0" fmla="*/ 68675 w 68674"/>
                    <a:gd name="connsiteY0" fmla="*/ 82537 h 96160"/>
                    <a:gd name="connsiteX1" fmla="*/ 51626 w 68674"/>
                    <a:gd name="connsiteY1" fmla="*/ 96161 h 96160"/>
                    <a:gd name="connsiteX2" fmla="*/ 0 w 68674"/>
                    <a:gd name="connsiteY2" fmla="*/ 31629 h 96160"/>
                    <a:gd name="connsiteX3" fmla="*/ 15854 w 68674"/>
                    <a:gd name="connsiteY3" fmla="*/ 18961 h 96160"/>
                    <a:gd name="connsiteX4" fmla="*/ 23184 w 68674"/>
                    <a:gd name="connsiteY4" fmla="*/ 28123 h 96160"/>
                    <a:gd name="connsiteX5" fmla="*/ 23662 w 68674"/>
                    <a:gd name="connsiteY5" fmla="*/ 13703 h 96160"/>
                    <a:gd name="connsiteX6" fmla="*/ 29398 w 68674"/>
                    <a:gd name="connsiteY6" fmla="*/ 5736 h 96160"/>
                    <a:gd name="connsiteX7" fmla="*/ 43181 w 68674"/>
                    <a:gd name="connsiteY7" fmla="*/ 0 h 96160"/>
                    <a:gd name="connsiteX8" fmla="*/ 49793 w 68674"/>
                    <a:gd name="connsiteY8" fmla="*/ 19121 h 96160"/>
                    <a:gd name="connsiteX9" fmla="*/ 39516 w 68674"/>
                    <a:gd name="connsiteY9" fmla="*/ 22785 h 96160"/>
                    <a:gd name="connsiteX10" fmla="*/ 35055 w 68674"/>
                    <a:gd name="connsiteY10" fmla="*/ 29637 h 96160"/>
                    <a:gd name="connsiteX11" fmla="*/ 36807 w 68674"/>
                    <a:gd name="connsiteY11" fmla="*/ 39914 h 96160"/>
                    <a:gd name="connsiteX12" fmla="*/ 52661 w 68674"/>
                    <a:gd name="connsiteY12" fmla="*/ 62700 h 96160"/>
                    <a:gd name="connsiteX13" fmla="*/ 68595 w 68674"/>
                    <a:gd name="connsiteY13" fmla="*/ 82617 h 9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674" h="96160">
                      <a:moveTo>
                        <a:pt x="68675" y="82537"/>
                      </a:moveTo>
                      <a:lnTo>
                        <a:pt x="51626" y="96161"/>
                      </a:lnTo>
                      <a:lnTo>
                        <a:pt x="0" y="31629"/>
                      </a:lnTo>
                      <a:lnTo>
                        <a:pt x="15854" y="18961"/>
                      </a:lnTo>
                      <a:lnTo>
                        <a:pt x="23184" y="28123"/>
                      </a:lnTo>
                      <a:cubicBezTo>
                        <a:pt x="22467" y="21590"/>
                        <a:pt x="22626" y="16810"/>
                        <a:pt x="23662" y="13703"/>
                      </a:cubicBezTo>
                      <a:cubicBezTo>
                        <a:pt x="24698" y="10596"/>
                        <a:pt x="26610" y="7967"/>
                        <a:pt x="29398" y="5736"/>
                      </a:cubicBezTo>
                      <a:cubicBezTo>
                        <a:pt x="33302" y="2629"/>
                        <a:pt x="37923" y="717"/>
                        <a:pt x="43181" y="0"/>
                      </a:cubicBezTo>
                      <a:lnTo>
                        <a:pt x="49793" y="19121"/>
                      </a:lnTo>
                      <a:cubicBezTo>
                        <a:pt x="45411" y="19599"/>
                        <a:pt x="41986" y="20794"/>
                        <a:pt x="39516" y="22785"/>
                      </a:cubicBezTo>
                      <a:cubicBezTo>
                        <a:pt x="37046" y="24777"/>
                        <a:pt x="35612" y="27008"/>
                        <a:pt x="35055" y="29637"/>
                      </a:cubicBezTo>
                      <a:cubicBezTo>
                        <a:pt x="34417" y="32266"/>
                        <a:pt x="35055" y="35692"/>
                        <a:pt x="36807" y="39914"/>
                      </a:cubicBezTo>
                      <a:cubicBezTo>
                        <a:pt x="38640" y="44137"/>
                        <a:pt x="43898" y="51705"/>
                        <a:pt x="52661" y="62700"/>
                      </a:cubicBezTo>
                      <a:lnTo>
                        <a:pt x="68595" y="82617"/>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84" name="Freeform: Shape 3383">
                  <a:extLst>
                    <a:ext uri="{FF2B5EF4-FFF2-40B4-BE49-F238E27FC236}">
                      <a16:creationId xmlns:a16="http://schemas.microsoft.com/office/drawing/2014/main" id="{F8A22BA3-C2EA-616D-E70B-AA8DCA84C099}"/>
                    </a:ext>
                  </a:extLst>
                </p:cNvPr>
                <p:cNvSpPr/>
                <p:nvPr/>
              </p:nvSpPr>
              <p:spPr>
                <a:xfrm>
                  <a:off x="2253670" y="1672204"/>
                  <a:ext cx="83891" cy="105641"/>
                </a:xfrm>
                <a:custGeom>
                  <a:avLst/>
                  <a:gdLst>
                    <a:gd name="connsiteX0" fmla="*/ 11711 w 83891"/>
                    <a:gd name="connsiteY0" fmla="*/ 29159 h 105641"/>
                    <a:gd name="connsiteX1" fmla="*/ 0 w 83891"/>
                    <a:gd name="connsiteY1" fmla="*/ 12667 h 105641"/>
                    <a:gd name="connsiteX2" fmla="*/ 17846 w 83891"/>
                    <a:gd name="connsiteY2" fmla="*/ 0 h 105641"/>
                    <a:gd name="connsiteX3" fmla="*/ 29557 w 83891"/>
                    <a:gd name="connsiteY3" fmla="*/ 16492 h 105641"/>
                    <a:gd name="connsiteX4" fmla="*/ 11711 w 83891"/>
                    <a:gd name="connsiteY4" fmla="*/ 29159 h 105641"/>
                    <a:gd name="connsiteX5" fmla="*/ 66046 w 83891"/>
                    <a:gd name="connsiteY5" fmla="*/ 105642 h 105641"/>
                    <a:gd name="connsiteX6" fmla="*/ 18165 w 83891"/>
                    <a:gd name="connsiteY6" fmla="*/ 38321 h 105641"/>
                    <a:gd name="connsiteX7" fmla="*/ 36011 w 83891"/>
                    <a:gd name="connsiteY7" fmla="*/ 25654 h 105641"/>
                    <a:gd name="connsiteX8" fmla="*/ 83892 w 83891"/>
                    <a:gd name="connsiteY8" fmla="*/ 92974 h 105641"/>
                    <a:gd name="connsiteX9" fmla="*/ 66046 w 83891"/>
                    <a:gd name="connsiteY9" fmla="*/ 105642 h 10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91" h="105641">
                      <a:moveTo>
                        <a:pt x="11711" y="29159"/>
                      </a:moveTo>
                      <a:lnTo>
                        <a:pt x="0" y="12667"/>
                      </a:lnTo>
                      <a:lnTo>
                        <a:pt x="17846" y="0"/>
                      </a:lnTo>
                      <a:lnTo>
                        <a:pt x="29557" y="16492"/>
                      </a:lnTo>
                      <a:lnTo>
                        <a:pt x="11711" y="29159"/>
                      </a:lnTo>
                      <a:close/>
                      <a:moveTo>
                        <a:pt x="66046" y="105642"/>
                      </a:moveTo>
                      <a:lnTo>
                        <a:pt x="18165" y="38321"/>
                      </a:lnTo>
                      <a:lnTo>
                        <a:pt x="36011" y="25654"/>
                      </a:lnTo>
                      <a:lnTo>
                        <a:pt x="83892" y="92974"/>
                      </a:lnTo>
                      <a:lnTo>
                        <a:pt x="66046" y="105642"/>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85" name="Freeform: Shape 3384">
                  <a:extLst>
                    <a:ext uri="{FF2B5EF4-FFF2-40B4-BE49-F238E27FC236}">
                      <a16:creationId xmlns:a16="http://schemas.microsoft.com/office/drawing/2014/main" id="{6B1A219D-DFE4-358A-AC44-D99653280FF0}"/>
                    </a:ext>
                  </a:extLst>
                </p:cNvPr>
                <p:cNvSpPr/>
                <p:nvPr/>
              </p:nvSpPr>
              <p:spPr>
                <a:xfrm>
                  <a:off x="2323108" y="1653958"/>
                  <a:ext cx="84178" cy="87514"/>
                </a:xfrm>
                <a:custGeom>
                  <a:avLst/>
                  <a:gdLst>
                    <a:gd name="connsiteX0" fmla="*/ 64805 w 84178"/>
                    <a:gd name="connsiteY0" fmla="*/ 10279 h 87514"/>
                    <a:gd name="connsiteX1" fmla="*/ 48473 w 84178"/>
                    <a:gd name="connsiteY1" fmla="*/ 24858 h 87514"/>
                    <a:gd name="connsiteX2" fmla="*/ 39152 w 84178"/>
                    <a:gd name="connsiteY2" fmla="*/ 19122 h 87514"/>
                    <a:gd name="connsiteX3" fmla="*/ 28954 w 84178"/>
                    <a:gd name="connsiteY3" fmla="*/ 21592 h 87514"/>
                    <a:gd name="connsiteX4" fmla="*/ 20748 w 84178"/>
                    <a:gd name="connsiteY4" fmla="*/ 33224 h 87514"/>
                    <a:gd name="connsiteX5" fmla="*/ 26484 w 84178"/>
                    <a:gd name="connsiteY5" fmla="*/ 51866 h 87514"/>
                    <a:gd name="connsiteX6" fmla="*/ 41542 w 84178"/>
                    <a:gd name="connsiteY6" fmla="*/ 67003 h 87514"/>
                    <a:gd name="connsiteX7" fmla="*/ 56042 w 84178"/>
                    <a:gd name="connsiteY7" fmla="*/ 65251 h 87514"/>
                    <a:gd name="connsiteX8" fmla="*/ 62893 w 84178"/>
                    <a:gd name="connsiteY8" fmla="*/ 56885 h 87514"/>
                    <a:gd name="connsiteX9" fmla="*/ 61300 w 84178"/>
                    <a:gd name="connsiteY9" fmla="*/ 43581 h 87514"/>
                    <a:gd name="connsiteX10" fmla="*/ 81536 w 84178"/>
                    <a:gd name="connsiteY10" fmla="*/ 35454 h 87514"/>
                    <a:gd name="connsiteX11" fmla="*/ 82253 w 84178"/>
                    <a:gd name="connsiteY11" fmla="*/ 61188 h 87514"/>
                    <a:gd name="connsiteX12" fmla="*/ 64486 w 84178"/>
                    <a:gd name="connsiteY12" fmla="*/ 80946 h 87514"/>
                    <a:gd name="connsiteX13" fmla="*/ 33893 w 84178"/>
                    <a:gd name="connsiteY13" fmla="*/ 86283 h 87514"/>
                    <a:gd name="connsiteX14" fmla="*/ 8160 w 84178"/>
                    <a:gd name="connsiteY14" fmla="*/ 64932 h 87514"/>
                    <a:gd name="connsiteX15" fmla="*/ 751 w 84178"/>
                    <a:gd name="connsiteY15" fmla="*/ 32108 h 87514"/>
                    <a:gd name="connsiteX16" fmla="*/ 19712 w 84178"/>
                    <a:gd name="connsiteY16" fmla="*/ 7092 h 87514"/>
                    <a:gd name="connsiteX17" fmla="*/ 43613 w 84178"/>
                    <a:gd name="connsiteY17" fmla="*/ 81 h 87514"/>
                    <a:gd name="connsiteX18" fmla="*/ 64885 w 84178"/>
                    <a:gd name="connsiteY18" fmla="*/ 10279 h 8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4178" h="87514">
                      <a:moveTo>
                        <a:pt x="64805" y="10279"/>
                      </a:moveTo>
                      <a:lnTo>
                        <a:pt x="48473" y="24858"/>
                      </a:lnTo>
                      <a:cubicBezTo>
                        <a:pt x="45605" y="21592"/>
                        <a:pt x="42498" y="19680"/>
                        <a:pt x="39152" y="19122"/>
                      </a:cubicBezTo>
                      <a:cubicBezTo>
                        <a:pt x="35805" y="18644"/>
                        <a:pt x="32380" y="19441"/>
                        <a:pt x="28954" y="21592"/>
                      </a:cubicBezTo>
                      <a:cubicBezTo>
                        <a:pt x="24333" y="24460"/>
                        <a:pt x="21624" y="28284"/>
                        <a:pt x="20748" y="33224"/>
                      </a:cubicBezTo>
                      <a:cubicBezTo>
                        <a:pt x="19951" y="38163"/>
                        <a:pt x="21863" y="44298"/>
                        <a:pt x="26484" y="51866"/>
                      </a:cubicBezTo>
                      <a:cubicBezTo>
                        <a:pt x="31583" y="60232"/>
                        <a:pt x="36602" y="65251"/>
                        <a:pt x="41542" y="67003"/>
                      </a:cubicBezTo>
                      <a:cubicBezTo>
                        <a:pt x="46481" y="68756"/>
                        <a:pt x="51261" y="68198"/>
                        <a:pt x="56042" y="65251"/>
                      </a:cubicBezTo>
                      <a:cubicBezTo>
                        <a:pt x="59547" y="63100"/>
                        <a:pt x="61857" y="60311"/>
                        <a:pt x="62893" y="56885"/>
                      </a:cubicBezTo>
                      <a:cubicBezTo>
                        <a:pt x="63929" y="53460"/>
                        <a:pt x="63371" y="49078"/>
                        <a:pt x="61300" y="43581"/>
                      </a:cubicBezTo>
                      <a:lnTo>
                        <a:pt x="81536" y="35454"/>
                      </a:lnTo>
                      <a:cubicBezTo>
                        <a:pt x="84802" y="45015"/>
                        <a:pt x="85041" y="53619"/>
                        <a:pt x="82253" y="61188"/>
                      </a:cubicBezTo>
                      <a:cubicBezTo>
                        <a:pt x="79464" y="68756"/>
                        <a:pt x="73569" y="75369"/>
                        <a:pt x="64486" y="80946"/>
                      </a:cubicBezTo>
                      <a:cubicBezTo>
                        <a:pt x="54209" y="87239"/>
                        <a:pt x="43932" y="88992"/>
                        <a:pt x="33893" y="86283"/>
                      </a:cubicBezTo>
                      <a:cubicBezTo>
                        <a:pt x="23775" y="83575"/>
                        <a:pt x="15251" y="76404"/>
                        <a:pt x="8160" y="64932"/>
                      </a:cubicBezTo>
                      <a:cubicBezTo>
                        <a:pt x="1070" y="53300"/>
                        <a:pt x="-1400" y="42386"/>
                        <a:pt x="751" y="32108"/>
                      </a:cubicBezTo>
                      <a:cubicBezTo>
                        <a:pt x="2902" y="21831"/>
                        <a:pt x="9276" y="13545"/>
                        <a:pt x="19712" y="7092"/>
                      </a:cubicBezTo>
                      <a:cubicBezTo>
                        <a:pt x="28317" y="1834"/>
                        <a:pt x="36284" y="-476"/>
                        <a:pt x="43613" y="81"/>
                      </a:cubicBezTo>
                      <a:cubicBezTo>
                        <a:pt x="50943" y="719"/>
                        <a:pt x="58033" y="4065"/>
                        <a:pt x="64885" y="10279"/>
                      </a:cubicBez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3386" name="Freeform: Shape 3385">
                  <a:extLst>
                    <a:ext uri="{FF2B5EF4-FFF2-40B4-BE49-F238E27FC236}">
                      <a16:creationId xmlns:a16="http://schemas.microsoft.com/office/drawing/2014/main" id="{2BC76C05-B7C3-DBB6-1AA0-101D3BE1208B}"/>
                    </a:ext>
                  </a:extLst>
                </p:cNvPr>
                <p:cNvSpPr/>
                <p:nvPr/>
              </p:nvSpPr>
              <p:spPr>
                <a:xfrm>
                  <a:off x="2402787" y="1609265"/>
                  <a:ext cx="95228" cy="92258"/>
                </a:xfrm>
                <a:custGeom>
                  <a:avLst/>
                  <a:gdLst>
                    <a:gd name="connsiteX0" fmla="*/ 20101 w 95228"/>
                    <a:gd name="connsiteY0" fmla="*/ 37843 h 92258"/>
                    <a:gd name="connsiteX1" fmla="*/ 741 w 95228"/>
                    <a:gd name="connsiteY1" fmla="*/ 43420 h 92258"/>
                    <a:gd name="connsiteX2" fmla="*/ 3211 w 95228"/>
                    <a:gd name="connsiteY2" fmla="*/ 22387 h 92258"/>
                    <a:gd name="connsiteX3" fmla="*/ 22411 w 95228"/>
                    <a:gd name="connsiteY3" fmla="*/ 6533 h 92258"/>
                    <a:gd name="connsiteX4" fmla="*/ 43523 w 95228"/>
                    <a:gd name="connsiteY4" fmla="*/ 0 h 92258"/>
                    <a:gd name="connsiteX5" fmla="*/ 56430 w 95228"/>
                    <a:gd name="connsiteY5" fmla="*/ 3426 h 92258"/>
                    <a:gd name="connsiteX6" fmla="*/ 67663 w 95228"/>
                    <a:gd name="connsiteY6" fmla="*/ 19678 h 92258"/>
                    <a:gd name="connsiteX7" fmla="*/ 78737 w 95228"/>
                    <a:gd name="connsiteY7" fmla="*/ 42703 h 92258"/>
                    <a:gd name="connsiteX8" fmla="*/ 86784 w 95228"/>
                    <a:gd name="connsiteY8" fmla="*/ 56645 h 92258"/>
                    <a:gd name="connsiteX9" fmla="*/ 95229 w 95228"/>
                    <a:gd name="connsiteY9" fmla="*/ 64851 h 92258"/>
                    <a:gd name="connsiteX10" fmla="*/ 75789 w 95228"/>
                    <a:gd name="connsiteY10" fmla="*/ 74411 h 92258"/>
                    <a:gd name="connsiteX11" fmla="*/ 71089 w 95228"/>
                    <a:gd name="connsiteY11" fmla="*/ 69551 h 92258"/>
                    <a:gd name="connsiteX12" fmla="*/ 69257 w 95228"/>
                    <a:gd name="connsiteY12" fmla="*/ 67559 h 92258"/>
                    <a:gd name="connsiteX13" fmla="*/ 62086 w 95228"/>
                    <a:gd name="connsiteY13" fmla="*/ 80147 h 92258"/>
                    <a:gd name="connsiteX14" fmla="*/ 51092 w 95228"/>
                    <a:gd name="connsiteY14" fmla="*/ 88592 h 92258"/>
                    <a:gd name="connsiteX15" fmla="*/ 29980 w 95228"/>
                    <a:gd name="connsiteY15" fmla="*/ 91221 h 92258"/>
                    <a:gd name="connsiteX16" fmla="*/ 15639 w 95228"/>
                    <a:gd name="connsiteY16" fmla="*/ 78793 h 92258"/>
                    <a:gd name="connsiteX17" fmla="*/ 13090 w 95228"/>
                    <a:gd name="connsiteY17" fmla="*/ 66126 h 92258"/>
                    <a:gd name="connsiteX18" fmla="*/ 17790 w 95228"/>
                    <a:gd name="connsiteY18" fmla="*/ 54414 h 92258"/>
                    <a:gd name="connsiteX19" fmla="*/ 31175 w 95228"/>
                    <a:gd name="connsiteY19" fmla="*/ 42145 h 92258"/>
                    <a:gd name="connsiteX20" fmla="*/ 47905 w 95228"/>
                    <a:gd name="connsiteY20" fmla="*/ 27964 h 92258"/>
                    <a:gd name="connsiteX21" fmla="*/ 46949 w 95228"/>
                    <a:gd name="connsiteY21" fmla="*/ 25972 h 92258"/>
                    <a:gd name="connsiteX22" fmla="*/ 40177 w 95228"/>
                    <a:gd name="connsiteY22" fmla="*/ 19280 h 92258"/>
                    <a:gd name="connsiteX23" fmla="*/ 28466 w 95228"/>
                    <a:gd name="connsiteY23" fmla="*/ 22068 h 92258"/>
                    <a:gd name="connsiteX24" fmla="*/ 21296 w 95228"/>
                    <a:gd name="connsiteY24" fmla="*/ 28123 h 92258"/>
                    <a:gd name="connsiteX25" fmla="*/ 20101 w 95228"/>
                    <a:gd name="connsiteY25" fmla="*/ 37684 h 92258"/>
                    <a:gd name="connsiteX26" fmla="*/ 54199 w 95228"/>
                    <a:gd name="connsiteY26" fmla="*/ 40870 h 92258"/>
                    <a:gd name="connsiteX27" fmla="*/ 43762 w 95228"/>
                    <a:gd name="connsiteY27" fmla="*/ 49714 h 92258"/>
                    <a:gd name="connsiteX28" fmla="*/ 34760 w 95228"/>
                    <a:gd name="connsiteY28" fmla="*/ 58398 h 92258"/>
                    <a:gd name="connsiteX29" fmla="*/ 34282 w 95228"/>
                    <a:gd name="connsiteY29" fmla="*/ 67161 h 92258"/>
                    <a:gd name="connsiteX30" fmla="*/ 40894 w 95228"/>
                    <a:gd name="connsiteY30" fmla="*/ 72738 h 92258"/>
                    <a:gd name="connsiteX31" fmla="*/ 50216 w 95228"/>
                    <a:gd name="connsiteY31" fmla="*/ 71862 h 92258"/>
                    <a:gd name="connsiteX32" fmla="*/ 58581 w 95228"/>
                    <a:gd name="connsiteY32" fmla="*/ 63417 h 92258"/>
                    <a:gd name="connsiteX33" fmla="*/ 60095 w 95228"/>
                    <a:gd name="connsiteY33" fmla="*/ 54653 h 92258"/>
                    <a:gd name="connsiteX34" fmla="*/ 56191 w 95228"/>
                    <a:gd name="connsiteY34" fmla="*/ 44694 h 92258"/>
                    <a:gd name="connsiteX35" fmla="*/ 54279 w 95228"/>
                    <a:gd name="connsiteY35" fmla="*/ 40791 h 9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5228" h="92258">
                      <a:moveTo>
                        <a:pt x="20101" y="37843"/>
                      </a:moveTo>
                      <a:lnTo>
                        <a:pt x="741" y="43420"/>
                      </a:lnTo>
                      <a:cubicBezTo>
                        <a:pt x="-773" y="35293"/>
                        <a:pt x="24" y="28283"/>
                        <a:pt x="3211" y="22387"/>
                      </a:cubicBezTo>
                      <a:cubicBezTo>
                        <a:pt x="6398" y="16571"/>
                        <a:pt x="12851" y="11233"/>
                        <a:pt x="22411" y="6533"/>
                      </a:cubicBezTo>
                      <a:cubicBezTo>
                        <a:pt x="31175" y="2231"/>
                        <a:pt x="38186" y="80"/>
                        <a:pt x="43523" y="0"/>
                      </a:cubicBezTo>
                      <a:cubicBezTo>
                        <a:pt x="48861" y="0"/>
                        <a:pt x="53163" y="1115"/>
                        <a:pt x="56430" y="3426"/>
                      </a:cubicBezTo>
                      <a:cubicBezTo>
                        <a:pt x="59776" y="5736"/>
                        <a:pt x="63520" y="11154"/>
                        <a:pt x="67663" y="19678"/>
                      </a:cubicBezTo>
                      <a:lnTo>
                        <a:pt x="78737" y="42703"/>
                      </a:lnTo>
                      <a:cubicBezTo>
                        <a:pt x="81924" y="49236"/>
                        <a:pt x="84633" y="53856"/>
                        <a:pt x="86784" y="56645"/>
                      </a:cubicBezTo>
                      <a:cubicBezTo>
                        <a:pt x="88935" y="59433"/>
                        <a:pt x="91723" y="62142"/>
                        <a:pt x="95229" y="64851"/>
                      </a:cubicBezTo>
                      <a:lnTo>
                        <a:pt x="75789" y="74411"/>
                      </a:lnTo>
                      <a:cubicBezTo>
                        <a:pt x="74674" y="73375"/>
                        <a:pt x="73081" y="71702"/>
                        <a:pt x="71089" y="69551"/>
                      </a:cubicBezTo>
                      <a:cubicBezTo>
                        <a:pt x="70213" y="68515"/>
                        <a:pt x="69575" y="67878"/>
                        <a:pt x="69257" y="67559"/>
                      </a:cubicBezTo>
                      <a:cubicBezTo>
                        <a:pt x="67504" y="72499"/>
                        <a:pt x="65114" y="76642"/>
                        <a:pt x="62086" y="80147"/>
                      </a:cubicBezTo>
                      <a:cubicBezTo>
                        <a:pt x="59059" y="83653"/>
                        <a:pt x="55394" y="86521"/>
                        <a:pt x="51092" y="88592"/>
                      </a:cubicBezTo>
                      <a:cubicBezTo>
                        <a:pt x="43444" y="92337"/>
                        <a:pt x="36433" y="93213"/>
                        <a:pt x="29980" y="91221"/>
                      </a:cubicBezTo>
                      <a:cubicBezTo>
                        <a:pt x="23526" y="89230"/>
                        <a:pt x="18746" y="85087"/>
                        <a:pt x="15639" y="78793"/>
                      </a:cubicBezTo>
                      <a:cubicBezTo>
                        <a:pt x="13568" y="74570"/>
                        <a:pt x="12771" y="70348"/>
                        <a:pt x="13090" y="66126"/>
                      </a:cubicBezTo>
                      <a:cubicBezTo>
                        <a:pt x="13488" y="61823"/>
                        <a:pt x="15082" y="57999"/>
                        <a:pt x="17790" y="54414"/>
                      </a:cubicBezTo>
                      <a:cubicBezTo>
                        <a:pt x="20499" y="50909"/>
                        <a:pt x="24960" y="46766"/>
                        <a:pt x="31175" y="42145"/>
                      </a:cubicBezTo>
                      <a:cubicBezTo>
                        <a:pt x="39460" y="35931"/>
                        <a:pt x="45037" y="31151"/>
                        <a:pt x="47905" y="27964"/>
                      </a:cubicBezTo>
                      <a:lnTo>
                        <a:pt x="46949" y="25972"/>
                      </a:lnTo>
                      <a:cubicBezTo>
                        <a:pt x="45117" y="22228"/>
                        <a:pt x="42806" y="19997"/>
                        <a:pt x="40177" y="19280"/>
                      </a:cubicBezTo>
                      <a:cubicBezTo>
                        <a:pt x="37548" y="18563"/>
                        <a:pt x="33644" y="19519"/>
                        <a:pt x="28466" y="22068"/>
                      </a:cubicBezTo>
                      <a:cubicBezTo>
                        <a:pt x="24960" y="23741"/>
                        <a:pt x="22570" y="25813"/>
                        <a:pt x="21296" y="28123"/>
                      </a:cubicBezTo>
                      <a:cubicBezTo>
                        <a:pt x="20021" y="30434"/>
                        <a:pt x="19623" y="33620"/>
                        <a:pt x="20101" y="37684"/>
                      </a:cubicBezTo>
                      <a:close/>
                      <a:moveTo>
                        <a:pt x="54199" y="40870"/>
                      </a:moveTo>
                      <a:cubicBezTo>
                        <a:pt x="52128" y="42942"/>
                        <a:pt x="48622" y="45889"/>
                        <a:pt x="43762" y="49714"/>
                      </a:cubicBezTo>
                      <a:cubicBezTo>
                        <a:pt x="38903" y="53538"/>
                        <a:pt x="35875" y="56485"/>
                        <a:pt x="34760" y="58398"/>
                      </a:cubicBezTo>
                      <a:cubicBezTo>
                        <a:pt x="33087" y="61505"/>
                        <a:pt x="32927" y="64373"/>
                        <a:pt x="34282" y="67161"/>
                      </a:cubicBezTo>
                      <a:cubicBezTo>
                        <a:pt x="35636" y="69950"/>
                        <a:pt x="37787" y="71782"/>
                        <a:pt x="40894" y="72738"/>
                      </a:cubicBezTo>
                      <a:cubicBezTo>
                        <a:pt x="43922" y="73774"/>
                        <a:pt x="47029" y="73455"/>
                        <a:pt x="50216" y="71862"/>
                      </a:cubicBezTo>
                      <a:cubicBezTo>
                        <a:pt x="53721" y="70109"/>
                        <a:pt x="56510" y="67321"/>
                        <a:pt x="58581" y="63417"/>
                      </a:cubicBezTo>
                      <a:cubicBezTo>
                        <a:pt x="60095" y="60469"/>
                        <a:pt x="60573" y="57521"/>
                        <a:pt x="60095" y="54653"/>
                      </a:cubicBezTo>
                      <a:cubicBezTo>
                        <a:pt x="59776" y="52741"/>
                        <a:pt x="58501" y="49395"/>
                        <a:pt x="56191" y="44694"/>
                      </a:cubicBezTo>
                      <a:lnTo>
                        <a:pt x="54279" y="40791"/>
                      </a:lnTo>
                      <a:close/>
                    </a:path>
                  </a:pathLst>
                </a:custGeom>
                <a:solidFill>
                  <a:srgbClr val="000000"/>
                </a:solidFill>
                <a:ln w="796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sp>
          <p:nvSpPr>
            <p:cNvPr id="3378" name="TextBox 136">
              <a:extLst>
                <a:ext uri="{FF2B5EF4-FFF2-40B4-BE49-F238E27FC236}">
                  <a16:creationId xmlns:a16="http://schemas.microsoft.com/office/drawing/2014/main" id="{2ADEE742-FF8E-C850-0548-F1D7F93E0C4E}"/>
                </a:ext>
              </a:extLst>
            </p:cNvPr>
            <p:cNvSpPr txBox="1">
              <a:spLocks noChangeArrowheads="1"/>
            </p:cNvSpPr>
            <p:nvPr/>
          </p:nvSpPr>
          <p:spPr bwMode="auto">
            <a:xfrm>
              <a:off x="1261611" y="2624117"/>
              <a:ext cx="753929" cy="461665"/>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2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5.9</a:t>
              </a:r>
              <a:endPar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Billion</a:t>
              </a:r>
            </a:p>
          </p:txBody>
        </p:sp>
        <p:sp>
          <p:nvSpPr>
            <p:cNvPr id="2" name="Rectangle 111">
              <a:extLst>
                <a:ext uri="{FF2B5EF4-FFF2-40B4-BE49-F238E27FC236}">
                  <a16:creationId xmlns:a16="http://schemas.microsoft.com/office/drawing/2014/main" id="{FE7F9084-9D8C-8BB5-A2C3-490EEA62317B}"/>
                </a:ext>
              </a:extLst>
            </p:cNvPr>
            <p:cNvSpPr>
              <a:spLocks noChangeArrowheads="1"/>
            </p:cNvSpPr>
            <p:nvPr/>
          </p:nvSpPr>
          <p:spPr bwMode="auto">
            <a:xfrm>
              <a:off x="105360" y="3106133"/>
              <a:ext cx="1272997" cy="434508"/>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 72%</a:t>
              </a:r>
              <a:endParaRPr kumimoji="0" lang="en-US" sz="24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grpSp>
      <p:grpSp>
        <p:nvGrpSpPr>
          <p:cNvPr id="13" name="Group 12">
            <a:extLst>
              <a:ext uri="{FF2B5EF4-FFF2-40B4-BE49-F238E27FC236}">
                <a16:creationId xmlns:a16="http://schemas.microsoft.com/office/drawing/2014/main" id="{1856322F-6D2E-1496-88D7-B905FA3AD109}"/>
              </a:ext>
            </a:extLst>
          </p:cNvPr>
          <p:cNvGrpSpPr/>
          <p:nvPr/>
        </p:nvGrpSpPr>
        <p:grpSpPr>
          <a:xfrm>
            <a:off x="3334558" y="1556139"/>
            <a:ext cx="2543296" cy="2569441"/>
            <a:chOff x="3334558" y="1556139"/>
            <a:chExt cx="2543296" cy="2569441"/>
          </a:xfrm>
        </p:grpSpPr>
        <p:grpSp>
          <p:nvGrpSpPr>
            <p:cNvPr id="3971" name="Graphic 2">
              <a:extLst>
                <a:ext uri="{FF2B5EF4-FFF2-40B4-BE49-F238E27FC236}">
                  <a16:creationId xmlns:a16="http://schemas.microsoft.com/office/drawing/2014/main" id="{833A5F9B-4079-2802-5DC1-6B9CADE37E2E}"/>
                </a:ext>
              </a:extLst>
            </p:cNvPr>
            <p:cNvGrpSpPr/>
            <p:nvPr/>
          </p:nvGrpSpPr>
          <p:grpSpPr>
            <a:xfrm>
              <a:off x="4577463" y="1556139"/>
              <a:ext cx="1300391" cy="2569441"/>
              <a:chOff x="2891030" y="215535"/>
              <a:chExt cx="2357571" cy="4658322"/>
            </a:xfrm>
          </p:grpSpPr>
          <p:grpSp>
            <p:nvGrpSpPr>
              <p:cNvPr id="4405" name="Graphic 2">
                <a:extLst>
                  <a:ext uri="{FF2B5EF4-FFF2-40B4-BE49-F238E27FC236}">
                    <a16:creationId xmlns:a16="http://schemas.microsoft.com/office/drawing/2014/main" id="{C9889616-AB9D-5119-7B81-0EEF082D54BA}"/>
                  </a:ext>
                </a:extLst>
              </p:cNvPr>
              <p:cNvGrpSpPr/>
              <p:nvPr/>
            </p:nvGrpSpPr>
            <p:grpSpPr>
              <a:xfrm>
                <a:off x="2891030" y="215535"/>
                <a:ext cx="2357571" cy="4658322"/>
                <a:chOff x="2891030" y="215535"/>
                <a:chExt cx="2357571" cy="4658322"/>
              </a:xfrm>
            </p:grpSpPr>
            <p:sp>
              <p:nvSpPr>
                <p:cNvPr id="4561" name="Freeform: Shape 4560">
                  <a:extLst>
                    <a:ext uri="{FF2B5EF4-FFF2-40B4-BE49-F238E27FC236}">
                      <a16:creationId xmlns:a16="http://schemas.microsoft.com/office/drawing/2014/main" id="{3F290A41-72E4-DF5F-4574-F91D9ED0DCCF}"/>
                    </a:ext>
                  </a:extLst>
                </p:cNvPr>
                <p:cNvSpPr/>
                <p:nvPr/>
              </p:nvSpPr>
              <p:spPr>
                <a:xfrm>
                  <a:off x="2891030" y="215535"/>
                  <a:ext cx="2357571" cy="4658322"/>
                </a:xfrm>
                <a:custGeom>
                  <a:avLst/>
                  <a:gdLst>
                    <a:gd name="connsiteX0" fmla="*/ 0 w 2357571"/>
                    <a:gd name="connsiteY0" fmla="*/ 0 h 4658322"/>
                    <a:gd name="connsiteX1" fmla="*/ 2357571 w 2357571"/>
                    <a:gd name="connsiteY1" fmla="*/ 2357572 h 4658322"/>
                    <a:gd name="connsiteX2" fmla="*/ 514337 w 2357571"/>
                    <a:gd name="connsiteY2" fmla="*/ 4658322 h 4658322"/>
                    <a:gd name="connsiteX3" fmla="*/ 175489 w 2357571"/>
                    <a:gd name="connsiteY3" fmla="*/ 3142365 h 4658322"/>
                    <a:gd name="connsiteX4" fmla="*/ 784873 w 2357571"/>
                    <a:gd name="connsiteY4" fmla="*/ 2182082 h 4658322"/>
                    <a:gd name="connsiteX5" fmla="*/ 0 w 2357571"/>
                    <a:gd name="connsiteY5" fmla="*/ 1553306 h 4658322"/>
                    <a:gd name="connsiteX6" fmla="*/ 0 w 2357571"/>
                    <a:gd name="connsiteY6" fmla="*/ 0 h 465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7571" h="4658322">
                      <a:moveTo>
                        <a:pt x="0" y="0"/>
                      </a:moveTo>
                      <a:cubicBezTo>
                        <a:pt x="1302003" y="0"/>
                        <a:pt x="2357571" y="1055488"/>
                        <a:pt x="2357571" y="2357572"/>
                      </a:cubicBezTo>
                      <a:cubicBezTo>
                        <a:pt x="2357571" y="3461421"/>
                        <a:pt x="1591612" y="4417554"/>
                        <a:pt x="514337" y="4658322"/>
                      </a:cubicBezTo>
                      <a:lnTo>
                        <a:pt x="175489" y="3142365"/>
                      </a:lnTo>
                      <a:cubicBezTo>
                        <a:pt x="608985" y="3045482"/>
                        <a:pt x="881755" y="2615578"/>
                        <a:pt x="784873" y="2182082"/>
                      </a:cubicBezTo>
                      <a:cubicBezTo>
                        <a:pt x="702754" y="1814585"/>
                        <a:pt x="376595" y="1553306"/>
                        <a:pt x="0" y="1553306"/>
                      </a:cubicBezTo>
                      <a:lnTo>
                        <a:pt x="0" y="0"/>
                      </a:lnTo>
                      <a:close/>
                    </a:path>
                  </a:pathLst>
                </a:custGeom>
                <a:solidFill>
                  <a:srgbClr val="F23A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62" name="Freeform: Shape 4561">
                  <a:extLst>
                    <a:ext uri="{FF2B5EF4-FFF2-40B4-BE49-F238E27FC236}">
                      <a16:creationId xmlns:a16="http://schemas.microsoft.com/office/drawing/2014/main" id="{37B3170C-FA94-671A-2D69-B0C86F4E2946}"/>
                    </a:ext>
                  </a:extLst>
                </p:cNvPr>
                <p:cNvSpPr/>
                <p:nvPr/>
              </p:nvSpPr>
              <p:spPr>
                <a:xfrm>
                  <a:off x="2891030" y="215535"/>
                  <a:ext cx="2357571" cy="4658322"/>
                </a:xfrm>
                <a:custGeom>
                  <a:avLst/>
                  <a:gdLst>
                    <a:gd name="connsiteX0" fmla="*/ 0 w 2357571"/>
                    <a:gd name="connsiteY0" fmla="*/ 0 h 4658322"/>
                    <a:gd name="connsiteX1" fmla="*/ 2357571 w 2357571"/>
                    <a:gd name="connsiteY1" fmla="*/ 2357572 h 4658322"/>
                    <a:gd name="connsiteX2" fmla="*/ 514337 w 2357571"/>
                    <a:gd name="connsiteY2" fmla="*/ 4658322 h 4658322"/>
                    <a:gd name="connsiteX3" fmla="*/ 175489 w 2357571"/>
                    <a:gd name="connsiteY3" fmla="*/ 3142365 h 4658322"/>
                    <a:gd name="connsiteX4" fmla="*/ 784873 w 2357571"/>
                    <a:gd name="connsiteY4" fmla="*/ 2182082 h 4658322"/>
                    <a:gd name="connsiteX5" fmla="*/ 0 w 2357571"/>
                    <a:gd name="connsiteY5" fmla="*/ 1553306 h 4658322"/>
                    <a:gd name="connsiteX6" fmla="*/ 0 w 2357571"/>
                    <a:gd name="connsiteY6" fmla="*/ 0 h 465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7571" h="4658322">
                      <a:moveTo>
                        <a:pt x="0" y="0"/>
                      </a:moveTo>
                      <a:cubicBezTo>
                        <a:pt x="1302003" y="0"/>
                        <a:pt x="2357571" y="1055488"/>
                        <a:pt x="2357571" y="2357572"/>
                      </a:cubicBezTo>
                      <a:cubicBezTo>
                        <a:pt x="2357571" y="3461421"/>
                        <a:pt x="1591612" y="4417554"/>
                        <a:pt x="514337" y="4658322"/>
                      </a:cubicBezTo>
                      <a:lnTo>
                        <a:pt x="175489" y="3142365"/>
                      </a:lnTo>
                      <a:cubicBezTo>
                        <a:pt x="608985" y="3045482"/>
                        <a:pt x="881755" y="2615578"/>
                        <a:pt x="784873" y="2182082"/>
                      </a:cubicBezTo>
                      <a:cubicBezTo>
                        <a:pt x="702754" y="1814585"/>
                        <a:pt x="376595" y="1553306"/>
                        <a:pt x="0" y="1553306"/>
                      </a:cubicBezTo>
                      <a:lnTo>
                        <a:pt x="0" y="0"/>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4406" name="Freeform: Shape 4405">
                <a:extLst>
                  <a:ext uri="{FF2B5EF4-FFF2-40B4-BE49-F238E27FC236}">
                    <a16:creationId xmlns:a16="http://schemas.microsoft.com/office/drawing/2014/main" id="{5BA48FF1-4935-A05D-8CE5-7A51D2EFB58B}"/>
                  </a:ext>
                </a:extLst>
              </p:cNvPr>
              <p:cNvSpPr/>
              <p:nvPr/>
            </p:nvSpPr>
            <p:spPr>
              <a:xfrm>
                <a:off x="2891030" y="215535"/>
                <a:ext cx="2357571" cy="2736959"/>
              </a:xfrm>
              <a:custGeom>
                <a:avLst/>
                <a:gdLst>
                  <a:gd name="connsiteX0" fmla="*/ 0 w 2357571"/>
                  <a:gd name="connsiteY0" fmla="*/ 0 h 2736959"/>
                  <a:gd name="connsiteX1" fmla="*/ 2357571 w 2357571"/>
                  <a:gd name="connsiteY1" fmla="*/ 2357572 h 2736959"/>
                  <a:gd name="connsiteX2" fmla="*/ 2326847 w 2357571"/>
                  <a:gd name="connsiteY2" fmla="*/ 2736960 h 2736959"/>
                  <a:gd name="connsiteX3" fmla="*/ 1255398 w 2357571"/>
                  <a:gd name="connsiteY3" fmla="*/ 2562269 h 2736959"/>
                  <a:gd name="connsiteX4" fmla="*/ 204697 w 2357571"/>
                  <a:gd name="connsiteY4" fmla="*/ 1102174 h 2736959"/>
                  <a:gd name="connsiteX5" fmla="*/ 0 w 2357571"/>
                  <a:gd name="connsiteY5" fmla="*/ 1085575 h 2736959"/>
                  <a:gd name="connsiteX6" fmla="*/ 0 w 2357571"/>
                  <a:gd name="connsiteY6" fmla="*/ 0 h 273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7571" h="2736959">
                    <a:moveTo>
                      <a:pt x="0" y="0"/>
                    </a:moveTo>
                    <a:cubicBezTo>
                      <a:pt x="1302083" y="0"/>
                      <a:pt x="2357571" y="1055488"/>
                      <a:pt x="2357571" y="2357572"/>
                    </a:cubicBezTo>
                    <a:cubicBezTo>
                      <a:pt x="2357571" y="2484620"/>
                      <a:pt x="2347276" y="2611508"/>
                      <a:pt x="2326847" y="2736960"/>
                    </a:cubicBezTo>
                    <a:lnTo>
                      <a:pt x="1255398" y="2562269"/>
                    </a:lnTo>
                    <a:cubicBezTo>
                      <a:pt x="1368480" y="1868931"/>
                      <a:pt x="898035" y="1215256"/>
                      <a:pt x="204697" y="1102174"/>
                    </a:cubicBezTo>
                    <a:cubicBezTo>
                      <a:pt x="137024" y="1091161"/>
                      <a:pt x="68552" y="1085575"/>
                      <a:pt x="0" y="1085575"/>
                    </a:cubicBezTo>
                    <a:lnTo>
                      <a:pt x="0" y="0"/>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07" name="Freeform: Shape 4406">
                <a:extLst>
                  <a:ext uri="{FF2B5EF4-FFF2-40B4-BE49-F238E27FC236}">
                    <a16:creationId xmlns:a16="http://schemas.microsoft.com/office/drawing/2014/main" id="{8674E5C0-B5B0-6E7F-1632-792A5697560F}"/>
                  </a:ext>
                </a:extLst>
              </p:cNvPr>
              <p:cNvSpPr/>
              <p:nvPr/>
            </p:nvSpPr>
            <p:spPr>
              <a:xfrm>
                <a:off x="3970619" y="2777804"/>
                <a:ext cx="1247257" cy="1041761"/>
              </a:xfrm>
              <a:custGeom>
                <a:avLst/>
                <a:gdLst>
                  <a:gd name="connsiteX0" fmla="*/ 1247257 w 1247257"/>
                  <a:gd name="connsiteY0" fmla="*/ 174691 h 1041761"/>
                  <a:gd name="connsiteX1" fmla="*/ 921498 w 1247257"/>
                  <a:gd name="connsiteY1" fmla="*/ 1041762 h 1041761"/>
                  <a:gd name="connsiteX2" fmla="*/ 0 w 1247257"/>
                  <a:gd name="connsiteY2" fmla="*/ 467811 h 1041761"/>
                  <a:gd name="connsiteX3" fmla="*/ 175729 w 1247257"/>
                  <a:gd name="connsiteY3" fmla="*/ 0 h 1041761"/>
                  <a:gd name="connsiteX4" fmla="*/ 1247178 w 1247257"/>
                  <a:gd name="connsiteY4" fmla="*/ 174691 h 1041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57" h="1041761">
                    <a:moveTo>
                      <a:pt x="1247257" y="174691"/>
                    </a:moveTo>
                    <a:cubicBezTo>
                      <a:pt x="1197061" y="482415"/>
                      <a:pt x="1086373" y="777132"/>
                      <a:pt x="921498" y="1041762"/>
                    </a:cubicBezTo>
                    <a:lnTo>
                      <a:pt x="0" y="467811"/>
                    </a:lnTo>
                    <a:cubicBezTo>
                      <a:pt x="88902" y="325042"/>
                      <a:pt x="148675" y="166072"/>
                      <a:pt x="175729" y="0"/>
                    </a:cubicBezTo>
                    <a:lnTo>
                      <a:pt x="1247178" y="174691"/>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08" name="Freeform: Shape 4407">
                <a:extLst>
                  <a:ext uri="{FF2B5EF4-FFF2-40B4-BE49-F238E27FC236}">
                    <a16:creationId xmlns:a16="http://schemas.microsoft.com/office/drawing/2014/main" id="{9A1A199D-2E77-0D43-3BA8-2BA648C04523}"/>
                  </a:ext>
                </a:extLst>
              </p:cNvPr>
              <p:cNvSpPr/>
              <p:nvPr/>
            </p:nvSpPr>
            <p:spPr>
              <a:xfrm>
                <a:off x="3836468" y="3245615"/>
                <a:ext cx="1055727" cy="904658"/>
              </a:xfrm>
              <a:custGeom>
                <a:avLst/>
                <a:gdLst>
                  <a:gd name="connsiteX0" fmla="*/ 1055648 w 1055727"/>
                  <a:gd name="connsiteY0" fmla="*/ 573951 h 904658"/>
                  <a:gd name="connsiteX1" fmla="*/ 806899 w 1055727"/>
                  <a:gd name="connsiteY1" fmla="*/ 904659 h 904658"/>
                  <a:gd name="connsiteX2" fmla="*/ 0 w 1055727"/>
                  <a:gd name="connsiteY2" fmla="*/ 178442 h 904658"/>
                  <a:gd name="connsiteX3" fmla="*/ 134230 w 1055727"/>
                  <a:gd name="connsiteY3" fmla="*/ 0 h 904658"/>
                  <a:gd name="connsiteX4" fmla="*/ 1055728 w 1055727"/>
                  <a:gd name="connsiteY4" fmla="*/ 573951 h 90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727" h="904658">
                    <a:moveTo>
                      <a:pt x="1055648" y="573951"/>
                    </a:moveTo>
                    <a:cubicBezTo>
                      <a:pt x="982547" y="691263"/>
                      <a:pt x="899312" y="801951"/>
                      <a:pt x="806899" y="904659"/>
                    </a:cubicBezTo>
                    <a:lnTo>
                      <a:pt x="0" y="178442"/>
                    </a:lnTo>
                    <a:cubicBezTo>
                      <a:pt x="49878" y="122978"/>
                      <a:pt x="94807" y="63285"/>
                      <a:pt x="134230" y="0"/>
                    </a:cubicBezTo>
                    <a:lnTo>
                      <a:pt x="1055728" y="573951"/>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09" name="Freeform: Shape 4408">
                <a:extLst>
                  <a:ext uri="{FF2B5EF4-FFF2-40B4-BE49-F238E27FC236}">
                    <a16:creationId xmlns:a16="http://schemas.microsoft.com/office/drawing/2014/main" id="{98D1019C-1F7F-ECB1-F80C-8E08BEF89E4F}"/>
                  </a:ext>
                </a:extLst>
              </p:cNvPr>
              <p:cNvSpPr/>
              <p:nvPr/>
            </p:nvSpPr>
            <p:spPr>
              <a:xfrm>
                <a:off x="3722508" y="3424057"/>
                <a:ext cx="920858" cy="933228"/>
              </a:xfrm>
              <a:custGeom>
                <a:avLst/>
                <a:gdLst>
                  <a:gd name="connsiteX0" fmla="*/ 920859 w 920858"/>
                  <a:gd name="connsiteY0" fmla="*/ 726217 h 933228"/>
                  <a:gd name="connsiteX1" fmla="*/ 709618 w 920858"/>
                  <a:gd name="connsiteY1" fmla="*/ 933229 h 933228"/>
                  <a:gd name="connsiteX2" fmla="*/ 0 w 920858"/>
                  <a:gd name="connsiteY2" fmla="*/ 111646 h 933228"/>
                  <a:gd name="connsiteX3" fmla="*/ 113960 w 920858"/>
                  <a:gd name="connsiteY3" fmla="*/ 0 h 933228"/>
                  <a:gd name="connsiteX4" fmla="*/ 920859 w 920858"/>
                  <a:gd name="connsiteY4" fmla="*/ 726217 h 933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858" h="933228">
                    <a:moveTo>
                      <a:pt x="920859" y="726217"/>
                    </a:moveTo>
                    <a:cubicBezTo>
                      <a:pt x="854861" y="799557"/>
                      <a:pt x="784314" y="868667"/>
                      <a:pt x="709618" y="933229"/>
                    </a:cubicBezTo>
                    <a:lnTo>
                      <a:pt x="0" y="111646"/>
                    </a:lnTo>
                    <a:cubicBezTo>
                      <a:pt x="40301" y="76851"/>
                      <a:pt x="78368" y="39503"/>
                      <a:pt x="113960" y="0"/>
                    </a:cubicBezTo>
                    <a:lnTo>
                      <a:pt x="920859" y="726217"/>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10" name="Freeform: Shape 4409">
                <a:extLst>
                  <a:ext uri="{FF2B5EF4-FFF2-40B4-BE49-F238E27FC236}">
                    <a16:creationId xmlns:a16="http://schemas.microsoft.com/office/drawing/2014/main" id="{D8462512-6D14-5E9C-DA91-F9BDD0B1F502}"/>
                  </a:ext>
                </a:extLst>
              </p:cNvPr>
              <p:cNvSpPr/>
              <p:nvPr/>
            </p:nvSpPr>
            <p:spPr>
              <a:xfrm>
                <a:off x="3621795" y="3535703"/>
                <a:ext cx="810330" cy="967065"/>
              </a:xfrm>
              <a:custGeom>
                <a:avLst/>
                <a:gdLst>
                  <a:gd name="connsiteX0" fmla="*/ 810330 w 810330"/>
                  <a:gd name="connsiteY0" fmla="*/ 821583 h 967065"/>
                  <a:gd name="connsiteX1" fmla="*/ 623669 w 810330"/>
                  <a:gd name="connsiteY1" fmla="*/ 967065 h 967065"/>
                  <a:gd name="connsiteX2" fmla="*/ 0 w 810330"/>
                  <a:gd name="connsiteY2" fmla="*/ 78527 h 967065"/>
                  <a:gd name="connsiteX3" fmla="*/ 100713 w 810330"/>
                  <a:gd name="connsiteY3" fmla="*/ 0 h 967065"/>
                  <a:gd name="connsiteX4" fmla="*/ 810330 w 810330"/>
                  <a:gd name="connsiteY4" fmla="*/ 821583 h 967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330" h="967065">
                    <a:moveTo>
                      <a:pt x="810330" y="821583"/>
                    </a:moveTo>
                    <a:cubicBezTo>
                      <a:pt x="750557" y="873216"/>
                      <a:pt x="688310" y="921737"/>
                      <a:pt x="623669" y="967065"/>
                    </a:cubicBezTo>
                    <a:lnTo>
                      <a:pt x="0" y="78527"/>
                    </a:lnTo>
                    <a:cubicBezTo>
                      <a:pt x="34874" y="54027"/>
                      <a:pt x="68472" y="27852"/>
                      <a:pt x="100713" y="0"/>
                    </a:cubicBezTo>
                    <a:lnTo>
                      <a:pt x="810330" y="821583"/>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11" name="Freeform: Shape 4410">
                <a:extLst>
                  <a:ext uri="{FF2B5EF4-FFF2-40B4-BE49-F238E27FC236}">
                    <a16:creationId xmlns:a16="http://schemas.microsoft.com/office/drawing/2014/main" id="{4ADDC57F-43F1-9289-0100-DE9A04ED9F4F}"/>
                  </a:ext>
                </a:extLst>
              </p:cNvPr>
              <p:cNvSpPr/>
              <p:nvPr/>
            </p:nvSpPr>
            <p:spPr>
              <a:xfrm>
                <a:off x="3568646" y="3614150"/>
                <a:ext cx="676818" cy="954137"/>
              </a:xfrm>
              <a:custGeom>
                <a:avLst/>
                <a:gdLst>
                  <a:gd name="connsiteX0" fmla="*/ 676818 w 676818"/>
                  <a:gd name="connsiteY0" fmla="*/ 888618 h 954137"/>
                  <a:gd name="connsiteX1" fmla="*/ 578260 w 676818"/>
                  <a:gd name="connsiteY1" fmla="*/ 954137 h 954137"/>
                  <a:gd name="connsiteX2" fmla="*/ 0 w 676818"/>
                  <a:gd name="connsiteY2" fmla="*/ 35353 h 954137"/>
                  <a:gd name="connsiteX3" fmla="*/ 53150 w 676818"/>
                  <a:gd name="connsiteY3" fmla="*/ 0 h 954137"/>
                  <a:gd name="connsiteX4" fmla="*/ 676818 w 676818"/>
                  <a:gd name="connsiteY4" fmla="*/ 888539 h 954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818" h="954137">
                    <a:moveTo>
                      <a:pt x="676818" y="888618"/>
                    </a:moveTo>
                    <a:cubicBezTo>
                      <a:pt x="644498" y="911283"/>
                      <a:pt x="611618" y="933149"/>
                      <a:pt x="578260" y="954137"/>
                    </a:cubicBezTo>
                    <a:lnTo>
                      <a:pt x="0" y="35353"/>
                    </a:lnTo>
                    <a:cubicBezTo>
                      <a:pt x="18036" y="24021"/>
                      <a:pt x="35752" y="12210"/>
                      <a:pt x="53150" y="0"/>
                    </a:cubicBezTo>
                    <a:lnTo>
                      <a:pt x="676818" y="888539"/>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12" name="Freeform: Shape 4411">
                <a:extLst>
                  <a:ext uri="{FF2B5EF4-FFF2-40B4-BE49-F238E27FC236}">
                    <a16:creationId xmlns:a16="http://schemas.microsoft.com/office/drawing/2014/main" id="{A3B17B86-FC40-D59D-81E4-AC838DBE69DE}"/>
                  </a:ext>
                </a:extLst>
              </p:cNvPr>
              <p:cNvSpPr/>
              <p:nvPr/>
            </p:nvSpPr>
            <p:spPr>
              <a:xfrm>
                <a:off x="3513741" y="3649583"/>
                <a:ext cx="633165" cy="979275"/>
              </a:xfrm>
              <a:custGeom>
                <a:avLst/>
                <a:gdLst>
                  <a:gd name="connsiteX0" fmla="*/ 633165 w 633165"/>
                  <a:gd name="connsiteY0" fmla="*/ 918784 h 979275"/>
                  <a:gd name="connsiteX1" fmla="*/ 531415 w 633165"/>
                  <a:gd name="connsiteY1" fmla="*/ 979276 h 979275"/>
                  <a:gd name="connsiteX2" fmla="*/ 0 w 633165"/>
                  <a:gd name="connsiteY2" fmla="*/ 32640 h 979275"/>
                  <a:gd name="connsiteX3" fmla="*/ 54905 w 633165"/>
                  <a:gd name="connsiteY3" fmla="*/ 0 h 979275"/>
                  <a:gd name="connsiteX4" fmla="*/ 633165 w 633165"/>
                  <a:gd name="connsiteY4" fmla="*/ 918784 h 97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165" h="979275">
                    <a:moveTo>
                      <a:pt x="633165" y="918784"/>
                    </a:moveTo>
                    <a:cubicBezTo>
                      <a:pt x="599727" y="939773"/>
                      <a:pt x="565811" y="959963"/>
                      <a:pt x="531415" y="979276"/>
                    </a:cubicBezTo>
                    <a:lnTo>
                      <a:pt x="0" y="32640"/>
                    </a:lnTo>
                    <a:cubicBezTo>
                      <a:pt x="18594" y="22186"/>
                      <a:pt x="36869" y="11332"/>
                      <a:pt x="54905" y="0"/>
                    </a:cubicBezTo>
                    <a:lnTo>
                      <a:pt x="633165" y="918784"/>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13" name="Freeform: Shape 4412">
                <a:extLst>
                  <a:ext uri="{FF2B5EF4-FFF2-40B4-BE49-F238E27FC236}">
                    <a16:creationId xmlns:a16="http://schemas.microsoft.com/office/drawing/2014/main" id="{1BC003E7-CF5A-3210-8735-FEC7290259EA}"/>
                  </a:ext>
                </a:extLst>
              </p:cNvPr>
              <p:cNvSpPr/>
              <p:nvPr/>
            </p:nvSpPr>
            <p:spPr>
              <a:xfrm>
                <a:off x="3457239" y="3682223"/>
                <a:ext cx="587916" cy="1001940"/>
              </a:xfrm>
              <a:custGeom>
                <a:avLst/>
                <a:gdLst>
                  <a:gd name="connsiteX0" fmla="*/ 587916 w 587916"/>
                  <a:gd name="connsiteY0" fmla="*/ 946636 h 1001940"/>
                  <a:gd name="connsiteX1" fmla="*/ 483293 w 587916"/>
                  <a:gd name="connsiteY1" fmla="*/ 1001940 h 1001940"/>
                  <a:gd name="connsiteX2" fmla="*/ 0 w 587916"/>
                  <a:gd name="connsiteY2" fmla="*/ 29847 h 1001940"/>
                  <a:gd name="connsiteX3" fmla="*/ 56421 w 587916"/>
                  <a:gd name="connsiteY3" fmla="*/ 0 h 1001940"/>
                  <a:gd name="connsiteX4" fmla="*/ 587837 w 587916"/>
                  <a:gd name="connsiteY4" fmla="*/ 946636 h 1001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916" h="1001940">
                    <a:moveTo>
                      <a:pt x="587916" y="946636"/>
                    </a:moveTo>
                    <a:cubicBezTo>
                      <a:pt x="553521" y="965948"/>
                      <a:pt x="518646" y="984383"/>
                      <a:pt x="483293" y="1001940"/>
                    </a:cubicBezTo>
                    <a:lnTo>
                      <a:pt x="0" y="29847"/>
                    </a:lnTo>
                    <a:cubicBezTo>
                      <a:pt x="19073" y="20350"/>
                      <a:pt x="37907" y="10375"/>
                      <a:pt x="56421" y="0"/>
                    </a:cubicBezTo>
                    <a:lnTo>
                      <a:pt x="587837" y="946636"/>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14" name="Freeform: Shape 4413">
                <a:extLst>
                  <a:ext uri="{FF2B5EF4-FFF2-40B4-BE49-F238E27FC236}">
                    <a16:creationId xmlns:a16="http://schemas.microsoft.com/office/drawing/2014/main" id="{C72672D7-1B02-EDB1-EBE0-79B5660BDAA8}"/>
                  </a:ext>
                </a:extLst>
              </p:cNvPr>
              <p:cNvSpPr/>
              <p:nvPr/>
            </p:nvSpPr>
            <p:spPr>
              <a:xfrm>
                <a:off x="3406644" y="3712070"/>
                <a:ext cx="533889" cy="1016144"/>
              </a:xfrm>
              <a:custGeom>
                <a:avLst/>
                <a:gdLst>
                  <a:gd name="connsiteX0" fmla="*/ 533889 w 533889"/>
                  <a:gd name="connsiteY0" fmla="*/ 972093 h 1016144"/>
                  <a:gd name="connsiteX1" fmla="*/ 440119 w 533889"/>
                  <a:gd name="connsiteY1" fmla="*/ 1016145 h 1016144"/>
                  <a:gd name="connsiteX2" fmla="*/ 0 w 533889"/>
                  <a:gd name="connsiteY2" fmla="*/ 23781 h 1016144"/>
                  <a:gd name="connsiteX3" fmla="*/ 50596 w 533889"/>
                  <a:gd name="connsiteY3" fmla="*/ 0 h 1016144"/>
                  <a:gd name="connsiteX4" fmla="*/ 533889 w 533889"/>
                  <a:gd name="connsiteY4" fmla="*/ 972093 h 1016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889" h="1016144">
                    <a:moveTo>
                      <a:pt x="533889" y="972093"/>
                    </a:moveTo>
                    <a:cubicBezTo>
                      <a:pt x="503005" y="987495"/>
                      <a:pt x="471722" y="1002179"/>
                      <a:pt x="440119" y="1016145"/>
                    </a:cubicBezTo>
                    <a:lnTo>
                      <a:pt x="0" y="23781"/>
                    </a:lnTo>
                    <a:cubicBezTo>
                      <a:pt x="16998" y="16200"/>
                      <a:pt x="33917" y="8299"/>
                      <a:pt x="50596" y="0"/>
                    </a:cubicBezTo>
                    <a:lnTo>
                      <a:pt x="533889" y="972093"/>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15" name="Freeform: Shape 4414">
                <a:extLst>
                  <a:ext uri="{FF2B5EF4-FFF2-40B4-BE49-F238E27FC236}">
                    <a16:creationId xmlns:a16="http://schemas.microsoft.com/office/drawing/2014/main" id="{76839E8C-E33A-E16F-C65A-75C382F7CE98}"/>
                  </a:ext>
                </a:extLst>
              </p:cNvPr>
              <p:cNvSpPr/>
              <p:nvPr/>
            </p:nvSpPr>
            <p:spPr>
              <a:xfrm>
                <a:off x="3172099" y="3735931"/>
                <a:ext cx="674663" cy="1136489"/>
              </a:xfrm>
              <a:custGeom>
                <a:avLst/>
                <a:gdLst>
                  <a:gd name="connsiteX0" fmla="*/ 674664 w 674663"/>
                  <a:gd name="connsiteY0" fmla="*/ 992363 h 1136489"/>
                  <a:gd name="connsiteX1" fmla="*/ 239891 w 674663"/>
                  <a:gd name="connsiteY1" fmla="*/ 1136489 h 1136489"/>
                  <a:gd name="connsiteX2" fmla="*/ 0 w 674663"/>
                  <a:gd name="connsiteY2" fmla="*/ 77729 h 1136489"/>
                  <a:gd name="connsiteX3" fmla="*/ 234544 w 674663"/>
                  <a:gd name="connsiteY3" fmla="*/ 0 h 1136489"/>
                  <a:gd name="connsiteX4" fmla="*/ 674664 w 674663"/>
                  <a:gd name="connsiteY4" fmla="*/ 992363 h 1136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663" h="1136489">
                    <a:moveTo>
                      <a:pt x="674664" y="992363"/>
                    </a:moveTo>
                    <a:cubicBezTo>
                      <a:pt x="534767" y="1054371"/>
                      <a:pt x="389125" y="1102653"/>
                      <a:pt x="239891" y="1136489"/>
                    </a:cubicBezTo>
                    <a:lnTo>
                      <a:pt x="0" y="77729"/>
                    </a:lnTo>
                    <a:cubicBezTo>
                      <a:pt x="80522" y="59454"/>
                      <a:pt x="159049" y="33438"/>
                      <a:pt x="234544" y="0"/>
                    </a:cubicBezTo>
                    <a:lnTo>
                      <a:pt x="674664" y="992363"/>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416" name="Graphic 2">
                <a:extLst>
                  <a:ext uri="{FF2B5EF4-FFF2-40B4-BE49-F238E27FC236}">
                    <a16:creationId xmlns:a16="http://schemas.microsoft.com/office/drawing/2014/main" id="{0F779C4A-6623-8794-5170-D80AD5984FDB}"/>
                  </a:ext>
                </a:extLst>
              </p:cNvPr>
              <p:cNvGrpSpPr/>
              <p:nvPr/>
            </p:nvGrpSpPr>
            <p:grpSpPr>
              <a:xfrm>
                <a:off x="3829685" y="2271686"/>
                <a:ext cx="156336" cy="330628"/>
                <a:chOff x="3829685" y="2271686"/>
                <a:chExt cx="156336" cy="330628"/>
              </a:xfrm>
              <a:solidFill>
                <a:srgbClr val="000000"/>
              </a:solidFill>
            </p:grpSpPr>
            <p:sp>
              <p:nvSpPr>
                <p:cNvPr id="4557" name="Freeform: Shape 4556">
                  <a:extLst>
                    <a:ext uri="{FF2B5EF4-FFF2-40B4-BE49-F238E27FC236}">
                      <a16:creationId xmlns:a16="http://schemas.microsoft.com/office/drawing/2014/main" id="{4AB9357A-A96B-71F0-7ECB-2B9BD93C19B6}"/>
                    </a:ext>
                  </a:extLst>
                </p:cNvPr>
                <p:cNvSpPr/>
                <p:nvPr/>
              </p:nvSpPr>
              <p:spPr>
                <a:xfrm>
                  <a:off x="3829685" y="2271686"/>
                  <a:ext cx="127686" cy="111166"/>
                </a:xfrm>
                <a:custGeom>
                  <a:avLst/>
                  <a:gdLst>
                    <a:gd name="connsiteX0" fmla="*/ 28171 w 127686"/>
                    <a:gd name="connsiteY0" fmla="*/ 111167 h 111166"/>
                    <a:gd name="connsiteX1" fmla="*/ 22026 w 127686"/>
                    <a:gd name="connsiteY1" fmla="*/ 86827 h 111166"/>
                    <a:gd name="connsiteX2" fmla="*/ 44690 w 127686"/>
                    <a:gd name="connsiteY2" fmla="*/ 70786 h 111166"/>
                    <a:gd name="connsiteX3" fmla="*/ 33438 w 127686"/>
                    <a:gd name="connsiteY3" fmla="*/ 26495 h 111166"/>
                    <a:gd name="connsiteX4" fmla="*/ 5985 w 127686"/>
                    <a:gd name="connsiteY4" fmla="*/ 23702 h 111166"/>
                    <a:gd name="connsiteX5" fmla="*/ 0 w 127686"/>
                    <a:gd name="connsiteY5" fmla="*/ 0 h 111166"/>
                    <a:gd name="connsiteX6" fmla="*/ 121701 w 127686"/>
                    <a:gd name="connsiteY6" fmla="*/ 15083 h 111166"/>
                    <a:gd name="connsiteX7" fmla="*/ 127686 w 127686"/>
                    <a:gd name="connsiteY7" fmla="*/ 38705 h 111166"/>
                    <a:gd name="connsiteX8" fmla="*/ 28171 w 127686"/>
                    <a:gd name="connsiteY8" fmla="*/ 111167 h 111166"/>
                    <a:gd name="connsiteX9" fmla="*/ 61529 w 127686"/>
                    <a:gd name="connsiteY9" fmla="*/ 58895 h 111166"/>
                    <a:gd name="connsiteX10" fmla="*/ 98718 w 127686"/>
                    <a:gd name="connsiteY10" fmla="*/ 33199 h 111166"/>
                    <a:gd name="connsiteX11" fmla="*/ 53868 w 127686"/>
                    <a:gd name="connsiteY11" fmla="*/ 28650 h 111166"/>
                    <a:gd name="connsiteX12" fmla="*/ 61529 w 127686"/>
                    <a:gd name="connsiteY12" fmla="*/ 58895 h 11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686" h="111166">
                      <a:moveTo>
                        <a:pt x="28171" y="111167"/>
                      </a:moveTo>
                      <a:lnTo>
                        <a:pt x="22026" y="86827"/>
                      </a:lnTo>
                      <a:lnTo>
                        <a:pt x="44690" y="70786"/>
                      </a:lnTo>
                      <a:lnTo>
                        <a:pt x="33438" y="26495"/>
                      </a:lnTo>
                      <a:lnTo>
                        <a:pt x="5985" y="23702"/>
                      </a:lnTo>
                      <a:lnTo>
                        <a:pt x="0" y="0"/>
                      </a:lnTo>
                      <a:lnTo>
                        <a:pt x="121701" y="15083"/>
                      </a:lnTo>
                      <a:lnTo>
                        <a:pt x="127686" y="38705"/>
                      </a:lnTo>
                      <a:lnTo>
                        <a:pt x="28171" y="111167"/>
                      </a:lnTo>
                      <a:close/>
                      <a:moveTo>
                        <a:pt x="61529" y="58895"/>
                      </a:moveTo>
                      <a:lnTo>
                        <a:pt x="98718" y="33199"/>
                      </a:lnTo>
                      <a:lnTo>
                        <a:pt x="53868" y="28650"/>
                      </a:lnTo>
                      <a:lnTo>
                        <a:pt x="61529" y="5889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58" name="Freeform: Shape 4557">
                  <a:extLst>
                    <a:ext uri="{FF2B5EF4-FFF2-40B4-BE49-F238E27FC236}">
                      <a16:creationId xmlns:a16="http://schemas.microsoft.com/office/drawing/2014/main" id="{C8A976F2-70E0-1877-17E1-E3BF0C099B3E}"/>
                    </a:ext>
                  </a:extLst>
                </p:cNvPr>
                <p:cNvSpPr/>
                <p:nvPr/>
              </p:nvSpPr>
              <p:spPr>
                <a:xfrm>
                  <a:off x="3861020" y="2381942"/>
                  <a:ext cx="87014" cy="78840"/>
                </a:xfrm>
                <a:custGeom>
                  <a:avLst/>
                  <a:gdLst>
                    <a:gd name="connsiteX0" fmla="*/ 20298 w 87014"/>
                    <a:gd name="connsiteY0" fmla="*/ 2428 h 78840"/>
                    <a:gd name="connsiteX1" fmla="*/ 26762 w 87014"/>
                    <a:gd name="connsiteY1" fmla="*/ 23656 h 78840"/>
                    <a:gd name="connsiteX2" fmla="*/ 17984 w 87014"/>
                    <a:gd name="connsiteY2" fmla="*/ 30678 h 78840"/>
                    <a:gd name="connsiteX3" fmla="*/ 16467 w 87014"/>
                    <a:gd name="connsiteY3" fmla="*/ 43048 h 78840"/>
                    <a:gd name="connsiteX4" fmla="*/ 21415 w 87014"/>
                    <a:gd name="connsiteY4" fmla="*/ 55258 h 78840"/>
                    <a:gd name="connsiteX5" fmla="*/ 27640 w 87014"/>
                    <a:gd name="connsiteY5" fmla="*/ 57253 h 78840"/>
                    <a:gd name="connsiteX6" fmla="*/ 31470 w 87014"/>
                    <a:gd name="connsiteY6" fmla="*/ 55098 h 78840"/>
                    <a:gd name="connsiteX7" fmla="*/ 33306 w 87014"/>
                    <a:gd name="connsiteY7" fmla="*/ 47437 h 78840"/>
                    <a:gd name="connsiteX8" fmla="*/ 39052 w 87014"/>
                    <a:gd name="connsiteY8" fmla="*/ 12643 h 78840"/>
                    <a:gd name="connsiteX9" fmla="*/ 56050 w 87014"/>
                    <a:gd name="connsiteY9" fmla="*/ 273 h 78840"/>
                    <a:gd name="connsiteX10" fmla="*/ 75123 w 87014"/>
                    <a:gd name="connsiteY10" fmla="*/ 6099 h 78840"/>
                    <a:gd name="connsiteX11" fmla="*/ 86136 w 87014"/>
                    <a:gd name="connsiteY11" fmla="*/ 31077 h 78840"/>
                    <a:gd name="connsiteX12" fmla="*/ 84301 w 87014"/>
                    <a:gd name="connsiteY12" fmla="*/ 56854 h 78840"/>
                    <a:gd name="connsiteX13" fmla="*/ 69776 w 87014"/>
                    <a:gd name="connsiteY13" fmla="*/ 70500 h 78840"/>
                    <a:gd name="connsiteX14" fmla="*/ 62993 w 87014"/>
                    <a:gd name="connsiteY14" fmla="*/ 50629 h 78840"/>
                    <a:gd name="connsiteX15" fmla="*/ 69617 w 87014"/>
                    <a:gd name="connsiteY15" fmla="*/ 44564 h 78840"/>
                    <a:gd name="connsiteX16" fmla="*/ 70654 w 87014"/>
                    <a:gd name="connsiteY16" fmla="*/ 33711 h 78840"/>
                    <a:gd name="connsiteX17" fmla="*/ 66504 w 87014"/>
                    <a:gd name="connsiteY17" fmla="*/ 21820 h 78840"/>
                    <a:gd name="connsiteX18" fmla="*/ 61716 w 87014"/>
                    <a:gd name="connsiteY18" fmla="*/ 19985 h 78840"/>
                    <a:gd name="connsiteX19" fmla="*/ 58125 w 87014"/>
                    <a:gd name="connsiteY19" fmla="*/ 22698 h 78840"/>
                    <a:gd name="connsiteX20" fmla="*/ 54933 w 87014"/>
                    <a:gd name="connsiteY20" fmla="*/ 43846 h 78840"/>
                    <a:gd name="connsiteX21" fmla="*/ 48788 w 87014"/>
                    <a:gd name="connsiteY21" fmla="*/ 69463 h 78840"/>
                    <a:gd name="connsiteX22" fmla="*/ 33625 w 87014"/>
                    <a:gd name="connsiteY22" fmla="*/ 78561 h 78840"/>
                    <a:gd name="connsiteX23" fmla="*/ 12876 w 87014"/>
                    <a:gd name="connsiteY23" fmla="*/ 71937 h 78840"/>
                    <a:gd name="connsiteX24" fmla="*/ 746 w 87014"/>
                    <a:gd name="connsiteY24" fmla="*/ 45283 h 78840"/>
                    <a:gd name="connsiteX25" fmla="*/ 3699 w 87014"/>
                    <a:gd name="connsiteY25" fmla="*/ 17830 h 78840"/>
                    <a:gd name="connsiteX26" fmla="*/ 20298 w 87014"/>
                    <a:gd name="connsiteY26" fmla="*/ 2428 h 7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7014" h="78840">
                      <a:moveTo>
                        <a:pt x="20298" y="2428"/>
                      </a:moveTo>
                      <a:lnTo>
                        <a:pt x="26762" y="23656"/>
                      </a:lnTo>
                      <a:cubicBezTo>
                        <a:pt x="22692" y="25172"/>
                        <a:pt x="19739" y="27566"/>
                        <a:pt x="17984" y="30678"/>
                      </a:cubicBezTo>
                      <a:cubicBezTo>
                        <a:pt x="16228" y="33791"/>
                        <a:pt x="15669" y="37940"/>
                        <a:pt x="16467" y="43048"/>
                      </a:cubicBezTo>
                      <a:cubicBezTo>
                        <a:pt x="17265" y="48634"/>
                        <a:pt x="18941" y="52704"/>
                        <a:pt x="21415" y="55258"/>
                      </a:cubicBezTo>
                      <a:cubicBezTo>
                        <a:pt x="23091" y="56934"/>
                        <a:pt x="25166" y="57652"/>
                        <a:pt x="27640" y="57253"/>
                      </a:cubicBezTo>
                      <a:cubicBezTo>
                        <a:pt x="29316" y="57014"/>
                        <a:pt x="30592" y="56295"/>
                        <a:pt x="31470" y="55098"/>
                      </a:cubicBezTo>
                      <a:cubicBezTo>
                        <a:pt x="32348" y="53901"/>
                        <a:pt x="32907" y="51348"/>
                        <a:pt x="33306" y="47437"/>
                      </a:cubicBezTo>
                      <a:cubicBezTo>
                        <a:pt x="34663" y="29401"/>
                        <a:pt x="36498" y="17830"/>
                        <a:pt x="39052" y="12643"/>
                      </a:cubicBezTo>
                      <a:cubicBezTo>
                        <a:pt x="42563" y="5540"/>
                        <a:pt x="48229" y="1390"/>
                        <a:pt x="56050" y="273"/>
                      </a:cubicBezTo>
                      <a:cubicBezTo>
                        <a:pt x="63152" y="-765"/>
                        <a:pt x="69537" y="1151"/>
                        <a:pt x="75123" y="6099"/>
                      </a:cubicBezTo>
                      <a:cubicBezTo>
                        <a:pt x="80789" y="10967"/>
                        <a:pt x="84460" y="19346"/>
                        <a:pt x="86136" y="31077"/>
                      </a:cubicBezTo>
                      <a:cubicBezTo>
                        <a:pt x="87732" y="42330"/>
                        <a:pt x="87173" y="50869"/>
                        <a:pt x="84301" y="56854"/>
                      </a:cubicBezTo>
                      <a:cubicBezTo>
                        <a:pt x="81428" y="62839"/>
                        <a:pt x="76560" y="67388"/>
                        <a:pt x="69776" y="70500"/>
                      </a:cubicBezTo>
                      <a:lnTo>
                        <a:pt x="62993" y="50629"/>
                      </a:lnTo>
                      <a:cubicBezTo>
                        <a:pt x="66025" y="49273"/>
                        <a:pt x="68260" y="47278"/>
                        <a:pt x="69617" y="44564"/>
                      </a:cubicBezTo>
                      <a:cubicBezTo>
                        <a:pt x="70973" y="41851"/>
                        <a:pt x="71293" y="38260"/>
                        <a:pt x="70654" y="33711"/>
                      </a:cubicBezTo>
                      <a:cubicBezTo>
                        <a:pt x="69856" y="28045"/>
                        <a:pt x="68419" y="24055"/>
                        <a:pt x="66504" y="21820"/>
                      </a:cubicBezTo>
                      <a:cubicBezTo>
                        <a:pt x="65147" y="20304"/>
                        <a:pt x="63552" y="19745"/>
                        <a:pt x="61716" y="19985"/>
                      </a:cubicBezTo>
                      <a:cubicBezTo>
                        <a:pt x="60200" y="20224"/>
                        <a:pt x="59003" y="21102"/>
                        <a:pt x="58125" y="22698"/>
                      </a:cubicBezTo>
                      <a:cubicBezTo>
                        <a:pt x="57008" y="24853"/>
                        <a:pt x="55890" y="31875"/>
                        <a:pt x="54933" y="43846"/>
                      </a:cubicBezTo>
                      <a:cubicBezTo>
                        <a:pt x="53975" y="55737"/>
                        <a:pt x="51980" y="64276"/>
                        <a:pt x="48788" y="69463"/>
                      </a:cubicBezTo>
                      <a:cubicBezTo>
                        <a:pt x="45596" y="74571"/>
                        <a:pt x="40568" y="77603"/>
                        <a:pt x="33625" y="78561"/>
                      </a:cubicBezTo>
                      <a:cubicBezTo>
                        <a:pt x="26123" y="79678"/>
                        <a:pt x="19181" y="77444"/>
                        <a:pt x="12876" y="71937"/>
                      </a:cubicBezTo>
                      <a:cubicBezTo>
                        <a:pt x="6571" y="66431"/>
                        <a:pt x="2502" y="57572"/>
                        <a:pt x="746" y="45283"/>
                      </a:cubicBezTo>
                      <a:cubicBezTo>
                        <a:pt x="-850" y="34110"/>
                        <a:pt x="107" y="24932"/>
                        <a:pt x="3699" y="17830"/>
                      </a:cubicBezTo>
                      <a:cubicBezTo>
                        <a:pt x="7290" y="10727"/>
                        <a:pt x="12796" y="5540"/>
                        <a:pt x="20298" y="2428"/>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59" name="Freeform: Shape 4558">
                  <a:extLst>
                    <a:ext uri="{FF2B5EF4-FFF2-40B4-BE49-F238E27FC236}">
                      <a16:creationId xmlns:a16="http://schemas.microsoft.com/office/drawing/2014/main" id="{7D9883D4-9EFF-41DB-55CB-5981C4AEB960}"/>
                    </a:ext>
                  </a:extLst>
                </p:cNvPr>
                <p:cNvSpPr/>
                <p:nvPr/>
              </p:nvSpPr>
              <p:spPr>
                <a:xfrm>
                  <a:off x="3870385" y="2476304"/>
                  <a:ext cx="115635" cy="30405"/>
                </a:xfrm>
                <a:custGeom>
                  <a:avLst/>
                  <a:gdLst>
                    <a:gd name="connsiteX0" fmla="*/ 0 w 115635"/>
                    <a:gd name="connsiteY0" fmla="*/ 8539 h 30405"/>
                    <a:gd name="connsiteX1" fmla="*/ 82517 w 115635"/>
                    <a:gd name="connsiteY1" fmla="*/ 2314 h 30405"/>
                    <a:gd name="connsiteX2" fmla="*/ 84193 w 115635"/>
                    <a:gd name="connsiteY2" fmla="*/ 24181 h 30405"/>
                    <a:gd name="connsiteX3" fmla="*/ 1676 w 115635"/>
                    <a:gd name="connsiteY3" fmla="*/ 30405 h 30405"/>
                    <a:gd name="connsiteX4" fmla="*/ 0 w 115635"/>
                    <a:gd name="connsiteY4" fmla="*/ 8539 h 30405"/>
                    <a:gd name="connsiteX5" fmla="*/ 93770 w 115635"/>
                    <a:gd name="connsiteY5" fmla="*/ 1516 h 30405"/>
                    <a:gd name="connsiteX6" fmla="*/ 113960 w 115635"/>
                    <a:gd name="connsiteY6" fmla="*/ 0 h 30405"/>
                    <a:gd name="connsiteX7" fmla="*/ 115636 w 115635"/>
                    <a:gd name="connsiteY7" fmla="*/ 21866 h 30405"/>
                    <a:gd name="connsiteX8" fmla="*/ 95446 w 115635"/>
                    <a:gd name="connsiteY8" fmla="*/ 23383 h 30405"/>
                    <a:gd name="connsiteX9" fmla="*/ 93770 w 115635"/>
                    <a:gd name="connsiteY9" fmla="*/ 1516 h 3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35" h="30405">
                      <a:moveTo>
                        <a:pt x="0" y="8539"/>
                      </a:moveTo>
                      <a:lnTo>
                        <a:pt x="82517" y="2314"/>
                      </a:lnTo>
                      <a:lnTo>
                        <a:pt x="84193" y="24181"/>
                      </a:lnTo>
                      <a:lnTo>
                        <a:pt x="1676" y="30405"/>
                      </a:lnTo>
                      <a:lnTo>
                        <a:pt x="0" y="8539"/>
                      </a:lnTo>
                      <a:close/>
                      <a:moveTo>
                        <a:pt x="93770" y="1516"/>
                      </a:moveTo>
                      <a:lnTo>
                        <a:pt x="113960" y="0"/>
                      </a:lnTo>
                      <a:lnTo>
                        <a:pt x="115636" y="21866"/>
                      </a:lnTo>
                      <a:lnTo>
                        <a:pt x="95446" y="23383"/>
                      </a:lnTo>
                      <a:lnTo>
                        <a:pt x="93770" y="151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60" name="Freeform: Shape 4559">
                  <a:extLst>
                    <a:ext uri="{FF2B5EF4-FFF2-40B4-BE49-F238E27FC236}">
                      <a16:creationId xmlns:a16="http://schemas.microsoft.com/office/drawing/2014/main" id="{728A8202-8641-1D98-AFE3-0D5B1DBCE328}"/>
                    </a:ext>
                  </a:extLst>
                </p:cNvPr>
                <p:cNvSpPr/>
                <p:nvPr/>
              </p:nvSpPr>
              <p:spPr>
                <a:xfrm>
                  <a:off x="3871981" y="2524505"/>
                  <a:ext cx="86587" cy="77808"/>
                </a:xfrm>
                <a:custGeom>
                  <a:avLst/>
                  <a:gdLst>
                    <a:gd name="connsiteX0" fmla="*/ 59374 w 86587"/>
                    <a:gd name="connsiteY0" fmla="*/ 21946 h 77808"/>
                    <a:gd name="connsiteX1" fmla="*/ 62886 w 86587"/>
                    <a:gd name="connsiteY1" fmla="*/ 2075 h 77808"/>
                    <a:gd name="connsiteX2" fmla="*/ 80682 w 86587"/>
                    <a:gd name="connsiteY2" fmla="*/ 13487 h 77808"/>
                    <a:gd name="connsiteX3" fmla="*/ 86587 w 86587"/>
                    <a:gd name="connsiteY3" fmla="*/ 37747 h 77808"/>
                    <a:gd name="connsiteX4" fmla="*/ 83236 w 86587"/>
                    <a:gd name="connsiteY4" fmla="*/ 59614 h 77808"/>
                    <a:gd name="connsiteX5" fmla="*/ 74457 w 86587"/>
                    <a:gd name="connsiteY5" fmla="*/ 69749 h 77808"/>
                    <a:gd name="connsiteX6" fmla="*/ 54905 w 86587"/>
                    <a:gd name="connsiteY6" fmla="*/ 72782 h 77808"/>
                    <a:gd name="connsiteX7" fmla="*/ 29368 w 86587"/>
                    <a:gd name="connsiteY7" fmla="*/ 72782 h 77808"/>
                    <a:gd name="connsiteX8" fmla="*/ 13248 w 86587"/>
                    <a:gd name="connsiteY8" fmla="*/ 73819 h 77808"/>
                    <a:gd name="connsiteX9" fmla="*/ 2155 w 86587"/>
                    <a:gd name="connsiteY9" fmla="*/ 77809 h 77808"/>
                    <a:gd name="connsiteX10" fmla="*/ 1995 w 86587"/>
                    <a:gd name="connsiteY10" fmla="*/ 56182 h 77808"/>
                    <a:gd name="connsiteX11" fmla="*/ 8459 w 86587"/>
                    <a:gd name="connsiteY11" fmla="*/ 54028 h 77808"/>
                    <a:gd name="connsiteX12" fmla="*/ 11013 w 86587"/>
                    <a:gd name="connsiteY12" fmla="*/ 53229 h 77808"/>
                    <a:gd name="connsiteX13" fmla="*/ 2793 w 86587"/>
                    <a:gd name="connsiteY13" fmla="*/ 41259 h 77808"/>
                    <a:gd name="connsiteX14" fmla="*/ 0 w 86587"/>
                    <a:gd name="connsiteY14" fmla="*/ 27612 h 77808"/>
                    <a:gd name="connsiteX15" fmla="*/ 6863 w 86587"/>
                    <a:gd name="connsiteY15" fmla="*/ 7422 h 77808"/>
                    <a:gd name="connsiteX16" fmla="*/ 24340 w 86587"/>
                    <a:gd name="connsiteY16" fmla="*/ 0 h 77808"/>
                    <a:gd name="connsiteX17" fmla="*/ 36869 w 86587"/>
                    <a:gd name="connsiteY17" fmla="*/ 3272 h 77808"/>
                    <a:gd name="connsiteX18" fmla="*/ 45329 w 86587"/>
                    <a:gd name="connsiteY18" fmla="*/ 12609 h 77808"/>
                    <a:gd name="connsiteX19" fmla="*/ 50516 w 86587"/>
                    <a:gd name="connsiteY19" fmla="*/ 30006 h 77808"/>
                    <a:gd name="connsiteX20" fmla="*/ 56022 w 86587"/>
                    <a:gd name="connsiteY20" fmla="*/ 51234 h 77808"/>
                    <a:gd name="connsiteX21" fmla="*/ 58177 w 86587"/>
                    <a:gd name="connsiteY21" fmla="*/ 51234 h 77808"/>
                    <a:gd name="connsiteX22" fmla="*/ 67195 w 86587"/>
                    <a:gd name="connsiteY22" fmla="*/ 48042 h 77808"/>
                    <a:gd name="connsiteX23" fmla="*/ 69829 w 86587"/>
                    <a:gd name="connsiteY23" fmla="*/ 36231 h 77808"/>
                    <a:gd name="connsiteX24" fmla="*/ 67514 w 86587"/>
                    <a:gd name="connsiteY24" fmla="*/ 27134 h 77808"/>
                    <a:gd name="connsiteX25" fmla="*/ 59454 w 86587"/>
                    <a:gd name="connsiteY25" fmla="*/ 21866 h 77808"/>
                    <a:gd name="connsiteX26" fmla="*/ 41817 w 86587"/>
                    <a:gd name="connsiteY26" fmla="*/ 51314 h 77808"/>
                    <a:gd name="connsiteX27" fmla="*/ 38386 w 86587"/>
                    <a:gd name="connsiteY27" fmla="*/ 37987 h 77808"/>
                    <a:gd name="connsiteX28" fmla="*/ 34475 w 86587"/>
                    <a:gd name="connsiteY28" fmla="*/ 26096 h 77808"/>
                    <a:gd name="connsiteX29" fmla="*/ 26734 w 86587"/>
                    <a:gd name="connsiteY29" fmla="*/ 21866 h 77808"/>
                    <a:gd name="connsiteX30" fmla="*/ 18834 w 86587"/>
                    <a:gd name="connsiteY30" fmla="*/ 25298 h 77808"/>
                    <a:gd name="connsiteX31" fmla="*/ 15562 w 86587"/>
                    <a:gd name="connsiteY31" fmla="*/ 34076 h 77808"/>
                    <a:gd name="connsiteX32" fmla="*/ 19552 w 86587"/>
                    <a:gd name="connsiteY32" fmla="*/ 45329 h 77808"/>
                    <a:gd name="connsiteX33" fmla="*/ 26814 w 86587"/>
                    <a:gd name="connsiteY33" fmla="*/ 50516 h 77808"/>
                    <a:gd name="connsiteX34" fmla="*/ 37508 w 86587"/>
                    <a:gd name="connsiteY34" fmla="*/ 51314 h 77808"/>
                    <a:gd name="connsiteX35" fmla="*/ 41897 w 86587"/>
                    <a:gd name="connsiteY35" fmla="*/ 51314 h 7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6587" h="77808">
                      <a:moveTo>
                        <a:pt x="59374" y="21946"/>
                      </a:moveTo>
                      <a:lnTo>
                        <a:pt x="62886" y="2075"/>
                      </a:lnTo>
                      <a:cubicBezTo>
                        <a:pt x="70866" y="4230"/>
                        <a:pt x="76851" y="8060"/>
                        <a:pt x="80682" y="13487"/>
                      </a:cubicBezTo>
                      <a:cubicBezTo>
                        <a:pt x="84512" y="18914"/>
                        <a:pt x="86508" y="27054"/>
                        <a:pt x="86587" y="37747"/>
                      </a:cubicBezTo>
                      <a:cubicBezTo>
                        <a:pt x="86587" y="47484"/>
                        <a:pt x="85550" y="54826"/>
                        <a:pt x="83236" y="59614"/>
                      </a:cubicBezTo>
                      <a:cubicBezTo>
                        <a:pt x="80921" y="64402"/>
                        <a:pt x="78048" y="67754"/>
                        <a:pt x="74457" y="69749"/>
                      </a:cubicBezTo>
                      <a:cubicBezTo>
                        <a:pt x="70946" y="71744"/>
                        <a:pt x="64402" y="72702"/>
                        <a:pt x="54905" y="72782"/>
                      </a:cubicBezTo>
                      <a:lnTo>
                        <a:pt x="29368" y="72782"/>
                      </a:lnTo>
                      <a:cubicBezTo>
                        <a:pt x="22106" y="72782"/>
                        <a:pt x="16759" y="73101"/>
                        <a:pt x="13248" y="73819"/>
                      </a:cubicBezTo>
                      <a:cubicBezTo>
                        <a:pt x="9816" y="74537"/>
                        <a:pt x="6065" y="75894"/>
                        <a:pt x="2155" y="77809"/>
                      </a:cubicBezTo>
                      <a:lnTo>
                        <a:pt x="1995" y="56182"/>
                      </a:lnTo>
                      <a:cubicBezTo>
                        <a:pt x="3432" y="55623"/>
                        <a:pt x="5586" y="54905"/>
                        <a:pt x="8459" y="54028"/>
                      </a:cubicBezTo>
                      <a:cubicBezTo>
                        <a:pt x="9736" y="53628"/>
                        <a:pt x="10614" y="53389"/>
                        <a:pt x="11013" y="53229"/>
                      </a:cubicBezTo>
                      <a:cubicBezTo>
                        <a:pt x="7342" y="49479"/>
                        <a:pt x="4629" y="45568"/>
                        <a:pt x="2793" y="41259"/>
                      </a:cubicBezTo>
                      <a:cubicBezTo>
                        <a:pt x="958" y="37029"/>
                        <a:pt x="0" y="32480"/>
                        <a:pt x="0" y="27612"/>
                      </a:cubicBezTo>
                      <a:cubicBezTo>
                        <a:pt x="0" y="19073"/>
                        <a:pt x="2235" y="12370"/>
                        <a:pt x="6863" y="7422"/>
                      </a:cubicBezTo>
                      <a:cubicBezTo>
                        <a:pt x="11492" y="2474"/>
                        <a:pt x="17317" y="0"/>
                        <a:pt x="24340" y="0"/>
                      </a:cubicBezTo>
                      <a:cubicBezTo>
                        <a:pt x="29049" y="0"/>
                        <a:pt x="33199" y="1037"/>
                        <a:pt x="36869" y="3272"/>
                      </a:cubicBezTo>
                      <a:cubicBezTo>
                        <a:pt x="40540" y="5506"/>
                        <a:pt x="43334" y="8619"/>
                        <a:pt x="45329" y="12609"/>
                      </a:cubicBezTo>
                      <a:cubicBezTo>
                        <a:pt x="47324" y="16599"/>
                        <a:pt x="49000" y="22425"/>
                        <a:pt x="50516" y="30006"/>
                      </a:cubicBezTo>
                      <a:cubicBezTo>
                        <a:pt x="52511" y="40221"/>
                        <a:pt x="54347" y="47324"/>
                        <a:pt x="56022" y="51234"/>
                      </a:cubicBezTo>
                      <a:lnTo>
                        <a:pt x="58177" y="51234"/>
                      </a:lnTo>
                      <a:cubicBezTo>
                        <a:pt x="62407" y="51234"/>
                        <a:pt x="65360" y="50117"/>
                        <a:pt x="67195" y="48042"/>
                      </a:cubicBezTo>
                      <a:cubicBezTo>
                        <a:pt x="68951" y="45967"/>
                        <a:pt x="69829" y="42057"/>
                        <a:pt x="69829" y="36231"/>
                      </a:cubicBezTo>
                      <a:cubicBezTo>
                        <a:pt x="69829" y="32321"/>
                        <a:pt x="69030" y="29288"/>
                        <a:pt x="67514" y="27134"/>
                      </a:cubicBezTo>
                      <a:cubicBezTo>
                        <a:pt x="65998" y="24979"/>
                        <a:pt x="63285" y="23223"/>
                        <a:pt x="59454" y="21866"/>
                      </a:cubicBezTo>
                      <a:close/>
                      <a:moveTo>
                        <a:pt x="41817" y="51314"/>
                      </a:moveTo>
                      <a:cubicBezTo>
                        <a:pt x="40860" y="48521"/>
                        <a:pt x="39742" y="44052"/>
                        <a:pt x="38386" y="37987"/>
                      </a:cubicBezTo>
                      <a:cubicBezTo>
                        <a:pt x="37029" y="31922"/>
                        <a:pt x="35752" y="27931"/>
                        <a:pt x="34475" y="26096"/>
                      </a:cubicBezTo>
                      <a:cubicBezTo>
                        <a:pt x="32400" y="23223"/>
                        <a:pt x="29847" y="21866"/>
                        <a:pt x="26734" y="21866"/>
                      </a:cubicBezTo>
                      <a:cubicBezTo>
                        <a:pt x="23702" y="21866"/>
                        <a:pt x="20989" y="23063"/>
                        <a:pt x="18834" y="25298"/>
                      </a:cubicBezTo>
                      <a:cubicBezTo>
                        <a:pt x="16599" y="27612"/>
                        <a:pt x="15482" y="30485"/>
                        <a:pt x="15562" y="34076"/>
                      </a:cubicBezTo>
                      <a:cubicBezTo>
                        <a:pt x="15562" y="38067"/>
                        <a:pt x="16918" y="41817"/>
                        <a:pt x="19552" y="45329"/>
                      </a:cubicBezTo>
                      <a:cubicBezTo>
                        <a:pt x="21547" y="47962"/>
                        <a:pt x="23941" y="49718"/>
                        <a:pt x="26814" y="50516"/>
                      </a:cubicBezTo>
                      <a:cubicBezTo>
                        <a:pt x="28650" y="51075"/>
                        <a:pt x="32241" y="51314"/>
                        <a:pt x="37508" y="51314"/>
                      </a:cubicBezTo>
                      <a:lnTo>
                        <a:pt x="41897" y="5131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17" name="Graphic 2">
                <a:extLst>
                  <a:ext uri="{FF2B5EF4-FFF2-40B4-BE49-F238E27FC236}">
                    <a16:creationId xmlns:a16="http://schemas.microsoft.com/office/drawing/2014/main" id="{DEC3379B-09BA-B3DA-1294-29CA3A4FF7FF}"/>
                  </a:ext>
                </a:extLst>
              </p:cNvPr>
              <p:cNvGrpSpPr/>
              <p:nvPr/>
            </p:nvGrpSpPr>
            <p:grpSpPr>
              <a:xfrm>
                <a:off x="4342500" y="3098211"/>
                <a:ext cx="706658" cy="318903"/>
                <a:chOff x="4342500" y="3098211"/>
                <a:chExt cx="706658" cy="318903"/>
              </a:xfrm>
              <a:solidFill>
                <a:srgbClr val="000000"/>
              </a:solidFill>
            </p:grpSpPr>
            <p:sp>
              <p:nvSpPr>
                <p:cNvPr id="4546" name="Freeform: Shape 4545">
                  <a:extLst>
                    <a:ext uri="{FF2B5EF4-FFF2-40B4-BE49-F238E27FC236}">
                      <a16:creationId xmlns:a16="http://schemas.microsoft.com/office/drawing/2014/main" id="{F61031A8-1FEF-95EE-A264-9FB7AF27B6CE}"/>
                    </a:ext>
                  </a:extLst>
                </p:cNvPr>
                <p:cNvSpPr/>
                <p:nvPr/>
              </p:nvSpPr>
              <p:spPr>
                <a:xfrm>
                  <a:off x="4342500" y="3098211"/>
                  <a:ext cx="52331" cy="69076"/>
                </a:xfrm>
                <a:custGeom>
                  <a:avLst/>
                  <a:gdLst>
                    <a:gd name="connsiteX0" fmla="*/ 724 w 52331"/>
                    <a:gd name="connsiteY0" fmla="*/ 41584 h 69076"/>
                    <a:gd name="connsiteX1" fmla="*/ 9024 w 52331"/>
                    <a:gd name="connsiteY1" fmla="*/ 43499 h 69076"/>
                    <a:gd name="connsiteX2" fmla="*/ 9981 w 52331"/>
                    <a:gd name="connsiteY2" fmla="*/ 54911 h 69076"/>
                    <a:gd name="connsiteX3" fmla="*/ 16844 w 52331"/>
                    <a:gd name="connsiteY3" fmla="*/ 60817 h 69076"/>
                    <a:gd name="connsiteX4" fmla="*/ 27698 w 52331"/>
                    <a:gd name="connsiteY4" fmla="*/ 60497 h 69076"/>
                    <a:gd name="connsiteX5" fmla="*/ 35119 w 52331"/>
                    <a:gd name="connsiteY5" fmla="*/ 52358 h 69076"/>
                    <a:gd name="connsiteX6" fmla="*/ 34960 w 52331"/>
                    <a:gd name="connsiteY6" fmla="*/ 42063 h 69076"/>
                    <a:gd name="connsiteX7" fmla="*/ 27299 w 52331"/>
                    <a:gd name="connsiteY7" fmla="*/ 35120 h 69076"/>
                    <a:gd name="connsiteX8" fmla="*/ 21393 w 52331"/>
                    <a:gd name="connsiteY8" fmla="*/ 33923 h 69076"/>
                    <a:gd name="connsiteX9" fmla="*/ 24905 w 52331"/>
                    <a:gd name="connsiteY9" fmla="*/ 27299 h 69076"/>
                    <a:gd name="connsiteX10" fmla="*/ 26102 w 52331"/>
                    <a:gd name="connsiteY10" fmla="*/ 27858 h 69076"/>
                    <a:gd name="connsiteX11" fmla="*/ 36157 w 52331"/>
                    <a:gd name="connsiteY11" fmla="*/ 28656 h 69076"/>
                    <a:gd name="connsiteX12" fmla="*/ 43260 w 52331"/>
                    <a:gd name="connsiteY12" fmla="*/ 22032 h 69076"/>
                    <a:gd name="connsiteX13" fmla="*/ 43020 w 52331"/>
                    <a:gd name="connsiteY13" fmla="*/ 13732 h 69076"/>
                    <a:gd name="connsiteX14" fmla="*/ 36476 w 52331"/>
                    <a:gd name="connsiteY14" fmla="*/ 8066 h 69076"/>
                    <a:gd name="connsiteX15" fmla="*/ 27698 w 52331"/>
                    <a:gd name="connsiteY15" fmla="*/ 8066 h 69076"/>
                    <a:gd name="connsiteX16" fmla="*/ 20515 w 52331"/>
                    <a:gd name="connsiteY16" fmla="*/ 15249 h 69076"/>
                    <a:gd name="connsiteX17" fmla="*/ 13173 w 52331"/>
                    <a:gd name="connsiteY17" fmla="*/ 10939 h 69076"/>
                    <a:gd name="connsiteX18" fmla="*/ 24346 w 52331"/>
                    <a:gd name="connsiteY18" fmla="*/ 1123 h 69076"/>
                    <a:gd name="connsiteX19" fmla="*/ 38711 w 52331"/>
                    <a:gd name="connsiteY19" fmla="*/ 1522 h 69076"/>
                    <a:gd name="connsiteX20" fmla="*/ 47569 w 52331"/>
                    <a:gd name="connsiteY20" fmla="*/ 7428 h 69076"/>
                    <a:gd name="connsiteX21" fmla="*/ 52038 w 52331"/>
                    <a:gd name="connsiteY21" fmla="*/ 16126 h 69076"/>
                    <a:gd name="connsiteX22" fmla="*/ 51320 w 52331"/>
                    <a:gd name="connsiteY22" fmla="*/ 25304 h 69076"/>
                    <a:gd name="connsiteX23" fmla="*/ 46212 w 52331"/>
                    <a:gd name="connsiteY23" fmla="*/ 32008 h 69076"/>
                    <a:gd name="connsiteX24" fmla="*/ 37593 w 52331"/>
                    <a:gd name="connsiteY24" fmla="*/ 34960 h 69076"/>
                    <a:gd name="connsiteX25" fmla="*/ 44377 w 52331"/>
                    <a:gd name="connsiteY25" fmla="*/ 43739 h 69076"/>
                    <a:gd name="connsiteX26" fmla="*/ 43659 w 52331"/>
                    <a:gd name="connsiteY26" fmla="*/ 55310 h 69076"/>
                    <a:gd name="connsiteX27" fmla="*/ 32167 w 52331"/>
                    <a:gd name="connsiteY27" fmla="*/ 67281 h 69076"/>
                    <a:gd name="connsiteX28" fmla="*/ 14450 w 52331"/>
                    <a:gd name="connsiteY28" fmla="*/ 67281 h 69076"/>
                    <a:gd name="connsiteX29" fmla="*/ 2320 w 52331"/>
                    <a:gd name="connsiteY29" fmla="*/ 56986 h 69076"/>
                    <a:gd name="connsiteX30" fmla="*/ 804 w 52331"/>
                    <a:gd name="connsiteY30" fmla="*/ 41584 h 6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331" h="69076">
                      <a:moveTo>
                        <a:pt x="724" y="41584"/>
                      </a:moveTo>
                      <a:lnTo>
                        <a:pt x="9024" y="43499"/>
                      </a:lnTo>
                      <a:cubicBezTo>
                        <a:pt x="8226" y="48287"/>
                        <a:pt x="8545" y="52118"/>
                        <a:pt x="9981" y="54911"/>
                      </a:cubicBezTo>
                      <a:cubicBezTo>
                        <a:pt x="11418" y="57705"/>
                        <a:pt x="13732" y="59700"/>
                        <a:pt x="16844" y="60817"/>
                      </a:cubicBezTo>
                      <a:cubicBezTo>
                        <a:pt x="20515" y="62174"/>
                        <a:pt x="24186" y="62094"/>
                        <a:pt x="27698" y="60497"/>
                      </a:cubicBezTo>
                      <a:cubicBezTo>
                        <a:pt x="31209" y="58902"/>
                        <a:pt x="33683" y="56188"/>
                        <a:pt x="35119" y="52358"/>
                      </a:cubicBezTo>
                      <a:cubicBezTo>
                        <a:pt x="36476" y="48766"/>
                        <a:pt x="36396" y="45335"/>
                        <a:pt x="34960" y="42063"/>
                      </a:cubicBezTo>
                      <a:cubicBezTo>
                        <a:pt x="33444" y="38791"/>
                        <a:pt x="30890" y="36556"/>
                        <a:pt x="27299" y="35120"/>
                      </a:cubicBezTo>
                      <a:cubicBezTo>
                        <a:pt x="25783" y="34561"/>
                        <a:pt x="23867" y="34162"/>
                        <a:pt x="21393" y="33923"/>
                      </a:cubicBezTo>
                      <a:lnTo>
                        <a:pt x="24905" y="27299"/>
                      </a:lnTo>
                      <a:cubicBezTo>
                        <a:pt x="25383" y="27539"/>
                        <a:pt x="25783" y="27778"/>
                        <a:pt x="26102" y="27858"/>
                      </a:cubicBezTo>
                      <a:cubicBezTo>
                        <a:pt x="29453" y="29135"/>
                        <a:pt x="32805" y="29374"/>
                        <a:pt x="36157" y="28656"/>
                      </a:cubicBezTo>
                      <a:cubicBezTo>
                        <a:pt x="39509" y="27938"/>
                        <a:pt x="41823" y="25703"/>
                        <a:pt x="43260" y="22032"/>
                      </a:cubicBezTo>
                      <a:cubicBezTo>
                        <a:pt x="44377" y="19159"/>
                        <a:pt x="44297" y="16366"/>
                        <a:pt x="43020" y="13732"/>
                      </a:cubicBezTo>
                      <a:cubicBezTo>
                        <a:pt x="41743" y="11099"/>
                        <a:pt x="39588" y="9184"/>
                        <a:pt x="36476" y="8066"/>
                      </a:cubicBezTo>
                      <a:cubicBezTo>
                        <a:pt x="33444" y="6949"/>
                        <a:pt x="30491" y="6949"/>
                        <a:pt x="27698" y="8066"/>
                      </a:cubicBezTo>
                      <a:cubicBezTo>
                        <a:pt x="24905" y="9263"/>
                        <a:pt x="22511" y="11657"/>
                        <a:pt x="20515" y="15249"/>
                      </a:cubicBezTo>
                      <a:lnTo>
                        <a:pt x="13173" y="10939"/>
                      </a:lnTo>
                      <a:cubicBezTo>
                        <a:pt x="16126" y="5991"/>
                        <a:pt x="19797" y="2719"/>
                        <a:pt x="24346" y="1123"/>
                      </a:cubicBezTo>
                      <a:cubicBezTo>
                        <a:pt x="28815" y="-473"/>
                        <a:pt x="33603" y="-393"/>
                        <a:pt x="38711" y="1522"/>
                      </a:cubicBezTo>
                      <a:cubicBezTo>
                        <a:pt x="42222" y="2879"/>
                        <a:pt x="45175" y="4794"/>
                        <a:pt x="47569" y="7428"/>
                      </a:cubicBezTo>
                      <a:cubicBezTo>
                        <a:pt x="49963" y="10061"/>
                        <a:pt x="51400" y="12934"/>
                        <a:pt x="52038" y="16126"/>
                      </a:cubicBezTo>
                      <a:cubicBezTo>
                        <a:pt x="52597" y="19319"/>
                        <a:pt x="52357" y="22351"/>
                        <a:pt x="51320" y="25304"/>
                      </a:cubicBezTo>
                      <a:cubicBezTo>
                        <a:pt x="50282" y="28097"/>
                        <a:pt x="48606" y="30332"/>
                        <a:pt x="46212" y="32008"/>
                      </a:cubicBezTo>
                      <a:cubicBezTo>
                        <a:pt x="43898" y="33763"/>
                        <a:pt x="41025" y="34721"/>
                        <a:pt x="37593" y="34960"/>
                      </a:cubicBezTo>
                      <a:cubicBezTo>
                        <a:pt x="41025" y="37275"/>
                        <a:pt x="43339" y="40148"/>
                        <a:pt x="44377" y="43739"/>
                      </a:cubicBezTo>
                      <a:cubicBezTo>
                        <a:pt x="45414" y="47250"/>
                        <a:pt x="45175" y="51161"/>
                        <a:pt x="43659" y="55310"/>
                      </a:cubicBezTo>
                      <a:cubicBezTo>
                        <a:pt x="41584" y="60897"/>
                        <a:pt x="37753" y="64887"/>
                        <a:pt x="32167" y="67281"/>
                      </a:cubicBezTo>
                      <a:cubicBezTo>
                        <a:pt x="26580" y="69675"/>
                        <a:pt x="20755" y="69675"/>
                        <a:pt x="14450" y="67281"/>
                      </a:cubicBezTo>
                      <a:cubicBezTo>
                        <a:pt x="8784" y="65206"/>
                        <a:pt x="4794" y="61695"/>
                        <a:pt x="2320" y="56986"/>
                      </a:cubicBezTo>
                      <a:cubicBezTo>
                        <a:pt x="-154" y="52198"/>
                        <a:pt x="-633" y="47090"/>
                        <a:pt x="804" y="4158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47" name="Freeform: Shape 4546">
                  <a:extLst>
                    <a:ext uri="{FF2B5EF4-FFF2-40B4-BE49-F238E27FC236}">
                      <a16:creationId xmlns:a16="http://schemas.microsoft.com/office/drawing/2014/main" id="{2127B8DC-BF8A-CAD0-A6E0-02BE880A9D70}"/>
                    </a:ext>
                  </a:extLst>
                </p:cNvPr>
                <p:cNvSpPr/>
                <p:nvPr/>
              </p:nvSpPr>
              <p:spPr>
                <a:xfrm>
                  <a:off x="4392756" y="3116990"/>
                  <a:ext cx="52804" cy="68316"/>
                </a:xfrm>
                <a:custGeom>
                  <a:avLst/>
                  <a:gdLst>
                    <a:gd name="connsiteX0" fmla="*/ 665 w 52804"/>
                    <a:gd name="connsiteY0" fmla="*/ 44032 h 68316"/>
                    <a:gd name="connsiteX1" fmla="*/ 8486 w 52804"/>
                    <a:gd name="connsiteY1" fmla="*/ 46187 h 68316"/>
                    <a:gd name="connsiteX2" fmla="*/ 9284 w 52804"/>
                    <a:gd name="connsiteY2" fmla="*/ 55285 h 68316"/>
                    <a:gd name="connsiteX3" fmla="*/ 15349 w 52804"/>
                    <a:gd name="connsiteY3" fmla="*/ 60312 h 68316"/>
                    <a:gd name="connsiteX4" fmla="*/ 22372 w 52804"/>
                    <a:gd name="connsiteY4" fmla="*/ 61030 h 68316"/>
                    <a:gd name="connsiteX5" fmla="*/ 28517 w 52804"/>
                    <a:gd name="connsiteY5" fmla="*/ 58237 h 68316"/>
                    <a:gd name="connsiteX6" fmla="*/ 34263 w 52804"/>
                    <a:gd name="connsiteY6" fmla="*/ 51853 h 68316"/>
                    <a:gd name="connsiteX7" fmla="*/ 39051 w 52804"/>
                    <a:gd name="connsiteY7" fmla="*/ 42676 h 68316"/>
                    <a:gd name="connsiteX8" fmla="*/ 39610 w 52804"/>
                    <a:gd name="connsiteY8" fmla="*/ 41079 h 68316"/>
                    <a:gd name="connsiteX9" fmla="*/ 30831 w 52804"/>
                    <a:gd name="connsiteY9" fmla="*/ 44750 h 68316"/>
                    <a:gd name="connsiteX10" fmla="*/ 21095 w 52804"/>
                    <a:gd name="connsiteY10" fmla="*/ 43793 h 68316"/>
                    <a:gd name="connsiteX11" fmla="*/ 9763 w 52804"/>
                    <a:gd name="connsiteY11" fmla="*/ 32940 h 68316"/>
                    <a:gd name="connsiteX12" fmla="*/ 9922 w 52804"/>
                    <a:gd name="connsiteY12" fmla="*/ 15622 h 68316"/>
                    <a:gd name="connsiteX13" fmla="*/ 21574 w 52804"/>
                    <a:gd name="connsiteY13" fmla="*/ 2055 h 68316"/>
                    <a:gd name="connsiteX14" fmla="*/ 38253 w 52804"/>
                    <a:gd name="connsiteY14" fmla="*/ 1497 h 68316"/>
                    <a:gd name="connsiteX15" fmla="*/ 48468 w 52804"/>
                    <a:gd name="connsiteY15" fmla="*/ 9158 h 68316"/>
                    <a:gd name="connsiteX16" fmla="*/ 52777 w 52804"/>
                    <a:gd name="connsiteY16" fmla="*/ 21767 h 68316"/>
                    <a:gd name="connsiteX17" fmla="*/ 48707 w 52804"/>
                    <a:gd name="connsiteY17" fmla="*/ 40840 h 68316"/>
                    <a:gd name="connsiteX18" fmla="*/ 38652 w 52804"/>
                    <a:gd name="connsiteY18" fmla="*/ 59434 h 68316"/>
                    <a:gd name="connsiteX19" fmla="*/ 26522 w 52804"/>
                    <a:gd name="connsiteY19" fmla="*/ 67574 h 68316"/>
                    <a:gd name="connsiteX20" fmla="*/ 12715 w 52804"/>
                    <a:gd name="connsiteY20" fmla="*/ 66776 h 68316"/>
                    <a:gd name="connsiteX21" fmla="*/ 2022 w 52804"/>
                    <a:gd name="connsiteY21" fmla="*/ 57998 h 68316"/>
                    <a:gd name="connsiteX22" fmla="*/ 665 w 52804"/>
                    <a:gd name="connsiteY22" fmla="*/ 44112 h 68316"/>
                    <a:gd name="connsiteX23" fmla="*/ 43600 w 52804"/>
                    <a:gd name="connsiteY23" fmla="*/ 27832 h 68316"/>
                    <a:gd name="connsiteX24" fmla="*/ 43999 w 52804"/>
                    <a:gd name="connsiteY24" fmla="*/ 15702 h 68316"/>
                    <a:gd name="connsiteX25" fmla="*/ 36816 w 52804"/>
                    <a:gd name="connsiteY25" fmla="*/ 8440 h 68316"/>
                    <a:gd name="connsiteX26" fmla="*/ 26043 w 52804"/>
                    <a:gd name="connsiteY26" fmla="*/ 9317 h 68316"/>
                    <a:gd name="connsiteX27" fmla="*/ 17982 w 52804"/>
                    <a:gd name="connsiteY27" fmla="*/ 18974 h 68316"/>
                    <a:gd name="connsiteX28" fmla="*/ 17982 w 52804"/>
                    <a:gd name="connsiteY28" fmla="*/ 30306 h 68316"/>
                    <a:gd name="connsiteX29" fmla="*/ 25644 w 52804"/>
                    <a:gd name="connsiteY29" fmla="*/ 37568 h 68316"/>
                    <a:gd name="connsiteX30" fmla="*/ 36098 w 52804"/>
                    <a:gd name="connsiteY30" fmla="*/ 37089 h 68316"/>
                    <a:gd name="connsiteX31" fmla="*/ 43600 w 52804"/>
                    <a:gd name="connsiteY31" fmla="*/ 27832 h 68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2804" h="68316">
                      <a:moveTo>
                        <a:pt x="665" y="44032"/>
                      </a:moveTo>
                      <a:lnTo>
                        <a:pt x="8486" y="46187"/>
                      </a:lnTo>
                      <a:cubicBezTo>
                        <a:pt x="7768" y="50017"/>
                        <a:pt x="8087" y="53050"/>
                        <a:pt x="9284" y="55285"/>
                      </a:cubicBezTo>
                      <a:cubicBezTo>
                        <a:pt x="10481" y="57599"/>
                        <a:pt x="12556" y="59275"/>
                        <a:pt x="15349" y="60312"/>
                      </a:cubicBezTo>
                      <a:cubicBezTo>
                        <a:pt x="17743" y="61190"/>
                        <a:pt x="20137" y="61429"/>
                        <a:pt x="22372" y="61030"/>
                      </a:cubicBezTo>
                      <a:cubicBezTo>
                        <a:pt x="24606" y="60632"/>
                        <a:pt x="26681" y="59674"/>
                        <a:pt x="28517" y="58237"/>
                      </a:cubicBezTo>
                      <a:cubicBezTo>
                        <a:pt x="30352" y="56801"/>
                        <a:pt x="32267" y="54646"/>
                        <a:pt x="34263" y="51853"/>
                      </a:cubicBezTo>
                      <a:cubicBezTo>
                        <a:pt x="36258" y="49060"/>
                        <a:pt x="37854" y="45947"/>
                        <a:pt x="39051" y="42676"/>
                      </a:cubicBezTo>
                      <a:cubicBezTo>
                        <a:pt x="39210" y="42356"/>
                        <a:pt x="39370" y="41798"/>
                        <a:pt x="39610" y="41079"/>
                      </a:cubicBezTo>
                      <a:cubicBezTo>
                        <a:pt x="37056" y="42995"/>
                        <a:pt x="34183" y="44192"/>
                        <a:pt x="30831" y="44750"/>
                      </a:cubicBezTo>
                      <a:cubicBezTo>
                        <a:pt x="27479" y="45309"/>
                        <a:pt x="24287" y="44990"/>
                        <a:pt x="21095" y="43793"/>
                      </a:cubicBezTo>
                      <a:cubicBezTo>
                        <a:pt x="15748" y="41798"/>
                        <a:pt x="11997" y="38206"/>
                        <a:pt x="9763" y="32940"/>
                      </a:cubicBezTo>
                      <a:cubicBezTo>
                        <a:pt x="7528" y="27672"/>
                        <a:pt x="7608" y="21927"/>
                        <a:pt x="9922" y="15622"/>
                      </a:cubicBezTo>
                      <a:cubicBezTo>
                        <a:pt x="12396" y="9078"/>
                        <a:pt x="16227" y="4609"/>
                        <a:pt x="21574" y="2055"/>
                      </a:cubicBezTo>
                      <a:cubicBezTo>
                        <a:pt x="26921" y="-498"/>
                        <a:pt x="32427" y="-658"/>
                        <a:pt x="38253" y="1497"/>
                      </a:cubicBezTo>
                      <a:cubicBezTo>
                        <a:pt x="42403" y="3093"/>
                        <a:pt x="45834" y="5646"/>
                        <a:pt x="48468" y="9158"/>
                      </a:cubicBezTo>
                      <a:cubicBezTo>
                        <a:pt x="51101" y="12669"/>
                        <a:pt x="52538" y="16899"/>
                        <a:pt x="52777" y="21767"/>
                      </a:cubicBezTo>
                      <a:cubicBezTo>
                        <a:pt x="53017" y="26635"/>
                        <a:pt x="51660" y="32940"/>
                        <a:pt x="48707" y="40840"/>
                      </a:cubicBezTo>
                      <a:cubicBezTo>
                        <a:pt x="45595" y="49060"/>
                        <a:pt x="42323" y="55205"/>
                        <a:pt x="38652" y="59434"/>
                      </a:cubicBezTo>
                      <a:cubicBezTo>
                        <a:pt x="35061" y="63664"/>
                        <a:pt x="30991" y="66298"/>
                        <a:pt x="26522" y="67574"/>
                      </a:cubicBezTo>
                      <a:cubicBezTo>
                        <a:pt x="22053" y="68771"/>
                        <a:pt x="17424" y="68532"/>
                        <a:pt x="12715" y="66776"/>
                      </a:cubicBezTo>
                      <a:cubicBezTo>
                        <a:pt x="7688" y="64861"/>
                        <a:pt x="4097" y="61988"/>
                        <a:pt x="2022" y="57998"/>
                      </a:cubicBezTo>
                      <a:cubicBezTo>
                        <a:pt x="-133" y="54008"/>
                        <a:pt x="-532" y="49379"/>
                        <a:pt x="665" y="44112"/>
                      </a:cubicBezTo>
                      <a:close/>
                      <a:moveTo>
                        <a:pt x="43600" y="27832"/>
                      </a:moveTo>
                      <a:cubicBezTo>
                        <a:pt x="45276" y="23283"/>
                        <a:pt x="45435" y="19293"/>
                        <a:pt x="43999" y="15702"/>
                      </a:cubicBezTo>
                      <a:cubicBezTo>
                        <a:pt x="42562" y="12111"/>
                        <a:pt x="40168" y="9717"/>
                        <a:pt x="36816" y="8440"/>
                      </a:cubicBezTo>
                      <a:cubicBezTo>
                        <a:pt x="33305" y="7163"/>
                        <a:pt x="29714" y="7402"/>
                        <a:pt x="26043" y="9317"/>
                      </a:cubicBezTo>
                      <a:cubicBezTo>
                        <a:pt x="22372" y="11233"/>
                        <a:pt x="19659" y="14425"/>
                        <a:pt x="17982" y="18974"/>
                      </a:cubicBezTo>
                      <a:cubicBezTo>
                        <a:pt x="16466" y="23044"/>
                        <a:pt x="16466" y="26874"/>
                        <a:pt x="17982" y="30306"/>
                      </a:cubicBezTo>
                      <a:cubicBezTo>
                        <a:pt x="19499" y="33817"/>
                        <a:pt x="22053" y="36211"/>
                        <a:pt x="25644" y="37568"/>
                      </a:cubicBezTo>
                      <a:cubicBezTo>
                        <a:pt x="29315" y="38925"/>
                        <a:pt x="32746" y="38765"/>
                        <a:pt x="36098" y="37089"/>
                      </a:cubicBezTo>
                      <a:cubicBezTo>
                        <a:pt x="39370" y="35413"/>
                        <a:pt x="41924" y="32301"/>
                        <a:pt x="43600" y="2783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48" name="Freeform: Shape 4547">
                  <a:extLst>
                    <a:ext uri="{FF2B5EF4-FFF2-40B4-BE49-F238E27FC236}">
                      <a16:creationId xmlns:a16="http://schemas.microsoft.com/office/drawing/2014/main" id="{530D2799-2495-83B2-6DFF-FC1383F0A14A}"/>
                    </a:ext>
                  </a:extLst>
                </p:cNvPr>
                <p:cNvSpPr/>
                <p:nvPr/>
              </p:nvSpPr>
              <p:spPr>
                <a:xfrm>
                  <a:off x="4440984" y="3186879"/>
                  <a:ext cx="12289" cy="12289"/>
                </a:xfrm>
                <a:custGeom>
                  <a:avLst/>
                  <a:gdLst>
                    <a:gd name="connsiteX0" fmla="*/ 0 w 12289"/>
                    <a:gd name="connsiteY0" fmla="*/ 8938 h 12289"/>
                    <a:gd name="connsiteX1" fmla="*/ 3352 w 12289"/>
                    <a:gd name="connsiteY1" fmla="*/ 0 h 12289"/>
                    <a:gd name="connsiteX2" fmla="*/ 12290 w 12289"/>
                    <a:gd name="connsiteY2" fmla="*/ 3352 h 12289"/>
                    <a:gd name="connsiteX3" fmla="*/ 8938 w 12289"/>
                    <a:gd name="connsiteY3" fmla="*/ 12290 h 12289"/>
                    <a:gd name="connsiteX4" fmla="*/ 0 w 12289"/>
                    <a:gd name="connsiteY4" fmla="*/ 8938 h 12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9" h="12289">
                      <a:moveTo>
                        <a:pt x="0" y="8938"/>
                      </a:moveTo>
                      <a:lnTo>
                        <a:pt x="3352" y="0"/>
                      </a:lnTo>
                      <a:lnTo>
                        <a:pt x="12290" y="3352"/>
                      </a:lnTo>
                      <a:lnTo>
                        <a:pt x="8938" y="12290"/>
                      </a:lnTo>
                      <a:lnTo>
                        <a:pt x="0" y="893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49" name="Freeform: Shape 4548">
                  <a:extLst>
                    <a:ext uri="{FF2B5EF4-FFF2-40B4-BE49-F238E27FC236}">
                      <a16:creationId xmlns:a16="http://schemas.microsoft.com/office/drawing/2014/main" id="{7DC102DF-1963-B25E-AEEF-C5A90FB9DDBC}"/>
                    </a:ext>
                  </a:extLst>
                </p:cNvPr>
                <p:cNvSpPr/>
                <p:nvPr/>
              </p:nvSpPr>
              <p:spPr>
                <a:xfrm>
                  <a:off x="4468759" y="3145461"/>
                  <a:ext cx="50866" cy="68497"/>
                </a:xfrm>
                <a:custGeom>
                  <a:avLst/>
                  <a:gdLst>
                    <a:gd name="connsiteX0" fmla="*/ 4546 w 50866"/>
                    <a:gd name="connsiteY0" fmla="*/ 26415 h 68497"/>
                    <a:gd name="connsiteX1" fmla="*/ 13723 w 50866"/>
                    <a:gd name="connsiteY1" fmla="*/ 8938 h 68497"/>
                    <a:gd name="connsiteX2" fmla="*/ 24736 w 50866"/>
                    <a:gd name="connsiteY2" fmla="*/ 878 h 68497"/>
                    <a:gd name="connsiteX3" fmla="*/ 37744 w 50866"/>
                    <a:gd name="connsiteY3" fmla="*/ 1436 h 68497"/>
                    <a:gd name="connsiteX4" fmla="*/ 46044 w 50866"/>
                    <a:gd name="connsiteY4" fmla="*/ 6943 h 68497"/>
                    <a:gd name="connsiteX5" fmla="*/ 50194 w 50866"/>
                    <a:gd name="connsiteY5" fmla="*/ 15322 h 68497"/>
                    <a:gd name="connsiteX6" fmla="*/ 50593 w 50866"/>
                    <a:gd name="connsiteY6" fmla="*/ 26335 h 68497"/>
                    <a:gd name="connsiteX7" fmla="*/ 46363 w 50866"/>
                    <a:gd name="connsiteY7" fmla="*/ 42057 h 68497"/>
                    <a:gd name="connsiteX8" fmla="*/ 37186 w 50866"/>
                    <a:gd name="connsiteY8" fmla="*/ 59454 h 68497"/>
                    <a:gd name="connsiteX9" fmla="*/ 26253 w 50866"/>
                    <a:gd name="connsiteY9" fmla="*/ 67594 h 68497"/>
                    <a:gd name="connsiteX10" fmla="*/ 13165 w 50866"/>
                    <a:gd name="connsiteY10" fmla="*/ 67035 h 68497"/>
                    <a:gd name="connsiteX11" fmla="*/ 1114 w 50866"/>
                    <a:gd name="connsiteY11" fmla="*/ 54905 h 68497"/>
                    <a:gd name="connsiteX12" fmla="*/ 4546 w 50866"/>
                    <a:gd name="connsiteY12" fmla="*/ 26415 h 68497"/>
                    <a:gd name="connsiteX13" fmla="*/ 12686 w 50866"/>
                    <a:gd name="connsiteY13" fmla="*/ 29447 h 68497"/>
                    <a:gd name="connsiteX14" fmla="*/ 8456 w 50866"/>
                    <a:gd name="connsiteY14" fmla="*/ 51873 h 68497"/>
                    <a:gd name="connsiteX15" fmla="*/ 15639 w 50866"/>
                    <a:gd name="connsiteY15" fmla="*/ 60491 h 68497"/>
                    <a:gd name="connsiteX16" fmla="*/ 26732 w 50866"/>
                    <a:gd name="connsiteY16" fmla="*/ 58656 h 68497"/>
                    <a:gd name="connsiteX17" fmla="*/ 38303 w 50866"/>
                    <a:gd name="connsiteY17" fmla="*/ 39024 h 68497"/>
                    <a:gd name="connsiteX18" fmla="*/ 42533 w 50866"/>
                    <a:gd name="connsiteY18" fmla="*/ 16599 h 68497"/>
                    <a:gd name="connsiteX19" fmla="*/ 35270 w 50866"/>
                    <a:gd name="connsiteY19" fmla="*/ 7900 h 68497"/>
                    <a:gd name="connsiteX20" fmla="*/ 24896 w 50866"/>
                    <a:gd name="connsiteY20" fmla="*/ 9257 h 68497"/>
                    <a:gd name="connsiteX21" fmla="*/ 12686 w 50866"/>
                    <a:gd name="connsiteY21" fmla="*/ 29368 h 68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866" h="68497">
                      <a:moveTo>
                        <a:pt x="4546" y="26415"/>
                      </a:moveTo>
                      <a:cubicBezTo>
                        <a:pt x="7419" y="18834"/>
                        <a:pt x="10451" y="13008"/>
                        <a:pt x="13723" y="8938"/>
                      </a:cubicBezTo>
                      <a:cubicBezTo>
                        <a:pt x="16995" y="4868"/>
                        <a:pt x="20666" y="2234"/>
                        <a:pt x="24736" y="878"/>
                      </a:cubicBezTo>
                      <a:cubicBezTo>
                        <a:pt x="28806" y="-479"/>
                        <a:pt x="33116" y="-240"/>
                        <a:pt x="37744" y="1436"/>
                      </a:cubicBezTo>
                      <a:cubicBezTo>
                        <a:pt x="41176" y="2713"/>
                        <a:pt x="43969" y="4549"/>
                        <a:pt x="46044" y="6943"/>
                      </a:cubicBezTo>
                      <a:cubicBezTo>
                        <a:pt x="48119" y="9257"/>
                        <a:pt x="49555" y="12130"/>
                        <a:pt x="50194" y="15322"/>
                      </a:cubicBezTo>
                      <a:cubicBezTo>
                        <a:pt x="50912" y="18594"/>
                        <a:pt x="51072" y="22265"/>
                        <a:pt x="50593" y="26335"/>
                      </a:cubicBezTo>
                      <a:cubicBezTo>
                        <a:pt x="50194" y="30485"/>
                        <a:pt x="48757" y="35672"/>
                        <a:pt x="46363" y="42057"/>
                      </a:cubicBezTo>
                      <a:cubicBezTo>
                        <a:pt x="43570" y="49558"/>
                        <a:pt x="40458" y="55384"/>
                        <a:pt x="37186" y="59454"/>
                      </a:cubicBezTo>
                      <a:cubicBezTo>
                        <a:pt x="33914" y="63524"/>
                        <a:pt x="30243" y="66237"/>
                        <a:pt x="26253" y="67594"/>
                      </a:cubicBezTo>
                      <a:cubicBezTo>
                        <a:pt x="22262" y="68950"/>
                        <a:pt x="17873" y="68791"/>
                        <a:pt x="13165" y="67035"/>
                      </a:cubicBezTo>
                      <a:cubicBezTo>
                        <a:pt x="6940" y="64721"/>
                        <a:pt x="2950" y="60651"/>
                        <a:pt x="1114" y="54905"/>
                      </a:cubicBezTo>
                      <a:cubicBezTo>
                        <a:pt x="-1120" y="47962"/>
                        <a:pt x="-3" y="38465"/>
                        <a:pt x="4546" y="26415"/>
                      </a:cubicBezTo>
                      <a:close/>
                      <a:moveTo>
                        <a:pt x="12686" y="29447"/>
                      </a:moveTo>
                      <a:cubicBezTo>
                        <a:pt x="8696" y="39982"/>
                        <a:pt x="7339" y="47483"/>
                        <a:pt x="8456" y="51873"/>
                      </a:cubicBezTo>
                      <a:cubicBezTo>
                        <a:pt x="9573" y="56262"/>
                        <a:pt x="11968" y="59134"/>
                        <a:pt x="15639" y="60491"/>
                      </a:cubicBezTo>
                      <a:cubicBezTo>
                        <a:pt x="19230" y="61848"/>
                        <a:pt x="22981" y="61209"/>
                        <a:pt x="26732" y="58656"/>
                      </a:cubicBezTo>
                      <a:cubicBezTo>
                        <a:pt x="30482" y="56102"/>
                        <a:pt x="34393" y="49558"/>
                        <a:pt x="38303" y="39024"/>
                      </a:cubicBezTo>
                      <a:cubicBezTo>
                        <a:pt x="42293" y="28490"/>
                        <a:pt x="43650" y="20988"/>
                        <a:pt x="42533" y="16599"/>
                      </a:cubicBezTo>
                      <a:cubicBezTo>
                        <a:pt x="41336" y="12210"/>
                        <a:pt x="38942" y="9337"/>
                        <a:pt x="35270" y="7900"/>
                      </a:cubicBezTo>
                      <a:cubicBezTo>
                        <a:pt x="31599" y="6464"/>
                        <a:pt x="28168" y="7022"/>
                        <a:pt x="24896" y="9257"/>
                      </a:cubicBezTo>
                      <a:cubicBezTo>
                        <a:pt x="20746" y="12130"/>
                        <a:pt x="16676" y="18834"/>
                        <a:pt x="12686" y="29368"/>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50" name="Freeform: Shape 4549">
                  <a:extLst>
                    <a:ext uri="{FF2B5EF4-FFF2-40B4-BE49-F238E27FC236}">
                      <a16:creationId xmlns:a16="http://schemas.microsoft.com/office/drawing/2014/main" id="{09B10831-9B41-003E-2B65-D2FD578633F6}"/>
                    </a:ext>
                  </a:extLst>
                </p:cNvPr>
                <p:cNvSpPr/>
                <p:nvPr/>
              </p:nvSpPr>
              <p:spPr>
                <a:xfrm>
                  <a:off x="4539622" y="3168684"/>
                  <a:ext cx="70546" cy="82118"/>
                </a:xfrm>
                <a:custGeom>
                  <a:avLst/>
                  <a:gdLst>
                    <a:gd name="connsiteX0" fmla="*/ 0 w 70546"/>
                    <a:gd name="connsiteY0" fmla="*/ 64163 h 82118"/>
                    <a:gd name="connsiteX1" fmla="*/ 24101 w 70546"/>
                    <a:gd name="connsiteY1" fmla="*/ 0 h 82118"/>
                    <a:gd name="connsiteX2" fmla="*/ 70547 w 70546"/>
                    <a:gd name="connsiteY2" fmla="*/ 17397 h 82118"/>
                    <a:gd name="connsiteX3" fmla="*/ 67674 w 70546"/>
                    <a:gd name="connsiteY3" fmla="*/ 24979 h 82118"/>
                    <a:gd name="connsiteX4" fmla="*/ 29767 w 70546"/>
                    <a:gd name="connsiteY4" fmla="*/ 10774 h 82118"/>
                    <a:gd name="connsiteX5" fmla="*/ 22425 w 70546"/>
                    <a:gd name="connsiteY5" fmla="*/ 30405 h 82118"/>
                    <a:gd name="connsiteX6" fmla="*/ 57938 w 70546"/>
                    <a:gd name="connsiteY6" fmla="*/ 43733 h 82118"/>
                    <a:gd name="connsiteX7" fmla="*/ 55144 w 70546"/>
                    <a:gd name="connsiteY7" fmla="*/ 51234 h 82118"/>
                    <a:gd name="connsiteX8" fmla="*/ 19632 w 70546"/>
                    <a:gd name="connsiteY8" fmla="*/ 37907 h 82118"/>
                    <a:gd name="connsiteX9" fmla="*/ 11412 w 70546"/>
                    <a:gd name="connsiteY9" fmla="*/ 59773 h 82118"/>
                    <a:gd name="connsiteX10" fmla="*/ 50835 w 70546"/>
                    <a:gd name="connsiteY10" fmla="*/ 74537 h 82118"/>
                    <a:gd name="connsiteX11" fmla="*/ 47962 w 70546"/>
                    <a:gd name="connsiteY11" fmla="*/ 82118 h 82118"/>
                    <a:gd name="connsiteX12" fmla="*/ 80 w 70546"/>
                    <a:gd name="connsiteY12" fmla="*/ 64163 h 8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46" h="82118">
                      <a:moveTo>
                        <a:pt x="0" y="64163"/>
                      </a:moveTo>
                      <a:lnTo>
                        <a:pt x="24101" y="0"/>
                      </a:lnTo>
                      <a:lnTo>
                        <a:pt x="70547" y="17397"/>
                      </a:lnTo>
                      <a:lnTo>
                        <a:pt x="67674" y="24979"/>
                      </a:lnTo>
                      <a:lnTo>
                        <a:pt x="29767" y="10774"/>
                      </a:lnTo>
                      <a:lnTo>
                        <a:pt x="22425" y="30405"/>
                      </a:lnTo>
                      <a:lnTo>
                        <a:pt x="57938" y="43733"/>
                      </a:lnTo>
                      <a:lnTo>
                        <a:pt x="55144" y="51234"/>
                      </a:lnTo>
                      <a:lnTo>
                        <a:pt x="19632" y="37907"/>
                      </a:lnTo>
                      <a:lnTo>
                        <a:pt x="11412" y="59773"/>
                      </a:lnTo>
                      <a:lnTo>
                        <a:pt x="50835" y="74537"/>
                      </a:lnTo>
                      <a:lnTo>
                        <a:pt x="47962" y="82118"/>
                      </a:lnTo>
                      <a:lnTo>
                        <a:pt x="80" y="6416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51" name="Freeform: Shape 4550">
                  <a:extLst>
                    <a:ext uri="{FF2B5EF4-FFF2-40B4-BE49-F238E27FC236}">
                      <a16:creationId xmlns:a16="http://schemas.microsoft.com/office/drawing/2014/main" id="{2537BD15-E896-4307-3A47-F7565C9B20E3}"/>
                    </a:ext>
                  </a:extLst>
                </p:cNvPr>
                <p:cNvSpPr/>
                <p:nvPr/>
              </p:nvSpPr>
              <p:spPr>
                <a:xfrm>
                  <a:off x="4599490" y="3199408"/>
                  <a:ext cx="54730" cy="63225"/>
                </a:xfrm>
                <a:custGeom>
                  <a:avLst/>
                  <a:gdLst>
                    <a:gd name="connsiteX0" fmla="*/ 2220 w 54730"/>
                    <a:gd name="connsiteY0" fmla="*/ 35912 h 63225"/>
                    <a:gd name="connsiteX1" fmla="*/ 10280 w 54730"/>
                    <a:gd name="connsiteY1" fmla="*/ 37747 h 63225"/>
                    <a:gd name="connsiteX2" fmla="*/ 9242 w 54730"/>
                    <a:gd name="connsiteY2" fmla="*/ 48840 h 63225"/>
                    <a:gd name="connsiteX3" fmla="*/ 14988 w 54730"/>
                    <a:gd name="connsiteY3" fmla="*/ 54107 h 63225"/>
                    <a:gd name="connsiteX4" fmla="*/ 21053 w 54730"/>
                    <a:gd name="connsiteY4" fmla="*/ 54746 h 63225"/>
                    <a:gd name="connsiteX5" fmla="*/ 25762 w 54730"/>
                    <a:gd name="connsiteY5" fmla="*/ 51953 h 63225"/>
                    <a:gd name="connsiteX6" fmla="*/ 29672 w 54730"/>
                    <a:gd name="connsiteY6" fmla="*/ 44212 h 63225"/>
                    <a:gd name="connsiteX7" fmla="*/ 46271 w 54730"/>
                    <a:gd name="connsiteY7" fmla="*/ 0 h 63225"/>
                    <a:gd name="connsiteX8" fmla="*/ 54731 w 54730"/>
                    <a:gd name="connsiteY8" fmla="*/ 3192 h 63225"/>
                    <a:gd name="connsiteX9" fmla="*/ 38291 w 54730"/>
                    <a:gd name="connsiteY9" fmla="*/ 46925 h 63225"/>
                    <a:gd name="connsiteX10" fmla="*/ 31667 w 54730"/>
                    <a:gd name="connsiteY10" fmla="*/ 58656 h 63225"/>
                    <a:gd name="connsiteX11" fmla="*/ 22969 w 54730"/>
                    <a:gd name="connsiteY11" fmla="*/ 63045 h 63225"/>
                    <a:gd name="connsiteX12" fmla="*/ 12195 w 54730"/>
                    <a:gd name="connsiteY12" fmla="*/ 61689 h 63225"/>
                    <a:gd name="connsiteX13" fmla="*/ 1102 w 54730"/>
                    <a:gd name="connsiteY13" fmla="*/ 51953 h 63225"/>
                    <a:gd name="connsiteX14" fmla="*/ 2220 w 54730"/>
                    <a:gd name="connsiteY14" fmla="*/ 35912 h 6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730" h="63225">
                      <a:moveTo>
                        <a:pt x="2220" y="35912"/>
                      </a:moveTo>
                      <a:lnTo>
                        <a:pt x="10280" y="37747"/>
                      </a:lnTo>
                      <a:cubicBezTo>
                        <a:pt x="8604" y="42695"/>
                        <a:pt x="8285" y="46446"/>
                        <a:pt x="9242" y="48840"/>
                      </a:cubicBezTo>
                      <a:cubicBezTo>
                        <a:pt x="10200" y="51234"/>
                        <a:pt x="12115" y="52990"/>
                        <a:pt x="14988" y="54107"/>
                      </a:cubicBezTo>
                      <a:cubicBezTo>
                        <a:pt x="17143" y="54905"/>
                        <a:pt x="19138" y="55065"/>
                        <a:pt x="21053" y="54746"/>
                      </a:cubicBezTo>
                      <a:cubicBezTo>
                        <a:pt x="22969" y="54347"/>
                        <a:pt x="24565" y="53389"/>
                        <a:pt x="25762" y="51953"/>
                      </a:cubicBezTo>
                      <a:cubicBezTo>
                        <a:pt x="26959" y="50516"/>
                        <a:pt x="28236" y="47962"/>
                        <a:pt x="29672" y="44212"/>
                      </a:cubicBezTo>
                      <a:lnTo>
                        <a:pt x="46271" y="0"/>
                      </a:lnTo>
                      <a:lnTo>
                        <a:pt x="54731" y="3192"/>
                      </a:lnTo>
                      <a:lnTo>
                        <a:pt x="38291" y="46925"/>
                      </a:lnTo>
                      <a:cubicBezTo>
                        <a:pt x="36296" y="52272"/>
                        <a:pt x="34061" y="56182"/>
                        <a:pt x="31667" y="58656"/>
                      </a:cubicBezTo>
                      <a:cubicBezTo>
                        <a:pt x="29273" y="61130"/>
                        <a:pt x="26320" y="62566"/>
                        <a:pt x="22969" y="63045"/>
                      </a:cubicBezTo>
                      <a:cubicBezTo>
                        <a:pt x="19537" y="63524"/>
                        <a:pt x="15946" y="63045"/>
                        <a:pt x="12195" y="61689"/>
                      </a:cubicBezTo>
                      <a:cubicBezTo>
                        <a:pt x="6529" y="59614"/>
                        <a:pt x="2858" y="56342"/>
                        <a:pt x="1102" y="51953"/>
                      </a:cubicBezTo>
                      <a:cubicBezTo>
                        <a:pt x="-653" y="47563"/>
                        <a:pt x="-334" y="42216"/>
                        <a:pt x="2220" y="3591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52" name="Freeform: Shape 4551">
                  <a:extLst>
                    <a:ext uri="{FF2B5EF4-FFF2-40B4-BE49-F238E27FC236}">
                      <a16:creationId xmlns:a16="http://schemas.microsoft.com/office/drawing/2014/main" id="{FFB81645-8459-EA59-D17B-6954C66E2C2D}"/>
                    </a:ext>
                  </a:extLst>
                </p:cNvPr>
                <p:cNvSpPr/>
                <p:nvPr/>
              </p:nvSpPr>
              <p:spPr>
                <a:xfrm>
                  <a:off x="4697155" y="3184964"/>
                  <a:ext cx="61768" cy="115077"/>
                </a:xfrm>
                <a:custGeom>
                  <a:avLst/>
                  <a:gdLst>
                    <a:gd name="connsiteX0" fmla="*/ 0 w 61768"/>
                    <a:gd name="connsiteY0" fmla="*/ 106937 h 115077"/>
                    <a:gd name="connsiteX1" fmla="*/ 40142 w 61768"/>
                    <a:gd name="connsiteY1" fmla="*/ 0 h 115077"/>
                    <a:gd name="connsiteX2" fmla="*/ 61769 w 61768"/>
                    <a:gd name="connsiteY2" fmla="*/ 8140 h 115077"/>
                    <a:gd name="connsiteX3" fmla="*/ 21627 w 61768"/>
                    <a:gd name="connsiteY3" fmla="*/ 115078 h 115077"/>
                    <a:gd name="connsiteX4" fmla="*/ 0 w 61768"/>
                    <a:gd name="connsiteY4" fmla="*/ 106937 h 11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68" h="115077">
                      <a:moveTo>
                        <a:pt x="0" y="106937"/>
                      </a:moveTo>
                      <a:lnTo>
                        <a:pt x="40142" y="0"/>
                      </a:lnTo>
                      <a:lnTo>
                        <a:pt x="61769" y="8140"/>
                      </a:lnTo>
                      <a:lnTo>
                        <a:pt x="21627" y="115078"/>
                      </a:lnTo>
                      <a:lnTo>
                        <a:pt x="0" y="10693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53" name="Freeform: Shape 4552">
                  <a:extLst>
                    <a:ext uri="{FF2B5EF4-FFF2-40B4-BE49-F238E27FC236}">
                      <a16:creationId xmlns:a16="http://schemas.microsoft.com/office/drawing/2014/main" id="{D9A32F55-52CE-C6B7-808D-3123090A0C37}"/>
                    </a:ext>
                  </a:extLst>
                </p:cNvPr>
                <p:cNvSpPr/>
                <p:nvPr/>
              </p:nvSpPr>
              <p:spPr>
                <a:xfrm>
                  <a:off x="4739052" y="3230213"/>
                  <a:ext cx="92952" cy="103984"/>
                </a:xfrm>
                <a:custGeom>
                  <a:avLst/>
                  <a:gdLst>
                    <a:gd name="connsiteX0" fmla="*/ 70627 w 92952"/>
                    <a:gd name="connsiteY0" fmla="*/ 103905 h 103984"/>
                    <a:gd name="connsiteX1" fmla="*/ 50117 w 92952"/>
                    <a:gd name="connsiteY1" fmla="*/ 96244 h 103984"/>
                    <a:gd name="connsiteX2" fmla="*/ 64961 w 92952"/>
                    <a:gd name="connsiteY2" fmla="*/ 56661 h 103984"/>
                    <a:gd name="connsiteX3" fmla="*/ 69749 w 92952"/>
                    <a:gd name="connsiteY3" fmla="*/ 39902 h 103984"/>
                    <a:gd name="connsiteX4" fmla="*/ 67594 w 92952"/>
                    <a:gd name="connsiteY4" fmla="*/ 32560 h 103984"/>
                    <a:gd name="connsiteX5" fmla="*/ 61290 w 92952"/>
                    <a:gd name="connsiteY5" fmla="*/ 27852 h 103984"/>
                    <a:gd name="connsiteX6" fmla="*/ 50596 w 92952"/>
                    <a:gd name="connsiteY6" fmla="*/ 27213 h 103984"/>
                    <a:gd name="connsiteX7" fmla="*/ 41897 w 92952"/>
                    <a:gd name="connsiteY7" fmla="*/ 32799 h 103984"/>
                    <a:gd name="connsiteX8" fmla="*/ 33678 w 92952"/>
                    <a:gd name="connsiteY8" fmla="*/ 50037 h 103984"/>
                    <a:gd name="connsiteX9" fmla="*/ 20510 w 92952"/>
                    <a:gd name="connsiteY9" fmla="*/ 85151 h 103984"/>
                    <a:gd name="connsiteX10" fmla="*/ 0 w 92952"/>
                    <a:gd name="connsiteY10" fmla="*/ 77490 h 103984"/>
                    <a:gd name="connsiteX11" fmla="*/ 29049 w 92952"/>
                    <a:gd name="connsiteY11" fmla="*/ 0 h 103984"/>
                    <a:gd name="connsiteX12" fmla="*/ 48122 w 92952"/>
                    <a:gd name="connsiteY12" fmla="*/ 7182 h 103984"/>
                    <a:gd name="connsiteX13" fmla="*/ 43813 w 92952"/>
                    <a:gd name="connsiteY13" fmla="*/ 18594 h 103984"/>
                    <a:gd name="connsiteX14" fmla="*/ 74298 w 92952"/>
                    <a:gd name="connsiteY14" fmla="*/ 15003 h 103984"/>
                    <a:gd name="connsiteX15" fmla="*/ 85789 w 92952"/>
                    <a:gd name="connsiteY15" fmla="*/ 22106 h 103984"/>
                    <a:gd name="connsiteX16" fmla="*/ 91934 w 92952"/>
                    <a:gd name="connsiteY16" fmla="*/ 31522 h 103984"/>
                    <a:gd name="connsiteX17" fmla="*/ 92733 w 92952"/>
                    <a:gd name="connsiteY17" fmla="*/ 41658 h 103984"/>
                    <a:gd name="connsiteX18" fmla="*/ 88663 w 92952"/>
                    <a:gd name="connsiteY18" fmla="*/ 55863 h 103984"/>
                    <a:gd name="connsiteX19" fmla="*/ 70627 w 92952"/>
                    <a:gd name="connsiteY19" fmla="*/ 103985 h 10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2952" h="103984">
                      <a:moveTo>
                        <a:pt x="70627" y="103905"/>
                      </a:moveTo>
                      <a:lnTo>
                        <a:pt x="50117" y="96244"/>
                      </a:lnTo>
                      <a:lnTo>
                        <a:pt x="64961" y="56661"/>
                      </a:lnTo>
                      <a:cubicBezTo>
                        <a:pt x="68073" y="48281"/>
                        <a:pt x="69669" y="42695"/>
                        <a:pt x="69749" y="39902"/>
                      </a:cubicBezTo>
                      <a:cubicBezTo>
                        <a:pt x="69749" y="37109"/>
                        <a:pt x="69111" y="34635"/>
                        <a:pt x="67594" y="32560"/>
                      </a:cubicBezTo>
                      <a:cubicBezTo>
                        <a:pt x="66158" y="30485"/>
                        <a:pt x="64003" y="28889"/>
                        <a:pt x="61290" y="27852"/>
                      </a:cubicBezTo>
                      <a:cubicBezTo>
                        <a:pt x="57699" y="26495"/>
                        <a:pt x="54187" y="26335"/>
                        <a:pt x="50596" y="27213"/>
                      </a:cubicBezTo>
                      <a:cubicBezTo>
                        <a:pt x="47085" y="28091"/>
                        <a:pt x="44132" y="29927"/>
                        <a:pt x="41897" y="32799"/>
                      </a:cubicBezTo>
                      <a:cubicBezTo>
                        <a:pt x="39663" y="35593"/>
                        <a:pt x="36870" y="41338"/>
                        <a:pt x="33678" y="50037"/>
                      </a:cubicBezTo>
                      <a:lnTo>
                        <a:pt x="20510" y="85151"/>
                      </a:lnTo>
                      <a:lnTo>
                        <a:pt x="0" y="77490"/>
                      </a:lnTo>
                      <a:lnTo>
                        <a:pt x="29049" y="0"/>
                      </a:lnTo>
                      <a:lnTo>
                        <a:pt x="48122" y="7182"/>
                      </a:lnTo>
                      <a:lnTo>
                        <a:pt x="43813" y="18594"/>
                      </a:lnTo>
                      <a:cubicBezTo>
                        <a:pt x="53868" y="12370"/>
                        <a:pt x="64003" y="11173"/>
                        <a:pt x="74298" y="15003"/>
                      </a:cubicBezTo>
                      <a:cubicBezTo>
                        <a:pt x="78846" y="16679"/>
                        <a:pt x="82677" y="19073"/>
                        <a:pt x="85789" y="22106"/>
                      </a:cubicBezTo>
                      <a:cubicBezTo>
                        <a:pt x="88902" y="25138"/>
                        <a:pt x="90977" y="28250"/>
                        <a:pt x="91934" y="31522"/>
                      </a:cubicBezTo>
                      <a:cubicBezTo>
                        <a:pt x="92892" y="34794"/>
                        <a:pt x="93212" y="38146"/>
                        <a:pt x="92733" y="41658"/>
                      </a:cubicBezTo>
                      <a:cubicBezTo>
                        <a:pt x="92253" y="45169"/>
                        <a:pt x="90897" y="49878"/>
                        <a:pt x="88663" y="55863"/>
                      </a:cubicBezTo>
                      <a:lnTo>
                        <a:pt x="70627" y="10398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54" name="Freeform: Shape 4553">
                  <a:extLst>
                    <a:ext uri="{FF2B5EF4-FFF2-40B4-BE49-F238E27FC236}">
                      <a16:creationId xmlns:a16="http://schemas.microsoft.com/office/drawing/2014/main" id="{715B3F05-0287-F295-6F52-A3A3187D48A5}"/>
                    </a:ext>
                  </a:extLst>
                </p:cNvPr>
                <p:cNvSpPr/>
                <p:nvPr/>
              </p:nvSpPr>
              <p:spPr>
                <a:xfrm>
                  <a:off x="4836449" y="3253835"/>
                  <a:ext cx="105304" cy="114758"/>
                </a:xfrm>
                <a:custGeom>
                  <a:avLst/>
                  <a:gdLst>
                    <a:gd name="connsiteX0" fmla="*/ 65164 w 105304"/>
                    <a:gd name="connsiteY0" fmla="*/ 114758 h 114758"/>
                    <a:gd name="connsiteX1" fmla="*/ 46090 w 105304"/>
                    <a:gd name="connsiteY1" fmla="*/ 107576 h 114758"/>
                    <a:gd name="connsiteX2" fmla="*/ 50400 w 105304"/>
                    <a:gd name="connsiteY2" fmla="*/ 96164 h 114758"/>
                    <a:gd name="connsiteX3" fmla="*/ 35476 w 105304"/>
                    <a:gd name="connsiteY3" fmla="*/ 101830 h 114758"/>
                    <a:gd name="connsiteX4" fmla="*/ 21192 w 105304"/>
                    <a:gd name="connsiteY4" fmla="*/ 100154 h 114758"/>
                    <a:gd name="connsiteX5" fmla="*/ 2358 w 105304"/>
                    <a:gd name="connsiteY5" fmla="*/ 80842 h 114758"/>
                    <a:gd name="connsiteX6" fmla="*/ 4113 w 105304"/>
                    <a:gd name="connsiteY6" fmla="*/ 47244 h 114758"/>
                    <a:gd name="connsiteX7" fmla="*/ 24623 w 105304"/>
                    <a:gd name="connsiteY7" fmla="*/ 20749 h 114758"/>
                    <a:gd name="connsiteX8" fmla="*/ 51916 w 105304"/>
                    <a:gd name="connsiteY8" fmla="*/ 19313 h 114758"/>
                    <a:gd name="connsiteX9" fmla="*/ 70351 w 105304"/>
                    <a:gd name="connsiteY9" fmla="*/ 38545 h 114758"/>
                    <a:gd name="connsiteX10" fmla="*/ 84795 w 105304"/>
                    <a:gd name="connsiteY10" fmla="*/ 0 h 114758"/>
                    <a:gd name="connsiteX11" fmla="*/ 105305 w 105304"/>
                    <a:gd name="connsiteY11" fmla="*/ 7661 h 114758"/>
                    <a:gd name="connsiteX12" fmla="*/ 65164 w 105304"/>
                    <a:gd name="connsiteY12" fmla="*/ 114599 h 114758"/>
                    <a:gd name="connsiteX13" fmla="*/ 25581 w 105304"/>
                    <a:gd name="connsiteY13" fmla="*/ 53788 h 114758"/>
                    <a:gd name="connsiteX14" fmla="*/ 22229 w 105304"/>
                    <a:gd name="connsiteY14" fmla="*/ 73021 h 114758"/>
                    <a:gd name="connsiteX15" fmla="*/ 33082 w 105304"/>
                    <a:gd name="connsiteY15" fmla="*/ 86268 h 114758"/>
                    <a:gd name="connsiteX16" fmla="*/ 47367 w 105304"/>
                    <a:gd name="connsiteY16" fmla="*/ 84752 h 114758"/>
                    <a:gd name="connsiteX17" fmla="*/ 59099 w 105304"/>
                    <a:gd name="connsiteY17" fmla="*/ 68632 h 114758"/>
                    <a:gd name="connsiteX18" fmla="*/ 61493 w 105304"/>
                    <a:gd name="connsiteY18" fmla="*/ 47563 h 114758"/>
                    <a:gd name="connsiteX19" fmla="*/ 51357 w 105304"/>
                    <a:gd name="connsiteY19" fmla="*/ 37029 h 114758"/>
                    <a:gd name="connsiteX20" fmla="*/ 36993 w 105304"/>
                    <a:gd name="connsiteY20" fmla="*/ 38226 h 114758"/>
                    <a:gd name="connsiteX21" fmla="*/ 25581 w 105304"/>
                    <a:gd name="connsiteY21" fmla="*/ 53708 h 11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5304" h="114758">
                      <a:moveTo>
                        <a:pt x="65164" y="114758"/>
                      </a:moveTo>
                      <a:lnTo>
                        <a:pt x="46090" y="107576"/>
                      </a:lnTo>
                      <a:lnTo>
                        <a:pt x="50400" y="96164"/>
                      </a:lnTo>
                      <a:cubicBezTo>
                        <a:pt x="45612" y="99436"/>
                        <a:pt x="40584" y="101271"/>
                        <a:pt x="35476" y="101830"/>
                      </a:cubicBezTo>
                      <a:cubicBezTo>
                        <a:pt x="30369" y="102388"/>
                        <a:pt x="25581" y="101830"/>
                        <a:pt x="21192" y="100154"/>
                      </a:cubicBezTo>
                      <a:cubicBezTo>
                        <a:pt x="12254" y="96802"/>
                        <a:pt x="6029" y="90338"/>
                        <a:pt x="2358" y="80842"/>
                      </a:cubicBezTo>
                      <a:cubicBezTo>
                        <a:pt x="-1313" y="71265"/>
                        <a:pt x="-675" y="60092"/>
                        <a:pt x="4113" y="47244"/>
                      </a:cubicBezTo>
                      <a:cubicBezTo>
                        <a:pt x="9061" y="34076"/>
                        <a:pt x="15844" y="25298"/>
                        <a:pt x="24623" y="20749"/>
                      </a:cubicBezTo>
                      <a:cubicBezTo>
                        <a:pt x="33401" y="16200"/>
                        <a:pt x="42419" y="15721"/>
                        <a:pt x="51916" y="19313"/>
                      </a:cubicBezTo>
                      <a:cubicBezTo>
                        <a:pt x="60535" y="22584"/>
                        <a:pt x="66680" y="28969"/>
                        <a:pt x="70351" y="38545"/>
                      </a:cubicBezTo>
                      <a:lnTo>
                        <a:pt x="84795" y="0"/>
                      </a:lnTo>
                      <a:lnTo>
                        <a:pt x="105305" y="7661"/>
                      </a:lnTo>
                      <a:lnTo>
                        <a:pt x="65164" y="114599"/>
                      </a:lnTo>
                      <a:close/>
                      <a:moveTo>
                        <a:pt x="25581" y="53788"/>
                      </a:moveTo>
                      <a:cubicBezTo>
                        <a:pt x="22468" y="62088"/>
                        <a:pt x="21351" y="68472"/>
                        <a:pt x="22229" y="73021"/>
                      </a:cubicBezTo>
                      <a:cubicBezTo>
                        <a:pt x="23506" y="79645"/>
                        <a:pt x="27177" y="84034"/>
                        <a:pt x="33082" y="86268"/>
                      </a:cubicBezTo>
                      <a:cubicBezTo>
                        <a:pt x="37791" y="88024"/>
                        <a:pt x="42579" y="87545"/>
                        <a:pt x="47367" y="84752"/>
                      </a:cubicBezTo>
                      <a:cubicBezTo>
                        <a:pt x="52156" y="81959"/>
                        <a:pt x="56066" y="76612"/>
                        <a:pt x="59099" y="68632"/>
                      </a:cubicBezTo>
                      <a:cubicBezTo>
                        <a:pt x="62450" y="59694"/>
                        <a:pt x="63248" y="52750"/>
                        <a:pt x="61493" y="47563"/>
                      </a:cubicBezTo>
                      <a:cubicBezTo>
                        <a:pt x="59737" y="42456"/>
                        <a:pt x="56385" y="38944"/>
                        <a:pt x="51357" y="37029"/>
                      </a:cubicBezTo>
                      <a:cubicBezTo>
                        <a:pt x="46489" y="35194"/>
                        <a:pt x="41701" y="35593"/>
                        <a:pt x="36993" y="38226"/>
                      </a:cubicBezTo>
                      <a:cubicBezTo>
                        <a:pt x="32284" y="40860"/>
                        <a:pt x="28454" y="46047"/>
                        <a:pt x="25581" y="53708"/>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55" name="Freeform: Shape 4554">
                  <a:extLst>
                    <a:ext uri="{FF2B5EF4-FFF2-40B4-BE49-F238E27FC236}">
                      <a16:creationId xmlns:a16="http://schemas.microsoft.com/office/drawing/2014/main" id="{D2FB8BB0-C45E-181D-9F5A-8D05F13CA74B}"/>
                    </a:ext>
                  </a:extLst>
                </p:cNvPr>
                <p:cNvSpPr/>
                <p:nvPr/>
              </p:nvSpPr>
              <p:spPr>
                <a:xfrm>
                  <a:off x="4921803" y="3269237"/>
                  <a:ext cx="60571" cy="114598"/>
                </a:xfrm>
                <a:custGeom>
                  <a:avLst/>
                  <a:gdLst>
                    <a:gd name="connsiteX0" fmla="*/ 0 w 60571"/>
                    <a:gd name="connsiteY0" fmla="*/ 106937 h 114598"/>
                    <a:gd name="connsiteX1" fmla="*/ 29049 w 60571"/>
                    <a:gd name="connsiteY1" fmla="*/ 29448 h 114598"/>
                    <a:gd name="connsiteX2" fmla="*/ 49558 w 60571"/>
                    <a:gd name="connsiteY2" fmla="*/ 37109 h 114598"/>
                    <a:gd name="connsiteX3" fmla="*/ 20510 w 60571"/>
                    <a:gd name="connsiteY3" fmla="*/ 114599 h 114598"/>
                    <a:gd name="connsiteX4" fmla="*/ 0 w 60571"/>
                    <a:gd name="connsiteY4" fmla="*/ 106937 h 114598"/>
                    <a:gd name="connsiteX5" fmla="*/ 32959 w 60571"/>
                    <a:gd name="connsiteY5" fmla="*/ 18993 h 114598"/>
                    <a:gd name="connsiteX6" fmla="*/ 40062 w 60571"/>
                    <a:gd name="connsiteY6" fmla="*/ 0 h 114598"/>
                    <a:gd name="connsiteX7" fmla="*/ 60571 w 60571"/>
                    <a:gd name="connsiteY7" fmla="*/ 7661 h 114598"/>
                    <a:gd name="connsiteX8" fmla="*/ 53469 w 60571"/>
                    <a:gd name="connsiteY8" fmla="*/ 26655 h 114598"/>
                    <a:gd name="connsiteX9" fmla="*/ 32959 w 60571"/>
                    <a:gd name="connsiteY9" fmla="*/ 18993 h 11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571" h="114598">
                      <a:moveTo>
                        <a:pt x="0" y="106937"/>
                      </a:moveTo>
                      <a:lnTo>
                        <a:pt x="29049" y="29448"/>
                      </a:lnTo>
                      <a:lnTo>
                        <a:pt x="49558" y="37109"/>
                      </a:lnTo>
                      <a:lnTo>
                        <a:pt x="20510" y="114599"/>
                      </a:lnTo>
                      <a:lnTo>
                        <a:pt x="0" y="106937"/>
                      </a:lnTo>
                      <a:close/>
                      <a:moveTo>
                        <a:pt x="32959" y="18993"/>
                      </a:moveTo>
                      <a:lnTo>
                        <a:pt x="40062" y="0"/>
                      </a:lnTo>
                      <a:lnTo>
                        <a:pt x="60571" y="7661"/>
                      </a:lnTo>
                      <a:lnTo>
                        <a:pt x="53469" y="26655"/>
                      </a:lnTo>
                      <a:lnTo>
                        <a:pt x="32959" y="1899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56" name="Freeform: Shape 4555">
                  <a:extLst>
                    <a:ext uri="{FF2B5EF4-FFF2-40B4-BE49-F238E27FC236}">
                      <a16:creationId xmlns:a16="http://schemas.microsoft.com/office/drawing/2014/main" id="{F1074BF3-8F7A-190C-301A-F8126D7E9525}"/>
                    </a:ext>
                  </a:extLst>
                </p:cNvPr>
                <p:cNvSpPr/>
                <p:nvPr/>
              </p:nvSpPr>
              <p:spPr>
                <a:xfrm>
                  <a:off x="4964323" y="3320014"/>
                  <a:ext cx="84835" cy="97099"/>
                </a:xfrm>
                <a:custGeom>
                  <a:avLst/>
                  <a:gdLst>
                    <a:gd name="connsiteX0" fmla="*/ 34491 w 84835"/>
                    <a:gd name="connsiteY0" fmla="*/ 23680 h 97099"/>
                    <a:gd name="connsiteX1" fmla="*/ 17174 w 84835"/>
                    <a:gd name="connsiteY1" fmla="*/ 13385 h 97099"/>
                    <a:gd name="connsiteX2" fmla="*/ 34252 w 84835"/>
                    <a:gd name="connsiteY2" fmla="*/ 776 h 97099"/>
                    <a:gd name="connsiteX3" fmla="*/ 59071 w 84835"/>
                    <a:gd name="connsiteY3" fmla="*/ 3889 h 97099"/>
                    <a:gd name="connsiteX4" fmla="*/ 78304 w 84835"/>
                    <a:gd name="connsiteY4" fmla="*/ 14822 h 97099"/>
                    <a:gd name="connsiteX5" fmla="*/ 84688 w 84835"/>
                    <a:gd name="connsiteY5" fmla="*/ 26633 h 97099"/>
                    <a:gd name="connsiteX6" fmla="*/ 80538 w 84835"/>
                    <a:gd name="connsiteY6" fmla="*/ 46025 h 97099"/>
                    <a:gd name="connsiteX7" fmla="*/ 71361 w 84835"/>
                    <a:gd name="connsiteY7" fmla="*/ 69887 h 97099"/>
                    <a:gd name="connsiteX8" fmla="*/ 66732 w 84835"/>
                    <a:gd name="connsiteY8" fmla="*/ 85289 h 97099"/>
                    <a:gd name="connsiteX9" fmla="*/ 66492 w 84835"/>
                    <a:gd name="connsiteY9" fmla="*/ 97100 h 97099"/>
                    <a:gd name="connsiteX10" fmla="*/ 46222 w 84835"/>
                    <a:gd name="connsiteY10" fmla="*/ 89519 h 97099"/>
                    <a:gd name="connsiteX11" fmla="*/ 46541 w 84835"/>
                    <a:gd name="connsiteY11" fmla="*/ 82735 h 97099"/>
                    <a:gd name="connsiteX12" fmla="*/ 46701 w 84835"/>
                    <a:gd name="connsiteY12" fmla="*/ 80022 h 97099"/>
                    <a:gd name="connsiteX13" fmla="*/ 32576 w 84835"/>
                    <a:gd name="connsiteY13" fmla="*/ 83453 h 97099"/>
                    <a:gd name="connsiteX14" fmla="*/ 18850 w 84835"/>
                    <a:gd name="connsiteY14" fmla="*/ 81219 h 97099"/>
                    <a:gd name="connsiteX15" fmla="*/ 2410 w 84835"/>
                    <a:gd name="connsiteY15" fmla="*/ 67652 h 97099"/>
                    <a:gd name="connsiteX16" fmla="*/ 1692 w 84835"/>
                    <a:gd name="connsiteY16" fmla="*/ 48659 h 97099"/>
                    <a:gd name="connsiteX17" fmla="*/ 9193 w 84835"/>
                    <a:gd name="connsiteY17" fmla="*/ 38125 h 97099"/>
                    <a:gd name="connsiteX18" fmla="*/ 20925 w 84835"/>
                    <a:gd name="connsiteY18" fmla="*/ 33576 h 97099"/>
                    <a:gd name="connsiteX19" fmla="*/ 39040 w 84835"/>
                    <a:gd name="connsiteY19" fmla="*/ 34933 h 97099"/>
                    <a:gd name="connsiteX20" fmla="*/ 60827 w 84835"/>
                    <a:gd name="connsiteY20" fmla="*/ 37327 h 97099"/>
                    <a:gd name="connsiteX21" fmla="*/ 61625 w 84835"/>
                    <a:gd name="connsiteY21" fmla="*/ 35252 h 97099"/>
                    <a:gd name="connsiteX22" fmla="*/ 61864 w 84835"/>
                    <a:gd name="connsiteY22" fmla="*/ 25755 h 97099"/>
                    <a:gd name="connsiteX23" fmla="*/ 51809 w 84835"/>
                    <a:gd name="connsiteY23" fmla="*/ 19131 h 97099"/>
                    <a:gd name="connsiteX24" fmla="*/ 42472 w 84835"/>
                    <a:gd name="connsiteY24" fmla="*/ 18094 h 97099"/>
                    <a:gd name="connsiteX25" fmla="*/ 34651 w 84835"/>
                    <a:gd name="connsiteY25" fmla="*/ 23760 h 97099"/>
                    <a:gd name="connsiteX26" fmla="*/ 55719 w 84835"/>
                    <a:gd name="connsiteY26" fmla="*/ 50574 h 97099"/>
                    <a:gd name="connsiteX27" fmla="*/ 42072 w 84835"/>
                    <a:gd name="connsiteY27" fmla="*/ 49058 h 97099"/>
                    <a:gd name="connsiteX28" fmla="*/ 29544 w 84835"/>
                    <a:gd name="connsiteY28" fmla="*/ 48419 h 97099"/>
                    <a:gd name="connsiteX29" fmla="*/ 22840 w 84835"/>
                    <a:gd name="connsiteY29" fmla="*/ 54165 h 97099"/>
                    <a:gd name="connsiteX30" fmla="*/ 23239 w 84835"/>
                    <a:gd name="connsiteY30" fmla="*/ 62784 h 97099"/>
                    <a:gd name="connsiteX31" fmla="*/ 30262 w 84835"/>
                    <a:gd name="connsiteY31" fmla="*/ 69009 h 97099"/>
                    <a:gd name="connsiteX32" fmla="*/ 42232 w 84835"/>
                    <a:gd name="connsiteY32" fmla="*/ 69328 h 97099"/>
                    <a:gd name="connsiteX33" fmla="*/ 49654 w 84835"/>
                    <a:gd name="connsiteY33" fmla="*/ 64380 h 97099"/>
                    <a:gd name="connsiteX34" fmla="*/ 54203 w 84835"/>
                    <a:gd name="connsiteY34" fmla="*/ 54724 h 97099"/>
                    <a:gd name="connsiteX35" fmla="*/ 55719 w 84835"/>
                    <a:gd name="connsiteY35" fmla="*/ 50654 h 97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835" h="97099">
                      <a:moveTo>
                        <a:pt x="34491" y="23680"/>
                      </a:moveTo>
                      <a:lnTo>
                        <a:pt x="17174" y="13385"/>
                      </a:lnTo>
                      <a:cubicBezTo>
                        <a:pt x="22042" y="6682"/>
                        <a:pt x="27788" y="2452"/>
                        <a:pt x="34252" y="776"/>
                      </a:cubicBezTo>
                      <a:cubicBezTo>
                        <a:pt x="40716" y="-900"/>
                        <a:pt x="48936" y="138"/>
                        <a:pt x="59071" y="3889"/>
                      </a:cubicBezTo>
                      <a:cubicBezTo>
                        <a:pt x="68248" y="7320"/>
                        <a:pt x="74633" y="10991"/>
                        <a:pt x="78304" y="14822"/>
                      </a:cubicBezTo>
                      <a:cubicBezTo>
                        <a:pt x="81974" y="18653"/>
                        <a:pt x="84049" y="22563"/>
                        <a:pt x="84688" y="26633"/>
                      </a:cubicBezTo>
                      <a:cubicBezTo>
                        <a:pt x="85327" y="30703"/>
                        <a:pt x="83890" y="37087"/>
                        <a:pt x="80538" y="46025"/>
                      </a:cubicBezTo>
                      <a:lnTo>
                        <a:pt x="71361" y="69887"/>
                      </a:lnTo>
                      <a:cubicBezTo>
                        <a:pt x="68807" y="76670"/>
                        <a:pt x="67291" y="81857"/>
                        <a:pt x="66732" y="85289"/>
                      </a:cubicBezTo>
                      <a:cubicBezTo>
                        <a:pt x="66173" y="88800"/>
                        <a:pt x="66094" y="92711"/>
                        <a:pt x="66492" y="97100"/>
                      </a:cubicBezTo>
                      <a:lnTo>
                        <a:pt x="46222" y="89519"/>
                      </a:lnTo>
                      <a:cubicBezTo>
                        <a:pt x="46222" y="87922"/>
                        <a:pt x="46222" y="85688"/>
                        <a:pt x="46541" y="82735"/>
                      </a:cubicBezTo>
                      <a:cubicBezTo>
                        <a:pt x="46701" y="81378"/>
                        <a:pt x="46701" y="80501"/>
                        <a:pt x="46701" y="80022"/>
                      </a:cubicBezTo>
                      <a:cubicBezTo>
                        <a:pt x="41913" y="82097"/>
                        <a:pt x="37205" y="83294"/>
                        <a:pt x="32576" y="83453"/>
                      </a:cubicBezTo>
                      <a:cubicBezTo>
                        <a:pt x="27947" y="83613"/>
                        <a:pt x="23399" y="82895"/>
                        <a:pt x="18850" y="81219"/>
                      </a:cubicBezTo>
                      <a:cubicBezTo>
                        <a:pt x="10869" y="78186"/>
                        <a:pt x="5363" y="73717"/>
                        <a:pt x="2410" y="67652"/>
                      </a:cubicBezTo>
                      <a:cubicBezTo>
                        <a:pt x="-543" y="61587"/>
                        <a:pt x="-782" y="55283"/>
                        <a:pt x="1692" y="48659"/>
                      </a:cubicBezTo>
                      <a:cubicBezTo>
                        <a:pt x="3368" y="44270"/>
                        <a:pt x="5842" y="40758"/>
                        <a:pt x="9193" y="38125"/>
                      </a:cubicBezTo>
                      <a:cubicBezTo>
                        <a:pt x="12545" y="35491"/>
                        <a:pt x="16456" y="33975"/>
                        <a:pt x="20925" y="33576"/>
                      </a:cubicBezTo>
                      <a:cubicBezTo>
                        <a:pt x="25394" y="33177"/>
                        <a:pt x="31379" y="33576"/>
                        <a:pt x="39040" y="34933"/>
                      </a:cubicBezTo>
                      <a:cubicBezTo>
                        <a:pt x="49335" y="36688"/>
                        <a:pt x="56597" y="37566"/>
                        <a:pt x="60827" y="37327"/>
                      </a:cubicBezTo>
                      <a:lnTo>
                        <a:pt x="61625" y="35252"/>
                      </a:lnTo>
                      <a:cubicBezTo>
                        <a:pt x="63141" y="31341"/>
                        <a:pt x="63221" y="28149"/>
                        <a:pt x="61864" y="25755"/>
                      </a:cubicBezTo>
                      <a:cubicBezTo>
                        <a:pt x="60507" y="23361"/>
                        <a:pt x="57235" y="21126"/>
                        <a:pt x="51809" y="19131"/>
                      </a:cubicBezTo>
                      <a:cubicBezTo>
                        <a:pt x="48138" y="17775"/>
                        <a:pt x="45026" y="17376"/>
                        <a:pt x="42472" y="18094"/>
                      </a:cubicBezTo>
                      <a:cubicBezTo>
                        <a:pt x="39918" y="18812"/>
                        <a:pt x="37284" y="20648"/>
                        <a:pt x="34651" y="23760"/>
                      </a:cubicBezTo>
                      <a:close/>
                      <a:moveTo>
                        <a:pt x="55719" y="50574"/>
                      </a:moveTo>
                      <a:cubicBezTo>
                        <a:pt x="52766" y="50494"/>
                        <a:pt x="48218" y="49936"/>
                        <a:pt x="42072" y="49058"/>
                      </a:cubicBezTo>
                      <a:cubicBezTo>
                        <a:pt x="35928" y="48100"/>
                        <a:pt x="31778" y="47941"/>
                        <a:pt x="29544" y="48419"/>
                      </a:cubicBezTo>
                      <a:cubicBezTo>
                        <a:pt x="26192" y="49297"/>
                        <a:pt x="23877" y="51212"/>
                        <a:pt x="22840" y="54165"/>
                      </a:cubicBezTo>
                      <a:cubicBezTo>
                        <a:pt x="21723" y="57038"/>
                        <a:pt x="21882" y="59911"/>
                        <a:pt x="23239" y="62784"/>
                      </a:cubicBezTo>
                      <a:cubicBezTo>
                        <a:pt x="24595" y="65657"/>
                        <a:pt x="26910" y="67732"/>
                        <a:pt x="30262" y="69009"/>
                      </a:cubicBezTo>
                      <a:cubicBezTo>
                        <a:pt x="33933" y="70365"/>
                        <a:pt x="37923" y="70525"/>
                        <a:pt x="42232" y="69328"/>
                      </a:cubicBezTo>
                      <a:cubicBezTo>
                        <a:pt x="45425" y="68370"/>
                        <a:pt x="47898" y="66774"/>
                        <a:pt x="49654" y="64380"/>
                      </a:cubicBezTo>
                      <a:cubicBezTo>
                        <a:pt x="50851" y="62864"/>
                        <a:pt x="52367" y="59592"/>
                        <a:pt x="54203" y="54724"/>
                      </a:cubicBezTo>
                      <a:lnTo>
                        <a:pt x="55719" y="5065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18" name="Graphic 2">
                <a:extLst>
                  <a:ext uri="{FF2B5EF4-FFF2-40B4-BE49-F238E27FC236}">
                    <a16:creationId xmlns:a16="http://schemas.microsoft.com/office/drawing/2014/main" id="{F885BCB1-66CB-EA8C-7D58-CF75CF01A0FB}"/>
                  </a:ext>
                </a:extLst>
              </p:cNvPr>
              <p:cNvGrpSpPr/>
              <p:nvPr/>
            </p:nvGrpSpPr>
            <p:grpSpPr>
              <a:xfrm>
                <a:off x="3917310" y="3621891"/>
                <a:ext cx="583446" cy="620476"/>
                <a:chOff x="3917310" y="3621891"/>
                <a:chExt cx="583446" cy="620476"/>
              </a:xfrm>
              <a:solidFill>
                <a:srgbClr val="000000"/>
              </a:solidFill>
            </p:grpSpPr>
            <p:sp>
              <p:nvSpPr>
                <p:cNvPr id="4530" name="Freeform: Shape 4529">
                  <a:extLst>
                    <a:ext uri="{FF2B5EF4-FFF2-40B4-BE49-F238E27FC236}">
                      <a16:creationId xmlns:a16="http://schemas.microsoft.com/office/drawing/2014/main" id="{8A6BB23E-863B-2F90-F433-3ADD1F7DC1DB}"/>
                    </a:ext>
                  </a:extLst>
                </p:cNvPr>
                <p:cNvSpPr/>
                <p:nvPr/>
              </p:nvSpPr>
              <p:spPr>
                <a:xfrm>
                  <a:off x="3917310" y="3621891"/>
                  <a:ext cx="37268" cy="35831"/>
                </a:xfrm>
                <a:custGeom>
                  <a:avLst/>
                  <a:gdLst>
                    <a:gd name="connsiteX0" fmla="*/ 3831 w 37268"/>
                    <a:gd name="connsiteY0" fmla="*/ 35832 h 35831"/>
                    <a:gd name="connsiteX1" fmla="*/ 0 w 37268"/>
                    <a:gd name="connsiteY1" fmla="*/ 31762 h 35831"/>
                    <a:gd name="connsiteX2" fmla="*/ 26016 w 37268"/>
                    <a:gd name="connsiteY2" fmla="*/ 7262 h 35831"/>
                    <a:gd name="connsiteX3" fmla="*/ 19552 w 37268"/>
                    <a:gd name="connsiteY3" fmla="*/ 6065 h 35831"/>
                    <a:gd name="connsiteX4" fmla="*/ 13407 w 37268"/>
                    <a:gd name="connsiteY4" fmla="*/ 3751 h 35831"/>
                    <a:gd name="connsiteX5" fmla="*/ 17317 w 37268"/>
                    <a:gd name="connsiteY5" fmla="*/ 0 h 35831"/>
                    <a:gd name="connsiteX6" fmla="*/ 26894 w 37268"/>
                    <a:gd name="connsiteY6" fmla="*/ 2314 h 35831"/>
                    <a:gd name="connsiteX7" fmla="*/ 34794 w 37268"/>
                    <a:gd name="connsiteY7" fmla="*/ 1756 h 35831"/>
                    <a:gd name="connsiteX8" fmla="*/ 37268 w 37268"/>
                    <a:gd name="connsiteY8" fmla="*/ 4389 h 35831"/>
                    <a:gd name="connsiteX9" fmla="*/ 3831 w 37268"/>
                    <a:gd name="connsiteY9" fmla="*/ 35832 h 3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268" h="35831">
                      <a:moveTo>
                        <a:pt x="3831" y="35832"/>
                      </a:moveTo>
                      <a:lnTo>
                        <a:pt x="0" y="31762"/>
                      </a:lnTo>
                      <a:lnTo>
                        <a:pt x="26016" y="7262"/>
                      </a:lnTo>
                      <a:cubicBezTo>
                        <a:pt x="24181" y="7182"/>
                        <a:pt x="22026" y="6783"/>
                        <a:pt x="19552" y="6065"/>
                      </a:cubicBezTo>
                      <a:cubicBezTo>
                        <a:pt x="17158" y="5347"/>
                        <a:pt x="15083" y="4549"/>
                        <a:pt x="13407" y="3751"/>
                      </a:cubicBezTo>
                      <a:lnTo>
                        <a:pt x="17317" y="0"/>
                      </a:lnTo>
                      <a:cubicBezTo>
                        <a:pt x="20510" y="1277"/>
                        <a:pt x="23702" y="2075"/>
                        <a:pt x="26894" y="2314"/>
                      </a:cubicBezTo>
                      <a:cubicBezTo>
                        <a:pt x="30006" y="2554"/>
                        <a:pt x="32640" y="2314"/>
                        <a:pt x="34794" y="1756"/>
                      </a:cubicBezTo>
                      <a:lnTo>
                        <a:pt x="37268" y="4389"/>
                      </a:lnTo>
                      <a:lnTo>
                        <a:pt x="3831" y="3583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31" name="Freeform: Shape 4530">
                  <a:extLst>
                    <a:ext uri="{FF2B5EF4-FFF2-40B4-BE49-F238E27FC236}">
                      <a16:creationId xmlns:a16="http://schemas.microsoft.com/office/drawing/2014/main" id="{2C5882A3-7346-451A-A9B8-625C9B0539B3}"/>
                    </a:ext>
                  </a:extLst>
                </p:cNvPr>
                <p:cNvSpPr/>
                <p:nvPr/>
              </p:nvSpPr>
              <p:spPr>
                <a:xfrm>
                  <a:off x="3930477" y="3642430"/>
                  <a:ext cx="48680" cy="47214"/>
                </a:xfrm>
                <a:custGeom>
                  <a:avLst/>
                  <a:gdLst>
                    <a:gd name="connsiteX0" fmla="*/ 24659 w 48680"/>
                    <a:gd name="connsiteY0" fmla="*/ 43544 h 47214"/>
                    <a:gd name="connsiteX1" fmla="*/ 20749 w 48680"/>
                    <a:gd name="connsiteY1" fmla="*/ 47215 h 47214"/>
                    <a:gd name="connsiteX2" fmla="*/ 0 w 48680"/>
                    <a:gd name="connsiteY2" fmla="*/ 25189 h 47214"/>
                    <a:gd name="connsiteX3" fmla="*/ 3272 w 48680"/>
                    <a:gd name="connsiteY3" fmla="*/ 22954 h 47214"/>
                    <a:gd name="connsiteX4" fmla="*/ 10215 w 48680"/>
                    <a:gd name="connsiteY4" fmla="*/ 21438 h 47214"/>
                    <a:gd name="connsiteX5" fmla="*/ 20270 w 48680"/>
                    <a:gd name="connsiteY5" fmla="*/ 22076 h 47214"/>
                    <a:gd name="connsiteX6" fmla="*/ 34236 w 48680"/>
                    <a:gd name="connsiteY6" fmla="*/ 22794 h 47214"/>
                    <a:gd name="connsiteX7" fmla="*/ 40940 w 48680"/>
                    <a:gd name="connsiteY7" fmla="*/ 20081 h 47214"/>
                    <a:gd name="connsiteX8" fmla="*/ 43413 w 48680"/>
                    <a:gd name="connsiteY8" fmla="*/ 14495 h 47214"/>
                    <a:gd name="connsiteX9" fmla="*/ 40780 w 48680"/>
                    <a:gd name="connsiteY9" fmla="*/ 8430 h 47214"/>
                    <a:gd name="connsiteX10" fmla="*/ 34555 w 48680"/>
                    <a:gd name="connsiteY10" fmla="*/ 5397 h 47214"/>
                    <a:gd name="connsiteX11" fmla="*/ 27931 w 48680"/>
                    <a:gd name="connsiteY11" fmla="*/ 8190 h 47214"/>
                    <a:gd name="connsiteX12" fmla="*/ 24420 w 48680"/>
                    <a:gd name="connsiteY12" fmla="*/ 3562 h 47214"/>
                    <a:gd name="connsiteX13" fmla="*/ 34635 w 48680"/>
                    <a:gd name="connsiteY13" fmla="*/ 51 h 47214"/>
                    <a:gd name="connsiteX14" fmla="*/ 44212 w 48680"/>
                    <a:gd name="connsiteY14" fmla="*/ 5317 h 47214"/>
                    <a:gd name="connsiteX15" fmla="*/ 48681 w 48680"/>
                    <a:gd name="connsiteY15" fmla="*/ 15373 h 47214"/>
                    <a:gd name="connsiteX16" fmla="*/ 44770 w 48680"/>
                    <a:gd name="connsiteY16" fmla="*/ 24391 h 47214"/>
                    <a:gd name="connsiteX17" fmla="*/ 40062 w 48680"/>
                    <a:gd name="connsiteY17" fmla="*/ 27263 h 47214"/>
                    <a:gd name="connsiteX18" fmla="*/ 33438 w 48680"/>
                    <a:gd name="connsiteY18" fmla="*/ 28381 h 47214"/>
                    <a:gd name="connsiteX19" fmla="*/ 21627 w 48680"/>
                    <a:gd name="connsiteY19" fmla="*/ 27583 h 47214"/>
                    <a:gd name="connsiteX20" fmla="*/ 13008 w 48680"/>
                    <a:gd name="connsiteY20" fmla="*/ 26785 h 47214"/>
                    <a:gd name="connsiteX21" fmla="*/ 9177 w 48680"/>
                    <a:gd name="connsiteY21" fmla="*/ 27104 h 47214"/>
                    <a:gd name="connsiteX22" fmla="*/ 24580 w 48680"/>
                    <a:gd name="connsiteY22" fmla="*/ 43384 h 4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680" h="47214">
                      <a:moveTo>
                        <a:pt x="24659" y="43544"/>
                      </a:moveTo>
                      <a:lnTo>
                        <a:pt x="20749" y="47215"/>
                      </a:lnTo>
                      <a:lnTo>
                        <a:pt x="0" y="25189"/>
                      </a:lnTo>
                      <a:cubicBezTo>
                        <a:pt x="958" y="24231"/>
                        <a:pt x="2075" y="23513"/>
                        <a:pt x="3272" y="22954"/>
                      </a:cubicBezTo>
                      <a:cubicBezTo>
                        <a:pt x="5267" y="22076"/>
                        <a:pt x="7581" y="21597"/>
                        <a:pt x="10215" y="21438"/>
                      </a:cubicBezTo>
                      <a:cubicBezTo>
                        <a:pt x="12849" y="21278"/>
                        <a:pt x="16200" y="21438"/>
                        <a:pt x="20270" y="22076"/>
                      </a:cubicBezTo>
                      <a:cubicBezTo>
                        <a:pt x="26655" y="22874"/>
                        <a:pt x="31283" y="23114"/>
                        <a:pt x="34236" y="22794"/>
                      </a:cubicBezTo>
                      <a:cubicBezTo>
                        <a:pt x="37189" y="22475"/>
                        <a:pt x="39423" y="21518"/>
                        <a:pt x="40940" y="20081"/>
                      </a:cubicBezTo>
                      <a:cubicBezTo>
                        <a:pt x="42536" y="18565"/>
                        <a:pt x="43413" y="16730"/>
                        <a:pt x="43413" y="14495"/>
                      </a:cubicBezTo>
                      <a:cubicBezTo>
                        <a:pt x="43413" y="12261"/>
                        <a:pt x="42536" y="10265"/>
                        <a:pt x="40780" y="8430"/>
                      </a:cubicBezTo>
                      <a:cubicBezTo>
                        <a:pt x="38944" y="6435"/>
                        <a:pt x="36869" y="5477"/>
                        <a:pt x="34555" y="5397"/>
                      </a:cubicBezTo>
                      <a:cubicBezTo>
                        <a:pt x="32241" y="5317"/>
                        <a:pt x="30086" y="6275"/>
                        <a:pt x="27931" y="8190"/>
                      </a:cubicBezTo>
                      <a:lnTo>
                        <a:pt x="24420" y="3562"/>
                      </a:lnTo>
                      <a:cubicBezTo>
                        <a:pt x="27852" y="928"/>
                        <a:pt x="31203" y="-269"/>
                        <a:pt x="34635" y="51"/>
                      </a:cubicBezTo>
                      <a:cubicBezTo>
                        <a:pt x="38066" y="370"/>
                        <a:pt x="41259" y="2125"/>
                        <a:pt x="44212" y="5317"/>
                      </a:cubicBezTo>
                      <a:cubicBezTo>
                        <a:pt x="47244" y="8510"/>
                        <a:pt x="48681" y="11861"/>
                        <a:pt x="48681" y="15373"/>
                      </a:cubicBezTo>
                      <a:cubicBezTo>
                        <a:pt x="48681" y="18884"/>
                        <a:pt x="47324" y="21917"/>
                        <a:pt x="44770" y="24391"/>
                      </a:cubicBezTo>
                      <a:cubicBezTo>
                        <a:pt x="43413" y="25668"/>
                        <a:pt x="41897" y="26625"/>
                        <a:pt x="40062" y="27263"/>
                      </a:cubicBezTo>
                      <a:cubicBezTo>
                        <a:pt x="38226" y="27902"/>
                        <a:pt x="36071" y="28301"/>
                        <a:pt x="33438" y="28381"/>
                      </a:cubicBezTo>
                      <a:cubicBezTo>
                        <a:pt x="30804" y="28381"/>
                        <a:pt x="26894" y="28221"/>
                        <a:pt x="21627" y="27583"/>
                      </a:cubicBezTo>
                      <a:cubicBezTo>
                        <a:pt x="17238" y="27104"/>
                        <a:pt x="14365" y="26785"/>
                        <a:pt x="13008" y="26785"/>
                      </a:cubicBezTo>
                      <a:cubicBezTo>
                        <a:pt x="11651" y="26785"/>
                        <a:pt x="10375" y="26865"/>
                        <a:pt x="9177" y="27104"/>
                      </a:cubicBezTo>
                      <a:lnTo>
                        <a:pt x="24580" y="4338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32" name="Freeform: Shape 4531">
                  <a:extLst>
                    <a:ext uri="{FF2B5EF4-FFF2-40B4-BE49-F238E27FC236}">
                      <a16:creationId xmlns:a16="http://schemas.microsoft.com/office/drawing/2014/main" id="{6630E713-02DE-3767-B378-EF09BAFC7776}"/>
                    </a:ext>
                  </a:extLst>
                </p:cNvPr>
                <p:cNvSpPr/>
                <p:nvPr/>
              </p:nvSpPr>
              <p:spPr>
                <a:xfrm>
                  <a:off x="3957531" y="3691959"/>
                  <a:ext cx="9017" cy="9017"/>
                </a:xfrm>
                <a:custGeom>
                  <a:avLst/>
                  <a:gdLst>
                    <a:gd name="connsiteX0" fmla="*/ 0 w 9017"/>
                    <a:gd name="connsiteY0" fmla="*/ 4389 h 9017"/>
                    <a:gd name="connsiteX1" fmla="*/ 4629 w 9017"/>
                    <a:gd name="connsiteY1" fmla="*/ 0 h 9017"/>
                    <a:gd name="connsiteX2" fmla="*/ 9018 w 9017"/>
                    <a:gd name="connsiteY2" fmla="*/ 4629 h 9017"/>
                    <a:gd name="connsiteX3" fmla="*/ 4389 w 9017"/>
                    <a:gd name="connsiteY3" fmla="*/ 9018 h 9017"/>
                    <a:gd name="connsiteX4" fmla="*/ 0 w 9017"/>
                    <a:gd name="connsiteY4" fmla="*/ 4389 h 9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7" h="9017">
                      <a:moveTo>
                        <a:pt x="0" y="4389"/>
                      </a:moveTo>
                      <a:lnTo>
                        <a:pt x="4629" y="0"/>
                      </a:lnTo>
                      <a:lnTo>
                        <a:pt x="9018" y="4629"/>
                      </a:lnTo>
                      <a:lnTo>
                        <a:pt x="4389" y="9018"/>
                      </a:lnTo>
                      <a:lnTo>
                        <a:pt x="0" y="438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33" name="Freeform: Shape 4532">
                  <a:extLst>
                    <a:ext uri="{FF2B5EF4-FFF2-40B4-BE49-F238E27FC236}">
                      <a16:creationId xmlns:a16="http://schemas.microsoft.com/office/drawing/2014/main" id="{48B50FE9-AED2-ADD4-A01D-2363D74CC7A8}"/>
                    </a:ext>
                  </a:extLst>
                </p:cNvPr>
                <p:cNvSpPr/>
                <p:nvPr/>
              </p:nvSpPr>
              <p:spPr>
                <a:xfrm>
                  <a:off x="3974210" y="3689485"/>
                  <a:ext cx="42695" cy="34634"/>
                </a:xfrm>
                <a:custGeom>
                  <a:avLst/>
                  <a:gdLst>
                    <a:gd name="connsiteX0" fmla="*/ 5586 w 42695"/>
                    <a:gd name="connsiteY0" fmla="*/ 30565 h 34634"/>
                    <a:gd name="connsiteX1" fmla="*/ 13567 w 42695"/>
                    <a:gd name="connsiteY1" fmla="*/ 23063 h 34634"/>
                    <a:gd name="connsiteX2" fmla="*/ 0 w 42695"/>
                    <a:gd name="connsiteY2" fmla="*/ 8619 h 34634"/>
                    <a:gd name="connsiteX3" fmla="*/ 3751 w 42695"/>
                    <a:gd name="connsiteY3" fmla="*/ 5108 h 34634"/>
                    <a:gd name="connsiteX4" fmla="*/ 39583 w 42695"/>
                    <a:gd name="connsiteY4" fmla="*/ 0 h 34634"/>
                    <a:gd name="connsiteX5" fmla="*/ 42695 w 42695"/>
                    <a:gd name="connsiteY5" fmla="*/ 3352 h 34634"/>
                    <a:gd name="connsiteX6" fmla="*/ 21148 w 42695"/>
                    <a:gd name="connsiteY6" fmla="*/ 23622 h 34634"/>
                    <a:gd name="connsiteX7" fmla="*/ 25378 w 42695"/>
                    <a:gd name="connsiteY7" fmla="*/ 28091 h 34634"/>
                    <a:gd name="connsiteX8" fmla="*/ 21627 w 42695"/>
                    <a:gd name="connsiteY8" fmla="*/ 31602 h 34634"/>
                    <a:gd name="connsiteX9" fmla="*/ 17397 w 42695"/>
                    <a:gd name="connsiteY9" fmla="*/ 27133 h 34634"/>
                    <a:gd name="connsiteX10" fmla="*/ 9417 w 42695"/>
                    <a:gd name="connsiteY10" fmla="*/ 34635 h 34634"/>
                    <a:gd name="connsiteX11" fmla="*/ 5586 w 42695"/>
                    <a:gd name="connsiteY11" fmla="*/ 30565 h 34634"/>
                    <a:gd name="connsiteX12" fmla="*/ 17317 w 42695"/>
                    <a:gd name="connsiteY12" fmla="*/ 19552 h 34634"/>
                    <a:gd name="connsiteX13" fmla="*/ 32321 w 42695"/>
                    <a:gd name="connsiteY13" fmla="*/ 5427 h 34634"/>
                    <a:gd name="connsiteX14" fmla="*/ 7502 w 42695"/>
                    <a:gd name="connsiteY14" fmla="*/ 9098 h 34634"/>
                    <a:gd name="connsiteX15" fmla="*/ 17317 w 42695"/>
                    <a:gd name="connsiteY15" fmla="*/ 19472 h 3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695" h="34634">
                      <a:moveTo>
                        <a:pt x="5586" y="30565"/>
                      </a:moveTo>
                      <a:lnTo>
                        <a:pt x="13567" y="23063"/>
                      </a:lnTo>
                      <a:lnTo>
                        <a:pt x="0" y="8619"/>
                      </a:lnTo>
                      <a:lnTo>
                        <a:pt x="3751" y="5108"/>
                      </a:lnTo>
                      <a:lnTo>
                        <a:pt x="39583" y="0"/>
                      </a:lnTo>
                      <a:lnTo>
                        <a:pt x="42695" y="3352"/>
                      </a:lnTo>
                      <a:lnTo>
                        <a:pt x="21148" y="23622"/>
                      </a:lnTo>
                      <a:lnTo>
                        <a:pt x="25378" y="28091"/>
                      </a:lnTo>
                      <a:lnTo>
                        <a:pt x="21627" y="31602"/>
                      </a:lnTo>
                      <a:lnTo>
                        <a:pt x="17397" y="27133"/>
                      </a:lnTo>
                      <a:lnTo>
                        <a:pt x="9417" y="34635"/>
                      </a:lnTo>
                      <a:lnTo>
                        <a:pt x="5586" y="30565"/>
                      </a:lnTo>
                      <a:close/>
                      <a:moveTo>
                        <a:pt x="17317" y="19552"/>
                      </a:moveTo>
                      <a:lnTo>
                        <a:pt x="32321" y="5427"/>
                      </a:lnTo>
                      <a:lnTo>
                        <a:pt x="7502" y="9098"/>
                      </a:lnTo>
                      <a:lnTo>
                        <a:pt x="17317" y="1947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34" name="Freeform: Shape 4533">
                  <a:extLst>
                    <a:ext uri="{FF2B5EF4-FFF2-40B4-BE49-F238E27FC236}">
                      <a16:creationId xmlns:a16="http://schemas.microsoft.com/office/drawing/2014/main" id="{AA908ECA-795E-3242-7402-30CC7A06F245}"/>
                    </a:ext>
                  </a:extLst>
                </p:cNvPr>
                <p:cNvSpPr/>
                <p:nvPr/>
              </p:nvSpPr>
              <p:spPr>
                <a:xfrm>
                  <a:off x="4005653" y="3716140"/>
                  <a:ext cx="55942" cy="56102"/>
                </a:xfrm>
                <a:custGeom>
                  <a:avLst/>
                  <a:gdLst>
                    <a:gd name="connsiteX0" fmla="*/ 0 w 55942"/>
                    <a:gd name="connsiteY0" fmla="*/ 31363 h 56102"/>
                    <a:gd name="connsiteX1" fmla="*/ 33278 w 55942"/>
                    <a:gd name="connsiteY1" fmla="*/ 0 h 56102"/>
                    <a:gd name="connsiteX2" fmla="*/ 55942 w 55942"/>
                    <a:gd name="connsiteY2" fmla="*/ 24021 h 56102"/>
                    <a:gd name="connsiteX3" fmla="*/ 52032 w 55942"/>
                    <a:gd name="connsiteY3" fmla="*/ 27692 h 56102"/>
                    <a:gd name="connsiteX4" fmla="*/ 33518 w 55942"/>
                    <a:gd name="connsiteY4" fmla="*/ 8060 h 56102"/>
                    <a:gd name="connsiteX5" fmla="*/ 23303 w 55942"/>
                    <a:gd name="connsiteY5" fmla="*/ 17637 h 56102"/>
                    <a:gd name="connsiteX6" fmla="*/ 40620 w 55942"/>
                    <a:gd name="connsiteY6" fmla="*/ 36072 h 56102"/>
                    <a:gd name="connsiteX7" fmla="*/ 36710 w 55942"/>
                    <a:gd name="connsiteY7" fmla="*/ 39743 h 56102"/>
                    <a:gd name="connsiteX8" fmla="*/ 19392 w 55942"/>
                    <a:gd name="connsiteY8" fmla="*/ 21308 h 56102"/>
                    <a:gd name="connsiteX9" fmla="*/ 8060 w 55942"/>
                    <a:gd name="connsiteY9" fmla="*/ 32002 h 56102"/>
                    <a:gd name="connsiteX10" fmla="*/ 27293 w 55942"/>
                    <a:gd name="connsiteY10" fmla="*/ 52431 h 56102"/>
                    <a:gd name="connsiteX11" fmla="*/ 23383 w 55942"/>
                    <a:gd name="connsiteY11" fmla="*/ 56102 h 56102"/>
                    <a:gd name="connsiteX12" fmla="*/ 0 w 55942"/>
                    <a:gd name="connsiteY12" fmla="*/ 31283 h 56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942" h="56102">
                      <a:moveTo>
                        <a:pt x="0" y="31363"/>
                      </a:moveTo>
                      <a:lnTo>
                        <a:pt x="33278" y="0"/>
                      </a:lnTo>
                      <a:lnTo>
                        <a:pt x="55942" y="24021"/>
                      </a:lnTo>
                      <a:lnTo>
                        <a:pt x="52032" y="27692"/>
                      </a:lnTo>
                      <a:lnTo>
                        <a:pt x="33518" y="8060"/>
                      </a:lnTo>
                      <a:lnTo>
                        <a:pt x="23303" y="17637"/>
                      </a:lnTo>
                      <a:lnTo>
                        <a:pt x="40620" y="36072"/>
                      </a:lnTo>
                      <a:lnTo>
                        <a:pt x="36710" y="39743"/>
                      </a:lnTo>
                      <a:lnTo>
                        <a:pt x="19392" y="21308"/>
                      </a:lnTo>
                      <a:lnTo>
                        <a:pt x="8060" y="32002"/>
                      </a:lnTo>
                      <a:lnTo>
                        <a:pt x="27293" y="52431"/>
                      </a:lnTo>
                      <a:lnTo>
                        <a:pt x="23383" y="56102"/>
                      </a:lnTo>
                      <a:lnTo>
                        <a:pt x="0" y="3128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35" name="Freeform: Shape 4534">
                  <a:extLst>
                    <a:ext uri="{FF2B5EF4-FFF2-40B4-BE49-F238E27FC236}">
                      <a16:creationId xmlns:a16="http://schemas.microsoft.com/office/drawing/2014/main" id="{C9CCFBC0-9497-526D-2B28-EFC7985FB6BB}"/>
                    </a:ext>
                  </a:extLst>
                </p:cNvPr>
                <p:cNvSpPr/>
                <p:nvPr/>
              </p:nvSpPr>
              <p:spPr>
                <a:xfrm>
                  <a:off x="4036604" y="3758675"/>
                  <a:ext cx="46538" cy="31493"/>
                </a:xfrm>
                <a:custGeom>
                  <a:avLst/>
                  <a:gdLst>
                    <a:gd name="connsiteX0" fmla="*/ 5520 w 46538"/>
                    <a:gd name="connsiteY0" fmla="*/ 8539 h 31493"/>
                    <a:gd name="connsiteX1" fmla="*/ 9829 w 46538"/>
                    <a:gd name="connsiteY1" fmla="*/ 11971 h 31493"/>
                    <a:gd name="connsiteX2" fmla="*/ 5919 w 46538"/>
                    <a:gd name="connsiteY2" fmla="*/ 18355 h 31493"/>
                    <a:gd name="connsiteX3" fmla="*/ 7834 w 46538"/>
                    <a:gd name="connsiteY3" fmla="*/ 23223 h 31493"/>
                    <a:gd name="connsiteX4" fmla="*/ 11265 w 46538"/>
                    <a:gd name="connsiteY4" fmla="*/ 25378 h 31493"/>
                    <a:gd name="connsiteX5" fmla="*/ 14857 w 46538"/>
                    <a:gd name="connsiteY5" fmla="*/ 25058 h 31493"/>
                    <a:gd name="connsiteX6" fmla="*/ 19485 w 46538"/>
                    <a:gd name="connsiteY6" fmla="*/ 21627 h 31493"/>
                    <a:gd name="connsiteX7" fmla="*/ 42389 w 46538"/>
                    <a:gd name="connsiteY7" fmla="*/ 0 h 31493"/>
                    <a:gd name="connsiteX8" fmla="*/ 46539 w 46538"/>
                    <a:gd name="connsiteY8" fmla="*/ 4389 h 31493"/>
                    <a:gd name="connsiteX9" fmla="*/ 23875 w 46538"/>
                    <a:gd name="connsiteY9" fmla="*/ 25777 h 31493"/>
                    <a:gd name="connsiteX10" fmla="*/ 16453 w 46538"/>
                    <a:gd name="connsiteY10" fmla="*/ 30884 h 31493"/>
                    <a:gd name="connsiteX11" fmla="*/ 9909 w 46538"/>
                    <a:gd name="connsiteY11" fmla="*/ 30964 h 31493"/>
                    <a:gd name="connsiteX12" fmla="*/ 3844 w 46538"/>
                    <a:gd name="connsiteY12" fmla="*/ 26974 h 31493"/>
                    <a:gd name="connsiteX13" fmla="*/ 13 w 46538"/>
                    <a:gd name="connsiteY13" fmla="*/ 17876 h 31493"/>
                    <a:gd name="connsiteX14" fmla="*/ 5360 w 46538"/>
                    <a:gd name="connsiteY14" fmla="*/ 8619 h 31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538" h="31493">
                      <a:moveTo>
                        <a:pt x="5520" y="8539"/>
                      </a:moveTo>
                      <a:lnTo>
                        <a:pt x="9829" y="11971"/>
                      </a:lnTo>
                      <a:cubicBezTo>
                        <a:pt x="7355" y="14445"/>
                        <a:pt x="6078" y="16599"/>
                        <a:pt x="5919" y="18355"/>
                      </a:cubicBezTo>
                      <a:cubicBezTo>
                        <a:pt x="5759" y="20111"/>
                        <a:pt x="6398" y="21707"/>
                        <a:pt x="7834" y="23223"/>
                      </a:cubicBezTo>
                      <a:cubicBezTo>
                        <a:pt x="8871" y="24340"/>
                        <a:pt x="9989" y="25058"/>
                        <a:pt x="11265" y="25378"/>
                      </a:cubicBezTo>
                      <a:cubicBezTo>
                        <a:pt x="12542" y="25697"/>
                        <a:pt x="13739" y="25617"/>
                        <a:pt x="14857" y="25058"/>
                      </a:cubicBezTo>
                      <a:cubicBezTo>
                        <a:pt x="15974" y="24580"/>
                        <a:pt x="17570" y="23383"/>
                        <a:pt x="19485" y="21627"/>
                      </a:cubicBezTo>
                      <a:lnTo>
                        <a:pt x="42389" y="0"/>
                      </a:lnTo>
                      <a:lnTo>
                        <a:pt x="46539" y="4389"/>
                      </a:lnTo>
                      <a:lnTo>
                        <a:pt x="23875" y="25777"/>
                      </a:lnTo>
                      <a:cubicBezTo>
                        <a:pt x="21081" y="28410"/>
                        <a:pt x="18608" y="30086"/>
                        <a:pt x="16453" y="30884"/>
                      </a:cubicBezTo>
                      <a:cubicBezTo>
                        <a:pt x="14298" y="31682"/>
                        <a:pt x="12143" y="31682"/>
                        <a:pt x="9909" y="30964"/>
                      </a:cubicBezTo>
                      <a:cubicBezTo>
                        <a:pt x="7754" y="30246"/>
                        <a:pt x="5679" y="28889"/>
                        <a:pt x="3844" y="26974"/>
                      </a:cubicBezTo>
                      <a:cubicBezTo>
                        <a:pt x="1130" y="24021"/>
                        <a:pt x="-146" y="21068"/>
                        <a:pt x="13" y="17876"/>
                      </a:cubicBezTo>
                      <a:cubicBezTo>
                        <a:pt x="173" y="14684"/>
                        <a:pt x="2008" y="11651"/>
                        <a:pt x="5360" y="861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36" name="Freeform: Shape 4535">
                  <a:extLst>
                    <a:ext uri="{FF2B5EF4-FFF2-40B4-BE49-F238E27FC236}">
                      <a16:creationId xmlns:a16="http://schemas.microsoft.com/office/drawing/2014/main" id="{5E2B832B-310B-3964-E41E-1AABC648CD42}"/>
                    </a:ext>
                  </a:extLst>
                </p:cNvPr>
                <p:cNvSpPr/>
                <p:nvPr/>
              </p:nvSpPr>
              <p:spPr>
                <a:xfrm>
                  <a:off x="4095324" y="3795111"/>
                  <a:ext cx="69635" cy="70139"/>
                </a:xfrm>
                <a:custGeom>
                  <a:avLst/>
                  <a:gdLst>
                    <a:gd name="connsiteX0" fmla="*/ 6971 w 69635"/>
                    <a:gd name="connsiteY0" fmla="*/ 22379 h 70139"/>
                    <a:gd name="connsiteX1" fmla="*/ 17186 w 69635"/>
                    <a:gd name="connsiteY1" fmla="*/ 31317 h 70139"/>
                    <a:gd name="connsiteX2" fmla="*/ 13356 w 69635"/>
                    <a:gd name="connsiteY2" fmla="*/ 41772 h 70139"/>
                    <a:gd name="connsiteX3" fmla="*/ 17904 w 69635"/>
                    <a:gd name="connsiteY3" fmla="*/ 51268 h 70139"/>
                    <a:gd name="connsiteX4" fmla="*/ 26842 w 69635"/>
                    <a:gd name="connsiteY4" fmla="*/ 56695 h 70139"/>
                    <a:gd name="connsiteX5" fmla="*/ 33945 w 69635"/>
                    <a:gd name="connsiteY5" fmla="*/ 54620 h 70139"/>
                    <a:gd name="connsiteX6" fmla="*/ 36020 w 69635"/>
                    <a:gd name="connsiteY6" fmla="*/ 50710 h 70139"/>
                    <a:gd name="connsiteX7" fmla="*/ 34743 w 69635"/>
                    <a:gd name="connsiteY7" fmla="*/ 45044 h 70139"/>
                    <a:gd name="connsiteX8" fmla="*/ 29316 w 69635"/>
                    <a:gd name="connsiteY8" fmla="*/ 34909 h 70139"/>
                    <a:gd name="connsiteX9" fmla="*/ 23571 w 69635"/>
                    <a:gd name="connsiteY9" fmla="*/ 18868 h 70139"/>
                    <a:gd name="connsiteX10" fmla="*/ 29316 w 69635"/>
                    <a:gd name="connsiteY10" fmla="*/ 4822 h 70139"/>
                    <a:gd name="connsiteX11" fmla="*/ 38494 w 69635"/>
                    <a:gd name="connsiteY11" fmla="*/ 274 h 70139"/>
                    <a:gd name="connsiteX12" fmla="*/ 49427 w 69635"/>
                    <a:gd name="connsiteY12" fmla="*/ 1710 h 70139"/>
                    <a:gd name="connsiteX13" fmla="*/ 60440 w 69635"/>
                    <a:gd name="connsiteY13" fmla="*/ 9930 h 70139"/>
                    <a:gd name="connsiteX14" fmla="*/ 69617 w 69635"/>
                    <a:gd name="connsiteY14" fmla="*/ 27966 h 70139"/>
                    <a:gd name="connsiteX15" fmla="*/ 63313 w 69635"/>
                    <a:gd name="connsiteY15" fmla="*/ 43288 h 70139"/>
                    <a:gd name="connsiteX16" fmla="*/ 53417 w 69635"/>
                    <a:gd name="connsiteY16" fmla="*/ 33632 h 70139"/>
                    <a:gd name="connsiteX17" fmla="*/ 56370 w 69635"/>
                    <a:gd name="connsiteY17" fmla="*/ 25651 h 70139"/>
                    <a:gd name="connsiteX18" fmla="*/ 52060 w 69635"/>
                    <a:gd name="connsiteY18" fmla="*/ 17671 h 70139"/>
                    <a:gd name="connsiteX19" fmla="*/ 43761 w 69635"/>
                    <a:gd name="connsiteY19" fmla="*/ 12484 h 70139"/>
                    <a:gd name="connsiteX20" fmla="*/ 39132 w 69635"/>
                    <a:gd name="connsiteY20" fmla="*/ 13840 h 70139"/>
                    <a:gd name="connsiteX21" fmla="*/ 37536 w 69635"/>
                    <a:gd name="connsiteY21" fmla="*/ 18150 h 70139"/>
                    <a:gd name="connsiteX22" fmla="*/ 42883 w 69635"/>
                    <a:gd name="connsiteY22" fmla="*/ 30519 h 70139"/>
                    <a:gd name="connsiteX23" fmla="*/ 49507 w 69635"/>
                    <a:gd name="connsiteY23" fmla="*/ 44804 h 70139"/>
                    <a:gd name="connsiteX24" fmla="*/ 49666 w 69635"/>
                    <a:gd name="connsiteY24" fmla="*/ 55099 h 70139"/>
                    <a:gd name="connsiteX25" fmla="*/ 43601 w 69635"/>
                    <a:gd name="connsiteY25" fmla="*/ 64596 h 70139"/>
                    <a:gd name="connsiteX26" fmla="*/ 33307 w 69635"/>
                    <a:gd name="connsiteY26" fmla="*/ 69783 h 70139"/>
                    <a:gd name="connsiteX27" fmla="*/ 21416 w 69635"/>
                    <a:gd name="connsiteY27" fmla="*/ 68267 h 70139"/>
                    <a:gd name="connsiteX28" fmla="*/ 9365 w 69635"/>
                    <a:gd name="connsiteY28" fmla="*/ 59089 h 70139"/>
                    <a:gd name="connsiteX29" fmla="*/ 28 w 69635"/>
                    <a:gd name="connsiteY29" fmla="*/ 40415 h 70139"/>
                    <a:gd name="connsiteX30" fmla="*/ 7051 w 69635"/>
                    <a:gd name="connsiteY30" fmla="*/ 22379 h 7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9635" h="70139">
                      <a:moveTo>
                        <a:pt x="6971" y="22379"/>
                      </a:moveTo>
                      <a:lnTo>
                        <a:pt x="17186" y="31317"/>
                      </a:lnTo>
                      <a:cubicBezTo>
                        <a:pt x="14473" y="34988"/>
                        <a:pt x="13196" y="38500"/>
                        <a:pt x="13356" y="41772"/>
                      </a:cubicBezTo>
                      <a:cubicBezTo>
                        <a:pt x="13515" y="45044"/>
                        <a:pt x="15031" y="48156"/>
                        <a:pt x="17904" y="51268"/>
                      </a:cubicBezTo>
                      <a:cubicBezTo>
                        <a:pt x="20937" y="54540"/>
                        <a:pt x="23969" y="56296"/>
                        <a:pt x="26842" y="56695"/>
                      </a:cubicBezTo>
                      <a:cubicBezTo>
                        <a:pt x="29795" y="57014"/>
                        <a:pt x="32109" y="56376"/>
                        <a:pt x="33945" y="54620"/>
                      </a:cubicBezTo>
                      <a:cubicBezTo>
                        <a:pt x="35142" y="53503"/>
                        <a:pt x="35781" y="52226"/>
                        <a:pt x="36020" y="50710"/>
                      </a:cubicBezTo>
                      <a:cubicBezTo>
                        <a:pt x="36179" y="49273"/>
                        <a:pt x="35781" y="47358"/>
                        <a:pt x="34743" y="45044"/>
                      </a:cubicBezTo>
                      <a:cubicBezTo>
                        <a:pt x="34025" y="43448"/>
                        <a:pt x="32269" y="40096"/>
                        <a:pt x="29316" y="34909"/>
                      </a:cubicBezTo>
                      <a:cubicBezTo>
                        <a:pt x="25566" y="28205"/>
                        <a:pt x="23650" y="22938"/>
                        <a:pt x="23571" y="18868"/>
                      </a:cubicBezTo>
                      <a:cubicBezTo>
                        <a:pt x="23411" y="13202"/>
                        <a:pt x="25326" y="8573"/>
                        <a:pt x="29316" y="4822"/>
                      </a:cubicBezTo>
                      <a:cubicBezTo>
                        <a:pt x="31870" y="2428"/>
                        <a:pt x="34903" y="912"/>
                        <a:pt x="38494" y="274"/>
                      </a:cubicBezTo>
                      <a:cubicBezTo>
                        <a:pt x="42085" y="-365"/>
                        <a:pt x="45676" y="114"/>
                        <a:pt x="49427" y="1710"/>
                      </a:cubicBezTo>
                      <a:cubicBezTo>
                        <a:pt x="53098" y="3306"/>
                        <a:pt x="56769" y="6019"/>
                        <a:pt x="60440" y="9930"/>
                      </a:cubicBezTo>
                      <a:cubicBezTo>
                        <a:pt x="66345" y="16234"/>
                        <a:pt x="69378" y="22220"/>
                        <a:pt x="69617" y="27966"/>
                      </a:cubicBezTo>
                      <a:cubicBezTo>
                        <a:pt x="69857" y="33711"/>
                        <a:pt x="67782" y="38819"/>
                        <a:pt x="63313" y="43288"/>
                      </a:cubicBezTo>
                      <a:lnTo>
                        <a:pt x="53417" y="33632"/>
                      </a:lnTo>
                      <a:cubicBezTo>
                        <a:pt x="55572" y="30759"/>
                        <a:pt x="56529" y="28125"/>
                        <a:pt x="56370" y="25651"/>
                      </a:cubicBezTo>
                      <a:cubicBezTo>
                        <a:pt x="56130" y="23178"/>
                        <a:pt x="54694" y="20544"/>
                        <a:pt x="52060" y="17671"/>
                      </a:cubicBezTo>
                      <a:cubicBezTo>
                        <a:pt x="49267" y="14718"/>
                        <a:pt x="46554" y="13042"/>
                        <a:pt x="43761" y="12484"/>
                      </a:cubicBezTo>
                      <a:cubicBezTo>
                        <a:pt x="42005" y="12165"/>
                        <a:pt x="40409" y="12563"/>
                        <a:pt x="39132" y="13840"/>
                      </a:cubicBezTo>
                      <a:cubicBezTo>
                        <a:pt x="37935" y="14958"/>
                        <a:pt x="37376" y="16394"/>
                        <a:pt x="37536" y="18150"/>
                      </a:cubicBezTo>
                      <a:cubicBezTo>
                        <a:pt x="37696" y="20464"/>
                        <a:pt x="39451" y="24534"/>
                        <a:pt x="42883" y="30519"/>
                      </a:cubicBezTo>
                      <a:cubicBezTo>
                        <a:pt x="46314" y="36505"/>
                        <a:pt x="48549" y="41293"/>
                        <a:pt x="49507" y="44804"/>
                      </a:cubicBezTo>
                      <a:cubicBezTo>
                        <a:pt x="50464" y="48316"/>
                        <a:pt x="50544" y="51747"/>
                        <a:pt x="49666" y="55099"/>
                      </a:cubicBezTo>
                      <a:cubicBezTo>
                        <a:pt x="48788" y="58451"/>
                        <a:pt x="46714" y="61563"/>
                        <a:pt x="43601" y="64596"/>
                      </a:cubicBezTo>
                      <a:cubicBezTo>
                        <a:pt x="40728" y="67309"/>
                        <a:pt x="37297" y="68985"/>
                        <a:pt x="33307" y="69783"/>
                      </a:cubicBezTo>
                      <a:cubicBezTo>
                        <a:pt x="29316" y="70581"/>
                        <a:pt x="25326" y="70022"/>
                        <a:pt x="21416" y="68267"/>
                      </a:cubicBezTo>
                      <a:cubicBezTo>
                        <a:pt x="17425" y="66511"/>
                        <a:pt x="13435" y="63478"/>
                        <a:pt x="9365" y="59089"/>
                      </a:cubicBezTo>
                      <a:cubicBezTo>
                        <a:pt x="3380" y="52785"/>
                        <a:pt x="347" y="46560"/>
                        <a:pt x="28" y="40415"/>
                      </a:cubicBezTo>
                      <a:cubicBezTo>
                        <a:pt x="-291" y="34270"/>
                        <a:pt x="2103" y="28285"/>
                        <a:pt x="7051" y="2237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37" name="Freeform: Shape 4536">
                  <a:extLst>
                    <a:ext uri="{FF2B5EF4-FFF2-40B4-BE49-F238E27FC236}">
                      <a16:creationId xmlns:a16="http://schemas.microsoft.com/office/drawing/2014/main" id="{B73ABC6E-3321-2BF3-5A96-11701C6FEBF7}"/>
                    </a:ext>
                  </a:extLst>
                </p:cNvPr>
                <p:cNvSpPr/>
                <p:nvPr/>
              </p:nvSpPr>
              <p:spPr>
                <a:xfrm>
                  <a:off x="4139153" y="3854923"/>
                  <a:ext cx="52778" cy="52434"/>
                </a:xfrm>
                <a:custGeom>
                  <a:avLst/>
                  <a:gdLst>
                    <a:gd name="connsiteX0" fmla="*/ 9508 w 52778"/>
                    <a:gd name="connsiteY0" fmla="*/ 7178 h 52434"/>
                    <a:gd name="connsiteX1" fmla="*/ 20920 w 52778"/>
                    <a:gd name="connsiteY1" fmla="*/ 873 h 52434"/>
                    <a:gd name="connsiteX2" fmla="*/ 34008 w 52778"/>
                    <a:gd name="connsiteY2" fmla="*/ 1113 h 52434"/>
                    <a:gd name="connsiteX3" fmla="*/ 45420 w 52778"/>
                    <a:gd name="connsiteY3" fmla="*/ 8535 h 52434"/>
                    <a:gd name="connsiteX4" fmla="*/ 52762 w 52778"/>
                    <a:gd name="connsiteY4" fmla="*/ 26970 h 52434"/>
                    <a:gd name="connsiteX5" fmla="*/ 44223 w 52778"/>
                    <a:gd name="connsiteY5" fmla="*/ 44925 h 52434"/>
                    <a:gd name="connsiteX6" fmla="*/ 25629 w 52778"/>
                    <a:gd name="connsiteY6" fmla="*/ 52427 h 52434"/>
                    <a:gd name="connsiteX7" fmla="*/ 7673 w 52778"/>
                    <a:gd name="connsiteY7" fmla="*/ 44207 h 52434"/>
                    <a:gd name="connsiteX8" fmla="*/ 969 w 52778"/>
                    <a:gd name="connsiteY8" fmla="*/ 32636 h 52434"/>
                    <a:gd name="connsiteX9" fmla="*/ 1129 w 52778"/>
                    <a:gd name="connsiteY9" fmla="*/ 19548 h 52434"/>
                    <a:gd name="connsiteX10" fmla="*/ 9508 w 52778"/>
                    <a:gd name="connsiteY10" fmla="*/ 7258 h 52434"/>
                    <a:gd name="connsiteX11" fmla="*/ 18287 w 52778"/>
                    <a:gd name="connsiteY11" fmla="*/ 17393 h 52434"/>
                    <a:gd name="connsiteX12" fmla="*/ 12461 w 52778"/>
                    <a:gd name="connsiteY12" fmla="*/ 27688 h 52434"/>
                    <a:gd name="connsiteX13" fmla="*/ 15574 w 52778"/>
                    <a:gd name="connsiteY13" fmla="*/ 36706 h 52434"/>
                    <a:gd name="connsiteX14" fmla="*/ 24352 w 52778"/>
                    <a:gd name="connsiteY14" fmla="*/ 40297 h 52434"/>
                    <a:gd name="connsiteX15" fmla="*/ 35046 w 52778"/>
                    <a:gd name="connsiteY15" fmla="*/ 35030 h 52434"/>
                    <a:gd name="connsiteX16" fmla="*/ 40792 w 52778"/>
                    <a:gd name="connsiteY16" fmla="*/ 24815 h 52434"/>
                    <a:gd name="connsiteX17" fmla="*/ 37759 w 52778"/>
                    <a:gd name="connsiteY17" fmla="*/ 15877 h 52434"/>
                    <a:gd name="connsiteX18" fmla="*/ 28981 w 52778"/>
                    <a:gd name="connsiteY18" fmla="*/ 12285 h 52434"/>
                    <a:gd name="connsiteX19" fmla="*/ 18367 w 52778"/>
                    <a:gd name="connsiteY19" fmla="*/ 17473 h 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778" h="52434">
                      <a:moveTo>
                        <a:pt x="9508" y="7178"/>
                      </a:moveTo>
                      <a:cubicBezTo>
                        <a:pt x="12701" y="4145"/>
                        <a:pt x="16531" y="2071"/>
                        <a:pt x="20920" y="873"/>
                      </a:cubicBezTo>
                      <a:cubicBezTo>
                        <a:pt x="25390" y="-403"/>
                        <a:pt x="29699" y="-244"/>
                        <a:pt x="34008" y="1113"/>
                      </a:cubicBezTo>
                      <a:cubicBezTo>
                        <a:pt x="38318" y="2549"/>
                        <a:pt x="42069" y="4944"/>
                        <a:pt x="45420" y="8535"/>
                      </a:cubicBezTo>
                      <a:cubicBezTo>
                        <a:pt x="50608" y="14041"/>
                        <a:pt x="53002" y="20186"/>
                        <a:pt x="52762" y="26970"/>
                      </a:cubicBezTo>
                      <a:cubicBezTo>
                        <a:pt x="52523" y="33833"/>
                        <a:pt x="49650" y="39818"/>
                        <a:pt x="44223" y="44925"/>
                      </a:cubicBezTo>
                      <a:cubicBezTo>
                        <a:pt x="38717" y="50113"/>
                        <a:pt x="32572" y="52587"/>
                        <a:pt x="25629" y="52427"/>
                      </a:cubicBezTo>
                      <a:cubicBezTo>
                        <a:pt x="18686" y="52267"/>
                        <a:pt x="12701" y="49554"/>
                        <a:pt x="7673" y="44207"/>
                      </a:cubicBezTo>
                      <a:cubicBezTo>
                        <a:pt x="4561" y="40855"/>
                        <a:pt x="2326" y="37025"/>
                        <a:pt x="969" y="32636"/>
                      </a:cubicBezTo>
                      <a:cubicBezTo>
                        <a:pt x="-387" y="28246"/>
                        <a:pt x="-307" y="23857"/>
                        <a:pt x="1129" y="19548"/>
                      </a:cubicBezTo>
                      <a:cubicBezTo>
                        <a:pt x="2566" y="15238"/>
                        <a:pt x="5359" y="11168"/>
                        <a:pt x="9508" y="7258"/>
                      </a:cubicBezTo>
                      <a:close/>
                      <a:moveTo>
                        <a:pt x="18287" y="17393"/>
                      </a:moveTo>
                      <a:cubicBezTo>
                        <a:pt x="14696" y="20745"/>
                        <a:pt x="12780" y="24176"/>
                        <a:pt x="12461" y="27688"/>
                      </a:cubicBezTo>
                      <a:cubicBezTo>
                        <a:pt x="12142" y="31199"/>
                        <a:pt x="13180" y="34152"/>
                        <a:pt x="15574" y="36706"/>
                      </a:cubicBezTo>
                      <a:cubicBezTo>
                        <a:pt x="17888" y="39180"/>
                        <a:pt x="20841" y="40377"/>
                        <a:pt x="24352" y="40297"/>
                      </a:cubicBezTo>
                      <a:cubicBezTo>
                        <a:pt x="27864" y="40217"/>
                        <a:pt x="31455" y="38461"/>
                        <a:pt x="35046" y="35030"/>
                      </a:cubicBezTo>
                      <a:cubicBezTo>
                        <a:pt x="38557" y="31678"/>
                        <a:pt x="40473" y="28326"/>
                        <a:pt x="40792" y="24815"/>
                      </a:cubicBezTo>
                      <a:cubicBezTo>
                        <a:pt x="41111" y="21303"/>
                        <a:pt x="40074" y="18351"/>
                        <a:pt x="37759" y="15877"/>
                      </a:cubicBezTo>
                      <a:cubicBezTo>
                        <a:pt x="35445" y="13403"/>
                        <a:pt x="32492" y="12206"/>
                        <a:pt x="28981" y="12285"/>
                      </a:cubicBezTo>
                      <a:cubicBezTo>
                        <a:pt x="25469" y="12365"/>
                        <a:pt x="21958" y="14121"/>
                        <a:pt x="18367" y="17473"/>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38" name="Freeform: Shape 4537">
                  <a:extLst>
                    <a:ext uri="{FF2B5EF4-FFF2-40B4-BE49-F238E27FC236}">
                      <a16:creationId xmlns:a16="http://schemas.microsoft.com/office/drawing/2014/main" id="{EF6F240C-043C-356B-0BB5-EA50838612E2}"/>
                    </a:ext>
                  </a:extLst>
                </p:cNvPr>
                <p:cNvSpPr/>
                <p:nvPr/>
              </p:nvSpPr>
              <p:spPr>
                <a:xfrm>
                  <a:off x="4177594" y="3890113"/>
                  <a:ext cx="61725" cy="66955"/>
                </a:xfrm>
                <a:custGeom>
                  <a:avLst/>
                  <a:gdLst>
                    <a:gd name="connsiteX0" fmla="*/ 17115 w 61725"/>
                    <a:gd name="connsiteY0" fmla="*/ 58017 h 66955"/>
                    <a:gd name="connsiteX1" fmla="*/ 22541 w 61725"/>
                    <a:gd name="connsiteY1" fmla="*/ 52910 h 66955"/>
                    <a:gd name="connsiteX2" fmla="*/ 13045 w 61725"/>
                    <a:gd name="connsiteY2" fmla="*/ 52032 h 66955"/>
                    <a:gd name="connsiteX3" fmla="*/ 4984 w 61725"/>
                    <a:gd name="connsiteY3" fmla="*/ 46845 h 66955"/>
                    <a:gd name="connsiteX4" fmla="*/ 435 w 61725"/>
                    <a:gd name="connsiteY4" fmla="*/ 38785 h 66955"/>
                    <a:gd name="connsiteX5" fmla="*/ 994 w 61725"/>
                    <a:gd name="connsiteY5" fmla="*/ 30405 h 66955"/>
                    <a:gd name="connsiteX6" fmla="*/ 7777 w 61725"/>
                    <a:gd name="connsiteY6" fmla="*/ 21547 h 66955"/>
                    <a:gd name="connsiteX7" fmla="*/ 30681 w 61725"/>
                    <a:gd name="connsiteY7" fmla="*/ 0 h 66955"/>
                    <a:gd name="connsiteX8" fmla="*/ 39699 w 61725"/>
                    <a:gd name="connsiteY8" fmla="*/ 9576 h 66955"/>
                    <a:gd name="connsiteX9" fmla="*/ 23100 w 61725"/>
                    <a:gd name="connsiteY9" fmla="*/ 25218 h 66955"/>
                    <a:gd name="connsiteX10" fmla="*/ 14242 w 61725"/>
                    <a:gd name="connsiteY10" fmla="*/ 34555 h 66955"/>
                    <a:gd name="connsiteX11" fmla="*/ 13364 w 61725"/>
                    <a:gd name="connsiteY11" fmla="*/ 39024 h 66955"/>
                    <a:gd name="connsiteX12" fmla="*/ 15678 w 61725"/>
                    <a:gd name="connsiteY12" fmla="*/ 43493 h 66955"/>
                    <a:gd name="connsiteX13" fmla="*/ 21184 w 61725"/>
                    <a:gd name="connsiteY13" fmla="*/ 46606 h 66955"/>
                    <a:gd name="connsiteX14" fmla="*/ 27010 w 61725"/>
                    <a:gd name="connsiteY14" fmla="*/ 46127 h 66955"/>
                    <a:gd name="connsiteX15" fmla="*/ 37465 w 61725"/>
                    <a:gd name="connsiteY15" fmla="*/ 37668 h 66955"/>
                    <a:gd name="connsiteX16" fmla="*/ 52707 w 61725"/>
                    <a:gd name="connsiteY16" fmla="*/ 23303 h 66955"/>
                    <a:gd name="connsiteX17" fmla="*/ 61725 w 61725"/>
                    <a:gd name="connsiteY17" fmla="*/ 32879 h 66955"/>
                    <a:gd name="connsiteX18" fmla="*/ 25574 w 61725"/>
                    <a:gd name="connsiteY18" fmla="*/ 66955 h 66955"/>
                    <a:gd name="connsiteX19" fmla="*/ 17194 w 61725"/>
                    <a:gd name="connsiteY19" fmla="*/ 58097 h 66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725" h="66955">
                      <a:moveTo>
                        <a:pt x="17115" y="58017"/>
                      </a:moveTo>
                      <a:lnTo>
                        <a:pt x="22541" y="52910"/>
                      </a:lnTo>
                      <a:cubicBezTo>
                        <a:pt x="19349" y="53389"/>
                        <a:pt x="16237" y="53149"/>
                        <a:pt x="13045" y="52032"/>
                      </a:cubicBezTo>
                      <a:cubicBezTo>
                        <a:pt x="9932" y="50915"/>
                        <a:pt x="7219" y="49159"/>
                        <a:pt x="4984" y="46845"/>
                      </a:cubicBezTo>
                      <a:cubicBezTo>
                        <a:pt x="2670" y="44451"/>
                        <a:pt x="1154" y="41737"/>
                        <a:pt x="435" y="38785"/>
                      </a:cubicBezTo>
                      <a:cubicBezTo>
                        <a:pt x="-283" y="35832"/>
                        <a:pt x="-123" y="33039"/>
                        <a:pt x="994" y="30405"/>
                      </a:cubicBezTo>
                      <a:cubicBezTo>
                        <a:pt x="2111" y="27692"/>
                        <a:pt x="4346" y="24819"/>
                        <a:pt x="7777" y="21547"/>
                      </a:cubicBezTo>
                      <a:lnTo>
                        <a:pt x="30681" y="0"/>
                      </a:lnTo>
                      <a:lnTo>
                        <a:pt x="39699" y="9576"/>
                      </a:lnTo>
                      <a:lnTo>
                        <a:pt x="23100" y="25218"/>
                      </a:lnTo>
                      <a:cubicBezTo>
                        <a:pt x="17992" y="30006"/>
                        <a:pt x="15040" y="33119"/>
                        <a:pt x="14242" y="34555"/>
                      </a:cubicBezTo>
                      <a:cubicBezTo>
                        <a:pt x="13443" y="35991"/>
                        <a:pt x="13124" y="37508"/>
                        <a:pt x="13364" y="39024"/>
                      </a:cubicBezTo>
                      <a:cubicBezTo>
                        <a:pt x="13603" y="40620"/>
                        <a:pt x="14321" y="42057"/>
                        <a:pt x="15678" y="43493"/>
                      </a:cubicBezTo>
                      <a:cubicBezTo>
                        <a:pt x="17194" y="45169"/>
                        <a:pt x="19030" y="46206"/>
                        <a:pt x="21184" y="46606"/>
                      </a:cubicBezTo>
                      <a:cubicBezTo>
                        <a:pt x="23259" y="47084"/>
                        <a:pt x="25255" y="46925"/>
                        <a:pt x="27010" y="46127"/>
                      </a:cubicBezTo>
                      <a:cubicBezTo>
                        <a:pt x="28766" y="45329"/>
                        <a:pt x="32277" y="42535"/>
                        <a:pt x="37465" y="37668"/>
                      </a:cubicBezTo>
                      <a:lnTo>
                        <a:pt x="52707" y="23303"/>
                      </a:lnTo>
                      <a:lnTo>
                        <a:pt x="61725" y="32879"/>
                      </a:lnTo>
                      <a:lnTo>
                        <a:pt x="25574" y="66955"/>
                      </a:lnTo>
                      <a:lnTo>
                        <a:pt x="17194" y="5809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39" name="Freeform: Shape 4538">
                  <a:extLst>
                    <a:ext uri="{FF2B5EF4-FFF2-40B4-BE49-F238E27FC236}">
                      <a16:creationId xmlns:a16="http://schemas.microsoft.com/office/drawing/2014/main" id="{1310A181-1AE6-DC91-4E3D-2EF00E22FC0C}"/>
                    </a:ext>
                  </a:extLst>
                </p:cNvPr>
                <p:cNvSpPr/>
                <p:nvPr/>
              </p:nvSpPr>
              <p:spPr>
                <a:xfrm>
                  <a:off x="4216596" y="3926503"/>
                  <a:ext cx="54245" cy="57219"/>
                </a:xfrm>
                <a:custGeom>
                  <a:avLst/>
                  <a:gdLst>
                    <a:gd name="connsiteX0" fmla="*/ 47622 w 54245"/>
                    <a:gd name="connsiteY0" fmla="*/ 22984 h 57219"/>
                    <a:gd name="connsiteX1" fmla="*/ 39961 w 54245"/>
                    <a:gd name="connsiteY1" fmla="*/ 30166 h 57219"/>
                    <a:gd name="connsiteX2" fmla="*/ 33816 w 54245"/>
                    <a:gd name="connsiteY2" fmla="*/ 23622 h 57219"/>
                    <a:gd name="connsiteX3" fmla="*/ 19212 w 54245"/>
                    <a:gd name="connsiteY3" fmla="*/ 37348 h 57219"/>
                    <a:gd name="connsiteX4" fmla="*/ 14264 w 54245"/>
                    <a:gd name="connsiteY4" fmla="*/ 42376 h 57219"/>
                    <a:gd name="connsiteX5" fmla="*/ 13865 w 54245"/>
                    <a:gd name="connsiteY5" fmla="*/ 44371 h 57219"/>
                    <a:gd name="connsiteX6" fmla="*/ 14902 w 54245"/>
                    <a:gd name="connsiteY6" fmla="*/ 46446 h 57219"/>
                    <a:gd name="connsiteX7" fmla="*/ 19451 w 54245"/>
                    <a:gd name="connsiteY7" fmla="*/ 49399 h 57219"/>
                    <a:gd name="connsiteX8" fmla="*/ 12827 w 54245"/>
                    <a:gd name="connsiteY8" fmla="*/ 57219 h 57219"/>
                    <a:gd name="connsiteX9" fmla="*/ 4289 w 54245"/>
                    <a:gd name="connsiteY9" fmla="*/ 50995 h 57219"/>
                    <a:gd name="connsiteX10" fmla="*/ 777 w 54245"/>
                    <a:gd name="connsiteY10" fmla="*/ 45488 h 57219"/>
                    <a:gd name="connsiteX11" fmla="*/ 139 w 54245"/>
                    <a:gd name="connsiteY11" fmla="*/ 40301 h 57219"/>
                    <a:gd name="connsiteX12" fmla="*/ 2613 w 54245"/>
                    <a:gd name="connsiteY12" fmla="*/ 35433 h 57219"/>
                    <a:gd name="connsiteX13" fmla="*/ 9077 w 54245"/>
                    <a:gd name="connsiteY13" fmla="*/ 28809 h 57219"/>
                    <a:gd name="connsiteX14" fmla="*/ 24798 w 54245"/>
                    <a:gd name="connsiteY14" fmla="*/ 13966 h 57219"/>
                    <a:gd name="connsiteX15" fmla="*/ 20648 w 54245"/>
                    <a:gd name="connsiteY15" fmla="*/ 9576 h 57219"/>
                    <a:gd name="connsiteX16" fmla="*/ 28309 w 54245"/>
                    <a:gd name="connsiteY16" fmla="*/ 2394 h 57219"/>
                    <a:gd name="connsiteX17" fmla="*/ 32459 w 54245"/>
                    <a:gd name="connsiteY17" fmla="*/ 6783 h 57219"/>
                    <a:gd name="connsiteX18" fmla="*/ 39642 w 54245"/>
                    <a:gd name="connsiteY18" fmla="*/ 0 h 57219"/>
                    <a:gd name="connsiteX19" fmla="*/ 54246 w 54245"/>
                    <a:gd name="connsiteY19" fmla="*/ 4309 h 57219"/>
                    <a:gd name="connsiteX20" fmla="*/ 41477 w 54245"/>
                    <a:gd name="connsiteY20" fmla="*/ 16360 h 57219"/>
                    <a:gd name="connsiteX21" fmla="*/ 47622 w 54245"/>
                    <a:gd name="connsiteY21" fmla="*/ 22904 h 5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245" h="57219">
                      <a:moveTo>
                        <a:pt x="47622" y="22984"/>
                      </a:moveTo>
                      <a:lnTo>
                        <a:pt x="39961" y="30166"/>
                      </a:lnTo>
                      <a:lnTo>
                        <a:pt x="33816" y="23622"/>
                      </a:lnTo>
                      <a:lnTo>
                        <a:pt x="19212" y="37348"/>
                      </a:lnTo>
                      <a:cubicBezTo>
                        <a:pt x="16259" y="40141"/>
                        <a:pt x="14583" y="41817"/>
                        <a:pt x="14264" y="42376"/>
                      </a:cubicBezTo>
                      <a:cubicBezTo>
                        <a:pt x="13865" y="42935"/>
                        <a:pt x="13785" y="43653"/>
                        <a:pt x="13865" y="44371"/>
                      </a:cubicBezTo>
                      <a:cubicBezTo>
                        <a:pt x="13945" y="45089"/>
                        <a:pt x="14344" y="45807"/>
                        <a:pt x="14902" y="46446"/>
                      </a:cubicBezTo>
                      <a:cubicBezTo>
                        <a:pt x="15701" y="47324"/>
                        <a:pt x="17217" y="48281"/>
                        <a:pt x="19451" y="49399"/>
                      </a:cubicBezTo>
                      <a:lnTo>
                        <a:pt x="12827" y="57219"/>
                      </a:lnTo>
                      <a:cubicBezTo>
                        <a:pt x="9795" y="55863"/>
                        <a:pt x="6922" y="53788"/>
                        <a:pt x="4289" y="50995"/>
                      </a:cubicBezTo>
                      <a:cubicBezTo>
                        <a:pt x="2692" y="49239"/>
                        <a:pt x="1495" y="47404"/>
                        <a:pt x="777" y="45488"/>
                      </a:cubicBezTo>
                      <a:cubicBezTo>
                        <a:pt x="59" y="43573"/>
                        <a:pt x="-180" y="41817"/>
                        <a:pt x="139" y="40301"/>
                      </a:cubicBezTo>
                      <a:cubicBezTo>
                        <a:pt x="458" y="38785"/>
                        <a:pt x="1256" y="37189"/>
                        <a:pt x="2613" y="35433"/>
                      </a:cubicBezTo>
                      <a:cubicBezTo>
                        <a:pt x="3570" y="34156"/>
                        <a:pt x="5645" y="32001"/>
                        <a:pt x="9077" y="28809"/>
                      </a:cubicBezTo>
                      <a:lnTo>
                        <a:pt x="24798" y="13966"/>
                      </a:lnTo>
                      <a:lnTo>
                        <a:pt x="20648" y="9576"/>
                      </a:lnTo>
                      <a:lnTo>
                        <a:pt x="28309" y="2394"/>
                      </a:lnTo>
                      <a:lnTo>
                        <a:pt x="32459" y="6783"/>
                      </a:lnTo>
                      <a:lnTo>
                        <a:pt x="39642" y="0"/>
                      </a:lnTo>
                      <a:lnTo>
                        <a:pt x="54246" y="4309"/>
                      </a:lnTo>
                      <a:lnTo>
                        <a:pt x="41477" y="16360"/>
                      </a:lnTo>
                      <a:lnTo>
                        <a:pt x="47622" y="2290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40" name="Freeform: Shape 4539">
                  <a:extLst>
                    <a:ext uri="{FF2B5EF4-FFF2-40B4-BE49-F238E27FC236}">
                      <a16:creationId xmlns:a16="http://schemas.microsoft.com/office/drawing/2014/main" id="{A9FF31E3-410F-0A8F-5C6B-5842CA91B682}"/>
                    </a:ext>
                  </a:extLst>
                </p:cNvPr>
                <p:cNvSpPr/>
                <p:nvPr/>
              </p:nvSpPr>
              <p:spPr>
                <a:xfrm>
                  <a:off x="4234212" y="3943182"/>
                  <a:ext cx="61656" cy="79883"/>
                </a:xfrm>
                <a:custGeom>
                  <a:avLst/>
                  <a:gdLst>
                    <a:gd name="connsiteX0" fmla="*/ 58975 w 61656"/>
                    <a:gd name="connsiteY0" fmla="*/ 9497 h 79883"/>
                    <a:gd name="connsiteX1" fmla="*/ 40620 w 61656"/>
                    <a:gd name="connsiteY1" fmla="*/ 26814 h 79883"/>
                    <a:gd name="connsiteX2" fmla="*/ 56422 w 61656"/>
                    <a:gd name="connsiteY2" fmla="*/ 32799 h 79883"/>
                    <a:gd name="connsiteX3" fmla="*/ 60811 w 61656"/>
                    <a:gd name="connsiteY3" fmla="*/ 39902 h 79883"/>
                    <a:gd name="connsiteX4" fmla="*/ 61449 w 61656"/>
                    <a:gd name="connsiteY4" fmla="*/ 46845 h 79883"/>
                    <a:gd name="connsiteX5" fmla="*/ 58975 w 61656"/>
                    <a:gd name="connsiteY5" fmla="*/ 52671 h 79883"/>
                    <a:gd name="connsiteX6" fmla="*/ 52272 w 61656"/>
                    <a:gd name="connsiteY6" fmla="*/ 59933 h 79883"/>
                    <a:gd name="connsiteX7" fmla="*/ 31044 w 61656"/>
                    <a:gd name="connsiteY7" fmla="*/ 79884 h 79883"/>
                    <a:gd name="connsiteX8" fmla="*/ 22026 w 61656"/>
                    <a:gd name="connsiteY8" fmla="*/ 70307 h 79883"/>
                    <a:gd name="connsiteX9" fmla="*/ 41099 w 61656"/>
                    <a:gd name="connsiteY9" fmla="*/ 52351 h 79883"/>
                    <a:gd name="connsiteX10" fmla="*/ 47803 w 61656"/>
                    <a:gd name="connsiteY10" fmla="*/ 45009 h 79883"/>
                    <a:gd name="connsiteX11" fmla="*/ 48441 w 61656"/>
                    <a:gd name="connsiteY11" fmla="*/ 40780 h 79883"/>
                    <a:gd name="connsiteX12" fmla="*/ 46127 w 61656"/>
                    <a:gd name="connsiteY12" fmla="*/ 36471 h 79883"/>
                    <a:gd name="connsiteX13" fmla="*/ 40940 w 61656"/>
                    <a:gd name="connsiteY13" fmla="*/ 33278 h 79883"/>
                    <a:gd name="connsiteX14" fmla="*/ 34874 w 61656"/>
                    <a:gd name="connsiteY14" fmla="*/ 33837 h 79883"/>
                    <a:gd name="connsiteX15" fmla="*/ 27133 w 61656"/>
                    <a:gd name="connsiteY15" fmla="*/ 39503 h 79883"/>
                    <a:gd name="connsiteX16" fmla="*/ 9018 w 61656"/>
                    <a:gd name="connsiteY16" fmla="*/ 56581 h 79883"/>
                    <a:gd name="connsiteX17" fmla="*/ 0 w 61656"/>
                    <a:gd name="connsiteY17" fmla="*/ 47004 h 79883"/>
                    <a:gd name="connsiteX18" fmla="*/ 49878 w 61656"/>
                    <a:gd name="connsiteY18" fmla="*/ 0 h 79883"/>
                    <a:gd name="connsiteX19" fmla="*/ 58895 w 61656"/>
                    <a:gd name="connsiteY19" fmla="*/ 9576 h 7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656" h="79883">
                      <a:moveTo>
                        <a:pt x="58975" y="9497"/>
                      </a:moveTo>
                      <a:lnTo>
                        <a:pt x="40620" y="26814"/>
                      </a:lnTo>
                      <a:cubicBezTo>
                        <a:pt x="47164" y="26495"/>
                        <a:pt x="52431" y="28490"/>
                        <a:pt x="56422" y="32799"/>
                      </a:cubicBezTo>
                      <a:cubicBezTo>
                        <a:pt x="58497" y="35034"/>
                        <a:pt x="59933" y="37348"/>
                        <a:pt x="60811" y="39902"/>
                      </a:cubicBezTo>
                      <a:cubicBezTo>
                        <a:pt x="61689" y="42456"/>
                        <a:pt x="61848" y="44770"/>
                        <a:pt x="61449" y="46845"/>
                      </a:cubicBezTo>
                      <a:cubicBezTo>
                        <a:pt x="61050" y="48920"/>
                        <a:pt x="60172" y="50835"/>
                        <a:pt x="58975" y="52671"/>
                      </a:cubicBezTo>
                      <a:cubicBezTo>
                        <a:pt x="57778" y="54426"/>
                        <a:pt x="55544" y="56900"/>
                        <a:pt x="52272" y="59933"/>
                      </a:cubicBezTo>
                      <a:lnTo>
                        <a:pt x="31044" y="79884"/>
                      </a:lnTo>
                      <a:lnTo>
                        <a:pt x="22026" y="70307"/>
                      </a:lnTo>
                      <a:lnTo>
                        <a:pt x="41099" y="52351"/>
                      </a:lnTo>
                      <a:cubicBezTo>
                        <a:pt x="44850" y="48760"/>
                        <a:pt x="47164" y="46366"/>
                        <a:pt x="47803" y="45009"/>
                      </a:cubicBezTo>
                      <a:cubicBezTo>
                        <a:pt x="48521" y="43653"/>
                        <a:pt x="48681" y="42296"/>
                        <a:pt x="48441" y="40780"/>
                      </a:cubicBezTo>
                      <a:cubicBezTo>
                        <a:pt x="48202" y="39263"/>
                        <a:pt x="47404" y="37827"/>
                        <a:pt x="46127" y="36471"/>
                      </a:cubicBezTo>
                      <a:cubicBezTo>
                        <a:pt x="44610" y="34874"/>
                        <a:pt x="42935" y="33837"/>
                        <a:pt x="40940" y="33278"/>
                      </a:cubicBezTo>
                      <a:cubicBezTo>
                        <a:pt x="39024" y="32799"/>
                        <a:pt x="36949" y="32959"/>
                        <a:pt x="34874" y="33837"/>
                      </a:cubicBezTo>
                      <a:cubicBezTo>
                        <a:pt x="32800" y="34715"/>
                        <a:pt x="30246" y="36630"/>
                        <a:pt x="27133" y="39503"/>
                      </a:cubicBezTo>
                      <a:lnTo>
                        <a:pt x="9018" y="56581"/>
                      </a:lnTo>
                      <a:lnTo>
                        <a:pt x="0" y="47004"/>
                      </a:lnTo>
                      <a:lnTo>
                        <a:pt x="49878" y="0"/>
                      </a:lnTo>
                      <a:lnTo>
                        <a:pt x="58895" y="957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41" name="Freeform: Shape 4540">
                  <a:extLst>
                    <a:ext uri="{FF2B5EF4-FFF2-40B4-BE49-F238E27FC236}">
                      <a16:creationId xmlns:a16="http://schemas.microsoft.com/office/drawing/2014/main" id="{26B7A3D8-317B-D1DD-5080-395D0A590E59}"/>
                    </a:ext>
                  </a:extLst>
                </p:cNvPr>
                <p:cNvSpPr/>
                <p:nvPr/>
              </p:nvSpPr>
              <p:spPr>
                <a:xfrm>
                  <a:off x="4292788" y="4005270"/>
                  <a:ext cx="91375" cy="92014"/>
                </a:xfrm>
                <a:custGeom>
                  <a:avLst/>
                  <a:gdLst>
                    <a:gd name="connsiteX0" fmla="*/ 80 w 91375"/>
                    <a:gd name="connsiteY0" fmla="*/ 47004 h 92014"/>
                    <a:gd name="connsiteX1" fmla="*/ 49957 w 91375"/>
                    <a:gd name="connsiteY1" fmla="*/ 0 h 92014"/>
                    <a:gd name="connsiteX2" fmla="*/ 59454 w 91375"/>
                    <a:gd name="connsiteY2" fmla="*/ 10055 h 92014"/>
                    <a:gd name="connsiteX3" fmla="*/ 37269 w 91375"/>
                    <a:gd name="connsiteY3" fmla="*/ 30964 h 92014"/>
                    <a:gd name="connsiteX4" fmla="*/ 78607 w 91375"/>
                    <a:gd name="connsiteY4" fmla="*/ 30405 h 92014"/>
                    <a:gd name="connsiteX5" fmla="*/ 91376 w 91375"/>
                    <a:gd name="connsiteY5" fmla="*/ 43972 h 92014"/>
                    <a:gd name="connsiteX6" fmla="*/ 54267 w 91375"/>
                    <a:gd name="connsiteY6" fmla="*/ 43493 h 92014"/>
                    <a:gd name="connsiteX7" fmla="*/ 42456 w 91375"/>
                    <a:gd name="connsiteY7" fmla="*/ 92014 h 92014"/>
                    <a:gd name="connsiteX8" fmla="*/ 30166 w 91375"/>
                    <a:gd name="connsiteY8" fmla="*/ 79006 h 92014"/>
                    <a:gd name="connsiteX9" fmla="*/ 40620 w 91375"/>
                    <a:gd name="connsiteY9" fmla="*/ 43254 h 92014"/>
                    <a:gd name="connsiteX10" fmla="*/ 24580 w 91375"/>
                    <a:gd name="connsiteY10" fmla="*/ 42935 h 92014"/>
                    <a:gd name="connsiteX11" fmla="*/ 9497 w 91375"/>
                    <a:gd name="connsiteY11" fmla="*/ 57140 h 92014"/>
                    <a:gd name="connsiteX12" fmla="*/ 0 w 91375"/>
                    <a:gd name="connsiteY12" fmla="*/ 47084 h 9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375" h="92014">
                      <a:moveTo>
                        <a:pt x="80" y="47004"/>
                      </a:moveTo>
                      <a:lnTo>
                        <a:pt x="49957" y="0"/>
                      </a:lnTo>
                      <a:lnTo>
                        <a:pt x="59454" y="10055"/>
                      </a:lnTo>
                      <a:lnTo>
                        <a:pt x="37269" y="30964"/>
                      </a:lnTo>
                      <a:lnTo>
                        <a:pt x="78607" y="30405"/>
                      </a:lnTo>
                      <a:lnTo>
                        <a:pt x="91376" y="43972"/>
                      </a:lnTo>
                      <a:lnTo>
                        <a:pt x="54267" y="43493"/>
                      </a:lnTo>
                      <a:lnTo>
                        <a:pt x="42456" y="92014"/>
                      </a:lnTo>
                      <a:lnTo>
                        <a:pt x="30166" y="79006"/>
                      </a:lnTo>
                      <a:lnTo>
                        <a:pt x="40620" y="43254"/>
                      </a:lnTo>
                      <a:lnTo>
                        <a:pt x="24580" y="42935"/>
                      </a:lnTo>
                      <a:lnTo>
                        <a:pt x="9497" y="57140"/>
                      </a:lnTo>
                      <a:lnTo>
                        <a:pt x="0" y="4708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42" name="Freeform: Shape 4541">
                  <a:extLst>
                    <a:ext uri="{FF2B5EF4-FFF2-40B4-BE49-F238E27FC236}">
                      <a16:creationId xmlns:a16="http://schemas.microsoft.com/office/drawing/2014/main" id="{F773115E-0B0C-B54D-5FC1-C6DC0E0CAD95}"/>
                    </a:ext>
                  </a:extLst>
                </p:cNvPr>
                <p:cNvSpPr/>
                <p:nvPr/>
              </p:nvSpPr>
              <p:spPr>
                <a:xfrm>
                  <a:off x="4347043" y="4075533"/>
                  <a:ext cx="52778" cy="52402"/>
                </a:xfrm>
                <a:custGeom>
                  <a:avLst/>
                  <a:gdLst>
                    <a:gd name="connsiteX0" fmla="*/ 9509 w 52778"/>
                    <a:gd name="connsiteY0" fmla="*/ 7146 h 52402"/>
                    <a:gd name="connsiteX1" fmla="*/ 20921 w 52778"/>
                    <a:gd name="connsiteY1" fmla="*/ 842 h 52402"/>
                    <a:gd name="connsiteX2" fmla="*/ 34008 w 52778"/>
                    <a:gd name="connsiteY2" fmla="*/ 1081 h 52402"/>
                    <a:gd name="connsiteX3" fmla="*/ 45421 w 52778"/>
                    <a:gd name="connsiteY3" fmla="*/ 8503 h 52402"/>
                    <a:gd name="connsiteX4" fmla="*/ 52762 w 52778"/>
                    <a:gd name="connsiteY4" fmla="*/ 26938 h 52402"/>
                    <a:gd name="connsiteX5" fmla="*/ 44223 w 52778"/>
                    <a:gd name="connsiteY5" fmla="*/ 44893 h 52402"/>
                    <a:gd name="connsiteX6" fmla="*/ 25629 w 52778"/>
                    <a:gd name="connsiteY6" fmla="*/ 52395 h 52402"/>
                    <a:gd name="connsiteX7" fmla="*/ 7673 w 52778"/>
                    <a:gd name="connsiteY7" fmla="*/ 44175 h 52402"/>
                    <a:gd name="connsiteX8" fmla="*/ 970 w 52778"/>
                    <a:gd name="connsiteY8" fmla="*/ 32604 h 52402"/>
                    <a:gd name="connsiteX9" fmla="*/ 1129 w 52778"/>
                    <a:gd name="connsiteY9" fmla="*/ 19516 h 52402"/>
                    <a:gd name="connsiteX10" fmla="*/ 9509 w 52778"/>
                    <a:gd name="connsiteY10" fmla="*/ 7226 h 52402"/>
                    <a:gd name="connsiteX11" fmla="*/ 18287 w 52778"/>
                    <a:gd name="connsiteY11" fmla="*/ 17441 h 52402"/>
                    <a:gd name="connsiteX12" fmla="*/ 12461 w 52778"/>
                    <a:gd name="connsiteY12" fmla="*/ 27736 h 52402"/>
                    <a:gd name="connsiteX13" fmla="*/ 15574 w 52778"/>
                    <a:gd name="connsiteY13" fmla="*/ 36754 h 52402"/>
                    <a:gd name="connsiteX14" fmla="*/ 24352 w 52778"/>
                    <a:gd name="connsiteY14" fmla="*/ 40345 h 52402"/>
                    <a:gd name="connsiteX15" fmla="*/ 35046 w 52778"/>
                    <a:gd name="connsiteY15" fmla="*/ 35077 h 52402"/>
                    <a:gd name="connsiteX16" fmla="*/ 40792 w 52778"/>
                    <a:gd name="connsiteY16" fmla="*/ 24863 h 52402"/>
                    <a:gd name="connsiteX17" fmla="*/ 37759 w 52778"/>
                    <a:gd name="connsiteY17" fmla="*/ 15925 h 52402"/>
                    <a:gd name="connsiteX18" fmla="*/ 28981 w 52778"/>
                    <a:gd name="connsiteY18" fmla="*/ 12334 h 52402"/>
                    <a:gd name="connsiteX19" fmla="*/ 18367 w 52778"/>
                    <a:gd name="connsiteY19" fmla="*/ 17521 h 52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778" h="52402">
                      <a:moveTo>
                        <a:pt x="9509" y="7146"/>
                      </a:moveTo>
                      <a:cubicBezTo>
                        <a:pt x="12701" y="4114"/>
                        <a:pt x="16531" y="2039"/>
                        <a:pt x="20921" y="842"/>
                      </a:cubicBezTo>
                      <a:cubicBezTo>
                        <a:pt x="25390" y="-355"/>
                        <a:pt x="29699" y="-276"/>
                        <a:pt x="34008" y="1081"/>
                      </a:cubicBezTo>
                      <a:cubicBezTo>
                        <a:pt x="38318" y="2438"/>
                        <a:pt x="42069" y="4912"/>
                        <a:pt x="45421" y="8503"/>
                      </a:cubicBezTo>
                      <a:cubicBezTo>
                        <a:pt x="50608" y="14009"/>
                        <a:pt x="53002" y="20154"/>
                        <a:pt x="52762" y="26938"/>
                      </a:cubicBezTo>
                      <a:cubicBezTo>
                        <a:pt x="52523" y="33801"/>
                        <a:pt x="49650" y="39786"/>
                        <a:pt x="44223" y="44893"/>
                      </a:cubicBezTo>
                      <a:cubicBezTo>
                        <a:pt x="38797" y="50081"/>
                        <a:pt x="32572" y="52555"/>
                        <a:pt x="25629" y="52395"/>
                      </a:cubicBezTo>
                      <a:cubicBezTo>
                        <a:pt x="18686" y="52236"/>
                        <a:pt x="12701" y="49522"/>
                        <a:pt x="7673" y="44175"/>
                      </a:cubicBezTo>
                      <a:cubicBezTo>
                        <a:pt x="4561" y="40823"/>
                        <a:pt x="2326" y="36993"/>
                        <a:pt x="970" y="32604"/>
                      </a:cubicBezTo>
                      <a:cubicBezTo>
                        <a:pt x="-387" y="28214"/>
                        <a:pt x="-307" y="23825"/>
                        <a:pt x="1129" y="19516"/>
                      </a:cubicBezTo>
                      <a:cubicBezTo>
                        <a:pt x="2566" y="15206"/>
                        <a:pt x="5359" y="11136"/>
                        <a:pt x="9509" y="7226"/>
                      </a:cubicBezTo>
                      <a:close/>
                      <a:moveTo>
                        <a:pt x="18287" y="17441"/>
                      </a:moveTo>
                      <a:cubicBezTo>
                        <a:pt x="14696" y="20793"/>
                        <a:pt x="12781" y="24224"/>
                        <a:pt x="12461" y="27736"/>
                      </a:cubicBezTo>
                      <a:cubicBezTo>
                        <a:pt x="12142" y="31247"/>
                        <a:pt x="13180" y="34200"/>
                        <a:pt x="15574" y="36754"/>
                      </a:cubicBezTo>
                      <a:cubicBezTo>
                        <a:pt x="17888" y="39227"/>
                        <a:pt x="20841" y="40424"/>
                        <a:pt x="24352" y="40345"/>
                      </a:cubicBezTo>
                      <a:cubicBezTo>
                        <a:pt x="27864" y="40265"/>
                        <a:pt x="31455" y="38429"/>
                        <a:pt x="35046" y="35077"/>
                      </a:cubicBezTo>
                      <a:cubicBezTo>
                        <a:pt x="38557" y="31726"/>
                        <a:pt x="40472" y="28294"/>
                        <a:pt x="40792" y="24863"/>
                      </a:cubicBezTo>
                      <a:cubicBezTo>
                        <a:pt x="41111" y="21351"/>
                        <a:pt x="40074" y="18398"/>
                        <a:pt x="37759" y="15925"/>
                      </a:cubicBezTo>
                      <a:cubicBezTo>
                        <a:pt x="35445" y="13451"/>
                        <a:pt x="32492" y="12254"/>
                        <a:pt x="28981" y="12334"/>
                      </a:cubicBezTo>
                      <a:cubicBezTo>
                        <a:pt x="25470" y="12413"/>
                        <a:pt x="21958" y="14169"/>
                        <a:pt x="18367" y="17521"/>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43" name="Freeform: Shape 4542">
                  <a:extLst>
                    <a:ext uri="{FF2B5EF4-FFF2-40B4-BE49-F238E27FC236}">
                      <a16:creationId xmlns:a16="http://schemas.microsoft.com/office/drawing/2014/main" id="{2E6937DB-2FE8-7ADF-7F58-6D8B5A3BCADC}"/>
                    </a:ext>
                  </a:extLst>
                </p:cNvPr>
                <p:cNvSpPr/>
                <p:nvPr/>
              </p:nvSpPr>
              <p:spPr>
                <a:xfrm>
                  <a:off x="4379774" y="4110531"/>
                  <a:ext cx="57219" cy="43652"/>
                </a:xfrm>
                <a:custGeom>
                  <a:avLst/>
                  <a:gdLst>
                    <a:gd name="connsiteX0" fmla="*/ 9018 w 57219"/>
                    <a:gd name="connsiteY0" fmla="*/ 43653 h 43652"/>
                    <a:gd name="connsiteX1" fmla="*/ 0 w 57219"/>
                    <a:gd name="connsiteY1" fmla="*/ 34076 h 43652"/>
                    <a:gd name="connsiteX2" fmla="*/ 36151 w 57219"/>
                    <a:gd name="connsiteY2" fmla="*/ 0 h 43652"/>
                    <a:gd name="connsiteX3" fmla="*/ 44531 w 57219"/>
                    <a:gd name="connsiteY3" fmla="*/ 8858 h 43652"/>
                    <a:gd name="connsiteX4" fmla="*/ 39423 w 57219"/>
                    <a:gd name="connsiteY4" fmla="*/ 13726 h 43652"/>
                    <a:gd name="connsiteX5" fmla="*/ 48042 w 57219"/>
                    <a:gd name="connsiteY5" fmla="*/ 13327 h 43652"/>
                    <a:gd name="connsiteX6" fmla="*/ 53070 w 57219"/>
                    <a:gd name="connsiteY6" fmla="*/ 16360 h 43652"/>
                    <a:gd name="connsiteX7" fmla="*/ 57219 w 57219"/>
                    <a:gd name="connsiteY7" fmla="*/ 24340 h 43652"/>
                    <a:gd name="connsiteX8" fmla="*/ 46127 w 57219"/>
                    <a:gd name="connsiteY8" fmla="*/ 29208 h 43652"/>
                    <a:gd name="connsiteX9" fmla="*/ 43493 w 57219"/>
                    <a:gd name="connsiteY9" fmla="*/ 23223 h 43652"/>
                    <a:gd name="connsiteX10" fmla="*/ 39184 w 57219"/>
                    <a:gd name="connsiteY10" fmla="*/ 20829 h 43652"/>
                    <a:gd name="connsiteX11" fmla="*/ 33119 w 57219"/>
                    <a:gd name="connsiteY11" fmla="*/ 22425 h 43652"/>
                    <a:gd name="connsiteX12" fmla="*/ 20270 w 57219"/>
                    <a:gd name="connsiteY12" fmla="*/ 33039 h 43652"/>
                    <a:gd name="connsiteX13" fmla="*/ 9098 w 57219"/>
                    <a:gd name="connsiteY13" fmla="*/ 43573 h 43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219" h="43652">
                      <a:moveTo>
                        <a:pt x="9018" y="43653"/>
                      </a:moveTo>
                      <a:lnTo>
                        <a:pt x="0" y="34076"/>
                      </a:lnTo>
                      <a:lnTo>
                        <a:pt x="36151" y="0"/>
                      </a:lnTo>
                      <a:lnTo>
                        <a:pt x="44531" y="8858"/>
                      </a:lnTo>
                      <a:lnTo>
                        <a:pt x="39423" y="13726"/>
                      </a:lnTo>
                      <a:cubicBezTo>
                        <a:pt x="43254" y="12928"/>
                        <a:pt x="46206" y="12848"/>
                        <a:pt x="48042" y="13327"/>
                      </a:cubicBezTo>
                      <a:cubicBezTo>
                        <a:pt x="49957" y="13806"/>
                        <a:pt x="51633" y="14843"/>
                        <a:pt x="53070" y="16360"/>
                      </a:cubicBezTo>
                      <a:cubicBezTo>
                        <a:pt x="55144" y="18515"/>
                        <a:pt x="56501" y="21228"/>
                        <a:pt x="57219" y="24340"/>
                      </a:cubicBezTo>
                      <a:lnTo>
                        <a:pt x="46127" y="29208"/>
                      </a:lnTo>
                      <a:cubicBezTo>
                        <a:pt x="45648" y="26575"/>
                        <a:pt x="44770" y="24659"/>
                        <a:pt x="43493" y="23223"/>
                      </a:cubicBezTo>
                      <a:cubicBezTo>
                        <a:pt x="42216" y="21866"/>
                        <a:pt x="40780" y="21068"/>
                        <a:pt x="39184" y="20829"/>
                      </a:cubicBezTo>
                      <a:cubicBezTo>
                        <a:pt x="37588" y="20589"/>
                        <a:pt x="35513" y="21148"/>
                        <a:pt x="33119" y="22425"/>
                      </a:cubicBezTo>
                      <a:cubicBezTo>
                        <a:pt x="30724" y="23702"/>
                        <a:pt x="26415" y="27213"/>
                        <a:pt x="20270" y="33039"/>
                      </a:cubicBezTo>
                      <a:lnTo>
                        <a:pt x="9098" y="4357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44" name="Freeform: Shape 4543">
                  <a:extLst>
                    <a:ext uri="{FF2B5EF4-FFF2-40B4-BE49-F238E27FC236}">
                      <a16:creationId xmlns:a16="http://schemas.microsoft.com/office/drawing/2014/main" id="{48914ED0-75DA-A9EC-2547-38182950AA9F}"/>
                    </a:ext>
                  </a:extLst>
                </p:cNvPr>
                <p:cNvSpPr/>
                <p:nvPr/>
              </p:nvSpPr>
              <p:spPr>
                <a:xfrm>
                  <a:off x="4411470" y="4144047"/>
                  <a:ext cx="50985" cy="51370"/>
                </a:xfrm>
                <a:custGeom>
                  <a:avLst/>
                  <a:gdLst>
                    <a:gd name="connsiteX0" fmla="*/ 25524 w 50985"/>
                    <a:gd name="connsiteY0" fmla="*/ 38228 h 51370"/>
                    <a:gd name="connsiteX1" fmla="*/ 32866 w 50985"/>
                    <a:gd name="connsiteY1" fmla="*/ 49241 h 51370"/>
                    <a:gd name="connsiteX2" fmla="*/ 19379 w 50985"/>
                    <a:gd name="connsiteY2" fmla="*/ 50917 h 51370"/>
                    <a:gd name="connsiteX3" fmla="*/ 7328 w 50985"/>
                    <a:gd name="connsiteY3" fmla="*/ 43575 h 51370"/>
                    <a:gd name="connsiteX4" fmla="*/ 306 w 50985"/>
                    <a:gd name="connsiteY4" fmla="*/ 23864 h 51370"/>
                    <a:gd name="connsiteX5" fmla="*/ 9403 w 50985"/>
                    <a:gd name="connsiteY5" fmla="*/ 8541 h 51370"/>
                    <a:gd name="connsiteX6" fmla="*/ 27918 w 50985"/>
                    <a:gd name="connsiteY6" fmla="*/ 2 h 51370"/>
                    <a:gd name="connsiteX7" fmla="*/ 44198 w 50985"/>
                    <a:gd name="connsiteY7" fmla="*/ 7105 h 51370"/>
                    <a:gd name="connsiteX8" fmla="*/ 50901 w 50985"/>
                    <a:gd name="connsiteY8" fmla="*/ 24821 h 51370"/>
                    <a:gd name="connsiteX9" fmla="*/ 38771 w 50985"/>
                    <a:gd name="connsiteY9" fmla="*/ 44692 h 51370"/>
                    <a:gd name="connsiteX10" fmla="*/ 16187 w 50985"/>
                    <a:gd name="connsiteY10" fmla="*/ 20751 h 51370"/>
                    <a:gd name="connsiteX11" fmla="*/ 11718 w 50985"/>
                    <a:gd name="connsiteY11" fmla="*/ 29290 h 51370"/>
                    <a:gd name="connsiteX12" fmla="*/ 14511 w 50985"/>
                    <a:gd name="connsiteY12" fmla="*/ 37031 h 51370"/>
                    <a:gd name="connsiteX13" fmla="*/ 19299 w 50985"/>
                    <a:gd name="connsiteY13" fmla="*/ 39665 h 51370"/>
                    <a:gd name="connsiteX14" fmla="*/ 25444 w 50985"/>
                    <a:gd name="connsiteY14" fmla="*/ 38228 h 51370"/>
                    <a:gd name="connsiteX15" fmla="*/ 35659 w 50985"/>
                    <a:gd name="connsiteY15" fmla="*/ 29609 h 51370"/>
                    <a:gd name="connsiteX16" fmla="*/ 39968 w 50985"/>
                    <a:gd name="connsiteY16" fmla="*/ 21549 h 51370"/>
                    <a:gd name="connsiteX17" fmla="*/ 37414 w 50985"/>
                    <a:gd name="connsiteY17" fmla="*/ 14526 h 51370"/>
                    <a:gd name="connsiteX18" fmla="*/ 30232 w 50985"/>
                    <a:gd name="connsiteY18" fmla="*/ 11494 h 51370"/>
                    <a:gd name="connsiteX19" fmla="*/ 22172 w 50985"/>
                    <a:gd name="connsiteY19" fmla="*/ 15324 h 51370"/>
                    <a:gd name="connsiteX20" fmla="*/ 35659 w 50985"/>
                    <a:gd name="connsiteY20" fmla="*/ 29609 h 5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985" h="51370">
                      <a:moveTo>
                        <a:pt x="25524" y="38228"/>
                      </a:moveTo>
                      <a:lnTo>
                        <a:pt x="32866" y="49241"/>
                      </a:lnTo>
                      <a:cubicBezTo>
                        <a:pt x="28237" y="51316"/>
                        <a:pt x="23768" y="51875"/>
                        <a:pt x="19379" y="50917"/>
                      </a:cubicBezTo>
                      <a:cubicBezTo>
                        <a:pt x="14990" y="49959"/>
                        <a:pt x="11079" y="47565"/>
                        <a:pt x="7328" y="43575"/>
                      </a:cubicBezTo>
                      <a:cubicBezTo>
                        <a:pt x="1423" y="37271"/>
                        <a:pt x="-891" y="30727"/>
                        <a:pt x="306" y="23864"/>
                      </a:cubicBezTo>
                      <a:cubicBezTo>
                        <a:pt x="1343" y="18357"/>
                        <a:pt x="4376" y="13249"/>
                        <a:pt x="9403" y="8541"/>
                      </a:cubicBezTo>
                      <a:cubicBezTo>
                        <a:pt x="15389" y="2875"/>
                        <a:pt x="21534" y="82"/>
                        <a:pt x="27918" y="2"/>
                      </a:cubicBezTo>
                      <a:cubicBezTo>
                        <a:pt x="34302" y="-78"/>
                        <a:pt x="39649" y="2316"/>
                        <a:pt x="44198" y="7105"/>
                      </a:cubicBezTo>
                      <a:cubicBezTo>
                        <a:pt x="49226" y="12451"/>
                        <a:pt x="51460" y="18437"/>
                        <a:pt x="50901" y="24821"/>
                      </a:cubicBezTo>
                      <a:cubicBezTo>
                        <a:pt x="50263" y="31285"/>
                        <a:pt x="46273" y="37909"/>
                        <a:pt x="38771" y="44692"/>
                      </a:cubicBezTo>
                      <a:lnTo>
                        <a:pt x="16187" y="20751"/>
                      </a:lnTo>
                      <a:cubicBezTo>
                        <a:pt x="13394" y="23464"/>
                        <a:pt x="11957" y="26337"/>
                        <a:pt x="11718" y="29290"/>
                      </a:cubicBezTo>
                      <a:cubicBezTo>
                        <a:pt x="11478" y="32243"/>
                        <a:pt x="12436" y="34797"/>
                        <a:pt x="14511" y="37031"/>
                      </a:cubicBezTo>
                      <a:cubicBezTo>
                        <a:pt x="15947" y="38547"/>
                        <a:pt x="17543" y="39425"/>
                        <a:pt x="19299" y="39665"/>
                      </a:cubicBezTo>
                      <a:cubicBezTo>
                        <a:pt x="21055" y="39904"/>
                        <a:pt x="23130" y="39425"/>
                        <a:pt x="25444" y="38228"/>
                      </a:cubicBezTo>
                      <a:close/>
                      <a:moveTo>
                        <a:pt x="35659" y="29609"/>
                      </a:moveTo>
                      <a:cubicBezTo>
                        <a:pt x="38372" y="26976"/>
                        <a:pt x="39809" y="24262"/>
                        <a:pt x="39968" y="21549"/>
                      </a:cubicBezTo>
                      <a:cubicBezTo>
                        <a:pt x="40128" y="18836"/>
                        <a:pt x="39330" y="16521"/>
                        <a:pt x="37414" y="14526"/>
                      </a:cubicBezTo>
                      <a:cubicBezTo>
                        <a:pt x="35419" y="12451"/>
                        <a:pt x="33105" y="11414"/>
                        <a:pt x="30232" y="11494"/>
                      </a:cubicBezTo>
                      <a:cubicBezTo>
                        <a:pt x="27439" y="11494"/>
                        <a:pt x="24726" y="12851"/>
                        <a:pt x="22172" y="15324"/>
                      </a:cubicBezTo>
                      <a:lnTo>
                        <a:pt x="35659" y="2960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45" name="Freeform: Shape 4544">
                  <a:extLst>
                    <a:ext uri="{FF2B5EF4-FFF2-40B4-BE49-F238E27FC236}">
                      <a16:creationId xmlns:a16="http://schemas.microsoft.com/office/drawing/2014/main" id="{BA78D93E-956A-AE94-5283-0FFB8D88B522}"/>
                    </a:ext>
                  </a:extLst>
                </p:cNvPr>
                <p:cNvSpPr/>
                <p:nvPr/>
              </p:nvSpPr>
              <p:spPr>
                <a:xfrm>
                  <a:off x="4445054" y="4181722"/>
                  <a:ext cx="55702" cy="60645"/>
                </a:xfrm>
                <a:custGeom>
                  <a:avLst/>
                  <a:gdLst>
                    <a:gd name="connsiteX0" fmla="*/ 29049 w 55702"/>
                    <a:gd name="connsiteY0" fmla="*/ 12683 h 60645"/>
                    <a:gd name="connsiteX1" fmla="*/ 22425 w 55702"/>
                    <a:gd name="connsiteY1" fmla="*/ 2548 h 60645"/>
                    <a:gd name="connsiteX2" fmla="*/ 34954 w 55702"/>
                    <a:gd name="connsiteY2" fmla="*/ 314 h 60645"/>
                    <a:gd name="connsiteX3" fmla="*/ 47483 w 55702"/>
                    <a:gd name="connsiteY3" fmla="*/ 8533 h 60645"/>
                    <a:gd name="connsiteX4" fmla="*/ 54905 w 55702"/>
                    <a:gd name="connsiteY4" fmla="*/ 19467 h 60645"/>
                    <a:gd name="connsiteX5" fmla="*/ 55224 w 55702"/>
                    <a:gd name="connsiteY5" fmla="*/ 27527 h 60645"/>
                    <a:gd name="connsiteX6" fmla="*/ 47882 w 55702"/>
                    <a:gd name="connsiteY6" fmla="*/ 36864 h 60645"/>
                    <a:gd name="connsiteX7" fmla="*/ 36630 w 55702"/>
                    <a:gd name="connsiteY7" fmla="*/ 47238 h 60645"/>
                    <a:gd name="connsiteX8" fmla="*/ 30006 w 55702"/>
                    <a:gd name="connsiteY8" fmla="*/ 54341 h 60645"/>
                    <a:gd name="connsiteX9" fmla="*/ 26734 w 55702"/>
                    <a:gd name="connsiteY9" fmla="*/ 60645 h 60645"/>
                    <a:gd name="connsiteX10" fmla="*/ 17796 w 55702"/>
                    <a:gd name="connsiteY10" fmla="*/ 51149 h 60645"/>
                    <a:gd name="connsiteX11" fmla="*/ 19791 w 55702"/>
                    <a:gd name="connsiteY11" fmla="*/ 47558 h 60645"/>
                    <a:gd name="connsiteX12" fmla="*/ 20589 w 55702"/>
                    <a:gd name="connsiteY12" fmla="*/ 46201 h 60645"/>
                    <a:gd name="connsiteX13" fmla="*/ 12050 w 55702"/>
                    <a:gd name="connsiteY13" fmla="*/ 44286 h 60645"/>
                    <a:gd name="connsiteX14" fmla="*/ 5267 w 55702"/>
                    <a:gd name="connsiteY14" fmla="*/ 39418 h 60645"/>
                    <a:gd name="connsiteX15" fmla="*/ 0 w 55702"/>
                    <a:gd name="connsiteY15" fmla="*/ 27766 h 60645"/>
                    <a:gd name="connsiteX16" fmla="*/ 4629 w 55702"/>
                    <a:gd name="connsiteY16" fmla="*/ 17312 h 60645"/>
                    <a:gd name="connsiteX17" fmla="*/ 11492 w 55702"/>
                    <a:gd name="connsiteY17" fmla="*/ 13641 h 60645"/>
                    <a:gd name="connsiteX18" fmla="*/ 18993 w 55702"/>
                    <a:gd name="connsiteY18" fmla="*/ 14279 h 60645"/>
                    <a:gd name="connsiteX19" fmla="*/ 28410 w 55702"/>
                    <a:gd name="connsiteY19" fmla="*/ 19786 h 60645"/>
                    <a:gd name="connsiteX20" fmla="*/ 39503 w 55702"/>
                    <a:gd name="connsiteY20" fmla="*/ 26888 h 60645"/>
                    <a:gd name="connsiteX21" fmla="*/ 40461 w 55702"/>
                    <a:gd name="connsiteY21" fmla="*/ 26011 h 60645"/>
                    <a:gd name="connsiteX22" fmla="*/ 43094 w 55702"/>
                    <a:gd name="connsiteY22" fmla="*/ 20983 h 60645"/>
                    <a:gd name="connsiteX23" fmla="*/ 39423 w 55702"/>
                    <a:gd name="connsiteY23" fmla="*/ 14758 h 60645"/>
                    <a:gd name="connsiteX24" fmla="*/ 34635 w 55702"/>
                    <a:gd name="connsiteY24" fmla="*/ 11726 h 60645"/>
                    <a:gd name="connsiteX25" fmla="*/ 28969 w 55702"/>
                    <a:gd name="connsiteY25" fmla="*/ 12763 h 60645"/>
                    <a:gd name="connsiteX26" fmla="*/ 33358 w 55702"/>
                    <a:gd name="connsiteY26" fmla="*/ 32794 h 60645"/>
                    <a:gd name="connsiteX27" fmla="*/ 26415 w 55702"/>
                    <a:gd name="connsiteY27" fmla="*/ 28325 h 60645"/>
                    <a:gd name="connsiteX28" fmla="*/ 19871 w 55702"/>
                    <a:gd name="connsiteY28" fmla="*/ 24654 h 60645"/>
                    <a:gd name="connsiteX29" fmla="*/ 14764 w 55702"/>
                    <a:gd name="connsiteY29" fmla="*/ 25931 h 60645"/>
                    <a:gd name="connsiteX30" fmla="*/ 12689 w 55702"/>
                    <a:gd name="connsiteY30" fmla="*/ 30719 h 60645"/>
                    <a:gd name="connsiteX31" fmla="*/ 14843 w 55702"/>
                    <a:gd name="connsiteY31" fmla="*/ 35906 h 60645"/>
                    <a:gd name="connsiteX32" fmla="*/ 21228 w 55702"/>
                    <a:gd name="connsiteY32" fmla="*/ 39258 h 60645"/>
                    <a:gd name="connsiteX33" fmla="*/ 26575 w 55702"/>
                    <a:gd name="connsiteY33" fmla="*/ 38540 h 60645"/>
                    <a:gd name="connsiteX34" fmla="*/ 31602 w 55702"/>
                    <a:gd name="connsiteY34" fmla="*/ 34550 h 60645"/>
                    <a:gd name="connsiteX35" fmla="*/ 33518 w 55702"/>
                    <a:gd name="connsiteY35" fmla="*/ 32794 h 6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702" h="60645">
                      <a:moveTo>
                        <a:pt x="29049" y="12683"/>
                      </a:moveTo>
                      <a:lnTo>
                        <a:pt x="22425" y="2548"/>
                      </a:lnTo>
                      <a:cubicBezTo>
                        <a:pt x="26814" y="234"/>
                        <a:pt x="31044" y="-484"/>
                        <a:pt x="34954" y="314"/>
                      </a:cubicBezTo>
                      <a:cubicBezTo>
                        <a:pt x="38865" y="1112"/>
                        <a:pt x="43094" y="3825"/>
                        <a:pt x="47483" y="8533"/>
                      </a:cubicBezTo>
                      <a:cubicBezTo>
                        <a:pt x="51473" y="12763"/>
                        <a:pt x="53947" y="16434"/>
                        <a:pt x="54905" y="19467"/>
                      </a:cubicBezTo>
                      <a:cubicBezTo>
                        <a:pt x="55863" y="22499"/>
                        <a:pt x="55942" y="25212"/>
                        <a:pt x="55224" y="27527"/>
                      </a:cubicBezTo>
                      <a:cubicBezTo>
                        <a:pt x="54506" y="29841"/>
                        <a:pt x="52032" y="32953"/>
                        <a:pt x="47882" y="36864"/>
                      </a:cubicBezTo>
                      <a:lnTo>
                        <a:pt x="36630" y="47238"/>
                      </a:lnTo>
                      <a:cubicBezTo>
                        <a:pt x="33438" y="50271"/>
                        <a:pt x="31283" y="52585"/>
                        <a:pt x="30006" y="54341"/>
                      </a:cubicBezTo>
                      <a:cubicBezTo>
                        <a:pt x="28809" y="56097"/>
                        <a:pt x="27692" y="58172"/>
                        <a:pt x="26734" y="60645"/>
                      </a:cubicBezTo>
                      <a:lnTo>
                        <a:pt x="17796" y="51149"/>
                      </a:lnTo>
                      <a:cubicBezTo>
                        <a:pt x="18195" y="50271"/>
                        <a:pt x="18834" y="49074"/>
                        <a:pt x="19791" y="47558"/>
                      </a:cubicBezTo>
                      <a:cubicBezTo>
                        <a:pt x="20190" y="46839"/>
                        <a:pt x="20510" y="46440"/>
                        <a:pt x="20589" y="46201"/>
                      </a:cubicBezTo>
                      <a:cubicBezTo>
                        <a:pt x="17477" y="46041"/>
                        <a:pt x="14604" y="45403"/>
                        <a:pt x="12050" y="44286"/>
                      </a:cubicBezTo>
                      <a:cubicBezTo>
                        <a:pt x="9497" y="43168"/>
                        <a:pt x="7262" y="41572"/>
                        <a:pt x="5267" y="39418"/>
                      </a:cubicBezTo>
                      <a:cubicBezTo>
                        <a:pt x="1756" y="35667"/>
                        <a:pt x="0" y="31836"/>
                        <a:pt x="0" y="27766"/>
                      </a:cubicBezTo>
                      <a:cubicBezTo>
                        <a:pt x="0" y="23696"/>
                        <a:pt x="1516" y="20265"/>
                        <a:pt x="4629" y="17312"/>
                      </a:cubicBezTo>
                      <a:cubicBezTo>
                        <a:pt x="6704" y="15397"/>
                        <a:pt x="8938" y="14199"/>
                        <a:pt x="11492" y="13641"/>
                      </a:cubicBezTo>
                      <a:cubicBezTo>
                        <a:pt x="14045" y="13082"/>
                        <a:pt x="16519" y="13322"/>
                        <a:pt x="18993" y="14279"/>
                      </a:cubicBezTo>
                      <a:cubicBezTo>
                        <a:pt x="21467" y="15237"/>
                        <a:pt x="24659" y="17073"/>
                        <a:pt x="28410" y="19786"/>
                      </a:cubicBezTo>
                      <a:cubicBezTo>
                        <a:pt x="33438" y="23457"/>
                        <a:pt x="37189" y="25851"/>
                        <a:pt x="39503" y="26888"/>
                      </a:cubicBezTo>
                      <a:lnTo>
                        <a:pt x="40461" y="26011"/>
                      </a:lnTo>
                      <a:cubicBezTo>
                        <a:pt x="42296" y="24255"/>
                        <a:pt x="43174" y="22579"/>
                        <a:pt x="43094" y="20983"/>
                      </a:cubicBezTo>
                      <a:cubicBezTo>
                        <a:pt x="43094" y="19307"/>
                        <a:pt x="41817" y="17232"/>
                        <a:pt x="39423" y="14758"/>
                      </a:cubicBezTo>
                      <a:cubicBezTo>
                        <a:pt x="37827" y="13082"/>
                        <a:pt x="36231" y="12045"/>
                        <a:pt x="34635" y="11726"/>
                      </a:cubicBezTo>
                      <a:cubicBezTo>
                        <a:pt x="33039" y="11406"/>
                        <a:pt x="31203" y="11726"/>
                        <a:pt x="28969" y="12763"/>
                      </a:cubicBezTo>
                      <a:close/>
                      <a:moveTo>
                        <a:pt x="33358" y="32794"/>
                      </a:moveTo>
                      <a:cubicBezTo>
                        <a:pt x="31762" y="31916"/>
                        <a:pt x="29448" y="30480"/>
                        <a:pt x="26415" y="28325"/>
                      </a:cubicBezTo>
                      <a:cubicBezTo>
                        <a:pt x="23383" y="26170"/>
                        <a:pt x="21148" y="24973"/>
                        <a:pt x="19871" y="24654"/>
                      </a:cubicBezTo>
                      <a:cubicBezTo>
                        <a:pt x="17796" y="24255"/>
                        <a:pt x="16120" y="24654"/>
                        <a:pt x="14764" y="25931"/>
                      </a:cubicBezTo>
                      <a:cubicBezTo>
                        <a:pt x="13407" y="27208"/>
                        <a:pt x="12769" y="28804"/>
                        <a:pt x="12689" y="30719"/>
                      </a:cubicBezTo>
                      <a:cubicBezTo>
                        <a:pt x="12689" y="32634"/>
                        <a:pt x="13327" y="34390"/>
                        <a:pt x="14843" y="35906"/>
                      </a:cubicBezTo>
                      <a:cubicBezTo>
                        <a:pt x="16440" y="37662"/>
                        <a:pt x="18594" y="38779"/>
                        <a:pt x="21228" y="39258"/>
                      </a:cubicBezTo>
                      <a:cubicBezTo>
                        <a:pt x="23143" y="39577"/>
                        <a:pt x="24979" y="39338"/>
                        <a:pt x="26575" y="38540"/>
                      </a:cubicBezTo>
                      <a:cubicBezTo>
                        <a:pt x="27612" y="38061"/>
                        <a:pt x="29288" y="36704"/>
                        <a:pt x="31602" y="34550"/>
                      </a:cubicBezTo>
                      <a:lnTo>
                        <a:pt x="33518" y="3279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19" name="Graphic 2">
                <a:extLst>
                  <a:ext uri="{FF2B5EF4-FFF2-40B4-BE49-F238E27FC236}">
                    <a16:creationId xmlns:a16="http://schemas.microsoft.com/office/drawing/2014/main" id="{45A2ABAA-1764-5BD1-0942-5D0E830253E2}"/>
                  </a:ext>
                </a:extLst>
              </p:cNvPr>
              <p:cNvGrpSpPr/>
              <p:nvPr/>
            </p:nvGrpSpPr>
            <p:grpSpPr>
              <a:xfrm>
                <a:off x="3869188" y="3825072"/>
                <a:ext cx="447099" cy="576983"/>
                <a:chOff x="3869188" y="3825072"/>
                <a:chExt cx="447099" cy="576983"/>
              </a:xfrm>
              <a:solidFill>
                <a:srgbClr val="000000"/>
              </a:solidFill>
            </p:grpSpPr>
            <p:sp>
              <p:nvSpPr>
                <p:cNvPr id="4515" name="Freeform: Shape 4514">
                  <a:extLst>
                    <a:ext uri="{FF2B5EF4-FFF2-40B4-BE49-F238E27FC236}">
                      <a16:creationId xmlns:a16="http://schemas.microsoft.com/office/drawing/2014/main" id="{718CAB57-0FEC-D3C4-9FB5-D3DFF2FA321D}"/>
                    </a:ext>
                  </a:extLst>
                </p:cNvPr>
                <p:cNvSpPr/>
                <p:nvPr/>
              </p:nvSpPr>
              <p:spPr>
                <a:xfrm>
                  <a:off x="3869188" y="3825072"/>
                  <a:ext cx="39902" cy="34236"/>
                </a:xfrm>
                <a:custGeom>
                  <a:avLst/>
                  <a:gdLst>
                    <a:gd name="connsiteX0" fmla="*/ 3352 w 39902"/>
                    <a:gd name="connsiteY0" fmla="*/ 34236 h 34236"/>
                    <a:gd name="connsiteX1" fmla="*/ 0 w 39902"/>
                    <a:gd name="connsiteY1" fmla="*/ 29767 h 34236"/>
                    <a:gd name="connsiteX2" fmla="*/ 28490 w 39902"/>
                    <a:gd name="connsiteY2" fmla="*/ 8140 h 34236"/>
                    <a:gd name="connsiteX3" fmla="*/ 22186 w 39902"/>
                    <a:gd name="connsiteY3" fmla="*/ 6225 h 34236"/>
                    <a:gd name="connsiteX4" fmla="*/ 16280 w 39902"/>
                    <a:gd name="connsiteY4" fmla="*/ 3272 h 34236"/>
                    <a:gd name="connsiteX5" fmla="*/ 20589 w 39902"/>
                    <a:gd name="connsiteY5" fmla="*/ 0 h 34236"/>
                    <a:gd name="connsiteX6" fmla="*/ 29847 w 39902"/>
                    <a:gd name="connsiteY6" fmla="*/ 3352 h 34236"/>
                    <a:gd name="connsiteX7" fmla="*/ 37747 w 39902"/>
                    <a:gd name="connsiteY7" fmla="*/ 3671 h 34236"/>
                    <a:gd name="connsiteX8" fmla="*/ 39902 w 39902"/>
                    <a:gd name="connsiteY8" fmla="*/ 6544 h 34236"/>
                    <a:gd name="connsiteX9" fmla="*/ 3352 w 39902"/>
                    <a:gd name="connsiteY9" fmla="*/ 34236 h 34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02" h="34236">
                      <a:moveTo>
                        <a:pt x="3352" y="34236"/>
                      </a:moveTo>
                      <a:lnTo>
                        <a:pt x="0" y="29767"/>
                      </a:lnTo>
                      <a:lnTo>
                        <a:pt x="28490" y="8140"/>
                      </a:lnTo>
                      <a:cubicBezTo>
                        <a:pt x="26655" y="7821"/>
                        <a:pt x="24580" y="7183"/>
                        <a:pt x="22186" y="6225"/>
                      </a:cubicBezTo>
                      <a:cubicBezTo>
                        <a:pt x="19871" y="5267"/>
                        <a:pt x="17876" y="4230"/>
                        <a:pt x="16280" y="3272"/>
                      </a:cubicBezTo>
                      <a:lnTo>
                        <a:pt x="20589" y="0"/>
                      </a:lnTo>
                      <a:cubicBezTo>
                        <a:pt x="23622" y="1596"/>
                        <a:pt x="26734" y="2714"/>
                        <a:pt x="29847" y="3352"/>
                      </a:cubicBezTo>
                      <a:cubicBezTo>
                        <a:pt x="32959" y="3990"/>
                        <a:pt x="35593" y="4070"/>
                        <a:pt x="37747" y="3671"/>
                      </a:cubicBezTo>
                      <a:lnTo>
                        <a:pt x="39902" y="6544"/>
                      </a:lnTo>
                      <a:lnTo>
                        <a:pt x="3352" y="3423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16" name="Freeform: Shape 4515">
                  <a:extLst>
                    <a:ext uri="{FF2B5EF4-FFF2-40B4-BE49-F238E27FC236}">
                      <a16:creationId xmlns:a16="http://schemas.microsoft.com/office/drawing/2014/main" id="{CDD40BAF-AB73-BA26-8A85-98524816DAF7}"/>
                    </a:ext>
                  </a:extLst>
                </p:cNvPr>
                <p:cNvSpPr/>
                <p:nvPr/>
              </p:nvSpPr>
              <p:spPr>
                <a:xfrm>
                  <a:off x="3886719" y="3849563"/>
                  <a:ext cx="42939" cy="38963"/>
                </a:xfrm>
                <a:custGeom>
                  <a:avLst/>
                  <a:gdLst>
                    <a:gd name="connsiteX0" fmla="*/ 12475 w 42939"/>
                    <a:gd name="connsiteY0" fmla="*/ 7591 h 38963"/>
                    <a:gd name="connsiteX1" fmla="*/ 23887 w 42939"/>
                    <a:gd name="connsiteY1" fmla="*/ 1047 h 38963"/>
                    <a:gd name="connsiteX2" fmla="*/ 32985 w 42939"/>
                    <a:gd name="connsiteY2" fmla="*/ 408 h 38963"/>
                    <a:gd name="connsiteX3" fmla="*/ 40087 w 42939"/>
                    <a:gd name="connsiteY3" fmla="*/ 5356 h 38963"/>
                    <a:gd name="connsiteX4" fmla="*/ 42801 w 42939"/>
                    <a:gd name="connsiteY4" fmla="*/ 11421 h 38963"/>
                    <a:gd name="connsiteX5" fmla="*/ 42162 w 42939"/>
                    <a:gd name="connsiteY5" fmla="*/ 17646 h 38963"/>
                    <a:gd name="connsiteX6" fmla="*/ 38491 w 42939"/>
                    <a:gd name="connsiteY6" fmla="*/ 24030 h 38963"/>
                    <a:gd name="connsiteX7" fmla="*/ 30511 w 42939"/>
                    <a:gd name="connsiteY7" fmla="*/ 31372 h 38963"/>
                    <a:gd name="connsiteX8" fmla="*/ 19179 w 42939"/>
                    <a:gd name="connsiteY8" fmla="*/ 37916 h 38963"/>
                    <a:gd name="connsiteX9" fmla="*/ 10081 w 42939"/>
                    <a:gd name="connsiteY9" fmla="*/ 38555 h 38963"/>
                    <a:gd name="connsiteX10" fmla="*/ 2899 w 42939"/>
                    <a:gd name="connsiteY10" fmla="*/ 33527 h 38963"/>
                    <a:gd name="connsiteX11" fmla="*/ 425 w 42939"/>
                    <a:gd name="connsiteY11" fmla="*/ 22434 h 38963"/>
                    <a:gd name="connsiteX12" fmla="*/ 12475 w 42939"/>
                    <a:gd name="connsiteY12" fmla="*/ 7591 h 38963"/>
                    <a:gd name="connsiteX13" fmla="*/ 15907 w 42939"/>
                    <a:gd name="connsiteY13" fmla="*/ 12219 h 38963"/>
                    <a:gd name="connsiteX14" fmla="*/ 5532 w 42939"/>
                    <a:gd name="connsiteY14" fmla="*/ 23392 h 38963"/>
                    <a:gd name="connsiteX15" fmla="*/ 6490 w 42939"/>
                    <a:gd name="connsiteY15" fmla="*/ 30814 h 38963"/>
                    <a:gd name="connsiteX16" fmla="*/ 13433 w 42939"/>
                    <a:gd name="connsiteY16" fmla="*/ 33767 h 38963"/>
                    <a:gd name="connsiteX17" fmla="*/ 26920 w 42939"/>
                    <a:gd name="connsiteY17" fmla="*/ 26824 h 38963"/>
                    <a:gd name="connsiteX18" fmla="*/ 37294 w 42939"/>
                    <a:gd name="connsiteY18" fmla="*/ 15651 h 38963"/>
                    <a:gd name="connsiteX19" fmla="*/ 36257 w 42939"/>
                    <a:gd name="connsiteY19" fmla="*/ 8149 h 38963"/>
                    <a:gd name="connsiteX20" fmla="*/ 29952 w 42939"/>
                    <a:gd name="connsiteY20" fmla="*/ 5197 h 38963"/>
                    <a:gd name="connsiteX21" fmla="*/ 15907 w 42939"/>
                    <a:gd name="connsiteY21" fmla="*/ 12219 h 3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939" h="38963">
                      <a:moveTo>
                        <a:pt x="12475" y="7591"/>
                      </a:moveTo>
                      <a:cubicBezTo>
                        <a:pt x="16784" y="4319"/>
                        <a:pt x="20615" y="2164"/>
                        <a:pt x="23887" y="1047"/>
                      </a:cubicBezTo>
                      <a:cubicBezTo>
                        <a:pt x="27159" y="-71"/>
                        <a:pt x="30192" y="-310"/>
                        <a:pt x="32985" y="408"/>
                      </a:cubicBezTo>
                      <a:cubicBezTo>
                        <a:pt x="35698" y="1047"/>
                        <a:pt x="38092" y="2723"/>
                        <a:pt x="40087" y="5356"/>
                      </a:cubicBezTo>
                      <a:cubicBezTo>
                        <a:pt x="41604" y="7272"/>
                        <a:pt x="42481" y="9346"/>
                        <a:pt x="42801" y="11421"/>
                      </a:cubicBezTo>
                      <a:cubicBezTo>
                        <a:pt x="43120" y="13496"/>
                        <a:pt x="42881" y="15571"/>
                        <a:pt x="42162" y="17646"/>
                      </a:cubicBezTo>
                      <a:cubicBezTo>
                        <a:pt x="41444" y="19721"/>
                        <a:pt x="40167" y="21876"/>
                        <a:pt x="38491" y="24030"/>
                      </a:cubicBezTo>
                      <a:cubicBezTo>
                        <a:pt x="36815" y="26185"/>
                        <a:pt x="34102" y="28659"/>
                        <a:pt x="30511" y="31372"/>
                      </a:cubicBezTo>
                      <a:cubicBezTo>
                        <a:pt x="26201" y="34644"/>
                        <a:pt x="22451" y="36799"/>
                        <a:pt x="19179" y="37916"/>
                      </a:cubicBezTo>
                      <a:cubicBezTo>
                        <a:pt x="15907" y="39034"/>
                        <a:pt x="12874" y="39273"/>
                        <a:pt x="10081" y="38555"/>
                      </a:cubicBezTo>
                      <a:cubicBezTo>
                        <a:pt x="7288" y="37916"/>
                        <a:pt x="4974" y="36240"/>
                        <a:pt x="2899" y="33527"/>
                      </a:cubicBezTo>
                      <a:cubicBezTo>
                        <a:pt x="265" y="30016"/>
                        <a:pt x="-613" y="26345"/>
                        <a:pt x="425" y="22434"/>
                      </a:cubicBezTo>
                      <a:cubicBezTo>
                        <a:pt x="1622" y="17726"/>
                        <a:pt x="5692" y="12778"/>
                        <a:pt x="12475" y="7591"/>
                      </a:cubicBezTo>
                      <a:close/>
                      <a:moveTo>
                        <a:pt x="15907" y="12219"/>
                      </a:moveTo>
                      <a:cubicBezTo>
                        <a:pt x="9921" y="16768"/>
                        <a:pt x="6490" y="20439"/>
                        <a:pt x="5532" y="23392"/>
                      </a:cubicBezTo>
                      <a:cubicBezTo>
                        <a:pt x="4574" y="26345"/>
                        <a:pt x="4894" y="28739"/>
                        <a:pt x="6490" y="30814"/>
                      </a:cubicBezTo>
                      <a:cubicBezTo>
                        <a:pt x="8086" y="32889"/>
                        <a:pt x="10320" y="33846"/>
                        <a:pt x="13433" y="33767"/>
                      </a:cubicBezTo>
                      <a:cubicBezTo>
                        <a:pt x="16465" y="33687"/>
                        <a:pt x="21014" y="31372"/>
                        <a:pt x="26920" y="26824"/>
                      </a:cubicBezTo>
                      <a:cubicBezTo>
                        <a:pt x="32905" y="22275"/>
                        <a:pt x="36337" y="18604"/>
                        <a:pt x="37294" y="15651"/>
                      </a:cubicBezTo>
                      <a:cubicBezTo>
                        <a:pt x="38172" y="12778"/>
                        <a:pt x="37853" y="10224"/>
                        <a:pt x="36257" y="8149"/>
                      </a:cubicBezTo>
                      <a:cubicBezTo>
                        <a:pt x="34661" y="6074"/>
                        <a:pt x="32586" y="5117"/>
                        <a:pt x="29952" y="5197"/>
                      </a:cubicBezTo>
                      <a:cubicBezTo>
                        <a:pt x="26600" y="5356"/>
                        <a:pt x="21892" y="7670"/>
                        <a:pt x="15907" y="1221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17" name="Freeform: Shape 4516">
                  <a:extLst>
                    <a:ext uri="{FF2B5EF4-FFF2-40B4-BE49-F238E27FC236}">
                      <a16:creationId xmlns:a16="http://schemas.microsoft.com/office/drawing/2014/main" id="{017100AC-156A-5BA8-96F7-93356B255FB5}"/>
                    </a:ext>
                  </a:extLst>
                </p:cNvPr>
                <p:cNvSpPr/>
                <p:nvPr/>
              </p:nvSpPr>
              <p:spPr>
                <a:xfrm>
                  <a:off x="3904541" y="3897774"/>
                  <a:ext cx="8938" cy="8938"/>
                </a:xfrm>
                <a:custGeom>
                  <a:avLst/>
                  <a:gdLst>
                    <a:gd name="connsiteX0" fmla="*/ 0 w 8938"/>
                    <a:gd name="connsiteY0" fmla="*/ 3831 h 8938"/>
                    <a:gd name="connsiteX1" fmla="*/ 5108 w 8938"/>
                    <a:gd name="connsiteY1" fmla="*/ 0 h 8938"/>
                    <a:gd name="connsiteX2" fmla="*/ 8938 w 8938"/>
                    <a:gd name="connsiteY2" fmla="*/ 5107 h 8938"/>
                    <a:gd name="connsiteX3" fmla="*/ 3831 w 8938"/>
                    <a:gd name="connsiteY3" fmla="*/ 8938 h 8938"/>
                    <a:gd name="connsiteX4" fmla="*/ 0 w 8938"/>
                    <a:gd name="connsiteY4" fmla="*/ 3831 h 8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8" h="8938">
                      <a:moveTo>
                        <a:pt x="0" y="3831"/>
                      </a:moveTo>
                      <a:lnTo>
                        <a:pt x="5108" y="0"/>
                      </a:lnTo>
                      <a:lnTo>
                        <a:pt x="8938" y="5107"/>
                      </a:lnTo>
                      <a:lnTo>
                        <a:pt x="3831" y="8938"/>
                      </a:lnTo>
                      <a:lnTo>
                        <a:pt x="0" y="383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18" name="Freeform: Shape 4517">
                  <a:extLst>
                    <a:ext uri="{FF2B5EF4-FFF2-40B4-BE49-F238E27FC236}">
                      <a16:creationId xmlns:a16="http://schemas.microsoft.com/office/drawing/2014/main" id="{D1379B93-551F-D0A4-46BB-EB67178A077E}"/>
                    </a:ext>
                  </a:extLst>
                </p:cNvPr>
                <p:cNvSpPr/>
                <p:nvPr/>
              </p:nvSpPr>
              <p:spPr>
                <a:xfrm>
                  <a:off x="3922736" y="3895858"/>
                  <a:ext cx="39902" cy="34235"/>
                </a:xfrm>
                <a:custGeom>
                  <a:avLst/>
                  <a:gdLst>
                    <a:gd name="connsiteX0" fmla="*/ 3352 w 39902"/>
                    <a:gd name="connsiteY0" fmla="*/ 34236 h 34235"/>
                    <a:gd name="connsiteX1" fmla="*/ 0 w 39902"/>
                    <a:gd name="connsiteY1" fmla="*/ 29767 h 34235"/>
                    <a:gd name="connsiteX2" fmla="*/ 28490 w 39902"/>
                    <a:gd name="connsiteY2" fmla="*/ 8140 h 34235"/>
                    <a:gd name="connsiteX3" fmla="*/ 22186 w 39902"/>
                    <a:gd name="connsiteY3" fmla="*/ 6225 h 34235"/>
                    <a:gd name="connsiteX4" fmla="*/ 16280 w 39902"/>
                    <a:gd name="connsiteY4" fmla="*/ 3272 h 34235"/>
                    <a:gd name="connsiteX5" fmla="*/ 20590 w 39902"/>
                    <a:gd name="connsiteY5" fmla="*/ 0 h 34235"/>
                    <a:gd name="connsiteX6" fmla="*/ 29847 w 39902"/>
                    <a:gd name="connsiteY6" fmla="*/ 3352 h 34235"/>
                    <a:gd name="connsiteX7" fmla="*/ 37747 w 39902"/>
                    <a:gd name="connsiteY7" fmla="*/ 3671 h 34235"/>
                    <a:gd name="connsiteX8" fmla="*/ 39902 w 39902"/>
                    <a:gd name="connsiteY8" fmla="*/ 6544 h 34235"/>
                    <a:gd name="connsiteX9" fmla="*/ 3352 w 39902"/>
                    <a:gd name="connsiteY9" fmla="*/ 34236 h 3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02" h="34235">
                      <a:moveTo>
                        <a:pt x="3352" y="34236"/>
                      </a:moveTo>
                      <a:lnTo>
                        <a:pt x="0" y="29767"/>
                      </a:lnTo>
                      <a:lnTo>
                        <a:pt x="28490" y="8140"/>
                      </a:lnTo>
                      <a:cubicBezTo>
                        <a:pt x="26655" y="7821"/>
                        <a:pt x="24580" y="7182"/>
                        <a:pt x="22186" y="6225"/>
                      </a:cubicBezTo>
                      <a:cubicBezTo>
                        <a:pt x="19871" y="5267"/>
                        <a:pt x="17876" y="4230"/>
                        <a:pt x="16280" y="3272"/>
                      </a:cubicBezTo>
                      <a:lnTo>
                        <a:pt x="20590" y="0"/>
                      </a:lnTo>
                      <a:cubicBezTo>
                        <a:pt x="23622" y="1596"/>
                        <a:pt x="26734" y="2713"/>
                        <a:pt x="29847" y="3352"/>
                      </a:cubicBezTo>
                      <a:cubicBezTo>
                        <a:pt x="32959" y="3990"/>
                        <a:pt x="35593" y="4070"/>
                        <a:pt x="37747" y="3671"/>
                      </a:cubicBezTo>
                      <a:lnTo>
                        <a:pt x="39902" y="6544"/>
                      </a:lnTo>
                      <a:lnTo>
                        <a:pt x="3352" y="3423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19" name="Freeform: Shape 4518">
                  <a:extLst>
                    <a:ext uri="{FF2B5EF4-FFF2-40B4-BE49-F238E27FC236}">
                      <a16:creationId xmlns:a16="http://schemas.microsoft.com/office/drawing/2014/main" id="{0FD9F1F7-505A-0C29-23F7-A89C1319F217}"/>
                    </a:ext>
                  </a:extLst>
                </p:cNvPr>
                <p:cNvSpPr/>
                <p:nvPr/>
              </p:nvSpPr>
              <p:spPr>
                <a:xfrm>
                  <a:off x="3946837" y="3929935"/>
                  <a:ext cx="56421" cy="54745"/>
                </a:xfrm>
                <a:custGeom>
                  <a:avLst/>
                  <a:gdLst>
                    <a:gd name="connsiteX0" fmla="*/ 80 w 56421"/>
                    <a:gd name="connsiteY0" fmla="*/ 27612 h 54745"/>
                    <a:gd name="connsiteX1" fmla="*/ 36470 w 56421"/>
                    <a:gd name="connsiteY1" fmla="*/ 0 h 54745"/>
                    <a:gd name="connsiteX2" fmla="*/ 56421 w 56421"/>
                    <a:gd name="connsiteY2" fmla="*/ 26335 h 54745"/>
                    <a:gd name="connsiteX3" fmla="*/ 52112 w 56421"/>
                    <a:gd name="connsiteY3" fmla="*/ 29607 h 54745"/>
                    <a:gd name="connsiteX4" fmla="*/ 35832 w 56421"/>
                    <a:gd name="connsiteY4" fmla="*/ 8060 h 54745"/>
                    <a:gd name="connsiteX5" fmla="*/ 24659 w 56421"/>
                    <a:gd name="connsiteY5" fmla="*/ 16519 h 54745"/>
                    <a:gd name="connsiteX6" fmla="*/ 39902 w 56421"/>
                    <a:gd name="connsiteY6" fmla="*/ 36710 h 54745"/>
                    <a:gd name="connsiteX7" fmla="*/ 35593 w 56421"/>
                    <a:gd name="connsiteY7" fmla="*/ 39902 h 54745"/>
                    <a:gd name="connsiteX8" fmla="*/ 20350 w 56421"/>
                    <a:gd name="connsiteY8" fmla="*/ 19712 h 54745"/>
                    <a:gd name="connsiteX9" fmla="*/ 7980 w 56421"/>
                    <a:gd name="connsiteY9" fmla="*/ 29128 h 54745"/>
                    <a:gd name="connsiteX10" fmla="*/ 24899 w 56421"/>
                    <a:gd name="connsiteY10" fmla="*/ 51474 h 54745"/>
                    <a:gd name="connsiteX11" fmla="*/ 20589 w 56421"/>
                    <a:gd name="connsiteY11" fmla="*/ 54745 h 54745"/>
                    <a:gd name="connsiteX12" fmla="*/ 0 w 56421"/>
                    <a:gd name="connsiteY12" fmla="*/ 27532 h 5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421" h="54745">
                      <a:moveTo>
                        <a:pt x="80" y="27612"/>
                      </a:moveTo>
                      <a:lnTo>
                        <a:pt x="36470" y="0"/>
                      </a:lnTo>
                      <a:lnTo>
                        <a:pt x="56421" y="26335"/>
                      </a:lnTo>
                      <a:lnTo>
                        <a:pt x="52112" y="29607"/>
                      </a:lnTo>
                      <a:lnTo>
                        <a:pt x="35832" y="8060"/>
                      </a:lnTo>
                      <a:lnTo>
                        <a:pt x="24659" y="16519"/>
                      </a:lnTo>
                      <a:lnTo>
                        <a:pt x="39902" y="36710"/>
                      </a:lnTo>
                      <a:lnTo>
                        <a:pt x="35593" y="39902"/>
                      </a:lnTo>
                      <a:lnTo>
                        <a:pt x="20350" y="19712"/>
                      </a:lnTo>
                      <a:lnTo>
                        <a:pt x="7980" y="29128"/>
                      </a:lnTo>
                      <a:lnTo>
                        <a:pt x="24899" y="51474"/>
                      </a:lnTo>
                      <a:lnTo>
                        <a:pt x="20589" y="54745"/>
                      </a:lnTo>
                      <a:lnTo>
                        <a:pt x="0" y="2753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0" name="Freeform: Shape 4519">
                  <a:extLst>
                    <a:ext uri="{FF2B5EF4-FFF2-40B4-BE49-F238E27FC236}">
                      <a16:creationId xmlns:a16="http://schemas.microsoft.com/office/drawing/2014/main" id="{59925122-F48E-0B5F-6B6B-BC750E2F985A}"/>
                    </a:ext>
                  </a:extLst>
                </p:cNvPr>
                <p:cNvSpPr/>
                <p:nvPr/>
              </p:nvSpPr>
              <p:spPr>
                <a:xfrm>
                  <a:off x="3974693" y="3976620"/>
                  <a:ext cx="47718" cy="28113"/>
                </a:xfrm>
                <a:custGeom>
                  <a:avLst/>
                  <a:gdLst>
                    <a:gd name="connsiteX0" fmla="*/ 6380 w 47718"/>
                    <a:gd name="connsiteY0" fmla="*/ 4549 h 28113"/>
                    <a:gd name="connsiteX1" fmla="*/ 10290 w 47718"/>
                    <a:gd name="connsiteY1" fmla="*/ 8459 h 28113"/>
                    <a:gd name="connsiteX2" fmla="*/ 5741 w 47718"/>
                    <a:gd name="connsiteY2" fmla="*/ 14365 h 28113"/>
                    <a:gd name="connsiteX3" fmla="*/ 7098 w 47718"/>
                    <a:gd name="connsiteY3" fmla="*/ 19392 h 28113"/>
                    <a:gd name="connsiteX4" fmla="*/ 10290 w 47718"/>
                    <a:gd name="connsiteY4" fmla="*/ 21866 h 28113"/>
                    <a:gd name="connsiteX5" fmla="*/ 13961 w 47718"/>
                    <a:gd name="connsiteY5" fmla="*/ 21946 h 28113"/>
                    <a:gd name="connsiteX6" fmla="*/ 18909 w 47718"/>
                    <a:gd name="connsiteY6" fmla="*/ 18993 h 28113"/>
                    <a:gd name="connsiteX7" fmla="*/ 44047 w 47718"/>
                    <a:gd name="connsiteY7" fmla="*/ 0 h 28113"/>
                    <a:gd name="connsiteX8" fmla="*/ 47718 w 47718"/>
                    <a:gd name="connsiteY8" fmla="*/ 4788 h 28113"/>
                    <a:gd name="connsiteX9" fmla="*/ 22899 w 47718"/>
                    <a:gd name="connsiteY9" fmla="*/ 23622 h 28113"/>
                    <a:gd name="connsiteX10" fmla="*/ 14999 w 47718"/>
                    <a:gd name="connsiteY10" fmla="*/ 27852 h 28113"/>
                    <a:gd name="connsiteX11" fmla="*/ 8534 w 47718"/>
                    <a:gd name="connsiteY11" fmla="*/ 27213 h 28113"/>
                    <a:gd name="connsiteX12" fmla="*/ 2948 w 47718"/>
                    <a:gd name="connsiteY12" fmla="*/ 22584 h 28113"/>
                    <a:gd name="connsiteX13" fmla="*/ 155 w 47718"/>
                    <a:gd name="connsiteY13" fmla="*/ 13168 h 28113"/>
                    <a:gd name="connsiteX14" fmla="*/ 6539 w 47718"/>
                    <a:gd name="connsiteY14" fmla="*/ 4549 h 2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718" h="28113">
                      <a:moveTo>
                        <a:pt x="6380" y="4549"/>
                      </a:moveTo>
                      <a:lnTo>
                        <a:pt x="10290" y="8459"/>
                      </a:lnTo>
                      <a:cubicBezTo>
                        <a:pt x="7577" y="10694"/>
                        <a:pt x="6061" y="12609"/>
                        <a:pt x="5741" y="14365"/>
                      </a:cubicBezTo>
                      <a:cubicBezTo>
                        <a:pt x="5422" y="16040"/>
                        <a:pt x="5901" y="17717"/>
                        <a:pt x="7098" y="19392"/>
                      </a:cubicBezTo>
                      <a:cubicBezTo>
                        <a:pt x="8056" y="20589"/>
                        <a:pt x="9093" y="21467"/>
                        <a:pt x="10290" y="21866"/>
                      </a:cubicBezTo>
                      <a:cubicBezTo>
                        <a:pt x="11487" y="22345"/>
                        <a:pt x="12764" y="22345"/>
                        <a:pt x="13961" y="21946"/>
                      </a:cubicBezTo>
                      <a:cubicBezTo>
                        <a:pt x="15158" y="21547"/>
                        <a:pt x="16834" y="20589"/>
                        <a:pt x="18909" y="18993"/>
                      </a:cubicBezTo>
                      <a:lnTo>
                        <a:pt x="44047" y="0"/>
                      </a:lnTo>
                      <a:lnTo>
                        <a:pt x="47718" y="4788"/>
                      </a:lnTo>
                      <a:lnTo>
                        <a:pt x="22899" y="23622"/>
                      </a:lnTo>
                      <a:cubicBezTo>
                        <a:pt x="19866" y="25936"/>
                        <a:pt x="17233" y="27373"/>
                        <a:pt x="14999" y="27852"/>
                      </a:cubicBezTo>
                      <a:cubicBezTo>
                        <a:pt x="12764" y="28330"/>
                        <a:pt x="10609" y="28171"/>
                        <a:pt x="8534" y="27213"/>
                      </a:cubicBezTo>
                      <a:cubicBezTo>
                        <a:pt x="6459" y="26255"/>
                        <a:pt x="4544" y="24739"/>
                        <a:pt x="2948" y="22584"/>
                      </a:cubicBezTo>
                      <a:cubicBezTo>
                        <a:pt x="554" y="19392"/>
                        <a:pt x="-404" y="16280"/>
                        <a:pt x="155" y="13168"/>
                      </a:cubicBezTo>
                      <a:cubicBezTo>
                        <a:pt x="714" y="10055"/>
                        <a:pt x="2789" y="7182"/>
                        <a:pt x="6539" y="454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1" name="Freeform: Shape 4520">
                  <a:extLst>
                    <a:ext uri="{FF2B5EF4-FFF2-40B4-BE49-F238E27FC236}">
                      <a16:creationId xmlns:a16="http://schemas.microsoft.com/office/drawing/2014/main" id="{87D475FA-0387-FA40-C63D-A2CF8961D9AB}"/>
                    </a:ext>
                  </a:extLst>
                </p:cNvPr>
                <p:cNvSpPr/>
                <p:nvPr/>
              </p:nvSpPr>
              <p:spPr>
                <a:xfrm>
                  <a:off x="4019619" y="4012133"/>
                  <a:ext cx="63045" cy="52431"/>
                </a:xfrm>
                <a:custGeom>
                  <a:avLst/>
                  <a:gdLst>
                    <a:gd name="connsiteX0" fmla="*/ 0 w 63045"/>
                    <a:gd name="connsiteY0" fmla="*/ 41418 h 52431"/>
                    <a:gd name="connsiteX1" fmla="*/ 54666 w 63045"/>
                    <a:gd name="connsiteY1" fmla="*/ 0 h 52431"/>
                    <a:gd name="connsiteX2" fmla="*/ 63045 w 63045"/>
                    <a:gd name="connsiteY2" fmla="*/ 11013 h 52431"/>
                    <a:gd name="connsiteX3" fmla="*/ 8379 w 63045"/>
                    <a:gd name="connsiteY3" fmla="*/ 52431 h 52431"/>
                    <a:gd name="connsiteX4" fmla="*/ 0 w 63045"/>
                    <a:gd name="connsiteY4" fmla="*/ 41418 h 52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45" h="52431">
                      <a:moveTo>
                        <a:pt x="0" y="41418"/>
                      </a:moveTo>
                      <a:lnTo>
                        <a:pt x="54666" y="0"/>
                      </a:lnTo>
                      <a:lnTo>
                        <a:pt x="63045" y="11013"/>
                      </a:lnTo>
                      <a:lnTo>
                        <a:pt x="8379" y="52431"/>
                      </a:lnTo>
                      <a:lnTo>
                        <a:pt x="0" y="4141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2" name="Freeform: Shape 4521">
                  <a:extLst>
                    <a:ext uri="{FF2B5EF4-FFF2-40B4-BE49-F238E27FC236}">
                      <a16:creationId xmlns:a16="http://schemas.microsoft.com/office/drawing/2014/main" id="{A432B538-D4C0-CF91-D8F8-9777B5A1EAC8}"/>
                    </a:ext>
                  </a:extLst>
                </p:cNvPr>
                <p:cNvSpPr/>
                <p:nvPr/>
              </p:nvSpPr>
              <p:spPr>
                <a:xfrm>
                  <a:off x="4035898" y="4044932"/>
                  <a:ext cx="61778" cy="66077"/>
                </a:xfrm>
                <a:custGeom>
                  <a:avLst/>
                  <a:gdLst>
                    <a:gd name="connsiteX0" fmla="*/ 27213 w 61778"/>
                    <a:gd name="connsiteY0" fmla="*/ 66078 h 66077"/>
                    <a:gd name="connsiteX1" fmla="*/ 19313 w 61778"/>
                    <a:gd name="connsiteY1" fmla="*/ 55623 h 66077"/>
                    <a:gd name="connsiteX2" fmla="*/ 39503 w 61778"/>
                    <a:gd name="connsiteY2" fmla="*/ 40301 h 66077"/>
                    <a:gd name="connsiteX3" fmla="*/ 47324 w 61778"/>
                    <a:gd name="connsiteY3" fmla="*/ 33358 h 66077"/>
                    <a:gd name="connsiteX4" fmla="*/ 48601 w 61778"/>
                    <a:gd name="connsiteY4" fmla="*/ 28969 h 66077"/>
                    <a:gd name="connsiteX5" fmla="*/ 46925 w 61778"/>
                    <a:gd name="connsiteY5" fmla="*/ 24580 h 66077"/>
                    <a:gd name="connsiteX6" fmla="*/ 41738 w 61778"/>
                    <a:gd name="connsiteY6" fmla="*/ 20829 h 66077"/>
                    <a:gd name="connsiteX7" fmla="*/ 35513 w 61778"/>
                    <a:gd name="connsiteY7" fmla="*/ 20829 h 66077"/>
                    <a:gd name="connsiteX8" fmla="*/ 25857 w 61778"/>
                    <a:gd name="connsiteY8" fmla="*/ 26894 h 66077"/>
                    <a:gd name="connsiteX9" fmla="*/ 7901 w 61778"/>
                    <a:gd name="connsiteY9" fmla="*/ 40461 h 66077"/>
                    <a:gd name="connsiteX10" fmla="*/ 0 w 61778"/>
                    <a:gd name="connsiteY10" fmla="*/ 30006 h 66077"/>
                    <a:gd name="connsiteX11" fmla="*/ 39583 w 61778"/>
                    <a:gd name="connsiteY11" fmla="*/ 0 h 66077"/>
                    <a:gd name="connsiteX12" fmla="*/ 46925 w 61778"/>
                    <a:gd name="connsiteY12" fmla="*/ 9736 h 66077"/>
                    <a:gd name="connsiteX13" fmla="*/ 41099 w 61778"/>
                    <a:gd name="connsiteY13" fmla="*/ 14125 h 66077"/>
                    <a:gd name="connsiteX14" fmla="*/ 57698 w 61778"/>
                    <a:gd name="connsiteY14" fmla="*/ 22106 h 66077"/>
                    <a:gd name="connsiteX15" fmla="*/ 61290 w 61778"/>
                    <a:gd name="connsiteY15" fmla="*/ 29368 h 66077"/>
                    <a:gd name="connsiteX16" fmla="*/ 61369 w 61778"/>
                    <a:gd name="connsiteY16" fmla="*/ 36151 h 66077"/>
                    <a:gd name="connsiteX17" fmla="*/ 58497 w 61778"/>
                    <a:gd name="connsiteY17" fmla="*/ 41498 h 66077"/>
                    <a:gd name="connsiteX18" fmla="*/ 51873 w 61778"/>
                    <a:gd name="connsiteY18" fmla="*/ 47404 h 66077"/>
                    <a:gd name="connsiteX19" fmla="*/ 27293 w 61778"/>
                    <a:gd name="connsiteY19" fmla="*/ 65998 h 6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778" h="66077">
                      <a:moveTo>
                        <a:pt x="27213" y="66078"/>
                      </a:moveTo>
                      <a:lnTo>
                        <a:pt x="19313" y="55623"/>
                      </a:lnTo>
                      <a:lnTo>
                        <a:pt x="39503" y="40301"/>
                      </a:lnTo>
                      <a:cubicBezTo>
                        <a:pt x="43813" y="37029"/>
                        <a:pt x="46366" y="34715"/>
                        <a:pt x="47324" y="33358"/>
                      </a:cubicBezTo>
                      <a:cubicBezTo>
                        <a:pt x="48202" y="31922"/>
                        <a:pt x="48681" y="30485"/>
                        <a:pt x="48601" y="28969"/>
                      </a:cubicBezTo>
                      <a:cubicBezTo>
                        <a:pt x="48601" y="27453"/>
                        <a:pt x="47962" y="25936"/>
                        <a:pt x="46925" y="24580"/>
                      </a:cubicBezTo>
                      <a:cubicBezTo>
                        <a:pt x="45568" y="22744"/>
                        <a:pt x="43813" y="21547"/>
                        <a:pt x="41738" y="20829"/>
                      </a:cubicBezTo>
                      <a:cubicBezTo>
                        <a:pt x="39663" y="20111"/>
                        <a:pt x="37588" y="20111"/>
                        <a:pt x="35513" y="20829"/>
                      </a:cubicBezTo>
                      <a:cubicBezTo>
                        <a:pt x="33438" y="21547"/>
                        <a:pt x="30246" y="23542"/>
                        <a:pt x="25857" y="26894"/>
                      </a:cubicBezTo>
                      <a:lnTo>
                        <a:pt x="7901" y="40461"/>
                      </a:lnTo>
                      <a:lnTo>
                        <a:pt x="0" y="30006"/>
                      </a:lnTo>
                      <a:lnTo>
                        <a:pt x="39583" y="0"/>
                      </a:lnTo>
                      <a:lnTo>
                        <a:pt x="46925" y="9736"/>
                      </a:lnTo>
                      <a:lnTo>
                        <a:pt x="41099" y="14125"/>
                      </a:lnTo>
                      <a:cubicBezTo>
                        <a:pt x="48202" y="14125"/>
                        <a:pt x="53708" y="16839"/>
                        <a:pt x="57698" y="22106"/>
                      </a:cubicBezTo>
                      <a:cubicBezTo>
                        <a:pt x="59454" y="24420"/>
                        <a:pt x="60651" y="26814"/>
                        <a:pt x="61290" y="29368"/>
                      </a:cubicBezTo>
                      <a:cubicBezTo>
                        <a:pt x="61928" y="31922"/>
                        <a:pt x="61928" y="34156"/>
                        <a:pt x="61369" y="36151"/>
                      </a:cubicBezTo>
                      <a:cubicBezTo>
                        <a:pt x="60811" y="38146"/>
                        <a:pt x="59853" y="39902"/>
                        <a:pt x="58497" y="41498"/>
                      </a:cubicBezTo>
                      <a:cubicBezTo>
                        <a:pt x="57140" y="43094"/>
                        <a:pt x="54905" y="45089"/>
                        <a:pt x="51873" y="47404"/>
                      </a:cubicBezTo>
                      <a:lnTo>
                        <a:pt x="27293" y="6599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3" name="Freeform: Shape 4522">
                  <a:extLst>
                    <a:ext uri="{FF2B5EF4-FFF2-40B4-BE49-F238E27FC236}">
                      <a16:creationId xmlns:a16="http://schemas.microsoft.com/office/drawing/2014/main" id="{6A034763-39D1-9D34-E6B1-3B1553C1EC79}"/>
                    </a:ext>
                  </a:extLst>
                </p:cNvPr>
                <p:cNvSpPr/>
                <p:nvPr/>
              </p:nvSpPr>
              <p:spPr>
                <a:xfrm>
                  <a:off x="4077172" y="4097141"/>
                  <a:ext cx="76118" cy="60794"/>
                </a:xfrm>
                <a:custGeom>
                  <a:avLst/>
                  <a:gdLst>
                    <a:gd name="connsiteX0" fmla="*/ 21453 w 76118"/>
                    <a:gd name="connsiteY0" fmla="*/ 60794 h 60794"/>
                    <a:gd name="connsiteX1" fmla="*/ 14111 w 76118"/>
                    <a:gd name="connsiteY1" fmla="*/ 51058 h 60794"/>
                    <a:gd name="connsiteX2" fmla="*/ 19937 w 76118"/>
                    <a:gd name="connsiteY2" fmla="*/ 46669 h 60794"/>
                    <a:gd name="connsiteX3" fmla="*/ 10520 w 76118"/>
                    <a:gd name="connsiteY3" fmla="*/ 44754 h 60794"/>
                    <a:gd name="connsiteX4" fmla="*/ 3816 w 76118"/>
                    <a:gd name="connsiteY4" fmla="*/ 39327 h 60794"/>
                    <a:gd name="connsiteX5" fmla="*/ 464 w 76118"/>
                    <a:gd name="connsiteY5" fmla="*/ 23446 h 60794"/>
                    <a:gd name="connsiteX6" fmla="*/ 12116 w 76118"/>
                    <a:gd name="connsiteY6" fmla="*/ 6927 h 60794"/>
                    <a:gd name="connsiteX7" fmla="*/ 31029 w 76118"/>
                    <a:gd name="connsiteY7" fmla="*/ 63 h 60794"/>
                    <a:gd name="connsiteX8" fmla="*/ 45314 w 76118"/>
                    <a:gd name="connsiteY8" fmla="*/ 8044 h 60794"/>
                    <a:gd name="connsiteX9" fmla="*/ 48506 w 76118"/>
                    <a:gd name="connsiteY9" fmla="*/ 23685 h 60794"/>
                    <a:gd name="connsiteX10" fmla="*/ 68218 w 76118"/>
                    <a:gd name="connsiteY10" fmla="*/ 8762 h 60794"/>
                    <a:gd name="connsiteX11" fmla="*/ 76119 w 76118"/>
                    <a:gd name="connsiteY11" fmla="*/ 19216 h 60794"/>
                    <a:gd name="connsiteX12" fmla="*/ 21453 w 76118"/>
                    <a:gd name="connsiteY12" fmla="*/ 60635 h 60794"/>
                    <a:gd name="connsiteX13" fmla="*/ 20974 w 76118"/>
                    <a:gd name="connsiteY13" fmla="*/ 17221 h 60794"/>
                    <a:gd name="connsiteX14" fmla="*/ 13153 w 76118"/>
                    <a:gd name="connsiteY14" fmla="*/ 25920 h 60794"/>
                    <a:gd name="connsiteX15" fmla="*/ 14430 w 76118"/>
                    <a:gd name="connsiteY15" fmla="*/ 36135 h 60794"/>
                    <a:gd name="connsiteX16" fmla="*/ 22171 w 76118"/>
                    <a:gd name="connsiteY16" fmla="*/ 39965 h 60794"/>
                    <a:gd name="connsiteX17" fmla="*/ 33264 w 76118"/>
                    <a:gd name="connsiteY17" fmla="*/ 35576 h 60794"/>
                    <a:gd name="connsiteX18" fmla="*/ 41244 w 76118"/>
                    <a:gd name="connsiteY18" fmla="*/ 25680 h 60794"/>
                    <a:gd name="connsiteX19" fmla="*/ 39489 w 76118"/>
                    <a:gd name="connsiteY19" fmla="*/ 17141 h 60794"/>
                    <a:gd name="connsiteX20" fmla="*/ 31827 w 76118"/>
                    <a:gd name="connsiteY20" fmla="*/ 13151 h 60794"/>
                    <a:gd name="connsiteX21" fmla="*/ 21054 w 76118"/>
                    <a:gd name="connsiteY21" fmla="*/ 17301 h 60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118" h="60794">
                      <a:moveTo>
                        <a:pt x="21453" y="60794"/>
                      </a:moveTo>
                      <a:lnTo>
                        <a:pt x="14111" y="51058"/>
                      </a:lnTo>
                      <a:lnTo>
                        <a:pt x="19937" y="46669"/>
                      </a:lnTo>
                      <a:cubicBezTo>
                        <a:pt x="16425" y="46749"/>
                        <a:pt x="13313" y="46110"/>
                        <a:pt x="10520" y="44754"/>
                      </a:cubicBezTo>
                      <a:cubicBezTo>
                        <a:pt x="7727" y="43397"/>
                        <a:pt x="5492" y="41561"/>
                        <a:pt x="3816" y="39327"/>
                      </a:cubicBezTo>
                      <a:cubicBezTo>
                        <a:pt x="384" y="34778"/>
                        <a:pt x="-733" y="29511"/>
                        <a:pt x="464" y="23446"/>
                      </a:cubicBezTo>
                      <a:cubicBezTo>
                        <a:pt x="1661" y="17460"/>
                        <a:pt x="5572" y="11954"/>
                        <a:pt x="12116" y="6927"/>
                      </a:cubicBezTo>
                      <a:cubicBezTo>
                        <a:pt x="18819" y="1819"/>
                        <a:pt x="25124" y="-416"/>
                        <a:pt x="31029" y="63"/>
                      </a:cubicBezTo>
                      <a:cubicBezTo>
                        <a:pt x="36935" y="542"/>
                        <a:pt x="41643" y="3255"/>
                        <a:pt x="45314" y="8044"/>
                      </a:cubicBezTo>
                      <a:cubicBezTo>
                        <a:pt x="48666" y="12433"/>
                        <a:pt x="49704" y="17700"/>
                        <a:pt x="48506" y="23685"/>
                      </a:cubicBezTo>
                      <a:lnTo>
                        <a:pt x="68218" y="8762"/>
                      </a:lnTo>
                      <a:lnTo>
                        <a:pt x="76119" y="19216"/>
                      </a:lnTo>
                      <a:lnTo>
                        <a:pt x="21453" y="60635"/>
                      </a:lnTo>
                      <a:close/>
                      <a:moveTo>
                        <a:pt x="20974" y="17221"/>
                      </a:moveTo>
                      <a:cubicBezTo>
                        <a:pt x="16744" y="20413"/>
                        <a:pt x="14111" y="23366"/>
                        <a:pt x="13153" y="25920"/>
                      </a:cubicBezTo>
                      <a:cubicBezTo>
                        <a:pt x="11717" y="29670"/>
                        <a:pt x="12116" y="33102"/>
                        <a:pt x="14430" y="36135"/>
                      </a:cubicBezTo>
                      <a:cubicBezTo>
                        <a:pt x="16266" y="38529"/>
                        <a:pt x="18819" y="39806"/>
                        <a:pt x="22171" y="39965"/>
                      </a:cubicBezTo>
                      <a:cubicBezTo>
                        <a:pt x="25523" y="40125"/>
                        <a:pt x="29194" y="38609"/>
                        <a:pt x="33264" y="35576"/>
                      </a:cubicBezTo>
                      <a:cubicBezTo>
                        <a:pt x="37813" y="32145"/>
                        <a:pt x="40446" y="28873"/>
                        <a:pt x="41244" y="25680"/>
                      </a:cubicBezTo>
                      <a:cubicBezTo>
                        <a:pt x="41963" y="22568"/>
                        <a:pt x="41404" y="19695"/>
                        <a:pt x="39489" y="17141"/>
                      </a:cubicBezTo>
                      <a:cubicBezTo>
                        <a:pt x="37573" y="14668"/>
                        <a:pt x="35019" y="13311"/>
                        <a:pt x="31827" y="13151"/>
                      </a:cubicBezTo>
                      <a:cubicBezTo>
                        <a:pt x="28555" y="12991"/>
                        <a:pt x="24964" y="14348"/>
                        <a:pt x="21054" y="17301"/>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4" name="Freeform: Shape 4523">
                  <a:extLst>
                    <a:ext uri="{FF2B5EF4-FFF2-40B4-BE49-F238E27FC236}">
                      <a16:creationId xmlns:a16="http://schemas.microsoft.com/office/drawing/2014/main" id="{67D82C60-C14A-CB9D-2B21-D3B49FD3E529}"/>
                    </a:ext>
                  </a:extLst>
                </p:cNvPr>
                <p:cNvSpPr/>
                <p:nvPr/>
              </p:nvSpPr>
              <p:spPr>
                <a:xfrm>
                  <a:off x="4113380" y="4145009"/>
                  <a:ext cx="52692" cy="52402"/>
                </a:xfrm>
                <a:custGeom>
                  <a:avLst/>
                  <a:gdLst>
                    <a:gd name="connsiteX0" fmla="*/ 11579 w 52692"/>
                    <a:gd name="connsiteY0" fmla="*/ 5425 h 52402"/>
                    <a:gd name="connsiteX1" fmla="*/ 23630 w 52692"/>
                    <a:gd name="connsiteY1" fmla="*/ 317 h 52402"/>
                    <a:gd name="connsiteX2" fmla="*/ 36558 w 52692"/>
                    <a:gd name="connsiteY2" fmla="*/ 1993 h 52402"/>
                    <a:gd name="connsiteX3" fmla="*/ 47092 w 52692"/>
                    <a:gd name="connsiteY3" fmla="*/ 10612 h 52402"/>
                    <a:gd name="connsiteX4" fmla="*/ 52439 w 52692"/>
                    <a:gd name="connsiteY4" fmla="*/ 29765 h 52402"/>
                    <a:gd name="connsiteX5" fmla="*/ 42065 w 52692"/>
                    <a:gd name="connsiteY5" fmla="*/ 46683 h 52402"/>
                    <a:gd name="connsiteX6" fmla="*/ 22752 w 52692"/>
                    <a:gd name="connsiteY6" fmla="*/ 52190 h 52402"/>
                    <a:gd name="connsiteX7" fmla="*/ 5834 w 52692"/>
                    <a:gd name="connsiteY7" fmla="*/ 42055 h 52402"/>
                    <a:gd name="connsiteX8" fmla="*/ 407 w 52692"/>
                    <a:gd name="connsiteY8" fmla="*/ 29845 h 52402"/>
                    <a:gd name="connsiteX9" fmla="*/ 1923 w 52692"/>
                    <a:gd name="connsiteY9" fmla="*/ 16836 h 52402"/>
                    <a:gd name="connsiteX10" fmla="*/ 11579 w 52692"/>
                    <a:gd name="connsiteY10" fmla="*/ 5504 h 52402"/>
                    <a:gd name="connsiteX11" fmla="*/ 19161 w 52692"/>
                    <a:gd name="connsiteY11" fmla="*/ 16597 h 52402"/>
                    <a:gd name="connsiteX12" fmla="*/ 12218 w 52692"/>
                    <a:gd name="connsiteY12" fmla="*/ 26253 h 52402"/>
                    <a:gd name="connsiteX13" fmla="*/ 14293 w 52692"/>
                    <a:gd name="connsiteY13" fmla="*/ 35511 h 52402"/>
                    <a:gd name="connsiteX14" fmla="*/ 22672 w 52692"/>
                    <a:gd name="connsiteY14" fmla="*/ 39980 h 52402"/>
                    <a:gd name="connsiteX15" fmla="*/ 33845 w 52692"/>
                    <a:gd name="connsiteY15" fmla="*/ 35830 h 52402"/>
                    <a:gd name="connsiteX16" fmla="*/ 40708 w 52692"/>
                    <a:gd name="connsiteY16" fmla="*/ 26253 h 52402"/>
                    <a:gd name="connsiteX17" fmla="*/ 38633 w 52692"/>
                    <a:gd name="connsiteY17" fmla="*/ 16996 h 52402"/>
                    <a:gd name="connsiteX18" fmla="*/ 30254 w 52692"/>
                    <a:gd name="connsiteY18" fmla="*/ 12447 h 52402"/>
                    <a:gd name="connsiteX19" fmla="*/ 19081 w 52692"/>
                    <a:gd name="connsiteY19" fmla="*/ 16438 h 52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692" h="52402">
                      <a:moveTo>
                        <a:pt x="11579" y="5425"/>
                      </a:moveTo>
                      <a:cubicBezTo>
                        <a:pt x="15091" y="2791"/>
                        <a:pt x="19081" y="1115"/>
                        <a:pt x="23630" y="317"/>
                      </a:cubicBezTo>
                      <a:cubicBezTo>
                        <a:pt x="28179" y="-401"/>
                        <a:pt x="32488" y="78"/>
                        <a:pt x="36558" y="1993"/>
                      </a:cubicBezTo>
                      <a:cubicBezTo>
                        <a:pt x="40628" y="3828"/>
                        <a:pt x="44140" y="6701"/>
                        <a:pt x="47092" y="10612"/>
                      </a:cubicBezTo>
                      <a:cubicBezTo>
                        <a:pt x="51641" y="16597"/>
                        <a:pt x="53397" y="22981"/>
                        <a:pt x="52439" y="29765"/>
                      </a:cubicBezTo>
                      <a:cubicBezTo>
                        <a:pt x="51482" y="36548"/>
                        <a:pt x="47970" y="42134"/>
                        <a:pt x="42065" y="46683"/>
                      </a:cubicBezTo>
                      <a:cubicBezTo>
                        <a:pt x="36079" y="51232"/>
                        <a:pt x="29615" y="53068"/>
                        <a:pt x="22752" y="52190"/>
                      </a:cubicBezTo>
                      <a:cubicBezTo>
                        <a:pt x="15889" y="51312"/>
                        <a:pt x="10223" y="47960"/>
                        <a:pt x="5834" y="42055"/>
                      </a:cubicBezTo>
                      <a:cubicBezTo>
                        <a:pt x="3120" y="38384"/>
                        <a:pt x="1285" y="34314"/>
                        <a:pt x="407" y="29845"/>
                      </a:cubicBezTo>
                      <a:cubicBezTo>
                        <a:pt x="-471" y="25296"/>
                        <a:pt x="88" y="20986"/>
                        <a:pt x="1923" y="16836"/>
                      </a:cubicBezTo>
                      <a:cubicBezTo>
                        <a:pt x="3759" y="12687"/>
                        <a:pt x="7031" y="8936"/>
                        <a:pt x="11579" y="5504"/>
                      </a:cubicBezTo>
                      <a:close/>
                      <a:moveTo>
                        <a:pt x="19161" y="16597"/>
                      </a:moveTo>
                      <a:cubicBezTo>
                        <a:pt x="15251" y="19550"/>
                        <a:pt x="12936" y="22742"/>
                        <a:pt x="12218" y="26253"/>
                      </a:cubicBezTo>
                      <a:cubicBezTo>
                        <a:pt x="11500" y="29765"/>
                        <a:pt x="12218" y="32797"/>
                        <a:pt x="14293" y="35511"/>
                      </a:cubicBezTo>
                      <a:cubicBezTo>
                        <a:pt x="16368" y="38224"/>
                        <a:pt x="19161" y="39740"/>
                        <a:pt x="22672" y="39980"/>
                      </a:cubicBezTo>
                      <a:cubicBezTo>
                        <a:pt x="26184" y="40219"/>
                        <a:pt x="29855" y="38862"/>
                        <a:pt x="33845" y="35830"/>
                      </a:cubicBezTo>
                      <a:cubicBezTo>
                        <a:pt x="37755" y="32877"/>
                        <a:pt x="39990" y="29685"/>
                        <a:pt x="40708" y="26253"/>
                      </a:cubicBezTo>
                      <a:cubicBezTo>
                        <a:pt x="41426" y="22822"/>
                        <a:pt x="40708" y="19709"/>
                        <a:pt x="38633" y="16996"/>
                      </a:cubicBezTo>
                      <a:cubicBezTo>
                        <a:pt x="36558" y="14283"/>
                        <a:pt x="33765" y="12766"/>
                        <a:pt x="30254" y="12447"/>
                      </a:cubicBezTo>
                      <a:cubicBezTo>
                        <a:pt x="26742" y="12128"/>
                        <a:pt x="23071" y="13485"/>
                        <a:pt x="19081" y="16438"/>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5" name="Freeform: Shape 4524">
                  <a:extLst>
                    <a:ext uri="{FF2B5EF4-FFF2-40B4-BE49-F238E27FC236}">
                      <a16:creationId xmlns:a16="http://schemas.microsoft.com/office/drawing/2014/main" id="{82A72D6C-2797-C61F-2985-6BD825841BD4}"/>
                    </a:ext>
                  </a:extLst>
                </p:cNvPr>
                <p:cNvSpPr/>
                <p:nvPr/>
              </p:nvSpPr>
              <p:spPr>
                <a:xfrm>
                  <a:off x="4141799" y="4184829"/>
                  <a:ext cx="61778" cy="66077"/>
                </a:xfrm>
                <a:custGeom>
                  <a:avLst/>
                  <a:gdLst>
                    <a:gd name="connsiteX0" fmla="*/ 27293 w 61778"/>
                    <a:gd name="connsiteY0" fmla="*/ 66078 h 66077"/>
                    <a:gd name="connsiteX1" fmla="*/ 19392 w 61778"/>
                    <a:gd name="connsiteY1" fmla="*/ 55623 h 66077"/>
                    <a:gd name="connsiteX2" fmla="*/ 39583 w 61778"/>
                    <a:gd name="connsiteY2" fmla="*/ 40301 h 66077"/>
                    <a:gd name="connsiteX3" fmla="*/ 47404 w 61778"/>
                    <a:gd name="connsiteY3" fmla="*/ 33358 h 66077"/>
                    <a:gd name="connsiteX4" fmla="*/ 48681 w 61778"/>
                    <a:gd name="connsiteY4" fmla="*/ 28969 h 66077"/>
                    <a:gd name="connsiteX5" fmla="*/ 47004 w 61778"/>
                    <a:gd name="connsiteY5" fmla="*/ 24580 h 66077"/>
                    <a:gd name="connsiteX6" fmla="*/ 41817 w 61778"/>
                    <a:gd name="connsiteY6" fmla="*/ 20829 h 66077"/>
                    <a:gd name="connsiteX7" fmla="*/ 35593 w 61778"/>
                    <a:gd name="connsiteY7" fmla="*/ 20829 h 66077"/>
                    <a:gd name="connsiteX8" fmla="*/ 25856 w 61778"/>
                    <a:gd name="connsiteY8" fmla="*/ 26894 h 66077"/>
                    <a:gd name="connsiteX9" fmla="*/ 7901 w 61778"/>
                    <a:gd name="connsiteY9" fmla="*/ 40461 h 66077"/>
                    <a:gd name="connsiteX10" fmla="*/ 0 w 61778"/>
                    <a:gd name="connsiteY10" fmla="*/ 30006 h 66077"/>
                    <a:gd name="connsiteX11" fmla="*/ 39583 w 61778"/>
                    <a:gd name="connsiteY11" fmla="*/ 0 h 66077"/>
                    <a:gd name="connsiteX12" fmla="*/ 46925 w 61778"/>
                    <a:gd name="connsiteY12" fmla="*/ 9736 h 66077"/>
                    <a:gd name="connsiteX13" fmla="*/ 41099 w 61778"/>
                    <a:gd name="connsiteY13" fmla="*/ 14125 h 66077"/>
                    <a:gd name="connsiteX14" fmla="*/ 57698 w 61778"/>
                    <a:gd name="connsiteY14" fmla="*/ 22106 h 66077"/>
                    <a:gd name="connsiteX15" fmla="*/ 61289 w 61778"/>
                    <a:gd name="connsiteY15" fmla="*/ 29368 h 66077"/>
                    <a:gd name="connsiteX16" fmla="*/ 61369 w 61778"/>
                    <a:gd name="connsiteY16" fmla="*/ 36151 h 66077"/>
                    <a:gd name="connsiteX17" fmla="*/ 58496 w 61778"/>
                    <a:gd name="connsiteY17" fmla="*/ 41498 h 66077"/>
                    <a:gd name="connsiteX18" fmla="*/ 51873 w 61778"/>
                    <a:gd name="connsiteY18" fmla="*/ 47404 h 66077"/>
                    <a:gd name="connsiteX19" fmla="*/ 27293 w 61778"/>
                    <a:gd name="connsiteY19" fmla="*/ 65998 h 6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778" h="66077">
                      <a:moveTo>
                        <a:pt x="27293" y="66078"/>
                      </a:moveTo>
                      <a:lnTo>
                        <a:pt x="19392" y="55623"/>
                      </a:lnTo>
                      <a:lnTo>
                        <a:pt x="39583" y="40301"/>
                      </a:lnTo>
                      <a:cubicBezTo>
                        <a:pt x="43892" y="37029"/>
                        <a:pt x="46446" y="34715"/>
                        <a:pt x="47404" y="33358"/>
                      </a:cubicBezTo>
                      <a:cubicBezTo>
                        <a:pt x="48281" y="32002"/>
                        <a:pt x="48760" y="30485"/>
                        <a:pt x="48681" y="28969"/>
                      </a:cubicBezTo>
                      <a:cubicBezTo>
                        <a:pt x="48601" y="27453"/>
                        <a:pt x="48042" y="25936"/>
                        <a:pt x="47004" y="24580"/>
                      </a:cubicBezTo>
                      <a:cubicBezTo>
                        <a:pt x="45648" y="22744"/>
                        <a:pt x="43892" y="21547"/>
                        <a:pt x="41817" y="20829"/>
                      </a:cubicBezTo>
                      <a:cubicBezTo>
                        <a:pt x="39742" y="20111"/>
                        <a:pt x="37668" y="20111"/>
                        <a:pt x="35593" y="20829"/>
                      </a:cubicBezTo>
                      <a:cubicBezTo>
                        <a:pt x="33518" y="21547"/>
                        <a:pt x="30325" y="23542"/>
                        <a:pt x="25856" y="26894"/>
                      </a:cubicBezTo>
                      <a:lnTo>
                        <a:pt x="7901" y="40461"/>
                      </a:lnTo>
                      <a:lnTo>
                        <a:pt x="0" y="30006"/>
                      </a:lnTo>
                      <a:lnTo>
                        <a:pt x="39583" y="0"/>
                      </a:lnTo>
                      <a:lnTo>
                        <a:pt x="46925" y="9736"/>
                      </a:lnTo>
                      <a:lnTo>
                        <a:pt x="41099" y="14125"/>
                      </a:lnTo>
                      <a:cubicBezTo>
                        <a:pt x="48201" y="14125"/>
                        <a:pt x="53708" y="16839"/>
                        <a:pt x="57698" y="22106"/>
                      </a:cubicBezTo>
                      <a:cubicBezTo>
                        <a:pt x="59454" y="24420"/>
                        <a:pt x="60651" y="26814"/>
                        <a:pt x="61289" y="29368"/>
                      </a:cubicBezTo>
                      <a:cubicBezTo>
                        <a:pt x="61928" y="31922"/>
                        <a:pt x="61928" y="34156"/>
                        <a:pt x="61369" y="36151"/>
                      </a:cubicBezTo>
                      <a:cubicBezTo>
                        <a:pt x="60811" y="38146"/>
                        <a:pt x="59853" y="39902"/>
                        <a:pt x="58496" y="41498"/>
                      </a:cubicBezTo>
                      <a:cubicBezTo>
                        <a:pt x="57140" y="43174"/>
                        <a:pt x="54905" y="45089"/>
                        <a:pt x="51873" y="47404"/>
                      </a:cubicBezTo>
                      <a:lnTo>
                        <a:pt x="27293" y="6599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6" name="Freeform: Shape 4525">
                  <a:extLst>
                    <a:ext uri="{FF2B5EF4-FFF2-40B4-BE49-F238E27FC236}">
                      <a16:creationId xmlns:a16="http://schemas.microsoft.com/office/drawing/2014/main" id="{B79D2050-9732-19DD-67C8-4D3440F934D1}"/>
                    </a:ext>
                  </a:extLst>
                </p:cNvPr>
                <p:cNvSpPr/>
                <p:nvPr/>
              </p:nvSpPr>
              <p:spPr>
                <a:xfrm>
                  <a:off x="4182719" y="4236914"/>
                  <a:ext cx="51401" cy="51004"/>
                </a:xfrm>
                <a:custGeom>
                  <a:avLst/>
                  <a:gdLst>
                    <a:gd name="connsiteX0" fmla="*/ 24359 w 51401"/>
                    <a:gd name="connsiteY0" fmla="*/ 38014 h 51004"/>
                    <a:gd name="connsiteX1" fmla="*/ 30504 w 51401"/>
                    <a:gd name="connsiteY1" fmla="*/ 49745 h 51004"/>
                    <a:gd name="connsiteX2" fmla="*/ 16937 w 51401"/>
                    <a:gd name="connsiteY2" fmla="*/ 49984 h 51004"/>
                    <a:gd name="connsiteX3" fmla="*/ 5685 w 51401"/>
                    <a:gd name="connsiteY3" fmla="*/ 41365 h 51004"/>
                    <a:gd name="connsiteX4" fmla="*/ 816 w 51401"/>
                    <a:gd name="connsiteY4" fmla="*/ 20935 h 51004"/>
                    <a:gd name="connsiteX5" fmla="*/ 11510 w 51401"/>
                    <a:gd name="connsiteY5" fmla="*/ 6650 h 51004"/>
                    <a:gd name="connsiteX6" fmla="*/ 30823 w 51401"/>
                    <a:gd name="connsiteY6" fmla="*/ 107 h 51004"/>
                    <a:gd name="connsiteX7" fmla="*/ 46225 w 51401"/>
                    <a:gd name="connsiteY7" fmla="*/ 8885 h 51004"/>
                    <a:gd name="connsiteX8" fmla="*/ 50933 w 51401"/>
                    <a:gd name="connsiteY8" fmla="*/ 27240 h 51004"/>
                    <a:gd name="connsiteX9" fmla="*/ 36728 w 51401"/>
                    <a:gd name="connsiteY9" fmla="*/ 45675 h 51004"/>
                    <a:gd name="connsiteX10" fmla="*/ 16857 w 51401"/>
                    <a:gd name="connsiteY10" fmla="*/ 19419 h 51004"/>
                    <a:gd name="connsiteX11" fmla="*/ 11510 w 51401"/>
                    <a:gd name="connsiteY11" fmla="*/ 27400 h 51004"/>
                    <a:gd name="connsiteX12" fmla="*/ 13505 w 51401"/>
                    <a:gd name="connsiteY12" fmla="*/ 35380 h 51004"/>
                    <a:gd name="connsiteX13" fmla="*/ 17974 w 51401"/>
                    <a:gd name="connsiteY13" fmla="*/ 38492 h 51004"/>
                    <a:gd name="connsiteX14" fmla="*/ 24199 w 51401"/>
                    <a:gd name="connsiteY14" fmla="*/ 37774 h 51004"/>
                    <a:gd name="connsiteX15" fmla="*/ 35372 w 51401"/>
                    <a:gd name="connsiteY15" fmla="*/ 30592 h 51004"/>
                    <a:gd name="connsiteX16" fmla="*/ 40479 w 51401"/>
                    <a:gd name="connsiteY16" fmla="*/ 23010 h 51004"/>
                    <a:gd name="connsiteX17" fmla="*/ 38723 w 51401"/>
                    <a:gd name="connsiteY17" fmla="*/ 15748 h 51004"/>
                    <a:gd name="connsiteX18" fmla="*/ 31940 w 51401"/>
                    <a:gd name="connsiteY18" fmla="*/ 11997 h 51004"/>
                    <a:gd name="connsiteX19" fmla="*/ 23481 w 51401"/>
                    <a:gd name="connsiteY19" fmla="*/ 14950 h 51004"/>
                    <a:gd name="connsiteX20" fmla="*/ 35292 w 51401"/>
                    <a:gd name="connsiteY20" fmla="*/ 30592 h 5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401" h="51004">
                      <a:moveTo>
                        <a:pt x="24359" y="38014"/>
                      </a:moveTo>
                      <a:lnTo>
                        <a:pt x="30504" y="49745"/>
                      </a:lnTo>
                      <a:cubicBezTo>
                        <a:pt x="25636" y="51341"/>
                        <a:pt x="21167" y="51421"/>
                        <a:pt x="16937" y="49984"/>
                      </a:cubicBezTo>
                      <a:cubicBezTo>
                        <a:pt x="12707" y="48627"/>
                        <a:pt x="9036" y="45755"/>
                        <a:pt x="5685" y="41365"/>
                      </a:cubicBezTo>
                      <a:cubicBezTo>
                        <a:pt x="497" y="34502"/>
                        <a:pt x="-1179" y="27719"/>
                        <a:pt x="816" y="20935"/>
                      </a:cubicBezTo>
                      <a:cubicBezTo>
                        <a:pt x="2492" y="15588"/>
                        <a:pt x="6004" y="10880"/>
                        <a:pt x="11510" y="6650"/>
                      </a:cubicBezTo>
                      <a:cubicBezTo>
                        <a:pt x="18054" y="1703"/>
                        <a:pt x="24518" y="-532"/>
                        <a:pt x="30823" y="107"/>
                      </a:cubicBezTo>
                      <a:cubicBezTo>
                        <a:pt x="37127" y="745"/>
                        <a:pt x="42315" y="3618"/>
                        <a:pt x="46225" y="8885"/>
                      </a:cubicBezTo>
                      <a:cubicBezTo>
                        <a:pt x="50694" y="14791"/>
                        <a:pt x="52290" y="20856"/>
                        <a:pt x="50933" y="27240"/>
                      </a:cubicBezTo>
                      <a:cubicBezTo>
                        <a:pt x="49577" y="33624"/>
                        <a:pt x="44868" y="39769"/>
                        <a:pt x="36728" y="45675"/>
                      </a:cubicBezTo>
                      <a:lnTo>
                        <a:pt x="16857" y="19419"/>
                      </a:lnTo>
                      <a:cubicBezTo>
                        <a:pt x="13825" y="21813"/>
                        <a:pt x="12069" y="24527"/>
                        <a:pt x="11510" y="27400"/>
                      </a:cubicBezTo>
                      <a:cubicBezTo>
                        <a:pt x="11031" y="30352"/>
                        <a:pt x="11670" y="32986"/>
                        <a:pt x="13505" y="35380"/>
                      </a:cubicBezTo>
                      <a:cubicBezTo>
                        <a:pt x="14782" y="37056"/>
                        <a:pt x="16219" y="38093"/>
                        <a:pt x="17974" y="38492"/>
                      </a:cubicBezTo>
                      <a:cubicBezTo>
                        <a:pt x="19730" y="38891"/>
                        <a:pt x="21805" y="38652"/>
                        <a:pt x="24199" y="37774"/>
                      </a:cubicBezTo>
                      <a:close/>
                      <a:moveTo>
                        <a:pt x="35372" y="30592"/>
                      </a:moveTo>
                      <a:cubicBezTo>
                        <a:pt x="38324" y="28198"/>
                        <a:pt x="40080" y="25724"/>
                        <a:pt x="40479" y="23010"/>
                      </a:cubicBezTo>
                      <a:cubicBezTo>
                        <a:pt x="40958" y="20297"/>
                        <a:pt x="40320" y="17903"/>
                        <a:pt x="38723" y="15748"/>
                      </a:cubicBezTo>
                      <a:cubicBezTo>
                        <a:pt x="36968" y="13434"/>
                        <a:pt x="34733" y="12237"/>
                        <a:pt x="31940" y="11997"/>
                      </a:cubicBezTo>
                      <a:cubicBezTo>
                        <a:pt x="29147" y="11758"/>
                        <a:pt x="26354" y="12716"/>
                        <a:pt x="23481" y="14950"/>
                      </a:cubicBezTo>
                      <a:lnTo>
                        <a:pt x="35292" y="3059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7" name="Freeform: Shape 4526">
                  <a:extLst>
                    <a:ext uri="{FF2B5EF4-FFF2-40B4-BE49-F238E27FC236}">
                      <a16:creationId xmlns:a16="http://schemas.microsoft.com/office/drawing/2014/main" id="{E2E7AD61-6F68-62B3-E8D8-1500E1612F8F}"/>
                    </a:ext>
                  </a:extLst>
                </p:cNvPr>
                <p:cNvSpPr/>
                <p:nvPr/>
              </p:nvSpPr>
              <p:spPr>
                <a:xfrm>
                  <a:off x="4213530" y="4277490"/>
                  <a:ext cx="53749" cy="53483"/>
                </a:xfrm>
                <a:custGeom>
                  <a:avLst/>
                  <a:gdLst>
                    <a:gd name="connsiteX0" fmla="*/ 4242 w 53749"/>
                    <a:gd name="connsiteY0" fmla="*/ 14276 h 53483"/>
                    <a:gd name="connsiteX1" fmla="*/ 13819 w 53749"/>
                    <a:gd name="connsiteY1" fmla="*/ 23613 h 53483"/>
                    <a:gd name="connsiteX2" fmla="*/ 11265 w 53749"/>
                    <a:gd name="connsiteY2" fmla="*/ 29838 h 53483"/>
                    <a:gd name="connsiteX3" fmla="*/ 14058 w 53749"/>
                    <a:gd name="connsiteY3" fmla="*/ 36781 h 53483"/>
                    <a:gd name="connsiteX4" fmla="*/ 20203 w 53749"/>
                    <a:gd name="connsiteY4" fmla="*/ 41728 h 53483"/>
                    <a:gd name="connsiteX5" fmla="*/ 24034 w 53749"/>
                    <a:gd name="connsiteY5" fmla="*/ 41010 h 53483"/>
                    <a:gd name="connsiteX6" fmla="*/ 25470 w 53749"/>
                    <a:gd name="connsiteY6" fmla="*/ 38776 h 53483"/>
                    <a:gd name="connsiteX7" fmla="*/ 24193 w 53749"/>
                    <a:gd name="connsiteY7" fmla="*/ 34227 h 53483"/>
                    <a:gd name="connsiteX8" fmla="*/ 17170 w 53749"/>
                    <a:gd name="connsiteY8" fmla="*/ 14276 h 53483"/>
                    <a:gd name="connsiteX9" fmla="*/ 22517 w 53749"/>
                    <a:gd name="connsiteY9" fmla="*/ 2864 h 53483"/>
                    <a:gd name="connsiteX10" fmla="*/ 34249 w 53749"/>
                    <a:gd name="connsiteY10" fmla="*/ 390 h 53483"/>
                    <a:gd name="connsiteX11" fmla="*/ 47257 w 53749"/>
                    <a:gd name="connsiteY11" fmla="*/ 10366 h 53483"/>
                    <a:gd name="connsiteX12" fmla="*/ 53721 w 53749"/>
                    <a:gd name="connsiteY12" fmla="*/ 24411 h 53483"/>
                    <a:gd name="connsiteX13" fmla="*/ 50050 w 53749"/>
                    <a:gd name="connsiteY13" fmla="*/ 35743 h 53483"/>
                    <a:gd name="connsiteX14" fmla="*/ 40713 w 53749"/>
                    <a:gd name="connsiteY14" fmla="*/ 27284 h 53483"/>
                    <a:gd name="connsiteX15" fmla="*/ 42468 w 53749"/>
                    <a:gd name="connsiteY15" fmla="*/ 22177 h 53483"/>
                    <a:gd name="connsiteX16" fmla="*/ 39835 w 53749"/>
                    <a:gd name="connsiteY16" fmla="*/ 16191 h 53483"/>
                    <a:gd name="connsiteX17" fmla="*/ 34169 w 53749"/>
                    <a:gd name="connsiteY17" fmla="*/ 11164 h 53483"/>
                    <a:gd name="connsiteX18" fmla="*/ 31136 w 53749"/>
                    <a:gd name="connsiteY18" fmla="*/ 11563 h 53483"/>
                    <a:gd name="connsiteX19" fmla="*/ 30019 w 53749"/>
                    <a:gd name="connsiteY19" fmla="*/ 14037 h 53483"/>
                    <a:gd name="connsiteX20" fmla="*/ 34488 w 53749"/>
                    <a:gd name="connsiteY20" fmla="*/ 26087 h 53483"/>
                    <a:gd name="connsiteX21" fmla="*/ 38638 w 53749"/>
                    <a:gd name="connsiteY21" fmla="*/ 41329 h 53483"/>
                    <a:gd name="connsiteX22" fmla="*/ 33291 w 53749"/>
                    <a:gd name="connsiteY22" fmla="*/ 50507 h 53483"/>
                    <a:gd name="connsiteX23" fmla="*/ 20522 w 53749"/>
                    <a:gd name="connsiteY23" fmla="*/ 53061 h 53483"/>
                    <a:gd name="connsiteX24" fmla="*/ 6397 w 53749"/>
                    <a:gd name="connsiteY24" fmla="*/ 42607 h 53483"/>
                    <a:gd name="connsiteX25" fmla="*/ 13 w 53749"/>
                    <a:gd name="connsiteY25" fmla="*/ 27284 h 53483"/>
                    <a:gd name="connsiteX26" fmla="*/ 4242 w 53749"/>
                    <a:gd name="connsiteY26" fmla="*/ 14356 h 53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749" h="53483">
                      <a:moveTo>
                        <a:pt x="4242" y="14276"/>
                      </a:moveTo>
                      <a:lnTo>
                        <a:pt x="13819" y="23613"/>
                      </a:lnTo>
                      <a:cubicBezTo>
                        <a:pt x="12143" y="25608"/>
                        <a:pt x="11265" y="27683"/>
                        <a:pt x="11265" y="29838"/>
                      </a:cubicBezTo>
                      <a:cubicBezTo>
                        <a:pt x="11265" y="31993"/>
                        <a:pt x="12143" y="34307"/>
                        <a:pt x="14058" y="36781"/>
                      </a:cubicBezTo>
                      <a:cubicBezTo>
                        <a:pt x="16133" y="39494"/>
                        <a:pt x="18128" y="41170"/>
                        <a:pt x="20203" y="41728"/>
                      </a:cubicBezTo>
                      <a:cubicBezTo>
                        <a:pt x="21639" y="42128"/>
                        <a:pt x="22916" y="41888"/>
                        <a:pt x="24034" y="41010"/>
                      </a:cubicBezTo>
                      <a:cubicBezTo>
                        <a:pt x="24832" y="40372"/>
                        <a:pt x="25311" y="39654"/>
                        <a:pt x="25470" y="38776"/>
                      </a:cubicBezTo>
                      <a:cubicBezTo>
                        <a:pt x="25550" y="37898"/>
                        <a:pt x="25151" y="36382"/>
                        <a:pt x="24193" y="34227"/>
                      </a:cubicBezTo>
                      <a:cubicBezTo>
                        <a:pt x="19644" y="24331"/>
                        <a:pt x="17330" y="17708"/>
                        <a:pt x="17170" y="14276"/>
                      </a:cubicBezTo>
                      <a:cubicBezTo>
                        <a:pt x="16931" y="9488"/>
                        <a:pt x="18687" y="5737"/>
                        <a:pt x="22517" y="2864"/>
                      </a:cubicBezTo>
                      <a:cubicBezTo>
                        <a:pt x="25949" y="230"/>
                        <a:pt x="29859" y="-567"/>
                        <a:pt x="34249" y="390"/>
                      </a:cubicBezTo>
                      <a:cubicBezTo>
                        <a:pt x="38638" y="1348"/>
                        <a:pt x="42947" y="4620"/>
                        <a:pt x="47257" y="10366"/>
                      </a:cubicBezTo>
                      <a:cubicBezTo>
                        <a:pt x="51327" y="15792"/>
                        <a:pt x="53561" y="20501"/>
                        <a:pt x="53721" y="24411"/>
                      </a:cubicBezTo>
                      <a:cubicBezTo>
                        <a:pt x="53960" y="28401"/>
                        <a:pt x="52683" y="32152"/>
                        <a:pt x="50050" y="35743"/>
                      </a:cubicBezTo>
                      <a:lnTo>
                        <a:pt x="40713" y="27284"/>
                      </a:lnTo>
                      <a:cubicBezTo>
                        <a:pt x="41910" y="25688"/>
                        <a:pt x="42468" y="24012"/>
                        <a:pt x="42468" y="22177"/>
                      </a:cubicBezTo>
                      <a:cubicBezTo>
                        <a:pt x="42468" y="20341"/>
                        <a:pt x="41511" y="18426"/>
                        <a:pt x="39835" y="16191"/>
                      </a:cubicBezTo>
                      <a:cubicBezTo>
                        <a:pt x="37760" y="13398"/>
                        <a:pt x="35845" y="11722"/>
                        <a:pt x="34169" y="11164"/>
                      </a:cubicBezTo>
                      <a:cubicBezTo>
                        <a:pt x="33052" y="10765"/>
                        <a:pt x="32014" y="10924"/>
                        <a:pt x="31136" y="11563"/>
                      </a:cubicBezTo>
                      <a:cubicBezTo>
                        <a:pt x="30418" y="12121"/>
                        <a:pt x="30019" y="12919"/>
                        <a:pt x="30019" y="14037"/>
                      </a:cubicBezTo>
                      <a:cubicBezTo>
                        <a:pt x="30019" y="15553"/>
                        <a:pt x="31535" y="19543"/>
                        <a:pt x="34488" y="26087"/>
                      </a:cubicBezTo>
                      <a:cubicBezTo>
                        <a:pt x="37441" y="32631"/>
                        <a:pt x="38797" y="37738"/>
                        <a:pt x="38638" y="41329"/>
                      </a:cubicBezTo>
                      <a:cubicBezTo>
                        <a:pt x="38398" y="44921"/>
                        <a:pt x="36643" y="47953"/>
                        <a:pt x="33291" y="50507"/>
                      </a:cubicBezTo>
                      <a:cubicBezTo>
                        <a:pt x="29700" y="53220"/>
                        <a:pt x="25390" y="54098"/>
                        <a:pt x="20522" y="53061"/>
                      </a:cubicBezTo>
                      <a:cubicBezTo>
                        <a:pt x="15574" y="52023"/>
                        <a:pt x="10946" y="48512"/>
                        <a:pt x="6397" y="42607"/>
                      </a:cubicBezTo>
                      <a:cubicBezTo>
                        <a:pt x="2327" y="37180"/>
                        <a:pt x="172" y="32152"/>
                        <a:pt x="13" y="27284"/>
                      </a:cubicBezTo>
                      <a:cubicBezTo>
                        <a:pt x="-147" y="22496"/>
                        <a:pt x="1210" y="18187"/>
                        <a:pt x="4242" y="14356"/>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8" name="Freeform: Shape 4527">
                  <a:extLst>
                    <a:ext uri="{FF2B5EF4-FFF2-40B4-BE49-F238E27FC236}">
                      <a16:creationId xmlns:a16="http://schemas.microsoft.com/office/drawing/2014/main" id="{005DF5F1-0123-950F-62D9-3B167983E1B9}"/>
                    </a:ext>
                  </a:extLst>
                </p:cNvPr>
                <p:cNvSpPr/>
                <p:nvPr/>
              </p:nvSpPr>
              <p:spPr>
                <a:xfrm>
                  <a:off x="4241394" y="4305094"/>
                  <a:ext cx="62566" cy="51792"/>
                </a:xfrm>
                <a:custGeom>
                  <a:avLst/>
                  <a:gdLst>
                    <a:gd name="connsiteX0" fmla="*/ 0 w 62566"/>
                    <a:gd name="connsiteY0" fmla="*/ 41338 h 51792"/>
                    <a:gd name="connsiteX1" fmla="*/ 39583 w 62566"/>
                    <a:gd name="connsiteY1" fmla="*/ 11332 h 51792"/>
                    <a:gd name="connsiteX2" fmla="*/ 47484 w 62566"/>
                    <a:gd name="connsiteY2" fmla="*/ 21786 h 51792"/>
                    <a:gd name="connsiteX3" fmla="*/ 7901 w 62566"/>
                    <a:gd name="connsiteY3" fmla="*/ 51793 h 51792"/>
                    <a:gd name="connsiteX4" fmla="*/ 0 w 62566"/>
                    <a:gd name="connsiteY4" fmla="*/ 41338 h 51792"/>
                    <a:gd name="connsiteX5" fmla="*/ 45010 w 62566"/>
                    <a:gd name="connsiteY5" fmla="*/ 7342 h 51792"/>
                    <a:gd name="connsiteX6" fmla="*/ 54666 w 62566"/>
                    <a:gd name="connsiteY6" fmla="*/ 0 h 51792"/>
                    <a:gd name="connsiteX7" fmla="*/ 62567 w 62566"/>
                    <a:gd name="connsiteY7" fmla="*/ 10454 h 51792"/>
                    <a:gd name="connsiteX8" fmla="*/ 52910 w 62566"/>
                    <a:gd name="connsiteY8" fmla="*/ 17796 h 51792"/>
                    <a:gd name="connsiteX9" fmla="*/ 45010 w 62566"/>
                    <a:gd name="connsiteY9" fmla="*/ 7342 h 51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66" h="51792">
                      <a:moveTo>
                        <a:pt x="0" y="41338"/>
                      </a:moveTo>
                      <a:lnTo>
                        <a:pt x="39583" y="11332"/>
                      </a:lnTo>
                      <a:lnTo>
                        <a:pt x="47484" y="21786"/>
                      </a:lnTo>
                      <a:lnTo>
                        <a:pt x="7901" y="51793"/>
                      </a:lnTo>
                      <a:lnTo>
                        <a:pt x="0" y="41338"/>
                      </a:lnTo>
                      <a:close/>
                      <a:moveTo>
                        <a:pt x="45010" y="7342"/>
                      </a:moveTo>
                      <a:lnTo>
                        <a:pt x="54666" y="0"/>
                      </a:lnTo>
                      <a:lnTo>
                        <a:pt x="62567" y="10454"/>
                      </a:lnTo>
                      <a:lnTo>
                        <a:pt x="52910" y="17796"/>
                      </a:lnTo>
                      <a:lnTo>
                        <a:pt x="45010" y="734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29" name="Freeform: Shape 4528">
                  <a:extLst>
                    <a:ext uri="{FF2B5EF4-FFF2-40B4-BE49-F238E27FC236}">
                      <a16:creationId xmlns:a16="http://schemas.microsoft.com/office/drawing/2014/main" id="{F23E7585-3169-6994-3B82-FCE92B9741AA}"/>
                    </a:ext>
                  </a:extLst>
                </p:cNvPr>
                <p:cNvSpPr/>
                <p:nvPr/>
              </p:nvSpPr>
              <p:spPr>
                <a:xfrm>
                  <a:off x="4260396" y="4342212"/>
                  <a:ext cx="55891" cy="59843"/>
                </a:xfrm>
                <a:custGeom>
                  <a:avLst/>
                  <a:gdLst>
                    <a:gd name="connsiteX0" fmla="*/ 30556 w 55891"/>
                    <a:gd name="connsiteY0" fmla="*/ 12440 h 59843"/>
                    <a:gd name="connsiteX1" fmla="*/ 25050 w 55891"/>
                    <a:gd name="connsiteY1" fmla="*/ 1666 h 59843"/>
                    <a:gd name="connsiteX2" fmla="*/ 37738 w 55891"/>
                    <a:gd name="connsiteY2" fmla="*/ 709 h 59843"/>
                    <a:gd name="connsiteX3" fmla="*/ 49310 w 55891"/>
                    <a:gd name="connsiteY3" fmla="*/ 10285 h 59843"/>
                    <a:gd name="connsiteX4" fmla="*/ 55535 w 55891"/>
                    <a:gd name="connsiteY4" fmla="*/ 22016 h 59843"/>
                    <a:gd name="connsiteX5" fmla="*/ 54976 w 55891"/>
                    <a:gd name="connsiteY5" fmla="*/ 29997 h 59843"/>
                    <a:gd name="connsiteX6" fmla="*/ 46677 w 55891"/>
                    <a:gd name="connsiteY6" fmla="*/ 38456 h 59843"/>
                    <a:gd name="connsiteX7" fmla="*/ 34387 w 55891"/>
                    <a:gd name="connsiteY7" fmla="*/ 47634 h 59843"/>
                    <a:gd name="connsiteX8" fmla="*/ 27045 w 55891"/>
                    <a:gd name="connsiteY8" fmla="*/ 53938 h 59843"/>
                    <a:gd name="connsiteX9" fmla="*/ 23134 w 55891"/>
                    <a:gd name="connsiteY9" fmla="*/ 59843 h 59843"/>
                    <a:gd name="connsiteX10" fmla="*/ 15314 w 55891"/>
                    <a:gd name="connsiteY10" fmla="*/ 49469 h 59843"/>
                    <a:gd name="connsiteX11" fmla="*/ 17628 w 55891"/>
                    <a:gd name="connsiteY11" fmla="*/ 46117 h 59843"/>
                    <a:gd name="connsiteX12" fmla="*/ 18586 w 55891"/>
                    <a:gd name="connsiteY12" fmla="*/ 44840 h 59843"/>
                    <a:gd name="connsiteX13" fmla="*/ 10286 w 55891"/>
                    <a:gd name="connsiteY13" fmla="*/ 42047 h 59843"/>
                    <a:gd name="connsiteX14" fmla="*/ 4061 w 55891"/>
                    <a:gd name="connsiteY14" fmla="*/ 36541 h 59843"/>
                    <a:gd name="connsiteX15" fmla="*/ 71 w 55891"/>
                    <a:gd name="connsiteY15" fmla="*/ 24410 h 59843"/>
                    <a:gd name="connsiteX16" fmla="*/ 5817 w 55891"/>
                    <a:gd name="connsiteY16" fmla="*/ 14515 h 59843"/>
                    <a:gd name="connsiteX17" fmla="*/ 12999 w 55891"/>
                    <a:gd name="connsiteY17" fmla="*/ 11562 h 59843"/>
                    <a:gd name="connsiteX18" fmla="*/ 20421 w 55891"/>
                    <a:gd name="connsiteY18" fmla="*/ 12998 h 59843"/>
                    <a:gd name="connsiteX19" fmla="*/ 29199 w 55891"/>
                    <a:gd name="connsiteY19" fmla="*/ 19463 h 59843"/>
                    <a:gd name="connsiteX20" fmla="*/ 39494 w 55891"/>
                    <a:gd name="connsiteY20" fmla="*/ 27683 h 59843"/>
                    <a:gd name="connsiteX21" fmla="*/ 40532 w 55891"/>
                    <a:gd name="connsiteY21" fmla="*/ 26884 h 59843"/>
                    <a:gd name="connsiteX22" fmla="*/ 43724 w 55891"/>
                    <a:gd name="connsiteY22" fmla="*/ 22096 h 59843"/>
                    <a:gd name="connsiteX23" fmla="*/ 40771 w 55891"/>
                    <a:gd name="connsiteY23" fmla="*/ 15472 h 59843"/>
                    <a:gd name="connsiteX24" fmla="*/ 36382 w 55891"/>
                    <a:gd name="connsiteY24" fmla="*/ 11961 h 59843"/>
                    <a:gd name="connsiteX25" fmla="*/ 30636 w 55891"/>
                    <a:gd name="connsiteY25" fmla="*/ 12360 h 59843"/>
                    <a:gd name="connsiteX26" fmla="*/ 32631 w 55891"/>
                    <a:gd name="connsiteY26" fmla="*/ 32870 h 59843"/>
                    <a:gd name="connsiteX27" fmla="*/ 26167 w 55891"/>
                    <a:gd name="connsiteY27" fmla="*/ 27683 h 59843"/>
                    <a:gd name="connsiteX28" fmla="*/ 20022 w 55891"/>
                    <a:gd name="connsiteY28" fmla="*/ 23373 h 59843"/>
                    <a:gd name="connsiteX29" fmla="*/ 14755 w 55891"/>
                    <a:gd name="connsiteY29" fmla="*/ 24091 h 59843"/>
                    <a:gd name="connsiteX30" fmla="*/ 12201 w 55891"/>
                    <a:gd name="connsiteY30" fmla="*/ 28640 h 59843"/>
                    <a:gd name="connsiteX31" fmla="*/ 13797 w 55891"/>
                    <a:gd name="connsiteY31" fmla="*/ 34067 h 59843"/>
                    <a:gd name="connsiteX32" fmla="*/ 19783 w 55891"/>
                    <a:gd name="connsiteY32" fmla="*/ 38057 h 59843"/>
                    <a:gd name="connsiteX33" fmla="*/ 25129 w 55891"/>
                    <a:gd name="connsiteY33" fmla="*/ 37897 h 59843"/>
                    <a:gd name="connsiteX34" fmla="*/ 30556 w 55891"/>
                    <a:gd name="connsiteY34" fmla="*/ 34466 h 59843"/>
                    <a:gd name="connsiteX35" fmla="*/ 32631 w 55891"/>
                    <a:gd name="connsiteY35" fmla="*/ 32870 h 5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891" h="59843">
                      <a:moveTo>
                        <a:pt x="30556" y="12440"/>
                      </a:moveTo>
                      <a:lnTo>
                        <a:pt x="25050" y="1666"/>
                      </a:lnTo>
                      <a:cubicBezTo>
                        <a:pt x="29678" y="-169"/>
                        <a:pt x="33908" y="-488"/>
                        <a:pt x="37738" y="709"/>
                      </a:cubicBezTo>
                      <a:cubicBezTo>
                        <a:pt x="41569" y="1906"/>
                        <a:pt x="45400" y="5098"/>
                        <a:pt x="49310" y="10285"/>
                      </a:cubicBezTo>
                      <a:cubicBezTo>
                        <a:pt x="52821" y="14994"/>
                        <a:pt x="54976" y="18825"/>
                        <a:pt x="55535" y="22016"/>
                      </a:cubicBezTo>
                      <a:cubicBezTo>
                        <a:pt x="56173" y="25129"/>
                        <a:pt x="55934" y="27842"/>
                        <a:pt x="54976" y="29997"/>
                      </a:cubicBezTo>
                      <a:cubicBezTo>
                        <a:pt x="54019" y="32152"/>
                        <a:pt x="51225" y="35024"/>
                        <a:pt x="46677" y="38456"/>
                      </a:cubicBezTo>
                      <a:lnTo>
                        <a:pt x="34387" y="47634"/>
                      </a:lnTo>
                      <a:cubicBezTo>
                        <a:pt x="30875" y="50267"/>
                        <a:pt x="28481" y="52342"/>
                        <a:pt x="27045" y="53938"/>
                      </a:cubicBezTo>
                      <a:cubicBezTo>
                        <a:pt x="25688" y="55534"/>
                        <a:pt x="24331" y="57529"/>
                        <a:pt x="23134" y="59843"/>
                      </a:cubicBezTo>
                      <a:lnTo>
                        <a:pt x="15314" y="49469"/>
                      </a:lnTo>
                      <a:cubicBezTo>
                        <a:pt x="15792" y="48671"/>
                        <a:pt x="16590" y="47554"/>
                        <a:pt x="17628" y="46117"/>
                      </a:cubicBezTo>
                      <a:cubicBezTo>
                        <a:pt x="18107" y="45479"/>
                        <a:pt x="18426" y="45000"/>
                        <a:pt x="18586" y="44840"/>
                      </a:cubicBezTo>
                      <a:cubicBezTo>
                        <a:pt x="15473" y="44361"/>
                        <a:pt x="12760" y="43404"/>
                        <a:pt x="10286" y="42047"/>
                      </a:cubicBezTo>
                      <a:cubicBezTo>
                        <a:pt x="7892" y="40691"/>
                        <a:pt x="5817" y="38855"/>
                        <a:pt x="4061" y="36541"/>
                      </a:cubicBezTo>
                      <a:cubicBezTo>
                        <a:pt x="949" y="32471"/>
                        <a:pt x="-328" y="28401"/>
                        <a:pt x="71" y="24410"/>
                      </a:cubicBezTo>
                      <a:cubicBezTo>
                        <a:pt x="470" y="20420"/>
                        <a:pt x="2385" y="17069"/>
                        <a:pt x="5817" y="14515"/>
                      </a:cubicBezTo>
                      <a:cubicBezTo>
                        <a:pt x="8051" y="12839"/>
                        <a:pt x="10445" y="11882"/>
                        <a:pt x="12999" y="11562"/>
                      </a:cubicBezTo>
                      <a:cubicBezTo>
                        <a:pt x="15553" y="11323"/>
                        <a:pt x="18027" y="11802"/>
                        <a:pt x="20421" y="12998"/>
                      </a:cubicBezTo>
                      <a:cubicBezTo>
                        <a:pt x="22815" y="14196"/>
                        <a:pt x="25768" y="16351"/>
                        <a:pt x="29199" y="19463"/>
                      </a:cubicBezTo>
                      <a:cubicBezTo>
                        <a:pt x="33828" y="23692"/>
                        <a:pt x="37260" y="26406"/>
                        <a:pt x="39494" y="27683"/>
                      </a:cubicBezTo>
                      <a:lnTo>
                        <a:pt x="40532" y="26884"/>
                      </a:lnTo>
                      <a:cubicBezTo>
                        <a:pt x="42527" y="25369"/>
                        <a:pt x="43564" y="23772"/>
                        <a:pt x="43724" y="22096"/>
                      </a:cubicBezTo>
                      <a:cubicBezTo>
                        <a:pt x="43804" y="20420"/>
                        <a:pt x="42846" y="18266"/>
                        <a:pt x="40771" y="15472"/>
                      </a:cubicBezTo>
                      <a:cubicBezTo>
                        <a:pt x="39334" y="13637"/>
                        <a:pt x="37898" y="12440"/>
                        <a:pt x="36382" y="11961"/>
                      </a:cubicBezTo>
                      <a:cubicBezTo>
                        <a:pt x="34865" y="11482"/>
                        <a:pt x="32950" y="11562"/>
                        <a:pt x="30636" y="12360"/>
                      </a:cubicBezTo>
                      <a:close/>
                      <a:moveTo>
                        <a:pt x="32631" y="32870"/>
                      </a:moveTo>
                      <a:cubicBezTo>
                        <a:pt x="31194" y="31833"/>
                        <a:pt x="29040" y="30157"/>
                        <a:pt x="26167" y="27683"/>
                      </a:cubicBezTo>
                      <a:cubicBezTo>
                        <a:pt x="23294" y="25209"/>
                        <a:pt x="21299" y="23772"/>
                        <a:pt x="20022" y="23373"/>
                      </a:cubicBezTo>
                      <a:cubicBezTo>
                        <a:pt x="18027" y="22735"/>
                        <a:pt x="16271" y="22974"/>
                        <a:pt x="14755" y="24091"/>
                      </a:cubicBezTo>
                      <a:cubicBezTo>
                        <a:pt x="13318" y="25209"/>
                        <a:pt x="12440" y="26725"/>
                        <a:pt x="12201" y="28640"/>
                      </a:cubicBezTo>
                      <a:cubicBezTo>
                        <a:pt x="11962" y="30555"/>
                        <a:pt x="12520" y="32311"/>
                        <a:pt x="13797" y="34067"/>
                      </a:cubicBezTo>
                      <a:cubicBezTo>
                        <a:pt x="15234" y="35982"/>
                        <a:pt x="17229" y="37259"/>
                        <a:pt x="19783" y="38057"/>
                      </a:cubicBezTo>
                      <a:cubicBezTo>
                        <a:pt x="21698" y="38616"/>
                        <a:pt x="23453" y="38536"/>
                        <a:pt x="25129" y="37897"/>
                      </a:cubicBezTo>
                      <a:cubicBezTo>
                        <a:pt x="26247" y="37498"/>
                        <a:pt x="28002" y="36302"/>
                        <a:pt x="30556" y="34466"/>
                      </a:cubicBezTo>
                      <a:lnTo>
                        <a:pt x="32631" y="3287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20" name="Graphic 2">
                <a:extLst>
                  <a:ext uri="{FF2B5EF4-FFF2-40B4-BE49-F238E27FC236}">
                    <a16:creationId xmlns:a16="http://schemas.microsoft.com/office/drawing/2014/main" id="{818CEDD9-E231-867A-6640-9FACE0A092F3}"/>
                  </a:ext>
                </a:extLst>
              </p:cNvPr>
              <p:cNvGrpSpPr/>
              <p:nvPr/>
            </p:nvGrpSpPr>
            <p:grpSpPr>
              <a:xfrm>
                <a:off x="3352935" y="3987553"/>
                <a:ext cx="287613" cy="773301"/>
                <a:chOff x="3352935" y="3987553"/>
                <a:chExt cx="287613" cy="773301"/>
              </a:xfrm>
              <a:solidFill>
                <a:srgbClr val="000000"/>
              </a:solidFill>
            </p:grpSpPr>
            <p:sp>
              <p:nvSpPr>
                <p:cNvPr id="4499" name="Freeform: Shape 4498">
                  <a:extLst>
                    <a:ext uri="{FF2B5EF4-FFF2-40B4-BE49-F238E27FC236}">
                      <a16:creationId xmlns:a16="http://schemas.microsoft.com/office/drawing/2014/main" id="{1907D9BA-E9A2-BC15-B588-19BFC5D43BBF}"/>
                    </a:ext>
                  </a:extLst>
                </p:cNvPr>
                <p:cNvSpPr/>
                <p:nvPr/>
              </p:nvSpPr>
              <p:spPr>
                <a:xfrm>
                  <a:off x="3352935" y="3987553"/>
                  <a:ext cx="45488" cy="26495"/>
                </a:xfrm>
                <a:custGeom>
                  <a:avLst/>
                  <a:gdLst>
                    <a:gd name="connsiteX0" fmla="*/ 1676 w 45488"/>
                    <a:gd name="connsiteY0" fmla="*/ 26495 h 26495"/>
                    <a:gd name="connsiteX1" fmla="*/ 0 w 45488"/>
                    <a:gd name="connsiteY1" fmla="*/ 21148 h 26495"/>
                    <a:gd name="connsiteX2" fmla="*/ 34076 w 45488"/>
                    <a:gd name="connsiteY2" fmla="*/ 10295 h 26495"/>
                    <a:gd name="connsiteX3" fmla="*/ 28809 w 45488"/>
                    <a:gd name="connsiteY3" fmla="*/ 6384 h 26495"/>
                    <a:gd name="connsiteX4" fmla="*/ 24260 w 45488"/>
                    <a:gd name="connsiteY4" fmla="*/ 1676 h 26495"/>
                    <a:gd name="connsiteX5" fmla="*/ 29448 w 45488"/>
                    <a:gd name="connsiteY5" fmla="*/ 0 h 26495"/>
                    <a:gd name="connsiteX6" fmla="*/ 37029 w 45488"/>
                    <a:gd name="connsiteY6" fmla="*/ 6225 h 26495"/>
                    <a:gd name="connsiteX7" fmla="*/ 44371 w 45488"/>
                    <a:gd name="connsiteY7" fmla="*/ 9098 h 26495"/>
                    <a:gd name="connsiteX8" fmla="*/ 45488 w 45488"/>
                    <a:gd name="connsiteY8" fmla="*/ 12529 h 26495"/>
                    <a:gd name="connsiteX9" fmla="*/ 1756 w 45488"/>
                    <a:gd name="connsiteY9" fmla="*/ 26495 h 26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88" h="26495">
                      <a:moveTo>
                        <a:pt x="1676" y="26495"/>
                      </a:moveTo>
                      <a:lnTo>
                        <a:pt x="0" y="21148"/>
                      </a:lnTo>
                      <a:lnTo>
                        <a:pt x="34076" y="10295"/>
                      </a:lnTo>
                      <a:cubicBezTo>
                        <a:pt x="32400" y="9417"/>
                        <a:pt x="30645" y="8140"/>
                        <a:pt x="28809" y="6384"/>
                      </a:cubicBezTo>
                      <a:cubicBezTo>
                        <a:pt x="26894" y="4708"/>
                        <a:pt x="25378" y="3112"/>
                        <a:pt x="24260" y="1676"/>
                      </a:cubicBezTo>
                      <a:lnTo>
                        <a:pt x="29448" y="0"/>
                      </a:lnTo>
                      <a:cubicBezTo>
                        <a:pt x="31762" y="2554"/>
                        <a:pt x="34316" y="4629"/>
                        <a:pt x="37029" y="6225"/>
                      </a:cubicBezTo>
                      <a:cubicBezTo>
                        <a:pt x="39743" y="7821"/>
                        <a:pt x="42216" y="8778"/>
                        <a:pt x="44371" y="9098"/>
                      </a:cubicBezTo>
                      <a:lnTo>
                        <a:pt x="45488" y="12529"/>
                      </a:lnTo>
                      <a:lnTo>
                        <a:pt x="1756" y="2649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0" name="Freeform: Shape 4499">
                  <a:extLst>
                    <a:ext uri="{FF2B5EF4-FFF2-40B4-BE49-F238E27FC236}">
                      <a16:creationId xmlns:a16="http://schemas.microsoft.com/office/drawing/2014/main" id="{2B2301AC-64B2-BBFE-E653-2DA0E97A462F}"/>
                    </a:ext>
                  </a:extLst>
                </p:cNvPr>
                <p:cNvSpPr/>
                <p:nvPr/>
              </p:nvSpPr>
              <p:spPr>
                <a:xfrm>
                  <a:off x="3361482" y="4017627"/>
                  <a:ext cx="46192" cy="34028"/>
                </a:xfrm>
                <a:custGeom>
                  <a:avLst/>
                  <a:gdLst>
                    <a:gd name="connsiteX0" fmla="*/ 7813 w 46192"/>
                    <a:gd name="connsiteY0" fmla="*/ 7753 h 34028"/>
                    <a:gd name="connsiteX1" fmla="*/ 9888 w 46192"/>
                    <a:gd name="connsiteY1" fmla="*/ 12701 h 34028"/>
                    <a:gd name="connsiteX2" fmla="*/ 5419 w 46192"/>
                    <a:gd name="connsiteY2" fmla="*/ 16851 h 34028"/>
                    <a:gd name="connsiteX3" fmla="*/ 5259 w 46192"/>
                    <a:gd name="connsiteY3" fmla="*/ 22118 h 34028"/>
                    <a:gd name="connsiteX4" fmla="*/ 7733 w 46192"/>
                    <a:gd name="connsiteY4" fmla="*/ 26108 h 34028"/>
                    <a:gd name="connsiteX5" fmla="*/ 11724 w 46192"/>
                    <a:gd name="connsiteY5" fmla="*/ 28183 h 34028"/>
                    <a:gd name="connsiteX6" fmla="*/ 17469 w 46192"/>
                    <a:gd name="connsiteY6" fmla="*/ 28582 h 34028"/>
                    <a:gd name="connsiteX7" fmla="*/ 24253 w 46192"/>
                    <a:gd name="connsiteY7" fmla="*/ 27305 h 34028"/>
                    <a:gd name="connsiteX8" fmla="*/ 25290 w 46192"/>
                    <a:gd name="connsiteY8" fmla="*/ 26906 h 34028"/>
                    <a:gd name="connsiteX9" fmla="*/ 19784 w 46192"/>
                    <a:gd name="connsiteY9" fmla="*/ 23873 h 34028"/>
                    <a:gd name="connsiteX10" fmla="*/ 16272 w 46192"/>
                    <a:gd name="connsiteY10" fmla="*/ 18367 h 34028"/>
                    <a:gd name="connsiteX11" fmla="*/ 17230 w 46192"/>
                    <a:gd name="connsiteY11" fmla="*/ 7992 h 34028"/>
                    <a:gd name="connsiteX12" fmla="*/ 26407 w 46192"/>
                    <a:gd name="connsiteY12" fmla="*/ 970 h 34028"/>
                    <a:gd name="connsiteX13" fmla="*/ 38298 w 46192"/>
                    <a:gd name="connsiteY13" fmla="*/ 1448 h 34028"/>
                    <a:gd name="connsiteX14" fmla="*/ 45481 w 46192"/>
                    <a:gd name="connsiteY14" fmla="*/ 9987 h 34028"/>
                    <a:gd name="connsiteX15" fmla="*/ 45640 w 46192"/>
                    <a:gd name="connsiteY15" fmla="*/ 18447 h 34028"/>
                    <a:gd name="connsiteX16" fmla="*/ 40852 w 46192"/>
                    <a:gd name="connsiteY16" fmla="*/ 25869 h 34028"/>
                    <a:gd name="connsiteX17" fmla="*/ 29201 w 46192"/>
                    <a:gd name="connsiteY17" fmla="*/ 31614 h 34028"/>
                    <a:gd name="connsiteX18" fmla="*/ 15315 w 46192"/>
                    <a:gd name="connsiteY18" fmla="*/ 34009 h 34028"/>
                    <a:gd name="connsiteX19" fmla="*/ 6057 w 46192"/>
                    <a:gd name="connsiteY19" fmla="*/ 30976 h 34028"/>
                    <a:gd name="connsiteX20" fmla="*/ 790 w 46192"/>
                    <a:gd name="connsiteY20" fmla="*/ 23394 h 34028"/>
                    <a:gd name="connsiteX21" fmla="*/ 950 w 46192"/>
                    <a:gd name="connsiteY21" fmla="*/ 14137 h 34028"/>
                    <a:gd name="connsiteX22" fmla="*/ 7653 w 46192"/>
                    <a:gd name="connsiteY22" fmla="*/ 7673 h 34028"/>
                    <a:gd name="connsiteX23" fmla="*/ 33989 w 46192"/>
                    <a:gd name="connsiteY23" fmla="*/ 23474 h 34028"/>
                    <a:gd name="connsiteX24" fmla="*/ 40533 w 46192"/>
                    <a:gd name="connsiteY24" fmla="*/ 18686 h 34028"/>
                    <a:gd name="connsiteX25" fmla="*/ 41331 w 46192"/>
                    <a:gd name="connsiteY25" fmla="*/ 11903 h 34028"/>
                    <a:gd name="connsiteX26" fmla="*/ 36463 w 46192"/>
                    <a:gd name="connsiteY26" fmla="*/ 6636 h 34028"/>
                    <a:gd name="connsiteX27" fmla="*/ 28083 w 46192"/>
                    <a:gd name="connsiteY27" fmla="*/ 6396 h 34028"/>
                    <a:gd name="connsiteX28" fmla="*/ 22098 w 46192"/>
                    <a:gd name="connsiteY28" fmla="*/ 11025 h 34028"/>
                    <a:gd name="connsiteX29" fmla="*/ 21460 w 46192"/>
                    <a:gd name="connsiteY29" fmla="*/ 18048 h 34028"/>
                    <a:gd name="connsiteX30" fmla="*/ 26008 w 46192"/>
                    <a:gd name="connsiteY30" fmla="*/ 23315 h 34028"/>
                    <a:gd name="connsiteX31" fmla="*/ 33989 w 46192"/>
                    <a:gd name="connsiteY31" fmla="*/ 23394 h 34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6192" h="34028">
                      <a:moveTo>
                        <a:pt x="7813" y="7753"/>
                      </a:moveTo>
                      <a:lnTo>
                        <a:pt x="9888" y="12701"/>
                      </a:lnTo>
                      <a:cubicBezTo>
                        <a:pt x="7574" y="13898"/>
                        <a:pt x="6137" y="15334"/>
                        <a:pt x="5419" y="16851"/>
                      </a:cubicBezTo>
                      <a:cubicBezTo>
                        <a:pt x="4701" y="18447"/>
                        <a:pt x="4701" y="20202"/>
                        <a:pt x="5259" y="22118"/>
                      </a:cubicBezTo>
                      <a:cubicBezTo>
                        <a:pt x="5818" y="23794"/>
                        <a:pt x="6616" y="25071"/>
                        <a:pt x="7733" y="26108"/>
                      </a:cubicBezTo>
                      <a:cubicBezTo>
                        <a:pt x="8850" y="27066"/>
                        <a:pt x="10207" y="27784"/>
                        <a:pt x="11724" y="28183"/>
                      </a:cubicBezTo>
                      <a:cubicBezTo>
                        <a:pt x="13240" y="28582"/>
                        <a:pt x="15155" y="28741"/>
                        <a:pt x="17469" y="28582"/>
                      </a:cubicBezTo>
                      <a:cubicBezTo>
                        <a:pt x="19784" y="28422"/>
                        <a:pt x="22018" y="28023"/>
                        <a:pt x="24253" y="27305"/>
                      </a:cubicBezTo>
                      <a:cubicBezTo>
                        <a:pt x="24492" y="27305"/>
                        <a:pt x="24811" y="27066"/>
                        <a:pt x="25290" y="26906"/>
                      </a:cubicBezTo>
                      <a:cubicBezTo>
                        <a:pt x="23215" y="26347"/>
                        <a:pt x="21380" y="25390"/>
                        <a:pt x="19784" y="23873"/>
                      </a:cubicBezTo>
                      <a:cubicBezTo>
                        <a:pt x="18108" y="22357"/>
                        <a:pt x="16991" y="20522"/>
                        <a:pt x="16272" y="18367"/>
                      </a:cubicBezTo>
                      <a:cubicBezTo>
                        <a:pt x="15155" y="14776"/>
                        <a:pt x="15474" y="11264"/>
                        <a:pt x="17230" y="7992"/>
                      </a:cubicBezTo>
                      <a:cubicBezTo>
                        <a:pt x="19065" y="4641"/>
                        <a:pt x="22098" y="2326"/>
                        <a:pt x="26407" y="970"/>
                      </a:cubicBezTo>
                      <a:cubicBezTo>
                        <a:pt x="30797" y="-467"/>
                        <a:pt x="34787" y="-307"/>
                        <a:pt x="38298" y="1448"/>
                      </a:cubicBezTo>
                      <a:cubicBezTo>
                        <a:pt x="41810" y="3204"/>
                        <a:pt x="44204" y="5997"/>
                        <a:pt x="45481" y="9987"/>
                      </a:cubicBezTo>
                      <a:cubicBezTo>
                        <a:pt x="46358" y="12860"/>
                        <a:pt x="46438" y="15654"/>
                        <a:pt x="45640" y="18447"/>
                      </a:cubicBezTo>
                      <a:cubicBezTo>
                        <a:pt x="44842" y="21240"/>
                        <a:pt x="43246" y="23794"/>
                        <a:pt x="40852" y="25869"/>
                      </a:cubicBezTo>
                      <a:cubicBezTo>
                        <a:pt x="38458" y="28023"/>
                        <a:pt x="34547" y="29859"/>
                        <a:pt x="29201" y="31614"/>
                      </a:cubicBezTo>
                      <a:cubicBezTo>
                        <a:pt x="23614" y="33370"/>
                        <a:pt x="18986" y="34168"/>
                        <a:pt x="15315" y="34009"/>
                      </a:cubicBezTo>
                      <a:cubicBezTo>
                        <a:pt x="11644" y="33849"/>
                        <a:pt x="8531" y="32891"/>
                        <a:pt x="6057" y="30976"/>
                      </a:cubicBezTo>
                      <a:cubicBezTo>
                        <a:pt x="3583" y="29140"/>
                        <a:pt x="1828" y="26587"/>
                        <a:pt x="790" y="23394"/>
                      </a:cubicBezTo>
                      <a:cubicBezTo>
                        <a:pt x="-327" y="19963"/>
                        <a:pt x="-247" y="16930"/>
                        <a:pt x="950" y="14137"/>
                      </a:cubicBezTo>
                      <a:cubicBezTo>
                        <a:pt x="2147" y="11344"/>
                        <a:pt x="4381" y="9269"/>
                        <a:pt x="7653" y="7673"/>
                      </a:cubicBezTo>
                      <a:close/>
                      <a:moveTo>
                        <a:pt x="33989" y="23474"/>
                      </a:moveTo>
                      <a:cubicBezTo>
                        <a:pt x="37021" y="22517"/>
                        <a:pt x="39256" y="20921"/>
                        <a:pt x="40533" y="18686"/>
                      </a:cubicBezTo>
                      <a:cubicBezTo>
                        <a:pt x="41810" y="16452"/>
                        <a:pt x="42129" y="14217"/>
                        <a:pt x="41331" y="11903"/>
                      </a:cubicBezTo>
                      <a:cubicBezTo>
                        <a:pt x="40613" y="9509"/>
                        <a:pt x="38937" y="7753"/>
                        <a:pt x="36463" y="6636"/>
                      </a:cubicBezTo>
                      <a:cubicBezTo>
                        <a:pt x="33989" y="5518"/>
                        <a:pt x="31196" y="5439"/>
                        <a:pt x="28083" y="6396"/>
                      </a:cubicBezTo>
                      <a:cubicBezTo>
                        <a:pt x="25290" y="7274"/>
                        <a:pt x="23295" y="8790"/>
                        <a:pt x="22098" y="11025"/>
                      </a:cubicBezTo>
                      <a:cubicBezTo>
                        <a:pt x="20901" y="13259"/>
                        <a:pt x="20662" y="15574"/>
                        <a:pt x="21460" y="18048"/>
                      </a:cubicBezTo>
                      <a:cubicBezTo>
                        <a:pt x="22258" y="20522"/>
                        <a:pt x="23774" y="22277"/>
                        <a:pt x="26008" y="23315"/>
                      </a:cubicBezTo>
                      <a:cubicBezTo>
                        <a:pt x="28243" y="24352"/>
                        <a:pt x="30876" y="24352"/>
                        <a:pt x="33989" y="2339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1" name="Freeform: Shape 4500">
                  <a:extLst>
                    <a:ext uri="{FF2B5EF4-FFF2-40B4-BE49-F238E27FC236}">
                      <a16:creationId xmlns:a16="http://schemas.microsoft.com/office/drawing/2014/main" id="{93C4419D-606A-7CE2-30D9-F07F4CA2512A}"/>
                    </a:ext>
                  </a:extLst>
                </p:cNvPr>
                <p:cNvSpPr/>
                <p:nvPr/>
              </p:nvSpPr>
              <p:spPr>
                <a:xfrm>
                  <a:off x="3370732" y="4062649"/>
                  <a:ext cx="7980" cy="7980"/>
                </a:xfrm>
                <a:custGeom>
                  <a:avLst/>
                  <a:gdLst>
                    <a:gd name="connsiteX0" fmla="*/ 0 w 7980"/>
                    <a:gd name="connsiteY0" fmla="*/ 1915 h 7980"/>
                    <a:gd name="connsiteX1" fmla="*/ 6065 w 7980"/>
                    <a:gd name="connsiteY1" fmla="*/ 0 h 7980"/>
                    <a:gd name="connsiteX2" fmla="*/ 7980 w 7980"/>
                    <a:gd name="connsiteY2" fmla="*/ 6065 h 7980"/>
                    <a:gd name="connsiteX3" fmla="*/ 1915 w 7980"/>
                    <a:gd name="connsiteY3" fmla="*/ 7980 h 7980"/>
                    <a:gd name="connsiteX4" fmla="*/ 0 w 7980"/>
                    <a:gd name="connsiteY4" fmla="*/ 1915 h 7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0" h="7980">
                      <a:moveTo>
                        <a:pt x="0" y="1915"/>
                      </a:moveTo>
                      <a:lnTo>
                        <a:pt x="6065" y="0"/>
                      </a:lnTo>
                      <a:lnTo>
                        <a:pt x="7980" y="6065"/>
                      </a:lnTo>
                      <a:lnTo>
                        <a:pt x="1915" y="7980"/>
                      </a:lnTo>
                      <a:lnTo>
                        <a:pt x="0" y="191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2" name="Freeform: Shape 4501">
                  <a:extLst>
                    <a:ext uri="{FF2B5EF4-FFF2-40B4-BE49-F238E27FC236}">
                      <a16:creationId xmlns:a16="http://schemas.microsoft.com/office/drawing/2014/main" id="{C41092E3-5DFF-B8C6-8F95-1B3504802823}"/>
                    </a:ext>
                  </a:extLst>
                </p:cNvPr>
                <p:cNvSpPr/>
                <p:nvPr/>
              </p:nvSpPr>
              <p:spPr>
                <a:xfrm>
                  <a:off x="3380627" y="4071746"/>
                  <a:ext cx="45248" cy="31762"/>
                </a:xfrm>
                <a:custGeom>
                  <a:avLst/>
                  <a:gdLst>
                    <a:gd name="connsiteX0" fmla="*/ 0 w 45248"/>
                    <a:gd name="connsiteY0" fmla="*/ 23862 h 31762"/>
                    <a:gd name="connsiteX1" fmla="*/ 10454 w 45248"/>
                    <a:gd name="connsiteY1" fmla="*/ 20510 h 31762"/>
                    <a:gd name="connsiteX2" fmla="*/ 4469 w 45248"/>
                    <a:gd name="connsiteY2" fmla="*/ 1596 h 31762"/>
                    <a:gd name="connsiteX3" fmla="*/ 9337 w 45248"/>
                    <a:gd name="connsiteY3" fmla="*/ 0 h 31762"/>
                    <a:gd name="connsiteX4" fmla="*/ 43892 w 45248"/>
                    <a:gd name="connsiteY4" fmla="*/ 10853 h 31762"/>
                    <a:gd name="connsiteX5" fmla="*/ 45249 w 45248"/>
                    <a:gd name="connsiteY5" fmla="*/ 15243 h 31762"/>
                    <a:gd name="connsiteX6" fmla="*/ 16998 w 45248"/>
                    <a:gd name="connsiteY6" fmla="*/ 24261 h 31762"/>
                    <a:gd name="connsiteX7" fmla="*/ 18914 w 45248"/>
                    <a:gd name="connsiteY7" fmla="*/ 30166 h 31762"/>
                    <a:gd name="connsiteX8" fmla="*/ 13966 w 45248"/>
                    <a:gd name="connsiteY8" fmla="*/ 31762 h 31762"/>
                    <a:gd name="connsiteX9" fmla="*/ 12130 w 45248"/>
                    <a:gd name="connsiteY9" fmla="*/ 25857 h 31762"/>
                    <a:gd name="connsiteX10" fmla="*/ 1676 w 45248"/>
                    <a:gd name="connsiteY10" fmla="*/ 29208 h 31762"/>
                    <a:gd name="connsiteX11" fmla="*/ 0 w 45248"/>
                    <a:gd name="connsiteY11" fmla="*/ 23862 h 31762"/>
                    <a:gd name="connsiteX12" fmla="*/ 15322 w 45248"/>
                    <a:gd name="connsiteY12" fmla="*/ 18993 h 31762"/>
                    <a:gd name="connsiteX13" fmla="*/ 34954 w 45248"/>
                    <a:gd name="connsiteY13" fmla="*/ 12769 h 31762"/>
                    <a:gd name="connsiteX14" fmla="*/ 11013 w 45248"/>
                    <a:gd name="connsiteY14" fmla="*/ 5427 h 31762"/>
                    <a:gd name="connsiteX15" fmla="*/ 15322 w 45248"/>
                    <a:gd name="connsiteY15" fmla="*/ 19073 h 31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248" h="31762">
                      <a:moveTo>
                        <a:pt x="0" y="23862"/>
                      </a:moveTo>
                      <a:lnTo>
                        <a:pt x="10454" y="20510"/>
                      </a:lnTo>
                      <a:lnTo>
                        <a:pt x="4469" y="1596"/>
                      </a:lnTo>
                      <a:lnTo>
                        <a:pt x="9337" y="0"/>
                      </a:lnTo>
                      <a:lnTo>
                        <a:pt x="43892" y="10853"/>
                      </a:lnTo>
                      <a:lnTo>
                        <a:pt x="45249" y="15243"/>
                      </a:lnTo>
                      <a:lnTo>
                        <a:pt x="16998" y="24261"/>
                      </a:lnTo>
                      <a:lnTo>
                        <a:pt x="18914" y="30166"/>
                      </a:lnTo>
                      <a:lnTo>
                        <a:pt x="13966" y="31762"/>
                      </a:lnTo>
                      <a:lnTo>
                        <a:pt x="12130" y="25857"/>
                      </a:lnTo>
                      <a:lnTo>
                        <a:pt x="1676" y="29208"/>
                      </a:lnTo>
                      <a:lnTo>
                        <a:pt x="0" y="23862"/>
                      </a:lnTo>
                      <a:close/>
                      <a:moveTo>
                        <a:pt x="15322" y="18993"/>
                      </a:moveTo>
                      <a:lnTo>
                        <a:pt x="34954" y="12769"/>
                      </a:lnTo>
                      <a:lnTo>
                        <a:pt x="11013" y="5427"/>
                      </a:lnTo>
                      <a:lnTo>
                        <a:pt x="15322" y="1907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3" name="Freeform: Shape 4502">
                  <a:extLst>
                    <a:ext uri="{FF2B5EF4-FFF2-40B4-BE49-F238E27FC236}">
                      <a16:creationId xmlns:a16="http://schemas.microsoft.com/office/drawing/2014/main" id="{E437ACAF-24E8-7513-E1F3-8BED135898E6}"/>
                    </a:ext>
                  </a:extLst>
                </p:cNvPr>
                <p:cNvSpPr/>
                <p:nvPr/>
              </p:nvSpPr>
              <p:spPr>
                <a:xfrm>
                  <a:off x="3392039" y="4117634"/>
                  <a:ext cx="53628" cy="46446"/>
                </a:xfrm>
                <a:custGeom>
                  <a:avLst/>
                  <a:gdLst>
                    <a:gd name="connsiteX0" fmla="*/ 0 w 53628"/>
                    <a:gd name="connsiteY0" fmla="*/ 13886 h 46446"/>
                    <a:gd name="connsiteX1" fmla="*/ 43573 w 53628"/>
                    <a:gd name="connsiteY1" fmla="*/ 0 h 46446"/>
                    <a:gd name="connsiteX2" fmla="*/ 53628 w 53628"/>
                    <a:gd name="connsiteY2" fmla="*/ 31523 h 46446"/>
                    <a:gd name="connsiteX3" fmla="*/ 48521 w 53628"/>
                    <a:gd name="connsiteY3" fmla="*/ 33199 h 46446"/>
                    <a:gd name="connsiteX4" fmla="*/ 40301 w 53628"/>
                    <a:gd name="connsiteY4" fmla="*/ 7502 h 46446"/>
                    <a:gd name="connsiteX5" fmla="*/ 26974 w 53628"/>
                    <a:gd name="connsiteY5" fmla="*/ 11731 h 46446"/>
                    <a:gd name="connsiteX6" fmla="*/ 34635 w 53628"/>
                    <a:gd name="connsiteY6" fmla="*/ 35832 h 46446"/>
                    <a:gd name="connsiteX7" fmla="*/ 29528 w 53628"/>
                    <a:gd name="connsiteY7" fmla="*/ 37428 h 46446"/>
                    <a:gd name="connsiteX8" fmla="*/ 21866 w 53628"/>
                    <a:gd name="connsiteY8" fmla="*/ 13327 h 46446"/>
                    <a:gd name="connsiteX9" fmla="*/ 7023 w 53628"/>
                    <a:gd name="connsiteY9" fmla="*/ 18036 h 46446"/>
                    <a:gd name="connsiteX10" fmla="*/ 15562 w 53628"/>
                    <a:gd name="connsiteY10" fmla="*/ 44770 h 46446"/>
                    <a:gd name="connsiteX11" fmla="*/ 10454 w 53628"/>
                    <a:gd name="connsiteY11" fmla="*/ 46446 h 46446"/>
                    <a:gd name="connsiteX12" fmla="*/ 80 w 53628"/>
                    <a:gd name="connsiteY12" fmla="*/ 13966 h 4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28" h="46446">
                      <a:moveTo>
                        <a:pt x="0" y="13886"/>
                      </a:moveTo>
                      <a:lnTo>
                        <a:pt x="43573" y="0"/>
                      </a:lnTo>
                      <a:lnTo>
                        <a:pt x="53628" y="31523"/>
                      </a:lnTo>
                      <a:lnTo>
                        <a:pt x="48521" y="33199"/>
                      </a:lnTo>
                      <a:lnTo>
                        <a:pt x="40301" y="7502"/>
                      </a:lnTo>
                      <a:lnTo>
                        <a:pt x="26974" y="11731"/>
                      </a:lnTo>
                      <a:lnTo>
                        <a:pt x="34635" y="35832"/>
                      </a:lnTo>
                      <a:lnTo>
                        <a:pt x="29528" y="37428"/>
                      </a:lnTo>
                      <a:lnTo>
                        <a:pt x="21866" y="13327"/>
                      </a:lnTo>
                      <a:lnTo>
                        <a:pt x="7023" y="18036"/>
                      </a:lnTo>
                      <a:lnTo>
                        <a:pt x="15562" y="44770"/>
                      </a:lnTo>
                      <a:lnTo>
                        <a:pt x="10454" y="46446"/>
                      </a:lnTo>
                      <a:lnTo>
                        <a:pt x="80" y="1396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4" name="Freeform: Shape 4503">
                  <a:extLst>
                    <a:ext uri="{FF2B5EF4-FFF2-40B4-BE49-F238E27FC236}">
                      <a16:creationId xmlns:a16="http://schemas.microsoft.com/office/drawing/2014/main" id="{74D49EA0-0F0A-DE3B-817E-6145C470EB41}"/>
                    </a:ext>
                  </a:extLst>
                </p:cNvPr>
                <p:cNvSpPr/>
                <p:nvPr/>
              </p:nvSpPr>
              <p:spPr>
                <a:xfrm>
                  <a:off x="3406091" y="4165037"/>
                  <a:ext cx="48993" cy="24885"/>
                </a:xfrm>
                <a:custGeom>
                  <a:avLst/>
                  <a:gdLst>
                    <a:gd name="connsiteX0" fmla="*/ 10209 w 48993"/>
                    <a:gd name="connsiteY0" fmla="*/ 80 h 24885"/>
                    <a:gd name="connsiteX1" fmla="*/ 12603 w 48993"/>
                    <a:gd name="connsiteY1" fmla="*/ 5028 h 24885"/>
                    <a:gd name="connsiteX2" fmla="*/ 6378 w 48993"/>
                    <a:gd name="connsiteY2" fmla="*/ 9098 h 24885"/>
                    <a:gd name="connsiteX3" fmla="*/ 5979 w 48993"/>
                    <a:gd name="connsiteY3" fmla="*/ 14285 h 24885"/>
                    <a:gd name="connsiteX4" fmla="*/ 8134 w 48993"/>
                    <a:gd name="connsiteY4" fmla="*/ 17717 h 24885"/>
                    <a:gd name="connsiteX5" fmla="*/ 11486 w 48993"/>
                    <a:gd name="connsiteY5" fmla="*/ 18993 h 24885"/>
                    <a:gd name="connsiteX6" fmla="*/ 17152 w 48993"/>
                    <a:gd name="connsiteY6" fmla="*/ 17876 h 24885"/>
                    <a:gd name="connsiteX7" fmla="*/ 47158 w 48993"/>
                    <a:gd name="connsiteY7" fmla="*/ 8300 h 24885"/>
                    <a:gd name="connsiteX8" fmla="*/ 48994 w 48993"/>
                    <a:gd name="connsiteY8" fmla="*/ 14046 h 24885"/>
                    <a:gd name="connsiteX9" fmla="*/ 19307 w 48993"/>
                    <a:gd name="connsiteY9" fmla="*/ 23462 h 24885"/>
                    <a:gd name="connsiteX10" fmla="*/ 10448 w 48993"/>
                    <a:gd name="connsiteY10" fmla="*/ 24819 h 24885"/>
                    <a:gd name="connsiteX11" fmla="*/ 4543 w 48993"/>
                    <a:gd name="connsiteY11" fmla="*/ 22106 h 24885"/>
                    <a:gd name="connsiteX12" fmla="*/ 792 w 48993"/>
                    <a:gd name="connsiteY12" fmla="*/ 15881 h 24885"/>
                    <a:gd name="connsiteX13" fmla="*/ 1271 w 48993"/>
                    <a:gd name="connsiteY13" fmla="*/ 6065 h 24885"/>
                    <a:gd name="connsiteX14" fmla="*/ 10129 w 48993"/>
                    <a:gd name="connsiteY14" fmla="*/ 0 h 2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993" h="24885">
                      <a:moveTo>
                        <a:pt x="10209" y="80"/>
                      </a:moveTo>
                      <a:lnTo>
                        <a:pt x="12603" y="5028"/>
                      </a:lnTo>
                      <a:cubicBezTo>
                        <a:pt x="9331" y="6225"/>
                        <a:pt x="7256" y="7581"/>
                        <a:pt x="6378" y="9098"/>
                      </a:cubicBezTo>
                      <a:cubicBezTo>
                        <a:pt x="5501" y="10614"/>
                        <a:pt x="5421" y="12370"/>
                        <a:pt x="5979" y="14285"/>
                      </a:cubicBezTo>
                      <a:cubicBezTo>
                        <a:pt x="6458" y="15721"/>
                        <a:pt x="7176" y="16839"/>
                        <a:pt x="8134" y="17717"/>
                      </a:cubicBezTo>
                      <a:cubicBezTo>
                        <a:pt x="9092" y="18594"/>
                        <a:pt x="10289" y="18993"/>
                        <a:pt x="11486" y="18993"/>
                      </a:cubicBezTo>
                      <a:cubicBezTo>
                        <a:pt x="12763" y="18993"/>
                        <a:pt x="14598" y="18674"/>
                        <a:pt x="17152" y="17876"/>
                      </a:cubicBezTo>
                      <a:lnTo>
                        <a:pt x="47158" y="8300"/>
                      </a:lnTo>
                      <a:lnTo>
                        <a:pt x="48994" y="14046"/>
                      </a:lnTo>
                      <a:lnTo>
                        <a:pt x="19307" y="23462"/>
                      </a:lnTo>
                      <a:cubicBezTo>
                        <a:pt x="15636" y="24659"/>
                        <a:pt x="12683" y="25059"/>
                        <a:pt x="10448" y="24819"/>
                      </a:cubicBezTo>
                      <a:cubicBezTo>
                        <a:pt x="8134" y="24580"/>
                        <a:pt x="6219" y="23702"/>
                        <a:pt x="4543" y="22106"/>
                      </a:cubicBezTo>
                      <a:cubicBezTo>
                        <a:pt x="2867" y="20510"/>
                        <a:pt x="1670" y="18435"/>
                        <a:pt x="792" y="15881"/>
                      </a:cubicBezTo>
                      <a:cubicBezTo>
                        <a:pt x="-405" y="12050"/>
                        <a:pt x="-245" y="8778"/>
                        <a:pt x="1271" y="6065"/>
                      </a:cubicBezTo>
                      <a:cubicBezTo>
                        <a:pt x="2787" y="3352"/>
                        <a:pt x="5740" y="1357"/>
                        <a:pt x="10129" y="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5" name="Freeform: Shape 4504">
                  <a:extLst>
                    <a:ext uri="{FF2B5EF4-FFF2-40B4-BE49-F238E27FC236}">
                      <a16:creationId xmlns:a16="http://schemas.microsoft.com/office/drawing/2014/main" id="{7DC498E6-9DFD-B6B2-6559-84DF0FCEB01E}"/>
                    </a:ext>
                  </a:extLst>
                </p:cNvPr>
                <p:cNvSpPr/>
                <p:nvPr/>
              </p:nvSpPr>
              <p:spPr>
                <a:xfrm>
                  <a:off x="3428669" y="4225768"/>
                  <a:ext cx="77266" cy="79484"/>
                </a:xfrm>
                <a:custGeom>
                  <a:avLst/>
                  <a:gdLst>
                    <a:gd name="connsiteX0" fmla="*/ 0 w 77266"/>
                    <a:gd name="connsiteY0" fmla="*/ 20829 h 79484"/>
                    <a:gd name="connsiteX1" fmla="*/ 65280 w 77266"/>
                    <a:gd name="connsiteY1" fmla="*/ 0 h 79484"/>
                    <a:gd name="connsiteX2" fmla="*/ 74138 w 77266"/>
                    <a:gd name="connsiteY2" fmla="*/ 27772 h 79484"/>
                    <a:gd name="connsiteX3" fmla="*/ 77251 w 77266"/>
                    <a:gd name="connsiteY3" fmla="*/ 43573 h 79484"/>
                    <a:gd name="connsiteX4" fmla="*/ 73420 w 77266"/>
                    <a:gd name="connsiteY4" fmla="*/ 53150 h 79484"/>
                    <a:gd name="connsiteX5" fmla="*/ 64003 w 77266"/>
                    <a:gd name="connsiteY5" fmla="*/ 59294 h 79484"/>
                    <a:gd name="connsiteX6" fmla="*/ 50516 w 77266"/>
                    <a:gd name="connsiteY6" fmla="*/ 58816 h 79484"/>
                    <a:gd name="connsiteX7" fmla="*/ 40381 w 77266"/>
                    <a:gd name="connsiteY7" fmla="*/ 47803 h 79484"/>
                    <a:gd name="connsiteX8" fmla="*/ 37189 w 77266"/>
                    <a:gd name="connsiteY8" fmla="*/ 56581 h 79484"/>
                    <a:gd name="connsiteX9" fmla="*/ 28969 w 77266"/>
                    <a:gd name="connsiteY9" fmla="*/ 67434 h 79484"/>
                    <a:gd name="connsiteX10" fmla="*/ 18754 w 77266"/>
                    <a:gd name="connsiteY10" fmla="*/ 79485 h 79484"/>
                    <a:gd name="connsiteX11" fmla="*/ 13726 w 77266"/>
                    <a:gd name="connsiteY11" fmla="*/ 63683 h 79484"/>
                    <a:gd name="connsiteX12" fmla="*/ 24899 w 77266"/>
                    <a:gd name="connsiteY12" fmla="*/ 49638 h 79484"/>
                    <a:gd name="connsiteX13" fmla="*/ 32321 w 77266"/>
                    <a:gd name="connsiteY13" fmla="*/ 39663 h 79484"/>
                    <a:gd name="connsiteX14" fmla="*/ 33757 w 77266"/>
                    <a:gd name="connsiteY14" fmla="*/ 34794 h 79484"/>
                    <a:gd name="connsiteX15" fmla="*/ 32400 w 77266"/>
                    <a:gd name="connsiteY15" fmla="*/ 27931 h 79484"/>
                    <a:gd name="connsiteX16" fmla="*/ 31523 w 77266"/>
                    <a:gd name="connsiteY16" fmla="*/ 25298 h 79484"/>
                    <a:gd name="connsiteX17" fmla="*/ 4230 w 77266"/>
                    <a:gd name="connsiteY17" fmla="*/ 33996 h 79484"/>
                    <a:gd name="connsiteX18" fmla="*/ 0 w 77266"/>
                    <a:gd name="connsiteY18" fmla="*/ 20829 h 79484"/>
                    <a:gd name="connsiteX19" fmla="*/ 41897 w 77266"/>
                    <a:gd name="connsiteY19" fmla="*/ 22026 h 79484"/>
                    <a:gd name="connsiteX20" fmla="*/ 45010 w 77266"/>
                    <a:gd name="connsiteY20" fmla="*/ 31762 h 79484"/>
                    <a:gd name="connsiteX21" fmla="*/ 49558 w 77266"/>
                    <a:gd name="connsiteY21" fmla="*/ 43334 h 79484"/>
                    <a:gd name="connsiteX22" fmla="*/ 53469 w 77266"/>
                    <a:gd name="connsiteY22" fmla="*/ 46127 h 79484"/>
                    <a:gd name="connsiteX23" fmla="*/ 58816 w 77266"/>
                    <a:gd name="connsiteY23" fmla="*/ 45887 h 79484"/>
                    <a:gd name="connsiteX24" fmla="*/ 63604 w 77266"/>
                    <a:gd name="connsiteY24" fmla="*/ 42456 h 79484"/>
                    <a:gd name="connsiteX25" fmla="*/ 64561 w 77266"/>
                    <a:gd name="connsiteY25" fmla="*/ 36710 h 79484"/>
                    <a:gd name="connsiteX26" fmla="*/ 61689 w 77266"/>
                    <a:gd name="connsiteY26" fmla="*/ 27053 h 79484"/>
                    <a:gd name="connsiteX27" fmla="*/ 58417 w 77266"/>
                    <a:gd name="connsiteY27" fmla="*/ 16759 h 79484"/>
                    <a:gd name="connsiteX28" fmla="*/ 41817 w 77266"/>
                    <a:gd name="connsiteY28" fmla="*/ 22026 h 79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266" h="79484">
                      <a:moveTo>
                        <a:pt x="0" y="20829"/>
                      </a:moveTo>
                      <a:lnTo>
                        <a:pt x="65280" y="0"/>
                      </a:lnTo>
                      <a:lnTo>
                        <a:pt x="74138" y="27772"/>
                      </a:lnTo>
                      <a:cubicBezTo>
                        <a:pt x="76373" y="34794"/>
                        <a:pt x="77410" y="39982"/>
                        <a:pt x="77251" y="43573"/>
                      </a:cubicBezTo>
                      <a:cubicBezTo>
                        <a:pt x="77091" y="47164"/>
                        <a:pt x="75814" y="50276"/>
                        <a:pt x="73420" y="53150"/>
                      </a:cubicBezTo>
                      <a:cubicBezTo>
                        <a:pt x="71026" y="56022"/>
                        <a:pt x="67913" y="58017"/>
                        <a:pt x="64003" y="59294"/>
                      </a:cubicBezTo>
                      <a:cubicBezTo>
                        <a:pt x="59135" y="60891"/>
                        <a:pt x="54586" y="60731"/>
                        <a:pt x="50516" y="58816"/>
                      </a:cubicBezTo>
                      <a:cubicBezTo>
                        <a:pt x="46366" y="56980"/>
                        <a:pt x="43015" y="53309"/>
                        <a:pt x="40381" y="47803"/>
                      </a:cubicBezTo>
                      <a:cubicBezTo>
                        <a:pt x="39663" y="51154"/>
                        <a:pt x="38545" y="54107"/>
                        <a:pt x="37189" y="56581"/>
                      </a:cubicBezTo>
                      <a:cubicBezTo>
                        <a:pt x="35752" y="59055"/>
                        <a:pt x="33039" y="62726"/>
                        <a:pt x="28969" y="67434"/>
                      </a:cubicBezTo>
                      <a:lnTo>
                        <a:pt x="18754" y="79485"/>
                      </a:lnTo>
                      <a:lnTo>
                        <a:pt x="13726" y="63683"/>
                      </a:lnTo>
                      <a:lnTo>
                        <a:pt x="24899" y="49638"/>
                      </a:lnTo>
                      <a:cubicBezTo>
                        <a:pt x="28889" y="44610"/>
                        <a:pt x="31363" y="41259"/>
                        <a:pt x="32321" y="39663"/>
                      </a:cubicBezTo>
                      <a:cubicBezTo>
                        <a:pt x="33278" y="37987"/>
                        <a:pt x="33757" y="36391"/>
                        <a:pt x="33757" y="34794"/>
                      </a:cubicBezTo>
                      <a:cubicBezTo>
                        <a:pt x="33757" y="33199"/>
                        <a:pt x="33358" y="30964"/>
                        <a:pt x="32400" y="27931"/>
                      </a:cubicBezTo>
                      <a:lnTo>
                        <a:pt x="31523" y="25298"/>
                      </a:lnTo>
                      <a:lnTo>
                        <a:pt x="4230" y="33996"/>
                      </a:lnTo>
                      <a:lnTo>
                        <a:pt x="0" y="20829"/>
                      </a:lnTo>
                      <a:close/>
                      <a:moveTo>
                        <a:pt x="41897" y="22026"/>
                      </a:moveTo>
                      <a:lnTo>
                        <a:pt x="45010" y="31762"/>
                      </a:lnTo>
                      <a:cubicBezTo>
                        <a:pt x="47005" y="38066"/>
                        <a:pt x="48521" y="41977"/>
                        <a:pt x="49558" y="43334"/>
                      </a:cubicBezTo>
                      <a:cubicBezTo>
                        <a:pt x="50596" y="44690"/>
                        <a:pt x="51873" y="45648"/>
                        <a:pt x="53469" y="46127"/>
                      </a:cubicBezTo>
                      <a:cubicBezTo>
                        <a:pt x="55065" y="46606"/>
                        <a:pt x="56820" y="46526"/>
                        <a:pt x="58816" y="45887"/>
                      </a:cubicBezTo>
                      <a:cubicBezTo>
                        <a:pt x="61050" y="45169"/>
                        <a:pt x="62566" y="44052"/>
                        <a:pt x="63604" y="42456"/>
                      </a:cubicBezTo>
                      <a:cubicBezTo>
                        <a:pt x="64561" y="40860"/>
                        <a:pt x="64881" y="38944"/>
                        <a:pt x="64561" y="36710"/>
                      </a:cubicBezTo>
                      <a:cubicBezTo>
                        <a:pt x="64402" y="35593"/>
                        <a:pt x="63444" y="32400"/>
                        <a:pt x="61689" y="27053"/>
                      </a:cubicBezTo>
                      <a:lnTo>
                        <a:pt x="58417" y="16759"/>
                      </a:lnTo>
                      <a:lnTo>
                        <a:pt x="41817" y="2202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6" name="Freeform: Shape 4505">
                  <a:extLst>
                    <a:ext uri="{FF2B5EF4-FFF2-40B4-BE49-F238E27FC236}">
                      <a16:creationId xmlns:a16="http://schemas.microsoft.com/office/drawing/2014/main" id="{E883DC71-4438-FF6B-ACF3-B5F99CE68FAD}"/>
                    </a:ext>
                  </a:extLst>
                </p:cNvPr>
                <p:cNvSpPr/>
                <p:nvPr/>
              </p:nvSpPr>
              <p:spPr>
                <a:xfrm>
                  <a:off x="3453240" y="4299554"/>
                  <a:ext cx="51945" cy="48633"/>
                </a:xfrm>
                <a:custGeom>
                  <a:avLst/>
                  <a:gdLst>
                    <a:gd name="connsiteX0" fmla="*/ 20199 w 51945"/>
                    <a:gd name="connsiteY0" fmla="*/ 35466 h 48633"/>
                    <a:gd name="connsiteX1" fmla="*/ 22114 w 51945"/>
                    <a:gd name="connsiteY1" fmla="*/ 48633 h 48633"/>
                    <a:gd name="connsiteX2" fmla="*/ 9266 w 51945"/>
                    <a:gd name="connsiteY2" fmla="*/ 44324 h 48633"/>
                    <a:gd name="connsiteX3" fmla="*/ 1525 w 51945"/>
                    <a:gd name="connsiteY3" fmla="*/ 32513 h 48633"/>
                    <a:gd name="connsiteX4" fmla="*/ 3760 w 51945"/>
                    <a:gd name="connsiteY4" fmla="*/ 11684 h 48633"/>
                    <a:gd name="connsiteX5" fmla="*/ 18603 w 51945"/>
                    <a:gd name="connsiteY5" fmla="*/ 1788 h 48633"/>
                    <a:gd name="connsiteX6" fmla="*/ 38953 w 51945"/>
                    <a:gd name="connsiteY6" fmla="*/ 2108 h 48633"/>
                    <a:gd name="connsiteX7" fmla="*/ 50604 w 51945"/>
                    <a:gd name="connsiteY7" fmla="*/ 15515 h 48633"/>
                    <a:gd name="connsiteX8" fmla="*/ 48929 w 51945"/>
                    <a:gd name="connsiteY8" fmla="*/ 34428 h 48633"/>
                    <a:gd name="connsiteX9" fmla="*/ 29456 w 51945"/>
                    <a:gd name="connsiteY9" fmla="*/ 47038 h 48633"/>
                    <a:gd name="connsiteX10" fmla="*/ 19481 w 51945"/>
                    <a:gd name="connsiteY10" fmla="*/ 15674 h 48633"/>
                    <a:gd name="connsiteX11" fmla="*/ 11820 w 51945"/>
                    <a:gd name="connsiteY11" fmla="*/ 21500 h 48633"/>
                    <a:gd name="connsiteX12" fmla="*/ 11022 w 51945"/>
                    <a:gd name="connsiteY12" fmla="*/ 29720 h 48633"/>
                    <a:gd name="connsiteX13" fmla="*/ 14214 w 51945"/>
                    <a:gd name="connsiteY13" fmla="*/ 34189 h 48633"/>
                    <a:gd name="connsiteX14" fmla="*/ 20359 w 51945"/>
                    <a:gd name="connsiteY14" fmla="*/ 35546 h 48633"/>
                    <a:gd name="connsiteX15" fmla="*/ 33047 w 51945"/>
                    <a:gd name="connsiteY15" fmla="*/ 32114 h 48633"/>
                    <a:gd name="connsiteX16" fmla="*/ 40390 w 51945"/>
                    <a:gd name="connsiteY16" fmla="*/ 26687 h 48633"/>
                    <a:gd name="connsiteX17" fmla="*/ 41108 w 51945"/>
                    <a:gd name="connsiteY17" fmla="*/ 19266 h 48633"/>
                    <a:gd name="connsiteX18" fmla="*/ 36000 w 51945"/>
                    <a:gd name="connsiteY18" fmla="*/ 13440 h 48633"/>
                    <a:gd name="connsiteX19" fmla="*/ 27062 w 51945"/>
                    <a:gd name="connsiteY19" fmla="*/ 13440 h 48633"/>
                    <a:gd name="connsiteX20" fmla="*/ 33047 w 51945"/>
                    <a:gd name="connsiteY20" fmla="*/ 32114 h 4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945" h="48633">
                      <a:moveTo>
                        <a:pt x="20199" y="35466"/>
                      </a:moveTo>
                      <a:lnTo>
                        <a:pt x="22114" y="48633"/>
                      </a:lnTo>
                      <a:cubicBezTo>
                        <a:pt x="17007" y="48474"/>
                        <a:pt x="12777" y="47038"/>
                        <a:pt x="9266" y="44324"/>
                      </a:cubicBezTo>
                      <a:cubicBezTo>
                        <a:pt x="5755" y="41611"/>
                        <a:pt x="3201" y="37700"/>
                        <a:pt x="1525" y="32513"/>
                      </a:cubicBezTo>
                      <a:cubicBezTo>
                        <a:pt x="-1109" y="24293"/>
                        <a:pt x="-311" y="17350"/>
                        <a:pt x="3760" y="11684"/>
                      </a:cubicBezTo>
                      <a:cubicBezTo>
                        <a:pt x="7111" y="7215"/>
                        <a:pt x="12059" y="3943"/>
                        <a:pt x="18603" y="1788"/>
                      </a:cubicBezTo>
                      <a:cubicBezTo>
                        <a:pt x="26424" y="-685"/>
                        <a:pt x="33207" y="-606"/>
                        <a:pt x="38953" y="2108"/>
                      </a:cubicBezTo>
                      <a:cubicBezTo>
                        <a:pt x="44699" y="4821"/>
                        <a:pt x="48609" y="9290"/>
                        <a:pt x="50604" y="15515"/>
                      </a:cubicBezTo>
                      <a:cubicBezTo>
                        <a:pt x="52839" y="22538"/>
                        <a:pt x="52280" y="28842"/>
                        <a:pt x="48929" y="34428"/>
                      </a:cubicBezTo>
                      <a:cubicBezTo>
                        <a:pt x="45577" y="40015"/>
                        <a:pt x="39113" y="44164"/>
                        <a:pt x="29456" y="47038"/>
                      </a:cubicBezTo>
                      <a:lnTo>
                        <a:pt x="19481" y="15674"/>
                      </a:lnTo>
                      <a:cubicBezTo>
                        <a:pt x="15810" y="16951"/>
                        <a:pt x="13256" y="18867"/>
                        <a:pt x="11820" y="21500"/>
                      </a:cubicBezTo>
                      <a:cubicBezTo>
                        <a:pt x="10383" y="24054"/>
                        <a:pt x="10064" y="26847"/>
                        <a:pt x="11022" y="29720"/>
                      </a:cubicBezTo>
                      <a:cubicBezTo>
                        <a:pt x="11660" y="31715"/>
                        <a:pt x="12698" y="33151"/>
                        <a:pt x="14214" y="34189"/>
                      </a:cubicBezTo>
                      <a:cubicBezTo>
                        <a:pt x="15730" y="35226"/>
                        <a:pt x="17725" y="35625"/>
                        <a:pt x="20359" y="35546"/>
                      </a:cubicBezTo>
                      <a:close/>
                      <a:moveTo>
                        <a:pt x="33047" y="32114"/>
                      </a:moveTo>
                      <a:cubicBezTo>
                        <a:pt x="36639" y="30837"/>
                        <a:pt x="39113" y="29082"/>
                        <a:pt x="40390" y="26687"/>
                      </a:cubicBezTo>
                      <a:cubicBezTo>
                        <a:pt x="41746" y="24293"/>
                        <a:pt x="41986" y="21819"/>
                        <a:pt x="41108" y="19266"/>
                      </a:cubicBezTo>
                      <a:cubicBezTo>
                        <a:pt x="40230" y="16552"/>
                        <a:pt x="38554" y="14557"/>
                        <a:pt x="36000" y="13440"/>
                      </a:cubicBezTo>
                      <a:cubicBezTo>
                        <a:pt x="33447" y="12323"/>
                        <a:pt x="30494" y="12243"/>
                        <a:pt x="27062" y="13440"/>
                      </a:cubicBezTo>
                      <a:lnTo>
                        <a:pt x="33047" y="3211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7" name="Freeform: Shape 4506">
                  <a:extLst>
                    <a:ext uri="{FF2B5EF4-FFF2-40B4-BE49-F238E27FC236}">
                      <a16:creationId xmlns:a16="http://schemas.microsoft.com/office/drawing/2014/main" id="{2060B312-BF21-C1E0-A179-BBEBE1965420}"/>
                    </a:ext>
                  </a:extLst>
                </p:cNvPr>
                <p:cNvSpPr/>
                <p:nvPr/>
              </p:nvSpPr>
              <p:spPr>
                <a:xfrm>
                  <a:off x="3468488" y="4348935"/>
                  <a:ext cx="53101" cy="49904"/>
                </a:xfrm>
                <a:custGeom>
                  <a:avLst/>
                  <a:gdLst>
                    <a:gd name="connsiteX0" fmla="*/ 9421 w 53101"/>
                    <a:gd name="connsiteY0" fmla="*/ 5477 h 49904"/>
                    <a:gd name="connsiteX1" fmla="*/ 15326 w 53101"/>
                    <a:gd name="connsiteY1" fmla="*/ 17448 h 49904"/>
                    <a:gd name="connsiteX2" fmla="*/ 10777 w 53101"/>
                    <a:gd name="connsiteY2" fmla="*/ 22476 h 49904"/>
                    <a:gd name="connsiteX3" fmla="*/ 11096 w 53101"/>
                    <a:gd name="connsiteY3" fmla="*/ 29977 h 49904"/>
                    <a:gd name="connsiteX4" fmla="*/ 15166 w 53101"/>
                    <a:gd name="connsiteY4" fmla="*/ 36680 h 49904"/>
                    <a:gd name="connsiteX5" fmla="*/ 18997 w 53101"/>
                    <a:gd name="connsiteY5" fmla="*/ 37239 h 49904"/>
                    <a:gd name="connsiteX6" fmla="*/ 21072 w 53101"/>
                    <a:gd name="connsiteY6" fmla="*/ 35564 h 49904"/>
                    <a:gd name="connsiteX7" fmla="*/ 21391 w 53101"/>
                    <a:gd name="connsiteY7" fmla="*/ 30855 h 49904"/>
                    <a:gd name="connsiteX8" fmla="*/ 21391 w 53101"/>
                    <a:gd name="connsiteY8" fmla="*/ 9707 h 49904"/>
                    <a:gd name="connsiteX9" fmla="*/ 30249 w 53101"/>
                    <a:gd name="connsiteY9" fmla="*/ 689 h 49904"/>
                    <a:gd name="connsiteX10" fmla="*/ 42140 w 53101"/>
                    <a:gd name="connsiteY10" fmla="*/ 2285 h 49904"/>
                    <a:gd name="connsiteX11" fmla="*/ 51078 w 53101"/>
                    <a:gd name="connsiteY11" fmla="*/ 16011 h 49904"/>
                    <a:gd name="connsiteX12" fmla="*/ 52515 w 53101"/>
                    <a:gd name="connsiteY12" fmla="*/ 31414 h 49904"/>
                    <a:gd name="connsiteX13" fmla="*/ 45252 w 53101"/>
                    <a:gd name="connsiteY13" fmla="*/ 40910 h 49904"/>
                    <a:gd name="connsiteX14" fmla="*/ 39267 w 53101"/>
                    <a:gd name="connsiteY14" fmla="*/ 29817 h 49904"/>
                    <a:gd name="connsiteX15" fmla="*/ 42619 w 53101"/>
                    <a:gd name="connsiteY15" fmla="*/ 25588 h 49904"/>
                    <a:gd name="connsiteX16" fmla="*/ 42140 w 53101"/>
                    <a:gd name="connsiteY16" fmla="*/ 19044 h 49904"/>
                    <a:gd name="connsiteX17" fmla="*/ 38469 w 53101"/>
                    <a:gd name="connsiteY17" fmla="*/ 12420 h 49904"/>
                    <a:gd name="connsiteX18" fmla="*/ 35437 w 53101"/>
                    <a:gd name="connsiteY18" fmla="*/ 11782 h 49904"/>
                    <a:gd name="connsiteX19" fmla="*/ 33521 w 53101"/>
                    <a:gd name="connsiteY19" fmla="*/ 13777 h 49904"/>
                    <a:gd name="connsiteX20" fmla="*/ 33761 w 53101"/>
                    <a:gd name="connsiteY20" fmla="*/ 26626 h 49904"/>
                    <a:gd name="connsiteX21" fmla="*/ 32644 w 53101"/>
                    <a:gd name="connsiteY21" fmla="*/ 42347 h 49904"/>
                    <a:gd name="connsiteX22" fmla="*/ 24583 w 53101"/>
                    <a:gd name="connsiteY22" fmla="*/ 49210 h 49904"/>
                    <a:gd name="connsiteX23" fmla="*/ 11655 w 53101"/>
                    <a:gd name="connsiteY23" fmla="*/ 47374 h 49904"/>
                    <a:gd name="connsiteX24" fmla="*/ 1839 w 53101"/>
                    <a:gd name="connsiteY24" fmla="*/ 32770 h 49904"/>
                    <a:gd name="connsiteX25" fmla="*/ 881 w 53101"/>
                    <a:gd name="connsiteY25" fmla="*/ 16251 h 49904"/>
                    <a:gd name="connsiteX26" fmla="*/ 9181 w 53101"/>
                    <a:gd name="connsiteY26" fmla="*/ 5477 h 4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101" h="49904">
                      <a:moveTo>
                        <a:pt x="9421" y="5477"/>
                      </a:moveTo>
                      <a:lnTo>
                        <a:pt x="15326" y="17448"/>
                      </a:lnTo>
                      <a:cubicBezTo>
                        <a:pt x="13091" y="18725"/>
                        <a:pt x="11575" y="20401"/>
                        <a:pt x="10777" y="22476"/>
                      </a:cubicBezTo>
                      <a:cubicBezTo>
                        <a:pt x="9979" y="24551"/>
                        <a:pt x="10139" y="27024"/>
                        <a:pt x="11096" y="29977"/>
                      </a:cubicBezTo>
                      <a:cubicBezTo>
                        <a:pt x="12134" y="33249"/>
                        <a:pt x="13491" y="35484"/>
                        <a:pt x="15166" y="36680"/>
                      </a:cubicBezTo>
                      <a:cubicBezTo>
                        <a:pt x="16363" y="37479"/>
                        <a:pt x="17640" y="37718"/>
                        <a:pt x="18997" y="37239"/>
                      </a:cubicBezTo>
                      <a:cubicBezTo>
                        <a:pt x="19955" y="36920"/>
                        <a:pt x="20673" y="36361"/>
                        <a:pt x="21072" y="35564"/>
                      </a:cubicBezTo>
                      <a:cubicBezTo>
                        <a:pt x="21471" y="34765"/>
                        <a:pt x="21551" y="33169"/>
                        <a:pt x="21391" y="30855"/>
                      </a:cubicBezTo>
                      <a:cubicBezTo>
                        <a:pt x="20434" y="20082"/>
                        <a:pt x="20434" y="12979"/>
                        <a:pt x="21391" y="9707"/>
                      </a:cubicBezTo>
                      <a:cubicBezTo>
                        <a:pt x="22748" y="5158"/>
                        <a:pt x="25701" y="2126"/>
                        <a:pt x="30249" y="689"/>
                      </a:cubicBezTo>
                      <a:cubicBezTo>
                        <a:pt x="34319" y="-588"/>
                        <a:pt x="38310" y="-109"/>
                        <a:pt x="42140" y="2285"/>
                      </a:cubicBezTo>
                      <a:cubicBezTo>
                        <a:pt x="45971" y="4600"/>
                        <a:pt x="48923" y="9228"/>
                        <a:pt x="51078" y="16011"/>
                      </a:cubicBezTo>
                      <a:cubicBezTo>
                        <a:pt x="53153" y="22476"/>
                        <a:pt x="53632" y="27663"/>
                        <a:pt x="52515" y="31414"/>
                      </a:cubicBezTo>
                      <a:cubicBezTo>
                        <a:pt x="51398" y="35244"/>
                        <a:pt x="49003" y="38436"/>
                        <a:pt x="45252" y="40910"/>
                      </a:cubicBezTo>
                      <a:lnTo>
                        <a:pt x="39267" y="29817"/>
                      </a:lnTo>
                      <a:cubicBezTo>
                        <a:pt x="40943" y="28700"/>
                        <a:pt x="42060" y="27343"/>
                        <a:pt x="42619" y="25588"/>
                      </a:cubicBezTo>
                      <a:cubicBezTo>
                        <a:pt x="43177" y="23832"/>
                        <a:pt x="43018" y="21677"/>
                        <a:pt x="42140" y="19044"/>
                      </a:cubicBezTo>
                      <a:cubicBezTo>
                        <a:pt x="41103" y="15772"/>
                        <a:pt x="39906" y="13538"/>
                        <a:pt x="38469" y="12420"/>
                      </a:cubicBezTo>
                      <a:cubicBezTo>
                        <a:pt x="37511" y="11702"/>
                        <a:pt x="36474" y="11463"/>
                        <a:pt x="35437" y="11782"/>
                      </a:cubicBezTo>
                      <a:cubicBezTo>
                        <a:pt x="34559" y="12101"/>
                        <a:pt x="33920" y="12739"/>
                        <a:pt x="33521" y="13777"/>
                      </a:cubicBezTo>
                      <a:cubicBezTo>
                        <a:pt x="33042" y="15134"/>
                        <a:pt x="33122" y="19443"/>
                        <a:pt x="33761" y="26626"/>
                      </a:cubicBezTo>
                      <a:cubicBezTo>
                        <a:pt x="34399" y="33808"/>
                        <a:pt x="34000" y="38995"/>
                        <a:pt x="32644" y="42347"/>
                      </a:cubicBezTo>
                      <a:cubicBezTo>
                        <a:pt x="31287" y="45698"/>
                        <a:pt x="28573" y="47933"/>
                        <a:pt x="24583" y="49210"/>
                      </a:cubicBezTo>
                      <a:cubicBezTo>
                        <a:pt x="20274" y="50567"/>
                        <a:pt x="15964" y="49928"/>
                        <a:pt x="11655" y="47374"/>
                      </a:cubicBezTo>
                      <a:cubicBezTo>
                        <a:pt x="7346" y="44741"/>
                        <a:pt x="4074" y="39873"/>
                        <a:pt x="1839" y="32770"/>
                      </a:cubicBezTo>
                      <a:cubicBezTo>
                        <a:pt x="-236" y="26306"/>
                        <a:pt x="-555" y="20799"/>
                        <a:pt x="881" y="16251"/>
                      </a:cubicBezTo>
                      <a:cubicBezTo>
                        <a:pt x="2318" y="11702"/>
                        <a:pt x="5031" y="8111"/>
                        <a:pt x="9181" y="5477"/>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8" name="Freeform: Shape 4507">
                  <a:extLst>
                    <a:ext uri="{FF2B5EF4-FFF2-40B4-BE49-F238E27FC236}">
                      <a16:creationId xmlns:a16="http://schemas.microsoft.com/office/drawing/2014/main" id="{6D3CF1BF-320C-11BA-DD99-47CEB4DAACC0}"/>
                    </a:ext>
                  </a:extLst>
                </p:cNvPr>
                <p:cNvSpPr/>
                <p:nvPr/>
              </p:nvSpPr>
              <p:spPr>
                <a:xfrm>
                  <a:off x="3484086" y="4393517"/>
                  <a:ext cx="66045" cy="42774"/>
                </a:xfrm>
                <a:custGeom>
                  <a:avLst/>
                  <a:gdLst>
                    <a:gd name="connsiteX0" fmla="*/ 52079 w 66045"/>
                    <a:gd name="connsiteY0" fmla="*/ 26973 h 42774"/>
                    <a:gd name="connsiteX1" fmla="*/ 42104 w 66045"/>
                    <a:gd name="connsiteY1" fmla="*/ 30166 h 42774"/>
                    <a:gd name="connsiteX2" fmla="*/ 39391 w 66045"/>
                    <a:gd name="connsiteY2" fmla="*/ 21627 h 42774"/>
                    <a:gd name="connsiteX3" fmla="*/ 20318 w 66045"/>
                    <a:gd name="connsiteY3" fmla="*/ 27692 h 42774"/>
                    <a:gd name="connsiteX4" fmla="*/ 13614 w 66045"/>
                    <a:gd name="connsiteY4" fmla="*/ 30086 h 42774"/>
                    <a:gd name="connsiteX5" fmla="*/ 12417 w 66045"/>
                    <a:gd name="connsiteY5" fmla="*/ 31682 h 42774"/>
                    <a:gd name="connsiteX6" fmla="*/ 12417 w 66045"/>
                    <a:gd name="connsiteY6" fmla="*/ 33996 h 42774"/>
                    <a:gd name="connsiteX7" fmla="*/ 15210 w 66045"/>
                    <a:gd name="connsiteY7" fmla="*/ 38625 h 42774"/>
                    <a:gd name="connsiteX8" fmla="*/ 5873 w 66045"/>
                    <a:gd name="connsiteY8" fmla="*/ 42775 h 42774"/>
                    <a:gd name="connsiteX9" fmla="*/ 845 w 66045"/>
                    <a:gd name="connsiteY9" fmla="*/ 33437 h 42774"/>
                    <a:gd name="connsiteX10" fmla="*/ 47 w 66045"/>
                    <a:gd name="connsiteY10" fmla="*/ 26973 h 42774"/>
                    <a:gd name="connsiteX11" fmla="*/ 1723 w 66045"/>
                    <a:gd name="connsiteY11" fmla="*/ 22026 h 42774"/>
                    <a:gd name="connsiteX12" fmla="*/ 6033 w 66045"/>
                    <a:gd name="connsiteY12" fmla="*/ 18674 h 42774"/>
                    <a:gd name="connsiteX13" fmla="*/ 14731 w 66045"/>
                    <a:gd name="connsiteY13" fmla="*/ 15482 h 42774"/>
                    <a:gd name="connsiteX14" fmla="*/ 35320 w 66045"/>
                    <a:gd name="connsiteY14" fmla="*/ 8938 h 42774"/>
                    <a:gd name="connsiteX15" fmla="*/ 33485 w 66045"/>
                    <a:gd name="connsiteY15" fmla="*/ 3192 h 42774"/>
                    <a:gd name="connsiteX16" fmla="*/ 43461 w 66045"/>
                    <a:gd name="connsiteY16" fmla="*/ 0 h 42774"/>
                    <a:gd name="connsiteX17" fmla="*/ 45296 w 66045"/>
                    <a:gd name="connsiteY17" fmla="*/ 5746 h 42774"/>
                    <a:gd name="connsiteX18" fmla="*/ 54713 w 66045"/>
                    <a:gd name="connsiteY18" fmla="*/ 2713 h 42774"/>
                    <a:gd name="connsiteX19" fmla="*/ 66045 w 66045"/>
                    <a:gd name="connsiteY19" fmla="*/ 12928 h 42774"/>
                    <a:gd name="connsiteX20" fmla="*/ 49366 w 66045"/>
                    <a:gd name="connsiteY20" fmla="*/ 18275 h 42774"/>
                    <a:gd name="connsiteX21" fmla="*/ 52079 w 66045"/>
                    <a:gd name="connsiteY21" fmla="*/ 26814 h 42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6045" h="42774">
                      <a:moveTo>
                        <a:pt x="52079" y="26973"/>
                      </a:moveTo>
                      <a:lnTo>
                        <a:pt x="42104" y="30166"/>
                      </a:lnTo>
                      <a:lnTo>
                        <a:pt x="39391" y="21627"/>
                      </a:lnTo>
                      <a:lnTo>
                        <a:pt x="20318" y="27692"/>
                      </a:lnTo>
                      <a:cubicBezTo>
                        <a:pt x="16487" y="28889"/>
                        <a:pt x="14252" y="29687"/>
                        <a:pt x="13614" y="30086"/>
                      </a:cubicBezTo>
                      <a:cubicBezTo>
                        <a:pt x="13055" y="30485"/>
                        <a:pt x="12656" y="30964"/>
                        <a:pt x="12417" y="31682"/>
                      </a:cubicBezTo>
                      <a:cubicBezTo>
                        <a:pt x="12177" y="32400"/>
                        <a:pt x="12177" y="33198"/>
                        <a:pt x="12417" y="33996"/>
                      </a:cubicBezTo>
                      <a:cubicBezTo>
                        <a:pt x="12816" y="35193"/>
                        <a:pt x="13694" y="36710"/>
                        <a:pt x="15210" y="38625"/>
                      </a:cubicBezTo>
                      <a:lnTo>
                        <a:pt x="5873" y="42775"/>
                      </a:lnTo>
                      <a:cubicBezTo>
                        <a:pt x="3718" y="40221"/>
                        <a:pt x="2042" y="37188"/>
                        <a:pt x="845" y="33437"/>
                      </a:cubicBezTo>
                      <a:cubicBezTo>
                        <a:pt x="127" y="31203"/>
                        <a:pt x="-112" y="29048"/>
                        <a:pt x="47" y="26973"/>
                      </a:cubicBezTo>
                      <a:cubicBezTo>
                        <a:pt x="207" y="24899"/>
                        <a:pt x="765" y="23303"/>
                        <a:pt x="1723" y="22026"/>
                      </a:cubicBezTo>
                      <a:cubicBezTo>
                        <a:pt x="2681" y="20749"/>
                        <a:pt x="4117" y="19711"/>
                        <a:pt x="6033" y="18674"/>
                      </a:cubicBezTo>
                      <a:cubicBezTo>
                        <a:pt x="7389" y="17956"/>
                        <a:pt x="10342" y="16839"/>
                        <a:pt x="14731" y="15482"/>
                      </a:cubicBezTo>
                      <a:lnTo>
                        <a:pt x="35320" y="8938"/>
                      </a:lnTo>
                      <a:lnTo>
                        <a:pt x="33485" y="3192"/>
                      </a:lnTo>
                      <a:lnTo>
                        <a:pt x="43461" y="0"/>
                      </a:lnTo>
                      <a:lnTo>
                        <a:pt x="45296" y="5746"/>
                      </a:lnTo>
                      <a:lnTo>
                        <a:pt x="54713" y="2713"/>
                      </a:lnTo>
                      <a:lnTo>
                        <a:pt x="66045" y="12928"/>
                      </a:lnTo>
                      <a:lnTo>
                        <a:pt x="49366" y="18275"/>
                      </a:lnTo>
                      <a:lnTo>
                        <a:pt x="52079" y="2681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09" name="Freeform: Shape 4508">
                  <a:extLst>
                    <a:ext uri="{FF2B5EF4-FFF2-40B4-BE49-F238E27FC236}">
                      <a16:creationId xmlns:a16="http://schemas.microsoft.com/office/drawing/2014/main" id="{EA642E45-0334-A068-4DCB-F5D0AD8DED40}"/>
                    </a:ext>
                  </a:extLst>
                </p:cNvPr>
                <p:cNvSpPr/>
                <p:nvPr/>
              </p:nvSpPr>
              <p:spPr>
                <a:xfrm>
                  <a:off x="3504167" y="4457702"/>
                  <a:ext cx="52196" cy="51623"/>
                </a:xfrm>
                <a:custGeom>
                  <a:avLst/>
                  <a:gdLst>
                    <a:gd name="connsiteX0" fmla="*/ 18911 w 52196"/>
                    <a:gd name="connsiteY0" fmla="*/ 1254 h 51623"/>
                    <a:gd name="connsiteX1" fmla="*/ 31998 w 52196"/>
                    <a:gd name="connsiteY1" fmla="*/ 456 h 51623"/>
                    <a:gd name="connsiteX2" fmla="*/ 43650 w 52196"/>
                    <a:gd name="connsiteY2" fmla="*/ 6361 h 51623"/>
                    <a:gd name="connsiteX3" fmla="*/ 50752 w 52196"/>
                    <a:gd name="connsiteY3" fmla="*/ 17933 h 51623"/>
                    <a:gd name="connsiteX4" fmla="*/ 49396 w 52196"/>
                    <a:gd name="connsiteY4" fmla="*/ 37724 h 51623"/>
                    <a:gd name="connsiteX5" fmla="*/ 33994 w 52196"/>
                    <a:gd name="connsiteY5" fmla="*/ 50174 h 51623"/>
                    <a:gd name="connsiteX6" fmla="*/ 13963 w 52196"/>
                    <a:gd name="connsiteY6" fmla="*/ 48897 h 51623"/>
                    <a:gd name="connsiteX7" fmla="*/ 1354 w 52196"/>
                    <a:gd name="connsiteY7" fmla="*/ 33734 h 51623"/>
                    <a:gd name="connsiteX8" fmla="*/ 316 w 52196"/>
                    <a:gd name="connsiteY8" fmla="*/ 20407 h 51623"/>
                    <a:gd name="connsiteX9" fmla="*/ 6062 w 52196"/>
                    <a:gd name="connsiteY9" fmla="*/ 8675 h 51623"/>
                    <a:gd name="connsiteX10" fmla="*/ 18911 w 52196"/>
                    <a:gd name="connsiteY10" fmla="*/ 1174 h 51623"/>
                    <a:gd name="connsiteX11" fmla="*/ 22342 w 52196"/>
                    <a:gd name="connsiteY11" fmla="*/ 14342 h 51623"/>
                    <a:gd name="connsiteX12" fmla="*/ 12606 w 52196"/>
                    <a:gd name="connsiteY12" fmla="*/ 21125 h 51623"/>
                    <a:gd name="connsiteX13" fmla="*/ 11489 w 52196"/>
                    <a:gd name="connsiteY13" fmla="*/ 30542 h 51623"/>
                    <a:gd name="connsiteX14" fmla="*/ 17873 w 52196"/>
                    <a:gd name="connsiteY14" fmla="*/ 37565 h 51623"/>
                    <a:gd name="connsiteX15" fmla="*/ 29764 w 52196"/>
                    <a:gd name="connsiteY15" fmla="*/ 37405 h 51623"/>
                    <a:gd name="connsiteX16" fmla="*/ 39420 w 52196"/>
                    <a:gd name="connsiteY16" fmla="*/ 30701 h 51623"/>
                    <a:gd name="connsiteX17" fmla="*/ 40538 w 52196"/>
                    <a:gd name="connsiteY17" fmla="*/ 21285 h 51623"/>
                    <a:gd name="connsiteX18" fmla="*/ 34153 w 52196"/>
                    <a:gd name="connsiteY18" fmla="*/ 14262 h 51623"/>
                    <a:gd name="connsiteX19" fmla="*/ 22342 w 52196"/>
                    <a:gd name="connsiteY19" fmla="*/ 14342 h 51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196" h="51623">
                      <a:moveTo>
                        <a:pt x="18911" y="1254"/>
                      </a:moveTo>
                      <a:cubicBezTo>
                        <a:pt x="23060" y="-103"/>
                        <a:pt x="27450" y="-342"/>
                        <a:pt x="31998" y="456"/>
                      </a:cubicBezTo>
                      <a:cubicBezTo>
                        <a:pt x="36547" y="1254"/>
                        <a:pt x="40458" y="3249"/>
                        <a:pt x="43650" y="6361"/>
                      </a:cubicBezTo>
                      <a:cubicBezTo>
                        <a:pt x="46922" y="9474"/>
                        <a:pt x="49236" y="13304"/>
                        <a:pt x="50752" y="17933"/>
                      </a:cubicBezTo>
                      <a:cubicBezTo>
                        <a:pt x="53067" y="25115"/>
                        <a:pt x="52588" y="31739"/>
                        <a:pt x="49396" y="37724"/>
                      </a:cubicBezTo>
                      <a:cubicBezTo>
                        <a:pt x="46204" y="43789"/>
                        <a:pt x="41096" y="47939"/>
                        <a:pt x="33994" y="50174"/>
                      </a:cubicBezTo>
                      <a:cubicBezTo>
                        <a:pt x="26811" y="52488"/>
                        <a:pt x="20188" y="52010"/>
                        <a:pt x="13963" y="48897"/>
                      </a:cubicBezTo>
                      <a:cubicBezTo>
                        <a:pt x="7818" y="45785"/>
                        <a:pt x="3588" y="40677"/>
                        <a:pt x="1354" y="33734"/>
                      </a:cubicBezTo>
                      <a:cubicBezTo>
                        <a:pt x="-3" y="29425"/>
                        <a:pt x="-322" y="24956"/>
                        <a:pt x="316" y="20407"/>
                      </a:cubicBezTo>
                      <a:cubicBezTo>
                        <a:pt x="1034" y="15858"/>
                        <a:pt x="2950" y="11948"/>
                        <a:pt x="6062" y="8675"/>
                      </a:cubicBezTo>
                      <a:cubicBezTo>
                        <a:pt x="9175" y="5404"/>
                        <a:pt x="13484" y="2930"/>
                        <a:pt x="18911" y="1174"/>
                      </a:cubicBezTo>
                      <a:close/>
                      <a:moveTo>
                        <a:pt x="22342" y="14342"/>
                      </a:moveTo>
                      <a:cubicBezTo>
                        <a:pt x="17634" y="15858"/>
                        <a:pt x="14442" y="18093"/>
                        <a:pt x="12606" y="21125"/>
                      </a:cubicBezTo>
                      <a:cubicBezTo>
                        <a:pt x="10771" y="24157"/>
                        <a:pt x="10452" y="27270"/>
                        <a:pt x="11489" y="30542"/>
                      </a:cubicBezTo>
                      <a:cubicBezTo>
                        <a:pt x="12526" y="33814"/>
                        <a:pt x="14681" y="36128"/>
                        <a:pt x="17873" y="37565"/>
                      </a:cubicBezTo>
                      <a:cubicBezTo>
                        <a:pt x="21065" y="39001"/>
                        <a:pt x="25056" y="38922"/>
                        <a:pt x="29764" y="37405"/>
                      </a:cubicBezTo>
                      <a:cubicBezTo>
                        <a:pt x="34393" y="35969"/>
                        <a:pt x="37585" y="33654"/>
                        <a:pt x="39420" y="30701"/>
                      </a:cubicBezTo>
                      <a:cubicBezTo>
                        <a:pt x="41176" y="27669"/>
                        <a:pt x="41575" y="24557"/>
                        <a:pt x="40538" y="21285"/>
                      </a:cubicBezTo>
                      <a:cubicBezTo>
                        <a:pt x="39500" y="18013"/>
                        <a:pt x="37345" y="15698"/>
                        <a:pt x="34153" y="14262"/>
                      </a:cubicBezTo>
                      <a:cubicBezTo>
                        <a:pt x="30961" y="12825"/>
                        <a:pt x="26971" y="12825"/>
                        <a:pt x="22342" y="1434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10" name="Freeform: Shape 4509">
                  <a:extLst>
                    <a:ext uri="{FF2B5EF4-FFF2-40B4-BE49-F238E27FC236}">
                      <a16:creationId xmlns:a16="http://schemas.microsoft.com/office/drawing/2014/main" id="{134C93F8-ECE7-9C49-25C5-B504239DD7FA}"/>
                    </a:ext>
                  </a:extLst>
                </p:cNvPr>
                <p:cNvSpPr/>
                <p:nvPr/>
              </p:nvSpPr>
              <p:spPr>
                <a:xfrm>
                  <a:off x="3518050" y="4504843"/>
                  <a:ext cx="72781" cy="34635"/>
                </a:xfrm>
                <a:custGeom>
                  <a:avLst/>
                  <a:gdLst>
                    <a:gd name="connsiteX0" fmla="*/ 44930 w 72781"/>
                    <a:gd name="connsiteY0" fmla="*/ 0 h 34635"/>
                    <a:gd name="connsiteX1" fmla="*/ 47164 w 72781"/>
                    <a:gd name="connsiteY1" fmla="*/ 6943 h 34635"/>
                    <a:gd name="connsiteX2" fmla="*/ 50755 w 72781"/>
                    <a:gd name="connsiteY2" fmla="*/ 5826 h 34635"/>
                    <a:gd name="connsiteX3" fmla="*/ 60092 w 72781"/>
                    <a:gd name="connsiteY3" fmla="*/ 4230 h 34635"/>
                    <a:gd name="connsiteX4" fmla="*/ 66397 w 72781"/>
                    <a:gd name="connsiteY4" fmla="*/ 7422 h 34635"/>
                    <a:gd name="connsiteX5" fmla="*/ 71026 w 72781"/>
                    <a:gd name="connsiteY5" fmla="*/ 15482 h 34635"/>
                    <a:gd name="connsiteX6" fmla="*/ 72781 w 72781"/>
                    <a:gd name="connsiteY6" fmla="*/ 26495 h 34635"/>
                    <a:gd name="connsiteX7" fmla="*/ 63524 w 72781"/>
                    <a:gd name="connsiteY7" fmla="*/ 27612 h 34635"/>
                    <a:gd name="connsiteX8" fmla="*/ 62407 w 72781"/>
                    <a:gd name="connsiteY8" fmla="*/ 21627 h 34635"/>
                    <a:gd name="connsiteX9" fmla="*/ 59933 w 72781"/>
                    <a:gd name="connsiteY9" fmla="*/ 18116 h 34635"/>
                    <a:gd name="connsiteX10" fmla="*/ 54666 w 72781"/>
                    <a:gd name="connsiteY10" fmla="*/ 18515 h 34635"/>
                    <a:gd name="connsiteX11" fmla="*/ 51314 w 72781"/>
                    <a:gd name="connsiteY11" fmla="*/ 19552 h 34635"/>
                    <a:gd name="connsiteX12" fmla="*/ 54267 w 72781"/>
                    <a:gd name="connsiteY12" fmla="*/ 28889 h 34635"/>
                    <a:gd name="connsiteX13" fmla="*/ 44451 w 72781"/>
                    <a:gd name="connsiteY13" fmla="*/ 32002 h 34635"/>
                    <a:gd name="connsiteX14" fmla="*/ 41498 w 72781"/>
                    <a:gd name="connsiteY14" fmla="*/ 22665 h 34635"/>
                    <a:gd name="connsiteX15" fmla="*/ 3990 w 72781"/>
                    <a:gd name="connsiteY15" fmla="*/ 34635 h 34635"/>
                    <a:gd name="connsiteX16" fmla="*/ 0 w 72781"/>
                    <a:gd name="connsiteY16" fmla="*/ 22106 h 34635"/>
                    <a:gd name="connsiteX17" fmla="*/ 37508 w 72781"/>
                    <a:gd name="connsiteY17" fmla="*/ 10135 h 34635"/>
                    <a:gd name="connsiteX18" fmla="*/ 35273 w 72781"/>
                    <a:gd name="connsiteY18" fmla="*/ 3192 h 34635"/>
                    <a:gd name="connsiteX19" fmla="*/ 45089 w 72781"/>
                    <a:gd name="connsiteY19" fmla="*/ 80 h 3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781" h="34635">
                      <a:moveTo>
                        <a:pt x="44930" y="0"/>
                      </a:moveTo>
                      <a:lnTo>
                        <a:pt x="47164" y="6943"/>
                      </a:lnTo>
                      <a:lnTo>
                        <a:pt x="50755" y="5826"/>
                      </a:lnTo>
                      <a:cubicBezTo>
                        <a:pt x="54745" y="4549"/>
                        <a:pt x="57858" y="4070"/>
                        <a:pt x="60092" y="4230"/>
                      </a:cubicBezTo>
                      <a:cubicBezTo>
                        <a:pt x="62327" y="4469"/>
                        <a:pt x="64402" y="5506"/>
                        <a:pt x="66397" y="7422"/>
                      </a:cubicBezTo>
                      <a:cubicBezTo>
                        <a:pt x="68392" y="9337"/>
                        <a:pt x="69908" y="11971"/>
                        <a:pt x="71026" y="15482"/>
                      </a:cubicBezTo>
                      <a:cubicBezTo>
                        <a:pt x="72143" y="19073"/>
                        <a:pt x="72701" y="22744"/>
                        <a:pt x="72781" y="26495"/>
                      </a:cubicBezTo>
                      <a:lnTo>
                        <a:pt x="63524" y="27612"/>
                      </a:lnTo>
                      <a:cubicBezTo>
                        <a:pt x="63364" y="25458"/>
                        <a:pt x="62965" y="23462"/>
                        <a:pt x="62407" y="21627"/>
                      </a:cubicBezTo>
                      <a:cubicBezTo>
                        <a:pt x="61848" y="19792"/>
                        <a:pt x="60970" y="18674"/>
                        <a:pt x="59933" y="18116"/>
                      </a:cubicBezTo>
                      <a:cubicBezTo>
                        <a:pt x="58816" y="17557"/>
                        <a:pt x="57060" y="17717"/>
                        <a:pt x="54666" y="18515"/>
                      </a:cubicBezTo>
                      <a:lnTo>
                        <a:pt x="51314" y="19552"/>
                      </a:lnTo>
                      <a:lnTo>
                        <a:pt x="54267" y="28889"/>
                      </a:lnTo>
                      <a:lnTo>
                        <a:pt x="44451" y="32002"/>
                      </a:lnTo>
                      <a:lnTo>
                        <a:pt x="41498" y="22665"/>
                      </a:lnTo>
                      <a:lnTo>
                        <a:pt x="3990" y="34635"/>
                      </a:lnTo>
                      <a:lnTo>
                        <a:pt x="0" y="22106"/>
                      </a:lnTo>
                      <a:lnTo>
                        <a:pt x="37508" y="10135"/>
                      </a:lnTo>
                      <a:lnTo>
                        <a:pt x="35273" y="3192"/>
                      </a:lnTo>
                      <a:lnTo>
                        <a:pt x="45089" y="8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11" name="Freeform: Shape 4510">
                  <a:extLst>
                    <a:ext uri="{FF2B5EF4-FFF2-40B4-BE49-F238E27FC236}">
                      <a16:creationId xmlns:a16="http://schemas.microsoft.com/office/drawing/2014/main" id="{3EEADF3F-ADDC-1856-7D86-77B7215531E8}"/>
                    </a:ext>
                  </a:extLst>
                </p:cNvPr>
                <p:cNvSpPr/>
                <p:nvPr/>
              </p:nvSpPr>
              <p:spPr>
                <a:xfrm>
                  <a:off x="3532096" y="4571160"/>
                  <a:ext cx="77888" cy="65519"/>
                </a:xfrm>
                <a:custGeom>
                  <a:avLst/>
                  <a:gdLst>
                    <a:gd name="connsiteX0" fmla="*/ 20829 w 77888"/>
                    <a:gd name="connsiteY0" fmla="*/ 65519 h 65519"/>
                    <a:gd name="connsiteX1" fmla="*/ 16280 w 77888"/>
                    <a:gd name="connsiteY1" fmla="*/ 51155 h 65519"/>
                    <a:gd name="connsiteX2" fmla="*/ 29288 w 77888"/>
                    <a:gd name="connsiteY2" fmla="*/ 40700 h 65519"/>
                    <a:gd name="connsiteX3" fmla="*/ 20988 w 77888"/>
                    <a:gd name="connsiteY3" fmla="*/ 14604 h 65519"/>
                    <a:gd name="connsiteX4" fmla="*/ 4469 w 77888"/>
                    <a:gd name="connsiteY4" fmla="*/ 13966 h 65519"/>
                    <a:gd name="connsiteX5" fmla="*/ 0 w 77888"/>
                    <a:gd name="connsiteY5" fmla="*/ 0 h 65519"/>
                    <a:gd name="connsiteX6" fmla="*/ 73420 w 77888"/>
                    <a:gd name="connsiteY6" fmla="*/ 4629 h 65519"/>
                    <a:gd name="connsiteX7" fmla="*/ 77889 w 77888"/>
                    <a:gd name="connsiteY7" fmla="*/ 18594 h 65519"/>
                    <a:gd name="connsiteX8" fmla="*/ 20909 w 77888"/>
                    <a:gd name="connsiteY8" fmla="*/ 65519 h 65519"/>
                    <a:gd name="connsiteX9" fmla="*/ 38944 w 77888"/>
                    <a:gd name="connsiteY9" fmla="*/ 33039 h 65519"/>
                    <a:gd name="connsiteX10" fmla="*/ 60332 w 77888"/>
                    <a:gd name="connsiteY10" fmla="*/ 16360 h 65519"/>
                    <a:gd name="connsiteX11" fmla="*/ 33278 w 77888"/>
                    <a:gd name="connsiteY11" fmla="*/ 15243 h 65519"/>
                    <a:gd name="connsiteX12" fmla="*/ 38944 w 77888"/>
                    <a:gd name="connsiteY12" fmla="*/ 33039 h 6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888" h="65519">
                      <a:moveTo>
                        <a:pt x="20829" y="65519"/>
                      </a:moveTo>
                      <a:lnTo>
                        <a:pt x="16280" y="51155"/>
                      </a:lnTo>
                      <a:lnTo>
                        <a:pt x="29288" y="40700"/>
                      </a:lnTo>
                      <a:lnTo>
                        <a:pt x="20988" y="14604"/>
                      </a:lnTo>
                      <a:lnTo>
                        <a:pt x="4469" y="13966"/>
                      </a:lnTo>
                      <a:lnTo>
                        <a:pt x="0" y="0"/>
                      </a:lnTo>
                      <a:lnTo>
                        <a:pt x="73420" y="4629"/>
                      </a:lnTo>
                      <a:lnTo>
                        <a:pt x="77889" y="18594"/>
                      </a:lnTo>
                      <a:lnTo>
                        <a:pt x="20909" y="65519"/>
                      </a:lnTo>
                      <a:close/>
                      <a:moveTo>
                        <a:pt x="38944" y="33039"/>
                      </a:moveTo>
                      <a:lnTo>
                        <a:pt x="60332" y="16360"/>
                      </a:lnTo>
                      <a:lnTo>
                        <a:pt x="33278" y="15243"/>
                      </a:lnTo>
                      <a:lnTo>
                        <a:pt x="38944" y="3303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12" name="Freeform: Shape 4511">
                  <a:extLst>
                    <a:ext uri="{FF2B5EF4-FFF2-40B4-BE49-F238E27FC236}">
                      <a16:creationId xmlns:a16="http://schemas.microsoft.com/office/drawing/2014/main" id="{5EADB0D1-9D4B-7DC2-F4C7-C5B927FBFDD4}"/>
                    </a:ext>
                  </a:extLst>
                </p:cNvPr>
                <p:cNvSpPr/>
                <p:nvPr/>
              </p:nvSpPr>
              <p:spPr>
                <a:xfrm>
                  <a:off x="3558028" y="4629447"/>
                  <a:ext cx="52941" cy="49984"/>
                </a:xfrm>
                <a:custGeom>
                  <a:avLst/>
                  <a:gdLst>
                    <a:gd name="connsiteX0" fmla="*/ 9181 w 52941"/>
                    <a:gd name="connsiteY0" fmla="*/ 5477 h 49984"/>
                    <a:gd name="connsiteX1" fmla="*/ 15087 w 52941"/>
                    <a:gd name="connsiteY1" fmla="*/ 17448 h 49984"/>
                    <a:gd name="connsiteX2" fmla="*/ 10538 w 52941"/>
                    <a:gd name="connsiteY2" fmla="*/ 22475 h 49984"/>
                    <a:gd name="connsiteX3" fmla="*/ 10857 w 52941"/>
                    <a:gd name="connsiteY3" fmla="*/ 29977 h 49984"/>
                    <a:gd name="connsiteX4" fmla="*/ 14927 w 52941"/>
                    <a:gd name="connsiteY4" fmla="*/ 36681 h 49984"/>
                    <a:gd name="connsiteX5" fmla="*/ 18757 w 52941"/>
                    <a:gd name="connsiteY5" fmla="*/ 37239 h 49984"/>
                    <a:gd name="connsiteX6" fmla="*/ 20832 w 52941"/>
                    <a:gd name="connsiteY6" fmla="*/ 35563 h 49984"/>
                    <a:gd name="connsiteX7" fmla="*/ 21152 w 52941"/>
                    <a:gd name="connsiteY7" fmla="*/ 30855 h 49984"/>
                    <a:gd name="connsiteX8" fmla="*/ 21152 w 52941"/>
                    <a:gd name="connsiteY8" fmla="*/ 9707 h 49984"/>
                    <a:gd name="connsiteX9" fmla="*/ 30010 w 52941"/>
                    <a:gd name="connsiteY9" fmla="*/ 689 h 49984"/>
                    <a:gd name="connsiteX10" fmla="*/ 41901 w 52941"/>
                    <a:gd name="connsiteY10" fmla="*/ 2285 h 49984"/>
                    <a:gd name="connsiteX11" fmla="*/ 50918 w 52941"/>
                    <a:gd name="connsiteY11" fmla="*/ 16011 h 49984"/>
                    <a:gd name="connsiteX12" fmla="*/ 52355 w 52941"/>
                    <a:gd name="connsiteY12" fmla="*/ 31414 h 49984"/>
                    <a:gd name="connsiteX13" fmla="*/ 45093 w 52941"/>
                    <a:gd name="connsiteY13" fmla="*/ 40910 h 49984"/>
                    <a:gd name="connsiteX14" fmla="*/ 39187 w 52941"/>
                    <a:gd name="connsiteY14" fmla="*/ 29818 h 49984"/>
                    <a:gd name="connsiteX15" fmla="*/ 42539 w 52941"/>
                    <a:gd name="connsiteY15" fmla="*/ 25588 h 49984"/>
                    <a:gd name="connsiteX16" fmla="*/ 42060 w 52941"/>
                    <a:gd name="connsiteY16" fmla="*/ 19124 h 49984"/>
                    <a:gd name="connsiteX17" fmla="*/ 38389 w 52941"/>
                    <a:gd name="connsiteY17" fmla="*/ 12500 h 49984"/>
                    <a:gd name="connsiteX18" fmla="*/ 35357 w 52941"/>
                    <a:gd name="connsiteY18" fmla="*/ 11862 h 49984"/>
                    <a:gd name="connsiteX19" fmla="*/ 33521 w 52941"/>
                    <a:gd name="connsiteY19" fmla="*/ 13857 h 49984"/>
                    <a:gd name="connsiteX20" fmla="*/ 33761 w 52941"/>
                    <a:gd name="connsiteY20" fmla="*/ 26705 h 49984"/>
                    <a:gd name="connsiteX21" fmla="*/ 32644 w 52941"/>
                    <a:gd name="connsiteY21" fmla="*/ 42426 h 49984"/>
                    <a:gd name="connsiteX22" fmla="*/ 24583 w 52941"/>
                    <a:gd name="connsiteY22" fmla="*/ 49290 h 49984"/>
                    <a:gd name="connsiteX23" fmla="*/ 11655 w 52941"/>
                    <a:gd name="connsiteY23" fmla="*/ 47454 h 49984"/>
                    <a:gd name="connsiteX24" fmla="*/ 1839 w 52941"/>
                    <a:gd name="connsiteY24" fmla="*/ 32850 h 49984"/>
                    <a:gd name="connsiteX25" fmla="*/ 881 w 52941"/>
                    <a:gd name="connsiteY25" fmla="*/ 16331 h 49984"/>
                    <a:gd name="connsiteX26" fmla="*/ 9181 w 52941"/>
                    <a:gd name="connsiteY26" fmla="*/ 5557 h 4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2941" h="49984">
                      <a:moveTo>
                        <a:pt x="9181" y="5477"/>
                      </a:moveTo>
                      <a:lnTo>
                        <a:pt x="15087" y="17448"/>
                      </a:lnTo>
                      <a:cubicBezTo>
                        <a:pt x="12852" y="18725"/>
                        <a:pt x="11336" y="20401"/>
                        <a:pt x="10538" y="22475"/>
                      </a:cubicBezTo>
                      <a:cubicBezTo>
                        <a:pt x="9819" y="24550"/>
                        <a:pt x="9899" y="27024"/>
                        <a:pt x="10857" y="29977"/>
                      </a:cubicBezTo>
                      <a:cubicBezTo>
                        <a:pt x="11894" y="33249"/>
                        <a:pt x="13251" y="35483"/>
                        <a:pt x="14927" y="36681"/>
                      </a:cubicBezTo>
                      <a:cubicBezTo>
                        <a:pt x="16124" y="37478"/>
                        <a:pt x="17401" y="37718"/>
                        <a:pt x="18757" y="37239"/>
                      </a:cubicBezTo>
                      <a:cubicBezTo>
                        <a:pt x="19715" y="36920"/>
                        <a:pt x="20434" y="36362"/>
                        <a:pt x="20832" y="35563"/>
                      </a:cubicBezTo>
                      <a:cubicBezTo>
                        <a:pt x="21231" y="34765"/>
                        <a:pt x="21311" y="33169"/>
                        <a:pt x="21152" y="30855"/>
                      </a:cubicBezTo>
                      <a:cubicBezTo>
                        <a:pt x="20194" y="20081"/>
                        <a:pt x="20194" y="12978"/>
                        <a:pt x="21152" y="9707"/>
                      </a:cubicBezTo>
                      <a:cubicBezTo>
                        <a:pt x="22508" y="5158"/>
                        <a:pt x="25461" y="2125"/>
                        <a:pt x="30010" y="689"/>
                      </a:cubicBezTo>
                      <a:cubicBezTo>
                        <a:pt x="34080" y="-588"/>
                        <a:pt x="38070" y="-109"/>
                        <a:pt x="41901" y="2285"/>
                      </a:cubicBezTo>
                      <a:cubicBezTo>
                        <a:pt x="45731" y="4599"/>
                        <a:pt x="48684" y="9228"/>
                        <a:pt x="50918" y="16011"/>
                      </a:cubicBezTo>
                      <a:cubicBezTo>
                        <a:pt x="52993" y="22475"/>
                        <a:pt x="53472" y="27663"/>
                        <a:pt x="52355" y="31414"/>
                      </a:cubicBezTo>
                      <a:cubicBezTo>
                        <a:pt x="51238" y="35244"/>
                        <a:pt x="48844" y="38436"/>
                        <a:pt x="45093" y="40910"/>
                      </a:cubicBezTo>
                      <a:lnTo>
                        <a:pt x="39187" y="29818"/>
                      </a:lnTo>
                      <a:cubicBezTo>
                        <a:pt x="40863" y="28700"/>
                        <a:pt x="41980" y="27344"/>
                        <a:pt x="42539" y="25588"/>
                      </a:cubicBezTo>
                      <a:cubicBezTo>
                        <a:pt x="43098" y="23832"/>
                        <a:pt x="42938" y="21677"/>
                        <a:pt x="42060" y="19124"/>
                      </a:cubicBezTo>
                      <a:cubicBezTo>
                        <a:pt x="41023" y="15852"/>
                        <a:pt x="39826" y="13617"/>
                        <a:pt x="38389" y="12500"/>
                      </a:cubicBezTo>
                      <a:cubicBezTo>
                        <a:pt x="37432" y="11782"/>
                        <a:pt x="36394" y="11542"/>
                        <a:pt x="35357" y="11862"/>
                      </a:cubicBezTo>
                      <a:cubicBezTo>
                        <a:pt x="34479" y="12181"/>
                        <a:pt x="33841" y="12819"/>
                        <a:pt x="33521" y="13857"/>
                      </a:cubicBezTo>
                      <a:cubicBezTo>
                        <a:pt x="33042" y="15213"/>
                        <a:pt x="33122" y="19522"/>
                        <a:pt x="33761" y="26705"/>
                      </a:cubicBezTo>
                      <a:cubicBezTo>
                        <a:pt x="34399" y="33888"/>
                        <a:pt x="34000" y="39075"/>
                        <a:pt x="32644" y="42426"/>
                      </a:cubicBezTo>
                      <a:cubicBezTo>
                        <a:pt x="31287" y="45778"/>
                        <a:pt x="28573" y="48013"/>
                        <a:pt x="24583" y="49290"/>
                      </a:cubicBezTo>
                      <a:cubicBezTo>
                        <a:pt x="20274" y="50646"/>
                        <a:pt x="15964" y="50008"/>
                        <a:pt x="11655" y="47454"/>
                      </a:cubicBezTo>
                      <a:cubicBezTo>
                        <a:pt x="7346" y="44821"/>
                        <a:pt x="4153" y="39952"/>
                        <a:pt x="1839" y="32850"/>
                      </a:cubicBezTo>
                      <a:cubicBezTo>
                        <a:pt x="-236" y="26386"/>
                        <a:pt x="-555" y="20879"/>
                        <a:pt x="881" y="16331"/>
                      </a:cubicBezTo>
                      <a:cubicBezTo>
                        <a:pt x="2318" y="11702"/>
                        <a:pt x="5031" y="8111"/>
                        <a:pt x="9181" y="5557"/>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13" name="Freeform: Shape 4512">
                  <a:extLst>
                    <a:ext uri="{FF2B5EF4-FFF2-40B4-BE49-F238E27FC236}">
                      <a16:creationId xmlns:a16="http://schemas.microsoft.com/office/drawing/2014/main" id="{9B674836-F1B5-FB0D-1F23-C631E8BBE253}"/>
                    </a:ext>
                  </a:extLst>
                </p:cNvPr>
                <p:cNvSpPr/>
                <p:nvPr/>
              </p:nvSpPr>
              <p:spPr>
                <a:xfrm>
                  <a:off x="3571279" y="4673549"/>
                  <a:ext cx="69270" cy="33358"/>
                </a:xfrm>
                <a:custGeom>
                  <a:avLst/>
                  <a:gdLst>
                    <a:gd name="connsiteX0" fmla="*/ 0 w 69270"/>
                    <a:gd name="connsiteY0" fmla="*/ 20829 h 33358"/>
                    <a:gd name="connsiteX1" fmla="*/ 47324 w 69270"/>
                    <a:gd name="connsiteY1" fmla="*/ 5746 h 33358"/>
                    <a:gd name="connsiteX2" fmla="*/ 51314 w 69270"/>
                    <a:gd name="connsiteY2" fmla="*/ 18275 h 33358"/>
                    <a:gd name="connsiteX3" fmla="*/ 3990 w 69270"/>
                    <a:gd name="connsiteY3" fmla="*/ 33358 h 33358"/>
                    <a:gd name="connsiteX4" fmla="*/ 0 w 69270"/>
                    <a:gd name="connsiteY4" fmla="*/ 20829 h 33358"/>
                    <a:gd name="connsiteX5" fmla="*/ 53708 w 69270"/>
                    <a:gd name="connsiteY5" fmla="*/ 3671 h 33358"/>
                    <a:gd name="connsiteX6" fmla="*/ 65280 w 69270"/>
                    <a:gd name="connsiteY6" fmla="*/ 0 h 33358"/>
                    <a:gd name="connsiteX7" fmla="*/ 69270 w 69270"/>
                    <a:gd name="connsiteY7" fmla="*/ 12529 h 33358"/>
                    <a:gd name="connsiteX8" fmla="*/ 57698 w 69270"/>
                    <a:gd name="connsiteY8" fmla="*/ 16200 h 33358"/>
                    <a:gd name="connsiteX9" fmla="*/ 53708 w 69270"/>
                    <a:gd name="connsiteY9" fmla="*/ 3671 h 3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270" h="33358">
                      <a:moveTo>
                        <a:pt x="0" y="20829"/>
                      </a:moveTo>
                      <a:lnTo>
                        <a:pt x="47324" y="5746"/>
                      </a:lnTo>
                      <a:lnTo>
                        <a:pt x="51314" y="18275"/>
                      </a:lnTo>
                      <a:lnTo>
                        <a:pt x="3990" y="33358"/>
                      </a:lnTo>
                      <a:lnTo>
                        <a:pt x="0" y="20829"/>
                      </a:lnTo>
                      <a:close/>
                      <a:moveTo>
                        <a:pt x="53708" y="3671"/>
                      </a:moveTo>
                      <a:lnTo>
                        <a:pt x="65280" y="0"/>
                      </a:lnTo>
                      <a:lnTo>
                        <a:pt x="69270" y="12529"/>
                      </a:lnTo>
                      <a:lnTo>
                        <a:pt x="57698" y="16200"/>
                      </a:lnTo>
                      <a:lnTo>
                        <a:pt x="53708" y="367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514" name="Freeform: Shape 4513">
                  <a:extLst>
                    <a:ext uri="{FF2B5EF4-FFF2-40B4-BE49-F238E27FC236}">
                      <a16:creationId xmlns:a16="http://schemas.microsoft.com/office/drawing/2014/main" id="{34E3648F-BC8F-B061-BB76-BEBAA24D6F4B}"/>
                    </a:ext>
                  </a:extLst>
                </p:cNvPr>
                <p:cNvSpPr/>
                <p:nvPr/>
              </p:nvSpPr>
              <p:spPr>
                <a:xfrm>
                  <a:off x="3581141" y="4706573"/>
                  <a:ext cx="54605" cy="54281"/>
                </a:xfrm>
                <a:custGeom>
                  <a:avLst/>
                  <a:gdLst>
                    <a:gd name="connsiteX0" fmla="*/ 34031 w 54605"/>
                    <a:gd name="connsiteY0" fmla="*/ 12065 h 54281"/>
                    <a:gd name="connsiteX1" fmla="*/ 32435 w 54605"/>
                    <a:gd name="connsiteY1" fmla="*/ 15 h 54281"/>
                    <a:gd name="connsiteX2" fmla="*/ 44725 w 54605"/>
                    <a:gd name="connsiteY2" fmla="*/ 3367 h 54281"/>
                    <a:gd name="connsiteX3" fmla="*/ 52466 w 54605"/>
                    <a:gd name="connsiteY3" fmla="*/ 16215 h 54281"/>
                    <a:gd name="connsiteX4" fmla="*/ 54461 w 54605"/>
                    <a:gd name="connsiteY4" fmla="*/ 29303 h 54281"/>
                    <a:gd name="connsiteX5" fmla="*/ 51269 w 54605"/>
                    <a:gd name="connsiteY5" fmla="*/ 36645 h 54281"/>
                    <a:gd name="connsiteX6" fmla="*/ 40575 w 54605"/>
                    <a:gd name="connsiteY6" fmla="*/ 41912 h 54281"/>
                    <a:gd name="connsiteX7" fmla="*/ 25891 w 54605"/>
                    <a:gd name="connsiteY7" fmla="*/ 46461 h 54281"/>
                    <a:gd name="connsiteX8" fmla="*/ 16873 w 54605"/>
                    <a:gd name="connsiteY8" fmla="*/ 49972 h 54281"/>
                    <a:gd name="connsiteX9" fmla="*/ 11207 w 54605"/>
                    <a:gd name="connsiteY9" fmla="*/ 54282 h 54281"/>
                    <a:gd name="connsiteX10" fmla="*/ 7297 w 54605"/>
                    <a:gd name="connsiteY10" fmla="*/ 41912 h 54281"/>
                    <a:gd name="connsiteX11" fmla="*/ 10648 w 54605"/>
                    <a:gd name="connsiteY11" fmla="*/ 39518 h 54281"/>
                    <a:gd name="connsiteX12" fmla="*/ 12005 w 54605"/>
                    <a:gd name="connsiteY12" fmla="*/ 38640 h 54281"/>
                    <a:gd name="connsiteX13" fmla="*/ 5142 w 54605"/>
                    <a:gd name="connsiteY13" fmla="*/ 33293 h 54281"/>
                    <a:gd name="connsiteX14" fmla="*/ 1072 w 54605"/>
                    <a:gd name="connsiteY14" fmla="*/ 25951 h 54281"/>
                    <a:gd name="connsiteX15" fmla="*/ 1391 w 54605"/>
                    <a:gd name="connsiteY15" fmla="*/ 13182 h 54281"/>
                    <a:gd name="connsiteX16" fmla="*/ 10090 w 54605"/>
                    <a:gd name="connsiteY16" fmla="*/ 5761 h 54281"/>
                    <a:gd name="connsiteX17" fmla="*/ 17831 w 54605"/>
                    <a:gd name="connsiteY17" fmla="*/ 5442 h 54281"/>
                    <a:gd name="connsiteX18" fmla="*/ 24375 w 54605"/>
                    <a:gd name="connsiteY18" fmla="*/ 9272 h 54281"/>
                    <a:gd name="connsiteX19" fmla="*/ 30440 w 54605"/>
                    <a:gd name="connsiteY19" fmla="*/ 18290 h 54281"/>
                    <a:gd name="connsiteX20" fmla="*/ 37383 w 54605"/>
                    <a:gd name="connsiteY20" fmla="*/ 29463 h 54281"/>
                    <a:gd name="connsiteX21" fmla="*/ 38660 w 54605"/>
                    <a:gd name="connsiteY21" fmla="*/ 29064 h 54281"/>
                    <a:gd name="connsiteX22" fmla="*/ 43209 w 54605"/>
                    <a:gd name="connsiteY22" fmla="*/ 25632 h 54281"/>
                    <a:gd name="connsiteX23" fmla="*/ 42570 w 54605"/>
                    <a:gd name="connsiteY23" fmla="*/ 18450 h 54281"/>
                    <a:gd name="connsiteX24" fmla="*/ 39617 w 54605"/>
                    <a:gd name="connsiteY24" fmla="*/ 13661 h 54281"/>
                    <a:gd name="connsiteX25" fmla="*/ 34031 w 54605"/>
                    <a:gd name="connsiteY25" fmla="*/ 12065 h 54281"/>
                    <a:gd name="connsiteX26" fmla="*/ 29243 w 54605"/>
                    <a:gd name="connsiteY26" fmla="*/ 32016 h 54281"/>
                    <a:gd name="connsiteX27" fmla="*/ 24933 w 54605"/>
                    <a:gd name="connsiteY27" fmla="*/ 24994 h 54281"/>
                    <a:gd name="connsiteX28" fmla="*/ 20544 w 54605"/>
                    <a:gd name="connsiteY28" fmla="*/ 18849 h 54281"/>
                    <a:gd name="connsiteX29" fmla="*/ 15357 w 54605"/>
                    <a:gd name="connsiteY29" fmla="*/ 17811 h 54281"/>
                    <a:gd name="connsiteX30" fmla="*/ 11446 w 54605"/>
                    <a:gd name="connsiteY30" fmla="*/ 21243 h 54281"/>
                    <a:gd name="connsiteX31" fmla="*/ 11127 w 54605"/>
                    <a:gd name="connsiteY31" fmla="*/ 26829 h 54281"/>
                    <a:gd name="connsiteX32" fmla="*/ 15437 w 54605"/>
                    <a:gd name="connsiteY32" fmla="*/ 32575 h 54281"/>
                    <a:gd name="connsiteX33" fmla="*/ 20544 w 54605"/>
                    <a:gd name="connsiteY33" fmla="*/ 34251 h 54281"/>
                    <a:gd name="connsiteX34" fmla="*/ 26769 w 54605"/>
                    <a:gd name="connsiteY34" fmla="*/ 32814 h 54281"/>
                    <a:gd name="connsiteX35" fmla="*/ 29243 w 54605"/>
                    <a:gd name="connsiteY35" fmla="*/ 32016 h 54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605" h="54281">
                      <a:moveTo>
                        <a:pt x="34031" y="12065"/>
                      </a:moveTo>
                      <a:lnTo>
                        <a:pt x="32435" y="15"/>
                      </a:lnTo>
                      <a:cubicBezTo>
                        <a:pt x="37383" y="-145"/>
                        <a:pt x="41533" y="973"/>
                        <a:pt x="44725" y="3367"/>
                      </a:cubicBezTo>
                      <a:cubicBezTo>
                        <a:pt x="47917" y="5761"/>
                        <a:pt x="50471" y="10070"/>
                        <a:pt x="52466" y="16215"/>
                      </a:cubicBezTo>
                      <a:cubicBezTo>
                        <a:pt x="54221" y="21801"/>
                        <a:pt x="54940" y="26190"/>
                        <a:pt x="54461" y="29303"/>
                      </a:cubicBezTo>
                      <a:cubicBezTo>
                        <a:pt x="53982" y="32495"/>
                        <a:pt x="52945" y="34889"/>
                        <a:pt x="51269" y="36645"/>
                      </a:cubicBezTo>
                      <a:cubicBezTo>
                        <a:pt x="49593" y="38401"/>
                        <a:pt x="46002" y="40156"/>
                        <a:pt x="40575" y="41912"/>
                      </a:cubicBezTo>
                      <a:lnTo>
                        <a:pt x="25891" y="46461"/>
                      </a:lnTo>
                      <a:cubicBezTo>
                        <a:pt x="21741" y="47818"/>
                        <a:pt x="18709" y="48935"/>
                        <a:pt x="16873" y="49972"/>
                      </a:cubicBezTo>
                      <a:cubicBezTo>
                        <a:pt x="15038" y="51010"/>
                        <a:pt x="13122" y="52446"/>
                        <a:pt x="11207" y="54282"/>
                      </a:cubicBezTo>
                      <a:lnTo>
                        <a:pt x="7297" y="41912"/>
                      </a:lnTo>
                      <a:cubicBezTo>
                        <a:pt x="8015" y="41353"/>
                        <a:pt x="9132" y="40556"/>
                        <a:pt x="10648" y="39518"/>
                      </a:cubicBezTo>
                      <a:cubicBezTo>
                        <a:pt x="11287" y="39039"/>
                        <a:pt x="11766" y="38800"/>
                        <a:pt x="12005" y="38640"/>
                      </a:cubicBezTo>
                      <a:cubicBezTo>
                        <a:pt x="9212" y="37124"/>
                        <a:pt x="6977" y="35368"/>
                        <a:pt x="5142" y="33293"/>
                      </a:cubicBezTo>
                      <a:cubicBezTo>
                        <a:pt x="3307" y="31218"/>
                        <a:pt x="1950" y="28744"/>
                        <a:pt x="1072" y="25951"/>
                      </a:cubicBezTo>
                      <a:cubicBezTo>
                        <a:pt x="-444" y="21083"/>
                        <a:pt x="-365" y="16854"/>
                        <a:pt x="1391" y="13182"/>
                      </a:cubicBezTo>
                      <a:cubicBezTo>
                        <a:pt x="3147" y="9512"/>
                        <a:pt x="6020" y="7038"/>
                        <a:pt x="10090" y="5761"/>
                      </a:cubicBezTo>
                      <a:cubicBezTo>
                        <a:pt x="12803" y="4883"/>
                        <a:pt x="15357" y="4803"/>
                        <a:pt x="17831" y="5442"/>
                      </a:cubicBezTo>
                      <a:cubicBezTo>
                        <a:pt x="20305" y="6080"/>
                        <a:pt x="22539" y="7357"/>
                        <a:pt x="24375" y="9272"/>
                      </a:cubicBezTo>
                      <a:cubicBezTo>
                        <a:pt x="26210" y="11187"/>
                        <a:pt x="28285" y="14220"/>
                        <a:pt x="30440" y="18290"/>
                      </a:cubicBezTo>
                      <a:cubicBezTo>
                        <a:pt x="33393" y="23796"/>
                        <a:pt x="35707" y="27547"/>
                        <a:pt x="37383" y="29463"/>
                      </a:cubicBezTo>
                      <a:lnTo>
                        <a:pt x="38660" y="29064"/>
                      </a:lnTo>
                      <a:cubicBezTo>
                        <a:pt x="41054" y="28265"/>
                        <a:pt x="42570" y="27148"/>
                        <a:pt x="43209" y="25632"/>
                      </a:cubicBezTo>
                      <a:cubicBezTo>
                        <a:pt x="43847" y="24116"/>
                        <a:pt x="43687" y="21721"/>
                        <a:pt x="42570" y="18450"/>
                      </a:cubicBezTo>
                      <a:cubicBezTo>
                        <a:pt x="41852" y="16215"/>
                        <a:pt x="40894" y="14619"/>
                        <a:pt x="39617" y="13661"/>
                      </a:cubicBezTo>
                      <a:cubicBezTo>
                        <a:pt x="38340" y="12704"/>
                        <a:pt x="36505" y="12145"/>
                        <a:pt x="34031" y="12065"/>
                      </a:cubicBezTo>
                      <a:close/>
                      <a:moveTo>
                        <a:pt x="29243" y="32016"/>
                      </a:moveTo>
                      <a:cubicBezTo>
                        <a:pt x="28205" y="30580"/>
                        <a:pt x="26769" y="28265"/>
                        <a:pt x="24933" y="24994"/>
                      </a:cubicBezTo>
                      <a:cubicBezTo>
                        <a:pt x="23098" y="21721"/>
                        <a:pt x="21661" y="19726"/>
                        <a:pt x="20544" y="18849"/>
                      </a:cubicBezTo>
                      <a:cubicBezTo>
                        <a:pt x="18868" y="17572"/>
                        <a:pt x="17112" y="17252"/>
                        <a:pt x="15357" y="17811"/>
                      </a:cubicBezTo>
                      <a:cubicBezTo>
                        <a:pt x="13601" y="18370"/>
                        <a:pt x="12324" y="19487"/>
                        <a:pt x="11446" y="21243"/>
                      </a:cubicBezTo>
                      <a:cubicBezTo>
                        <a:pt x="10569" y="22919"/>
                        <a:pt x="10489" y="24834"/>
                        <a:pt x="11127" y="26829"/>
                      </a:cubicBezTo>
                      <a:cubicBezTo>
                        <a:pt x="11845" y="29064"/>
                        <a:pt x="13282" y="30979"/>
                        <a:pt x="15437" y="32575"/>
                      </a:cubicBezTo>
                      <a:cubicBezTo>
                        <a:pt x="17033" y="33692"/>
                        <a:pt x="18789" y="34251"/>
                        <a:pt x="20544" y="34251"/>
                      </a:cubicBezTo>
                      <a:cubicBezTo>
                        <a:pt x="21741" y="34251"/>
                        <a:pt x="23816" y="33772"/>
                        <a:pt x="26769" y="32814"/>
                      </a:cubicBezTo>
                      <a:lnTo>
                        <a:pt x="29243" y="3201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21" name="Graphic 2">
                <a:extLst>
                  <a:ext uri="{FF2B5EF4-FFF2-40B4-BE49-F238E27FC236}">
                    <a16:creationId xmlns:a16="http://schemas.microsoft.com/office/drawing/2014/main" id="{B0EABC46-8F20-1068-D266-70722D274C9E}"/>
                  </a:ext>
                </a:extLst>
              </p:cNvPr>
              <p:cNvGrpSpPr/>
              <p:nvPr/>
            </p:nvGrpSpPr>
            <p:grpSpPr>
              <a:xfrm>
                <a:off x="4216814" y="3572173"/>
                <a:ext cx="508511" cy="417375"/>
                <a:chOff x="4216814" y="3572173"/>
                <a:chExt cx="508511" cy="417375"/>
              </a:xfrm>
              <a:solidFill>
                <a:srgbClr val="000000"/>
              </a:solidFill>
            </p:grpSpPr>
            <p:sp>
              <p:nvSpPr>
                <p:cNvPr id="4488" name="Freeform: Shape 4487">
                  <a:extLst>
                    <a:ext uri="{FF2B5EF4-FFF2-40B4-BE49-F238E27FC236}">
                      <a16:creationId xmlns:a16="http://schemas.microsoft.com/office/drawing/2014/main" id="{D7D82E02-502F-4B61-B60D-5F15A485221E}"/>
                    </a:ext>
                  </a:extLst>
                </p:cNvPr>
                <p:cNvSpPr/>
                <p:nvPr/>
              </p:nvSpPr>
              <p:spPr>
                <a:xfrm>
                  <a:off x="4216814" y="3572173"/>
                  <a:ext cx="40779" cy="48042"/>
                </a:xfrm>
                <a:custGeom>
                  <a:avLst/>
                  <a:gdLst>
                    <a:gd name="connsiteX0" fmla="*/ 5506 w 40779"/>
                    <a:gd name="connsiteY0" fmla="*/ 47962 h 48042"/>
                    <a:gd name="connsiteX1" fmla="*/ 0 w 40779"/>
                    <a:gd name="connsiteY1" fmla="*/ 43653 h 48042"/>
                    <a:gd name="connsiteX2" fmla="*/ 27532 w 40779"/>
                    <a:gd name="connsiteY2" fmla="*/ 8380 h 48042"/>
                    <a:gd name="connsiteX3" fmla="*/ 19313 w 40779"/>
                    <a:gd name="connsiteY3" fmla="*/ 8140 h 48042"/>
                    <a:gd name="connsiteX4" fmla="*/ 11252 w 40779"/>
                    <a:gd name="connsiteY4" fmla="*/ 6464 h 48042"/>
                    <a:gd name="connsiteX5" fmla="*/ 15402 w 40779"/>
                    <a:gd name="connsiteY5" fmla="*/ 1117 h 48042"/>
                    <a:gd name="connsiteX6" fmla="*/ 27612 w 40779"/>
                    <a:gd name="connsiteY6" fmla="*/ 2155 h 48042"/>
                    <a:gd name="connsiteX7" fmla="*/ 37189 w 40779"/>
                    <a:gd name="connsiteY7" fmla="*/ 0 h 48042"/>
                    <a:gd name="connsiteX8" fmla="*/ 40780 w 40779"/>
                    <a:gd name="connsiteY8" fmla="*/ 2793 h 48042"/>
                    <a:gd name="connsiteX9" fmla="*/ 5506 w 40779"/>
                    <a:gd name="connsiteY9" fmla="*/ 48042 h 4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779" h="48042">
                      <a:moveTo>
                        <a:pt x="5506" y="47962"/>
                      </a:moveTo>
                      <a:lnTo>
                        <a:pt x="0" y="43653"/>
                      </a:lnTo>
                      <a:lnTo>
                        <a:pt x="27532" y="8380"/>
                      </a:lnTo>
                      <a:cubicBezTo>
                        <a:pt x="25218" y="8619"/>
                        <a:pt x="22505" y="8539"/>
                        <a:pt x="19313" y="8140"/>
                      </a:cubicBezTo>
                      <a:cubicBezTo>
                        <a:pt x="16120" y="7741"/>
                        <a:pt x="13487" y="7183"/>
                        <a:pt x="11252" y="6464"/>
                      </a:cubicBezTo>
                      <a:lnTo>
                        <a:pt x="15402" y="1117"/>
                      </a:lnTo>
                      <a:cubicBezTo>
                        <a:pt x="19632" y="2075"/>
                        <a:pt x="23702" y="2394"/>
                        <a:pt x="27612" y="2155"/>
                      </a:cubicBezTo>
                      <a:cubicBezTo>
                        <a:pt x="31523" y="1915"/>
                        <a:pt x="34715" y="1197"/>
                        <a:pt x="37189" y="0"/>
                      </a:cubicBezTo>
                      <a:lnTo>
                        <a:pt x="40780" y="2793"/>
                      </a:lnTo>
                      <a:lnTo>
                        <a:pt x="5506" y="4804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89" name="Freeform: Shape 4488">
                  <a:extLst>
                    <a:ext uri="{FF2B5EF4-FFF2-40B4-BE49-F238E27FC236}">
                      <a16:creationId xmlns:a16="http://schemas.microsoft.com/office/drawing/2014/main" id="{63D2B98A-B376-F97D-E29C-85AA7C635549}"/>
                    </a:ext>
                  </a:extLst>
                </p:cNvPr>
                <p:cNvSpPr/>
                <p:nvPr/>
              </p:nvSpPr>
              <p:spPr>
                <a:xfrm>
                  <a:off x="4243150" y="3587017"/>
                  <a:ext cx="57538" cy="53787"/>
                </a:xfrm>
                <a:custGeom>
                  <a:avLst/>
                  <a:gdLst>
                    <a:gd name="connsiteX0" fmla="*/ 24260 w 57538"/>
                    <a:gd name="connsiteY0" fmla="*/ 5347 h 53787"/>
                    <a:gd name="connsiteX1" fmla="*/ 28410 w 57538"/>
                    <a:gd name="connsiteY1" fmla="*/ 0 h 53787"/>
                    <a:gd name="connsiteX2" fmla="*/ 57539 w 57538"/>
                    <a:gd name="connsiteY2" fmla="*/ 22744 h 53787"/>
                    <a:gd name="connsiteX3" fmla="*/ 54187 w 57538"/>
                    <a:gd name="connsiteY3" fmla="*/ 27053 h 53787"/>
                    <a:gd name="connsiteX4" fmla="*/ 36151 w 57538"/>
                    <a:gd name="connsiteY4" fmla="*/ 32560 h 53787"/>
                    <a:gd name="connsiteX5" fmla="*/ 17477 w 57538"/>
                    <a:gd name="connsiteY5" fmla="*/ 43094 h 53787"/>
                    <a:gd name="connsiteX6" fmla="*/ 5666 w 57538"/>
                    <a:gd name="connsiteY6" fmla="*/ 53788 h 53787"/>
                    <a:gd name="connsiteX7" fmla="*/ 0 w 57538"/>
                    <a:gd name="connsiteY7" fmla="*/ 49399 h 53787"/>
                    <a:gd name="connsiteX8" fmla="*/ 12130 w 57538"/>
                    <a:gd name="connsiteY8" fmla="*/ 38146 h 53787"/>
                    <a:gd name="connsiteX9" fmla="*/ 29208 w 57538"/>
                    <a:gd name="connsiteY9" fmla="*/ 28091 h 53787"/>
                    <a:gd name="connsiteX10" fmla="*/ 46366 w 57538"/>
                    <a:gd name="connsiteY10" fmla="*/ 22505 h 53787"/>
                    <a:gd name="connsiteX11" fmla="*/ 24340 w 57538"/>
                    <a:gd name="connsiteY11" fmla="*/ 5267 h 5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538" h="53787">
                      <a:moveTo>
                        <a:pt x="24260" y="5347"/>
                      </a:moveTo>
                      <a:lnTo>
                        <a:pt x="28410" y="0"/>
                      </a:lnTo>
                      <a:lnTo>
                        <a:pt x="57539" y="22744"/>
                      </a:lnTo>
                      <a:lnTo>
                        <a:pt x="54187" y="27053"/>
                      </a:lnTo>
                      <a:cubicBezTo>
                        <a:pt x="48920" y="27852"/>
                        <a:pt x="42935" y="29687"/>
                        <a:pt x="36151" y="32560"/>
                      </a:cubicBezTo>
                      <a:cubicBezTo>
                        <a:pt x="29368" y="35433"/>
                        <a:pt x="23143" y="38944"/>
                        <a:pt x="17477" y="43094"/>
                      </a:cubicBezTo>
                      <a:cubicBezTo>
                        <a:pt x="13407" y="45967"/>
                        <a:pt x="9497" y="49558"/>
                        <a:pt x="5666" y="53788"/>
                      </a:cubicBezTo>
                      <a:lnTo>
                        <a:pt x="0" y="49399"/>
                      </a:lnTo>
                      <a:cubicBezTo>
                        <a:pt x="2793" y="45887"/>
                        <a:pt x="6863" y="42137"/>
                        <a:pt x="12130" y="38146"/>
                      </a:cubicBezTo>
                      <a:cubicBezTo>
                        <a:pt x="17397" y="34156"/>
                        <a:pt x="23063" y="30804"/>
                        <a:pt x="29208" y="28091"/>
                      </a:cubicBezTo>
                      <a:cubicBezTo>
                        <a:pt x="35353" y="25378"/>
                        <a:pt x="41019" y="23542"/>
                        <a:pt x="46366" y="22505"/>
                      </a:cubicBezTo>
                      <a:lnTo>
                        <a:pt x="24340" y="526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90" name="Freeform: Shape 4489">
                  <a:extLst>
                    <a:ext uri="{FF2B5EF4-FFF2-40B4-BE49-F238E27FC236}">
                      <a16:creationId xmlns:a16="http://schemas.microsoft.com/office/drawing/2014/main" id="{21D61162-68B0-1DCB-25B4-F0FB135DF32D}"/>
                    </a:ext>
                  </a:extLst>
                </p:cNvPr>
                <p:cNvSpPr/>
                <p:nvPr/>
              </p:nvSpPr>
              <p:spPr>
                <a:xfrm>
                  <a:off x="4274592" y="3654611"/>
                  <a:ext cx="11252" cy="11252"/>
                </a:xfrm>
                <a:custGeom>
                  <a:avLst/>
                  <a:gdLst>
                    <a:gd name="connsiteX0" fmla="*/ 0 w 11252"/>
                    <a:gd name="connsiteY0" fmla="*/ 6305 h 11252"/>
                    <a:gd name="connsiteX1" fmla="*/ 4948 w 11252"/>
                    <a:gd name="connsiteY1" fmla="*/ 0 h 11252"/>
                    <a:gd name="connsiteX2" fmla="*/ 11252 w 11252"/>
                    <a:gd name="connsiteY2" fmla="*/ 4948 h 11252"/>
                    <a:gd name="connsiteX3" fmla="*/ 6305 w 11252"/>
                    <a:gd name="connsiteY3" fmla="*/ 11252 h 11252"/>
                    <a:gd name="connsiteX4" fmla="*/ 0 w 11252"/>
                    <a:gd name="connsiteY4" fmla="*/ 6305 h 11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2" h="11252">
                      <a:moveTo>
                        <a:pt x="0" y="6305"/>
                      </a:moveTo>
                      <a:lnTo>
                        <a:pt x="4948" y="0"/>
                      </a:lnTo>
                      <a:lnTo>
                        <a:pt x="11252" y="4948"/>
                      </a:lnTo>
                      <a:lnTo>
                        <a:pt x="6305" y="11252"/>
                      </a:lnTo>
                      <a:lnTo>
                        <a:pt x="0" y="630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91" name="Freeform: Shape 4490">
                  <a:extLst>
                    <a:ext uri="{FF2B5EF4-FFF2-40B4-BE49-F238E27FC236}">
                      <a16:creationId xmlns:a16="http://schemas.microsoft.com/office/drawing/2014/main" id="{69063922-D6A4-C9F6-94DC-2972868DCDDB}"/>
                    </a:ext>
                  </a:extLst>
                </p:cNvPr>
                <p:cNvSpPr/>
                <p:nvPr/>
              </p:nvSpPr>
              <p:spPr>
                <a:xfrm>
                  <a:off x="4295501" y="3641762"/>
                  <a:ext cx="51872" cy="48521"/>
                </a:xfrm>
                <a:custGeom>
                  <a:avLst/>
                  <a:gdLst>
                    <a:gd name="connsiteX0" fmla="*/ 11173 w 51872"/>
                    <a:gd name="connsiteY0" fmla="*/ 44212 h 48521"/>
                    <a:gd name="connsiteX1" fmla="*/ 19552 w 51872"/>
                    <a:gd name="connsiteY1" fmla="*/ 33438 h 48521"/>
                    <a:gd name="connsiteX2" fmla="*/ 0 w 51872"/>
                    <a:gd name="connsiteY2" fmla="*/ 18195 h 48521"/>
                    <a:gd name="connsiteX3" fmla="*/ 3990 w 51872"/>
                    <a:gd name="connsiteY3" fmla="*/ 13168 h 48521"/>
                    <a:gd name="connsiteX4" fmla="*/ 47324 w 51872"/>
                    <a:gd name="connsiteY4" fmla="*/ 0 h 48521"/>
                    <a:gd name="connsiteX5" fmla="*/ 51873 w 51872"/>
                    <a:gd name="connsiteY5" fmla="*/ 3511 h 48521"/>
                    <a:gd name="connsiteX6" fmla="*/ 29129 w 51872"/>
                    <a:gd name="connsiteY6" fmla="*/ 32720 h 48521"/>
                    <a:gd name="connsiteX7" fmla="*/ 35194 w 51872"/>
                    <a:gd name="connsiteY7" fmla="*/ 37428 h 48521"/>
                    <a:gd name="connsiteX8" fmla="*/ 31203 w 51872"/>
                    <a:gd name="connsiteY8" fmla="*/ 42456 h 48521"/>
                    <a:gd name="connsiteX9" fmla="*/ 25138 w 51872"/>
                    <a:gd name="connsiteY9" fmla="*/ 37747 h 48521"/>
                    <a:gd name="connsiteX10" fmla="*/ 16759 w 51872"/>
                    <a:gd name="connsiteY10" fmla="*/ 48521 h 48521"/>
                    <a:gd name="connsiteX11" fmla="*/ 11252 w 51872"/>
                    <a:gd name="connsiteY11" fmla="*/ 44212 h 48521"/>
                    <a:gd name="connsiteX12" fmla="*/ 23542 w 51872"/>
                    <a:gd name="connsiteY12" fmla="*/ 28331 h 48521"/>
                    <a:gd name="connsiteX13" fmla="*/ 39344 w 51872"/>
                    <a:gd name="connsiteY13" fmla="*/ 8060 h 48521"/>
                    <a:gd name="connsiteX14" fmla="*/ 9417 w 51872"/>
                    <a:gd name="connsiteY14" fmla="*/ 17397 h 48521"/>
                    <a:gd name="connsiteX15" fmla="*/ 23542 w 51872"/>
                    <a:gd name="connsiteY15" fmla="*/ 28410 h 4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872" h="48521">
                      <a:moveTo>
                        <a:pt x="11173" y="44212"/>
                      </a:moveTo>
                      <a:lnTo>
                        <a:pt x="19552" y="33438"/>
                      </a:lnTo>
                      <a:lnTo>
                        <a:pt x="0" y="18195"/>
                      </a:lnTo>
                      <a:lnTo>
                        <a:pt x="3990" y="13168"/>
                      </a:lnTo>
                      <a:lnTo>
                        <a:pt x="47324" y="0"/>
                      </a:lnTo>
                      <a:lnTo>
                        <a:pt x="51873" y="3511"/>
                      </a:lnTo>
                      <a:lnTo>
                        <a:pt x="29129" y="32720"/>
                      </a:lnTo>
                      <a:lnTo>
                        <a:pt x="35194" y="37428"/>
                      </a:lnTo>
                      <a:lnTo>
                        <a:pt x="31203" y="42456"/>
                      </a:lnTo>
                      <a:lnTo>
                        <a:pt x="25138" y="37747"/>
                      </a:lnTo>
                      <a:lnTo>
                        <a:pt x="16759" y="48521"/>
                      </a:lnTo>
                      <a:lnTo>
                        <a:pt x="11252" y="44212"/>
                      </a:lnTo>
                      <a:close/>
                      <a:moveTo>
                        <a:pt x="23542" y="28331"/>
                      </a:moveTo>
                      <a:lnTo>
                        <a:pt x="39344" y="8060"/>
                      </a:lnTo>
                      <a:lnTo>
                        <a:pt x="9417" y="17397"/>
                      </a:lnTo>
                      <a:lnTo>
                        <a:pt x="23542" y="2841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92" name="Freeform: Shape 4491">
                  <a:extLst>
                    <a:ext uri="{FF2B5EF4-FFF2-40B4-BE49-F238E27FC236}">
                      <a16:creationId xmlns:a16="http://schemas.microsoft.com/office/drawing/2014/main" id="{752A8026-7631-8802-025A-53C2381BBD82}"/>
                    </a:ext>
                  </a:extLst>
                </p:cNvPr>
                <p:cNvSpPr/>
                <p:nvPr/>
              </p:nvSpPr>
              <p:spPr>
                <a:xfrm>
                  <a:off x="4343703" y="3669933"/>
                  <a:ext cx="67753" cy="71265"/>
                </a:xfrm>
                <a:custGeom>
                  <a:avLst/>
                  <a:gdLst>
                    <a:gd name="connsiteX0" fmla="*/ 80 w 67753"/>
                    <a:gd name="connsiteY0" fmla="*/ 45010 h 71265"/>
                    <a:gd name="connsiteX1" fmla="*/ 35194 w 67753"/>
                    <a:gd name="connsiteY1" fmla="*/ 0 h 71265"/>
                    <a:gd name="connsiteX2" fmla="*/ 67754 w 67753"/>
                    <a:gd name="connsiteY2" fmla="*/ 25378 h 71265"/>
                    <a:gd name="connsiteX3" fmla="*/ 63604 w 67753"/>
                    <a:gd name="connsiteY3" fmla="*/ 30725 h 71265"/>
                    <a:gd name="connsiteX4" fmla="*/ 37029 w 67753"/>
                    <a:gd name="connsiteY4" fmla="*/ 9976 h 71265"/>
                    <a:gd name="connsiteX5" fmla="*/ 26256 w 67753"/>
                    <a:gd name="connsiteY5" fmla="*/ 23782 h 71265"/>
                    <a:gd name="connsiteX6" fmla="*/ 51154 w 67753"/>
                    <a:gd name="connsiteY6" fmla="*/ 43254 h 71265"/>
                    <a:gd name="connsiteX7" fmla="*/ 47005 w 67753"/>
                    <a:gd name="connsiteY7" fmla="*/ 48521 h 71265"/>
                    <a:gd name="connsiteX8" fmla="*/ 22106 w 67753"/>
                    <a:gd name="connsiteY8" fmla="*/ 29049 h 71265"/>
                    <a:gd name="connsiteX9" fmla="*/ 10135 w 67753"/>
                    <a:gd name="connsiteY9" fmla="*/ 44371 h 71265"/>
                    <a:gd name="connsiteX10" fmla="*/ 37747 w 67753"/>
                    <a:gd name="connsiteY10" fmla="*/ 65918 h 71265"/>
                    <a:gd name="connsiteX11" fmla="*/ 33597 w 67753"/>
                    <a:gd name="connsiteY11" fmla="*/ 71265 h 71265"/>
                    <a:gd name="connsiteX12" fmla="*/ 0 w 67753"/>
                    <a:gd name="connsiteY12" fmla="*/ 45010 h 71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753" h="71265">
                      <a:moveTo>
                        <a:pt x="80" y="45010"/>
                      </a:moveTo>
                      <a:lnTo>
                        <a:pt x="35194" y="0"/>
                      </a:lnTo>
                      <a:lnTo>
                        <a:pt x="67754" y="25378"/>
                      </a:lnTo>
                      <a:lnTo>
                        <a:pt x="63604" y="30725"/>
                      </a:lnTo>
                      <a:lnTo>
                        <a:pt x="37029" y="9976"/>
                      </a:lnTo>
                      <a:lnTo>
                        <a:pt x="26256" y="23782"/>
                      </a:lnTo>
                      <a:lnTo>
                        <a:pt x="51154" y="43254"/>
                      </a:lnTo>
                      <a:lnTo>
                        <a:pt x="47005" y="48521"/>
                      </a:lnTo>
                      <a:lnTo>
                        <a:pt x="22106" y="29049"/>
                      </a:lnTo>
                      <a:lnTo>
                        <a:pt x="10135" y="44371"/>
                      </a:lnTo>
                      <a:lnTo>
                        <a:pt x="37747" y="65918"/>
                      </a:lnTo>
                      <a:lnTo>
                        <a:pt x="33597" y="71265"/>
                      </a:lnTo>
                      <a:lnTo>
                        <a:pt x="0" y="4501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93" name="Freeform: Shape 4492">
                  <a:extLst>
                    <a:ext uri="{FF2B5EF4-FFF2-40B4-BE49-F238E27FC236}">
                      <a16:creationId xmlns:a16="http://schemas.microsoft.com/office/drawing/2014/main" id="{6F3BA835-7151-393E-8E38-C2AF219859FB}"/>
                    </a:ext>
                  </a:extLst>
                </p:cNvPr>
                <p:cNvSpPr/>
                <p:nvPr/>
              </p:nvSpPr>
              <p:spPr>
                <a:xfrm>
                  <a:off x="4387794" y="3714783"/>
                  <a:ext cx="54785" cy="44551"/>
                </a:xfrm>
                <a:custGeom>
                  <a:avLst/>
                  <a:gdLst>
                    <a:gd name="connsiteX0" fmla="*/ 4828 w 54785"/>
                    <a:gd name="connsiteY0" fmla="*/ 17637 h 44551"/>
                    <a:gd name="connsiteX1" fmla="*/ 10813 w 54785"/>
                    <a:gd name="connsiteY1" fmla="*/ 21068 h 44551"/>
                    <a:gd name="connsiteX2" fmla="*/ 7222 w 54785"/>
                    <a:gd name="connsiteY2" fmla="*/ 29687 h 44551"/>
                    <a:gd name="connsiteX3" fmla="*/ 10494 w 54785"/>
                    <a:gd name="connsiteY3" fmla="*/ 35273 h 44551"/>
                    <a:gd name="connsiteX4" fmla="*/ 15203 w 54785"/>
                    <a:gd name="connsiteY4" fmla="*/ 37268 h 44551"/>
                    <a:gd name="connsiteX5" fmla="*/ 19592 w 54785"/>
                    <a:gd name="connsiteY5" fmla="*/ 36231 h 44551"/>
                    <a:gd name="connsiteX6" fmla="*/ 24620 w 54785"/>
                    <a:gd name="connsiteY6" fmla="*/ 31044 h 44551"/>
                    <a:gd name="connsiteX7" fmla="*/ 48800 w 54785"/>
                    <a:gd name="connsiteY7" fmla="*/ 0 h 44551"/>
                    <a:gd name="connsiteX8" fmla="*/ 54786 w 54785"/>
                    <a:gd name="connsiteY8" fmla="*/ 4629 h 44551"/>
                    <a:gd name="connsiteX9" fmla="*/ 30844 w 54785"/>
                    <a:gd name="connsiteY9" fmla="*/ 35353 h 44551"/>
                    <a:gd name="connsiteX10" fmla="*/ 22625 w 54785"/>
                    <a:gd name="connsiteY10" fmla="*/ 43014 h 44551"/>
                    <a:gd name="connsiteX11" fmla="*/ 14644 w 54785"/>
                    <a:gd name="connsiteY11" fmla="*/ 44371 h 44551"/>
                    <a:gd name="connsiteX12" fmla="*/ 6424 w 54785"/>
                    <a:gd name="connsiteY12" fmla="*/ 40540 h 44551"/>
                    <a:gd name="connsiteX13" fmla="*/ 40 w 54785"/>
                    <a:gd name="connsiteY13" fmla="*/ 30086 h 44551"/>
                    <a:gd name="connsiteX14" fmla="*/ 4908 w 54785"/>
                    <a:gd name="connsiteY14" fmla="*/ 17557 h 44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785" h="44551">
                      <a:moveTo>
                        <a:pt x="4828" y="17637"/>
                      </a:moveTo>
                      <a:lnTo>
                        <a:pt x="10813" y="21068"/>
                      </a:lnTo>
                      <a:cubicBezTo>
                        <a:pt x="8260" y="24659"/>
                        <a:pt x="7063" y="27453"/>
                        <a:pt x="7222" y="29687"/>
                      </a:cubicBezTo>
                      <a:cubicBezTo>
                        <a:pt x="7382" y="31842"/>
                        <a:pt x="8499" y="33757"/>
                        <a:pt x="10494" y="35273"/>
                      </a:cubicBezTo>
                      <a:cubicBezTo>
                        <a:pt x="12010" y="36470"/>
                        <a:pt x="13527" y="37109"/>
                        <a:pt x="15203" y="37268"/>
                      </a:cubicBezTo>
                      <a:cubicBezTo>
                        <a:pt x="16799" y="37428"/>
                        <a:pt x="18315" y="37109"/>
                        <a:pt x="19592" y="36231"/>
                      </a:cubicBezTo>
                      <a:cubicBezTo>
                        <a:pt x="20948" y="35353"/>
                        <a:pt x="22625" y="33677"/>
                        <a:pt x="24620" y="31044"/>
                      </a:cubicBezTo>
                      <a:lnTo>
                        <a:pt x="48800" y="0"/>
                      </a:lnTo>
                      <a:lnTo>
                        <a:pt x="54786" y="4629"/>
                      </a:lnTo>
                      <a:lnTo>
                        <a:pt x="30844" y="35353"/>
                      </a:lnTo>
                      <a:cubicBezTo>
                        <a:pt x="27892" y="39104"/>
                        <a:pt x="25178" y="41658"/>
                        <a:pt x="22625" y="43014"/>
                      </a:cubicBezTo>
                      <a:cubicBezTo>
                        <a:pt x="20071" y="44371"/>
                        <a:pt x="17437" y="44850"/>
                        <a:pt x="14644" y="44371"/>
                      </a:cubicBezTo>
                      <a:cubicBezTo>
                        <a:pt x="11851" y="43892"/>
                        <a:pt x="9058" y="42615"/>
                        <a:pt x="6424" y="40540"/>
                      </a:cubicBezTo>
                      <a:cubicBezTo>
                        <a:pt x="2434" y="37428"/>
                        <a:pt x="359" y="33996"/>
                        <a:pt x="40" y="30086"/>
                      </a:cubicBezTo>
                      <a:cubicBezTo>
                        <a:pt x="-279" y="26176"/>
                        <a:pt x="1317" y="22026"/>
                        <a:pt x="4908" y="17557"/>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94" name="Freeform: Shape 4493">
                  <a:extLst>
                    <a:ext uri="{FF2B5EF4-FFF2-40B4-BE49-F238E27FC236}">
                      <a16:creationId xmlns:a16="http://schemas.microsoft.com/office/drawing/2014/main" id="{2423E99C-1C1E-FF05-8856-04C214A6CD28}"/>
                    </a:ext>
                  </a:extLst>
                </p:cNvPr>
                <p:cNvSpPr/>
                <p:nvPr/>
              </p:nvSpPr>
              <p:spPr>
                <a:xfrm>
                  <a:off x="4456921" y="3755323"/>
                  <a:ext cx="81344" cy="64452"/>
                </a:xfrm>
                <a:custGeom>
                  <a:avLst/>
                  <a:gdLst>
                    <a:gd name="connsiteX0" fmla="*/ 68655 w 81344"/>
                    <a:gd name="connsiteY0" fmla="*/ 0 h 64452"/>
                    <a:gd name="connsiteX1" fmla="*/ 81344 w 81344"/>
                    <a:gd name="connsiteY1" fmla="*/ 9896 h 64452"/>
                    <a:gd name="connsiteX2" fmla="*/ 50221 w 81344"/>
                    <a:gd name="connsiteY2" fmla="*/ 49798 h 64452"/>
                    <a:gd name="connsiteX3" fmla="*/ 39447 w 81344"/>
                    <a:gd name="connsiteY3" fmla="*/ 60811 h 64452"/>
                    <a:gd name="connsiteX4" fmla="*/ 25801 w 81344"/>
                    <a:gd name="connsiteY4" fmla="*/ 64402 h 64452"/>
                    <a:gd name="connsiteX5" fmla="*/ 10398 w 81344"/>
                    <a:gd name="connsiteY5" fmla="*/ 57698 h 64452"/>
                    <a:gd name="connsiteX6" fmla="*/ 104 w 81344"/>
                    <a:gd name="connsiteY6" fmla="*/ 41259 h 64452"/>
                    <a:gd name="connsiteX7" fmla="*/ 6967 w 81344"/>
                    <a:gd name="connsiteY7" fmla="*/ 21946 h 64452"/>
                    <a:gd name="connsiteX8" fmla="*/ 20055 w 81344"/>
                    <a:gd name="connsiteY8" fmla="*/ 29927 h 64452"/>
                    <a:gd name="connsiteX9" fmla="*/ 15665 w 81344"/>
                    <a:gd name="connsiteY9" fmla="*/ 38865 h 64452"/>
                    <a:gd name="connsiteX10" fmla="*/ 19336 w 81344"/>
                    <a:gd name="connsiteY10" fmla="*/ 47164 h 64452"/>
                    <a:gd name="connsiteX11" fmla="*/ 27237 w 81344"/>
                    <a:gd name="connsiteY11" fmla="*/ 49399 h 64452"/>
                    <a:gd name="connsiteX12" fmla="*/ 36893 w 81344"/>
                    <a:gd name="connsiteY12" fmla="*/ 40700 h 64452"/>
                    <a:gd name="connsiteX13" fmla="*/ 68655 w 81344"/>
                    <a:gd name="connsiteY13" fmla="*/ 0 h 6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344" h="64452">
                      <a:moveTo>
                        <a:pt x="68655" y="0"/>
                      </a:moveTo>
                      <a:lnTo>
                        <a:pt x="81344" y="9896"/>
                      </a:lnTo>
                      <a:lnTo>
                        <a:pt x="50221" y="49798"/>
                      </a:lnTo>
                      <a:cubicBezTo>
                        <a:pt x="46151" y="54985"/>
                        <a:pt x="42559" y="58656"/>
                        <a:pt x="39447" y="60811"/>
                      </a:cubicBezTo>
                      <a:cubicBezTo>
                        <a:pt x="35377" y="63524"/>
                        <a:pt x="30828" y="64721"/>
                        <a:pt x="25801" y="64402"/>
                      </a:cubicBezTo>
                      <a:cubicBezTo>
                        <a:pt x="20773" y="64083"/>
                        <a:pt x="15665" y="61848"/>
                        <a:pt x="10398" y="57698"/>
                      </a:cubicBezTo>
                      <a:cubicBezTo>
                        <a:pt x="4174" y="52830"/>
                        <a:pt x="742" y="47404"/>
                        <a:pt x="104" y="41259"/>
                      </a:cubicBezTo>
                      <a:cubicBezTo>
                        <a:pt x="-535" y="35194"/>
                        <a:pt x="1779" y="28730"/>
                        <a:pt x="6967" y="21946"/>
                      </a:cubicBezTo>
                      <a:lnTo>
                        <a:pt x="20055" y="29927"/>
                      </a:lnTo>
                      <a:cubicBezTo>
                        <a:pt x="17421" y="33677"/>
                        <a:pt x="15905" y="36630"/>
                        <a:pt x="15665" y="38865"/>
                      </a:cubicBezTo>
                      <a:cubicBezTo>
                        <a:pt x="15266" y="42216"/>
                        <a:pt x="16463" y="44930"/>
                        <a:pt x="19336" y="47164"/>
                      </a:cubicBezTo>
                      <a:cubicBezTo>
                        <a:pt x="22209" y="49399"/>
                        <a:pt x="24843" y="50117"/>
                        <a:pt x="27237" y="49399"/>
                      </a:cubicBezTo>
                      <a:cubicBezTo>
                        <a:pt x="29631" y="48681"/>
                        <a:pt x="32903" y="45807"/>
                        <a:pt x="36893" y="40700"/>
                      </a:cubicBezTo>
                      <a:lnTo>
                        <a:pt x="68655" y="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95" name="Freeform: Shape 4494">
                  <a:extLst>
                    <a:ext uri="{FF2B5EF4-FFF2-40B4-BE49-F238E27FC236}">
                      <a16:creationId xmlns:a16="http://schemas.microsoft.com/office/drawing/2014/main" id="{94DBB97E-DC4C-6A3C-EA40-647CFAF3B7D2}"/>
                    </a:ext>
                  </a:extLst>
                </p:cNvPr>
                <p:cNvSpPr/>
                <p:nvPr/>
              </p:nvSpPr>
              <p:spPr>
                <a:xfrm>
                  <a:off x="4505336" y="3798646"/>
                  <a:ext cx="63978" cy="71036"/>
                </a:xfrm>
                <a:custGeom>
                  <a:avLst/>
                  <a:gdLst>
                    <a:gd name="connsiteX0" fmla="*/ 31014 w 63978"/>
                    <a:gd name="connsiteY0" fmla="*/ 15413 h 71036"/>
                    <a:gd name="connsiteX1" fmla="*/ 21597 w 63978"/>
                    <a:gd name="connsiteY1" fmla="*/ 4879 h 71036"/>
                    <a:gd name="connsiteX2" fmla="*/ 35643 w 63978"/>
                    <a:gd name="connsiteY2" fmla="*/ 11 h 71036"/>
                    <a:gd name="connsiteX3" fmla="*/ 51524 w 63978"/>
                    <a:gd name="connsiteY3" fmla="*/ 7273 h 71036"/>
                    <a:gd name="connsiteX4" fmla="*/ 62058 w 63978"/>
                    <a:gd name="connsiteY4" fmla="*/ 18605 h 71036"/>
                    <a:gd name="connsiteX5" fmla="*/ 63813 w 63978"/>
                    <a:gd name="connsiteY5" fmla="*/ 27783 h 71036"/>
                    <a:gd name="connsiteX6" fmla="*/ 56950 w 63978"/>
                    <a:gd name="connsiteY6" fmla="*/ 39833 h 71036"/>
                    <a:gd name="connsiteX7" fmla="*/ 45778 w 63978"/>
                    <a:gd name="connsiteY7" fmla="*/ 53879 h 71036"/>
                    <a:gd name="connsiteX8" fmla="*/ 39473 w 63978"/>
                    <a:gd name="connsiteY8" fmla="*/ 63216 h 71036"/>
                    <a:gd name="connsiteX9" fmla="*/ 36840 w 63978"/>
                    <a:gd name="connsiteY9" fmla="*/ 71037 h 71036"/>
                    <a:gd name="connsiteX10" fmla="*/ 24869 w 63978"/>
                    <a:gd name="connsiteY10" fmla="*/ 61699 h 71036"/>
                    <a:gd name="connsiteX11" fmla="*/ 26465 w 63978"/>
                    <a:gd name="connsiteY11" fmla="*/ 57230 h 71036"/>
                    <a:gd name="connsiteX12" fmla="*/ 27183 w 63978"/>
                    <a:gd name="connsiteY12" fmla="*/ 55475 h 71036"/>
                    <a:gd name="connsiteX13" fmla="*/ 17048 w 63978"/>
                    <a:gd name="connsiteY13" fmla="*/ 54836 h 71036"/>
                    <a:gd name="connsiteX14" fmla="*/ 8350 w 63978"/>
                    <a:gd name="connsiteY14" fmla="*/ 50447 h 71036"/>
                    <a:gd name="connsiteX15" fmla="*/ 210 w 63978"/>
                    <a:gd name="connsiteY15" fmla="*/ 37918 h 71036"/>
                    <a:gd name="connsiteX16" fmla="*/ 3721 w 63978"/>
                    <a:gd name="connsiteY16" fmla="*/ 25069 h 71036"/>
                    <a:gd name="connsiteX17" fmla="*/ 10983 w 63978"/>
                    <a:gd name="connsiteY17" fmla="*/ 19643 h 71036"/>
                    <a:gd name="connsiteX18" fmla="*/ 19762 w 63978"/>
                    <a:gd name="connsiteY18" fmla="*/ 19004 h 71036"/>
                    <a:gd name="connsiteX19" fmla="*/ 31573 w 63978"/>
                    <a:gd name="connsiteY19" fmla="*/ 23713 h 71036"/>
                    <a:gd name="connsiteX20" fmla="*/ 45618 w 63978"/>
                    <a:gd name="connsiteY20" fmla="*/ 29937 h 71036"/>
                    <a:gd name="connsiteX21" fmla="*/ 46576 w 63978"/>
                    <a:gd name="connsiteY21" fmla="*/ 28740 h 71036"/>
                    <a:gd name="connsiteX22" fmla="*/ 48731 w 63978"/>
                    <a:gd name="connsiteY22" fmla="*/ 22436 h 71036"/>
                    <a:gd name="connsiteX23" fmla="*/ 43384 w 63978"/>
                    <a:gd name="connsiteY23" fmla="*/ 15892 h 71036"/>
                    <a:gd name="connsiteX24" fmla="*/ 37318 w 63978"/>
                    <a:gd name="connsiteY24" fmla="*/ 13258 h 71036"/>
                    <a:gd name="connsiteX25" fmla="*/ 30934 w 63978"/>
                    <a:gd name="connsiteY25" fmla="*/ 15413 h 71036"/>
                    <a:gd name="connsiteX26" fmla="*/ 39553 w 63978"/>
                    <a:gd name="connsiteY26" fmla="*/ 37838 h 71036"/>
                    <a:gd name="connsiteX27" fmla="*/ 30775 w 63978"/>
                    <a:gd name="connsiteY27" fmla="*/ 33928 h 71036"/>
                    <a:gd name="connsiteX28" fmla="*/ 22555 w 63978"/>
                    <a:gd name="connsiteY28" fmla="*/ 30895 h 71036"/>
                    <a:gd name="connsiteX29" fmla="*/ 16889 w 63978"/>
                    <a:gd name="connsiteY29" fmla="*/ 33289 h 71036"/>
                    <a:gd name="connsiteX30" fmla="*/ 15372 w 63978"/>
                    <a:gd name="connsiteY30" fmla="*/ 39115 h 71036"/>
                    <a:gd name="connsiteX31" fmla="*/ 18724 w 63978"/>
                    <a:gd name="connsiteY31" fmla="*/ 44701 h 71036"/>
                    <a:gd name="connsiteX32" fmla="*/ 26625 w 63978"/>
                    <a:gd name="connsiteY32" fmla="*/ 47414 h 71036"/>
                    <a:gd name="connsiteX33" fmla="*/ 32610 w 63978"/>
                    <a:gd name="connsiteY33" fmla="*/ 45659 h 71036"/>
                    <a:gd name="connsiteX34" fmla="*/ 37638 w 63978"/>
                    <a:gd name="connsiteY34" fmla="*/ 40152 h 71036"/>
                    <a:gd name="connsiteX35" fmla="*/ 39553 w 63978"/>
                    <a:gd name="connsiteY35" fmla="*/ 37758 h 7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978" h="71036">
                      <a:moveTo>
                        <a:pt x="31014" y="15413"/>
                      </a:moveTo>
                      <a:lnTo>
                        <a:pt x="21597" y="4879"/>
                      </a:lnTo>
                      <a:cubicBezTo>
                        <a:pt x="26306" y="1448"/>
                        <a:pt x="30934" y="-149"/>
                        <a:pt x="35643" y="11"/>
                      </a:cubicBezTo>
                      <a:cubicBezTo>
                        <a:pt x="40271" y="250"/>
                        <a:pt x="45618" y="2645"/>
                        <a:pt x="51524" y="7273"/>
                      </a:cubicBezTo>
                      <a:cubicBezTo>
                        <a:pt x="56871" y="11503"/>
                        <a:pt x="60462" y="15253"/>
                        <a:pt x="62058" y="18605"/>
                      </a:cubicBezTo>
                      <a:cubicBezTo>
                        <a:pt x="63734" y="21957"/>
                        <a:pt x="64292" y="24990"/>
                        <a:pt x="63813" y="27783"/>
                      </a:cubicBezTo>
                      <a:cubicBezTo>
                        <a:pt x="63335" y="30576"/>
                        <a:pt x="61100" y="34646"/>
                        <a:pt x="56950" y="39833"/>
                      </a:cubicBezTo>
                      <a:lnTo>
                        <a:pt x="45778" y="53879"/>
                      </a:lnTo>
                      <a:cubicBezTo>
                        <a:pt x="42665" y="57869"/>
                        <a:pt x="40511" y="60981"/>
                        <a:pt x="39473" y="63216"/>
                      </a:cubicBezTo>
                      <a:cubicBezTo>
                        <a:pt x="38356" y="65450"/>
                        <a:pt x="37478" y="68004"/>
                        <a:pt x="36840" y="71037"/>
                      </a:cubicBezTo>
                      <a:lnTo>
                        <a:pt x="24869" y="61699"/>
                      </a:lnTo>
                      <a:cubicBezTo>
                        <a:pt x="25188" y="60662"/>
                        <a:pt x="25747" y="59146"/>
                        <a:pt x="26465" y="57230"/>
                      </a:cubicBezTo>
                      <a:cubicBezTo>
                        <a:pt x="26864" y="56353"/>
                        <a:pt x="27024" y="55794"/>
                        <a:pt x="27183" y="55475"/>
                      </a:cubicBezTo>
                      <a:cubicBezTo>
                        <a:pt x="23512" y="55874"/>
                        <a:pt x="20161" y="55634"/>
                        <a:pt x="17048" y="54836"/>
                      </a:cubicBezTo>
                      <a:cubicBezTo>
                        <a:pt x="13936" y="53958"/>
                        <a:pt x="10983" y="52522"/>
                        <a:pt x="8350" y="50447"/>
                      </a:cubicBezTo>
                      <a:cubicBezTo>
                        <a:pt x="3641" y="46776"/>
                        <a:pt x="928" y="42626"/>
                        <a:pt x="210" y="37918"/>
                      </a:cubicBezTo>
                      <a:cubicBezTo>
                        <a:pt x="-509" y="33289"/>
                        <a:pt x="609" y="28980"/>
                        <a:pt x="3721" y="25069"/>
                      </a:cubicBezTo>
                      <a:cubicBezTo>
                        <a:pt x="5716" y="22516"/>
                        <a:pt x="8110" y="20680"/>
                        <a:pt x="10983" y="19643"/>
                      </a:cubicBezTo>
                      <a:cubicBezTo>
                        <a:pt x="13776" y="18605"/>
                        <a:pt x="16729" y="18366"/>
                        <a:pt x="19762" y="19004"/>
                      </a:cubicBezTo>
                      <a:cubicBezTo>
                        <a:pt x="22794" y="19643"/>
                        <a:pt x="26784" y="21239"/>
                        <a:pt x="31573" y="23713"/>
                      </a:cubicBezTo>
                      <a:cubicBezTo>
                        <a:pt x="38037" y="27065"/>
                        <a:pt x="42745" y="29140"/>
                        <a:pt x="45618" y="29937"/>
                      </a:cubicBezTo>
                      <a:lnTo>
                        <a:pt x="46576" y="28740"/>
                      </a:lnTo>
                      <a:cubicBezTo>
                        <a:pt x="48411" y="26426"/>
                        <a:pt x="49130" y="24351"/>
                        <a:pt x="48731" y="22436"/>
                      </a:cubicBezTo>
                      <a:cubicBezTo>
                        <a:pt x="48331" y="20521"/>
                        <a:pt x="46576" y="18366"/>
                        <a:pt x="43384" y="15892"/>
                      </a:cubicBezTo>
                      <a:cubicBezTo>
                        <a:pt x="41229" y="14216"/>
                        <a:pt x="39234" y="13338"/>
                        <a:pt x="37318" y="13258"/>
                      </a:cubicBezTo>
                      <a:cubicBezTo>
                        <a:pt x="35483" y="13179"/>
                        <a:pt x="33328" y="13897"/>
                        <a:pt x="30934" y="15413"/>
                      </a:cubicBezTo>
                      <a:close/>
                      <a:moveTo>
                        <a:pt x="39553" y="37838"/>
                      </a:moveTo>
                      <a:cubicBezTo>
                        <a:pt x="37558" y="37120"/>
                        <a:pt x="34685" y="35843"/>
                        <a:pt x="30775" y="33928"/>
                      </a:cubicBezTo>
                      <a:cubicBezTo>
                        <a:pt x="26864" y="32012"/>
                        <a:pt x="24151" y="31055"/>
                        <a:pt x="22555" y="30895"/>
                      </a:cubicBezTo>
                      <a:cubicBezTo>
                        <a:pt x="20081" y="30815"/>
                        <a:pt x="18245" y="31613"/>
                        <a:pt x="16889" y="33289"/>
                      </a:cubicBezTo>
                      <a:cubicBezTo>
                        <a:pt x="15532" y="34965"/>
                        <a:pt x="15053" y="36960"/>
                        <a:pt x="15372" y="39115"/>
                      </a:cubicBezTo>
                      <a:cubicBezTo>
                        <a:pt x="15692" y="41270"/>
                        <a:pt x="16809" y="43185"/>
                        <a:pt x="18724" y="44701"/>
                      </a:cubicBezTo>
                      <a:cubicBezTo>
                        <a:pt x="20879" y="46377"/>
                        <a:pt x="23512" y="47335"/>
                        <a:pt x="26625" y="47414"/>
                      </a:cubicBezTo>
                      <a:cubicBezTo>
                        <a:pt x="28939" y="47414"/>
                        <a:pt x="30934" y="46856"/>
                        <a:pt x="32610" y="45659"/>
                      </a:cubicBezTo>
                      <a:cubicBezTo>
                        <a:pt x="33727" y="44861"/>
                        <a:pt x="35403" y="43025"/>
                        <a:pt x="37638" y="40152"/>
                      </a:cubicBezTo>
                      <a:lnTo>
                        <a:pt x="39553" y="3775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96" name="Freeform: Shape 4495">
                  <a:extLst>
                    <a:ext uri="{FF2B5EF4-FFF2-40B4-BE49-F238E27FC236}">
                      <a16:creationId xmlns:a16="http://schemas.microsoft.com/office/drawing/2014/main" id="{291EB1A8-BB40-B1E6-4DF2-1AFA321F0AF4}"/>
                    </a:ext>
                  </a:extLst>
                </p:cNvPr>
                <p:cNvSpPr/>
                <p:nvPr/>
              </p:nvSpPr>
              <p:spPr>
                <a:xfrm>
                  <a:off x="4537627" y="3830978"/>
                  <a:ext cx="84167" cy="72461"/>
                </a:xfrm>
                <a:custGeom>
                  <a:avLst/>
                  <a:gdLst>
                    <a:gd name="connsiteX0" fmla="*/ 49239 w 84167"/>
                    <a:gd name="connsiteY0" fmla="*/ 80 h 72461"/>
                    <a:gd name="connsiteX1" fmla="*/ 60491 w 84167"/>
                    <a:gd name="connsiteY1" fmla="*/ 8858 h 72461"/>
                    <a:gd name="connsiteX2" fmla="*/ 55224 w 84167"/>
                    <a:gd name="connsiteY2" fmla="*/ 15562 h 72461"/>
                    <a:gd name="connsiteX3" fmla="*/ 65519 w 84167"/>
                    <a:gd name="connsiteY3" fmla="*/ 14604 h 72461"/>
                    <a:gd name="connsiteX4" fmla="*/ 75495 w 84167"/>
                    <a:gd name="connsiteY4" fmla="*/ 18914 h 72461"/>
                    <a:gd name="connsiteX5" fmla="*/ 84114 w 84167"/>
                    <a:gd name="connsiteY5" fmla="*/ 35672 h 72461"/>
                    <a:gd name="connsiteX6" fmla="*/ 76133 w 84167"/>
                    <a:gd name="connsiteY6" fmla="*/ 57379 h 72461"/>
                    <a:gd name="connsiteX7" fmla="*/ 56661 w 84167"/>
                    <a:gd name="connsiteY7" fmla="*/ 70786 h 72461"/>
                    <a:gd name="connsiteX8" fmla="*/ 38146 w 84167"/>
                    <a:gd name="connsiteY8" fmla="*/ 66557 h 72461"/>
                    <a:gd name="connsiteX9" fmla="*/ 32480 w 84167"/>
                    <a:gd name="connsiteY9" fmla="*/ 59693 h 72461"/>
                    <a:gd name="connsiteX10" fmla="*/ 30006 w 84167"/>
                    <a:gd name="connsiteY10" fmla="*/ 49478 h 72461"/>
                    <a:gd name="connsiteX11" fmla="*/ 12050 w 84167"/>
                    <a:gd name="connsiteY11" fmla="*/ 72462 h 72461"/>
                    <a:gd name="connsiteX12" fmla="*/ 0 w 84167"/>
                    <a:gd name="connsiteY12" fmla="*/ 63045 h 72461"/>
                    <a:gd name="connsiteX13" fmla="*/ 49239 w 84167"/>
                    <a:gd name="connsiteY13" fmla="*/ 0 h 72461"/>
                    <a:gd name="connsiteX14" fmla="*/ 43972 w 84167"/>
                    <a:gd name="connsiteY14" fmla="*/ 31443 h 72461"/>
                    <a:gd name="connsiteX15" fmla="*/ 38146 w 84167"/>
                    <a:gd name="connsiteY15" fmla="*/ 45169 h 72461"/>
                    <a:gd name="connsiteX16" fmla="*/ 42695 w 84167"/>
                    <a:gd name="connsiteY16" fmla="*/ 54666 h 72461"/>
                    <a:gd name="connsiteX17" fmla="*/ 52351 w 84167"/>
                    <a:gd name="connsiteY17" fmla="*/ 56741 h 72461"/>
                    <a:gd name="connsiteX18" fmla="*/ 63763 w 84167"/>
                    <a:gd name="connsiteY18" fmla="*/ 47803 h 72461"/>
                    <a:gd name="connsiteX19" fmla="*/ 69190 w 84167"/>
                    <a:gd name="connsiteY19" fmla="*/ 34874 h 72461"/>
                    <a:gd name="connsiteX20" fmla="*/ 64801 w 84167"/>
                    <a:gd name="connsiteY20" fmla="*/ 25856 h 72461"/>
                    <a:gd name="connsiteX21" fmla="*/ 54745 w 84167"/>
                    <a:gd name="connsiteY21" fmla="*/ 23542 h 72461"/>
                    <a:gd name="connsiteX22" fmla="*/ 43892 w 84167"/>
                    <a:gd name="connsiteY22" fmla="*/ 31363 h 72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167" h="72461">
                      <a:moveTo>
                        <a:pt x="49239" y="80"/>
                      </a:moveTo>
                      <a:lnTo>
                        <a:pt x="60491" y="8858"/>
                      </a:lnTo>
                      <a:lnTo>
                        <a:pt x="55224" y="15562"/>
                      </a:lnTo>
                      <a:cubicBezTo>
                        <a:pt x="58496" y="14445"/>
                        <a:pt x="61928" y="14125"/>
                        <a:pt x="65519" y="14604"/>
                      </a:cubicBezTo>
                      <a:cubicBezTo>
                        <a:pt x="69110" y="15083"/>
                        <a:pt x="72462" y="16519"/>
                        <a:pt x="75495" y="18914"/>
                      </a:cubicBezTo>
                      <a:cubicBezTo>
                        <a:pt x="80761" y="23063"/>
                        <a:pt x="83714" y="28650"/>
                        <a:pt x="84114" y="35672"/>
                      </a:cubicBezTo>
                      <a:cubicBezTo>
                        <a:pt x="84592" y="42695"/>
                        <a:pt x="81879" y="49957"/>
                        <a:pt x="76133" y="57379"/>
                      </a:cubicBezTo>
                      <a:cubicBezTo>
                        <a:pt x="70148" y="65040"/>
                        <a:pt x="63683" y="69509"/>
                        <a:pt x="56661" y="70786"/>
                      </a:cubicBezTo>
                      <a:cubicBezTo>
                        <a:pt x="49638" y="72143"/>
                        <a:pt x="43493" y="70706"/>
                        <a:pt x="38146" y="66557"/>
                      </a:cubicBezTo>
                      <a:cubicBezTo>
                        <a:pt x="35593" y="64561"/>
                        <a:pt x="33757" y="62327"/>
                        <a:pt x="32480" y="59693"/>
                      </a:cubicBezTo>
                      <a:cubicBezTo>
                        <a:pt x="31203" y="57060"/>
                        <a:pt x="30405" y="53708"/>
                        <a:pt x="30006" y="49478"/>
                      </a:cubicBezTo>
                      <a:lnTo>
                        <a:pt x="12050" y="72462"/>
                      </a:lnTo>
                      <a:lnTo>
                        <a:pt x="0" y="63045"/>
                      </a:lnTo>
                      <a:lnTo>
                        <a:pt x="49239" y="0"/>
                      </a:lnTo>
                      <a:close/>
                      <a:moveTo>
                        <a:pt x="43972" y="31443"/>
                      </a:moveTo>
                      <a:cubicBezTo>
                        <a:pt x="39982" y="36550"/>
                        <a:pt x="37987" y="41179"/>
                        <a:pt x="38146" y="45169"/>
                      </a:cubicBezTo>
                      <a:cubicBezTo>
                        <a:pt x="38306" y="49239"/>
                        <a:pt x="39822" y="52351"/>
                        <a:pt x="42695" y="54666"/>
                      </a:cubicBezTo>
                      <a:cubicBezTo>
                        <a:pt x="45488" y="56900"/>
                        <a:pt x="48760" y="57539"/>
                        <a:pt x="52351" y="56741"/>
                      </a:cubicBezTo>
                      <a:cubicBezTo>
                        <a:pt x="55942" y="55942"/>
                        <a:pt x="59773" y="52990"/>
                        <a:pt x="63763" y="47803"/>
                      </a:cubicBezTo>
                      <a:cubicBezTo>
                        <a:pt x="67514" y="43014"/>
                        <a:pt x="69349" y="38705"/>
                        <a:pt x="69190" y="34874"/>
                      </a:cubicBezTo>
                      <a:cubicBezTo>
                        <a:pt x="69110" y="31044"/>
                        <a:pt x="67594" y="28011"/>
                        <a:pt x="64801" y="25856"/>
                      </a:cubicBezTo>
                      <a:cubicBezTo>
                        <a:pt x="61848" y="23542"/>
                        <a:pt x="58496" y="22744"/>
                        <a:pt x="54745" y="23542"/>
                      </a:cubicBezTo>
                      <a:cubicBezTo>
                        <a:pt x="50995" y="24340"/>
                        <a:pt x="47403" y="26894"/>
                        <a:pt x="43892" y="31363"/>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97" name="Freeform: Shape 4496">
                  <a:extLst>
                    <a:ext uri="{FF2B5EF4-FFF2-40B4-BE49-F238E27FC236}">
                      <a16:creationId xmlns:a16="http://schemas.microsoft.com/office/drawing/2014/main" id="{9DF0A90C-0901-A3FB-7342-A956DB61DBA7}"/>
                    </a:ext>
                  </a:extLst>
                </p:cNvPr>
                <p:cNvSpPr/>
                <p:nvPr/>
              </p:nvSpPr>
              <p:spPr>
                <a:xfrm>
                  <a:off x="4608051" y="3878838"/>
                  <a:ext cx="64041" cy="70968"/>
                </a:xfrm>
                <a:custGeom>
                  <a:avLst/>
                  <a:gdLst>
                    <a:gd name="connsiteX0" fmla="*/ 31087 w 64041"/>
                    <a:gd name="connsiteY0" fmla="*/ 15425 h 70968"/>
                    <a:gd name="connsiteX1" fmla="*/ 21670 w 64041"/>
                    <a:gd name="connsiteY1" fmla="*/ 4890 h 70968"/>
                    <a:gd name="connsiteX2" fmla="*/ 35715 w 64041"/>
                    <a:gd name="connsiteY2" fmla="*/ 22 h 70968"/>
                    <a:gd name="connsiteX3" fmla="*/ 51597 w 64041"/>
                    <a:gd name="connsiteY3" fmla="*/ 7285 h 70968"/>
                    <a:gd name="connsiteX4" fmla="*/ 62131 w 64041"/>
                    <a:gd name="connsiteY4" fmla="*/ 18617 h 70968"/>
                    <a:gd name="connsiteX5" fmla="*/ 63886 w 64041"/>
                    <a:gd name="connsiteY5" fmla="*/ 27794 h 70968"/>
                    <a:gd name="connsiteX6" fmla="*/ 57023 w 64041"/>
                    <a:gd name="connsiteY6" fmla="*/ 39845 h 70968"/>
                    <a:gd name="connsiteX7" fmla="*/ 45850 w 64041"/>
                    <a:gd name="connsiteY7" fmla="*/ 53810 h 70968"/>
                    <a:gd name="connsiteX8" fmla="*/ 39546 w 64041"/>
                    <a:gd name="connsiteY8" fmla="*/ 63148 h 70968"/>
                    <a:gd name="connsiteX9" fmla="*/ 36912 w 64041"/>
                    <a:gd name="connsiteY9" fmla="*/ 70968 h 70968"/>
                    <a:gd name="connsiteX10" fmla="*/ 24942 w 64041"/>
                    <a:gd name="connsiteY10" fmla="*/ 61631 h 70968"/>
                    <a:gd name="connsiteX11" fmla="*/ 26538 w 64041"/>
                    <a:gd name="connsiteY11" fmla="*/ 57162 h 70968"/>
                    <a:gd name="connsiteX12" fmla="*/ 27177 w 64041"/>
                    <a:gd name="connsiteY12" fmla="*/ 55407 h 70968"/>
                    <a:gd name="connsiteX13" fmla="*/ 17041 w 64041"/>
                    <a:gd name="connsiteY13" fmla="*/ 54768 h 70968"/>
                    <a:gd name="connsiteX14" fmla="*/ 8342 w 64041"/>
                    <a:gd name="connsiteY14" fmla="*/ 50379 h 70968"/>
                    <a:gd name="connsiteX15" fmla="*/ 203 w 64041"/>
                    <a:gd name="connsiteY15" fmla="*/ 37850 h 70968"/>
                    <a:gd name="connsiteX16" fmla="*/ 3714 w 64041"/>
                    <a:gd name="connsiteY16" fmla="*/ 25001 h 70968"/>
                    <a:gd name="connsiteX17" fmla="*/ 10976 w 64041"/>
                    <a:gd name="connsiteY17" fmla="*/ 19495 h 70968"/>
                    <a:gd name="connsiteX18" fmla="*/ 19754 w 64041"/>
                    <a:gd name="connsiteY18" fmla="*/ 18856 h 70968"/>
                    <a:gd name="connsiteX19" fmla="*/ 31566 w 64041"/>
                    <a:gd name="connsiteY19" fmla="*/ 23565 h 70968"/>
                    <a:gd name="connsiteX20" fmla="*/ 45611 w 64041"/>
                    <a:gd name="connsiteY20" fmla="*/ 29789 h 70968"/>
                    <a:gd name="connsiteX21" fmla="*/ 46569 w 64041"/>
                    <a:gd name="connsiteY21" fmla="*/ 28592 h 70968"/>
                    <a:gd name="connsiteX22" fmla="*/ 48723 w 64041"/>
                    <a:gd name="connsiteY22" fmla="*/ 22288 h 70968"/>
                    <a:gd name="connsiteX23" fmla="*/ 43377 w 64041"/>
                    <a:gd name="connsiteY23" fmla="*/ 15744 h 70968"/>
                    <a:gd name="connsiteX24" fmla="*/ 37311 w 64041"/>
                    <a:gd name="connsiteY24" fmla="*/ 13110 h 70968"/>
                    <a:gd name="connsiteX25" fmla="*/ 30927 w 64041"/>
                    <a:gd name="connsiteY25" fmla="*/ 15265 h 70968"/>
                    <a:gd name="connsiteX26" fmla="*/ 39626 w 64041"/>
                    <a:gd name="connsiteY26" fmla="*/ 37850 h 70968"/>
                    <a:gd name="connsiteX27" fmla="*/ 30847 w 64041"/>
                    <a:gd name="connsiteY27" fmla="*/ 33939 h 70968"/>
                    <a:gd name="connsiteX28" fmla="*/ 22628 w 64041"/>
                    <a:gd name="connsiteY28" fmla="*/ 30907 h 70968"/>
                    <a:gd name="connsiteX29" fmla="*/ 16961 w 64041"/>
                    <a:gd name="connsiteY29" fmla="*/ 33301 h 70968"/>
                    <a:gd name="connsiteX30" fmla="*/ 15445 w 64041"/>
                    <a:gd name="connsiteY30" fmla="*/ 39206 h 70968"/>
                    <a:gd name="connsiteX31" fmla="*/ 18797 w 64041"/>
                    <a:gd name="connsiteY31" fmla="*/ 44792 h 70968"/>
                    <a:gd name="connsiteX32" fmla="*/ 26698 w 64041"/>
                    <a:gd name="connsiteY32" fmla="*/ 47506 h 70968"/>
                    <a:gd name="connsiteX33" fmla="*/ 32683 w 64041"/>
                    <a:gd name="connsiteY33" fmla="*/ 45750 h 70968"/>
                    <a:gd name="connsiteX34" fmla="*/ 37710 w 64041"/>
                    <a:gd name="connsiteY34" fmla="*/ 40244 h 70968"/>
                    <a:gd name="connsiteX35" fmla="*/ 39626 w 64041"/>
                    <a:gd name="connsiteY35" fmla="*/ 37850 h 7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041" h="70968">
                      <a:moveTo>
                        <a:pt x="31087" y="15425"/>
                      </a:moveTo>
                      <a:lnTo>
                        <a:pt x="21670" y="4890"/>
                      </a:lnTo>
                      <a:cubicBezTo>
                        <a:pt x="26378" y="1459"/>
                        <a:pt x="31007" y="-217"/>
                        <a:pt x="35715" y="22"/>
                      </a:cubicBezTo>
                      <a:cubicBezTo>
                        <a:pt x="40344" y="262"/>
                        <a:pt x="45691" y="2656"/>
                        <a:pt x="51597" y="7285"/>
                      </a:cubicBezTo>
                      <a:cubicBezTo>
                        <a:pt x="57023" y="11514"/>
                        <a:pt x="60535" y="15265"/>
                        <a:pt x="62131" y="18617"/>
                      </a:cubicBezTo>
                      <a:cubicBezTo>
                        <a:pt x="63726" y="21969"/>
                        <a:pt x="64365" y="25001"/>
                        <a:pt x="63886" y="27794"/>
                      </a:cubicBezTo>
                      <a:cubicBezTo>
                        <a:pt x="63407" y="30587"/>
                        <a:pt x="61173" y="34657"/>
                        <a:pt x="57023" y="39845"/>
                      </a:cubicBezTo>
                      <a:lnTo>
                        <a:pt x="45850" y="53810"/>
                      </a:lnTo>
                      <a:cubicBezTo>
                        <a:pt x="42738" y="57801"/>
                        <a:pt x="40584" y="60913"/>
                        <a:pt x="39546" y="63148"/>
                      </a:cubicBezTo>
                      <a:cubicBezTo>
                        <a:pt x="38429" y="65382"/>
                        <a:pt x="37551" y="67936"/>
                        <a:pt x="36912" y="70968"/>
                      </a:cubicBezTo>
                      <a:lnTo>
                        <a:pt x="24942" y="61631"/>
                      </a:lnTo>
                      <a:cubicBezTo>
                        <a:pt x="25261" y="60594"/>
                        <a:pt x="25820" y="59077"/>
                        <a:pt x="26538" y="57162"/>
                      </a:cubicBezTo>
                      <a:cubicBezTo>
                        <a:pt x="26857" y="56284"/>
                        <a:pt x="27097" y="55726"/>
                        <a:pt x="27177" y="55407"/>
                      </a:cubicBezTo>
                      <a:cubicBezTo>
                        <a:pt x="23505" y="55805"/>
                        <a:pt x="20154" y="55566"/>
                        <a:pt x="17041" y="54768"/>
                      </a:cubicBezTo>
                      <a:cubicBezTo>
                        <a:pt x="13929" y="53970"/>
                        <a:pt x="10976" y="52454"/>
                        <a:pt x="8342" y="50379"/>
                      </a:cubicBezTo>
                      <a:cubicBezTo>
                        <a:pt x="3634" y="46708"/>
                        <a:pt x="921" y="42558"/>
                        <a:pt x="203" y="37850"/>
                      </a:cubicBezTo>
                      <a:cubicBezTo>
                        <a:pt x="-516" y="33141"/>
                        <a:pt x="681" y="28912"/>
                        <a:pt x="3714" y="25001"/>
                      </a:cubicBezTo>
                      <a:cubicBezTo>
                        <a:pt x="5709" y="22447"/>
                        <a:pt x="8103" y="20612"/>
                        <a:pt x="10976" y="19495"/>
                      </a:cubicBezTo>
                      <a:cubicBezTo>
                        <a:pt x="13769" y="18457"/>
                        <a:pt x="16722" y="18218"/>
                        <a:pt x="19754" y="18856"/>
                      </a:cubicBezTo>
                      <a:cubicBezTo>
                        <a:pt x="22787" y="19495"/>
                        <a:pt x="26777" y="21091"/>
                        <a:pt x="31566" y="23565"/>
                      </a:cubicBezTo>
                      <a:cubicBezTo>
                        <a:pt x="38030" y="26916"/>
                        <a:pt x="42738" y="28991"/>
                        <a:pt x="45611" y="29789"/>
                      </a:cubicBezTo>
                      <a:lnTo>
                        <a:pt x="46569" y="28592"/>
                      </a:lnTo>
                      <a:cubicBezTo>
                        <a:pt x="48404" y="26278"/>
                        <a:pt x="49123" y="24203"/>
                        <a:pt x="48723" y="22288"/>
                      </a:cubicBezTo>
                      <a:cubicBezTo>
                        <a:pt x="48324" y="20452"/>
                        <a:pt x="46569" y="18218"/>
                        <a:pt x="43377" y="15744"/>
                      </a:cubicBezTo>
                      <a:cubicBezTo>
                        <a:pt x="41222" y="14068"/>
                        <a:pt x="39227" y="13190"/>
                        <a:pt x="37311" y="13110"/>
                      </a:cubicBezTo>
                      <a:cubicBezTo>
                        <a:pt x="35476" y="13031"/>
                        <a:pt x="33321" y="13749"/>
                        <a:pt x="30927" y="15265"/>
                      </a:cubicBezTo>
                      <a:close/>
                      <a:moveTo>
                        <a:pt x="39626" y="37850"/>
                      </a:moveTo>
                      <a:cubicBezTo>
                        <a:pt x="37631" y="37131"/>
                        <a:pt x="34758" y="35854"/>
                        <a:pt x="30847" y="33939"/>
                      </a:cubicBezTo>
                      <a:cubicBezTo>
                        <a:pt x="26937" y="32024"/>
                        <a:pt x="24224" y="30986"/>
                        <a:pt x="22628" y="30907"/>
                      </a:cubicBezTo>
                      <a:cubicBezTo>
                        <a:pt x="20154" y="30827"/>
                        <a:pt x="18318" y="31625"/>
                        <a:pt x="16961" y="33301"/>
                      </a:cubicBezTo>
                      <a:cubicBezTo>
                        <a:pt x="15605" y="34977"/>
                        <a:pt x="15126" y="36972"/>
                        <a:pt x="15445" y="39206"/>
                      </a:cubicBezTo>
                      <a:cubicBezTo>
                        <a:pt x="15764" y="41441"/>
                        <a:pt x="16882" y="43276"/>
                        <a:pt x="18797" y="44792"/>
                      </a:cubicBezTo>
                      <a:cubicBezTo>
                        <a:pt x="20952" y="46468"/>
                        <a:pt x="23585" y="47426"/>
                        <a:pt x="26698" y="47506"/>
                      </a:cubicBezTo>
                      <a:cubicBezTo>
                        <a:pt x="29012" y="47506"/>
                        <a:pt x="31007" y="46947"/>
                        <a:pt x="32683" y="45750"/>
                      </a:cubicBezTo>
                      <a:cubicBezTo>
                        <a:pt x="33800" y="44952"/>
                        <a:pt x="35476" y="43117"/>
                        <a:pt x="37710" y="40244"/>
                      </a:cubicBezTo>
                      <a:lnTo>
                        <a:pt x="39626" y="3785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98" name="Freeform: Shape 4497">
                  <a:extLst>
                    <a:ext uri="{FF2B5EF4-FFF2-40B4-BE49-F238E27FC236}">
                      <a16:creationId xmlns:a16="http://schemas.microsoft.com/office/drawing/2014/main" id="{146B2F23-AE69-1587-E089-32BE1C41FF9A}"/>
                    </a:ext>
                  </a:extLst>
                </p:cNvPr>
                <p:cNvSpPr/>
                <p:nvPr/>
              </p:nvSpPr>
              <p:spPr>
                <a:xfrm>
                  <a:off x="4654300" y="3911340"/>
                  <a:ext cx="71025" cy="78208"/>
                </a:xfrm>
                <a:custGeom>
                  <a:avLst/>
                  <a:gdLst>
                    <a:gd name="connsiteX0" fmla="*/ 41578 w 71025"/>
                    <a:gd name="connsiteY0" fmla="*/ 78208 h 78208"/>
                    <a:gd name="connsiteX1" fmla="*/ 29528 w 71025"/>
                    <a:gd name="connsiteY1" fmla="*/ 68791 h 78208"/>
                    <a:gd name="connsiteX2" fmla="*/ 47723 w 71025"/>
                    <a:gd name="connsiteY2" fmla="*/ 45488 h 78208"/>
                    <a:gd name="connsiteX3" fmla="*/ 54426 w 71025"/>
                    <a:gd name="connsiteY3" fmla="*/ 35274 h 78208"/>
                    <a:gd name="connsiteX4" fmla="*/ 54506 w 71025"/>
                    <a:gd name="connsiteY4" fmla="*/ 29927 h 78208"/>
                    <a:gd name="connsiteX5" fmla="*/ 51235 w 71025"/>
                    <a:gd name="connsiteY5" fmla="*/ 25458 h 78208"/>
                    <a:gd name="connsiteX6" fmla="*/ 44212 w 71025"/>
                    <a:gd name="connsiteY6" fmla="*/ 22744 h 78208"/>
                    <a:gd name="connsiteX7" fmla="*/ 37269 w 71025"/>
                    <a:gd name="connsiteY7" fmla="*/ 24660 h 78208"/>
                    <a:gd name="connsiteX8" fmla="*/ 28171 w 71025"/>
                    <a:gd name="connsiteY8" fmla="*/ 34396 h 78208"/>
                    <a:gd name="connsiteX9" fmla="*/ 12050 w 71025"/>
                    <a:gd name="connsiteY9" fmla="*/ 55065 h 78208"/>
                    <a:gd name="connsiteX10" fmla="*/ 0 w 71025"/>
                    <a:gd name="connsiteY10" fmla="*/ 45648 h 78208"/>
                    <a:gd name="connsiteX11" fmla="*/ 35593 w 71025"/>
                    <a:gd name="connsiteY11" fmla="*/ 0 h 78208"/>
                    <a:gd name="connsiteX12" fmla="*/ 46845 w 71025"/>
                    <a:gd name="connsiteY12" fmla="*/ 8778 h 78208"/>
                    <a:gd name="connsiteX13" fmla="*/ 41578 w 71025"/>
                    <a:gd name="connsiteY13" fmla="*/ 15482 h 78208"/>
                    <a:gd name="connsiteX14" fmla="*/ 62646 w 71025"/>
                    <a:gd name="connsiteY14" fmla="*/ 19472 h 78208"/>
                    <a:gd name="connsiteX15" fmla="*/ 68871 w 71025"/>
                    <a:gd name="connsiteY15" fmla="*/ 26655 h 78208"/>
                    <a:gd name="connsiteX16" fmla="*/ 71026 w 71025"/>
                    <a:gd name="connsiteY16" fmla="*/ 34236 h 78208"/>
                    <a:gd name="connsiteX17" fmla="*/ 69430 w 71025"/>
                    <a:gd name="connsiteY17" fmla="*/ 41179 h 78208"/>
                    <a:gd name="connsiteX18" fmla="*/ 63764 w 71025"/>
                    <a:gd name="connsiteY18" fmla="*/ 49798 h 78208"/>
                    <a:gd name="connsiteX19" fmla="*/ 41578 w 71025"/>
                    <a:gd name="connsiteY19" fmla="*/ 78208 h 7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1025" h="78208">
                      <a:moveTo>
                        <a:pt x="41578" y="78208"/>
                      </a:moveTo>
                      <a:lnTo>
                        <a:pt x="29528" y="68791"/>
                      </a:lnTo>
                      <a:lnTo>
                        <a:pt x="47723" y="45488"/>
                      </a:lnTo>
                      <a:cubicBezTo>
                        <a:pt x="51554" y="40541"/>
                        <a:pt x="53788" y="37189"/>
                        <a:pt x="54426" y="35274"/>
                      </a:cubicBezTo>
                      <a:cubicBezTo>
                        <a:pt x="55065" y="33358"/>
                        <a:pt x="55065" y="31682"/>
                        <a:pt x="54506" y="29927"/>
                      </a:cubicBezTo>
                      <a:cubicBezTo>
                        <a:pt x="53948" y="28251"/>
                        <a:pt x="52910" y="26734"/>
                        <a:pt x="51235" y="25458"/>
                      </a:cubicBezTo>
                      <a:cubicBezTo>
                        <a:pt x="49160" y="23862"/>
                        <a:pt x="46845" y="22904"/>
                        <a:pt x="44212" y="22744"/>
                      </a:cubicBezTo>
                      <a:cubicBezTo>
                        <a:pt x="41658" y="22585"/>
                        <a:pt x="39343" y="23223"/>
                        <a:pt x="37269" y="24660"/>
                      </a:cubicBezTo>
                      <a:cubicBezTo>
                        <a:pt x="35194" y="26096"/>
                        <a:pt x="32161" y="29288"/>
                        <a:pt x="28171" y="34396"/>
                      </a:cubicBezTo>
                      <a:lnTo>
                        <a:pt x="12050" y="55065"/>
                      </a:lnTo>
                      <a:lnTo>
                        <a:pt x="0" y="45648"/>
                      </a:lnTo>
                      <a:lnTo>
                        <a:pt x="35593" y="0"/>
                      </a:lnTo>
                      <a:lnTo>
                        <a:pt x="46845" y="8778"/>
                      </a:lnTo>
                      <a:lnTo>
                        <a:pt x="41578" y="15482"/>
                      </a:lnTo>
                      <a:cubicBezTo>
                        <a:pt x="49558" y="13407"/>
                        <a:pt x="56581" y="14764"/>
                        <a:pt x="62646" y="19472"/>
                      </a:cubicBezTo>
                      <a:cubicBezTo>
                        <a:pt x="65280" y="21547"/>
                        <a:pt x="67355" y="23941"/>
                        <a:pt x="68871" y="26655"/>
                      </a:cubicBezTo>
                      <a:cubicBezTo>
                        <a:pt x="70307" y="29368"/>
                        <a:pt x="71026" y="31842"/>
                        <a:pt x="71026" y="34236"/>
                      </a:cubicBezTo>
                      <a:cubicBezTo>
                        <a:pt x="71026" y="36630"/>
                        <a:pt x="70467" y="38944"/>
                        <a:pt x="69430" y="41179"/>
                      </a:cubicBezTo>
                      <a:cubicBezTo>
                        <a:pt x="68392" y="43413"/>
                        <a:pt x="66477" y="46286"/>
                        <a:pt x="63764" y="49798"/>
                      </a:cubicBezTo>
                      <a:lnTo>
                        <a:pt x="41578" y="7820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22" name="Graphic 2">
                <a:extLst>
                  <a:ext uri="{FF2B5EF4-FFF2-40B4-BE49-F238E27FC236}">
                    <a16:creationId xmlns:a16="http://schemas.microsoft.com/office/drawing/2014/main" id="{0D3DD0AC-0682-BB7E-F900-63C2635D1CC0}"/>
                  </a:ext>
                </a:extLst>
              </p:cNvPr>
              <p:cNvGrpSpPr/>
              <p:nvPr/>
            </p:nvGrpSpPr>
            <p:grpSpPr>
              <a:xfrm>
                <a:off x="3918878" y="4131999"/>
                <a:ext cx="264179" cy="365662"/>
                <a:chOff x="3918878" y="4131999"/>
                <a:chExt cx="264179" cy="365662"/>
              </a:xfrm>
              <a:solidFill>
                <a:srgbClr val="000000"/>
              </a:solidFill>
            </p:grpSpPr>
            <p:sp>
              <p:nvSpPr>
                <p:cNvPr id="4475" name="Freeform: Shape 4474">
                  <a:extLst>
                    <a:ext uri="{FF2B5EF4-FFF2-40B4-BE49-F238E27FC236}">
                      <a16:creationId xmlns:a16="http://schemas.microsoft.com/office/drawing/2014/main" id="{42E0903A-12A2-F048-113A-9CCC3D0A2910}"/>
                    </a:ext>
                  </a:extLst>
                </p:cNvPr>
                <p:cNvSpPr/>
                <p:nvPr/>
              </p:nvSpPr>
              <p:spPr>
                <a:xfrm>
                  <a:off x="3918878" y="4131999"/>
                  <a:ext cx="36418" cy="30051"/>
                </a:xfrm>
                <a:custGeom>
                  <a:avLst/>
                  <a:gdLst>
                    <a:gd name="connsiteX0" fmla="*/ 4178 w 36418"/>
                    <a:gd name="connsiteY0" fmla="*/ 10295 h 30051"/>
                    <a:gd name="connsiteX1" fmla="*/ 6891 w 36418"/>
                    <a:gd name="connsiteY1" fmla="*/ 13806 h 30051"/>
                    <a:gd name="connsiteX2" fmla="*/ 4098 w 36418"/>
                    <a:gd name="connsiteY2" fmla="*/ 18355 h 30051"/>
                    <a:gd name="connsiteX3" fmla="*/ 5056 w 36418"/>
                    <a:gd name="connsiteY3" fmla="*/ 22824 h 30051"/>
                    <a:gd name="connsiteX4" fmla="*/ 9764 w 36418"/>
                    <a:gd name="connsiteY4" fmla="*/ 25856 h 30051"/>
                    <a:gd name="connsiteX5" fmla="*/ 15989 w 36418"/>
                    <a:gd name="connsiteY5" fmla="*/ 24260 h 30051"/>
                    <a:gd name="connsiteX6" fmla="*/ 19660 w 36418"/>
                    <a:gd name="connsiteY6" fmla="*/ 19472 h 30051"/>
                    <a:gd name="connsiteX7" fmla="*/ 18542 w 36418"/>
                    <a:gd name="connsiteY7" fmla="*/ 13886 h 30051"/>
                    <a:gd name="connsiteX8" fmla="*/ 15749 w 36418"/>
                    <a:gd name="connsiteY8" fmla="*/ 11332 h 30051"/>
                    <a:gd name="connsiteX9" fmla="*/ 12318 w 36418"/>
                    <a:gd name="connsiteY9" fmla="*/ 10454 h 30051"/>
                    <a:gd name="connsiteX10" fmla="*/ 10562 w 36418"/>
                    <a:gd name="connsiteY10" fmla="*/ 6863 h 30051"/>
                    <a:gd name="connsiteX11" fmla="*/ 27082 w 36418"/>
                    <a:gd name="connsiteY11" fmla="*/ 0 h 30051"/>
                    <a:gd name="connsiteX12" fmla="*/ 36419 w 36418"/>
                    <a:gd name="connsiteY12" fmla="*/ 14285 h 30051"/>
                    <a:gd name="connsiteX13" fmla="*/ 33067 w 36418"/>
                    <a:gd name="connsiteY13" fmla="*/ 16519 h 30051"/>
                    <a:gd name="connsiteX14" fmla="*/ 25565 w 36418"/>
                    <a:gd name="connsiteY14" fmla="*/ 5107 h 30051"/>
                    <a:gd name="connsiteX15" fmla="*/ 16867 w 36418"/>
                    <a:gd name="connsiteY15" fmla="*/ 8619 h 30051"/>
                    <a:gd name="connsiteX16" fmla="*/ 22214 w 36418"/>
                    <a:gd name="connsiteY16" fmla="*/ 12848 h 30051"/>
                    <a:gd name="connsiteX17" fmla="*/ 23730 w 36418"/>
                    <a:gd name="connsiteY17" fmla="*/ 20909 h 30051"/>
                    <a:gd name="connsiteX18" fmla="*/ 18702 w 36418"/>
                    <a:gd name="connsiteY18" fmla="*/ 27852 h 30051"/>
                    <a:gd name="connsiteX19" fmla="*/ 10482 w 36418"/>
                    <a:gd name="connsiteY19" fmla="*/ 30006 h 30051"/>
                    <a:gd name="connsiteX20" fmla="*/ 2103 w 36418"/>
                    <a:gd name="connsiteY20" fmla="*/ 24739 h 30051"/>
                    <a:gd name="connsiteX21" fmla="*/ 108 w 36418"/>
                    <a:gd name="connsiteY21" fmla="*/ 16918 h 30051"/>
                    <a:gd name="connsiteX22" fmla="*/ 4098 w 36418"/>
                    <a:gd name="connsiteY22" fmla="*/ 10295 h 3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418" h="30051">
                      <a:moveTo>
                        <a:pt x="4178" y="10295"/>
                      </a:moveTo>
                      <a:lnTo>
                        <a:pt x="6891" y="13806"/>
                      </a:lnTo>
                      <a:cubicBezTo>
                        <a:pt x="5295" y="15243"/>
                        <a:pt x="4337" y="16759"/>
                        <a:pt x="4098" y="18355"/>
                      </a:cubicBezTo>
                      <a:cubicBezTo>
                        <a:pt x="3859" y="19951"/>
                        <a:pt x="4098" y="21467"/>
                        <a:pt x="5056" y="22824"/>
                      </a:cubicBezTo>
                      <a:cubicBezTo>
                        <a:pt x="6173" y="24500"/>
                        <a:pt x="7769" y="25537"/>
                        <a:pt x="9764" y="25856"/>
                      </a:cubicBezTo>
                      <a:cubicBezTo>
                        <a:pt x="11839" y="26176"/>
                        <a:pt x="13914" y="25697"/>
                        <a:pt x="15989" y="24260"/>
                      </a:cubicBezTo>
                      <a:cubicBezTo>
                        <a:pt x="17984" y="22984"/>
                        <a:pt x="19181" y="21308"/>
                        <a:pt x="19660" y="19472"/>
                      </a:cubicBezTo>
                      <a:cubicBezTo>
                        <a:pt x="20139" y="17637"/>
                        <a:pt x="19660" y="15721"/>
                        <a:pt x="18542" y="13886"/>
                      </a:cubicBezTo>
                      <a:cubicBezTo>
                        <a:pt x="17824" y="12768"/>
                        <a:pt x="16867" y="11891"/>
                        <a:pt x="15749" y="11332"/>
                      </a:cubicBezTo>
                      <a:cubicBezTo>
                        <a:pt x="14632" y="10773"/>
                        <a:pt x="13515" y="10454"/>
                        <a:pt x="12318" y="10454"/>
                      </a:cubicBezTo>
                      <a:lnTo>
                        <a:pt x="10562" y="6863"/>
                      </a:lnTo>
                      <a:lnTo>
                        <a:pt x="27082" y="0"/>
                      </a:lnTo>
                      <a:lnTo>
                        <a:pt x="36419" y="14285"/>
                      </a:lnTo>
                      <a:lnTo>
                        <a:pt x="33067" y="16519"/>
                      </a:lnTo>
                      <a:lnTo>
                        <a:pt x="25565" y="5107"/>
                      </a:lnTo>
                      <a:lnTo>
                        <a:pt x="16867" y="8619"/>
                      </a:lnTo>
                      <a:cubicBezTo>
                        <a:pt x="19181" y="9576"/>
                        <a:pt x="20937" y="10933"/>
                        <a:pt x="22214" y="12848"/>
                      </a:cubicBezTo>
                      <a:cubicBezTo>
                        <a:pt x="23889" y="15322"/>
                        <a:pt x="24368" y="18036"/>
                        <a:pt x="23730" y="20909"/>
                      </a:cubicBezTo>
                      <a:cubicBezTo>
                        <a:pt x="23091" y="23781"/>
                        <a:pt x="21416" y="26096"/>
                        <a:pt x="18702" y="27852"/>
                      </a:cubicBezTo>
                      <a:cubicBezTo>
                        <a:pt x="16069" y="29527"/>
                        <a:pt x="13355" y="30246"/>
                        <a:pt x="10482" y="30006"/>
                      </a:cubicBezTo>
                      <a:cubicBezTo>
                        <a:pt x="6971" y="29687"/>
                        <a:pt x="4178" y="27931"/>
                        <a:pt x="2103" y="24739"/>
                      </a:cubicBezTo>
                      <a:cubicBezTo>
                        <a:pt x="427" y="22106"/>
                        <a:pt x="-291" y="19552"/>
                        <a:pt x="108" y="16918"/>
                      </a:cubicBezTo>
                      <a:cubicBezTo>
                        <a:pt x="507" y="14285"/>
                        <a:pt x="1784" y="12130"/>
                        <a:pt x="4098" y="10295"/>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76" name="Freeform: Shape 4475">
                  <a:extLst>
                    <a:ext uri="{FF2B5EF4-FFF2-40B4-BE49-F238E27FC236}">
                      <a16:creationId xmlns:a16="http://schemas.microsoft.com/office/drawing/2014/main" id="{2BB9F997-6233-62F1-F552-DBA959902143}"/>
                    </a:ext>
                  </a:extLst>
                </p:cNvPr>
                <p:cNvSpPr/>
                <p:nvPr/>
              </p:nvSpPr>
              <p:spPr>
                <a:xfrm>
                  <a:off x="3931435" y="4168788"/>
                  <a:ext cx="6623" cy="6623"/>
                </a:xfrm>
                <a:custGeom>
                  <a:avLst/>
                  <a:gdLst>
                    <a:gd name="connsiteX0" fmla="*/ 0 w 6623"/>
                    <a:gd name="connsiteY0" fmla="*/ 2634 h 6623"/>
                    <a:gd name="connsiteX1" fmla="*/ 3990 w 6623"/>
                    <a:gd name="connsiteY1" fmla="*/ 0 h 6623"/>
                    <a:gd name="connsiteX2" fmla="*/ 6624 w 6623"/>
                    <a:gd name="connsiteY2" fmla="*/ 3990 h 6623"/>
                    <a:gd name="connsiteX3" fmla="*/ 2634 w 6623"/>
                    <a:gd name="connsiteY3" fmla="*/ 6624 h 6623"/>
                    <a:gd name="connsiteX4" fmla="*/ 0 w 6623"/>
                    <a:gd name="connsiteY4" fmla="*/ 2634 h 6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3" h="6623">
                      <a:moveTo>
                        <a:pt x="0" y="2634"/>
                      </a:moveTo>
                      <a:lnTo>
                        <a:pt x="3990" y="0"/>
                      </a:lnTo>
                      <a:lnTo>
                        <a:pt x="6624" y="3990"/>
                      </a:lnTo>
                      <a:lnTo>
                        <a:pt x="2634" y="6624"/>
                      </a:lnTo>
                      <a:lnTo>
                        <a:pt x="0" y="263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77" name="Freeform: Shape 4476">
                  <a:extLst>
                    <a:ext uri="{FF2B5EF4-FFF2-40B4-BE49-F238E27FC236}">
                      <a16:creationId xmlns:a16="http://schemas.microsoft.com/office/drawing/2014/main" id="{B573999D-8261-DA78-8199-BCAA93D700A7}"/>
                    </a:ext>
                  </a:extLst>
                </p:cNvPr>
                <p:cNvSpPr/>
                <p:nvPr/>
              </p:nvSpPr>
              <p:spPr>
                <a:xfrm>
                  <a:off x="3941226" y="4166554"/>
                  <a:ext cx="32944" cy="28280"/>
                </a:xfrm>
                <a:custGeom>
                  <a:avLst/>
                  <a:gdLst>
                    <a:gd name="connsiteX0" fmla="*/ 10320 w 32944"/>
                    <a:gd name="connsiteY0" fmla="*/ 4788 h 28280"/>
                    <a:gd name="connsiteX1" fmla="*/ 19178 w 32944"/>
                    <a:gd name="connsiteY1" fmla="*/ 479 h 28280"/>
                    <a:gd name="connsiteX2" fmla="*/ 26041 w 32944"/>
                    <a:gd name="connsiteY2" fmla="*/ 479 h 28280"/>
                    <a:gd name="connsiteX3" fmla="*/ 31148 w 32944"/>
                    <a:gd name="connsiteY3" fmla="*/ 4549 h 28280"/>
                    <a:gd name="connsiteX4" fmla="*/ 32904 w 32944"/>
                    <a:gd name="connsiteY4" fmla="*/ 9177 h 28280"/>
                    <a:gd name="connsiteX5" fmla="*/ 32106 w 32944"/>
                    <a:gd name="connsiteY5" fmla="*/ 13806 h 28280"/>
                    <a:gd name="connsiteX6" fmla="*/ 28994 w 32944"/>
                    <a:gd name="connsiteY6" fmla="*/ 18355 h 28280"/>
                    <a:gd name="connsiteX7" fmla="*/ 22609 w 32944"/>
                    <a:gd name="connsiteY7" fmla="*/ 23462 h 28280"/>
                    <a:gd name="connsiteX8" fmla="*/ 13751 w 32944"/>
                    <a:gd name="connsiteY8" fmla="*/ 27772 h 28280"/>
                    <a:gd name="connsiteX9" fmla="*/ 6888 w 32944"/>
                    <a:gd name="connsiteY9" fmla="*/ 27772 h 28280"/>
                    <a:gd name="connsiteX10" fmla="*/ 1780 w 32944"/>
                    <a:gd name="connsiteY10" fmla="*/ 23702 h 28280"/>
                    <a:gd name="connsiteX11" fmla="*/ 504 w 32944"/>
                    <a:gd name="connsiteY11" fmla="*/ 15243 h 28280"/>
                    <a:gd name="connsiteX12" fmla="*/ 10320 w 32944"/>
                    <a:gd name="connsiteY12" fmla="*/ 4788 h 28280"/>
                    <a:gd name="connsiteX13" fmla="*/ 12714 w 32944"/>
                    <a:gd name="connsiteY13" fmla="*/ 8459 h 28280"/>
                    <a:gd name="connsiteX14" fmla="*/ 4414 w 32944"/>
                    <a:gd name="connsiteY14" fmla="*/ 16280 h 28280"/>
                    <a:gd name="connsiteX15" fmla="*/ 4733 w 32944"/>
                    <a:gd name="connsiteY15" fmla="*/ 21866 h 28280"/>
                    <a:gd name="connsiteX16" fmla="*/ 9761 w 32944"/>
                    <a:gd name="connsiteY16" fmla="*/ 24420 h 28280"/>
                    <a:gd name="connsiteX17" fmla="*/ 20215 w 32944"/>
                    <a:gd name="connsiteY17" fmla="*/ 19951 h 28280"/>
                    <a:gd name="connsiteX18" fmla="*/ 28515 w 32944"/>
                    <a:gd name="connsiteY18" fmla="*/ 12130 h 28280"/>
                    <a:gd name="connsiteX19" fmla="*/ 28116 w 32944"/>
                    <a:gd name="connsiteY19" fmla="*/ 6464 h 28280"/>
                    <a:gd name="connsiteX20" fmla="*/ 23567 w 32944"/>
                    <a:gd name="connsiteY20" fmla="*/ 3910 h 28280"/>
                    <a:gd name="connsiteX21" fmla="*/ 12714 w 32944"/>
                    <a:gd name="connsiteY21" fmla="*/ 8459 h 2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944" h="28280">
                      <a:moveTo>
                        <a:pt x="10320" y="4788"/>
                      </a:moveTo>
                      <a:cubicBezTo>
                        <a:pt x="13751" y="2554"/>
                        <a:pt x="16624" y="1117"/>
                        <a:pt x="19178" y="479"/>
                      </a:cubicBezTo>
                      <a:cubicBezTo>
                        <a:pt x="21731" y="-160"/>
                        <a:pt x="23966" y="-160"/>
                        <a:pt x="26041" y="479"/>
                      </a:cubicBezTo>
                      <a:cubicBezTo>
                        <a:pt x="28036" y="1117"/>
                        <a:pt x="29712" y="2474"/>
                        <a:pt x="31148" y="4549"/>
                      </a:cubicBezTo>
                      <a:cubicBezTo>
                        <a:pt x="32186" y="6065"/>
                        <a:pt x="32744" y="7661"/>
                        <a:pt x="32904" y="9177"/>
                      </a:cubicBezTo>
                      <a:cubicBezTo>
                        <a:pt x="33063" y="10774"/>
                        <a:pt x="32744" y="12290"/>
                        <a:pt x="32106" y="13806"/>
                      </a:cubicBezTo>
                      <a:cubicBezTo>
                        <a:pt x="31468" y="15322"/>
                        <a:pt x="30430" y="16839"/>
                        <a:pt x="28994" y="18355"/>
                      </a:cubicBezTo>
                      <a:cubicBezTo>
                        <a:pt x="27557" y="19871"/>
                        <a:pt x="25482" y="21547"/>
                        <a:pt x="22609" y="23462"/>
                      </a:cubicBezTo>
                      <a:cubicBezTo>
                        <a:pt x="19258" y="25697"/>
                        <a:pt x="16305" y="27133"/>
                        <a:pt x="13751" y="27772"/>
                      </a:cubicBezTo>
                      <a:cubicBezTo>
                        <a:pt x="11197" y="28410"/>
                        <a:pt x="8963" y="28490"/>
                        <a:pt x="6888" y="27772"/>
                      </a:cubicBezTo>
                      <a:cubicBezTo>
                        <a:pt x="4813" y="27054"/>
                        <a:pt x="3137" y="25777"/>
                        <a:pt x="1780" y="23702"/>
                      </a:cubicBezTo>
                      <a:cubicBezTo>
                        <a:pt x="-55" y="20909"/>
                        <a:pt x="-454" y="18115"/>
                        <a:pt x="504" y="15243"/>
                      </a:cubicBezTo>
                      <a:cubicBezTo>
                        <a:pt x="1621" y="11811"/>
                        <a:pt x="4893" y="8300"/>
                        <a:pt x="10320" y="4788"/>
                      </a:cubicBezTo>
                      <a:close/>
                      <a:moveTo>
                        <a:pt x="12714" y="8459"/>
                      </a:moveTo>
                      <a:cubicBezTo>
                        <a:pt x="8005" y="11572"/>
                        <a:pt x="5212" y="14125"/>
                        <a:pt x="4414" y="16280"/>
                      </a:cubicBezTo>
                      <a:cubicBezTo>
                        <a:pt x="3536" y="18435"/>
                        <a:pt x="3696" y="20270"/>
                        <a:pt x="4733" y="21866"/>
                      </a:cubicBezTo>
                      <a:cubicBezTo>
                        <a:pt x="5771" y="23462"/>
                        <a:pt x="7446" y="24340"/>
                        <a:pt x="9761" y="24420"/>
                      </a:cubicBezTo>
                      <a:cubicBezTo>
                        <a:pt x="12075" y="24420"/>
                        <a:pt x="15507" y="22984"/>
                        <a:pt x="20215" y="19951"/>
                      </a:cubicBezTo>
                      <a:cubicBezTo>
                        <a:pt x="24924" y="16839"/>
                        <a:pt x="27717" y="14285"/>
                        <a:pt x="28515" y="12130"/>
                      </a:cubicBezTo>
                      <a:cubicBezTo>
                        <a:pt x="29313" y="9975"/>
                        <a:pt x="29233" y="8140"/>
                        <a:pt x="28116" y="6464"/>
                      </a:cubicBezTo>
                      <a:cubicBezTo>
                        <a:pt x="27078" y="4868"/>
                        <a:pt x="25562" y="3990"/>
                        <a:pt x="23567" y="3910"/>
                      </a:cubicBezTo>
                      <a:cubicBezTo>
                        <a:pt x="21013" y="3910"/>
                        <a:pt x="17422" y="5347"/>
                        <a:pt x="12714" y="845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78" name="Freeform: Shape 4477">
                  <a:extLst>
                    <a:ext uri="{FF2B5EF4-FFF2-40B4-BE49-F238E27FC236}">
                      <a16:creationId xmlns:a16="http://schemas.microsoft.com/office/drawing/2014/main" id="{F247A7AD-F70F-FE6A-4DD6-604FB4F8B60E}"/>
                    </a:ext>
                  </a:extLst>
                </p:cNvPr>
                <p:cNvSpPr/>
                <p:nvPr/>
              </p:nvSpPr>
              <p:spPr>
                <a:xfrm>
                  <a:off x="3960244" y="4196799"/>
                  <a:ext cx="42216" cy="40300"/>
                </a:xfrm>
                <a:custGeom>
                  <a:avLst/>
                  <a:gdLst>
                    <a:gd name="connsiteX0" fmla="*/ 0 w 42216"/>
                    <a:gd name="connsiteY0" fmla="*/ 18754 h 40300"/>
                    <a:gd name="connsiteX1" fmla="*/ 28650 w 42216"/>
                    <a:gd name="connsiteY1" fmla="*/ 0 h 40300"/>
                    <a:gd name="connsiteX2" fmla="*/ 42216 w 42216"/>
                    <a:gd name="connsiteY2" fmla="*/ 20749 h 40300"/>
                    <a:gd name="connsiteX3" fmla="*/ 38865 w 42216"/>
                    <a:gd name="connsiteY3" fmla="*/ 22984 h 40300"/>
                    <a:gd name="connsiteX4" fmla="*/ 27772 w 42216"/>
                    <a:gd name="connsiteY4" fmla="*/ 6065 h 40300"/>
                    <a:gd name="connsiteX5" fmla="*/ 18993 w 42216"/>
                    <a:gd name="connsiteY5" fmla="*/ 11811 h 40300"/>
                    <a:gd name="connsiteX6" fmla="*/ 29368 w 42216"/>
                    <a:gd name="connsiteY6" fmla="*/ 27692 h 40300"/>
                    <a:gd name="connsiteX7" fmla="*/ 26016 w 42216"/>
                    <a:gd name="connsiteY7" fmla="*/ 29927 h 40300"/>
                    <a:gd name="connsiteX8" fmla="*/ 15642 w 42216"/>
                    <a:gd name="connsiteY8" fmla="*/ 14046 h 40300"/>
                    <a:gd name="connsiteX9" fmla="*/ 5905 w 42216"/>
                    <a:gd name="connsiteY9" fmla="*/ 20430 h 40300"/>
                    <a:gd name="connsiteX10" fmla="*/ 17397 w 42216"/>
                    <a:gd name="connsiteY10" fmla="*/ 38066 h 40300"/>
                    <a:gd name="connsiteX11" fmla="*/ 14045 w 42216"/>
                    <a:gd name="connsiteY11" fmla="*/ 40301 h 40300"/>
                    <a:gd name="connsiteX12" fmla="*/ 80 w 42216"/>
                    <a:gd name="connsiteY12" fmla="*/ 18914 h 4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216" h="40300">
                      <a:moveTo>
                        <a:pt x="0" y="18754"/>
                      </a:moveTo>
                      <a:lnTo>
                        <a:pt x="28650" y="0"/>
                      </a:lnTo>
                      <a:lnTo>
                        <a:pt x="42216" y="20749"/>
                      </a:lnTo>
                      <a:lnTo>
                        <a:pt x="38865" y="22984"/>
                      </a:lnTo>
                      <a:lnTo>
                        <a:pt x="27772" y="6065"/>
                      </a:lnTo>
                      <a:lnTo>
                        <a:pt x="18993" y="11811"/>
                      </a:lnTo>
                      <a:lnTo>
                        <a:pt x="29368" y="27692"/>
                      </a:lnTo>
                      <a:lnTo>
                        <a:pt x="26016" y="29927"/>
                      </a:lnTo>
                      <a:lnTo>
                        <a:pt x="15642" y="14046"/>
                      </a:lnTo>
                      <a:lnTo>
                        <a:pt x="5905" y="20430"/>
                      </a:lnTo>
                      <a:lnTo>
                        <a:pt x="17397" y="38066"/>
                      </a:lnTo>
                      <a:lnTo>
                        <a:pt x="14045" y="40301"/>
                      </a:lnTo>
                      <a:lnTo>
                        <a:pt x="80" y="1891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79" name="Freeform: Shape 4478">
                  <a:extLst>
                    <a:ext uri="{FF2B5EF4-FFF2-40B4-BE49-F238E27FC236}">
                      <a16:creationId xmlns:a16="http://schemas.microsoft.com/office/drawing/2014/main" id="{8239649F-A494-1409-7344-FFDEFF5438EB}"/>
                    </a:ext>
                  </a:extLst>
                </p:cNvPr>
                <p:cNvSpPr/>
                <p:nvPr/>
              </p:nvSpPr>
              <p:spPr>
                <a:xfrm>
                  <a:off x="3979255" y="4233509"/>
                  <a:ext cx="36214" cy="19514"/>
                </a:xfrm>
                <a:custGeom>
                  <a:avLst/>
                  <a:gdLst>
                    <a:gd name="connsiteX0" fmla="*/ 5330 w 36214"/>
                    <a:gd name="connsiteY0" fmla="*/ 1436 h 19514"/>
                    <a:gd name="connsiteX1" fmla="*/ 8043 w 36214"/>
                    <a:gd name="connsiteY1" fmla="*/ 4549 h 19514"/>
                    <a:gd name="connsiteX2" fmla="*/ 4372 w 36214"/>
                    <a:gd name="connsiteY2" fmla="*/ 8699 h 19514"/>
                    <a:gd name="connsiteX3" fmla="*/ 5170 w 36214"/>
                    <a:gd name="connsiteY3" fmla="*/ 12529 h 19514"/>
                    <a:gd name="connsiteX4" fmla="*/ 7405 w 36214"/>
                    <a:gd name="connsiteY4" fmla="*/ 14604 h 19514"/>
                    <a:gd name="connsiteX5" fmla="*/ 10118 w 36214"/>
                    <a:gd name="connsiteY5" fmla="*/ 14843 h 19514"/>
                    <a:gd name="connsiteX6" fmla="*/ 13949 w 36214"/>
                    <a:gd name="connsiteY6" fmla="*/ 12928 h 19514"/>
                    <a:gd name="connsiteX7" fmla="*/ 33740 w 36214"/>
                    <a:gd name="connsiteY7" fmla="*/ 0 h 19514"/>
                    <a:gd name="connsiteX8" fmla="*/ 36214 w 36214"/>
                    <a:gd name="connsiteY8" fmla="*/ 3830 h 19514"/>
                    <a:gd name="connsiteX9" fmla="*/ 16662 w 36214"/>
                    <a:gd name="connsiteY9" fmla="*/ 16599 h 19514"/>
                    <a:gd name="connsiteX10" fmla="*/ 10517 w 36214"/>
                    <a:gd name="connsiteY10" fmla="*/ 19392 h 19514"/>
                    <a:gd name="connsiteX11" fmla="*/ 5729 w 36214"/>
                    <a:gd name="connsiteY11" fmla="*/ 18594 h 19514"/>
                    <a:gd name="connsiteX12" fmla="*/ 1819 w 36214"/>
                    <a:gd name="connsiteY12" fmla="*/ 14843 h 19514"/>
                    <a:gd name="connsiteX13" fmla="*/ 223 w 36214"/>
                    <a:gd name="connsiteY13" fmla="*/ 7661 h 19514"/>
                    <a:gd name="connsiteX14" fmla="*/ 5410 w 36214"/>
                    <a:gd name="connsiteY14" fmla="*/ 1516 h 1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14" h="19514">
                      <a:moveTo>
                        <a:pt x="5330" y="1436"/>
                      </a:moveTo>
                      <a:lnTo>
                        <a:pt x="8043" y="4549"/>
                      </a:lnTo>
                      <a:cubicBezTo>
                        <a:pt x="5889" y="6065"/>
                        <a:pt x="4692" y="7502"/>
                        <a:pt x="4372" y="8699"/>
                      </a:cubicBezTo>
                      <a:cubicBezTo>
                        <a:pt x="4053" y="9976"/>
                        <a:pt x="4372" y="11252"/>
                        <a:pt x="5170" y="12529"/>
                      </a:cubicBezTo>
                      <a:cubicBezTo>
                        <a:pt x="5809" y="13487"/>
                        <a:pt x="6527" y="14125"/>
                        <a:pt x="7405" y="14604"/>
                      </a:cubicBezTo>
                      <a:cubicBezTo>
                        <a:pt x="8283" y="15003"/>
                        <a:pt x="9161" y="15083"/>
                        <a:pt x="10118" y="14843"/>
                      </a:cubicBezTo>
                      <a:cubicBezTo>
                        <a:pt x="10996" y="14604"/>
                        <a:pt x="12353" y="13966"/>
                        <a:pt x="13949" y="12928"/>
                      </a:cubicBezTo>
                      <a:lnTo>
                        <a:pt x="33740" y="0"/>
                      </a:lnTo>
                      <a:lnTo>
                        <a:pt x="36214" y="3830"/>
                      </a:lnTo>
                      <a:lnTo>
                        <a:pt x="16662" y="16599"/>
                      </a:lnTo>
                      <a:cubicBezTo>
                        <a:pt x="14268" y="18195"/>
                        <a:pt x="12193" y="19073"/>
                        <a:pt x="10517" y="19392"/>
                      </a:cubicBezTo>
                      <a:cubicBezTo>
                        <a:pt x="8841" y="19712"/>
                        <a:pt x="7245" y="19392"/>
                        <a:pt x="5729" y="18594"/>
                      </a:cubicBezTo>
                      <a:cubicBezTo>
                        <a:pt x="4213" y="17796"/>
                        <a:pt x="2936" y="16519"/>
                        <a:pt x="1819" y="14843"/>
                      </a:cubicBezTo>
                      <a:cubicBezTo>
                        <a:pt x="143" y="12290"/>
                        <a:pt x="-336" y="9896"/>
                        <a:pt x="223" y="7661"/>
                      </a:cubicBezTo>
                      <a:cubicBezTo>
                        <a:pt x="781" y="5347"/>
                        <a:pt x="2537" y="3352"/>
                        <a:pt x="5410" y="1516"/>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80" name="Freeform: Shape 4479">
                  <a:extLst>
                    <a:ext uri="{FF2B5EF4-FFF2-40B4-BE49-F238E27FC236}">
                      <a16:creationId xmlns:a16="http://schemas.microsoft.com/office/drawing/2014/main" id="{9120ADB0-1D45-30CF-4643-FE7FBC5A3BA2}"/>
                    </a:ext>
                  </a:extLst>
                </p:cNvPr>
                <p:cNvSpPr/>
                <p:nvPr/>
              </p:nvSpPr>
              <p:spPr>
                <a:xfrm>
                  <a:off x="4011478" y="4257610"/>
                  <a:ext cx="50675" cy="44131"/>
                </a:xfrm>
                <a:custGeom>
                  <a:avLst/>
                  <a:gdLst>
                    <a:gd name="connsiteX0" fmla="*/ 0 w 50675"/>
                    <a:gd name="connsiteY0" fmla="*/ 36311 h 44131"/>
                    <a:gd name="connsiteX1" fmla="*/ 31762 w 50675"/>
                    <a:gd name="connsiteY1" fmla="*/ 15562 h 44131"/>
                    <a:gd name="connsiteX2" fmla="*/ 24340 w 50675"/>
                    <a:gd name="connsiteY2" fmla="*/ 4230 h 44131"/>
                    <a:gd name="connsiteX3" fmla="*/ 30804 w 50675"/>
                    <a:gd name="connsiteY3" fmla="*/ 0 h 44131"/>
                    <a:gd name="connsiteX4" fmla="*/ 50676 w 50675"/>
                    <a:gd name="connsiteY4" fmla="*/ 30405 h 44131"/>
                    <a:gd name="connsiteX5" fmla="*/ 44212 w 50675"/>
                    <a:gd name="connsiteY5" fmla="*/ 34635 h 44131"/>
                    <a:gd name="connsiteX6" fmla="*/ 36790 w 50675"/>
                    <a:gd name="connsiteY6" fmla="*/ 23303 h 44131"/>
                    <a:gd name="connsiteX7" fmla="*/ 5028 w 50675"/>
                    <a:gd name="connsiteY7" fmla="*/ 44132 h 44131"/>
                    <a:gd name="connsiteX8" fmla="*/ 0 w 50675"/>
                    <a:gd name="connsiteY8" fmla="*/ 36391 h 4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675" h="44131">
                      <a:moveTo>
                        <a:pt x="0" y="36311"/>
                      </a:moveTo>
                      <a:lnTo>
                        <a:pt x="31762" y="15562"/>
                      </a:lnTo>
                      <a:lnTo>
                        <a:pt x="24340" y="4230"/>
                      </a:lnTo>
                      <a:lnTo>
                        <a:pt x="30804" y="0"/>
                      </a:lnTo>
                      <a:lnTo>
                        <a:pt x="50676" y="30405"/>
                      </a:lnTo>
                      <a:lnTo>
                        <a:pt x="44212" y="34635"/>
                      </a:lnTo>
                      <a:lnTo>
                        <a:pt x="36790" y="23303"/>
                      </a:lnTo>
                      <a:lnTo>
                        <a:pt x="5028" y="44132"/>
                      </a:lnTo>
                      <a:lnTo>
                        <a:pt x="0" y="3639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81" name="Freeform: Shape 4480">
                  <a:extLst>
                    <a:ext uri="{FF2B5EF4-FFF2-40B4-BE49-F238E27FC236}">
                      <a16:creationId xmlns:a16="http://schemas.microsoft.com/office/drawing/2014/main" id="{F2F969C0-46CA-1891-773B-82DC75AA0AA6}"/>
                    </a:ext>
                  </a:extLst>
                </p:cNvPr>
                <p:cNvSpPr/>
                <p:nvPr/>
              </p:nvSpPr>
              <p:spPr>
                <a:xfrm>
                  <a:off x="4027040" y="4292724"/>
                  <a:ext cx="43174" cy="50276"/>
                </a:xfrm>
                <a:custGeom>
                  <a:avLst/>
                  <a:gdLst>
                    <a:gd name="connsiteX0" fmla="*/ 43174 w 43174"/>
                    <a:gd name="connsiteY0" fmla="*/ 7422 h 50276"/>
                    <a:gd name="connsiteX1" fmla="*/ 29128 w 43174"/>
                    <a:gd name="connsiteY1" fmla="*/ 16599 h 50276"/>
                    <a:gd name="connsiteX2" fmla="*/ 38785 w 43174"/>
                    <a:gd name="connsiteY2" fmla="*/ 22345 h 50276"/>
                    <a:gd name="connsiteX3" fmla="*/ 40860 w 43174"/>
                    <a:gd name="connsiteY3" fmla="*/ 27532 h 50276"/>
                    <a:gd name="connsiteX4" fmla="*/ 40461 w 43174"/>
                    <a:gd name="connsiteY4" fmla="*/ 32161 h 50276"/>
                    <a:gd name="connsiteX5" fmla="*/ 38146 w 43174"/>
                    <a:gd name="connsiteY5" fmla="*/ 35672 h 50276"/>
                    <a:gd name="connsiteX6" fmla="*/ 32879 w 43174"/>
                    <a:gd name="connsiteY6" fmla="*/ 39663 h 50276"/>
                    <a:gd name="connsiteX7" fmla="*/ 16599 w 43174"/>
                    <a:gd name="connsiteY7" fmla="*/ 50277 h 50276"/>
                    <a:gd name="connsiteX8" fmla="*/ 11811 w 43174"/>
                    <a:gd name="connsiteY8" fmla="*/ 42935 h 50276"/>
                    <a:gd name="connsiteX9" fmla="*/ 26415 w 43174"/>
                    <a:gd name="connsiteY9" fmla="*/ 33358 h 50276"/>
                    <a:gd name="connsiteX10" fmla="*/ 31682 w 43174"/>
                    <a:gd name="connsiteY10" fmla="*/ 29288 h 50276"/>
                    <a:gd name="connsiteX11" fmla="*/ 32560 w 43174"/>
                    <a:gd name="connsiteY11" fmla="*/ 26575 h 50276"/>
                    <a:gd name="connsiteX12" fmla="*/ 31523 w 43174"/>
                    <a:gd name="connsiteY12" fmla="*/ 23463 h 50276"/>
                    <a:gd name="connsiteX13" fmla="*/ 28490 w 43174"/>
                    <a:gd name="connsiteY13" fmla="*/ 20749 h 50276"/>
                    <a:gd name="connsiteX14" fmla="*/ 24420 w 43174"/>
                    <a:gd name="connsiteY14" fmla="*/ 20430 h 50276"/>
                    <a:gd name="connsiteX15" fmla="*/ 18674 w 43174"/>
                    <a:gd name="connsiteY15" fmla="*/ 23223 h 50276"/>
                    <a:gd name="connsiteX16" fmla="*/ 4788 w 43174"/>
                    <a:gd name="connsiteY16" fmla="*/ 32321 h 50276"/>
                    <a:gd name="connsiteX17" fmla="*/ 0 w 43174"/>
                    <a:gd name="connsiteY17" fmla="*/ 24979 h 50276"/>
                    <a:gd name="connsiteX18" fmla="*/ 38226 w 43174"/>
                    <a:gd name="connsiteY18" fmla="*/ 0 h 50276"/>
                    <a:gd name="connsiteX19" fmla="*/ 43014 w 43174"/>
                    <a:gd name="connsiteY19" fmla="*/ 7342 h 50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174" h="50276">
                      <a:moveTo>
                        <a:pt x="43174" y="7422"/>
                      </a:moveTo>
                      <a:lnTo>
                        <a:pt x="29128" y="16599"/>
                      </a:lnTo>
                      <a:cubicBezTo>
                        <a:pt x="33438" y="17158"/>
                        <a:pt x="36710" y="19073"/>
                        <a:pt x="38785" y="22345"/>
                      </a:cubicBezTo>
                      <a:cubicBezTo>
                        <a:pt x="39902" y="24021"/>
                        <a:pt x="40540" y="25777"/>
                        <a:pt x="40860" y="27532"/>
                      </a:cubicBezTo>
                      <a:cubicBezTo>
                        <a:pt x="41099" y="29288"/>
                        <a:pt x="41019" y="30884"/>
                        <a:pt x="40461" y="32161"/>
                      </a:cubicBezTo>
                      <a:cubicBezTo>
                        <a:pt x="39982" y="33518"/>
                        <a:pt x="39184" y="34635"/>
                        <a:pt x="38146" y="35672"/>
                      </a:cubicBezTo>
                      <a:cubicBezTo>
                        <a:pt x="37109" y="36710"/>
                        <a:pt x="35353" y="37987"/>
                        <a:pt x="32879" y="39663"/>
                      </a:cubicBezTo>
                      <a:lnTo>
                        <a:pt x="16599" y="50277"/>
                      </a:lnTo>
                      <a:lnTo>
                        <a:pt x="11811" y="42935"/>
                      </a:lnTo>
                      <a:lnTo>
                        <a:pt x="26415" y="33358"/>
                      </a:lnTo>
                      <a:cubicBezTo>
                        <a:pt x="29288" y="31443"/>
                        <a:pt x="31044" y="30086"/>
                        <a:pt x="31682" y="29288"/>
                      </a:cubicBezTo>
                      <a:cubicBezTo>
                        <a:pt x="32321" y="28490"/>
                        <a:pt x="32560" y="27612"/>
                        <a:pt x="32560" y="26575"/>
                      </a:cubicBezTo>
                      <a:cubicBezTo>
                        <a:pt x="32560" y="25537"/>
                        <a:pt x="32241" y="24500"/>
                        <a:pt x="31523" y="23463"/>
                      </a:cubicBezTo>
                      <a:cubicBezTo>
                        <a:pt x="30725" y="22265"/>
                        <a:pt x="29687" y="21388"/>
                        <a:pt x="28490" y="20749"/>
                      </a:cubicBezTo>
                      <a:cubicBezTo>
                        <a:pt x="27293" y="20111"/>
                        <a:pt x="25936" y="20031"/>
                        <a:pt x="24420" y="20430"/>
                      </a:cubicBezTo>
                      <a:cubicBezTo>
                        <a:pt x="22904" y="20749"/>
                        <a:pt x="20989" y="21707"/>
                        <a:pt x="18674" y="23223"/>
                      </a:cubicBezTo>
                      <a:lnTo>
                        <a:pt x="4788" y="32321"/>
                      </a:lnTo>
                      <a:lnTo>
                        <a:pt x="0" y="24979"/>
                      </a:lnTo>
                      <a:lnTo>
                        <a:pt x="38226" y="0"/>
                      </a:lnTo>
                      <a:lnTo>
                        <a:pt x="43014" y="734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82" name="Freeform: Shape 4481">
                  <a:extLst>
                    <a:ext uri="{FF2B5EF4-FFF2-40B4-BE49-F238E27FC236}">
                      <a16:creationId xmlns:a16="http://schemas.microsoft.com/office/drawing/2014/main" id="{C993EACC-84DF-C275-A63A-5910F13B1657}"/>
                    </a:ext>
                  </a:extLst>
                </p:cNvPr>
                <p:cNvSpPr/>
                <p:nvPr/>
              </p:nvSpPr>
              <p:spPr>
                <a:xfrm>
                  <a:off x="4050438" y="4335200"/>
                  <a:ext cx="37183" cy="39482"/>
                </a:xfrm>
                <a:custGeom>
                  <a:avLst/>
                  <a:gdLst>
                    <a:gd name="connsiteX0" fmla="*/ 20973 w 37183"/>
                    <a:gd name="connsiteY0" fmla="*/ 8200 h 39482"/>
                    <a:gd name="connsiteX1" fmla="*/ 17781 w 37183"/>
                    <a:gd name="connsiteY1" fmla="*/ 778 h 39482"/>
                    <a:gd name="connsiteX2" fmla="*/ 26240 w 37183"/>
                    <a:gd name="connsiteY2" fmla="*/ 778 h 39482"/>
                    <a:gd name="connsiteX3" fmla="*/ 33502 w 37183"/>
                    <a:gd name="connsiteY3" fmla="*/ 7641 h 39482"/>
                    <a:gd name="connsiteX4" fmla="*/ 37093 w 37183"/>
                    <a:gd name="connsiteY4" fmla="*/ 15701 h 39482"/>
                    <a:gd name="connsiteX5" fmla="*/ 36375 w 37183"/>
                    <a:gd name="connsiteY5" fmla="*/ 21048 h 39482"/>
                    <a:gd name="connsiteX6" fmla="*/ 30470 w 37183"/>
                    <a:gd name="connsiteY6" fmla="*/ 26316 h 39482"/>
                    <a:gd name="connsiteX7" fmla="*/ 21851 w 37183"/>
                    <a:gd name="connsiteY7" fmla="*/ 31822 h 39482"/>
                    <a:gd name="connsiteX8" fmla="*/ 16664 w 37183"/>
                    <a:gd name="connsiteY8" fmla="*/ 35732 h 39482"/>
                    <a:gd name="connsiteX9" fmla="*/ 13791 w 37183"/>
                    <a:gd name="connsiteY9" fmla="*/ 39483 h 39482"/>
                    <a:gd name="connsiteX10" fmla="*/ 9082 w 37183"/>
                    <a:gd name="connsiteY10" fmla="*/ 32221 h 39482"/>
                    <a:gd name="connsiteX11" fmla="*/ 10758 w 37183"/>
                    <a:gd name="connsiteY11" fmla="*/ 30066 h 39482"/>
                    <a:gd name="connsiteX12" fmla="*/ 11476 w 37183"/>
                    <a:gd name="connsiteY12" fmla="*/ 29268 h 39482"/>
                    <a:gd name="connsiteX13" fmla="*/ 6130 w 37183"/>
                    <a:gd name="connsiteY13" fmla="*/ 27033 h 39482"/>
                    <a:gd name="connsiteX14" fmla="*/ 2219 w 37183"/>
                    <a:gd name="connsiteY14" fmla="*/ 23043 h 39482"/>
                    <a:gd name="connsiteX15" fmla="*/ 144 w 37183"/>
                    <a:gd name="connsiteY15" fmla="*/ 14744 h 39482"/>
                    <a:gd name="connsiteX16" fmla="*/ 4374 w 37183"/>
                    <a:gd name="connsiteY16" fmla="*/ 8439 h 39482"/>
                    <a:gd name="connsiteX17" fmla="*/ 9322 w 37183"/>
                    <a:gd name="connsiteY17" fmla="*/ 6843 h 39482"/>
                    <a:gd name="connsiteX18" fmla="*/ 14190 w 37183"/>
                    <a:gd name="connsiteY18" fmla="*/ 8120 h 39482"/>
                    <a:gd name="connsiteX19" fmla="*/ 19696 w 37183"/>
                    <a:gd name="connsiteY19" fmla="*/ 12829 h 39482"/>
                    <a:gd name="connsiteX20" fmla="*/ 26160 w 37183"/>
                    <a:gd name="connsiteY20" fmla="*/ 18734 h 39482"/>
                    <a:gd name="connsiteX21" fmla="*/ 26879 w 37183"/>
                    <a:gd name="connsiteY21" fmla="*/ 18255 h 39482"/>
                    <a:gd name="connsiteX22" fmla="*/ 29193 w 37183"/>
                    <a:gd name="connsiteY22" fmla="*/ 15223 h 39482"/>
                    <a:gd name="connsiteX23" fmla="*/ 27517 w 37183"/>
                    <a:gd name="connsiteY23" fmla="*/ 10674 h 39482"/>
                    <a:gd name="connsiteX24" fmla="*/ 24724 w 37183"/>
                    <a:gd name="connsiteY24" fmla="*/ 8120 h 39482"/>
                    <a:gd name="connsiteX25" fmla="*/ 20893 w 37183"/>
                    <a:gd name="connsiteY25" fmla="*/ 8120 h 39482"/>
                    <a:gd name="connsiteX26" fmla="*/ 21372 w 37183"/>
                    <a:gd name="connsiteY26" fmla="*/ 21926 h 39482"/>
                    <a:gd name="connsiteX27" fmla="*/ 17302 w 37183"/>
                    <a:gd name="connsiteY27" fmla="*/ 18175 h 39482"/>
                    <a:gd name="connsiteX28" fmla="*/ 13392 w 37183"/>
                    <a:gd name="connsiteY28" fmla="*/ 14983 h 39482"/>
                    <a:gd name="connsiteX29" fmla="*/ 9880 w 37183"/>
                    <a:gd name="connsiteY29" fmla="*/ 15223 h 39482"/>
                    <a:gd name="connsiteX30" fmla="*/ 7965 w 37183"/>
                    <a:gd name="connsiteY30" fmla="*/ 18095 h 39482"/>
                    <a:gd name="connsiteX31" fmla="*/ 8763 w 37183"/>
                    <a:gd name="connsiteY31" fmla="*/ 21767 h 39482"/>
                    <a:gd name="connsiteX32" fmla="*/ 12514 w 37183"/>
                    <a:gd name="connsiteY32" fmla="*/ 24719 h 39482"/>
                    <a:gd name="connsiteX33" fmla="*/ 16105 w 37183"/>
                    <a:gd name="connsiteY33" fmla="*/ 24879 h 39482"/>
                    <a:gd name="connsiteX34" fmla="*/ 19856 w 37183"/>
                    <a:gd name="connsiteY34" fmla="*/ 22804 h 39482"/>
                    <a:gd name="connsiteX35" fmla="*/ 21292 w 37183"/>
                    <a:gd name="connsiteY35" fmla="*/ 21847 h 3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7183" h="39482">
                      <a:moveTo>
                        <a:pt x="20973" y="8200"/>
                      </a:moveTo>
                      <a:lnTo>
                        <a:pt x="17781" y="778"/>
                      </a:lnTo>
                      <a:cubicBezTo>
                        <a:pt x="20973" y="-259"/>
                        <a:pt x="23766" y="-259"/>
                        <a:pt x="26240" y="778"/>
                      </a:cubicBezTo>
                      <a:cubicBezTo>
                        <a:pt x="28714" y="1736"/>
                        <a:pt x="31108" y="4050"/>
                        <a:pt x="33502" y="7641"/>
                      </a:cubicBezTo>
                      <a:cubicBezTo>
                        <a:pt x="35657" y="10913"/>
                        <a:pt x="36854" y="13626"/>
                        <a:pt x="37093" y="15701"/>
                      </a:cubicBezTo>
                      <a:cubicBezTo>
                        <a:pt x="37333" y="17776"/>
                        <a:pt x="37093" y="19612"/>
                        <a:pt x="36375" y="21048"/>
                      </a:cubicBezTo>
                      <a:cubicBezTo>
                        <a:pt x="35577" y="22485"/>
                        <a:pt x="33662" y="24241"/>
                        <a:pt x="30470" y="26316"/>
                      </a:cubicBezTo>
                      <a:lnTo>
                        <a:pt x="21851" y="31822"/>
                      </a:lnTo>
                      <a:cubicBezTo>
                        <a:pt x="19377" y="33418"/>
                        <a:pt x="17701" y="34695"/>
                        <a:pt x="16664" y="35732"/>
                      </a:cubicBezTo>
                      <a:cubicBezTo>
                        <a:pt x="15626" y="36770"/>
                        <a:pt x="14669" y="37967"/>
                        <a:pt x="13791" y="39483"/>
                      </a:cubicBezTo>
                      <a:lnTo>
                        <a:pt x="9082" y="32221"/>
                      </a:lnTo>
                      <a:cubicBezTo>
                        <a:pt x="9401" y="31742"/>
                        <a:pt x="10040" y="31024"/>
                        <a:pt x="10758" y="30066"/>
                      </a:cubicBezTo>
                      <a:cubicBezTo>
                        <a:pt x="11077" y="29667"/>
                        <a:pt x="11317" y="29348"/>
                        <a:pt x="11476" y="29268"/>
                      </a:cubicBezTo>
                      <a:cubicBezTo>
                        <a:pt x="9481" y="28789"/>
                        <a:pt x="7646" y="28071"/>
                        <a:pt x="6130" y="27033"/>
                      </a:cubicBezTo>
                      <a:cubicBezTo>
                        <a:pt x="4613" y="25996"/>
                        <a:pt x="3257" y="24719"/>
                        <a:pt x="2219" y="23043"/>
                      </a:cubicBezTo>
                      <a:cubicBezTo>
                        <a:pt x="384" y="20170"/>
                        <a:pt x="-335" y="17457"/>
                        <a:pt x="144" y="14744"/>
                      </a:cubicBezTo>
                      <a:cubicBezTo>
                        <a:pt x="623" y="12030"/>
                        <a:pt x="2060" y="9955"/>
                        <a:pt x="4374" y="8439"/>
                      </a:cubicBezTo>
                      <a:cubicBezTo>
                        <a:pt x="5970" y="7402"/>
                        <a:pt x="7566" y="6843"/>
                        <a:pt x="9322" y="6843"/>
                      </a:cubicBezTo>
                      <a:cubicBezTo>
                        <a:pt x="11077" y="6843"/>
                        <a:pt x="12673" y="7242"/>
                        <a:pt x="14190" y="8120"/>
                      </a:cubicBezTo>
                      <a:cubicBezTo>
                        <a:pt x="15706" y="8998"/>
                        <a:pt x="17542" y="10594"/>
                        <a:pt x="19696" y="12829"/>
                      </a:cubicBezTo>
                      <a:cubicBezTo>
                        <a:pt x="22569" y="15861"/>
                        <a:pt x="24724" y="17776"/>
                        <a:pt x="26160" y="18734"/>
                      </a:cubicBezTo>
                      <a:lnTo>
                        <a:pt x="26879" y="18255"/>
                      </a:lnTo>
                      <a:cubicBezTo>
                        <a:pt x="28315" y="17298"/>
                        <a:pt x="29033" y="16340"/>
                        <a:pt x="29193" y="15223"/>
                      </a:cubicBezTo>
                      <a:cubicBezTo>
                        <a:pt x="29352" y="14105"/>
                        <a:pt x="28794" y="12589"/>
                        <a:pt x="27517" y="10674"/>
                      </a:cubicBezTo>
                      <a:cubicBezTo>
                        <a:pt x="26639" y="9397"/>
                        <a:pt x="25761" y="8519"/>
                        <a:pt x="24724" y="8120"/>
                      </a:cubicBezTo>
                      <a:cubicBezTo>
                        <a:pt x="23766" y="7721"/>
                        <a:pt x="22410" y="7721"/>
                        <a:pt x="20893" y="8120"/>
                      </a:cubicBezTo>
                      <a:close/>
                      <a:moveTo>
                        <a:pt x="21372" y="21926"/>
                      </a:moveTo>
                      <a:cubicBezTo>
                        <a:pt x="20414" y="21208"/>
                        <a:pt x="19058" y="19931"/>
                        <a:pt x="17302" y="18175"/>
                      </a:cubicBezTo>
                      <a:cubicBezTo>
                        <a:pt x="15547" y="16420"/>
                        <a:pt x="14270" y="15382"/>
                        <a:pt x="13392" y="14983"/>
                      </a:cubicBezTo>
                      <a:cubicBezTo>
                        <a:pt x="12115" y="14504"/>
                        <a:pt x="10918" y="14584"/>
                        <a:pt x="9880" y="15223"/>
                      </a:cubicBezTo>
                      <a:cubicBezTo>
                        <a:pt x="8843" y="15861"/>
                        <a:pt x="8204" y="16899"/>
                        <a:pt x="7965" y="18095"/>
                      </a:cubicBezTo>
                      <a:cubicBezTo>
                        <a:pt x="7726" y="19373"/>
                        <a:pt x="7965" y="20569"/>
                        <a:pt x="8763" y="21767"/>
                      </a:cubicBezTo>
                      <a:cubicBezTo>
                        <a:pt x="9641" y="23123"/>
                        <a:pt x="10918" y="24081"/>
                        <a:pt x="12514" y="24719"/>
                      </a:cubicBezTo>
                      <a:cubicBezTo>
                        <a:pt x="13711" y="25198"/>
                        <a:pt x="14908" y="25198"/>
                        <a:pt x="16105" y="24879"/>
                      </a:cubicBezTo>
                      <a:cubicBezTo>
                        <a:pt x="16823" y="24639"/>
                        <a:pt x="18100" y="24001"/>
                        <a:pt x="19856" y="22804"/>
                      </a:cubicBezTo>
                      <a:lnTo>
                        <a:pt x="21292" y="2184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83" name="Freeform: Shape 4482">
                  <a:extLst>
                    <a:ext uri="{FF2B5EF4-FFF2-40B4-BE49-F238E27FC236}">
                      <a16:creationId xmlns:a16="http://schemas.microsoft.com/office/drawing/2014/main" id="{6E19B4EE-9646-8BB0-3854-7A640AC48BF9}"/>
                    </a:ext>
                  </a:extLst>
                </p:cNvPr>
                <p:cNvSpPr/>
                <p:nvPr/>
              </p:nvSpPr>
              <p:spPr>
                <a:xfrm>
                  <a:off x="4067980" y="4355130"/>
                  <a:ext cx="43014" cy="32400"/>
                </a:xfrm>
                <a:custGeom>
                  <a:avLst/>
                  <a:gdLst>
                    <a:gd name="connsiteX0" fmla="*/ 0 w 43014"/>
                    <a:gd name="connsiteY0" fmla="*/ 25059 h 32400"/>
                    <a:gd name="connsiteX1" fmla="*/ 27692 w 43014"/>
                    <a:gd name="connsiteY1" fmla="*/ 6943 h 32400"/>
                    <a:gd name="connsiteX2" fmla="*/ 32480 w 43014"/>
                    <a:gd name="connsiteY2" fmla="*/ 14285 h 32400"/>
                    <a:gd name="connsiteX3" fmla="*/ 4788 w 43014"/>
                    <a:gd name="connsiteY3" fmla="*/ 32401 h 32400"/>
                    <a:gd name="connsiteX4" fmla="*/ 0 w 43014"/>
                    <a:gd name="connsiteY4" fmla="*/ 25059 h 32400"/>
                    <a:gd name="connsiteX5" fmla="*/ 31443 w 43014"/>
                    <a:gd name="connsiteY5" fmla="*/ 4469 h 32400"/>
                    <a:gd name="connsiteX6" fmla="*/ 38226 w 43014"/>
                    <a:gd name="connsiteY6" fmla="*/ 0 h 32400"/>
                    <a:gd name="connsiteX7" fmla="*/ 43014 w 43014"/>
                    <a:gd name="connsiteY7" fmla="*/ 7342 h 32400"/>
                    <a:gd name="connsiteX8" fmla="*/ 36231 w 43014"/>
                    <a:gd name="connsiteY8" fmla="*/ 11811 h 32400"/>
                    <a:gd name="connsiteX9" fmla="*/ 31443 w 43014"/>
                    <a:gd name="connsiteY9" fmla="*/ 4469 h 3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014" h="32400">
                      <a:moveTo>
                        <a:pt x="0" y="25059"/>
                      </a:moveTo>
                      <a:lnTo>
                        <a:pt x="27692" y="6943"/>
                      </a:lnTo>
                      <a:lnTo>
                        <a:pt x="32480" y="14285"/>
                      </a:lnTo>
                      <a:lnTo>
                        <a:pt x="4788" y="32401"/>
                      </a:lnTo>
                      <a:lnTo>
                        <a:pt x="0" y="25059"/>
                      </a:lnTo>
                      <a:close/>
                      <a:moveTo>
                        <a:pt x="31443" y="4469"/>
                      </a:moveTo>
                      <a:lnTo>
                        <a:pt x="38226" y="0"/>
                      </a:lnTo>
                      <a:lnTo>
                        <a:pt x="43014" y="7342"/>
                      </a:lnTo>
                      <a:lnTo>
                        <a:pt x="36231" y="11811"/>
                      </a:lnTo>
                      <a:lnTo>
                        <a:pt x="31443" y="446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84" name="Freeform: Shape 4483">
                  <a:extLst>
                    <a:ext uri="{FF2B5EF4-FFF2-40B4-BE49-F238E27FC236}">
                      <a16:creationId xmlns:a16="http://schemas.microsoft.com/office/drawing/2014/main" id="{3B8E0F82-4E3E-8F6C-9CBE-5005922DD4AD}"/>
                    </a:ext>
                  </a:extLst>
                </p:cNvPr>
                <p:cNvSpPr/>
                <p:nvPr/>
              </p:nvSpPr>
              <p:spPr>
                <a:xfrm>
                  <a:off x="4077716" y="4370054"/>
                  <a:ext cx="43014" cy="32320"/>
                </a:xfrm>
                <a:custGeom>
                  <a:avLst/>
                  <a:gdLst>
                    <a:gd name="connsiteX0" fmla="*/ 0 w 43014"/>
                    <a:gd name="connsiteY0" fmla="*/ 24978 h 32320"/>
                    <a:gd name="connsiteX1" fmla="*/ 38226 w 43014"/>
                    <a:gd name="connsiteY1" fmla="*/ 0 h 32320"/>
                    <a:gd name="connsiteX2" fmla="*/ 43014 w 43014"/>
                    <a:gd name="connsiteY2" fmla="*/ 7342 h 32320"/>
                    <a:gd name="connsiteX3" fmla="*/ 4788 w 43014"/>
                    <a:gd name="connsiteY3" fmla="*/ 32321 h 32320"/>
                    <a:gd name="connsiteX4" fmla="*/ 0 w 43014"/>
                    <a:gd name="connsiteY4" fmla="*/ 24978 h 3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14" h="32320">
                      <a:moveTo>
                        <a:pt x="0" y="24978"/>
                      </a:moveTo>
                      <a:lnTo>
                        <a:pt x="38226" y="0"/>
                      </a:lnTo>
                      <a:lnTo>
                        <a:pt x="43014" y="7342"/>
                      </a:lnTo>
                      <a:lnTo>
                        <a:pt x="4788" y="32321"/>
                      </a:lnTo>
                      <a:lnTo>
                        <a:pt x="0" y="2497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85" name="Freeform: Shape 4484">
                  <a:extLst>
                    <a:ext uri="{FF2B5EF4-FFF2-40B4-BE49-F238E27FC236}">
                      <a16:creationId xmlns:a16="http://schemas.microsoft.com/office/drawing/2014/main" id="{74BF3715-ECAF-965F-3668-98C57950F20F}"/>
                    </a:ext>
                  </a:extLst>
                </p:cNvPr>
                <p:cNvSpPr/>
                <p:nvPr/>
              </p:nvSpPr>
              <p:spPr>
                <a:xfrm>
                  <a:off x="4089223" y="4394574"/>
                  <a:ext cx="37183" cy="39482"/>
                </a:xfrm>
                <a:custGeom>
                  <a:avLst/>
                  <a:gdLst>
                    <a:gd name="connsiteX0" fmla="*/ 20973 w 37183"/>
                    <a:gd name="connsiteY0" fmla="*/ 8200 h 39482"/>
                    <a:gd name="connsiteX1" fmla="*/ 17781 w 37183"/>
                    <a:gd name="connsiteY1" fmla="*/ 778 h 39482"/>
                    <a:gd name="connsiteX2" fmla="*/ 26240 w 37183"/>
                    <a:gd name="connsiteY2" fmla="*/ 778 h 39482"/>
                    <a:gd name="connsiteX3" fmla="*/ 33502 w 37183"/>
                    <a:gd name="connsiteY3" fmla="*/ 7641 h 39482"/>
                    <a:gd name="connsiteX4" fmla="*/ 37094 w 37183"/>
                    <a:gd name="connsiteY4" fmla="*/ 15701 h 39482"/>
                    <a:gd name="connsiteX5" fmla="*/ 36375 w 37183"/>
                    <a:gd name="connsiteY5" fmla="*/ 21048 h 39482"/>
                    <a:gd name="connsiteX6" fmla="*/ 30470 w 37183"/>
                    <a:gd name="connsiteY6" fmla="*/ 26316 h 39482"/>
                    <a:gd name="connsiteX7" fmla="*/ 21851 w 37183"/>
                    <a:gd name="connsiteY7" fmla="*/ 31822 h 39482"/>
                    <a:gd name="connsiteX8" fmla="*/ 16664 w 37183"/>
                    <a:gd name="connsiteY8" fmla="*/ 35732 h 39482"/>
                    <a:gd name="connsiteX9" fmla="*/ 13791 w 37183"/>
                    <a:gd name="connsiteY9" fmla="*/ 39483 h 39482"/>
                    <a:gd name="connsiteX10" fmla="*/ 9082 w 37183"/>
                    <a:gd name="connsiteY10" fmla="*/ 32221 h 39482"/>
                    <a:gd name="connsiteX11" fmla="*/ 10758 w 37183"/>
                    <a:gd name="connsiteY11" fmla="*/ 30066 h 39482"/>
                    <a:gd name="connsiteX12" fmla="*/ 11477 w 37183"/>
                    <a:gd name="connsiteY12" fmla="*/ 29268 h 39482"/>
                    <a:gd name="connsiteX13" fmla="*/ 6130 w 37183"/>
                    <a:gd name="connsiteY13" fmla="*/ 27033 h 39482"/>
                    <a:gd name="connsiteX14" fmla="*/ 2219 w 37183"/>
                    <a:gd name="connsiteY14" fmla="*/ 23043 h 39482"/>
                    <a:gd name="connsiteX15" fmla="*/ 144 w 37183"/>
                    <a:gd name="connsiteY15" fmla="*/ 14744 h 39482"/>
                    <a:gd name="connsiteX16" fmla="*/ 4374 w 37183"/>
                    <a:gd name="connsiteY16" fmla="*/ 8439 h 39482"/>
                    <a:gd name="connsiteX17" fmla="*/ 9322 w 37183"/>
                    <a:gd name="connsiteY17" fmla="*/ 6843 h 39482"/>
                    <a:gd name="connsiteX18" fmla="*/ 14190 w 37183"/>
                    <a:gd name="connsiteY18" fmla="*/ 8120 h 39482"/>
                    <a:gd name="connsiteX19" fmla="*/ 19696 w 37183"/>
                    <a:gd name="connsiteY19" fmla="*/ 12829 h 39482"/>
                    <a:gd name="connsiteX20" fmla="*/ 26160 w 37183"/>
                    <a:gd name="connsiteY20" fmla="*/ 18734 h 39482"/>
                    <a:gd name="connsiteX21" fmla="*/ 26879 w 37183"/>
                    <a:gd name="connsiteY21" fmla="*/ 18255 h 39482"/>
                    <a:gd name="connsiteX22" fmla="*/ 29193 w 37183"/>
                    <a:gd name="connsiteY22" fmla="*/ 15223 h 39482"/>
                    <a:gd name="connsiteX23" fmla="*/ 27517 w 37183"/>
                    <a:gd name="connsiteY23" fmla="*/ 10674 h 39482"/>
                    <a:gd name="connsiteX24" fmla="*/ 24724 w 37183"/>
                    <a:gd name="connsiteY24" fmla="*/ 8120 h 39482"/>
                    <a:gd name="connsiteX25" fmla="*/ 20893 w 37183"/>
                    <a:gd name="connsiteY25" fmla="*/ 8120 h 39482"/>
                    <a:gd name="connsiteX26" fmla="*/ 21452 w 37183"/>
                    <a:gd name="connsiteY26" fmla="*/ 21926 h 39482"/>
                    <a:gd name="connsiteX27" fmla="*/ 17382 w 37183"/>
                    <a:gd name="connsiteY27" fmla="*/ 18175 h 39482"/>
                    <a:gd name="connsiteX28" fmla="*/ 13472 w 37183"/>
                    <a:gd name="connsiteY28" fmla="*/ 14983 h 39482"/>
                    <a:gd name="connsiteX29" fmla="*/ 9960 w 37183"/>
                    <a:gd name="connsiteY29" fmla="*/ 15223 h 39482"/>
                    <a:gd name="connsiteX30" fmla="*/ 8045 w 37183"/>
                    <a:gd name="connsiteY30" fmla="*/ 18095 h 39482"/>
                    <a:gd name="connsiteX31" fmla="*/ 8843 w 37183"/>
                    <a:gd name="connsiteY31" fmla="*/ 21767 h 39482"/>
                    <a:gd name="connsiteX32" fmla="*/ 12594 w 37183"/>
                    <a:gd name="connsiteY32" fmla="*/ 24719 h 39482"/>
                    <a:gd name="connsiteX33" fmla="*/ 16185 w 37183"/>
                    <a:gd name="connsiteY33" fmla="*/ 24879 h 39482"/>
                    <a:gd name="connsiteX34" fmla="*/ 19936 w 37183"/>
                    <a:gd name="connsiteY34" fmla="*/ 22804 h 39482"/>
                    <a:gd name="connsiteX35" fmla="*/ 21372 w 37183"/>
                    <a:gd name="connsiteY35" fmla="*/ 21847 h 3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7183" h="39482">
                      <a:moveTo>
                        <a:pt x="20973" y="8200"/>
                      </a:moveTo>
                      <a:lnTo>
                        <a:pt x="17781" y="778"/>
                      </a:lnTo>
                      <a:cubicBezTo>
                        <a:pt x="20973" y="-259"/>
                        <a:pt x="23766" y="-259"/>
                        <a:pt x="26240" y="778"/>
                      </a:cubicBezTo>
                      <a:cubicBezTo>
                        <a:pt x="28714" y="1736"/>
                        <a:pt x="31108" y="4050"/>
                        <a:pt x="33502" y="7641"/>
                      </a:cubicBezTo>
                      <a:cubicBezTo>
                        <a:pt x="35657" y="10913"/>
                        <a:pt x="36854" y="13626"/>
                        <a:pt x="37094" y="15701"/>
                      </a:cubicBezTo>
                      <a:cubicBezTo>
                        <a:pt x="37333" y="17776"/>
                        <a:pt x="37094" y="19612"/>
                        <a:pt x="36375" y="21048"/>
                      </a:cubicBezTo>
                      <a:cubicBezTo>
                        <a:pt x="35577" y="22485"/>
                        <a:pt x="33662" y="24241"/>
                        <a:pt x="30470" y="26316"/>
                      </a:cubicBezTo>
                      <a:lnTo>
                        <a:pt x="21851" y="31822"/>
                      </a:lnTo>
                      <a:cubicBezTo>
                        <a:pt x="19377" y="33418"/>
                        <a:pt x="17701" y="34695"/>
                        <a:pt x="16664" y="35732"/>
                      </a:cubicBezTo>
                      <a:cubicBezTo>
                        <a:pt x="15626" y="36770"/>
                        <a:pt x="14669" y="37967"/>
                        <a:pt x="13791" y="39483"/>
                      </a:cubicBezTo>
                      <a:lnTo>
                        <a:pt x="9082" y="32221"/>
                      </a:lnTo>
                      <a:cubicBezTo>
                        <a:pt x="9402" y="31742"/>
                        <a:pt x="10040" y="31024"/>
                        <a:pt x="10758" y="30066"/>
                      </a:cubicBezTo>
                      <a:cubicBezTo>
                        <a:pt x="11077" y="29667"/>
                        <a:pt x="11317" y="29348"/>
                        <a:pt x="11477" y="29268"/>
                      </a:cubicBezTo>
                      <a:cubicBezTo>
                        <a:pt x="9481" y="28789"/>
                        <a:pt x="7646" y="28071"/>
                        <a:pt x="6130" y="27033"/>
                      </a:cubicBezTo>
                      <a:cubicBezTo>
                        <a:pt x="4613" y="25996"/>
                        <a:pt x="3257" y="24719"/>
                        <a:pt x="2219" y="23043"/>
                      </a:cubicBezTo>
                      <a:cubicBezTo>
                        <a:pt x="384" y="20170"/>
                        <a:pt x="-335" y="17457"/>
                        <a:pt x="144" y="14744"/>
                      </a:cubicBezTo>
                      <a:cubicBezTo>
                        <a:pt x="623" y="12030"/>
                        <a:pt x="2060" y="9955"/>
                        <a:pt x="4374" y="8439"/>
                      </a:cubicBezTo>
                      <a:cubicBezTo>
                        <a:pt x="5970" y="7402"/>
                        <a:pt x="7566" y="6843"/>
                        <a:pt x="9322" y="6843"/>
                      </a:cubicBezTo>
                      <a:cubicBezTo>
                        <a:pt x="10998" y="6843"/>
                        <a:pt x="12674" y="7242"/>
                        <a:pt x="14190" y="8120"/>
                      </a:cubicBezTo>
                      <a:cubicBezTo>
                        <a:pt x="15706" y="8998"/>
                        <a:pt x="17542" y="10594"/>
                        <a:pt x="19696" y="12829"/>
                      </a:cubicBezTo>
                      <a:cubicBezTo>
                        <a:pt x="22569" y="15861"/>
                        <a:pt x="24724" y="17776"/>
                        <a:pt x="26160" y="18734"/>
                      </a:cubicBezTo>
                      <a:lnTo>
                        <a:pt x="26879" y="18255"/>
                      </a:lnTo>
                      <a:cubicBezTo>
                        <a:pt x="28315" y="17298"/>
                        <a:pt x="29033" y="16340"/>
                        <a:pt x="29193" y="15223"/>
                      </a:cubicBezTo>
                      <a:cubicBezTo>
                        <a:pt x="29353" y="14105"/>
                        <a:pt x="28794" y="12669"/>
                        <a:pt x="27517" y="10674"/>
                      </a:cubicBezTo>
                      <a:cubicBezTo>
                        <a:pt x="26639" y="9397"/>
                        <a:pt x="25761" y="8519"/>
                        <a:pt x="24724" y="8120"/>
                      </a:cubicBezTo>
                      <a:cubicBezTo>
                        <a:pt x="23766" y="7721"/>
                        <a:pt x="22410" y="7721"/>
                        <a:pt x="20893" y="8120"/>
                      </a:cubicBezTo>
                      <a:close/>
                      <a:moveTo>
                        <a:pt x="21452" y="21926"/>
                      </a:moveTo>
                      <a:cubicBezTo>
                        <a:pt x="20494" y="21208"/>
                        <a:pt x="19138" y="19931"/>
                        <a:pt x="17382" y="18175"/>
                      </a:cubicBezTo>
                      <a:cubicBezTo>
                        <a:pt x="15626" y="16419"/>
                        <a:pt x="14349" y="15382"/>
                        <a:pt x="13472" y="14983"/>
                      </a:cubicBezTo>
                      <a:cubicBezTo>
                        <a:pt x="12195" y="14504"/>
                        <a:pt x="10998" y="14584"/>
                        <a:pt x="9960" y="15223"/>
                      </a:cubicBezTo>
                      <a:cubicBezTo>
                        <a:pt x="8923" y="15861"/>
                        <a:pt x="8284" y="16819"/>
                        <a:pt x="8045" y="18095"/>
                      </a:cubicBezTo>
                      <a:cubicBezTo>
                        <a:pt x="7805" y="19373"/>
                        <a:pt x="8045" y="20569"/>
                        <a:pt x="8843" y="21767"/>
                      </a:cubicBezTo>
                      <a:cubicBezTo>
                        <a:pt x="9721" y="23123"/>
                        <a:pt x="10998" y="24081"/>
                        <a:pt x="12594" y="24719"/>
                      </a:cubicBezTo>
                      <a:cubicBezTo>
                        <a:pt x="13871" y="25198"/>
                        <a:pt x="14988" y="25198"/>
                        <a:pt x="16185" y="24879"/>
                      </a:cubicBezTo>
                      <a:cubicBezTo>
                        <a:pt x="16903" y="24639"/>
                        <a:pt x="18180" y="24001"/>
                        <a:pt x="19936" y="22804"/>
                      </a:cubicBezTo>
                      <a:lnTo>
                        <a:pt x="21372" y="2184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86" name="Freeform: Shape 4485">
                  <a:extLst>
                    <a:ext uri="{FF2B5EF4-FFF2-40B4-BE49-F238E27FC236}">
                      <a16:creationId xmlns:a16="http://schemas.microsoft.com/office/drawing/2014/main" id="{DE6ACBA7-259C-ED66-B502-2C2E7B89F26D}"/>
                    </a:ext>
                  </a:extLst>
                </p:cNvPr>
                <p:cNvSpPr/>
                <p:nvPr/>
              </p:nvSpPr>
              <p:spPr>
                <a:xfrm>
                  <a:off x="4106764" y="4421368"/>
                  <a:ext cx="40937" cy="43413"/>
                </a:xfrm>
                <a:custGeom>
                  <a:avLst/>
                  <a:gdLst>
                    <a:gd name="connsiteX0" fmla="*/ 16519 w 40937"/>
                    <a:gd name="connsiteY0" fmla="*/ 43413 h 43413"/>
                    <a:gd name="connsiteX1" fmla="*/ 11731 w 40937"/>
                    <a:gd name="connsiteY1" fmla="*/ 36071 h 43413"/>
                    <a:gd name="connsiteX2" fmla="*/ 25857 w 40937"/>
                    <a:gd name="connsiteY2" fmla="*/ 26814 h 43413"/>
                    <a:gd name="connsiteX3" fmla="*/ 31363 w 40937"/>
                    <a:gd name="connsiteY3" fmla="*/ 22505 h 43413"/>
                    <a:gd name="connsiteX4" fmla="*/ 32400 w 40937"/>
                    <a:gd name="connsiteY4" fmla="*/ 19631 h 43413"/>
                    <a:gd name="connsiteX5" fmla="*/ 31443 w 40937"/>
                    <a:gd name="connsiteY5" fmla="*/ 16599 h 43413"/>
                    <a:gd name="connsiteX6" fmla="*/ 28171 w 40937"/>
                    <a:gd name="connsiteY6" fmla="*/ 13886 h 43413"/>
                    <a:gd name="connsiteX7" fmla="*/ 24021 w 40937"/>
                    <a:gd name="connsiteY7" fmla="*/ 13646 h 43413"/>
                    <a:gd name="connsiteX8" fmla="*/ 17318 w 40937"/>
                    <a:gd name="connsiteY8" fmla="*/ 17237 h 43413"/>
                    <a:gd name="connsiteX9" fmla="*/ 4788 w 40937"/>
                    <a:gd name="connsiteY9" fmla="*/ 25458 h 43413"/>
                    <a:gd name="connsiteX10" fmla="*/ 0 w 40937"/>
                    <a:gd name="connsiteY10" fmla="*/ 18115 h 43413"/>
                    <a:gd name="connsiteX11" fmla="*/ 27692 w 40937"/>
                    <a:gd name="connsiteY11" fmla="*/ 0 h 43413"/>
                    <a:gd name="connsiteX12" fmla="*/ 32161 w 40937"/>
                    <a:gd name="connsiteY12" fmla="*/ 6783 h 43413"/>
                    <a:gd name="connsiteX13" fmla="*/ 28091 w 40937"/>
                    <a:gd name="connsiteY13" fmla="*/ 9417 h 43413"/>
                    <a:gd name="connsiteX14" fmla="*/ 38785 w 40937"/>
                    <a:gd name="connsiteY14" fmla="*/ 15482 h 43413"/>
                    <a:gd name="connsiteX15" fmla="*/ 40780 w 40937"/>
                    <a:gd name="connsiteY15" fmla="*/ 20510 h 43413"/>
                    <a:gd name="connsiteX16" fmla="*/ 40541 w 40937"/>
                    <a:gd name="connsiteY16" fmla="*/ 24979 h 43413"/>
                    <a:gd name="connsiteX17" fmla="*/ 38386 w 40937"/>
                    <a:gd name="connsiteY17" fmla="*/ 28410 h 43413"/>
                    <a:gd name="connsiteX18" fmla="*/ 33757 w 40937"/>
                    <a:gd name="connsiteY18" fmla="*/ 32081 h 43413"/>
                    <a:gd name="connsiteX19" fmla="*/ 16519 w 40937"/>
                    <a:gd name="connsiteY19" fmla="*/ 43334 h 4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37" h="43413">
                      <a:moveTo>
                        <a:pt x="16519" y="43413"/>
                      </a:moveTo>
                      <a:lnTo>
                        <a:pt x="11731" y="36071"/>
                      </a:lnTo>
                      <a:lnTo>
                        <a:pt x="25857" y="26814"/>
                      </a:lnTo>
                      <a:cubicBezTo>
                        <a:pt x="28889" y="24819"/>
                        <a:pt x="30645" y="23462"/>
                        <a:pt x="31363" y="22505"/>
                      </a:cubicBezTo>
                      <a:cubicBezTo>
                        <a:pt x="32002" y="21627"/>
                        <a:pt x="32400" y="20669"/>
                        <a:pt x="32400" y="19631"/>
                      </a:cubicBezTo>
                      <a:cubicBezTo>
                        <a:pt x="32400" y="18594"/>
                        <a:pt x="32081" y="17636"/>
                        <a:pt x="31443" y="16599"/>
                      </a:cubicBezTo>
                      <a:cubicBezTo>
                        <a:pt x="30645" y="15322"/>
                        <a:pt x="29528" y="14445"/>
                        <a:pt x="28171" y="13886"/>
                      </a:cubicBezTo>
                      <a:cubicBezTo>
                        <a:pt x="26814" y="13327"/>
                        <a:pt x="25458" y="13247"/>
                        <a:pt x="24021" y="13646"/>
                      </a:cubicBezTo>
                      <a:cubicBezTo>
                        <a:pt x="22664" y="14046"/>
                        <a:pt x="20350" y="15242"/>
                        <a:pt x="17318" y="17237"/>
                      </a:cubicBezTo>
                      <a:lnTo>
                        <a:pt x="4788" y="25458"/>
                      </a:lnTo>
                      <a:lnTo>
                        <a:pt x="0" y="18115"/>
                      </a:lnTo>
                      <a:lnTo>
                        <a:pt x="27692" y="0"/>
                      </a:lnTo>
                      <a:lnTo>
                        <a:pt x="32161" y="6783"/>
                      </a:lnTo>
                      <a:lnTo>
                        <a:pt x="28091" y="9417"/>
                      </a:lnTo>
                      <a:cubicBezTo>
                        <a:pt x="32800" y="9816"/>
                        <a:pt x="36391" y="11811"/>
                        <a:pt x="38785" y="15482"/>
                      </a:cubicBezTo>
                      <a:cubicBezTo>
                        <a:pt x="39822" y="17078"/>
                        <a:pt x="40541" y="18754"/>
                        <a:pt x="40780" y="20510"/>
                      </a:cubicBezTo>
                      <a:cubicBezTo>
                        <a:pt x="41019" y="22265"/>
                        <a:pt x="41019" y="23702"/>
                        <a:pt x="40541" y="24979"/>
                      </a:cubicBezTo>
                      <a:cubicBezTo>
                        <a:pt x="40062" y="26255"/>
                        <a:pt x="39343" y="27373"/>
                        <a:pt x="38386" y="28410"/>
                      </a:cubicBezTo>
                      <a:cubicBezTo>
                        <a:pt x="37428" y="29448"/>
                        <a:pt x="35832" y="30644"/>
                        <a:pt x="33757" y="32081"/>
                      </a:cubicBezTo>
                      <a:lnTo>
                        <a:pt x="16519" y="4333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87" name="Freeform: Shape 4486">
                  <a:extLst>
                    <a:ext uri="{FF2B5EF4-FFF2-40B4-BE49-F238E27FC236}">
                      <a16:creationId xmlns:a16="http://schemas.microsoft.com/office/drawing/2014/main" id="{103D4515-DFD6-7ABA-11EF-90D86108B1EA}"/>
                    </a:ext>
                  </a:extLst>
                </p:cNvPr>
                <p:cNvSpPr/>
                <p:nvPr/>
              </p:nvSpPr>
              <p:spPr>
                <a:xfrm>
                  <a:off x="4132012" y="4457678"/>
                  <a:ext cx="51045" cy="39982"/>
                </a:xfrm>
                <a:custGeom>
                  <a:avLst/>
                  <a:gdLst>
                    <a:gd name="connsiteX0" fmla="*/ 12819 w 51045"/>
                    <a:gd name="connsiteY0" fmla="*/ 39983 h 39982"/>
                    <a:gd name="connsiteX1" fmla="*/ 8350 w 51045"/>
                    <a:gd name="connsiteY1" fmla="*/ 33199 h 39982"/>
                    <a:gd name="connsiteX2" fmla="*/ 12420 w 51045"/>
                    <a:gd name="connsiteY2" fmla="*/ 30566 h 39982"/>
                    <a:gd name="connsiteX3" fmla="*/ 6275 w 51045"/>
                    <a:gd name="connsiteY3" fmla="*/ 28890 h 39982"/>
                    <a:gd name="connsiteX4" fmla="*/ 2046 w 51045"/>
                    <a:gd name="connsiteY4" fmla="*/ 24979 h 39982"/>
                    <a:gd name="connsiteX5" fmla="*/ 529 w 51045"/>
                    <a:gd name="connsiteY5" fmla="*/ 14285 h 39982"/>
                    <a:gd name="connsiteX6" fmla="*/ 9068 w 51045"/>
                    <a:gd name="connsiteY6" fmla="*/ 3831 h 39982"/>
                    <a:gd name="connsiteX7" fmla="*/ 21917 w 51045"/>
                    <a:gd name="connsiteY7" fmla="*/ 160 h 39982"/>
                    <a:gd name="connsiteX8" fmla="*/ 31094 w 51045"/>
                    <a:gd name="connsiteY8" fmla="*/ 6146 h 39982"/>
                    <a:gd name="connsiteX9" fmla="*/ 32451 w 51045"/>
                    <a:gd name="connsiteY9" fmla="*/ 16679 h 39982"/>
                    <a:gd name="connsiteX10" fmla="*/ 46257 w 51045"/>
                    <a:gd name="connsiteY10" fmla="*/ 7662 h 39982"/>
                    <a:gd name="connsiteX11" fmla="*/ 51045 w 51045"/>
                    <a:gd name="connsiteY11" fmla="*/ 15004 h 39982"/>
                    <a:gd name="connsiteX12" fmla="*/ 12819 w 51045"/>
                    <a:gd name="connsiteY12" fmla="*/ 39983 h 39982"/>
                    <a:gd name="connsiteX13" fmla="*/ 14415 w 51045"/>
                    <a:gd name="connsiteY13" fmla="*/ 10934 h 39982"/>
                    <a:gd name="connsiteX14" fmla="*/ 8829 w 51045"/>
                    <a:gd name="connsiteY14" fmla="*/ 16360 h 39982"/>
                    <a:gd name="connsiteX15" fmla="*/ 9228 w 51045"/>
                    <a:gd name="connsiteY15" fmla="*/ 23223 h 39982"/>
                    <a:gd name="connsiteX16" fmla="*/ 14176 w 51045"/>
                    <a:gd name="connsiteY16" fmla="*/ 26097 h 39982"/>
                    <a:gd name="connsiteX17" fmla="*/ 21757 w 51045"/>
                    <a:gd name="connsiteY17" fmla="*/ 23702 h 39982"/>
                    <a:gd name="connsiteX18" fmla="*/ 27503 w 51045"/>
                    <a:gd name="connsiteY18" fmla="*/ 17478 h 39982"/>
                    <a:gd name="connsiteX19" fmla="*/ 26705 w 51045"/>
                    <a:gd name="connsiteY19" fmla="*/ 11732 h 39982"/>
                    <a:gd name="connsiteX20" fmla="*/ 21757 w 51045"/>
                    <a:gd name="connsiteY20" fmla="*/ 8699 h 39982"/>
                    <a:gd name="connsiteX21" fmla="*/ 14415 w 51045"/>
                    <a:gd name="connsiteY21" fmla="*/ 11014 h 39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45" h="39982">
                      <a:moveTo>
                        <a:pt x="12819" y="39983"/>
                      </a:moveTo>
                      <a:lnTo>
                        <a:pt x="8350" y="33199"/>
                      </a:lnTo>
                      <a:lnTo>
                        <a:pt x="12420" y="30566"/>
                      </a:lnTo>
                      <a:cubicBezTo>
                        <a:pt x="10106" y="30486"/>
                        <a:pt x="8031" y="29927"/>
                        <a:pt x="6275" y="28890"/>
                      </a:cubicBezTo>
                      <a:cubicBezTo>
                        <a:pt x="4519" y="27852"/>
                        <a:pt x="3083" y="26576"/>
                        <a:pt x="2046" y="24979"/>
                      </a:cubicBezTo>
                      <a:cubicBezTo>
                        <a:pt x="-29" y="21787"/>
                        <a:pt x="-508" y="18196"/>
                        <a:pt x="529" y="14285"/>
                      </a:cubicBezTo>
                      <a:cubicBezTo>
                        <a:pt x="1646" y="10375"/>
                        <a:pt x="4440" y="6864"/>
                        <a:pt x="9068" y="3831"/>
                      </a:cubicBezTo>
                      <a:cubicBezTo>
                        <a:pt x="13777" y="799"/>
                        <a:pt x="18086" y="-478"/>
                        <a:pt x="21917" y="160"/>
                      </a:cubicBezTo>
                      <a:cubicBezTo>
                        <a:pt x="25827" y="799"/>
                        <a:pt x="28860" y="2794"/>
                        <a:pt x="31094" y="6146"/>
                      </a:cubicBezTo>
                      <a:cubicBezTo>
                        <a:pt x="33089" y="9258"/>
                        <a:pt x="33568" y="12769"/>
                        <a:pt x="32451" y="16679"/>
                      </a:cubicBezTo>
                      <a:lnTo>
                        <a:pt x="46257" y="7662"/>
                      </a:lnTo>
                      <a:lnTo>
                        <a:pt x="51045" y="15004"/>
                      </a:lnTo>
                      <a:lnTo>
                        <a:pt x="12819" y="39983"/>
                      </a:lnTo>
                      <a:close/>
                      <a:moveTo>
                        <a:pt x="14415" y="10934"/>
                      </a:moveTo>
                      <a:cubicBezTo>
                        <a:pt x="11462" y="12849"/>
                        <a:pt x="9547" y="14684"/>
                        <a:pt x="8829" y="16360"/>
                      </a:cubicBezTo>
                      <a:cubicBezTo>
                        <a:pt x="7712" y="18754"/>
                        <a:pt x="7791" y="21069"/>
                        <a:pt x="9228" y="23223"/>
                      </a:cubicBezTo>
                      <a:cubicBezTo>
                        <a:pt x="10345" y="24899"/>
                        <a:pt x="12021" y="25857"/>
                        <a:pt x="14176" y="26097"/>
                      </a:cubicBezTo>
                      <a:cubicBezTo>
                        <a:pt x="16410" y="26336"/>
                        <a:pt x="18884" y="25538"/>
                        <a:pt x="21757" y="23702"/>
                      </a:cubicBezTo>
                      <a:cubicBezTo>
                        <a:pt x="24949" y="21628"/>
                        <a:pt x="26864" y="19553"/>
                        <a:pt x="27503" y="17478"/>
                      </a:cubicBezTo>
                      <a:cubicBezTo>
                        <a:pt x="28141" y="15403"/>
                        <a:pt x="27902" y="13488"/>
                        <a:pt x="26705" y="11732"/>
                      </a:cubicBezTo>
                      <a:cubicBezTo>
                        <a:pt x="25588" y="9976"/>
                        <a:pt x="23912" y="9019"/>
                        <a:pt x="21757" y="8699"/>
                      </a:cubicBezTo>
                      <a:cubicBezTo>
                        <a:pt x="19602" y="8460"/>
                        <a:pt x="17128" y="9178"/>
                        <a:pt x="14415" y="1101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23" name="Graphic 2">
                <a:extLst>
                  <a:ext uri="{FF2B5EF4-FFF2-40B4-BE49-F238E27FC236}">
                    <a16:creationId xmlns:a16="http://schemas.microsoft.com/office/drawing/2014/main" id="{49B3B280-893C-E177-BC33-E9BAE7F530D0}"/>
                  </a:ext>
                </a:extLst>
              </p:cNvPr>
              <p:cNvGrpSpPr/>
              <p:nvPr/>
            </p:nvGrpSpPr>
            <p:grpSpPr>
              <a:xfrm>
                <a:off x="3847641" y="4203423"/>
                <a:ext cx="222413" cy="355766"/>
                <a:chOff x="3847641" y="4203423"/>
                <a:chExt cx="222413" cy="355766"/>
              </a:xfrm>
              <a:solidFill>
                <a:srgbClr val="000000"/>
              </a:solidFill>
            </p:grpSpPr>
            <p:sp>
              <p:nvSpPr>
                <p:cNvPr id="4463" name="Freeform: Shape 4462">
                  <a:extLst>
                    <a:ext uri="{FF2B5EF4-FFF2-40B4-BE49-F238E27FC236}">
                      <a16:creationId xmlns:a16="http://schemas.microsoft.com/office/drawing/2014/main" id="{59C83637-6FD1-1BEA-9122-2BA8E9B84636}"/>
                    </a:ext>
                  </a:extLst>
                </p:cNvPr>
                <p:cNvSpPr/>
                <p:nvPr/>
              </p:nvSpPr>
              <p:spPr>
                <a:xfrm>
                  <a:off x="3847641" y="4203423"/>
                  <a:ext cx="32161" cy="22504"/>
                </a:xfrm>
                <a:custGeom>
                  <a:avLst/>
                  <a:gdLst>
                    <a:gd name="connsiteX0" fmla="*/ 399 w 32161"/>
                    <a:gd name="connsiteY0" fmla="*/ 18914 h 22504"/>
                    <a:gd name="connsiteX1" fmla="*/ 7502 w 32161"/>
                    <a:gd name="connsiteY1" fmla="*/ 14764 h 22504"/>
                    <a:gd name="connsiteX2" fmla="*/ 0 w 32161"/>
                    <a:gd name="connsiteY2" fmla="*/ 1915 h 22504"/>
                    <a:gd name="connsiteX3" fmla="*/ 3352 w 32161"/>
                    <a:gd name="connsiteY3" fmla="*/ 0 h 22504"/>
                    <a:gd name="connsiteX4" fmla="*/ 30405 w 32161"/>
                    <a:gd name="connsiteY4" fmla="*/ 2314 h 22504"/>
                    <a:gd name="connsiteX5" fmla="*/ 32161 w 32161"/>
                    <a:gd name="connsiteY5" fmla="*/ 5267 h 22504"/>
                    <a:gd name="connsiteX6" fmla="*/ 13008 w 32161"/>
                    <a:gd name="connsiteY6" fmla="*/ 16440 h 22504"/>
                    <a:gd name="connsiteX7" fmla="*/ 15322 w 32161"/>
                    <a:gd name="connsiteY7" fmla="*/ 20430 h 22504"/>
                    <a:gd name="connsiteX8" fmla="*/ 11971 w 32161"/>
                    <a:gd name="connsiteY8" fmla="*/ 22345 h 22504"/>
                    <a:gd name="connsiteX9" fmla="*/ 9656 w 32161"/>
                    <a:gd name="connsiteY9" fmla="*/ 18355 h 22504"/>
                    <a:gd name="connsiteX10" fmla="*/ 2554 w 32161"/>
                    <a:gd name="connsiteY10" fmla="*/ 22505 h 22504"/>
                    <a:gd name="connsiteX11" fmla="*/ 399 w 32161"/>
                    <a:gd name="connsiteY11" fmla="*/ 18834 h 22504"/>
                    <a:gd name="connsiteX12" fmla="*/ 10774 w 32161"/>
                    <a:gd name="connsiteY12" fmla="*/ 12849 h 22504"/>
                    <a:gd name="connsiteX13" fmla="*/ 24101 w 32161"/>
                    <a:gd name="connsiteY13" fmla="*/ 5108 h 22504"/>
                    <a:gd name="connsiteX14" fmla="*/ 5347 w 32161"/>
                    <a:gd name="connsiteY14" fmla="*/ 3591 h 22504"/>
                    <a:gd name="connsiteX15" fmla="*/ 10774 w 32161"/>
                    <a:gd name="connsiteY15" fmla="*/ 12849 h 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161" h="22504">
                      <a:moveTo>
                        <a:pt x="399" y="18914"/>
                      </a:moveTo>
                      <a:lnTo>
                        <a:pt x="7502" y="14764"/>
                      </a:lnTo>
                      <a:lnTo>
                        <a:pt x="0" y="1915"/>
                      </a:lnTo>
                      <a:lnTo>
                        <a:pt x="3352" y="0"/>
                      </a:lnTo>
                      <a:lnTo>
                        <a:pt x="30405" y="2314"/>
                      </a:lnTo>
                      <a:lnTo>
                        <a:pt x="32161" y="5267"/>
                      </a:lnTo>
                      <a:lnTo>
                        <a:pt x="13008" y="16440"/>
                      </a:lnTo>
                      <a:lnTo>
                        <a:pt x="15322" y="20430"/>
                      </a:lnTo>
                      <a:lnTo>
                        <a:pt x="11971" y="22345"/>
                      </a:lnTo>
                      <a:lnTo>
                        <a:pt x="9656" y="18355"/>
                      </a:lnTo>
                      <a:lnTo>
                        <a:pt x="2554" y="22505"/>
                      </a:lnTo>
                      <a:lnTo>
                        <a:pt x="399" y="18834"/>
                      </a:lnTo>
                      <a:close/>
                      <a:moveTo>
                        <a:pt x="10774" y="12849"/>
                      </a:moveTo>
                      <a:lnTo>
                        <a:pt x="24101" y="5108"/>
                      </a:lnTo>
                      <a:lnTo>
                        <a:pt x="5347" y="3591"/>
                      </a:lnTo>
                      <a:lnTo>
                        <a:pt x="10774" y="1284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64" name="Freeform: Shape 4463">
                  <a:extLst>
                    <a:ext uri="{FF2B5EF4-FFF2-40B4-BE49-F238E27FC236}">
                      <a16:creationId xmlns:a16="http://schemas.microsoft.com/office/drawing/2014/main" id="{785AAC89-61C7-0750-CF8F-73FBB954B09C}"/>
                    </a:ext>
                  </a:extLst>
                </p:cNvPr>
                <p:cNvSpPr/>
                <p:nvPr/>
              </p:nvSpPr>
              <p:spPr>
                <a:xfrm>
                  <a:off x="3855860" y="4233350"/>
                  <a:ext cx="6543" cy="6543"/>
                </a:xfrm>
                <a:custGeom>
                  <a:avLst/>
                  <a:gdLst>
                    <a:gd name="connsiteX0" fmla="*/ 0 w 6543"/>
                    <a:gd name="connsiteY0" fmla="*/ 2394 h 6543"/>
                    <a:gd name="connsiteX1" fmla="*/ 4150 w 6543"/>
                    <a:gd name="connsiteY1" fmla="*/ 0 h 6543"/>
                    <a:gd name="connsiteX2" fmla="*/ 6544 w 6543"/>
                    <a:gd name="connsiteY2" fmla="*/ 4150 h 6543"/>
                    <a:gd name="connsiteX3" fmla="*/ 2394 w 6543"/>
                    <a:gd name="connsiteY3" fmla="*/ 6544 h 6543"/>
                    <a:gd name="connsiteX4" fmla="*/ 0 w 6543"/>
                    <a:gd name="connsiteY4" fmla="*/ 2394 h 6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3" h="6543">
                      <a:moveTo>
                        <a:pt x="0" y="2394"/>
                      </a:moveTo>
                      <a:lnTo>
                        <a:pt x="4150" y="0"/>
                      </a:lnTo>
                      <a:lnTo>
                        <a:pt x="6544" y="4150"/>
                      </a:lnTo>
                      <a:lnTo>
                        <a:pt x="2394" y="6544"/>
                      </a:lnTo>
                      <a:lnTo>
                        <a:pt x="0" y="239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65" name="Freeform: Shape 4464">
                  <a:extLst>
                    <a:ext uri="{FF2B5EF4-FFF2-40B4-BE49-F238E27FC236}">
                      <a16:creationId xmlns:a16="http://schemas.microsoft.com/office/drawing/2014/main" id="{E60BBE6B-DDF4-CCF8-DEF1-2F6E03C8087E}"/>
                    </a:ext>
                  </a:extLst>
                </p:cNvPr>
                <p:cNvSpPr/>
                <p:nvPr/>
              </p:nvSpPr>
              <p:spPr>
                <a:xfrm>
                  <a:off x="3864618" y="4231768"/>
                  <a:ext cx="33565" cy="28159"/>
                </a:xfrm>
                <a:custGeom>
                  <a:avLst/>
                  <a:gdLst>
                    <a:gd name="connsiteX0" fmla="*/ 3932 w 33565"/>
                    <a:gd name="connsiteY0" fmla="*/ 9961 h 28159"/>
                    <a:gd name="connsiteX1" fmla="*/ 6326 w 33565"/>
                    <a:gd name="connsiteY1" fmla="*/ 13233 h 28159"/>
                    <a:gd name="connsiteX2" fmla="*/ 3772 w 33565"/>
                    <a:gd name="connsiteY2" fmla="*/ 16984 h 28159"/>
                    <a:gd name="connsiteX3" fmla="*/ 4570 w 33565"/>
                    <a:gd name="connsiteY3" fmla="*/ 20814 h 28159"/>
                    <a:gd name="connsiteX4" fmla="*/ 7044 w 33565"/>
                    <a:gd name="connsiteY4" fmla="*/ 23288 h 28159"/>
                    <a:gd name="connsiteX5" fmla="*/ 10316 w 33565"/>
                    <a:gd name="connsiteY5" fmla="*/ 24166 h 28159"/>
                    <a:gd name="connsiteX6" fmla="*/ 14546 w 33565"/>
                    <a:gd name="connsiteY6" fmla="*/ 23528 h 28159"/>
                    <a:gd name="connsiteX7" fmla="*/ 19334 w 33565"/>
                    <a:gd name="connsiteY7" fmla="*/ 21453 h 28159"/>
                    <a:gd name="connsiteX8" fmla="*/ 20052 w 33565"/>
                    <a:gd name="connsiteY8" fmla="*/ 21054 h 28159"/>
                    <a:gd name="connsiteX9" fmla="*/ 15503 w 33565"/>
                    <a:gd name="connsiteY9" fmla="*/ 19697 h 28159"/>
                    <a:gd name="connsiteX10" fmla="*/ 12072 w 33565"/>
                    <a:gd name="connsiteY10" fmla="*/ 16266 h 28159"/>
                    <a:gd name="connsiteX11" fmla="*/ 11114 w 33565"/>
                    <a:gd name="connsiteY11" fmla="*/ 8525 h 28159"/>
                    <a:gd name="connsiteX12" fmla="*/ 16621 w 33565"/>
                    <a:gd name="connsiteY12" fmla="*/ 1901 h 28159"/>
                    <a:gd name="connsiteX13" fmla="*/ 25399 w 33565"/>
                    <a:gd name="connsiteY13" fmla="*/ 305 h 28159"/>
                    <a:gd name="connsiteX14" fmla="*/ 32023 w 33565"/>
                    <a:gd name="connsiteY14" fmla="*/ 5332 h 28159"/>
                    <a:gd name="connsiteX15" fmla="*/ 33539 w 33565"/>
                    <a:gd name="connsiteY15" fmla="*/ 11557 h 28159"/>
                    <a:gd name="connsiteX16" fmla="*/ 31225 w 33565"/>
                    <a:gd name="connsiteY16" fmla="*/ 17782 h 28159"/>
                    <a:gd name="connsiteX17" fmla="*/ 23643 w 33565"/>
                    <a:gd name="connsiteY17" fmla="*/ 23847 h 28159"/>
                    <a:gd name="connsiteX18" fmla="*/ 13907 w 33565"/>
                    <a:gd name="connsiteY18" fmla="*/ 27917 h 28159"/>
                    <a:gd name="connsiteX19" fmla="*/ 6645 w 33565"/>
                    <a:gd name="connsiteY19" fmla="*/ 27279 h 28159"/>
                    <a:gd name="connsiteX20" fmla="*/ 1538 w 33565"/>
                    <a:gd name="connsiteY20" fmla="*/ 22570 h 28159"/>
                    <a:gd name="connsiteX21" fmla="*/ 181 w 33565"/>
                    <a:gd name="connsiteY21" fmla="*/ 15787 h 28159"/>
                    <a:gd name="connsiteX22" fmla="*/ 4091 w 33565"/>
                    <a:gd name="connsiteY22" fmla="*/ 9961 h 28159"/>
                    <a:gd name="connsiteX23" fmla="*/ 25638 w 33565"/>
                    <a:gd name="connsiteY23" fmla="*/ 17223 h 28159"/>
                    <a:gd name="connsiteX24" fmla="*/ 29629 w 33565"/>
                    <a:gd name="connsiteY24" fmla="*/ 12675 h 28159"/>
                    <a:gd name="connsiteX25" fmla="*/ 29150 w 33565"/>
                    <a:gd name="connsiteY25" fmla="*/ 7567 h 28159"/>
                    <a:gd name="connsiteX26" fmla="*/ 24681 w 33565"/>
                    <a:gd name="connsiteY26" fmla="*/ 4534 h 28159"/>
                    <a:gd name="connsiteX27" fmla="*/ 18536 w 33565"/>
                    <a:gd name="connsiteY27" fmla="*/ 5732 h 28159"/>
                    <a:gd name="connsiteX28" fmla="*/ 14945 w 33565"/>
                    <a:gd name="connsiteY28" fmla="*/ 10121 h 28159"/>
                    <a:gd name="connsiteX29" fmla="*/ 15663 w 33565"/>
                    <a:gd name="connsiteY29" fmla="*/ 15388 h 28159"/>
                    <a:gd name="connsiteX30" fmla="*/ 19813 w 33565"/>
                    <a:gd name="connsiteY30" fmla="*/ 18500 h 28159"/>
                    <a:gd name="connsiteX31" fmla="*/ 25638 w 33565"/>
                    <a:gd name="connsiteY31" fmla="*/ 17303 h 2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3565" h="28159">
                      <a:moveTo>
                        <a:pt x="3932" y="9961"/>
                      </a:moveTo>
                      <a:lnTo>
                        <a:pt x="6326" y="13233"/>
                      </a:lnTo>
                      <a:cubicBezTo>
                        <a:pt x="4889" y="14510"/>
                        <a:pt x="4011" y="15787"/>
                        <a:pt x="3772" y="16984"/>
                      </a:cubicBezTo>
                      <a:cubicBezTo>
                        <a:pt x="3533" y="18261"/>
                        <a:pt x="3772" y="19538"/>
                        <a:pt x="4570" y="20814"/>
                      </a:cubicBezTo>
                      <a:cubicBezTo>
                        <a:pt x="5209" y="21932"/>
                        <a:pt x="6007" y="22730"/>
                        <a:pt x="7044" y="23288"/>
                      </a:cubicBezTo>
                      <a:cubicBezTo>
                        <a:pt x="8082" y="23847"/>
                        <a:pt x="9119" y="24086"/>
                        <a:pt x="10316" y="24166"/>
                      </a:cubicBezTo>
                      <a:cubicBezTo>
                        <a:pt x="11513" y="24166"/>
                        <a:pt x="12870" y="24007"/>
                        <a:pt x="14546" y="23528"/>
                      </a:cubicBezTo>
                      <a:cubicBezTo>
                        <a:pt x="16222" y="23049"/>
                        <a:pt x="17818" y="22331"/>
                        <a:pt x="19334" y="21453"/>
                      </a:cubicBezTo>
                      <a:cubicBezTo>
                        <a:pt x="19494" y="21373"/>
                        <a:pt x="19733" y="21214"/>
                        <a:pt x="20052" y="21054"/>
                      </a:cubicBezTo>
                      <a:cubicBezTo>
                        <a:pt x="18456" y="21054"/>
                        <a:pt x="16940" y="20575"/>
                        <a:pt x="15503" y="19697"/>
                      </a:cubicBezTo>
                      <a:cubicBezTo>
                        <a:pt x="14067" y="18899"/>
                        <a:pt x="12870" y="17702"/>
                        <a:pt x="12072" y="16266"/>
                      </a:cubicBezTo>
                      <a:cubicBezTo>
                        <a:pt x="10635" y="13792"/>
                        <a:pt x="10316" y="11238"/>
                        <a:pt x="11114" y="8525"/>
                      </a:cubicBezTo>
                      <a:cubicBezTo>
                        <a:pt x="11912" y="5811"/>
                        <a:pt x="13748" y="3577"/>
                        <a:pt x="16621" y="1901"/>
                      </a:cubicBezTo>
                      <a:cubicBezTo>
                        <a:pt x="19653" y="145"/>
                        <a:pt x="22526" y="-413"/>
                        <a:pt x="25399" y="305"/>
                      </a:cubicBezTo>
                      <a:cubicBezTo>
                        <a:pt x="28272" y="1023"/>
                        <a:pt x="30507" y="2699"/>
                        <a:pt x="32023" y="5332"/>
                      </a:cubicBezTo>
                      <a:cubicBezTo>
                        <a:pt x="33140" y="7248"/>
                        <a:pt x="33699" y="9323"/>
                        <a:pt x="33539" y="11557"/>
                      </a:cubicBezTo>
                      <a:cubicBezTo>
                        <a:pt x="33459" y="13792"/>
                        <a:pt x="32661" y="15867"/>
                        <a:pt x="31225" y="17782"/>
                      </a:cubicBezTo>
                      <a:cubicBezTo>
                        <a:pt x="29788" y="19697"/>
                        <a:pt x="27235" y="21772"/>
                        <a:pt x="23643" y="23847"/>
                      </a:cubicBezTo>
                      <a:cubicBezTo>
                        <a:pt x="19892" y="26082"/>
                        <a:pt x="16621" y="27438"/>
                        <a:pt x="13907" y="27917"/>
                      </a:cubicBezTo>
                      <a:cubicBezTo>
                        <a:pt x="11194" y="28396"/>
                        <a:pt x="8800" y="28157"/>
                        <a:pt x="6645" y="27279"/>
                      </a:cubicBezTo>
                      <a:cubicBezTo>
                        <a:pt x="4570" y="26321"/>
                        <a:pt x="2814" y="24805"/>
                        <a:pt x="1538" y="22570"/>
                      </a:cubicBezTo>
                      <a:cubicBezTo>
                        <a:pt x="181" y="20256"/>
                        <a:pt x="-298" y="18021"/>
                        <a:pt x="181" y="15787"/>
                      </a:cubicBezTo>
                      <a:cubicBezTo>
                        <a:pt x="580" y="13552"/>
                        <a:pt x="1937" y="11637"/>
                        <a:pt x="4091" y="9961"/>
                      </a:cubicBezTo>
                      <a:close/>
                      <a:moveTo>
                        <a:pt x="25638" y="17223"/>
                      </a:moveTo>
                      <a:cubicBezTo>
                        <a:pt x="27713" y="16026"/>
                        <a:pt x="29070" y="14510"/>
                        <a:pt x="29629" y="12675"/>
                      </a:cubicBezTo>
                      <a:cubicBezTo>
                        <a:pt x="30187" y="10839"/>
                        <a:pt x="30028" y="9163"/>
                        <a:pt x="29150" y="7567"/>
                      </a:cubicBezTo>
                      <a:cubicBezTo>
                        <a:pt x="28192" y="5971"/>
                        <a:pt x="26756" y="4934"/>
                        <a:pt x="24681" y="4534"/>
                      </a:cubicBezTo>
                      <a:cubicBezTo>
                        <a:pt x="22686" y="4135"/>
                        <a:pt x="20611" y="4534"/>
                        <a:pt x="18536" y="5732"/>
                      </a:cubicBezTo>
                      <a:cubicBezTo>
                        <a:pt x="16621" y="6849"/>
                        <a:pt x="15423" y="8285"/>
                        <a:pt x="14945" y="10121"/>
                      </a:cubicBezTo>
                      <a:cubicBezTo>
                        <a:pt x="14466" y="11956"/>
                        <a:pt x="14705" y="13712"/>
                        <a:pt x="15663" y="15388"/>
                      </a:cubicBezTo>
                      <a:cubicBezTo>
                        <a:pt x="16621" y="17064"/>
                        <a:pt x="18057" y="18101"/>
                        <a:pt x="19813" y="18500"/>
                      </a:cubicBezTo>
                      <a:cubicBezTo>
                        <a:pt x="21648" y="18899"/>
                        <a:pt x="23564" y="18500"/>
                        <a:pt x="25638" y="17303"/>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66" name="Freeform: Shape 4465">
                  <a:extLst>
                    <a:ext uri="{FF2B5EF4-FFF2-40B4-BE49-F238E27FC236}">
                      <a16:creationId xmlns:a16="http://schemas.microsoft.com/office/drawing/2014/main" id="{C55CC308-4467-07B3-38EE-1A1E4B5B31CC}"/>
                    </a:ext>
                  </a:extLst>
                </p:cNvPr>
                <p:cNvSpPr/>
                <p:nvPr/>
              </p:nvSpPr>
              <p:spPr>
                <a:xfrm>
                  <a:off x="3882276" y="4263915"/>
                  <a:ext cx="42216" cy="39343"/>
                </a:xfrm>
                <a:custGeom>
                  <a:avLst/>
                  <a:gdLst>
                    <a:gd name="connsiteX0" fmla="*/ 80 w 42216"/>
                    <a:gd name="connsiteY0" fmla="*/ 17317 h 39343"/>
                    <a:gd name="connsiteX1" fmla="*/ 29687 w 42216"/>
                    <a:gd name="connsiteY1" fmla="*/ 0 h 39343"/>
                    <a:gd name="connsiteX2" fmla="*/ 42216 w 42216"/>
                    <a:gd name="connsiteY2" fmla="*/ 21387 h 39343"/>
                    <a:gd name="connsiteX3" fmla="*/ 38705 w 42216"/>
                    <a:gd name="connsiteY3" fmla="*/ 23383 h 39343"/>
                    <a:gd name="connsiteX4" fmla="*/ 28490 w 42216"/>
                    <a:gd name="connsiteY4" fmla="*/ 5905 h 39343"/>
                    <a:gd name="connsiteX5" fmla="*/ 19393 w 42216"/>
                    <a:gd name="connsiteY5" fmla="*/ 11173 h 39343"/>
                    <a:gd name="connsiteX6" fmla="*/ 28969 w 42216"/>
                    <a:gd name="connsiteY6" fmla="*/ 27532 h 39343"/>
                    <a:gd name="connsiteX7" fmla="*/ 25458 w 42216"/>
                    <a:gd name="connsiteY7" fmla="*/ 29527 h 39343"/>
                    <a:gd name="connsiteX8" fmla="*/ 15881 w 42216"/>
                    <a:gd name="connsiteY8" fmla="*/ 13168 h 39343"/>
                    <a:gd name="connsiteX9" fmla="*/ 5826 w 42216"/>
                    <a:gd name="connsiteY9" fmla="*/ 19073 h 39343"/>
                    <a:gd name="connsiteX10" fmla="*/ 16440 w 42216"/>
                    <a:gd name="connsiteY10" fmla="*/ 37269 h 39343"/>
                    <a:gd name="connsiteX11" fmla="*/ 12928 w 42216"/>
                    <a:gd name="connsiteY11" fmla="*/ 39343 h 39343"/>
                    <a:gd name="connsiteX12" fmla="*/ 0 w 42216"/>
                    <a:gd name="connsiteY12" fmla="*/ 17238 h 3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216" h="39343">
                      <a:moveTo>
                        <a:pt x="80" y="17317"/>
                      </a:moveTo>
                      <a:lnTo>
                        <a:pt x="29687" y="0"/>
                      </a:lnTo>
                      <a:lnTo>
                        <a:pt x="42216" y="21387"/>
                      </a:lnTo>
                      <a:lnTo>
                        <a:pt x="38705" y="23383"/>
                      </a:lnTo>
                      <a:lnTo>
                        <a:pt x="28490" y="5905"/>
                      </a:lnTo>
                      <a:lnTo>
                        <a:pt x="19393" y="11173"/>
                      </a:lnTo>
                      <a:lnTo>
                        <a:pt x="28969" y="27532"/>
                      </a:lnTo>
                      <a:lnTo>
                        <a:pt x="25458" y="29527"/>
                      </a:lnTo>
                      <a:lnTo>
                        <a:pt x="15881" y="13168"/>
                      </a:lnTo>
                      <a:lnTo>
                        <a:pt x="5826" y="19073"/>
                      </a:lnTo>
                      <a:lnTo>
                        <a:pt x="16440" y="37269"/>
                      </a:lnTo>
                      <a:lnTo>
                        <a:pt x="12928" y="39343"/>
                      </a:lnTo>
                      <a:lnTo>
                        <a:pt x="0" y="1723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67" name="Freeform: Shape 4466">
                  <a:extLst>
                    <a:ext uri="{FF2B5EF4-FFF2-40B4-BE49-F238E27FC236}">
                      <a16:creationId xmlns:a16="http://schemas.microsoft.com/office/drawing/2014/main" id="{2D9DC910-9B6B-8D7C-B300-77E65B86859A}"/>
                    </a:ext>
                  </a:extLst>
                </p:cNvPr>
                <p:cNvSpPr/>
                <p:nvPr/>
              </p:nvSpPr>
              <p:spPr>
                <a:xfrm>
                  <a:off x="3899780" y="4301742"/>
                  <a:ext cx="36603" cy="18234"/>
                </a:xfrm>
                <a:custGeom>
                  <a:avLst/>
                  <a:gdLst>
                    <a:gd name="connsiteX0" fmla="*/ 5879 w 36603"/>
                    <a:gd name="connsiteY0" fmla="*/ 79 h 18234"/>
                    <a:gd name="connsiteX1" fmla="*/ 8432 w 36603"/>
                    <a:gd name="connsiteY1" fmla="*/ 3352 h 18234"/>
                    <a:gd name="connsiteX2" fmla="*/ 4522 w 36603"/>
                    <a:gd name="connsiteY2" fmla="*/ 7342 h 18234"/>
                    <a:gd name="connsiteX3" fmla="*/ 5081 w 36603"/>
                    <a:gd name="connsiteY3" fmla="*/ 11172 h 18234"/>
                    <a:gd name="connsiteX4" fmla="*/ 7235 w 36603"/>
                    <a:gd name="connsiteY4" fmla="*/ 13327 h 18234"/>
                    <a:gd name="connsiteX5" fmla="*/ 9949 w 36603"/>
                    <a:gd name="connsiteY5" fmla="*/ 13726 h 18234"/>
                    <a:gd name="connsiteX6" fmla="*/ 13859 w 36603"/>
                    <a:gd name="connsiteY6" fmla="*/ 11971 h 18234"/>
                    <a:gd name="connsiteX7" fmla="*/ 34289 w 36603"/>
                    <a:gd name="connsiteY7" fmla="*/ 79 h 18234"/>
                    <a:gd name="connsiteX8" fmla="*/ 36603 w 36603"/>
                    <a:gd name="connsiteY8" fmla="*/ 3990 h 18234"/>
                    <a:gd name="connsiteX9" fmla="*/ 16413 w 36603"/>
                    <a:gd name="connsiteY9" fmla="*/ 15721 h 18234"/>
                    <a:gd name="connsiteX10" fmla="*/ 10108 w 36603"/>
                    <a:gd name="connsiteY10" fmla="*/ 18195 h 18234"/>
                    <a:gd name="connsiteX11" fmla="*/ 5320 w 36603"/>
                    <a:gd name="connsiteY11" fmla="*/ 17158 h 18234"/>
                    <a:gd name="connsiteX12" fmla="*/ 1569 w 36603"/>
                    <a:gd name="connsiteY12" fmla="*/ 13167 h 18234"/>
                    <a:gd name="connsiteX13" fmla="*/ 292 w 36603"/>
                    <a:gd name="connsiteY13" fmla="*/ 5905 h 18234"/>
                    <a:gd name="connsiteX14" fmla="*/ 5799 w 36603"/>
                    <a:gd name="connsiteY14" fmla="*/ 0 h 18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603" h="18234">
                      <a:moveTo>
                        <a:pt x="5879" y="79"/>
                      </a:moveTo>
                      <a:lnTo>
                        <a:pt x="8432" y="3352"/>
                      </a:lnTo>
                      <a:cubicBezTo>
                        <a:pt x="6198" y="4788"/>
                        <a:pt x="4921" y="6065"/>
                        <a:pt x="4522" y="7342"/>
                      </a:cubicBezTo>
                      <a:cubicBezTo>
                        <a:pt x="4123" y="8618"/>
                        <a:pt x="4283" y="9896"/>
                        <a:pt x="5081" y="11172"/>
                      </a:cubicBezTo>
                      <a:cubicBezTo>
                        <a:pt x="5639" y="12130"/>
                        <a:pt x="6358" y="12848"/>
                        <a:pt x="7235" y="13327"/>
                      </a:cubicBezTo>
                      <a:cubicBezTo>
                        <a:pt x="8113" y="13806"/>
                        <a:pt x="8991" y="13886"/>
                        <a:pt x="9949" y="13726"/>
                      </a:cubicBezTo>
                      <a:cubicBezTo>
                        <a:pt x="10906" y="13566"/>
                        <a:pt x="12183" y="12928"/>
                        <a:pt x="13859" y="11971"/>
                      </a:cubicBezTo>
                      <a:lnTo>
                        <a:pt x="34289" y="79"/>
                      </a:lnTo>
                      <a:lnTo>
                        <a:pt x="36603" y="3990"/>
                      </a:lnTo>
                      <a:lnTo>
                        <a:pt x="16413" y="15721"/>
                      </a:lnTo>
                      <a:cubicBezTo>
                        <a:pt x="13939" y="17158"/>
                        <a:pt x="11864" y="17956"/>
                        <a:pt x="10108" y="18195"/>
                      </a:cubicBezTo>
                      <a:cubicBezTo>
                        <a:pt x="8432" y="18355"/>
                        <a:pt x="6836" y="18035"/>
                        <a:pt x="5320" y="17158"/>
                      </a:cubicBezTo>
                      <a:cubicBezTo>
                        <a:pt x="3884" y="16280"/>
                        <a:pt x="2607" y="14923"/>
                        <a:pt x="1569" y="13167"/>
                      </a:cubicBezTo>
                      <a:cubicBezTo>
                        <a:pt x="53" y="10534"/>
                        <a:pt x="-346" y="8140"/>
                        <a:pt x="292" y="5905"/>
                      </a:cubicBezTo>
                      <a:cubicBezTo>
                        <a:pt x="1011" y="3671"/>
                        <a:pt x="2846" y="1676"/>
                        <a:pt x="5799" y="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68" name="Freeform: Shape 4467">
                  <a:extLst>
                    <a:ext uri="{FF2B5EF4-FFF2-40B4-BE49-F238E27FC236}">
                      <a16:creationId xmlns:a16="http://schemas.microsoft.com/office/drawing/2014/main" id="{0A6D5076-8B96-9979-3E54-B466A57AE6AC}"/>
                    </a:ext>
                  </a:extLst>
                </p:cNvPr>
                <p:cNvSpPr/>
                <p:nvPr/>
              </p:nvSpPr>
              <p:spPr>
                <a:xfrm>
                  <a:off x="3930238" y="4326162"/>
                  <a:ext cx="52750" cy="45647"/>
                </a:xfrm>
                <a:custGeom>
                  <a:avLst/>
                  <a:gdLst>
                    <a:gd name="connsiteX0" fmla="*/ 0 w 52750"/>
                    <a:gd name="connsiteY0" fmla="*/ 37109 h 45647"/>
                    <a:gd name="connsiteX1" fmla="*/ 31283 w 52750"/>
                    <a:gd name="connsiteY1" fmla="*/ 0 h 45647"/>
                    <a:gd name="connsiteX2" fmla="*/ 36311 w 52750"/>
                    <a:gd name="connsiteY2" fmla="*/ 8618 h 45647"/>
                    <a:gd name="connsiteX3" fmla="*/ 12928 w 52750"/>
                    <a:gd name="connsiteY3" fmla="*/ 35672 h 45647"/>
                    <a:gd name="connsiteX4" fmla="*/ 47803 w 52750"/>
                    <a:gd name="connsiteY4" fmla="*/ 28330 h 45647"/>
                    <a:gd name="connsiteX5" fmla="*/ 52751 w 52750"/>
                    <a:gd name="connsiteY5" fmla="*/ 36790 h 45647"/>
                    <a:gd name="connsiteX6" fmla="*/ 5028 w 52750"/>
                    <a:gd name="connsiteY6" fmla="*/ 45648 h 45647"/>
                    <a:gd name="connsiteX7" fmla="*/ 80 w 52750"/>
                    <a:gd name="connsiteY7" fmla="*/ 37109 h 4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50" h="45647">
                      <a:moveTo>
                        <a:pt x="0" y="37109"/>
                      </a:moveTo>
                      <a:lnTo>
                        <a:pt x="31283" y="0"/>
                      </a:lnTo>
                      <a:lnTo>
                        <a:pt x="36311" y="8618"/>
                      </a:lnTo>
                      <a:lnTo>
                        <a:pt x="12928" y="35672"/>
                      </a:lnTo>
                      <a:lnTo>
                        <a:pt x="47803" y="28330"/>
                      </a:lnTo>
                      <a:lnTo>
                        <a:pt x="52751" y="36790"/>
                      </a:lnTo>
                      <a:lnTo>
                        <a:pt x="5028" y="45648"/>
                      </a:lnTo>
                      <a:lnTo>
                        <a:pt x="80" y="3710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69" name="Freeform: Shape 4468">
                  <a:extLst>
                    <a:ext uri="{FF2B5EF4-FFF2-40B4-BE49-F238E27FC236}">
                      <a16:creationId xmlns:a16="http://schemas.microsoft.com/office/drawing/2014/main" id="{DD093504-B0FA-DC13-7DD7-AA1A896004FF}"/>
                    </a:ext>
                  </a:extLst>
                </p:cNvPr>
                <p:cNvSpPr/>
                <p:nvPr/>
              </p:nvSpPr>
              <p:spPr>
                <a:xfrm>
                  <a:off x="3945241" y="4365984"/>
                  <a:ext cx="43892" cy="30564"/>
                </a:xfrm>
                <a:custGeom>
                  <a:avLst/>
                  <a:gdLst>
                    <a:gd name="connsiteX0" fmla="*/ 0 w 43892"/>
                    <a:gd name="connsiteY0" fmla="*/ 22984 h 30564"/>
                    <a:gd name="connsiteX1" fmla="*/ 28570 w 43892"/>
                    <a:gd name="connsiteY1" fmla="*/ 6304 h 30564"/>
                    <a:gd name="connsiteX2" fmla="*/ 32959 w 43892"/>
                    <a:gd name="connsiteY2" fmla="*/ 13886 h 30564"/>
                    <a:gd name="connsiteX3" fmla="*/ 4389 w 43892"/>
                    <a:gd name="connsiteY3" fmla="*/ 30565 h 30564"/>
                    <a:gd name="connsiteX4" fmla="*/ 0 w 43892"/>
                    <a:gd name="connsiteY4" fmla="*/ 22984 h 30564"/>
                    <a:gd name="connsiteX5" fmla="*/ 32480 w 43892"/>
                    <a:gd name="connsiteY5" fmla="*/ 4070 h 30564"/>
                    <a:gd name="connsiteX6" fmla="*/ 39503 w 43892"/>
                    <a:gd name="connsiteY6" fmla="*/ 0 h 30564"/>
                    <a:gd name="connsiteX7" fmla="*/ 43892 w 43892"/>
                    <a:gd name="connsiteY7" fmla="*/ 7581 h 30564"/>
                    <a:gd name="connsiteX8" fmla="*/ 36869 w 43892"/>
                    <a:gd name="connsiteY8" fmla="*/ 11651 h 30564"/>
                    <a:gd name="connsiteX9" fmla="*/ 32480 w 43892"/>
                    <a:gd name="connsiteY9" fmla="*/ 4070 h 30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892" h="30564">
                      <a:moveTo>
                        <a:pt x="0" y="22984"/>
                      </a:moveTo>
                      <a:lnTo>
                        <a:pt x="28570" y="6304"/>
                      </a:lnTo>
                      <a:lnTo>
                        <a:pt x="32959" y="13886"/>
                      </a:lnTo>
                      <a:lnTo>
                        <a:pt x="4389" y="30565"/>
                      </a:lnTo>
                      <a:lnTo>
                        <a:pt x="0" y="22984"/>
                      </a:lnTo>
                      <a:close/>
                      <a:moveTo>
                        <a:pt x="32480" y="4070"/>
                      </a:moveTo>
                      <a:lnTo>
                        <a:pt x="39503" y="0"/>
                      </a:lnTo>
                      <a:lnTo>
                        <a:pt x="43892" y="7581"/>
                      </a:lnTo>
                      <a:lnTo>
                        <a:pt x="36869" y="11651"/>
                      </a:lnTo>
                      <a:lnTo>
                        <a:pt x="32480" y="407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70" name="Freeform: Shape 4469">
                  <a:extLst>
                    <a:ext uri="{FF2B5EF4-FFF2-40B4-BE49-F238E27FC236}">
                      <a16:creationId xmlns:a16="http://schemas.microsoft.com/office/drawing/2014/main" id="{BCF980EF-C827-AF3E-DD2E-580F99802849}"/>
                    </a:ext>
                  </a:extLst>
                </p:cNvPr>
                <p:cNvSpPr/>
                <p:nvPr/>
              </p:nvSpPr>
              <p:spPr>
                <a:xfrm>
                  <a:off x="3957668" y="4390716"/>
                  <a:ext cx="34500" cy="33448"/>
                </a:xfrm>
                <a:custGeom>
                  <a:avLst/>
                  <a:gdLst>
                    <a:gd name="connsiteX0" fmla="*/ 15265 w 34500"/>
                    <a:gd name="connsiteY0" fmla="*/ 24827 h 33448"/>
                    <a:gd name="connsiteX1" fmla="*/ 18377 w 34500"/>
                    <a:gd name="connsiteY1" fmla="*/ 33127 h 33448"/>
                    <a:gd name="connsiteX2" fmla="*/ 9360 w 34500"/>
                    <a:gd name="connsiteY2" fmla="*/ 32248 h 33448"/>
                    <a:gd name="connsiteX3" fmla="*/ 2656 w 34500"/>
                    <a:gd name="connsiteY3" fmla="*/ 25625 h 33448"/>
                    <a:gd name="connsiteX4" fmla="*/ 1060 w 34500"/>
                    <a:gd name="connsiteY4" fmla="*/ 11739 h 33448"/>
                    <a:gd name="connsiteX5" fmla="*/ 9280 w 34500"/>
                    <a:gd name="connsiteY5" fmla="*/ 3120 h 33448"/>
                    <a:gd name="connsiteX6" fmla="*/ 22607 w 34500"/>
                    <a:gd name="connsiteY6" fmla="*/ 327 h 33448"/>
                    <a:gd name="connsiteX7" fmla="*/ 32104 w 34500"/>
                    <a:gd name="connsiteY7" fmla="*/ 7349 h 33448"/>
                    <a:gd name="connsiteX8" fmla="*/ 33780 w 34500"/>
                    <a:gd name="connsiteY8" fmla="*/ 19879 h 33448"/>
                    <a:gd name="connsiteX9" fmla="*/ 22926 w 34500"/>
                    <a:gd name="connsiteY9" fmla="*/ 30972 h 33448"/>
                    <a:gd name="connsiteX10" fmla="*/ 11834 w 34500"/>
                    <a:gd name="connsiteY10" fmla="*/ 11978 h 33448"/>
                    <a:gd name="connsiteX11" fmla="*/ 7684 w 34500"/>
                    <a:gd name="connsiteY11" fmla="*/ 16846 h 33448"/>
                    <a:gd name="connsiteX12" fmla="*/ 8322 w 34500"/>
                    <a:gd name="connsiteY12" fmla="*/ 22273 h 33448"/>
                    <a:gd name="connsiteX13" fmla="*/ 11036 w 34500"/>
                    <a:gd name="connsiteY13" fmla="*/ 24667 h 33448"/>
                    <a:gd name="connsiteX14" fmla="*/ 15265 w 34500"/>
                    <a:gd name="connsiteY14" fmla="*/ 24667 h 33448"/>
                    <a:gd name="connsiteX15" fmla="*/ 23166 w 34500"/>
                    <a:gd name="connsiteY15" fmla="*/ 20757 h 33448"/>
                    <a:gd name="connsiteX16" fmla="*/ 27156 w 34500"/>
                    <a:gd name="connsiteY16" fmla="*/ 16128 h 33448"/>
                    <a:gd name="connsiteX17" fmla="*/ 26597 w 34500"/>
                    <a:gd name="connsiteY17" fmla="*/ 11180 h 33448"/>
                    <a:gd name="connsiteX18" fmla="*/ 22368 w 34500"/>
                    <a:gd name="connsiteY18" fmla="*/ 8148 h 33448"/>
                    <a:gd name="connsiteX19" fmla="*/ 16542 w 34500"/>
                    <a:gd name="connsiteY19" fmla="*/ 9424 h 33448"/>
                    <a:gd name="connsiteX20" fmla="*/ 23166 w 34500"/>
                    <a:gd name="connsiteY20" fmla="*/ 20757 h 33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500" h="33448">
                      <a:moveTo>
                        <a:pt x="15265" y="24827"/>
                      </a:moveTo>
                      <a:lnTo>
                        <a:pt x="18377" y="33127"/>
                      </a:lnTo>
                      <a:cubicBezTo>
                        <a:pt x="15026" y="33765"/>
                        <a:pt x="12073" y="33446"/>
                        <a:pt x="9360" y="32248"/>
                      </a:cubicBezTo>
                      <a:cubicBezTo>
                        <a:pt x="6726" y="30972"/>
                        <a:pt x="4412" y="28817"/>
                        <a:pt x="2656" y="25625"/>
                      </a:cubicBezTo>
                      <a:cubicBezTo>
                        <a:pt x="-217" y="20677"/>
                        <a:pt x="-776" y="16048"/>
                        <a:pt x="1060" y="11739"/>
                      </a:cubicBezTo>
                      <a:cubicBezTo>
                        <a:pt x="2576" y="8307"/>
                        <a:pt x="5290" y="5434"/>
                        <a:pt x="9280" y="3120"/>
                      </a:cubicBezTo>
                      <a:cubicBezTo>
                        <a:pt x="13988" y="327"/>
                        <a:pt x="18457" y="-551"/>
                        <a:pt x="22607" y="327"/>
                      </a:cubicBezTo>
                      <a:cubicBezTo>
                        <a:pt x="26757" y="1285"/>
                        <a:pt x="29949" y="3599"/>
                        <a:pt x="32104" y="7349"/>
                      </a:cubicBezTo>
                      <a:cubicBezTo>
                        <a:pt x="34578" y="11579"/>
                        <a:pt x="35136" y="15809"/>
                        <a:pt x="33780" y="19879"/>
                      </a:cubicBezTo>
                      <a:cubicBezTo>
                        <a:pt x="32423" y="23949"/>
                        <a:pt x="28752" y="27700"/>
                        <a:pt x="22926" y="30972"/>
                      </a:cubicBezTo>
                      <a:lnTo>
                        <a:pt x="11834" y="11978"/>
                      </a:lnTo>
                      <a:cubicBezTo>
                        <a:pt x="9599" y="13335"/>
                        <a:pt x="8242" y="15011"/>
                        <a:pt x="7684" y="16846"/>
                      </a:cubicBezTo>
                      <a:cubicBezTo>
                        <a:pt x="7125" y="18762"/>
                        <a:pt x="7365" y="20597"/>
                        <a:pt x="8322" y="22273"/>
                      </a:cubicBezTo>
                      <a:cubicBezTo>
                        <a:pt x="9040" y="23470"/>
                        <a:pt x="9918" y="24268"/>
                        <a:pt x="11036" y="24667"/>
                      </a:cubicBezTo>
                      <a:cubicBezTo>
                        <a:pt x="12153" y="25066"/>
                        <a:pt x="13509" y="25066"/>
                        <a:pt x="15265" y="24667"/>
                      </a:cubicBezTo>
                      <a:close/>
                      <a:moveTo>
                        <a:pt x="23166" y="20757"/>
                      </a:moveTo>
                      <a:cubicBezTo>
                        <a:pt x="25321" y="19400"/>
                        <a:pt x="26677" y="17884"/>
                        <a:pt x="27156" y="16128"/>
                      </a:cubicBezTo>
                      <a:cubicBezTo>
                        <a:pt x="27635" y="14372"/>
                        <a:pt x="27475" y="12777"/>
                        <a:pt x="26597" y="11180"/>
                      </a:cubicBezTo>
                      <a:cubicBezTo>
                        <a:pt x="25640" y="9504"/>
                        <a:pt x="24203" y="8547"/>
                        <a:pt x="22368" y="8148"/>
                      </a:cubicBezTo>
                      <a:cubicBezTo>
                        <a:pt x="20532" y="7749"/>
                        <a:pt x="18617" y="8148"/>
                        <a:pt x="16542" y="9424"/>
                      </a:cubicBezTo>
                      <a:lnTo>
                        <a:pt x="23166" y="2075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71" name="Freeform: Shape 4470">
                  <a:extLst>
                    <a:ext uri="{FF2B5EF4-FFF2-40B4-BE49-F238E27FC236}">
                      <a16:creationId xmlns:a16="http://schemas.microsoft.com/office/drawing/2014/main" id="{96E530F6-C55D-59A0-608F-F8E191E0EEAF}"/>
                    </a:ext>
                  </a:extLst>
                </p:cNvPr>
                <p:cNvSpPr/>
                <p:nvPr/>
              </p:nvSpPr>
              <p:spPr>
                <a:xfrm>
                  <a:off x="3974388" y="4415223"/>
                  <a:ext cx="41000" cy="33278"/>
                </a:xfrm>
                <a:custGeom>
                  <a:avLst/>
                  <a:gdLst>
                    <a:gd name="connsiteX0" fmla="*/ 33898 w 41000"/>
                    <a:gd name="connsiteY0" fmla="*/ 16200 h 33278"/>
                    <a:gd name="connsiteX1" fmla="*/ 27833 w 41000"/>
                    <a:gd name="connsiteY1" fmla="*/ 19711 h 33278"/>
                    <a:gd name="connsiteX2" fmla="*/ 24801 w 41000"/>
                    <a:gd name="connsiteY2" fmla="*/ 14524 h 33278"/>
                    <a:gd name="connsiteX3" fmla="*/ 13309 w 41000"/>
                    <a:gd name="connsiteY3" fmla="*/ 21228 h 33278"/>
                    <a:gd name="connsiteX4" fmla="*/ 9319 w 41000"/>
                    <a:gd name="connsiteY4" fmla="*/ 23781 h 33278"/>
                    <a:gd name="connsiteX5" fmla="*/ 8760 w 41000"/>
                    <a:gd name="connsiteY5" fmla="*/ 25059 h 33278"/>
                    <a:gd name="connsiteX6" fmla="*/ 9159 w 41000"/>
                    <a:gd name="connsiteY6" fmla="*/ 26575 h 33278"/>
                    <a:gd name="connsiteX7" fmla="*/ 11633 w 41000"/>
                    <a:gd name="connsiteY7" fmla="*/ 29208 h 33278"/>
                    <a:gd name="connsiteX8" fmla="*/ 6126 w 41000"/>
                    <a:gd name="connsiteY8" fmla="*/ 33278 h 33278"/>
                    <a:gd name="connsiteX9" fmla="*/ 1498 w 41000"/>
                    <a:gd name="connsiteY9" fmla="*/ 27931 h 33278"/>
                    <a:gd name="connsiteX10" fmla="*/ 61 w 41000"/>
                    <a:gd name="connsiteY10" fmla="*/ 23861 h 33278"/>
                    <a:gd name="connsiteX11" fmla="*/ 460 w 41000"/>
                    <a:gd name="connsiteY11" fmla="*/ 20430 h 33278"/>
                    <a:gd name="connsiteX12" fmla="*/ 2775 w 41000"/>
                    <a:gd name="connsiteY12" fmla="*/ 17637 h 33278"/>
                    <a:gd name="connsiteX13" fmla="*/ 7962 w 41000"/>
                    <a:gd name="connsiteY13" fmla="*/ 14285 h 33278"/>
                    <a:gd name="connsiteX14" fmla="*/ 20411 w 41000"/>
                    <a:gd name="connsiteY14" fmla="*/ 7023 h 33278"/>
                    <a:gd name="connsiteX15" fmla="*/ 18416 w 41000"/>
                    <a:gd name="connsiteY15" fmla="*/ 3511 h 33278"/>
                    <a:gd name="connsiteX16" fmla="*/ 24481 w 41000"/>
                    <a:gd name="connsiteY16" fmla="*/ 0 h 33278"/>
                    <a:gd name="connsiteX17" fmla="*/ 26476 w 41000"/>
                    <a:gd name="connsiteY17" fmla="*/ 3511 h 33278"/>
                    <a:gd name="connsiteX18" fmla="*/ 32142 w 41000"/>
                    <a:gd name="connsiteY18" fmla="*/ 240 h 33278"/>
                    <a:gd name="connsiteX19" fmla="*/ 41001 w 41000"/>
                    <a:gd name="connsiteY19" fmla="*/ 5267 h 33278"/>
                    <a:gd name="connsiteX20" fmla="*/ 30945 w 41000"/>
                    <a:gd name="connsiteY20" fmla="*/ 11173 h 33278"/>
                    <a:gd name="connsiteX21" fmla="*/ 33978 w 41000"/>
                    <a:gd name="connsiteY21" fmla="*/ 16360 h 3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000" h="33278">
                      <a:moveTo>
                        <a:pt x="33898" y="16200"/>
                      </a:moveTo>
                      <a:lnTo>
                        <a:pt x="27833" y="19711"/>
                      </a:lnTo>
                      <a:lnTo>
                        <a:pt x="24801" y="14524"/>
                      </a:lnTo>
                      <a:lnTo>
                        <a:pt x="13309" y="21228"/>
                      </a:lnTo>
                      <a:cubicBezTo>
                        <a:pt x="10994" y="22585"/>
                        <a:pt x="9638" y="23462"/>
                        <a:pt x="9319" y="23781"/>
                      </a:cubicBezTo>
                      <a:cubicBezTo>
                        <a:pt x="8999" y="24101"/>
                        <a:pt x="8840" y="24500"/>
                        <a:pt x="8760" y="25059"/>
                      </a:cubicBezTo>
                      <a:cubicBezTo>
                        <a:pt x="8760" y="25537"/>
                        <a:pt x="8760" y="26016"/>
                        <a:pt x="9159" y="26575"/>
                      </a:cubicBezTo>
                      <a:cubicBezTo>
                        <a:pt x="9558" y="27293"/>
                        <a:pt x="10436" y="28171"/>
                        <a:pt x="11633" y="29208"/>
                      </a:cubicBezTo>
                      <a:lnTo>
                        <a:pt x="6126" y="33278"/>
                      </a:lnTo>
                      <a:cubicBezTo>
                        <a:pt x="4371" y="31922"/>
                        <a:pt x="2775" y="30166"/>
                        <a:pt x="1498" y="27931"/>
                      </a:cubicBezTo>
                      <a:cubicBezTo>
                        <a:pt x="700" y="26575"/>
                        <a:pt x="221" y="25218"/>
                        <a:pt x="61" y="23861"/>
                      </a:cubicBezTo>
                      <a:cubicBezTo>
                        <a:pt x="-99" y="22505"/>
                        <a:pt x="61" y="21387"/>
                        <a:pt x="460" y="20430"/>
                      </a:cubicBezTo>
                      <a:cubicBezTo>
                        <a:pt x="859" y="19472"/>
                        <a:pt x="1657" y="18594"/>
                        <a:pt x="2775" y="17637"/>
                      </a:cubicBezTo>
                      <a:cubicBezTo>
                        <a:pt x="3573" y="16918"/>
                        <a:pt x="5248" y="15881"/>
                        <a:pt x="7962" y="14285"/>
                      </a:cubicBezTo>
                      <a:lnTo>
                        <a:pt x="20411" y="7023"/>
                      </a:lnTo>
                      <a:lnTo>
                        <a:pt x="18416" y="3511"/>
                      </a:lnTo>
                      <a:lnTo>
                        <a:pt x="24481" y="0"/>
                      </a:lnTo>
                      <a:lnTo>
                        <a:pt x="26476" y="3511"/>
                      </a:lnTo>
                      <a:lnTo>
                        <a:pt x="32142" y="240"/>
                      </a:lnTo>
                      <a:lnTo>
                        <a:pt x="41001" y="5267"/>
                      </a:lnTo>
                      <a:lnTo>
                        <a:pt x="30945" y="11173"/>
                      </a:lnTo>
                      <a:lnTo>
                        <a:pt x="33978" y="1636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72" name="Freeform: Shape 4471">
                  <a:extLst>
                    <a:ext uri="{FF2B5EF4-FFF2-40B4-BE49-F238E27FC236}">
                      <a16:creationId xmlns:a16="http://schemas.microsoft.com/office/drawing/2014/main" id="{46C2171F-6F1E-1FE3-C806-697975B9523D}"/>
                    </a:ext>
                  </a:extLst>
                </p:cNvPr>
                <p:cNvSpPr/>
                <p:nvPr/>
              </p:nvSpPr>
              <p:spPr>
                <a:xfrm>
                  <a:off x="3982749" y="4436611"/>
                  <a:ext cx="40600" cy="42774"/>
                </a:xfrm>
                <a:custGeom>
                  <a:avLst/>
                  <a:gdLst>
                    <a:gd name="connsiteX0" fmla="*/ 15163 w 40600"/>
                    <a:gd name="connsiteY0" fmla="*/ 42695 h 42774"/>
                    <a:gd name="connsiteX1" fmla="*/ 10773 w 40600"/>
                    <a:gd name="connsiteY1" fmla="*/ 35114 h 42774"/>
                    <a:gd name="connsiteX2" fmla="*/ 25378 w 40600"/>
                    <a:gd name="connsiteY2" fmla="*/ 26575 h 42774"/>
                    <a:gd name="connsiteX3" fmla="*/ 31044 w 40600"/>
                    <a:gd name="connsiteY3" fmla="*/ 22585 h 42774"/>
                    <a:gd name="connsiteX4" fmla="*/ 32241 w 40600"/>
                    <a:gd name="connsiteY4" fmla="*/ 19791 h 42774"/>
                    <a:gd name="connsiteX5" fmla="*/ 31443 w 40600"/>
                    <a:gd name="connsiteY5" fmla="*/ 16759 h 42774"/>
                    <a:gd name="connsiteX6" fmla="*/ 28330 w 40600"/>
                    <a:gd name="connsiteY6" fmla="*/ 13886 h 42774"/>
                    <a:gd name="connsiteX7" fmla="*/ 24260 w 40600"/>
                    <a:gd name="connsiteY7" fmla="*/ 13407 h 42774"/>
                    <a:gd name="connsiteX8" fmla="*/ 17317 w 40600"/>
                    <a:gd name="connsiteY8" fmla="*/ 16679 h 42774"/>
                    <a:gd name="connsiteX9" fmla="*/ 4389 w 40600"/>
                    <a:gd name="connsiteY9" fmla="*/ 24260 h 42774"/>
                    <a:gd name="connsiteX10" fmla="*/ 0 w 40600"/>
                    <a:gd name="connsiteY10" fmla="*/ 16679 h 42774"/>
                    <a:gd name="connsiteX11" fmla="*/ 28570 w 40600"/>
                    <a:gd name="connsiteY11" fmla="*/ 0 h 42774"/>
                    <a:gd name="connsiteX12" fmla="*/ 32640 w 40600"/>
                    <a:gd name="connsiteY12" fmla="*/ 7023 h 42774"/>
                    <a:gd name="connsiteX13" fmla="*/ 28410 w 40600"/>
                    <a:gd name="connsiteY13" fmla="*/ 9497 h 42774"/>
                    <a:gd name="connsiteX14" fmla="*/ 38785 w 40600"/>
                    <a:gd name="connsiteY14" fmla="*/ 16121 h 42774"/>
                    <a:gd name="connsiteX15" fmla="*/ 40540 w 40600"/>
                    <a:gd name="connsiteY15" fmla="*/ 21228 h 42774"/>
                    <a:gd name="connsiteX16" fmla="*/ 40062 w 40600"/>
                    <a:gd name="connsiteY16" fmla="*/ 25697 h 42774"/>
                    <a:gd name="connsiteX17" fmla="*/ 37747 w 40600"/>
                    <a:gd name="connsiteY17" fmla="*/ 29049 h 42774"/>
                    <a:gd name="connsiteX18" fmla="*/ 32879 w 40600"/>
                    <a:gd name="connsiteY18" fmla="*/ 32400 h 42774"/>
                    <a:gd name="connsiteX19" fmla="*/ 15083 w 40600"/>
                    <a:gd name="connsiteY19" fmla="*/ 42775 h 42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600" h="42774">
                      <a:moveTo>
                        <a:pt x="15163" y="42695"/>
                      </a:moveTo>
                      <a:lnTo>
                        <a:pt x="10773" y="35114"/>
                      </a:lnTo>
                      <a:lnTo>
                        <a:pt x="25378" y="26575"/>
                      </a:lnTo>
                      <a:cubicBezTo>
                        <a:pt x="28490" y="24740"/>
                        <a:pt x="30325" y="23462"/>
                        <a:pt x="31044" y="22585"/>
                      </a:cubicBezTo>
                      <a:cubicBezTo>
                        <a:pt x="31762" y="21707"/>
                        <a:pt x="32161" y="20829"/>
                        <a:pt x="32241" y="19791"/>
                      </a:cubicBezTo>
                      <a:cubicBezTo>
                        <a:pt x="32321" y="18754"/>
                        <a:pt x="32081" y="17717"/>
                        <a:pt x="31443" y="16759"/>
                      </a:cubicBezTo>
                      <a:cubicBezTo>
                        <a:pt x="30645" y="15482"/>
                        <a:pt x="29607" y="14445"/>
                        <a:pt x="28330" y="13886"/>
                      </a:cubicBezTo>
                      <a:cubicBezTo>
                        <a:pt x="26974" y="13248"/>
                        <a:pt x="25617" y="13088"/>
                        <a:pt x="24260" y="13407"/>
                      </a:cubicBezTo>
                      <a:cubicBezTo>
                        <a:pt x="22824" y="13727"/>
                        <a:pt x="20589" y="14764"/>
                        <a:pt x="17317" y="16679"/>
                      </a:cubicBezTo>
                      <a:lnTo>
                        <a:pt x="4389" y="24260"/>
                      </a:lnTo>
                      <a:lnTo>
                        <a:pt x="0" y="16679"/>
                      </a:lnTo>
                      <a:lnTo>
                        <a:pt x="28570" y="0"/>
                      </a:lnTo>
                      <a:lnTo>
                        <a:pt x="32640" y="7023"/>
                      </a:lnTo>
                      <a:lnTo>
                        <a:pt x="28410" y="9497"/>
                      </a:lnTo>
                      <a:cubicBezTo>
                        <a:pt x="33119" y="10135"/>
                        <a:pt x="36550" y="12290"/>
                        <a:pt x="38785" y="16121"/>
                      </a:cubicBezTo>
                      <a:cubicBezTo>
                        <a:pt x="39742" y="17796"/>
                        <a:pt x="40381" y="19472"/>
                        <a:pt x="40540" y="21228"/>
                      </a:cubicBezTo>
                      <a:cubicBezTo>
                        <a:pt x="40700" y="22984"/>
                        <a:pt x="40540" y="24420"/>
                        <a:pt x="40062" y="25697"/>
                      </a:cubicBezTo>
                      <a:cubicBezTo>
                        <a:pt x="39583" y="26974"/>
                        <a:pt x="38785" y="28091"/>
                        <a:pt x="37747" y="29049"/>
                      </a:cubicBezTo>
                      <a:cubicBezTo>
                        <a:pt x="36710" y="30006"/>
                        <a:pt x="35114" y="31124"/>
                        <a:pt x="32879" y="32400"/>
                      </a:cubicBezTo>
                      <a:lnTo>
                        <a:pt x="15083" y="4277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73" name="Freeform: Shape 4472">
                  <a:extLst>
                    <a:ext uri="{FF2B5EF4-FFF2-40B4-BE49-F238E27FC236}">
                      <a16:creationId xmlns:a16="http://schemas.microsoft.com/office/drawing/2014/main" id="{389DF106-3772-91EC-DA2E-081608B95DE7}"/>
                    </a:ext>
                  </a:extLst>
                </p:cNvPr>
                <p:cNvSpPr/>
                <p:nvPr/>
              </p:nvSpPr>
              <p:spPr>
                <a:xfrm>
                  <a:off x="4004166" y="4472917"/>
                  <a:ext cx="37198" cy="38948"/>
                </a:xfrm>
                <a:custGeom>
                  <a:avLst/>
                  <a:gdLst>
                    <a:gd name="connsiteX0" fmla="*/ 21437 w 37198"/>
                    <a:gd name="connsiteY0" fmla="*/ 8145 h 38948"/>
                    <a:gd name="connsiteX1" fmla="*/ 18644 w 37198"/>
                    <a:gd name="connsiteY1" fmla="*/ 563 h 38948"/>
                    <a:gd name="connsiteX2" fmla="*/ 27103 w 37198"/>
                    <a:gd name="connsiteY2" fmla="*/ 962 h 38948"/>
                    <a:gd name="connsiteX3" fmla="*/ 33966 w 37198"/>
                    <a:gd name="connsiteY3" fmla="*/ 8225 h 38948"/>
                    <a:gd name="connsiteX4" fmla="*/ 37159 w 37198"/>
                    <a:gd name="connsiteY4" fmla="*/ 16444 h 38948"/>
                    <a:gd name="connsiteX5" fmla="*/ 36121 w 37198"/>
                    <a:gd name="connsiteY5" fmla="*/ 21711 h 38948"/>
                    <a:gd name="connsiteX6" fmla="*/ 29897 w 37198"/>
                    <a:gd name="connsiteY6" fmla="*/ 26659 h 38948"/>
                    <a:gd name="connsiteX7" fmla="*/ 21038 w 37198"/>
                    <a:gd name="connsiteY7" fmla="*/ 31767 h 38948"/>
                    <a:gd name="connsiteX8" fmla="*/ 15692 w 37198"/>
                    <a:gd name="connsiteY8" fmla="*/ 35358 h 38948"/>
                    <a:gd name="connsiteX9" fmla="*/ 12659 w 37198"/>
                    <a:gd name="connsiteY9" fmla="*/ 38949 h 38948"/>
                    <a:gd name="connsiteX10" fmla="*/ 8270 w 37198"/>
                    <a:gd name="connsiteY10" fmla="*/ 31447 h 38948"/>
                    <a:gd name="connsiteX11" fmla="*/ 10105 w 37198"/>
                    <a:gd name="connsiteY11" fmla="*/ 29452 h 38948"/>
                    <a:gd name="connsiteX12" fmla="*/ 10823 w 37198"/>
                    <a:gd name="connsiteY12" fmla="*/ 28654 h 38948"/>
                    <a:gd name="connsiteX13" fmla="*/ 5556 w 37198"/>
                    <a:gd name="connsiteY13" fmla="*/ 26180 h 38948"/>
                    <a:gd name="connsiteX14" fmla="*/ 1885 w 37198"/>
                    <a:gd name="connsiteY14" fmla="*/ 22030 h 38948"/>
                    <a:gd name="connsiteX15" fmla="*/ 210 w 37198"/>
                    <a:gd name="connsiteY15" fmla="*/ 13651 h 38948"/>
                    <a:gd name="connsiteX16" fmla="*/ 4758 w 37198"/>
                    <a:gd name="connsiteY16" fmla="*/ 7586 h 38948"/>
                    <a:gd name="connsiteX17" fmla="*/ 9786 w 37198"/>
                    <a:gd name="connsiteY17" fmla="*/ 6229 h 38948"/>
                    <a:gd name="connsiteX18" fmla="*/ 14574 w 37198"/>
                    <a:gd name="connsiteY18" fmla="*/ 7746 h 38948"/>
                    <a:gd name="connsiteX19" fmla="*/ 19841 w 37198"/>
                    <a:gd name="connsiteY19" fmla="*/ 12694 h 38948"/>
                    <a:gd name="connsiteX20" fmla="*/ 25986 w 37198"/>
                    <a:gd name="connsiteY20" fmla="*/ 18998 h 38948"/>
                    <a:gd name="connsiteX21" fmla="*/ 26705 w 37198"/>
                    <a:gd name="connsiteY21" fmla="*/ 18599 h 38948"/>
                    <a:gd name="connsiteX22" fmla="*/ 29178 w 37198"/>
                    <a:gd name="connsiteY22" fmla="*/ 15726 h 38948"/>
                    <a:gd name="connsiteX23" fmla="*/ 27742 w 37198"/>
                    <a:gd name="connsiteY23" fmla="*/ 11097 h 38948"/>
                    <a:gd name="connsiteX24" fmla="*/ 25108 w 37198"/>
                    <a:gd name="connsiteY24" fmla="*/ 8384 h 38948"/>
                    <a:gd name="connsiteX25" fmla="*/ 21278 w 37198"/>
                    <a:gd name="connsiteY25" fmla="*/ 8145 h 38948"/>
                    <a:gd name="connsiteX26" fmla="*/ 21198 w 37198"/>
                    <a:gd name="connsiteY26" fmla="*/ 21871 h 38948"/>
                    <a:gd name="connsiteX27" fmla="*/ 17367 w 37198"/>
                    <a:gd name="connsiteY27" fmla="*/ 17960 h 38948"/>
                    <a:gd name="connsiteX28" fmla="*/ 13617 w 37198"/>
                    <a:gd name="connsiteY28" fmla="*/ 14609 h 38948"/>
                    <a:gd name="connsiteX29" fmla="*/ 10105 w 37198"/>
                    <a:gd name="connsiteY29" fmla="*/ 14609 h 38948"/>
                    <a:gd name="connsiteX30" fmla="*/ 8030 w 37198"/>
                    <a:gd name="connsiteY30" fmla="*/ 17402 h 38948"/>
                    <a:gd name="connsiteX31" fmla="*/ 8669 w 37198"/>
                    <a:gd name="connsiteY31" fmla="*/ 21073 h 38948"/>
                    <a:gd name="connsiteX32" fmla="*/ 12340 w 37198"/>
                    <a:gd name="connsiteY32" fmla="*/ 24185 h 38948"/>
                    <a:gd name="connsiteX33" fmla="*/ 15931 w 37198"/>
                    <a:gd name="connsiteY33" fmla="*/ 24504 h 38948"/>
                    <a:gd name="connsiteX34" fmla="*/ 19761 w 37198"/>
                    <a:gd name="connsiteY34" fmla="*/ 22669 h 38948"/>
                    <a:gd name="connsiteX35" fmla="*/ 21278 w 37198"/>
                    <a:gd name="connsiteY35" fmla="*/ 21791 h 3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7198" h="38948">
                      <a:moveTo>
                        <a:pt x="21437" y="8145"/>
                      </a:moveTo>
                      <a:lnTo>
                        <a:pt x="18644" y="563"/>
                      </a:lnTo>
                      <a:cubicBezTo>
                        <a:pt x="21836" y="-315"/>
                        <a:pt x="24709" y="-155"/>
                        <a:pt x="27103" y="962"/>
                      </a:cubicBezTo>
                      <a:cubicBezTo>
                        <a:pt x="29497" y="2079"/>
                        <a:pt x="31812" y="4473"/>
                        <a:pt x="33966" y="8225"/>
                      </a:cubicBezTo>
                      <a:cubicBezTo>
                        <a:pt x="35962" y="11576"/>
                        <a:pt x="36999" y="14370"/>
                        <a:pt x="37159" y="16444"/>
                      </a:cubicBezTo>
                      <a:cubicBezTo>
                        <a:pt x="37318" y="18599"/>
                        <a:pt x="36999" y="20355"/>
                        <a:pt x="36121" y="21711"/>
                      </a:cubicBezTo>
                      <a:cubicBezTo>
                        <a:pt x="35243" y="23068"/>
                        <a:pt x="33248" y="24744"/>
                        <a:pt x="29897" y="26659"/>
                      </a:cubicBezTo>
                      <a:lnTo>
                        <a:pt x="21038" y="31767"/>
                      </a:lnTo>
                      <a:cubicBezTo>
                        <a:pt x="18564" y="33203"/>
                        <a:pt x="16729" y="34400"/>
                        <a:pt x="15692" y="35358"/>
                      </a:cubicBezTo>
                      <a:cubicBezTo>
                        <a:pt x="14654" y="36316"/>
                        <a:pt x="13617" y="37512"/>
                        <a:pt x="12659" y="38949"/>
                      </a:cubicBezTo>
                      <a:lnTo>
                        <a:pt x="8270" y="31447"/>
                      </a:lnTo>
                      <a:cubicBezTo>
                        <a:pt x="8669" y="30968"/>
                        <a:pt x="9227" y="30251"/>
                        <a:pt x="10105" y="29452"/>
                      </a:cubicBezTo>
                      <a:cubicBezTo>
                        <a:pt x="10504" y="29053"/>
                        <a:pt x="10744" y="28814"/>
                        <a:pt x="10823" y="28654"/>
                      </a:cubicBezTo>
                      <a:cubicBezTo>
                        <a:pt x="8828" y="28096"/>
                        <a:pt x="7073" y="27298"/>
                        <a:pt x="5556" y="26180"/>
                      </a:cubicBezTo>
                      <a:cubicBezTo>
                        <a:pt x="4040" y="25063"/>
                        <a:pt x="2843" y="23707"/>
                        <a:pt x="1885" y="22030"/>
                      </a:cubicBezTo>
                      <a:cubicBezTo>
                        <a:pt x="210" y="19078"/>
                        <a:pt x="-349" y="16285"/>
                        <a:pt x="210" y="13651"/>
                      </a:cubicBezTo>
                      <a:cubicBezTo>
                        <a:pt x="768" y="11017"/>
                        <a:pt x="2364" y="9022"/>
                        <a:pt x="4758" y="7586"/>
                      </a:cubicBezTo>
                      <a:cubicBezTo>
                        <a:pt x="6354" y="6628"/>
                        <a:pt x="8030" y="6229"/>
                        <a:pt x="9786" y="6229"/>
                      </a:cubicBezTo>
                      <a:cubicBezTo>
                        <a:pt x="11542" y="6229"/>
                        <a:pt x="13138" y="6788"/>
                        <a:pt x="14574" y="7746"/>
                      </a:cubicBezTo>
                      <a:cubicBezTo>
                        <a:pt x="16011" y="8703"/>
                        <a:pt x="17846" y="10379"/>
                        <a:pt x="19841" y="12694"/>
                      </a:cubicBezTo>
                      <a:cubicBezTo>
                        <a:pt x="22555" y="15806"/>
                        <a:pt x="24630" y="17960"/>
                        <a:pt x="25986" y="18998"/>
                      </a:cubicBezTo>
                      <a:lnTo>
                        <a:pt x="26705" y="18599"/>
                      </a:lnTo>
                      <a:cubicBezTo>
                        <a:pt x="28141" y="17721"/>
                        <a:pt x="29019" y="16764"/>
                        <a:pt x="29178" y="15726"/>
                      </a:cubicBezTo>
                      <a:cubicBezTo>
                        <a:pt x="29418" y="14689"/>
                        <a:pt x="28859" y="13092"/>
                        <a:pt x="27742" y="11097"/>
                      </a:cubicBezTo>
                      <a:cubicBezTo>
                        <a:pt x="26944" y="9741"/>
                        <a:pt x="26066" y="8863"/>
                        <a:pt x="25108" y="8384"/>
                      </a:cubicBezTo>
                      <a:cubicBezTo>
                        <a:pt x="24151" y="7905"/>
                        <a:pt x="22874" y="7905"/>
                        <a:pt x="21278" y="8145"/>
                      </a:cubicBezTo>
                      <a:close/>
                      <a:moveTo>
                        <a:pt x="21198" y="21871"/>
                      </a:moveTo>
                      <a:cubicBezTo>
                        <a:pt x="20320" y="21073"/>
                        <a:pt x="19043" y="19796"/>
                        <a:pt x="17367" y="17960"/>
                      </a:cubicBezTo>
                      <a:cubicBezTo>
                        <a:pt x="15692" y="16125"/>
                        <a:pt x="14415" y="15008"/>
                        <a:pt x="13617" y="14609"/>
                      </a:cubicBezTo>
                      <a:cubicBezTo>
                        <a:pt x="12340" y="14050"/>
                        <a:pt x="11143" y="14050"/>
                        <a:pt x="10105" y="14609"/>
                      </a:cubicBezTo>
                      <a:cubicBezTo>
                        <a:pt x="9068" y="15247"/>
                        <a:pt x="8349" y="16125"/>
                        <a:pt x="8030" y="17402"/>
                      </a:cubicBezTo>
                      <a:cubicBezTo>
                        <a:pt x="7711" y="18679"/>
                        <a:pt x="7951" y="19876"/>
                        <a:pt x="8669" y="21073"/>
                      </a:cubicBezTo>
                      <a:cubicBezTo>
                        <a:pt x="9467" y="22429"/>
                        <a:pt x="10664" y="23467"/>
                        <a:pt x="12340" y="24185"/>
                      </a:cubicBezTo>
                      <a:cubicBezTo>
                        <a:pt x="13537" y="24744"/>
                        <a:pt x="14734" y="24824"/>
                        <a:pt x="15931" y="24504"/>
                      </a:cubicBezTo>
                      <a:cubicBezTo>
                        <a:pt x="16729" y="24345"/>
                        <a:pt x="18006" y="23707"/>
                        <a:pt x="19761" y="22669"/>
                      </a:cubicBezTo>
                      <a:lnTo>
                        <a:pt x="21278" y="2179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74" name="Freeform: Shape 4473">
                  <a:extLst>
                    <a:ext uri="{FF2B5EF4-FFF2-40B4-BE49-F238E27FC236}">
                      <a16:creationId xmlns:a16="http://schemas.microsoft.com/office/drawing/2014/main" id="{A24809A8-4DB9-B9F1-985F-1FF2F3994E5F}"/>
                    </a:ext>
                  </a:extLst>
                </p:cNvPr>
                <p:cNvSpPr/>
                <p:nvPr/>
              </p:nvSpPr>
              <p:spPr>
                <a:xfrm>
                  <a:off x="4020097" y="4500374"/>
                  <a:ext cx="49957" cy="58815"/>
                </a:xfrm>
                <a:custGeom>
                  <a:avLst/>
                  <a:gdLst>
                    <a:gd name="connsiteX0" fmla="*/ 28490 w 49957"/>
                    <a:gd name="connsiteY0" fmla="*/ 80 h 58815"/>
                    <a:gd name="connsiteX1" fmla="*/ 32560 w 49957"/>
                    <a:gd name="connsiteY1" fmla="*/ 7023 h 58815"/>
                    <a:gd name="connsiteX2" fmla="*/ 28650 w 49957"/>
                    <a:gd name="connsiteY2" fmla="*/ 9337 h 58815"/>
                    <a:gd name="connsiteX3" fmla="*/ 38386 w 49957"/>
                    <a:gd name="connsiteY3" fmla="*/ 15642 h 58815"/>
                    <a:gd name="connsiteX4" fmla="*/ 40062 w 49957"/>
                    <a:gd name="connsiteY4" fmla="*/ 21068 h 58815"/>
                    <a:gd name="connsiteX5" fmla="*/ 38545 w 49957"/>
                    <a:gd name="connsiteY5" fmla="*/ 26335 h 58815"/>
                    <a:gd name="connsiteX6" fmla="*/ 44291 w 49957"/>
                    <a:gd name="connsiteY6" fmla="*/ 28410 h 58815"/>
                    <a:gd name="connsiteX7" fmla="*/ 48122 w 49957"/>
                    <a:gd name="connsiteY7" fmla="*/ 32400 h 58815"/>
                    <a:gd name="connsiteX8" fmla="*/ 49957 w 49957"/>
                    <a:gd name="connsiteY8" fmla="*/ 38466 h 58815"/>
                    <a:gd name="connsiteX9" fmla="*/ 48122 w 49957"/>
                    <a:gd name="connsiteY9" fmla="*/ 43892 h 58815"/>
                    <a:gd name="connsiteX10" fmla="*/ 42695 w 49957"/>
                    <a:gd name="connsiteY10" fmla="*/ 48122 h 58815"/>
                    <a:gd name="connsiteX11" fmla="*/ 24420 w 49957"/>
                    <a:gd name="connsiteY11" fmla="*/ 58816 h 58815"/>
                    <a:gd name="connsiteX12" fmla="*/ 20031 w 49957"/>
                    <a:gd name="connsiteY12" fmla="*/ 51235 h 58815"/>
                    <a:gd name="connsiteX13" fmla="*/ 36391 w 49957"/>
                    <a:gd name="connsiteY13" fmla="*/ 41658 h 58815"/>
                    <a:gd name="connsiteX14" fmla="*/ 41418 w 49957"/>
                    <a:gd name="connsiteY14" fmla="*/ 37668 h 58815"/>
                    <a:gd name="connsiteX15" fmla="*/ 41179 w 49957"/>
                    <a:gd name="connsiteY15" fmla="*/ 33518 h 58815"/>
                    <a:gd name="connsiteX16" fmla="*/ 38466 w 49957"/>
                    <a:gd name="connsiteY16" fmla="*/ 31124 h 58815"/>
                    <a:gd name="connsiteX17" fmla="*/ 34475 w 49957"/>
                    <a:gd name="connsiteY17" fmla="*/ 30805 h 58815"/>
                    <a:gd name="connsiteX18" fmla="*/ 28171 w 49957"/>
                    <a:gd name="connsiteY18" fmla="*/ 33598 h 58815"/>
                    <a:gd name="connsiteX19" fmla="*/ 14445 w 49957"/>
                    <a:gd name="connsiteY19" fmla="*/ 41578 h 58815"/>
                    <a:gd name="connsiteX20" fmla="*/ 10055 w 49957"/>
                    <a:gd name="connsiteY20" fmla="*/ 33997 h 58815"/>
                    <a:gd name="connsiteX21" fmla="*/ 25697 w 49957"/>
                    <a:gd name="connsiteY21" fmla="*/ 24819 h 58815"/>
                    <a:gd name="connsiteX22" fmla="*/ 30884 w 49957"/>
                    <a:gd name="connsiteY22" fmla="*/ 21308 h 58815"/>
                    <a:gd name="connsiteX23" fmla="*/ 31922 w 49957"/>
                    <a:gd name="connsiteY23" fmla="*/ 18993 h 58815"/>
                    <a:gd name="connsiteX24" fmla="*/ 31203 w 49957"/>
                    <a:gd name="connsiteY24" fmla="*/ 16360 h 58815"/>
                    <a:gd name="connsiteX25" fmla="*/ 28410 w 49957"/>
                    <a:gd name="connsiteY25" fmla="*/ 13727 h 58815"/>
                    <a:gd name="connsiteX26" fmla="*/ 24500 w 49957"/>
                    <a:gd name="connsiteY26" fmla="*/ 13328 h 58815"/>
                    <a:gd name="connsiteX27" fmla="*/ 18275 w 49957"/>
                    <a:gd name="connsiteY27" fmla="*/ 16121 h 58815"/>
                    <a:gd name="connsiteX28" fmla="*/ 4389 w 49957"/>
                    <a:gd name="connsiteY28" fmla="*/ 24261 h 58815"/>
                    <a:gd name="connsiteX29" fmla="*/ 0 w 49957"/>
                    <a:gd name="connsiteY29" fmla="*/ 16679 h 58815"/>
                    <a:gd name="connsiteX30" fmla="*/ 28570 w 49957"/>
                    <a:gd name="connsiteY30" fmla="*/ 0 h 5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9957" h="58815">
                      <a:moveTo>
                        <a:pt x="28490" y="80"/>
                      </a:moveTo>
                      <a:lnTo>
                        <a:pt x="32560" y="7023"/>
                      </a:lnTo>
                      <a:lnTo>
                        <a:pt x="28650" y="9337"/>
                      </a:lnTo>
                      <a:cubicBezTo>
                        <a:pt x="33119" y="10055"/>
                        <a:pt x="36391" y="12130"/>
                        <a:pt x="38386" y="15642"/>
                      </a:cubicBezTo>
                      <a:cubicBezTo>
                        <a:pt x="39423" y="17477"/>
                        <a:pt x="39982" y="19313"/>
                        <a:pt x="40062" y="21068"/>
                      </a:cubicBezTo>
                      <a:cubicBezTo>
                        <a:pt x="40062" y="22824"/>
                        <a:pt x="39583" y="24660"/>
                        <a:pt x="38545" y="26335"/>
                      </a:cubicBezTo>
                      <a:cubicBezTo>
                        <a:pt x="40780" y="26735"/>
                        <a:pt x="42695" y="27373"/>
                        <a:pt x="44291" y="28410"/>
                      </a:cubicBezTo>
                      <a:cubicBezTo>
                        <a:pt x="45887" y="29448"/>
                        <a:pt x="47164" y="30725"/>
                        <a:pt x="48122" y="32400"/>
                      </a:cubicBezTo>
                      <a:cubicBezTo>
                        <a:pt x="49319" y="34475"/>
                        <a:pt x="49957" y="36550"/>
                        <a:pt x="49957" y="38466"/>
                      </a:cubicBezTo>
                      <a:cubicBezTo>
                        <a:pt x="49957" y="40381"/>
                        <a:pt x="49319" y="42217"/>
                        <a:pt x="48122" y="43892"/>
                      </a:cubicBezTo>
                      <a:cubicBezTo>
                        <a:pt x="47244" y="45089"/>
                        <a:pt x="45409" y="46526"/>
                        <a:pt x="42695" y="48122"/>
                      </a:cubicBezTo>
                      <a:lnTo>
                        <a:pt x="24420" y="58816"/>
                      </a:lnTo>
                      <a:lnTo>
                        <a:pt x="20031" y="51235"/>
                      </a:lnTo>
                      <a:lnTo>
                        <a:pt x="36391" y="41658"/>
                      </a:lnTo>
                      <a:cubicBezTo>
                        <a:pt x="39263" y="39982"/>
                        <a:pt x="40940" y="38705"/>
                        <a:pt x="41418" y="37668"/>
                      </a:cubicBezTo>
                      <a:cubicBezTo>
                        <a:pt x="42057" y="36311"/>
                        <a:pt x="41977" y="34954"/>
                        <a:pt x="41179" y="33518"/>
                      </a:cubicBezTo>
                      <a:cubicBezTo>
                        <a:pt x="40540" y="32480"/>
                        <a:pt x="39663" y="31682"/>
                        <a:pt x="38466" y="31124"/>
                      </a:cubicBezTo>
                      <a:cubicBezTo>
                        <a:pt x="37268" y="30565"/>
                        <a:pt x="35912" y="30485"/>
                        <a:pt x="34475" y="30805"/>
                      </a:cubicBezTo>
                      <a:cubicBezTo>
                        <a:pt x="32959" y="31124"/>
                        <a:pt x="30884" y="32081"/>
                        <a:pt x="28171" y="33598"/>
                      </a:cubicBezTo>
                      <a:lnTo>
                        <a:pt x="14445" y="41578"/>
                      </a:lnTo>
                      <a:lnTo>
                        <a:pt x="10055" y="33997"/>
                      </a:lnTo>
                      <a:lnTo>
                        <a:pt x="25697" y="24819"/>
                      </a:lnTo>
                      <a:cubicBezTo>
                        <a:pt x="28490" y="23223"/>
                        <a:pt x="30166" y="22026"/>
                        <a:pt x="30884" y="21308"/>
                      </a:cubicBezTo>
                      <a:cubicBezTo>
                        <a:pt x="31522" y="20590"/>
                        <a:pt x="31922" y="19792"/>
                        <a:pt x="31922" y="18993"/>
                      </a:cubicBezTo>
                      <a:cubicBezTo>
                        <a:pt x="31922" y="18196"/>
                        <a:pt x="31762" y="17318"/>
                        <a:pt x="31203" y="16360"/>
                      </a:cubicBezTo>
                      <a:cubicBezTo>
                        <a:pt x="30565" y="15163"/>
                        <a:pt x="29607" y="14365"/>
                        <a:pt x="28410" y="13727"/>
                      </a:cubicBezTo>
                      <a:cubicBezTo>
                        <a:pt x="27213" y="13168"/>
                        <a:pt x="25936" y="13008"/>
                        <a:pt x="24500" y="13328"/>
                      </a:cubicBezTo>
                      <a:cubicBezTo>
                        <a:pt x="23063" y="13647"/>
                        <a:pt x="20989" y="14524"/>
                        <a:pt x="18275" y="16121"/>
                      </a:cubicBezTo>
                      <a:lnTo>
                        <a:pt x="4389" y="24261"/>
                      </a:lnTo>
                      <a:lnTo>
                        <a:pt x="0" y="16679"/>
                      </a:lnTo>
                      <a:lnTo>
                        <a:pt x="28570" y="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24" name="Graphic 2">
                <a:extLst>
                  <a:ext uri="{FF2B5EF4-FFF2-40B4-BE49-F238E27FC236}">
                    <a16:creationId xmlns:a16="http://schemas.microsoft.com/office/drawing/2014/main" id="{D4CA7B22-D2B7-5207-F390-48A8B72AFB9A}"/>
                  </a:ext>
                </a:extLst>
              </p:cNvPr>
              <p:cNvGrpSpPr/>
              <p:nvPr/>
            </p:nvGrpSpPr>
            <p:grpSpPr>
              <a:xfrm>
                <a:off x="3754908" y="4232871"/>
                <a:ext cx="214513" cy="383538"/>
                <a:chOff x="3754908" y="4232871"/>
                <a:chExt cx="214513" cy="383538"/>
              </a:xfrm>
              <a:solidFill>
                <a:srgbClr val="000000"/>
              </a:solidFill>
            </p:grpSpPr>
            <p:sp>
              <p:nvSpPr>
                <p:cNvPr id="4450" name="Freeform: Shape 4449">
                  <a:extLst>
                    <a:ext uri="{FF2B5EF4-FFF2-40B4-BE49-F238E27FC236}">
                      <a16:creationId xmlns:a16="http://schemas.microsoft.com/office/drawing/2014/main" id="{C2E69DE1-CEFF-B855-6FC5-8FEE884530CD}"/>
                    </a:ext>
                  </a:extLst>
                </p:cNvPr>
                <p:cNvSpPr/>
                <p:nvPr/>
              </p:nvSpPr>
              <p:spPr>
                <a:xfrm>
                  <a:off x="3754908" y="4232871"/>
                  <a:ext cx="32320" cy="22824"/>
                </a:xfrm>
                <a:custGeom>
                  <a:avLst/>
                  <a:gdLst>
                    <a:gd name="connsiteX0" fmla="*/ 0 w 32320"/>
                    <a:gd name="connsiteY0" fmla="*/ 18674 h 22824"/>
                    <a:gd name="connsiteX1" fmla="*/ 7262 w 32320"/>
                    <a:gd name="connsiteY1" fmla="*/ 14923 h 22824"/>
                    <a:gd name="connsiteX2" fmla="*/ 399 w 32320"/>
                    <a:gd name="connsiteY2" fmla="*/ 1756 h 22824"/>
                    <a:gd name="connsiteX3" fmla="*/ 3831 w 32320"/>
                    <a:gd name="connsiteY3" fmla="*/ 0 h 22824"/>
                    <a:gd name="connsiteX4" fmla="*/ 30725 w 32320"/>
                    <a:gd name="connsiteY4" fmla="*/ 3671 h 22824"/>
                    <a:gd name="connsiteX5" fmla="*/ 32321 w 32320"/>
                    <a:gd name="connsiteY5" fmla="*/ 6704 h 22824"/>
                    <a:gd name="connsiteX6" fmla="*/ 12609 w 32320"/>
                    <a:gd name="connsiteY6" fmla="*/ 16918 h 22824"/>
                    <a:gd name="connsiteX7" fmla="*/ 14764 w 32320"/>
                    <a:gd name="connsiteY7" fmla="*/ 21068 h 22824"/>
                    <a:gd name="connsiteX8" fmla="*/ 11332 w 32320"/>
                    <a:gd name="connsiteY8" fmla="*/ 22824 h 22824"/>
                    <a:gd name="connsiteX9" fmla="*/ 9177 w 32320"/>
                    <a:gd name="connsiteY9" fmla="*/ 18754 h 22824"/>
                    <a:gd name="connsiteX10" fmla="*/ 1915 w 32320"/>
                    <a:gd name="connsiteY10" fmla="*/ 22505 h 22824"/>
                    <a:gd name="connsiteX11" fmla="*/ 0 w 32320"/>
                    <a:gd name="connsiteY11" fmla="*/ 18754 h 22824"/>
                    <a:gd name="connsiteX12" fmla="*/ 10694 w 32320"/>
                    <a:gd name="connsiteY12" fmla="*/ 13088 h 22824"/>
                    <a:gd name="connsiteX13" fmla="*/ 24420 w 32320"/>
                    <a:gd name="connsiteY13" fmla="*/ 5985 h 22824"/>
                    <a:gd name="connsiteX14" fmla="*/ 5746 w 32320"/>
                    <a:gd name="connsiteY14" fmla="*/ 3591 h 22824"/>
                    <a:gd name="connsiteX15" fmla="*/ 10694 w 32320"/>
                    <a:gd name="connsiteY15" fmla="*/ 13088 h 2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20" h="22824">
                      <a:moveTo>
                        <a:pt x="0" y="18674"/>
                      </a:moveTo>
                      <a:lnTo>
                        <a:pt x="7262" y="14923"/>
                      </a:lnTo>
                      <a:lnTo>
                        <a:pt x="399" y="1756"/>
                      </a:lnTo>
                      <a:lnTo>
                        <a:pt x="3831" y="0"/>
                      </a:lnTo>
                      <a:lnTo>
                        <a:pt x="30725" y="3671"/>
                      </a:lnTo>
                      <a:lnTo>
                        <a:pt x="32321" y="6704"/>
                      </a:lnTo>
                      <a:lnTo>
                        <a:pt x="12609" y="16918"/>
                      </a:lnTo>
                      <a:lnTo>
                        <a:pt x="14764" y="21068"/>
                      </a:lnTo>
                      <a:lnTo>
                        <a:pt x="11332" y="22824"/>
                      </a:lnTo>
                      <a:lnTo>
                        <a:pt x="9177" y="18754"/>
                      </a:lnTo>
                      <a:lnTo>
                        <a:pt x="1915" y="22505"/>
                      </a:lnTo>
                      <a:lnTo>
                        <a:pt x="0" y="18754"/>
                      </a:lnTo>
                      <a:close/>
                      <a:moveTo>
                        <a:pt x="10694" y="13088"/>
                      </a:moveTo>
                      <a:lnTo>
                        <a:pt x="24420" y="5985"/>
                      </a:lnTo>
                      <a:lnTo>
                        <a:pt x="5746" y="3591"/>
                      </a:lnTo>
                      <a:lnTo>
                        <a:pt x="10694" y="1308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51" name="Freeform: Shape 4450">
                  <a:extLst>
                    <a:ext uri="{FF2B5EF4-FFF2-40B4-BE49-F238E27FC236}">
                      <a16:creationId xmlns:a16="http://schemas.microsoft.com/office/drawing/2014/main" id="{51962205-37D5-5FE5-533A-0414699E4708}"/>
                    </a:ext>
                  </a:extLst>
                </p:cNvPr>
                <p:cNvSpPr/>
                <p:nvPr/>
              </p:nvSpPr>
              <p:spPr>
                <a:xfrm>
                  <a:off x="3762011" y="4263117"/>
                  <a:ext cx="6464" cy="6464"/>
                </a:xfrm>
                <a:custGeom>
                  <a:avLst/>
                  <a:gdLst>
                    <a:gd name="connsiteX0" fmla="*/ 0 w 6464"/>
                    <a:gd name="connsiteY0" fmla="*/ 2235 h 6464"/>
                    <a:gd name="connsiteX1" fmla="*/ 4230 w 6464"/>
                    <a:gd name="connsiteY1" fmla="*/ 0 h 6464"/>
                    <a:gd name="connsiteX2" fmla="*/ 6464 w 6464"/>
                    <a:gd name="connsiteY2" fmla="*/ 4230 h 6464"/>
                    <a:gd name="connsiteX3" fmla="*/ 2235 w 6464"/>
                    <a:gd name="connsiteY3" fmla="*/ 6464 h 6464"/>
                    <a:gd name="connsiteX4" fmla="*/ 0 w 6464"/>
                    <a:gd name="connsiteY4" fmla="*/ 2235 h 6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4" h="6464">
                      <a:moveTo>
                        <a:pt x="0" y="2235"/>
                      </a:moveTo>
                      <a:lnTo>
                        <a:pt x="4230" y="0"/>
                      </a:lnTo>
                      <a:lnTo>
                        <a:pt x="6464" y="4230"/>
                      </a:lnTo>
                      <a:lnTo>
                        <a:pt x="2235" y="6464"/>
                      </a:lnTo>
                      <a:lnTo>
                        <a:pt x="0" y="223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52" name="Freeform: Shape 4451">
                  <a:extLst>
                    <a:ext uri="{FF2B5EF4-FFF2-40B4-BE49-F238E27FC236}">
                      <a16:creationId xmlns:a16="http://schemas.microsoft.com/office/drawing/2014/main" id="{394167C4-78A3-EF1B-AB47-9B55861E8EC3}"/>
                    </a:ext>
                  </a:extLst>
                </p:cNvPr>
                <p:cNvSpPr/>
                <p:nvPr/>
              </p:nvSpPr>
              <p:spPr>
                <a:xfrm>
                  <a:off x="3770308" y="4263416"/>
                  <a:ext cx="33837" cy="28291"/>
                </a:xfrm>
                <a:custGeom>
                  <a:avLst/>
                  <a:gdLst>
                    <a:gd name="connsiteX0" fmla="*/ 16203 w 33837"/>
                    <a:gd name="connsiteY0" fmla="*/ 8798 h 28291"/>
                    <a:gd name="connsiteX1" fmla="*/ 16842 w 33837"/>
                    <a:gd name="connsiteY1" fmla="*/ 4090 h 28291"/>
                    <a:gd name="connsiteX2" fmla="*/ 20034 w 33837"/>
                    <a:gd name="connsiteY2" fmla="*/ 978 h 28291"/>
                    <a:gd name="connsiteX3" fmla="*/ 26897 w 33837"/>
                    <a:gd name="connsiteY3" fmla="*/ 499 h 28291"/>
                    <a:gd name="connsiteX4" fmla="*/ 32483 w 33837"/>
                    <a:gd name="connsiteY4" fmla="*/ 5686 h 28291"/>
                    <a:gd name="connsiteX5" fmla="*/ 33521 w 33837"/>
                    <a:gd name="connsiteY5" fmla="*/ 13268 h 28291"/>
                    <a:gd name="connsiteX6" fmla="*/ 29132 w 33837"/>
                    <a:gd name="connsiteY6" fmla="*/ 18614 h 28291"/>
                    <a:gd name="connsiteX7" fmla="*/ 24822 w 33837"/>
                    <a:gd name="connsiteY7" fmla="*/ 19412 h 28291"/>
                    <a:gd name="connsiteX8" fmla="*/ 20672 w 33837"/>
                    <a:gd name="connsiteY8" fmla="*/ 17258 h 28291"/>
                    <a:gd name="connsiteX9" fmla="*/ 19954 w 33837"/>
                    <a:gd name="connsiteY9" fmla="*/ 23083 h 28291"/>
                    <a:gd name="connsiteX10" fmla="*/ 15884 w 33837"/>
                    <a:gd name="connsiteY10" fmla="*/ 27073 h 28291"/>
                    <a:gd name="connsiteX11" fmla="*/ 7904 w 33837"/>
                    <a:gd name="connsiteY11" fmla="*/ 27712 h 28291"/>
                    <a:gd name="connsiteX12" fmla="*/ 1519 w 33837"/>
                    <a:gd name="connsiteY12" fmla="*/ 21806 h 28291"/>
                    <a:gd name="connsiteX13" fmla="*/ 402 w 33837"/>
                    <a:gd name="connsiteY13" fmla="*/ 13188 h 28291"/>
                    <a:gd name="connsiteX14" fmla="*/ 5589 w 33837"/>
                    <a:gd name="connsiteY14" fmla="*/ 6963 h 28291"/>
                    <a:gd name="connsiteX15" fmla="*/ 11335 w 33837"/>
                    <a:gd name="connsiteY15" fmla="*/ 5925 h 28291"/>
                    <a:gd name="connsiteX16" fmla="*/ 16283 w 33837"/>
                    <a:gd name="connsiteY16" fmla="*/ 8798 h 28291"/>
                    <a:gd name="connsiteX17" fmla="*/ 7505 w 33837"/>
                    <a:gd name="connsiteY17" fmla="*/ 10873 h 28291"/>
                    <a:gd name="connsiteX18" fmla="*/ 4791 w 33837"/>
                    <a:gd name="connsiteY18" fmla="*/ 13188 h 28291"/>
                    <a:gd name="connsiteX19" fmla="*/ 3674 w 33837"/>
                    <a:gd name="connsiteY19" fmla="*/ 16619 h 28291"/>
                    <a:gd name="connsiteX20" fmla="*/ 4552 w 33837"/>
                    <a:gd name="connsiteY20" fmla="*/ 20290 h 28291"/>
                    <a:gd name="connsiteX21" fmla="*/ 8542 w 33837"/>
                    <a:gd name="connsiteY21" fmla="*/ 23801 h 28291"/>
                    <a:gd name="connsiteX22" fmla="*/ 13809 w 33837"/>
                    <a:gd name="connsiteY22" fmla="*/ 23243 h 28291"/>
                    <a:gd name="connsiteX23" fmla="*/ 17321 w 33837"/>
                    <a:gd name="connsiteY23" fmla="*/ 19173 h 28291"/>
                    <a:gd name="connsiteX24" fmla="*/ 16762 w 33837"/>
                    <a:gd name="connsiteY24" fmla="*/ 13746 h 28291"/>
                    <a:gd name="connsiteX25" fmla="*/ 12772 w 33837"/>
                    <a:gd name="connsiteY25" fmla="*/ 10315 h 28291"/>
                    <a:gd name="connsiteX26" fmla="*/ 7505 w 33837"/>
                    <a:gd name="connsiteY26" fmla="*/ 10873 h 28291"/>
                    <a:gd name="connsiteX27" fmla="*/ 22188 w 33837"/>
                    <a:gd name="connsiteY27" fmla="*/ 4808 h 28291"/>
                    <a:gd name="connsiteX28" fmla="*/ 19395 w 33837"/>
                    <a:gd name="connsiteY28" fmla="*/ 8000 h 28291"/>
                    <a:gd name="connsiteX29" fmla="*/ 19874 w 33837"/>
                    <a:gd name="connsiteY29" fmla="*/ 12310 h 28291"/>
                    <a:gd name="connsiteX30" fmla="*/ 23066 w 33837"/>
                    <a:gd name="connsiteY30" fmla="*/ 15183 h 28291"/>
                    <a:gd name="connsiteX31" fmla="*/ 27136 w 33837"/>
                    <a:gd name="connsiteY31" fmla="*/ 14863 h 28291"/>
                    <a:gd name="connsiteX32" fmla="*/ 29850 w 33837"/>
                    <a:gd name="connsiteY32" fmla="*/ 11671 h 28291"/>
                    <a:gd name="connsiteX33" fmla="*/ 29451 w 33837"/>
                    <a:gd name="connsiteY33" fmla="*/ 7362 h 28291"/>
                    <a:gd name="connsiteX34" fmla="*/ 26259 w 33837"/>
                    <a:gd name="connsiteY34" fmla="*/ 4489 h 28291"/>
                    <a:gd name="connsiteX35" fmla="*/ 22268 w 33837"/>
                    <a:gd name="connsiteY35" fmla="*/ 4808 h 2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37" h="28291">
                      <a:moveTo>
                        <a:pt x="16203" y="8798"/>
                      </a:moveTo>
                      <a:cubicBezTo>
                        <a:pt x="15964" y="6963"/>
                        <a:pt x="16203" y="5367"/>
                        <a:pt x="16842" y="4090"/>
                      </a:cubicBezTo>
                      <a:cubicBezTo>
                        <a:pt x="17480" y="2813"/>
                        <a:pt x="18597" y="1776"/>
                        <a:pt x="20034" y="978"/>
                      </a:cubicBezTo>
                      <a:cubicBezTo>
                        <a:pt x="22268" y="-140"/>
                        <a:pt x="24503" y="-299"/>
                        <a:pt x="26897" y="499"/>
                      </a:cubicBezTo>
                      <a:cubicBezTo>
                        <a:pt x="29211" y="1297"/>
                        <a:pt x="31047" y="3052"/>
                        <a:pt x="32483" y="5686"/>
                      </a:cubicBezTo>
                      <a:cubicBezTo>
                        <a:pt x="33840" y="8319"/>
                        <a:pt x="34159" y="10873"/>
                        <a:pt x="33521" y="13268"/>
                      </a:cubicBezTo>
                      <a:cubicBezTo>
                        <a:pt x="32803" y="15662"/>
                        <a:pt x="31366" y="17497"/>
                        <a:pt x="29132" y="18614"/>
                      </a:cubicBezTo>
                      <a:cubicBezTo>
                        <a:pt x="27695" y="19332"/>
                        <a:pt x="26259" y="19572"/>
                        <a:pt x="24822" y="19412"/>
                      </a:cubicBezTo>
                      <a:cubicBezTo>
                        <a:pt x="23386" y="19173"/>
                        <a:pt x="22029" y="18534"/>
                        <a:pt x="20672" y="17258"/>
                      </a:cubicBezTo>
                      <a:cubicBezTo>
                        <a:pt x="20991" y="19412"/>
                        <a:pt x="20752" y="21407"/>
                        <a:pt x="19954" y="23083"/>
                      </a:cubicBezTo>
                      <a:cubicBezTo>
                        <a:pt x="19076" y="24759"/>
                        <a:pt x="17719" y="26116"/>
                        <a:pt x="15884" y="27073"/>
                      </a:cubicBezTo>
                      <a:cubicBezTo>
                        <a:pt x="13250" y="28430"/>
                        <a:pt x="10617" y="28670"/>
                        <a:pt x="7904" y="27712"/>
                      </a:cubicBezTo>
                      <a:cubicBezTo>
                        <a:pt x="5190" y="26754"/>
                        <a:pt x="3036" y="24839"/>
                        <a:pt x="1519" y="21806"/>
                      </a:cubicBezTo>
                      <a:cubicBezTo>
                        <a:pt x="3" y="18774"/>
                        <a:pt x="-396" y="15901"/>
                        <a:pt x="402" y="13188"/>
                      </a:cubicBezTo>
                      <a:cubicBezTo>
                        <a:pt x="1200" y="10394"/>
                        <a:pt x="2956" y="8319"/>
                        <a:pt x="5589" y="6963"/>
                      </a:cubicBezTo>
                      <a:cubicBezTo>
                        <a:pt x="7584" y="5925"/>
                        <a:pt x="9500" y="5606"/>
                        <a:pt x="11335" y="5925"/>
                      </a:cubicBezTo>
                      <a:cubicBezTo>
                        <a:pt x="13171" y="6245"/>
                        <a:pt x="14847" y="7202"/>
                        <a:pt x="16283" y="8798"/>
                      </a:cubicBezTo>
                      <a:close/>
                      <a:moveTo>
                        <a:pt x="7505" y="10873"/>
                      </a:moveTo>
                      <a:cubicBezTo>
                        <a:pt x="6467" y="11432"/>
                        <a:pt x="5509" y="12230"/>
                        <a:pt x="4791" y="13188"/>
                      </a:cubicBezTo>
                      <a:cubicBezTo>
                        <a:pt x="4073" y="14225"/>
                        <a:pt x="3674" y="15342"/>
                        <a:pt x="3674" y="16619"/>
                      </a:cubicBezTo>
                      <a:cubicBezTo>
                        <a:pt x="3674" y="17896"/>
                        <a:pt x="3913" y="19093"/>
                        <a:pt x="4552" y="20290"/>
                      </a:cubicBezTo>
                      <a:cubicBezTo>
                        <a:pt x="5509" y="22046"/>
                        <a:pt x="6786" y="23243"/>
                        <a:pt x="8542" y="23801"/>
                      </a:cubicBezTo>
                      <a:cubicBezTo>
                        <a:pt x="10298" y="24360"/>
                        <a:pt x="12053" y="24201"/>
                        <a:pt x="13809" y="23243"/>
                      </a:cubicBezTo>
                      <a:cubicBezTo>
                        <a:pt x="15645" y="22285"/>
                        <a:pt x="16762" y="20929"/>
                        <a:pt x="17321" y="19173"/>
                      </a:cubicBezTo>
                      <a:cubicBezTo>
                        <a:pt x="17879" y="17337"/>
                        <a:pt x="17719" y="15582"/>
                        <a:pt x="16762" y="13746"/>
                      </a:cubicBezTo>
                      <a:cubicBezTo>
                        <a:pt x="15884" y="11991"/>
                        <a:pt x="14527" y="10793"/>
                        <a:pt x="12772" y="10315"/>
                      </a:cubicBezTo>
                      <a:cubicBezTo>
                        <a:pt x="11016" y="9836"/>
                        <a:pt x="9260" y="9916"/>
                        <a:pt x="7505" y="10873"/>
                      </a:cubicBezTo>
                      <a:close/>
                      <a:moveTo>
                        <a:pt x="22188" y="4808"/>
                      </a:moveTo>
                      <a:cubicBezTo>
                        <a:pt x="20752" y="5527"/>
                        <a:pt x="19794" y="6644"/>
                        <a:pt x="19395" y="8000"/>
                      </a:cubicBezTo>
                      <a:cubicBezTo>
                        <a:pt x="18996" y="9357"/>
                        <a:pt x="19156" y="10873"/>
                        <a:pt x="19874" y="12310"/>
                      </a:cubicBezTo>
                      <a:cubicBezTo>
                        <a:pt x="20593" y="13746"/>
                        <a:pt x="21710" y="14704"/>
                        <a:pt x="23066" y="15183"/>
                      </a:cubicBezTo>
                      <a:cubicBezTo>
                        <a:pt x="24423" y="15662"/>
                        <a:pt x="25780" y="15502"/>
                        <a:pt x="27136" y="14863"/>
                      </a:cubicBezTo>
                      <a:cubicBezTo>
                        <a:pt x="28493" y="14145"/>
                        <a:pt x="29371" y="13108"/>
                        <a:pt x="29850" y="11671"/>
                      </a:cubicBezTo>
                      <a:cubicBezTo>
                        <a:pt x="30249" y="10235"/>
                        <a:pt x="30169" y="8798"/>
                        <a:pt x="29451" y="7362"/>
                      </a:cubicBezTo>
                      <a:cubicBezTo>
                        <a:pt x="28732" y="5925"/>
                        <a:pt x="27615" y="4968"/>
                        <a:pt x="26259" y="4489"/>
                      </a:cubicBezTo>
                      <a:cubicBezTo>
                        <a:pt x="24902" y="4010"/>
                        <a:pt x="23545" y="4090"/>
                        <a:pt x="22268" y="4808"/>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53" name="Freeform: Shape 4452">
                  <a:extLst>
                    <a:ext uri="{FF2B5EF4-FFF2-40B4-BE49-F238E27FC236}">
                      <a16:creationId xmlns:a16="http://schemas.microsoft.com/office/drawing/2014/main" id="{E93C1383-84A2-F620-E488-F686D95570EE}"/>
                    </a:ext>
                  </a:extLst>
                </p:cNvPr>
                <p:cNvSpPr/>
                <p:nvPr/>
              </p:nvSpPr>
              <p:spPr>
                <a:xfrm>
                  <a:off x="3786192" y="4296395"/>
                  <a:ext cx="41897" cy="38465"/>
                </a:xfrm>
                <a:custGeom>
                  <a:avLst/>
                  <a:gdLst>
                    <a:gd name="connsiteX0" fmla="*/ 80 w 41897"/>
                    <a:gd name="connsiteY0" fmla="*/ 15722 h 38465"/>
                    <a:gd name="connsiteX1" fmla="*/ 30485 w 41897"/>
                    <a:gd name="connsiteY1" fmla="*/ 0 h 38465"/>
                    <a:gd name="connsiteX2" fmla="*/ 41897 w 41897"/>
                    <a:gd name="connsiteY2" fmla="*/ 22026 h 38465"/>
                    <a:gd name="connsiteX3" fmla="*/ 38306 w 41897"/>
                    <a:gd name="connsiteY3" fmla="*/ 23861 h 38465"/>
                    <a:gd name="connsiteX4" fmla="*/ 28969 w 41897"/>
                    <a:gd name="connsiteY4" fmla="*/ 5905 h 38465"/>
                    <a:gd name="connsiteX5" fmla="*/ 19632 w 41897"/>
                    <a:gd name="connsiteY5" fmla="*/ 10774 h 38465"/>
                    <a:gd name="connsiteX6" fmla="*/ 28330 w 41897"/>
                    <a:gd name="connsiteY6" fmla="*/ 27612 h 38465"/>
                    <a:gd name="connsiteX7" fmla="*/ 24739 w 41897"/>
                    <a:gd name="connsiteY7" fmla="*/ 29448 h 38465"/>
                    <a:gd name="connsiteX8" fmla="*/ 16040 w 41897"/>
                    <a:gd name="connsiteY8" fmla="*/ 12609 h 38465"/>
                    <a:gd name="connsiteX9" fmla="*/ 5666 w 41897"/>
                    <a:gd name="connsiteY9" fmla="*/ 17956 h 38465"/>
                    <a:gd name="connsiteX10" fmla="*/ 15322 w 41897"/>
                    <a:gd name="connsiteY10" fmla="*/ 36630 h 38465"/>
                    <a:gd name="connsiteX11" fmla="*/ 11731 w 41897"/>
                    <a:gd name="connsiteY11" fmla="*/ 38466 h 38465"/>
                    <a:gd name="connsiteX12" fmla="*/ 0 w 41897"/>
                    <a:gd name="connsiteY12" fmla="*/ 15722 h 3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897" h="38465">
                      <a:moveTo>
                        <a:pt x="80" y="15722"/>
                      </a:moveTo>
                      <a:lnTo>
                        <a:pt x="30485" y="0"/>
                      </a:lnTo>
                      <a:lnTo>
                        <a:pt x="41897" y="22026"/>
                      </a:lnTo>
                      <a:lnTo>
                        <a:pt x="38306" y="23861"/>
                      </a:lnTo>
                      <a:lnTo>
                        <a:pt x="28969" y="5905"/>
                      </a:lnTo>
                      <a:lnTo>
                        <a:pt x="19632" y="10774"/>
                      </a:lnTo>
                      <a:lnTo>
                        <a:pt x="28330" y="27612"/>
                      </a:lnTo>
                      <a:lnTo>
                        <a:pt x="24739" y="29448"/>
                      </a:lnTo>
                      <a:lnTo>
                        <a:pt x="16040" y="12609"/>
                      </a:lnTo>
                      <a:lnTo>
                        <a:pt x="5666" y="17956"/>
                      </a:lnTo>
                      <a:lnTo>
                        <a:pt x="15322" y="36630"/>
                      </a:lnTo>
                      <a:lnTo>
                        <a:pt x="11731" y="38466"/>
                      </a:lnTo>
                      <a:lnTo>
                        <a:pt x="0" y="1572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54" name="Freeform: Shape 4453">
                  <a:extLst>
                    <a:ext uri="{FF2B5EF4-FFF2-40B4-BE49-F238E27FC236}">
                      <a16:creationId xmlns:a16="http://schemas.microsoft.com/office/drawing/2014/main" id="{F89D5A11-6521-F980-C6F1-8BAF40769696}"/>
                    </a:ext>
                  </a:extLst>
                </p:cNvPr>
                <p:cNvSpPr/>
                <p:nvPr/>
              </p:nvSpPr>
              <p:spPr>
                <a:xfrm>
                  <a:off x="3802360" y="4333743"/>
                  <a:ext cx="36662" cy="18365"/>
                </a:xfrm>
                <a:custGeom>
                  <a:avLst/>
                  <a:gdLst>
                    <a:gd name="connsiteX0" fmla="*/ 6097 w 36662"/>
                    <a:gd name="connsiteY0" fmla="*/ 80 h 18365"/>
                    <a:gd name="connsiteX1" fmla="*/ 8492 w 36662"/>
                    <a:gd name="connsiteY1" fmla="*/ 3432 h 18365"/>
                    <a:gd name="connsiteX2" fmla="*/ 4421 w 36662"/>
                    <a:gd name="connsiteY2" fmla="*/ 7183 h 18365"/>
                    <a:gd name="connsiteX3" fmla="*/ 4821 w 36662"/>
                    <a:gd name="connsiteY3" fmla="*/ 11093 h 18365"/>
                    <a:gd name="connsiteX4" fmla="*/ 6895 w 36662"/>
                    <a:gd name="connsiteY4" fmla="*/ 13328 h 18365"/>
                    <a:gd name="connsiteX5" fmla="*/ 9609 w 36662"/>
                    <a:gd name="connsiteY5" fmla="*/ 13886 h 18365"/>
                    <a:gd name="connsiteX6" fmla="*/ 13599 w 36662"/>
                    <a:gd name="connsiteY6" fmla="*/ 12290 h 18365"/>
                    <a:gd name="connsiteX7" fmla="*/ 34587 w 36662"/>
                    <a:gd name="connsiteY7" fmla="*/ 1436 h 18365"/>
                    <a:gd name="connsiteX8" fmla="*/ 36662 w 36662"/>
                    <a:gd name="connsiteY8" fmla="*/ 5427 h 18365"/>
                    <a:gd name="connsiteX9" fmla="*/ 15913 w 36662"/>
                    <a:gd name="connsiteY9" fmla="*/ 16200 h 18365"/>
                    <a:gd name="connsiteX10" fmla="*/ 9529 w 36662"/>
                    <a:gd name="connsiteY10" fmla="*/ 18355 h 18365"/>
                    <a:gd name="connsiteX11" fmla="*/ 4821 w 36662"/>
                    <a:gd name="connsiteY11" fmla="*/ 17078 h 18365"/>
                    <a:gd name="connsiteX12" fmla="*/ 1309 w 36662"/>
                    <a:gd name="connsiteY12" fmla="*/ 12928 h 18365"/>
                    <a:gd name="connsiteX13" fmla="*/ 431 w 36662"/>
                    <a:gd name="connsiteY13" fmla="*/ 5586 h 18365"/>
                    <a:gd name="connsiteX14" fmla="*/ 6257 w 36662"/>
                    <a:gd name="connsiteY14" fmla="*/ 0 h 1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662" h="18365">
                      <a:moveTo>
                        <a:pt x="6097" y="80"/>
                      </a:moveTo>
                      <a:lnTo>
                        <a:pt x="8492" y="3432"/>
                      </a:lnTo>
                      <a:cubicBezTo>
                        <a:pt x="6177" y="4709"/>
                        <a:pt x="4821" y="5985"/>
                        <a:pt x="4421" y="7183"/>
                      </a:cubicBezTo>
                      <a:cubicBezTo>
                        <a:pt x="4023" y="8380"/>
                        <a:pt x="4102" y="9736"/>
                        <a:pt x="4821" y="11093"/>
                      </a:cubicBezTo>
                      <a:cubicBezTo>
                        <a:pt x="5379" y="12130"/>
                        <a:pt x="6018" y="12849"/>
                        <a:pt x="6895" y="13328"/>
                      </a:cubicBezTo>
                      <a:cubicBezTo>
                        <a:pt x="7773" y="13806"/>
                        <a:pt x="8651" y="13966"/>
                        <a:pt x="9609" y="13886"/>
                      </a:cubicBezTo>
                      <a:cubicBezTo>
                        <a:pt x="10566" y="13727"/>
                        <a:pt x="11923" y="13248"/>
                        <a:pt x="13599" y="12290"/>
                      </a:cubicBezTo>
                      <a:lnTo>
                        <a:pt x="34587" y="1436"/>
                      </a:lnTo>
                      <a:lnTo>
                        <a:pt x="36662" y="5427"/>
                      </a:lnTo>
                      <a:lnTo>
                        <a:pt x="15913" y="16200"/>
                      </a:lnTo>
                      <a:cubicBezTo>
                        <a:pt x="13359" y="17557"/>
                        <a:pt x="11205" y="18196"/>
                        <a:pt x="9529" y="18355"/>
                      </a:cubicBezTo>
                      <a:cubicBezTo>
                        <a:pt x="7853" y="18435"/>
                        <a:pt x="6257" y="18036"/>
                        <a:pt x="4821" y="17078"/>
                      </a:cubicBezTo>
                      <a:cubicBezTo>
                        <a:pt x="3384" y="16121"/>
                        <a:pt x="2187" y="14764"/>
                        <a:pt x="1309" y="12928"/>
                      </a:cubicBezTo>
                      <a:cubicBezTo>
                        <a:pt x="-48" y="10295"/>
                        <a:pt x="-367" y="7821"/>
                        <a:pt x="431" y="5586"/>
                      </a:cubicBezTo>
                      <a:cubicBezTo>
                        <a:pt x="1229" y="3352"/>
                        <a:pt x="3145" y="1516"/>
                        <a:pt x="6257" y="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55" name="Freeform: Shape 4454">
                  <a:extLst>
                    <a:ext uri="{FF2B5EF4-FFF2-40B4-BE49-F238E27FC236}">
                      <a16:creationId xmlns:a16="http://schemas.microsoft.com/office/drawing/2014/main" id="{D3567544-F0BE-BD35-D742-0025ED756858}"/>
                    </a:ext>
                  </a:extLst>
                </p:cNvPr>
                <p:cNvSpPr/>
                <p:nvPr/>
              </p:nvSpPr>
              <p:spPr>
                <a:xfrm>
                  <a:off x="3824498" y="4365027"/>
                  <a:ext cx="60890" cy="60251"/>
                </a:xfrm>
                <a:custGeom>
                  <a:avLst/>
                  <a:gdLst>
                    <a:gd name="connsiteX0" fmla="*/ 0 w 60890"/>
                    <a:gd name="connsiteY0" fmla="*/ 20989 h 60251"/>
                    <a:gd name="connsiteX1" fmla="*/ 40620 w 60890"/>
                    <a:gd name="connsiteY1" fmla="*/ 0 h 60251"/>
                    <a:gd name="connsiteX2" fmla="*/ 46925 w 60890"/>
                    <a:gd name="connsiteY2" fmla="*/ 12290 h 60251"/>
                    <a:gd name="connsiteX3" fmla="*/ 23063 w 60890"/>
                    <a:gd name="connsiteY3" fmla="*/ 33996 h 60251"/>
                    <a:gd name="connsiteX4" fmla="*/ 54506 w 60890"/>
                    <a:gd name="connsiteY4" fmla="*/ 26974 h 60251"/>
                    <a:gd name="connsiteX5" fmla="*/ 60891 w 60890"/>
                    <a:gd name="connsiteY5" fmla="*/ 39263 h 60251"/>
                    <a:gd name="connsiteX6" fmla="*/ 20270 w 60890"/>
                    <a:gd name="connsiteY6" fmla="*/ 60252 h 60251"/>
                    <a:gd name="connsiteX7" fmla="*/ 16360 w 60890"/>
                    <a:gd name="connsiteY7" fmla="*/ 52670 h 60251"/>
                    <a:gd name="connsiteX8" fmla="*/ 48281 w 60890"/>
                    <a:gd name="connsiteY8" fmla="*/ 36151 h 60251"/>
                    <a:gd name="connsiteX9" fmla="*/ 12130 w 60890"/>
                    <a:gd name="connsiteY9" fmla="*/ 44610 h 60251"/>
                    <a:gd name="connsiteX10" fmla="*/ 8060 w 60890"/>
                    <a:gd name="connsiteY10" fmla="*/ 36710 h 60251"/>
                    <a:gd name="connsiteX11" fmla="*/ 35832 w 60890"/>
                    <a:gd name="connsiteY11" fmla="*/ 12130 h 60251"/>
                    <a:gd name="connsiteX12" fmla="*/ 3910 w 60890"/>
                    <a:gd name="connsiteY12" fmla="*/ 28649 h 60251"/>
                    <a:gd name="connsiteX13" fmla="*/ 0 w 60890"/>
                    <a:gd name="connsiteY13" fmla="*/ 21068 h 6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890" h="60251">
                      <a:moveTo>
                        <a:pt x="0" y="20989"/>
                      </a:moveTo>
                      <a:lnTo>
                        <a:pt x="40620" y="0"/>
                      </a:lnTo>
                      <a:lnTo>
                        <a:pt x="46925" y="12290"/>
                      </a:lnTo>
                      <a:lnTo>
                        <a:pt x="23063" y="33996"/>
                      </a:lnTo>
                      <a:lnTo>
                        <a:pt x="54506" y="26974"/>
                      </a:lnTo>
                      <a:lnTo>
                        <a:pt x="60891" y="39263"/>
                      </a:lnTo>
                      <a:lnTo>
                        <a:pt x="20270" y="60252"/>
                      </a:lnTo>
                      <a:lnTo>
                        <a:pt x="16360" y="52670"/>
                      </a:lnTo>
                      <a:lnTo>
                        <a:pt x="48281" y="36151"/>
                      </a:lnTo>
                      <a:lnTo>
                        <a:pt x="12130" y="44610"/>
                      </a:lnTo>
                      <a:lnTo>
                        <a:pt x="8060" y="36710"/>
                      </a:lnTo>
                      <a:lnTo>
                        <a:pt x="35832" y="12130"/>
                      </a:lnTo>
                      <a:lnTo>
                        <a:pt x="3910" y="28649"/>
                      </a:lnTo>
                      <a:lnTo>
                        <a:pt x="0" y="2106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56" name="Freeform: Shape 4455">
                  <a:extLst>
                    <a:ext uri="{FF2B5EF4-FFF2-40B4-BE49-F238E27FC236}">
                      <a16:creationId xmlns:a16="http://schemas.microsoft.com/office/drawing/2014/main" id="{BDB0DD34-02AF-33D0-D389-1A7E955DA2C5}"/>
                    </a:ext>
                  </a:extLst>
                </p:cNvPr>
                <p:cNvSpPr/>
                <p:nvPr/>
              </p:nvSpPr>
              <p:spPr>
                <a:xfrm>
                  <a:off x="3850968" y="4420465"/>
                  <a:ext cx="36893" cy="38331"/>
                </a:xfrm>
                <a:custGeom>
                  <a:avLst/>
                  <a:gdLst>
                    <a:gd name="connsiteX0" fmla="*/ 21492 w 36893"/>
                    <a:gd name="connsiteY0" fmla="*/ 8085 h 38331"/>
                    <a:gd name="connsiteX1" fmla="*/ 19098 w 36893"/>
                    <a:gd name="connsiteY1" fmla="*/ 345 h 38331"/>
                    <a:gd name="connsiteX2" fmla="*/ 27557 w 36893"/>
                    <a:gd name="connsiteY2" fmla="*/ 1142 h 38331"/>
                    <a:gd name="connsiteX3" fmla="*/ 34101 w 36893"/>
                    <a:gd name="connsiteY3" fmla="*/ 8724 h 38331"/>
                    <a:gd name="connsiteX4" fmla="*/ 36894 w 36893"/>
                    <a:gd name="connsiteY4" fmla="*/ 17103 h 38331"/>
                    <a:gd name="connsiteX5" fmla="*/ 35617 w 36893"/>
                    <a:gd name="connsiteY5" fmla="*/ 22291 h 38331"/>
                    <a:gd name="connsiteX6" fmla="*/ 29233 w 36893"/>
                    <a:gd name="connsiteY6" fmla="*/ 26919 h 38331"/>
                    <a:gd name="connsiteX7" fmla="*/ 20135 w 36893"/>
                    <a:gd name="connsiteY7" fmla="*/ 31548 h 38331"/>
                    <a:gd name="connsiteX8" fmla="*/ 14629 w 36893"/>
                    <a:gd name="connsiteY8" fmla="*/ 34900 h 38331"/>
                    <a:gd name="connsiteX9" fmla="*/ 11436 w 36893"/>
                    <a:gd name="connsiteY9" fmla="*/ 38331 h 38331"/>
                    <a:gd name="connsiteX10" fmla="*/ 7446 w 36893"/>
                    <a:gd name="connsiteY10" fmla="*/ 30670 h 38331"/>
                    <a:gd name="connsiteX11" fmla="*/ 9361 w 36893"/>
                    <a:gd name="connsiteY11" fmla="*/ 28755 h 38331"/>
                    <a:gd name="connsiteX12" fmla="*/ 10160 w 36893"/>
                    <a:gd name="connsiteY12" fmla="*/ 28036 h 38331"/>
                    <a:gd name="connsiteX13" fmla="*/ 5052 w 36893"/>
                    <a:gd name="connsiteY13" fmla="*/ 25323 h 38331"/>
                    <a:gd name="connsiteX14" fmla="*/ 1620 w 36893"/>
                    <a:gd name="connsiteY14" fmla="*/ 21014 h 38331"/>
                    <a:gd name="connsiteX15" fmla="*/ 344 w 36893"/>
                    <a:gd name="connsiteY15" fmla="*/ 12554 h 38331"/>
                    <a:gd name="connsiteX16" fmla="*/ 5212 w 36893"/>
                    <a:gd name="connsiteY16" fmla="*/ 6729 h 38331"/>
                    <a:gd name="connsiteX17" fmla="*/ 10239 w 36893"/>
                    <a:gd name="connsiteY17" fmla="*/ 5611 h 38331"/>
                    <a:gd name="connsiteX18" fmla="*/ 14948 w 36893"/>
                    <a:gd name="connsiteY18" fmla="*/ 7367 h 38331"/>
                    <a:gd name="connsiteX19" fmla="*/ 19976 w 36893"/>
                    <a:gd name="connsiteY19" fmla="*/ 12634 h 38331"/>
                    <a:gd name="connsiteX20" fmla="*/ 25801 w 36893"/>
                    <a:gd name="connsiteY20" fmla="*/ 19178 h 38331"/>
                    <a:gd name="connsiteX21" fmla="*/ 26599 w 36893"/>
                    <a:gd name="connsiteY21" fmla="*/ 18779 h 38331"/>
                    <a:gd name="connsiteX22" fmla="*/ 29233 w 36893"/>
                    <a:gd name="connsiteY22" fmla="*/ 15986 h 38331"/>
                    <a:gd name="connsiteX23" fmla="*/ 28036 w 36893"/>
                    <a:gd name="connsiteY23" fmla="*/ 11278 h 38331"/>
                    <a:gd name="connsiteX24" fmla="*/ 25562 w 36893"/>
                    <a:gd name="connsiteY24" fmla="*/ 8484 h 38331"/>
                    <a:gd name="connsiteX25" fmla="*/ 21731 w 36893"/>
                    <a:gd name="connsiteY25" fmla="*/ 8085 h 38331"/>
                    <a:gd name="connsiteX26" fmla="*/ 20534 w 36893"/>
                    <a:gd name="connsiteY26" fmla="*/ 21732 h 38331"/>
                    <a:gd name="connsiteX27" fmla="*/ 16863 w 36893"/>
                    <a:gd name="connsiteY27" fmla="*/ 17582 h 38331"/>
                    <a:gd name="connsiteX28" fmla="*/ 13272 w 36893"/>
                    <a:gd name="connsiteY28" fmla="*/ 14071 h 38331"/>
                    <a:gd name="connsiteX29" fmla="*/ 9761 w 36893"/>
                    <a:gd name="connsiteY29" fmla="*/ 13991 h 38331"/>
                    <a:gd name="connsiteX30" fmla="*/ 7606 w 36893"/>
                    <a:gd name="connsiteY30" fmla="*/ 16624 h 38331"/>
                    <a:gd name="connsiteX31" fmla="*/ 8005 w 36893"/>
                    <a:gd name="connsiteY31" fmla="*/ 20375 h 38331"/>
                    <a:gd name="connsiteX32" fmla="*/ 11436 w 36893"/>
                    <a:gd name="connsiteY32" fmla="*/ 23647 h 38331"/>
                    <a:gd name="connsiteX33" fmla="*/ 14948 w 36893"/>
                    <a:gd name="connsiteY33" fmla="*/ 24206 h 38331"/>
                    <a:gd name="connsiteX34" fmla="*/ 18938 w 36893"/>
                    <a:gd name="connsiteY34" fmla="*/ 22530 h 38331"/>
                    <a:gd name="connsiteX35" fmla="*/ 20454 w 36893"/>
                    <a:gd name="connsiteY35" fmla="*/ 21732 h 38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6893" h="38331">
                      <a:moveTo>
                        <a:pt x="21492" y="8085"/>
                      </a:moveTo>
                      <a:lnTo>
                        <a:pt x="19098" y="345"/>
                      </a:lnTo>
                      <a:cubicBezTo>
                        <a:pt x="22370" y="-294"/>
                        <a:pt x="25163" y="-54"/>
                        <a:pt x="27557" y="1142"/>
                      </a:cubicBezTo>
                      <a:cubicBezTo>
                        <a:pt x="29951" y="2340"/>
                        <a:pt x="32106" y="4893"/>
                        <a:pt x="34101" y="8724"/>
                      </a:cubicBezTo>
                      <a:cubicBezTo>
                        <a:pt x="35936" y="12155"/>
                        <a:pt x="36814" y="15028"/>
                        <a:pt x="36894" y="17103"/>
                      </a:cubicBezTo>
                      <a:cubicBezTo>
                        <a:pt x="36894" y="19258"/>
                        <a:pt x="36575" y="20934"/>
                        <a:pt x="35617" y="22291"/>
                      </a:cubicBezTo>
                      <a:cubicBezTo>
                        <a:pt x="34659" y="23647"/>
                        <a:pt x="32584" y="25163"/>
                        <a:pt x="29233" y="26919"/>
                      </a:cubicBezTo>
                      <a:lnTo>
                        <a:pt x="20135" y="31548"/>
                      </a:lnTo>
                      <a:cubicBezTo>
                        <a:pt x="17581" y="32905"/>
                        <a:pt x="15746" y="34022"/>
                        <a:pt x="14629" y="34900"/>
                      </a:cubicBezTo>
                      <a:cubicBezTo>
                        <a:pt x="13511" y="35778"/>
                        <a:pt x="12474" y="36895"/>
                        <a:pt x="11436" y="38331"/>
                      </a:cubicBezTo>
                      <a:lnTo>
                        <a:pt x="7446" y="30670"/>
                      </a:lnTo>
                      <a:cubicBezTo>
                        <a:pt x="7845" y="30191"/>
                        <a:pt x="8484" y="29553"/>
                        <a:pt x="9361" y="28755"/>
                      </a:cubicBezTo>
                      <a:cubicBezTo>
                        <a:pt x="9761" y="28356"/>
                        <a:pt x="10000" y="28116"/>
                        <a:pt x="10160" y="28036"/>
                      </a:cubicBezTo>
                      <a:cubicBezTo>
                        <a:pt x="8164" y="27398"/>
                        <a:pt x="6489" y="26440"/>
                        <a:pt x="5052" y="25323"/>
                      </a:cubicBezTo>
                      <a:cubicBezTo>
                        <a:pt x="3616" y="24126"/>
                        <a:pt x="2498" y="22690"/>
                        <a:pt x="1620" y="21014"/>
                      </a:cubicBezTo>
                      <a:cubicBezTo>
                        <a:pt x="25" y="17981"/>
                        <a:pt x="-375" y="15188"/>
                        <a:pt x="344" y="12554"/>
                      </a:cubicBezTo>
                      <a:cubicBezTo>
                        <a:pt x="1062" y="9921"/>
                        <a:pt x="2738" y="8005"/>
                        <a:pt x="5212" y="6729"/>
                      </a:cubicBezTo>
                      <a:cubicBezTo>
                        <a:pt x="6888" y="5851"/>
                        <a:pt x="8564" y="5532"/>
                        <a:pt x="10239" y="5611"/>
                      </a:cubicBezTo>
                      <a:cubicBezTo>
                        <a:pt x="11915" y="5691"/>
                        <a:pt x="13511" y="6330"/>
                        <a:pt x="14948" y="7367"/>
                      </a:cubicBezTo>
                      <a:cubicBezTo>
                        <a:pt x="16384" y="8405"/>
                        <a:pt x="18060" y="10160"/>
                        <a:pt x="19976" y="12634"/>
                      </a:cubicBezTo>
                      <a:cubicBezTo>
                        <a:pt x="22529" y="15906"/>
                        <a:pt x="24445" y="18141"/>
                        <a:pt x="25801" y="19178"/>
                      </a:cubicBezTo>
                      <a:lnTo>
                        <a:pt x="26599" y="18779"/>
                      </a:lnTo>
                      <a:cubicBezTo>
                        <a:pt x="28115" y="17981"/>
                        <a:pt x="28993" y="17103"/>
                        <a:pt x="29233" y="15986"/>
                      </a:cubicBezTo>
                      <a:cubicBezTo>
                        <a:pt x="29472" y="14949"/>
                        <a:pt x="29073" y="13353"/>
                        <a:pt x="28036" y="11278"/>
                      </a:cubicBezTo>
                      <a:cubicBezTo>
                        <a:pt x="27317" y="9921"/>
                        <a:pt x="26520" y="8964"/>
                        <a:pt x="25562" y="8484"/>
                      </a:cubicBezTo>
                      <a:cubicBezTo>
                        <a:pt x="24604" y="8005"/>
                        <a:pt x="23327" y="7846"/>
                        <a:pt x="21731" y="8085"/>
                      </a:cubicBezTo>
                      <a:close/>
                      <a:moveTo>
                        <a:pt x="20534" y="21732"/>
                      </a:moveTo>
                      <a:cubicBezTo>
                        <a:pt x="19656" y="20934"/>
                        <a:pt x="18459" y="19497"/>
                        <a:pt x="16863" y="17582"/>
                      </a:cubicBezTo>
                      <a:cubicBezTo>
                        <a:pt x="15267" y="15667"/>
                        <a:pt x="14070" y="14470"/>
                        <a:pt x="13272" y="14071"/>
                      </a:cubicBezTo>
                      <a:cubicBezTo>
                        <a:pt x="11995" y="13433"/>
                        <a:pt x="10878" y="13433"/>
                        <a:pt x="9761" y="13991"/>
                      </a:cubicBezTo>
                      <a:cubicBezTo>
                        <a:pt x="8643" y="14549"/>
                        <a:pt x="7925" y="15428"/>
                        <a:pt x="7606" y="16624"/>
                      </a:cubicBezTo>
                      <a:cubicBezTo>
                        <a:pt x="7287" y="17822"/>
                        <a:pt x="7366" y="19098"/>
                        <a:pt x="8005" y="20375"/>
                      </a:cubicBezTo>
                      <a:cubicBezTo>
                        <a:pt x="8723" y="21812"/>
                        <a:pt x="9920" y="22849"/>
                        <a:pt x="11436" y="23647"/>
                      </a:cubicBezTo>
                      <a:cubicBezTo>
                        <a:pt x="12633" y="24206"/>
                        <a:pt x="13830" y="24366"/>
                        <a:pt x="14948" y="24206"/>
                      </a:cubicBezTo>
                      <a:cubicBezTo>
                        <a:pt x="15746" y="24046"/>
                        <a:pt x="17023" y="23487"/>
                        <a:pt x="18938" y="22530"/>
                      </a:cubicBezTo>
                      <a:lnTo>
                        <a:pt x="20454" y="2173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57" name="Freeform: Shape 4456">
                  <a:extLst>
                    <a:ext uri="{FF2B5EF4-FFF2-40B4-BE49-F238E27FC236}">
                      <a16:creationId xmlns:a16="http://schemas.microsoft.com/office/drawing/2014/main" id="{845A3390-3852-D128-2E73-D2F53E027845}"/>
                    </a:ext>
                  </a:extLst>
                </p:cNvPr>
                <p:cNvSpPr/>
                <p:nvPr/>
              </p:nvSpPr>
              <p:spPr>
                <a:xfrm>
                  <a:off x="3865278" y="4443793"/>
                  <a:ext cx="44610" cy="28729"/>
                </a:xfrm>
                <a:custGeom>
                  <a:avLst/>
                  <a:gdLst>
                    <a:gd name="connsiteX0" fmla="*/ 0 w 44610"/>
                    <a:gd name="connsiteY0" fmla="*/ 20989 h 28729"/>
                    <a:gd name="connsiteX1" fmla="*/ 40620 w 44610"/>
                    <a:gd name="connsiteY1" fmla="*/ 0 h 28729"/>
                    <a:gd name="connsiteX2" fmla="*/ 44610 w 44610"/>
                    <a:gd name="connsiteY2" fmla="*/ 7741 h 28729"/>
                    <a:gd name="connsiteX3" fmla="*/ 4070 w 44610"/>
                    <a:gd name="connsiteY3" fmla="*/ 28729 h 28729"/>
                    <a:gd name="connsiteX4" fmla="*/ 80 w 44610"/>
                    <a:gd name="connsiteY4" fmla="*/ 20989 h 28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10" h="28729">
                      <a:moveTo>
                        <a:pt x="0" y="20989"/>
                      </a:moveTo>
                      <a:lnTo>
                        <a:pt x="40620" y="0"/>
                      </a:lnTo>
                      <a:lnTo>
                        <a:pt x="44610" y="7741"/>
                      </a:lnTo>
                      <a:lnTo>
                        <a:pt x="4070" y="28729"/>
                      </a:lnTo>
                      <a:lnTo>
                        <a:pt x="80" y="2098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58" name="Freeform: Shape 4457">
                  <a:extLst>
                    <a:ext uri="{FF2B5EF4-FFF2-40B4-BE49-F238E27FC236}">
                      <a16:creationId xmlns:a16="http://schemas.microsoft.com/office/drawing/2014/main" id="{8C146A26-6567-91DC-2E98-0FCC4554C911}"/>
                    </a:ext>
                  </a:extLst>
                </p:cNvPr>
                <p:cNvSpPr/>
                <p:nvPr/>
              </p:nvSpPr>
              <p:spPr>
                <a:xfrm>
                  <a:off x="3875308" y="4467709"/>
                  <a:ext cx="36973" cy="38331"/>
                </a:xfrm>
                <a:custGeom>
                  <a:avLst/>
                  <a:gdLst>
                    <a:gd name="connsiteX0" fmla="*/ 21572 w 36973"/>
                    <a:gd name="connsiteY0" fmla="*/ 8086 h 38331"/>
                    <a:gd name="connsiteX1" fmla="*/ 19177 w 36973"/>
                    <a:gd name="connsiteY1" fmla="*/ 345 h 38331"/>
                    <a:gd name="connsiteX2" fmla="*/ 27637 w 36973"/>
                    <a:gd name="connsiteY2" fmla="*/ 1142 h 38331"/>
                    <a:gd name="connsiteX3" fmla="*/ 34181 w 36973"/>
                    <a:gd name="connsiteY3" fmla="*/ 8724 h 38331"/>
                    <a:gd name="connsiteX4" fmla="*/ 36974 w 36973"/>
                    <a:gd name="connsiteY4" fmla="*/ 17103 h 38331"/>
                    <a:gd name="connsiteX5" fmla="*/ 35697 w 36973"/>
                    <a:gd name="connsiteY5" fmla="*/ 22291 h 38331"/>
                    <a:gd name="connsiteX6" fmla="*/ 29313 w 36973"/>
                    <a:gd name="connsiteY6" fmla="*/ 26919 h 38331"/>
                    <a:gd name="connsiteX7" fmla="*/ 20215 w 36973"/>
                    <a:gd name="connsiteY7" fmla="*/ 31548 h 38331"/>
                    <a:gd name="connsiteX8" fmla="*/ 14708 w 36973"/>
                    <a:gd name="connsiteY8" fmla="*/ 34900 h 38331"/>
                    <a:gd name="connsiteX9" fmla="*/ 11516 w 36973"/>
                    <a:gd name="connsiteY9" fmla="*/ 38331 h 38331"/>
                    <a:gd name="connsiteX10" fmla="*/ 7526 w 36973"/>
                    <a:gd name="connsiteY10" fmla="*/ 30670 h 38331"/>
                    <a:gd name="connsiteX11" fmla="*/ 9441 w 36973"/>
                    <a:gd name="connsiteY11" fmla="*/ 28755 h 38331"/>
                    <a:gd name="connsiteX12" fmla="*/ 10239 w 36973"/>
                    <a:gd name="connsiteY12" fmla="*/ 28037 h 38331"/>
                    <a:gd name="connsiteX13" fmla="*/ 5132 w 36973"/>
                    <a:gd name="connsiteY13" fmla="*/ 25243 h 38331"/>
                    <a:gd name="connsiteX14" fmla="*/ 1621 w 36973"/>
                    <a:gd name="connsiteY14" fmla="*/ 20934 h 38331"/>
                    <a:gd name="connsiteX15" fmla="*/ 344 w 36973"/>
                    <a:gd name="connsiteY15" fmla="*/ 12475 h 38331"/>
                    <a:gd name="connsiteX16" fmla="*/ 5212 w 36973"/>
                    <a:gd name="connsiteY16" fmla="*/ 6649 h 38331"/>
                    <a:gd name="connsiteX17" fmla="*/ 10239 w 36973"/>
                    <a:gd name="connsiteY17" fmla="*/ 5532 h 38331"/>
                    <a:gd name="connsiteX18" fmla="*/ 14948 w 36973"/>
                    <a:gd name="connsiteY18" fmla="*/ 7287 h 38331"/>
                    <a:gd name="connsiteX19" fmla="*/ 19975 w 36973"/>
                    <a:gd name="connsiteY19" fmla="*/ 12555 h 38331"/>
                    <a:gd name="connsiteX20" fmla="*/ 25801 w 36973"/>
                    <a:gd name="connsiteY20" fmla="*/ 19098 h 38331"/>
                    <a:gd name="connsiteX21" fmla="*/ 26599 w 36973"/>
                    <a:gd name="connsiteY21" fmla="*/ 18699 h 38331"/>
                    <a:gd name="connsiteX22" fmla="*/ 29233 w 36973"/>
                    <a:gd name="connsiteY22" fmla="*/ 15906 h 38331"/>
                    <a:gd name="connsiteX23" fmla="*/ 28036 w 36973"/>
                    <a:gd name="connsiteY23" fmla="*/ 11198 h 38331"/>
                    <a:gd name="connsiteX24" fmla="*/ 25562 w 36973"/>
                    <a:gd name="connsiteY24" fmla="*/ 8405 h 38331"/>
                    <a:gd name="connsiteX25" fmla="*/ 21731 w 36973"/>
                    <a:gd name="connsiteY25" fmla="*/ 8006 h 38331"/>
                    <a:gd name="connsiteX26" fmla="*/ 20694 w 36973"/>
                    <a:gd name="connsiteY26" fmla="*/ 21732 h 38331"/>
                    <a:gd name="connsiteX27" fmla="*/ 17023 w 36973"/>
                    <a:gd name="connsiteY27" fmla="*/ 17582 h 38331"/>
                    <a:gd name="connsiteX28" fmla="*/ 13431 w 36973"/>
                    <a:gd name="connsiteY28" fmla="*/ 14071 h 38331"/>
                    <a:gd name="connsiteX29" fmla="*/ 9920 w 36973"/>
                    <a:gd name="connsiteY29" fmla="*/ 13991 h 38331"/>
                    <a:gd name="connsiteX30" fmla="*/ 7765 w 36973"/>
                    <a:gd name="connsiteY30" fmla="*/ 16704 h 38331"/>
                    <a:gd name="connsiteX31" fmla="*/ 8165 w 36973"/>
                    <a:gd name="connsiteY31" fmla="*/ 20455 h 38331"/>
                    <a:gd name="connsiteX32" fmla="*/ 11596 w 36973"/>
                    <a:gd name="connsiteY32" fmla="*/ 23727 h 38331"/>
                    <a:gd name="connsiteX33" fmla="*/ 15107 w 36973"/>
                    <a:gd name="connsiteY33" fmla="*/ 24286 h 38331"/>
                    <a:gd name="connsiteX34" fmla="*/ 19018 w 36973"/>
                    <a:gd name="connsiteY34" fmla="*/ 22610 h 38331"/>
                    <a:gd name="connsiteX35" fmla="*/ 20614 w 36973"/>
                    <a:gd name="connsiteY35" fmla="*/ 21812 h 38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6973" h="38331">
                      <a:moveTo>
                        <a:pt x="21572" y="8086"/>
                      </a:moveTo>
                      <a:lnTo>
                        <a:pt x="19177" y="345"/>
                      </a:lnTo>
                      <a:cubicBezTo>
                        <a:pt x="22449" y="-294"/>
                        <a:pt x="25243" y="-54"/>
                        <a:pt x="27637" y="1142"/>
                      </a:cubicBezTo>
                      <a:cubicBezTo>
                        <a:pt x="30031" y="2420"/>
                        <a:pt x="32185" y="4893"/>
                        <a:pt x="34181" y="8724"/>
                      </a:cubicBezTo>
                      <a:cubicBezTo>
                        <a:pt x="36016" y="12155"/>
                        <a:pt x="36894" y="14949"/>
                        <a:pt x="36974" y="17103"/>
                      </a:cubicBezTo>
                      <a:cubicBezTo>
                        <a:pt x="36974" y="19258"/>
                        <a:pt x="36654" y="20934"/>
                        <a:pt x="35697" y="22291"/>
                      </a:cubicBezTo>
                      <a:cubicBezTo>
                        <a:pt x="34739" y="23647"/>
                        <a:pt x="32664" y="25163"/>
                        <a:pt x="29313" y="26919"/>
                      </a:cubicBezTo>
                      <a:lnTo>
                        <a:pt x="20215" y="31548"/>
                      </a:lnTo>
                      <a:cubicBezTo>
                        <a:pt x="17661" y="32905"/>
                        <a:pt x="15826" y="34022"/>
                        <a:pt x="14708" y="34900"/>
                      </a:cubicBezTo>
                      <a:cubicBezTo>
                        <a:pt x="13591" y="35778"/>
                        <a:pt x="12554" y="36895"/>
                        <a:pt x="11516" y="38331"/>
                      </a:cubicBezTo>
                      <a:lnTo>
                        <a:pt x="7526" y="30670"/>
                      </a:lnTo>
                      <a:cubicBezTo>
                        <a:pt x="7925" y="30191"/>
                        <a:pt x="8563" y="29553"/>
                        <a:pt x="9441" y="28755"/>
                      </a:cubicBezTo>
                      <a:cubicBezTo>
                        <a:pt x="9840" y="28356"/>
                        <a:pt x="10080" y="28116"/>
                        <a:pt x="10239" y="28037"/>
                      </a:cubicBezTo>
                      <a:cubicBezTo>
                        <a:pt x="8244" y="27398"/>
                        <a:pt x="6568" y="26441"/>
                        <a:pt x="5132" y="25243"/>
                      </a:cubicBezTo>
                      <a:cubicBezTo>
                        <a:pt x="3696" y="24047"/>
                        <a:pt x="2578" y="22610"/>
                        <a:pt x="1621" y="20934"/>
                      </a:cubicBezTo>
                      <a:cubicBezTo>
                        <a:pt x="24" y="17902"/>
                        <a:pt x="-375" y="15108"/>
                        <a:pt x="344" y="12475"/>
                      </a:cubicBezTo>
                      <a:cubicBezTo>
                        <a:pt x="1062" y="9921"/>
                        <a:pt x="2738" y="7926"/>
                        <a:pt x="5212" y="6649"/>
                      </a:cubicBezTo>
                      <a:cubicBezTo>
                        <a:pt x="6888" y="5771"/>
                        <a:pt x="8563" y="5452"/>
                        <a:pt x="10239" y="5532"/>
                      </a:cubicBezTo>
                      <a:cubicBezTo>
                        <a:pt x="11915" y="5691"/>
                        <a:pt x="13511" y="6250"/>
                        <a:pt x="14948" y="7287"/>
                      </a:cubicBezTo>
                      <a:cubicBezTo>
                        <a:pt x="16384" y="8325"/>
                        <a:pt x="18060" y="10081"/>
                        <a:pt x="19975" y="12555"/>
                      </a:cubicBezTo>
                      <a:cubicBezTo>
                        <a:pt x="22529" y="15827"/>
                        <a:pt x="24524" y="18061"/>
                        <a:pt x="25801" y="19098"/>
                      </a:cubicBezTo>
                      <a:lnTo>
                        <a:pt x="26599" y="18699"/>
                      </a:lnTo>
                      <a:cubicBezTo>
                        <a:pt x="28116" y="17902"/>
                        <a:pt x="28993" y="17024"/>
                        <a:pt x="29233" y="15906"/>
                      </a:cubicBezTo>
                      <a:cubicBezTo>
                        <a:pt x="29472" y="14869"/>
                        <a:pt x="29073" y="13273"/>
                        <a:pt x="28036" y="11198"/>
                      </a:cubicBezTo>
                      <a:cubicBezTo>
                        <a:pt x="27317" y="9841"/>
                        <a:pt x="26519" y="8884"/>
                        <a:pt x="25562" y="8405"/>
                      </a:cubicBezTo>
                      <a:cubicBezTo>
                        <a:pt x="24604" y="7926"/>
                        <a:pt x="23327" y="7766"/>
                        <a:pt x="21731" y="8006"/>
                      </a:cubicBezTo>
                      <a:close/>
                      <a:moveTo>
                        <a:pt x="20694" y="21732"/>
                      </a:moveTo>
                      <a:cubicBezTo>
                        <a:pt x="19816" y="20934"/>
                        <a:pt x="18619" y="19498"/>
                        <a:pt x="17023" y="17582"/>
                      </a:cubicBezTo>
                      <a:cubicBezTo>
                        <a:pt x="15427" y="15667"/>
                        <a:pt x="14230" y="14470"/>
                        <a:pt x="13431" y="14071"/>
                      </a:cubicBezTo>
                      <a:cubicBezTo>
                        <a:pt x="12155" y="13433"/>
                        <a:pt x="11037" y="13433"/>
                        <a:pt x="9920" y="13991"/>
                      </a:cubicBezTo>
                      <a:cubicBezTo>
                        <a:pt x="8803" y="14550"/>
                        <a:pt x="8085" y="15428"/>
                        <a:pt x="7765" y="16704"/>
                      </a:cubicBezTo>
                      <a:cubicBezTo>
                        <a:pt x="7366" y="17902"/>
                        <a:pt x="7526" y="19178"/>
                        <a:pt x="8165" y="20455"/>
                      </a:cubicBezTo>
                      <a:cubicBezTo>
                        <a:pt x="8883" y="21892"/>
                        <a:pt x="10080" y="22929"/>
                        <a:pt x="11596" y="23727"/>
                      </a:cubicBezTo>
                      <a:cubicBezTo>
                        <a:pt x="12793" y="24286"/>
                        <a:pt x="13990" y="24446"/>
                        <a:pt x="15107" y="24286"/>
                      </a:cubicBezTo>
                      <a:cubicBezTo>
                        <a:pt x="15906" y="24126"/>
                        <a:pt x="17182" y="23568"/>
                        <a:pt x="19018" y="22610"/>
                      </a:cubicBezTo>
                      <a:lnTo>
                        <a:pt x="20614" y="2181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59" name="Freeform: Shape 4458">
                  <a:extLst>
                    <a:ext uri="{FF2B5EF4-FFF2-40B4-BE49-F238E27FC236}">
                      <a16:creationId xmlns:a16="http://schemas.microsoft.com/office/drawing/2014/main" id="{D9E23546-518C-9DA3-9BA8-7218DB109EB3}"/>
                    </a:ext>
                  </a:extLst>
                </p:cNvPr>
                <p:cNvSpPr/>
                <p:nvPr/>
              </p:nvSpPr>
              <p:spPr>
                <a:xfrm>
                  <a:off x="3877647" y="4493192"/>
                  <a:ext cx="55304" cy="35464"/>
                </a:xfrm>
                <a:custGeom>
                  <a:avLst/>
                  <a:gdLst>
                    <a:gd name="connsiteX0" fmla="*/ 39663 w 55304"/>
                    <a:gd name="connsiteY0" fmla="*/ 0 h 35464"/>
                    <a:gd name="connsiteX1" fmla="*/ 43972 w 55304"/>
                    <a:gd name="connsiteY1" fmla="*/ 8299 h 35464"/>
                    <a:gd name="connsiteX2" fmla="*/ 26734 w 55304"/>
                    <a:gd name="connsiteY2" fmla="*/ 26096 h 35464"/>
                    <a:gd name="connsiteX3" fmla="*/ 51154 w 55304"/>
                    <a:gd name="connsiteY3" fmla="*/ 22185 h 35464"/>
                    <a:gd name="connsiteX4" fmla="*/ 55304 w 55304"/>
                    <a:gd name="connsiteY4" fmla="*/ 30246 h 35464"/>
                    <a:gd name="connsiteX5" fmla="*/ 21627 w 55304"/>
                    <a:gd name="connsiteY5" fmla="*/ 34475 h 35464"/>
                    <a:gd name="connsiteX6" fmla="*/ 15562 w 55304"/>
                    <a:gd name="connsiteY6" fmla="*/ 35273 h 35464"/>
                    <a:gd name="connsiteX7" fmla="*/ 10614 w 55304"/>
                    <a:gd name="connsiteY7" fmla="*/ 35353 h 35464"/>
                    <a:gd name="connsiteX8" fmla="*/ 7262 w 55304"/>
                    <a:gd name="connsiteY8" fmla="*/ 34396 h 35464"/>
                    <a:gd name="connsiteX9" fmla="*/ 4389 w 55304"/>
                    <a:gd name="connsiteY9" fmla="*/ 32081 h 35464"/>
                    <a:gd name="connsiteX10" fmla="*/ 1836 w 55304"/>
                    <a:gd name="connsiteY10" fmla="*/ 28330 h 35464"/>
                    <a:gd name="connsiteX11" fmla="*/ 0 w 55304"/>
                    <a:gd name="connsiteY11" fmla="*/ 23702 h 35464"/>
                    <a:gd name="connsiteX12" fmla="*/ 5746 w 55304"/>
                    <a:gd name="connsiteY12" fmla="*/ 19871 h 35464"/>
                    <a:gd name="connsiteX13" fmla="*/ 7102 w 55304"/>
                    <a:gd name="connsiteY13" fmla="*/ 23383 h 35464"/>
                    <a:gd name="connsiteX14" fmla="*/ 10774 w 55304"/>
                    <a:gd name="connsiteY14" fmla="*/ 26574 h 35464"/>
                    <a:gd name="connsiteX15" fmla="*/ 15881 w 55304"/>
                    <a:gd name="connsiteY15" fmla="*/ 26495 h 35464"/>
                    <a:gd name="connsiteX16" fmla="*/ 39583 w 55304"/>
                    <a:gd name="connsiteY16" fmla="*/ 80 h 35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304" h="35464">
                      <a:moveTo>
                        <a:pt x="39663" y="0"/>
                      </a:moveTo>
                      <a:lnTo>
                        <a:pt x="43972" y="8299"/>
                      </a:lnTo>
                      <a:lnTo>
                        <a:pt x="26734" y="26096"/>
                      </a:lnTo>
                      <a:lnTo>
                        <a:pt x="51154" y="22185"/>
                      </a:lnTo>
                      <a:lnTo>
                        <a:pt x="55304" y="30246"/>
                      </a:lnTo>
                      <a:lnTo>
                        <a:pt x="21627" y="34475"/>
                      </a:lnTo>
                      <a:lnTo>
                        <a:pt x="15562" y="35273"/>
                      </a:lnTo>
                      <a:cubicBezTo>
                        <a:pt x="13487" y="35512"/>
                        <a:pt x="11811" y="35512"/>
                        <a:pt x="10614" y="35353"/>
                      </a:cubicBezTo>
                      <a:cubicBezTo>
                        <a:pt x="9417" y="35193"/>
                        <a:pt x="8300" y="34874"/>
                        <a:pt x="7262" y="34396"/>
                      </a:cubicBezTo>
                      <a:cubicBezTo>
                        <a:pt x="6305" y="33837"/>
                        <a:pt x="5347" y="33118"/>
                        <a:pt x="4389" y="32081"/>
                      </a:cubicBezTo>
                      <a:cubicBezTo>
                        <a:pt x="3511" y="31043"/>
                        <a:pt x="2633" y="29847"/>
                        <a:pt x="1836" y="28330"/>
                      </a:cubicBezTo>
                      <a:cubicBezTo>
                        <a:pt x="1037" y="26814"/>
                        <a:pt x="479" y="25298"/>
                        <a:pt x="0" y="23702"/>
                      </a:cubicBezTo>
                      <a:lnTo>
                        <a:pt x="5746" y="19871"/>
                      </a:lnTo>
                      <a:cubicBezTo>
                        <a:pt x="6145" y="21228"/>
                        <a:pt x="6624" y="22345"/>
                        <a:pt x="7102" y="23383"/>
                      </a:cubicBezTo>
                      <a:cubicBezTo>
                        <a:pt x="8060" y="25218"/>
                        <a:pt x="9257" y="26255"/>
                        <a:pt x="10774" y="26574"/>
                      </a:cubicBezTo>
                      <a:cubicBezTo>
                        <a:pt x="12290" y="26894"/>
                        <a:pt x="13966" y="26894"/>
                        <a:pt x="15881" y="26495"/>
                      </a:cubicBezTo>
                      <a:lnTo>
                        <a:pt x="39583" y="8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60" name="Freeform: Shape 4459">
                  <a:extLst>
                    <a:ext uri="{FF2B5EF4-FFF2-40B4-BE49-F238E27FC236}">
                      <a16:creationId xmlns:a16="http://schemas.microsoft.com/office/drawing/2014/main" id="{39A87767-DC2E-FDDB-F34F-CBD48911E722}"/>
                    </a:ext>
                  </a:extLst>
                </p:cNvPr>
                <p:cNvSpPr/>
                <p:nvPr/>
              </p:nvSpPr>
              <p:spPr>
                <a:xfrm>
                  <a:off x="3908751" y="4530005"/>
                  <a:ext cx="35730" cy="34654"/>
                </a:xfrm>
                <a:custGeom>
                  <a:avLst/>
                  <a:gdLst>
                    <a:gd name="connsiteX0" fmla="*/ 4329 w 35730"/>
                    <a:gd name="connsiteY0" fmla="*/ 6520 h 34654"/>
                    <a:gd name="connsiteX1" fmla="*/ 9596 w 35730"/>
                    <a:gd name="connsiteY1" fmla="*/ 13702 h 34654"/>
                    <a:gd name="connsiteX2" fmla="*/ 7202 w 35730"/>
                    <a:gd name="connsiteY2" fmla="*/ 17533 h 34654"/>
                    <a:gd name="connsiteX3" fmla="*/ 8239 w 35730"/>
                    <a:gd name="connsiteY3" fmla="*/ 22401 h 34654"/>
                    <a:gd name="connsiteX4" fmla="*/ 11671 w 35730"/>
                    <a:gd name="connsiteY4" fmla="*/ 26391 h 34654"/>
                    <a:gd name="connsiteX5" fmla="*/ 14305 w 35730"/>
                    <a:gd name="connsiteY5" fmla="*/ 26391 h 34654"/>
                    <a:gd name="connsiteX6" fmla="*/ 15502 w 35730"/>
                    <a:gd name="connsiteY6" fmla="*/ 25035 h 34654"/>
                    <a:gd name="connsiteX7" fmla="*/ 15182 w 35730"/>
                    <a:gd name="connsiteY7" fmla="*/ 21922 h 34654"/>
                    <a:gd name="connsiteX8" fmla="*/ 12788 w 35730"/>
                    <a:gd name="connsiteY8" fmla="*/ 8036 h 34654"/>
                    <a:gd name="connsiteX9" fmla="*/ 17577 w 35730"/>
                    <a:gd name="connsiteY9" fmla="*/ 1094 h 34654"/>
                    <a:gd name="connsiteX10" fmla="*/ 25557 w 35730"/>
                    <a:gd name="connsiteY10" fmla="*/ 774 h 34654"/>
                    <a:gd name="connsiteX11" fmla="*/ 32979 w 35730"/>
                    <a:gd name="connsiteY11" fmla="*/ 8754 h 34654"/>
                    <a:gd name="connsiteX12" fmla="*/ 35692 w 35730"/>
                    <a:gd name="connsiteY12" fmla="*/ 18730 h 34654"/>
                    <a:gd name="connsiteX13" fmla="*/ 31941 w 35730"/>
                    <a:gd name="connsiteY13" fmla="*/ 25753 h 34654"/>
                    <a:gd name="connsiteX14" fmla="*/ 26754 w 35730"/>
                    <a:gd name="connsiteY14" fmla="*/ 19129 h 34654"/>
                    <a:gd name="connsiteX15" fmla="*/ 28430 w 35730"/>
                    <a:gd name="connsiteY15" fmla="*/ 16017 h 34654"/>
                    <a:gd name="connsiteX16" fmla="*/ 27392 w 35730"/>
                    <a:gd name="connsiteY16" fmla="*/ 11787 h 34654"/>
                    <a:gd name="connsiteX17" fmla="*/ 24280 w 35730"/>
                    <a:gd name="connsiteY17" fmla="*/ 7797 h 34654"/>
                    <a:gd name="connsiteX18" fmla="*/ 22285 w 35730"/>
                    <a:gd name="connsiteY18" fmla="*/ 7797 h 34654"/>
                    <a:gd name="connsiteX19" fmla="*/ 21247 w 35730"/>
                    <a:gd name="connsiteY19" fmla="*/ 9313 h 34654"/>
                    <a:gd name="connsiteX20" fmla="*/ 22844 w 35730"/>
                    <a:gd name="connsiteY20" fmla="*/ 17692 h 34654"/>
                    <a:gd name="connsiteX21" fmla="*/ 23881 w 35730"/>
                    <a:gd name="connsiteY21" fmla="*/ 28147 h 34654"/>
                    <a:gd name="connsiteX22" fmla="*/ 19332 w 35730"/>
                    <a:gd name="connsiteY22" fmla="*/ 33574 h 34654"/>
                    <a:gd name="connsiteX23" fmla="*/ 10634 w 35730"/>
                    <a:gd name="connsiteY23" fmla="*/ 33813 h 34654"/>
                    <a:gd name="connsiteX24" fmla="*/ 2573 w 35730"/>
                    <a:gd name="connsiteY24" fmla="*/ 25354 h 34654"/>
                    <a:gd name="connsiteX25" fmla="*/ 99 w 35730"/>
                    <a:gd name="connsiteY25" fmla="*/ 14580 h 34654"/>
                    <a:gd name="connsiteX26" fmla="*/ 4329 w 35730"/>
                    <a:gd name="connsiteY26" fmla="*/ 6600 h 3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730" h="34654">
                      <a:moveTo>
                        <a:pt x="4329" y="6520"/>
                      </a:moveTo>
                      <a:lnTo>
                        <a:pt x="9596" y="13702"/>
                      </a:lnTo>
                      <a:cubicBezTo>
                        <a:pt x="8239" y="14820"/>
                        <a:pt x="7441" y="16097"/>
                        <a:pt x="7202" y="17533"/>
                      </a:cubicBezTo>
                      <a:cubicBezTo>
                        <a:pt x="6962" y="18970"/>
                        <a:pt x="7202" y="20566"/>
                        <a:pt x="8239" y="22401"/>
                      </a:cubicBezTo>
                      <a:cubicBezTo>
                        <a:pt x="9277" y="24396"/>
                        <a:pt x="10394" y="25753"/>
                        <a:pt x="11671" y="26391"/>
                      </a:cubicBezTo>
                      <a:cubicBezTo>
                        <a:pt x="12549" y="26790"/>
                        <a:pt x="13427" y="26790"/>
                        <a:pt x="14305" y="26391"/>
                      </a:cubicBezTo>
                      <a:cubicBezTo>
                        <a:pt x="14863" y="26072"/>
                        <a:pt x="15262" y="25673"/>
                        <a:pt x="15502" y="25035"/>
                      </a:cubicBezTo>
                      <a:cubicBezTo>
                        <a:pt x="15661" y="24476"/>
                        <a:pt x="15502" y="23439"/>
                        <a:pt x="15182" y="21922"/>
                      </a:cubicBezTo>
                      <a:cubicBezTo>
                        <a:pt x="13347" y="14899"/>
                        <a:pt x="12549" y="10271"/>
                        <a:pt x="12788" y="8036"/>
                      </a:cubicBezTo>
                      <a:cubicBezTo>
                        <a:pt x="13187" y="4924"/>
                        <a:pt x="14783" y="2610"/>
                        <a:pt x="17577" y="1094"/>
                      </a:cubicBezTo>
                      <a:cubicBezTo>
                        <a:pt x="20130" y="-264"/>
                        <a:pt x="22764" y="-343"/>
                        <a:pt x="25557" y="774"/>
                      </a:cubicBezTo>
                      <a:cubicBezTo>
                        <a:pt x="28350" y="1891"/>
                        <a:pt x="30824" y="4525"/>
                        <a:pt x="32979" y="8754"/>
                      </a:cubicBezTo>
                      <a:cubicBezTo>
                        <a:pt x="35054" y="12745"/>
                        <a:pt x="35931" y="16097"/>
                        <a:pt x="35692" y="18730"/>
                      </a:cubicBezTo>
                      <a:cubicBezTo>
                        <a:pt x="35373" y="21364"/>
                        <a:pt x="34176" y="23678"/>
                        <a:pt x="31941" y="25753"/>
                      </a:cubicBezTo>
                      <a:lnTo>
                        <a:pt x="26754" y="19129"/>
                      </a:lnTo>
                      <a:cubicBezTo>
                        <a:pt x="27712" y="18251"/>
                        <a:pt x="28270" y="17214"/>
                        <a:pt x="28430" y="16017"/>
                      </a:cubicBezTo>
                      <a:cubicBezTo>
                        <a:pt x="28590" y="14820"/>
                        <a:pt x="28270" y="13383"/>
                        <a:pt x="27392" y="11787"/>
                      </a:cubicBezTo>
                      <a:cubicBezTo>
                        <a:pt x="26355" y="9712"/>
                        <a:pt x="25318" y="8435"/>
                        <a:pt x="24280" y="7797"/>
                      </a:cubicBezTo>
                      <a:cubicBezTo>
                        <a:pt x="23562" y="7398"/>
                        <a:pt x="22923" y="7398"/>
                        <a:pt x="22285" y="7797"/>
                      </a:cubicBezTo>
                      <a:cubicBezTo>
                        <a:pt x="21726" y="8116"/>
                        <a:pt x="21407" y="8595"/>
                        <a:pt x="21247" y="9313"/>
                      </a:cubicBezTo>
                      <a:cubicBezTo>
                        <a:pt x="21088" y="10271"/>
                        <a:pt x="21646" y="13064"/>
                        <a:pt x="22844" y="17692"/>
                      </a:cubicBezTo>
                      <a:cubicBezTo>
                        <a:pt x="24041" y="22321"/>
                        <a:pt x="24360" y="25833"/>
                        <a:pt x="23881" y="28147"/>
                      </a:cubicBezTo>
                      <a:cubicBezTo>
                        <a:pt x="23322" y="30461"/>
                        <a:pt x="21806" y="32297"/>
                        <a:pt x="19332" y="33574"/>
                      </a:cubicBezTo>
                      <a:cubicBezTo>
                        <a:pt x="16619" y="34930"/>
                        <a:pt x="13746" y="35010"/>
                        <a:pt x="10634" y="33813"/>
                      </a:cubicBezTo>
                      <a:cubicBezTo>
                        <a:pt x="7521" y="32536"/>
                        <a:pt x="4808" y="29743"/>
                        <a:pt x="2573" y="25354"/>
                      </a:cubicBezTo>
                      <a:cubicBezTo>
                        <a:pt x="498" y="21364"/>
                        <a:pt x="-300" y="17772"/>
                        <a:pt x="99" y="14580"/>
                      </a:cubicBezTo>
                      <a:cubicBezTo>
                        <a:pt x="498" y="11388"/>
                        <a:pt x="1935" y="8754"/>
                        <a:pt x="4329" y="660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61" name="Freeform: Shape 4460">
                  <a:extLst>
                    <a:ext uri="{FF2B5EF4-FFF2-40B4-BE49-F238E27FC236}">
                      <a16:creationId xmlns:a16="http://schemas.microsoft.com/office/drawing/2014/main" id="{E190FB03-A0C0-CBC6-7886-A89404EBBE69}"/>
                    </a:ext>
                  </a:extLst>
                </p:cNvPr>
                <p:cNvSpPr/>
                <p:nvPr/>
              </p:nvSpPr>
              <p:spPr>
                <a:xfrm>
                  <a:off x="3922417" y="4554082"/>
                  <a:ext cx="44610" cy="28809"/>
                </a:xfrm>
                <a:custGeom>
                  <a:avLst/>
                  <a:gdLst>
                    <a:gd name="connsiteX0" fmla="*/ 0 w 44610"/>
                    <a:gd name="connsiteY0" fmla="*/ 21068 h 28809"/>
                    <a:gd name="connsiteX1" fmla="*/ 29368 w 44610"/>
                    <a:gd name="connsiteY1" fmla="*/ 5826 h 28809"/>
                    <a:gd name="connsiteX2" fmla="*/ 33358 w 44610"/>
                    <a:gd name="connsiteY2" fmla="*/ 13566 h 28809"/>
                    <a:gd name="connsiteX3" fmla="*/ 3990 w 44610"/>
                    <a:gd name="connsiteY3" fmla="*/ 28809 h 28809"/>
                    <a:gd name="connsiteX4" fmla="*/ 0 w 44610"/>
                    <a:gd name="connsiteY4" fmla="*/ 21068 h 28809"/>
                    <a:gd name="connsiteX5" fmla="*/ 33438 w 44610"/>
                    <a:gd name="connsiteY5" fmla="*/ 3751 h 28809"/>
                    <a:gd name="connsiteX6" fmla="*/ 40620 w 44610"/>
                    <a:gd name="connsiteY6" fmla="*/ 0 h 28809"/>
                    <a:gd name="connsiteX7" fmla="*/ 44611 w 44610"/>
                    <a:gd name="connsiteY7" fmla="*/ 7741 h 28809"/>
                    <a:gd name="connsiteX8" fmla="*/ 37428 w 44610"/>
                    <a:gd name="connsiteY8" fmla="*/ 11492 h 28809"/>
                    <a:gd name="connsiteX9" fmla="*/ 33438 w 44610"/>
                    <a:gd name="connsiteY9" fmla="*/ 3751 h 28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610" h="28809">
                      <a:moveTo>
                        <a:pt x="0" y="21068"/>
                      </a:moveTo>
                      <a:lnTo>
                        <a:pt x="29368" y="5826"/>
                      </a:lnTo>
                      <a:lnTo>
                        <a:pt x="33358" y="13566"/>
                      </a:lnTo>
                      <a:lnTo>
                        <a:pt x="3990" y="28809"/>
                      </a:lnTo>
                      <a:lnTo>
                        <a:pt x="0" y="21068"/>
                      </a:lnTo>
                      <a:close/>
                      <a:moveTo>
                        <a:pt x="33438" y="3751"/>
                      </a:moveTo>
                      <a:lnTo>
                        <a:pt x="40620" y="0"/>
                      </a:lnTo>
                      <a:lnTo>
                        <a:pt x="44611" y="7741"/>
                      </a:lnTo>
                      <a:lnTo>
                        <a:pt x="37428" y="11492"/>
                      </a:lnTo>
                      <a:lnTo>
                        <a:pt x="33438" y="375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62" name="Freeform: Shape 4461">
                  <a:extLst>
                    <a:ext uri="{FF2B5EF4-FFF2-40B4-BE49-F238E27FC236}">
                      <a16:creationId xmlns:a16="http://schemas.microsoft.com/office/drawing/2014/main" id="{478F0A61-69D8-4817-9578-87CCE5E3CDBC}"/>
                    </a:ext>
                  </a:extLst>
                </p:cNvPr>
                <p:cNvSpPr/>
                <p:nvPr/>
              </p:nvSpPr>
              <p:spPr>
                <a:xfrm>
                  <a:off x="3932528" y="4578078"/>
                  <a:ext cx="36893" cy="38331"/>
                </a:xfrm>
                <a:custGeom>
                  <a:avLst/>
                  <a:gdLst>
                    <a:gd name="connsiteX0" fmla="*/ 21492 w 36893"/>
                    <a:gd name="connsiteY0" fmla="*/ 8085 h 38331"/>
                    <a:gd name="connsiteX1" fmla="*/ 19098 w 36893"/>
                    <a:gd name="connsiteY1" fmla="*/ 345 h 38331"/>
                    <a:gd name="connsiteX2" fmla="*/ 27557 w 36893"/>
                    <a:gd name="connsiteY2" fmla="*/ 1142 h 38331"/>
                    <a:gd name="connsiteX3" fmla="*/ 34101 w 36893"/>
                    <a:gd name="connsiteY3" fmla="*/ 8724 h 38331"/>
                    <a:gd name="connsiteX4" fmla="*/ 36894 w 36893"/>
                    <a:gd name="connsiteY4" fmla="*/ 17103 h 38331"/>
                    <a:gd name="connsiteX5" fmla="*/ 35617 w 36893"/>
                    <a:gd name="connsiteY5" fmla="*/ 22291 h 38331"/>
                    <a:gd name="connsiteX6" fmla="*/ 29233 w 36893"/>
                    <a:gd name="connsiteY6" fmla="*/ 26919 h 38331"/>
                    <a:gd name="connsiteX7" fmla="*/ 20135 w 36893"/>
                    <a:gd name="connsiteY7" fmla="*/ 31548 h 38331"/>
                    <a:gd name="connsiteX8" fmla="*/ 14629 w 36893"/>
                    <a:gd name="connsiteY8" fmla="*/ 34900 h 38331"/>
                    <a:gd name="connsiteX9" fmla="*/ 11436 w 36893"/>
                    <a:gd name="connsiteY9" fmla="*/ 38331 h 38331"/>
                    <a:gd name="connsiteX10" fmla="*/ 7446 w 36893"/>
                    <a:gd name="connsiteY10" fmla="*/ 30670 h 38331"/>
                    <a:gd name="connsiteX11" fmla="*/ 9361 w 36893"/>
                    <a:gd name="connsiteY11" fmla="*/ 28755 h 38331"/>
                    <a:gd name="connsiteX12" fmla="*/ 10160 w 36893"/>
                    <a:gd name="connsiteY12" fmla="*/ 28036 h 38331"/>
                    <a:gd name="connsiteX13" fmla="*/ 5052 w 36893"/>
                    <a:gd name="connsiteY13" fmla="*/ 25323 h 38331"/>
                    <a:gd name="connsiteX14" fmla="*/ 1620 w 36893"/>
                    <a:gd name="connsiteY14" fmla="*/ 21014 h 38331"/>
                    <a:gd name="connsiteX15" fmla="*/ 344 w 36893"/>
                    <a:gd name="connsiteY15" fmla="*/ 12554 h 38331"/>
                    <a:gd name="connsiteX16" fmla="*/ 5212 w 36893"/>
                    <a:gd name="connsiteY16" fmla="*/ 6729 h 38331"/>
                    <a:gd name="connsiteX17" fmla="*/ 10239 w 36893"/>
                    <a:gd name="connsiteY17" fmla="*/ 5611 h 38331"/>
                    <a:gd name="connsiteX18" fmla="*/ 14948 w 36893"/>
                    <a:gd name="connsiteY18" fmla="*/ 7367 h 38331"/>
                    <a:gd name="connsiteX19" fmla="*/ 19976 w 36893"/>
                    <a:gd name="connsiteY19" fmla="*/ 12634 h 38331"/>
                    <a:gd name="connsiteX20" fmla="*/ 25801 w 36893"/>
                    <a:gd name="connsiteY20" fmla="*/ 19178 h 38331"/>
                    <a:gd name="connsiteX21" fmla="*/ 26599 w 36893"/>
                    <a:gd name="connsiteY21" fmla="*/ 18779 h 38331"/>
                    <a:gd name="connsiteX22" fmla="*/ 29233 w 36893"/>
                    <a:gd name="connsiteY22" fmla="*/ 15986 h 38331"/>
                    <a:gd name="connsiteX23" fmla="*/ 28036 w 36893"/>
                    <a:gd name="connsiteY23" fmla="*/ 11278 h 38331"/>
                    <a:gd name="connsiteX24" fmla="*/ 25562 w 36893"/>
                    <a:gd name="connsiteY24" fmla="*/ 8484 h 38331"/>
                    <a:gd name="connsiteX25" fmla="*/ 21731 w 36893"/>
                    <a:gd name="connsiteY25" fmla="*/ 8085 h 38331"/>
                    <a:gd name="connsiteX26" fmla="*/ 20614 w 36893"/>
                    <a:gd name="connsiteY26" fmla="*/ 21732 h 38331"/>
                    <a:gd name="connsiteX27" fmla="*/ 16943 w 36893"/>
                    <a:gd name="connsiteY27" fmla="*/ 17582 h 38331"/>
                    <a:gd name="connsiteX28" fmla="*/ 13432 w 36893"/>
                    <a:gd name="connsiteY28" fmla="*/ 14071 h 38331"/>
                    <a:gd name="connsiteX29" fmla="*/ 9920 w 36893"/>
                    <a:gd name="connsiteY29" fmla="*/ 13991 h 38331"/>
                    <a:gd name="connsiteX30" fmla="*/ 7766 w 36893"/>
                    <a:gd name="connsiteY30" fmla="*/ 16704 h 38331"/>
                    <a:gd name="connsiteX31" fmla="*/ 8164 w 36893"/>
                    <a:gd name="connsiteY31" fmla="*/ 20455 h 38331"/>
                    <a:gd name="connsiteX32" fmla="*/ 11596 w 36893"/>
                    <a:gd name="connsiteY32" fmla="*/ 23727 h 38331"/>
                    <a:gd name="connsiteX33" fmla="*/ 15107 w 36893"/>
                    <a:gd name="connsiteY33" fmla="*/ 24286 h 38331"/>
                    <a:gd name="connsiteX34" fmla="*/ 19098 w 36893"/>
                    <a:gd name="connsiteY34" fmla="*/ 22610 h 38331"/>
                    <a:gd name="connsiteX35" fmla="*/ 20614 w 36893"/>
                    <a:gd name="connsiteY35" fmla="*/ 21812 h 38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6893" h="38331">
                      <a:moveTo>
                        <a:pt x="21492" y="8085"/>
                      </a:moveTo>
                      <a:lnTo>
                        <a:pt x="19098" y="345"/>
                      </a:lnTo>
                      <a:cubicBezTo>
                        <a:pt x="22370" y="-294"/>
                        <a:pt x="25163" y="-54"/>
                        <a:pt x="27557" y="1142"/>
                      </a:cubicBezTo>
                      <a:cubicBezTo>
                        <a:pt x="29951" y="2340"/>
                        <a:pt x="32106" y="4893"/>
                        <a:pt x="34101" y="8724"/>
                      </a:cubicBezTo>
                      <a:cubicBezTo>
                        <a:pt x="35856" y="12235"/>
                        <a:pt x="36814" y="15028"/>
                        <a:pt x="36894" y="17103"/>
                      </a:cubicBezTo>
                      <a:cubicBezTo>
                        <a:pt x="36894" y="19258"/>
                        <a:pt x="36575" y="20934"/>
                        <a:pt x="35617" y="22291"/>
                      </a:cubicBezTo>
                      <a:cubicBezTo>
                        <a:pt x="34739" y="23647"/>
                        <a:pt x="32584" y="25163"/>
                        <a:pt x="29233" y="26919"/>
                      </a:cubicBezTo>
                      <a:lnTo>
                        <a:pt x="20135" y="31548"/>
                      </a:lnTo>
                      <a:cubicBezTo>
                        <a:pt x="17581" y="32905"/>
                        <a:pt x="15746" y="34022"/>
                        <a:pt x="14629" y="34900"/>
                      </a:cubicBezTo>
                      <a:cubicBezTo>
                        <a:pt x="13511" y="35778"/>
                        <a:pt x="12474" y="36895"/>
                        <a:pt x="11436" y="38331"/>
                      </a:cubicBezTo>
                      <a:lnTo>
                        <a:pt x="7446" y="30670"/>
                      </a:lnTo>
                      <a:cubicBezTo>
                        <a:pt x="7845" y="30191"/>
                        <a:pt x="8484" y="29553"/>
                        <a:pt x="9361" y="28755"/>
                      </a:cubicBezTo>
                      <a:cubicBezTo>
                        <a:pt x="9761" y="28356"/>
                        <a:pt x="10000" y="28116"/>
                        <a:pt x="10160" y="28036"/>
                      </a:cubicBezTo>
                      <a:cubicBezTo>
                        <a:pt x="8164" y="27398"/>
                        <a:pt x="6489" y="26440"/>
                        <a:pt x="5052" y="25323"/>
                      </a:cubicBezTo>
                      <a:cubicBezTo>
                        <a:pt x="3616" y="24126"/>
                        <a:pt x="2498" y="22690"/>
                        <a:pt x="1620" y="21014"/>
                      </a:cubicBezTo>
                      <a:cubicBezTo>
                        <a:pt x="25" y="17981"/>
                        <a:pt x="-375" y="15188"/>
                        <a:pt x="344" y="12554"/>
                      </a:cubicBezTo>
                      <a:cubicBezTo>
                        <a:pt x="1062" y="10001"/>
                        <a:pt x="2738" y="8005"/>
                        <a:pt x="5212" y="6729"/>
                      </a:cubicBezTo>
                      <a:cubicBezTo>
                        <a:pt x="6888" y="5851"/>
                        <a:pt x="8564" y="5532"/>
                        <a:pt x="10239" y="5611"/>
                      </a:cubicBezTo>
                      <a:cubicBezTo>
                        <a:pt x="11915" y="5771"/>
                        <a:pt x="13511" y="6330"/>
                        <a:pt x="14948" y="7367"/>
                      </a:cubicBezTo>
                      <a:cubicBezTo>
                        <a:pt x="16384" y="8405"/>
                        <a:pt x="18060" y="10160"/>
                        <a:pt x="19976" y="12634"/>
                      </a:cubicBezTo>
                      <a:cubicBezTo>
                        <a:pt x="22529" y="15906"/>
                        <a:pt x="24445" y="18141"/>
                        <a:pt x="25801" y="19178"/>
                      </a:cubicBezTo>
                      <a:lnTo>
                        <a:pt x="26599" y="18779"/>
                      </a:lnTo>
                      <a:cubicBezTo>
                        <a:pt x="28115" y="17981"/>
                        <a:pt x="28993" y="17103"/>
                        <a:pt x="29233" y="15986"/>
                      </a:cubicBezTo>
                      <a:cubicBezTo>
                        <a:pt x="29472" y="14949"/>
                        <a:pt x="29073" y="13353"/>
                        <a:pt x="28036" y="11278"/>
                      </a:cubicBezTo>
                      <a:cubicBezTo>
                        <a:pt x="27317" y="9921"/>
                        <a:pt x="26520" y="8964"/>
                        <a:pt x="25562" y="8484"/>
                      </a:cubicBezTo>
                      <a:cubicBezTo>
                        <a:pt x="24604" y="8005"/>
                        <a:pt x="23327" y="7846"/>
                        <a:pt x="21731" y="8085"/>
                      </a:cubicBezTo>
                      <a:close/>
                      <a:moveTo>
                        <a:pt x="20614" y="21732"/>
                      </a:moveTo>
                      <a:cubicBezTo>
                        <a:pt x="19736" y="20934"/>
                        <a:pt x="18539" y="19497"/>
                        <a:pt x="16943" y="17582"/>
                      </a:cubicBezTo>
                      <a:cubicBezTo>
                        <a:pt x="15347" y="15667"/>
                        <a:pt x="14150" y="14470"/>
                        <a:pt x="13432" y="14071"/>
                      </a:cubicBezTo>
                      <a:cubicBezTo>
                        <a:pt x="12155" y="13433"/>
                        <a:pt x="11038" y="13433"/>
                        <a:pt x="9920" y="13991"/>
                      </a:cubicBezTo>
                      <a:cubicBezTo>
                        <a:pt x="8883" y="14549"/>
                        <a:pt x="8085" y="15428"/>
                        <a:pt x="7766" y="16704"/>
                      </a:cubicBezTo>
                      <a:cubicBezTo>
                        <a:pt x="7366" y="17902"/>
                        <a:pt x="7526" y="19178"/>
                        <a:pt x="8164" y="20455"/>
                      </a:cubicBezTo>
                      <a:cubicBezTo>
                        <a:pt x="8883" y="21812"/>
                        <a:pt x="10080" y="22929"/>
                        <a:pt x="11596" y="23727"/>
                      </a:cubicBezTo>
                      <a:cubicBezTo>
                        <a:pt x="12793" y="24286"/>
                        <a:pt x="13990" y="24445"/>
                        <a:pt x="15107" y="24286"/>
                      </a:cubicBezTo>
                      <a:cubicBezTo>
                        <a:pt x="15905" y="24126"/>
                        <a:pt x="17182" y="23567"/>
                        <a:pt x="19098" y="22610"/>
                      </a:cubicBezTo>
                      <a:lnTo>
                        <a:pt x="20614" y="2181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25" name="Graphic 2">
                <a:extLst>
                  <a:ext uri="{FF2B5EF4-FFF2-40B4-BE49-F238E27FC236}">
                    <a16:creationId xmlns:a16="http://schemas.microsoft.com/office/drawing/2014/main" id="{47E4759A-9919-0D77-90E2-2E16428AA454}"/>
                  </a:ext>
                </a:extLst>
              </p:cNvPr>
              <p:cNvGrpSpPr/>
              <p:nvPr/>
            </p:nvGrpSpPr>
            <p:grpSpPr>
              <a:xfrm>
                <a:off x="3700482" y="4320017"/>
                <a:ext cx="175648" cy="340204"/>
                <a:chOff x="3700482" y="4320017"/>
                <a:chExt cx="175648" cy="340204"/>
              </a:xfrm>
              <a:solidFill>
                <a:srgbClr val="000000"/>
              </a:solidFill>
            </p:grpSpPr>
            <p:sp>
              <p:nvSpPr>
                <p:cNvPr id="4439" name="Freeform: Shape 4438">
                  <a:extLst>
                    <a:ext uri="{FF2B5EF4-FFF2-40B4-BE49-F238E27FC236}">
                      <a16:creationId xmlns:a16="http://schemas.microsoft.com/office/drawing/2014/main" id="{D09850BE-663B-5832-ABBA-F2B3C40A8B1B}"/>
                    </a:ext>
                  </a:extLst>
                </p:cNvPr>
                <p:cNvSpPr/>
                <p:nvPr/>
              </p:nvSpPr>
              <p:spPr>
                <a:xfrm>
                  <a:off x="3700482" y="4320017"/>
                  <a:ext cx="32879" cy="23142"/>
                </a:xfrm>
                <a:custGeom>
                  <a:avLst/>
                  <a:gdLst>
                    <a:gd name="connsiteX0" fmla="*/ 0 w 32879"/>
                    <a:gd name="connsiteY0" fmla="*/ 18515 h 23142"/>
                    <a:gd name="connsiteX1" fmla="*/ 7422 w 32879"/>
                    <a:gd name="connsiteY1" fmla="*/ 15083 h 23142"/>
                    <a:gd name="connsiteX2" fmla="*/ 1197 w 32879"/>
                    <a:gd name="connsiteY2" fmla="*/ 1596 h 23142"/>
                    <a:gd name="connsiteX3" fmla="*/ 4708 w 32879"/>
                    <a:gd name="connsiteY3" fmla="*/ 0 h 23142"/>
                    <a:gd name="connsiteX4" fmla="*/ 31443 w 32879"/>
                    <a:gd name="connsiteY4" fmla="*/ 4868 h 23142"/>
                    <a:gd name="connsiteX5" fmla="*/ 32879 w 32879"/>
                    <a:gd name="connsiteY5" fmla="*/ 7980 h 23142"/>
                    <a:gd name="connsiteX6" fmla="*/ 12689 w 32879"/>
                    <a:gd name="connsiteY6" fmla="*/ 17317 h 23142"/>
                    <a:gd name="connsiteX7" fmla="*/ 14604 w 32879"/>
                    <a:gd name="connsiteY7" fmla="*/ 21547 h 23142"/>
                    <a:gd name="connsiteX8" fmla="*/ 11093 w 32879"/>
                    <a:gd name="connsiteY8" fmla="*/ 23143 h 23142"/>
                    <a:gd name="connsiteX9" fmla="*/ 9178 w 32879"/>
                    <a:gd name="connsiteY9" fmla="*/ 18914 h 23142"/>
                    <a:gd name="connsiteX10" fmla="*/ 1756 w 32879"/>
                    <a:gd name="connsiteY10" fmla="*/ 22345 h 23142"/>
                    <a:gd name="connsiteX11" fmla="*/ 0 w 32879"/>
                    <a:gd name="connsiteY11" fmla="*/ 18515 h 23142"/>
                    <a:gd name="connsiteX12" fmla="*/ 10933 w 32879"/>
                    <a:gd name="connsiteY12" fmla="*/ 13487 h 23142"/>
                    <a:gd name="connsiteX13" fmla="*/ 24979 w 32879"/>
                    <a:gd name="connsiteY13" fmla="*/ 7023 h 23142"/>
                    <a:gd name="connsiteX14" fmla="*/ 6464 w 32879"/>
                    <a:gd name="connsiteY14" fmla="*/ 3751 h 23142"/>
                    <a:gd name="connsiteX15" fmla="*/ 10933 w 32879"/>
                    <a:gd name="connsiteY15" fmla="*/ 13487 h 2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879" h="23142">
                      <a:moveTo>
                        <a:pt x="0" y="18515"/>
                      </a:moveTo>
                      <a:lnTo>
                        <a:pt x="7422" y="15083"/>
                      </a:lnTo>
                      <a:lnTo>
                        <a:pt x="1197" y="1596"/>
                      </a:lnTo>
                      <a:lnTo>
                        <a:pt x="4708" y="0"/>
                      </a:lnTo>
                      <a:lnTo>
                        <a:pt x="31443" y="4868"/>
                      </a:lnTo>
                      <a:lnTo>
                        <a:pt x="32879" y="7980"/>
                      </a:lnTo>
                      <a:lnTo>
                        <a:pt x="12689" y="17317"/>
                      </a:lnTo>
                      <a:lnTo>
                        <a:pt x="14604" y="21547"/>
                      </a:lnTo>
                      <a:lnTo>
                        <a:pt x="11093" y="23143"/>
                      </a:lnTo>
                      <a:lnTo>
                        <a:pt x="9178" y="18914"/>
                      </a:lnTo>
                      <a:lnTo>
                        <a:pt x="1756" y="22345"/>
                      </a:lnTo>
                      <a:lnTo>
                        <a:pt x="0" y="18515"/>
                      </a:lnTo>
                      <a:close/>
                      <a:moveTo>
                        <a:pt x="10933" y="13487"/>
                      </a:moveTo>
                      <a:lnTo>
                        <a:pt x="24979" y="7023"/>
                      </a:lnTo>
                      <a:lnTo>
                        <a:pt x="6464" y="3751"/>
                      </a:lnTo>
                      <a:lnTo>
                        <a:pt x="10933" y="1348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0" name="Freeform: Shape 4439">
                  <a:extLst>
                    <a:ext uri="{FF2B5EF4-FFF2-40B4-BE49-F238E27FC236}">
                      <a16:creationId xmlns:a16="http://schemas.microsoft.com/office/drawing/2014/main" id="{27A25EF5-2A54-3B70-FC96-FDA0350938A4}"/>
                    </a:ext>
                  </a:extLst>
                </p:cNvPr>
                <p:cNvSpPr/>
                <p:nvPr/>
              </p:nvSpPr>
              <p:spPr>
                <a:xfrm>
                  <a:off x="3706866" y="4350582"/>
                  <a:ext cx="6384" cy="6304"/>
                </a:xfrm>
                <a:custGeom>
                  <a:avLst/>
                  <a:gdLst>
                    <a:gd name="connsiteX0" fmla="*/ 80 w 6384"/>
                    <a:gd name="connsiteY0" fmla="*/ 1995 h 6304"/>
                    <a:gd name="connsiteX1" fmla="*/ 4389 w 6384"/>
                    <a:gd name="connsiteY1" fmla="*/ 0 h 6304"/>
                    <a:gd name="connsiteX2" fmla="*/ 6384 w 6384"/>
                    <a:gd name="connsiteY2" fmla="*/ 4309 h 6304"/>
                    <a:gd name="connsiteX3" fmla="*/ 1995 w 6384"/>
                    <a:gd name="connsiteY3" fmla="*/ 6304 h 6304"/>
                    <a:gd name="connsiteX4" fmla="*/ 0 w 6384"/>
                    <a:gd name="connsiteY4" fmla="*/ 1915 h 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4" h="6304">
                      <a:moveTo>
                        <a:pt x="80" y="1995"/>
                      </a:moveTo>
                      <a:lnTo>
                        <a:pt x="4389" y="0"/>
                      </a:lnTo>
                      <a:lnTo>
                        <a:pt x="6384" y="4309"/>
                      </a:lnTo>
                      <a:lnTo>
                        <a:pt x="1995" y="6304"/>
                      </a:lnTo>
                      <a:lnTo>
                        <a:pt x="0" y="191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1" name="Freeform: Shape 4440">
                  <a:extLst>
                    <a:ext uri="{FF2B5EF4-FFF2-40B4-BE49-F238E27FC236}">
                      <a16:creationId xmlns:a16="http://schemas.microsoft.com/office/drawing/2014/main" id="{B1E56AC2-63F6-0259-9A3B-A26065CF93AB}"/>
                    </a:ext>
                  </a:extLst>
                </p:cNvPr>
                <p:cNvSpPr/>
                <p:nvPr/>
              </p:nvSpPr>
              <p:spPr>
                <a:xfrm>
                  <a:off x="3714172" y="4351939"/>
                  <a:ext cx="36825" cy="27429"/>
                </a:xfrm>
                <a:custGeom>
                  <a:avLst/>
                  <a:gdLst>
                    <a:gd name="connsiteX0" fmla="*/ 5542 w 36825"/>
                    <a:gd name="connsiteY0" fmla="*/ 6863 h 27429"/>
                    <a:gd name="connsiteX1" fmla="*/ 7697 w 36825"/>
                    <a:gd name="connsiteY1" fmla="*/ 10693 h 27429"/>
                    <a:gd name="connsiteX2" fmla="*/ 4266 w 36825"/>
                    <a:gd name="connsiteY2" fmla="*/ 14764 h 27429"/>
                    <a:gd name="connsiteX3" fmla="*/ 4585 w 36825"/>
                    <a:gd name="connsiteY3" fmla="*/ 19392 h 27429"/>
                    <a:gd name="connsiteX4" fmla="*/ 8814 w 36825"/>
                    <a:gd name="connsiteY4" fmla="*/ 23063 h 27429"/>
                    <a:gd name="connsiteX5" fmla="*/ 15199 w 36825"/>
                    <a:gd name="connsiteY5" fmla="*/ 22425 h 27429"/>
                    <a:gd name="connsiteX6" fmla="*/ 19508 w 36825"/>
                    <a:gd name="connsiteY6" fmla="*/ 18195 h 27429"/>
                    <a:gd name="connsiteX7" fmla="*/ 19189 w 36825"/>
                    <a:gd name="connsiteY7" fmla="*/ 12529 h 27429"/>
                    <a:gd name="connsiteX8" fmla="*/ 16795 w 36825"/>
                    <a:gd name="connsiteY8" fmla="*/ 9577 h 27429"/>
                    <a:gd name="connsiteX9" fmla="*/ 13523 w 36825"/>
                    <a:gd name="connsiteY9" fmla="*/ 8220 h 27429"/>
                    <a:gd name="connsiteX10" fmla="*/ 12326 w 36825"/>
                    <a:gd name="connsiteY10" fmla="*/ 4389 h 27429"/>
                    <a:gd name="connsiteX11" fmla="*/ 29723 w 36825"/>
                    <a:gd name="connsiteY11" fmla="*/ 0 h 27429"/>
                    <a:gd name="connsiteX12" fmla="*/ 36826 w 36825"/>
                    <a:gd name="connsiteY12" fmla="*/ 15482 h 27429"/>
                    <a:gd name="connsiteX13" fmla="*/ 33155 w 36825"/>
                    <a:gd name="connsiteY13" fmla="*/ 17158 h 27429"/>
                    <a:gd name="connsiteX14" fmla="*/ 27409 w 36825"/>
                    <a:gd name="connsiteY14" fmla="*/ 4708 h 27429"/>
                    <a:gd name="connsiteX15" fmla="*/ 18311 w 36825"/>
                    <a:gd name="connsiteY15" fmla="*/ 6863 h 27429"/>
                    <a:gd name="connsiteX16" fmla="*/ 22940 w 36825"/>
                    <a:gd name="connsiteY16" fmla="*/ 11811 h 27429"/>
                    <a:gd name="connsiteX17" fmla="*/ 23259 w 36825"/>
                    <a:gd name="connsiteY17" fmla="*/ 20031 h 27429"/>
                    <a:gd name="connsiteX18" fmla="*/ 17274 w 36825"/>
                    <a:gd name="connsiteY18" fmla="*/ 26175 h 27429"/>
                    <a:gd name="connsiteX19" fmla="*/ 8814 w 36825"/>
                    <a:gd name="connsiteY19" fmla="*/ 27054 h 27429"/>
                    <a:gd name="connsiteX20" fmla="*/ 1233 w 36825"/>
                    <a:gd name="connsiteY20" fmla="*/ 20590 h 27429"/>
                    <a:gd name="connsiteX21" fmla="*/ 435 w 36825"/>
                    <a:gd name="connsiteY21" fmla="*/ 12529 h 27429"/>
                    <a:gd name="connsiteX22" fmla="*/ 5303 w 36825"/>
                    <a:gd name="connsiteY22" fmla="*/ 6544 h 2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825" h="27429">
                      <a:moveTo>
                        <a:pt x="5542" y="6863"/>
                      </a:moveTo>
                      <a:lnTo>
                        <a:pt x="7697" y="10693"/>
                      </a:lnTo>
                      <a:cubicBezTo>
                        <a:pt x="5862" y="11891"/>
                        <a:pt x="4744" y="13247"/>
                        <a:pt x="4266" y="14764"/>
                      </a:cubicBezTo>
                      <a:cubicBezTo>
                        <a:pt x="3787" y="16280"/>
                        <a:pt x="3867" y="17796"/>
                        <a:pt x="4585" y="19392"/>
                      </a:cubicBezTo>
                      <a:cubicBezTo>
                        <a:pt x="5463" y="21228"/>
                        <a:pt x="6819" y="22505"/>
                        <a:pt x="8814" y="23063"/>
                      </a:cubicBezTo>
                      <a:cubicBezTo>
                        <a:pt x="10810" y="23702"/>
                        <a:pt x="12885" y="23462"/>
                        <a:pt x="15199" y="22425"/>
                      </a:cubicBezTo>
                      <a:cubicBezTo>
                        <a:pt x="17354" y="21387"/>
                        <a:pt x="18790" y="20031"/>
                        <a:pt x="19508" y="18195"/>
                      </a:cubicBezTo>
                      <a:cubicBezTo>
                        <a:pt x="20226" y="16360"/>
                        <a:pt x="20067" y="14524"/>
                        <a:pt x="19189" y="12529"/>
                      </a:cubicBezTo>
                      <a:cubicBezTo>
                        <a:pt x="18630" y="11332"/>
                        <a:pt x="17832" y="10295"/>
                        <a:pt x="16795" y="9577"/>
                      </a:cubicBezTo>
                      <a:cubicBezTo>
                        <a:pt x="15757" y="8858"/>
                        <a:pt x="14720" y="8379"/>
                        <a:pt x="13523" y="8220"/>
                      </a:cubicBezTo>
                      <a:lnTo>
                        <a:pt x="12326" y="4389"/>
                      </a:lnTo>
                      <a:lnTo>
                        <a:pt x="29723" y="0"/>
                      </a:lnTo>
                      <a:lnTo>
                        <a:pt x="36826" y="15482"/>
                      </a:lnTo>
                      <a:lnTo>
                        <a:pt x="33155" y="17158"/>
                      </a:lnTo>
                      <a:lnTo>
                        <a:pt x="27409" y="4708"/>
                      </a:lnTo>
                      <a:lnTo>
                        <a:pt x="18311" y="6863"/>
                      </a:lnTo>
                      <a:cubicBezTo>
                        <a:pt x="20466" y="8140"/>
                        <a:pt x="22062" y="9816"/>
                        <a:pt x="22940" y="11811"/>
                      </a:cubicBezTo>
                      <a:cubicBezTo>
                        <a:pt x="24217" y="14524"/>
                        <a:pt x="24296" y="17237"/>
                        <a:pt x="23259" y="20031"/>
                      </a:cubicBezTo>
                      <a:cubicBezTo>
                        <a:pt x="22221" y="22744"/>
                        <a:pt x="20226" y="24819"/>
                        <a:pt x="17274" y="26175"/>
                      </a:cubicBezTo>
                      <a:cubicBezTo>
                        <a:pt x="14480" y="27453"/>
                        <a:pt x="11608" y="27772"/>
                        <a:pt x="8814" y="27054"/>
                      </a:cubicBezTo>
                      <a:cubicBezTo>
                        <a:pt x="5383" y="26255"/>
                        <a:pt x="2829" y="24101"/>
                        <a:pt x="1233" y="20590"/>
                      </a:cubicBezTo>
                      <a:cubicBezTo>
                        <a:pt x="-44" y="17796"/>
                        <a:pt x="-363" y="15083"/>
                        <a:pt x="435" y="12529"/>
                      </a:cubicBezTo>
                      <a:cubicBezTo>
                        <a:pt x="1153" y="9976"/>
                        <a:pt x="2829" y="7980"/>
                        <a:pt x="5303" y="654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2" name="Freeform: Shape 4441">
                  <a:extLst>
                    <a:ext uri="{FF2B5EF4-FFF2-40B4-BE49-F238E27FC236}">
                      <a16:creationId xmlns:a16="http://schemas.microsoft.com/office/drawing/2014/main" id="{F490A361-5C4B-0A31-0AED-10A16DE8CB58}"/>
                    </a:ext>
                  </a:extLst>
                </p:cNvPr>
                <p:cNvSpPr/>
                <p:nvPr/>
              </p:nvSpPr>
              <p:spPr>
                <a:xfrm>
                  <a:off x="3728972" y="4386094"/>
                  <a:ext cx="41577" cy="37508"/>
                </a:xfrm>
                <a:custGeom>
                  <a:avLst/>
                  <a:gdLst>
                    <a:gd name="connsiteX0" fmla="*/ 80 w 41577"/>
                    <a:gd name="connsiteY0" fmla="*/ 14365 h 37508"/>
                    <a:gd name="connsiteX1" fmla="*/ 31203 w 41577"/>
                    <a:gd name="connsiteY1" fmla="*/ 0 h 37508"/>
                    <a:gd name="connsiteX2" fmla="*/ 41578 w 41577"/>
                    <a:gd name="connsiteY2" fmla="*/ 22505 h 37508"/>
                    <a:gd name="connsiteX3" fmla="*/ 37907 w 41577"/>
                    <a:gd name="connsiteY3" fmla="*/ 24181 h 37508"/>
                    <a:gd name="connsiteX4" fmla="*/ 29448 w 41577"/>
                    <a:gd name="connsiteY4" fmla="*/ 5826 h 37508"/>
                    <a:gd name="connsiteX5" fmla="*/ 19871 w 41577"/>
                    <a:gd name="connsiteY5" fmla="*/ 10215 h 37508"/>
                    <a:gd name="connsiteX6" fmla="*/ 27852 w 41577"/>
                    <a:gd name="connsiteY6" fmla="*/ 27453 h 37508"/>
                    <a:gd name="connsiteX7" fmla="*/ 24181 w 41577"/>
                    <a:gd name="connsiteY7" fmla="*/ 29129 h 37508"/>
                    <a:gd name="connsiteX8" fmla="*/ 16200 w 41577"/>
                    <a:gd name="connsiteY8" fmla="*/ 11891 h 37508"/>
                    <a:gd name="connsiteX9" fmla="*/ 5586 w 41577"/>
                    <a:gd name="connsiteY9" fmla="*/ 16759 h 37508"/>
                    <a:gd name="connsiteX10" fmla="*/ 14365 w 41577"/>
                    <a:gd name="connsiteY10" fmla="*/ 35832 h 37508"/>
                    <a:gd name="connsiteX11" fmla="*/ 10694 w 41577"/>
                    <a:gd name="connsiteY11" fmla="*/ 37508 h 37508"/>
                    <a:gd name="connsiteX12" fmla="*/ 0 w 41577"/>
                    <a:gd name="connsiteY12" fmla="*/ 14285 h 37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577" h="37508">
                      <a:moveTo>
                        <a:pt x="80" y="14365"/>
                      </a:moveTo>
                      <a:lnTo>
                        <a:pt x="31203" y="0"/>
                      </a:lnTo>
                      <a:lnTo>
                        <a:pt x="41578" y="22505"/>
                      </a:lnTo>
                      <a:lnTo>
                        <a:pt x="37907" y="24181"/>
                      </a:lnTo>
                      <a:lnTo>
                        <a:pt x="29448" y="5826"/>
                      </a:lnTo>
                      <a:lnTo>
                        <a:pt x="19871" y="10215"/>
                      </a:lnTo>
                      <a:lnTo>
                        <a:pt x="27852" y="27453"/>
                      </a:lnTo>
                      <a:lnTo>
                        <a:pt x="24181" y="29129"/>
                      </a:lnTo>
                      <a:lnTo>
                        <a:pt x="16200" y="11891"/>
                      </a:lnTo>
                      <a:lnTo>
                        <a:pt x="5586" y="16759"/>
                      </a:lnTo>
                      <a:lnTo>
                        <a:pt x="14365" y="35832"/>
                      </a:lnTo>
                      <a:lnTo>
                        <a:pt x="10694" y="37508"/>
                      </a:lnTo>
                      <a:lnTo>
                        <a:pt x="0" y="1428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3" name="Freeform: Shape 4442">
                  <a:extLst>
                    <a:ext uri="{FF2B5EF4-FFF2-40B4-BE49-F238E27FC236}">
                      <a16:creationId xmlns:a16="http://schemas.microsoft.com/office/drawing/2014/main" id="{77603462-9D96-8FE3-CEC9-D1EEA8DDFA98}"/>
                    </a:ext>
                  </a:extLst>
                </p:cNvPr>
                <p:cNvSpPr/>
                <p:nvPr/>
              </p:nvSpPr>
              <p:spPr>
                <a:xfrm>
                  <a:off x="3743584" y="4423204"/>
                  <a:ext cx="36782" cy="18514"/>
                </a:xfrm>
                <a:custGeom>
                  <a:avLst/>
                  <a:gdLst>
                    <a:gd name="connsiteX0" fmla="*/ 6616 w 36782"/>
                    <a:gd name="connsiteY0" fmla="*/ 0 h 18514"/>
                    <a:gd name="connsiteX1" fmla="*/ 8851 w 36782"/>
                    <a:gd name="connsiteY1" fmla="*/ 3511 h 18514"/>
                    <a:gd name="connsiteX2" fmla="*/ 4621 w 36782"/>
                    <a:gd name="connsiteY2" fmla="*/ 7103 h 18514"/>
                    <a:gd name="connsiteX3" fmla="*/ 4781 w 36782"/>
                    <a:gd name="connsiteY3" fmla="*/ 11013 h 18514"/>
                    <a:gd name="connsiteX4" fmla="*/ 6696 w 36782"/>
                    <a:gd name="connsiteY4" fmla="*/ 13327 h 18514"/>
                    <a:gd name="connsiteX5" fmla="*/ 9330 w 36782"/>
                    <a:gd name="connsiteY5" fmla="*/ 13966 h 18514"/>
                    <a:gd name="connsiteX6" fmla="*/ 13400 w 36782"/>
                    <a:gd name="connsiteY6" fmla="*/ 12609 h 18514"/>
                    <a:gd name="connsiteX7" fmla="*/ 34867 w 36782"/>
                    <a:gd name="connsiteY7" fmla="*/ 2714 h 18514"/>
                    <a:gd name="connsiteX8" fmla="*/ 36782 w 36782"/>
                    <a:gd name="connsiteY8" fmla="*/ 6863 h 18514"/>
                    <a:gd name="connsiteX9" fmla="*/ 15554 w 36782"/>
                    <a:gd name="connsiteY9" fmla="*/ 16679 h 18514"/>
                    <a:gd name="connsiteX10" fmla="*/ 9090 w 36782"/>
                    <a:gd name="connsiteY10" fmla="*/ 18515 h 18514"/>
                    <a:gd name="connsiteX11" fmla="*/ 4462 w 36782"/>
                    <a:gd name="connsiteY11" fmla="*/ 16998 h 18514"/>
                    <a:gd name="connsiteX12" fmla="*/ 1110 w 36782"/>
                    <a:gd name="connsiteY12" fmla="*/ 12689 h 18514"/>
                    <a:gd name="connsiteX13" fmla="*/ 551 w 36782"/>
                    <a:gd name="connsiteY13" fmla="*/ 5347 h 18514"/>
                    <a:gd name="connsiteX14" fmla="*/ 6616 w 36782"/>
                    <a:gd name="connsiteY14" fmla="*/ 0 h 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782" h="18514">
                      <a:moveTo>
                        <a:pt x="6616" y="0"/>
                      </a:moveTo>
                      <a:lnTo>
                        <a:pt x="8851" y="3511"/>
                      </a:lnTo>
                      <a:cubicBezTo>
                        <a:pt x="6536" y="4709"/>
                        <a:pt x="5100" y="5905"/>
                        <a:pt x="4621" y="7103"/>
                      </a:cubicBezTo>
                      <a:cubicBezTo>
                        <a:pt x="4142" y="8299"/>
                        <a:pt x="4142" y="9577"/>
                        <a:pt x="4781" y="11013"/>
                      </a:cubicBezTo>
                      <a:cubicBezTo>
                        <a:pt x="5260" y="12050"/>
                        <a:pt x="5898" y="12848"/>
                        <a:pt x="6696" y="13327"/>
                      </a:cubicBezTo>
                      <a:cubicBezTo>
                        <a:pt x="7494" y="13886"/>
                        <a:pt x="8372" y="14046"/>
                        <a:pt x="9330" y="13966"/>
                      </a:cubicBezTo>
                      <a:cubicBezTo>
                        <a:pt x="10287" y="13886"/>
                        <a:pt x="11644" y="13407"/>
                        <a:pt x="13400" y="12609"/>
                      </a:cubicBezTo>
                      <a:lnTo>
                        <a:pt x="34867" y="2714"/>
                      </a:lnTo>
                      <a:lnTo>
                        <a:pt x="36782" y="6863"/>
                      </a:lnTo>
                      <a:lnTo>
                        <a:pt x="15554" y="16679"/>
                      </a:lnTo>
                      <a:cubicBezTo>
                        <a:pt x="12921" y="17876"/>
                        <a:pt x="10766" y="18515"/>
                        <a:pt x="9090" y="18515"/>
                      </a:cubicBezTo>
                      <a:cubicBezTo>
                        <a:pt x="7414" y="18515"/>
                        <a:pt x="5818" y="18036"/>
                        <a:pt x="4462" y="16998"/>
                      </a:cubicBezTo>
                      <a:cubicBezTo>
                        <a:pt x="3105" y="15961"/>
                        <a:pt x="1988" y="14524"/>
                        <a:pt x="1110" y="12689"/>
                      </a:cubicBezTo>
                      <a:cubicBezTo>
                        <a:pt x="-167" y="9976"/>
                        <a:pt x="-327" y="7502"/>
                        <a:pt x="551" y="5347"/>
                      </a:cubicBezTo>
                      <a:cubicBezTo>
                        <a:pt x="1429" y="3192"/>
                        <a:pt x="3504" y="1357"/>
                        <a:pt x="6616" y="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4" name="Freeform: Shape 4443">
                  <a:extLst>
                    <a:ext uri="{FF2B5EF4-FFF2-40B4-BE49-F238E27FC236}">
                      <a16:creationId xmlns:a16="http://schemas.microsoft.com/office/drawing/2014/main" id="{BBE3A0D6-C525-1767-6152-8B2D3CD0F2D6}"/>
                    </a:ext>
                  </a:extLst>
                </p:cNvPr>
                <p:cNvSpPr/>
                <p:nvPr/>
              </p:nvSpPr>
              <p:spPr>
                <a:xfrm>
                  <a:off x="3768236" y="4454008"/>
                  <a:ext cx="51074" cy="39822"/>
                </a:xfrm>
                <a:custGeom>
                  <a:avLst/>
                  <a:gdLst>
                    <a:gd name="connsiteX0" fmla="*/ 0 w 51074"/>
                    <a:gd name="connsiteY0" fmla="*/ 31443 h 39822"/>
                    <a:gd name="connsiteX1" fmla="*/ 34475 w 51074"/>
                    <a:gd name="connsiteY1" fmla="*/ 15562 h 39822"/>
                    <a:gd name="connsiteX2" fmla="*/ 28809 w 51074"/>
                    <a:gd name="connsiteY2" fmla="*/ 3272 h 39822"/>
                    <a:gd name="connsiteX3" fmla="*/ 35832 w 51074"/>
                    <a:gd name="connsiteY3" fmla="*/ 0 h 39822"/>
                    <a:gd name="connsiteX4" fmla="*/ 51075 w 51074"/>
                    <a:gd name="connsiteY4" fmla="*/ 32959 h 39822"/>
                    <a:gd name="connsiteX5" fmla="*/ 44052 w 51074"/>
                    <a:gd name="connsiteY5" fmla="*/ 36231 h 39822"/>
                    <a:gd name="connsiteX6" fmla="*/ 38386 w 51074"/>
                    <a:gd name="connsiteY6" fmla="*/ 23941 h 39822"/>
                    <a:gd name="connsiteX7" fmla="*/ 3910 w 51074"/>
                    <a:gd name="connsiteY7" fmla="*/ 39822 h 39822"/>
                    <a:gd name="connsiteX8" fmla="*/ 80 w 51074"/>
                    <a:gd name="connsiteY8" fmla="*/ 31443 h 3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074" h="39822">
                      <a:moveTo>
                        <a:pt x="0" y="31443"/>
                      </a:moveTo>
                      <a:lnTo>
                        <a:pt x="34475" y="15562"/>
                      </a:lnTo>
                      <a:lnTo>
                        <a:pt x="28809" y="3272"/>
                      </a:lnTo>
                      <a:lnTo>
                        <a:pt x="35832" y="0"/>
                      </a:lnTo>
                      <a:lnTo>
                        <a:pt x="51075" y="32959"/>
                      </a:lnTo>
                      <a:lnTo>
                        <a:pt x="44052" y="36231"/>
                      </a:lnTo>
                      <a:lnTo>
                        <a:pt x="38386" y="23941"/>
                      </a:lnTo>
                      <a:lnTo>
                        <a:pt x="3910" y="39822"/>
                      </a:lnTo>
                      <a:lnTo>
                        <a:pt x="80" y="3144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5" name="Freeform: Shape 4444">
                  <a:extLst>
                    <a:ext uri="{FF2B5EF4-FFF2-40B4-BE49-F238E27FC236}">
                      <a16:creationId xmlns:a16="http://schemas.microsoft.com/office/drawing/2014/main" id="{5F1D77AB-D362-7BDC-DB18-76821BC444C5}"/>
                    </a:ext>
                  </a:extLst>
                </p:cNvPr>
                <p:cNvSpPr/>
                <p:nvPr/>
              </p:nvSpPr>
              <p:spPr>
                <a:xfrm>
                  <a:off x="3779914" y="4495421"/>
                  <a:ext cx="36927" cy="37911"/>
                </a:xfrm>
                <a:custGeom>
                  <a:avLst/>
                  <a:gdLst>
                    <a:gd name="connsiteX0" fmla="*/ 21999 w 36927"/>
                    <a:gd name="connsiteY0" fmla="*/ 8065 h 37911"/>
                    <a:gd name="connsiteX1" fmla="*/ 20004 w 36927"/>
                    <a:gd name="connsiteY1" fmla="*/ 244 h 37911"/>
                    <a:gd name="connsiteX2" fmla="*/ 28383 w 36927"/>
                    <a:gd name="connsiteY2" fmla="*/ 1441 h 37911"/>
                    <a:gd name="connsiteX3" fmla="*/ 34528 w 36927"/>
                    <a:gd name="connsiteY3" fmla="*/ 9342 h 37911"/>
                    <a:gd name="connsiteX4" fmla="*/ 36922 w 36927"/>
                    <a:gd name="connsiteY4" fmla="*/ 17881 h 37911"/>
                    <a:gd name="connsiteX5" fmla="*/ 35406 w 36927"/>
                    <a:gd name="connsiteY5" fmla="*/ 22988 h 37911"/>
                    <a:gd name="connsiteX6" fmla="*/ 28782 w 36927"/>
                    <a:gd name="connsiteY6" fmla="*/ 27298 h 37911"/>
                    <a:gd name="connsiteX7" fmla="*/ 19445 w 36927"/>
                    <a:gd name="connsiteY7" fmla="*/ 31528 h 37911"/>
                    <a:gd name="connsiteX8" fmla="*/ 13779 w 36927"/>
                    <a:gd name="connsiteY8" fmla="*/ 34640 h 37911"/>
                    <a:gd name="connsiteX9" fmla="*/ 10427 w 36927"/>
                    <a:gd name="connsiteY9" fmla="*/ 37912 h 37911"/>
                    <a:gd name="connsiteX10" fmla="*/ 6756 w 36927"/>
                    <a:gd name="connsiteY10" fmla="*/ 30011 h 37911"/>
                    <a:gd name="connsiteX11" fmla="*/ 8751 w 36927"/>
                    <a:gd name="connsiteY11" fmla="*/ 28176 h 37911"/>
                    <a:gd name="connsiteX12" fmla="*/ 9550 w 36927"/>
                    <a:gd name="connsiteY12" fmla="*/ 27457 h 37911"/>
                    <a:gd name="connsiteX13" fmla="*/ 4601 w 36927"/>
                    <a:gd name="connsiteY13" fmla="*/ 24505 h 37911"/>
                    <a:gd name="connsiteX14" fmla="*/ 1330 w 36927"/>
                    <a:gd name="connsiteY14" fmla="*/ 20036 h 37911"/>
                    <a:gd name="connsiteX15" fmla="*/ 452 w 36927"/>
                    <a:gd name="connsiteY15" fmla="*/ 11577 h 37911"/>
                    <a:gd name="connsiteX16" fmla="*/ 5559 w 36927"/>
                    <a:gd name="connsiteY16" fmla="*/ 5990 h 37911"/>
                    <a:gd name="connsiteX17" fmla="*/ 10667 w 36927"/>
                    <a:gd name="connsiteY17" fmla="*/ 5112 h 37911"/>
                    <a:gd name="connsiteX18" fmla="*/ 15295 w 36927"/>
                    <a:gd name="connsiteY18" fmla="*/ 7107 h 37911"/>
                    <a:gd name="connsiteX19" fmla="*/ 20083 w 36927"/>
                    <a:gd name="connsiteY19" fmla="*/ 12614 h 37911"/>
                    <a:gd name="connsiteX20" fmla="*/ 25590 w 36927"/>
                    <a:gd name="connsiteY20" fmla="*/ 19477 h 37911"/>
                    <a:gd name="connsiteX21" fmla="*/ 26388 w 36927"/>
                    <a:gd name="connsiteY21" fmla="*/ 19078 h 37911"/>
                    <a:gd name="connsiteX22" fmla="*/ 29101 w 36927"/>
                    <a:gd name="connsiteY22" fmla="*/ 16444 h 37911"/>
                    <a:gd name="connsiteX23" fmla="*/ 28144 w 36927"/>
                    <a:gd name="connsiteY23" fmla="*/ 11736 h 37911"/>
                    <a:gd name="connsiteX24" fmla="*/ 25750 w 36927"/>
                    <a:gd name="connsiteY24" fmla="*/ 8784 h 37911"/>
                    <a:gd name="connsiteX25" fmla="*/ 21919 w 36927"/>
                    <a:gd name="connsiteY25" fmla="*/ 8225 h 37911"/>
                    <a:gd name="connsiteX26" fmla="*/ 20403 w 36927"/>
                    <a:gd name="connsiteY26" fmla="*/ 21632 h 37911"/>
                    <a:gd name="connsiteX27" fmla="*/ 16971 w 36927"/>
                    <a:gd name="connsiteY27" fmla="*/ 17322 h 37911"/>
                    <a:gd name="connsiteX28" fmla="*/ 13619 w 36927"/>
                    <a:gd name="connsiteY28" fmla="*/ 13651 h 37911"/>
                    <a:gd name="connsiteX29" fmla="*/ 10108 w 36927"/>
                    <a:gd name="connsiteY29" fmla="*/ 13412 h 37911"/>
                    <a:gd name="connsiteX30" fmla="*/ 7794 w 36927"/>
                    <a:gd name="connsiteY30" fmla="*/ 15966 h 37911"/>
                    <a:gd name="connsiteX31" fmla="*/ 8033 w 36927"/>
                    <a:gd name="connsiteY31" fmla="*/ 19717 h 37911"/>
                    <a:gd name="connsiteX32" fmla="*/ 11305 w 36927"/>
                    <a:gd name="connsiteY32" fmla="*/ 23148 h 37911"/>
                    <a:gd name="connsiteX33" fmla="*/ 14816 w 36927"/>
                    <a:gd name="connsiteY33" fmla="*/ 23866 h 37911"/>
                    <a:gd name="connsiteX34" fmla="*/ 18807 w 36927"/>
                    <a:gd name="connsiteY34" fmla="*/ 22430 h 37911"/>
                    <a:gd name="connsiteX35" fmla="*/ 20403 w 36927"/>
                    <a:gd name="connsiteY35" fmla="*/ 21712 h 3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6927" h="37911">
                      <a:moveTo>
                        <a:pt x="21999" y="8065"/>
                      </a:moveTo>
                      <a:lnTo>
                        <a:pt x="20004" y="244"/>
                      </a:lnTo>
                      <a:cubicBezTo>
                        <a:pt x="23276" y="-314"/>
                        <a:pt x="26069" y="85"/>
                        <a:pt x="28383" y="1441"/>
                      </a:cubicBezTo>
                      <a:cubicBezTo>
                        <a:pt x="30698" y="2798"/>
                        <a:pt x="32772" y="5431"/>
                        <a:pt x="34528" y="9342"/>
                      </a:cubicBezTo>
                      <a:cubicBezTo>
                        <a:pt x="36204" y="12933"/>
                        <a:pt x="37002" y="15726"/>
                        <a:pt x="36922" y="17881"/>
                      </a:cubicBezTo>
                      <a:cubicBezTo>
                        <a:pt x="36842" y="20036"/>
                        <a:pt x="36364" y="21712"/>
                        <a:pt x="35406" y="22988"/>
                      </a:cubicBezTo>
                      <a:cubicBezTo>
                        <a:pt x="34448" y="24266"/>
                        <a:pt x="32214" y="25702"/>
                        <a:pt x="28782" y="27298"/>
                      </a:cubicBezTo>
                      <a:lnTo>
                        <a:pt x="19445" y="31528"/>
                      </a:lnTo>
                      <a:cubicBezTo>
                        <a:pt x="16811" y="32725"/>
                        <a:pt x="14896" y="33762"/>
                        <a:pt x="13779" y="34640"/>
                      </a:cubicBezTo>
                      <a:cubicBezTo>
                        <a:pt x="12662" y="35518"/>
                        <a:pt x="11545" y="36555"/>
                        <a:pt x="10427" y="37912"/>
                      </a:cubicBezTo>
                      <a:lnTo>
                        <a:pt x="6756" y="30011"/>
                      </a:lnTo>
                      <a:cubicBezTo>
                        <a:pt x="7155" y="29532"/>
                        <a:pt x="7873" y="28974"/>
                        <a:pt x="8751" y="28176"/>
                      </a:cubicBezTo>
                      <a:cubicBezTo>
                        <a:pt x="9150" y="27856"/>
                        <a:pt x="9390" y="27617"/>
                        <a:pt x="9550" y="27457"/>
                      </a:cubicBezTo>
                      <a:cubicBezTo>
                        <a:pt x="7554" y="26739"/>
                        <a:pt x="5958" y="25702"/>
                        <a:pt x="4601" y="24505"/>
                      </a:cubicBezTo>
                      <a:cubicBezTo>
                        <a:pt x="3245" y="23228"/>
                        <a:pt x="2128" y="21792"/>
                        <a:pt x="1330" y="20036"/>
                      </a:cubicBezTo>
                      <a:cubicBezTo>
                        <a:pt x="-107" y="16923"/>
                        <a:pt x="-346" y="14130"/>
                        <a:pt x="452" y="11577"/>
                      </a:cubicBezTo>
                      <a:cubicBezTo>
                        <a:pt x="1330" y="9023"/>
                        <a:pt x="3006" y="7187"/>
                        <a:pt x="5559" y="5990"/>
                      </a:cubicBezTo>
                      <a:cubicBezTo>
                        <a:pt x="7235" y="5192"/>
                        <a:pt x="8991" y="4953"/>
                        <a:pt x="10667" y="5112"/>
                      </a:cubicBezTo>
                      <a:cubicBezTo>
                        <a:pt x="12342" y="5272"/>
                        <a:pt x="13939" y="5990"/>
                        <a:pt x="15295" y="7107"/>
                      </a:cubicBezTo>
                      <a:cubicBezTo>
                        <a:pt x="16652" y="8225"/>
                        <a:pt x="18248" y="10060"/>
                        <a:pt x="20083" y="12614"/>
                      </a:cubicBezTo>
                      <a:cubicBezTo>
                        <a:pt x="22478" y="16046"/>
                        <a:pt x="24313" y="18280"/>
                        <a:pt x="25590" y="19477"/>
                      </a:cubicBezTo>
                      <a:lnTo>
                        <a:pt x="26388" y="19078"/>
                      </a:lnTo>
                      <a:cubicBezTo>
                        <a:pt x="27904" y="18360"/>
                        <a:pt x="28862" y="17482"/>
                        <a:pt x="29101" y="16444"/>
                      </a:cubicBezTo>
                      <a:cubicBezTo>
                        <a:pt x="29421" y="15407"/>
                        <a:pt x="29101" y="13811"/>
                        <a:pt x="28144" y="11736"/>
                      </a:cubicBezTo>
                      <a:cubicBezTo>
                        <a:pt x="27505" y="10300"/>
                        <a:pt x="26707" y="9342"/>
                        <a:pt x="25750" y="8784"/>
                      </a:cubicBezTo>
                      <a:cubicBezTo>
                        <a:pt x="24792" y="8225"/>
                        <a:pt x="23515" y="8065"/>
                        <a:pt x="21919" y="8225"/>
                      </a:cubicBezTo>
                      <a:close/>
                      <a:moveTo>
                        <a:pt x="20403" y="21632"/>
                      </a:moveTo>
                      <a:cubicBezTo>
                        <a:pt x="19605" y="20754"/>
                        <a:pt x="18408" y="19317"/>
                        <a:pt x="16971" y="17322"/>
                      </a:cubicBezTo>
                      <a:cubicBezTo>
                        <a:pt x="15455" y="15327"/>
                        <a:pt x="14338" y="14130"/>
                        <a:pt x="13619" y="13651"/>
                      </a:cubicBezTo>
                      <a:cubicBezTo>
                        <a:pt x="12422" y="12933"/>
                        <a:pt x="11225" y="12853"/>
                        <a:pt x="10108" y="13412"/>
                      </a:cubicBezTo>
                      <a:cubicBezTo>
                        <a:pt x="8991" y="13891"/>
                        <a:pt x="8193" y="14769"/>
                        <a:pt x="7794" y="15966"/>
                      </a:cubicBezTo>
                      <a:cubicBezTo>
                        <a:pt x="7395" y="17163"/>
                        <a:pt x="7475" y="18440"/>
                        <a:pt x="8033" y="19717"/>
                      </a:cubicBezTo>
                      <a:cubicBezTo>
                        <a:pt x="8672" y="21153"/>
                        <a:pt x="9789" y="22270"/>
                        <a:pt x="11305" y="23148"/>
                      </a:cubicBezTo>
                      <a:cubicBezTo>
                        <a:pt x="12502" y="23787"/>
                        <a:pt x="13619" y="24026"/>
                        <a:pt x="14816" y="23866"/>
                      </a:cubicBezTo>
                      <a:cubicBezTo>
                        <a:pt x="15614" y="23787"/>
                        <a:pt x="16971" y="23228"/>
                        <a:pt x="18807" y="22430"/>
                      </a:cubicBezTo>
                      <a:lnTo>
                        <a:pt x="20403" y="2171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6" name="Freeform: Shape 4445">
                  <a:extLst>
                    <a:ext uri="{FF2B5EF4-FFF2-40B4-BE49-F238E27FC236}">
                      <a16:creationId xmlns:a16="http://schemas.microsoft.com/office/drawing/2014/main" id="{E6A3A365-0658-0B32-0460-CB623AA86C91}"/>
                    </a:ext>
                  </a:extLst>
                </p:cNvPr>
                <p:cNvSpPr/>
                <p:nvPr/>
              </p:nvSpPr>
              <p:spPr>
                <a:xfrm>
                  <a:off x="3793135" y="4520245"/>
                  <a:ext cx="45169" cy="27133"/>
                </a:xfrm>
                <a:custGeom>
                  <a:avLst/>
                  <a:gdLst>
                    <a:gd name="connsiteX0" fmla="*/ 0 w 45169"/>
                    <a:gd name="connsiteY0" fmla="*/ 19153 h 27133"/>
                    <a:gd name="connsiteX1" fmla="*/ 30086 w 45169"/>
                    <a:gd name="connsiteY1" fmla="*/ 5267 h 27133"/>
                    <a:gd name="connsiteX2" fmla="*/ 33757 w 45169"/>
                    <a:gd name="connsiteY2" fmla="*/ 13248 h 27133"/>
                    <a:gd name="connsiteX3" fmla="*/ 3671 w 45169"/>
                    <a:gd name="connsiteY3" fmla="*/ 27134 h 27133"/>
                    <a:gd name="connsiteX4" fmla="*/ 0 w 45169"/>
                    <a:gd name="connsiteY4" fmla="*/ 19153 h 27133"/>
                    <a:gd name="connsiteX5" fmla="*/ 34156 w 45169"/>
                    <a:gd name="connsiteY5" fmla="*/ 3432 h 27133"/>
                    <a:gd name="connsiteX6" fmla="*/ 41498 w 45169"/>
                    <a:gd name="connsiteY6" fmla="*/ 0 h 27133"/>
                    <a:gd name="connsiteX7" fmla="*/ 45169 w 45169"/>
                    <a:gd name="connsiteY7" fmla="*/ 7980 h 27133"/>
                    <a:gd name="connsiteX8" fmla="*/ 37827 w 45169"/>
                    <a:gd name="connsiteY8" fmla="*/ 11412 h 27133"/>
                    <a:gd name="connsiteX9" fmla="*/ 34156 w 45169"/>
                    <a:gd name="connsiteY9" fmla="*/ 3432 h 2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69" h="27133">
                      <a:moveTo>
                        <a:pt x="0" y="19153"/>
                      </a:moveTo>
                      <a:lnTo>
                        <a:pt x="30086" y="5267"/>
                      </a:lnTo>
                      <a:lnTo>
                        <a:pt x="33757" y="13248"/>
                      </a:lnTo>
                      <a:lnTo>
                        <a:pt x="3671" y="27134"/>
                      </a:lnTo>
                      <a:lnTo>
                        <a:pt x="0" y="19153"/>
                      </a:lnTo>
                      <a:close/>
                      <a:moveTo>
                        <a:pt x="34156" y="3432"/>
                      </a:moveTo>
                      <a:lnTo>
                        <a:pt x="41498" y="0"/>
                      </a:lnTo>
                      <a:lnTo>
                        <a:pt x="45169" y="7980"/>
                      </a:lnTo>
                      <a:lnTo>
                        <a:pt x="37827" y="11412"/>
                      </a:lnTo>
                      <a:lnTo>
                        <a:pt x="34156" y="343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7" name="Freeform: Shape 4446">
                  <a:extLst>
                    <a:ext uri="{FF2B5EF4-FFF2-40B4-BE49-F238E27FC236}">
                      <a16:creationId xmlns:a16="http://schemas.microsoft.com/office/drawing/2014/main" id="{A538F633-DCD3-C320-B122-2AFCC5015716}"/>
                    </a:ext>
                  </a:extLst>
                </p:cNvPr>
                <p:cNvSpPr/>
                <p:nvPr/>
              </p:nvSpPr>
              <p:spPr>
                <a:xfrm>
                  <a:off x="3803030" y="4537722"/>
                  <a:ext cx="46446" cy="48999"/>
                </a:xfrm>
                <a:custGeom>
                  <a:avLst/>
                  <a:gdLst>
                    <a:gd name="connsiteX0" fmla="*/ 80 w 46446"/>
                    <a:gd name="connsiteY0" fmla="*/ 23383 h 48999"/>
                    <a:gd name="connsiteX1" fmla="*/ 25777 w 46446"/>
                    <a:gd name="connsiteY1" fmla="*/ 0 h 48999"/>
                    <a:gd name="connsiteX2" fmla="*/ 29368 w 46446"/>
                    <a:gd name="connsiteY2" fmla="*/ 7741 h 48999"/>
                    <a:gd name="connsiteX3" fmla="*/ 12290 w 46446"/>
                    <a:gd name="connsiteY3" fmla="*/ 22425 h 48999"/>
                    <a:gd name="connsiteX4" fmla="*/ 34396 w 46446"/>
                    <a:gd name="connsiteY4" fmla="*/ 18515 h 48999"/>
                    <a:gd name="connsiteX5" fmla="*/ 37907 w 46446"/>
                    <a:gd name="connsiteY5" fmla="*/ 26176 h 48999"/>
                    <a:gd name="connsiteX6" fmla="*/ 20510 w 46446"/>
                    <a:gd name="connsiteY6" fmla="*/ 40301 h 48999"/>
                    <a:gd name="connsiteX7" fmla="*/ 42855 w 46446"/>
                    <a:gd name="connsiteY7" fmla="*/ 36949 h 48999"/>
                    <a:gd name="connsiteX8" fmla="*/ 46446 w 46446"/>
                    <a:gd name="connsiteY8" fmla="*/ 44770 h 48999"/>
                    <a:gd name="connsiteX9" fmla="*/ 11891 w 46446"/>
                    <a:gd name="connsiteY9" fmla="*/ 49000 h 48999"/>
                    <a:gd name="connsiteX10" fmla="*/ 8380 w 46446"/>
                    <a:gd name="connsiteY10" fmla="*/ 41339 h 48999"/>
                    <a:gd name="connsiteX11" fmla="*/ 25298 w 46446"/>
                    <a:gd name="connsiteY11" fmla="*/ 27213 h 48999"/>
                    <a:gd name="connsiteX12" fmla="*/ 3591 w 46446"/>
                    <a:gd name="connsiteY12" fmla="*/ 31044 h 48999"/>
                    <a:gd name="connsiteX13" fmla="*/ 0 w 46446"/>
                    <a:gd name="connsiteY13" fmla="*/ 23303 h 4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446" h="48999">
                      <a:moveTo>
                        <a:pt x="80" y="23383"/>
                      </a:moveTo>
                      <a:lnTo>
                        <a:pt x="25777" y="0"/>
                      </a:lnTo>
                      <a:lnTo>
                        <a:pt x="29368" y="7741"/>
                      </a:lnTo>
                      <a:lnTo>
                        <a:pt x="12290" y="22425"/>
                      </a:lnTo>
                      <a:lnTo>
                        <a:pt x="34396" y="18515"/>
                      </a:lnTo>
                      <a:lnTo>
                        <a:pt x="37907" y="26176"/>
                      </a:lnTo>
                      <a:lnTo>
                        <a:pt x="20510" y="40301"/>
                      </a:lnTo>
                      <a:lnTo>
                        <a:pt x="42855" y="36949"/>
                      </a:lnTo>
                      <a:lnTo>
                        <a:pt x="46446" y="44770"/>
                      </a:lnTo>
                      <a:lnTo>
                        <a:pt x="11891" y="49000"/>
                      </a:lnTo>
                      <a:lnTo>
                        <a:pt x="8380" y="41339"/>
                      </a:lnTo>
                      <a:lnTo>
                        <a:pt x="25298" y="27213"/>
                      </a:lnTo>
                      <a:lnTo>
                        <a:pt x="3591" y="31044"/>
                      </a:lnTo>
                      <a:lnTo>
                        <a:pt x="0" y="2330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8" name="Freeform: Shape 4447">
                  <a:extLst>
                    <a:ext uri="{FF2B5EF4-FFF2-40B4-BE49-F238E27FC236}">
                      <a16:creationId xmlns:a16="http://schemas.microsoft.com/office/drawing/2014/main" id="{7F5DE30A-F595-79A0-1D6A-B09F71855ED2}"/>
                    </a:ext>
                  </a:extLst>
                </p:cNvPr>
                <p:cNvSpPr/>
                <p:nvPr/>
              </p:nvSpPr>
              <p:spPr>
                <a:xfrm>
                  <a:off x="3823088" y="4588872"/>
                  <a:ext cx="36847" cy="37832"/>
                </a:xfrm>
                <a:custGeom>
                  <a:avLst/>
                  <a:gdLst>
                    <a:gd name="connsiteX0" fmla="*/ 21919 w 36847"/>
                    <a:gd name="connsiteY0" fmla="*/ 8065 h 37832"/>
                    <a:gd name="connsiteX1" fmla="*/ 19924 w 36847"/>
                    <a:gd name="connsiteY1" fmla="*/ 244 h 37832"/>
                    <a:gd name="connsiteX2" fmla="*/ 28303 w 36847"/>
                    <a:gd name="connsiteY2" fmla="*/ 1442 h 37832"/>
                    <a:gd name="connsiteX3" fmla="*/ 34448 w 36847"/>
                    <a:gd name="connsiteY3" fmla="*/ 9342 h 37832"/>
                    <a:gd name="connsiteX4" fmla="*/ 36842 w 36847"/>
                    <a:gd name="connsiteY4" fmla="*/ 17881 h 37832"/>
                    <a:gd name="connsiteX5" fmla="*/ 35326 w 36847"/>
                    <a:gd name="connsiteY5" fmla="*/ 22989 h 37832"/>
                    <a:gd name="connsiteX6" fmla="*/ 28702 w 36847"/>
                    <a:gd name="connsiteY6" fmla="*/ 27298 h 37832"/>
                    <a:gd name="connsiteX7" fmla="*/ 19365 w 36847"/>
                    <a:gd name="connsiteY7" fmla="*/ 31528 h 37832"/>
                    <a:gd name="connsiteX8" fmla="*/ 13699 w 36847"/>
                    <a:gd name="connsiteY8" fmla="*/ 34560 h 37832"/>
                    <a:gd name="connsiteX9" fmla="*/ 10347 w 36847"/>
                    <a:gd name="connsiteY9" fmla="*/ 37832 h 37832"/>
                    <a:gd name="connsiteX10" fmla="*/ 6756 w 36847"/>
                    <a:gd name="connsiteY10" fmla="*/ 29932 h 37832"/>
                    <a:gd name="connsiteX11" fmla="*/ 8751 w 36847"/>
                    <a:gd name="connsiteY11" fmla="*/ 28096 h 37832"/>
                    <a:gd name="connsiteX12" fmla="*/ 9549 w 36847"/>
                    <a:gd name="connsiteY12" fmla="*/ 27378 h 37832"/>
                    <a:gd name="connsiteX13" fmla="*/ 4601 w 36847"/>
                    <a:gd name="connsiteY13" fmla="*/ 24425 h 37832"/>
                    <a:gd name="connsiteX14" fmla="*/ 1329 w 36847"/>
                    <a:gd name="connsiteY14" fmla="*/ 19956 h 37832"/>
                    <a:gd name="connsiteX15" fmla="*/ 452 w 36847"/>
                    <a:gd name="connsiteY15" fmla="*/ 11497 h 37832"/>
                    <a:gd name="connsiteX16" fmla="*/ 5559 w 36847"/>
                    <a:gd name="connsiteY16" fmla="*/ 5911 h 37832"/>
                    <a:gd name="connsiteX17" fmla="*/ 10667 w 36847"/>
                    <a:gd name="connsiteY17" fmla="*/ 5033 h 37832"/>
                    <a:gd name="connsiteX18" fmla="*/ 15295 w 36847"/>
                    <a:gd name="connsiteY18" fmla="*/ 7028 h 37832"/>
                    <a:gd name="connsiteX19" fmla="*/ 20083 w 36847"/>
                    <a:gd name="connsiteY19" fmla="*/ 12534 h 37832"/>
                    <a:gd name="connsiteX20" fmla="*/ 25590 w 36847"/>
                    <a:gd name="connsiteY20" fmla="*/ 19398 h 37832"/>
                    <a:gd name="connsiteX21" fmla="*/ 26388 w 36847"/>
                    <a:gd name="connsiteY21" fmla="*/ 18999 h 37832"/>
                    <a:gd name="connsiteX22" fmla="*/ 29101 w 36847"/>
                    <a:gd name="connsiteY22" fmla="*/ 16365 h 37832"/>
                    <a:gd name="connsiteX23" fmla="*/ 28144 w 36847"/>
                    <a:gd name="connsiteY23" fmla="*/ 11656 h 37832"/>
                    <a:gd name="connsiteX24" fmla="*/ 25749 w 36847"/>
                    <a:gd name="connsiteY24" fmla="*/ 8704 h 37832"/>
                    <a:gd name="connsiteX25" fmla="*/ 21919 w 36847"/>
                    <a:gd name="connsiteY25" fmla="*/ 8145 h 37832"/>
                    <a:gd name="connsiteX26" fmla="*/ 20403 w 36847"/>
                    <a:gd name="connsiteY26" fmla="*/ 21632 h 37832"/>
                    <a:gd name="connsiteX27" fmla="*/ 16971 w 36847"/>
                    <a:gd name="connsiteY27" fmla="*/ 17323 h 37832"/>
                    <a:gd name="connsiteX28" fmla="*/ 13619 w 36847"/>
                    <a:gd name="connsiteY28" fmla="*/ 13651 h 37832"/>
                    <a:gd name="connsiteX29" fmla="*/ 10108 w 36847"/>
                    <a:gd name="connsiteY29" fmla="*/ 13412 h 37832"/>
                    <a:gd name="connsiteX30" fmla="*/ 7794 w 36847"/>
                    <a:gd name="connsiteY30" fmla="*/ 15966 h 37832"/>
                    <a:gd name="connsiteX31" fmla="*/ 8033 w 36847"/>
                    <a:gd name="connsiteY31" fmla="*/ 19717 h 37832"/>
                    <a:gd name="connsiteX32" fmla="*/ 11385 w 36847"/>
                    <a:gd name="connsiteY32" fmla="*/ 23148 h 37832"/>
                    <a:gd name="connsiteX33" fmla="*/ 14896 w 36847"/>
                    <a:gd name="connsiteY33" fmla="*/ 23867 h 37832"/>
                    <a:gd name="connsiteX34" fmla="*/ 18886 w 36847"/>
                    <a:gd name="connsiteY34" fmla="*/ 22350 h 37832"/>
                    <a:gd name="connsiteX35" fmla="*/ 20483 w 36847"/>
                    <a:gd name="connsiteY35" fmla="*/ 21632 h 3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6847" h="37832">
                      <a:moveTo>
                        <a:pt x="21919" y="8065"/>
                      </a:moveTo>
                      <a:lnTo>
                        <a:pt x="19924" y="244"/>
                      </a:lnTo>
                      <a:cubicBezTo>
                        <a:pt x="23196" y="-314"/>
                        <a:pt x="25989" y="85"/>
                        <a:pt x="28303" y="1442"/>
                      </a:cubicBezTo>
                      <a:cubicBezTo>
                        <a:pt x="30618" y="2798"/>
                        <a:pt x="32693" y="5432"/>
                        <a:pt x="34448" y="9342"/>
                      </a:cubicBezTo>
                      <a:cubicBezTo>
                        <a:pt x="36124" y="12933"/>
                        <a:pt x="36922" y="15726"/>
                        <a:pt x="36842" y="17881"/>
                      </a:cubicBezTo>
                      <a:cubicBezTo>
                        <a:pt x="36842" y="20036"/>
                        <a:pt x="36284" y="21712"/>
                        <a:pt x="35326" y="22989"/>
                      </a:cubicBezTo>
                      <a:cubicBezTo>
                        <a:pt x="34368" y="24265"/>
                        <a:pt x="32134" y="25702"/>
                        <a:pt x="28702" y="27298"/>
                      </a:cubicBezTo>
                      <a:lnTo>
                        <a:pt x="19365" y="31528"/>
                      </a:lnTo>
                      <a:cubicBezTo>
                        <a:pt x="16732" y="32725"/>
                        <a:pt x="14816" y="33762"/>
                        <a:pt x="13699" y="34560"/>
                      </a:cubicBezTo>
                      <a:cubicBezTo>
                        <a:pt x="12582" y="35438"/>
                        <a:pt x="11465" y="36476"/>
                        <a:pt x="10347" y="37832"/>
                      </a:cubicBezTo>
                      <a:lnTo>
                        <a:pt x="6756" y="29932"/>
                      </a:lnTo>
                      <a:cubicBezTo>
                        <a:pt x="7155" y="29453"/>
                        <a:pt x="7873" y="28894"/>
                        <a:pt x="8751" y="28096"/>
                      </a:cubicBezTo>
                      <a:cubicBezTo>
                        <a:pt x="9150" y="27777"/>
                        <a:pt x="9390" y="27538"/>
                        <a:pt x="9549" y="27378"/>
                      </a:cubicBezTo>
                      <a:cubicBezTo>
                        <a:pt x="7634" y="26659"/>
                        <a:pt x="5958" y="25622"/>
                        <a:pt x="4601" y="24425"/>
                      </a:cubicBezTo>
                      <a:cubicBezTo>
                        <a:pt x="3245" y="23228"/>
                        <a:pt x="2128" y="21712"/>
                        <a:pt x="1329" y="19956"/>
                      </a:cubicBezTo>
                      <a:cubicBezTo>
                        <a:pt x="-107" y="16844"/>
                        <a:pt x="-346" y="14051"/>
                        <a:pt x="452" y="11497"/>
                      </a:cubicBezTo>
                      <a:cubicBezTo>
                        <a:pt x="1329" y="8943"/>
                        <a:pt x="3006" y="7108"/>
                        <a:pt x="5559" y="5911"/>
                      </a:cubicBezTo>
                      <a:cubicBezTo>
                        <a:pt x="7235" y="5113"/>
                        <a:pt x="8991" y="4873"/>
                        <a:pt x="10667" y="5033"/>
                      </a:cubicBezTo>
                      <a:cubicBezTo>
                        <a:pt x="12342" y="5192"/>
                        <a:pt x="13939" y="5911"/>
                        <a:pt x="15295" y="7028"/>
                      </a:cubicBezTo>
                      <a:cubicBezTo>
                        <a:pt x="16652" y="8145"/>
                        <a:pt x="18248" y="9981"/>
                        <a:pt x="20083" y="12534"/>
                      </a:cubicBezTo>
                      <a:cubicBezTo>
                        <a:pt x="22478" y="15886"/>
                        <a:pt x="24313" y="18200"/>
                        <a:pt x="25590" y="19398"/>
                      </a:cubicBezTo>
                      <a:lnTo>
                        <a:pt x="26388" y="18999"/>
                      </a:lnTo>
                      <a:cubicBezTo>
                        <a:pt x="27904" y="18280"/>
                        <a:pt x="28862" y="17402"/>
                        <a:pt x="29101" y="16365"/>
                      </a:cubicBezTo>
                      <a:cubicBezTo>
                        <a:pt x="29341" y="15327"/>
                        <a:pt x="29101" y="13731"/>
                        <a:pt x="28144" y="11656"/>
                      </a:cubicBezTo>
                      <a:cubicBezTo>
                        <a:pt x="27505" y="10220"/>
                        <a:pt x="26707" y="9262"/>
                        <a:pt x="25749" y="8704"/>
                      </a:cubicBezTo>
                      <a:cubicBezTo>
                        <a:pt x="24792" y="8145"/>
                        <a:pt x="23515" y="7986"/>
                        <a:pt x="21919" y="8145"/>
                      </a:cubicBezTo>
                      <a:close/>
                      <a:moveTo>
                        <a:pt x="20403" y="21632"/>
                      </a:moveTo>
                      <a:cubicBezTo>
                        <a:pt x="19605" y="20754"/>
                        <a:pt x="18408" y="19318"/>
                        <a:pt x="16971" y="17323"/>
                      </a:cubicBezTo>
                      <a:cubicBezTo>
                        <a:pt x="15455" y="15327"/>
                        <a:pt x="14338" y="14131"/>
                        <a:pt x="13619" y="13651"/>
                      </a:cubicBezTo>
                      <a:cubicBezTo>
                        <a:pt x="12422" y="12933"/>
                        <a:pt x="11225" y="12854"/>
                        <a:pt x="10108" y="13412"/>
                      </a:cubicBezTo>
                      <a:cubicBezTo>
                        <a:pt x="8991" y="13891"/>
                        <a:pt x="8193" y="14769"/>
                        <a:pt x="7794" y="15966"/>
                      </a:cubicBezTo>
                      <a:cubicBezTo>
                        <a:pt x="7395" y="17163"/>
                        <a:pt x="7475" y="18440"/>
                        <a:pt x="8033" y="19717"/>
                      </a:cubicBezTo>
                      <a:cubicBezTo>
                        <a:pt x="8672" y="21153"/>
                        <a:pt x="9789" y="22270"/>
                        <a:pt x="11385" y="23148"/>
                      </a:cubicBezTo>
                      <a:cubicBezTo>
                        <a:pt x="12582" y="23787"/>
                        <a:pt x="13699" y="24026"/>
                        <a:pt x="14896" y="23867"/>
                      </a:cubicBezTo>
                      <a:cubicBezTo>
                        <a:pt x="15694" y="23787"/>
                        <a:pt x="17051" y="23228"/>
                        <a:pt x="18886" y="22350"/>
                      </a:cubicBezTo>
                      <a:lnTo>
                        <a:pt x="20483" y="2163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49" name="Freeform: Shape 4448">
                  <a:extLst>
                    <a:ext uri="{FF2B5EF4-FFF2-40B4-BE49-F238E27FC236}">
                      <a16:creationId xmlns:a16="http://schemas.microsoft.com/office/drawing/2014/main" id="{E3B8EAF5-F1E9-FAF9-DE14-B9DD7742293F}"/>
                    </a:ext>
                  </a:extLst>
                </p:cNvPr>
                <p:cNvSpPr/>
                <p:nvPr/>
              </p:nvSpPr>
              <p:spPr>
                <a:xfrm>
                  <a:off x="3836069" y="4618803"/>
                  <a:ext cx="40061" cy="41418"/>
                </a:xfrm>
                <a:custGeom>
                  <a:avLst/>
                  <a:gdLst>
                    <a:gd name="connsiteX0" fmla="*/ 12768 w 40061"/>
                    <a:gd name="connsiteY0" fmla="*/ 41418 h 41418"/>
                    <a:gd name="connsiteX1" fmla="*/ 9098 w 40061"/>
                    <a:gd name="connsiteY1" fmla="*/ 33438 h 41418"/>
                    <a:gd name="connsiteX2" fmla="*/ 24420 w 40061"/>
                    <a:gd name="connsiteY2" fmla="*/ 26335 h 41418"/>
                    <a:gd name="connsiteX3" fmla="*/ 30485 w 40061"/>
                    <a:gd name="connsiteY3" fmla="*/ 22904 h 41418"/>
                    <a:gd name="connsiteX4" fmla="*/ 31922 w 40061"/>
                    <a:gd name="connsiteY4" fmla="*/ 20190 h 41418"/>
                    <a:gd name="connsiteX5" fmla="*/ 31443 w 40061"/>
                    <a:gd name="connsiteY5" fmla="*/ 17078 h 41418"/>
                    <a:gd name="connsiteX6" fmla="*/ 28570 w 40061"/>
                    <a:gd name="connsiteY6" fmla="*/ 13886 h 41418"/>
                    <a:gd name="connsiteX7" fmla="*/ 24500 w 40061"/>
                    <a:gd name="connsiteY7" fmla="*/ 13008 h 41418"/>
                    <a:gd name="connsiteX8" fmla="*/ 17317 w 40061"/>
                    <a:gd name="connsiteY8" fmla="*/ 15562 h 41418"/>
                    <a:gd name="connsiteX9" fmla="*/ 3671 w 40061"/>
                    <a:gd name="connsiteY9" fmla="*/ 21866 h 41418"/>
                    <a:gd name="connsiteX10" fmla="*/ 0 w 40061"/>
                    <a:gd name="connsiteY10" fmla="*/ 13886 h 41418"/>
                    <a:gd name="connsiteX11" fmla="*/ 30086 w 40061"/>
                    <a:gd name="connsiteY11" fmla="*/ 0 h 41418"/>
                    <a:gd name="connsiteX12" fmla="*/ 33518 w 40061"/>
                    <a:gd name="connsiteY12" fmla="*/ 7422 h 41418"/>
                    <a:gd name="connsiteX13" fmla="*/ 29128 w 40061"/>
                    <a:gd name="connsiteY13" fmla="*/ 9417 h 41418"/>
                    <a:gd name="connsiteX14" fmla="*/ 38785 w 40061"/>
                    <a:gd name="connsiteY14" fmla="*/ 16998 h 41418"/>
                    <a:gd name="connsiteX15" fmla="*/ 40062 w 40061"/>
                    <a:gd name="connsiteY15" fmla="*/ 22265 h 41418"/>
                    <a:gd name="connsiteX16" fmla="*/ 39184 w 40061"/>
                    <a:gd name="connsiteY16" fmla="*/ 26654 h 41418"/>
                    <a:gd name="connsiteX17" fmla="*/ 36550 w 40061"/>
                    <a:gd name="connsiteY17" fmla="*/ 29767 h 41418"/>
                    <a:gd name="connsiteX18" fmla="*/ 31443 w 40061"/>
                    <a:gd name="connsiteY18" fmla="*/ 32640 h 41418"/>
                    <a:gd name="connsiteX19" fmla="*/ 12768 w 40061"/>
                    <a:gd name="connsiteY19" fmla="*/ 41259 h 4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061" h="41418">
                      <a:moveTo>
                        <a:pt x="12768" y="41418"/>
                      </a:moveTo>
                      <a:lnTo>
                        <a:pt x="9098" y="33438"/>
                      </a:lnTo>
                      <a:lnTo>
                        <a:pt x="24420" y="26335"/>
                      </a:lnTo>
                      <a:cubicBezTo>
                        <a:pt x="27692" y="24819"/>
                        <a:pt x="29687" y="23702"/>
                        <a:pt x="30485" y="22904"/>
                      </a:cubicBezTo>
                      <a:cubicBezTo>
                        <a:pt x="31283" y="22106"/>
                        <a:pt x="31762" y="21228"/>
                        <a:pt x="31922" y="20190"/>
                      </a:cubicBezTo>
                      <a:cubicBezTo>
                        <a:pt x="32081" y="19153"/>
                        <a:pt x="31922" y="18116"/>
                        <a:pt x="31443" y="17078"/>
                      </a:cubicBezTo>
                      <a:cubicBezTo>
                        <a:pt x="30804" y="15721"/>
                        <a:pt x="29847" y="14604"/>
                        <a:pt x="28570" y="13886"/>
                      </a:cubicBezTo>
                      <a:cubicBezTo>
                        <a:pt x="27293" y="13167"/>
                        <a:pt x="25936" y="12848"/>
                        <a:pt x="24500" y="13008"/>
                      </a:cubicBezTo>
                      <a:cubicBezTo>
                        <a:pt x="23063" y="13167"/>
                        <a:pt x="20669" y="14046"/>
                        <a:pt x="17317" y="15562"/>
                      </a:cubicBezTo>
                      <a:lnTo>
                        <a:pt x="3671" y="21866"/>
                      </a:lnTo>
                      <a:lnTo>
                        <a:pt x="0" y="13886"/>
                      </a:lnTo>
                      <a:lnTo>
                        <a:pt x="30086" y="0"/>
                      </a:lnTo>
                      <a:lnTo>
                        <a:pt x="33518" y="7422"/>
                      </a:lnTo>
                      <a:lnTo>
                        <a:pt x="29128" y="9417"/>
                      </a:lnTo>
                      <a:cubicBezTo>
                        <a:pt x="33757" y="10454"/>
                        <a:pt x="36949" y="13008"/>
                        <a:pt x="38785" y="16998"/>
                      </a:cubicBezTo>
                      <a:cubicBezTo>
                        <a:pt x="39583" y="18754"/>
                        <a:pt x="39982" y="20510"/>
                        <a:pt x="40062" y="22265"/>
                      </a:cubicBezTo>
                      <a:cubicBezTo>
                        <a:pt x="40062" y="24021"/>
                        <a:pt x="39822" y="25458"/>
                        <a:pt x="39184" y="26654"/>
                      </a:cubicBezTo>
                      <a:cubicBezTo>
                        <a:pt x="38545" y="27852"/>
                        <a:pt x="37668" y="28889"/>
                        <a:pt x="36550" y="29767"/>
                      </a:cubicBezTo>
                      <a:cubicBezTo>
                        <a:pt x="35433" y="30644"/>
                        <a:pt x="33757" y="31602"/>
                        <a:pt x="31443" y="32640"/>
                      </a:cubicBezTo>
                      <a:lnTo>
                        <a:pt x="12768" y="4125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426" name="Graphic 2">
                <a:extLst>
                  <a:ext uri="{FF2B5EF4-FFF2-40B4-BE49-F238E27FC236}">
                    <a16:creationId xmlns:a16="http://schemas.microsoft.com/office/drawing/2014/main" id="{9A61DB29-536D-77DD-F5B6-CBE478FF1BD2}"/>
                  </a:ext>
                </a:extLst>
              </p:cNvPr>
              <p:cNvGrpSpPr/>
              <p:nvPr/>
            </p:nvGrpSpPr>
            <p:grpSpPr>
              <a:xfrm>
                <a:off x="3988734" y="1065365"/>
                <a:ext cx="689267" cy="595022"/>
                <a:chOff x="3988734" y="1065365"/>
                <a:chExt cx="689267" cy="595022"/>
              </a:xfrm>
              <a:solidFill>
                <a:srgbClr val="000000"/>
              </a:solidFill>
            </p:grpSpPr>
            <p:sp>
              <p:nvSpPr>
                <p:cNvPr id="4427" name="Freeform: Shape 4426">
                  <a:extLst>
                    <a:ext uri="{FF2B5EF4-FFF2-40B4-BE49-F238E27FC236}">
                      <a16:creationId xmlns:a16="http://schemas.microsoft.com/office/drawing/2014/main" id="{838F1E0C-A42E-3A0F-5304-487A75661CE5}"/>
                    </a:ext>
                  </a:extLst>
                </p:cNvPr>
                <p:cNvSpPr/>
                <p:nvPr/>
              </p:nvSpPr>
              <p:spPr>
                <a:xfrm>
                  <a:off x="3988734" y="1602370"/>
                  <a:ext cx="52590" cy="58017"/>
                </a:xfrm>
                <a:custGeom>
                  <a:avLst/>
                  <a:gdLst>
                    <a:gd name="connsiteX0" fmla="*/ 52591 w 52590"/>
                    <a:gd name="connsiteY0" fmla="*/ 52591 h 58017"/>
                    <a:gd name="connsiteX1" fmla="*/ 46206 w 52590"/>
                    <a:gd name="connsiteY1" fmla="*/ 58018 h 58017"/>
                    <a:gd name="connsiteX2" fmla="*/ 11571 w 52590"/>
                    <a:gd name="connsiteY2" fmla="*/ 17078 h 58017"/>
                    <a:gd name="connsiteX3" fmla="*/ 9257 w 52590"/>
                    <a:gd name="connsiteY3" fmla="*/ 26655 h 58017"/>
                    <a:gd name="connsiteX4" fmla="*/ 5267 w 52590"/>
                    <a:gd name="connsiteY4" fmla="*/ 35672 h 58017"/>
                    <a:gd name="connsiteX5" fmla="*/ 0 w 52590"/>
                    <a:gd name="connsiteY5" fmla="*/ 29448 h 58017"/>
                    <a:gd name="connsiteX6" fmla="*/ 4230 w 52590"/>
                    <a:gd name="connsiteY6" fmla="*/ 15322 h 58017"/>
                    <a:gd name="connsiteX7" fmla="*/ 3990 w 52590"/>
                    <a:gd name="connsiteY7" fmla="*/ 3511 h 58017"/>
                    <a:gd name="connsiteX8" fmla="*/ 8140 w 52590"/>
                    <a:gd name="connsiteY8" fmla="*/ 0 h 58017"/>
                    <a:gd name="connsiteX9" fmla="*/ 52591 w 52590"/>
                    <a:gd name="connsiteY9" fmla="*/ 52591 h 5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590" h="58017">
                      <a:moveTo>
                        <a:pt x="52591" y="52591"/>
                      </a:moveTo>
                      <a:lnTo>
                        <a:pt x="46206" y="58018"/>
                      </a:lnTo>
                      <a:lnTo>
                        <a:pt x="11571" y="17078"/>
                      </a:lnTo>
                      <a:cubicBezTo>
                        <a:pt x="11252" y="19871"/>
                        <a:pt x="10534" y="23063"/>
                        <a:pt x="9257" y="26655"/>
                      </a:cubicBezTo>
                      <a:cubicBezTo>
                        <a:pt x="7980" y="30246"/>
                        <a:pt x="6704" y="33278"/>
                        <a:pt x="5267" y="35672"/>
                      </a:cubicBezTo>
                      <a:lnTo>
                        <a:pt x="0" y="29448"/>
                      </a:lnTo>
                      <a:cubicBezTo>
                        <a:pt x="2155" y="24739"/>
                        <a:pt x="3591" y="20031"/>
                        <a:pt x="4230" y="15322"/>
                      </a:cubicBezTo>
                      <a:cubicBezTo>
                        <a:pt x="4868" y="10614"/>
                        <a:pt x="4788" y="6704"/>
                        <a:pt x="3990" y="3511"/>
                      </a:cubicBezTo>
                      <a:lnTo>
                        <a:pt x="8140" y="0"/>
                      </a:lnTo>
                      <a:lnTo>
                        <a:pt x="52591" y="5259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28" name="Freeform: Shape 4427">
                  <a:extLst>
                    <a:ext uri="{FF2B5EF4-FFF2-40B4-BE49-F238E27FC236}">
                      <a16:creationId xmlns:a16="http://schemas.microsoft.com/office/drawing/2014/main" id="{FC803FB7-8748-6527-5B49-BE5017292A6A}"/>
                    </a:ext>
                  </a:extLst>
                </p:cNvPr>
                <p:cNvSpPr/>
                <p:nvPr/>
              </p:nvSpPr>
              <p:spPr>
                <a:xfrm>
                  <a:off x="4014511" y="1560393"/>
                  <a:ext cx="57618" cy="74137"/>
                </a:xfrm>
                <a:custGeom>
                  <a:avLst/>
                  <a:gdLst>
                    <a:gd name="connsiteX0" fmla="*/ 5187 w 57618"/>
                    <a:gd name="connsiteY0" fmla="*/ 34795 h 74137"/>
                    <a:gd name="connsiteX1" fmla="*/ 0 w 57618"/>
                    <a:gd name="connsiteY1" fmla="*/ 28650 h 74137"/>
                    <a:gd name="connsiteX2" fmla="*/ 33917 w 57618"/>
                    <a:gd name="connsiteY2" fmla="*/ 0 h 74137"/>
                    <a:gd name="connsiteX3" fmla="*/ 38146 w 57618"/>
                    <a:gd name="connsiteY3" fmla="*/ 5028 h 74137"/>
                    <a:gd name="connsiteX4" fmla="*/ 40221 w 57618"/>
                    <a:gd name="connsiteY4" fmla="*/ 27532 h 74137"/>
                    <a:gd name="connsiteX5" fmla="*/ 47962 w 57618"/>
                    <a:gd name="connsiteY5" fmla="*/ 52112 h 74137"/>
                    <a:gd name="connsiteX6" fmla="*/ 57619 w 57618"/>
                    <a:gd name="connsiteY6" fmla="*/ 68552 h 74137"/>
                    <a:gd name="connsiteX7" fmla="*/ 50995 w 57618"/>
                    <a:gd name="connsiteY7" fmla="*/ 74138 h 74137"/>
                    <a:gd name="connsiteX8" fmla="*/ 40780 w 57618"/>
                    <a:gd name="connsiteY8" fmla="*/ 57140 h 74137"/>
                    <a:gd name="connsiteX9" fmla="*/ 33199 w 57618"/>
                    <a:gd name="connsiteY9" fmla="*/ 34635 h 74137"/>
                    <a:gd name="connsiteX10" fmla="*/ 30884 w 57618"/>
                    <a:gd name="connsiteY10" fmla="*/ 13168 h 74137"/>
                    <a:gd name="connsiteX11" fmla="*/ 5267 w 57618"/>
                    <a:gd name="connsiteY11" fmla="*/ 34874 h 74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18" h="74137">
                      <a:moveTo>
                        <a:pt x="5187" y="34795"/>
                      </a:moveTo>
                      <a:lnTo>
                        <a:pt x="0" y="28650"/>
                      </a:lnTo>
                      <a:lnTo>
                        <a:pt x="33917" y="0"/>
                      </a:lnTo>
                      <a:lnTo>
                        <a:pt x="38146" y="5028"/>
                      </a:lnTo>
                      <a:cubicBezTo>
                        <a:pt x="37827" y="11412"/>
                        <a:pt x="38466" y="18914"/>
                        <a:pt x="40221" y="27532"/>
                      </a:cubicBezTo>
                      <a:cubicBezTo>
                        <a:pt x="41897" y="36151"/>
                        <a:pt x="44531" y="44371"/>
                        <a:pt x="47962" y="52112"/>
                      </a:cubicBezTo>
                      <a:cubicBezTo>
                        <a:pt x="50356" y="57619"/>
                        <a:pt x="53628" y="63045"/>
                        <a:pt x="57619" y="68552"/>
                      </a:cubicBezTo>
                      <a:lnTo>
                        <a:pt x="50995" y="74138"/>
                      </a:lnTo>
                      <a:cubicBezTo>
                        <a:pt x="47563" y="69988"/>
                        <a:pt x="44212" y="64322"/>
                        <a:pt x="40780" y="57140"/>
                      </a:cubicBezTo>
                      <a:cubicBezTo>
                        <a:pt x="37428" y="50037"/>
                        <a:pt x="34874" y="42536"/>
                        <a:pt x="33199" y="34635"/>
                      </a:cubicBezTo>
                      <a:cubicBezTo>
                        <a:pt x="31523" y="26734"/>
                        <a:pt x="30725" y="19632"/>
                        <a:pt x="30884" y="13168"/>
                      </a:cubicBezTo>
                      <a:lnTo>
                        <a:pt x="5267" y="3487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29" name="Freeform: Shape 4428">
                  <a:extLst>
                    <a:ext uri="{FF2B5EF4-FFF2-40B4-BE49-F238E27FC236}">
                      <a16:creationId xmlns:a16="http://schemas.microsoft.com/office/drawing/2014/main" id="{27671ED8-73C6-5A33-AC7F-316739EAC8C0}"/>
                    </a:ext>
                  </a:extLst>
                </p:cNvPr>
                <p:cNvSpPr/>
                <p:nvPr/>
              </p:nvSpPr>
              <p:spPr>
                <a:xfrm>
                  <a:off x="4063877" y="1534632"/>
                  <a:ext cx="59708" cy="63495"/>
                </a:xfrm>
                <a:custGeom>
                  <a:avLst/>
                  <a:gdLst>
                    <a:gd name="connsiteX0" fmla="*/ 12722 w 59708"/>
                    <a:gd name="connsiteY0" fmla="*/ 46191 h 63495"/>
                    <a:gd name="connsiteX1" fmla="*/ 2028 w 59708"/>
                    <a:gd name="connsiteY1" fmla="*/ 29591 h 63495"/>
                    <a:gd name="connsiteX2" fmla="*/ 352 w 59708"/>
                    <a:gd name="connsiteY2" fmla="*/ 16025 h 63495"/>
                    <a:gd name="connsiteX3" fmla="*/ 7215 w 59708"/>
                    <a:gd name="connsiteY3" fmla="*/ 4932 h 63495"/>
                    <a:gd name="connsiteX4" fmla="*/ 16074 w 59708"/>
                    <a:gd name="connsiteY4" fmla="*/ 383 h 63495"/>
                    <a:gd name="connsiteX5" fmla="*/ 25490 w 59708"/>
                    <a:gd name="connsiteY5" fmla="*/ 862 h 63495"/>
                    <a:gd name="connsiteX6" fmla="*/ 35306 w 59708"/>
                    <a:gd name="connsiteY6" fmla="*/ 5890 h 63495"/>
                    <a:gd name="connsiteX7" fmla="*/ 46958 w 59708"/>
                    <a:gd name="connsiteY7" fmla="*/ 17302 h 63495"/>
                    <a:gd name="connsiteX8" fmla="*/ 57651 w 59708"/>
                    <a:gd name="connsiteY8" fmla="*/ 33741 h 63495"/>
                    <a:gd name="connsiteX9" fmla="*/ 59407 w 59708"/>
                    <a:gd name="connsiteY9" fmla="*/ 47308 h 63495"/>
                    <a:gd name="connsiteX10" fmla="*/ 52544 w 59708"/>
                    <a:gd name="connsiteY10" fmla="*/ 58480 h 63495"/>
                    <a:gd name="connsiteX11" fmla="*/ 36025 w 59708"/>
                    <a:gd name="connsiteY11" fmla="*/ 63109 h 63495"/>
                    <a:gd name="connsiteX12" fmla="*/ 12881 w 59708"/>
                    <a:gd name="connsiteY12" fmla="*/ 46191 h 63495"/>
                    <a:gd name="connsiteX13" fmla="*/ 19346 w 59708"/>
                    <a:gd name="connsiteY13" fmla="*/ 40604 h 63495"/>
                    <a:gd name="connsiteX14" fmla="*/ 36902 w 59708"/>
                    <a:gd name="connsiteY14" fmla="*/ 55209 h 63495"/>
                    <a:gd name="connsiteX15" fmla="*/ 47995 w 59708"/>
                    <a:gd name="connsiteY15" fmla="*/ 53213 h 63495"/>
                    <a:gd name="connsiteX16" fmla="*/ 51826 w 59708"/>
                    <a:gd name="connsiteY16" fmla="*/ 42599 h 63495"/>
                    <a:gd name="connsiteX17" fmla="*/ 40334 w 59708"/>
                    <a:gd name="connsiteY17" fmla="*/ 22888 h 63495"/>
                    <a:gd name="connsiteX18" fmla="*/ 22777 w 59708"/>
                    <a:gd name="connsiteY18" fmla="*/ 8284 h 63495"/>
                    <a:gd name="connsiteX19" fmla="*/ 11684 w 59708"/>
                    <a:gd name="connsiteY19" fmla="*/ 10359 h 63495"/>
                    <a:gd name="connsiteX20" fmla="*/ 7774 w 59708"/>
                    <a:gd name="connsiteY20" fmla="*/ 20095 h 63495"/>
                    <a:gd name="connsiteX21" fmla="*/ 19425 w 59708"/>
                    <a:gd name="connsiteY21" fmla="*/ 40604 h 6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708" h="63495">
                      <a:moveTo>
                        <a:pt x="12722" y="46191"/>
                      </a:moveTo>
                      <a:cubicBezTo>
                        <a:pt x="7455" y="39966"/>
                        <a:pt x="3943" y="34459"/>
                        <a:pt x="2028" y="29591"/>
                      </a:cubicBezTo>
                      <a:cubicBezTo>
                        <a:pt x="113" y="24723"/>
                        <a:pt x="-446" y="20254"/>
                        <a:pt x="352" y="16025"/>
                      </a:cubicBezTo>
                      <a:cubicBezTo>
                        <a:pt x="1150" y="11875"/>
                        <a:pt x="3464" y="8124"/>
                        <a:pt x="7215" y="4932"/>
                      </a:cubicBezTo>
                      <a:cubicBezTo>
                        <a:pt x="10008" y="2538"/>
                        <a:pt x="12961" y="1022"/>
                        <a:pt x="16074" y="383"/>
                      </a:cubicBezTo>
                      <a:cubicBezTo>
                        <a:pt x="19106" y="-255"/>
                        <a:pt x="22298" y="-96"/>
                        <a:pt x="25490" y="862"/>
                      </a:cubicBezTo>
                      <a:cubicBezTo>
                        <a:pt x="28682" y="1820"/>
                        <a:pt x="31954" y="3495"/>
                        <a:pt x="35306" y="5890"/>
                      </a:cubicBezTo>
                      <a:cubicBezTo>
                        <a:pt x="38658" y="8284"/>
                        <a:pt x="42569" y="12035"/>
                        <a:pt x="46958" y="17302"/>
                      </a:cubicBezTo>
                      <a:cubicBezTo>
                        <a:pt x="52145" y="23446"/>
                        <a:pt x="55736" y="28953"/>
                        <a:pt x="57651" y="33741"/>
                      </a:cubicBezTo>
                      <a:cubicBezTo>
                        <a:pt x="59567" y="38529"/>
                        <a:pt x="60125" y="43078"/>
                        <a:pt x="59407" y="47308"/>
                      </a:cubicBezTo>
                      <a:cubicBezTo>
                        <a:pt x="58609" y="51458"/>
                        <a:pt x="56374" y="55209"/>
                        <a:pt x="52544" y="58480"/>
                      </a:cubicBezTo>
                      <a:cubicBezTo>
                        <a:pt x="47516" y="62710"/>
                        <a:pt x="42010" y="64306"/>
                        <a:pt x="36025" y="63109"/>
                      </a:cubicBezTo>
                      <a:cubicBezTo>
                        <a:pt x="28922" y="61673"/>
                        <a:pt x="21181" y="56006"/>
                        <a:pt x="12881" y="46191"/>
                      </a:cubicBezTo>
                      <a:close/>
                      <a:moveTo>
                        <a:pt x="19346" y="40604"/>
                      </a:moveTo>
                      <a:cubicBezTo>
                        <a:pt x="26608" y="49223"/>
                        <a:pt x="32433" y="54091"/>
                        <a:pt x="36902" y="55209"/>
                      </a:cubicBezTo>
                      <a:cubicBezTo>
                        <a:pt x="41292" y="56326"/>
                        <a:pt x="44963" y="55687"/>
                        <a:pt x="47995" y="53213"/>
                      </a:cubicBezTo>
                      <a:cubicBezTo>
                        <a:pt x="50948" y="50739"/>
                        <a:pt x="52225" y="47228"/>
                        <a:pt x="51826" y="42599"/>
                      </a:cubicBezTo>
                      <a:cubicBezTo>
                        <a:pt x="51427" y="38051"/>
                        <a:pt x="47596" y="31507"/>
                        <a:pt x="40334" y="22888"/>
                      </a:cubicBezTo>
                      <a:cubicBezTo>
                        <a:pt x="33072" y="14269"/>
                        <a:pt x="27166" y="9401"/>
                        <a:pt x="22777" y="8284"/>
                      </a:cubicBezTo>
                      <a:cubicBezTo>
                        <a:pt x="18388" y="7166"/>
                        <a:pt x="14637" y="7885"/>
                        <a:pt x="11684" y="10359"/>
                      </a:cubicBezTo>
                      <a:cubicBezTo>
                        <a:pt x="8731" y="12832"/>
                        <a:pt x="7455" y="16104"/>
                        <a:pt x="7774" y="20095"/>
                      </a:cubicBezTo>
                      <a:cubicBezTo>
                        <a:pt x="8253" y="25122"/>
                        <a:pt x="12083" y="31986"/>
                        <a:pt x="19425" y="4060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30" name="Freeform: Shape 4429">
                  <a:extLst>
                    <a:ext uri="{FF2B5EF4-FFF2-40B4-BE49-F238E27FC236}">
                      <a16:creationId xmlns:a16="http://schemas.microsoft.com/office/drawing/2014/main" id="{D0F6DAB6-283B-66D3-EB78-08117032B168}"/>
                    </a:ext>
                  </a:extLst>
                </p:cNvPr>
                <p:cNvSpPr/>
                <p:nvPr/>
              </p:nvSpPr>
              <p:spPr>
                <a:xfrm>
                  <a:off x="4136531" y="1555684"/>
                  <a:ext cx="13566" cy="13566"/>
                </a:xfrm>
                <a:custGeom>
                  <a:avLst/>
                  <a:gdLst>
                    <a:gd name="connsiteX0" fmla="*/ 6225 w 13566"/>
                    <a:gd name="connsiteY0" fmla="*/ 13567 h 13566"/>
                    <a:gd name="connsiteX1" fmla="*/ 0 w 13566"/>
                    <a:gd name="connsiteY1" fmla="*/ 6225 h 13566"/>
                    <a:gd name="connsiteX2" fmla="*/ 7342 w 13566"/>
                    <a:gd name="connsiteY2" fmla="*/ 0 h 13566"/>
                    <a:gd name="connsiteX3" fmla="*/ 13567 w 13566"/>
                    <a:gd name="connsiteY3" fmla="*/ 7342 h 13566"/>
                    <a:gd name="connsiteX4" fmla="*/ 6225 w 13566"/>
                    <a:gd name="connsiteY4" fmla="*/ 13567 h 13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6" h="13566">
                      <a:moveTo>
                        <a:pt x="6225" y="13567"/>
                      </a:moveTo>
                      <a:lnTo>
                        <a:pt x="0" y="6225"/>
                      </a:lnTo>
                      <a:lnTo>
                        <a:pt x="7342" y="0"/>
                      </a:lnTo>
                      <a:lnTo>
                        <a:pt x="13567" y="7342"/>
                      </a:lnTo>
                      <a:lnTo>
                        <a:pt x="6225" y="1356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31" name="Freeform: Shape 4430">
                  <a:extLst>
                    <a:ext uri="{FF2B5EF4-FFF2-40B4-BE49-F238E27FC236}">
                      <a16:creationId xmlns:a16="http://schemas.microsoft.com/office/drawing/2014/main" id="{09241221-6D08-F108-18C2-1E20A0EE3969}"/>
                    </a:ext>
                  </a:extLst>
                </p:cNvPr>
                <p:cNvSpPr/>
                <p:nvPr/>
              </p:nvSpPr>
              <p:spPr>
                <a:xfrm>
                  <a:off x="4136930" y="1479950"/>
                  <a:ext cx="49398" cy="64481"/>
                </a:xfrm>
                <a:custGeom>
                  <a:avLst/>
                  <a:gdLst>
                    <a:gd name="connsiteX0" fmla="*/ 43094 w 49398"/>
                    <a:gd name="connsiteY0" fmla="*/ 57778 h 64481"/>
                    <a:gd name="connsiteX1" fmla="*/ 32480 w 49398"/>
                    <a:gd name="connsiteY1" fmla="*/ 45249 h 64481"/>
                    <a:gd name="connsiteX2" fmla="*/ 9736 w 49398"/>
                    <a:gd name="connsiteY2" fmla="*/ 64482 h 64481"/>
                    <a:gd name="connsiteX3" fmla="*/ 4788 w 49398"/>
                    <a:gd name="connsiteY3" fmla="*/ 58576 h 64481"/>
                    <a:gd name="connsiteX4" fmla="*/ 0 w 49398"/>
                    <a:gd name="connsiteY4" fmla="*/ 4469 h 64481"/>
                    <a:gd name="connsiteX5" fmla="*/ 5267 w 49398"/>
                    <a:gd name="connsiteY5" fmla="*/ 0 h 64481"/>
                    <a:gd name="connsiteX6" fmla="*/ 33917 w 49398"/>
                    <a:gd name="connsiteY6" fmla="*/ 33917 h 64481"/>
                    <a:gd name="connsiteX7" fmla="*/ 40940 w 49398"/>
                    <a:gd name="connsiteY7" fmla="*/ 27931 h 64481"/>
                    <a:gd name="connsiteX8" fmla="*/ 45887 w 49398"/>
                    <a:gd name="connsiteY8" fmla="*/ 33837 h 64481"/>
                    <a:gd name="connsiteX9" fmla="*/ 38785 w 49398"/>
                    <a:gd name="connsiteY9" fmla="*/ 39822 h 64481"/>
                    <a:gd name="connsiteX10" fmla="*/ 49399 w 49398"/>
                    <a:gd name="connsiteY10" fmla="*/ 52351 h 64481"/>
                    <a:gd name="connsiteX11" fmla="*/ 43015 w 49398"/>
                    <a:gd name="connsiteY11" fmla="*/ 57778 h 64481"/>
                    <a:gd name="connsiteX12" fmla="*/ 27532 w 49398"/>
                    <a:gd name="connsiteY12" fmla="*/ 39343 h 64481"/>
                    <a:gd name="connsiteX13" fmla="*/ 7581 w 49398"/>
                    <a:gd name="connsiteY13" fmla="*/ 15721 h 64481"/>
                    <a:gd name="connsiteX14" fmla="*/ 11173 w 49398"/>
                    <a:gd name="connsiteY14" fmla="*/ 53150 h 64481"/>
                    <a:gd name="connsiteX15" fmla="*/ 27532 w 49398"/>
                    <a:gd name="connsiteY15" fmla="*/ 39264 h 6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398" h="64481">
                      <a:moveTo>
                        <a:pt x="43094" y="57778"/>
                      </a:moveTo>
                      <a:lnTo>
                        <a:pt x="32480" y="45249"/>
                      </a:lnTo>
                      <a:lnTo>
                        <a:pt x="9736" y="64482"/>
                      </a:lnTo>
                      <a:lnTo>
                        <a:pt x="4788" y="58576"/>
                      </a:lnTo>
                      <a:lnTo>
                        <a:pt x="0" y="4469"/>
                      </a:lnTo>
                      <a:lnTo>
                        <a:pt x="5267" y="0"/>
                      </a:lnTo>
                      <a:lnTo>
                        <a:pt x="33917" y="33917"/>
                      </a:lnTo>
                      <a:lnTo>
                        <a:pt x="40940" y="27931"/>
                      </a:lnTo>
                      <a:lnTo>
                        <a:pt x="45887" y="33837"/>
                      </a:lnTo>
                      <a:lnTo>
                        <a:pt x="38785" y="39822"/>
                      </a:lnTo>
                      <a:lnTo>
                        <a:pt x="49399" y="52351"/>
                      </a:lnTo>
                      <a:lnTo>
                        <a:pt x="43015" y="57778"/>
                      </a:lnTo>
                      <a:close/>
                      <a:moveTo>
                        <a:pt x="27532" y="39343"/>
                      </a:moveTo>
                      <a:lnTo>
                        <a:pt x="7581" y="15721"/>
                      </a:lnTo>
                      <a:lnTo>
                        <a:pt x="11173" y="53150"/>
                      </a:lnTo>
                      <a:lnTo>
                        <a:pt x="27532" y="3926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32" name="Freeform: Shape 4431">
                  <a:extLst>
                    <a:ext uri="{FF2B5EF4-FFF2-40B4-BE49-F238E27FC236}">
                      <a16:creationId xmlns:a16="http://schemas.microsoft.com/office/drawing/2014/main" id="{3FA79FF8-C32F-5F80-D0F9-350CBA553189}"/>
                    </a:ext>
                  </a:extLst>
                </p:cNvPr>
                <p:cNvSpPr/>
                <p:nvPr/>
              </p:nvSpPr>
              <p:spPr>
                <a:xfrm>
                  <a:off x="4178907" y="1416905"/>
                  <a:ext cx="83315" cy="84352"/>
                </a:xfrm>
                <a:custGeom>
                  <a:avLst/>
                  <a:gdLst>
                    <a:gd name="connsiteX0" fmla="*/ 44291 w 83315"/>
                    <a:gd name="connsiteY0" fmla="*/ 84353 h 84352"/>
                    <a:gd name="connsiteX1" fmla="*/ 0 w 83315"/>
                    <a:gd name="connsiteY1" fmla="*/ 32002 h 84352"/>
                    <a:gd name="connsiteX2" fmla="*/ 37827 w 83315"/>
                    <a:gd name="connsiteY2" fmla="*/ 0 h 84352"/>
                    <a:gd name="connsiteX3" fmla="*/ 43094 w 83315"/>
                    <a:gd name="connsiteY3" fmla="*/ 6145 h 84352"/>
                    <a:gd name="connsiteX4" fmla="*/ 12130 w 83315"/>
                    <a:gd name="connsiteY4" fmla="*/ 32321 h 84352"/>
                    <a:gd name="connsiteX5" fmla="*/ 25697 w 83315"/>
                    <a:gd name="connsiteY5" fmla="*/ 48361 h 84352"/>
                    <a:gd name="connsiteX6" fmla="*/ 54666 w 83315"/>
                    <a:gd name="connsiteY6" fmla="*/ 23861 h 84352"/>
                    <a:gd name="connsiteX7" fmla="*/ 59853 w 83315"/>
                    <a:gd name="connsiteY7" fmla="*/ 30006 h 84352"/>
                    <a:gd name="connsiteX8" fmla="*/ 30884 w 83315"/>
                    <a:gd name="connsiteY8" fmla="*/ 54506 h 84352"/>
                    <a:gd name="connsiteX9" fmla="*/ 45967 w 83315"/>
                    <a:gd name="connsiteY9" fmla="*/ 72303 h 84352"/>
                    <a:gd name="connsiteX10" fmla="*/ 78128 w 83315"/>
                    <a:gd name="connsiteY10" fmla="*/ 45169 h 84352"/>
                    <a:gd name="connsiteX11" fmla="*/ 83315 w 83315"/>
                    <a:gd name="connsiteY11" fmla="*/ 51314 h 84352"/>
                    <a:gd name="connsiteX12" fmla="*/ 44212 w 83315"/>
                    <a:gd name="connsiteY12" fmla="*/ 84353 h 8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315" h="84352">
                      <a:moveTo>
                        <a:pt x="44291" y="84353"/>
                      </a:moveTo>
                      <a:lnTo>
                        <a:pt x="0" y="32002"/>
                      </a:lnTo>
                      <a:lnTo>
                        <a:pt x="37827" y="0"/>
                      </a:lnTo>
                      <a:lnTo>
                        <a:pt x="43094" y="6145"/>
                      </a:lnTo>
                      <a:lnTo>
                        <a:pt x="12130" y="32321"/>
                      </a:lnTo>
                      <a:lnTo>
                        <a:pt x="25697" y="48361"/>
                      </a:lnTo>
                      <a:lnTo>
                        <a:pt x="54666" y="23861"/>
                      </a:lnTo>
                      <a:lnTo>
                        <a:pt x="59853" y="30006"/>
                      </a:lnTo>
                      <a:lnTo>
                        <a:pt x="30884" y="54506"/>
                      </a:lnTo>
                      <a:lnTo>
                        <a:pt x="45967" y="72303"/>
                      </a:lnTo>
                      <a:lnTo>
                        <a:pt x="78128" y="45169"/>
                      </a:lnTo>
                      <a:lnTo>
                        <a:pt x="83315" y="51314"/>
                      </a:lnTo>
                      <a:lnTo>
                        <a:pt x="44212" y="8435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33" name="Freeform: Shape 4432">
                  <a:extLst>
                    <a:ext uri="{FF2B5EF4-FFF2-40B4-BE49-F238E27FC236}">
                      <a16:creationId xmlns:a16="http://schemas.microsoft.com/office/drawing/2014/main" id="{E9CE0D34-B2A2-F75F-2577-301076A12EA3}"/>
                    </a:ext>
                  </a:extLst>
                </p:cNvPr>
                <p:cNvSpPr/>
                <p:nvPr/>
              </p:nvSpPr>
              <p:spPr>
                <a:xfrm>
                  <a:off x="4245863" y="1386420"/>
                  <a:ext cx="44779" cy="70655"/>
                </a:xfrm>
                <a:custGeom>
                  <a:avLst/>
                  <a:gdLst>
                    <a:gd name="connsiteX0" fmla="*/ 9816 w 44779"/>
                    <a:gd name="connsiteY0" fmla="*/ 61848 h 70655"/>
                    <a:gd name="connsiteX1" fmla="*/ 15322 w 44779"/>
                    <a:gd name="connsiteY1" fmla="*/ 55703 h 70655"/>
                    <a:gd name="connsiteX2" fmla="*/ 24500 w 44779"/>
                    <a:gd name="connsiteY2" fmla="*/ 62008 h 70655"/>
                    <a:gd name="connsiteX3" fmla="*/ 31922 w 44779"/>
                    <a:gd name="connsiteY3" fmla="*/ 59534 h 70655"/>
                    <a:gd name="connsiteX4" fmla="*/ 35433 w 44779"/>
                    <a:gd name="connsiteY4" fmla="*/ 54506 h 70655"/>
                    <a:gd name="connsiteX5" fmla="*/ 35273 w 44779"/>
                    <a:gd name="connsiteY5" fmla="*/ 49079 h 70655"/>
                    <a:gd name="connsiteX6" fmla="*/ 30485 w 44779"/>
                    <a:gd name="connsiteY6" fmla="*/ 41897 h 70655"/>
                    <a:gd name="connsiteX7" fmla="*/ 0 w 44779"/>
                    <a:gd name="connsiteY7" fmla="*/ 5826 h 70655"/>
                    <a:gd name="connsiteX8" fmla="*/ 6943 w 44779"/>
                    <a:gd name="connsiteY8" fmla="*/ 0 h 70655"/>
                    <a:gd name="connsiteX9" fmla="*/ 37109 w 44779"/>
                    <a:gd name="connsiteY9" fmla="*/ 35672 h 70655"/>
                    <a:gd name="connsiteX10" fmla="*/ 44132 w 44779"/>
                    <a:gd name="connsiteY10" fmla="*/ 47164 h 70655"/>
                    <a:gd name="connsiteX11" fmla="*/ 43733 w 44779"/>
                    <a:gd name="connsiteY11" fmla="*/ 56900 h 70655"/>
                    <a:gd name="connsiteX12" fmla="*/ 37269 w 44779"/>
                    <a:gd name="connsiteY12" fmla="*/ 65599 h 70655"/>
                    <a:gd name="connsiteX13" fmla="*/ 23383 w 44779"/>
                    <a:gd name="connsiteY13" fmla="*/ 70547 h 70655"/>
                    <a:gd name="connsiteX14" fmla="*/ 9896 w 44779"/>
                    <a:gd name="connsiteY14" fmla="*/ 61768 h 70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779" h="70655">
                      <a:moveTo>
                        <a:pt x="9816" y="61848"/>
                      </a:moveTo>
                      <a:lnTo>
                        <a:pt x="15322" y="55703"/>
                      </a:lnTo>
                      <a:cubicBezTo>
                        <a:pt x="18834" y="59534"/>
                        <a:pt x="21946" y="61689"/>
                        <a:pt x="24500" y="62008"/>
                      </a:cubicBezTo>
                      <a:cubicBezTo>
                        <a:pt x="27054" y="62327"/>
                        <a:pt x="29528" y="61529"/>
                        <a:pt x="31922" y="59534"/>
                      </a:cubicBezTo>
                      <a:cubicBezTo>
                        <a:pt x="33677" y="58097"/>
                        <a:pt x="34795" y="56421"/>
                        <a:pt x="35433" y="54506"/>
                      </a:cubicBezTo>
                      <a:cubicBezTo>
                        <a:pt x="35992" y="52671"/>
                        <a:pt x="35992" y="50835"/>
                        <a:pt x="35273" y="49079"/>
                      </a:cubicBezTo>
                      <a:cubicBezTo>
                        <a:pt x="34635" y="47324"/>
                        <a:pt x="32959" y="44930"/>
                        <a:pt x="30485" y="41897"/>
                      </a:cubicBezTo>
                      <a:lnTo>
                        <a:pt x="0" y="5826"/>
                      </a:lnTo>
                      <a:lnTo>
                        <a:pt x="6943" y="0"/>
                      </a:lnTo>
                      <a:lnTo>
                        <a:pt x="37109" y="35672"/>
                      </a:lnTo>
                      <a:cubicBezTo>
                        <a:pt x="40780" y="40062"/>
                        <a:pt x="43174" y="43892"/>
                        <a:pt x="44132" y="47164"/>
                      </a:cubicBezTo>
                      <a:cubicBezTo>
                        <a:pt x="45089" y="50436"/>
                        <a:pt x="45010" y="53708"/>
                        <a:pt x="43733" y="56900"/>
                      </a:cubicBezTo>
                      <a:cubicBezTo>
                        <a:pt x="42536" y="60092"/>
                        <a:pt x="40381" y="63045"/>
                        <a:pt x="37269" y="65599"/>
                      </a:cubicBezTo>
                      <a:cubicBezTo>
                        <a:pt x="32640" y="69509"/>
                        <a:pt x="28011" y="71105"/>
                        <a:pt x="23383" y="70547"/>
                      </a:cubicBezTo>
                      <a:cubicBezTo>
                        <a:pt x="18754" y="69988"/>
                        <a:pt x="14205" y="67035"/>
                        <a:pt x="9896" y="61768"/>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34" name="Freeform: Shape 4433">
                  <a:extLst>
                    <a:ext uri="{FF2B5EF4-FFF2-40B4-BE49-F238E27FC236}">
                      <a16:creationId xmlns:a16="http://schemas.microsoft.com/office/drawing/2014/main" id="{F7FE5267-1541-816C-42A7-36AE238A1E7B}"/>
                    </a:ext>
                  </a:extLst>
                </p:cNvPr>
                <p:cNvSpPr/>
                <p:nvPr/>
              </p:nvSpPr>
              <p:spPr>
                <a:xfrm>
                  <a:off x="4295521" y="1258909"/>
                  <a:ext cx="112871" cy="116276"/>
                </a:xfrm>
                <a:custGeom>
                  <a:avLst/>
                  <a:gdLst>
                    <a:gd name="connsiteX0" fmla="*/ 85450 w 112871"/>
                    <a:gd name="connsiteY0" fmla="*/ 53932 h 116276"/>
                    <a:gd name="connsiteX1" fmla="*/ 107077 w 112871"/>
                    <a:gd name="connsiteY1" fmla="*/ 44914 h 116276"/>
                    <a:gd name="connsiteX2" fmla="*/ 111945 w 112871"/>
                    <a:gd name="connsiteY2" fmla="*/ 77155 h 116276"/>
                    <a:gd name="connsiteX3" fmla="*/ 94628 w 112871"/>
                    <a:gd name="connsiteY3" fmla="*/ 103649 h 116276"/>
                    <a:gd name="connsiteX4" fmla="*/ 56003 w 112871"/>
                    <a:gd name="connsiteY4" fmla="*/ 115939 h 116276"/>
                    <a:gd name="connsiteX5" fmla="*/ 17377 w 112871"/>
                    <a:gd name="connsiteY5" fmla="*/ 92956 h 116276"/>
                    <a:gd name="connsiteX6" fmla="*/ 60 w 112871"/>
                    <a:gd name="connsiteY6" fmla="*/ 49622 h 116276"/>
                    <a:gd name="connsiteX7" fmla="*/ 19452 w 112871"/>
                    <a:gd name="connsiteY7" fmla="*/ 12593 h 116276"/>
                    <a:gd name="connsiteX8" fmla="*/ 53449 w 112871"/>
                    <a:gd name="connsiteY8" fmla="*/ 64 h 116276"/>
                    <a:gd name="connsiteX9" fmla="*/ 75954 w 112871"/>
                    <a:gd name="connsiteY9" fmla="*/ 8603 h 116276"/>
                    <a:gd name="connsiteX10" fmla="*/ 62067 w 112871"/>
                    <a:gd name="connsiteY10" fmla="*/ 27516 h 116276"/>
                    <a:gd name="connsiteX11" fmla="*/ 46586 w 112871"/>
                    <a:gd name="connsiteY11" fmla="*/ 22249 h 116276"/>
                    <a:gd name="connsiteX12" fmla="*/ 31343 w 112871"/>
                    <a:gd name="connsiteY12" fmla="*/ 28394 h 116276"/>
                    <a:gd name="connsiteX13" fmla="*/ 21527 w 112871"/>
                    <a:gd name="connsiteY13" fmla="*/ 48664 h 116276"/>
                    <a:gd name="connsiteX14" fmla="*/ 34535 w 112871"/>
                    <a:gd name="connsiteY14" fmla="*/ 76356 h 116276"/>
                    <a:gd name="connsiteX15" fmla="*/ 60392 w 112871"/>
                    <a:gd name="connsiteY15" fmla="*/ 94871 h 116276"/>
                    <a:gd name="connsiteX16" fmla="*/ 81779 w 112871"/>
                    <a:gd name="connsiteY16" fmla="*/ 88806 h 116276"/>
                    <a:gd name="connsiteX17" fmla="*/ 90079 w 112871"/>
                    <a:gd name="connsiteY17" fmla="*/ 74122 h 116276"/>
                    <a:gd name="connsiteX18" fmla="*/ 85450 w 112871"/>
                    <a:gd name="connsiteY18" fmla="*/ 53932 h 11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2871" h="116276">
                      <a:moveTo>
                        <a:pt x="85450" y="53932"/>
                      </a:moveTo>
                      <a:lnTo>
                        <a:pt x="107077" y="44914"/>
                      </a:lnTo>
                      <a:cubicBezTo>
                        <a:pt x="112504" y="56645"/>
                        <a:pt x="114100" y="67418"/>
                        <a:pt x="111945" y="77155"/>
                      </a:cubicBezTo>
                      <a:cubicBezTo>
                        <a:pt x="109790" y="86891"/>
                        <a:pt x="103965" y="95749"/>
                        <a:pt x="94628" y="103649"/>
                      </a:cubicBezTo>
                      <a:cubicBezTo>
                        <a:pt x="83056" y="113465"/>
                        <a:pt x="70208" y="117535"/>
                        <a:pt x="56003" y="115939"/>
                      </a:cubicBezTo>
                      <a:cubicBezTo>
                        <a:pt x="41877" y="114343"/>
                        <a:pt x="28949" y="106682"/>
                        <a:pt x="17377" y="92956"/>
                      </a:cubicBezTo>
                      <a:cubicBezTo>
                        <a:pt x="5088" y="78431"/>
                        <a:pt x="-658" y="63987"/>
                        <a:pt x="60" y="49622"/>
                      </a:cubicBezTo>
                      <a:cubicBezTo>
                        <a:pt x="778" y="35257"/>
                        <a:pt x="7242" y="22888"/>
                        <a:pt x="19452" y="12593"/>
                      </a:cubicBezTo>
                      <a:cubicBezTo>
                        <a:pt x="30146" y="3575"/>
                        <a:pt x="41478" y="-575"/>
                        <a:pt x="53449" y="64"/>
                      </a:cubicBezTo>
                      <a:cubicBezTo>
                        <a:pt x="60551" y="463"/>
                        <a:pt x="68053" y="3256"/>
                        <a:pt x="75954" y="8603"/>
                      </a:cubicBezTo>
                      <a:lnTo>
                        <a:pt x="62067" y="27516"/>
                      </a:lnTo>
                      <a:cubicBezTo>
                        <a:pt x="57200" y="23845"/>
                        <a:pt x="52012" y="22090"/>
                        <a:pt x="46586" y="22249"/>
                      </a:cubicBezTo>
                      <a:cubicBezTo>
                        <a:pt x="41079" y="22409"/>
                        <a:pt x="36052" y="24484"/>
                        <a:pt x="31343" y="28394"/>
                      </a:cubicBezTo>
                      <a:cubicBezTo>
                        <a:pt x="24879" y="33901"/>
                        <a:pt x="21607" y="40604"/>
                        <a:pt x="21527" y="48664"/>
                      </a:cubicBezTo>
                      <a:cubicBezTo>
                        <a:pt x="21447" y="56725"/>
                        <a:pt x="25757" y="65902"/>
                        <a:pt x="34535" y="76356"/>
                      </a:cubicBezTo>
                      <a:cubicBezTo>
                        <a:pt x="43872" y="87369"/>
                        <a:pt x="52491" y="93594"/>
                        <a:pt x="60392" y="94871"/>
                      </a:cubicBezTo>
                      <a:cubicBezTo>
                        <a:pt x="68292" y="96148"/>
                        <a:pt x="75475" y="94153"/>
                        <a:pt x="81779" y="88806"/>
                      </a:cubicBezTo>
                      <a:cubicBezTo>
                        <a:pt x="86488" y="84816"/>
                        <a:pt x="89201" y="79948"/>
                        <a:pt x="90079" y="74122"/>
                      </a:cubicBezTo>
                      <a:cubicBezTo>
                        <a:pt x="90957" y="68296"/>
                        <a:pt x="89361" y="61593"/>
                        <a:pt x="85450" y="5393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35" name="Freeform: Shape 4434">
                  <a:extLst>
                    <a:ext uri="{FF2B5EF4-FFF2-40B4-BE49-F238E27FC236}">
                      <a16:creationId xmlns:a16="http://schemas.microsoft.com/office/drawing/2014/main" id="{D033B1EB-4CB1-405C-1BDF-27A54256B266}"/>
                    </a:ext>
                  </a:extLst>
                </p:cNvPr>
                <p:cNvSpPr/>
                <p:nvPr/>
              </p:nvSpPr>
              <p:spPr>
                <a:xfrm>
                  <a:off x="4366287" y="1215097"/>
                  <a:ext cx="131437" cy="102771"/>
                </a:xfrm>
                <a:custGeom>
                  <a:avLst/>
                  <a:gdLst>
                    <a:gd name="connsiteX0" fmla="*/ 16759 w 131437"/>
                    <a:gd name="connsiteY0" fmla="*/ 1340 h 102771"/>
                    <a:gd name="connsiteX1" fmla="*/ 43892 w 131437"/>
                    <a:gd name="connsiteY1" fmla="*/ 33422 h 102771"/>
                    <a:gd name="connsiteX2" fmla="*/ 55224 w 131437"/>
                    <a:gd name="connsiteY2" fmla="*/ 7645 h 102771"/>
                    <a:gd name="connsiteX3" fmla="*/ 67434 w 131437"/>
                    <a:gd name="connsiteY3" fmla="*/ 1021 h 102771"/>
                    <a:gd name="connsiteX4" fmla="*/ 79086 w 131437"/>
                    <a:gd name="connsiteY4" fmla="*/ 622 h 102771"/>
                    <a:gd name="connsiteX5" fmla="*/ 88582 w 131437"/>
                    <a:gd name="connsiteY5" fmla="*/ 5251 h 102771"/>
                    <a:gd name="connsiteX6" fmla="*/ 100074 w 131437"/>
                    <a:gd name="connsiteY6" fmla="*/ 17062 h 102771"/>
                    <a:gd name="connsiteX7" fmla="*/ 131437 w 131437"/>
                    <a:gd name="connsiteY7" fmla="*/ 54171 h 102771"/>
                    <a:gd name="connsiteX8" fmla="*/ 114678 w 131437"/>
                    <a:gd name="connsiteY8" fmla="*/ 68296 h 102771"/>
                    <a:gd name="connsiteX9" fmla="*/ 86428 w 131437"/>
                    <a:gd name="connsiteY9" fmla="*/ 34938 h 102771"/>
                    <a:gd name="connsiteX10" fmla="*/ 74776 w 131437"/>
                    <a:gd name="connsiteY10" fmla="*/ 23127 h 102771"/>
                    <a:gd name="connsiteX11" fmla="*/ 67833 w 131437"/>
                    <a:gd name="connsiteY11" fmla="*/ 21690 h 102771"/>
                    <a:gd name="connsiteX12" fmla="*/ 60491 w 131437"/>
                    <a:gd name="connsiteY12" fmla="*/ 25202 h 102771"/>
                    <a:gd name="connsiteX13" fmla="*/ 54745 w 131437"/>
                    <a:gd name="connsiteY13" fmla="*/ 33501 h 102771"/>
                    <a:gd name="connsiteX14" fmla="*/ 55065 w 131437"/>
                    <a:gd name="connsiteY14" fmla="*/ 43636 h 102771"/>
                    <a:gd name="connsiteX15" fmla="*/ 63763 w 131437"/>
                    <a:gd name="connsiteY15" fmla="*/ 56964 h 102771"/>
                    <a:gd name="connsiteX16" fmla="*/ 90498 w 131437"/>
                    <a:gd name="connsiteY16" fmla="*/ 88646 h 102771"/>
                    <a:gd name="connsiteX17" fmla="*/ 73739 w 131437"/>
                    <a:gd name="connsiteY17" fmla="*/ 102771 h 102771"/>
                    <a:gd name="connsiteX18" fmla="*/ 0 w 131437"/>
                    <a:gd name="connsiteY18" fmla="*/ 15545 h 102771"/>
                    <a:gd name="connsiteX19" fmla="*/ 16759 w 131437"/>
                    <a:gd name="connsiteY19" fmla="*/ 1420 h 102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1437" h="102771">
                      <a:moveTo>
                        <a:pt x="16759" y="1340"/>
                      </a:moveTo>
                      <a:lnTo>
                        <a:pt x="43892" y="33422"/>
                      </a:lnTo>
                      <a:cubicBezTo>
                        <a:pt x="43892" y="22568"/>
                        <a:pt x="47723" y="13949"/>
                        <a:pt x="55224" y="7645"/>
                      </a:cubicBezTo>
                      <a:cubicBezTo>
                        <a:pt x="59055" y="4373"/>
                        <a:pt x="63125" y="2138"/>
                        <a:pt x="67434" y="1021"/>
                      </a:cubicBezTo>
                      <a:cubicBezTo>
                        <a:pt x="71744" y="-176"/>
                        <a:pt x="75574" y="-336"/>
                        <a:pt x="79086" y="622"/>
                      </a:cubicBezTo>
                      <a:cubicBezTo>
                        <a:pt x="82517" y="1500"/>
                        <a:pt x="85709" y="3096"/>
                        <a:pt x="88582" y="5251"/>
                      </a:cubicBezTo>
                      <a:cubicBezTo>
                        <a:pt x="91455" y="7485"/>
                        <a:pt x="95286" y="11396"/>
                        <a:pt x="100074" y="17062"/>
                      </a:cubicBezTo>
                      <a:lnTo>
                        <a:pt x="131437" y="54171"/>
                      </a:lnTo>
                      <a:lnTo>
                        <a:pt x="114678" y="68296"/>
                      </a:lnTo>
                      <a:lnTo>
                        <a:pt x="86428" y="34938"/>
                      </a:lnTo>
                      <a:cubicBezTo>
                        <a:pt x="80841" y="28314"/>
                        <a:pt x="76931" y="24404"/>
                        <a:pt x="74776" y="23127"/>
                      </a:cubicBezTo>
                      <a:cubicBezTo>
                        <a:pt x="72621" y="21850"/>
                        <a:pt x="70307" y="21371"/>
                        <a:pt x="67833" y="21690"/>
                      </a:cubicBezTo>
                      <a:cubicBezTo>
                        <a:pt x="65360" y="22009"/>
                        <a:pt x="62885" y="23207"/>
                        <a:pt x="60491" y="25202"/>
                      </a:cubicBezTo>
                      <a:cubicBezTo>
                        <a:pt x="57698" y="27516"/>
                        <a:pt x="55783" y="30309"/>
                        <a:pt x="54745" y="33501"/>
                      </a:cubicBezTo>
                      <a:cubicBezTo>
                        <a:pt x="53708" y="36694"/>
                        <a:pt x="53788" y="40045"/>
                        <a:pt x="55065" y="43636"/>
                      </a:cubicBezTo>
                      <a:cubicBezTo>
                        <a:pt x="56342" y="47228"/>
                        <a:pt x="59214" y="51617"/>
                        <a:pt x="63763" y="56964"/>
                      </a:cubicBezTo>
                      <a:lnTo>
                        <a:pt x="90498" y="88646"/>
                      </a:lnTo>
                      <a:lnTo>
                        <a:pt x="73739" y="102771"/>
                      </a:lnTo>
                      <a:lnTo>
                        <a:pt x="0" y="15545"/>
                      </a:lnTo>
                      <a:lnTo>
                        <a:pt x="16759" y="142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36" name="Freeform: Shape 4435">
                  <a:extLst>
                    <a:ext uri="{FF2B5EF4-FFF2-40B4-BE49-F238E27FC236}">
                      <a16:creationId xmlns:a16="http://schemas.microsoft.com/office/drawing/2014/main" id="{B2627C28-4684-1636-37A3-7460650342A9}"/>
                    </a:ext>
                  </a:extLst>
                </p:cNvPr>
                <p:cNvSpPr/>
                <p:nvPr/>
              </p:nvSpPr>
              <p:spPr>
                <a:xfrm>
                  <a:off x="4440824" y="1153472"/>
                  <a:ext cx="90497" cy="101351"/>
                </a:xfrm>
                <a:custGeom>
                  <a:avLst/>
                  <a:gdLst>
                    <a:gd name="connsiteX0" fmla="*/ 13088 w 90497"/>
                    <a:gd name="connsiteY0" fmla="*/ 29607 h 101351"/>
                    <a:gd name="connsiteX1" fmla="*/ 0 w 90497"/>
                    <a:gd name="connsiteY1" fmla="*/ 14125 h 101351"/>
                    <a:gd name="connsiteX2" fmla="*/ 16759 w 90497"/>
                    <a:gd name="connsiteY2" fmla="*/ 0 h 101351"/>
                    <a:gd name="connsiteX3" fmla="*/ 29847 w 90497"/>
                    <a:gd name="connsiteY3" fmla="*/ 15482 h 101351"/>
                    <a:gd name="connsiteX4" fmla="*/ 13088 w 90497"/>
                    <a:gd name="connsiteY4" fmla="*/ 29607 h 101351"/>
                    <a:gd name="connsiteX5" fmla="*/ 73739 w 90497"/>
                    <a:gd name="connsiteY5" fmla="*/ 101351 h 101351"/>
                    <a:gd name="connsiteX6" fmla="*/ 20270 w 90497"/>
                    <a:gd name="connsiteY6" fmla="*/ 38146 h 101351"/>
                    <a:gd name="connsiteX7" fmla="*/ 37029 w 90497"/>
                    <a:gd name="connsiteY7" fmla="*/ 24021 h 101351"/>
                    <a:gd name="connsiteX8" fmla="*/ 90498 w 90497"/>
                    <a:gd name="connsiteY8" fmla="*/ 87226 h 101351"/>
                    <a:gd name="connsiteX9" fmla="*/ 73739 w 90497"/>
                    <a:gd name="connsiteY9" fmla="*/ 101351 h 10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497" h="101351">
                      <a:moveTo>
                        <a:pt x="13088" y="29607"/>
                      </a:moveTo>
                      <a:lnTo>
                        <a:pt x="0" y="14125"/>
                      </a:lnTo>
                      <a:lnTo>
                        <a:pt x="16759" y="0"/>
                      </a:lnTo>
                      <a:lnTo>
                        <a:pt x="29847" y="15482"/>
                      </a:lnTo>
                      <a:lnTo>
                        <a:pt x="13088" y="29607"/>
                      </a:lnTo>
                      <a:close/>
                      <a:moveTo>
                        <a:pt x="73739" y="101351"/>
                      </a:moveTo>
                      <a:lnTo>
                        <a:pt x="20270" y="38146"/>
                      </a:lnTo>
                      <a:lnTo>
                        <a:pt x="37029" y="24021"/>
                      </a:lnTo>
                      <a:lnTo>
                        <a:pt x="90498" y="87226"/>
                      </a:lnTo>
                      <a:lnTo>
                        <a:pt x="73739" y="10135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37" name="Freeform: Shape 4436">
                  <a:extLst>
                    <a:ext uri="{FF2B5EF4-FFF2-40B4-BE49-F238E27FC236}">
                      <a16:creationId xmlns:a16="http://schemas.microsoft.com/office/drawing/2014/main" id="{BB82B3E8-9F3F-9F74-0665-85BD9862FBA9}"/>
                    </a:ext>
                  </a:extLst>
                </p:cNvPr>
                <p:cNvSpPr/>
                <p:nvPr/>
              </p:nvSpPr>
              <p:spPr>
                <a:xfrm>
                  <a:off x="4494852" y="1123066"/>
                  <a:ext cx="111087" cy="103187"/>
                </a:xfrm>
                <a:custGeom>
                  <a:avLst/>
                  <a:gdLst>
                    <a:gd name="connsiteX0" fmla="*/ 111087 w 111087"/>
                    <a:gd name="connsiteY0" fmla="*/ 54587 h 103187"/>
                    <a:gd name="connsiteX1" fmla="*/ 94328 w 111087"/>
                    <a:gd name="connsiteY1" fmla="*/ 68712 h 103187"/>
                    <a:gd name="connsiteX2" fmla="*/ 67035 w 111087"/>
                    <a:gd name="connsiteY2" fmla="*/ 36471 h 103187"/>
                    <a:gd name="connsiteX3" fmla="*/ 54746 w 111087"/>
                    <a:gd name="connsiteY3" fmla="*/ 24102 h 103187"/>
                    <a:gd name="connsiteX4" fmla="*/ 47324 w 111087"/>
                    <a:gd name="connsiteY4" fmla="*/ 22346 h 103187"/>
                    <a:gd name="connsiteX5" fmla="*/ 40141 w 111087"/>
                    <a:gd name="connsiteY5" fmla="*/ 25618 h 103187"/>
                    <a:gd name="connsiteX6" fmla="*/ 34396 w 111087"/>
                    <a:gd name="connsiteY6" fmla="*/ 34556 h 103187"/>
                    <a:gd name="connsiteX7" fmla="*/ 35034 w 111087"/>
                    <a:gd name="connsiteY7" fmla="*/ 44851 h 103187"/>
                    <a:gd name="connsiteX8" fmla="*/ 46047 w 111087"/>
                    <a:gd name="connsiteY8" fmla="*/ 60413 h 103187"/>
                    <a:gd name="connsiteX9" fmla="*/ 70227 w 111087"/>
                    <a:gd name="connsiteY9" fmla="*/ 89062 h 103187"/>
                    <a:gd name="connsiteX10" fmla="*/ 53469 w 111087"/>
                    <a:gd name="connsiteY10" fmla="*/ 103188 h 103187"/>
                    <a:gd name="connsiteX11" fmla="*/ 0 w 111087"/>
                    <a:gd name="connsiteY11" fmla="*/ 39983 h 103187"/>
                    <a:gd name="connsiteX12" fmla="*/ 15562 w 111087"/>
                    <a:gd name="connsiteY12" fmla="*/ 26815 h 103187"/>
                    <a:gd name="connsiteX13" fmla="*/ 23383 w 111087"/>
                    <a:gd name="connsiteY13" fmla="*/ 36072 h 103187"/>
                    <a:gd name="connsiteX14" fmla="*/ 35114 w 111087"/>
                    <a:gd name="connsiteY14" fmla="*/ 7742 h 103187"/>
                    <a:gd name="connsiteX15" fmla="*/ 46925 w 111087"/>
                    <a:gd name="connsiteY15" fmla="*/ 1198 h 103187"/>
                    <a:gd name="connsiteX16" fmla="*/ 58177 w 111087"/>
                    <a:gd name="connsiteY16" fmla="*/ 400 h 103187"/>
                    <a:gd name="connsiteX17" fmla="*/ 67355 w 111087"/>
                    <a:gd name="connsiteY17" fmla="*/ 4630 h 103187"/>
                    <a:gd name="connsiteX18" fmla="*/ 77809 w 111087"/>
                    <a:gd name="connsiteY18" fmla="*/ 15084 h 103187"/>
                    <a:gd name="connsiteX19" fmla="*/ 111007 w 111087"/>
                    <a:gd name="connsiteY19" fmla="*/ 54347 h 10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1087" h="103187">
                      <a:moveTo>
                        <a:pt x="111087" y="54587"/>
                      </a:moveTo>
                      <a:lnTo>
                        <a:pt x="94328" y="68712"/>
                      </a:lnTo>
                      <a:lnTo>
                        <a:pt x="67035" y="36471"/>
                      </a:lnTo>
                      <a:cubicBezTo>
                        <a:pt x="61289" y="29688"/>
                        <a:pt x="57220" y="25538"/>
                        <a:pt x="54746" y="24102"/>
                      </a:cubicBezTo>
                      <a:cubicBezTo>
                        <a:pt x="52351" y="22665"/>
                        <a:pt x="49878" y="22107"/>
                        <a:pt x="47324" y="22346"/>
                      </a:cubicBezTo>
                      <a:cubicBezTo>
                        <a:pt x="44770" y="22585"/>
                        <a:pt x="42376" y="23703"/>
                        <a:pt x="40141" y="25618"/>
                      </a:cubicBezTo>
                      <a:cubicBezTo>
                        <a:pt x="37269" y="28092"/>
                        <a:pt x="35273" y="31045"/>
                        <a:pt x="34396" y="34556"/>
                      </a:cubicBezTo>
                      <a:cubicBezTo>
                        <a:pt x="33438" y="38067"/>
                        <a:pt x="33597" y="41499"/>
                        <a:pt x="35034" y="44851"/>
                      </a:cubicBezTo>
                      <a:cubicBezTo>
                        <a:pt x="36471" y="48203"/>
                        <a:pt x="40062" y="53390"/>
                        <a:pt x="46047" y="60413"/>
                      </a:cubicBezTo>
                      <a:lnTo>
                        <a:pt x="70227" y="89062"/>
                      </a:lnTo>
                      <a:lnTo>
                        <a:pt x="53469" y="103188"/>
                      </a:lnTo>
                      <a:lnTo>
                        <a:pt x="0" y="39983"/>
                      </a:lnTo>
                      <a:lnTo>
                        <a:pt x="15562" y="26815"/>
                      </a:lnTo>
                      <a:lnTo>
                        <a:pt x="23383" y="36072"/>
                      </a:lnTo>
                      <a:cubicBezTo>
                        <a:pt x="22824" y="24261"/>
                        <a:pt x="26814" y="14844"/>
                        <a:pt x="35114" y="7742"/>
                      </a:cubicBezTo>
                      <a:cubicBezTo>
                        <a:pt x="38785" y="4630"/>
                        <a:pt x="42775" y="2395"/>
                        <a:pt x="46925" y="1198"/>
                      </a:cubicBezTo>
                      <a:cubicBezTo>
                        <a:pt x="51075" y="-79"/>
                        <a:pt x="54825" y="-318"/>
                        <a:pt x="58177" y="400"/>
                      </a:cubicBezTo>
                      <a:cubicBezTo>
                        <a:pt x="61529" y="1118"/>
                        <a:pt x="64561" y="2555"/>
                        <a:pt x="67355" y="4630"/>
                      </a:cubicBezTo>
                      <a:cubicBezTo>
                        <a:pt x="70148" y="6704"/>
                        <a:pt x="73659" y="10216"/>
                        <a:pt x="77809" y="15084"/>
                      </a:cubicBezTo>
                      <a:lnTo>
                        <a:pt x="111007" y="5434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438" name="Freeform: Shape 4437">
                  <a:extLst>
                    <a:ext uri="{FF2B5EF4-FFF2-40B4-BE49-F238E27FC236}">
                      <a16:creationId xmlns:a16="http://schemas.microsoft.com/office/drawing/2014/main" id="{AE2CB06E-5289-9A53-12F4-44F9480DD2F1}"/>
                    </a:ext>
                  </a:extLst>
                </p:cNvPr>
                <p:cNvSpPr/>
                <p:nvPr/>
              </p:nvSpPr>
              <p:spPr>
                <a:xfrm>
                  <a:off x="4577342" y="1065365"/>
                  <a:ext cx="100659" cy="92921"/>
                </a:xfrm>
                <a:custGeom>
                  <a:avLst/>
                  <a:gdLst>
                    <a:gd name="connsiteX0" fmla="*/ 20935 w 100659"/>
                    <a:gd name="connsiteY0" fmla="*/ 43417 h 92921"/>
                    <a:gd name="connsiteX1" fmla="*/ 3458 w 100659"/>
                    <a:gd name="connsiteY1" fmla="*/ 53472 h 92921"/>
                    <a:gd name="connsiteX2" fmla="*/ 825 w 100659"/>
                    <a:gd name="connsiteY2" fmla="*/ 32484 h 92921"/>
                    <a:gd name="connsiteX3" fmla="*/ 15668 w 100659"/>
                    <a:gd name="connsiteY3" fmla="*/ 12373 h 92921"/>
                    <a:gd name="connsiteX4" fmla="*/ 34582 w 100659"/>
                    <a:gd name="connsiteY4" fmla="*/ 961 h 92921"/>
                    <a:gd name="connsiteX5" fmla="*/ 47989 w 100659"/>
                    <a:gd name="connsiteY5" fmla="*/ 1200 h 92921"/>
                    <a:gd name="connsiteX6" fmla="*/ 62913 w 100659"/>
                    <a:gd name="connsiteY6" fmla="*/ 14288 h 92921"/>
                    <a:gd name="connsiteX7" fmla="*/ 79272 w 100659"/>
                    <a:gd name="connsiteY7" fmla="*/ 33920 h 92921"/>
                    <a:gd name="connsiteX8" fmla="*/ 90445 w 100659"/>
                    <a:gd name="connsiteY8" fmla="*/ 45492 h 92921"/>
                    <a:gd name="connsiteX9" fmla="*/ 100660 w 100659"/>
                    <a:gd name="connsiteY9" fmla="*/ 51397 h 92921"/>
                    <a:gd name="connsiteX10" fmla="*/ 84140 w 100659"/>
                    <a:gd name="connsiteY10" fmla="*/ 65363 h 92921"/>
                    <a:gd name="connsiteX11" fmla="*/ 78394 w 100659"/>
                    <a:gd name="connsiteY11" fmla="*/ 61772 h 92921"/>
                    <a:gd name="connsiteX12" fmla="*/ 76160 w 100659"/>
                    <a:gd name="connsiteY12" fmla="*/ 60335 h 92921"/>
                    <a:gd name="connsiteX13" fmla="*/ 72250 w 100659"/>
                    <a:gd name="connsiteY13" fmla="*/ 74301 h 92921"/>
                    <a:gd name="connsiteX14" fmla="*/ 63631 w 100659"/>
                    <a:gd name="connsiteY14" fmla="*/ 85154 h 92921"/>
                    <a:gd name="connsiteX15" fmla="*/ 43759 w 100659"/>
                    <a:gd name="connsiteY15" fmla="*/ 92895 h 92921"/>
                    <a:gd name="connsiteX16" fmla="*/ 26841 w 100659"/>
                    <a:gd name="connsiteY16" fmla="*/ 84276 h 92921"/>
                    <a:gd name="connsiteX17" fmla="*/ 21335 w 100659"/>
                    <a:gd name="connsiteY17" fmla="*/ 72545 h 92921"/>
                    <a:gd name="connsiteX18" fmla="*/ 23090 w 100659"/>
                    <a:gd name="connsiteY18" fmla="*/ 60096 h 92921"/>
                    <a:gd name="connsiteX19" fmla="*/ 33066 w 100659"/>
                    <a:gd name="connsiteY19" fmla="*/ 44933 h 92921"/>
                    <a:gd name="connsiteX20" fmla="*/ 45834 w 100659"/>
                    <a:gd name="connsiteY20" fmla="*/ 27057 h 92921"/>
                    <a:gd name="connsiteX21" fmla="*/ 44398 w 100659"/>
                    <a:gd name="connsiteY21" fmla="*/ 25381 h 92921"/>
                    <a:gd name="connsiteX22" fmla="*/ 36178 w 100659"/>
                    <a:gd name="connsiteY22" fmla="*/ 20513 h 92921"/>
                    <a:gd name="connsiteX23" fmla="*/ 25484 w 100659"/>
                    <a:gd name="connsiteY23" fmla="*/ 26019 h 92921"/>
                    <a:gd name="connsiteX24" fmla="*/ 19978 w 100659"/>
                    <a:gd name="connsiteY24" fmla="*/ 33681 h 92921"/>
                    <a:gd name="connsiteX25" fmla="*/ 21175 w 100659"/>
                    <a:gd name="connsiteY25" fmla="*/ 43257 h 92921"/>
                    <a:gd name="connsiteX26" fmla="*/ 54772 w 100659"/>
                    <a:gd name="connsiteY26" fmla="*/ 38070 h 92921"/>
                    <a:gd name="connsiteX27" fmla="*/ 46792 w 100659"/>
                    <a:gd name="connsiteY27" fmla="*/ 49242 h 92921"/>
                    <a:gd name="connsiteX28" fmla="*/ 40168 w 100659"/>
                    <a:gd name="connsiteY28" fmla="*/ 59856 h 92921"/>
                    <a:gd name="connsiteX29" fmla="*/ 41844 w 100659"/>
                    <a:gd name="connsiteY29" fmla="*/ 68475 h 92921"/>
                    <a:gd name="connsiteX30" fmla="*/ 49585 w 100659"/>
                    <a:gd name="connsiteY30" fmla="*/ 72306 h 92921"/>
                    <a:gd name="connsiteX31" fmla="*/ 58443 w 100659"/>
                    <a:gd name="connsiteY31" fmla="*/ 69193 h 92921"/>
                    <a:gd name="connsiteX32" fmla="*/ 64588 w 100659"/>
                    <a:gd name="connsiteY32" fmla="*/ 58899 h 92921"/>
                    <a:gd name="connsiteX33" fmla="*/ 63870 w 100659"/>
                    <a:gd name="connsiteY33" fmla="*/ 49961 h 92921"/>
                    <a:gd name="connsiteX34" fmla="*/ 57645 w 100659"/>
                    <a:gd name="connsiteY34" fmla="*/ 41262 h 92921"/>
                    <a:gd name="connsiteX35" fmla="*/ 54852 w 100659"/>
                    <a:gd name="connsiteY35" fmla="*/ 37910 h 9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659" h="92921">
                      <a:moveTo>
                        <a:pt x="20935" y="43417"/>
                      </a:moveTo>
                      <a:lnTo>
                        <a:pt x="3458" y="53472"/>
                      </a:lnTo>
                      <a:cubicBezTo>
                        <a:pt x="27" y="45891"/>
                        <a:pt x="-851" y="38948"/>
                        <a:pt x="825" y="32484"/>
                      </a:cubicBezTo>
                      <a:cubicBezTo>
                        <a:pt x="2501" y="26019"/>
                        <a:pt x="7448" y="19316"/>
                        <a:pt x="15668" y="12373"/>
                      </a:cubicBezTo>
                      <a:cubicBezTo>
                        <a:pt x="23090" y="6068"/>
                        <a:pt x="29395" y="2238"/>
                        <a:pt x="34582" y="961"/>
                      </a:cubicBezTo>
                      <a:cubicBezTo>
                        <a:pt x="39689" y="-396"/>
                        <a:pt x="44158" y="-316"/>
                        <a:pt x="47989" y="1200"/>
                      </a:cubicBezTo>
                      <a:cubicBezTo>
                        <a:pt x="51740" y="2637"/>
                        <a:pt x="56768" y="7026"/>
                        <a:pt x="62913" y="14288"/>
                      </a:cubicBezTo>
                      <a:lnTo>
                        <a:pt x="79272" y="33920"/>
                      </a:lnTo>
                      <a:cubicBezTo>
                        <a:pt x="83981" y="39506"/>
                        <a:pt x="87732" y="43337"/>
                        <a:pt x="90445" y="45492"/>
                      </a:cubicBezTo>
                      <a:cubicBezTo>
                        <a:pt x="93238" y="47646"/>
                        <a:pt x="96590" y="49641"/>
                        <a:pt x="100660" y="51397"/>
                      </a:cubicBezTo>
                      <a:lnTo>
                        <a:pt x="84140" y="65363"/>
                      </a:lnTo>
                      <a:cubicBezTo>
                        <a:pt x="82784" y="64645"/>
                        <a:pt x="80869" y="63448"/>
                        <a:pt x="78394" y="61772"/>
                      </a:cubicBezTo>
                      <a:cubicBezTo>
                        <a:pt x="77277" y="61053"/>
                        <a:pt x="76559" y="60495"/>
                        <a:pt x="76160" y="60335"/>
                      </a:cubicBezTo>
                      <a:cubicBezTo>
                        <a:pt x="75681" y="65522"/>
                        <a:pt x="74325" y="70151"/>
                        <a:pt x="72250" y="74301"/>
                      </a:cubicBezTo>
                      <a:cubicBezTo>
                        <a:pt x="70175" y="78451"/>
                        <a:pt x="67302" y="82042"/>
                        <a:pt x="63631" y="85154"/>
                      </a:cubicBezTo>
                      <a:cubicBezTo>
                        <a:pt x="57087" y="90661"/>
                        <a:pt x="50543" y="93214"/>
                        <a:pt x="43759" y="92895"/>
                      </a:cubicBezTo>
                      <a:cubicBezTo>
                        <a:pt x="37056" y="92576"/>
                        <a:pt x="31390" y="89623"/>
                        <a:pt x="26841" y="84276"/>
                      </a:cubicBezTo>
                      <a:cubicBezTo>
                        <a:pt x="23808" y="80685"/>
                        <a:pt x="21973" y="76775"/>
                        <a:pt x="21335" y="72545"/>
                      </a:cubicBezTo>
                      <a:cubicBezTo>
                        <a:pt x="20696" y="68316"/>
                        <a:pt x="21255" y="64166"/>
                        <a:pt x="23090" y="60096"/>
                      </a:cubicBezTo>
                      <a:cubicBezTo>
                        <a:pt x="24926" y="56026"/>
                        <a:pt x="28277" y="50998"/>
                        <a:pt x="33066" y="44933"/>
                      </a:cubicBezTo>
                      <a:cubicBezTo>
                        <a:pt x="39609" y="36873"/>
                        <a:pt x="43919" y="30888"/>
                        <a:pt x="45834" y="27057"/>
                      </a:cubicBezTo>
                      <a:lnTo>
                        <a:pt x="44398" y="25381"/>
                      </a:lnTo>
                      <a:cubicBezTo>
                        <a:pt x="41684" y="22189"/>
                        <a:pt x="38971" y="20513"/>
                        <a:pt x="36178" y="20513"/>
                      </a:cubicBezTo>
                      <a:cubicBezTo>
                        <a:pt x="33465" y="20513"/>
                        <a:pt x="29874" y="22348"/>
                        <a:pt x="25484" y="26019"/>
                      </a:cubicBezTo>
                      <a:cubicBezTo>
                        <a:pt x="22532" y="28493"/>
                        <a:pt x="20696" y="31047"/>
                        <a:pt x="19978" y="33681"/>
                      </a:cubicBezTo>
                      <a:cubicBezTo>
                        <a:pt x="19339" y="36234"/>
                        <a:pt x="19658" y="39427"/>
                        <a:pt x="21175" y="43257"/>
                      </a:cubicBezTo>
                      <a:close/>
                      <a:moveTo>
                        <a:pt x="54772" y="38070"/>
                      </a:moveTo>
                      <a:cubicBezTo>
                        <a:pt x="53256" y="40624"/>
                        <a:pt x="50543" y="44295"/>
                        <a:pt x="46792" y="49242"/>
                      </a:cubicBezTo>
                      <a:cubicBezTo>
                        <a:pt x="42962" y="54190"/>
                        <a:pt x="40807" y="57702"/>
                        <a:pt x="40168" y="59856"/>
                      </a:cubicBezTo>
                      <a:cubicBezTo>
                        <a:pt x="39290" y="63208"/>
                        <a:pt x="39849" y="66161"/>
                        <a:pt x="41844" y="68475"/>
                      </a:cubicBezTo>
                      <a:cubicBezTo>
                        <a:pt x="43839" y="70790"/>
                        <a:pt x="46393" y="72066"/>
                        <a:pt x="49585" y="72306"/>
                      </a:cubicBezTo>
                      <a:cubicBezTo>
                        <a:pt x="52777" y="72545"/>
                        <a:pt x="55730" y="71508"/>
                        <a:pt x="58443" y="69193"/>
                      </a:cubicBezTo>
                      <a:cubicBezTo>
                        <a:pt x="61476" y="66640"/>
                        <a:pt x="63471" y="63208"/>
                        <a:pt x="64588" y="58899"/>
                      </a:cubicBezTo>
                      <a:cubicBezTo>
                        <a:pt x="65307" y="55707"/>
                        <a:pt x="65067" y="52674"/>
                        <a:pt x="63870" y="49961"/>
                      </a:cubicBezTo>
                      <a:cubicBezTo>
                        <a:pt x="63072" y="48125"/>
                        <a:pt x="60997" y="45252"/>
                        <a:pt x="57645" y="41262"/>
                      </a:cubicBezTo>
                      <a:lnTo>
                        <a:pt x="54852" y="3791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grpSp>
          <p:nvGrpSpPr>
            <p:cNvPr id="3976" name="Graphic 2">
              <a:extLst>
                <a:ext uri="{FF2B5EF4-FFF2-40B4-BE49-F238E27FC236}">
                  <a16:creationId xmlns:a16="http://schemas.microsoft.com/office/drawing/2014/main" id="{C6A371C9-4AB3-ED53-88D7-4E9F61287F5E}"/>
                </a:ext>
              </a:extLst>
            </p:cNvPr>
            <p:cNvGrpSpPr/>
            <p:nvPr/>
          </p:nvGrpSpPr>
          <p:grpSpPr>
            <a:xfrm>
              <a:off x="4210085" y="1559308"/>
              <a:ext cx="338369" cy="871431"/>
              <a:chOff x="2224985" y="221281"/>
              <a:chExt cx="613453" cy="1579880"/>
            </a:xfrm>
          </p:grpSpPr>
          <p:grpSp>
            <p:nvGrpSpPr>
              <p:cNvPr id="4009" name="Graphic 2">
                <a:extLst>
                  <a:ext uri="{FF2B5EF4-FFF2-40B4-BE49-F238E27FC236}">
                    <a16:creationId xmlns:a16="http://schemas.microsoft.com/office/drawing/2014/main" id="{2E34F9F4-6E32-069A-2111-5EFCA0CA1757}"/>
                  </a:ext>
                </a:extLst>
              </p:cNvPr>
              <p:cNvGrpSpPr/>
              <p:nvPr/>
            </p:nvGrpSpPr>
            <p:grpSpPr>
              <a:xfrm>
                <a:off x="2231609" y="221281"/>
                <a:ext cx="606829" cy="1579880"/>
                <a:chOff x="2231609" y="221281"/>
                <a:chExt cx="606829" cy="1579880"/>
              </a:xfrm>
            </p:grpSpPr>
            <p:sp>
              <p:nvSpPr>
                <p:cNvPr id="4067" name="Freeform: Shape 4066">
                  <a:extLst>
                    <a:ext uri="{FF2B5EF4-FFF2-40B4-BE49-F238E27FC236}">
                      <a16:creationId xmlns:a16="http://schemas.microsoft.com/office/drawing/2014/main" id="{507A9B2E-229E-26C6-0B45-A3765D273D1F}"/>
                    </a:ext>
                  </a:extLst>
                </p:cNvPr>
                <p:cNvSpPr/>
                <p:nvPr/>
              </p:nvSpPr>
              <p:spPr>
                <a:xfrm>
                  <a:off x="2231609" y="221281"/>
                  <a:ext cx="606829" cy="1579880"/>
                </a:xfrm>
                <a:custGeom>
                  <a:avLst/>
                  <a:gdLst>
                    <a:gd name="connsiteX0" fmla="*/ 0 w 606829"/>
                    <a:gd name="connsiteY0" fmla="*/ 89540 h 1579880"/>
                    <a:gd name="connsiteX1" fmla="*/ 494625 w 606829"/>
                    <a:gd name="connsiteY1" fmla="*/ 0 h 1579880"/>
                    <a:gd name="connsiteX2" fmla="*/ 606830 w 606829"/>
                    <a:gd name="connsiteY2" fmla="*/ 1549316 h 1579880"/>
                    <a:gd name="connsiteX3" fmla="*/ 438124 w 606829"/>
                    <a:gd name="connsiteY3" fmla="*/ 1579881 h 1579880"/>
                    <a:gd name="connsiteX4" fmla="*/ 0 w 606829"/>
                    <a:gd name="connsiteY4" fmla="*/ 89540 h 1579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829" h="1579880">
                      <a:moveTo>
                        <a:pt x="0" y="89540"/>
                      </a:moveTo>
                      <a:cubicBezTo>
                        <a:pt x="161204" y="42137"/>
                        <a:pt x="327037" y="12130"/>
                        <a:pt x="494625" y="0"/>
                      </a:cubicBezTo>
                      <a:lnTo>
                        <a:pt x="606830" y="1549316"/>
                      </a:lnTo>
                      <a:cubicBezTo>
                        <a:pt x="549690" y="1553466"/>
                        <a:pt x="493109" y="1563681"/>
                        <a:pt x="438124" y="1579881"/>
                      </a:cubicBezTo>
                      <a:lnTo>
                        <a:pt x="0" y="89540"/>
                      </a:lnTo>
                      <a:close/>
                    </a:path>
                  </a:pathLst>
                </a:custGeom>
                <a:solidFill>
                  <a:srgbClr val="65C396"/>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68" name="Freeform: Shape 4067">
                  <a:extLst>
                    <a:ext uri="{FF2B5EF4-FFF2-40B4-BE49-F238E27FC236}">
                      <a16:creationId xmlns:a16="http://schemas.microsoft.com/office/drawing/2014/main" id="{86EFB035-269C-7ECE-B031-EDC14631BEA5}"/>
                    </a:ext>
                  </a:extLst>
                </p:cNvPr>
                <p:cNvSpPr/>
                <p:nvPr/>
              </p:nvSpPr>
              <p:spPr>
                <a:xfrm>
                  <a:off x="2231609" y="221281"/>
                  <a:ext cx="606829" cy="1579880"/>
                </a:xfrm>
                <a:custGeom>
                  <a:avLst/>
                  <a:gdLst>
                    <a:gd name="connsiteX0" fmla="*/ 0 w 606829"/>
                    <a:gd name="connsiteY0" fmla="*/ 89540 h 1579880"/>
                    <a:gd name="connsiteX1" fmla="*/ 494625 w 606829"/>
                    <a:gd name="connsiteY1" fmla="*/ 0 h 1579880"/>
                    <a:gd name="connsiteX2" fmla="*/ 606830 w 606829"/>
                    <a:gd name="connsiteY2" fmla="*/ 1549316 h 1579880"/>
                    <a:gd name="connsiteX3" fmla="*/ 438124 w 606829"/>
                    <a:gd name="connsiteY3" fmla="*/ 1579881 h 1579880"/>
                    <a:gd name="connsiteX4" fmla="*/ 0 w 606829"/>
                    <a:gd name="connsiteY4" fmla="*/ 89540 h 1579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829" h="1579880">
                      <a:moveTo>
                        <a:pt x="0" y="89540"/>
                      </a:moveTo>
                      <a:cubicBezTo>
                        <a:pt x="161204" y="42137"/>
                        <a:pt x="327037" y="12130"/>
                        <a:pt x="494625" y="0"/>
                      </a:cubicBezTo>
                      <a:lnTo>
                        <a:pt x="606830" y="1549316"/>
                      </a:lnTo>
                      <a:cubicBezTo>
                        <a:pt x="549690" y="1553466"/>
                        <a:pt x="493109" y="1563681"/>
                        <a:pt x="438124" y="1579881"/>
                      </a:cubicBezTo>
                      <a:lnTo>
                        <a:pt x="0" y="89540"/>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4010" name="Freeform: Shape 4009">
                <a:extLst>
                  <a:ext uri="{FF2B5EF4-FFF2-40B4-BE49-F238E27FC236}">
                    <a16:creationId xmlns:a16="http://schemas.microsoft.com/office/drawing/2014/main" id="{CC5CA9D4-256A-5307-C93D-E94790F5B648}"/>
                  </a:ext>
                </a:extLst>
              </p:cNvPr>
              <p:cNvSpPr/>
              <p:nvPr/>
            </p:nvSpPr>
            <p:spPr>
              <a:xfrm>
                <a:off x="2224985" y="281932"/>
                <a:ext cx="370849" cy="1071529"/>
              </a:xfrm>
              <a:custGeom>
                <a:avLst/>
                <a:gdLst>
                  <a:gd name="connsiteX0" fmla="*/ 0 w 370849"/>
                  <a:gd name="connsiteY0" fmla="*/ 30884 h 1071529"/>
                  <a:gd name="connsiteX1" fmla="*/ 114279 w 370849"/>
                  <a:gd name="connsiteY1" fmla="*/ 0 h 1071529"/>
                  <a:gd name="connsiteX2" fmla="*/ 370849 w 370849"/>
                  <a:gd name="connsiteY2" fmla="*/ 1054850 h 1071529"/>
                  <a:gd name="connsiteX3" fmla="*/ 309161 w 370849"/>
                  <a:gd name="connsiteY3" fmla="*/ 1071529 h 1071529"/>
                  <a:gd name="connsiteX4" fmla="*/ 0 w 370849"/>
                  <a:gd name="connsiteY4" fmla="*/ 30884 h 1071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849" h="1071529">
                    <a:moveTo>
                      <a:pt x="0" y="30884"/>
                    </a:moveTo>
                    <a:cubicBezTo>
                      <a:pt x="37827" y="19632"/>
                      <a:pt x="75973" y="9337"/>
                      <a:pt x="114279" y="0"/>
                    </a:cubicBezTo>
                    <a:lnTo>
                      <a:pt x="370849" y="1054850"/>
                    </a:lnTo>
                    <a:cubicBezTo>
                      <a:pt x="350180" y="1059878"/>
                      <a:pt x="329591" y="1065464"/>
                      <a:pt x="309161" y="1071529"/>
                    </a:cubicBezTo>
                    <a:lnTo>
                      <a:pt x="0" y="30884"/>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11" name="Freeform: Shape 4010">
                <a:extLst>
                  <a:ext uri="{FF2B5EF4-FFF2-40B4-BE49-F238E27FC236}">
                    <a16:creationId xmlns:a16="http://schemas.microsoft.com/office/drawing/2014/main" id="{0658C45B-28C6-FC69-BCAC-C465FAED1589}"/>
                  </a:ext>
                </a:extLst>
              </p:cNvPr>
              <p:cNvSpPr/>
              <p:nvPr/>
            </p:nvSpPr>
            <p:spPr>
              <a:xfrm>
                <a:off x="2339264" y="262539"/>
                <a:ext cx="303335" cy="1074242"/>
              </a:xfrm>
              <a:custGeom>
                <a:avLst/>
                <a:gdLst>
                  <a:gd name="connsiteX0" fmla="*/ 0 w 303335"/>
                  <a:gd name="connsiteY0" fmla="*/ 19392 h 1074242"/>
                  <a:gd name="connsiteX1" fmla="*/ 86667 w 303335"/>
                  <a:gd name="connsiteY1" fmla="*/ 0 h 1074242"/>
                  <a:gd name="connsiteX2" fmla="*/ 303335 w 303335"/>
                  <a:gd name="connsiteY2" fmla="*/ 1063788 h 1074242"/>
                  <a:gd name="connsiteX3" fmla="*/ 256570 w 303335"/>
                  <a:gd name="connsiteY3" fmla="*/ 1074242 h 1074242"/>
                  <a:gd name="connsiteX4" fmla="*/ 0 w 303335"/>
                  <a:gd name="connsiteY4" fmla="*/ 19392 h 1074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35" h="1074242">
                    <a:moveTo>
                      <a:pt x="0" y="19392"/>
                    </a:moveTo>
                    <a:cubicBezTo>
                      <a:pt x="28730" y="12370"/>
                      <a:pt x="57619" y="5906"/>
                      <a:pt x="86667" y="0"/>
                    </a:cubicBezTo>
                    <a:lnTo>
                      <a:pt x="303335" y="1063788"/>
                    </a:lnTo>
                    <a:cubicBezTo>
                      <a:pt x="287694" y="1066980"/>
                      <a:pt x="272132" y="1070492"/>
                      <a:pt x="256570" y="1074242"/>
                    </a:cubicBezTo>
                    <a:lnTo>
                      <a:pt x="0" y="19392"/>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12" name="Freeform: Shape 4011">
                <a:extLst>
                  <a:ext uri="{FF2B5EF4-FFF2-40B4-BE49-F238E27FC236}">
                    <a16:creationId xmlns:a16="http://schemas.microsoft.com/office/drawing/2014/main" id="{B3AB2A9D-7D76-2B53-3CA2-D26026FC00AB}"/>
                  </a:ext>
                </a:extLst>
              </p:cNvPr>
              <p:cNvSpPr/>
              <p:nvPr/>
            </p:nvSpPr>
            <p:spPr>
              <a:xfrm>
                <a:off x="2425932" y="221760"/>
                <a:ext cx="374759" cy="1104488"/>
              </a:xfrm>
              <a:custGeom>
                <a:avLst/>
                <a:gdLst>
                  <a:gd name="connsiteX0" fmla="*/ 0 w 374759"/>
                  <a:gd name="connsiteY0" fmla="*/ 40780 h 1104488"/>
                  <a:gd name="connsiteX1" fmla="*/ 292961 w 374759"/>
                  <a:gd name="connsiteY1" fmla="*/ 0 h 1104488"/>
                  <a:gd name="connsiteX2" fmla="*/ 374760 w 374759"/>
                  <a:gd name="connsiteY2" fmla="*/ 1082542 h 1104488"/>
                  <a:gd name="connsiteX3" fmla="*/ 216668 w 374759"/>
                  <a:gd name="connsiteY3" fmla="*/ 1104488 h 1104488"/>
                  <a:gd name="connsiteX4" fmla="*/ 0 w 374759"/>
                  <a:gd name="connsiteY4" fmla="*/ 40780 h 1104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759" h="1104488">
                    <a:moveTo>
                      <a:pt x="0" y="40780"/>
                    </a:moveTo>
                    <a:cubicBezTo>
                      <a:pt x="96722" y="21068"/>
                      <a:pt x="194562" y="7502"/>
                      <a:pt x="292961" y="0"/>
                    </a:cubicBezTo>
                    <a:lnTo>
                      <a:pt x="374760" y="1082542"/>
                    </a:lnTo>
                    <a:cubicBezTo>
                      <a:pt x="321690" y="1086532"/>
                      <a:pt x="268860" y="1093874"/>
                      <a:pt x="216668" y="1104488"/>
                    </a:cubicBezTo>
                    <a:lnTo>
                      <a:pt x="0" y="40780"/>
                    </a:lnTo>
                    <a:close/>
                  </a:path>
                </a:pathLst>
              </a:custGeom>
              <a:noFill/>
              <a:ln w="11950" cap="flat">
                <a:solidFill>
                  <a:srgbClr val="FFFFFF"/>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013" name="Graphic 2">
                <a:extLst>
                  <a:ext uri="{FF2B5EF4-FFF2-40B4-BE49-F238E27FC236}">
                    <a16:creationId xmlns:a16="http://schemas.microsoft.com/office/drawing/2014/main" id="{9D2A847E-C325-06A9-FB22-7CB19CE5783C}"/>
                  </a:ext>
                </a:extLst>
              </p:cNvPr>
              <p:cNvGrpSpPr/>
              <p:nvPr/>
            </p:nvGrpSpPr>
            <p:grpSpPr>
              <a:xfrm>
                <a:off x="2283323" y="351095"/>
                <a:ext cx="167826" cy="521077"/>
                <a:chOff x="2283323" y="351095"/>
                <a:chExt cx="167826" cy="521077"/>
              </a:xfrm>
              <a:solidFill>
                <a:srgbClr val="000000"/>
              </a:solidFill>
            </p:grpSpPr>
            <p:sp>
              <p:nvSpPr>
                <p:cNvPr id="4051" name="Freeform: Shape 4050">
                  <a:extLst>
                    <a:ext uri="{FF2B5EF4-FFF2-40B4-BE49-F238E27FC236}">
                      <a16:creationId xmlns:a16="http://schemas.microsoft.com/office/drawing/2014/main" id="{10D43041-9867-C53A-C104-F6F4E30D8B76}"/>
                    </a:ext>
                  </a:extLst>
                </p:cNvPr>
                <p:cNvSpPr/>
                <p:nvPr/>
              </p:nvSpPr>
              <p:spPr>
                <a:xfrm>
                  <a:off x="2283323" y="351095"/>
                  <a:ext cx="47648" cy="40540"/>
                </a:xfrm>
                <a:custGeom>
                  <a:avLst/>
                  <a:gdLst>
                    <a:gd name="connsiteX0" fmla="*/ 11331 w 47648"/>
                    <a:gd name="connsiteY0" fmla="*/ 3777 h 40540"/>
                    <a:gd name="connsiteX1" fmla="*/ 14523 w 47648"/>
                    <a:gd name="connsiteY1" fmla="*/ 12237 h 40540"/>
                    <a:gd name="connsiteX2" fmla="*/ 8937 w 47648"/>
                    <a:gd name="connsiteY2" fmla="*/ 17105 h 40540"/>
                    <a:gd name="connsiteX3" fmla="*/ 8618 w 47648"/>
                    <a:gd name="connsiteY3" fmla="*/ 24127 h 40540"/>
                    <a:gd name="connsiteX4" fmla="*/ 12209 w 47648"/>
                    <a:gd name="connsiteY4" fmla="*/ 30113 h 40540"/>
                    <a:gd name="connsiteX5" fmla="*/ 17077 w 47648"/>
                    <a:gd name="connsiteY5" fmla="*/ 31150 h 40540"/>
                    <a:gd name="connsiteX6" fmla="*/ 19471 w 47648"/>
                    <a:gd name="connsiteY6" fmla="*/ 29554 h 40540"/>
                    <a:gd name="connsiteX7" fmla="*/ 20509 w 47648"/>
                    <a:gd name="connsiteY7" fmla="*/ 25803 h 40540"/>
                    <a:gd name="connsiteX8" fmla="*/ 20509 w 47648"/>
                    <a:gd name="connsiteY8" fmla="*/ 18142 h 40540"/>
                    <a:gd name="connsiteX9" fmla="*/ 22184 w 47648"/>
                    <a:gd name="connsiteY9" fmla="*/ 6890 h 40540"/>
                    <a:gd name="connsiteX10" fmla="*/ 30005 w 47648"/>
                    <a:gd name="connsiteY10" fmla="*/ 426 h 40540"/>
                    <a:gd name="connsiteX11" fmla="*/ 36789 w 47648"/>
                    <a:gd name="connsiteY11" fmla="*/ 665 h 40540"/>
                    <a:gd name="connsiteX12" fmla="*/ 42774 w 47648"/>
                    <a:gd name="connsiteY12" fmla="*/ 4974 h 40540"/>
                    <a:gd name="connsiteX13" fmla="*/ 46605 w 47648"/>
                    <a:gd name="connsiteY13" fmla="*/ 13274 h 40540"/>
                    <a:gd name="connsiteX14" fmla="*/ 46285 w 47648"/>
                    <a:gd name="connsiteY14" fmla="*/ 26761 h 40540"/>
                    <a:gd name="connsiteX15" fmla="*/ 37746 w 47648"/>
                    <a:gd name="connsiteY15" fmla="*/ 33784 h 40540"/>
                    <a:gd name="connsiteX16" fmla="*/ 34953 w 47648"/>
                    <a:gd name="connsiteY16" fmla="*/ 25005 h 40540"/>
                    <a:gd name="connsiteX17" fmla="*/ 39183 w 47648"/>
                    <a:gd name="connsiteY17" fmla="*/ 21254 h 40540"/>
                    <a:gd name="connsiteX18" fmla="*/ 39183 w 47648"/>
                    <a:gd name="connsiteY18" fmla="*/ 15189 h 40540"/>
                    <a:gd name="connsiteX19" fmla="*/ 35991 w 47648"/>
                    <a:gd name="connsiteY19" fmla="*/ 9523 h 40540"/>
                    <a:gd name="connsiteX20" fmla="*/ 32878 w 47648"/>
                    <a:gd name="connsiteY20" fmla="*/ 8885 h 40540"/>
                    <a:gd name="connsiteX21" fmla="*/ 30564 w 47648"/>
                    <a:gd name="connsiteY21" fmla="*/ 10960 h 40540"/>
                    <a:gd name="connsiteX22" fmla="*/ 29766 w 47648"/>
                    <a:gd name="connsiteY22" fmla="*/ 19898 h 40540"/>
                    <a:gd name="connsiteX23" fmla="*/ 29127 w 47648"/>
                    <a:gd name="connsiteY23" fmla="*/ 30352 h 40540"/>
                    <a:gd name="connsiteX24" fmla="*/ 25935 w 47648"/>
                    <a:gd name="connsiteY24" fmla="*/ 36417 h 40540"/>
                    <a:gd name="connsiteX25" fmla="*/ 19391 w 47648"/>
                    <a:gd name="connsiteY25" fmla="*/ 40088 h 40540"/>
                    <a:gd name="connsiteX26" fmla="*/ 11730 w 47648"/>
                    <a:gd name="connsiteY26" fmla="*/ 39849 h 40540"/>
                    <a:gd name="connsiteX27" fmla="*/ 5186 w 47648"/>
                    <a:gd name="connsiteY27" fmla="*/ 35220 h 40540"/>
                    <a:gd name="connsiteX28" fmla="*/ 1036 w 47648"/>
                    <a:gd name="connsiteY28" fmla="*/ 26043 h 40540"/>
                    <a:gd name="connsiteX29" fmla="*/ 1435 w 47648"/>
                    <a:gd name="connsiteY29" fmla="*/ 12157 h 40540"/>
                    <a:gd name="connsiteX30" fmla="*/ 11251 w 47648"/>
                    <a:gd name="connsiteY30" fmla="*/ 3777 h 4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648" h="40540">
                      <a:moveTo>
                        <a:pt x="11331" y="3777"/>
                      </a:moveTo>
                      <a:lnTo>
                        <a:pt x="14523" y="12237"/>
                      </a:lnTo>
                      <a:cubicBezTo>
                        <a:pt x="11730" y="13513"/>
                        <a:pt x="9895" y="15189"/>
                        <a:pt x="8937" y="17105"/>
                      </a:cubicBezTo>
                      <a:cubicBezTo>
                        <a:pt x="7979" y="19100"/>
                        <a:pt x="7899" y="21414"/>
                        <a:pt x="8618" y="24127"/>
                      </a:cubicBezTo>
                      <a:cubicBezTo>
                        <a:pt x="9416" y="27000"/>
                        <a:pt x="10533" y="28995"/>
                        <a:pt x="12209" y="30113"/>
                      </a:cubicBezTo>
                      <a:cubicBezTo>
                        <a:pt x="13805" y="31230"/>
                        <a:pt x="15401" y="31629"/>
                        <a:pt x="17077" y="31150"/>
                      </a:cubicBezTo>
                      <a:cubicBezTo>
                        <a:pt x="18115" y="30831"/>
                        <a:pt x="18912" y="30352"/>
                        <a:pt x="19471" y="29554"/>
                      </a:cubicBezTo>
                      <a:cubicBezTo>
                        <a:pt x="20030" y="28756"/>
                        <a:pt x="20349" y="27479"/>
                        <a:pt x="20509" y="25803"/>
                      </a:cubicBezTo>
                      <a:cubicBezTo>
                        <a:pt x="20509" y="24686"/>
                        <a:pt x="20588" y="22132"/>
                        <a:pt x="20509" y="18142"/>
                      </a:cubicBezTo>
                      <a:cubicBezTo>
                        <a:pt x="20429" y="13035"/>
                        <a:pt x="20987" y="9284"/>
                        <a:pt x="22184" y="6890"/>
                      </a:cubicBezTo>
                      <a:cubicBezTo>
                        <a:pt x="23860" y="3538"/>
                        <a:pt x="26494" y="1383"/>
                        <a:pt x="30005" y="426"/>
                      </a:cubicBezTo>
                      <a:cubicBezTo>
                        <a:pt x="32240" y="-213"/>
                        <a:pt x="34554" y="-133"/>
                        <a:pt x="36789" y="665"/>
                      </a:cubicBezTo>
                      <a:cubicBezTo>
                        <a:pt x="39103" y="1383"/>
                        <a:pt x="41098" y="2820"/>
                        <a:pt x="42774" y="4974"/>
                      </a:cubicBezTo>
                      <a:cubicBezTo>
                        <a:pt x="44450" y="7129"/>
                        <a:pt x="45727" y="9842"/>
                        <a:pt x="46605" y="13274"/>
                      </a:cubicBezTo>
                      <a:cubicBezTo>
                        <a:pt x="48121" y="18781"/>
                        <a:pt x="47961" y="23329"/>
                        <a:pt x="46285" y="26761"/>
                      </a:cubicBezTo>
                      <a:cubicBezTo>
                        <a:pt x="44609" y="30193"/>
                        <a:pt x="41736" y="32587"/>
                        <a:pt x="37746" y="33784"/>
                      </a:cubicBezTo>
                      <a:lnTo>
                        <a:pt x="34953" y="25005"/>
                      </a:lnTo>
                      <a:cubicBezTo>
                        <a:pt x="37108" y="24048"/>
                        <a:pt x="38544" y="22771"/>
                        <a:pt x="39183" y="21254"/>
                      </a:cubicBezTo>
                      <a:cubicBezTo>
                        <a:pt x="39821" y="19738"/>
                        <a:pt x="39821" y="17743"/>
                        <a:pt x="39183" y="15189"/>
                      </a:cubicBezTo>
                      <a:cubicBezTo>
                        <a:pt x="38464" y="12556"/>
                        <a:pt x="37427" y="10720"/>
                        <a:pt x="35991" y="9523"/>
                      </a:cubicBezTo>
                      <a:cubicBezTo>
                        <a:pt x="35033" y="8725"/>
                        <a:pt x="33995" y="8566"/>
                        <a:pt x="32878" y="8885"/>
                      </a:cubicBezTo>
                      <a:cubicBezTo>
                        <a:pt x="31841" y="9204"/>
                        <a:pt x="31043" y="9842"/>
                        <a:pt x="30564" y="10960"/>
                      </a:cubicBezTo>
                      <a:cubicBezTo>
                        <a:pt x="29925" y="12316"/>
                        <a:pt x="29686" y="15349"/>
                        <a:pt x="29766" y="19898"/>
                      </a:cubicBezTo>
                      <a:cubicBezTo>
                        <a:pt x="29925" y="24526"/>
                        <a:pt x="29766" y="28038"/>
                        <a:pt x="29127" y="30352"/>
                      </a:cubicBezTo>
                      <a:cubicBezTo>
                        <a:pt x="28569" y="32746"/>
                        <a:pt x="27531" y="34741"/>
                        <a:pt x="25935" y="36417"/>
                      </a:cubicBezTo>
                      <a:cubicBezTo>
                        <a:pt x="24339" y="38093"/>
                        <a:pt x="22184" y="39290"/>
                        <a:pt x="19391" y="40088"/>
                      </a:cubicBezTo>
                      <a:cubicBezTo>
                        <a:pt x="16838" y="40727"/>
                        <a:pt x="14284" y="40727"/>
                        <a:pt x="11730" y="39849"/>
                      </a:cubicBezTo>
                      <a:cubicBezTo>
                        <a:pt x="9176" y="39051"/>
                        <a:pt x="6942" y="37455"/>
                        <a:pt x="5186" y="35220"/>
                      </a:cubicBezTo>
                      <a:cubicBezTo>
                        <a:pt x="3430" y="32906"/>
                        <a:pt x="1994" y="29873"/>
                        <a:pt x="1036" y="26043"/>
                      </a:cubicBezTo>
                      <a:cubicBezTo>
                        <a:pt x="-480" y="20456"/>
                        <a:pt x="-320" y="15828"/>
                        <a:pt x="1435" y="12157"/>
                      </a:cubicBezTo>
                      <a:cubicBezTo>
                        <a:pt x="3191" y="8486"/>
                        <a:pt x="6463" y="5693"/>
                        <a:pt x="11251" y="3777"/>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52" name="Freeform: Shape 4051">
                  <a:extLst>
                    <a:ext uri="{FF2B5EF4-FFF2-40B4-BE49-F238E27FC236}">
                      <a16:creationId xmlns:a16="http://schemas.microsoft.com/office/drawing/2014/main" id="{509032A7-7719-B6EF-7491-90740CD5D719}"/>
                    </a:ext>
                  </a:extLst>
                </p:cNvPr>
                <p:cNvSpPr/>
                <p:nvPr/>
              </p:nvSpPr>
              <p:spPr>
                <a:xfrm>
                  <a:off x="2294388" y="395072"/>
                  <a:ext cx="34715" cy="34475"/>
                </a:xfrm>
                <a:custGeom>
                  <a:avLst/>
                  <a:gdLst>
                    <a:gd name="connsiteX0" fmla="*/ 13354 w 34715"/>
                    <a:gd name="connsiteY0" fmla="*/ 580 h 34475"/>
                    <a:gd name="connsiteX1" fmla="*/ 22052 w 34715"/>
                    <a:gd name="connsiteY1" fmla="*/ 500 h 34475"/>
                    <a:gd name="connsiteX2" fmla="*/ 29634 w 34715"/>
                    <a:gd name="connsiteY2" fmla="*/ 4810 h 34475"/>
                    <a:gd name="connsiteX3" fmla="*/ 34023 w 34715"/>
                    <a:gd name="connsiteY3" fmla="*/ 12790 h 34475"/>
                    <a:gd name="connsiteX4" fmla="*/ 32507 w 34715"/>
                    <a:gd name="connsiteY4" fmla="*/ 25958 h 34475"/>
                    <a:gd name="connsiteX5" fmla="*/ 21813 w 34715"/>
                    <a:gd name="connsiteY5" fmla="*/ 33779 h 34475"/>
                    <a:gd name="connsiteX6" fmla="*/ 8566 w 34715"/>
                    <a:gd name="connsiteY6" fmla="*/ 32342 h 34475"/>
                    <a:gd name="connsiteX7" fmla="*/ 665 w 34715"/>
                    <a:gd name="connsiteY7" fmla="*/ 21808 h 34475"/>
                    <a:gd name="connsiteX8" fmla="*/ 426 w 34715"/>
                    <a:gd name="connsiteY8" fmla="*/ 12870 h 34475"/>
                    <a:gd name="connsiteX9" fmla="*/ 4655 w 34715"/>
                    <a:gd name="connsiteY9" fmla="*/ 5209 h 34475"/>
                    <a:gd name="connsiteX10" fmla="*/ 13434 w 34715"/>
                    <a:gd name="connsiteY10" fmla="*/ 660 h 34475"/>
                    <a:gd name="connsiteX11" fmla="*/ 15269 w 34715"/>
                    <a:gd name="connsiteY11" fmla="*/ 9359 h 34475"/>
                    <a:gd name="connsiteX12" fmla="*/ 8566 w 34715"/>
                    <a:gd name="connsiteY12" fmla="*/ 13588 h 34475"/>
                    <a:gd name="connsiteX13" fmla="*/ 7528 w 34715"/>
                    <a:gd name="connsiteY13" fmla="*/ 19813 h 34475"/>
                    <a:gd name="connsiteX14" fmla="*/ 11518 w 34715"/>
                    <a:gd name="connsiteY14" fmla="*/ 24681 h 34475"/>
                    <a:gd name="connsiteX15" fmla="*/ 19499 w 34715"/>
                    <a:gd name="connsiteY15" fmla="*/ 24920 h 34475"/>
                    <a:gd name="connsiteX16" fmla="*/ 26123 w 34715"/>
                    <a:gd name="connsiteY16" fmla="*/ 20771 h 34475"/>
                    <a:gd name="connsiteX17" fmla="*/ 27160 w 34715"/>
                    <a:gd name="connsiteY17" fmla="*/ 14546 h 34475"/>
                    <a:gd name="connsiteX18" fmla="*/ 23170 w 34715"/>
                    <a:gd name="connsiteY18" fmla="*/ 9678 h 34475"/>
                    <a:gd name="connsiteX19" fmla="*/ 15269 w 34715"/>
                    <a:gd name="connsiteY19" fmla="*/ 9359 h 3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15" h="34475">
                      <a:moveTo>
                        <a:pt x="13354" y="580"/>
                      </a:moveTo>
                      <a:cubicBezTo>
                        <a:pt x="16147" y="-138"/>
                        <a:pt x="19100" y="-218"/>
                        <a:pt x="22052" y="500"/>
                      </a:cubicBezTo>
                      <a:cubicBezTo>
                        <a:pt x="25005" y="1219"/>
                        <a:pt x="27559" y="2575"/>
                        <a:pt x="29634" y="4810"/>
                      </a:cubicBezTo>
                      <a:cubicBezTo>
                        <a:pt x="31709" y="6965"/>
                        <a:pt x="33145" y="9598"/>
                        <a:pt x="34023" y="12790"/>
                      </a:cubicBezTo>
                      <a:cubicBezTo>
                        <a:pt x="35300" y="17658"/>
                        <a:pt x="34821" y="22048"/>
                        <a:pt x="32507" y="25958"/>
                      </a:cubicBezTo>
                      <a:cubicBezTo>
                        <a:pt x="30193" y="29868"/>
                        <a:pt x="26601" y="32502"/>
                        <a:pt x="21813" y="33779"/>
                      </a:cubicBezTo>
                      <a:cubicBezTo>
                        <a:pt x="16945" y="35056"/>
                        <a:pt x="12556" y="34577"/>
                        <a:pt x="8566" y="32342"/>
                      </a:cubicBezTo>
                      <a:cubicBezTo>
                        <a:pt x="4575" y="30108"/>
                        <a:pt x="1942" y="26596"/>
                        <a:pt x="665" y="21808"/>
                      </a:cubicBezTo>
                      <a:cubicBezTo>
                        <a:pt x="-133" y="18855"/>
                        <a:pt x="-213" y="15903"/>
                        <a:pt x="426" y="12870"/>
                      </a:cubicBezTo>
                      <a:cubicBezTo>
                        <a:pt x="1064" y="9838"/>
                        <a:pt x="2421" y="7284"/>
                        <a:pt x="4655" y="5209"/>
                      </a:cubicBezTo>
                      <a:cubicBezTo>
                        <a:pt x="6810" y="3134"/>
                        <a:pt x="9763" y="1618"/>
                        <a:pt x="13434" y="660"/>
                      </a:cubicBezTo>
                      <a:close/>
                      <a:moveTo>
                        <a:pt x="15269" y="9359"/>
                      </a:moveTo>
                      <a:cubicBezTo>
                        <a:pt x="12077" y="10237"/>
                        <a:pt x="9842" y="11593"/>
                        <a:pt x="8566" y="13588"/>
                      </a:cubicBezTo>
                      <a:cubicBezTo>
                        <a:pt x="7289" y="15583"/>
                        <a:pt x="6970" y="17658"/>
                        <a:pt x="7528" y="19813"/>
                      </a:cubicBezTo>
                      <a:cubicBezTo>
                        <a:pt x="8087" y="22048"/>
                        <a:pt x="9443" y="23644"/>
                        <a:pt x="11518" y="24681"/>
                      </a:cubicBezTo>
                      <a:cubicBezTo>
                        <a:pt x="13593" y="25719"/>
                        <a:pt x="16227" y="25798"/>
                        <a:pt x="19499" y="24920"/>
                      </a:cubicBezTo>
                      <a:cubicBezTo>
                        <a:pt x="22611" y="24122"/>
                        <a:pt x="24846" y="22686"/>
                        <a:pt x="26123" y="20771"/>
                      </a:cubicBezTo>
                      <a:cubicBezTo>
                        <a:pt x="27399" y="18855"/>
                        <a:pt x="27798" y="16780"/>
                        <a:pt x="27160" y="14546"/>
                      </a:cubicBezTo>
                      <a:cubicBezTo>
                        <a:pt x="26601" y="12311"/>
                        <a:pt x="25245" y="10715"/>
                        <a:pt x="23170" y="9678"/>
                      </a:cubicBezTo>
                      <a:cubicBezTo>
                        <a:pt x="21095" y="8640"/>
                        <a:pt x="18461" y="8561"/>
                        <a:pt x="15269" y="935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53" name="Freeform: Shape 4052">
                  <a:extLst>
                    <a:ext uri="{FF2B5EF4-FFF2-40B4-BE49-F238E27FC236}">
                      <a16:creationId xmlns:a16="http://schemas.microsoft.com/office/drawing/2014/main" id="{82B3FA71-272D-C86D-60B8-8A390F47E30D}"/>
                    </a:ext>
                  </a:extLst>
                </p:cNvPr>
                <p:cNvSpPr/>
                <p:nvPr/>
              </p:nvSpPr>
              <p:spPr>
                <a:xfrm>
                  <a:off x="2303517" y="431006"/>
                  <a:ext cx="38141" cy="37667"/>
                </a:xfrm>
                <a:custGeom>
                  <a:avLst/>
                  <a:gdLst>
                    <a:gd name="connsiteX0" fmla="*/ 4065 w 38141"/>
                    <a:gd name="connsiteY0" fmla="*/ 29767 h 37667"/>
                    <a:gd name="connsiteX1" fmla="*/ 8853 w 38141"/>
                    <a:gd name="connsiteY1" fmla="*/ 28490 h 37667"/>
                    <a:gd name="connsiteX2" fmla="*/ 3586 w 38141"/>
                    <a:gd name="connsiteY2" fmla="*/ 24979 h 37667"/>
                    <a:gd name="connsiteX3" fmla="*/ 474 w 38141"/>
                    <a:gd name="connsiteY3" fmla="*/ 19392 h 37667"/>
                    <a:gd name="connsiteX4" fmla="*/ 314 w 38141"/>
                    <a:gd name="connsiteY4" fmla="*/ 13247 h 37667"/>
                    <a:gd name="connsiteX5" fmla="*/ 3267 w 38141"/>
                    <a:gd name="connsiteY5" fmla="*/ 8459 h 37667"/>
                    <a:gd name="connsiteX6" fmla="*/ 10050 w 38141"/>
                    <a:gd name="connsiteY6" fmla="*/ 5427 h 37667"/>
                    <a:gd name="connsiteX7" fmla="*/ 30321 w 38141"/>
                    <a:gd name="connsiteY7" fmla="*/ 0 h 37667"/>
                    <a:gd name="connsiteX8" fmla="*/ 32555 w 38141"/>
                    <a:gd name="connsiteY8" fmla="*/ 8459 h 37667"/>
                    <a:gd name="connsiteX9" fmla="*/ 17871 w 38141"/>
                    <a:gd name="connsiteY9" fmla="*/ 12370 h 37667"/>
                    <a:gd name="connsiteX10" fmla="*/ 9731 w 38141"/>
                    <a:gd name="connsiteY10" fmla="*/ 15083 h 37667"/>
                    <a:gd name="connsiteX11" fmla="*/ 7816 w 38141"/>
                    <a:gd name="connsiteY11" fmla="*/ 17397 h 37667"/>
                    <a:gd name="connsiteX12" fmla="*/ 7816 w 38141"/>
                    <a:gd name="connsiteY12" fmla="*/ 20749 h 37667"/>
                    <a:gd name="connsiteX13" fmla="*/ 10050 w 38141"/>
                    <a:gd name="connsiteY13" fmla="*/ 24340 h 37667"/>
                    <a:gd name="connsiteX14" fmla="*/ 13642 w 38141"/>
                    <a:gd name="connsiteY14" fmla="*/ 25936 h 37667"/>
                    <a:gd name="connsiteX15" fmla="*/ 22420 w 38141"/>
                    <a:gd name="connsiteY15" fmla="*/ 24260 h 37667"/>
                    <a:gd name="connsiteX16" fmla="*/ 35907 w 38141"/>
                    <a:gd name="connsiteY16" fmla="*/ 20669 h 37667"/>
                    <a:gd name="connsiteX17" fmla="*/ 38142 w 38141"/>
                    <a:gd name="connsiteY17" fmla="*/ 29128 h 37667"/>
                    <a:gd name="connsiteX18" fmla="*/ 6140 w 38141"/>
                    <a:gd name="connsiteY18" fmla="*/ 37668 h 37667"/>
                    <a:gd name="connsiteX19" fmla="*/ 4065 w 38141"/>
                    <a:gd name="connsiteY19" fmla="*/ 29847 h 3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141" h="37667">
                      <a:moveTo>
                        <a:pt x="4065" y="29767"/>
                      </a:moveTo>
                      <a:lnTo>
                        <a:pt x="8853" y="28490"/>
                      </a:lnTo>
                      <a:cubicBezTo>
                        <a:pt x="6858" y="27772"/>
                        <a:pt x="5103" y="26575"/>
                        <a:pt x="3586" y="24979"/>
                      </a:cubicBezTo>
                      <a:cubicBezTo>
                        <a:pt x="2070" y="23303"/>
                        <a:pt x="1033" y="21467"/>
                        <a:pt x="474" y="19392"/>
                      </a:cubicBezTo>
                      <a:cubicBezTo>
                        <a:pt x="-85" y="17238"/>
                        <a:pt x="-164" y="15163"/>
                        <a:pt x="314" y="13247"/>
                      </a:cubicBezTo>
                      <a:cubicBezTo>
                        <a:pt x="793" y="11252"/>
                        <a:pt x="1831" y="9736"/>
                        <a:pt x="3267" y="8459"/>
                      </a:cubicBezTo>
                      <a:cubicBezTo>
                        <a:pt x="4783" y="7262"/>
                        <a:pt x="7018" y="6225"/>
                        <a:pt x="10050" y="5427"/>
                      </a:cubicBezTo>
                      <a:lnTo>
                        <a:pt x="30321" y="0"/>
                      </a:lnTo>
                      <a:lnTo>
                        <a:pt x="32555" y="8459"/>
                      </a:lnTo>
                      <a:lnTo>
                        <a:pt x="17871" y="12370"/>
                      </a:lnTo>
                      <a:cubicBezTo>
                        <a:pt x="13402" y="13567"/>
                        <a:pt x="10689" y="14445"/>
                        <a:pt x="9731" y="15083"/>
                      </a:cubicBezTo>
                      <a:cubicBezTo>
                        <a:pt x="8774" y="15642"/>
                        <a:pt x="8135" y="16440"/>
                        <a:pt x="7816" y="17397"/>
                      </a:cubicBezTo>
                      <a:cubicBezTo>
                        <a:pt x="7417" y="18355"/>
                        <a:pt x="7417" y="19472"/>
                        <a:pt x="7816" y="20749"/>
                      </a:cubicBezTo>
                      <a:cubicBezTo>
                        <a:pt x="8215" y="22186"/>
                        <a:pt x="8933" y="23383"/>
                        <a:pt x="10050" y="24340"/>
                      </a:cubicBezTo>
                      <a:cubicBezTo>
                        <a:pt x="11168" y="25298"/>
                        <a:pt x="12365" y="25777"/>
                        <a:pt x="13642" y="25936"/>
                      </a:cubicBezTo>
                      <a:cubicBezTo>
                        <a:pt x="14919" y="26016"/>
                        <a:pt x="17871" y="25457"/>
                        <a:pt x="22420" y="24260"/>
                      </a:cubicBezTo>
                      <a:lnTo>
                        <a:pt x="35907" y="20669"/>
                      </a:lnTo>
                      <a:lnTo>
                        <a:pt x="38142" y="29128"/>
                      </a:lnTo>
                      <a:lnTo>
                        <a:pt x="6140" y="37668"/>
                      </a:lnTo>
                      <a:lnTo>
                        <a:pt x="4065" y="2984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54" name="Freeform: Shape 4053">
                  <a:extLst>
                    <a:ext uri="{FF2B5EF4-FFF2-40B4-BE49-F238E27FC236}">
                      <a16:creationId xmlns:a16="http://schemas.microsoft.com/office/drawing/2014/main" id="{05AC3D23-5E58-6052-4BFE-FEF98C8A9D45}"/>
                    </a:ext>
                  </a:extLst>
                </p:cNvPr>
                <p:cNvSpPr/>
                <p:nvPr/>
              </p:nvSpPr>
              <p:spPr>
                <a:xfrm>
                  <a:off x="2313216" y="465401"/>
                  <a:ext cx="44483" cy="27213"/>
                </a:xfrm>
                <a:custGeom>
                  <a:avLst/>
                  <a:gdLst>
                    <a:gd name="connsiteX0" fmla="*/ 34668 w 44483"/>
                    <a:gd name="connsiteY0" fmla="*/ 18116 h 27213"/>
                    <a:gd name="connsiteX1" fmla="*/ 27964 w 44483"/>
                    <a:gd name="connsiteY1" fmla="*/ 19951 h 27213"/>
                    <a:gd name="connsiteX2" fmla="*/ 26448 w 44483"/>
                    <a:gd name="connsiteY2" fmla="*/ 14205 h 27213"/>
                    <a:gd name="connsiteX3" fmla="*/ 13520 w 44483"/>
                    <a:gd name="connsiteY3" fmla="*/ 17637 h 27213"/>
                    <a:gd name="connsiteX4" fmla="*/ 8971 w 44483"/>
                    <a:gd name="connsiteY4" fmla="*/ 18993 h 27213"/>
                    <a:gd name="connsiteX5" fmla="*/ 8093 w 44483"/>
                    <a:gd name="connsiteY5" fmla="*/ 20031 h 27213"/>
                    <a:gd name="connsiteX6" fmla="*/ 8093 w 44483"/>
                    <a:gd name="connsiteY6" fmla="*/ 21547 h 27213"/>
                    <a:gd name="connsiteX7" fmla="*/ 9849 w 44483"/>
                    <a:gd name="connsiteY7" fmla="*/ 24739 h 27213"/>
                    <a:gd name="connsiteX8" fmla="*/ 3464 w 44483"/>
                    <a:gd name="connsiteY8" fmla="*/ 27213 h 27213"/>
                    <a:gd name="connsiteX9" fmla="*/ 432 w 44483"/>
                    <a:gd name="connsiteY9" fmla="*/ 20909 h 27213"/>
                    <a:gd name="connsiteX10" fmla="*/ 112 w 44483"/>
                    <a:gd name="connsiteY10" fmla="*/ 16599 h 27213"/>
                    <a:gd name="connsiteX11" fmla="*/ 1389 w 44483"/>
                    <a:gd name="connsiteY11" fmla="*/ 13407 h 27213"/>
                    <a:gd name="connsiteX12" fmla="*/ 4342 w 44483"/>
                    <a:gd name="connsiteY12" fmla="*/ 11332 h 27213"/>
                    <a:gd name="connsiteX13" fmla="*/ 10248 w 44483"/>
                    <a:gd name="connsiteY13" fmla="*/ 9497 h 27213"/>
                    <a:gd name="connsiteX14" fmla="*/ 24213 w 44483"/>
                    <a:gd name="connsiteY14" fmla="*/ 5746 h 27213"/>
                    <a:gd name="connsiteX15" fmla="*/ 23176 w 44483"/>
                    <a:gd name="connsiteY15" fmla="*/ 1835 h 27213"/>
                    <a:gd name="connsiteX16" fmla="*/ 29879 w 44483"/>
                    <a:gd name="connsiteY16" fmla="*/ 0 h 27213"/>
                    <a:gd name="connsiteX17" fmla="*/ 30917 w 44483"/>
                    <a:gd name="connsiteY17" fmla="*/ 3910 h 27213"/>
                    <a:gd name="connsiteX18" fmla="*/ 37301 w 44483"/>
                    <a:gd name="connsiteY18" fmla="*/ 2235 h 27213"/>
                    <a:gd name="connsiteX19" fmla="*/ 44484 w 44483"/>
                    <a:gd name="connsiteY19" fmla="*/ 9417 h 27213"/>
                    <a:gd name="connsiteX20" fmla="*/ 33151 w 44483"/>
                    <a:gd name="connsiteY20" fmla="*/ 12449 h 27213"/>
                    <a:gd name="connsiteX21" fmla="*/ 34668 w 44483"/>
                    <a:gd name="connsiteY21" fmla="*/ 18195 h 2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83" h="27213">
                      <a:moveTo>
                        <a:pt x="34668" y="18116"/>
                      </a:moveTo>
                      <a:lnTo>
                        <a:pt x="27964" y="19951"/>
                      </a:lnTo>
                      <a:lnTo>
                        <a:pt x="26448" y="14205"/>
                      </a:lnTo>
                      <a:lnTo>
                        <a:pt x="13520" y="17637"/>
                      </a:lnTo>
                      <a:cubicBezTo>
                        <a:pt x="10886" y="18355"/>
                        <a:pt x="9370" y="18754"/>
                        <a:pt x="8971" y="18993"/>
                      </a:cubicBezTo>
                      <a:cubicBezTo>
                        <a:pt x="8572" y="19233"/>
                        <a:pt x="8253" y="19552"/>
                        <a:pt x="8093" y="20031"/>
                      </a:cubicBezTo>
                      <a:cubicBezTo>
                        <a:pt x="7933" y="20510"/>
                        <a:pt x="7933" y="20988"/>
                        <a:pt x="8093" y="21547"/>
                      </a:cubicBezTo>
                      <a:cubicBezTo>
                        <a:pt x="8332" y="22345"/>
                        <a:pt x="8891" y="23383"/>
                        <a:pt x="9849" y="24739"/>
                      </a:cubicBezTo>
                      <a:lnTo>
                        <a:pt x="3464" y="27213"/>
                      </a:lnTo>
                      <a:cubicBezTo>
                        <a:pt x="2108" y="25457"/>
                        <a:pt x="1070" y="23383"/>
                        <a:pt x="432" y="20909"/>
                      </a:cubicBezTo>
                      <a:cubicBezTo>
                        <a:pt x="33" y="19392"/>
                        <a:pt x="-127" y="17956"/>
                        <a:pt x="112" y="16599"/>
                      </a:cubicBezTo>
                      <a:cubicBezTo>
                        <a:pt x="352" y="15243"/>
                        <a:pt x="751" y="14125"/>
                        <a:pt x="1389" y="13407"/>
                      </a:cubicBezTo>
                      <a:cubicBezTo>
                        <a:pt x="2028" y="12609"/>
                        <a:pt x="3065" y="11891"/>
                        <a:pt x="4342" y="11332"/>
                      </a:cubicBezTo>
                      <a:cubicBezTo>
                        <a:pt x="5300" y="10853"/>
                        <a:pt x="7215" y="10295"/>
                        <a:pt x="10248" y="9497"/>
                      </a:cubicBezTo>
                      <a:lnTo>
                        <a:pt x="24213" y="5746"/>
                      </a:lnTo>
                      <a:lnTo>
                        <a:pt x="23176" y="1835"/>
                      </a:lnTo>
                      <a:lnTo>
                        <a:pt x="29879" y="0"/>
                      </a:lnTo>
                      <a:lnTo>
                        <a:pt x="30917" y="3910"/>
                      </a:lnTo>
                      <a:lnTo>
                        <a:pt x="37301" y="2235"/>
                      </a:lnTo>
                      <a:lnTo>
                        <a:pt x="44484" y="9417"/>
                      </a:lnTo>
                      <a:lnTo>
                        <a:pt x="33151" y="12449"/>
                      </a:lnTo>
                      <a:lnTo>
                        <a:pt x="34668" y="1819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55" name="Freeform: Shape 4054">
                  <a:extLst>
                    <a:ext uri="{FF2B5EF4-FFF2-40B4-BE49-F238E27FC236}">
                      <a16:creationId xmlns:a16="http://schemas.microsoft.com/office/drawing/2014/main" id="{3BBEF072-6A90-97AD-8908-52F66679EB81}"/>
                    </a:ext>
                  </a:extLst>
                </p:cNvPr>
                <p:cNvSpPr/>
                <p:nvPr/>
              </p:nvSpPr>
              <p:spPr>
                <a:xfrm>
                  <a:off x="2317638" y="486150"/>
                  <a:ext cx="46366" cy="40939"/>
                </a:xfrm>
                <a:custGeom>
                  <a:avLst/>
                  <a:gdLst>
                    <a:gd name="connsiteX0" fmla="*/ 46286 w 46366"/>
                    <a:gd name="connsiteY0" fmla="*/ 8379 h 40939"/>
                    <a:gd name="connsiteX1" fmla="*/ 30086 w 46366"/>
                    <a:gd name="connsiteY1" fmla="*/ 12689 h 40939"/>
                    <a:gd name="connsiteX2" fmla="*/ 37508 w 46366"/>
                    <a:gd name="connsiteY2" fmla="*/ 21228 h 40939"/>
                    <a:gd name="connsiteX3" fmla="*/ 37827 w 46366"/>
                    <a:gd name="connsiteY3" fmla="*/ 26814 h 40939"/>
                    <a:gd name="connsiteX4" fmla="*/ 35992 w 46366"/>
                    <a:gd name="connsiteY4" fmla="*/ 31124 h 40939"/>
                    <a:gd name="connsiteX5" fmla="*/ 32720 w 46366"/>
                    <a:gd name="connsiteY5" fmla="*/ 33757 h 40939"/>
                    <a:gd name="connsiteX6" fmla="*/ 26495 w 46366"/>
                    <a:gd name="connsiteY6" fmla="*/ 35912 h 40939"/>
                    <a:gd name="connsiteX7" fmla="*/ 7741 w 46366"/>
                    <a:gd name="connsiteY7" fmla="*/ 40939 h 40939"/>
                    <a:gd name="connsiteX8" fmla="*/ 5506 w 46366"/>
                    <a:gd name="connsiteY8" fmla="*/ 32480 h 40939"/>
                    <a:gd name="connsiteX9" fmla="*/ 22425 w 46366"/>
                    <a:gd name="connsiteY9" fmla="*/ 27931 h 40939"/>
                    <a:gd name="connsiteX10" fmla="*/ 28650 w 46366"/>
                    <a:gd name="connsiteY10" fmla="*/ 25777 h 40939"/>
                    <a:gd name="connsiteX11" fmla="*/ 30325 w 46366"/>
                    <a:gd name="connsiteY11" fmla="*/ 23462 h 40939"/>
                    <a:gd name="connsiteX12" fmla="*/ 30325 w 46366"/>
                    <a:gd name="connsiteY12" fmla="*/ 20190 h 40939"/>
                    <a:gd name="connsiteX13" fmla="*/ 28330 w 46366"/>
                    <a:gd name="connsiteY13" fmla="*/ 16679 h 40939"/>
                    <a:gd name="connsiteX14" fmla="*/ 24580 w 46366"/>
                    <a:gd name="connsiteY14" fmla="*/ 15083 h 40939"/>
                    <a:gd name="connsiteX15" fmla="*/ 18275 w 46366"/>
                    <a:gd name="connsiteY15" fmla="*/ 15961 h 40939"/>
                    <a:gd name="connsiteX16" fmla="*/ 2235 w 46366"/>
                    <a:gd name="connsiteY16" fmla="*/ 20270 h 40939"/>
                    <a:gd name="connsiteX17" fmla="*/ 0 w 46366"/>
                    <a:gd name="connsiteY17" fmla="*/ 11811 h 40939"/>
                    <a:gd name="connsiteX18" fmla="*/ 44132 w 46366"/>
                    <a:gd name="connsiteY18" fmla="*/ 0 h 40939"/>
                    <a:gd name="connsiteX19" fmla="*/ 46366 w 46366"/>
                    <a:gd name="connsiteY19" fmla="*/ 8459 h 4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366" h="40939">
                      <a:moveTo>
                        <a:pt x="46286" y="8379"/>
                      </a:moveTo>
                      <a:lnTo>
                        <a:pt x="30086" y="12689"/>
                      </a:lnTo>
                      <a:cubicBezTo>
                        <a:pt x="33996" y="14524"/>
                        <a:pt x="36470" y="17397"/>
                        <a:pt x="37508" y="21228"/>
                      </a:cubicBezTo>
                      <a:cubicBezTo>
                        <a:pt x="38066" y="23143"/>
                        <a:pt x="38146" y="25058"/>
                        <a:pt x="37827" y="26814"/>
                      </a:cubicBezTo>
                      <a:cubicBezTo>
                        <a:pt x="37508" y="28570"/>
                        <a:pt x="36869" y="30006"/>
                        <a:pt x="35992" y="31124"/>
                      </a:cubicBezTo>
                      <a:cubicBezTo>
                        <a:pt x="35114" y="32241"/>
                        <a:pt x="33996" y="33119"/>
                        <a:pt x="32720" y="33757"/>
                      </a:cubicBezTo>
                      <a:cubicBezTo>
                        <a:pt x="31443" y="34396"/>
                        <a:pt x="29368" y="35114"/>
                        <a:pt x="26495" y="35912"/>
                      </a:cubicBezTo>
                      <a:lnTo>
                        <a:pt x="7741" y="40939"/>
                      </a:lnTo>
                      <a:lnTo>
                        <a:pt x="5506" y="32480"/>
                      </a:lnTo>
                      <a:lnTo>
                        <a:pt x="22425" y="27931"/>
                      </a:lnTo>
                      <a:cubicBezTo>
                        <a:pt x="25777" y="27054"/>
                        <a:pt x="27852" y="26335"/>
                        <a:pt x="28650" y="25777"/>
                      </a:cubicBezTo>
                      <a:cubicBezTo>
                        <a:pt x="29448" y="25218"/>
                        <a:pt x="30006" y="24420"/>
                        <a:pt x="30325" y="23462"/>
                      </a:cubicBezTo>
                      <a:cubicBezTo>
                        <a:pt x="30645" y="22505"/>
                        <a:pt x="30645" y="21387"/>
                        <a:pt x="30325" y="20190"/>
                      </a:cubicBezTo>
                      <a:cubicBezTo>
                        <a:pt x="29927" y="18754"/>
                        <a:pt x="29288" y="17637"/>
                        <a:pt x="28330" y="16679"/>
                      </a:cubicBezTo>
                      <a:cubicBezTo>
                        <a:pt x="27373" y="15721"/>
                        <a:pt x="26096" y="15243"/>
                        <a:pt x="24580" y="15083"/>
                      </a:cubicBezTo>
                      <a:cubicBezTo>
                        <a:pt x="23063" y="14923"/>
                        <a:pt x="20988" y="15243"/>
                        <a:pt x="18275" y="15961"/>
                      </a:cubicBezTo>
                      <a:lnTo>
                        <a:pt x="2235" y="20270"/>
                      </a:lnTo>
                      <a:lnTo>
                        <a:pt x="0" y="11811"/>
                      </a:lnTo>
                      <a:lnTo>
                        <a:pt x="44132" y="0"/>
                      </a:lnTo>
                      <a:lnTo>
                        <a:pt x="46366" y="8459"/>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56" name="Freeform: Shape 4055">
                  <a:extLst>
                    <a:ext uri="{FF2B5EF4-FFF2-40B4-BE49-F238E27FC236}">
                      <a16:creationId xmlns:a16="http://schemas.microsoft.com/office/drawing/2014/main" id="{038D3396-139D-5649-16D4-66817E2EF76B}"/>
                    </a:ext>
                  </a:extLst>
                </p:cNvPr>
                <p:cNvSpPr/>
                <p:nvPr/>
              </p:nvSpPr>
              <p:spPr>
                <a:xfrm>
                  <a:off x="2330406" y="546083"/>
                  <a:ext cx="51314" cy="44211"/>
                </a:xfrm>
                <a:custGeom>
                  <a:avLst/>
                  <a:gdLst>
                    <a:gd name="connsiteX0" fmla="*/ 11811 w 51314"/>
                    <a:gd name="connsiteY0" fmla="*/ 44211 h 44211"/>
                    <a:gd name="connsiteX1" fmla="*/ 9257 w 51314"/>
                    <a:gd name="connsiteY1" fmla="*/ 34555 h 44211"/>
                    <a:gd name="connsiteX2" fmla="*/ 18275 w 51314"/>
                    <a:gd name="connsiteY2" fmla="*/ 28011 h 44211"/>
                    <a:gd name="connsiteX3" fmla="*/ 13567 w 51314"/>
                    <a:gd name="connsiteY3" fmla="*/ 10375 h 44211"/>
                    <a:gd name="connsiteX4" fmla="*/ 2554 w 51314"/>
                    <a:gd name="connsiteY4" fmla="*/ 9417 h 44211"/>
                    <a:gd name="connsiteX5" fmla="*/ 0 w 51314"/>
                    <a:gd name="connsiteY5" fmla="*/ 0 h 44211"/>
                    <a:gd name="connsiteX6" fmla="*/ 48760 w 51314"/>
                    <a:gd name="connsiteY6" fmla="*/ 5347 h 44211"/>
                    <a:gd name="connsiteX7" fmla="*/ 51314 w 51314"/>
                    <a:gd name="connsiteY7" fmla="*/ 14764 h 44211"/>
                    <a:gd name="connsiteX8" fmla="*/ 11891 w 51314"/>
                    <a:gd name="connsiteY8" fmla="*/ 44211 h 44211"/>
                    <a:gd name="connsiteX9" fmla="*/ 24899 w 51314"/>
                    <a:gd name="connsiteY9" fmla="*/ 23143 h 44211"/>
                    <a:gd name="connsiteX10" fmla="*/ 39663 w 51314"/>
                    <a:gd name="connsiteY10" fmla="*/ 12689 h 44211"/>
                    <a:gd name="connsiteX11" fmla="*/ 21707 w 51314"/>
                    <a:gd name="connsiteY11" fmla="*/ 11093 h 44211"/>
                    <a:gd name="connsiteX12" fmla="*/ 24899 w 51314"/>
                    <a:gd name="connsiteY12" fmla="*/ 23143 h 4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314" h="44211">
                      <a:moveTo>
                        <a:pt x="11811" y="44211"/>
                      </a:moveTo>
                      <a:lnTo>
                        <a:pt x="9257" y="34555"/>
                      </a:lnTo>
                      <a:lnTo>
                        <a:pt x="18275" y="28011"/>
                      </a:lnTo>
                      <a:lnTo>
                        <a:pt x="13567" y="10375"/>
                      </a:lnTo>
                      <a:lnTo>
                        <a:pt x="2554" y="9417"/>
                      </a:lnTo>
                      <a:lnTo>
                        <a:pt x="0" y="0"/>
                      </a:lnTo>
                      <a:lnTo>
                        <a:pt x="48760" y="5347"/>
                      </a:lnTo>
                      <a:lnTo>
                        <a:pt x="51314" y="14764"/>
                      </a:lnTo>
                      <a:lnTo>
                        <a:pt x="11891" y="44211"/>
                      </a:lnTo>
                      <a:close/>
                      <a:moveTo>
                        <a:pt x="24899" y="23143"/>
                      </a:moveTo>
                      <a:lnTo>
                        <a:pt x="39663" y="12689"/>
                      </a:lnTo>
                      <a:lnTo>
                        <a:pt x="21707" y="11093"/>
                      </a:lnTo>
                      <a:lnTo>
                        <a:pt x="24899" y="2314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57" name="Freeform: Shape 4056">
                  <a:extLst>
                    <a:ext uri="{FF2B5EF4-FFF2-40B4-BE49-F238E27FC236}">
                      <a16:creationId xmlns:a16="http://schemas.microsoft.com/office/drawing/2014/main" id="{7EC0BB46-9B22-C029-FBBF-91E005C594A6}"/>
                    </a:ext>
                  </a:extLst>
                </p:cNvPr>
                <p:cNvSpPr/>
                <p:nvPr/>
              </p:nvSpPr>
              <p:spPr>
                <a:xfrm>
                  <a:off x="2343733" y="582713"/>
                  <a:ext cx="48296" cy="21786"/>
                </a:xfrm>
                <a:custGeom>
                  <a:avLst/>
                  <a:gdLst>
                    <a:gd name="connsiteX0" fmla="*/ 30725 w 48296"/>
                    <a:gd name="connsiteY0" fmla="*/ 0 h 21786"/>
                    <a:gd name="connsiteX1" fmla="*/ 32002 w 48296"/>
                    <a:gd name="connsiteY1" fmla="*/ 4708 h 21786"/>
                    <a:gd name="connsiteX2" fmla="*/ 34396 w 48296"/>
                    <a:gd name="connsiteY2" fmla="*/ 4070 h 21786"/>
                    <a:gd name="connsiteX3" fmla="*/ 40620 w 48296"/>
                    <a:gd name="connsiteY3" fmla="*/ 3352 h 21786"/>
                    <a:gd name="connsiteX4" fmla="*/ 44690 w 48296"/>
                    <a:gd name="connsiteY4" fmla="*/ 5666 h 21786"/>
                    <a:gd name="connsiteX5" fmla="*/ 47484 w 48296"/>
                    <a:gd name="connsiteY5" fmla="*/ 11173 h 21786"/>
                    <a:gd name="connsiteX6" fmla="*/ 48281 w 48296"/>
                    <a:gd name="connsiteY6" fmla="*/ 18515 h 21786"/>
                    <a:gd name="connsiteX7" fmla="*/ 42057 w 48296"/>
                    <a:gd name="connsiteY7" fmla="*/ 18914 h 21786"/>
                    <a:gd name="connsiteX8" fmla="*/ 41498 w 48296"/>
                    <a:gd name="connsiteY8" fmla="*/ 14923 h 21786"/>
                    <a:gd name="connsiteX9" fmla="*/ 39902 w 48296"/>
                    <a:gd name="connsiteY9" fmla="*/ 12529 h 21786"/>
                    <a:gd name="connsiteX10" fmla="*/ 36391 w 48296"/>
                    <a:gd name="connsiteY10" fmla="*/ 12609 h 21786"/>
                    <a:gd name="connsiteX11" fmla="*/ 34156 w 48296"/>
                    <a:gd name="connsiteY11" fmla="*/ 13247 h 21786"/>
                    <a:gd name="connsiteX12" fmla="*/ 35832 w 48296"/>
                    <a:gd name="connsiteY12" fmla="*/ 19552 h 21786"/>
                    <a:gd name="connsiteX13" fmla="*/ 29208 w 48296"/>
                    <a:gd name="connsiteY13" fmla="*/ 21308 h 21786"/>
                    <a:gd name="connsiteX14" fmla="*/ 27532 w 48296"/>
                    <a:gd name="connsiteY14" fmla="*/ 15003 h 21786"/>
                    <a:gd name="connsiteX15" fmla="*/ 2235 w 48296"/>
                    <a:gd name="connsiteY15" fmla="*/ 21787 h 21786"/>
                    <a:gd name="connsiteX16" fmla="*/ 0 w 48296"/>
                    <a:gd name="connsiteY16" fmla="*/ 13327 h 21786"/>
                    <a:gd name="connsiteX17" fmla="*/ 25298 w 48296"/>
                    <a:gd name="connsiteY17" fmla="*/ 6544 h 21786"/>
                    <a:gd name="connsiteX18" fmla="*/ 24021 w 48296"/>
                    <a:gd name="connsiteY18" fmla="*/ 1836 h 21786"/>
                    <a:gd name="connsiteX19" fmla="*/ 30645 w 48296"/>
                    <a:gd name="connsiteY19" fmla="*/ 80 h 2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296" h="21786">
                      <a:moveTo>
                        <a:pt x="30725" y="0"/>
                      </a:moveTo>
                      <a:lnTo>
                        <a:pt x="32002" y="4708"/>
                      </a:lnTo>
                      <a:lnTo>
                        <a:pt x="34396" y="4070"/>
                      </a:lnTo>
                      <a:cubicBezTo>
                        <a:pt x="37109" y="3352"/>
                        <a:pt x="39184" y="3112"/>
                        <a:pt x="40620" y="3352"/>
                      </a:cubicBezTo>
                      <a:cubicBezTo>
                        <a:pt x="42137" y="3591"/>
                        <a:pt x="43493" y="4309"/>
                        <a:pt x="44690" y="5666"/>
                      </a:cubicBezTo>
                      <a:cubicBezTo>
                        <a:pt x="45967" y="6943"/>
                        <a:pt x="46845" y="8778"/>
                        <a:pt x="47484" y="11173"/>
                      </a:cubicBezTo>
                      <a:cubicBezTo>
                        <a:pt x="48122" y="13567"/>
                        <a:pt x="48361" y="16041"/>
                        <a:pt x="48281" y="18515"/>
                      </a:cubicBezTo>
                      <a:lnTo>
                        <a:pt x="42057" y="18914"/>
                      </a:lnTo>
                      <a:cubicBezTo>
                        <a:pt x="42057" y="17477"/>
                        <a:pt x="41817" y="16120"/>
                        <a:pt x="41498" y="14923"/>
                      </a:cubicBezTo>
                      <a:cubicBezTo>
                        <a:pt x="41179" y="13726"/>
                        <a:pt x="40620" y="12928"/>
                        <a:pt x="39902" y="12529"/>
                      </a:cubicBezTo>
                      <a:cubicBezTo>
                        <a:pt x="39184" y="12130"/>
                        <a:pt x="37987" y="12210"/>
                        <a:pt x="36391" y="12609"/>
                      </a:cubicBezTo>
                      <a:lnTo>
                        <a:pt x="34156" y="13247"/>
                      </a:lnTo>
                      <a:lnTo>
                        <a:pt x="35832" y="19552"/>
                      </a:lnTo>
                      <a:lnTo>
                        <a:pt x="29208" y="21308"/>
                      </a:lnTo>
                      <a:lnTo>
                        <a:pt x="27532" y="15003"/>
                      </a:lnTo>
                      <a:lnTo>
                        <a:pt x="2235" y="21787"/>
                      </a:lnTo>
                      <a:lnTo>
                        <a:pt x="0" y="13327"/>
                      </a:lnTo>
                      <a:lnTo>
                        <a:pt x="25298" y="6544"/>
                      </a:lnTo>
                      <a:lnTo>
                        <a:pt x="24021" y="1836"/>
                      </a:lnTo>
                      <a:lnTo>
                        <a:pt x="30645" y="8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58" name="Freeform: Shape 4057">
                  <a:extLst>
                    <a:ext uri="{FF2B5EF4-FFF2-40B4-BE49-F238E27FC236}">
                      <a16:creationId xmlns:a16="http://schemas.microsoft.com/office/drawing/2014/main" id="{593C8522-4F35-B1EE-275D-23670ECA176D}"/>
                    </a:ext>
                  </a:extLst>
                </p:cNvPr>
                <p:cNvSpPr/>
                <p:nvPr/>
              </p:nvSpPr>
              <p:spPr>
                <a:xfrm>
                  <a:off x="2348841" y="606654"/>
                  <a:ext cx="37059" cy="20828"/>
                </a:xfrm>
                <a:custGeom>
                  <a:avLst/>
                  <a:gdLst>
                    <a:gd name="connsiteX0" fmla="*/ 2235 w 37059"/>
                    <a:gd name="connsiteY0" fmla="*/ 16998 h 20828"/>
                    <a:gd name="connsiteX1" fmla="*/ 0 w 37059"/>
                    <a:gd name="connsiteY1" fmla="*/ 8539 h 20828"/>
                    <a:gd name="connsiteX2" fmla="*/ 32002 w 37059"/>
                    <a:gd name="connsiteY2" fmla="*/ 0 h 20828"/>
                    <a:gd name="connsiteX3" fmla="*/ 34076 w 37059"/>
                    <a:gd name="connsiteY3" fmla="*/ 7821 h 20828"/>
                    <a:gd name="connsiteX4" fmla="*/ 29528 w 37059"/>
                    <a:gd name="connsiteY4" fmla="*/ 9018 h 20828"/>
                    <a:gd name="connsiteX5" fmla="*/ 34715 w 37059"/>
                    <a:gd name="connsiteY5" fmla="*/ 11492 h 20828"/>
                    <a:gd name="connsiteX6" fmla="*/ 36710 w 37059"/>
                    <a:gd name="connsiteY6" fmla="*/ 14844 h 20828"/>
                    <a:gd name="connsiteX7" fmla="*/ 36630 w 37059"/>
                    <a:gd name="connsiteY7" fmla="*/ 20829 h 20828"/>
                    <a:gd name="connsiteX8" fmla="*/ 28570 w 37059"/>
                    <a:gd name="connsiteY8" fmla="*/ 20190 h 20828"/>
                    <a:gd name="connsiteX9" fmla="*/ 28889 w 37059"/>
                    <a:gd name="connsiteY9" fmla="*/ 15881 h 20828"/>
                    <a:gd name="connsiteX10" fmla="*/ 27133 w 37059"/>
                    <a:gd name="connsiteY10" fmla="*/ 13168 h 20828"/>
                    <a:gd name="connsiteX11" fmla="*/ 23063 w 37059"/>
                    <a:gd name="connsiteY11" fmla="*/ 12210 h 20828"/>
                    <a:gd name="connsiteX12" fmla="*/ 12130 w 37059"/>
                    <a:gd name="connsiteY12" fmla="*/ 14365 h 20828"/>
                    <a:gd name="connsiteX13" fmla="*/ 2235 w 37059"/>
                    <a:gd name="connsiteY13" fmla="*/ 16998 h 20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059" h="20828">
                      <a:moveTo>
                        <a:pt x="2235" y="16998"/>
                      </a:moveTo>
                      <a:lnTo>
                        <a:pt x="0" y="8539"/>
                      </a:lnTo>
                      <a:lnTo>
                        <a:pt x="32002" y="0"/>
                      </a:lnTo>
                      <a:lnTo>
                        <a:pt x="34076" y="7821"/>
                      </a:lnTo>
                      <a:lnTo>
                        <a:pt x="29528" y="9018"/>
                      </a:lnTo>
                      <a:cubicBezTo>
                        <a:pt x="32002" y="9816"/>
                        <a:pt x="33757" y="10614"/>
                        <a:pt x="34715" y="11492"/>
                      </a:cubicBezTo>
                      <a:cubicBezTo>
                        <a:pt x="35672" y="12370"/>
                        <a:pt x="36311" y="13487"/>
                        <a:pt x="36710" y="14844"/>
                      </a:cubicBezTo>
                      <a:cubicBezTo>
                        <a:pt x="37189" y="16759"/>
                        <a:pt x="37189" y="18754"/>
                        <a:pt x="36630" y="20829"/>
                      </a:cubicBezTo>
                      <a:lnTo>
                        <a:pt x="28570" y="20190"/>
                      </a:lnTo>
                      <a:cubicBezTo>
                        <a:pt x="29129" y="18515"/>
                        <a:pt x="29208" y="17078"/>
                        <a:pt x="28889" y="15881"/>
                      </a:cubicBezTo>
                      <a:cubicBezTo>
                        <a:pt x="28570" y="14684"/>
                        <a:pt x="28011" y="13806"/>
                        <a:pt x="27133" y="13168"/>
                      </a:cubicBezTo>
                      <a:cubicBezTo>
                        <a:pt x="26256" y="12529"/>
                        <a:pt x="24899" y="12210"/>
                        <a:pt x="23063" y="12210"/>
                      </a:cubicBezTo>
                      <a:cubicBezTo>
                        <a:pt x="21228" y="12210"/>
                        <a:pt x="17557" y="12928"/>
                        <a:pt x="12130" y="14365"/>
                      </a:cubicBezTo>
                      <a:lnTo>
                        <a:pt x="2235" y="1699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59" name="Freeform: Shape 4058">
                  <a:extLst>
                    <a:ext uri="{FF2B5EF4-FFF2-40B4-BE49-F238E27FC236}">
                      <a16:creationId xmlns:a16="http://schemas.microsoft.com/office/drawing/2014/main" id="{A54D6205-EFDC-555D-02F7-848D3FCE4794}"/>
                    </a:ext>
                  </a:extLst>
                </p:cNvPr>
                <p:cNvSpPr/>
                <p:nvPr/>
              </p:nvSpPr>
              <p:spPr>
                <a:xfrm>
                  <a:off x="2355385" y="627723"/>
                  <a:ext cx="46366" cy="20270"/>
                </a:xfrm>
                <a:custGeom>
                  <a:avLst/>
                  <a:gdLst>
                    <a:gd name="connsiteX0" fmla="*/ 0 w 46366"/>
                    <a:gd name="connsiteY0" fmla="*/ 11811 h 20270"/>
                    <a:gd name="connsiteX1" fmla="*/ 32001 w 46366"/>
                    <a:gd name="connsiteY1" fmla="*/ 3272 h 20270"/>
                    <a:gd name="connsiteX2" fmla="*/ 34236 w 46366"/>
                    <a:gd name="connsiteY2" fmla="*/ 11731 h 20270"/>
                    <a:gd name="connsiteX3" fmla="*/ 2235 w 46366"/>
                    <a:gd name="connsiteY3" fmla="*/ 20270 h 20270"/>
                    <a:gd name="connsiteX4" fmla="*/ 0 w 46366"/>
                    <a:gd name="connsiteY4" fmla="*/ 11811 h 20270"/>
                    <a:gd name="connsiteX5" fmla="*/ 36311 w 46366"/>
                    <a:gd name="connsiteY5" fmla="*/ 2075 h 20270"/>
                    <a:gd name="connsiteX6" fmla="*/ 44132 w 46366"/>
                    <a:gd name="connsiteY6" fmla="*/ 0 h 20270"/>
                    <a:gd name="connsiteX7" fmla="*/ 46366 w 46366"/>
                    <a:gd name="connsiteY7" fmla="*/ 8459 h 20270"/>
                    <a:gd name="connsiteX8" fmla="*/ 38545 w 46366"/>
                    <a:gd name="connsiteY8" fmla="*/ 10534 h 20270"/>
                    <a:gd name="connsiteX9" fmla="*/ 36311 w 46366"/>
                    <a:gd name="connsiteY9" fmla="*/ 2075 h 2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366" h="20270">
                      <a:moveTo>
                        <a:pt x="0" y="11811"/>
                      </a:moveTo>
                      <a:lnTo>
                        <a:pt x="32001" y="3272"/>
                      </a:lnTo>
                      <a:lnTo>
                        <a:pt x="34236" y="11731"/>
                      </a:lnTo>
                      <a:lnTo>
                        <a:pt x="2235" y="20270"/>
                      </a:lnTo>
                      <a:lnTo>
                        <a:pt x="0" y="11811"/>
                      </a:lnTo>
                      <a:close/>
                      <a:moveTo>
                        <a:pt x="36311" y="2075"/>
                      </a:moveTo>
                      <a:lnTo>
                        <a:pt x="44132" y="0"/>
                      </a:lnTo>
                      <a:lnTo>
                        <a:pt x="46366" y="8459"/>
                      </a:lnTo>
                      <a:lnTo>
                        <a:pt x="38545" y="10534"/>
                      </a:lnTo>
                      <a:lnTo>
                        <a:pt x="36311" y="207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60" name="Freeform: Shape 4059">
                  <a:extLst>
                    <a:ext uri="{FF2B5EF4-FFF2-40B4-BE49-F238E27FC236}">
                      <a16:creationId xmlns:a16="http://schemas.microsoft.com/office/drawing/2014/main" id="{FA1BD2F6-ABAC-9E3E-FECA-F38597C6B7C2}"/>
                    </a:ext>
                  </a:extLst>
                </p:cNvPr>
                <p:cNvSpPr/>
                <p:nvPr/>
              </p:nvSpPr>
              <p:spPr>
                <a:xfrm>
                  <a:off x="2362110" y="649420"/>
                  <a:ext cx="34992" cy="32428"/>
                </a:xfrm>
                <a:custGeom>
                  <a:avLst/>
                  <a:gdLst>
                    <a:gd name="connsiteX0" fmla="*/ 27830 w 34992"/>
                    <a:gd name="connsiteY0" fmla="*/ 29058 h 32428"/>
                    <a:gd name="connsiteX1" fmla="*/ 24079 w 34992"/>
                    <a:gd name="connsiteY1" fmla="*/ 21077 h 32428"/>
                    <a:gd name="connsiteX2" fmla="*/ 27351 w 34992"/>
                    <a:gd name="connsiteY2" fmla="*/ 18125 h 32428"/>
                    <a:gd name="connsiteX3" fmla="*/ 27590 w 34992"/>
                    <a:gd name="connsiteY3" fmla="*/ 13895 h 32428"/>
                    <a:gd name="connsiteX4" fmla="*/ 24079 w 34992"/>
                    <a:gd name="connsiteY4" fmla="*/ 9426 h 32428"/>
                    <a:gd name="connsiteX5" fmla="*/ 16258 w 34992"/>
                    <a:gd name="connsiteY5" fmla="*/ 9426 h 32428"/>
                    <a:gd name="connsiteX6" fmla="*/ 8757 w 34992"/>
                    <a:gd name="connsiteY6" fmla="*/ 13496 h 32428"/>
                    <a:gd name="connsiteX7" fmla="*/ 7799 w 34992"/>
                    <a:gd name="connsiteY7" fmla="*/ 19242 h 32428"/>
                    <a:gd name="connsiteX8" fmla="*/ 10193 w 34992"/>
                    <a:gd name="connsiteY8" fmla="*/ 22833 h 32428"/>
                    <a:gd name="connsiteX9" fmla="*/ 15460 w 34992"/>
                    <a:gd name="connsiteY9" fmla="*/ 23711 h 32428"/>
                    <a:gd name="connsiteX10" fmla="*/ 16258 w 34992"/>
                    <a:gd name="connsiteY10" fmla="*/ 32410 h 32428"/>
                    <a:gd name="connsiteX11" fmla="*/ 6283 w 34992"/>
                    <a:gd name="connsiteY11" fmla="*/ 29776 h 32428"/>
                    <a:gd name="connsiteX12" fmla="*/ 696 w 34992"/>
                    <a:gd name="connsiteY12" fmla="*/ 20678 h 32428"/>
                    <a:gd name="connsiteX13" fmla="*/ 2133 w 34992"/>
                    <a:gd name="connsiteY13" fmla="*/ 8309 h 32428"/>
                    <a:gd name="connsiteX14" fmla="*/ 13305 w 34992"/>
                    <a:gd name="connsiteY14" fmla="*/ 887 h 32428"/>
                    <a:gd name="connsiteX15" fmla="*/ 26792 w 34992"/>
                    <a:gd name="connsiteY15" fmla="*/ 1765 h 32428"/>
                    <a:gd name="connsiteX16" fmla="*/ 34214 w 34992"/>
                    <a:gd name="connsiteY16" fmla="*/ 11900 h 32428"/>
                    <a:gd name="connsiteX17" fmla="*/ 34214 w 34992"/>
                    <a:gd name="connsiteY17" fmla="*/ 21875 h 32428"/>
                    <a:gd name="connsiteX18" fmla="*/ 27910 w 34992"/>
                    <a:gd name="connsiteY18" fmla="*/ 28898 h 3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992" h="32428">
                      <a:moveTo>
                        <a:pt x="27830" y="29058"/>
                      </a:moveTo>
                      <a:lnTo>
                        <a:pt x="24079" y="21077"/>
                      </a:lnTo>
                      <a:cubicBezTo>
                        <a:pt x="25675" y="20359"/>
                        <a:pt x="26713" y="19402"/>
                        <a:pt x="27351" y="18125"/>
                      </a:cubicBezTo>
                      <a:cubicBezTo>
                        <a:pt x="27910" y="16928"/>
                        <a:pt x="27990" y="15491"/>
                        <a:pt x="27590" y="13895"/>
                      </a:cubicBezTo>
                      <a:cubicBezTo>
                        <a:pt x="27032" y="11820"/>
                        <a:pt x="25835" y="10304"/>
                        <a:pt x="24079" y="9426"/>
                      </a:cubicBezTo>
                      <a:cubicBezTo>
                        <a:pt x="22323" y="8548"/>
                        <a:pt x="19690" y="8628"/>
                        <a:pt x="16258" y="9426"/>
                      </a:cubicBezTo>
                      <a:cubicBezTo>
                        <a:pt x="12428" y="10464"/>
                        <a:pt x="9954" y="11820"/>
                        <a:pt x="8757" y="13496"/>
                      </a:cubicBezTo>
                      <a:cubicBezTo>
                        <a:pt x="7560" y="15172"/>
                        <a:pt x="7240" y="17087"/>
                        <a:pt x="7799" y="19242"/>
                      </a:cubicBezTo>
                      <a:cubicBezTo>
                        <a:pt x="8198" y="20838"/>
                        <a:pt x="8996" y="22035"/>
                        <a:pt x="10193" y="22833"/>
                      </a:cubicBezTo>
                      <a:cubicBezTo>
                        <a:pt x="11390" y="23631"/>
                        <a:pt x="13146" y="23871"/>
                        <a:pt x="15460" y="23711"/>
                      </a:cubicBezTo>
                      <a:lnTo>
                        <a:pt x="16258" y="32410"/>
                      </a:lnTo>
                      <a:cubicBezTo>
                        <a:pt x="12188" y="32569"/>
                        <a:pt x="8916" y="31691"/>
                        <a:pt x="6283" y="29776"/>
                      </a:cubicBezTo>
                      <a:cubicBezTo>
                        <a:pt x="3649" y="27861"/>
                        <a:pt x="1814" y="24828"/>
                        <a:pt x="696" y="20678"/>
                      </a:cubicBezTo>
                      <a:cubicBezTo>
                        <a:pt x="-580" y="15970"/>
                        <a:pt x="-102" y="11900"/>
                        <a:pt x="2133" y="8309"/>
                      </a:cubicBezTo>
                      <a:cubicBezTo>
                        <a:pt x="4367" y="4718"/>
                        <a:pt x="8038" y="2244"/>
                        <a:pt x="13305" y="887"/>
                      </a:cubicBezTo>
                      <a:cubicBezTo>
                        <a:pt x="18573" y="-549"/>
                        <a:pt x="23042" y="-230"/>
                        <a:pt x="26792" y="1765"/>
                      </a:cubicBezTo>
                      <a:cubicBezTo>
                        <a:pt x="30463" y="3760"/>
                        <a:pt x="32937" y="7112"/>
                        <a:pt x="34214" y="11900"/>
                      </a:cubicBezTo>
                      <a:cubicBezTo>
                        <a:pt x="35252" y="15810"/>
                        <a:pt x="35252" y="19082"/>
                        <a:pt x="34214" y="21875"/>
                      </a:cubicBezTo>
                      <a:cubicBezTo>
                        <a:pt x="33177" y="24589"/>
                        <a:pt x="31022" y="26983"/>
                        <a:pt x="27910" y="28898"/>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61" name="Freeform: Shape 4060">
                  <a:extLst>
                    <a:ext uri="{FF2B5EF4-FFF2-40B4-BE49-F238E27FC236}">
                      <a16:creationId xmlns:a16="http://schemas.microsoft.com/office/drawing/2014/main" id="{C6FF48D1-94A8-5C00-7D3F-CF56F7BB8A46}"/>
                    </a:ext>
                  </a:extLst>
                </p:cNvPr>
                <p:cNvSpPr/>
                <p:nvPr/>
              </p:nvSpPr>
              <p:spPr>
                <a:xfrm>
                  <a:off x="2370025" y="683266"/>
                  <a:ext cx="36252" cy="35432"/>
                </a:xfrm>
                <a:custGeom>
                  <a:avLst/>
                  <a:gdLst>
                    <a:gd name="connsiteX0" fmla="*/ 23027 w 36252"/>
                    <a:gd name="connsiteY0" fmla="*/ 8060 h 35432"/>
                    <a:gd name="connsiteX1" fmla="*/ 22389 w 36252"/>
                    <a:gd name="connsiteY1" fmla="*/ 0 h 35432"/>
                    <a:gd name="connsiteX2" fmla="*/ 30449 w 36252"/>
                    <a:gd name="connsiteY2" fmla="*/ 2634 h 35432"/>
                    <a:gd name="connsiteX3" fmla="*/ 35157 w 36252"/>
                    <a:gd name="connsiteY3" fmla="*/ 11412 h 35432"/>
                    <a:gd name="connsiteX4" fmla="*/ 36035 w 36252"/>
                    <a:gd name="connsiteY4" fmla="*/ 20190 h 35432"/>
                    <a:gd name="connsiteX5" fmla="*/ 33641 w 36252"/>
                    <a:gd name="connsiteY5" fmla="*/ 24979 h 35432"/>
                    <a:gd name="connsiteX6" fmla="*/ 26379 w 36252"/>
                    <a:gd name="connsiteY6" fmla="*/ 28171 h 35432"/>
                    <a:gd name="connsiteX7" fmla="*/ 16483 w 36252"/>
                    <a:gd name="connsiteY7" fmla="*/ 30725 h 35432"/>
                    <a:gd name="connsiteX8" fmla="*/ 10338 w 36252"/>
                    <a:gd name="connsiteY8" fmla="*/ 32799 h 35432"/>
                    <a:gd name="connsiteX9" fmla="*/ 6428 w 36252"/>
                    <a:gd name="connsiteY9" fmla="*/ 35433 h 35432"/>
                    <a:gd name="connsiteX10" fmla="*/ 4193 w 36252"/>
                    <a:gd name="connsiteY10" fmla="*/ 27054 h 35432"/>
                    <a:gd name="connsiteX11" fmla="*/ 6508 w 36252"/>
                    <a:gd name="connsiteY11" fmla="*/ 25537 h 35432"/>
                    <a:gd name="connsiteX12" fmla="*/ 7385 w 36252"/>
                    <a:gd name="connsiteY12" fmla="*/ 24979 h 35432"/>
                    <a:gd name="connsiteX13" fmla="*/ 2996 w 36252"/>
                    <a:gd name="connsiteY13" fmla="*/ 21148 h 35432"/>
                    <a:gd name="connsiteX14" fmla="*/ 522 w 36252"/>
                    <a:gd name="connsiteY14" fmla="*/ 16200 h 35432"/>
                    <a:gd name="connsiteX15" fmla="*/ 1161 w 36252"/>
                    <a:gd name="connsiteY15" fmla="*/ 7661 h 35432"/>
                    <a:gd name="connsiteX16" fmla="*/ 7146 w 36252"/>
                    <a:gd name="connsiteY16" fmla="*/ 3033 h 35432"/>
                    <a:gd name="connsiteX17" fmla="*/ 12333 w 36252"/>
                    <a:gd name="connsiteY17" fmla="*/ 3033 h 35432"/>
                    <a:gd name="connsiteX18" fmla="*/ 16563 w 36252"/>
                    <a:gd name="connsiteY18" fmla="*/ 5826 h 35432"/>
                    <a:gd name="connsiteX19" fmla="*/ 20314 w 36252"/>
                    <a:gd name="connsiteY19" fmla="*/ 12050 h 35432"/>
                    <a:gd name="connsiteX20" fmla="*/ 24623 w 36252"/>
                    <a:gd name="connsiteY20" fmla="*/ 19712 h 35432"/>
                    <a:gd name="connsiteX21" fmla="*/ 25501 w 36252"/>
                    <a:gd name="connsiteY21" fmla="*/ 19472 h 35432"/>
                    <a:gd name="connsiteX22" fmla="*/ 28693 w 36252"/>
                    <a:gd name="connsiteY22" fmla="*/ 17317 h 35432"/>
                    <a:gd name="connsiteX23" fmla="*/ 28534 w 36252"/>
                    <a:gd name="connsiteY23" fmla="*/ 12449 h 35432"/>
                    <a:gd name="connsiteX24" fmla="*/ 26698 w 36252"/>
                    <a:gd name="connsiteY24" fmla="*/ 9177 h 35432"/>
                    <a:gd name="connsiteX25" fmla="*/ 23027 w 36252"/>
                    <a:gd name="connsiteY25" fmla="*/ 7980 h 35432"/>
                    <a:gd name="connsiteX26" fmla="*/ 19196 w 36252"/>
                    <a:gd name="connsiteY26" fmla="*/ 21228 h 35432"/>
                    <a:gd name="connsiteX27" fmla="*/ 16563 w 36252"/>
                    <a:gd name="connsiteY27" fmla="*/ 16440 h 35432"/>
                    <a:gd name="connsiteX28" fmla="*/ 13850 w 36252"/>
                    <a:gd name="connsiteY28" fmla="*/ 12210 h 35432"/>
                    <a:gd name="connsiteX29" fmla="*/ 10418 w 36252"/>
                    <a:gd name="connsiteY29" fmla="*/ 11332 h 35432"/>
                    <a:gd name="connsiteX30" fmla="*/ 7705 w 36252"/>
                    <a:gd name="connsiteY30" fmla="*/ 13487 h 35432"/>
                    <a:gd name="connsiteX31" fmla="*/ 7306 w 36252"/>
                    <a:gd name="connsiteY31" fmla="*/ 17238 h 35432"/>
                    <a:gd name="connsiteX32" fmla="*/ 9939 w 36252"/>
                    <a:gd name="connsiteY32" fmla="*/ 21228 h 35432"/>
                    <a:gd name="connsiteX33" fmla="*/ 13291 w 36252"/>
                    <a:gd name="connsiteY33" fmla="*/ 22505 h 35432"/>
                    <a:gd name="connsiteX34" fmla="*/ 17521 w 36252"/>
                    <a:gd name="connsiteY34" fmla="*/ 21707 h 35432"/>
                    <a:gd name="connsiteX35" fmla="*/ 19196 w 36252"/>
                    <a:gd name="connsiteY35" fmla="*/ 21228 h 35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6252" h="35432">
                      <a:moveTo>
                        <a:pt x="23027" y="8060"/>
                      </a:moveTo>
                      <a:lnTo>
                        <a:pt x="22389" y="0"/>
                      </a:lnTo>
                      <a:cubicBezTo>
                        <a:pt x="25740" y="0"/>
                        <a:pt x="28374" y="878"/>
                        <a:pt x="30449" y="2634"/>
                      </a:cubicBezTo>
                      <a:cubicBezTo>
                        <a:pt x="32524" y="4309"/>
                        <a:pt x="34120" y="7262"/>
                        <a:pt x="35157" y="11412"/>
                      </a:cubicBezTo>
                      <a:cubicBezTo>
                        <a:pt x="36195" y="15163"/>
                        <a:pt x="36514" y="18116"/>
                        <a:pt x="36035" y="20190"/>
                      </a:cubicBezTo>
                      <a:cubicBezTo>
                        <a:pt x="35636" y="22265"/>
                        <a:pt x="34838" y="23861"/>
                        <a:pt x="33641" y="24979"/>
                      </a:cubicBezTo>
                      <a:cubicBezTo>
                        <a:pt x="32444" y="26096"/>
                        <a:pt x="30050" y="27133"/>
                        <a:pt x="26379" y="28171"/>
                      </a:cubicBezTo>
                      <a:lnTo>
                        <a:pt x="16483" y="30725"/>
                      </a:lnTo>
                      <a:cubicBezTo>
                        <a:pt x="13690" y="31443"/>
                        <a:pt x="11615" y="32161"/>
                        <a:pt x="10338" y="32799"/>
                      </a:cubicBezTo>
                      <a:cubicBezTo>
                        <a:pt x="9061" y="33438"/>
                        <a:pt x="7784" y="34316"/>
                        <a:pt x="6428" y="35433"/>
                      </a:cubicBezTo>
                      <a:lnTo>
                        <a:pt x="4193" y="27054"/>
                      </a:lnTo>
                      <a:cubicBezTo>
                        <a:pt x="4672" y="26655"/>
                        <a:pt x="5470" y="26176"/>
                        <a:pt x="6508" y="25537"/>
                      </a:cubicBezTo>
                      <a:cubicBezTo>
                        <a:pt x="6986" y="25298"/>
                        <a:pt x="7306" y="25058"/>
                        <a:pt x="7385" y="24979"/>
                      </a:cubicBezTo>
                      <a:cubicBezTo>
                        <a:pt x="5550" y="23941"/>
                        <a:pt x="4114" y="22664"/>
                        <a:pt x="2996" y="21148"/>
                      </a:cubicBezTo>
                      <a:cubicBezTo>
                        <a:pt x="1879" y="19712"/>
                        <a:pt x="1001" y="18036"/>
                        <a:pt x="522" y="16200"/>
                      </a:cubicBezTo>
                      <a:cubicBezTo>
                        <a:pt x="-356" y="12928"/>
                        <a:pt x="-116" y="10055"/>
                        <a:pt x="1161" y="7661"/>
                      </a:cubicBezTo>
                      <a:cubicBezTo>
                        <a:pt x="2438" y="5267"/>
                        <a:pt x="4433" y="3751"/>
                        <a:pt x="7146" y="3033"/>
                      </a:cubicBezTo>
                      <a:cubicBezTo>
                        <a:pt x="8981" y="2554"/>
                        <a:pt x="10657" y="2554"/>
                        <a:pt x="12333" y="3033"/>
                      </a:cubicBezTo>
                      <a:cubicBezTo>
                        <a:pt x="14009" y="3511"/>
                        <a:pt x="15366" y="4469"/>
                        <a:pt x="16563" y="5826"/>
                      </a:cubicBezTo>
                      <a:cubicBezTo>
                        <a:pt x="17760" y="7182"/>
                        <a:pt x="18957" y="9257"/>
                        <a:pt x="20314" y="12050"/>
                      </a:cubicBezTo>
                      <a:cubicBezTo>
                        <a:pt x="22149" y="15801"/>
                        <a:pt x="23506" y="18355"/>
                        <a:pt x="24623" y="19712"/>
                      </a:cubicBezTo>
                      <a:lnTo>
                        <a:pt x="25501" y="19472"/>
                      </a:lnTo>
                      <a:cubicBezTo>
                        <a:pt x="27097" y="19073"/>
                        <a:pt x="28214" y="18355"/>
                        <a:pt x="28693" y="17317"/>
                      </a:cubicBezTo>
                      <a:cubicBezTo>
                        <a:pt x="29172" y="16360"/>
                        <a:pt x="29092" y="14684"/>
                        <a:pt x="28534" y="12449"/>
                      </a:cubicBezTo>
                      <a:cubicBezTo>
                        <a:pt x="28135" y="10933"/>
                        <a:pt x="27496" y="9816"/>
                        <a:pt x="26698" y="9177"/>
                      </a:cubicBezTo>
                      <a:cubicBezTo>
                        <a:pt x="25900" y="8459"/>
                        <a:pt x="24623" y="8060"/>
                        <a:pt x="23027" y="7980"/>
                      </a:cubicBezTo>
                      <a:close/>
                      <a:moveTo>
                        <a:pt x="19196" y="21228"/>
                      </a:moveTo>
                      <a:cubicBezTo>
                        <a:pt x="18558" y="20270"/>
                        <a:pt x="17680" y="18594"/>
                        <a:pt x="16563" y="16440"/>
                      </a:cubicBezTo>
                      <a:cubicBezTo>
                        <a:pt x="15446" y="14285"/>
                        <a:pt x="14488" y="12848"/>
                        <a:pt x="13850" y="12210"/>
                      </a:cubicBezTo>
                      <a:cubicBezTo>
                        <a:pt x="12732" y="11332"/>
                        <a:pt x="11615" y="11013"/>
                        <a:pt x="10418" y="11332"/>
                      </a:cubicBezTo>
                      <a:cubicBezTo>
                        <a:pt x="9221" y="11651"/>
                        <a:pt x="8343" y="12370"/>
                        <a:pt x="7705" y="13487"/>
                      </a:cubicBezTo>
                      <a:cubicBezTo>
                        <a:pt x="7066" y="14604"/>
                        <a:pt x="6986" y="15801"/>
                        <a:pt x="7306" y="17238"/>
                      </a:cubicBezTo>
                      <a:cubicBezTo>
                        <a:pt x="7705" y="18754"/>
                        <a:pt x="8583" y="20111"/>
                        <a:pt x="9939" y="21228"/>
                      </a:cubicBezTo>
                      <a:cubicBezTo>
                        <a:pt x="10977" y="22026"/>
                        <a:pt x="12094" y="22505"/>
                        <a:pt x="13291" y="22505"/>
                      </a:cubicBezTo>
                      <a:cubicBezTo>
                        <a:pt x="14089" y="22505"/>
                        <a:pt x="15446" y="22265"/>
                        <a:pt x="17521" y="21707"/>
                      </a:cubicBezTo>
                      <a:lnTo>
                        <a:pt x="19196" y="2122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62" name="Freeform: Shape 4061">
                  <a:extLst>
                    <a:ext uri="{FF2B5EF4-FFF2-40B4-BE49-F238E27FC236}">
                      <a16:creationId xmlns:a16="http://schemas.microsoft.com/office/drawing/2014/main" id="{43960200-C88D-6FDB-3E0B-CF901A4663CE}"/>
                    </a:ext>
                  </a:extLst>
                </p:cNvPr>
                <p:cNvSpPr/>
                <p:nvPr/>
              </p:nvSpPr>
              <p:spPr>
                <a:xfrm>
                  <a:off x="2387865" y="743997"/>
                  <a:ext cx="34236" cy="23861"/>
                </a:xfrm>
                <a:custGeom>
                  <a:avLst/>
                  <a:gdLst>
                    <a:gd name="connsiteX0" fmla="*/ 80 w 34236"/>
                    <a:gd name="connsiteY0" fmla="*/ 17477 h 23861"/>
                    <a:gd name="connsiteX1" fmla="*/ 7980 w 34236"/>
                    <a:gd name="connsiteY1" fmla="*/ 15322 h 23861"/>
                    <a:gd name="connsiteX2" fmla="*/ 4150 w 34236"/>
                    <a:gd name="connsiteY2" fmla="*/ 958 h 23861"/>
                    <a:gd name="connsiteX3" fmla="*/ 7901 w 34236"/>
                    <a:gd name="connsiteY3" fmla="*/ 0 h 23861"/>
                    <a:gd name="connsiteX4" fmla="*/ 33358 w 34236"/>
                    <a:gd name="connsiteY4" fmla="*/ 9337 h 23861"/>
                    <a:gd name="connsiteX5" fmla="*/ 34236 w 34236"/>
                    <a:gd name="connsiteY5" fmla="*/ 12689 h 23861"/>
                    <a:gd name="connsiteX6" fmla="*/ 12769 w 34236"/>
                    <a:gd name="connsiteY6" fmla="*/ 18435 h 23861"/>
                    <a:gd name="connsiteX7" fmla="*/ 13966 w 34236"/>
                    <a:gd name="connsiteY7" fmla="*/ 22904 h 23861"/>
                    <a:gd name="connsiteX8" fmla="*/ 10215 w 34236"/>
                    <a:gd name="connsiteY8" fmla="*/ 23861 h 23861"/>
                    <a:gd name="connsiteX9" fmla="*/ 9018 w 34236"/>
                    <a:gd name="connsiteY9" fmla="*/ 19392 h 23861"/>
                    <a:gd name="connsiteX10" fmla="*/ 1117 w 34236"/>
                    <a:gd name="connsiteY10" fmla="*/ 21547 h 23861"/>
                    <a:gd name="connsiteX11" fmla="*/ 0 w 34236"/>
                    <a:gd name="connsiteY11" fmla="*/ 17477 h 23861"/>
                    <a:gd name="connsiteX12" fmla="*/ 11731 w 34236"/>
                    <a:gd name="connsiteY12" fmla="*/ 14365 h 23861"/>
                    <a:gd name="connsiteX13" fmla="*/ 26655 w 34236"/>
                    <a:gd name="connsiteY13" fmla="*/ 10374 h 23861"/>
                    <a:gd name="connsiteX14" fmla="*/ 8938 w 34236"/>
                    <a:gd name="connsiteY14" fmla="*/ 3990 h 23861"/>
                    <a:gd name="connsiteX15" fmla="*/ 11731 w 34236"/>
                    <a:gd name="connsiteY15" fmla="*/ 14365 h 23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236" h="23861">
                      <a:moveTo>
                        <a:pt x="80" y="17477"/>
                      </a:moveTo>
                      <a:lnTo>
                        <a:pt x="7980" y="15322"/>
                      </a:lnTo>
                      <a:lnTo>
                        <a:pt x="4150" y="958"/>
                      </a:lnTo>
                      <a:lnTo>
                        <a:pt x="7901" y="0"/>
                      </a:lnTo>
                      <a:lnTo>
                        <a:pt x="33358" y="9337"/>
                      </a:lnTo>
                      <a:lnTo>
                        <a:pt x="34236" y="12689"/>
                      </a:lnTo>
                      <a:lnTo>
                        <a:pt x="12769" y="18435"/>
                      </a:lnTo>
                      <a:lnTo>
                        <a:pt x="13966" y="22904"/>
                      </a:lnTo>
                      <a:lnTo>
                        <a:pt x="10215" y="23861"/>
                      </a:lnTo>
                      <a:lnTo>
                        <a:pt x="9018" y="19392"/>
                      </a:lnTo>
                      <a:lnTo>
                        <a:pt x="1117" y="21547"/>
                      </a:lnTo>
                      <a:lnTo>
                        <a:pt x="0" y="17477"/>
                      </a:lnTo>
                      <a:close/>
                      <a:moveTo>
                        <a:pt x="11731" y="14365"/>
                      </a:moveTo>
                      <a:lnTo>
                        <a:pt x="26655" y="10374"/>
                      </a:lnTo>
                      <a:lnTo>
                        <a:pt x="8938" y="3990"/>
                      </a:lnTo>
                      <a:lnTo>
                        <a:pt x="11731" y="1436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63" name="Freeform: Shape 4062">
                  <a:extLst>
                    <a:ext uri="{FF2B5EF4-FFF2-40B4-BE49-F238E27FC236}">
                      <a16:creationId xmlns:a16="http://schemas.microsoft.com/office/drawing/2014/main" id="{2CF5004A-BB00-868D-DB5B-DA0FFBB81624}"/>
                    </a:ext>
                  </a:extLst>
                </p:cNvPr>
                <p:cNvSpPr/>
                <p:nvPr/>
              </p:nvSpPr>
              <p:spPr>
                <a:xfrm>
                  <a:off x="2391935" y="775201"/>
                  <a:ext cx="5905" cy="5905"/>
                </a:xfrm>
                <a:custGeom>
                  <a:avLst/>
                  <a:gdLst>
                    <a:gd name="connsiteX0" fmla="*/ 0 w 5905"/>
                    <a:gd name="connsiteY0" fmla="*/ 1277 h 5905"/>
                    <a:gd name="connsiteX1" fmla="*/ 4629 w 5905"/>
                    <a:gd name="connsiteY1" fmla="*/ 0 h 5905"/>
                    <a:gd name="connsiteX2" fmla="*/ 5905 w 5905"/>
                    <a:gd name="connsiteY2" fmla="*/ 4629 h 5905"/>
                    <a:gd name="connsiteX3" fmla="*/ 1277 w 5905"/>
                    <a:gd name="connsiteY3" fmla="*/ 5906 h 5905"/>
                    <a:gd name="connsiteX4" fmla="*/ 0 w 5905"/>
                    <a:gd name="connsiteY4" fmla="*/ 1277 h 5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5" h="5905">
                      <a:moveTo>
                        <a:pt x="0" y="1277"/>
                      </a:moveTo>
                      <a:lnTo>
                        <a:pt x="4629" y="0"/>
                      </a:lnTo>
                      <a:lnTo>
                        <a:pt x="5905" y="4629"/>
                      </a:lnTo>
                      <a:lnTo>
                        <a:pt x="1277" y="5906"/>
                      </a:lnTo>
                      <a:lnTo>
                        <a:pt x="0" y="127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64" name="Freeform: Shape 4063">
                  <a:extLst>
                    <a:ext uri="{FF2B5EF4-FFF2-40B4-BE49-F238E27FC236}">
                      <a16:creationId xmlns:a16="http://schemas.microsoft.com/office/drawing/2014/main" id="{CA10B844-2ABE-0B4C-8A7E-C902CEA31B5E}"/>
                    </a:ext>
                  </a:extLst>
                </p:cNvPr>
                <p:cNvSpPr/>
                <p:nvPr/>
              </p:nvSpPr>
              <p:spPr>
                <a:xfrm>
                  <a:off x="2396682" y="780594"/>
                  <a:ext cx="34651" cy="25072"/>
                </a:xfrm>
                <a:custGeom>
                  <a:avLst/>
                  <a:gdLst>
                    <a:gd name="connsiteX0" fmla="*/ 5947 w 34651"/>
                    <a:gd name="connsiteY0" fmla="*/ 4982 h 25072"/>
                    <a:gd name="connsiteX1" fmla="*/ 7384 w 34651"/>
                    <a:gd name="connsiteY1" fmla="*/ 8812 h 25072"/>
                    <a:gd name="connsiteX2" fmla="*/ 3872 w 34651"/>
                    <a:gd name="connsiteY2" fmla="*/ 11765 h 25072"/>
                    <a:gd name="connsiteX3" fmla="*/ 3633 w 34651"/>
                    <a:gd name="connsiteY3" fmla="*/ 15675 h 25072"/>
                    <a:gd name="connsiteX4" fmla="*/ 5389 w 34651"/>
                    <a:gd name="connsiteY4" fmla="*/ 18708 h 25072"/>
                    <a:gd name="connsiteX5" fmla="*/ 8341 w 34651"/>
                    <a:gd name="connsiteY5" fmla="*/ 20384 h 25072"/>
                    <a:gd name="connsiteX6" fmla="*/ 12651 w 34651"/>
                    <a:gd name="connsiteY6" fmla="*/ 20863 h 25072"/>
                    <a:gd name="connsiteX7" fmla="*/ 17758 w 34651"/>
                    <a:gd name="connsiteY7" fmla="*/ 20144 h 25072"/>
                    <a:gd name="connsiteX8" fmla="*/ 18556 w 34651"/>
                    <a:gd name="connsiteY8" fmla="*/ 19905 h 25072"/>
                    <a:gd name="connsiteX9" fmla="*/ 14486 w 34651"/>
                    <a:gd name="connsiteY9" fmla="*/ 17431 h 25072"/>
                    <a:gd name="connsiteX10" fmla="*/ 12092 w 34651"/>
                    <a:gd name="connsiteY10" fmla="*/ 13201 h 25072"/>
                    <a:gd name="connsiteX11" fmla="*/ 13209 w 34651"/>
                    <a:gd name="connsiteY11" fmla="*/ 5460 h 25072"/>
                    <a:gd name="connsiteX12" fmla="*/ 20312 w 34651"/>
                    <a:gd name="connsiteY12" fmla="*/ 513 h 25072"/>
                    <a:gd name="connsiteX13" fmla="*/ 29170 w 34651"/>
                    <a:gd name="connsiteY13" fmla="*/ 1311 h 25072"/>
                    <a:gd name="connsiteX14" fmla="*/ 34278 w 34651"/>
                    <a:gd name="connsiteY14" fmla="*/ 7934 h 25072"/>
                    <a:gd name="connsiteX15" fmla="*/ 34118 w 34651"/>
                    <a:gd name="connsiteY15" fmla="*/ 14319 h 25072"/>
                    <a:gd name="connsiteX16" fmla="*/ 30287 w 34651"/>
                    <a:gd name="connsiteY16" fmla="*/ 19745 h 25072"/>
                    <a:gd name="connsiteX17" fmla="*/ 21349 w 34651"/>
                    <a:gd name="connsiteY17" fmla="*/ 23656 h 25072"/>
                    <a:gd name="connsiteX18" fmla="*/ 10895 w 34651"/>
                    <a:gd name="connsiteY18" fmla="*/ 25012 h 25072"/>
                    <a:gd name="connsiteX19" fmla="*/ 4112 w 34651"/>
                    <a:gd name="connsiteY19" fmla="*/ 22459 h 25072"/>
                    <a:gd name="connsiteX20" fmla="*/ 441 w 34651"/>
                    <a:gd name="connsiteY20" fmla="*/ 16633 h 25072"/>
                    <a:gd name="connsiteX21" fmla="*/ 920 w 34651"/>
                    <a:gd name="connsiteY21" fmla="*/ 9690 h 25072"/>
                    <a:gd name="connsiteX22" fmla="*/ 6187 w 34651"/>
                    <a:gd name="connsiteY22" fmla="*/ 5141 h 25072"/>
                    <a:gd name="connsiteX23" fmla="*/ 25020 w 34651"/>
                    <a:gd name="connsiteY23" fmla="*/ 17750 h 25072"/>
                    <a:gd name="connsiteX24" fmla="*/ 30048 w 34651"/>
                    <a:gd name="connsiteY24" fmla="*/ 14398 h 25072"/>
                    <a:gd name="connsiteX25" fmla="*/ 30926 w 34651"/>
                    <a:gd name="connsiteY25" fmla="*/ 9371 h 25072"/>
                    <a:gd name="connsiteX26" fmla="*/ 27415 w 34651"/>
                    <a:gd name="connsiteY26" fmla="*/ 5221 h 25072"/>
                    <a:gd name="connsiteX27" fmla="*/ 21110 w 34651"/>
                    <a:gd name="connsiteY27" fmla="*/ 4742 h 25072"/>
                    <a:gd name="connsiteX28" fmla="*/ 16481 w 34651"/>
                    <a:gd name="connsiteY28" fmla="*/ 8014 h 25072"/>
                    <a:gd name="connsiteX29" fmla="*/ 15763 w 34651"/>
                    <a:gd name="connsiteY29" fmla="*/ 13281 h 25072"/>
                    <a:gd name="connsiteX30" fmla="*/ 18955 w 34651"/>
                    <a:gd name="connsiteY30" fmla="*/ 17431 h 25072"/>
                    <a:gd name="connsiteX31" fmla="*/ 24941 w 34651"/>
                    <a:gd name="connsiteY31" fmla="*/ 17750 h 2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4651" h="25072">
                      <a:moveTo>
                        <a:pt x="5947" y="4982"/>
                      </a:moveTo>
                      <a:lnTo>
                        <a:pt x="7384" y="8812"/>
                      </a:lnTo>
                      <a:cubicBezTo>
                        <a:pt x="5628" y="9610"/>
                        <a:pt x="4511" y="10648"/>
                        <a:pt x="3872" y="11765"/>
                      </a:cubicBezTo>
                      <a:cubicBezTo>
                        <a:pt x="3314" y="12962"/>
                        <a:pt x="3234" y="14239"/>
                        <a:pt x="3633" y="15675"/>
                      </a:cubicBezTo>
                      <a:cubicBezTo>
                        <a:pt x="3952" y="16952"/>
                        <a:pt x="4511" y="17910"/>
                        <a:pt x="5389" y="18708"/>
                      </a:cubicBezTo>
                      <a:cubicBezTo>
                        <a:pt x="6266" y="19506"/>
                        <a:pt x="7144" y="20065"/>
                        <a:pt x="8341" y="20384"/>
                      </a:cubicBezTo>
                      <a:cubicBezTo>
                        <a:pt x="9459" y="20703"/>
                        <a:pt x="10895" y="20863"/>
                        <a:pt x="12651" y="20863"/>
                      </a:cubicBezTo>
                      <a:cubicBezTo>
                        <a:pt x="14406" y="20863"/>
                        <a:pt x="16082" y="20623"/>
                        <a:pt x="17758" y="20144"/>
                      </a:cubicBezTo>
                      <a:cubicBezTo>
                        <a:pt x="17918" y="20144"/>
                        <a:pt x="18237" y="19985"/>
                        <a:pt x="18556" y="19905"/>
                      </a:cubicBezTo>
                      <a:cubicBezTo>
                        <a:pt x="17040" y="19426"/>
                        <a:pt x="15683" y="18628"/>
                        <a:pt x="14486" y="17431"/>
                      </a:cubicBezTo>
                      <a:cubicBezTo>
                        <a:pt x="13289" y="16234"/>
                        <a:pt x="12491" y="14798"/>
                        <a:pt x="12092" y="13201"/>
                      </a:cubicBezTo>
                      <a:cubicBezTo>
                        <a:pt x="11374" y="10488"/>
                        <a:pt x="11693" y="7855"/>
                        <a:pt x="13209" y="5460"/>
                      </a:cubicBezTo>
                      <a:cubicBezTo>
                        <a:pt x="14726" y="3066"/>
                        <a:pt x="17040" y="1390"/>
                        <a:pt x="20312" y="513"/>
                      </a:cubicBezTo>
                      <a:cubicBezTo>
                        <a:pt x="23664" y="-365"/>
                        <a:pt x="26616" y="-126"/>
                        <a:pt x="29170" y="1311"/>
                      </a:cubicBezTo>
                      <a:cubicBezTo>
                        <a:pt x="31724" y="2747"/>
                        <a:pt x="33480" y="4982"/>
                        <a:pt x="34278" y="7934"/>
                      </a:cubicBezTo>
                      <a:cubicBezTo>
                        <a:pt x="34836" y="10089"/>
                        <a:pt x="34756" y="12244"/>
                        <a:pt x="34118" y="14319"/>
                      </a:cubicBezTo>
                      <a:cubicBezTo>
                        <a:pt x="33480" y="16394"/>
                        <a:pt x="32123" y="18229"/>
                        <a:pt x="30287" y="19745"/>
                      </a:cubicBezTo>
                      <a:cubicBezTo>
                        <a:pt x="28372" y="21262"/>
                        <a:pt x="25419" y="22538"/>
                        <a:pt x="21349" y="23656"/>
                      </a:cubicBezTo>
                      <a:cubicBezTo>
                        <a:pt x="17120" y="24773"/>
                        <a:pt x="13608" y="25252"/>
                        <a:pt x="10895" y="25012"/>
                      </a:cubicBezTo>
                      <a:cubicBezTo>
                        <a:pt x="8182" y="24773"/>
                        <a:pt x="5867" y="23895"/>
                        <a:pt x="4112" y="22459"/>
                      </a:cubicBezTo>
                      <a:cubicBezTo>
                        <a:pt x="2356" y="21022"/>
                        <a:pt x="1079" y="19027"/>
                        <a:pt x="441" y="16633"/>
                      </a:cubicBezTo>
                      <a:cubicBezTo>
                        <a:pt x="-278" y="14079"/>
                        <a:pt x="-118" y="11765"/>
                        <a:pt x="920" y="9690"/>
                      </a:cubicBezTo>
                      <a:cubicBezTo>
                        <a:pt x="1877" y="7695"/>
                        <a:pt x="3713" y="6099"/>
                        <a:pt x="6187" y="5141"/>
                      </a:cubicBezTo>
                      <a:close/>
                      <a:moveTo>
                        <a:pt x="25020" y="17750"/>
                      </a:moveTo>
                      <a:cubicBezTo>
                        <a:pt x="27335" y="17112"/>
                        <a:pt x="29011" y="15995"/>
                        <a:pt x="30048" y="14398"/>
                      </a:cubicBezTo>
                      <a:cubicBezTo>
                        <a:pt x="31085" y="12802"/>
                        <a:pt x="31405" y="11126"/>
                        <a:pt x="30926" y="9371"/>
                      </a:cubicBezTo>
                      <a:cubicBezTo>
                        <a:pt x="30447" y="7535"/>
                        <a:pt x="29250" y="6179"/>
                        <a:pt x="27415" y="5221"/>
                      </a:cubicBezTo>
                      <a:cubicBezTo>
                        <a:pt x="25579" y="4263"/>
                        <a:pt x="23504" y="4104"/>
                        <a:pt x="21110" y="4742"/>
                      </a:cubicBezTo>
                      <a:cubicBezTo>
                        <a:pt x="19035" y="5301"/>
                        <a:pt x="17439" y="6418"/>
                        <a:pt x="16481" y="8014"/>
                      </a:cubicBezTo>
                      <a:cubicBezTo>
                        <a:pt x="15524" y="9610"/>
                        <a:pt x="15284" y="11366"/>
                        <a:pt x="15763" y="13281"/>
                      </a:cubicBezTo>
                      <a:cubicBezTo>
                        <a:pt x="16242" y="15196"/>
                        <a:pt x="17359" y="16553"/>
                        <a:pt x="18955" y="17431"/>
                      </a:cubicBezTo>
                      <a:cubicBezTo>
                        <a:pt x="20631" y="18309"/>
                        <a:pt x="22626" y="18389"/>
                        <a:pt x="24941" y="1775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65" name="Freeform: Shape 4064">
                  <a:extLst>
                    <a:ext uri="{FF2B5EF4-FFF2-40B4-BE49-F238E27FC236}">
                      <a16:creationId xmlns:a16="http://schemas.microsoft.com/office/drawing/2014/main" id="{B53394DB-6B6E-E406-282E-BE75B1D7620A}"/>
                    </a:ext>
                  </a:extLst>
                </p:cNvPr>
                <p:cNvSpPr/>
                <p:nvPr/>
              </p:nvSpPr>
              <p:spPr>
                <a:xfrm>
                  <a:off x="2405502" y="818454"/>
                  <a:ext cx="39582" cy="33597"/>
                </a:xfrm>
                <a:custGeom>
                  <a:avLst/>
                  <a:gdLst>
                    <a:gd name="connsiteX0" fmla="*/ 80 w 39582"/>
                    <a:gd name="connsiteY0" fmla="*/ 8858 h 33597"/>
                    <a:gd name="connsiteX1" fmla="*/ 33199 w 39582"/>
                    <a:gd name="connsiteY1" fmla="*/ 0 h 33597"/>
                    <a:gd name="connsiteX2" fmla="*/ 39583 w 39582"/>
                    <a:gd name="connsiteY2" fmla="*/ 23941 h 33597"/>
                    <a:gd name="connsiteX3" fmla="*/ 35672 w 39582"/>
                    <a:gd name="connsiteY3" fmla="*/ 24979 h 33597"/>
                    <a:gd name="connsiteX4" fmla="*/ 30405 w 39582"/>
                    <a:gd name="connsiteY4" fmla="*/ 5427 h 33597"/>
                    <a:gd name="connsiteX5" fmla="*/ 20270 w 39582"/>
                    <a:gd name="connsiteY5" fmla="*/ 8140 h 33597"/>
                    <a:gd name="connsiteX6" fmla="*/ 25138 w 39582"/>
                    <a:gd name="connsiteY6" fmla="*/ 26415 h 33597"/>
                    <a:gd name="connsiteX7" fmla="*/ 21228 w 39582"/>
                    <a:gd name="connsiteY7" fmla="*/ 27453 h 33597"/>
                    <a:gd name="connsiteX8" fmla="*/ 16360 w 39582"/>
                    <a:gd name="connsiteY8" fmla="*/ 9177 h 33597"/>
                    <a:gd name="connsiteX9" fmla="*/ 5107 w 39582"/>
                    <a:gd name="connsiteY9" fmla="*/ 12210 h 33597"/>
                    <a:gd name="connsiteX10" fmla="*/ 10534 w 39582"/>
                    <a:gd name="connsiteY10" fmla="*/ 32560 h 33597"/>
                    <a:gd name="connsiteX11" fmla="*/ 6624 w 39582"/>
                    <a:gd name="connsiteY11" fmla="*/ 33598 h 33597"/>
                    <a:gd name="connsiteX12" fmla="*/ 0 w 39582"/>
                    <a:gd name="connsiteY12" fmla="*/ 8858 h 3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582" h="33597">
                      <a:moveTo>
                        <a:pt x="80" y="8858"/>
                      </a:moveTo>
                      <a:lnTo>
                        <a:pt x="33199" y="0"/>
                      </a:lnTo>
                      <a:lnTo>
                        <a:pt x="39583" y="23941"/>
                      </a:lnTo>
                      <a:lnTo>
                        <a:pt x="35672" y="24979"/>
                      </a:lnTo>
                      <a:lnTo>
                        <a:pt x="30405" y="5427"/>
                      </a:lnTo>
                      <a:lnTo>
                        <a:pt x="20270" y="8140"/>
                      </a:lnTo>
                      <a:lnTo>
                        <a:pt x="25138" y="26415"/>
                      </a:lnTo>
                      <a:lnTo>
                        <a:pt x="21228" y="27453"/>
                      </a:lnTo>
                      <a:lnTo>
                        <a:pt x="16360" y="9177"/>
                      </a:lnTo>
                      <a:lnTo>
                        <a:pt x="5107" y="12210"/>
                      </a:lnTo>
                      <a:lnTo>
                        <a:pt x="10534" y="32560"/>
                      </a:lnTo>
                      <a:lnTo>
                        <a:pt x="6624" y="33598"/>
                      </a:lnTo>
                      <a:lnTo>
                        <a:pt x="0" y="885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66" name="Freeform: Shape 4065">
                  <a:extLst>
                    <a:ext uri="{FF2B5EF4-FFF2-40B4-BE49-F238E27FC236}">
                      <a16:creationId xmlns:a16="http://schemas.microsoft.com/office/drawing/2014/main" id="{67078F5C-5352-B1B8-43A2-712DFA859743}"/>
                    </a:ext>
                  </a:extLst>
                </p:cNvPr>
                <p:cNvSpPr/>
                <p:nvPr/>
              </p:nvSpPr>
              <p:spPr>
                <a:xfrm>
                  <a:off x="2414538" y="853329"/>
                  <a:ext cx="36611" cy="18843"/>
                </a:xfrm>
                <a:custGeom>
                  <a:avLst/>
                  <a:gdLst>
                    <a:gd name="connsiteX0" fmla="*/ 8042 w 36611"/>
                    <a:gd name="connsiteY0" fmla="*/ 0 h 18843"/>
                    <a:gd name="connsiteX1" fmla="*/ 9638 w 36611"/>
                    <a:gd name="connsiteY1" fmla="*/ 3831 h 18843"/>
                    <a:gd name="connsiteX2" fmla="*/ 4850 w 36611"/>
                    <a:gd name="connsiteY2" fmla="*/ 6624 h 18843"/>
                    <a:gd name="connsiteX3" fmla="*/ 4371 w 36611"/>
                    <a:gd name="connsiteY3" fmla="*/ 10534 h 18843"/>
                    <a:gd name="connsiteX4" fmla="*/ 5887 w 36611"/>
                    <a:gd name="connsiteY4" fmla="*/ 13168 h 18843"/>
                    <a:gd name="connsiteX5" fmla="*/ 8361 w 36611"/>
                    <a:gd name="connsiteY5" fmla="*/ 14285 h 18843"/>
                    <a:gd name="connsiteX6" fmla="*/ 12591 w 36611"/>
                    <a:gd name="connsiteY6" fmla="*/ 13646 h 18843"/>
                    <a:gd name="connsiteX7" fmla="*/ 35415 w 36611"/>
                    <a:gd name="connsiteY7" fmla="*/ 7581 h 18843"/>
                    <a:gd name="connsiteX8" fmla="*/ 36612 w 36611"/>
                    <a:gd name="connsiteY8" fmla="*/ 11971 h 18843"/>
                    <a:gd name="connsiteX9" fmla="*/ 14027 w 36611"/>
                    <a:gd name="connsiteY9" fmla="*/ 18036 h 18843"/>
                    <a:gd name="connsiteX10" fmla="*/ 7324 w 36611"/>
                    <a:gd name="connsiteY10" fmla="*/ 18754 h 18843"/>
                    <a:gd name="connsiteX11" fmla="*/ 3014 w 36611"/>
                    <a:gd name="connsiteY11" fmla="*/ 16519 h 18843"/>
                    <a:gd name="connsiteX12" fmla="*/ 460 w 36611"/>
                    <a:gd name="connsiteY12" fmla="*/ 11731 h 18843"/>
                    <a:gd name="connsiteX13" fmla="*/ 1179 w 36611"/>
                    <a:gd name="connsiteY13" fmla="*/ 4389 h 18843"/>
                    <a:gd name="connsiteX14" fmla="*/ 8042 w 36611"/>
                    <a:gd name="connsiteY14" fmla="*/ 160 h 18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611" h="18843">
                      <a:moveTo>
                        <a:pt x="8042" y="0"/>
                      </a:moveTo>
                      <a:lnTo>
                        <a:pt x="9638" y="3831"/>
                      </a:lnTo>
                      <a:cubicBezTo>
                        <a:pt x="7164" y="4629"/>
                        <a:pt x="5568" y="5506"/>
                        <a:pt x="4850" y="6624"/>
                      </a:cubicBezTo>
                      <a:cubicBezTo>
                        <a:pt x="4131" y="7741"/>
                        <a:pt x="3972" y="9018"/>
                        <a:pt x="4371" y="10534"/>
                      </a:cubicBezTo>
                      <a:cubicBezTo>
                        <a:pt x="4690" y="11651"/>
                        <a:pt x="5169" y="12529"/>
                        <a:pt x="5887" y="13168"/>
                      </a:cubicBezTo>
                      <a:cubicBezTo>
                        <a:pt x="6605" y="13806"/>
                        <a:pt x="7403" y="14205"/>
                        <a:pt x="8361" y="14285"/>
                      </a:cubicBezTo>
                      <a:cubicBezTo>
                        <a:pt x="9319" y="14285"/>
                        <a:pt x="10755" y="14125"/>
                        <a:pt x="12591" y="13646"/>
                      </a:cubicBezTo>
                      <a:lnTo>
                        <a:pt x="35415" y="7581"/>
                      </a:lnTo>
                      <a:lnTo>
                        <a:pt x="36612" y="11971"/>
                      </a:lnTo>
                      <a:lnTo>
                        <a:pt x="14027" y="18036"/>
                      </a:lnTo>
                      <a:cubicBezTo>
                        <a:pt x="11234" y="18754"/>
                        <a:pt x="8999" y="18993"/>
                        <a:pt x="7324" y="18754"/>
                      </a:cubicBezTo>
                      <a:cubicBezTo>
                        <a:pt x="5648" y="18515"/>
                        <a:pt x="4211" y="17717"/>
                        <a:pt x="3014" y="16519"/>
                      </a:cubicBezTo>
                      <a:cubicBezTo>
                        <a:pt x="1817" y="15243"/>
                        <a:pt x="939" y="13646"/>
                        <a:pt x="460" y="11731"/>
                      </a:cubicBezTo>
                      <a:cubicBezTo>
                        <a:pt x="-338" y="8858"/>
                        <a:pt x="-98" y="6384"/>
                        <a:pt x="1179" y="4389"/>
                      </a:cubicBezTo>
                      <a:cubicBezTo>
                        <a:pt x="2456" y="2394"/>
                        <a:pt x="4690" y="1037"/>
                        <a:pt x="8042" y="16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014" name="Graphic 2">
                <a:extLst>
                  <a:ext uri="{FF2B5EF4-FFF2-40B4-BE49-F238E27FC236}">
                    <a16:creationId xmlns:a16="http://schemas.microsoft.com/office/drawing/2014/main" id="{5350060F-4FE2-A657-D758-417CD850D39D}"/>
                  </a:ext>
                </a:extLst>
              </p:cNvPr>
              <p:cNvGrpSpPr/>
              <p:nvPr/>
            </p:nvGrpSpPr>
            <p:grpSpPr>
              <a:xfrm>
                <a:off x="2379522" y="324707"/>
                <a:ext cx="108417" cy="340262"/>
                <a:chOff x="2379522" y="324707"/>
                <a:chExt cx="108417" cy="340262"/>
              </a:xfrm>
              <a:solidFill>
                <a:srgbClr val="000000"/>
              </a:solidFill>
            </p:grpSpPr>
            <p:sp>
              <p:nvSpPr>
                <p:cNvPr id="4041" name="Freeform: Shape 4040">
                  <a:extLst>
                    <a:ext uri="{FF2B5EF4-FFF2-40B4-BE49-F238E27FC236}">
                      <a16:creationId xmlns:a16="http://schemas.microsoft.com/office/drawing/2014/main" id="{606550E3-47E3-BD21-1573-58EC05C67A1F}"/>
                    </a:ext>
                  </a:extLst>
                </p:cNvPr>
                <p:cNvSpPr/>
                <p:nvPr/>
              </p:nvSpPr>
              <p:spPr>
                <a:xfrm>
                  <a:off x="2381002" y="324707"/>
                  <a:ext cx="51952" cy="43812"/>
                </a:xfrm>
                <a:custGeom>
                  <a:avLst/>
                  <a:gdLst>
                    <a:gd name="connsiteX0" fmla="*/ 0 w 51952"/>
                    <a:gd name="connsiteY0" fmla="*/ 9896 h 43812"/>
                    <a:gd name="connsiteX1" fmla="*/ 44611 w 51952"/>
                    <a:gd name="connsiteY1" fmla="*/ 0 h 43812"/>
                    <a:gd name="connsiteX2" fmla="*/ 51953 w 51952"/>
                    <a:gd name="connsiteY2" fmla="*/ 33119 h 43812"/>
                    <a:gd name="connsiteX3" fmla="*/ 44371 w 51952"/>
                    <a:gd name="connsiteY3" fmla="*/ 34795 h 43812"/>
                    <a:gd name="connsiteX4" fmla="*/ 39024 w 51952"/>
                    <a:gd name="connsiteY4" fmla="*/ 10694 h 43812"/>
                    <a:gd name="connsiteX5" fmla="*/ 29129 w 51952"/>
                    <a:gd name="connsiteY5" fmla="*/ 12848 h 43812"/>
                    <a:gd name="connsiteX6" fmla="*/ 34076 w 51952"/>
                    <a:gd name="connsiteY6" fmla="*/ 35273 h 43812"/>
                    <a:gd name="connsiteX7" fmla="*/ 26575 w 51952"/>
                    <a:gd name="connsiteY7" fmla="*/ 36949 h 43812"/>
                    <a:gd name="connsiteX8" fmla="*/ 21627 w 51952"/>
                    <a:gd name="connsiteY8" fmla="*/ 14524 h 43812"/>
                    <a:gd name="connsiteX9" fmla="*/ 9497 w 51952"/>
                    <a:gd name="connsiteY9" fmla="*/ 17238 h 43812"/>
                    <a:gd name="connsiteX10" fmla="*/ 15003 w 51952"/>
                    <a:gd name="connsiteY10" fmla="*/ 42137 h 43812"/>
                    <a:gd name="connsiteX11" fmla="*/ 7502 w 51952"/>
                    <a:gd name="connsiteY11" fmla="*/ 43812 h 43812"/>
                    <a:gd name="connsiteX12" fmla="*/ 0 w 51952"/>
                    <a:gd name="connsiteY12" fmla="*/ 9896 h 43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952" h="43812">
                      <a:moveTo>
                        <a:pt x="0" y="9896"/>
                      </a:moveTo>
                      <a:lnTo>
                        <a:pt x="44611" y="0"/>
                      </a:lnTo>
                      <a:lnTo>
                        <a:pt x="51953" y="33119"/>
                      </a:lnTo>
                      <a:lnTo>
                        <a:pt x="44371" y="34795"/>
                      </a:lnTo>
                      <a:lnTo>
                        <a:pt x="39024" y="10694"/>
                      </a:lnTo>
                      <a:lnTo>
                        <a:pt x="29129" y="12848"/>
                      </a:lnTo>
                      <a:lnTo>
                        <a:pt x="34076" y="35273"/>
                      </a:lnTo>
                      <a:lnTo>
                        <a:pt x="26575" y="36949"/>
                      </a:lnTo>
                      <a:lnTo>
                        <a:pt x="21627" y="14524"/>
                      </a:lnTo>
                      <a:lnTo>
                        <a:pt x="9497" y="17238"/>
                      </a:lnTo>
                      <a:lnTo>
                        <a:pt x="15003" y="42137"/>
                      </a:lnTo>
                      <a:lnTo>
                        <a:pt x="7502" y="43812"/>
                      </a:lnTo>
                      <a:lnTo>
                        <a:pt x="0" y="989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42" name="Freeform: Shape 4041">
                  <a:extLst>
                    <a:ext uri="{FF2B5EF4-FFF2-40B4-BE49-F238E27FC236}">
                      <a16:creationId xmlns:a16="http://schemas.microsoft.com/office/drawing/2014/main" id="{FD019659-8F2E-829A-5AE4-E6E6A0659270}"/>
                    </a:ext>
                  </a:extLst>
                </p:cNvPr>
                <p:cNvSpPr/>
                <p:nvPr/>
              </p:nvSpPr>
              <p:spPr>
                <a:xfrm>
                  <a:off x="2379522" y="369921"/>
                  <a:ext cx="49601" cy="36072"/>
                </a:xfrm>
                <a:custGeom>
                  <a:avLst/>
                  <a:gdLst>
                    <a:gd name="connsiteX0" fmla="*/ 8343 w 49601"/>
                    <a:gd name="connsiteY0" fmla="*/ 5861 h 36072"/>
                    <a:gd name="connsiteX1" fmla="*/ 9301 w 49601"/>
                    <a:gd name="connsiteY1" fmla="*/ 15916 h 36072"/>
                    <a:gd name="connsiteX2" fmla="*/ 7226 w 49601"/>
                    <a:gd name="connsiteY2" fmla="*/ 17592 h 36072"/>
                    <a:gd name="connsiteX3" fmla="*/ 7226 w 49601"/>
                    <a:gd name="connsiteY3" fmla="*/ 21662 h 36072"/>
                    <a:gd name="connsiteX4" fmla="*/ 9381 w 49601"/>
                    <a:gd name="connsiteY4" fmla="*/ 26450 h 36072"/>
                    <a:gd name="connsiteX5" fmla="*/ 11934 w 49601"/>
                    <a:gd name="connsiteY5" fmla="*/ 27647 h 36072"/>
                    <a:gd name="connsiteX6" fmla="*/ 15925 w 49601"/>
                    <a:gd name="connsiteY6" fmla="*/ 27168 h 36072"/>
                    <a:gd name="connsiteX7" fmla="*/ 20633 w 49601"/>
                    <a:gd name="connsiteY7" fmla="*/ 26131 h 36072"/>
                    <a:gd name="connsiteX8" fmla="*/ 13291 w 49601"/>
                    <a:gd name="connsiteY8" fmla="*/ 17592 h 36072"/>
                    <a:gd name="connsiteX9" fmla="*/ 16483 w 49601"/>
                    <a:gd name="connsiteY9" fmla="*/ 6020 h 36072"/>
                    <a:gd name="connsiteX10" fmla="*/ 26698 w 49601"/>
                    <a:gd name="connsiteY10" fmla="*/ 673 h 36072"/>
                    <a:gd name="connsiteX11" fmla="*/ 39946 w 49601"/>
                    <a:gd name="connsiteY11" fmla="*/ 1870 h 36072"/>
                    <a:gd name="connsiteX12" fmla="*/ 46410 w 49601"/>
                    <a:gd name="connsiteY12" fmla="*/ 10649 h 36072"/>
                    <a:gd name="connsiteX13" fmla="*/ 43297 w 49601"/>
                    <a:gd name="connsiteY13" fmla="*/ 21742 h 36072"/>
                    <a:gd name="connsiteX14" fmla="*/ 47846 w 49601"/>
                    <a:gd name="connsiteY14" fmla="*/ 20704 h 36072"/>
                    <a:gd name="connsiteX15" fmla="*/ 49602 w 49601"/>
                    <a:gd name="connsiteY15" fmla="*/ 28685 h 36072"/>
                    <a:gd name="connsiteX16" fmla="*/ 20633 w 49601"/>
                    <a:gd name="connsiteY16" fmla="*/ 35069 h 36072"/>
                    <a:gd name="connsiteX17" fmla="*/ 11855 w 49601"/>
                    <a:gd name="connsiteY17" fmla="*/ 36027 h 36072"/>
                    <a:gd name="connsiteX18" fmla="*/ 6827 w 49601"/>
                    <a:gd name="connsiteY18" fmla="*/ 34351 h 36072"/>
                    <a:gd name="connsiteX19" fmla="*/ 3316 w 49601"/>
                    <a:gd name="connsiteY19" fmla="*/ 30360 h 36072"/>
                    <a:gd name="connsiteX20" fmla="*/ 842 w 49601"/>
                    <a:gd name="connsiteY20" fmla="*/ 23338 h 36072"/>
                    <a:gd name="connsiteX21" fmla="*/ 1081 w 49601"/>
                    <a:gd name="connsiteY21" fmla="*/ 11048 h 36072"/>
                    <a:gd name="connsiteX22" fmla="*/ 7465 w 49601"/>
                    <a:gd name="connsiteY22" fmla="*/ 6020 h 36072"/>
                    <a:gd name="connsiteX23" fmla="*/ 8503 w 49601"/>
                    <a:gd name="connsiteY23" fmla="*/ 5781 h 36072"/>
                    <a:gd name="connsiteX24" fmla="*/ 29013 w 49601"/>
                    <a:gd name="connsiteY24" fmla="*/ 9292 h 36072"/>
                    <a:gd name="connsiteX25" fmla="*/ 21910 w 49601"/>
                    <a:gd name="connsiteY25" fmla="*/ 12963 h 36072"/>
                    <a:gd name="connsiteX26" fmla="*/ 20633 w 49601"/>
                    <a:gd name="connsiteY26" fmla="*/ 18390 h 36072"/>
                    <a:gd name="connsiteX27" fmla="*/ 24224 w 49601"/>
                    <a:gd name="connsiteY27" fmla="*/ 23178 h 36072"/>
                    <a:gd name="connsiteX28" fmla="*/ 31965 w 49601"/>
                    <a:gd name="connsiteY28" fmla="*/ 23737 h 36072"/>
                    <a:gd name="connsiteX29" fmla="*/ 38988 w 49601"/>
                    <a:gd name="connsiteY29" fmla="*/ 19986 h 36072"/>
                    <a:gd name="connsiteX30" fmla="*/ 40265 w 49601"/>
                    <a:gd name="connsiteY30" fmla="*/ 14240 h 36072"/>
                    <a:gd name="connsiteX31" fmla="*/ 36754 w 49601"/>
                    <a:gd name="connsiteY31" fmla="*/ 9691 h 36072"/>
                    <a:gd name="connsiteX32" fmla="*/ 29013 w 49601"/>
                    <a:gd name="connsiteY32" fmla="*/ 9292 h 36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9601" h="36072">
                      <a:moveTo>
                        <a:pt x="8343" y="5861"/>
                      </a:moveTo>
                      <a:lnTo>
                        <a:pt x="9301" y="15916"/>
                      </a:lnTo>
                      <a:cubicBezTo>
                        <a:pt x="8184" y="16315"/>
                        <a:pt x="7465" y="16874"/>
                        <a:pt x="7226" y="17592"/>
                      </a:cubicBezTo>
                      <a:cubicBezTo>
                        <a:pt x="6827" y="18549"/>
                        <a:pt x="6747" y="19906"/>
                        <a:pt x="7226" y="21662"/>
                      </a:cubicBezTo>
                      <a:cubicBezTo>
                        <a:pt x="7705" y="23896"/>
                        <a:pt x="8423" y="25492"/>
                        <a:pt x="9381" y="26450"/>
                      </a:cubicBezTo>
                      <a:cubicBezTo>
                        <a:pt x="10019" y="27088"/>
                        <a:pt x="10817" y="27488"/>
                        <a:pt x="11934" y="27647"/>
                      </a:cubicBezTo>
                      <a:cubicBezTo>
                        <a:pt x="12732" y="27727"/>
                        <a:pt x="14009" y="27647"/>
                        <a:pt x="15925" y="27168"/>
                      </a:cubicBezTo>
                      <a:lnTo>
                        <a:pt x="20633" y="26131"/>
                      </a:lnTo>
                      <a:cubicBezTo>
                        <a:pt x="16563" y="24375"/>
                        <a:pt x="14089" y="21502"/>
                        <a:pt x="13291" y="17592"/>
                      </a:cubicBezTo>
                      <a:cubicBezTo>
                        <a:pt x="12333" y="13282"/>
                        <a:pt x="13371" y="9372"/>
                        <a:pt x="16483" y="6020"/>
                      </a:cubicBezTo>
                      <a:cubicBezTo>
                        <a:pt x="18957" y="3387"/>
                        <a:pt x="22309" y="1631"/>
                        <a:pt x="26698" y="673"/>
                      </a:cubicBezTo>
                      <a:cubicBezTo>
                        <a:pt x="32125" y="-524"/>
                        <a:pt x="36514" y="-125"/>
                        <a:pt x="39946" y="1870"/>
                      </a:cubicBezTo>
                      <a:cubicBezTo>
                        <a:pt x="43377" y="3866"/>
                        <a:pt x="45532" y="6738"/>
                        <a:pt x="46410" y="10649"/>
                      </a:cubicBezTo>
                      <a:cubicBezTo>
                        <a:pt x="47288" y="14639"/>
                        <a:pt x="46250" y="18310"/>
                        <a:pt x="43297" y="21742"/>
                      </a:cubicBezTo>
                      <a:lnTo>
                        <a:pt x="47846" y="20704"/>
                      </a:lnTo>
                      <a:lnTo>
                        <a:pt x="49602" y="28685"/>
                      </a:lnTo>
                      <a:lnTo>
                        <a:pt x="20633" y="35069"/>
                      </a:lnTo>
                      <a:cubicBezTo>
                        <a:pt x="16803" y="35947"/>
                        <a:pt x="13930" y="36186"/>
                        <a:pt x="11855" y="36027"/>
                      </a:cubicBezTo>
                      <a:cubicBezTo>
                        <a:pt x="9859" y="35787"/>
                        <a:pt x="8184" y="35229"/>
                        <a:pt x="6827" y="34351"/>
                      </a:cubicBezTo>
                      <a:cubicBezTo>
                        <a:pt x="5470" y="33473"/>
                        <a:pt x="4353" y="32116"/>
                        <a:pt x="3316" y="30360"/>
                      </a:cubicBezTo>
                      <a:cubicBezTo>
                        <a:pt x="2278" y="28605"/>
                        <a:pt x="1480" y="26290"/>
                        <a:pt x="842" y="23338"/>
                      </a:cubicBezTo>
                      <a:cubicBezTo>
                        <a:pt x="-355" y="17831"/>
                        <a:pt x="-276" y="13761"/>
                        <a:pt x="1081" y="11048"/>
                      </a:cubicBezTo>
                      <a:cubicBezTo>
                        <a:pt x="2438" y="8335"/>
                        <a:pt x="4593" y="6659"/>
                        <a:pt x="7465" y="6020"/>
                      </a:cubicBezTo>
                      <a:cubicBezTo>
                        <a:pt x="7785" y="6020"/>
                        <a:pt x="8104" y="5861"/>
                        <a:pt x="8503" y="5781"/>
                      </a:cubicBezTo>
                      <a:close/>
                      <a:moveTo>
                        <a:pt x="29013" y="9292"/>
                      </a:moveTo>
                      <a:cubicBezTo>
                        <a:pt x="25581" y="10010"/>
                        <a:pt x="23187" y="11287"/>
                        <a:pt x="21910" y="12963"/>
                      </a:cubicBezTo>
                      <a:cubicBezTo>
                        <a:pt x="20633" y="14639"/>
                        <a:pt x="20154" y="16475"/>
                        <a:pt x="20633" y="18390"/>
                      </a:cubicBezTo>
                      <a:cubicBezTo>
                        <a:pt x="21112" y="20465"/>
                        <a:pt x="22309" y="22061"/>
                        <a:pt x="24224" y="23178"/>
                      </a:cubicBezTo>
                      <a:cubicBezTo>
                        <a:pt x="26219" y="24216"/>
                        <a:pt x="28773" y="24455"/>
                        <a:pt x="31965" y="23737"/>
                      </a:cubicBezTo>
                      <a:cubicBezTo>
                        <a:pt x="35317" y="23018"/>
                        <a:pt x="37631" y="21742"/>
                        <a:pt x="38988" y="19986"/>
                      </a:cubicBezTo>
                      <a:cubicBezTo>
                        <a:pt x="40265" y="18230"/>
                        <a:pt x="40744" y="16315"/>
                        <a:pt x="40265" y="14240"/>
                      </a:cubicBezTo>
                      <a:cubicBezTo>
                        <a:pt x="39786" y="12165"/>
                        <a:pt x="38669" y="10649"/>
                        <a:pt x="36754" y="9691"/>
                      </a:cubicBezTo>
                      <a:cubicBezTo>
                        <a:pt x="34838" y="8734"/>
                        <a:pt x="32284" y="8574"/>
                        <a:pt x="29013" y="929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43" name="Freeform: Shape 4042">
                  <a:extLst>
                    <a:ext uri="{FF2B5EF4-FFF2-40B4-BE49-F238E27FC236}">
                      <a16:creationId xmlns:a16="http://schemas.microsoft.com/office/drawing/2014/main" id="{02C8094B-CA31-8CCC-C5D7-0282EE38016B}"/>
                    </a:ext>
                  </a:extLst>
                </p:cNvPr>
                <p:cNvSpPr/>
                <p:nvPr/>
              </p:nvSpPr>
              <p:spPr>
                <a:xfrm>
                  <a:off x="2385870" y="402915"/>
                  <a:ext cx="51633" cy="33358"/>
                </a:xfrm>
                <a:custGeom>
                  <a:avLst/>
                  <a:gdLst>
                    <a:gd name="connsiteX0" fmla="*/ 44212 w 51633"/>
                    <a:gd name="connsiteY0" fmla="*/ 80 h 33358"/>
                    <a:gd name="connsiteX1" fmla="*/ 46207 w 51633"/>
                    <a:gd name="connsiteY1" fmla="*/ 9177 h 33358"/>
                    <a:gd name="connsiteX2" fmla="*/ 24979 w 51633"/>
                    <a:gd name="connsiteY2" fmla="*/ 22026 h 33358"/>
                    <a:gd name="connsiteX3" fmla="*/ 49638 w 51633"/>
                    <a:gd name="connsiteY3" fmla="*/ 24500 h 33358"/>
                    <a:gd name="connsiteX4" fmla="*/ 51633 w 51633"/>
                    <a:gd name="connsiteY4" fmla="*/ 33358 h 33358"/>
                    <a:gd name="connsiteX5" fmla="*/ 18036 w 51633"/>
                    <a:gd name="connsiteY5" fmla="*/ 28809 h 33358"/>
                    <a:gd name="connsiteX6" fmla="*/ 11971 w 51633"/>
                    <a:gd name="connsiteY6" fmla="*/ 28011 h 33358"/>
                    <a:gd name="connsiteX7" fmla="*/ 7182 w 51633"/>
                    <a:gd name="connsiteY7" fmla="*/ 26814 h 33358"/>
                    <a:gd name="connsiteX8" fmla="*/ 4230 w 51633"/>
                    <a:gd name="connsiteY8" fmla="*/ 24979 h 33358"/>
                    <a:gd name="connsiteX9" fmla="*/ 2075 w 51633"/>
                    <a:gd name="connsiteY9" fmla="*/ 22026 h 33358"/>
                    <a:gd name="connsiteX10" fmla="*/ 559 w 51633"/>
                    <a:gd name="connsiteY10" fmla="*/ 17796 h 33358"/>
                    <a:gd name="connsiteX11" fmla="*/ 0 w 51633"/>
                    <a:gd name="connsiteY11" fmla="*/ 12848 h 33358"/>
                    <a:gd name="connsiteX12" fmla="*/ 6544 w 51633"/>
                    <a:gd name="connsiteY12" fmla="*/ 10614 h 33358"/>
                    <a:gd name="connsiteX13" fmla="*/ 6943 w 51633"/>
                    <a:gd name="connsiteY13" fmla="*/ 14285 h 33358"/>
                    <a:gd name="connsiteX14" fmla="*/ 9656 w 51633"/>
                    <a:gd name="connsiteY14" fmla="*/ 18275 h 33358"/>
                    <a:gd name="connsiteX15" fmla="*/ 14604 w 51633"/>
                    <a:gd name="connsiteY15" fmla="*/ 19472 h 33358"/>
                    <a:gd name="connsiteX16" fmla="*/ 44291 w 51633"/>
                    <a:gd name="connsiteY16" fmla="*/ 0 h 3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633" h="33358">
                      <a:moveTo>
                        <a:pt x="44212" y="80"/>
                      </a:moveTo>
                      <a:lnTo>
                        <a:pt x="46207" y="9177"/>
                      </a:lnTo>
                      <a:lnTo>
                        <a:pt x="24979" y="22026"/>
                      </a:lnTo>
                      <a:lnTo>
                        <a:pt x="49638" y="24500"/>
                      </a:lnTo>
                      <a:lnTo>
                        <a:pt x="51633" y="33358"/>
                      </a:lnTo>
                      <a:lnTo>
                        <a:pt x="18036" y="28809"/>
                      </a:lnTo>
                      <a:lnTo>
                        <a:pt x="11971" y="28011"/>
                      </a:lnTo>
                      <a:cubicBezTo>
                        <a:pt x="9896" y="27692"/>
                        <a:pt x="8300" y="27293"/>
                        <a:pt x="7182" y="26814"/>
                      </a:cubicBezTo>
                      <a:cubicBezTo>
                        <a:pt x="6065" y="26335"/>
                        <a:pt x="5028" y="25777"/>
                        <a:pt x="4230" y="24979"/>
                      </a:cubicBezTo>
                      <a:cubicBezTo>
                        <a:pt x="3432" y="24260"/>
                        <a:pt x="2713" y="23223"/>
                        <a:pt x="2075" y="22026"/>
                      </a:cubicBezTo>
                      <a:cubicBezTo>
                        <a:pt x="1437" y="20829"/>
                        <a:pt x="958" y="19392"/>
                        <a:pt x="559" y="17796"/>
                      </a:cubicBezTo>
                      <a:cubicBezTo>
                        <a:pt x="160" y="16120"/>
                        <a:pt x="0" y="14524"/>
                        <a:pt x="0" y="12848"/>
                      </a:cubicBezTo>
                      <a:lnTo>
                        <a:pt x="6544" y="10614"/>
                      </a:lnTo>
                      <a:cubicBezTo>
                        <a:pt x="6544" y="12050"/>
                        <a:pt x="6704" y="13247"/>
                        <a:pt x="6943" y="14285"/>
                      </a:cubicBezTo>
                      <a:cubicBezTo>
                        <a:pt x="7422" y="16280"/>
                        <a:pt x="8300" y="17637"/>
                        <a:pt x="9656" y="18275"/>
                      </a:cubicBezTo>
                      <a:cubicBezTo>
                        <a:pt x="11013" y="18993"/>
                        <a:pt x="12689" y="19392"/>
                        <a:pt x="14604" y="19472"/>
                      </a:cubicBezTo>
                      <a:lnTo>
                        <a:pt x="44291" y="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44" name="Freeform: Shape 4043">
                  <a:extLst>
                    <a:ext uri="{FF2B5EF4-FFF2-40B4-BE49-F238E27FC236}">
                      <a16:creationId xmlns:a16="http://schemas.microsoft.com/office/drawing/2014/main" id="{7E8667E6-E983-C409-6907-383E7BF43841}"/>
                    </a:ext>
                  </a:extLst>
                </p:cNvPr>
                <p:cNvSpPr/>
                <p:nvPr/>
              </p:nvSpPr>
              <p:spPr>
                <a:xfrm>
                  <a:off x="2393850" y="441380"/>
                  <a:ext cx="49699" cy="35787"/>
                </a:xfrm>
                <a:custGeom>
                  <a:avLst/>
                  <a:gdLst>
                    <a:gd name="connsiteX0" fmla="*/ 44690 w 49699"/>
                    <a:gd name="connsiteY0" fmla="*/ 80 h 35787"/>
                    <a:gd name="connsiteX1" fmla="*/ 46446 w 49699"/>
                    <a:gd name="connsiteY1" fmla="*/ 8060 h 35787"/>
                    <a:gd name="connsiteX2" fmla="*/ 41738 w 49699"/>
                    <a:gd name="connsiteY2" fmla="*/ 9098 h 35787"/>
                    <a:gd name="connsiteX3" fmla="*/ 46606 w 49699"/>
                    <a:gd name="connsiteY3" fmla="*/ 12449 h 35787"/>
                    <a:gd name="connsiteX4" fmla="*/ 49399 w 49699"/>
                    <a:gd name="connsiteY4" fmla="*/ 17956 h 35787"/>
                    <a:gd name="connsiteX5" fmla="*/ 47084 w 49699"/>
                    <a:gd name="connsiteY5" fmla="*/ 28490 h 35787"/>
                    <a:gd name="connsiteX6" fmla="*/ 35672 w 49699"/>
                    <a:gd name="connsiteY6" fmla="*/ 35114 h 35787"/>
                    <a:gd name="connsiteX7" fmla="*/ 22186 w 49699"/>
                    <a:gd name="connsiteY7" fmla="*/ 33917 h 35787"/>
                    <a:gd name="connsiteX8" fmla="*/ 15562 w 49699"/>
                    <a:gd name="connsiteY8" fmla="*/ 25298 h 35787"/>
                    <a:gd name="connsiteX9" fmla="*/ 15562 w 49699"/>
                    <a:gd name="connsiteY9" fmla="*/ 20190 h 35787"/>
                    <a:gd name="connsiteX10" fmla="*/ 18195 w 49699"/>
                    <a:gd name="connsiteY10" fmla="*/ 14844 h 35787"/>
                    <a:gd name="connsiteX11" fmla="*/ 1915 w 49699"/>
                    <a:gd name="connsiteY11" fmla="*/ 18435 h 35787"/>
                    <a:gd name="connsiteX12" fmla="*/ 0 w 49699"/>
                    <a:gd name="connsiteY12" fmla="*/ 9896 h 35787"/>
                    <a:gd name="connsiteX13" fmla="*/ 44611 w 49699"/>
                    <a:gd name="connsiteY13" fmla="*/ 0 h 35787"/>
                    <a:gd name="connsiteX14" fmla="*/ 30964 w 49699"/>
                    <a:gd name="connsiteY14" fmla="*/ 11971 h 35787"/>
                    <a:gd name="connsiteX15" fmla="*/ 23383 w 49699"/>
                    <a:gd name="connsiteY15" fmla="*/ 15881 h 35787"/>
                    <a:gd name="connsiteX16" fmla="*/ 21946 w 49699"/>
                    <a:gd name="connsiteY16" fmla="*/ 21707 h 35787"/>
                    <a:gd name="connsiteX17" fmla="*/ 25458 w 49699"/>
                    <a:gd name="connsiteY17" fmla="*/ 26096 h 35787"/>
                    <a:gd name="connsiteX18" fmla="*/ 33757 w 49699"/>
                    <a:gd name="connsiteY18" fmla="*/ 26335 h 35787"/>
                    <a:gd name="connsiteX19" fmla="*/ 40860 w 49699"/>
                    <a:gd name="connsiteY19" fmla="*/ 22664 h 35787"/>
                    <a:gd name="connsiteX20" fmla="*/ 42216 w 49699"/>
                    <a:gd name="connsiteY20" fmla="*/ 17078 h 35787"/>
                    <a:gd name="connsiteX21" fmla="*/ 38625 w 49699"/>
                    <a:gd name="connsiteY21" fmla="*/ 12370 h 35787"/>
                    <a:gd name="connsiteX22" fmla="*/ 30964 w 49699"/>
                    <a:gd name="connsiteY22" fmla="*/ 11891 h 3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699" h="35787">
                      <a:moveTo>
                        <a:pt x="44690" y="80"/>
                      </a:moveTo>
                      <a:lnTo>
                        <a:pt x="46446" y="8060"/>
                      </a:lnTo>
                      <a:lnTo>
                        <a:pt x="41738" y="9098"/>
                      </a:lnTo>
                      <a:cubicBezTo>
                        <a:pt x="43573" y="9736"/>
                        <a:pt x="45249" y="10853"/>
                        <a:pt x="46606" y="12449"/>
                      </a:cubicBezTo>
                      <a:cubicBezTo>
                        <a:pt x="48042" y="13966"/>
                        <a:pt x="48920" y="15801"/>
                        <a:pt x="49399" y="17956"/>
                      </a:cubicBezTo>
                      <a:cubicBezTo>
                        <a:pt x="50197" y="21707"/>
                        <a:pt x="49399" y="25218"/>
                        <a:pt x="47084" y="28490"/>
                      </a:cubicBezTo>
                      <a:cubicBezTo>
                        <a:pt x="44690" y="31762"/>
                        <a:pt x="40940" y="33997"/>
                        <a:pt x="35672" y="35114"/>
                      </a:cubicBezTo>
                      <a:cubicBezTo>
                        <a:pt x="30246" y="36311"/>
                        <a:pt x="25777" y="35912"/>
                        <a:pt x="22186" y="33917"/>
                      </a:cubicBezTo>
                      <a:cubicBezTo>
                        <a:pt x="18594" y="31922"/>
                        <a:pt x="16440" y="29049"/>
                        <a:pt x="15562" y="25298"/>
                      </a:cubicBezTo>
                      <a:cubicBezTo>
                        <a:pt x="15163" y="23542"/>
                        <a:pt x="15163" y="21787"/>
                        <a:pt x="15562" y="20190"/>
                      </a:cubicBezTo>
                      <a:cubicBezTo>
                        <a:pt x="15961" y="18594"/>
                        <a:pt x="16839" y="16759"/>
                        <a:pt x="18195" y="14844"/>
                      </a:cubicBezTo>
                      <a:lnTo>
                        <a:pt x="1915" y="18435"/>
                      </a:lnTo>
                      <a:lnTo>
                        <a:pt x="0" y="9896"/>
                      </a:lnTo>
                      <a:lnTo>
                        <a:pt x="44611" y="0"/>
                      </a:lnTo>
                      <a:close/>
                      <a:moveTo>
                        <a:pt x="30964" y="11971"/>
                      </a:moveTo>
                      <a:cubicBezTo>
                        <a:pt x="27373" y="12769"/>
                        <a:pt x="24819" y="14125"/>
                        <a:pt x="23383" y="15881"/>
                      </a:cubicBezTo>
                      <a:cubicBezTo>
                        <a:pt x="21946" y="17717"/>
                        <a:pt x="21467" y="19632"/>
                        <a:pt x="21946" y="21707"/>
                      </a:cubicBezTo>
                      <a:cubicBezTo>
                        <a:pt x="22425" y="23702"/>
                        <a:pt x="23542" y="25138"/>
                        <a:pt x="25458" y="26096"/>
                      </a:cubicBezTo>
                      <a:cubicBezTo>
                        <a:pt x="27373" y="27054"/>
                        <a:pt x="30086" y="27133"/>
                        <a:pt x="33757" y="26335"/>
                      </a:cubicBezTo>
                      <a:cubicBezTo>
                        <a:pt x="37109" y="25617"/>
                        <a:pt x="39503" y="24340"/>
                        <a:pt x="40860" y="22664"/>
                      </a:cubicBezTo>
                      <a:cubicBezTo>
                        <a:pt x="42216" y="20988"/>
                        <a:pt x="42695" y="19073"/>
                        <a:pt x="42216" y="17078"/>
                      </a:cubicBezTo>
                      <a:cubicBezTo>
                        <a:pt x="41738" y="15003"/>
                        <a:pt x="40540" y="13407"/>
                        <a:pt x="38625" y="12370"/>
                      </a:cubicBezTo>
                      <a:cubicBezTo>
                        <a:pt x="36710" y="11332"/>
                        <a:pt x="34156" y="11173"/>
                        <a:pt x="30964" y="11891"/>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45" name="Freeform: Shape 4044">
                  <a:extLst>
                    <a:ext uri="{FF2B5EF4-FFF2-40B4-BE49-F238E27FC236}">
                      <a16:creationId xmlns:a16="http://schemas.microsoft.com/office/drawing/2014/main" id="{BC2BF93A-65C5-CC4C-37F3-85C63903FD3D}"/>
                    </a:ext>
                  </a:extLst>
                </p:cNvPr>
                <p:cNvSpPr/>
                <p:nvPr/>
              </p:nvSpPr>
              <p:spPr>
                <a:xfrm>
                  <a:off x="2415817" y="476334"/>
                  <a:ext cx="44749" cy="26016"/>
                </a:xfrm>
                <a:custGeom>
                  <a:avLst/>
                  <a:gdLst>
                    <a:gd name="connsiteX0" fmla="*/ 34535 w 44749"/>
                    <a:gd name="connsiteY0" fmla="*/ 18275 h 26016"/>
                    <a:gd name="connsiteX1" fmla="*/ 27751 w 44749"/>
                    <a:gd name="connsiteY1" fmla="*/ 19791 h 26016"/>
                    <a:gd name="connsiteX2" fmla="*/ 26475 w 44749"/>
                    <a:gd name="connsiteY2" fmla="*/ 13966 h 26016"/>
                    <a:gd name="connsiteX3" fmla="*/ 13466 w 44749"/>
                    <a:gd name="connsiteY3" fmla="*/ 16839 h 26016"/>
                    <a:gd name="connsiteX4" fmla="*/ 8918 w 44749"/>
                    <a:gd name="connsiteY4" fmla="*/ 18036 h 26016"/>
                    <a:gd name="connsiteX5" fmla="*/ 8040 w 44749"/>
                    <a:gd name="connsiteY5" fmla="*/ 18993 h 26016"/>
                    <a:gd name="connsiteX6" fmla="*/ 7960 w 44749"/>
                    <a:gd name="connsiteY6" fmla="*/ 20510 h 26016"/>
                    <a:gd name="connsiteX7" fmla="*/ 9556 w 44749"/>
                    <a:gd name="connsiteY7" fmla="*/ 23782 h 26016"/>
                    <a:gd name="connsiteX8" fmla="*/ 3092 w 44749"/>
                    <a:gd name="connsiteY8" fmla="*/ 26016 h 26016"/>
                    <a:gd name="connsiteX9" fmla="*/ 299 w 44749"/>
                    <a:gd name="connsiteY9" fmla="*/ 19552 h 26016"/>
                    <a:gd name="connsiteX10" fmla="*/ 139 w 44749"/>
                    <a:gd name="connsiteY10" fmla="*/ 15243 h 26016"/>
                    <a:gd name="connsiteX11" fmla="*/ 1576 w 44749"/>
                    <a:gd name="connsiteY11" fmla="*/ 12050 h 26016"/>
                    <a:gd name="connsiteX12" fmla="*/ 4608 w 44749"/>
                    <a:gd name="connsiteY12" fmla="*/ 10135 h 26016"/>
                    <a:gd name="connsiteX13" fmla="*/ 10594 w 44749"/>
                    <a:gd name="connsiteY13" fmla="*/ 8539 h 26016"/>
                    <a:gd name="connsiteX14" fmla="*/ 24719 w 44749"/>
                    <a:gd name="connsiteY14" fmla="*/ 5427 h 26016"/>
                    <a:gd name="connsiteX15" fmla="*/ 23841 w 44749"/>
                    <a:gd name="connsiteY15" fmla="*/ 1516 h 26016"/>
                    <a:gd name="connsiteX16" fmla="*/ 30624 w 44749"/>
                    <a:gd name="connsiteY16" fmla="*/ 0 h 26016"/>
                    <a:gd name="connsiteX17" fmla="*/ 31502 w 44749"/>
                    <a:gd name="connsiteY17" fmla="*/ 3910 h 26016"/>
                    <a:gd name="connsiteX18" fmla="*/ 37886 w 44749"/>
                    <a:gd name="connsiteY18" fmla="*/ 2474 h 26016"/>
                    <a:gd name="connsiteX19" fmla="*/ 44750 w 44749"/>
                    <a:gd name="connsiteY19" fmla="*/ 9976 h 26016"/>
                    <a:gd name="connsiteX20" fmla="*/ 33338 w 44749"/>
                    <a:gd name="connsiteY20" fmla="*/ 12529 h 26016"/>
                    <a:gd name="connsiteX21" fmla="*/ 34615 w 44749"/>
                    <a:gd name="connsiteY21" fmla="*/ 18355 h 2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749" h="26016">
                      <a:moveTo>
                        <a:pt x="34535" y="18275"/>
                      </a:moveTo>
                      <a:lnTo>
                        <a:pt x="27751" y="19791"/>
                      </a:lnTo>
                      <a:lnTo>
                        <a:pt x="26475" y="13966"/>
                      </a:lnTo>
                      <a:lnTo>
                        <a:pt x="13466" y="16839"/>
                      </a:lnTo>
                      <a:cubicBezTo>
                        <a:pt x="10833" y="17397"/>
                        <a:pt x="9317" y="17796"/>
                        <a:pt x="8918" y="18036"/>
                      </a:cubicBezTo>
                      <a:cubicBezTo>
                        <a:pt x="8519" y="18275"/>
                        <a:pt x="8199" y="18594"/>
                        <a:pt x="8040" y="18993"/>
                      </a:cubicBezTo>
                      <a:cubicBezTo>
                        <a:pt x="7880" y="19472"/>
                        <a:pt x="7800" y="19951"/>
                        <a:pt x="7960" y="20510"/>
                      </a:cubicBezTo>
                      <a:cubicBezTo>
                        <a:pt x="8120" y="21308"/>
                        <a:pt x="8678" y="22425"/>
                        <a:pt x="9556" y="23782"/>
                      </a:cubicBezTo>
                      <a:lnTo>
                        <a:pt x="3092" y="26016"/>
                      </a:lnTo>
                      <a:cubicBezTo>
                        <a:pt x="1815" y="24181"/>
                        <a:pt x="857" y="22026"/>
                        <a:pt x="299" y="19552"/>
                      </a:cubicBezTo>
                      <a:cubicBezTo>
                        <a:pt x="-20" y="18036"/>
                        <a:pt x="-100" y="16599"/>
                        <a:pt x="139" y="15243"/>
                      </a:cubicBezTo>
                      <a:cubicBezTo>
                        <a:pt x="379" y="13886"/>
                        <a:pt x="857" y="12848"/>
                        <a:pt x="1576" y="12050"/>
                      </a:cubicBezTo>
                      <a:cubicBezTo>
                        <a:pt x="2294" y="11252"/>
                        <a:pt x="3252" y="10614"/>
                        <a:pt x="4608" y="10135"/>
                      </a:cubicBezTo>
                      <a:cubicBezTo>
                        <a:pt x="5566" y="9736"/>
                        <a:pt x="7561" y="9177"/>
                        <a:pt x="10594" y="8539"/>
                      </a:cubicBezTo>
                      <a:lnTo>
                        <a:pt x="24719" y="5427"/>
                      </a:lnTo>
                      <a:lnTo>
                        <a:pt x="23841" y="1516"/>
                      </a:lnTo>
                      <a:lnTo>
                        <a:pt x="30624" y="0"/>
                      </a:lnTo>
                      <a:lnTo>
                        <a:pt x="31502" y="3910"/>
                      </a:lnTo>
                      <a:lnTo>
                        <a:pt x="37886" y="2474"/>
                      </a:lnTo>
                      <a:lnTo>
                        <a:pt x="44750" y="9976"/>
                      </a:lnTo>
                      <a:lnTo>
                        <a:pt x="33338" y="12529"/>
                      </a:lnTo>
                      <a:lnTo>
                        <a:pt x="34615" y="1835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46" name="Freeform: Shape 4045">
                  <a:extLst>
                    <a:ext uri="{FF2B5EF4-FFF2-40B4-BE49-F238E27FC236}">
                      <a16:creationId xmlns:a16="http://schemas.microsoft.com/office/drawing/2014/main" id="{122C8FCB-22A2-82A2-2984-D7C72E6DFBDA}"/>
                    </a:ext>
                  </a:extLst>
                </p:cNvPr>
                <p:cNvSpPr/>
                <p:nvPr/>
              </p:nvSpPr>
              <p:spPr>
                <a:xfrm>
                  <a:off x="2427930" y="534665"/>
                  <a:ext cx="34771" cy="25097"/>
                </a:xfrm>
                <a:custGeom>
                  <a:avLst/>
                  <a:gdLst>
                    <a:gd name="connsiteX0" fmla="*/ 7339 w 34771"/>
                    <a:gd name="connsiteY0" fmla="*/ 3199 h 25097"/>
                    <a:gd name="connsiteX1" fmla="*/ 8776 w 34771"/>
                    <a:gd name="connsiteY1" fmla="*/ 7189 h 25097"/>
                    <a:gd name="connsiteX2" fmla="*/ 4307 w 34771"/>
                    <a:gd name="connsiteY2" fmla="*/ 10700 h 25097"/>
                    <a:gd name="connsiteX3" fmla="*/ 3668 w 34771"/>
                    <a:gd name="connsiteY3" fmla="*/ 15169 h 25097"/>
                    <a:gd name="connsiteX4" fmla="*/ 6780 w 34771"/>
                    <a:gd name="connsiteY4" fmla="*/ 19638 h 25097"/>
                    <a:gd name="connsiteX5" fmla="*/ 12207 w 34771"/>
                    <a:gd name="connsiteY5" fmla="*/ 20516 h 25097"/>
                    <a:gd name="connsiteX6" fmla="*/ 16437 w 34771"/>
                    <a:gd name="connsiteY6" fmla="*/ 17643 h 25097"/>
                    <a:gd name="connsiteX7" fmla="*/ 17235 w 34771"/>
                    <a:gd name="connsiteY7" fmla="*/ 12536 h 25097"/>
                    <a:gd name="connsiteX8" fmla="*/ 16118 w 34771"/>
                    <a:gd name="connsiteY8" fmla="*/ 9743 h 25097"/>
                    <a:gd name="connsiteX9" fmla="*/ 19788 w 34771"/>
                    <a:gd name="connsiteY9" fmla="*/ 9423 h 25097"/>
                    <a:gd name="connsiteX10" fmla="*/ 19868 w 34771"/>
                    <a:gd name="connsiteY10" fmla="*/ 10062 h 25097"/>
                    <a:gd name="connsiteX11" fmla="*/ 22262 w 34771"/>
                    <a:gd name="connsiteY11" fmla="*/ 14451 h 25097"/>
                    <a:gd name="connsiteX12" fmla="*/ 26971 w 34771"/>
                    <a:gd name="connsiteY12" fmla="*/ 15648 h 25097"/>
                    <a:gd name="connsiteX13" fmla="*/ 30402 w 34771"/>
                    <a:gd name="connsiteY13" fmla="*/ 13334 h 25097"/>
                    <a:gd name="connsiteX14" fmla="*/ 31041 w 34771"/>
                    <a:gd name="connsiteY14" fmla="*/ 9024 h 25097"/>
                    <a:gd name="connsiteX15" fmla="*/ 28647 w 34771"/>
                    <a:gd name="connsiteY15" fmla="*/ 5353 h 25097"/>
                    <a:gd name="connsiteX16" fmla="*/ 23699 w 34771"/>
                    <a:gd name="connsiteY16" fmla="*/ 4316 h 25097"/>
                    <a:gd name="connsiteX17" fmla="*/ 23539 w 34771"/>
                    <a:gd name="connsiteY17" fmla="*/ 7 h 25097"/>
                    <a:gd name="connsiteX18" fmla="*/ 30722 w 34771"/>
                    <a:gd name="connsiteY18" fmla="*/ 2002 h 25097"/>
                    <a:gd name="connsiteX19" fmla="*/ 34472 w 34771"/>
                    <a:gd name="connsiteY19" fmla="*/ 8147 h 25097"/>
                    <a:gd name="connsiteX20" fmla="*/ 34472 w 34771"/>
                    <a:gd name="connsiteY20" fmla="*/ 13414 h 25097"/>
                    <a:gd name="connsiteX21" fmla="*/ 32078 w 34771"/>
                    <a:gd name="connsiteY21" fmla="*/ 17643 h 25097"/>
                    <a:gd name="connsiteX22" fmla="*/ 28008 w 34771"/>
                    <a:gd name="connsiteY22" fmla="*/ 19798 h 25097"/>
                    <a:gd name="connsiteX23" fmla="*/ 23779 w 34771"/>
                    <a:gd name="connsiteY23" fmla="*/ 19479 h 25097"/>
                    <a:gd name="connsiteX24" fmla="*/ 20187 w 34771"/>
                    <a:gd name="connsiteY24" fmla="*/ 16686 h 25097"/>
                    <a:gd name="connsiteX25" fmla="*/ 18352 w 34771"/>
                    <a:gd name="connsiteY25" fmla="*/ 21953 h 25097"/>
                    <a:gd name="connsiteX26" fmla="*/ 13324 w 34771"/>
                    <a:gd name="connsiteY26" fmla="*/ 24826 h 25097"/>
                    <a:gd name="connsiteX27" fmla="*/ 5184 w 34771"/>
                    <a:gd name="connsiteY27" fmla="*/ 23309 h 25097"/>
                    <a:gd name="connsiteX28" fmla="*/ 316 w 34771"/>
                    <a:gd name="connsiteY28" fmla="*/ 15888 h 25097"/>
                    <a:gd name="connsiteX29" fmla="*/ 1354 w 34771"/>
                    <a:gd name="connsiteY29" fmla="*/ 7987 h 25097"/>
                    <a:gd name="connsiteX30" fmla="*/ 7419 w 34771"/>
                    <a:gd name="connsiteY30" fmla="*/ 3199 h 2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4771" h="25097">
                      <a:moveTo>
                        <a:pt x="7339" y="3199"/>
                      </a:moveTo>
                      <a:lnTo>
                        <a:pt x="8776" y="7189"/>
                      </a:lnTo>
                      <a:cubicBezTo>
                        <a:pt x="6541" y="8147"/>
                        <a:pt x="5025" y="9344"/>
                        <a:pt x="4307" y="10700"/>
                      </a:cubicBezTo>
                      <a:cubicBezTo>
                        <a:pt x="3508" y="12057"/>
                        <a:pt x="3349" y="13573"/>
                        <a:pt x="3668" y="15169"/>
                      </a:cubicBezTo>
                      <a:cubicBezTo>
                        <a:pt x="4067" y="17085"/>
                        <a:pt x="5105" y="18601"/>
                        <a:pt x="6780" y="19638"/>
                      </a:cubicBezTo>
                      <a:cubicBezTo>
                        <a:pt x="8456" y="20676"/>
                        <a:pt x="10212" y="20995"/>
                        <a:pt x="12207" y="20516"/>
                      </a:cubicBezTo>
                      <a:cubicBezTo>
                        <a:pt x="14122" y="20117"/>
                        <a:pt x="15479" y="19160"/>
                        <a:pt x="16437" y="17643"/>
                      </a:cubicBezTo>
                      <a:cubicBezTo>
                        <a:pt x="17394" y="16127"/>
                        <a:pt x="17634" y="14451"/>
                        <a:pt x="17235" y="12536"/>
                      </a:cubicBezTo>
                      <a:cubicBezTo>
                        <a:pt x="17075" y="11738"/>
                        <a:pt x="16676" y="10860"/>
                        <a:pt x="16118" y="9743"/>
                      </a:cubicBezTo>
                      <a:lnTo>
                        <a:pt x="19788" y="9423"/>
                      </a:lnTo>
                      <a:cubicBezTo>
                        <a:pt x="19788" y="9423"/>
                        <a:pt x="19788" y="9902"/>
                        <a:pt x="19868" y="10062"/>
                      </a:cubicBezTo>
                      <a:cubicBezTo>
                        <a:pt x="20267" y="11818"/>
                        <a:pt x="21065" y="13254"/>
                        <a:pt x="22262" y="14451"/>
                      </a:cubicBezTo>
                      <a:cubicBezTo>
                        <a:pt x="23459" y="15648"/>
                        <a:pt x="25056" y="16047"/>
                        <a:pt x="26971" y="15648"/>
                      </a:cubicBezTo>
                      <a:cubicBezTo>
                        <a:pt x="28487" y="15329"/>
                        <a:pt x="29604" y="14531"/>
                        <a:pt x="30402" y="13334"/>
                      </a:cubicBezTo>
                      <a:cubicBezTo>
                        <a:pt x="31200" y="12057"/>
                        <a:pt x="31360" y="10700"/>
                        <a:pt x="31041" y="9024"/>
                      </a:cubicBezTo>
                      <a:cubicBezTo>
                        <a:pt x="30722" y="7428"/>
                        <a:pt x="29924" y="6231"/>
                        <a:pt x="28647" y="5353"/>
                      </a:cubicBezTo>
                      <a:cubicBezTo>
                        <a:pt x="27370" y="4476"/>
                        <a:pt x="25774" y="4156"/>
                        <a:pt x="23699" y="4316"/>
                      </a:cubicBezTo>
                      <a:lnTo>
                        <a:pt x="23539" y="7"/>
                      </a:lnTo>
                      <a:cubicBezTo>
                        <a:pt x="26412" y="-73"/>
                        <a:pt x="28806" y="565"/>
                        <a:pt x="30722" y="2002"/>
                      </a:cubicBezTo>
                      <a:cubicBezTo>
                        <a:pt x="32637" y="3438"/>
                        <a:pt x="33914" y="5513"/>
                        <a:pt x="34472" y="8147"/>
                      </a:cubicBezTo>
                      <a:cubicBezTo>
                        <a:pt x="34871" y="9982"/>
                        <a:pt x="34871" y="11738"/>
                        <a:pt x="34472" y="13414"/>
                      </a:cubicBezTo>
                      <a:cubicBezTo>
                        <a:pt x="33994" y="15090"/>
                        <a:pt x="33196" y="16526"/>
                        <a:pt x="32078" y="17643"/>
                      </a:cubicBezTo>
                      <a:cubicBezTo>
                        <a:pt x="30881" y="18761"/>
                        <a:pt x="29525" y="19479"/>
                        <a:pt x="28008" y="19798"/>
                      </a:cubicBezTo>
                      <a:cubicBezTo>
                        <a:pt x="26572" y="20117"/>
                        <a:pt x="25135" y="20037"/>
                        <a:pt x="23779" y="19479"/>
                      </a:cubicBezTo>
                      <a:cubicBezTo>
                        <a:pt x="22422" y="19000"/>
                        <a:pt x="21225" y="18042"/>
                        <a:pt x="20187" y="16686"/>
                      </a:cubicBezTo>
                      <a:cubicBezTo>
                        <a:pt x="20187" y="18761"/>
                        <a:pt x="19549" y="20516"/>
                        <a:pt x="18352" y="21953"/>
                      </a:cubicBezTo>
                      <a:cubicBezTo>
                        <a:pt x="17155" y="23389"/>
                        <a:pt x="15479" y="24347"/>
                        <a:pt x="13324" y="24826"/>
                      </a:cubicBezTo>
                      <a:cubicBezTo>
                        <a:pt x="10372" y="25464"/>
                        <a:pt x="7658" y="24985"/>
                        <a:pt x="5184" y="23309"/>
                      </a:cubicBezTo>
                      <a:cubicBezTo>
                        <a:pt x="2710" y="21634"/>
                        <a:pt x="1035" y="19160"/>
                        <a:pt x="316" y="15888"/>
                      </a:cubicBezTo>
                      <a:cubicBezTo>
                        <a:pt x="-322" y="12935"/>
                        <a:pt x="-3" y="10301"/>
                        <a:pt x="1354" y="7987"/>
                      </a:cubicBezTo>
                      <a:cubicBezTo>
                        <a:pt x="2710" y="5673"/>
                        <a:pt x="4705" y="4077"/>
                        <a:pt x="7419" y="319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47" name="Freeform: Shape 4046">
                  <a:extLst>
                    <a:ext uri="{FF2B5EF4-FFF2-40B4-BE49-F238E27FC236}">
                      <a16:creationId xmlns:a16="http://schemas.microsoft.com/office/drawing/2014/main" id="{62212595-2EAF-3F40-C6BF-F1CAC3B28EAB}"/>
                    </a:ext>
                  </a:extLst>
                </p:cNvPr>
                <p:cNvSpPr/>
                <p:nvPr/>
              </p:nvSpPr>
              <p:spPr>
                <a:xfrm>
                  <a:off x="2432635" y="567072"/>
                  <a:ext cx="5745" cy="5745"/>
                </a:xfrm>
                <a:custGeom>
                  <a:avLst/>
                  <a:gdLst>
                    <a:gd name="connsiteX0" fmla="*/ 0 w 5745"/>
                    <a:gd name="connsiteY0" fmla="*/ 1037 h 5745"/>
                    <a:gd name="connsiteX1" fmla="*/ 4709 w 5745"/>
                    <a:gd name="connsiteY1" fmla="*/ 0 h 5745"/>
                    <a:gd name="connsiteX2" fmla="*/ 5746 w 5745"/>
                    <a:gd name="connsiteY2" fmla="*/ 4708 h 5745"/>
                    <a:gd name="connsiteX3" fmla="*/ 1037 w 5745"/>
                    <a:gd name="connsiteY3" fmla="*/ 5746 h 5745"/>
                    <a:gd name="connsiteX4" fmla="*/ 0 w 5745"/>
                    <a:gd name="connsiteY4" fmla="*/ 1037 h 5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5" h="5745">
                      <a:moveTo>
                        <a:pt x="0" y="1037"/>
                      </a:moveTo>
                      <a:lnTo>
                        <a:pt x="4709" y="0"/>
                      </a:lnTo>
                      <a:lnTo>
                        <a:pt x="5746" y="4708"/>
                      </a:lnTo>
                      <a:lnTo>
                        <a:pt x="1037" y="5746"/>
                      </a:lnTo>
                      <a:lnTo>
                        <a:pt x="0" y="103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48" name="Freeform: Shape 4047">
                  <a:extLst>
                    <a:ext uri="{FF2B5EF4-FFF2-40B4-BE49-F238E27FC236}">
                      <a16:creationId xmlns:a16="http://schemas.microsoft.com/office/drawing/2014/main" id="{18B5F65A-8A09-B1B2-335D-179A2B3AE628}"/>
                    </a:ext>
                  </a:extLst>
                </p:cNvPr>
                <p:cNvSpPr/>
                <p:nvPr/>
              </p:nvSpPr>
              <p:spPr>
                <a:xfrm>
                  <a:off x="2436495" y="573509"/>
                  <a:ext cx="34874" cy="24535"/>
                </a:xfrm>
                <a:custGeom>
                  <a:avLst/>
                  <a:gdLst>
                    <a:gd name="connsiteX0" fmla="*/ 6435 w 34874"/>
                    <a:gd name="connsiteY0" fmla="*/ 4177 h 24535"/>
                    <a:gd name="connsiteX1" fmla="*/ 7712 w 34874"/>
                    <a:gd name="connsiteY1" fmla="*/ 8087 h 24535"/>
                    <a:gd name="connsiteX2" fmla="*/ 4120 w 34874"/>
                    <a:gd name="connsiteY2" fmla="*/ 10880 h 24535"/>
                    <a:gd name="connsiteX3" fmla="*/ 3642 w 34874"/>
                    <a:gd name="connsiteY3" fmla="*/ 14791 h 24535"/>
                    <a:gd name="connsiteX4" fmla="*/ 5238 w 34874"/>
                    <a:gd name="connsiteY4" fmla="*/ 17903 h 24535"/>
                    <a:gd name="connsiteX5" fmla="*/ 8111 w 34874"/>
                    <a:gd name="connsiteY5" fmla="*/ 19739 h 24535"/>
                    <a:gd name="connsiteX6" fmla="*/ 12340 w 34874"/>
                    <a:gd name="connsiteY6" fmla="*/ 20377 h 24535"/>
                    <a:gd name="connsiteX7" fmla="*/ 17528 w 34874"/>
                    <a:gd name="connsiteY7" fmla="*/ 19898 h 24535"/>
                    <a:gd name="connsiteX8" fmla="*/ 18326 w 34874"/>
                    <a:gd name="connsiteY8" fmla="*/ 19659 h 24535"/>
                    <a:gd name="connsiteX9" fmla="*/ 14415 w 34874"/>
                    <a:gd name="connsiteY9" fmla="*/ 17025 h 24535"/>
                    <a:gd name="connsiteX10" fmla="*/ 12181 w 34874"/>
                    <a:gd name="connsiteY10" fmla="*/ 12636 h 24535"/>
                    <a:gd name="connsiteX11" fmla="*/ 13617 w 34874"/>
                    <a:gd name="connsiteY11" fmla="*/ 4975 h 24535"/>
                    <a:gd name="connsiteX12" fmla="*/ 20959 w 34874"/>
                    <a:gd name="connsiteY12" fmla="*/ 346 h 24535"/>
                    <a:gd name="connsiteX13" fmla="*/ 29817 w 34874"/>
                    <a:gd name="connsiteY13" fmla="*/ 1543 h 24535"/>
                    <a:gd name="connsiteX14" fmla="*/ 34606 w 34874"/>
                    <a:gd name="connsiteY14" fmla="*/ 8406 h 24535"/>
                    <a:gd name="connsiteX15" fmla="*/ 34127 w 34874"/>
                    <a:gd name="connsiteY15" fmla="*/ 14791 h 24535"/>
                    <a:gd name="connsiteX16" fmla="*/ 30057 w 34874"/>
                    <a:gd name="connsiteY16" fmla="*/ 19978 h 24535"/>
                    <a:gd name="connsiteX17" fmla="*/ 20959 w 34874"/>
                    <a:gd name="connsiteY17" fmla="*/ 23489 h 24535"/>
                    <a:gd name="connsiteX18" fmla="*/ 10425 w 34874"/>
                    <a:gd name="connsiteY18" fmla="*/ 24367 h 24535"/>
                    <a:gd name="connsiteX19" fmla="*/ 3722 w 34874"/>
                    <a:gd name="connsiteY19" fmla="*/ 21494 h 24535"/>
                    <a:gd name="connsiteX20" fmla="*/ 290 w 34874"/>
                    <a:gd name="connsiteY20" fmla="*/ 15509 h 24535"/>
                    <a:gd name="connsiteX21" fmla="*/ 1088 w 34874"/>
                    <a:gd name="connsiteY21" fmla="*/ 8646 h 24535"/>
                    <a:gd name="connsiteX22" fmla="*/ 6515 w 34874"/>
                    <a:gd name="connsiteY22" fmla="*/ 4336 h 24535"/>
                    <a:gd name="connsiteX23" fmla="*/ 24870 w 34874"/>
                    <a:gd name="connsiteY23" fmla="*/ 17744 h 24535"/>
                    <a:gd name="connsiteX24" fmla="*/ 30057 w 34874"/>
                    <a:gd name="connsiteY24" fmla="*/ 14631 h 24535"/>
                    <a:gd name="connsiteX25" fmla="*/ 31174 w 34874"/>
                    <a:gd name="connsiteY25" fmla="*/ 9683 h 24535"/>
                    <a:gd name="connsiteX26" fmla="*/ 27902 w 34874"/>
                    <a:gd name="connsiteY26" fmla="*/ 5374 h 24535"/>
                    <a:gd name="connsiteX27" fmla="*/ 21677 w 34874"/>
                    <a:gd name="connsiteY27" fmla="*/ 4656 h 24535"/>
                    <a:gd name="connsiteX28" fmla="*/ 16889 w 34874"/>
                    <a:gd name="connsiteY28" fmla="*/ 7768 h 24535"/>
                    <a:gd name="connsiteX29" fmla="*/ 15932 w 34874"/>
                    <a:gd name="connsiteY29" fmla="*/ 12955 h 24535"/>
                    <a:gd name="connsiteX30" fmla="*/ 18964 w 34874"/>
                    <a:gd name="connsiteY30" fmla="*/ 17185 h 24535"/>
                    <a:gd name="connsiteX31" fmla="*/ 24870 w 34874"/>
                    <a:gd name="connsiteY31" fmla="*/ 17823 h 2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4874" h="24535">
                      <a:moveTo>
                        <a:pt x="6435" y="4177"/>
                      </a:moveTo>
                      <a:lnTo>
                        <a:pt x="7712" y="8087"/>
                      </a:lnTo>
                      <a:cubicBezTo>
                        <a:pt x="5956" y="8806"/>
                        <a:pt x="4759" y="9763"/>
                        <a:pt x="4120" y="10880"/>
                      </a:cubicBezTo>
                      <a:cubicBezTo>
                        <a:pt x="3482" y="11998"/>
                        <a:pt x="3322" y="13275"/>
                        <a:pt x="3642" y="14791"/>
                      </a:cubicBezTo>
                      <a:cubicBezTo>
                        <a:pt x="3881" y="16068"/>
                        <a:pt x="4440" y="17105"/>
                        <a:pt x="5238" y="17903"/>
                      </a:cubicBezTo>
                      <a:cubicBezTo>
                        <a:pt x="6036" y="18701"/>
                        <a:pt x="6993" y="19340"/>
                        <a:pt x="8111" y="19739"/>
                      </a:cubicBezTo>
                      <a:cubicBezTo>
                        <a:pt x="9228" y="20138"/>
                        <a:pt x="10585" y="20377"/>
                        <a:pt x="12340" y="20377"/>
                      </a:cubicBezTo>
                      <a:cubicBezTo>
                        <a:pt x="14096" y="20377"/>
                        <a:pt x="15772" y="20297"/>
                        <a:pt x="17528" y="19898"/>
                      </a:cubicBezTo>
                      <a:cubicBezTo>
                        <a:pt x="17687" y="19898"/>
                        <a:pt x="18006" y="19818"/>
                        <a:pt x="18326" y="19659"/>
                      </a:cubicBezTo>
                      <a:cubicBezTo>
                        <a:pt x="16809" y="19100"/>
                        <a:pt x="15533" y="18222"/>
                        <a:pt x="14415" y="17025"/>
                      </a:cubicBezTo>
                      <a:cubicBezTo>
                        <a:pt x="13298" y="15748"/>
                        <a:pt x="12500" y="14312"/>
                        <a:pt x="12181" y="12636"/>
                      </a:cubicBezTo>
                      <a:cubicBezTo>
                        <a:pt x="11542" y="9843"/>
                        <a:pt x="12021" y="7289"/>
                        <a:pt x="13617" y="4975"/>
                      </a:cubicBezTo>
                      <a:cubicBezTo>
                        <a:pt x="15213" y="2581"/>
                        <a:pt x="17607" y="1065"/>
                        <a:pt x="20959" y="346"/>
                      </a:cubicBezTo>
                      <a:cubicBezTo>
                        <a:pt x="24391" y="-372"/>
                        <a:pt x="27343" y="27"/>
                        <a:pt x="29817" y="1543"/>
                      </a:cubicBezTo>
                      <a:cubicBezTo>
                        <a:pt x="32291" y="3060"/>
                        <a:pt x="33887" y="5374"/>
                        <a:pt x="34606" y="8406"/>
                      </a:cubicBezTo>
                      <a:cubicBezTo>
                        <a:pt x="35084" y="10561"/>
                        <a:pt x="34925" y="12716"/>
                        <a:pt x="34127" y="14791"/>
                      </a:cubicBezTo>
                      <a:cubicBezTo>
                        <a:pt x="33329" y="16866"/>
                        <a:pt x="31972" y="18621"/>
                        <a:pt x="30057" y="19978"/>
                      </a:cubicBezTo>
                      <a:cubicBezTo>
                        <a:pt x="28142" y="21415"/>
                        <a:pt x="25029" y="22532"/>
                        <a:pt x="20959" y="23489"/>
                      </a:cubicBezTo>
                      <a:cubicBezTo>
                        <a:pt x="16650" y="24447"/>
                        <a:pt x="13138" y="24766"/>
                        <a:pt x="10425" y="24367"/>
                      </a:cubicBezTo>
                      <a:cubicBezTo>
                        <a:pt x="7712" y="23968"/>
                        <a:pt x="5477" y="23011"/>
                        <a:pt x="3722" y="21494"/>
                      </a:cubicBezTo>
                      <a:cubicBezTo>
                        <a:pt x="1966" y="19978"/>
                        <a:pt x="849" y="17983"/>
                        <a:pt x="290" y="15509"/>
                      </a:cubicBezTo>
                      <a:cubicBezTo>
                        <a:pt x="-269" y="12876"/>
                        <a:pt x="-29" y="10561"/>
                        <a:pt x="1088" y="8646"/>
                      </a:cubicBezTo>
                      <a:cubicBezTo>
                        <a:pt x="2205" y="6651"/>
                        <a:pt x="3961" y="5214"/>
                        <a:pt x="6515" y="4336"/>
                      </a:cubicBezTo>
                      <a:close/>
                      <a:moveTo>
                        <a:pt x="24870" y="17744"/>
                      </a:moveTo>
                      <a:cubicBezTo>
                        <a:pt x="27264" y="17185"/>
                        <a:pt x="28940" y="16147"/>
                        <a:pt x="30057" y="14631"/>
                      </a:cubicBezTo>
                      <a:cubicBezTo>
                        <a:pt x="31174" y="13035"/>
                        <a:pt x="31493" y="11439"/>
                        <a:pt x="31174" y="9683"/>
                      </a:cubicBezTo>
                      <a:cubicBezTo>
                        <a:pt x="30775" y="7848"/>
                        <a:pt x="29658" y="6411"/>
                        <a:pt x="27902" y="5374"/>
                      </a:cubicBezTo>
                      <a:cubicBezTo>
                        <a:pt x="26146" y="4336"/>
                        <a:pt x="24071" y="4097"/>
                        <a:pt x="21677" y="4656"/>
                      </a:cubicBezTo>
                      <a:cubicBezTo>
                        <a:pt x="19523" y="5135"/>
                        <a:pt x="17927" y="6172"/>
                        <a:pt x="16889" y="7768"/>
                      </a:cubicBezTo>
                      <a:cubicBezTo>
                        <a:pt x="15852" y="9364"/>
                        <a:pt x="15533" y="11120"/>
                        <a:pt x="15932" y="12955"/>
                      </a:cubicBezTo>
                      <a:cubicBezTo>
                        <a:pt x="16330" y="14871"/>
                        <a:pt x="17368" y="16307"/>
                        <a:pt x="18964" y="17185"/>
                      </a:cubicBezTo>
                      <a:cubicBezTo>
                        <a:pt x="20560" y="18143"/>
                        <a:pt x="22555" y="18302"/>
                        <a:pt x="24870" y="17823"/>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49" name="Freeform: Shape 4048">
                  <a:extLst>
                    <a:ext uri="{FF2B5EF4-FFF2-40B4-BE49-F238E27FC236}">
                      <a16:creationId xmlns:a16="http://schemas.microsoft.com/office/drawing/2014/main" id="{8665DDCC-8F7D-F32A-9419-AF75C74227F4}"/>
                    </a:ext>
                  </a:extLst>
                </p:cNvPr>
                <p:cNvSpPr/>
                <p:nvPr/>
              </p:nvSpPr>
              <p:spPr>
                <a:xfrm>
                  <a:off x="2443967" y="612081"/>
                  <a:ext cx="38864" cy="32320"/>
                </a:xfrm>
                <a:custGeom>
                  <a:avLst/>
                  <a:gdLst>
                    <a:gd name="connsiteX0" fmla="*/ 80 w 38864"/>
                    <a:gd name="connsiteY0" fmla="*/ 7422 h 32320"/>
                    <a:gd name="connsiteX1" fmla="*/ 33518 w 38864"/>
                    <a:gd name="connsiteY1" fmla="*/ 0 h 32320"/>
                    <a:gd name="connsiteX2" fmla="*/ 38865 w 38864"/>
                    <a:gd name="connsiteY2" fmla="*/ 24181 h 32320"/>
                    <a:gd name="connsiteX3" fmla="*/ 34954 w 38864"/>
                    <a:gd name="connsiteY3" fmla="*/ 25058 h 32320"/>
                    <a:gd name="connsiteX4" fmla="*/ 30565 w 38864"/>
                    <a:gd name="connsiteY4" fmla="*/ 5267 h 32320"/>
                    <a:gd name="connsiteX5" fmla="*/ 20270 w 38864"/>
                    <a:gd name="connsiteY5" fmla="*/ 7502 h 32320"/>
                    <a:gd name="connsiteX6" fmla="*/ 24340 w 38864"/>
                    <a:gd name="connsiteY6" fmla="*/ 26016 h 32320"/>
                    <a:gd name="connsiteX7" fmla="*/ 20430 w 38864"/>
                    <a:gd name="connsiteY7" fmla="*/ 26894 h 32320"/>
                    <a:gd name="connsiteX8" fmla="*/ 16360 w 38864"/>
                    <a:gd name="connsiteY8" fmla="*/ 8379 h 32320"/>
                    <a:gd name="connsiteX9" fmla="*/ 4948 w 38864"/>
                    <a:gd name="connsiteY9" fmla="*/ 10933 h 32320"/>
                    <a:gd name="connsiteX10" fmla="*/ 9497 w 38864"/>
                    <a:gd name="connsiteY10" fmla="*/ 31443 h 32320"/>
                    <a:gd name="connsiteX11" fmla="*/ 5506 w 38864"/>
                    <a:gd name="connsiteY11" fmla="*/ 32321 h 32320"/>
                    <a:gd name="connsiteX12" fmla="*/ 0 w 38864"/>
                    <a:gd name="connsiteY12" fmla="*/ 7342 h 3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864" h="32320">
                      <a:moveTo>
                        <a:pt x="80" y="7422"/>
                      </a:moveTo>
                      <a:lnTo>
                        <a:pt x="33518" y="0"/>
                      </a:lnTo>
                      <a:lnTo>
                        <a:pt x="38865" y="24181"/>
                      </a:lnTo>
                      <a:lnTo>
                        <a:pt x="34954" y="25058"/>
                      </a:lnTo>
                      <a:lnTo>
                        <a:pt x="30565" y="5267"/>
                      </a:lnTo>
                      <a:lnTo>
                        <a:pt x="20270" y="7502"/>
                      </a:lnTo>
                      <a:lnTo>
                        <a:pt x="24340" y="26016"/>
                      </a:lnTo>
                      <a:lnTo>
                        <a:pt x="20430" y="26894"/>
                      </a:lnTo>
                      <a:lnTo>
                        <a:pt x="16360" y="8379"/>
                      </a:lnTo>
                      <a:lnTo>
                        <a:pt x="4948" y="10933"/>
                      </a:lnTo>
                      <a:lnTo>
                        <a:pt x="9497" y="31443"/>
                      </a:lnTo>
                      <a:lnTo>
                        <a:pt x="5506" y="32321"/>
                      </a:lnTo>
                      <a:lnTo>
                        <a:pt x="0" y="734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50" name="Freeform: Shape 4049">
                  <a:extLst>
                    <a:ext uri="{FF2B5EF4-FFF2-40B4-BE49-F238E27FC236}">
                      <a16:creationId xmlns:a16="http://schemas.microsoft.com/office/drawing/2014/main" id="{81CE859E-8744-AA86-443E-7C11DA316119}"/>
                    </a:ext>
                  </a:extLst>
                </p:cNvPr>
                <p:cNvSpPr/>
                <p:nvPr/>
              </p:nvSpPr>
              <p:spPr>
                <a:xfrm>
                  <a:off x="2451552" y="646157"/>
                  <a:ext cx="36387" cy="18811"/>
                </a:xfrm>
                <a:custGeom>
                  <a:avLst/>
                  <a:gdLst>
                    <a:gd name="connsiteX0" fmla="*/ 8377 w 36387"/>
                    <a:gd name="connsiteY0" fmla="*/ 80 h 18811"/>
                    <a:gd name="connsiteX1" fmla="*/ 9813 w 36387"/>
                    <a:gd name="connsiteY1" fmla="*/ 3990 h 18811"/>
                    <a:gd name="connsiteX2" fmla="*/ 4865 w 36387"/>
                    <a:gd name="connsiteY2" fmla="*/ 6624 h 18811"/>
                    <a:gd name="connsiteX3" fmla="*/ 4227 w 36387"/>
                    <a:gd name="connsiteY3" fmla="*/ 10454 h 18811"/>
                    <a:gd name="connsiteX4" fmla="*/ 5583 w 36387"/>
                    <a:gd name="connsiteY4" fmla="*/ 13168 h 18811"/>
                    <a:gd name="connsiteX5" fmla="*/ 8057 w 36387"/>
                    <a:gd name="connsiteY5" fmla="*/ 14365 h 18811"/>
                    <a:gd name="connsiteX6" fmla="*/ 12367 w 36387"/>
                    <a:gd name="connsiteY6" fmla="*/ 13886 h 18811"/>
                    <a:gd name="connsiteX7" fmla="*/ 35430 w 36387"/>
                    <a:gd name="connsiteY7" fmla="*/ 8778 h 18811"/>
                    <a:gd name="connsiteX8" fmla="*/ 36388 w 36387"/>
                    <a:gd name="connsiteY8" fmla="*/ 13168 h 18811"/>
                    <a:gd name="connsiteX9" fmla="*/ 13564 w 36387"/>
                    <a:gd name="connsiteY9" fmla="*/ 18195 h 18811"/>
                    <a:gd name="connsiteX10" fmla="*/ 6860 w 36387"/>
                    <a:gd name="connsiteY10" fmla="*/ 18594 h 18811"/>
                    <a:gd name="connsiteX11" fmla="*/ 2631 w 36387"/>
                    <a:gd name="connsiteY11" fmla="*/ 16120 h 18811"/>
                    <a:gd name="connsiteX12" fmla="*/ 316 w 36387"/>
                    <a:gd name="connsiteY12" fmla="*/ 11252 h 18811"/>
                    <a:gd name="connsiteX13" fmla="*/ 1354 w 36387"/>
                    <a:gd name="connsiteY13" fmla="*/ 3910 h 18811"/>
                    <a:gd name="connsiteX14" fmla="*/ 8377 w 36387"/>
                    <a:gd name="connsiteY14" fmla="*/ 0 h 1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387" h="18811">
                      <a:moveTo>
                        <a:pt x="8377" y="80"/>
                      </a:moveTo>
                      <a:lnTo>
                        <a:pt x="9813" y="3990"/>
                      </a:lnTo>
                      <a:cubicBezTo>
                        <a:pt x="7259" y="4629"/>
                        <a:pt x="5663" y="5506"/>
                        <a:pt x="4865" y="6624"/>
                      </a:cubicBezTo>
                      <a:cubicBezTo>
                        <a:pt x="4067" y="7741"/>
                        <a:pt x="3907" y="8938"/>
                        <a:pt x="4227" y="10454"/>
                      </a:cubicBezTo>
                      <a:cubicBezTo>
                        <a:pt x="4466" y="11572"/>
                        <a:pt x="4945" y="12449"/>
                        <a:pt x="5583" y="13168"/>
                      </a:cubicBezTo>
                      <a:cubicBezTo>
                        <a:pt x="6302" y="13886"/>
                        <a:pt x="7100" y="14285"/>
                        <a:pt x="8057" y="14365"/>
                      </a:cubicBezTo>
                      <a:cubicBezTo>
                        <a:pt x="9015" y="14445"/>
                        <a:pt x="10451" y="14365"/>
                        <a:pt x="12367" y="13886"/>
                      </a:cubicBezTo>
                      <a:lnTo>
                        <a:pt x="35430" y="8778"/>
                      </a:lnTo>
                      <a:lnTo>
                        <a:pt x="36388" y="13168"/>
                      </a:lnTo>
                      <a:lnTo>
                        <a:pt x="13564" y="18195"/>
                      </a:lnTo>
                      <a:cubicBezTo>
                        <a:pt x="10771" y="18834"/>
                        <a:pt x="8536" y="18993"/>
                        <a:pt x="6860" y="18594"/>
                      </a:cubicBezTo>
                      <a:cubicBezTo>
                        <a:pt x="5184" y="18275"/>
                        <a:pt x="3748" y="17477"/>
                        <a:pt x="2631" y="16120"/>
                      </a:cubicBezTo>
                      <a:cubicBezTo>
                        <a:pt x="1513" y="14844"/>
                        <a:pt x="715" y="13168"/>
                        <a:pt x="316" y="11252"/>
                      </a:cubicBezTo>
                      <a:cubicBezTo>
                        <a:pt x="-322" y="8300"/>
                        <a:pt x="-3" y="5906"/>
                        <a:pt x="1354" y="3910"/>
                      </a:cubicBezTo>
                      <a:cubicBezTo>
                        <a:pt x="2710" y="1995"/>
                        <a:pt x="5025" y="638"/>
                        <a:pt x="8377" y="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015" name="Graphic 2">
                <a:extLst>
                  <a:ext uri="{FF2B5EF4-FFF2-40B4-BE49-F238E27FC236}">
                    <a16:creationId xmlns:a16="http://schemas.microsoft.com/office/drawing/2014/main" id="{5BB56C26-D0A8-7158-CBCE-479253BEB6F7}"/>
                  </a:ext>
                </a:extLst>
              </p:cNvPr>
              <p:cNvGrpSpPr/>
              <p:nvPr/>
            </p:nvGrpSpPr>
            <p:grpSpPr>
              <a:xfrm>
                <a:off x="2541887" y="297174"/>
                <a:ext cx="166551" cy="849655"/>
                <a:chOff x="2541887" y="297174"/>
                <a:chExt cx="166551" cy="849655"/>
              </a:xfrm>
              <a:solidFill>
                <a:srgbClr val="000000"/>
              </a:solidFill>
            </p:grpSpPr>
            <p:sp>
              <p:nvSpPr>
                <p:cNvPr id="4023" name="Freeform: Shape 4022">
                  <a:extLst>
                    <a:ext uri="{FF2B5EF4-FFF2-40B4-BE49-F238E27FC236}">
                      <a16:creationId xmlns:a16="http://schemas.microsoft.com/office/drawing/2014/main" id="{58111099-0E7E-901D-6D72-13BC838A5768}"/>
                    </a:ext>
                  </a:extLst>
                </p:cNvPr>
                <p:cNvSpPr/>
                <p:nvPr/>
              </p:nvSpPr>
              <p:spPr>
                <a:xfrm>
                  <a:off x="2541887" y="297174"/>
                  <a:ext cx="72982" cy="70786"/>
                </a:xfrm>
                <a:custGeom>
                  <a:avLst/>
                  <a:gdLst>
                    <a:gd name="connsiteX0" fmla="*/ 80 w 72982"/>
                    <a:gd name="connsiteY0" fmla="*/ 9816 h 70786"/>
                    <a:gd name="connsiteX1" fmla="*/ 67913 w 72982"/>
                    <a:gd name="connsiteY1" fmla="*/ 0 h 70786"/>
                    <a:gd name="connsiteX2" fmla="*/ 72063 w 72982"/>
                    <a:gd name="connsiteY2" fmla="*/ 28809 h 70786"/>
                    <a:gd name="connsiteX3" fmla="*/ 72542 w 72982"/>
                    <a:gd name="connsiteY3" fmla="*/ 44850 h 70786"/>
                    <a:gd name="connsiteX4" fmla="*/ 67195 w 72982"/>
                    <a:gd name="connsiteY4" fmla="*/ 53708 h 70786"/>
                    <a:gd name="connsiteX5" fmla="*/ 56900 w 72982"/>
                    <a:gd name="connsiteY5" fmla="*/ 58177 h 70786"/>
                    <a:gd name="connsiteX6" fmla="*/ 43653 w 72982"/>
                    <a:gd name="connsiteY6" fmla="*/ 55544 h 70786"/>
                    <a:gd name="connsiteX7" fmla="*/ 35433 w 72982"/>
                    <a:gd name="connsiteY7" fmla="*/ 43014 h 70786"/>
                    <a:gd name="connsiteX8" fmla="*/ 30804 w 72982"/>
                    <a:gd name="connsiteY8" fmla="*/ 51154 h 70786"/>
                    <a:gd name="connsiteX9" fmla="*/ 20909 w 72982"/>
                    <a:gd name="connsiteY9" fmla="*/ 60571 h 70786"/>
                    <a:gd name="connsiteX10" fmla="*/ 8858 w 72982"/>
                    <a:gd name="connsiteY10" fmla="*/ 70786 h 70786"/>
                    <a:gd name="connsiteX11" fmla="*/ 6464 w 72982"/>
                    <a:gd name="connsiteY11" fmla="*/ 54426 h 70786"/>
                    <a:gd name="connsiteX12" fmla="*/ 19791 w 72982"/>
                    <a:gd name="connsiteY12" fmla="*/ 42376 h 70786"/>
                    <a:gd name="connsiteX13" fmla="*/ 28730 w 72982"/>
                    <a:gd name="connsiteY13" fmla="*/ 33757 h 70786"/>
                    <a:gd name="connsiteX14" fmla="*/ 30964 w 72982"/>
                    <a:gd name="connsiteY14" fmla="*/ 29208 h 70786"/>
                    <a:gd name="connsiteX15" fmla="*/ 30725 w 72982"/>
                    <a:gd name="connsiteY15" fmla="*/ 22186 h 70786"/>
                    <a:gd name="connsiteX16" fmla="*/ 30326 w 72982"/>
                    <a:gd name="connsiteY16" fmla="*/ 19392 h 70786"/>
                    <a:gd name="connsiteX17" fmla="*/ 1995 w 72982"/>
                    <a:gd name="connsiteY17" fmla="*/ 23462 h 70786"/>
                    <a:gd name="connsiteX18" fmla="*/ 0 w 72982"/>
                    <a:gd name="connsiteY18" fmla="*/ 9736 h 70786"/>
                    <a:gd name="connsiteX19" fmla="*/ 41179 w 72982"/>
                    <a:gd name="connsiteY19" fmla="*/ 17876 h 70786"/>
                    <a:gd name="connsiteX20" fmla="*/ 42615 w 72982"/>
                    <a:gd name="connsiteY20" fmla="*/ 28011 h 70786"/>
                    <a:gd name="connsiteX21" fmla="*/ 45249 w 72982"/>
                    <a:gd name="connsiteY21" fmla="*/ 40221 h 70786"/>
                    <a:gd name="connsiteX22" fmla="*/ 48681 w 72982"/>
                    <a:gd name="connsiteY22" fmla="*/ 43653 h 70786"/>
                    <a:gd name="connsiteX23" fmla="*/ 53948 w 72982"/>
                    <a:gd name="connsiteY23" fmla="*/ 44291 h 70786"/>
                    <a:gd name="connsiteX24" fmla="*/ 59215 w 72982"/>
                    <a:gd name="connsiteY24" fmla="*/ 41658 h 70786"/>
                    <a:gd name="connsiteX25" fmla="*/ 61130 w 72982"/>
                    <a:gd name="connsiteY25" fmla="*/ 36151 h 70786"/>
                    <a:gd name="connsiteX26" fmla="*/ 59933 w 72982"/>
                    <a:gd name="connsiteY26" fmla="*/ 26096 h 70786"/>
                    <a:gd name="connsiteX27" fmla="*/ 58417 w 72982"/>
                    <a:gd name="connsiteY27" fmla="*/ 15402 h 70786"/>
                    <a:gd name="connsiteX28" fmla="*/ 41179 w 72982"/>
                    <a:gd name="connsiteY28" fmla="*/ 17876 h 70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982" h="70786">
                      <a:moveTo>
                        <a:pt x="80" y="9816"/>
                      </a:moveTo>
                      <a:lnTo>
                        <a:pt x="67913" y="0"/>
                      </a:lnTo>
                      <a:lnTo>
                        <a:pt x="72063" y="28809"/>
                      </a:lnTo>
                      <a:cubicBezTo>
                        <a:pt x="73101" y="36071"/>
                        <a:pt x="73260" y="41418"/>
                        <a:pt x="72542" y="44850"/>
                      </a:cubicBezTo>
                      <a:cubicBezTo>
                        <a:pt x="71824" y="48281"/>
                        <a:pt x="69988" y="51234"/>
                        <a:pt x="67195" y="53708"/>
                      </a:cubicBezTo>
                      <a:cubicBezTo>
                        <a:pt x="64402" y="56102"/>
                        <a:pt x="60970" y="57619"/>
                        <a:pt x="56900" y="58177"/>
                      </a:cubicBezTo>
                      <a:cubicBezTo>
                        <a:pt x="51793" y="58895"/>
                        <a:pt x="47404" y="58018"/>
                        <a:pt x="43653" y="55544"/>
                      </a:cubicBezTo>
                      <a:cubicBezTo>
                        <a:pt x="39902" y="53070"/>
                        <a:pt x="37189" y="48840"/>
                        <a:pt x="35433" y="43014"/>
                      </a:cubicBezTo>
                      <a:cubicBezTo>
                        <a:pt x="34156" y="46207"/>
                        <a:pt x="32560" y="48920"/>
                        <a:pt x="30804" y="51154"/>
                      </a:cubicBezTo>
                      <a:cubicBezTo>
                        <a:pt x="29049" y="53389"/>
                        <a:pt x="25697" y="56501"/>
                        <a:pt x="20909" y="60571"/>
                      </a:cubicBezTo>
                      <a:lnTo>
                        <a:pt x="8858" y="70786"/>
                      </a:lnTo>
                      <a:lnTo>
                        <a:pt x="6464" y="54426"/>
                      </a:lnTo>
                      <a:lnTo>
                        <a:pt x="19791" y="42376"/>
                      </a:lnTo>
                      <a:cubicBezTo>
                        <a:pt x="24580" y="38067"/>
                        <a:pt x="27532" y="35194"/>
                        <a:pt x="28730" y="33757"/>
                      </a:cubicBezTo>
                      <a:cubicBezTo>
                        <a:pt x="29927" y="32241"/>
                        <a:pt x="30645" y="30725"/>
                        <a:pt x="30964" y="29208"/>
                      </a:cubicBezTo>
                      <a:cubicBezTo>
                        <a:pt x="31283" y="27692"/>
                        <a:pt x="31203" y="25378"/>
                        <a:pt x="30725" y="22186"/>
                      </a:cubicBezTo>
                      <a:lnTo>
                        <a:pt x="30326" y="19392"/>
                      </a:lnTo>
                      <a:lnTo>
                        <a:pt x="1995" y="23462"/>
                      </a:lnTo>
                      <a:lnTo>
                        <a:pt x="0" y="9736"/>
                      </a:lnTo>
                      <a:close/>
                      <a:moveTo>
                        <a:pt x="41179" y="17876"/>
                      </a:moveTo>
                      <a:lnTo>
                        <a:pt x="42615" y="28011"/>
                      </a:lnTo>
                      <a:cubicBezTo>
                        <a:pt x="43573" y="34555"/>
                        <a:pt x="44451" y="38625"/>
                        <a:pt x="45249" y="40221"/>
                      </a:cubicBezTo>
                      <a:cubicBezTo>
                        <a:pt x="46047" y="41817"/>
                        <a:pt x="47164" y="42935"/>
                        <a:pt x="48681" y="43653"/>
                      </a:cubicBezTo>
                      <a:cubicBezTo>
                        <a:pt x="50197" y="44371"/>
                        <a:pt x="51953" y="44610"/>
                        <a:pt x="53948" y="44291"/>
                      </a:cubicBezTo>
                      <a:cubicBezTo>
                        <a:pt x="56262" y="43972"/>
                        <a:pt x="58017" y="43094"/>
                        <a:pt x="59215" y="41658"/>
                      </a:cubicBezTo>
                      <a:cubicBezTo>
                        <a:pt x="60412" y="40221"/>
                        <a:pt x="61050" y="38386"/>
                        <a:pt x="61130" y="36151"/>
                      </a:cubicBezTo>
                      <a:cubicBezTo>
                        <a:pt x="61130" y="35034"/>
                        <a:pt x="60731" y="31682"/>
                        <a:pt x="59933" y="26096"/>
                      </a:cubicBezTo>
                      <a:lnTo>
                        <a:pt x="58417" y="15402"/>
                      </a:lnTo>
                      <a:lnTo>
                        <a:pt x="41179" y="1787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24" name="Freeform: Shape 4023">
                  <a:extLst>
                    <a:ext uri="{FF2B5EF4-FFF2-40B4-BE49-F238E27FC236}">
                      <a16:creationId xmlns:a16="http://schemas.microsoft.com/office/drawing/2014/main" id="{5576EEBE-9C41-F9D6-6B8E-DC213848F5C6}"/>
                    </a:ext>
                  </a:extLst>
                </p:cNvPr>
                <p:cNvSpPr/>
                <p:nvPr/>
              </p:nvSpPr>
              <p:spPr>
                <a:xfrm>
                  <a:off x="2553265" y="367591"/>
                  <a:ext cx="51814" cy="47134"/>
                </a:xfrm>
                <a:custGeom>
                  <a:avLst/>
                  <a:gdLst>
                    <a:gd name="connsiteX0" fmla="*/ 18309 w 51814"/>
                    <a:gd name="connsiteY0" fmla="*/ 33887 h 47134"/>
                    <a:gd name="connsiteX1" fmla="*/ 17990 w 51814"/>
                    <a:gd name="connsiteY1" fmla="*/ 47134 h 47134"/>
                    <a:gd name="connsiteX2" fmla="*/ 6019 w 51814"/>
                    <a:gd name="connsiteY2" fmla="*/ 40830 h 47134"/>
                    <a:gd name="connsiteX3" fmla="*/ 353 w 51814"/>
                    <a:gd name="connsiteY3" fmla="*/ 27901 h 47134"/>
                    <a:gd name="connsiteX4" fmla="*/ 6019 w 51814"/>
                    <a:gd name="connsiteY4" fmla="*/ 7711 h 47134"/>
                    <a:gd name="connsiteX5" fmla="*/ 22219 w 51814"/>
                    <a:gd name="connsiteY5" fmla="*/ 449 h 47134"/>
                    <a:gd name="connsiteX6" fmla="*/ 42250 w 51814"/>
                    <a:gd name="connsiteY6" fmla="*/ 4040 h 47134"/>
                    <a:gd name="connsiteX7" fmla="*/ 51508 w 51814"/>
                    <a:gd name="connsiteY7" fmla="*/ 19203 h 47134"/>
                    <a:gd name="connsiteX8" fmla="*/ 46719 w 51814"/>
                    <a:gd name="connsiteY8" fmla="*/ 37558 h 47134"/>
                    <a:gd name="connsiteX9" fmla="*/ 25412 w 51814"/>
                    <a:gd name="connsiteY9" fmla="*/ 46815 h 47134"/>
                    <a:gd name="connsiteX10" fmla="*/ 20703 w 51814"/>
                    <a:gd name="connsiteY10" fmla="*/ 14255 h 47134"/>
                    <a:gd name="connsiteX11" fmla="*/ 12164 w 51814"/>
                    <a:gd name="connsiteY11" fmla="*/ 18724 h 47134"/>
                    <a:gd name="connsiteX12" fmla="*/ 10009 w 51814"/>
                    <a:gd name="connsiteY12" fmla="*/ 26704 h 47134"/>
                    <a:gd name="connsiteX13" fmla="*/ 12404 w 51814"/>
                    <a:gd name="connsiteY13" fmla="*/ 31572 h 47134"/>
                    <a:gd name="connsiteX14" fmla="*/ 18229 w 51814"/>
                    <a:gd name="connsiteY14" fmla="*/ 33967 h 47134"/>
                    <a:gd name="connsiteX15" fmla="*/ 31557 w 51814"/>
                    <a:gd name="connsiteY15" fmla="*/ 32770 h 47134"/>
                    <a:gd name="connsiteX16" fmla="*/ 39696 w 51814"/>
                    <a:gd name="connsiteY16" fmla="*/ 28620 h 47134"/>
                    <a:gd name="connsiteX17" fmla="*/ 41692 w 51814"/>
                    <a:gd name="connsiteY17" fmla="*/ 21437 h 47134"/>
                    <a:gd name="connsiteX18" fmla="*/ 37542 w 51814"/>
                    <a:gd name="connsiteY18" fmla="*/ 14814 h 47134"/>
                    <a:gd name="connsiteX19" fmla="*/ 28763 w 51814"/>
                    <a:gd name="connsiteY19" fmla="*/ 13297 h 47134"/>
                    <a:gd name="connsiteX20" fmla="*/ 31557 w 51814"/>
                    <a:gd name="connsiteY20" fmla="*/ 32770 h 4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814" h="47134">
                      <a:moveTo>
                        <a:pt x="18309" y="33887"/>
                      </a:moveTo>
                      <a:lnTo>
                        <a:pt x="17990" y="47134"/>
                      </a:lnTo>
                      <a:cubicBezTo>
                        <a:pt x="13042" y="46177"/>
                        <a:pt x="8972" y="44022"/>
                        <a:pt x="6019" y="40830"/>
                      </a:cubicBezTo>
                      <a:cubicBezTo>
                        <a:pt x="3066" y="37638"/>
                        <a:pt x="1151" y="33248"/>
                        <a:pt x="353" y="27901"/>
                      </a:cubicBezTo>
                      <a:cubicBezTo>
                        <a:pt x="-844" y="19362"/>
                        <a:pt x="992" y="12659"/>
                        <a:pt x="6019" y="7711"/>
                      </a:cubicBezTo>
                      <a:cubicBezTo>
                        <a:pt x="10009" y="3801"/>
                        <a:pt x="15436" y="1407"/>
                        <a:pt x="22219" y="449"/>
                      </a:cubicBezTo>
                      <a:cubicBezTo>
                        <a:pt x="30360" y="-748"/>
                        <a:pt x="37063" y="449"/>
                        <a:pt x="42250" y="4040"/>
                      </a:cubicBezTo>
                      <a:cubicBezTo>
                        <a:pt x="47437" y="7631"/>
                        <a:pt x="50550" y="12659"/>
                        <a:pt x="51508" y="19203"/>
                      </a:cubicBezTo>
                      <a:cubicBezTo>
                        <a:pt x="52545" y="26545"/>
                        <a:pt x="50949" y="32610"/>
                        <a:pt x="46719" y="37558"/>
                      </a:cubicBezTo>
                      <a:cubicBezTo>
                        <a:pt x="42490" y="42506"/>
                        <a:pt x="35387" y="45538"/>
                        <a:pt x="25412" y="46815"/>
                      </a:cubicBezTo>
                      <a:lnTo>
                        <a:pt x="20703" y="14255"/>
                      </a:lnTo>
                      <a:cubicBezTo>
                        <a:pt x="16873" y="14893"/>
                        <a:pt x="14000" y="16410"/>
                        <a:pt x="12164" y="18724"/>
                      </a:cubicBezTo>
                      <a:cubicBezTo>
                        <a:pt x="10329" y="21038"/>
                        <a:pt x="9610" y="23672"/>
                        <a:pt x="10009" y="26704"/>
                      </a:cubicBezTo>
                      <a:cubicBezTo>
                        <a:pt x="10329" y="28700"/>
                        <a:pt x="11127" y="30375"/>
                        <a:pt x="12404" y="31572"/>
                      </a:cubicBezTo>
                      <a:cubicBezTo>
                        <a:pt x="13680" y="32770"/>
                        <a:pt x="15676" y="33568"/>
                        <a:pt x="18229" y="33967"/>
                      </a:cubicBezTo>
                      <a:close/>
                      <a:moveTo>
                        <a:pt x="31557" y="32770"/>
                      </a:moveTo>
                      <a:cubicBezTo>
                        <a:pt x="35307" y="32131"/>
                        <a:pt x="38021" y="30774"/>
                        <a:pt x="39696" y="28620"/>
                      </a:cubicBezTo>
                      <a:cubicBezTo>
                        <a:pt x="41373" y="26465"/>
                        <a:pt x="42011" y="24071"/>
                        <a:pt x="41692" y="21437"/>
                      </a:cubicBezTo>
                      <a:cubicBezTo>
                        <a:pt x="41293" y="18564"/>
                        <a:pt x="39936" y="16410"/>
                        <a:pt x="37542" y="14814"/>
                      </a:cubicBezTo>
                      <a:cubicBezTo>
                        <a:pt x="35227" y="13297"/>
                        <a:pt x="32275" y="12739"/>
                        <a:pt x="28763" y="13297"/>
                      </a:cubicBezTo>
                      <a:lnTo>
                        <a:pt x="31557" y="3277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25" name="Freeform: Shape 4024">
                  <a:extLst>
                    <a:ext uri="{FF2B5EF4-FFF2-40B4-BE49-F238E27FC236}">
                      <a16:creationId xmlns:a16="http://schemas.microsoft.com/office/drawing/2014/main" id="{BF6AFC70-DD1F-F5B6-6382-B83AE0E47810}"/>
                    </a:ext>
                  </a:extLst>
                </p:cNvPr>
                <p:cNvSpPr/>
                <p:nvPr/>
              </p:nvSpPr>
              <p:spPr>
                <a:xfrm>
                  <a:off x="2560589" y="420065"/>
                  <a:ext cx="52195" cy="47250"/>
                </a:xfrm>
                <a:custGeom>
                  <a:avLst/>
                  <a:gdLst>
                    <a:gd name="connsiteX0" fmla="*/ 12182 w 52195"/>
                    <a:gd name="connsiteY0" fmla="*/ 1364 h 47250"/>
                    <a:gd name="connsiteX1" fmla="*/ 16013 w 52195"/>
                    <a:gd name="connsiteY1" fmla="*/ 14133 h 47250"/>
                    <a:gd name="connsiteX2" fmla="*/ 10746 w 52195"/>
                    <a:gd name="connsiteY2" fmla="*/ 18362 h 47250"/>
                    <a:gd name="connsiteX3" fmla="*/ 9788 w 52195"/>
                    <a:gd name="connsiteY3" fmla="*/ 25784 h 47250"/>
                    <a:gd name="connsiteX4" fmla="*/ 12741 w 52195"/>
                    <a:gd name="connsiteY4" fmla="*/ 33126 h 47250"/>
                    <a:gd name="connsiteX5" fmla="*/ 16492 w 52195"/>
                    <a:gd name="connsiteY5" fmla="*/ 34323 h 47250"/>
                    <a:gd name="connsiteX6" fmla="*/ 18806 w 52195"/>
                    <a:gd name="connsiteY6" fmla="*/ 33046 h 47250"/>
                    <a:gd name="connsiteX7" fmla="*/ 19923 w 52195"/>
                    <a:gd name="connsiteY7" fmla="*/ 28418 h 47250"/>
                    <a:gd name="connsiteX8" fmla="*/ 23355 w 52195"/>
                    <a:gd name="connsiteY8" fmla="*/ 7589 h 47250"/>
                    <a:gd name="connsiteX9" fmla="*/ 33570 w 52195"/>
                    <a:gd name="connsiteY9" fmla="*/ 167 h 47250"/>
                    <a:gd name="connsiteX10" fmla="*/ 45061 w 52195"/>
                    <a:gd name="connsiteY10" fmla="*/ 3678 h 47250"/>
                    <a:gd name="connsiteX11" fmla="*/ 51685 w 52195"/>
                    <a:gd name="connsiteY11" fmla="*/ 18682 h 47250"/>
                    <a:gd name="connsiteX12" fmla="*/ 50568 w 52195"/>
                    <a:gd name="connsiteY12" fmla="*/ 34164 h 47250"/>
                    <a:gd name="connsiteX13" fmla="*/ 41790 w 52195"/>
                    <a:gd name="connsiteY13" fmla="*/ 42304 h 47250"/>
                    <a:gd name="connsiteX14" fmla="*/ 37720 w 52195"/>
                    <a:gd name="connsiteY14" fmla="*/ 30333 h 47250"/>
                    <a:gd name="connsiteX15" fmla="*/ 41710 w 52195"/>
                    <a:gd name="connsiteY15" fmla="*/ 26742 h 47250"/>
                    <a:gd name="connsiteX16" fmla="*/ 42348 w 52195"/>
                    <a:gd name="connsiteY16" fmla="*/ 20278 h 47250"/>
                    <a:gd name="connsiteX17" fmla="*/ 39874 w 52195"/>
                    <a:gd name="connsiteY17" fmla="*/ 13095 h 47250"/>
                    <a:gd name="connsiteX18" fmla="*/ 37001 w 52195"/>
                    <a:gd name="connsiteY18" fmla="*/ 11978 h 47250"/>
                    <a:gd name="connsiteX19" fmla="*/ 34847 w 52195"/>
                    <a:gd name="connsiteY19" fmla="*/ 13654 h 47250"/>
                    <a:gd name="connsiteX20" fmla="*/ 32931 w 52195"/>
                    <a:gd name="connsiteY20" fmla="*/ 26343 h 47250"/>
                    <a:gd name="connsiteX21" fmla="*/ 29260 w 52195"/>
                    <a:gd name="connsiteY21" fmla="*/ 41665 h 47250"/>
                    <a:gd name="connsiteX22" fmla="*/ 20163 w 52195"/>
                    <a:gd name="connsiteY22" fmla="*/ 47092 h 47250"/>
                    <a:gd name="connsiteX23" fmla="*/ 7713 w 52195"/>
                    <a:gd name="connsiteY23" fmla="*/ 43102 h 47250"/>
                    <a:gd name="connsiteX24" fmla="*/ 451 w 52195"/>
                    <a:gd name="connsiteY24" fmla="*/ 27141 h 47250"/>
                    <a:gd name="connsiteX25" fmla="*/ 2207 w 52195"/>
                    <a:gd name="connsiteY25" fmla="*/ 10621 h 47250"/>
                    <a:gd name="connsiteX26" fmla="*/ 12182 w 52195"/>
                    <a:gd name="connsiteY26" fmla="*/ 1364 h 4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2195" h="47250">
                      <a:moveTo>
                        <a:pt x="12182" y="1364"/>
                      </a:moveTo>
                      <a:lnTo>
                        <a:pt x="16013" y="14133"/>
                      </a:lnTo>
                      <a:cubicBezTo>
                        <a:pt x="13539" y="15090"/>
                        <a:pt x="11783" y="16447"/>
                        <a:pt x="10746" y="18362"/>
                      </a:cubicBezTo>
                      <a:cubicBezTo>
                        <a:pt x="9708" y="20278"/>
                        <a:pt x="9389" y="22752"/>
                        <a:pt x="9788" y="25784"/>
                      </a:cubicBezTo>
                      <a:cubicBezTo>
                        <a:pt x="10267" y="29136"/>
                        <a:pt x="11225" y="31610"/>
                        <a:pt x="12741" y="33126"/>
                      </a:cubicBezTo>
                      <a:cubicBezTo>
                        <a:pt x="13778" y="34164"/>
                        <a:pt x="14975" y="34563"/>
                        <a:pt x="16492" y="34323"/>
                      </a:cubicBezTo>
                      <a:cubicBezTo>
                        <a:pt x="17449" y="34164"/>
                        <a:pt x="18247" y="33764"/>
                        <a:pt x="18806" y="33046"/>
                      </a:cubicBezTo>
                      <a:cubicBezTo>
                        <a:pt x="19365" y="32328"/>
                        <a:pt x="19684" y="30812"/>
                        <a:pt x="19923" y="28418"/>
                      </a:cubicBezTo>
                      <a:cubicBezTo>
                        <a:pt x="20721" y="17564"/>
                        <a:pt x="21918" y="10621"/>
                        <a:pt x="23355" y="7589"/>
                      </a:cubicBezTo>
                      <a:cubicBezTo>
                        <a:pt x="25430" y="3279"/>
                        <a:pt x="28861" y="885"/>
                        <a:pt x="33570" y="167"/>
                      </a:cubicBezTo>
                      <a:cubicBezTo>
                        <a:pt x="37800" y="-471"/>
                        <a:pt x="41630" y="726"/>
                        <a:pt x="45061" y="3678"/>
                      </a:cubicBezTo>
                      <a:cubicBezTo>
                        <a:pt x="48493" y="6631"/>
                        <a:pt x="50648" y="11659"/>
                        <a:pt x="51685" y="18682"/>
                      </a:cubicBezTo>
                      <a:cubicBezTo>
                        <a:pt x="52643" y="25385"/>
                        <a:pt x="52244" y="30572"/>
                        <a:pt x="50568" y="34164"/>
                      </a:cubicBezTo>
                      <a:cubicBezTo>
                        <a:pt x="48892" y="37755"/>
                        <a:pt x="45939" y="40468"/>
                        <a:pt x="41790" y="42304"/>
                      </a:cubicBezTo>
                      <a:lnTo>
                        <a:pt x="37720" y="30333"/>
                      </a:lnTo>
                      <a:cubicBezTo>
                        <a:pt x="39555" y="29535"/>
                        <a:pt x="40912" y="28338"/>
                        <a:pt x="41710" y="26742"/>
                      </a:cubicBezTo>
                      <a:cubicBezTo>
                        <a:pt x="42508" y="25146"/>
                        <a:pt x="42747" y="22991"/>
                        <a:pt x="42348" y="20278"/>
                      </a:cubicBezTo>
                      <a:cubicBezTo>
                        <a:pt x="41869" y="16846"/>
                        <a:pt x="40992" y="14452"/>
                        <a:pt x="39874" y="13095"/>
                      </a:cubicBezTo>
                      <a:cubicBezTo>
                        <a:pt x="39076" y="12217"/>
                        <a:pt x="38119" y="11818"/>
                        <a:pt x="37001" y="11978"/>
                      </a:cubicBezTo>
                      <a:cubicBezTo>
                        <a:pt x="36044" y="12138"/>
                        <a:pt x="35325" y="12616"/>
                        <a:pt x="34847" y="13654"/>
                      </a:cubicBezTo>
                      <a:cubicBezTo>
                        <a:pt x="34128" y="14931"/>
                        <a:pt x="33490" y="19160"/>
                        <a:pt x="32931" y="26343"/>
                      </a:cubicBezTo>
                      <a:cubicBezTo>
                        <a:pt x="32373" y="33525"/>
                        <a:pt x="31096" y="38633"/>
                        <a:pt x="29260" y="41665"/>
                      </a:cubicBezTo>
                      <a:cubicBezTo>
                        <a:pt x="27345" y="44698"/>
                        <a:pt x="24313" y="46533"/>
                        <a:pt x="20163" y="47092"/>
                      </a:cubicBezTo>
                      <a:cubicBezTo>
                        <a:pt x="15694" y="47730"/>
                        <a:pt x="11544" y="46453"/>
                        <a:pt x="7713" y="43102"/>
                      </a:cubicBezTo>
                      <a:cubicBezTo>
                        <a:pt x="3962" y="39830"/>
                        <a:pt x="1489" y="34483"/>
                        <a:pt x="451" y="27141"/>
                      </a:cubicBezTo>
                      <a:cubicBezTo>
                        <a:pt x="-507" y="20437"/>
                        <a:pt x="52" y="14931"/>
                        <a:pt x="2207" y="10621"/>
                      </a:cubicBezTo>
                      <a:cubicBezTo>
                        <a:pt x="4362" y="6312"/>
                        <a:pt x="7713" y="3279"/>
                        <a:pt x="12182" y="1364"/>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26" name="Freeform: Shape 4025">
                  <a:extLst>
                    <a:ext uri="{FF2B5EF4-FFF2-40B4-BE49-F238E27FC236}">
                      <a16:creationId xmlns:a16="http://schemas.microsoft.com/office/drawing/2014/main" id="{600D2ABF-012C-D8DD-C309-C22543274508}"/>
                    </a:ext>
                  </a:extLst>
                </p:cNvPr>
                <p:cNvSpPr/>
                <p:nvPr/>
              </p:nvSpPr>
              <p:spPr>
                <a:xfrm>
                  <a:off x="2567712" y="468274"/>
                  <a:ext cx="67865" cy="35991"/>
                </a:xfrm>
                <a:custGeom>
                  <a:avLst/>
                  <a:gdLst>
                    <a:gd name="connsiteX0" fmla="*/ 51665 w 67865"/>
                    <a:gd name="connsiteY0" fmla="*/ 27931 h 35991"/>
                    <a:gd name="connsiteX1" fmla="*/ 41291 w 67865"/>
                    <a:gd name="connsiteY1" fmla="*/ 29448 h 35991"/>
                    <a:gd name="connsiteX2" fmla="*/ 40014 w 67865"/>
                    <a:gd name="connsiteY2" fmla="*/ 20589 h 35991"/>
                    <a:gd name="connsiteX3" fmla="*/ 20222 w 67865"/>
                    <a:gd name="connsiteY3" fmla="*/ 23462 h 35991"/>
                    <a:gd name="connsiteX4" fmla="*/ 13279 w 67865"/>
                    <a:gd name="connsiteY4" fmla="*/ 24739 h 35991"/>
                    <a:gd name="connsiteX5" fmla="*/ 11843 w 67865"/>
                    <a:gd name="connsiteY5" fmla="*/ 26096 h 35991"/>
                    <a:gd name="connsiteX6" fmla="*/ 11524 w 67865"/>
                    <a:gd name="connsiteY6" fmla="*/ 28410 h 35991"/>
                    <a:gd name="connsiteX7" fmla="*/ 13519 w 67865"/>
                    <a:gd name="connsiteY7" fmla="*/ 33438 h 35991"/>
                    <a:gd name="connsiteX8" fmla="*/ 3623 w 67865"/>
                    <a:gd name="connsiteY8" fmla="*/ 35992 h 35991"/>
                    <a:gd name="connsiteX9" fmla="*/ 192 w 67865"/>
                    <a:gd name="connsiteY9" fmla="*/ 26016 h 35991"/>
                    <a:gd name="connsiteX10" fmla="*/ 431 w 67865"/>
                    <a:gd name="connsiteY10" fmla="*/ 19472 h 35991"/>
                    <a:gd name="connsiteX11" fmla="*/ 2905 w 67865"/>
                    <a:gd name="connsiteY11" fmla="*/ 14923 h 35991"/>
                    <a:gd name="connsiteX12" fmla="*/ 7693 w 67865"/>
                    <a:gd name="connsiteY12" fmla="*/ 12370 h 35991"/>
                    <a:gd name="connsiteX13" fmla="*/ 16791 w 67865"/>
                    <a:gd name="connsiteY13" fmla="*/ 10614 h 35991"/>
                    <a:gd name="connsiteX14" fmla="*/ 38258 w 67865"/>
                    <a:gd name="connsiteY14" fmla="*/ 7502 h 35991"/>
                    <a:gd name="connsiteX15" fmla="*/ 37380 w 67865"/>
                    <a:gd name="connsiteY15" fmla="*/ 1516 h 35991"/>
                    <a:gd name="connsiteX16" fmla="*/ 47755 w 67865"/>
                    <a:gd name="connsiteY16" fmla="*/ 0 h 35991"/>
                    <a:gd name="connsiteX17" fmla="*/ 48633 w 67865"/>
                    <a:gd name="connsiteY17" fmla="*/ 5985 h 35991"/>
                    <a:gd name="connsiteX18" fmla="*/ 58369 w 67865"/>
                    <a:gd name="connsiteY18" fmla="*/ 4549 h 35991"/>
                    <a:gd name="connsiteX19" fmla="*/ 67865 w 67865"/>
                    <a:gd name="connsiteY19" fmla="*/ 16519 h 35991"/>
                    <a:gd name="connsiteX20" fmla="*/ 50548 w 67865"/>
                    <a:gd name="connsiteY20" fmla="*/ 18993 h 35991"/>
                    <a:gd name="connsiteX21" fmla="*/ 51825 w 67865"/>
                    <a:gd name="connsiteY21" fmla="*/ 27852 h 3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7865" h="35991">
                      <a:moveTo>
                        <a:pt x="51665" y="27931"/>
                      </a:moveTo>
                      <a:lnTo>
                        <a:pt x="41291" y="29448"/>
                      </a:lnTo>
                      <a:lnTo>
                        <a:pt x="40014" y="20589"/>
                      </a:lnTo>
                      <a:lnTo>
                        <a:pt x="20222" y="23462"/>
                      </a:lnTo>
                      <a:cubicBezTo>
                        <a:pt x="16232" y="24021"/>
                        <a:pt x="13918" y="24500"/>
                        <a:pt x="13279" y="24739"/>
                      </a:cubicBezTo>
                      <a:cubicBezTo>
                        <a:pt x="12641" y="24979"/>
                        <a:pt x="12162" y="25458"/>
                        <a:pt x="11843" y="26096"/>
                      </a:cubicBezTo>
                      <a:cubicBezTo>
                        <a:pt x="11524" y="26734"/>
                        <a:pt x="11364" y="27532"/>
                        <a:pt x="11524" y="28410"/>
                      </a:cubicBezTo>
                      <a:cubicBezTo>
                        <a:pt x="11683" y="29607"/>
                        <a:pt x="12402" y="31283"/>
                        <a:pt x="13519" y="33438"/>
                      </a:cubicBezTo>
                      <a:lnTo>
                        <a:pt x="3623" y="35992"/>
                      </a:lnTo>
                      <a:cubicBezTo>
                        <a:pt x="1867" y="33119"/>
                        <a:pt x="750" y="29847"/>
                        <a:pt x="192" y="26016"/>
                      </a:cubicBezTo>
                      <a:cubicBezTo>
                        <a:pt x="-128" y="23702"/>
                        <a:pt x="-48" y="21467"/>
                        <a:pt x="431" y="19472"/>
                      </a:cubicBezTo>
                      <a:cubicBezTo>
                        <a:pt x="910" y="17477"/>
                        <a:pt x="1787" y="15961"/>
                        <a:pt x="2905" y="14923"/>
                      </a:cubicBezTo>
                      <a:cubicBezTo>
                        <a:pt x="4022" y="13886"/>
                        <a:pt x="5618" y="13008"/>
                        <a:pt x="7693" y="12370"/>
                      </a:cubicBezTo>
                      <a:cubicBezTo>
                        <a:pt x="9130" y="11891"/>
                        <a:pt x="12162" y="11332"/>
                        <a:pt x="16791" y="10614"/>
                      </a:cubicBezTo>
                      <a:lnTo>
                        <a:pt x="38258" y="7502"/>
                      </a:lnTo>
                      <a:lnTo>
                        <a:pt x="37380" y="1516"/>
                      </a:lnTo>
                      <a:lnTo>
                        <a:pt x="47755" y="0"/>
                      </a:lnTo>
                      <a:lnTo>
                        <a:pt x="48633" y="5985"/>
                      </a:lnTo>
                      <a:lnTo>
                        <a:pt x="58369" y="4549"/>
                      </a:lnTo>
                      <a:lnTo>
                        <a:pt x="67865" y="16519"/>
                      </a:lnTo>
                      <a:lnTo>
                        <a:pt x="50548" y="18993"/>
                      </a:lnTo>
                      <a:lnTo>
                        <a:pt x="51825" y="27852"/>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27" name="Freeform: Shape 4026">
                  <a:extLst>
                    <a:ext uri="{FF2B5EF4-FFF2-40B4-BE49-F238E27FC236}">
                      <a16:creationId xmlns:a16="http://schemas.microsoft.com/office/drawing/2014/main" id="{EE564FBF-DF35-D7A2-ED2D-BC6CC5F8998E}"/>
                    </a:ext>
                  </a:extLst>
                </p:cNvPr>
                <p:cNvSpPr/>
                <p:nvPr/>
              </p:nvSpPr>
              <p:spPr>
                <a:xfrm>
                  <a:off x="2577105" y="531682"/>
                  <a:ext cx="52003" cy="51354"/>
                </a:xfrm>
                <a:custGeom>
                  <a:avLst/>
                  <a:gdLst>
                    <a:gd name="connsiteX0" fmla="*/ 23039 w 52003"/>
                    <a:gd name="connsiteY0" fmla="*/ 276 h 51354"/>
                    <a:gd name="connsiteX1" fmla="*/ 36047 w 52003"/>
                    <a:gd name="connsiteY1" fmla="*/ 1632 h 51354"/>
                    <a:gd name="connsiteX2" fmla="*/ 46581 w 52003"/>
                    <a:gd name="connsiteY2" fmla="*/ 9373 h 51354"/>
                    <a:gd name="connsiteX3" fmla="*/ 51689 w 52003"/>
                    <a:gd name="connsiteY3" fmla="*/ 21982 h 51354"/>
                    <a:gd name="connsiteX4" fmla="*/ 47060 w 52003"/>
                    <a:gd name="connsiteY4" fmla="*/ 41295 h 51354"/>
                    <a:gd name="connsiteX5" fmla="*/ 29822 w 52003"/>
                    <a:gd name="connsiteY5" fmla="*/ 51031 h 51354"/>
                    <a:gd name="connsiteX6" fmla="*/ 10270 w 52003"/>
                    <a:gd name="connsiteY6" fmla="*/ 46482 h 51354"/>
                    <a:gd name="connsiteX7" fmla="*/ 295 w 52003"/>
                    <a:gd name="connsiteY7" fmla="*/ 29404 h 51354"/>
                    <a:gd name="connsiteX8" fmla="*/ 1492 w 52003"/>
                    <a:gd name="connsiteY8" fmla="*/ 16077 h 51354"/>
                    <a:gd name="connsiteX9" fmla="*/ 9073 w 52003"/>
                    <a:gd name="connsiteY9" fmla="*/ 5463 h 51354"/>
                    <a:gd name="connsiteX10" fmla="*/ 22959 w 52003"/>
                    <a:gd name="connsiteY10" fmla="*/ 196 h 51354"/>
                    <a:gd name="connsiteX11" fmla="*/ 24316 w 52003"/>
                    <a:gd name="connsiteY11" fmla="*/ 13762 h 51354"/>
                    <a:gd name="connsiteX12" fmla="*/ 13622 w 52003"/>
                    <a:gd name="connsiteY12" fmla="*/ 18870 h 51354"/>
                    <a:gd name="connsiteX13" fmla="*/ 10988 w 52003"/>
                    <a:gd name="connsiteY13" fmla="*/ 27967 h 51354"/>
                    <a:gd name="connsiteX14" fmla="*/ 16096 w 52003"/>
                    <a:gd name="connsiteY14" fmla="*/ 35948 h 51354"/>
                    <a:gd name="connsiteX15" fmla="*/ 27907 w 52003"/>
                    <a:gd name="connsiteY15" fmla="*/ 37783 h 51354"/>
                    <a:gd name="connsiteX16" fmla="*/ 38521 w 52003"/>
                    <a:gd name="connsiteY16" fmla="*/ 32756 h 51354"/>
                    <a:gd name="connsiteX17" fmla="*/ 41154 w 52003"/>
                    <a:gd name="connsiteY17" fmla="*/ 23658 h 51354"/>
                    <a:gd name="connsiteX18" fmla="*/ 36047 w 52003"/>
                    <a:gd name="connsiteY18" fmla="*/ 15678 h 51354"/>
                    <a:gd name="connsiteX19" fmla="*/ 24316 w 52003"/>
                    <a:gd name="connsiteY19" fmla="*/ 13842 h 5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003" h="51354">
                      <a:moveTo>
                        <a:pt x="23039" y="276"/>
                      </a:moveTo>
                      <a:cubicBezTo>
                        <a:pt x="27348" y="-363"/>
                        <a:pt x="31658" y="116"/>
                        <a:pt x="36047" y="1632"/>
                      </a:cubicBezTo>
                      <a:cubicBezTo>
                        <a:pt x="40436" y="3148"/>
                        <a:pt x="43948" y="5782"/>
                        <a:pt x="46581" y="9373"/>
                      </a:cubicBezTo>
                      <a:cubicBezTo>
                        <a:pt x="49294" y="12964"/>
                        <a:pt x="50970" y="17194"/>
                        <a:pt x="51689" y="21982"/>
                      </a:cubicBezTo>
                      <a:cubicBezTo>
                        <a:pt x="52726" y="29404"/>
                        <a:pt x="51210" y="35868"/>
                        <a:pt x="47060" y="41295"/>
                      </a:cubicBezTo>
                      <a:cubicBezTo>
                        <a:pt x="42910" y="46721"/>
                        <a:pt x="37164" y="49993"/>
                        <a:pt x="29822" y="51031"/>
                      </a:cubicBezTo>
                      <a:cubicBezTo>
                        <a:pt x="22400" y="52068"/>
                        <a:pt x="15856" y="50632"/>
                        <a:pt x="10270" y="46482"/>
                      </a:cubicBezTo>
                      <a:cubicBezTo>
                        <a:pt x="4684" y="42412"/>
                        <a:pt x="1412" y="36666"/>
                        <a:pt x="295" y="29404"/>
                      </a:cubicBezTo>
                      <a:cubicBezTo>
                        <a:pt x="-344" y="24935"/>
                        <a:pt x="55" y="20466"/>
                        <a:pt x="1492" y="16077"/>
                      </a:cubicBezTo>
                      <a:cubicBezTo>
                        <a:pt x="2928" y="11687"/>
                        <a:pt x="5482" y="8176"/>
                        <a:pt x="9073" y="5463"/>
                      </a:cubicBezTo>
                      <a:cubicBezTo>
                        <a:pt x="12744" y="2749"/>
                        <a:pt x="17373" y="994"/>
                        <a:pt x="22959" y="196"/>
                      </a:cubicBezTo>
                      <a:close/>
                      <a:moveTo>
                        <a:pt x="24316" y="13762"/>
                      </a:moveTo>
                      <a:cubicBezTo>
                        <a:pt x="19448" y="14481"/>
                        <a:pt x="15856" y="16157"/>
                        <a:pt x="13622" y="18870"/>
                      </a:cubicBezTo>
                      <a:cubicBezTo>
                        <a:pt x="11387" y="21583"/>
                        <a:pt x="10510" y="24616"/>
                        <a:pt x="10988" y="27967"/>
                      </a:cubicBezTo>
                      <a:cubicBezTo>
                        <a:pt x="11467" y="31319"/>
                        <a:pt x="13143" y="34033"/>
                        <a:pt x="16096" y="35948"/>
                      </a:cubicBezTo>
                      <a:cubicBezTo>
                        <a:pt x="19049" y="37863"/>
                        <a:pt x="22959" y="38502"/>
                        <a:pt x="27907" y="37783"/>
                      </a:cubicBezTo>
                      <a:cubicBezTo>
                        <a:pt x="32695" y="37065"/>
                        <a:pt x="36286" y="35389"/>
                        <a:pt x="38521" y="32756"/>
                      </a:cubicBezTo>
                      <a:cubicBezTo>
                        <a:pt x="40755" y="30122"/>
                        <a:pt x="41633" y="27090"/>
                        <a:pt x="41154" y="23658"/>
                      </a:cubicBezTo>
                      <a:cubicBezTo>
                        <a:pt x="40676" y="20227"/>
                        <a:pt x="38920" y="17593"/>
                        <a:pt x="36047" y="15678"/>
                      </a:cubicBezTo>
                      <a:cubicBezTo>
                        <a:pt x="33094" y="13762"/>
                        <a:pt x="29184" y="13124"/>
                        <a:pt x="24316" y="13842"/>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28" name="Freeform: Shape 4027">
                  <a:extLst>
                    <a:ext uri="{FF2B5EF4-FFF2-40B4-BE49-F238E27FC236}">
                      <a16:creationId xmlns:a16="http://schemas.microsoft.com/office/drawing/2014/main" id="{F90BD6E7-4F63-7250-658D-A40D7372483A}"/>
                    </a:ext>
                  </a:extLst>
                </p:cNvPr>
                <p:cNvSpPr/>
                <p:nvPr/>
              </p:nvSpPr>
              <p:spPr>
                <a:xfrm>
                  <a:off x="2583704" y="583751"/>
                  <a:ext cx="71646" cy="31362"/>
                </a:xfrm>
                <a:custGeom>
                  <a:avLst/>
                  <a:gdLst>
                    <a:gd name="connsiteX0" fmla="*/ 48282 w 71646"/>
                    <a:gd name="connsiteY0" fmla="*/ 0 h 31362"/>
                    <a:gd name="connsiteX1" fmla="*/ 49319 w 71646"/>
                    <a:gd name="connsiteY1" fmla="*/ 7182 h 31362"/>
                    <a:gd name="connsiteX2" fmla="*/ 52990 w 71646"/>
                    <a:gd name="connsiteY2" fmla="*/ 6624 h 31362"/>
                    <a:gd name="connsiteX3" fmla="*/ 62407 w 71646"/>
                    <a:gd name="connsiteY3" fmla="*/ 6624 h 31362"/>
                    <a:gd name="connsiteX4" fmla="*/ 68073 w 71646"/>
                    <a:gd name="connsiteY4" fmla="*/ 10774 h 31362"/>
                    <a:gd name="connsiteX5" fmla="*/ 71265 w 71646"/>
                    <a:gd name="connsiteY5" fmla="*/ 19472 h 31362"/>
                    <a:gd name="connsiteX6" fmla="*/ 71185 w 71646"/>
                    <a:gd name="connsiteY6" fmla="*/ 30565 h 31362"/>
                    <a:gd name="connsiteX7" fmla="*/ 61848 w 71646"/>
                    <a:gd name="connsiteY7" fmla="*/ 30086 h 31362"/>
                    <a:gd name="connsiteX8" fmla="*/ 61689 w 71646"/>
                    <a:gd name="connsiteY8" fmla="*/ 24021 h 31362"/>
                    <a:gd name="connsiteX9" fmla="*/ 59773 w 71646"/>
                    <a:gd name="connsiteY9" fmla="*/ 20190 h 31362"/>
                    <a:gd name="connsiteX10" fmla="*/ 54506 w 71646"/>
                    <a:gd name="connsiteY10" fmla="*/ 19712 h 31362"/>
                    <a:gd name="connsiteX11" fmla="*/ 50995 w 71646"/>
                    <a:gd name="connsiteY11" fmla="*/ 20190 h 31362"/>
                    <a:gd name="connsiteX12" fmla="*/ 52431 w 71646"/>
                    <a:gd name="connsiteY12" fmla="*/ 29927 h 31362"/>
                    <a:gd name="connsiteX13" fmla="*/ 42216 w 71646"/>
                    <a:gd name="connsiteY13" fmla="*/ 31363 h 31362"/>
                    <a:gd name="connsiteX14" fmla="*/ 40780 w 71646"/>
                    <a:gd name="connsiteY14" fmla="*/ 21627 h 31362"/>
                    <a:gd name="connsiteX15" fmla="*/ 1836 w 71646"/>
                    <a:gd name="connsiteY15" fmla="*/ 27213 h 31362"/>
                    <a:gd name="connsiteX16" fmla="*/ 0 w 71646"/>
                    <a:gd name="connsiteY16" fmla="*/ 14205 h 31362"/>
                    <a:gd name="connsiteX17" fmla="*/ 38944 w 71646"/>
                    <a:gd name="connsiteY17" fmla="*/ 8619 h 31362"/>
                    <a:gd name="connsiteX18" fmla="*/ 37907 w 71646"/>
                    <a:gd name="connsiteY18" fmla="*/ 1436 h 31362"/>
                    <a:gd name="connsiteX19" fmla="*/ 48122 w 71646"/>
                    <a:gd name="connsiteY19" fmla="*/ 0 h 3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1646" h="31362">
                      <a:moveTo>
                        <a:pt x="48282" y="0"/>
                      </a:moveTo>
                      <a:lnTo>
                        <a:pt x="49319" y="7182"/>
                      </a:lnTo>
                      <a:lnTo>
                        <a:pt x="52990" y="6624"/>
                      </a:lnTo>
                      <a:cubicBezTo>
                        <a:pt x="57140" y="6065"/>
                        <a:pt x="60252" y="6065"/>
                        <a:pt x="62407" y="6624"/>
                      </a:cubicBezTo>
                      <a:cubicBezTo>
                        <a:pt x="64562" y="7182"/>
                        <a:pt x="66477" y="8619"/>
                        <a:pt x="68073" y="10774"/>
                      </a:cubicBezTo>
                      <a:cubicBezTo>
                        <a:pt x="69669" y="12928"/>
                        <a:pt x="70786" y="15881"/>
                        <a:pt x="71265" y="19472"/>
                      </a:cubicBezTo>
                      <a:cubicBezTo>
                        <a:pt x="71824" y="23143"/>
                        <a:pt x="71744" y="26894"/>
                        <a:pt x="71185" y="30565"/>
                      </a:cubicBezTo>
                      <a:lnTo>
                        <a:pt x="61848" y="30086"/>
                      </a:lnTo>
                      <a:cubicBezTo>
                        <a:pt x="62008" y="27931"/>
                        <a:pt x="62008" y="25936"/>
                        <a:pt x="61689" y="24021"/>
                      </a:cubicBezTo>
                      <a:cubicBezTo>
                        <a:pt x="61449" y="22106"/>
                        <a:pt x="60811" y="20829"/>
                        <a:pt x="59773" y="20190"/>
                      </a:cubicBezTo>
                      <a:cubicBezTo>
                        <a:pt x="58736" y="19472"/>
                        <a:pt x="57060" y="19313"/>
                        <a:pt x="54506" y="19712"/>
                      </a:cubicBezTo>
                      <a:lnTo>
                        <a:pt x="50995" y="20190"/>
                      </a:lnTo>
                      <a:lnTo>
                        <a:pt x="52431" y="29927"/>
                      </a:lnTo>
                      <a:lnTo>
                        <a:pt x="42216" y="31363"/>
                      </a:lnTo>
                      <a:lnTo>
                        <a:pt x="40780" y="21627"/>
                      </a:lnTo>
                      <a:lnTo>
                        <a:pt x="1836" y="27213"/>
                      </a:lnTo>
                      <a:lnTo>
                        <a:pt x="0" y="14205"/>
                      </a:lnTo>
                      <a:lnTo>
                        <a:pt x="38944" y="8619"/>
                      </a:lnTo>
                      <a:lnTo>
                        <a:pt x="37907" y="1436"/>
                      </a:lnTo>
                      <a:lnTo>
                        <a:pt x="48122" y="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29" name="Freeform: Shape 4028">
                  <a:extLst>
                    <a:ext uri="{FF2B5EF4-FFF2-40B4-BE49-F238E27FC236}">
                      <a16:creationId xmlns:a16="http://schemas.microsoft.com/office/drawing/2014/main" id="{924727D4-5919-80AB-A2B8-8BEAAC174546}"/>
                    </a:ext>
                  </a:extLst>
                </p:cNvPr>
                <p:cNvSpPr/>
                <p:nvPr/>
              </p:nvSpPr>
              <p:spPr>
                <a:xfrm>
                  <a:off x="2590488" y="644083"/>
                  <a:ext cx="73739" cy="68152"/>
                </a:xfrm>
                <a:custGeom>
                  <a:avLst/>
                  <a:gdLst>
                    <a:gd name="connsiteX0" fmla="*/ 9816 w 73739"/>
                    <a:gd name="connsiteY0" fmla="*/ 68073 h 68152"/>
                    <a:gd name="connsiteX1" fmla="*/ 7661 w 73739"/>
                    <a:gd name="connsiteY1" fmla="*/ 53150 h 68152"/>
                    <a:gd name="connsiteX2" fmla="*/ 22186 w 73739"/>
                    <a:gd name="connsiteY2" fmla="*/ 45009 h 68152"/>
                    <a:gd name="connsiteX3" fmla="*/ 18275 w 73739"/>
                    <a:gd name="connsiteY3" fmla="*/ 17876 h 68152"/>
                    <a:gd name="connsiteX4" fmla="*/ 2075 w 73739"/>
                    <a:gd name="connsiteY4" fmla="*/ 14524 h 68152"/>
                    <a:gd name="connsiteX5" fmla="*/ 0 w 73739"/>
                    <a:gd name="connsiteY5" fmla="*/ 0 h 68152"/>
                    <a:gd name="connsiteX6" fmla="*/ 71664 w 73739"/>
                    <a:gd name="connsiteY6" fmla="*/ 16679 h 68152"/>
                    <a:gd name="connsiteX7" fmla="*/ 73739 w 73739"/>
                    <a:gd name="connsiteY7" fmla="*/ 31203 h 68152"/>
                    <a:gd name="connsiteX8" fmla="*/ 9816 w 73739"/>
                    <a:gd name="connsiteY8" fmla="*/ 68153 h 68152"/>
                    <a:gd name="connsiteX9" fmla="*/ 33039 w 73739"/>
                    <a:gd name="connsiteY9" fmla="*/ 39024 h 68152"/>
                    <a:gd name="connsiteX10" fmla="*/ 56900 w 73739"/>
                    <a:gd name="connsiteY10" fmla="*/ 26016 h 68152"/>
                    <a:gd name="connsiteX11" fmla="*/ 30405 w 73739"/>
                    <a:gd name="connsiteY11" fmla="*/ 20510 h 68152"/>
                    <a:gd name="connsiteX12" fmla="*/ 33039 w 73739"/>
                    <a:gd name="connsiteY12" fmla="*/ 39024 h 6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39" h="68152">
                      <a:moveTo>
                        <a:pt x="9816" y="68073"/>
                      </a:moveTo>
                      <a:lnTo>
                        <a:pt x="7661" y="53150"/>
                      </a:lnTo>
                      <a:lnTo>
                        <a:pt x="22186" y="45009"/>
                      </a:lnTo>
                      <a:lnTo>
                        <a:pt x="18275" y="17876"/>
                      </a:lnTo>
                      <a:lnTo>
                        <a:pt x="2075" y="14524"/>
                      </a:lnTo>
                      <a:lnTo>
                        <a:pt x="0" y="0"/>
                      </a:lnTo>
                      <a:lnTo>
                        <a:pt x="71664" y="16679"/>
                      </a:lnTo>
                      <a:lnTo>
                        <a:pt x="73739" y="31203"/>
                      </a:lnTo>
                      <a:lnTo>
                        <a:pt x="9816" y="68153"/>
                      </a:lnTo>
                      <a:close/>
                      <a:moveTo>
                        <a:pt x="33039" y="39024"/>
                      </a:moveTo>
                      <a:lnTo>
                        <a:pt x="56900" y="26016"/>
                      </a:lnTo>
                      <a:lnTo>
                        <a:pt x="30405" y="20510"/>
                      </a:lnTo>
                      <a:lnTo>
                        <a:pt x="33039" y="3902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0" name="Freeform: Shape 4029">
                  <a:extLst>
                    <a:ext uri="{FF2B5EF4-FFF2-40B4-BE49-F238E27FC236}">
                      <a16:creationId xmlns:a16="http://schemas.microsoft.com/office/drawing/2014/main" id="{C3EB6B7C-93E5-AE7C-7E6D-96CB9ED39953}"/>
                    </a:ext>
                  </a:extLst>
                </p:cNvPr>
                <p:cNvSpPr/>
                <p:nvPr/>
              </p:nvSpPr>
              <p:spPr>
                <a:xfrm>
                  <a:off x="2601501" y="706569"/>
                  <a:ext cx="71566" cy="31442"/>
                </a:xfrm>
                <a:custGeom>
                  <a:avLst/>
                  <a:gdLst>
                    <a:gd name="connsiteX0" fmla="*/ 48202 w 71566"/>
                    <a:gd name="connsiteY0" fmla="*/ 0 h 31442"/>
                    <a:gd name="connsiteX1" fmla="*/ 49239 w 71566"/>
                    <a:gd name="connsiteY1" fmla="*/ 7182 h 31442"/>
                    <a:gd name="connsiteX2" fmla="*/ 52910 w 71566"/>
                    <a:gd name="connsiteY2" fmla="*/ 6624 h 31442"/>
                    <a:gd name="connsiteX3" fmla="*/ 62327 w 71566"/>
                    <a:gd name="connsiteY3" fmla="*/ 6624 h 31442"/>
                    <a:gd name="connsiteX4" fmla="*/ 67993 w 71566"/>
                    <a:gd name="connsiteY4" fmla="*/ 10774 h 31442"/>
                    <a:gd name="connsiteX5" fmla="*/ 71185 w 71566"/>
                    <a:gd name="connsiteY5" fmla="*/ 19472 h 31442"/>
                    <a:gd name="connsiteX6" fmla="*/ 71105 w 71566"/>
                    <a:gd name="connsiteY6" fmla="*/ 30565 h 31442"/>
                    <a:gd name="connsiteX7" fmla="*/ 61768 w 71566"/>
                    <a:gd name="connsiteY7" fmla="*/ 30086 h 31442"/>
                    <a:gd name="connsiteX8" fmla="*/ 61689 w 71566"/>
                    <a:gd name="connsiteY8" fmla="*/ 24021 h 31442"/>
                    <a:gd name="connsiteX9" fmla="*/ 59773 w 71566"/>
                    <a:gd name="connsiteY9" fmla="*/ 20190 h 31442"/>
                    <a:gd name="connsiteX10" fmla="*/ 54506 w 71566"/>
                    <a:gd name="connsiteY10" fmla="*/ 19712 h 31442"/>
                    <a:gd name="connsiteX11" fmla="*/ 50995 w 71566"/>
                    <a:gd name="connsiteY11" fmla="*/ 20190 h 31442"/>
                    <a:gd name="connsiteX12" fmla="*/ 52431 w 71566"/>
                    <a:gd name="connsiteY12" fmla="*/ 29927 h 31442"/>
                    <a:gd name="connsiteX13" fmla="*/ 42216 w 71566"/>
                    <a:gd name="connsiteY13" fmla="*/ 31443 h 31442"/>
                    <a:gd name="connsiteX14" fmla="*/ 40780 w 71566"/>
                    <a:gd name="connsiteY14" fmla="*/ 21707 h 31442"/>
                    <a:gd name="connsiteX15" fmla="*/ 1836 w 71566"/>
                    <a:gd name="connsiteY15" fmla="*/ 27293 h 31442"/>
                    <a:gd name="connsiteX16" fmla="*/ 0 w 71566"/>
                    <a:gd name="connsiteY16" fmla="*/ 14285 h 31442"/>
                    <a:gd name="connsiteX17" fmla="*/ 38944 w 71566"/>
                    <a:gd name="connsiteY17" fmla="*/ 8699 h 31442"/>
                    <a:gd name="connsiteX18" fmla="*/ 37907 w 71566"/>
                    <a:gd name="connsiteY18" fmla="*/ 1436 h 31442"/>
                    <a:gd name="connsiteX19" fmla="*/ 48122 w 71566"/>
                    <a:gd name="connsiteY19" fmla="*/ 0 h 31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1566" h="31442">
                      <a:moveTo>
                        <a:pt x="48202" y="0"/>
                      </a:moveTo>
                      <a:lnTo>
                        <a:pt x="49239" y="7182"/>
                      </a:lnTo>
                      <a:lnTo>
                        <a:pt x="52910" y="6624"/>
                      </a:lnTo>
                      <a:cubicBezTo>
                        <a:pt x="57060" y="6065"/>
                        <a:pt x="60172" y="5985"/>
                        <a:pt x="62327" y="6624"/>
                      </a:cubicBezTo>
                      <a:cubicBezTo>
                        <a:pt x="64482" y="7182"/>
                        <a:pt x="66397" y="8619"/>
                        <a:pt x="67993" y="10774"/>
                      </a:cubicBezTo>
                      <a:cubicBezTo>
                        <a:pt x="69589" y="12928"/>
                        <a:pt x="70707" y="15801"/>
                        <a:pt x="71185" y="19472"/>
                      </a:cubicBezTo>
                      <a:cubicBezTo>
                        <a:pt x="71744" y="23143"/>
                        <a:pt x="71664" y="26894"/>
                        <a:pt x="71105" y="30565"/>
                      </a:cubicBezTo>
                      <a:lnTo>
                        <a:pt x="61768" y="30086"/>
                      </a:lnTo>
                      <a:cubicBezTo>
                        <a:pt x="61928" y="27931"/>
                        <a:pt x="61928" y="25936"/>
                        <a:pt x="61689" y="24021"/>
                      </a:cubicBezTo>
                      <a:cubicBezTo>
                        <a:pt x="61449" y="22106"/>
                        <a:pt x="60811" y="20829"/>
                        <a:pt x="59773" y="20190"/>
                      </a:cubicBezTo>
                      <a:cubicBezTo>
                        <a:pt x="58816" y="19472"/>
                        <a:pt x="57060" y="19313"/>
                        <a:pt x="54506" y="19712"/>
                      </a:cubicBezTo>
                      <a:lnTo>
                        <a:pt x="50995" y="20190"/>
                      </a:lnTo>
                      <a:lnTo>
                        <a:pt x="52431" y="29927"/>
                      </a:lnTo>
                      <a:lnTo>
                        <a:pt x="42216" y="31443"/>
                      </a:lnTo>
                      <a:lnTo>
                        <a:pt x="40780" y="21707"/>
                      </a:lnTo>
                      <a:lnTo>
                        <a:pt x="1836" y="27293"/>
                      </a:lnTo>
                      <a:lnTo>
                        <a:pt x="0" y="14285"/>
                      </a:lnTo>
                      <a:lnTo>
                        <a:pt x="38944" y="8699"/>
                      </a:lnTo>
                      <a:lnTo>
                        <a:pt x="37907" y="1436"/>
                      </a:lnTo>
                      <a:lnTo>
                        <a:pt x="48122" y="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1" name="Freeform: Shape 4030">
                  <a:extLst>
                    <a:ext uri="{FF2B5EF4-FFF2-40B4-BE49-F238E27FC236}">
                      <a16:creationId xmlns:a16="http://schemas.microsoft.com/office/drawing/2014/main" id="{A9BDE83F-3091-508D-8C7B-DFEF3B75A7C4}"/>
                    </a:ext>
                  </a:extLst>
                </p:cNvPr>
                <p:cNvSpPr/>
                <p:nvPr/>
              </p:nvSpPr>
              <p:spPr>
                <a:xfrm>
                  <a:off x="2605890" y="743279"/>
                  <a:ext cx="53778" cy="32081"/>
                </a:xfrm>
                <a:custGeom>
                  <a:avLst/>
                  <a:gdLst>
                    <a:gd name="connsiteX0" fmla="*/ 1836 w 53778"/>
                    <a:gd name="connsiteY0" fmla="*/ 20111 h 32081"/>
                    <a:gd name="connsiteX1" fmla="*/ 0 w 53778"/>
                    <a:gd name="connsiteY1" fmla="*/ 7103 h 32081"/>
                    <a:gd name="connsiteX2" fmla="*/ 49159 w 53778"/>
                    <a:gd name="connsiteY2" fmla="*/ 0 h 32081"/>
                    <a:gd name="connsiteX3" fmla="*/ 50915 w 53778"/>
                    <a:gd name="connsiteY3" fmla="*/ 12050 h 32081"/>
                    <a:gd name="connsiteX4" fmla="*/ 43892 w 53778"/>
                    <a:gd name="connsiteY4" fmla="*/ 13088 h 32081"/>
                    <a:gd name="connsiteX5" fmla="*/ 51234 w 53778"/>
                    <a:gd name="connsiteY5" fmla="*/ 17717 h 32081"/>
                    <a:gd name="connsiteX6" fmla="*/ 53628 w 53778"/>
                    <a:gd name="connsiteY6" fmla="*/ 23143 h 32081"/>
                    <a:gd name="connsiteX7" fmla="*/ 52431 w 53778"/>
                    <a:gd name="connsiteY7" fmla="*/ 32081 h 32081"/>
                    <a:gd name="connsiteX8" fmla="*/ 40541 w 53778"/>
                    <a:gd name="connsiteY8" fmla="*/ 29687 h 32081"/>
                    <a:gd name="connsiteX9" fmla="*/ 41817 w 53778"/>
                    <a:gd name="connsiteY9" fmla="*/ 23303 h 32081"/>
                    <a:gd name="connsiteX10" fmla="*/ 39663 w 53778"/>
                    <a:gd name="connsiteY10" fmla="*/ 18914 h 32081"/>
                    <a:gd name="connsiteX11" fmla="*/ 33757 w 53778"/>
                    <a:gd name="connsiteY11" fmla="*/ 16679 h 32081"/>
                    <a:gd name="connsiteX12" fmla="*/ 17158 w 53778"/>
                    <a:gd name="connsiteY12" fmla="*/ 17956 h 32081"/>
                    <a:gd name="connsiteX13" fmla="*/ 1995 w 53778"/>
                    <a:gd name="connsiteY13" fmla="*/ 20111 h 3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778" h="32081">
                      <a:moveTo>
                        <a:pt x="1836" y="20111"/>
                      </a:moveTo>
                      <a:lnTo>
                        <a:pt x="0" y="7103"/>
                      </a:lnTo>
                      <a:lnTo>
                        <a:pt x="49159" y="0"/>
                      </a:lnTo>
                      <a:lnTo>
                        <a:pt x="50915" y="12050"/>
                      </a:lnTo>
                      <a:lnTo>
                        <a:pt x="43892" y="13088"/>
                      </a:lnTo>
                      <a:cubicBezTo>
                        <a:pt x="47484" y="14684"/>
                        <a:pt x="49957" y="16200"/>
                        <a:pt x="51234" y="17717"/>
                      </a:cubicBezTo>
                      <a:cubicBezTo>
                        <a:pt x="52511" y="19233"/>
                        <a:pt x="53309" y="20989"/>
                        <a:pt x="53628" y="23143"/>
                      </a:cubicBezTo>
                      <a:cubicBezTo>
                        <a:pt x="54027" y="26096"/>
                        <a:pt x="53628" y="29049"/>
                        <a:pt x="52431" y="32081"/>
                      </a:cubicBezTo>
                      <a:lnTo>
                        <a:pt x="40541" y="29687"/>
                      </a:lnTo>
                      <a:cubicBezTo>
                        <a:pt x="41658" y="27293"/>
                        <a:pt x="42057" y="25138"/>
                        <a:pt x="41817" y="23303"/>
                      </a:cubicBezTo>
                      <a:cubicBezTo>
                        <a:pt x="41578" y="21467"/>
                        <a:pt x="40860" y="20031"/>
                        <a:pt x="39663" y="18914"/>
                      </a:cubicBezTo>
                      <a:cubicBezTo>
                        <a:pt x="38466" y="17796"/>
                        <a:pt x="36550" y="17078"/>
                        <a:pt x="33757" y="16679"/>
                      </a:cubicBezTo>
                      <a:cubicBezTo>
                        <a:pt x="31044" y="16360"/>
                        <a:pt x="25458" y="16759"/>
                        <a:pt x="17158" y="17956"/>
                      </a:cubicBezTo>
                      <a:lnTo>
                        <a:pt x="1995" y="2011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2" name="Freeform: Shape 4031">
                  <a:extLst>
                    <a:ext uri="{FF2B5EF4-FFF2-40B4-BE49-F238E27FC236}">
                      <a16:creationId xmlns:a16="http://schemas.microsoft.com/office/drawing/2014/main" id="{703F8F53-AA9D-0E33-0CD1-26915F7FACD0}"/>
                    </a:ext>
                  </a:extLst>
                </p:cNvPr>
                <p:cNvSpPr/>
                <p:nvPr/>
              </p:nvSpPr>
              <p:spPr>
                <a:xfrm>
                  <a:off x="2611237" y="777994"/>
                  <a:ext cx="69669" cy="22823"/>
                </a:xfrm>
                <a:custGeom>
                  <a:avLst/>
                  <a:gdLst>
                    <a:gd name="connsiteX0" fmla="*/ 0 w 69669"/>
                    <a:gd name="connsiteY0" fmla="*/ 9816 h 22823"/>
                    <a:gd name="connsiteX1" fmla="*/ 49159 w 69669"/>
                    <a:gd name="connsiteY1" fmla="*/ 2713 h 22823"/>
                    <a:gd name="connsiteX2" fmla="*/ 50995 w 69669"/>
                    <a:gd name="connsiteY2" fmla="*/ 15721 h 22823"/>
                    <a:gd name="connsiteX3" fmla="*/ 1836 w 69669"/>
                    <a:gd name="connsiteY3" fmla="*/ 22824 h 22823"/>
                    <a:gd name="connsiteX4" fmla="*/ 0 w 69669"/>
                    <a:gd name="connsiteY4" fmla="*/ 9816 h 22823"/>
                    <a:gd name="connsiteX5" fmla="*/ 55783 w 69669"/>
                    <a:gd name="connsiteY5" fmla="*/ 1756 h 22823"/>
                    <a:gd name="connsiteX6" fmla="*/ 67833 w 69669"/>
                    <a:gd name="connsiteY6" fmla="*/ 0 h 22823"/>
                    <a:gd name="connsiteX7" fmla="*/ 69669 w 69669"/>
                    <a:gd name="connsiteY7" fmla="*/ 13008 h 22823"/>
                    <a:gd name="connsiteX8" fmla="*/ 57619 w 69669"/>
                    <a:gd name="connsiteY8" fmla="*/ 14764 h 22823"/>
                    <a:gd name="connsiteX9" fmla="*/ 55783 w 69669"/>
                    <a:gd name="connsiteY9" fmla="*/ 1756 h 2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69" h="22823">
                      <a:moveTo>
                        <a:pt x="0" y="9816"/>
                      </a:moveTo>
                      <a:lnTo>
                        <a:pt x="49159" y="2713"/>
                      </a:lnTo>
                      <a:lnTo>
                        <a:pt x="50995" y="15721"/>
                      </a:lnTo>
                      <a:lnTo>
                        <a:pt x="1836" y="22824"/>
                      </a:lnTo>
                      <a:lnTo>
                        <a:pt x="0" y="9816"/>
                      </a:lnTo>
                      <a:close/>
                      <a:moveTo>
                        <a:pt x="55783" y="1756"/>
                      </a:moveTo>
                      <a:lnTo>
                        <a:pt x="67833" y="0"/>
                      </a:lnTo>
                      <a:lnTo>
                        <a:pt x="69669" y="13008"/>
                      </a:lnTo>
                      <a:lnTo>
                        <a:pt x="57619" y="14764"/>
                      </a:lnTo>
                      <a:lnTo>
                        <a:pt x="55783" y="1756"/>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3" name="Freeform: Shape 4032">
                  <a:extLst>
                    <a:ext uri="{FF2B5EF4-FFF2-40B4-BE49-F238E27FC236}">
                      <a16:creationId xmlns:a16="http://schemas.microsoft.com/office/drawing/2014/main" id="{390C4039-D8C0-D2A6-61E4-63DCEC536960}"/>
                    </a:ext>
                  </a:extLst>
                </p:cNvPr>
                <p:cNvSpPr/>
                <p:nvPr/>
              </p:nvSpPr>
              <p:spPr>
                <a:xfrm>
                  <a:off x="2616576" y="807233"/>
                  <a:ext cx="52023" cy="48010"/>
                </a:xfrm>
                <a:custGeom>
                  <a:avLst/>
                  <a:gdLst>
                    <a:gd name="connsiteX0" fmla="*/ 39271 w 52023"/>
                    <a:gd name="connsiteY0" fmla="*/ 44819 h 48010"/>
                    <a:gd name="connsiteX1" fmla="*/ 35121 w 52023"/>
                    <a:gd name="connsiteY1" fmla="*/ 32289 h 48010"/>
                    <a:gd name="connsiteX2" fmla="*/ 40468 w 52023"/>
                    <a:gd name="connsiteY2" fmla="*/ 28539 h 48010"/>
                    <a:gd name="connsiteX3" fmla="*/ 41585 w 52023"/>
                    <a:gd name="connsiteY3" fmla="*/ 22314 h 48010"/>
                    <a:gd name="connsiteX4" fmla="*/ 37116 w 52023"/>
                    <a:gd name="connsiteY4" fmla="*/ 15052 h 48010"/>
                    <a:gd name="connsiteX5" fmla="*/ 25465 w 52023"/>
                    <a:gd name="connsiteY5" fmla="*/ 13775 h 48010"/>
                    <a:gd name="connsiteX6" fmla="*/ 13494 w 52023"/>
                    <a:gd name="connsiteY6" fmla="*/ 18483 h 48010"/>
                    <a:gd name="connsiteX7" fmla="*/ 11020 w 52023"/>
                    <a:gd name="connsiteY7" fmla="*/ 26863 h 48010"/>
                    <a:gd name="connsiteX8" fmla="*/ 13973 w 52023"/>
                    <a:gd name="connsiteY8" fmla="*/ 32609 h 48010"/>
                    <a:gd name="connsiteX9" fmla="*/ 21714 w 52023"/>
                    <a:gd name="connsiteY9" fmla="*/ 34923 h 48010"/>
                    <a:gd name="connsiteX10" fmla="*/ 21395 w 52023"/>
                    <a:gd name="connsiteY10" fmla="*/ 48011 h 48010"/>
                    <a:gd name="connsiteX11" fmla="*/ 7030 w 52023"/>
                    <a:gd name="connsiteY11" fmla="*/ 42265 h 48010"/>
                    <a:gd name="connsiteX12" fmla="*/ 326 w 52023"/>
                    <a:gd name="connsiteY12" fmla="*/ 27741 h 48010"/>
                    <a:gd name="connsiteX13" fmla="*/ 4636 w 52023"/>
                    <a:gd name="connsiteY13" fmla="*/ 9545 h 48010"/>
                    <a:gd name="connsiteX14" fmla="*/ 22512 w 52023"/>
                    <a:gd name="connsiteY14" fmla="*/ 448 h 48010"/>
                    <a:gd name="connsiteX15" fmla="*/ 42383 w 52023"/>
                    <a:gd name="connsiteY15" fmla="*/ 4119 h 48010"/>
                    <a:gd name="connsiteX16" fmla="*/ 51640 w 52023"/>
                    <a:gd name="connsiteY16" fmla="*/ 20558 h 48010"/>
                    <a:gd name="connsiteX17" fmla="*/ 49805 w 52023"/>
                    <a:gd name="connsiteY17" fmla="*/ 35402 h 48010"/>
                    <a:gd name="connsiteX18" fmla="*/ 39111 w 52023"/>
                    <a:gd name="connsiteY18" fmla="*/ 44739 h 4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23" h="48010">
                      <a:moveTo>
                        <a:pt x="39271" y="44819"/>
                      </a:moveTo>
                      <a:lnTo>
                        <a:pt x="35121" y="32289"/>
                      </a:lnTo>
                      <a:cubicBezTo>
                        <a:pt x="37595" y="31491"/>
                        <a:pt x="39430" y="30215"/>
                        <a:pt x="40468" y="28539"/>
                      </a:cubicBezTo>
                      <a:cubicBezTo>
                        <a:pt x="41505" y="26863"/>
                        <a:pt x="41904" y="24788"/>
                        <a:pt x="41585" y="22314"/>
                      </a:cubicBezTo>
                      <a:cubicBezTo>
                        <a:pt x="41106" y="19042"/>
                        <a:pt x="39670" y="16648"/>
                        <a:pt x="37116" y="15052"/>
                      </a:cubicBezTo>
                      <a:cubicBezTo>
                        <a:pt x="34562" y="13456"/>
                        <a:pt x="30732" y="13057"/>
                        <a:pt x="25465" y="13775"/>
                      </a:cubicBezTo>
                      <a:cubicBezTo>
                        <a:pt x="19639" y="14653"/>
                        <a:pt x="15649" y="16169"/>
                        <a:pt x="13494" y="18483"/>
                      </a:cubicBezTo>
                      <a:cubicBezTo>
                        <a:pt x="11339" y="20798"/>
                        <a:pt x="10541" y="23591"/>
                        <a:pt x="11020" y="26863"/>
                      </a:cubicBezTo>
                      <a:cubicBezTo>
                        <a:pt x="11339" y="29337"/>
                        <a:pt x="12377" y="31252"/>
                        <a:pt x="13973" y="32609"/>
                      </a:cubicBezTo>
                      <a:cubicBezTo>
                        <a:pt x="15569" y="33965"/>
                        <a:pt x="18203" y="34763"/>
                        <a:pt x="21714" y="34923"/>
                      </a:cubicBezTo>
                      <a:lnTo>
                        <a:pt x="21395" y="48011"/>
                      </a:lnTo>
                      <a:cubicBezTo>
                        <a:pt x="15329" y="47532"/>
                        <a:pt x="10541" y="45617"/>
                        <a:pt x="7030" y="42265"/>
                      </a:cubicBezTo>
                      <a:cubicBezTo>
                        <a:pt x="3519" y="38913"/>
                        <a:pt x="1284" y="34125"/>
                        <a:pt x="326" y="27741"/>
                      </a:cubicBezTo>
                      <a:cubicBezTo>
                        <a:pt x="-711" y="20558"/>
                        <a:pt x="725" y="14493"/>
                        <a:pt x="4636" y="9545"/>
                      </a:cubicBezTo>
                      <a:cubicBezTo>
                        <a:pt x="8546" y="4597"/>
                        <a:pt x="14531" y="1565"/>
                        <a:pt x="22512" y="448"/>
                      </a:cubicBezTo>
                      <a:cubicBezTo>
                        <a:pt x="30652" y="-749"/>
                        <a:pt x="37276" y="448"/>
                        <a:pt x="42383" y="4119"/>
                      </a:cubicBezTo>
                      <a:cubicBezTo>
                        <a:pt x="47491" y="7790"/>
                        <a:pt x="50603" y="13216"/>
                        <a:pt x="51640" y="20558"/>
                      </a:cubicBezTo>
                      <a:cubicBezTo>
                        <a:pt x="52518" y="26544"/>
                        <a:pt x="51880" y="31491"/>
                        <a:pt x="49805" y="35402"/>
                      </a:cubicBezTo>
                      <a:cubicBezTo>
                        <a:pt x="47730" y="39312"/>
                        <a:pt x="44139" y="42425"/>
                        <a:pt x="39111" y="44739"/>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4" name="Freeform: Shape 4033">
                  <a:extLst>
                    <a:ext uri="{FF2B5EF4-FFF2-40B4-BE49-F238E27FC236}">
                      <a16:creationId xmlns:a16="http://schemas.microsoft.com/office/drawing/2014/main" id="{E046A100-FBBB-B3A7-2FC6-B6D17E2C1A51}"/>
                    </a:ext>
                  </a:extLst>
                </p:cNvPr>
                <p:cNvSpPr/>
                <p:nvPr/>
              </p:nvSpPr>
              <p:spPr>
                <a:xfrm>
                  <a:off x="2623021" y="859553"/>
                  <a:ext cx="53197" cy="50116"/>
                </a:xfrm>
                <a:custGeom>
                  <a:avLst/>
                  <a:gdLst>
                    <a:gd name="connsiteX0" fmla="*/ 35140 w 53197"/>
                    <a:gd name="connsiteY0" fmla="*/ 12130 h 50116"/>
                    <a:gd name="connsiteX1" fmla="*/ 35539 w 53197"/>
                    <a:gd name="connsiteY1" fmla="*/ 0 h 50116"/>
                    <a:gd name="connsiteX2" fmla="*/ 47111 w 53197"/>
                    <a:gd name="connsiteY2" fmla="*/ 5347 h 50116"/>
                    <a:gd name="connsiteX3" fmla="*/ 52617 w 53197"/>
                    <a:gd name="connsiteY3" fmla="*/ 19313 h 50116"/>
                    <a:gd name="connsiteX4" fmla="*/ 52457 w 53197"/>
                    <a:gd name="connsiteY4" fmla="*/ 32560 h 50116"/>
                    <a:gd name="connsiteX5" fmla="*/ 48068 w 53197"/>
                    <a:gd name="connsiteY5" fmla="*/ 39343 h 50116"/>
                    <a:gd name="connsiteX6" fmla="*/ 36656 w 53197"/>
                    <a:gd name="connsiteY6" fmla="*/ 42775 h 50116"/>
                    <a:gd name="connsiteX7" fmla="*/ 21494 w 53197"/>
                    <a:gd name="connsiteY7" fmla="*/ 44850 h 50116"/>
                    <a:gd name="connsiteX8" fmla="*/ 11997 w 53197"/>
                    <a:gd name="connsiteY8" fmla="*/ 46845 h 50116"/>
                    <a:gd name="connsiteX9" fmla="*/ 5692 w 53197"/>
                    <a:gd name="connsiteY9" fmla="*/ 50117 h 50116"/>
                    <a:gd name="connsiteX10" fmla="*/ 3857 w 53197"/>
                    <a:gd name="connsiteY10" fmla="*/ 37269 h 50116"/>
                    <a:gd name="connsiteX11" fmla="*/ 7528 w 53197"/>
                    <a:gd name="connsiteY11" fmla="*/ 35433 h 50116"/>
                    <a:gd name="connsiteX12" fmla="*/ 8964 w 53197"/>
                    <a:gd name="connsiteY12" fmla="*/ 34795 h 50116"/>
                    <a:gd name="connsiteX13" fmla="*/ 3059 w 53197"/>
                    <a:gd name="connsiteY13" fmla="*/ 28330 h 50116"/>
                    <a:gd name="connsiteX14" fmla="*/ 266 w 53197"/>
                    <a:gd name="connsiteY14" fmla="*/ 20430 h 50116"/>
                    <a:gd name="connsiteX15" fmla="*/ 2660 w 53197"/>
                    <a:gd name="connsiteY15" fmla="*/ 7901 h 50116"/>
                    <a:gd name="connsiteX16" fmla="*/ 12476 w 53197"/>
                    <a:gd name="connsiteY16" fmla="*/ 1995 h 50116"/>
                    <a:gd name="connsiteX17" fmla="*/ 20217 w 53197"/>
                    <a:gd name="connsiteY17" fmla="*/ 2953 h 50116"/>
                    <a:gd name="connsiteX18" fmla="*/ 26042 w 53197"/>
                    <a:gd name="connsiteY18" fmla="*/ 7821 h 50116"/>
                    <a:gd name="connsiteX19" fmla="*/ 30591 w 53197"/>
                    <a:gd name="connsiteY19" fmla="*/ 17717 h 50116"/>
                    <a:gd name="connsiteX20" fmla="*/ 35619 w 53197"/>
                    <a:gd name="connsiteY20" fmla="*/ 29927 h 50116"/>
                    <a:gd name="connsiteX21" fmla="*/ 36896 w 53197"/>
                    <a:gd name="connsiteY21" fmla="*/ 29767 h 50116"/>
                    <a:gd name="connsiteX22" fmla="*/ 42003 w 53197"/>
                    <a:gd name="connsiteY22" fmla="*/ 27133 h 50116"/>
                    <a:gd name="connsiteX23" fmla="*/ 42562 w 53197"/>
                    <a:gd name="connsiteY23" fmla="*/ 19951 h 50116"/>
                    <a:gd name="connsiteX24" fmla="*/ 40407 w 53197"/>
                    <a:gd name="connsiteY24" fmla="*/ 14764 h 50116"/>
                    <a:gd name="connsiteX25" fmla="*/ 35140 w 53197"/>
                    <a:gd name="connsiteY25" fmla="*/ 12290 h 50116"/>
                    <a:gd name="connsiteX26" fmla="*/ 27080 w 53197"/>
                    <a:gd name="connsiteY26" fmla="*/ 31044 h 50116"/>
                    <a:gd name="connsiteX27" fmla="*/ 23968 w 53197"/>
                    <a:gd name="connsiteY27" fmla="*/ 23383 h 50116"/>
                    <a:gd name="connsiteX28" fmla="*/ 20696 w 53197"/>
                    <a:gd name="connsiteY28" fmla="*/ 16599 h 50116"/>
                    <a:gd name="connsiteX29" fmla="*/ 15748 w 53197"/>
                    <a:gd name="connsiteY29" fmla="*/ 14684 h 50116"/>
                    <a:gd name="connsiteX30" fmla="*/ 11279 w 53197"/>
                    <a:gd name="connsiteY30" fmla="*/ 17397 h 50116"/>
                    <a:gd name="connsiteX31" fmla="*/ 10002 w 53197"/>
                    <a:gd name="connsiteY31" fmla="*/ 22904 h 50116"/>
                    <a:gd name="connsiteX32" fmla="*/ 13274 w 53197"/>
                    <a:gd name="connsiteY32" fmla="*/ 29288 h 50116"/>
                    <a:gd name="connsiteX33" fmla="*/ 18062 w 53197"/>
                    <a:gd name="connsiteY33" fmla="*/ 31762 h 50116"/>
                    <a:gd name="connsiteX34" fmla="*/ 24446 w 53197"/>
                    <a:gd name="connsiteY34" fmla="*/ 31363 h 50116"/>
                    <a:gd name="connsiteX35" fmla="*/ 27080 w 53197"/>
                    <a:gd name="connsiteY35" fmla="*/ 30964 h 5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197" h="50116">
                      <a:moveTo>
                        <a:pt x="35140" y="12130"/>
                      </a:moveTo>
                      <a:lnTo>
                        <a:pt x="35539" y="0"/>
                      </a:lnTo>
                      <a:cubicBezTo>
                        <a:pt x="40487" y="638"/>
                        <a:pt x="44317" y="2394"/>
                        <a:pt x="47111" y="5347"/>
                      </a:cubicBezTo>
                      <a:cubicBezTo>
                        <a:pt x="49824" y="8220"/>
                        <a:pt x="51739" y="12928"/>
                        <a:pt x="52617" y="19313"/>
                      </a:cubicBezTo>
                      <a:cubicBezTo>
                        <a:pt x="53415" y="25138"/>
                        <a:pt x="53415" y="29528"/>
                        <a:pt x="52457" y="32560"/>
                      </a:cubicBezTo>
                      <a:cubicBezTo>
                        <a:pt x="51500" y="35593"/>
                        <a:pt x="50063" y="37827"/>
                        <a:pt x="48068" y="39343"/>
                      </a:cubicBezTo>
                      <a:cubicBezTo>
                        <a:pt x="46153" y="40780"/>
                        <a:pt x="42322" y="41977"/>
                        <a:pt x="36656" y="42775"/>
                      </a:cubicBezTo>
                      <a:lnTo>
                        <a:pt x="21494" y="44850"/>
                      </a:lnTo>
                      <a:cubicBezTo>
                        <a:pt x="17184" y="45488"/>
                        <a:pt x="13992" y="46127"/>
                        <a:pt x="11997" y="46845"/>
                      </a:cubicBezTo>
                      <a:cubicBezTo>
                        <a:pt x="10002" y="47563"/>
                        <a:pt x="7927" y="48681"/>
                        <a:pt x="5692" y="50117"/>
                      </a:cubicBezTo>
                      <a:lnTo>
                        <a:pt x="3857" y="37269"/>
                      </a:lnTo>
                      <a:cubicBezTo>
                        <a:pt x="4655" y="36790"/>
                        <a:pt x="5932" y="36231"/>
                        <a:pt x="7528" y="35433"/>
                      </a:cubicBezTo>
                      <a:cubicBezTo>
                        <a:pt x="8246" y="35114"/>
                        <a:pt x="8725" y="34874"/>
                        <a:pt x="8964" y="34795"/>
                      </a:cubicBezTo>
                      <a:cubicBezTo>
                        <a:pt x="6490" y="32879"/>
                        <a:pt x="4495" y="30725"/>
                        <a:pt x="3059" y="28330"/>
                      </a:cubicBezTo>
                      <a:cubicBezTo>
                        <a:pt x="1622" y="25936"/>
                        <a:pt x="665" y="23303"/>
                        <a:pt x="266" y="20430"/>
                      </a:cubicBezTo>
                      <a:cubicBezTo>
                        <a:pt x="-453" y="15402"/>
                        <a:pt x="266" y="11173"/>
                        <a:pt x="2660" y="7901"/>
                      </a:cubicBezTo>
                      <a:cubicBezTo>
                        <a:pt x="4974" y="4549"/>
                        <a:pt x="8246" y="2634"/>
                        <a:pt x="12476" y="1995"/>
                      </a:cubicBezTo>
                      <a:cubicBezTo>
                        <a:pt x="15269" y="1596"/>
                        <a:pt x="17822" y="1915"/>
                        <a:pt x="20217" y="2953"/>
                      </a:cubicBezTo>
                      <a:cubicBezTo>
                        <a:pt x="22611" y="3990"/>
                        <a:pt x="24526" y="5586"/>
                        <a:pt x="26042" y="7821"/>
                      </a:cubicBezTo>
                      <a:cubicBezTo>
                        <a:pt x="27559" y="10055"/>
                        <a:pt x="29075" y="13327"/>
                        <a:pt x="30591" y="17717"/>
                      </a:cubicBezTo>
                      <a:cubicBezTo>
                        <a:pt x="32586" y="23622"/>
                        <a:pt x="34262" y="27692"/>
                        <a:pt x="35619" y="29927"/>
                      </a:cubicBezTo>
                      <a:lnTo>
                        <a:pt x="36896" y="29767"/>
                      </a:lnTo>
                      <a:cubicBezTo>
                        <a:pt x="39370" y="29368"/>
                        <a:pt x="41125" y="28570"/>
                        <a:pt x="42003" y="27133"/>
                      </a:cubicBezTo>
                      <a:cubicBezTo>
                        <a:pt x="42881" y="25777"/>
                        <a:pt x="43120" y="23383"/>
                        <a:pt x="42562" y="19951"/>
                      </a:cubicBezTo>
                      <a:cubicBezTo>
                        <a:pt x="42242" y="17637"/>
                        <a:pt x="41524" y="15881"/>
                        <a:pt x="40407" y="14764"/>
                      </a:cubicBezTo>
                      <a:cubicBezTo>
                        <a:pt x="39290" y="13567"/>
                        <a:pt x="37534" y="12769"/>
                        <a:pt x="35140" y="12290"/>
                      </a:cubicBezTo>
                      <a:close/>
                      <a:moveTo>
                        <a:pt x="27080" y="31044"/>
                      </a:moveTo>
                      <a:cubicBezTo>
                        <a:pt x="26282" y="29448"/>
                        <a:pt x="25244" y="26894"/>
                        <a:pt x="23968" y="23383"/>
                      </a:cubicBezTo>
                      <a:cubicBezTo>
                        <a:pt x="22691" y="19871"/>
                        <a:pt x="21573" y="17637"/>
                        <a:pt x="20696" y="16599"/>
                      </a:cubicBezTo>
                      <a:cubicBezTo>
                        <a:pt x="19259" y="15083"/>
                        <a:pt x="17583" y="14445"/>
                        <a:pt x="15748" y="14684"/>
                      </a:cubicBezTo>
                      <a:cubicBezTo>
                        <a:pt x="13912" y="14923"/>
                        <a:pt x="12476" y="15881"/>
                        <a:pt x="11279" y="17397"/>
                      </a:cubicBezTo>
                      <a:cubicBezTo>
                        <a:pt x="10161" y="18993"/>
                        <a:pt x="9762" y="20749"/>
                        <a:pt x="10002" y="22904"/>
                      </a:cubicBezTo>
                      <a:cubicBezTo>
                        <a:pt x="10321" y="25218"/>
                        <a:pt x="11438" y="27373"/>
                        <a:pt x="13274" y="29288"/>
                      </a:cubicBezTo>
                      <a:cubicBezTo>
                        <a:pt x="14630" y="30725"/>
                        <a:pt x="16227" y="31523"/>
                        <a:pt x="18062" y="31762"/>
                      </a:cubicBezTo>
                      <a:cubicBezTo>
                        <a:pt x="19179" y="31922"/>
                        <a:pt x="21334" y="31762"/>
                        <a:pt x="24446" y="31363"/>
                      </a:cubicBezTo>
                      <a:lnTo>
                        <a:pt x="27080" y="3096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5" name="Freeform: Shape 4034">
                  <a:extLst>
                    <a:ext uri="{FF2B5EF4-FFF2-40B4-BE49-F238E27FC236}">
                      <a16:creationId xmlns:a16="http://schemas.microsoft.com/office/drawing/2014/main" id="{8469E0F4-D23F-7670-5354-CCF8F2F23BFC}"/>
                    </a:ext>
                  </a:extLst>
                </p:cNvPr>
                <p:cNvSpPr/>
                <p:nvPr/>
              </p:nvSpPr>
              <p:spPr>
                <a:xfrm>
                  <a:off x="2635657" y="941033"/>
                  <a:ext cx="46206" cy="21626"/>
                </a:xfrm>
                <a:custGeom>
                  <a:avLst/>
                  <a:gdLst>
                    <a:gd name="connsiteX0" fmla="*/ 798 w 46206"/>
                    <a:gd name="connsiteY0" fmla="*/ 21627 h 21626"/>
                    <a:gd name="connsiteX1" fmla="*/ 0 w 46206"/>
                    <a:gd name="connsiteY1" fmla="*/ 16041 h 21626"/>
                    <a:gd name="connsiteX2" fmla="*/ 35353 w 46206"/>
                    <a:gd name="connsiteY2" fmla="*/ 10933 h 21626"/>
                    <a:gd name="connsiteX3" fmla="*/ 30804 w 46206"/>
                    <a:gd name="connsiteY3" fmla="*/ 6225 h 21626"/>
                    <a:gd name="connsiteX4" fmla="*/ 27133 w 46206"/>
                    <a:gd name="connsiteY4" fmla="*/ 798 h 21626"/>
                    <a:gd name="connsiteX5" fmla="*/ 32480 w 46206"/>
                    <a:gd name="connsiteY5" fmla="*/ 0 h 21626"/>
                    <a:gd name="connsiteX6" fmla="*/ 38944 w 46206"/>
                    <a:gd name="connsiteY6" fmla="*/ 7342 h 21626"/>
                    <a:gd name="connsiteX7" fmla="*/ 45728 w 46206"/>
                    <a:gd name="connsiteY7" fmla="*/ 11412 h 21626"/>
                    <a:gd name="connsiteX8" fmla="*/ 46207 w 46206"/>
                    <a:gd name="connsiteY8" fmla="*/ 15003 h 21626"/>
                    <a:gd name="connsiteX9" fmla="*/ 798 w 46206"/>
                    <a:gd name="connsiteY9" fmla="*/ 21547 h 2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206" h="21626">
                      <a:moveTo>
                        <a:pt x="798" y="21627"/>
                      </a:moveTo>
                      <a:lnTo>
                        <a:pt x="0" y="16041"/>
                      </a:lnTo>
                      <a:lnTo>
                        <a:pt x="35353" y="10933"/>
                      </a:lnTo>
                      <a:cubicBezTo>
                        <a:pt x="33917" y="9816"/>
                        <a:pt x="32321" y="8220"/>
                        <a:pt x="30804" y="6225"/>
                      </a:cubicBezTo>
                      <a:cubicBezTo>
                        <a:pt x="29208" y="4230"/>
                        <a:pt x="28011" y="2394"/>
                        <a:pt x="27133" y="798"/>
                      </a:cubicBezTo>
                      <a:lnTo>
                        <a:pt x="32480" y="0"/>
                      </a:lnTo>
                      <a:cubicBezTo>
                        <a:pt x="34396" y="2873"/>
                        <a:pt x="36550" y="5347"/>
                        <a:pt x="38944" y="7342"/>
                      </a:cubicBezTo>
                      <a:cubicBezTo>
                        <a:pt x="41338" y="9337"/>
                        <a:pt x="43653" y="10694"/>
                        <a:pt x="45728" y="11412"/>
                      </a:cubicBezTo>
                      <a:lnTo>
                        <a:pt x="46207" y="15003"/>
                      </a:lnTo>
                      <a:lnTo>
                        <a:pt x="798" y="2154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6" name="Freeform: Shape 4035">
                  <a:extLst>
                    <a:ext uri="{FF2B5EF4-FFF2-40B4-BE49-F238E27FC236}">
                      <a16:creationId xmlns:a16="http://schemas.microsoft.com/office/drawing/2014/main" id="{104D5417-9FE6-1AA3-DCF6-FF4F0F74A3D2}"/>
                    </a:ext>
                  </a:extLst>
                </p:cNvPr>
                <p:cNvSpPr/>
                <p:nvPr/>
              </p:nvSpPr>
              <p:spPr>
                <a:xfrm>
                  <a:off x="2638370" y="972522"/>
                  <a:ext cx="47799" cy="33551"/>
                </a:xfrm>
                <a:custGeom>
                  <a:avLst/>
                  <a:gdLst>
                    <a:gd name="connsiteX0" fmla="*/ 9656 w 47799"/>
                    <a:gd name="connsiteY0" fmla="*/ 32753 h 33551"/>
                    <a:gd name="connsiteX1" fmla="*/ 4309 w 47799"/>
                    <a:gd name="connsiteY1" fmla="*/ 33551 h 33551"/>
                    <a:gd name="connsiteX2" fmla="*/ 0 w 47799"/>
                    <a:gd name="connsiteY2" fmla="*/ 3625 h 33551"/>
                    <a:gd name="connsiteX3" fmla="*/ 3990 w 47799"/>
                    <a:gd name="connsiteY3" fmla="*/ 3705 h 33551"/>
                    <a:gd name="connsiteX4" fmla="*/ 10534 w 47799"/>
                    <a:gd name="connsiteY4" fmla="*/ 6498 h 33551"/>
                    <a:gd name="connsiteX5" fmla="*/ 18435 w 47799"/>
                    <a:gd name="connsiteY5" fmla="*/ 12802 h 33551"/>
                    <a:gd name="connsiteX6" fmla="*/ 29448 w 47799"/>
                    <a:gd name="connsiteY6" fmla="*/ 21421 h 33551"/>
                    <a:gd name="connsiteX7" fmla="*/ 36471 w 47799"/>
                    <a:gd name="connsiteY7" fmla="*/ 23017 h 33551"/>
                    <a:gd name="connsiteX8" fmla="*/ 41658 w 47799"/>
                    <a:gd name="connsiteY8" fmla="*/ 19825 h 33551"/>
                    <a:gd name="connsiteX9" fmla="*/ 43015 w 47799"/>
                    <a:gd name="connsiteY9" fmla="*/ 13361 h 33551"/>
                    <a:gd name="connsiteX10" fmla="*/ 39663 w 47799"/>
                    <a:gd name="connsiteY10" fmla="*/ 7296 h 33551"/>
                    <a:gd name="connsiteX11" fmla="*/ 32640 w 47799"/>
                    <a:gd name="connsiteY11" fmla="*/ 5859 h 33551"/>
                    <a:gd name="connsiteX12" fmla="*/ 32400 w 47799"/>
                    <a:gd name="connsiteY12" fmla="*/ 34 h 33551"/>
                    <a:gd name="connsiteX13" fmla="*/ 42775 w 47799"/>
                    <a:gd name="connsiteY13" fmla="*/ 3066 h 33551"/>
                    <a:gd name="connsiteX14" fmla="*/ 47563 w 47799"/>
                    <a:gd name="connsiteY14" fmla="*/ 12882 h 33551"/>
                    <a:gd name="connsiteX15" fmla="*/ 45409 w 47799"/>
                    <a:gd name="connsiteY15" fmla="*/ 23736 h 33551"/>
                    <a:gd name="connsiteX16" fmla="*/ 37029 w 47799"/>
                    <a:gd name="connsiteY16" fmla="*/ 28843 h 33551"/>
                    <a:gd name="connsiteX17" fmla="*/ 31523 w 47799"/>
                    <a:gd name="connsiteY17" fmla="*/ 28524 h 33551"/>
                    <a:gd name="connsiteX18" fmla="*/ 25458 w 47799"/>
                    <a:gd name="connsiteY18" fmla="*/ 25651 h 33551"/>
                    <a:gd name="connsiteX19" fmla="*/ 16280 w 47799"/>
                    <a:gd name="connsiteY19" fmla="*/ 18229 h 33551"/>
                    <a:gd name="connsiteX20" fmla="*/ 9656 w 47799"/>
                    <a:gd name="connsiteY20" fmla="*/ 12643 h 33551"/>
                    <a:gd name="connsiteX21" fmla="*/ 6305 w 47799"/>
                    <a:gd name="connsiteY21" fmla="*/ 10727 h 33551"/>
                    <a:gd name="connsiteX22" fmla="*/ 9497 w 47799"/>
                    <a:gd name="connsiteY22" fmla="*/ 32913 h 33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799" h="33551">
                      <a:moveTo>
                        <a:pt x="9656" y="32753"/>
                      </a:moveTo>
                      <a:lnTo>
                        <a:pt x="4309" y="33551"/>
                      </a:lnTo>
                      <a:lnTo>
                        <a:pt x="0" y="3625"/>
                      </a:lnTo>
                      <a:cubicBezTo>
                        <a:pt x="1357" y="3385"/>
                        <a:pt x="2634" y="3385"/>
                        <a:pt x="3990" y="3705"/>
                      </a:cubicBezTo>
                      <a:cubicBezTo>
                        <a:pt x="6145" y="4184"/>
                        <a:pt x="8300" y="5061"/>
                        <a:pt x="10534" y="6498"/>
                      </a:cubicBezTo>
                      <a:cubicBezTo>
                        <a:pt x="12769" y="7854"/>
                        <a:pt x="15402" y="10009"/>
                        <a:pt x="18435" y="12802"/>
                      </a:cubicBezTo>
                      <a:cubicBezTo>
                        <a:pt x="23143" y="17112"/>
                        <a:pt x="26894" y="19985"/>
                        <a:pt x="29448" y="21421"/>
                      </a:cubicBezTo>
                      <a:cubicBezTo>
                        <a:pt x="32081" y="22778"/>
                        <a:pt x="34396" y="23337"/>
                        <a:pt x="36471" y="23017"/>
                      </a:cubicBezTo>
                      <a:cubicBezTo>
                        <a:pt x="38705" y="22698"/>
                        <a:pt x="40381" y="21661"/>
                        <a:pt x="41658" y="19825"/>
                      </a:cubicBezTo>
                      <a:cubicBezTo>
                        <a:pt x="42935" y="18069"/>
                        <a:pt x="43413" y="15835"/>
                        <a:pt x="43015" y="13361"/>
                      </a:cubicBezTo>
                      <a:cubicBezTo>
                        <a:pt x="42615" y="10648"/>
                        <a:pt x="41498" y="8653"/>
                        <a:pt x="39663" y="7296"/>
                      </a:cubicBezTo>
                      <a:cubicBezTo>
                        <a:pt x="37827" y="5939"/>
                        <a:pt x="35513" y="5460"/>
                        <a:pt x="32640" y="5859"/>
                      </a:cubicBezTo>
                      <a:lnTo>
                        <a:pt x="32400" y="34"/>
                      </a:lnTo>
                      <a:cubicBezTo>
                        <a:pt x="36710" y="-206"/>
                        <a:pt x="40221" y="832"/>
                        <a:pt x="42775" y="3066"/>
                      </a:cubicBezTo>
                      <a:cubicBezTo>
                        <a:pt x="45409" y="5301"/>
                        <a:pt x="47005" y="8573"/>
                        <a:pt x="47563" y="12882"/>
                      </a:cubicBezTo>
                      <a:cubicBezTo>
                        <a:pt x="48202" y="17192"/>
                        <a:pt x="47563" y="20863"/>
                        <a:pt x="45409" y="23736"/>
                      </a:cubicBezTo>
                      <a:cubicBezTo>
                        <a:pt x="43334" y="26608"/>
                        <a:pt x="40541" y="28284"/>
                        <a:pt x="37029" y="28843"/>
                      </a:cubicBezTo>
                      <a:cubicBezTo>
                        <a:pt x="35194" y="29082"/>
                        <a:pt x="33358" y="29003"/>
                        <a:pt x="31523" y="28524"/>
                      </a:cubicBezTo>
                      <a:cubicBezTo>
                        <a:pt x="29687" y="28045"/>
                        <a:pt x="27692" y="27087"/>
                        <a:pt x="25458" y="25651"/>
                      </a:cubicBezTo>
                      <a:cubicBezTo>
                        <a:pt x="23303" y="24214"/>
                        <a:pt x="20190" y="21740"/>
                        <a:pt x="16280" y="18229"/>
                      </a:cubicBezTo>
                      <a:cubicBezTo>
                        <a:pt x="13008" y="15276"/>
                        <a:pt x="10774" y="13441"/>
                        <a:pt x="9656" y="12643"/>
                      </a:cubicBezTo>
                      <a:cubicBezTo>
                        <a:pt x="8539" y="11845"/>
                        <a:pt x="7422" y="11206"/>
                        <a:pt x="6305" y="10727"/>
                      </a:cubicBezTo>
                      <a:lnTo>
                        <a:pt x="9497" y="32913"/>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7" name="Freeform: Shape 4036">
                  <a:extLst>
                    <a:ext uri="{FF2B5EF4-FFF2-40B4-BE49-F238E27FC236}">
                      <a16:creationId xmlns:a16="http://schemas.microsoft.com/office/drawing/2014/main" id="{FB405817-9AC5-96DB-D0C1-5DEDBCB11EAC}"/>
                    </a:ext>
                  </a:extLst>
                </p:cNvPr>
                <p:cNvSpPr/>
                <p:nvPr/>
              </p:nvSpPr>
              <p:spPr>
                <a:xfrm>
                  <a:off x="2643956" y="1014294"/>
                  <a:ext cx="7182" cy="7182"/>
                </a:xfrm>
                <a:custGeom>
                  <a:avLst/>
                  <a:gdLst>
                    <a:gd name="connsiteX0" fmla="*/ 0 w 7182"/>
                    <a:gd name="connsiteY0" fmla="*/ 878 h 7182"/>
                    <a:gd name="connsiteX1" fmla="*/ 6305 w 7182"/>
                    <a:gd name="connsiteY1" fmla="*/ 0 h 7182"/>
                    <a:gd name="connsiteX2" fmla="*/ 7182 w 7182"/>
                    <a:gd name="connsiteY2" fmla="*/ 6305 h 7182"/>
                    <a:gd name="connsiteX3" fmla="*/ 878 w 7182"/>
                    <a:gd name="connsiteY3" fmla="*/ 7182 h 7182"/>
                    <a:gd name="connsiteX4" fmla="*/ 0 w 7182"/>
                    <a:gd name="connsiteY4" fmla="*/ 878 h 7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2" h="7182">
                      <a:moveTo>
                        <a:pt x="0" y="878"/>
                      </a:moveTo>
                      <a:lnTo>
                        <a:pt x="6305" y="0"/>
                      </a:lnTo>
                      <a:lnTo>
                        <a:pt x="7182" y="6305"/>
                      </a:lnTo>
                      <a:lnTo>
                        <a:pt x="878" y="7182"/>
                      </a:lnTo>
                      <a:lnTo>
                        <a:pt x="0" y="878"/>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8" name="Freeform: Shape 4037">
                  <a:extLst>
                    <a:ext uri="{FF2B5EF4-FFF2-40B4-BE49-F238E27FC236}">
                      <a16:creationId xmlns:a16="http://schemas.microsoft.com/office/drawing/2014/main" id="{7B9DB9B6-4CF3-D309-B74F-91558AA74BB4}"/>
                    </a:ext>
                  </a:extLst>
                </p:cNvPr>
                <p:cNvSpPr/>
                <p:nvPr/>
              </p:nvSpPr>
              <p:spPr>
                <a:xfrm>
                  <a:off x="2648266" y="1028898"/>
                  <a:ext cx="46206" cy="21626"/>
                </a:xfrm>
                <a:custGeom>
                  <a:avLst/>
                  <a:gdLst>
                    <a:gd name="connsiteX0" fmla="*/ 798 w 46206"/>
                    <a:gd name="connsiteY0" fmla="*/ 21627 h 21626"/>
                    <a:gd name="connsiteX1" fmla="*/ 0 w 46206"/>
                    <a:gd name="connsiteY1" fmla="*/ 16041 h 21626"/>
                    <a:gd name="connsiteX2" fmla="*/ 35353 w 46206"/>
                    <a:gd name="connsiteY2" fmla="*/ 10933 h 21626"/>
                    <a:gd name="connsiteX3" fmla="*/ 30804 w 46206"/>
                    <a:gd name="connsiteY3" fmla="*/ 6225 h 21626"/>
                    <a:gd name="connsiteX4" fmla="*/ 27133 w 46206"/>
                    <a:gd name="connsiteY4" fmla="*/ 798 h 21626"/>
                    <a:gd name="connsiteX5" fmla="*/ 32480 w 46206"/>
                    <a:gd name="connsiteY5" fmla="*/ 0 h 21626"/>
                    <a:gd name="connsiteX6" fmla="*/ 38944 w 46206"/>
                    <a:gd name="connsiteY6" fmla="*/ 7342 h 21626"/>
                    <a:gd name="connsiteX7" fmla="*/ 45728 w 46206"/>
                    <a:gd name="connsiteY7" fmla="*/ 11412 h 21626"/>
                    <a:gd name="connsiteX8" fmla="*/ 46206 w 46206"/>
                    <a:gd name="connsiteY8" fmla="*/ 15003 h 21626"/>
                    <a:gd name="connsiteX9" fmla="*/ 798 w 46206"/>
                    <a:gd name="connsiteY9" fmla="*/ 21547 h 2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206" h="21626">
                      <a:moveTo>
                        <a:pt x="798" y="21627"/>
                      </a:moveTo>
                      <a:lnTo>
                        <a:pt x="0" y="16041"/>
                      </a:lnTo>
                      <a:lnTo>
                        <a:pt x="35353" y="10933"/>
                      </a:lnTo>
                      <a:cubicBezTo>
                        <a:pt x="33917" y="9816"/>
                        <a:pt x="32321" y="8220"/>
                        <a:pt x="30804" y="6225"/>
                      </a:cubicBezTo>
                      <a:cubicBezTo>
                        <a:pt x="29208" y="4230"/>
                        <a:pt x="28011" y="2394"/>
                        <a:pt x="27133" y="798"/>
                      </a:cubicBezTo>
                      <a:lnTo>
                        <a:pt x="32480" y="0"/>
                      </a:lnTo>
                      <a:cubicBezTo>
                        <a:pt x="34396" y="2873"/>
                        <a:pt x="36550" y="5347"/>
                        <a:pt x="38944" y="7342"/>
                      </a:cubicBezTo>
                      <a:cubicBezTo>
                        <a:pt x="41338" y="9337"/>
                        <a:pt x="43653" y="10694"/>
                        <a:pt x="45728" y="11412"/>
                      </a:cubicBezTo>
                      <a:lnTo>
                        <a:pt x="46206" y="15003"/>
                      </a:lnTo>
                      <a:lnTo>
                        <a:pt x="798" y="21547"/>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39" name="Freeform: Shape 4038">
                  <a:extLst>
                    <a:ext uri="{FF2B5EF4-FFF2-40B4-BE49-F238E27FC236}">
                      <a16:creationId xmlns:a16="http://schemas.microsoft.com/office/drawing/2014/main" id="{66E3D2F1-6FF2-6EA6-0F4B-DCBAA2965FF9}"/>
                    </a:ext>
                  </a:extLst>
                </p:cNvPr>
                <p:cNvSpPr/>
                <p:nvPr/>
              </p:nvSpPr>
              <p:spPr>
                <a:xfrm>
                  <a:off x="2653932" y="1078137"/>
                  <a:ext cx="50037" cy="40380"/>
                </a:xfrm>
                <a:custGeom>
                  <a:avLst/>
                  <a:gdLst>
                    <a:gd name="connsiteX0" fmla="*/ 80 w 50037"/>
                    <a:gd name="connsiteY0" fmla="*/ 6544 h 40380"/>
                    <a:gd name="connsiteX1" fmla="*/ 45329 w 50037"/>
                    <a:gd name="connsiteY1" fmla="*/ 0 h 40380"/>
                    <a:gd name="connsiteX2" fmla="*/ 50037 w 50037"/>
                    <a:gd name="connsiteY2" fmla="*/ 32720 h 40380"/>
                    <a:gd name="connsiteX3" fmla="*/ 44690 w 50037"/>
                    <a:gd name="connsiteY3" fmla="*/ 33518 h 40380"/>
                    <a:gd name="connsiteX4" fmla="*/ 40860 w 50037"/>
                    <a:gd name="connsiteY4" fmla="*/ 6783 h 40380"/>
                    <a:gd name="connsiteX5" fmla="*/ 26974 w 50037"/>
                    <a:gd name="connsiteY5" fmla="*/ 8778 h 40380"/>
                    <a:gd name="connsiteX6" fmla="*/ 30565 w 50037"/>
                    <a:gd name="connsiteY6" fmla="*/ 33837 h 40380"/>
                    <a:gd name="connsiteX7" fmla="*/ 25218 w 50037"/>
                    <a:gd name="connsiteY7" fmla="*/ 34635 h 40380"/>
                    <a:gd name="connsiteX8" fmla="*/ 21627 w 50037"/>
                    <a:gd name="connsiteY8" fmla="*/ 9577 h 40380"/>
                    <a:gd name="connsiteX9" fmla="*/ 6225 w 50037"/>
                    <a:gd name="connsiteY9" fmla="*/ 11811 h 40380"/>
                    <a:gd name="connsiteX10" fmla="*/ 10215 w 50037"/>
                    <a:gd name="connsiteY10" fmla="*/ 39583 h 40380"/>
                    <a:gd name="connsiteX11" fmla="*/ 4868 w 50037"/>
                    <a:gd name="connsiteY11" fmla="*/ 40381 h 40380"/>
                    <a:gd name="connsiteX12" fmla="*/ 0 w 50037"/>
                    <a:gd name="connsiteY12" fmla="*/ 6624 h 40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037" h="40380">
                      <a:moveTo>
                        <a:pt x="80" y="6544"/>
                      </a:moveTo>
                      <a:lnTo>
                        <a:pt x="45329" y="0"/>
                      </a:lnTo>
                      <a:lnTo>
                        <a:pt x="50037" y="32720"/>
                      </a:lnTo>
                      <a:lnTo>
                        <a:pt x="44690" y="33518"/>
                      </a:lnTo>
                      <a:lnTo>
                        <a:pt x="40860" y="6783"/>
                      </a:lnTo>
                      <a:lnTo>
                        <a:pt x="26974" y="8778"/>
                      </a:lnTo>
                      <a:lnTo>
                        <a:pt x="30565" y="33837"/>
                      </a:lnTo>
                      <a:lnTo>
                        <a:pt x="25218" y="34635"/>
                      </a:lnTo>
                      <a:lnTo>
                        <a:pt x="21627" y="9577"/>
                      </a:lnTo>
                      <a:lnTo>
                        <a:pt x="6225" y="11811"/>
                      </a:lnTo>
                      <a:lnTo>
                        <a:pt x="10215" y="39583"/>
                      </a:lnTo>
                      <a:lnTo>
                        <a:pt x="4868" y="40381"/>
                      </a:lnTo>
                      <a:lnTo>
                        <a:pt x="0" y="6624"/>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40" name="Freeform: Shape 4039">
                  <a:extLst>
                    <a:ext uri="{FF2B5EF4-FFF2-40B4-BE49-F238E27FC236}">
                      <a16:creationId xmlns:a16="http://schemas.microsoft.com/office/drawing/2014/main" id="{DE1AC3FA-340A-4773-1AC4-B463C58C8A75}"/>
                    </a:ext>
                  </a:extLst>
                </p:cNvPr>
                <p:cNvSpPr/>
                <p:nvPr/>
              </p:nvSpPr>
              <p:spPr>
                <a:xfrm>
                  <a:off x="2660451" y="1121790"/>
                  <a:ext cx="47986" cy="25040"/>
                </a:xfrm>
                <a:custGeom>
                  <a:avLst/>
                  <a:gdLst>
                    <a:gd name="connsiteX0" fmla="*/ 11995 w 47986"/>
                    <a:gd name="connsiteY0" fmla="*/ 0 h 25040"/>
                    <a:gd name="connsiteX1" fmla="*/ 13512 w 47986"/>
                    <a:gd name="connsiteY1" fmla="*/ 5267 h 25040"/>
                    <a:gd name="connsiteX2" fmla="*/ 6728 w 47986"/>
                    <a:gd name="connsiteY2" fmla="*/ 8220 h 25040"/>
                    <a:gd name="connsiteX3" fmla="*/ 5531 w 47986"/>
                    <a:gd name="connsiteY3" fmla="*/ 13248 h 25040"/>
                    <a:gd name="connsiteX4" fmla="*/ 7127 w 47986"/>
                    <a:gd name="connsiteY4" fmla="*/ 16998 h 25040"/>
                    <a:gd name="connsiteX5" fmla="*/ 10240 w 47986"/>
                    <a:gd name="connsiteY5" fmla="*/ 18834 h 25040"/>
                    <a:gd name="connsiteX6" fmla="*/ 15985 w 47986"/>
                    <a:gd name="connsiteY6" fmla="*/ 18674 h 25040"/>
                    <a:gd name="connsiteX7" fmla="*/ 47109 w 47986"/>
                    <a:gd name="connsiteY7" fmla="*/ 14205 h 25040"/>
                    <a:gd name="connsiteX8" fmla="*/ 47987 w 47986"/>
                    <a:gd name="connsiteY8" fmla="*/ 20190 h 25040"/>
                    <a:gd name="connsiteX9" fmla="*/ 17182 w 47986"/>
                    <a:gd name="connsiteY9" fmla="*/ 24659 h 25040"/>
                    <a:gd name="connsiteX10" fmla="*/ 8165 w 47986"/>
                    <a:gd name="connsiteY10" fmla="*/ 24580 h 25040"/>
                    <a:gd name="connsiteX11" fmla="*/ 2818 w 47986"/>
                    <a:gd name="connsiteY11" fmla="*/ 20909 h 25040"/>
                    <a:gd name="connsiteX12" fmla="*/ 184 w 47986"/>
                    <a:gd name="connsiteY12" fmla="*/ 14125 h 25040"/>
                    <a:gd name="connsiteX13" fmla="*/ 2259 w 47986"/>
                    <a:gd name="connsiteY13" fmla="*/ 4549 h 25040"/>
                    <a:gd name="connsiteX14" fmla="*/ 11995 w 47986"/>
                    <a:gd name="connsiteY14" fmla="*/ 0 h 2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986" h="25040">
                      <a:moveTo>
                        <a:pt x="11995" y="0"/>
                      </a:moveTo>
                      <a:lnTo>
                        <a:pt x="13512" y="5267"/>
                      </a:lnTo>
                      <a:cubicBezTo>
                        <a:pt x="10080" y="5906"/>
                        <a:pt x="7766" y="6863"/>
                        <a:pt x="6728" y="8220"/>
                      </a:cubicBezTo>
                      <a:cubicBezTo>
                        <a:pt x="5611" y="9577"/>
                        <a:pt x="5212" y="11252"/>
                        <a:pt x="5531" y="13248"/>
                      </a:cubicBezTo>
                      <a:cubicBezTo>
                        <a:pt x="5771" y="14764"/>
                        <a:pt x="6249" y="15961"/>
                        <a:pt x="7127" y="16998"/>
                      </a:cubicBezTo>
                      <a:cubicBezTo>
                        <a:pt x="8005" y="17956"/>
                        <a:pt x="9042" y="18594"/>
                        <a:pt x="10240" y="18834"/>
                      </a:cubicBezTo>
                      <a:cubicBezTo>
                        <a:pt x="11516" y="19073"/>
                        <a:pt x="13432" y="18993"/>
                        <a:pt x="15985" y="18674"/>
                      </a:cubicBezTo>
                      <a:lnTo>
                        <a:pt x="47109" y="14205"/>
                      </a:lnTo>
                      <a:lnTo>
                        <a:pt x="47987" y="20190"/>
                      </a:lnTo>
                      <a:lnTo>
                        <a:pt x="17182" y="24659"/>
                      </a:lnTo>
                      <a:cubicBezTo>
                        <a:pt x="13432" y="25218"/>
                        <a:pt x="10399" y="25138"/>
                        <a:pt x="8165" y="24580"/>
                      </a:cubicBezTo>
                      <a:cubicBezTo>
                        <a:pt x="5930" y="24021"/>
                        <a:pt x="4174" y="22744"/>
                        <a:pt x="2818" y="20909"/>
                      </a:cubicBezTo>
                      <a:cubicBezTo>
                        <a:pt x="1461" y="19073"/>
                        <a:pt x="583" y="16839"/>
                        <a:pt x="184" y="14125"/>
                      </a:cubicBezTo>
                      <a:cubicBezTo>
                        <a:pt x="-375" y="10135"/>
                        <a:pt x="344" y="6943"/>
                        <a:pt x="2259" y="4549"/>
                      </a:cubicBezTo>
                      <a:cubicBezTo>
                        <a:pt x="4254" y="2075"/>
                        <a:pt x="7446" y="638"/>
                        <a:pt x="11995" y="0"/>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016" name="Graphic 2">
                <a:extLst>
                  <a:ext uri="{FF2B5EF4-FFF2-40B4-BE49-F238E27FC236}">
                    <a16:creationId xmlns:a16="http://schemas.microsoft.com/office/drawing/2014/main" id="{2BA67837-4B9A-0D50-8175-D775485721D0}"/>
                  </a:ext>
                </a:extLst>
              </p:cNvPr>
              <p:cNvGrpSpPr/>
              <p:nvPr/>
            </p:nvGrpSpPr>
            <p:grpSpPr>
              <a:xfrm>
                <a:off x="2645712" y="1370698"/>
                <a:ext cx="87864" cy="241806"/>
                <a:chOff x="2645712" y="1370698"/>
                <a:chExt cx="87864" cy="241806"/>
              </a:xfrm>
              <a:solidFill>
                <a:srgbClr val="000000"/>
              </a:solidFill>
            </p:grpSpPr>
            <p:sp>
              <p:nvSpPr>
                <p:cNvPr id="4017" name="Freeform: Shape 4016">
                  <a:extLst>
                    <a:ext uri="{FF2B5EF4-FFF2-40B4-BE49-F238E27FC236}">
                      <a16:creationId xmlns:a16="http://schemas.microsoft.com/office/drawing/2014/main" id="{7C3F3672-AE8D-12E0-7A35-8E9446D4E532}"/>
                    </a:ext>
                  </a:extLst>
                </p:cNvPr>
                <p:cNvSpPr/>
                <p:nvPr/>
              </p:nvSpPr>
              <p:spPr>
                <a:xfrm>
                  <a:off x="2645712" y="1370698"/>
                  <a:ext cx="68631" cy="62087"/>
                </a:xfrm>
                <a:custGeom>
                  <a:avLst/>
                  <a:gdLst>
                    <a:gd name="connsiteX0" fmla="*/ 11332 w 68631"/>
                    <a:gd name="connsiteY0" fmla="*/ 62088 h 62087"/>
                    <a:gd name="connsiteX1" fmla="*/ 8858 w 68631"/>
                    <a:gd name="connsiteY1" fmla="*/ 48521 h 62087"/>
                    <a:gd name="connsiteX2" fmla="*/ 21946 w 68631"/>
                    <a:gd name="connsiteY2" fmla="*/ 40540 h 62087"/>
                    <a:gd name="connsiteX3" fmla="*/ 17397 w 68631"/>
                    <a:gd name="connsiteY3" fmla="*/ 15801 h 62087"/>
                    <a:gd name="connsiteX4" fmla="*/ 2394 w 68631"/>
                    <a:gd name="connsiteY4" fmla="*/ 13248 h 62087"/>
                    <a:gd name="connsiteX5" fmla="*/ 0 w 68631"/>
                    <a:gd name="connsiteY5" fmla="*/ 0 h 62087"/>
                    <a:gd name="connsiteX6" fmla="*/ 66237 w 68631"/>
                    <a:gd name="connsiteY6" fmla="*/ 12689 h 62087"/>
                    <a:gd name="connsiteX7" fmla="*/ 68632 w 68631"/>
                    <a:gd name="connsiteY7" fmla="*/ 25857 h 62087"/>
                    <a:gd name="connsiteX8" fmla="*/ 11412 w 68631"/>
                    <a:gd name="connsiteY8" fmla="*/ 61928 h 62087"/>
                    <a:gd name="connsiteX9" fmla="*/ 31522 w 68631"/>
                    <a:gd name="connsiteY9" fmla="*/ 34555 h 62087"/>
                    <a:gd name="connsiteX10" fmla="*/ 52910 w 68631"/>
                    <a:gd name="connsiteY10" fmla="*/ 21786 h 62087"/>
                    <a:gd name="connsiteX11" fmla="*/ 28410 w 68631"/>
                    <a:gd name="connsiteY11" fmla="*/ 17637 h 62087"/>
                    <a:gd name="connsiteX12" fmla="*/ 31522 w 68631"/>
                    <a:gd name="connsiteY12" fmla="*/ 34475 h 62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631" h="62087">
                      <a:moveTo>
                        <a:pt x="11332" y="62088"/>
                      </a:moveTo>
                      <a:lnTo>
                        <a:pt x="8858" y="48521"/>
                      </a:lnTo>
                      <a:lnTo>
                        <a:pt x="21946" y="40540"/>
                      </a:lnTo>
                      <a:lnTo>
                        <a:pt x="17397" y="15801"/>
                      </a:lnTo>
                      <a:lnTo>
                        <a:pt x="2394" y="13248"/>
                      </a:lnTo>
                      <a:lnTo>
                        <a:pt x="0" y="0"/>
                      </a:lnTo>
                      <a:lnTo>
                        <a:pt x="66237" y="12689"/>
                      </a:lnTo>
                      <a:lnTo>
                        <a:pt x="68632" y="25857"/>
                      </a:lnTo>
                      <a:lnTo>
                        <a:pt x="11412" y="61928"/>
                      </a:lnTo>
                      <a:close/>
                      <a:moveTo>
                        <a:pt x="31522" y="34555"/>
                      </a:moveTo>
                      <a:lnTo>
                        <a:pt x="52910" y="21786"/>
                      </a:lnTo>
                      <a:lnTo>
                        <a:pt x="28410" y="17637"/>
                      </a:lnTo>
                      <a:lnTo>
                        <a:pt x="31522" y="3447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18" name="Freeform: Shape 4017">
                  <a:extLst>
                    <a:ext uri="{FF2B5EF4-FFF2-40B4-BE49-F238E27FC236}">
                      <a16:creationId xmlns:a16="http://schemas.microsoft.com/office/drawing/2014/main" id="{176508D4-B502-3C57-9285-804C595A77D4}"/>
                    </a:ext>
                  </a:extLst>
                </p:cNvPr>
                <p:cNvSpPr/>
                <p:nvPr/>
              </p:nvSpPr>
              <p:spPr>
                <a:xfrm>
                  <a:off x="2658560" y="1425843"/>
                  <a:ext cx="65842" cy="28889"/>
                </a:xfrm>
                <a:custGeom>
                  <a:avLst/>
                  <a:gdLst>
                    <a:gd name="connsiteX0" fmla="*/ 43493 w 65842"/>
                    <a:gd name="connsiteY0" fmla="*/ 0 h 28889"/>
                    <a:gd name="connsiteX1" fmla="*/ 44690 w 65842"/>
                    <a:gd name="connsiteY1" fmla="*/ 6544 h 28889"/>
                    <a:gd name="connsiteX2" fmla="*/ 48042 w 65842"/>
                    <a:gd name="connsiteY2" fmla="*/ 5905 h 28889"/>
                    <a:gd name="connsiteX3" fmla="*/ 56661 w 65842"/>
                    <a:gd name="connsiteY3" fmla="*/ 5586 h 28889"/>
                    <a:gd name="connsiteX4" fmla="*/ 62008 w 65842"/>
                    <a:gd name="connsiteY4" fmla="*/ 9177 h 28889"/>
                    <a:gd name="connsiteX5" fmla="*/ 65280 w 65842"/>
                    <a:gd name="connsiteY5" fmla="*/ 16998 h 28889"/>
                    <a:gd name="connsiteX6" fmla="*/ 65599 w 65842"/>
                    <a:gd name="connsiteY6" fmla="*/ 27213 h 28889"/>
                    <a:gd name="connsiteX7" fmla="*/ 57060 w 65842"/>
                    <a:gd name="connsiteY7" fmla="*/ 27213 h 28889"/>
                    <a:gd name="connsiteX8" fmla="*/ 56741 w 65842"/>
                    <a:gd name="connsiteY8" fmla="*/ 21547 h 28889"/>
                    <a:gd name="connsiteX9" fmla="*/ 54905 w 65842"/>
                    <a:gd name="connsiteY9" fmla="*/ 18036 h 28889"/>
                    <a:gd name="connsiteX10" fmla="*/ 50117 w 65842"/>
                    <a:gd name="connsiteY10" fmla="*/ 17796 h 28889"/>
                    <a:gd name="connsiteX11" fmla="*/ 46925 w 65842"/>
                    <a:gd name="connsiteY11" fmla="*/ 18355 h 28889"/>
                    <a:gd name="connsiteX12" fmla="*/ 48521 w 65842"/>
                    <a:gd name="connsiteY12" fmla="*/ 27213 h 28889"/>
                    <a:gd name="connsiteX13" fmla="*/ 39184 w 65842"/>
                    <a:gd name="connsiteY13" fmla="*/ 28889 h 28889"/>
                    <a:gd name="connsiteX14" fmla="*/ 37588 w 65842"/>
                    <a:gd name="connsiteY14" fmla="*/ 20031 h 28889"/>
                    <a:gd name="connsiteX15" fmla="*/ 2155 w 65842"/>
                    <a:gd name="connsiteY15" fmla="*/ 26575 h 28889"/>
                    <a:gd name="connsiteX16" fmla="*/ 0 w 65842"/>
                    <a:gd name="connsiteY16" fmla="*/ 14764 h 28889"/>
                    <a:gd name="connsiteX17" fmla="*/ 35433 w 65842"/>
                    <a:gd name="connsiteY17" fmla="*/ 8220 h 28889"/>
                    <a:gd name="connsiteX18" fmla="*/ 34236 w 65842"/>
                    <a:gd name="connsiteY18" fmla="*/ 1676 h 28889"/>
                    <a:gd name="connsiteX19" fmla="*/ 43573 w 65842"/>
                    <a:gd name="connsiteY19" fmla="*/ 0 h 2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5842" h="28889">
                      <a:moveTo>
                        <a:pt x="43493" y="0"/>
                      </a:moveTo>
                      <a:lnTo>
                        <a:pt x="44690" y="6544"/>
                      </a:lnTo>
                      <a:lnTo>
                        <a:pt x="48042" y="5905"/>
                      </a:lnTo>
                      <a:cubicBezTo>
                        <a:pt x="51793" y="5187"/>
                        <a:pt x="54666" y="5107"/>
                        <a:pt x="56661" y="5586"/>
                      </a:cubicBezTo>
                      <a:cubicBezTo>
                        <a:pt x="58656" y="6065"/>
                        <a:pt x="60412" y="7262"/>
                        <a:pt x="62008" y="9177"/>
                      </a:cubicBezTo>
                      <a:cubicBezTo>
                        <a:pt x="63604" y="11093"/>
                        <a:pt x="64641" y="13726"/>
                        <a:pt x="65280" y="16998"/>
                      </a:cubicBezTo>
                      <a:cubicBezTo>
                        <a:pt x="65918" y="20350"/>
                        <a:pt x="65998" y="23782"/>
                        <a:pt x="65599" y="27213"/>
                      </a:cubicBezTo>
                      <a:lnTo>
                        <a:pt x="57060" y="27213"/>
                      </a:lnTo>
                      <a:cubicBezTo>
                        <a:pt x="57140" y="25138"/>
                        <a:pt x="57060" y="23303"/>
                        <a:pt x="56741" y="21547"/>
                      </a:cubicBezTo>
                      <a:cubicBezTo>
                        <a:pt x="56422" y="19871"/>
                        <a:pt x="55783" y="18674"/>
                        <a:pt x="54905" y="18036"/>
                      </a:cubicBezTo>
                      <a:cubicBezTo>
                        <a:pt x="53948" y="17477"/>
                        <a:pt x="52351" y="17397"/>
                        <a:pt x="50117" y="17796"/>
                      </a:cubicBezTo>
                      <a:lnTo>
                        <a:pt x="46925" y="18355"/>
                      </a:lnTo>
                      <a:lnTo>
                        <a:pt x="48521" y="27213"/>
                      </a:lnTo>
                      <a:lnTo>
                        <a:pt x="39184" y="28889"/>
                      </a:lnTo>
                      <a:lnTo>
                        <a:pt x="37588" y="20031"/>
                      </a:lnTo>
                      <a:lnTo>
                        <a:pt x="2155" y="26575"/>
                      </a:lnTo>
                      <a:lnTo>
                        <a:pt x="0" y="14764"/>
                      </a:lnTo>
                      <a:lnTo>
                        <a:pt x="35433" y="8220"/>
                      </a:lnTo>
                      <a:lnTo>
                        <a:pt x="34236" y="1676"/>
                      </a:lnTo>
                      <a:lnTo>
                        <a:pt x="43573" y="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19" name="Freeform: Shape 4018">
                  <a:extLst>
                    <a:ext uri="{FF2B5EF4-FFF2-40B4-BE49-F238E27FC236}">
                      <a16:creationId xmlns:a16="http://schemas.microsoft.com/office/drawing/2014/main" id="{F4CCAAD5-1541-877C-B21C-E672C8B9EBF1}"/>
                    </a:ext>
                  </a:extLst>
                </p:cNvPr>
                <p:cNvSpPr/>
                <p:nvPr/>
              </p:nvSpPr>
              <p:spPr>
                <a:xfrm>
                  <a:off x="2663429" y="1459361"/>
                  <a:ext cx="49874" cy="29288"/>
                </a:xfrm>
                <a:custGeom>
                  <a:avLst/>
                  <a:gdLst>
                    <a:gd name="connsiteX0" fmla="*/ 2155 w 49874"/>
                    <a:gd name="connsiteY0" fmla="*/ 20031 h 29288"/>
                    <a:gd name="connsiteX1" fmla="*/ 0 w 49874"/>
                    <a:gd name="connsiteY1" fmla="*/ 8220 h 29288"/>
                    <a:gd name="connsiteX2" fmla="*/ 44770 w 49874"/>
                    <a:gd name="connsiteY2" fmla="*/ 0 h 29288"/>
                    <a:gd name="connsiteX3" fmla="*/ 46765 w 49874"/>
                    <a:gd name="connsiteY3" fmla="*/ 11013 h 29288"/>
                    <a:gd name="connsiteX4" fmla="*/ 40381 w 49874"/>
                    <a:gd name="connsiteY4" fmla="*/ 12210 h 29288"/>
                    <a:gd name="connsiteX5" fmla="*/ 47244 w 49874"/>
                    <a:gd name="connsiteY5" fmla="*/ 16200 h 29288"/>
                    <a:gd name="connsiteX6" fmla="*/ 49638 w 49874"/>
                    <a:gd name="connsiteY6" fmla="*/ 21068 h 29288"/>
                    <a:gd name="connsiteX7" fmla="*/ 48840 w 49874"/>
                    <a:gd name="connsiteY7" fmla="*/ 29288 h 29288"/>
                    <a:gd name="connsiteX8" fmla="*/ 37827 w 49874"/>
                    <a:gd name="connsiteY8" fmla="*/ 27532 h 29288"/>
                    <a:gd name="connsiteX9" fmla="*/ 38705 w 49874"/>
                    <a:gd name="connsiteY9" fmla="*/ 21627 h 29288"/>
                    <a:gd name="connsiteX10" fmla="*/ 36550 w 49874"/>
                    <a:gd name="connsiteY10" fmla="*/ 17637 h 29288"/>
                    <a:gd name="connsiteX11" fmla="*/ 31124 w 49874"/>
                    <a:gd name="connsiteY11" fmla="*/ 15801 h 29288"/>
                    <a:gd name="connsiteX12" fmla="*/ 15961 w 49874"/>
                    <a:gd name="connsiteY12" fmla="*/ 17557 h 29288"/>
                    <a:gd name="connsiteX13" fmla="*/ 2155 w 49874"/>
                    <a:gd name="connsiteY13" fmla="*/ 20111 h 2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874" h="29288">
                      <a:moveTo>
                        <a:pt x="2155" y="20031"/>
                      </a:moveTo>
                      <a:lnTo>
                        <a:pt x="0" y="8220"/>
                      </a:lnTo>
                      <a:lnTo>
                        <a:pt x="44770" y="0"/>
                      </a:lnTo>
                      <a:lnTo>
                        <a:pt x="46765" y="11013"/>
                      </a:lnTo>
                      <a:lnTo>
                        <a:pt x="40381" y="12210"/>
                      </a:lnTo>
                      <a:cubicBezTo>
                        <a:pt x="43732" y="13567"/>
                        <a:pt x="46047" y="14844"/>
                        <a:pt x="47244" y="16200"/>
                      </a:cubicBezTo>
                      <a:cubicBezTo>
                        <a:pt x="48441" y="17557"/>
                        <a:pt x="49239" y="19153"/>
                        <a:pt x="49638" y="21068"/>
                      </a:cubicBezTo>
                      <a:cubicBezTo>
                        <a:pt x="50117" y="23782"/>
                        <a:pt x="49878" y="26495"/>
                        <a:pt x="48840" y="29288"/>
                      </a:cubicBezTo>
                      <a:lnTo>
                        <a:pt x="37827" y="27532"/>
                      </a:lnTo>
                      <a:cubicBezTo>
                        <a:pt x="38785" y="25298"/>
                        <a:pt x="39024" y="23303"/>
                        <a:pt x="38705" y="21627"/>
                      </a:cubicBezTo>
                      <a:cubicBezTo>
                        <a:pt x="38386" y="19951"/>
                        <a:pt x="37668" y="18674"/>
                        <a:pt x="36550" y="17637"/>
                      </a:cubicBezTo>
                      <a:cubicBezTo>
                        <a:pt x="35433" y="16679"/>
                        <a:pt x="33597" y="16041"/>
                        <a:pt x="31124" y="15801"/>
                      </a:cubicBezTo>
                      <a:cubicBezTo>
                        <a:pt x="28650" y="15562"/>
                        <a:pt x="23542" y="16200"/>
                        <a:pt x="15961" y="17557"/>
                      </a:cubicBezTo>
                      <a:lnTo>
                        <a:pt x="2155" y="20111"/>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20" name="Freeform: Shape 4019">
                  <a:extLst>
                    <a:ext uri="{FF2B5EF4-FFF2-40B4-BE49-F238E27FC236}">
                      <a16:creationId xmlns:a16="http://schemas.microsoft.com/office/drawing/2014/main" id="{F49BE922-A35E-38A7-CB6E-3D3A9A39A9BC}"/>
                    </a:ext>
                  </a:extLst>
                </p:cNvPr>
                <p:cNvSpPr/>
                <p:nvPr/>
              </p:nvSpPr>
              <p:spPr>
                <a:xfrm>
                  <a:off x="2669653" y="1490325"/>
                  <a:ext cx="63922" cy="23143"/>
                </a:xfrm>
                <a:custGeom>
                  <a:avLst/>
                  <a:gdLst>
                    <a:gd name="connsiteX0" fmla="*/ 0 w 63922"/>
                    <a:gd name="connsiteY0" fmla="*/ 11332 h 23143"/>
                    <a:gd name="connsiteX1" fmla="*/ 44770 w 63922"/>
                    <a:gd name="connsiteY1" fmla="*/ 3112 h 23143"/>
                    <a:gd name="connsiteX2" fmla="*/ 46925 w 63922"/>
                    <a:gd name="connsiteY2" fmla="*/ 14923 h 23143"/>
                    <a:gd name="connsiteX3" fmla="*/ 2155 w 63922"/>
                    <a:gd name="connsiteY3" fmla="*/ 23143 h 23143"/>
                    <a:gd name="connsiteX4" fmla="*/ 0 w 63922"/>
                    <a:gd name="connsiteY4" fmla="*/ 11332 h 23143"/>
                    <a:gd name="connsiteX5" fmla="*/ 50835 w 63922"/>
                    <a:gd name="connsiteY5" fmla="*/ 1995 h 23143"/>
                    <a:gd name="connsiteX6" fmla="*/ 61768 w 63922"/>
                    <a:gd name="connsiteY6" fmla="*/ 0 h 23143"/>
                    <a:gd name="connsiteX7" fmla="*/ 63923 w 63922"/>
                    <a:gd name="connsiteY7" fmla="*/ 11811 h 23143"/>
                    <a:gd name="connsiteX8" fmla="*/ 52990 w 63922"/>
                    <a:gd name="connsiteY8" fmla="*/ 13806 h 23143"/>
                    <a:gd name="connsiteX9" fmla="*/ 50835 w 63922"/>
                    <a:gd name="connsiteY9" fmla="*/ 1995 h 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922" h="23143">
                      <a:moveTo>
                        <a:pt x="0" y="11332"/>
                      </a:moveTo>
                      <a:lnTo>
                        <a:pt x="44770" y="3112"/>
                      </a:lnTo>
                      <a:lnTo>
                        <a:pt x="46925" y="14923"/>
                      </a:lnTo>
                      <a:lnTo>
                        <a:pt x="2155" y="23143"/>
                      </a:lnTo>
                      <a:lnTo>
                        <a:pt x="0" y="11332"/>
                      </a:lnTo>
                      <a:close/>
                      <a:moveTo>
                        <a:pt x="50835" y="1995"/>
                      </a:moveTo>
                      <a:lnTo>
                        <a:pt x="61768" y="0"/>
                      </a:lnTo>
                      <a:lnTo>
                        <a:pt x="63923" y="11811"/>
                      </a:lnTo>
                      <a:lnTo>
                        <a:pt x="52990" y="13806"/>
                      </a:lnTo>
                      <a:lnTo>
                        <a:pt x="50835" y="1995"/>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21" name="Freeform: Shape 4020">
                  <a:extLst>
                    <a:ext uri="{FF2B5EF4-FFF2-40B4-BE49-F238E27FC236}">
                      <a16:creationId xmlns:a16="http://schemas.microsoft.com/office/drawing/2014/main" id="{C256C403-0EF4-291F-E8A5-AB5B60CE6123}"/>
                    </a:ext>
                  </a:extLst>
                </p:cNvPr>
                <p:cNvSpPr/>
                <p:nvPr/>
              </p:nvSpPr>
              <p:spPr>
                <a:xfrm>
                  <a:off x="2676132" y="1518439"/>
                  <a:ext cx="47954" cy="44108"/>
                </a:xfrm>
                <a:custGeom>
                  <a:avLst/>
                  <a:gdLst>
                    <a:gd name="connsiteX0" fmla="*/ 36695 w 47954"/>
                    <a:gd name="connsiteY0" fmla="*/ 40438 h 44108"/>
                    <a:gd name="connsiteX1" fmla="*/ 32466 w 47954"/>
                    <a:gd name="connsiteY1" fmla="*/ 29185 h 44108"/>
                    <a:gd name="connsiteX2" fmla="*/ 37254 w 47954"/>
                    <a:gd name="connsiteY2" fmla="*/ 25514 h 44108"/>
                    <a:gd name="connsiteX3" fmla="*/ 38052 w 47954"/>
                    <a:gd name="connsiteY3" fmla="*/ 19769 h 44108"/>
                    <a:gd name="connsiteX4" fmla="*/ 33663 w 47954"/>
                    <a:gd name="connsiteY4" fmla="*/ 13304 h 44108"/>
                    <a:gd name="connsiteX5" fmla="*/ 22969 w 47954"/>
                    <a:gd name="connsiteY5" fmla="*/ 12586 h 44108"/>
                    <a:gd name="connsiteX6" fmla="*/ 12196 w 47954"/>
                    <a:gd name="connsiteY6" fmla="*/ 17295 h 44108"/>
                    <a:gd name="connsiteX7" fmla="*/ 10200 w 47954"/>
                    <a:gd name="connsiteY7" fmla="*/ 25115 h 44108"/>
                    <a:gd name="connsiteX8" fmla="*/ 13153 w 47954"/>
                    <a:gd name="connsiteY8" fmla="*/ 30303 h 44108"/>
                    <a:gd name="connsiteX9" fmla="*/ 20335 w 47954"/>
                    <a:gd name="connsiteY9" fmla="*/ 32138 h 44108"/>
                    <a:gd name="connsiteX10" fmla="*/ 20495 w 47954"/>
                    <a:gd name="connsiteY10" fmla="*/ 44109 h 44108"/>
                    <a:gd name="connsiteX11" fmla="*/ 7088 w 47954"/>
                    <a:gd name="connsiteY11" fmla="*/ 39400 h 44108"/>
                    <a:gd name="connsiteX12" fmla="*/ 464 w 47954"/>
                    <a:gd name="connsiteY12" fmla="*/ 26392 h 44108"/>
                    <a:gd name="connsiteX13" fmla="*/ 3816 w 47954"/>
                    <a:gd name="connsiteY13" fmla="*/ 9633 h 44108"/>
                    <a:gd name="connsiteX14" fmla="*/ 19937 w 47954"/>
                    <a:gd name="connsiteY14" fmla="*/ 616 h 44108"/>
                    <a:gd name="connsiteX15" fmla="*/ 38291 w 47954"/>
                    <a:gd name="connsiteY15" fmla="*/ 3329 h 44108"/>
                    <a:gd name="connsiteX16" fmla="*/ 47389 w 47954"/>
                    <a:gd name="connsiteY16" fmla="*/ 18013 h 44108"/>
                    <a:gd name="connsiteX17" fmla="*/ 46272 w 47954"/>
                    <a:gd name="connsiteY17" fmla="*/ 31659 h 44108"/>
                    <a:gd name="connsiteX18" fmla="*/ 36775 w 47954"/>
                    <a:gd name="connsiteY18" fmla="*/ 40597 h 4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954" h="44108">
                      <a:moveTo>
                        <a:pt x="36695" y="40438"/>
                      </a:moveTo>
                      <a:lnTo>
                        <a:pt x="32466" y="29185"/>
                      </a:lnTo>
                      <a:cubicBezTo>
                        <a:pt x="34700" y="28387"/>
                        <a:pt x="36296" y="27111"/>
                        <a:pt x="37254" y="25514"/>
                      </a:cubicBezTo>
                      <a:cubicBezTo>
                        <a:pt x="38212" y="23918"/>
                        <a:pt x="38451" y="22003"/>
                        <a:pt x="38052" y="19769"/>
                      </a:cubicBezTo>
                      <a:cubicBezTo>
                        <a:pt x="37493" y="16816"/>
                        <a:pt x="36057" y="14661"/>
                        <a:pt x="33663" y="13304"/>
                      </a:cubicBezTo>
                      <a:cubicBezTo>
                        <a:pt x="31269" y="11948"/>
                        <a:pt x="27757" y="11629"/>
                        <a:pt x="22969" y="12586"/>
                      </a:cubicBezTo>
                      <a:cubicBezTo>
                        <a:pt x="17622" y="13544"/>
                        <a:pt x="14031" y="15140"/>
                        <a:pt x="12196" y="17295"/>
                      </a:cubicBezTo>
                      <a:cubicBezTo>
                        <a:pt x="10360" y="19449"/>
                        <a:pt x="9722" y="22083"/>
                        <a:pt x="10200" y="25115"/>
                      </a:cubicBezTo>
                      <a:cubicBezTo>
                        <a:pt x="10599" y="27350"/>
                        <a:pt x="11557" y="29106"/>
                        <a:pt x="13153" y="30303"/>
                      </a:cubicBezTo>
                      <a:cubicBezTo>
                        <a:pt x="14749" y="31500"/>
                        <a:pt x="17064" y="32138"/>
                        <a:pt x="20335" y="32138"/>
                      </a:cubicBezTo>
                      <a:lnTo>
                        <a:pt x="20495" y="44109"/>
                      </a:lnTo>
                      <a:cubicBezTo>
                        <a:pt x="14909" y="43869"/>
                        <a:pt x="10440" y="42273"/>
                        <a:pt x="7088" y="39400"/>
                      </a:cubicBezTo>
                      <a:cubicBezTo>
                        <a:pt x="3736" y="36448"/>
                        <a:pt x="1502" y="32138"/>
                        <a:pt x="464" y="26392"/>
                      </a:cubicBezTo>
                      <a:cubicBezTo>
                        <a:pt x="-733" y="19848"/>
                        <a:pt x="384" y="14262"/>
                        <a:pt x="3816" y="9633"/>
                      </a:cubicBezTo>
                      <a:cubicBezTo>
                        <a:pt x="7248" y="5005"/>
                        <a:pt x="12594" y="1972"/>
                        <a:pt x="19937" y="616"/>
                      </a:cubicBezTo>
                      <a:cubicBezTo>
                        <a:pt x="27358" y="-741"/>
                        <a:pt x="33423" y="137"/>
                        <a:pt x="38291" y="3329"/>
                      </a:cubicBezTo>
                      <a:cubicBezTo>
                        <a:pt x="43160" y="6441"/>
                        <a:pt x="46192" y="11389"/>
                        <a:pt x="47389" y="18013"/>
                      </a:cubicBezTo>
                      <a:cubicBezTo>
                        <a:pt x="48427" y="23440"/>
                        <a:pt x="48028" y="27988"/>
                        <a:pt x="46272" y="31659"/>
                      </a:cubicBezTo>
                      <a:cubicBezTo>
                        <a:pt x="44516" y="35330"/>
                        <a:pt x="41324" y="38283"/>
                        <a:pt x="36775" y="40597"/>
                      </a:cubicBez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sp>
              <p:nvSpPr>
                <p:cNvPr id="4022" name="Freeform: Shape 4021">
                  <a:extLst>
                    <a:ext uri="{FF2B5EF4-FFF2-40B4-BE49-F238E27FC236}">
                      <a16:creationId xmlns:a16="http://schemas.microsoft.com/office/drawing/2014/main" id="{72C7E22A-23B2-6ACE-CFE0-58AC2E88BB30}"/>
                    </a:ext>
                  </a:extLst>
                </p:cNvPr>
                <p:cNvSpPr/>
                <p:nvPr/>
              </p:nvSpPr>
              <p:spPr>
                <a:xfrm>
                  <a:off x="2683713" y="1565660"/>
                  <a:ext cx="48904" cy="46845"/>
                </a:xfrm>
                <a:custGeom>
                  <a:avLst/>
                  <a:gdLst>
                    <a:gd name="connsiteX0" fmla="*/ 31908 w 48904"/>
                    <a:gd name="connsiteY0" fmla="*/ 11093 h 46845"/>
                    <a:gd name="connsiteX1" fmla="*/ 31908 w 48904"/>
                    <a:gd name="connsiteY1" fmla="*/ 0 h 46845"/>
                    <a:gd name="connsiteX2" fmla="*/ 42602 w 48904"/>
                    <a:gd name="connsiteY2" fmla="*/ 4469 h 46845"/>
                    <a:gd name="connsiteX3" fmla="*/ 48108 w 48904"/>
                    <a:gd name="connsiteY3" fmla="*/ 17078 h 46845"/>
                    <a:gd name="connsiteX4" fmla="*/ 48427 w 48904"/>
                    <a:gd name="connsiteY4" fmla="*/ 29208 h 46845"/>
                    <a:gd name="connsiteX5" fmla="*/ 44676 w 48904"/>
                    <a:gd name="connsiteY5" fmla="*/ 35513 h 46845"/>
                    <a:gd name="connsiteX6" fmla="*/ 34382 w 48904"/>
                    <a:gd name="connsiteY6" fmla="*/ 39024 h 46845"/>
                    <a:gd name="connsiteX7" fmla="*/ 20496 w 48904"/>
                    <a:gd name="connsiteY7" fmla="*/ 41418 h 46845"/>
                    <a:gd name="connsiteX8" fmla="*/ 11877 w 48904"/>
                    <a:gd name="connsiteY8" fmla="*/ 43573 h 46845"/>
                    <a:gd name="connsiteX9" fmla="*/ 6291 w 48904"/>
                    <a:gd name="connsiteY9" fmla="*/ 46845 h 46845"/>
                    <a:gd name="connsiteX10" fmla="*/ 4136 w 48904"/>
                    <a:gd name="connsiteY10" fmla="*/ 35114 h 46845"/>
                    <a:gd name="connsiteX11" fmla="*/ 7408 w 48904"/>
                    <a:gd name="connsiteY11" fmla="*/ 33358 h 46845"/>
                    <a:gd name="connsiteX12" fmla="*/ 8765 w 48904"/>
                    <a:gd name="connsiteY12" fmla="*/ 32720 h 46845"/>
                    <a:gd name="connsiteX13" fmla="*/ 3178 w 48904"/>
                    <a:gd name="connsiteY13" fmla="*/ 27054 h 46845"/>
                    <a:gd name="connsiteX14" fmla="*/ 385 w 48904"/>
                    <a:gd name="connsiteY14" fmla="*/ 19951 h 46845"/>
                    <a:gd name="connsiteX15" fmla="*/ 2141 w 48904"/>
                    <a:gd name="connsiteY15" fmla="*/ 8379 h 46845"/>
                    <a:gd name="connsiteX16" fmla="*/ 10919 w 48904"/>
                    <a:gd name="connsiteY16" fmla="*/ 2634 h 46845"/>
                    <a:gd name="connsiteX17" fmla="*/ 18022 w 48904"/>
                    <a:gd name="connsiteY17" fmla="*/ 3192 h 46845"/>
                    <a:gd name="connsiteX18" fmla="*/ 23528 w 48904"/>
                    <a:gd name="connsiteY18" fmla="*/ 7422 h 46845"/>
                    <a:gd name="connsiteX19" fmla="*/ 27997 w 48904"/>
                    <a:gd name="connsiteY19" fmla="*/ 16360 h 46845"/>
                    <a:gd name="connsiteX20" fmla="*/ 33025 w 48904"/>
                    <a:gd name="connsiteY20" fmla="*/ 27293 h 46845"/>
                    <a:gd name="connsiteX21" fmla="*/ 34222 w 48904"/>
                    <a:gd name="connsiteY21" fmla="*/ 27054 h 46845"/>
                    <a:gd name="connsiteX22" fmla="*/ 38771 w 48904"/>
                    <a:gd name="connsiteY22" fmla="*/ 24500 h 46845"/>
                    <a:gd name="connsiteX23" fmla="*/ 39010 w 48904"/>
                    <a:gd name="connsiteY23" fmla="*/ 17876 h 46845"/>
                    <a:gd name="connsiteX24" fmla="*/ 36856 w 48904"/>
                    <a:gd name="connsiteY24" fmla="*/ 13168 h 46845"/>
                    <a:gd name="connsiteX25" fmla="*/ 31988 w 48904"/>
                    <a:gd name="connsiteY25" fmla="*/ 11093 h 46845"/>
                    <a:gd name="connsiteX26" fmla="*/ 25284 w 48904"/>
                    <a:gd name="connsiteY26" fmla="*/ 28730 h 46845"/>
                    <a:gd name="connsiteX27" fmla="*/ 22172 w 48904"/>
                    <a:gd name="connsiteY27" fmla="*/ 21866 h 46845"/>
                    <a:gd name="connsiteX28" fmla="*/ 18900 w 48904"/>
                    <a:gd name="connsiteY28" fmla="*/ 15801 h 46845"/>
                    <a:gd name="connsiteX29" fmla="*/ 14271 w 48904"/>
                    <a:gd name="connsiteY29" fmla="*/ 14285 h 46845"/>
                    <a:gd name="connsiteX30" fmla="*/ 10281 w 48904"/>
                    <a:gd name="connsiteY30" fmla="*/ 16919 h 46845"/>
                    <a:gd name="connsiteX31" fmla="*/ 9323 w 48904"/>
                    <a:gd name="connsiteY31" fmla="*/ 21946 h 46845"/>
                    <a:gd name="connsiteX32" fmla="*/ 12595 w 48904"/>
                    <a:gd name="connsiteY32" fmla="*/ 27692 h 46845"/>
                    <a:gd name="connsiteX33" fmla="*/ 17064 w 48904"/>
                    <a:gd name="connsiteY33" fmla="*/ 29767 h 46845"/>
                    <a:gd name="connsiteX34" fmla="*/ 22890 w 48904"/>
                    <a:gd name="connsiteY34" fmla="*/ 29129 h 46845"/>
                    <a:gd name="connsiteX35" fmla="*/ 25284 w 48904"/>
                    <a:gd name="connsiteY35" fmla="*/ 28730 h 4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8904" h="46845">
                      <a:moveTo>
                        <a:pt x="31908" y="11093"/>
                      </a:moveTo>
                      <a:lnTo>
                        <a:pt x="31908" y="0"/>
                      </a:lnTo>
                      <a:cubicBezTo>
                        <a:pt x="36457" y="399"/>
                        <a:pt x="39968" y="1915"/>
                        <a:pt x="42602" y="4469"/>
                      </a:cubicBezTo>
                      <a:cubicBezTo>
                        <a:pt x="45235" y="7023"/>
                        <a:pt x="47071" y="11252"/>
                        <a:pt x="48108" y="17078"/>
                      </a:cubicBezTo>
                      <a:cubicBezTo>
                        <a:pt x="49066" y="22345"/>
                        <a:pt x="49145" y="26415"/>
                        <a:pt x="48427" y="29208"/>
                      </a:cubicBezTo>
                      <a:cubicBezTo>
                        <a:pt x="47629" y="32002"/>
                        <a:pt x="46432" y="34156"/>
                        <a:pt x="44676" y="35513"/>
                      </a:cubicBezTo>
                      <a:cubicBezTo>
                        <a:pt x="42921" y="36949"/>
                        <a:pt x="39489" y="38067"/>
                        <a:pt x="34382" y="39024"/>
                      </a:cubicBezTo>
                      <a:lnTo>
                        <a:pt x="20496" y="41418"/>
                      </a:lnTo>
                      <a:cubicBezTo>
                        <a:pt x="16585" y="42137"/>
                        <a:pt x="13712" y="42855"/>
                        <a:pt x="11877" y="43573"/>
                      </a:cubicBezTo>
                      <a:cubicBezTo>
                        <a:pt x="10041" y="44291"/>
                        <a:pt x="8206" y="45409"/>
                        <a:pt x="6291" y="46845"/>
                      </a:cubicBezTo>
                      <a:lnTo>
                        <a:pt x="4136" y="35114"/>
                      </a:lnTo>
                      <a:cubicBezTo>
                        <a:pt x="4854" y="34635"/>
                        <a:pt x="5971" y="34076"/>
                        <a:pt x="7408" y="33358"/>
                      </a:cubicBezTo>
                      <a:cubicBezTo>
                        <a:pt x="8046" y="33039"/>
                        <a:pt x="8525" y="32799"/>
                        <a:pt x="8765" y="32720"/>
                      </a:cubicBezTo>
                      <a:cubicBezTo>
                        <a:pt x="6450" y="31044"/>
                        <a:pt x="4535" y="29129"/>
                        <a:pt x="3178" y="27054"/>
                      </a:cubicBezTo>
                      <a:cubicBezTo>
                        <a:pt x="1742" y="24899"/>
                        <a:pt x="864" y="22585"/>
                        <a:pt x="385" y="19951"/>
                      </a:cubicBezTo>
                      <a:cubicBezTo>
                        <a:pt x="-493" y="15322"/>
                        <a:pt x="146" y="11492"/>
                        <a:pt x="2141" y="8379"/>
                      </a:cubicBezTo>
                      <a:cubicBezTo>
                        <a:pt x="4136" y="5267"/>
                        <a:pt x="7089" y="3352"/>
                        <a:pt x="10919" y="2634"/>
                      </a:cubicBezTo>
                      <a:cubicBezTo>
                        <a:pt x="13473" y="2155"/>
                        <a:pt x="15787" y="2394"/>
                        <a:pt x="18022" y="3192"/>
                      </a:cubicBezTo>
                      <a:cubicBezTo>
                        <a:pt x="20256" y="4070"/>
                        <a:pt x="22012" y="5427"/>
                        <a:pt x="23528" y="7422"/>
                      </a:cubicBezTo>
                      <a:cubicBezTo>
                        <a:pt x="24965" y="9417"/>
                        <a:pt x="26481" y="12370"/>
                        <a:pt x="27997" y="16360"/>
                      </a:cubicBezTo>
                      <a:cubicBezTo>
                        <a:pt x="30072" y="21707"/>
                        <a:pt x="31748" y="25378"/>
                        <a:pt x="33025" y="27293"/>
                      </a:cubicBezTo>
                      <a:lnTo>
                        <a:pt x="34222" y="27054"/>
                      </a:lnTo>
                      <a:cubicBezTo>
                        <a:pt x="36536" y="26655"/>
                        <a:pt x="38053" y="25777"/>
                        <a:pt x="38771" y="24500"/>
                      </a:cubicBezTo>
                      <a:cubicBezTo>
                        <a:pt x="39569" y="23223"/>
                        <a:pt x="39649" y="20989"/>
                        <a:pt x="39010" y="17876"/>
                      </a:cubicBezTo>
                      <a:cubicBezTo>
                        <a:pt x="38611" y="15801"/>
                        <a:pt x="37893" y="14205"/>
                        <a:pt x="36856" y="13168"/>
                      </a:cubicBezTo>
                      <a:cubicBezTo>
                        <a:pt x="35818" y="12130"/>
                        <a:pt x="34142" y="11492"/>
                        <a:pt x="31988" y="11093"/>
                      </a:cubicBezTo>
                      <a:close/>
                      <a:moveTo>
                        <a:pt x="25284" y="28730"/>
                      </a:moveTo>
                      <a:cubicBezTo>
                        <a:pt x="24486" y="27293"/>
                        <a:pt x="23448" y="24979"/>
                        <a:pt x="22172" y="21866"/>
                      </a:cubicBezTo>
                      <a:cubicBezTo>
                        <a:pt x="20895" y="18754"/>
                        <a:pt x="19778" y="16679"/>
                        <a:pt x="18900" y="15801"/>
                      </a:cubicBezTo>
                      <a:cubicBezTo>
                        <a:pt x="17543" y="14445"/>
                        <a:pt x="15947" y="13966"/>
                        <a:pt x="14271" y="14285"/>
                      </a:cubicBezTo>
                      <a:cubicBezTo>
                        <a:pt x="12595" y="14604"/>
                        <a:pt x="11318" y="15482"/>
                        <a:pt x="10281" y="16919"/>
                      </a:cubicBezTo>
                      <a:cubicBezTo>
                        <a:pt x="9323" y="18355"/>
                        <a:pt x="9004" y="20031"/>
                        <a:pt x="9323" y="21946"/>
                      </a:cubicBezTo>
                      <a:cubicBezTo>
                        <a:pt x="9722" y="24101"/>
                        <a:pt x="10839" y="26016"/>
                        <a:pt x="12595" y="27692"/>
                      </a:cubicBezTo>
                      <a:cubicBezTo>
                        <a:pt x="13952" y="28889"/>
                        <a:pt x="15388" y="29607"/>
                        <a:pt x="17064" y="29767"/>
                      </a:cubicBezTo>
                      <a:cubicBezTo>
                        <a:pt x="18102" y="29927"/>
                        <a:pt x="20097" y="29767"/>
                        <a:pt x="22890" y="29129"/>
                      </a:cubicBezTo>
                      <a:lnTo>
                        <a:pt x="25284" y="28730"/>
                      </a:lnTo>
                      <a:close/>
                    </a:path>
                  </a:pathLst>
                </a:custGeom>
                <a:solidFill>
                  <a:srgbClr val="000000"/>
                </a:solidFill>
                <a:ln w="7967"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i="0" u="none" strike="noStrike" kern="1200" cap="none" spc="0" normalizeH="0" baseline="0" noProof="0">
                    <a:ln>
                      <a:noFill/>
                    </a:ln>
                    <a:solidFill>
                      <a:srgbClr val="FFFFFF"/>
                    </a:solidFill>
                    <a:effectLst/>
                    <a:uLnTx/>
                    <a:uFillTx/>
                    <a:latin typeface="Arial" charset="0"/>
                    <a:ea typeface="+mn-ea"/>
                    <a:cs typeface="+mn-cs"/>
                  </a:endParaRPr>
                </a:p>
              </p:txBody>
            </p:sp>
          </p:grpSp>
        </p:grpSp>
        <p:sp>
          <p:nvSpPr>
            <p:cNvPr id="3978" name="TextBox 136">
              <a:extLst>
                <a:ext uri="{FF2B5EF4-FFF2-40B4-BE49-F238E27FC236}">
                  <a16:creationId xmlns:a16="http://schemas.microsoft.com/office/drawing/2014/main" id="{81F3E220-3E04-61C5-7081-9CF6933334EE}"/>
                </a:ext>
              </a:extLst>
            </p:cNvPr>
            <p:cNvSpPr txBox="1">
              <a:spLocks noChangeArrowheads="1"/>
            </p:cNvSpPr>
            <p:nvPr/>
          </p:nvSpPr>
          <p:spPr bwMode="auto">
            <a:xfrm>
              <a:off x="4114800" y="2622646"/>
              <a:ext cx="842455" cy="423193"/>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1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397</a:t>
              </a:r>
              <a:endParaRPr kumimoji="0" lang="en-US" sz="11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Exajoules</a:t>
              </a:r>
            </a:p>
          </p:txBody>
        </p:sp>
        <p:sp>
          <p:nvSpPr>
            <p:cNvPr id="3" name="Rectangle 111">
              <a:extLst>
                <a:ext uri="{FF2B5EF4-FFF2-40B4-BE49-F238E27FC236}">
                  <a16:creationId xmlns:a16="http://schemas.microsoft.com/office/drawing/2014/main" id="{C3D475CD-63BB-CE1D-2C21-D8B19EDFA603}"/>
                </a:ext>
              </a:extLst>
            </p:cNvPr>
            <p:cNvSpPr>
              <a:spLocks noChangeArrowheads="1"/>
            </p:cNvSpPr>
            <p:nvPr/>
          </p:nvSpPr>
          <p:spPr bwMode="auto">
            <a:xfrm>
              <a:off x="3334558" y="3106133"/>
              <a:ext cx="1272997" cy="434508"/>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 48%</a:t>
              </a:r>
              <a:endParaRPr kumimoji="0" lang="en-US" sz="24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grpSp>
      <p:grpSp>
        <p:nvGrpSpPr>
          <p:cNvPr id="11" name="Group 10">
            <a:extLst>
              <a:ext uri="{FF2B5EF4-FFF2-40B4-BE49-F238E27FC236}">
                <a16:creationId xmlns:a16="http://schemas.microsoft.com/office/drawing/2014/main" id="{5C26DC66-7E1C-E332-1ACC-D5FB7FA2D751}"/>
              </a:ext>
            </a:extLst>
          </p:cNvPr>
          <p:cNvGrpSpPr/>
          <p:nvPr/>
        </p:nvGrpSpPr>
        <p:grpSpPr>
          <a:xfrm>
            <a:off x="6618500" y="1566262"/>
            <a:ext cx="2182742" cy="1974379"/>
            <a:chOff x="6618500" y="1566262"/>
            <a:chExt cx="2182742" cy="1974379"/>
          </a:xfrm>
        </p:grpSpPr>
        <p:grpSp>
          <p:nvGrpSpPr>
            <p:cNvPr id="4564" name="Graphic 2243">
              <a:extLst>
                <a:ext uri="{FF2B5EF4-FFF2-40B4-BE49-F238E27FC236}">
                  <a16:creationId xmlns:a16="http://schemas.microsoft.com/office/drawing/2014/main" id="{160D7BBA-0C24-ADB5-6A42-9DB9C1E636DF}"/>
                </a:ext>
              </a:extLst>
            </p:cNvPr>
            <p:cNvGrpSpPr/>
            <p:nvPr/>
          </p:nvGrpSpPr>
          <p:grpSpPr>
            <a:xfrm>
              <a:off x="7509157" y="1566262"/>
              <a:ext cx="1120889" cy="942827"/>
              <a:chOff x="2892053" y="213546"/>
              <a:chExt cx="2049078" cy="1723566"/>
            </a:xfrm>
          </p:grpSpPr>
          <p:grpSp>
            <p:nvGrpSpPr>
              <p:cNvPr id="5468" name="Graphic 2243">
                <a:extLst>
                  <a:ext uri="{FF2B5EF4-FFF2-40B4-BE49-F238E27FC236}">
                    <a16:creationId xmlns:a16="http://schemas.microsoft.com/office/drawing/2014/main" id="{B2C28CDA-89D8-DD33-7571-E71D375B13B8}"/>
                  </a:ext>
                </a:extLst>
              </p:cNvPr>
              <p:cNvGrpSpPr/>
              <p:nvPr/>
            </p:nvGrpSpPr>
            <p:grpSpPr>
              <a:xfrm>
                <a:off x="2892053" y="213546"/>
                <a:ext cx="2049078" cy="1723566"/>
                <a:chOff x="2892053" y="213546"/>
                <a:chExt cx="2049078" cy="1723566"/>
              </a:xfrm>
            </p:grpSpPr>
            <p:sp>
              <p:nvSpPr>
                <p:cNvPr id="5470" name="Freeform: Shape 5469">
                  <a:extLst>
                    <a:ext uri="{FF2B5EF4-FFF2-40B4-BE49-F238E27FC236}">
                      <a16:creationId xmlns:a16="http://schemas.microsoft.com/office/drawing/2014/main" id="{0123A117-E60D-F5B5-7711-2228F1760D13}"/>
                    </a:ext>
                  </a:extLst>
                </p:cNvPr>
                <p:cNvSpPr/>
                <p:nvPr/>
              </p:nvSpPr>
              <p:spPr>
                <a:xfrm>
                  <a:off x="2892053" y="213546"/>
                  <a:ext cx="2049078" cy="1723566"/>
                </a:xfrm>
                <a:custGeom>
                  <a:avLst/>
                  <a:gdLst>
                    <a:gd name="connsiteX0" fmla="*/ 3198 w 2049078"/>
                    <a:gd name="connsiteY0" fmla="*/ 0 h 1723566"/>
                    <a:gd name="connsiteX1" fmla="*/ 0 w 2049078"/>
                    <a:gd name="connsiteY1" fmla="*/ 0 h 1723566"/>
                    <a:gd name="connsiteX2" fmla="*/ 1439 w 2049078"/>
                    <a:gd name="connsiteY2" fmla="*/ 1084454 h 1723566"/>
                    <a:gd name="connsiteX3" fmla="*/ 3117 w 2049078"/>
                    <a:gd name="connsiteY3" fmla="*/ 1084454 h 1723566"/>
                    <a:gd name="connsiteX4" fmla="*/ 1108036 w 2049078"/>
                    <a:gd name="connsiteY4" fmla="*/ 1723567 h 1723566"/>
                    <a:gd name="connsiteX5" fmla="*/ 2049079 w 2049078"/>
                    <a:gd name="connsiteY5" fmla="*/ 1184138 h 1723566"/>
                    <a:gd name="connsiteX6" fmla="*/ 3198 w 2049078"/>
                    <a:gd name="connsiteY6" fmla="*/ 0 h 172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9078" h="1723566">
                      <a:moveTo>
                        <a:pt x="3198" y="0"/>
                      </a:moveTo>
                      <a:cubicBezTo>
                        <a:pt x="2158" y="0"/>
                        <a:pt x="1119" y="0"/>
                        <a:pt x="0" y="0"/>
                      </a:cubicBezTo>
                      <a:lnTo>
                        <a:pt x="1439" y="1084454"/>
                      </a:lnTo>
                      <a:cubicBezTo>
                        <a:pt x="1998" y="1084454"/>
                        <a:pt x="2558" y="1084454"/>
                        <a:pt x="3117" y="1084454"/>
                      </a:cubicBezTo>
                      <a:cubicBezTo>
                        <a:pt x="475638" y="1084454"/>
                        <a:pt x="888043" y="1341618"/>
                        <a:pt x="1108036" y="1723567"/>
                      </a:cubicBezTo>
                      <a:lnTo>
                        <a:pt x="2049079" y="1184138"/>
                      </a:lnTo>
                      <a:cubicBezTo>
                        <a:pt x="1642029" y="476517"/>
                        <a:pt x="878211" y="0"/>
                        <a:pt x="3198" y="0"/>
                      </a:cubicBezTo>
                      <a:close/>
                    </a:path>
                  </a:pathLst>
                </a:custGeom>
                <a:solidFill>
                  <a:srgbClr val="E8431D"/>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5471" name="Graphic 2243">
                  <a:extLst>
                    <a:ext uri="{FF2B5EF4-FFF2-40B4-BE49-F238E27FC236}">
                      <a16:creationId xmlns:a16="http://schemas.microsoft.com/office/drawing/2014/main" id="{07F282CE-EE7E-F0C7-1B3A-B897788EB3E4}"/>
                    </a:ext>
                  </a:extLst>
                </p:cNvPr>
                <p:cNvGrpSpPr/>
                <p:nvPr/>
              </p:nvGrpSpPr>
              <p:grpSpPr>
                <a:xfrm>
                  <a:off x="3559064" y="586512"/>
                  <a:ext cx="573802" cy="875202"/>
                  <a:chOff x="3559064" y="586512"/>
                  <a:chExt cx="573802" cy="875202"/>
                </a:xfrm>
              </p:grpSpPr>
              <p:sp>
                <p:nvSpPr>
                  <p:cNvPr id="5490" name="Freeform: Shape 5489">
                    <a:extLst>
                      <a:ext uri="{FF2B5EF4-FFF2-40B4-BE49-F238E27FC236}">
                        <a16:creationId xmlns:a16="http://schemas.microsoft.com/office/drawing/2014/main" id="{6A33657B-53FA-5FEA-60A6-30391F350186}"/>
                      </a:ext>
                    </a:extLst>
                  </p:cNvPr>
                  <p:cNvSpPr/>
                  <p:nvPr/>
                </p:nvSpPr>
                <p:spPr>
                  <a:xfrm>
                    <a:off x="3559064" y="1426024"/>
                    <a:ext cx="43327" cy="35691"/>
                  </a:xfrm>
                  <a:custGeom>
                    <a:avLst/>
                    <a:gdLst>
                      <a:gd name="connsiteX0" fmla="*/ 41648 w 43327"/>
                      <a:gd name="connsiteY0" fmla="*/ 32893 h 35691"/>
                      <a:gd name="connsiteX1" fmla="*/ 37491 w 43327"/>
                      <a:gd name="connsiteY1" fmla="*/ 30256 h 35691"/>
                      <a:gd name="connsiteX2" fmla="*/ 32855 w 43327"/>
                      <a:gd name="connsiteY2" fmla="*/ 34412 h 35691"/>
                      <a:gd name="connsiteX3" fmla="*/ 27499 w 43327"/>
                      <a:gd name="connsiteY3" fmla="*/ 35691 h 35691"/>
                      <a:gd name="connsiteX4" fmla="*/ 21024 w 43327"/>
                      <a:gd name="connsiteY4" fmla="*/ 33853 h 35691"/>
                      <a:gd name="connsiteX5" fmla="*/ 22943 w 43327"/>
                      <a:gd name="connsiteY5" fmla="*/ 29216 h 35691"/>
                      <a:gd name="connsiteX6" fmla="*/ 28938 w 43327"/>
                      <a:gd name="connsiteY6" fmla="*/ 30655 h 35691"/>
                      <a:gd name="connsiteX7" fmla="*/ 34054 w 43327"/>
                      <a:gd name="connsiteY7" fmla="*/ 28017 h 35691"/>
                      <a:gd name="connsiteX8" fmla="*/ 20864 w 43327"/>
                      <a:gd name="connsiteY8" fmla="*/ 19544 h 35691"/>
                      <a:gd name="connsiteX9" fmla="*/ 15508 w 43327"/>
                      <a:gd name="connsiteY9" fmla="*/ 23461 h 35691"/>
                      <a:gd name="connsiteX10" fmla="*/ 10472 w 43327"/>
                      <a:gd name="connsiteY10" fmla="*/ 24580 h 35691"/>
                      <a:gd name="connsiteX11" fmla="*/ 5356 w 43327"/>
                      <a:gd name="connsiteY11" fmla="*/ 22821 h 35691"/>
                      <a:gd name="connsiteX12" fmla="*/ 240 w 43327"/>
                      <a:gd name="connsiteY12" fmla="*/ 15067 h 35691"/>
                      <a:gd name="connsiteX13" fmla="*/ 1998 w 43327"/>
                      <a:gd name="connsiteY13" fmla="*/ 7393 h 35691"/>
                      <a:gd name="connsiteX14" fmla="*/ 0 w 43327"/>
                      <a:gd name="connsiteY14" fmla="*/ 6114 h 35691"/>
                      <a:gd name="connsiteX15" fmla="*/ 1599 w 43327"/>
                      <a:gd name="connsiteY15" fmla="*/ 3636 h 35691"/>
                      <a:gd name="connsiteX16" fmla="*/ 3597 w 43327"/>
                      <a:gd name="connsiteY16" fmla="*/ 4915 h 35691"/>
                      <a:gd name="connsiteX17" fmla="*/ 9353 w 43327"/>
                      <a:gd name="connsiteY17" fmla="*/ 518 h 35691"/>
                      <a:gd name="connsiteX18" fmla="*/ 17667 w 43327"/>
                      <a:gd name="connsiteY18" fmla="*/ 1238 h 35691"/>
                      <a:gd name="connsiteX19" fmla="*/ 15588 w 43327"/>
                      <a:gd name="connsiteY19" fmla="*/ 5954 h 35691"/>
                      <a:gd name="connsiteX20" fmla="*/ 10872 w 43327"/>
                      <a:gd name="connsiteY20" fmla="*/ 5075 h 35691"/>
                      <a:gd name="connsiteX21" fmla="*/ 7115 w 43327"/>
                      <a:gd name="connsiteY21" fmla="*/ 7153 h 35691"/>
                      <a:gd name="connsiteX22" fmla="*/ 19026 w 43327"/>
                      <a:gd name="connsiteY22" fmla="*/ 14827 h 35691"/>
                      <a:gd name="connsiteX23" fmla="*/ 22943 w 43327"/>
                      <a:gd name="connsiteY23" fmla="*/ 11470 h 35691"/>
                      <a:gd name="connsiteX24" fmla="*/ 27019 w 43327"/>
                      <a:gd name="connsiteY24" fmla="*/ 9631 h 35691"/>
                      <a:gd name="connsiteX25" fmla="*/ 31096 w 43327"/>
                      <a:gd name="connsiteY25" fmla="*/ 9631 h 35691"/>
                      <a:gd name="connsiteX26" fmla="*/ 35173 w 43327"/>
                      <a:gd name="connsiteY26" fmla="*/ 11310 h 35691"/>
                      <a:gd name="connsiteX27" fmla="*/ 40609 w 43327"/>
                      <a:gd name="connsiteY27" fmla="*/ 18664 h 35691"/>
                      <a:gd name="connsiteX28" fmla="*/ 39170 w 43327"/>
                      <a:gd name="connsiteY28" fmla="*/ 27697 h 35691"/>
                      <a:gd name="connsiteX29" fmla="*/ 43327 w 43327"/>
                      <a:gd name="connsiteY29" fmla="*/ 30415 h 35691"/>
                      <a:gd name="connsiteX30" fmla="*/ 41728 w 43327"/>
                      <a:gd name="connsiteY30" fmla="*/ 32893 h 35691"/>
                      <a:gd name="connsiteX31" fmla="*/ 5356 w 43327"/>
                      <a:gd name="connsiteY31" fmla="*/ 9631 h 35691"/>
                      <a:gd name="connsiteX32" fmla="*/ 4876 w 43327"/>
                      <a:gd name="connsiteY32" fmla="*/ 14667 h 35691"/>
                      <a:gd name="connsiteX33" fmla="*/ 7674 w 43327"/>
                      <a:gd name="connsiteY33" fmla="*/ 18424 h 35691"/>
                      <a:gd name="connsiteX34" fmla="*/ 11991 w 43327"/>
                      <a:gd name="connsiteY34" fmla="*/ 19544 h 35691"/>
                      <a:gd name="connsiteX35" fmla="*/ 16867 w 43327"/>
                      <a:gd name="connsiteY35" fmla="*/ 16986 h 35691"/>
                      <a:gd name="connsiteX36" fmla="*/ 5436 w 43327"/>
                      <a:gd name="connsiteY36" fmla="*/ 9631 h 35691"/>
                      <a:gd name="connsiteX37" fmla="*/ 35573 w 43327"/>
                      <a:gd name="connsiteY37" fmla="*/ 25539 h 35691"/>
                      <a:gd name="connsiteX38" fmla="*/ 36053 w 43327"/>
                      <a:gd name="connsiteY38" fmla="*/ 20183 h 35691"/>
                      <a:gd name="connsiteX39" fmla="*/ 32615 w 43327"/>
                      <a:gd name="connsiteY39" fmla="*/ 15786 h 35691"/>
                      <a:gd name="connsiteX40" fmla="*/ 28299 w 43327"/>
                      <a:gd name="connsiteY40" fmla="*/ 14587 h 35691"/>
                      <a:gd name="connsiteX41" fmla="*/ 23022 w 43327"/>
                      <a:gd name="connsiteY41" fmla="*/ 17465 h 35691"/>
                      <a:gd name="connsiteX42" fmla="*/ 35653 w 43327"/>
                      <a:gd name="connsiteY42" fmla="*/ 25539 h 3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3327" h="35691">
                        <a:moveTo>
                          <a:pt x="41648" y="32893"/>
                        </a:moveTo>
                        <a:lnTo>
                          <a:pt x="37491" y="30256"/>
                        </a:lnTo>
                        <a:cubicBezTo>
                          <a:pt x="35893" y="32174"/>
                          <a:pt x="34374" y="33533"/>
                          <a:pt x="32855" y="34412"/>
                        </a:cubicBezTo>
                        <a:cubicBezTo>
                          <a:pt x="31336" y="35292"/>
                          <a:pt x="29578" y="35691"/>
                          <a:pt x="27499" y="35691"/>
                        </a:cubicBezTo>
                        <a:cubicBezTo>
                          <a:pt x="25421" y="35691"/>
                          <a:pt x="23262" y="35052"/>
                          <a:pt x="21024" y="33853"/>
                        </a:cubicBezTo>
                        <a:lnTo>
                          <a:pt x="22943" y="29216"/>
                        </a:lnTo>
                        <a:cubicBezTo>
                          <a:pt x="25341" y="30335"/>
                          <a:pt x="27339" y="30815"/>
                          <a:pt x="28938" y="30655"/>
                        </a:cubicBezTo>
                        <a:cubicBezTo>
                          <a:pt x="31176" y="30415"/>
                          <a:pt x="32855" y="29536"/>
                          <a:pt x="34054" y="28017"/>
                        </a:cubicBezTo>
                        <a:lnTo>
                          <a:pt x="20864" y="19544"/>
                        </a:lnTo>
                        <a:cubicBezTo>
                          <a:pt x="19425" y="21062"/>
                          <a:pt x="17667" y="22342"/>
                          <a:pt x="15508" y="23461"/>
                        </a:cubicBezTo>
                        <a:cubicBezTo>
                          <a:pt x="13910" y="24340"/>
                          <a:pt x="12231" y="24660"/>
                          <a:pt x="10472" y="24580"/>
                        </a:cubicBezTo>
                        <a:cubicBezTo>
                          <a:pt x="8714" y="24420"/>
                          <a:pt x="7035" y="23860"/>
                          <a:pt x="5356" y="22821"/>
                        </a:cubicBezTo>
                        <a:cubicBezTo>
                          <a:pt x="2398" y="20903"/>
                          <a:pt x="720" y="18345"/>
                          <a:pt x="240" y="15067"/>
                        </a:cubicBezTo>
                        <a:cubicBezTo>
                          <a:pt x="-80" y="12909"/>
                          <a:pt x="480" y="10351"/>
                          <a:pt x="1998" y="7393"/>
                        </a:cubicBezTo>
                        <a:lnTo>
                          <a:pt x="0" y="6114"/>
                        </a:lnTo>
                        <a:lnTo>
                          <a:pt x="1599" y="3636"/>
                        </a:lnTo>
                        <a:lnTo>
                          <a:pt x="3597" y="4915"/>
                        </a:lnTo>
                        <a:cubicBezTo>
                          <a:pt x="5356" y="2676"/>
                          <a:pt x="7274" y="1238"/>
                          <a:pt x="9353" y="518"/>
                        </a:cubicBezTo>
                        <a:cubicBezTo>
                          <a:pt x="11991" y="-361"/>
                          <a:pt x="14789" y="-121"/>
                          <a:pt x="17667" y="1238"/>
                        </a:cubicBezTo>
                        <a:lnTo>
                          <a:pt x="15588" y="5954"/>
                        </a:lnTo>
                        <a:cubicBezTo>
                          <a:pt x="13830" y="5155"/>
                          <a:pt x="12231" y="4835"/>
                          <a:pt x="10872" y="5075"/>
                        </a:cubicBezTo>
                        <a:cubicBezTo>
                          <a:pt x="9513" y="5314"/>
                          <a:pt x="8234" y="5954"/>
                          <a:pt x="7115" y="7153"/>
                        </a:cubicBezTo>
                        <a:lnTo>
                          <a:pt x="19026" y="14827"/>
                        </a:lnTo>
                        <a:cubicBezTo>
                          <a:pt x="20864" y="13069"/>
                          <a:pt x="22143" y="11949"/>
                          <a:pt x="22943" y="11470"/>
                        </a:cubicBezTo>
                        <a:cubicBezTo>
                          <a:pt x="24302" y="10511"/>
                          <a:pt x="25661" y="9951"/>
                          <a:pt x="27019" y="9631"/>
                        </a:cubicBezTo>
                        <a:cubicBezTo>
                          <a:pt x="28379" y="9311"/>
                          <a:pt x="29737" y="9311"/>
                          <a:pt x="31096" y="9631"/>
                        </a:cubicBezTo>
                        <a:cubicBezTo>
                          <a:pt x="32455" y="9951"/>
                          <a:pt x="33814" y="10511"/>
                          <a:pt x="35173" y="11310"/>
                        </a:cubicBezTo>
                        <a:cubicBezTo>
                          <a:pt x="38051" y="13149"/>
                          <a:pt x="39810" y="15627"/>
                          <a:pt x="40609" y="18664"/>
                        </a:cubicBezTo>
                        <a:cubicBezTo>
                          <a:pt x="41329" y="21702"/>
                          <a:pt x="40849" y="24740"/>
                          <a:pt x="39170" y="27697"/>
                        </a:cubicBezTo>
                        <a:lnTo>
                          <a:pt x="43327" y="30415"/>
                        </a:lnTo>
                        <a:lnTo>
                          <a:pt x="41728" y="32893"/>
                        </a:lnTo>
                        <a:close/>
                        <a:moveTo>
                          <a:pt x="5356" y="9631"/>
                        </a:moveTo>
                        <a:cubicBezTo>
                          <a:pt x="4557" y="11390"/>
                          <a:pt x="4397" y="13069"/>
                          <a:pt x="4876" y="14667"/>
                        </a:cubicBezTo>
                        <a:cubicBezTo>
                          <a:pt x="5356" y="16266"/>
                          <a:pt x="6235" y="17545"/>
                          <a:pt x="7674" y="18424"/>
                        </a:cubicBezTo>
                        <a:cubicBezTo>
                          <a:pt x="9113" y="19304"/>
                          <a:pt x="10552" y="19704"/>
                          <a:pt x="11991" y="19544"/>
                        </a:cubicBezTo>
                        <a:cubicBezTo>
                          <a:pt x="13430" y="19384"/>
                          <a:pt x="15029" y="18504"/>
                          <a:pt x="16867" y="16986"/>
                        </a:cubicBezTo>
                        <a:lnTo>
                          <a:pt x="5436" y="9631"/>
                        </a:lnTo>
                        <a:close/>
                        <a:moveTo>
                          <a:pt x="35573" y="25539"/>
                        </a:moveTo>
                        <a:cubicBezTo>
                          <a:pt x="36372" y="23780"/>
                          <a:pt x="36532" y="22022"/>
                          <a:pt x="36053" y="20183"/>
                        </a:cubicBezTo>
                        <a:cubicBezTo>
                          <a:pt x="35493" y="18345"/>
                          <a:pt x="34374" y="16906"/>
                          <a:pt x="32615" y="15786"/>
                        </a:cubicBezTo>
                        <a:cubicBezTo>
                          <a:pt x="31096" y="14827"/>
                          <a:pt x="29658" y="14428"/>
                          <a:pt x="28299" y="14587"/>
                        </a:cubicBezTo>
                        <a:cubicBezTo>
                          <a:pt x="26940" y="14747"/>
                          <a:pt x="25101" y="15707"/>
                          <a:pt x="23022" y="17465"/>
                        </a:cubicBezTo>
                        <a:lnTo>
                          <a:pt x="35653" y="2553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91" name="Freeform: Shape 5490">
                    <a:extLst>
                      <a:ext uri="{FF2B5EF4-FFF2-40B4-BE49-F238E27FC236}">
                        <a16:creationId xmlns:a16="http://schemas.microsoft.com/office/drawing/2014/main" id="{D6915EA3-6B53-6F71-9D9C-892A4D786E25}"/>
                      </a:ext>
                    </a:extLst>
                  </p:cNvPr>
                  <p:cNvSpPr/>
                  <p:nvPr/>
                </p:nvSpPr>
                <p:spPr>
                  <a:xfrm>
                    <a:off x="3580888" y="1402081"/>
                    <a:ext cx="35492" cy="25820"/>
                  </a:xfrm>
                  <a:custGeom>
                    <a:avLst/>
                    <a:gdLst>
                      <a:gd name="connsiteX0" fmla="*/ 35493 w 35492"/>
                      <a:gd name="connsiteY0" fmla="*/ 21664 h 25820"/>
                      <a:gd name="connsiteX1" fmla="*/ 32855 w 35492"/>
                      <a:gd name="connsiteY1" fmla="*/ 25820 h 25820"/>
                      <a:gd name="connsiteX2" fmla="*/ 6475 w 35492"/>
                      <a:gd name="connsiteY2" fmla="*/ 8873 h 25820"/>
                      <a:gd name="connsiteX3" fmla="*/ 6795 w 35492"/>
                      <a:gd name="connsiteY3" fmla="*/ 14629 h 25820"/>
                      <a:gd name="connsiteX4" fmla="*/ 6155 w 35492"/>
                      <a:gd name="connsiteY4" fmla="*/ 20384 h 25820"/>
                      <a:gd name="connsiteX5" fmla="*/ 2158 w 35492"/>
                      <a:gd name="connsiteY5" fmla="*/ 17827 h 25820"/>
                      <a:gd name="connsiteX6" fmla="*/ 2158 w 35492"/>
                      <a:gd name="connsiteY6" fmla="*/ 9193 h 25820"/>
                      <a:gd name="connsiteX7" fmla="*/ 0 w 35492"/>
                      <a:gd name="connsiteY7" fmla="*/ 2638 h 25820"/>
                      <a:gd name="connsiteX8" fmla="*/ 1679 w 35492"/>
                      <a:gd name="connsiteY8" fmla="*/ 0 h 25820"/>
                      <a:gd name="connsiteX9" fmla="*/ 35493 w 35492"/>
                      <a:gd name="connsiteY9" fmla="*/ 21743 h 25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492" h="25820">
                        <a:moveTo>
                          <a:pt x="35493" y="21664"/>
                        </a:moveTo>
                        <a:lnTo>
                          <a:pt x="32855" y="25820"/>
                        </a:lnTo>
                        <a:lnTo>
                          <a:pt x="6475" y="8873"/>
                        </a:lnTo>
                        <a:cubicBezTo>
                          <a:pt x="6795" y="10472"/>
                          <a:pt x="6875" y="12391"/>
                          <a:pt x="6795" y="14629"/>
                        </a:cubicBezTo>
                        <a:cubicBezTo>
                          <a:pt x="6715" y="16867"/>
                          <a:pt x="6475" y="18786"/>
                          <a:pt x="6155" y="20384"/>
                        </a:cubicBezTo>
                        <a:lnTo>
                          <a:pt x="2158" y="17827"/>
                        </a:lnTo>
                        <a:cubicBezTo>
                          <a:pt x="2558" y="14789"/>
                          <a:pt x="2558" y="11911"/>
                          <a:pt x="2158" y="9193"/>
                        </a:cubicBezTo>
                        <a:cubicBezTo>
                          <a:pt x="1759" y="6475"/>
                          <a:pt x="1039" y="4237"/>
                          <a:pt x="0" y="2638"/>
                        </a:cubicBezTo>
                        <a:lnTo>
                          <a:pt x="1679" y="0"/>
                        </a:lnTo>
                        <a:lnTo>
                          <a:pt x="35493" y="21743"/>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92" name="Freeform: Shape 5491">
                    <a:extLst>
                      <a:ext uri="{FF2B5EF4-FFF2-40B4-BE49-F238E27FC236}">
                        <a16:creationId xmlns:a16="http://schemas.microsoft.com/office/drawing/2014/main" id="{36D9F925-664F-1301-FD03-C8A02EDCA116}"/>
                      </a:ext>
                    </a:extLst>
                  </p:cNvPr>
                  <p:cNvSpPr/>
                  <p:nvPr/>
                </p:nvSpPr>
                <p:spPr>
                  <a:xfrm>
                    <a:off x="3592479" y="1371144"/>
                    <a:ext cx="40615" cy="37916"/>
                  </a:xfrm>
                  <a:custGeom>
                    <a:avLst/>
                    <a:gdLst>
                      <a:gd name="connsiteX0" fmla="*/ 21903 w 40615"/>
                      <a:gd name="connsiteY0" fmla="*/ 36372 h 37916"/>
                      <a:gd name="connsiteX1" fmla="*/ 24301 w 40615"/>
                      <a:gd name="connsiteY1" fmla="*/ 31816 h 37916"/>
                      <a:gd name="connsiteX2" fmla="*/ 30537 w 40615"/>
                      <a:gd name="connsiteY2" fmla="*/ 32615 h 37916"/>
                      <a:gd name="connsiteX3" fmla="*/ 34853 w 40615"/>
                      <a:gd name="connsiteY3" fmla="*/ 29418 h 37916"/>
                      <a:gd name="connsiteX4" fmla="*/ 35813 w 40615"/>
                      <a:gd name="connsiteY4" fmla="*/ 22942 h 37916"/>
                      <a:gd name="connsiteX5" fmla="*/ 31176 w 40615"/>
                      <a:gd name="connsiteY5" fmla="*/ 17027 h 37916"/>
                      <a:gd name="connsiteX6" fmla="*/ 24301 w 40615"/>
                      <a:gd name="connsiteY6" fmla="*/ 15428 h 37916"/>
                      <a:gd name="connsiteX7" fmla="*/ 18946 w 40615"/>
                      <a:gd name="connsiteY7" fmla="*/ 19345 h 37916"/>
                      <a:gd name="connsiteX8" fmla="*/ 17507 w 40615"/>
                      <a:gd name="connsiteY8" fmla="*/ 23502 h 37916"/>
                      <a:gd name="connsiteX9" fmla="*/ 18226 w 40615"/>
                      <a:gd name="connsiteY9" fmla="*/ 27579 h 37916"/>
                      <a:gd name="connsiteX10" fmla="*/ 15188 w 40615"/>
                      <a:gd name="connsiteY10" fmla="*/ 31176 h 37916"/>
                      <a:gd name="connsiteX11" fmla="*/ 0 w 40615"/>
                      <a:gd name="connsiteY11" fmla="*/ 16787 h 37916"/>
                      <a:gd name="connsiteX12" fmla="*/ 10792 w 40615"/>
                      <a:gd name="connsiteY12" fmla="*/ 0 h 37916"/>
                      <a:gd name="connsiteX13" fmla="*/ 14709 w 40615"/>
                      <a:gd name="connsiteY13" fmla="*/ 2558 h 37916"/>
                      <a:gd name="connsiteX14" fmla="*/ 6075 w 40615"/>
                      <a:gd name="connsiteY14" fmla="*/ 15988 h 37916"/>
                      <a:gd name="connsiteX15" fmla="*/ 13989 w 40615"/>
                      <a:gd name="connsiteY15" fmla="*/ 23662 h 37916"/>
                      <a:gd name="connsiteX16" fmla="*/ 15988 w 40615"/>
                      <a:gd name="connsiteY16" fmla="*/ 15908 h 37916"/>
                      <a:gd name="connsiteX17" fmla="*/ 23822 w 40615"/>
                      <a:gd name="connsiteY17" fmla="*/ 10392 h 37916"/>
                      <a:gd name="connsiteX18" fmla="*/ 33654 w 40615"/>
                      <a:gd name="connsiteY18" fmla="*/ 12391 h 37916"/>
                      <a:gd name="connsiteX19" fmla="*/ 39890 w 40615"/>
                      <a:gd name="connsiteY19" fmla="*/ 20145 h 37916"/>
                      <a:gd name="connsiteX20" fmla="*/ 38291 w 40615"/>
                      <a:gd name="connsiteY20" fmla="*/ 31656 h 37916"/>
                      <a:gd name="connsiteX21" fmla="*/ 30936 w 40615"/>
                      <a:gd name="connsiteY21" fmla="*/ 37491 h 37916"/>
                      <a:gd name="connsiteX22" fmla="*/ 21983 w 40615"/>
                      <a:gd name="connsiteY22" fmla="*/ 36452 h 3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615" h="37916">
                        <a:moveTo>
                          <a:pt x="21903" y="36372"/>
                        </a:moveTo>
                        <a:lnTo>
                          <a:pt x="24301" y="31816"/>
                        </a:lnTo>
                        <a:cubicBezTo>
                          <a:pt x="26620" y="32855"/>
                          <a:pt x="28698" y="33095"/>
                          <a:pt x="30537" y="32615"/>
                        </a:cubicBezTo>
                        <a:cubicBezTo>
                          <a:pt x="32375" y="32136"/>
                          <a:pt x="33814" y="31096"/>
                          <a:pt x="34853" y="29418"/>
                        </a:cubicBezTo>
                        <a:cubicBezTo>
                          <a:pt x="36132" y="27419"/>
                          <a:pt x="36452" y="25261"/>
                          <a:pt x="35813" y="22942"/>
                        </a:cubicBezTo>
                        <a:cubicBezTo>
                          <a:pt x="35173" y="20624"/>
                          <a:pt x="33654" y="18626"/>
                          <a:pt x="31176" y="17027"/>
                        </a:cubicBezTo>
                        <a:cubicBezTo>
                          <a:pt x="28778" y="15508"/>
                          <a:pt x="26540" y="14949"/>
                          <a:pt x="24301" y="15428"/>
                        </a:cubicBezTo>
                        <a:cubicBezTo>
                          <a:pt x="22063" y="15908"/>
                          <a:pt x="20304" y="17187"/>
                          <a:pt x="18946" y="19345"/>
                        </a:cubicBezTo>
                        <a:cubicBezTo>
                          <a:pt x="18066" y="20704"/>
                          <a:pt x="17586" y="22063"/>
                          <a:pt x="17507" y="23502"/>
                        </a:cubicBezTo>
                        <a:cubicBezTo>
                          <a:pt x="17427" y="24941"/>
                          <a:pt x="17666" y="26300"/>
                          <a:pt x="18226" y="27579"/>
                        </a:cubicBezTo>
                        <a:lnTo>
                          <a:pt x="15188" y="31176"/>
                        </a:lnTo>
                        <a:lnTo>
                          <a:pt x="0" y="16787"/>
                        </a:lnTo>
                        <a:lnTo>
                          <a:pt x="10792" y="0"/>
                        </a:lnTo>
                        <a:lnTo>
                          <a:pt x="14709" y="2558"/>
                        </a:lnTo>
                        <a:lnTo>
                          <a:pt x="6075" y="15988"/>
                        </a:lnTo>
                        <a:lnTo>
                          <a:pt x="13989" y="23662"/>
                        </a:lnTo>
                        <a:cubicBezTo>
                          <a:pt x="13909" y="20704"/>
                          <a:pt x="14549" y="18146"/>
                          <a:pt x="15988" y="15908"/>
                        </a:cubicBezTo>
                        <a:cubicBezTo>
                          <a:pt x="17906" y="12950"/>
                          <a:pt x="20464" y="11112"/>
                          <a:pt x="23822" y="10392"/>
                        </a:cubicBezTo>
                        <a:cubicBezTo>
                          <a:pt x="27179" y="9673"/>
                          <a:pt x="30457" y="10392"/>
                          <a:pt x="33654" y="12391"/>
                        </a:cubicBezTo>
                        <a:cubicBezTo>
                          <a:pt x="36692" y="14389"/>
                          <a:pt x="38771" y="16947"/>
                          <a:pt x="39890" y="20145"/>
                        </a:cubicBezTo>
                        <a:cubicBezTo>
                          <a:pt x="41249" y="24062"/>
                          <a:pt x="40689" y="27899"/>
                          <a:pt x="38291" y="31656"/>
                        </a:cubicBezTo>
                        <a:cubicBezTo>
                          <a:pt x="36292" y="34694"/>
                          <a:pt x="33894" y="36692"/>
                          <a:pt x="30936" y="37491"/>
                        </a:cubicBezTo>
                        <a:cubicBezTo>
                          <a:pt x="27979" y="38291"/>
                          <a:pt x="25021" y="37971"/>
                          <a:pt x="21983" y="36452"/>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93" name="Freeform: Shape 5492">
                    <a:extLst>
                      <a:ext uri="{FF2B5EF4-FFF2-40B4-BE49-F238E27FC236}">
                        <a16:creationId xmlns:a16="http://schemas.microsoft.com/office/drawing/2014/main" id="{3D448E8D-BD44-01B6-E829-193E8A6DB7CA}"/>
                      </a:ext>
                    </a:extLst>
                  </p:cNvPr>
                  <p:cNvSpPr/>
                  <p:nvPr/>
                </p:nvSpPr>
                <p:spPr>
                  <a:xfrm>
                    <a:off x="3607268" y="1336531"/>
                    <a:ext cx="51560" cy="49002"/>
                  </a:xfrm>
                  <a:custGeom>
                    <a:avLst/>
                    <a:gdLst>
                      <a:gd name="connsiteX0" fmla="*/ 33734 w 51560"/>
                      <a:gd name="connsiteY0" fmla="*/ 49003 h 49002"/>
                      <a:gd name="connsiteX1" fmla="*/ 0 w 51560"/>
                      <a:gd name="connsiteY1" fmla="*/ 27339 h 49002"/>
                      <a:gd name="connsiteX2" fmla="*/ 2878 w 51560"/>
                      <a:gd name="connsiteY2" fmla="*/ 22863 h 49002"/>
                      <a:gd name="connsiteX3" fmla="*/ 19585 w 51560"/>
                      <a:gd name="connsiteY3" fmla="*/ 33574 h 49002"/>
                      <a:gd name="connsiteX4" fmla="*/ 13589 w 51560"/>
                      <a:gd name="connsiteY4" fmla="*/ 6075 h 49002"/>
                      <a:gd name="connsiteX5" fmla="*/ 17506 w 51560"/>
                      <a:gd name="connsiteY5" fmla="*/ 0 h 49002"/>
                      <a:gd name="connsiteX6" fmla="*/ 22063 w 51560"/>
                      <a:gd name="connsiteY6" fmla="*/ 22943 h 49002"/>
                      <a:gd name="connsiteX7" fmla="*/ 51561 w 51560"/>
                      <a:gd name="connsiteY7" fmla="*/ 21024 h 49002"/>
                      <a:gd name="connsiteX8" fmla="*/ 47803 w 51560"/>
                      <a:gd name="connsiteY8" fmla="*/ 26940 h 49002"/>
                      <a:gd name="connsiteX9" fmla="*/ 23022 w 51560"/>
                      <a:gd name="connsiteY9" fmla="*/ 27979 h 49002"/>
                      <a:gd name="connsiteX10" fmla="*/ 24861 w 51560"/>
                      <a:gd name="connsiteY10" fmla="*/ 36932 h 49002"/>
                      <a:gd name="connsiteX11" fmla="*/ 36532 w 51560"/>
                      <a:gd name="connsiteY11" fmla="*/ 44446 h 49002"/>
                      <a:gd name="connsiteX12" fmla="*/ 33654 w 51560"/>
                      <a:gd name="connsiteY12" fmla="*/ 48923 h 4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60" h="49002">
                        <a:moveTo>
                          <a:pt x="33734" y="49003"/>
                        </a:moveTo>
                        <a:lnTo>
                          <a:pt x="0" y="27339"/>
                        </a:lnTo>
                        <a:lnTo>
                          <a:pt x="2878" y="22863"/>
                        </a:lnTo>
                        <a:lnTo>
                          <a:pt x="19585" y="33574"/>
                        </a:lnTo>
                        <a:lnTo>
                          <a:pt x="13589" y="6075"/>
                        </a:lnTo>
                        <a:lnTo>
                          <a:pt x="17506" y="0"/>
                        </a:lnTo>
                        <a:lnTo>
                          <a:pt x="22063" y="22943"/>
                        </a:lnTo>
                        <a:lnTo>
                          <a:pt x="51561" y="21024"/>
                        </a:lnTo>
                        <a:lnTo>
                          <a:pt x="47803" y="26940"/>
                        </a:lnTo>
                        <a:lnTo>
                          <a:pt x="23022" y="27979"/>
                        </a:lnTo>
                        <a:lnTo>
                          <a:pt x="24861" y="36932"/>
                        </a:lnTo>
                        <a:lnTo>
                          <a:pt x="36532" y="44446"/>
                        </a:lnTo>
                        <a:lnTo>
                          <a:pt x="33654" y="48923"/>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94" name="Freeform: Shape 5493">
                    <a:extLst>
                      <a:ext uri="{FF2B5EF4-FFF2-40B4-BE49-F238E27FC236}">
                        <a16:creationId xmlns:a16="http://schemas.microsoft.com/office/drawing/2014/main" id="{C858BF58-1E5A-D89D-5B3C-3EB0001DCD48}"/>
                      </a:ext>
                    </a:extLst>
                  </p:cNvPr>
                  <p:cNvSpPr/>
                  <p:nvPr/>
                </p:nvSpPr>
                <p:spPr>
                  <a:xfrm>
                    <a:off x="3650674" y="1221213"/>
                    <a:ext cx="74103" cy="60958"/>
                  </a:xfrm>
                  <a:custGeom>
                    <a:avLst/>
                    <a:gdLst>
                      <a:gd name="connsiteX0" fmla="*/ 71466 w 74103"/>
                      <a:gd name="connsiteY0" fmla="*/ 56162 h 60958"/>
                      <a:gd name="connsiteX1" fmla="*/ 64351 w 74103"/>
                      <a:gd name="connsiteY1" fmla="*/ 51606 h 60958"/>
                      <a:gd name="connsiteX2" fmla="*/ 56437 w 74103"/>
                      <a:gd name="connsiteY2" fmla="*/ 58720 h 60958"/>
                      <a:gd name="connsiteX3" fmla="*/ 47164 w 74103"/>
                      <a:gd name="connsiteY3" fmla="*/ 60959 h 60958"/>
                      <a:gd name="connsiteX4" fmla="*/ 36052 w 74103"/>
                      <a:gd name="connsiteY4" fmla="*/ 57761 h 60958"/>
                      <a:gd name="connsiteX5" fmla="*/ 39330 w 74103"/>
                      <a:gd name="connsiteY5" fmla="*/ 49767 h 60958"/>
                      <a:gd name="connsiteX6" fmla="*/ 49562 w 74103"/>
                      <a:gd name="connsiteY6" fmla="*/ 52245 h 60958"/>
                      <a:gd name="connsiteX7" fmla="*/ 58355 w 74103"/>
                      <a:gd name="connsiteY7" fmla="*/ 47769 h 60958"/>
                      <a:gd name="connsiteX8" fmla="*/ 35733 w 74103"/>
                      <a:gd name="connsiteY8" fmla="*/ 33300 h 60958"/>
                      <a:gd name="connsiteX9" fmla="*/ 26620 w 74103"/>
                      <a:gd name="connsiteY9" fmla="*/ 40095 h 60958"/>
                      <a:gd name="connsiteX10" fmla="*/ 17986 w 74103"/>
                      <a:gd name="connsiteY10" fmla="*/ 41933 h 60958"/>
                      <a:gd name="connsiteX11" fmla="*/ 9193 w 74103"/>
                      <a:gd name="connsiteY11" fmla="*/ 38896 h 60958"/>
                      <a:gd name="connsiteX12" fmla="*/ 400 w 74103"/>
                      <a:gd name="connsiteY12" fmla="*/ 25626 h 60958"/>
                      <a:gd name="connsiteX13" fmla="*/ 3357 w 74103"/>
                      <a:gd name="connsiteY13" fmla="*/ 12516 h 60958"/>
                      <a:gd name="connsiteX14" fmla="*/ 0 w 74103"/>
                      <a:gd name="connsiteY14" fmla="*/ 10357 h 60958"/>
                      <a:gd name="connsiteX15" fmla="*/ 2638 w 74103"/>
                      <a:gd name="connsiteY15" fmla="*/ 6200 h 60958"/>
                      <a:gd name="connsiteX16" fmla="*/ 5995 w 74103"/>
                      <a:gd name="connsiteY16" fmla="*/ 8359 h 60958"/>
                      <a:gd name="connsiteX17" fmla="*/ 15908 w 74103"/>
                      <a:gd name="connsiteY17" fmla="*/ 845 h 60958"/>
                      <a:gd name="connsiteX18" fmla="*/ 30137 w 74103"/>
                      <a:gd name="connsiteY18" fmla="*/ 2044 h 60958"/>
                      <a:gd name="connsiteX19" fmla="*/ 26540 w 74103"/>
                      <a:gd name="connsiteY19" fmla="*/ 10117 h 60958"/>
                      <a:gd name="connsiteX20" fmla="*/ 18466 w 74103"/>
                      <a:gd name="connsiteY20" fmla="*/ 8599 h 60958"/>
                      <a:gd name="connsiteX21" fmla="*/ 11991 w 74103"/>
                      <a:gd name="connsiteY21" fmla="*/ 12196 h 60958"/>
                      <a:gd name="connsiteX22" fmla="*/ 32455 w 74103"/>
                      <a:gd name="connsiteY22" fmla="*/ 25306 h 60958"/>
                      <a:gd name="connsiteX23" fmla="*/ 39090 w 74103"/>
                      <a:gd name="connsiteY23" fmla="*/ 19550 h 60958"/>
                      <a:gd name="connsiteX24" fmla="*/ 46125 w 74103"/>
                      <a:gd name="connsiteY24" fmla="*/ 16433 h 60958"/>
                      <a:gd name="connsiteX25" fmla="*/ 53159 w 74103"/>
                      <a:gd name="connsiteY25" fmla="*/ 16433 h 60958"/>
                      <a:gd name="connsiteX26" fmla="*/ 60114 w 74103"/>
                      <a:gd name="connsiteY26" fmla="*/ 19310 h 60958"/>
                      <a:gd name="connsiteX27" fmla="*/ 69387 w 74103"/>
                      <a:gd name="connsiteY27" fmla="*/ 31861 h 60958"/>
                      <a:gd name="connsiteX28" fmla="*/ 66909 w 74103"/>
                      <a:gd name="connsiteY28" fmla="*/ 47369 h 60958"/>
                      <a:gd name="connsiteX29" fmla="*/ 74103 w 74103"/>
                      <a:gd name="connsiteY29" fmla="*/ 52006 h 60958"/>
                      <a:gd name="connsiteX30" fmla="*/ 71466 w 74103"/>
                      <a:gd name="connsiteY30" fmla="*/ 56162 h 60958"/>
                      <a:gd name="connsiteX31" fmla="*/ 9353 w 74103"/>
                      <a:gd name="connsiteY31" fmla="*/ 16273 h 60958"/>
                      <a:gd name="connsiteX32" fmla="*/ 8474 w 74103"/>
                      <a:gd name="connsiteY32" fmla="*/ 24906 h 60958"/>
                      <a:gd name="connsiteX33" fmla="*/ 13270 w 74103"/>
                      <a:gd name="connsiteY33" fmla="*/ 31381 h 60958"/>
                      <a:gd name="connsiteX34" fmla="*/ 20624 w 74103"/>
                      <a:gd name="connsiteY34" fmla="*/ 33220 h 60958"/>
                      <a:gd name="connsiteX35" fmla="*/ 28938 w 74103"/>
                      <a:gd name="connsiteY35" fmla="*/ 28823 h 60958"/>
                      <a:gd name="connsiteX36" fmla="*/ 9273 w 74103"/>
                      <a:gd name="connsiteY36" fmla="*/ 16193 h 60958"/>
                      <a:gd name="connsiteX37" fmla="*/ 61073 w 74103"/>
                      <a:gd name="connsiteY37" fmla="*/ 43532 h 60958"/>
                      <a:gd name="connsiteX38" fmla="*/ 61873 w 74103"/>
                      <a:gd name="connsiteY38" fmla="*/ 34419 h 60958"/>
                      <a:gd name="connsiteX39" fmla="*/ 56037 w 74103"/>
                      <a:gd name="connsiteY39" fmla="*/ 26825 h 60958"/>
                      <a:gd name="connsiteX40" fmla="*/ 48603 w 74103"/>
                      <a:gd name="connsiteY40" fmla="*/ 24746 h 60958"/>
                      <a:gd name="connsiteX41" fmla="*/ 39490 w 74103"/>
                      <a:gd name="connsiteY41" fmla="*/ 29703 h 60958"/>
                      <a:gd name="connsiteX42" fmla="*/ 61073 w 74103"/>
                      <a:gd name="connsiteY42" fmla="*/ 43532 h 6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4103" h="60958">
                        <a:moveTo>
                          <a:pt x="71466" y="56162"/>
                        </a:moveTo>
                        <a:lnTo>
                          <a:pt x="64351" y="51606"/>
                        </a:lnTo>
                        <a:cubicBezTo>
                          <a:pt x="61633" y="54883"/>
                          <a:pt x="58995" y="57202"/>
                          <a:pt x="56437" y="58720"/>
                        </a:cubicBezTo>
                        <a:cubicBezTo>
                          <a:pt x="53879" y="60239"/>
                          <a:pt x="50761" y="60959"/>
                          <a:pt x="47164" y="60959"/>
                        </a:cubicBezTo>
                        <a:cubicBezTo>
                          <a:pt x="43567" y="60959"/>
                          <a:pt x="39890" y="59840"/>
                          <a:pt x="36052" y="57761"/>
                        </a:cubicBezTo>
                        <a:lnTo>
                          <a:pt x="39330" y="49767"/>
                        </a:lnTo>
                        <a:cubicBezTo>
                          <a:pt x="43487" y="51686"/>
                          <a:pt x="46924" y="52485"/>
                          <a:pt x="49562" y="52245"/>
                        </a:cubicBezTo>
                        <a:cubicBezTo>
                          <a:pt x="53399" y="51846"/>
                          <a:pt x="56277" y="50407"/>
                          <a:pt x="58355" y="47769"/>
                        </a:cubicBezTo>
                        <a:lnTo>
                          <a:pt x="35733" y="33300"/>
                        </a:lnTo>
                        <a:cubicBezTo>
                          <a:pt x="33334" y="35858"/>
                          <a:pt x="30297" y="38096"/>
                          <a:pt x="26620" y="40095"/>
                        </a:cubicBezTo>
                        <a:cubicBezTo>
                          <a:pt x="23902" y="41534"/>
                          <a:pt x="21024" y="42173"/>
                          <a:pt x="17986" y="41933"/>
                        </a:cubicBezTo>
                        <a:cubicBezTo>
                          <a:pt x="14949" y="41693"/>
                          <a:pt x="12071" y="40734"/>
                          <a:pt x="9193" y="38896"/>
                        </a:cubicBezTo>
                        <a:cubicBezTo>
                          <a:pt x="4157" y="35618"/>
                          <a:pt x="1199" y="31221"/>
                          <a:pt x="400" y="25626"/>
                        </a:cubicBezTo>
                        <a:cubicBezTo>
                          <a:pt x="-160" y="21868"/>
                          <a:pt x="799" y="17472"/>
                          <a:pt x="3357" y="12516"/>
                        </a:cubicBezTo>
                        <a:lnTo>
                          <a:pt x="0" y="10357"/>
                        </a:lnTo>
                        <a:lnTo>
                          <a:pt x="2638" y="6200"/>
                        </a:lnTo>
                        <a:lnTo>
                          <a:pt x="5995" y="8359"/>
                        </a:lnTo>
                        <a:cubicBezTo>
                          <a:pt x="9033" y="4522"/>
                          <a:pt x="12310" y="1964"/>
                          <a:pt x="15908" y="845"/>
                        </a:cubicBezTo>
                        <a:cubicBezTo>
                          <a:pt x="20464" y="-594"/>
                          <a:pt x="25181" y="-195"/>
                          <a:pt x="30137" y="2044"/>
                        </a:cubicBezTo>
                        <a:lnTo>
                          <a:pt x="26540" y="10117"/>
                        </a:lnTo>
                        <a:cubicBezTo>
                          <a:pt x="23502" y="8759"/>
                          <a:pt x="20784" y="8279"/>
                          <a:pt x="18466" y="8599"/>
                        </a:cubicBezTo>
                        <a:cubicBezTo>
                          <a:pt x="16148" y="8918"/>
                          <a:pt x="13989" y="10197"/>
                          <a:pt x="11991" y="12196"/>
                        </a:cubicBezTo>
                        <a:lnTo>
                          <a:pt x="32455" y="25306"/>
                        </a:lnTo>
                        <a:cubicBezTo>
                          <a:pt x="35653" y="22268"/>
                          <a:pt x="37891" y="20350"/>
                          <a:pt x="39090" y="19550"/>
                        </a:cubicBezTo>
                        <a:cubicBezTo>
                          <a:pt x="41488" y="17952"/>
                          <a:pt x="43806" y="16912"/>
                          <a:pt x="46125" y="16433"/>
                        </a:cubicBezTo>
                        <a:cubicBezTo>
                          <a:pt x="48443" y="15953"/>
                          <a:pt x="50761" y="15953"/>
                          <a:pt x="53159" y="16433"/>
                        </a:cubicBezTo>
                        <a:cubicBezTo>
                          <a:pt x="55558" y="16912"/>
                          <a:pt x="57876" y="17872"/>
                          <a:pt x="60114" y="19310"/>
                        </a:cubicBezTo>
                        <a:cubicBezTo>
                          <a:pt x="65070" y="22428"/>
                          <a:pt x="68108" y="26665"/>
                          <a:pt x="69387" y="31861"/>
                        </a:cubicBezTo>
                        <a:cubicBezTo>
                          <a:pt x="70666" y="37057"/>
                          <a:pt x="69787" y="42253"/>
                          <a:pt x="66909" y="47369"/>
                        </a:cubicBezTo>
                        <a:lnTo>
                          <a:pt x="74103" y="52006"/>
                        </a:lnTo>
                        <a:lnTo>
                          <a:pt x="71466" y="56162"/>
                        </a:lnTo>
                        <a:close/>
                        <a:moveTo>
                          <a:pt x="9353" y="16273"/>
                        </a:moveTo>
                        <a:cubicBezTo>
                          <a:pt x="7994" y="19310"/>
                          <a:pt x="7674" y="22188"/>
                          <a:pt x="8474" y="24906"/>
                        </a:cubicBezTo>
                        <a:cubicBezTo>
                          <a:pt x="9273" y="27624"/>
                          <a:pt x="10872" y="29782"/>
                          <a:pt x="13270" y="31381"/>
                        </a:cubicBezTo>
                        <a:cubicBezTo>
                          <a:pt x="15668" y="32900"/>
                          <a:pt x="18146" y="33540"/>
                          <a:pt x="20624" y="33220"/>
                        </a:cubicBezTo>
                        <a:cubicBezTo>
                          <a:pt x="23102" y="32900"/>
                          <a:pt x="25900" y="31461"/>
                          <a:pt x="28938" y="28823"/>
                        </a:cubicBezTo>
                        <a:lnTo>
                          <a:pt x="9273" y="16193"/>
                        </a:lnTo>
                        <a:close/>
                        <a:moveTo>
                          <a:pt x="61073" y="43532"/>
                        </a:moveTo>
                        <a:cubicBezTo>
                          <a:pt x="62512" y="40574"/>
                          <a:pt x="62752" y="37537"/>
                          <a:pt x="61873" y="34419"/>
                        </a:cubicBezTo>
                        <a:cubicBezTo>
                          <a:pt x="60994" y="31301"/>
                          <a:pt x="58995" y="28743"/>
                          <a:pt x="56037" y="26825"/>
                        </a:cubicBezTo>
                        <a:cubicBezTo>
                          <a:pt x="53479" y="25146"/>
                          <a:pt x="51001" y="24506"/>
                          <a:pt x="48603" y="24746"/>
                        </a:cubicBezTo>
                        <a:cubicBezTo>
                          <a:pt x="46205" y="24986"/>
                          <a:pt x="43167" y="26665"/>
                          <a:pt x="39490" y="29703"/>
                        </a:cubicBezTo>
                        <a:lnTo>
                          <a:pt x="61073" y="4353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95" name="Freeform: Shape 5494">
                    <a:extLst>
                      <a:ext uri="{FF2B5EF4-FFF2-40B4-BE49-F238E27FC236}">
                        <a16:creationId xmlns:a16="http://schemas.microsoft.com/office/drawing/2014/main" id="{FB329DAB-3B91-34DB-48E3-56F975EBEBC2}"/>
                      </a:ext>
                    </a:extLst>
                  </p:cNvPr>
                  <p:cNvSpPr/>
                  <p:nvPr/>
                </p:nvSpPr>
                <p:spPr>
                  <a:xfrm>
                    <a:off x="3681796" y="1176639"/>
                    <a:ext cx="73998" cy="68201"/>
                  </a:xfrm>
                  <a:custGeom>
                    <a:avLst/>
                    <a:gdLst>
                      <a:gd name="connsiteX0" fmla="*/ 67204 w 73998"/>
                      <a:gd name="connsiteY0" fmla="*/ 25594 h 68201"/>
                      <a:gd name="connsiteX1" fmla="*/ 73999 w 73998"/>
                      <a:gd name="connsiteY1" fmla="*/ 29990 h 68201"/>
                      <a:gd name="connsiteX2" fmla="*/ 49457 w 73998"/>
                      <a:gd name="connsiteY2" fmla="*/ 68201 h 68201"/>
                      <a:gd name="connsiteX3" fmla="*/ 45061 w 73998"/>
                      <a:gd name="connsiteY3" fmla="*/ 64204 h 68201"/>
                      <a:gd name="connsiteX4" fmla="*/ 40345 w 73998"/>
                      <a:gd name="connsiteY4" fmla="*/ 54611 h 68201"/>
                      <a:gd name="connsiteX5" fmla="*/ 37547 w 73998"/>
                      <a:gd name="connsiteY5" fmla="*/ 39743 h 68201"/>
                      <a:gd name="connsiteX6" fmla="*/ 33470 w 73998"/>
                      <a:gd name="connsiteY6" fmla="*/ 19119 h 68201"/>
                      <a:gd name="connsiteX7" fmla="*/ 27075 w 73998"/>
                      <a:gd name="connsiteY7" fmla="*/ 10325 h 68201"/>
                      <a:gd name="connsiteX8" fmla="*/ 18041 w 73998"/>
                      <a:gd name="connsiteY8" fmla="*/ 8806 h 68201"/>
                      <a:gd name="connsiteX9" fmla="*/ 10128 w 73998"/>
                      <a:gd name="connsiteY9" fmla="*/ 14802 h 68201"/>
                      <a:gd name="connsiteX10" fmla="*/ 7969 w 73998"/>
                      <a:gd name="connsiteY10" fmla="*/ 24954 h 68201"/>
                      <a:gd name="connsiteX11" fmla="*/ 14444 w 73998"/>
                      <a:gd name="connsiteY11" fmla="*/ 33508 h 68201"/>
                      <a:gd name="connsiteX12" fmla="*/ 9008 w 73998"/>
                      <a:gd name="connsiteY12" fmla="*/ 40302 h 68201"/>
                      <a:gd name="connsiteX13" fmla="*/ 215 w 73998"/>
                      <a:gd name="connsiteY13" fmla="*/ 26713 h 68201"/>
                      <a:gd name="connsiteX14" fmla="*/ 4372 w 73998"/>
                      <a:gd name="connsiteY14" fmla="*/ 10805 h 68201"/>
                      <a:gd name="connsiteX15" fmla="*/ 17402 w 73998"/>
                      <a:gd name="connsiteY15" fmla="*/ 573 h 68201"/>
                      <a:gd name="connsiteX16" fmla="*/ 31951 w 73998"/>
                      <a:gd name="connsiteY16" fmla="*/ 3051 h 68201"/>
                      <a:gd name="connsiteX17" fmla="*/ 37866 w 73998"/>
                      <a:gd name="connsiteY17" fmla="*/ 8886 h 68201"/>
                      <a:gd name="connsiteX18" fmla="*/ 41863 w 73998"/>
                      <a:gd name="connsiteY18" fmla="*/ 18159 h 68201"/>
                      <a:gd name="connsiteX19" fmla="*/ 44981 w 73998"/>
                      <a:gd name="connsiteY19" fmla="*/ 35666 h 68201"/>
                      <a:gd name="connsiteX20" fmla="*/ 46979 w 73998"/>
                      <a:gd name="connsiteY20" fmla="*/ 48536 h 68201"/>
                      <a:gd name="connsiteX21" fmla="*/ 48898 w 73998"/>
                      <a:gd name="connsiteY21" fmla="*/ 53972 h 68201"/>
                      <a:gd name="connsiteX22" fmla="*/ 67124 w 73998"/>
                      <a:gd name="connsiteY22" fmla="*/ 25674 h 6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998" h="68201">
                        <a:moveTo>
                          <a:pt x="67204" y="25594"/>
                        </a:moveTo>
                        <a:lnTo>
                          <a:pt x="73999" y="29990"/>
                        </a:lnTo>
                        <a:lnTo>
                          <a:pt x="49457" y="68201"/>
                        </a:lnTo>
                        <a:cubicBezTo>
                          <a:pt x="47699" y="67162"/>
                          <a:pt x="46260" y="65803"/>
                          <a:pt x="45061" y="64204"/>
                        </a:cubicBezTo>
                        <a:cubicBezTo>
                          <a:pt x="43062" y="61566"/>
                          <a:pt x="41544" y="58369"/>
                          <a:pt x="40345" y="54611"/>
                        </a:cubicBezTo>
                        <a:cubicBezTo>
                          <a:pt x="39225" y="50854"/>
                          <a:pt x="38266" y="45898"/>
                          <a:pt x="37547" y="39743"/>
                        </a:cubicBezTo>
                        <a:cubicBezTo>
                          <a:pt x="36427" y="30150"/>
                          <a:pt x="35069" y="23275"/>
                          <a:pt x="33470" y="19119"/>
                        </a:cubicBezTo>
                        <a:cubicBezTo>
                          <a:pt x="31871" y="14962"/>
                          <a:pt x="29713" y="12084"/>
                          <a:pt x="27075" y="10325"/>
                        </a:cubicBezTo>
                        <a:cubicBezTo>
                          <a:pt x="24277" y="8487"/>
                          <a:pt x="21239" y="8007"/>
                          <a:pt x="18041" y="8806"/>
                        </a:cubicBezTo>
                        <a:cubicBezTo>
                          <a:pt x="14844" y="9606"/>
                          <a:pt x="12206" y="11604"/>
                          <a:pt x="10128" y="14802"/>
                        </a:cubicBezTo>
                        <a:cubicBezTo>
                          <a:pt x="7969" y="18239"/>
                          <a:pt x="7170" y="21597"/>
                          <a:pt x="7969" y="24954"/>
                        </a:cubicBezTo>
                        <a:cubicBezTo>
                          <a:pt x="8769" y="28312"/>
                          <a:pt x="10847" y="31189"/>
                          <a:pt x="14444" y="33508"/>
                        </a:cubicBezTo>
                        <a:lnTo>
                          <a:pt x="9008" y="40302"/>
                        </a:lnTo>
                        <a:cubicBezTo>
                          <a:pt x="3892" y="36305"/>
                          <a:pt x="934" y="31749"/>
                          <a:pt x="215" y="26713"/>
                        </a:cubicBezTo>
                        <a:cubicBezTo>
                          <a:pt x="-584" y="21597"/>
                          <a:pt x="855" y="16321"/>
                          <a:pt x="4372" y="10805"/>
                        </a:cubicBezTo>
                        <a:cubicBezTo>
                          <a:pt x="7969" y="5289"/>
                          <a:pt x="12286" y="1852"/>
                          <a:pt x="17402" y="573"/>
                        </a:cubicBezTo>
                        <a:cubicBezTo>
                          <a:pt x="22518" y="-706"/>
                          <a:pt x="27394" y="173"/>
                          <a:pt x="31951" y="3051"/>
                        </a:cubicBezTo>
                        <a:cubicBezTo>
                          <a:pt x="34269" y="4570"/>
                          <a:pt x="36268" y="6488"/>
                          <a:pt x="37866" y="8886"/>
                        </a:cubicBezTo>
                        <a:cubicBezTo>
                          <a:pt x="39465" y="11285"/>
                          <a:pt x="40824" y="14322"/>
                          <a:pt x="41863" y="18159"/>
                        </a:cubicBezTo>
                        <a:cubicBezTo>
                          <a:pt x="42902" y="21916"/>
                          <a:pt x="43942" y="27752"/>
                          <a:pt x="44981" y="35666"/>
                        </a:cubicBezTo>
                        <a:cubicBezTo>
                          <a:pt x="45860" y="42221"/>
                          <a:pt x="46500" y="46538"/>
                          <a:pt x="46979" y="48536"/>
                        </a:cubicBezTo>
                        <a:cubicBezTo>
                          <a:pt x="47459" y="50535"/>
                          <a:pt x="48099" y="52373"/>
                          <a:pt x="48898" y="53972"/>
                        </a:cubicBezTo>
                        <a:lnTo>
                          <a:pt x="67124" y="2567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96" name="Freeform: Shape 5495">
                    <a:extLst>
                      <a:ext uri="{FF2B5EF4-FFF2-40B4-BE49-F238E27FC236}">
                        <a16:creationId xmlns:a16="http://schemas.microsoft.com/office/drawing/2014/main" id="{2A4316A2-2343-2842-CCE0-8FC6E041D742}"/>
                      </a:ext>
                    </a:extLst>
                  </p:cNvPr>
                  <p:cNvSpPr/>
                  <p:nvPr/>
                </p:nvSpPr>
                <p:spPr>
                  <a:xfrm>
                    <a:off x="3711400" y="1133645"/>
                    <a:ext cx="65845" cy="56538"/>
                  </a:xfrm>
                  <a:custGeom>
                    <a:avLst/>
                    <a:gdLst>
                      <a:gd name="connsiteX0" fmla="*/ 20812 w 65845"/>
                      <a:gd name="connsiteY0" fmla="*/ 47084 h 56538"/>
                      <a:gd name="connsiteX1" fmla="*/ 5704 w 65845"/>
                      <a:gd name="connsiteY1" fmla="*/ 34374 h 56538"/>
                      <a:gd name="connsiteX2" fmla="*/ 108 w 65845"/>
                      <a:gd name="connsiteY2" fmla="*/ 21903 h 56538"/>
                      <a:gd name="connsiteX3" fmla="*/ 3465 w 65845"/>
                      <a:gd name="connsiteY3" fmla="*/ 9273 h 56538"/>
                      <a:gd name="connsiteX4" fmla="*/ 10580 w 65845"/>
                      <a:gd name="connsiteY4" fmla="*/ 2318 h 56538"/>
                      <a:gd name="connsiteX5" fmla="*/ 19693 w 65845"/>
                      <a:gd name="connsiteY5" fmla="*/ 0 h 56538"/>
                      <a:gd name="connsiteX6" fmla="*/ 30565 w 65845"/>
                      <a:gd name="connsiteY6" fmla="*/ 1919 h 56538"/>
                      <a:gd name="connsiteX7" fmla="*/ 45034 w 65845"/>
                      <a:gd name="connsiteY7" fmla="*/ 9353 h 56538"/>
                      <a:gd name="connsiteX8" fmla="*/ 60062 w 65845"/>
                      <a:gd name="connsiteY8" fmla="*/ 21983 h 56538"/>
                      <a:gd name="connsiteX9" fmla="*/ 65738 w 65845"/>
                      <a:gd name="connsiteY9" fmla="*/ 34454 h 56538"/>
                      <a:gd name="connsiteX10" fmla="*/ 62381 w 65845"/>
                      <a:gd name="connsiteY10" fmla="*/ 47164 h 56538"/>
                      <a:gd name="connsiteX11" fmla="*/ 47992 w 65845"/>
                      <a:gd name="connsiteY11" fmla="*/ 56437 h 56538"/>
                      <a:gd name="connsiteX12" fmla="*/ 20812 w 65845"/>
                      <a:gd name="connsiteY12" fmla="*/ 47084 h 56538"/>
                      <a:gd name="connsiteX13" fmla="*/ 25528 w 65845"/>
                      <a:gd name="connsiteY13" fmla="*/ 39730 h 56538"/>
                      <a:gd name="connsiteX14" fmla="*/ 46633 w 65845"/>
                      <a:gd name="connsiteY14" fmla="*/ 48523 h 56538"/>
                      <a:gd name="connsiteX15" fmla="*/ 56625 w 65845"/>
                      <a:gd name="connsiteY15" fmla="*/ 43327 h 56538"/>
                      <a:gd name="connsiteX16" fmla="*/ 57185 w 65845"/>
                      <a:gd name="connsiteY16" fmla="*/ 32056 h 56538"/>
                      <a:gd name="connsiteX17" fmla="*/ 40397 w 65845"/>
                      <a:gd name="connsiteY17" fmla="*/ 16547 h 56538"/>
                      <a:gd name="connsiteX18" fmla="*/ 19293 w 65845"/>
                      <a:gd name="connsiteY18" fmla="*/ 7674 h 56538"/>
                      <a:gd name="connsiteX19" fmla="*/ 9301 w 65845"/>
                      <a:gd name="connsiteY19" fmla="*/ 12950 h 56538"/>
                      <a:gd name="connsiteX20" fmla="*/ 8422 w 65845"/>
                      <a:gd name="connsiteY20" fmla="*/ 23422 h 56538"/>
                      <a:gd name="connsiteX21" fmla="*/ 25608 w 65845"/>
                      <a:gd name="connsiteY21" fmla="*/ 39650 h 56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5845" h="56538">
                        <a:moveTo>
                          <a:pt x="20812" y="47084"/>
                        </a:moveTo>
                        <a:cubicBezTo>
                          <a:pt x="14017" y="42688"/>
                          <a:pt x="8901" y="38451"/>
                          <a:pt x="5704" y="34374"/>
                        </a:cubicBezTo>
                        <a:cubicBezTo>
                          <a:pt x="2506" y="30297"/>
                          <a:pt x="588" y="26140"/>
                          <a:pt x="108" y="21903"/>
                        </a:cubicBezTo>
                        <a:cubicBezTo>
                          <a:pt x="-372" y="17667"/>
                          <a:pt x="748" y="13430"/>
                          <a:pt x="3465" y="9273"/>
                        </a:cubicBezTo>
                        <a:cubicBezTo>
                          <a:pt x="5464" y="6155"/>
                          <a:pt x="7782" y="3837"/>
                          <a:pt x="10580" y="2318"/>
                        </a:cubicBezTo>
                        <a:cubicBezTo>
                          <a:pt x="13378" y="799"/>
                          <a:pt x="16336" y="0"/>
                          <a:pt x="19693" y="0"/>
                        </a:cubicBezTo>
                        <a:cubicBezTo>
                          <a:pt x="23050" y="0"/>
                          <a:pt x="26648" y="640"/>
                          <a:pt x="30565" y="1919"/>
                        </a:cubicBezTo>
                        <a:cubicBezTo>
                          <a:pt x="34482" y="3198"/>
                          <a:pt x="39358" y="5676"/>
                          <a:pt x="45034" y="9353"/>
                        </a:cubicBezTo>
                        <a:cubicBezTo>
                          <a:pt x="51829" y="13670"/>
                          <a:pt x="56865" y="17906"/>
                          <a:pt x="60062" y="21983"/>
                        </a:cubicBezTo>
                        <a:cubicBezTo>
                          <a:pt x="63340" y="26060"/>
                          <a:pt x="65178" y="30217"/>
                          <a:pt x="65738" y="34454"/>
                        </a:cubicBezTo>
                        <a:cubicBezTo>
                          <a:pt x="66218" y="38691"/>
                          <a:pt x="65098" y="42927"/>
                          <a:pt x="62381" y="47164"/>
                        </a:cubicBezTo>
                        <a:cubicBezTo>
                          <a:pt x="58783" y="52760"/>
                          <a:pt x="53987" y="55798"/>
                          <a:pt x="47992" y="56437"/>
                        </a:cubicBezTo>
                        <a:cubicBezTo>
                          <a:pt x="40717" y="57156"/>
                          <a:pt x="31684" y="54039"/>
                          <a:pt x="20812" y="47084"/>
                        </a:cubicBezTo>
                        <a:close/>
                        <a:moveTo>
                          <a:pt x="25528" y="39730"/>
                        </a:moveTo>
                        <a:cubicBezTo>
                          <a:pt x="35041" y="45805"/>
                          <a:pt x="42076" y="48763"/>
                          <a:pt x="46633" y="48523"/>
                        </a:cubicBezTo>
                        <a:cubicBezTo>
                          <a:pt x="51189" y="48283"/>
                          <a:pt x="54546" y="46605"/>
                          <a:pt x="56625" y="43327"/>
                        </a:cubicBezTo>
                        <a:cubicBezTo>
                          <a:pt x="58703" y="40050"/>
                          <a:pt x="58863" y="36292"/>
                          <a:pt x="57185" y="32056"/>
                        </a:cubicBezTo>
                        <a:cubicBezTo>
                          <a:pt x="55426" y="27819"/>
                          <a:pt x="49830" y="22623"/>
                          <a:pt x="40397" y="16547"/>
                        </a:cubicBezTo>
                        <a:cubicBezTo>
                          <a:pt x="30885" y="10472"/>
                          <a:pt x="23850" y="7514"/>
                          <a:pt x="19293" y="7674"/>
                        </a:cubicBezTo>
                        <a:cubicBezTo>
                          <a:pt x="14737" y="7914"/>
                          <a:pt x="11379" y="9673"/>
                          <a:pt x="9301" y="12950"/>
                        </a:cubicBezTo>
                        <a:cubicBezTo>
                          <a:pt x="7223" y="16228"/>
                          <a:pt x="6903" y="19665"/>
                          <a:pt x="8422" y="23422"/>
                        </a:cubicBezTo>
                        <a:cubicBezTo>
                          <a:pt x="10340" y="28139"/>
                          <a:pt x="16096" y="33494"/>
                          <a:pt x="25608" y="39650"/>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97" name="Freeform: Shape 5496">
                    <a:extLst>
                      <a:ext uri="{FF2B5EF4-FFF2-40B4-BE49-F238E27FC236}">
                        <a16:creationId xmlns:a16="http://schemas.microsoft.com/office/drawing/2014/main" id="{E0B2416F-1B62-0520-07A7-3FEB182B0F5E}"/>
                      </a:ext>
                    </a:extLst>
                  </p:cNvPr>
                  <p:cNvSpPr/>
                  <p:nvPr/>
                </p:nvSpPr>
                <p:spPr>
                  <a:xfrm>
                    <a:off x="3784013" y="1136843"/>
                    <a:ext cx="13269" cy="13269"/>
                  </a:xfrm>
                  <a:custGeom>
                    <a:avLst/>
                    <a:gdLst>
                      <a:gd name="connsiteX0" fmla="*/ 8074 w 13269"/>
                      <a:gd name="connsiteY0" fmla="*/ 13270 h 13269"/>
                      <a:gd name="connsiteX1" fmla="*/ 0 w 13269"/>
                      <a:gd name="connsiteY1" fmla="*/ 8074 h 13269"/>
                      <a:gd name="connsiteX2" fmla="*/ 5196 w 13269"/>
                      <a:gd name="connsiteY2" fmla="*/ 0 h 13269"/>
                      <a:gd name="connsiteX3" fmla="*/ 13270 w 13269"/>
                      <a:gd name="connsiteY3" fmla="*/ 5196 h 13269"/>
                      <a:gd name="connsiteX4" fmla="*/ 8074 w 13269"/>
                      <a:gd name="connsiteY4" fmla="*/ 13270 h 13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 h="13269">
                        <a:moveTo>
                          <a:pt x="8074" y="13270"/>
                        </a:moveTo>
                        <a:lnTo>
                          <a:pt x="0" y="8074"/>
                        </a:lnTo>
                        <a:lnTo>
                          <a:pt x="5196" y="0"/>
                        </a:lnTo>
                        <a:lnTo>
                          <a:pt x="13270" y="5196"/>
                        </a:lnTo>
                        <a:lnTo>
                          <a:pt x="8074" y="1327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98" name="Freeform: Shape 5497">
                    <a:extLst>
                      <a:ext uri="{FF2B5EF4-FFF2-40B4-BE49-F238E27FC236}">
                        <a16:creationId xmlns:a16="http://schemas.microsoft.com/office/drawing/2014/main" id="{27FDD9E0-242E-12AE-96E6-A09493C287F2}"/>
                      </a:ext>
                    </a:extLst>
                  </p:cNvPr>
                  <p:cNvSpPr/>
                  <p:nvPr/>
                </p:nvSpPr>
                <p:spPr>
                  <a:xfrm>
                    <a:off x="3747241" y="1057144"/>
                    <a:ext cx="66829" cy="65949"/>
                  </a:xfrm>
                  <a:custGeom>
                    <a:avLst/>
                    <a:gdLst>
                      <a:gd name="connsiteX0" fmla="*/ 6795 w 66829"/>
                      <a:gd name="connsiteY0" fmla="*/ 41808 h 65949"/>
                      <a:gd name="connsiteX1" fmla="*/ 0 w 66829"/>
                      <a:gd name="connsiteY1" fmla="*/ 37411 h 65949"/>
                      <a:gd name="connsiteX2" fmla="*/ 23982 w 66829"/>
                      <a:gd name="connsiteY2" fmla="*/ 0 h 65949"/>
                      <a:gd name="connsiteX3" fmla="*/ 29498 w 66829"/>
                      <a:gd name="connsiteY3" fmla="*/ 3517 h 65949"/>
                      <a:gd name="connsiteX4" fmla="*/ 38051 w 66829"/>
                      <a:gd name="connsiteY4" fmla="*/ 24461 h 65949"/>
                      <a:gd name="connsiteX5" fmla="*/ 52680 w 66829"/>
                      <a:gd name="connsiteY5" fmla="*/ 45725 h 65949"/>
                      <a:gd name="connsiteX6" fmla="*/ 66829 w 66829"/>
                      <a:gd name="connsiteY6" fmla="*/ 58675 h 65949"/>
                      <a:gd name="connsiteX7" fmla="*/ 62193 w 66829"/>
                      <a:gd name="connsiteY7" fmla="*/ 65950 h 65949"/>
                      <a:gd name="connsiteX8" fmla="*/ 47404 w 66829"/>
                      <a:gd name="connsiteY8" fmla="*/ 52680 h 65949"/>
                      <a:gd name="connsiteX9" fmla="*/ 33494 w 66829"/>
                      <a:gd name="connsiteY9" fmla="*/ 33335 h 65949"/>
                      <a:gd name="connsiteX10" fmla="*/ 24941 w 66829"/>
                      <a:gd name="connsiteY10" fmla="*/ 13430 h 65949"/>
                      <a:gd name="connsiteX11" fmla="*/ 6795 w 66829"/>
                      <a:gd name="connsiteY11" fmla="*/ 41728 h 6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829" h="65949">
                        <a:moveTo>
                          <a:pt x="6795" y="41808"/>
                        </a:moveTo>
                        <a:lnTo>
                          <a:pt x="0" y="37411"/>
                        </a:lnTo>
                        <a:lnTo>
                          <a:pt x="23982" y="0"/>
                        </a:lnTo>
                        <a:lnTo>
                          <a:pt x="29498" y="3517"/>
                        </a:lnTo>
                        <a:cubicBezTo>
                          <a:pt x="31016" y="9673"/>
                          <a:pt x="33894" y="16707"/>
                          <a:pt x="38051" y="24461"/>
                        </a:cubicBezTo>
                        <a:cubicBezTo>
                          <a:pt x="42208" y="32215"/>
                          <a:pt x="47084" y="39330"/>
                          <a:pt x="52680" y="45725"/>
                        </a:cubicBezTo>
                        <a:cubicBezTo>
                          <a:pt x="56597" y="50282"/>
                          <a:pt x="61313" y="54518"/>
                          <a:pt x="66829" y="58675"/>
                        </a:cubicBezTo>
                        <a:lnTo>
                          <a:pt x="62193" y="65950"/>
                        </a:lnTo>
                        <a:cubicBezTo>
                          <a:pt x="57716" y="62992"/>
                          <a:pt x="52760" y="58515"/>
                          <a:pt x="47404" y="52680"/>
                        </a:cubicBezTo>
                        <a:cubicBezTo>
                          <a:pt x="42048" y="46844"/>
                          <a:pt x="37411" y="40369"/>
                          <a:pt x="33494" y="33335"/>
                        </a:cubicBezTo>
                        <a:cubicBezTo>
                          <a:pt x="29578" y="26300"/>
                          <a:pt x="26700" y="19665"/>
                          <a:pt x="24941" y="13430"/>
                        </a:cubicBezTo>
                        <a:lnTo>
                          <a:pt x="6795" y="4172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99" name="Freeform: Shape 5498">
                    <a:extLst>
                      <a:ext uri="{FF2B5EF4-FFF2-40B4-BE49-F238E27FC236}">
                        <a16:creationId xmlns:a16="http://schemas.microsoft.com/office/drawing/2014/main" id="{5654FEB6-D8B0-DC26-E6AB-33308F3BF3BA}"/>
                      </a:ext>
                    </a:extLst>
                  </p:cNvPr>
                  <p:cNvSpPr/>
                  <p:nvPr/>
                </p:nvSpPr>
                <p:spPr>
                  <a:xfrm>
                    <a:off x="3774020" y="1005343"/>
                    <a:ext cx="74902" cy="63871"/>
                  </a:xfrm>
                  <a:custGeom>
                    <a:avLst/>
                    <a:gdLst>
                      <a:gd name="connsiteX0" fmla="*/ 70027 w 74902"/>
                      <a:gd name="connsiteY0" fmla="*/ 63871 h 63871"/>
                      <a:gd name="connsiteX1" fmla="*/ 19026 w 74902"/>
                      <a:gd name="connsiteY1" fmla="*/ 31176 h 63871"/>
                      <a:gd name="connsiteX2" fmla="*/ 6795 w 74902"/>
                      <a:gd name="connsiteY2" fmla="*/ 50202 h 63871"/>
                      <a:gd name="connsiteX3" fmla="*/ 0 w 74902"/>
                      <a:gd name="connsiteY3" fmla="*/ 45805 h 63871"/>
                      <a:gd name="connsiteX4" fmla="*/ 29418 w 74902"/>
                      <a:gd name="connsiteY4" fmla="*/ 0 h 63871"/>
                      <a:gd name="connsiteX5" fmla="*/ 36212 w 74902"/>
                      <a:gd name="connsiteY5" fmla="*/ 4397 h 63871"/>
                      <a:gd name="connsiteX6" fmla="*/ 23902 w 74902"/>
                      <a:gd name="connsiteY6" fmla="*/ 23502 h 63871"/>
                      <a:gd name="connsiteX7" fmla="*/ 74903 w 74902"/>
                      <a:gd name="connsiteY7" fmla="*/ 56197 h 63871"/>
                      <a:gd name="connsiteX8" fmla="*/ 70027 w 74902"/>
                      <a:gd name="connsiteY8" fmla="*/ 63871 h 6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902" h="63871">
                        <a:moveTo>
                          <a:pt x="70027" y="63871"/>
                        </a:moveTo>
                        <a:lnTo>
                          <a:pt x="19026" y="31176"/>
                        </a:lnTo>
                        <a:lnTo>
                          <a:pt x="6795" y="50202"/>
                        </a:lnTo>
                        <a:lnTo>
                          <a:pt x="0" y="45805"/>
                        </a:lnTo>
                        <a:lnTo>
                          <a:pt x="29418" y="0"/>
                        </a:lnTo>
                        <a:lnTo>
                          <a:pt x="36212" y="4397"/>
                        </a:lnTo>
                        <a:lnTo>
                          <a:pt x="23902" y="23502"/>
                        </a:lnTo>
                        <a:lnTo>
                          <a:pt x="74903" y="56197"/>
                        </a:lnTo>
                        <a:lnTo>
                          <a:pt x="70027" y="6387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500" name="Freeform: Shape 5499">
                    <a:extLst>
                      <a:ext uri="{FF2B5EF4-FFF2-40B4-BE49-F238E27FC236}">
                        <a16:creationId xmlns:a16="http://schemas.microsoft.com/office/drawing/2014/main" id="{CB92656D-C8B1-0F02-7B49-0C9449846B63}"/>
                      </a:ext>
                    </a:extLst>
                  </p:cNvPr>
                  <p:cNvSpPr/>
                  <p:nvPr/>
                </p:nvSpPr>
                <p:spPr>
                  <a:xfrm>
                    <a:off x="3821801" y="851170"/>
                    <a:ext cx="116861" cy="112004"/>
                  </a:xfrm>
                  <a:custGeom>
                    <a:avLst/>
                    <a:gdLst>
                      <a:gd name="connsiteX0" fmla="*/ 84518 w 116861"/>
                      <a:gd name="connsiteY0" fmla="*/ 43137 h 112004"/>
                      <a:gd name="connsiteX1" fmla="*/ 102585 w 116861"/>
                      <a:gd name="connsiteY1" fmla="*/ 28109 h 112004"/>
                      <a:gd name="connsiteX2" fmla="*/ 116734 w 116861"/>
                      <a:gd name="connsiteY2" fmla="*/ 57526 h 112004"/>
                      <a:gd name="connsiteX3" fmla="*/ 107941 w 116861"/>
                      <a:gd name="connsiteY3" fmla="*/ 88063 h 112004"/>
                      <a:gd name="connsiteX4" fmla="*/ 74606 w 116861"/>
                      <a:gd name="connsiteY4" fmla="*/ 111166 h 112004"/>
                      <a:gd name="connsiteX5" fmla="*/ 30879 w 116861"/>
                      <a:gd name="connsiteY5" fmla="*/ 100534 h 112004"/>
                      <a:gd name="connsiteX6" fmla="*/ 1542 w 116861"/>
                      <a:gd name="connsiteY6" fmla="*/ 64161 h 112004"/>
                      <a:gd name="connsiteX7" fmla="*/ 9216 w 116861"/>
                      <a:gd name="connsiteY7" fmla="*/ 22993 h 112004"/>
                      <a:gd name="connsiteX8" fmla="*/ 38074 w 116861"/>
                      <a:gd name="connsiteY8" fmla="*/ 1010 h 112004"/>
                      <a:gd name="connsiteX9" fmla="*/ 62135 w 116861"/>
                      <a:gd name="connsiteY9" fmla="*/ 2528 h 112004"/>
                      <a:gd name="connsiteX10" fmla="*/ 54381 w 116861"/>
                      <a:gd name="connsiteY10" fmla="*/ 24751 h 112004"/>
                      <a:gd name="connsiteX11" fmla="*/ 37994 w 116861"/>
                      <a:gd name="connsiteY11" fmla="*/ 24272 h 112004"/>
                      <a:gd name="connsiteX12" fmla="*/ 25204 w 116861"/>
                      <a:gd name="connsiteY12" fmla="*/ 34664 h 112004"/>
                      <a:gd name="connsiteX13" fmla="*/ 21766 w 116861"/>
                      <a:gd name="connsiteY13" fmla="*/ 56967 h 112004"/>
                      <a:gd name="connsiteX14" fmla="*/ 42390 w 116861"/>
                      <a:gd name="connsiteY14" fmla="*/ 79590 h 112004"/>
                      <a:gd name="connsiteX15" fmla="*/ 72607 w 116861"/>
                      <a:gd name="connsiteY15" fmla="*/ 89742 h 112004"/>
                      <a:gd name="connsiteX16" fmla="*/ 91313 w 116861"/>
                      <a:gd name="connsiteY16" fmla="*/ 77671 h 112004"/>
                      <a:gd name="connsiteX17" fmla="*/ 94910 w 116861"/>
                      <a:gd name="connsiteY17" fmla="*/ 61204 h 112004"/>
                      <a:gd name="connsiteX18" fmla="*/ 84598 w 116861"/>
                      <a:gd name="connsiteY18" fmla="*/ 43217 h 112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861" h="112004">
                        <a:moveTo>
                          <a:pt x="84518" y="43137"/>
                        </a:moveTo>
                        <a:lnTo>
                          <a:pt x="102585" y="28109"/>
                        </a:lnTo>
                        <a:cubicBezTo>
                          <a:pt x="111218" y="37781"/>
                          <a:pt x="115934" y="47534"/>
                          <a:pt x="116734" y="57526"/>
                        </a:cubicBezTo>
                        <a:cubicBezTo>
                          <a:pt x="117533" y="67519"/>
                          <a:pt x="114575" y="77671"/>
                          <a:pt x="107941" y="88063"/>
                        </a:cubicBezTo>
                        <a:cubicBezTo>
                          <a:pt x="99707" y="100853"/>
                          <a:pt x="88595" y="108528"/>
                          <a:pt x="74606" y="111166"/>
                        </a:cubicBezTo>
                        <a:cubicBezTo>
                          <a:pt x="60616" y="113804"/>
                          <a:pt x="45988" y="110206"/>
                          <a:pt x="30879" y="100534"/>
                        </a:cubicBezTo>
                        <a:cubicBezTo>
                          <a:pt x="14891" y="90222"/>
                          <a:pt x="5059" y="78151"/>
                          <a:pt x="1542" y="64161"/>
                        </a:cubicBezTo>
                        <a:cubicBezTo>
                          <a:pt x="-1976" y="50172"/>
                          <a:pt x="502" y="36503"/>
                          <a:pt x="9216" y="22993"/>
                        </a:cubicBezTo>
                        <a:cubicBezTo>
                          <a:pt x="16810" y="11242"/>
                          <a:pt x="26403" y="3887"/>
                          <a:pt x="38074" y="1010"/>
                        </a:cubicBezTo>
                        <a:cubicBezTo>
                          <a:pt x="45028" y="-749"/>
                          <a:pt x="53022" y="-190"/>
                          <a:pt x="62135" y="2528"/>
                        </a:cubicBezTo>
                        <a:lnTo>
                          <a:pt x="54381" y="24751"/>
                        </a:lnTo>
                        <a:cubicBezTo>
                          <a:pt x="48626" y="22673"/>
                          <a:pt x="43190" y="22513"/>
                          <a:pt x="37994" y="24272"/>
                        </a:cubicBezTo>
                        <a:cubicBezTo>
                          <a:pt x="32798" y="26030"/>
                          <a:pt x="28481" y="29468"/>
                          <a:pt x="25204" y="34664"/>
                        </a:cubicBezTo>
                        <a:cubicBezTo>
                          <a:pt x="20647" y="41778"/>
                          <a:pt x="19448" y="49213"/>
                          <a:pt x="21766" y="56967"/>
                        </a:cubicBezTo>
                        <a:cubicBezTo>
                          <a:pt x="24005" y="64721"/>
                          <a:pt x="30879" y="72235"/>
                          <a:pt x="42390" y="79590"/>
                        </a:cubicBezTo>
                        <a:cubicBezTo>
                          <a:pt x="54541" y="87424"/>
                          <a:pt x="64613" y="90781"/>
                          <a:pt x="72607" y="89742"/>
                        </a:cubicBezTo>
                        <a:cubicBezTo>
                          <a:pt x="80601" y="88703"/>
                          <a:pt x="86837" y="84626"/>
                          <a:pt x="91313" y="77671"/>
                        </a:cubicBezTo>
                        <a:cubicBezTo>
                          <a:pt x="94671" y="72475"/>
                          <a:pt x="95870" y="67039"/>
                          <a:pt x="94910" y="61204"/>
                        </a:cubicBezTo>
                        <a:cubicBezTo>
                          <a:pt x="94031" y="55368"/>
                          <a:pt x="90594" y="49373"/>
                          <a:pt x="84598" y="4321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501" name="Freeform: Shape 5500">
                    <a:extLst>
                      <a:ext uri="{FF2B5EF4-FFF2-40B4-BE49-F238E27FC236}">
                        <a16:creationId xmlns:a16="http://schemas.microsoft.com/office/drawing/2014/main" id="{B00D91DB-E85C-9ABB-EF33-D8D7CE50D3AD}"/>
                      </a:ext>
                    </a:extLst>
                  </p:cNvPr>
                  <p:cNvSpPr/>
                  <p:nvPr/>
                </p:nvSpPr>
                <p:spPr>
                  <a:xfrm>
                    <a:off x="3868189" y="782206"/>
                    <a:ext cx="137015" cy="99470"/>
                  </a:xfrm>
                  <a:custGeom>
                    <a:avLst/>
                    <a:gdLst>
                      <a:gd name="connsiteX0" fmla="*/ 11751 w 137015"/>
                      <a:gd name="connsiteY0" fmla="*/ 19212 h 99470"/>
                      <a:gd name="connsiteX1" fmla="*/ 47164 w 137015"/>
                      <a:gd name="connsiteY1" fmla="*/ 41915 h 99470"/>
                      <a:gd name="connsiteX2" fmla="*/ 50442 w 137015"/>
                      <a:gd name="connsiteY2" fmla="*/ 13856 h 99470"/>
                      <a:gd name="connsiteX3" fmla="*/ 60194 w 137015"/>
                      <a:gd name="connsiteY3" fmla="*/ 3864 h 99470"/>
                      <a:gd name="connsiteX4" fmla="*/ 71226 w 137015"/>
                      <a:gd name="connsiteY4" fmla="*/ 27 h 99470"/>
                      <a:gd name="connsiteX5" fmla="*/ 81618 w 137015"/>
                      <a:gd name="connsiteY5" fmla="*/ 1705 h 99470"/>
                      <a:gd name="connsiteX6" fmla="*/ 96087 w 137015"/>
                      <a:gd name="connsiteY6" fmla="*/ 9619 h 99470"/>
                      <a:gd name="connsiteX7" fmla="*/ 137016 w 137015"/>
                      <a:gd name="connsiteY7" fmla="*/ 35919 h 99470"/>
                      <a:gd name="connsiteX8" fmla="*/ 125185 w 137015"/>
                      <a:gd name="connsiteY8" fmla="*/ 54385 h 99470"/>
                      <a:gd name="connsiteX9" fmla="*/ 88333 w 137015"/>
                      <a:gd name="connsiteY9" fmla="*/ 30723 h 99470"/>
                      <a:gd name="connsiteX10" fmla="*/ 73704 w 137015"/>
                      <a:gd name="connsiteY10" fmla="*/ 22809 h 99470"/>
                      <a:gd name="connsiteX11" fmla="*/ 66669 w 137015"/>
                      <a:gd name="connsiteY11" fmla="*/ 23529 h 99470"/>
                      <a:gd name="connsiteX12" fmla="*/ 60674 w 137015"/>
                      <a:gd name="connsiteY12" fmla="*/ 29045 h 99470"/>
                      <a:gd name="connsiteX13" fmla="*/ 57636 w 137015"/>
                      <a:gd name="connsiteY13" fmla="*/ 38717 h 99470"/>
                      <a:gd name="connsiteX14" fmla="*/ 60994 w 137015"/>
                      <a:gd name="connsiteY14" fmla="*/ 48310 h 99470"/>
                      <a:gd name="connsiteX15" fmla="*/ 73224 w 137015"/>
                      <a:gd name="connsiteY15" fmla="*/ 58542 h 99470"/>
                      <a:gd name="connsiteX16" fmla="*/ 108158 w 137015"/>
                      <a:gd name="connsiteY16" fmla="*/ 81005 h 99470"/>
                      <a:gd name="connsiteX17" fmla="*/ 96327 w 137015"/>
                      <a:gd name="connsiteY17" fmla="*/ 99471 h 99470"/>
                      <a:gd name="connsiteX18" fmla="*/ 0 w 137015"/>
                      <a:gd name="connsiteY18" fmla="*/ 37678 h 99470"/>
                      <a:gd name="connsiteX19" fmla="*/ 11831 w 137015"/>
                      <a:gd name="connsiteY19" fmla="*/ 19212 h 9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7015" h="99470">
                        <a:moveTo>
                          <a:pt x="11751" y="19212"/>
                        </a:moveTo>
                        <a:lnTo>
                          <a:pt x="47164" y="41915"/>
                        </a:lnTo>
                        <a:cubicBezTo>
                          <a:pt x="44047" y="31523"/>
                          <a:pt x="45086" y="22170"/>
                          <a:pt x="50442" y="13856"/>
                        </a:cubicBezTo>
                        <a:cubicBezTo>
                          <a:pt x="53159" y="9619"/>
                          <a:pt x="56437" y="6262"/>
                          <a:pt x="60194" y="3864"/>
                        </a:cubicBezTo>
                        <a:cubicBezTo>
                          <a:pt x="63951" y="1466"/>
                          <a:pt x="67628" y="187"/>
                          <a:pt x="71226" y="27"/>
                        </a:cubicBezTo>
                        <a:cubicBezTo>
                          <a:pt x="74823" y="-133"/>
                          <a:pt x="78260" y="426"/>
                          <a:pt x="81618" y="1705"/>
                        </a:cubicBezTo>
                        <a:cubicBezTo>
                          <a:pt x="84975" y="2984"/>
                          <a:pt x="89851" y="5622"/>
                          <a:pt x="96087" y="9619"/>
                        </a:cubicBezTo>
                        <a:lnTo>
                          <a:pt x="137016" y="35919"/>
                        </a:lnTo>
                        <a:lnTo>
                          <a:pt x="125185" y="54385"/>
                        </a:lnTo>
                        <a:lnTo>
                          <a:pt x="88333" y="30723"/>
                        </a:lnTo>
                        <a:cubicBezTo>
                          <a:pt x="80978" y="26007"/>
                          <a:pt x="76182" y="23369"/>
                          <a:pt x="73704" y="22809"/>
                        </a:cubicBezTo>
                        <a:cubicBezTo>
                          <a:pt x="71306" y="22250"/>
                          <a:pt x="68907" y="22490"/>
                          <a:pt x="66669" y="23529"/>
                        </a:cubicBezTo>
                        <a:cubicBezTo>
                          <a:pt x="64351" y="24568"/>
                          <a:pt x="62352" y="26407"/>
                          <a:pt x="60674" y="29045"/>
                        </a:cubicBezTo>
                        <a:cubicBezTo>
                          <a:pt x="58675" y="32082"/>
                          <a:pt x="57716" y="35360"/>
                          <a:pt x="57636" y="38717"/>
                        </a:cubicBezTo>
                        <a:cubicBezTo>
                          <a:pt x="57636" y="42075"/>
                          <a:pt x="58675" y="45272"/>
                          <a:pt x="60994" y="48310"/>
                        </a:cubicBezTo>
                        <a:cubicBezTo>
                          <a:pt x="63312" y="51348"/>
                          <a:pt x="67389" y="54785"/>
                          <a:pt x="73224" y="58542"/>
                        </a:cubicBezTo>
                        <a:lnTo>
                          <a:pt x="108158" y="81005"/>
                        </a:lnTo>
                        <a:lnTo>
                          <a:pt x="96327" y="99471"/>
                        </a:lnTo>
                        <a:lnTo>
                          <a:pt x="0" y="37678"/>
                        </a:lnTo>
                        <a:lnTo>
                          <a:pt x="11831" y="1921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502" name="Freeform: Shape 5501">
                    <a:extLst>
                      <a:ext uri="{FF2B5EF4-FFF2-40B4-BE49-F238E27FC236}">
                        <a16:creationId xmlns:a16="http://schemas.microsoft.com/office/drawing/2014/main" id="{74C4BE90-8EE9-C1F7-2457-4D5CDC3CE6F5}"/>
                      </a:ext>
                    </a:extLst>
                  </p:cNvPr>
                  <p:cNvSpPr/>
                  <p:nvPr/>
                </p:nvSpPr>
                <p:spPr>
                  <a:xfrm>
                    <a:off x="3920869" y="719161"/>
                    <a:ext cx="108157" cy="80338"/>
                  </a:xfrm>
                  <a:custGeom>
                    <a:avLst/>
                    <a:gdLst>
                      <a:gd name="connsiteX0" fmla="*/ 17107 w 108157"/>
                      <a:gd name="connsiteY0" fmla="*/ 29418 h 80338"/>
                      <a:gd name="connsiteX1" fmla="*/ 0 w 108157"/>
                      <a:gd name="connsiteY1" fmla="*/ 18466 h 80338"/>
                      <a:gd name="connsiteX2" fmla="*/ 11831 w 108157"/>
                      <a:gd name="connsiteY2" fmla="*/ 0 h 80338"/>
                      <a:gd name="connsiteX3" fmla="*/ 28938 w 108157"/>
                      <a:gd name="connsiteY3" fmla="*/ 10952 h 80338"/>
                      <a:gd name="connsiteX4" fmla="*/ 17107 w 108157"/>
                      <a:gd name="connsiteY4" fmla="*/ 29418 h 80338"/>
                      <a:gd name="connsiteX5" fmla="*/ 96327 w 108157"/>
                      <a:gd name="connsiteY5" fmla="*/ 80339 h 80338"/>
                      <a:gd name="connsiteX6" fmla="*/ 26540 w 108157"/>
                      <a:gd name="connsiteY6" fmla="*/ 35573 h 80338"/>
                      <a:gd name="connsiteX7" fmla="*/ 38371 w 108157"/>
                      <a:gd name="connsiteY7" fmla="*/ 17107 h 80338"/>
                      <a:gd name="connsiteX8" fmla="*/ 108158 w 108157"/>
                      <a:gd name="connsiteY8" fmla="*/ 61873 h 80338"/>
                      <a:gd name="connsiteX9" fmla="*/ 96327 w 108157"/>
                      <a:gd name="connsiteY9" fmla="*/ 80339 h 8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157" h="80338">
                        <a:moveTo>
                          <a:pt x="17107" y="29418"/>
                        </a:moveTo>
                        <a:lnTo>
                          <a:pt x="0" y="18466"/>
                        </a:lnTo>
                        <a:lnTo>
                          <a:pt x="11831" y="0"/>
                        </a:lnTo>
                        <a:lnTo>
                          <a:pt x="28938" y="10952"/>
                        </a:lnTo>
                        <a:lnTo>
                          <a:pt x="17107" y="29418"/>
                        </a:lnTo>
                        <a:close/>
                        <a:moveTo>
                          <a:pt x="96327" y="80339"/>
                        </a:moveTo>
                        <a:lnTo>
                          <a:pt x="26540" y="35573"/>
                        </a:lnTo>
                        <a:lnTo>
                          <a:pt x="38371" y="17107"/>
                        </a:lnTo>
                        <a:lnTo>
                          <a:pt x="108158" y="61873"/>
                        </a:lnTo>
                        <a:lnTo>
                          <a:pt x="96327" y="8033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503" name="Freeform: Shape 5502">
                    <a:extLst>
                      <a:ext uri="{FF2B5EF4-FFF2-40B4-BE49-F238E27FC236}">
                        <a16:creationId xmlns:a16="http://schemas.microsoft.com/office/drawing/2014/main" id="{28E1F5BE-AB4B-5829-09A2-01972D6D9D40}"/>
                      </a:ext>
                    </a:extLst>
                  </p:cNvPr>
                  <p:cNvSpPr/>
                  <p:nvPr/>
                </p:nvSpPr>
                <p:spPr>
                  <a:xfrm>
                    <a:off x="3971390" y="662258"/>
                    <a:ext cx="110635" cy="99910"/>
                  </a:xfrm>
                  <a:custGeom>
                    <a:avLst/>
                    <a:gdLst>
                      <a:gd name="connsiteX0" fmla="*/ 110556 w 110635"/>
                      <a:gd name="connsiteY0" fmla="*/ 36359 h 99910"/>
                      <a:gd name="connsiteX1" fmla="*/ 98725 w 110635"/>
                      <a:gd name="connsiteY1" fmla="*/ 54825 h 99910"/>
                      <a:gd name="connsiteX2" fmla="*/ 63152 w 110635"/>
                      <a:gd name="connsiteY2" fmla="*/ 31962 h 99910"/>
                      <a:gd name="connsiteX3" fmla="*/ 47804 w 110635"/>
                      <a:gd name="connsiteY3" fmla="*/ 23728 h 99910"/>
                      <a:gd name="connsiteX4" fmla="*/ 40209 w 110635"/>
                      <a:gd name="connsiteY4" fmla="*/ 24288 h 99910"/>
                      <a:gd name="connsiteX5" fmla="*/ 34214 w 110635"/>
                      <a:gd name="connsiteY5" fmla="*/ 29484 h 99910"/>
                      <a:gd name="connsiteX6" fmla="*/ 31336 w 110635"/>
                      <a:gd name="connsiteY6" fmla="*/ 39796 h 99910"/>
                      <a:gd name="connsiteX7" fmla="*/ 34933 w 110635"/>
                      <a:gd name="connsiteY7" fmla="*/ 49469 h 99910"/>
                      <a:gd name="connsiteX8" fmla="*/ 50042 w 110635"/>
                      <a:gd name="connsiteY8" fmla="*/ 61140 h 99910"/>
                      <a:gd name="connsiteX9" fmla="*/ 81618 w 110635"/>
                      <a:gd name="connsiteY9" fmla="*/ 81444 h 99910"/>
                      <a:gd name="connsiteX10" fmla="*/ 69787 w 110635"/>
                      <a:gd name="connsiteY10" fmla="*/ 99910 h 99910"/>
                      <a:gd name="connsiteX11" fmla="*/ 0 w 110635"/>
                      <a:gd name="connsiteY11" fmla="*/ 55144 h 99910"/>
                      <a:gd name="connsiteX12" fmla="*/ 11032 w 110635"/>
                      <a:gd name="connsiteY12" fmla="*/ 37958 h 99910"/>
                      <a:gd name="connsiteX13" fmla="*/ 21264 w 110635"/>
                      <a:gd name="connsiteY13" fmla="*/ 44513 h 99910"/>
                      <a:gd name="connsiteX14" fmla="*/ 24222 w 110635"/>
                      <a:gd name="connsiteY14" fmla="*/ 13896 h 99910"/>
                      <a:gd name="connsiteX15" fmla="*/ 33575 w 110635"/>
                      <a:gd name="connsiteY15" fmla="*/ 4143 h 99910"/>
                      <a:gd name="connsiteX16" fmla="*/ 44126 w 110635"/>
                      <a:gd name="connsiteY16" fmla="*/ 66 h 99910"/>
                      <a:gd name="connsiteX17" fmla="*/ 54199 w 110635"/>
                      <a:gd name="connsiteY17" fmla="*/ 1425 h 99910"/>
                      <a:gd name="connsiteX18" fmla="*/ 67309 w 110635"/>
                      <a:gd name="connsiteY18" fmla="*/ 8380 h 99910"/>
                      <a:gd name="connsiteX19" fmla="*/ 110636 w 110635"/>
                      <a:gd name="connsiteY19" fmla="*/ 36199 h 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0635" h="99910">
                        <a:moveTo>
                          <a:pt x="110556" y="36359"/>
                        </a:moveTo>
                        <a:lnTo>
                          <a:pt x="98725" y="54825"/>
                        </a:lnTo>
                        <a:lnTo>
                          <a:pt x="63152" y="31962"/>
                        </a:lnTo>
                        <a:cubicBezTo>
                          <a:pt x="55638" y="27166"/>
                          <a:pt x="50522" y="24368"/>
                          <a:pt x="47804" y="23728"/>
                        </a:cubicBezTo>
                        <a:cubicBezTo>
                          <a:pt x="45086" y="23089"/>
                          <a:pt x="42528" y="23249"/>
                          <a:pt x="40209" y="24288"/>
                        </a:cubicBezTo>
                        <a:cubicBezTo>
                          <a:pt x="37811" y="25247"/>
                          <a:pt x="35893" y="27006"/>
                          <a:pt x="34214" y="29484"/>
                        </a:cubicBezTo>
                        <a:cubicBezTo>
                          <a:pt x="32135" y="32682"/>
                          <a:pt x="31176" y="36119"/>
                          <a:pt x="31336" y="39796"/>
                        </a:cubicBezTo>
                        <a:cubicBezTo>
                          <a:pt x="31496" y="43473"/>
                          <a:pt x="32695" y="46671"/>
                          <a:pt x="34933" y="49469"/>
                        </a:cubicBezTo>
                        <a:cubicBezTo>
                          <a:pt x="37252" y="52267"/>
                          <a:pt x="42288" y="56184"/>
                          <a:pt x="50042" y="61140"/>
                        </a:cubicBezTo>
                        <a:lnTo>
                          <a:pt x="81618" y="81444"/>
                        </a:lnTo>
                        <a:lnTo>
                          <a:pt x="69787" y="99910"/>
                        </a:lnTo>
                        <a:lnTo>
                          <a:pt x="0" y="55144"/>
                        </a:lnTo>
                        <a:lnTo>
                          <a:pt x="11032" y="37958"/>
                        </a:lnTo>
                        <a:lnTo>
                          <a:pt x="21264" y="44513"/>
                        </a:lnTo>
                        <a:cubicBezTo>
                          <a:pt x="17267" y="33401"/>
                          <a:pt x="18226" y="23169"/>
                          <a:pt x="24222" y="13896"/>
                        </a:cubicBezTo>
                        <a:cubicBezTo>
                          <a:pt x="26859" y="9819"/>
                          <a:pt x="29977" y="6542"/>
                          <a:pt x="33575" y="4143"/>
                        </a:cubicBezTo>
                        <a:cubicBezTo>
                          <a:pt x="37172" y="1745"/>
                          <a:pt x="40689" y="386"/>
                          <a:pt x="44126" y="66"/>
                        </a:cubicBezTo>
                        <a:cubicBezTo>
                          <a:pt x="47484" y="-173"/>
                          <a:pt x="50841" y="226"/>
                          <a:pt x="54199" y="1425"/>
                        </a:cubicBezTo>
                        <a:cubicBezTo>
                          <a:pt x="57556" y="2624"/>
                          <a:pt x="61873" y="4943"/>
                          <a:pt x="67309" y="8380"/>
                        </a:cubicBezTo>
                        <a:lnTo>
                          <a:pt x="110636" y="3619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504" name="Freeform: Shape 5503">
                    <a:extLst>
                      <a:ext uri="{FF2B5EF4-FFF2-40B4-BE49-F238E27FC236}">
                        <a16:creationId xmlns:a16="http://schemas.microsoft.com/office/drawing/2014/main" id="{7415D0B8-DE3E-ED74-8FF0-0596D9454B23}"/>
                      </a:ext>
                    </a:extLst>
                  </p:cNvPr>
                  <p:cNvSpPr/>
                  <p:nvPr/>
                </p:nvSpPr>
                <p:spPr>
                  <a:xfrm>
                    <a:off x="4031799" y="586512"/>
                    <a:ext cx="101067" cy="89919"/>
                  </a:xfrm>
                  <a:custGeom>
                    <a:avLst/>
                    <a:gdLst>
                      <a:gd name="connsiteX0" fmla="*/ 22487 w 101067"/>
                      <a:gd name="connsiteY0" fmla="*/ 48473 h 89919"/>
                      <a:gd name="connsiteX1" fmla="*/ 8738 w 101067"/>
                      <a:gd name="connsiteY1" fmla="*/ 63262 h 89919"/>
                      <a:gd name="connsiteX2" fmla="*/ 25 w 101067"/>
                      <a:gd name="connsiteY2" fmla="*/ 43916 h 89919"/>
                      <a:gd name="connsiteX3" fmla="*/ 8338 w 101067"/>
                      <a:gd name="connsiteY3" fmla="*/ 20334 h 89919"/>
                      <a:gd name="connsiteX4" fmla="*/ 23047 w 101067"/>
                      <a:gd name="connsiteY4" fmla="*/ 3787 h 89919"/>
                      <a:gd name="connsiteX5" fmla="*/ 35917 w 101067"/>
                      <a:gd name="connsiteY5" fmla="*/ 30 h 89919"/>
                      <a:gd name="connsiteX6" fmla="*/ 53984 w 101067"/>
                      <a:gd name="connsiteY6" fmla="*/ 8184 h 89919"/>
                      <a:gd name="connsiteX7" fmla="*/ 75407 w 101067"/>
                      <a:gd name="connsiteY7" fmla="*/ 22173 h 89919"/>
                      <a:gd name="connsiteX8" fmla="*/ 89556 w 101067"/>
                      <a:gd name="connsiteY8" fmla="*/ 30007 h 89919"/>
                      <a:gd name="connsiteX9" fmla="*/ 101068 w 101067"/>
                      <a:gd name="connsiteY9" fmla="*/ 32725 h 89919"/>
                      <a:gd name="connsiteX10" fmla="*/ 89317 w 101067"/>
                      <a:gd name="connsiteY10" fmla="*/ 50951 h 89919"/>
                      <a:gd name="connsiteX11" fmla="*/ 82682 w 101067"/>
                      <a:gd name="connsiteY11" fmla="*/ 49192 h 89919"/>
                      <a:gd name="connsiteX12" fmla="*/ 80123 w 101067"/>
                      <a:gd name="connsiteY12" fmla="*/ 48473 h 89919"/>
                      <a:gd name="connsiteX13" fmla="*/ 80523 w 101067"/>
                      <a:gd name="connsiteY13" fmla="*/ 63022 h 89919"/>
                      <a:gd name="connsiteX14" fmla="*/ 75407 w 101067"/>
                      <a:gd name="connsiteY14" fmla="*/ 75972 h 89919"/>
                      <a:gd name="connsiteX15" fmla="*/ 58620 w 101067"/>
                      <a:gd name="connsiteY15" fmla="*/ 89162 h 89919"/>
                      <a:gd name="connsiteX16" fmla="*/ 39834 w 101067"/>
                      <a:gd name="connsiteY16" fmla="*/ 85884 h 89919"/>
                      <a:gd name="connsiteX17" fmla="*/ 31121 w 101067"/>
                      <a:gd name="connsiteY17" fmla="*/ 76292 h 89919"/>
                      <a:gd name="connsiteX18" fmla="*/ 29123 w 101067"/>
                      <a:gd name="connsiteY18" fmla="*/ 63821 h 89919"/>
                      <a:gd name="connsiteX19" fmla="*/ 34239 w 101067"/>
                      <a:gd name="connsiteY19" fmla="*/ 46395 h 89919"/>
                      <a:gd name="connsiteX20" fmla="*/ 41193 w 101067"/>
                      <a:gd name="connsiteY20" fmla="*/ 25530 h 89919"/>
                      <a:gd name="connsiteX21" fmla="*/ 39355 w 101067"/>
                      <a:gd name="connsiteY21" fmla="*/ 24331 h 89919"/>
                      <a:gd name="connsiteX22" fmla="*/ 30082 w 101067"/>
                      <a:gd name="connsiteY22" fmla="*/ 22093 h 89919"/>
                      <a:gd name="connsiteX23" fmla="*/ 21448 w 101067"/>
                      <a:gd name="connsiteY23" fmla="*/ 30567 h 89919"/>
                      <a:gd name="connsiteX24" fmla="*/ 18411 w 101067"/>
                      <a:gd name="connsiteY24" fmla="*/ 39520 h 89919"/>
                      <a:gd name="connsiteX25" fmla="*/ 22328 w 101067"/>
                      <a:gd name="connsiteY25" fmla="*/ 48313 h 89919"/>
                      <a:gd name="connsiteX26" fmla="*/ 53344 w 101067"/>
                      <a:gd name="connsiteY26" fmla="*/ 33444 h 89919"/>
                      <a:gd name="connsiteX27" fmla="*/ 48947 w 101067"/>
                      <a:gd name="connsiteY27" fmla="*/ 46475 h 89919"/>
                      <a:gd name="connsiteX28" fmla="*/ 45750 w 101067"/>
                      <a:gd name="connsiteY28" fmla="*/ 58625 h 89919"/>
                      <a:gd name="connsiteX29" fmla="*/ 49907 w 101067"/>
                      <a:gd name="connsiteY29" fmla="*/ 66379 h 89919"/>
                      <a:gd name="connsiteX30" fmla="*/ 58460 w 101067"/>
                      <a:gd name="connsiteY30" fmla="*/ 67818 h 89919"/>
                      <a:gd name="connsiteX31" fmla="*/ 65974 w 101067"/>
                      <a:gd name="connsiteY31" fmla="*/ 62302 h 89919"/>
                      <a:gd name="connsiteX32" fmla="*/ 68772 w 101067"/>
                      <a:gd name="connsiteY32" fmla="*/ 50631 h 89919"/>
                      <a:gd name="connsiteX33" fmla="*/ 65495 w 101067"/>
                      <a:gd name="connsiteY33" fmla="*/ 42318 h 89919"/>
                      <a:gd name="connsiteX34" fmla="*/ 56941 w 101067"/>
                      <a:gd name="connsiteY34" fmla="*/ 35843 h 89919"/>
                      <a:gd name="connsiteX35" fmla="*/ 53264 w 101067"/>
                      <a:gd name="connsiteY35" fmla="*/ 33444 h 89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1067" h="89919">
                        <a:moveTo>
                          <a:pt x="22487" y="48473"/>
                        </a:moveTo>
                        <a:lnTo>
                          <a:pt x="8738" y="63262"/>
                        </a:lnTo>
                        <a:cubicBezTo>
                          <a:pt x="3222" y="57026"/>
                          <a:pt x="264" y="50631"/>
                          <a:pt x="25" y="43916"/>
                        </a:cubicBezTo>
                        <a:cubicBezTo>
                          <a:pt x="-295" y="37202"/>
                          <a:pt x="2503" y="29368"/>
                          <a:pt x="8338" y="20334"/>
                        </a:cubicBezTo>
                        <a:cubicBezTo>
                          <a:pt x="13614" y="12101"/>
                          <a:pt x="18571" y="6585"/>
                          <a:pt x="23047" y="3787"/>
                        </a:cubicBezTo>
                        <a:cubicBezTo>
                          <a:pt x="27604" y="989"/>
                          <a:pt x="31840" y="-210"/>
                          <a:pt x="35917" y="30"/>
                        </a:cubicBezTo>
                        <a:cubicBezTo>
                          <a:pt x="39994" y="350"/>
                          <a:pt x="45990" y="3068"/>
                          <a:pt x="53984" y="8184"/>
                        </a:cubicBezTo>
                        <a:lnTo>
                          <a:pt x="75407" y="22173"/>
                        </a:lnTo>
                        <a:cubicBezTo>
                          <a:pt x="81563" y="26090"/>
                          <a:pt x="86279" y="28728"/>
                          <a:pt x="89556" y="30007"/>
                        </a:cubicBezTo>
                        <a:cubicBezTo>
                          <a:pt x="92834" y="31286"/>
                          <a:pt x="96671" y="32165"/>
                          <a:pt x="101068" y="32725"/>
                        </a:cubicBezTo>
                        <a:lnTo>
                          <a:pt x="89317" y="50951"/>
                        </a:lnTo>
                        <a:cubicBezTo>
                          <a:pt x="87798" y="50631"/>
                          <a:pt x="85560" y="50072"/>
                          <a:pt x="82682" y="49192"/>
                        </a:cubicBezTo>
                        <a:cubicBezTo>
                          <a:pt x="81403" y="48793"/>
                          <a:pt x="80523" y="48553"/>
                          <a:pt x="80123" y="48473"/>
                        </a:cubicBezTo>
                        <a:cubicBezTo>
                          <a:pt x="81163" y="53589"/>
                          <a:pt x="81323" y="58465"/>
                          <a:pt x="80523" y="63022"/>
                        </a:cubicBezTo>
                        <a:cubicBezTo>
                          <a:pt x="79724" y="67578"/>
                          <a:pt x="78045" y="71895"/>
                          <a:pt x="75407" y="75972"/>
                        </a:cubicBezTo>
                        <a:cubicBezTo>
                          <a:pt x="70771" y="83167"/>
                          <a:pt x="65175" y="87563"/>
                          <a:pt x="58620" y="89162"/>
                        </a:cubicBezTo>
                        <a:cubicBezTo>
                          <a:pt x="52065" y="90841"/>
                          <a:pt x="45830" y="89722"/>
                          <a:pt x="39834" y="85884"/>
                        </a:cubicBezTo>
                        <a:cubicBezTo>
                          <a:pt x="35917" y="83326"/>
                          <a:pt x="32959" y="80129"/>
                          <a:pt x="31121" y="76292"/>
                        </a:cubicBezTo>
                        <a:cubicBezTo>
                          <a:pt x="29282" y="72455"/>
                          <a:pt x="28563" y="68298"/>
                          <a:pt x="29123" y="63821"/>
                        </a:cubicBezTo>
                        <a:cubicBezTo>
                          <a:pt x="29682" y="59345"/>
                          <a:pt x="31361" y="53589"/>
                          <a:pt x="34239" y="46395"/>
                        </a:cubicBezTo>
                        <a:cubicBezTo>
                          <a:pt x="38155" y="36722"/>
                          <a:pt x="40474" y="29767"/>
                          <a:pt x="41193" y="25530"/>
                        </a:cubicBezTo>
                        <a:lnTo>
                          <a:pt x="39355" y="24331"/>
                        </a:lnTo>
                        <a:cubicBezTo>
                          <a:pt x="35837" y="22013"/>
                          <a:pt x="32720" y="21294"/>
                          <a:pt x="30082" y="22093"/>
                        </a:cubicBezTo>
                        <a:cubicBezTo>
                          <a:pt x="27444" y="22892"/>
                          <a:pt x="24566" y="25690"/>
                          <a:pt x="21448" y="30567"/>
                        </a:cubicBezTo>
                        <a:cubicBezTo>
                          <a:pt x="19370" y="33844"/>
                          <a:pt x="18331" y="36802"/>
                          <a:pt x="18411" y="39520"/>
                        </a:cubicBezTo>
                        <a:cubicBezTo>
                          <a:pt x="18491" y="42158"/>
                          <a:pt x="19850" y="45116"/>
                          <a:pt x="22328" y="48313"/>
                        </a:cubicBezTo>
                        <a:close/>
                        <a:moveTo>
                          <a:pt x="53344" y="33444"/>
                        </a:moveTo>
                        <a:cubicBezTo>
                          <a:pt x="52624" y="36322"/>
                          <a:pt x="51186" y="40639"/>
                          <a:pt x="48947" y="46475"/>
                        </a:cubicBezTo>
                        <a:cubicBezTo>
                          <a:pt x="46789" y="52310"/>
                          <a:pt x="45670" y="56307"/>
                          <a:pt x="45750" y="58625"/>
                        </a:cubicBezTo>
                        <a:cubicBezTo>
                          <a:pt x="45910" y="62143"/>
                          <a:pt x="47349" y="64701"/>
                          <a:pt x="49907" y="66379"/>
                        </a:cubicBezTo>
                        <a:cubicBezTo>
                          <a:pt x="52465" y="68058"/>
                          <a:pt x="55343" y="68538"/>
                          <a:pt x="58460" y="67818"/>
                        </a:cubicBezTo>
                        <a:cubicBezTo>
                          <a:pt x="61578" y="67099"/>
                          <a:pt x="64136" y="65260"/>
                          <a:pt x="65974" y="62302"/>
                        </a:cubicBezTo>
                        <a:cubicBezTo>
                          <a:pt x="68133" y="58945"/>
                          <a:pt x="69092" y="55108"/>
                          <a:pt x="68772" y="50631"/>
                        </a:cubicBezTo>
                        <a:cubicBezTo>
                          <a:pt x="68532" y="47354"/>
                          <a:pt x="67413" y="44556"/>
                          <a:pt x="65495" y="42318"/>
                        </a:cubicBezTo>
                        <a:cubicBezTo>
                          <a:pt x="64216" y="40799"/>
                          <a:pt x="61338" y="38640"/>
                          <a:pt x="56941" y="35843"/>
                        </a:cubicBezTo>
                        <a:lnTo>
                          <a:pt x="53264" y="3344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5472" name="Freeform: Shape 5471">
                  <a:extLst>
                    <a:ext uri="{FF2B5EF4-FFF2-40B4-BE49-F238E27FC236}">
                      <a16:creationId xmlns:a16="http://schemas.microsoft.com/office/drawing/2014/main" id="{6A4748CD-D9F8-7D5B-E3BC-D63E7A734146}"/>
                    </a:ext>
                  </a:extLst>
                </p:cNvPr>
                <p:cNvSpPr/>
                <p:nvPr/>
              </p:nvSpPr>
              <p:spPr>
                <a:xfrm>
                  <a:off x="2892053" y="1106706"/>
                  <a:ext cx="1270391" cy="737358"/>
                </a:xfrm>
                <a:custGeom>
                  <a:avLst/>
                  <a:gdLst>
                    <a:gd name="connsiteX0" fmla="*/ 0 w 1270391"/>
                    <a:gd name="connsiteY0" fmla="*/ 0 h 737358"/>
                    <a:gd name="connsiteX1" fmla="*/ 1270392 w 1270391"/>
                    <a:gd name="connsiteY1" fmla="*/ 737358 h 737358"/>
                  </a:gdLst>
                  <a:ahLst/>
                  <a:cxnLst>
                    <a:cxn ang="0">
                      <a:pos x="connsiteX0" y="connsiteY0"/>
                    </a:cxn>
                    <a:cxn ang="0">
                      <a:pos x="connsiteX1" y="connsiteY1"/>
                    </a:cxn>
                  </a:cxnLst>
                  <a:rect l="l" t="t" r="r" b="b"/>
                  <a:pathLst>
                    <a:path w="1270391" h="737358">
                      <a:moveTo>
                        <a:pt x="0" y="0"/>
                      </a:moveTo>
                      <a:cubicBezTo>
                        <a:pt x="543826" y="0"/>
                        <a:pt x="1018344" y="296814"/>
                        <a:pt x="1270392" y="737358"/>
                      </a:cubicBezTo>
                    </a:path>
                  </a:pathLst>
                </a:custGeom>
                <a:no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5473" name="Graphic 2243">
                  <a:extLst>
                    <a:ext uri="{FF2B5EF4-FFF2-40B4-BE49-F238E27FC236}">
                      <a16:creationId xmlns:a16="http://schemas.microsoft.com/office/drawing/2014/main" id="{F474BC86-C90D-093F-95F1-E25AA06875DB}"/>
                    </a:ext>
                  </a:extLst>
                </p:cNvPr>
                <p:cNvGrpSpPr/>
                <p:nvPr/>
              </p:nvGrpSpPr>
              <p:grpSpPr>
                <a:xfrm>
                  <a:off x="2938608" y="1191952"/>
                  <a:ext cx="507532" cy="150134"/>
                  <a:chOff x="2938608" y="1191952"/>
                  <a:chExt cx="507532" cy="150134"/>
                </a:xfrm>
                <a:solidFill>
                  <a:srgbClr val="FFFFFF"/>
                </a:solidFill>
              </p:grpSpPr>
              <p:sp>
                <p:nvSpPr>
                  <p:cNvPr id="5474" name="Freeform: Shape 5473">
                    <a:extLst>
                      <a:ext uri="{FF2B5EF4-FFF2-40B4-BE49-F238E27FC236}">
                        <a16:creationId xmlns:a16="http://schemas.microsoft.com/office/drawing/2014/main" id="{15BDB50A-BEA2-6F89-D622-30DB282C217E}"/>
                      </a:ext>
                    </a:extLst>
                  </p:cNvPr>
                  <p:cNvSpPr/>
                  <p:nvPr/>
                </p:nvSpPr>
                <p:spPr>
                  <a:xfrm>
                    <a:off x="2938608" y="1191952"/>
                    <a:ext cx="37140" cy="41467"/>
                  </a:xfrm>
                  <a:custGeom>
                    <a:avLst/>
                    <a:gdLst>
                      <a:gd name="connsiteX0" fmla="*/ 19954 w 37140"/>
                      <a:gd name="connsiteY0" fmla="*/ 24990 h 41467"/>
                      <a:gd name="connsiteX1" fmla="*/ 20194 w 37140"/>
                      <a:gd name="connsiteY1" fmla="*/ 20274 h 41467"/>
                      <a:gd name="connsiteX2" fmla="*/ 37141 w 37140"/>
                      <a:gd name="connsiteY2" fmla="*/ 21073 h 41467"/>
                      <a:gd name="connsiteX3" fmla="*/ 36421 w 37140"/>
                      <a:gd name="connsiteY3" fmla="*/ 35942 h 41467"/>
                      <a:gd name="connsiteX4" fmla="*/ 28108 w 37140"/>
                      <a:gd name="connsiteY4" fmla="*/ 40258 h 41467"/>
                      <a:gd name="connsiteX5" fmla="*/ 19474 w 37140"/>
                      <a:gd name="connsiteY5" fmla="*/ 41458 h 41467"/>
                      <a:gd name="connsiteX6" fmla="*/ 8922 w 37140"/>
                      <a:gd name="connsiteY6" fmla="*/ 38420 h 41467"/>
                      <a:gd name="connsiteX7" fmla="*/ 1968 w 37140"/>
                      <a:gd name="connsiteY7" fmla="*/ 30746 h 41467"/>
                      <a:gd name="connsiteX8" fmla="*/ 49 w 37140"/>
                      <a:gd name="connsiteY8" fmla="*/ 19954 h 41467"/>
                      <a:gd name="connsiteX9" fmla="*/ 3007 w 37140"/>
                      <a:gd name="connsiteY9" fmla="*/ 9162 h 41467"/>
                      <a:gd name="connsiteX10" fmla="*/ 10361 w 37140"/>
                      <a:gd name="connsiteY10" fmla="*/ 1968 h 41467"/>
                      <a:gd name="connsiteX11" fmla="*/ 21073 w 37140"/>
                      <a:gd name="connsiteY11" fmla="*/ 49 h 41467"/>
                      <a:gd name="connsiteX12" fmla="*/ 28827 w 37140"/>
                      <a:gd name="connsiteY12" fmla="*/ 1808 h 41467"/>
                      <a:gd name="connsiteX13" fmla="*/ 34183 w 37140"/>
                      <a:gd name="connsiteY13" fmla="*/ 5965 h 41467"/>
                      <a:gd name="connsiteX14" fmla="*/ 36901 w 37140"/>
                      <a:gd name="connsiteY14" fmla="*/ 12679 h 41467"/>
                      <a:gd name="connsiteX15" fmla="*/ 32025 w 37140"/>
                      <a:gd name="connsiteY15" fmla="*/ 13799 h 41467"/>
                      <a:gd name="connsiteX16" fmla="*/ 30026 w 37140"/>
                      <a:gd name="connsiteY16" fmla="*/ 8922 h 41467"/>
                      <a:gd name="connsiteX17" fmla="*/ 26349 w 37140"/>
                      <a:gd name="connsiteY17" fmla="*/ 5965 h 41467"/>
                      <a:gd name="connsiteX18" fmla="*/ 20913 w 37140"/>
                      <a:gd name="connsiteY18" fmla="*/ 4686 h 41467"/>
                      <a:gd name="connsiteX19" fmla="*/ 14598 w 37140"/>
                      <a:gd name="connsiteY19" fmla="*/ 5485 h 41467"/>
                      <a:gd name="connsiteX20" fmla="*/ 10201 w 37140"/>
                      <a:gd name="connsiteY20" fmla="*/ 8203 h 41467"/>
                      <a:gd name="connsiteX21" fmla="*/ 7483 w 37140"/>
                      <a:gd name="connsiteY21" fmla="*/ 12040 h 41467"/>
                      <a:gd name="connsiteX22" fmla="*/ 5565 w 37140"/>
                      <a:gd name="connsiteY22" fmla="*/ 20034 h 41467"/>
                      <a:gd name="connsiteX23" fmla="*/ 7004 w 37140"/>
                      <a:gd name="connsiteY23" fmla="*/ 29067 h 41467"/>
                      <a:gd name="connsiteX24" fmla="*/ 12120 w 37140"/>
                      <a:gd name="connsiteY24" fmla="*/ 34663 h 41467"/>
                      <a:gd name="connsiteX25" fmla="*/ 19474 w 37140"/>
                      <a:gd name="connsiteY25" fmla="*/ 36741 h 41467"/>
                      <a:gd name="connsiteX26" fmla="*/ 26269 w 37140"/>
                      <a:gd name="connsiteY26" fmla="*/ 35702 h 41467"/>
                      <a:gd name="connsiteX27" fmla="*/ 31385 w 37140"/>
                      <a:gd name="connsiteY27" fmla="*/ 33144 h 41467"/>
                      <a:gd name="connsiteX28" fmla="*/ 31705 w 37140"/>
                      <a:gd name="connsiteY28" fmla="*/ 25709 h 41467"/>
                      <a:gd name="connsiteX29" fmla="*/ 19954 w 37140"/>
                      <a:gd name="connsiteY29" fmla="*/ 25150 h 4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7140" h="41467">
                        <a:moveTo>
                          <a:pt x="19954" y="24990"/>
                        </a:moveTo>
                        <a:lnTo>
                          <a:pt x="20194" y="20274"/>
                        </a:lnTo>
                        <a:lnTo>
                          <a:pt x="37141" y="21073"/>
                        </a:lnTo>
                        <a:lnTo>
                          <a:pt x="36421" y="35942"/>
                        </a:lnTo>
                        <a:cubicBezTo>
                          <a:pt x="33703" y="37860"/>
                          <a:pt x="30985" y="39299"/>
                          <a:pt x="28108" y="40258"/>
                        </a:cubicBezTo>
                        <a:cubicBezTo>
                          <a:pt x="25310" y="41138"/>
                          <a:pt x="22432" y="41537"/>
                          <a:pt x="19474" y="41458"/>
                        </a:cubicBezTo>
                        <a:cubicBezTo>
                          <a:pt x="15557" y="41298"/>
                          <a:pt x="12040" y="40258"/>
                          <a:pt x="8922" y="38420"/>
                        </a:cubicBezTo>
                        <a:cubicBezTo>
                          <a:pt x="5805" y="36581"/>
                          <a:pt x="3486" y="34023"/>
                          <a:pt x="1968" y="30746"/>
                        </a:cubicBezTo>
                        <a:cubicBezTo>
                          <a:pt x="449" y="27468"/>
                          <a:pt x="-191" y="23871"/>
                          <a:pt x="49" y="19954"/>
                        </a:cubicBezTo>
                        <a:cubicBezTo>
                          <a:pt x="209" y="16037"/>
                          <a:pt x="1248" y="12440"/>
                          <a:pt x="3007" y="9162"/>
                        </a:cubicBezTo>
                        <a:cubicBezTo>
                          <a:pt x="4765" y="5885"/>
                          <a:pt x="7244" y="3486"/>
                          <a:pt x="10361" y="1968"/>
                        </a:cubicBezTo>
                        <a:cubicBezTo>
                          <a:pt x="13479" y="449"/>
                          <a:pt x="17076" y="-191"/>
                          <a:pt x="21073" y="49"/>
                        </a:cubicBezTo>
                        <a:cubicBezTo>
                          <a:pt x="23951" y="209"/>
                          <a:pt x="26589" y="768"/>
                          <a:pt x="28827" y="1808"/>
                        </a:cubicBezTo>
                        <a:cubicBezTo>
                          <a:pt x="31145" y="2847"/>
                          <a:pt x="32904" y="4286"/>
                          <a:pt x="34183" y="5965"/>
                        </a:cubicBezTo>
                        <a:cubicBezTo>
                          <a:pt x="35462" y="7723"/>
                          <a:pt x="36341" y="9961"/>
                          <a:pt x="36901" y="12679"/>
                        </a:cubicBezTo>
                        <a:lnTo>
                          <a:pt x="32025" y="13799"/>
                        </a:lnTo>
                        <a:cubicBezTo>
                          <a:pt x="31545" y="11720"/>
                          <a:pt x="30826" y="10121"/>
                          <a:pt x="30026" y="8922"/>
                        </a:cubicBezTo>
                        <a:cubicBezTo>
                          <a:pt x="29147" y="7723"/>
                          <a:pt x="27948" y="6764"/>
                          <a:pt x="26349" y="5965"/>
                        </a:cubicBezTo>
                        <a:cubicBezTo>
                          <a:pt x="24750" y="5165"/>
                          <a:pt x="22912" y="4765"/>
                          <a:pt x="20913" y="4686"/>
                        </a:cubicBezTo>
                        <a:cubicBezTo>
                          <a:pt x="18515" y="4606"/>
                          <a:pt x="16357" y="4845"/>
                          <a:pt x="14598" y="5485"/>
                        </a:cubicBezTo>
                        <a:cubicBezTo>
                          <a:pt x="12839" y="6124"/>
                          <a:pt x="11320" y="7004"/>
                          <a:pt x="10201" y="8203"/>
                        </a:cubicBezTo>
                        <a:cubicBezTo>
                          <a:pt x="9082" y="9322"/>
                          <a:pt x="8123" y="10601"/>
                          <a:pt x="7483" y="12040"/>
                        </a:cubicBezTo>
                        <a:cubicBezTo>
                          <a:pt x="6364" y="14438"/>
                          <a:pt x="5725" y="17156"/>
                          <a:pt x="5565" y="20034"/>
                        </a:cubicBezTo>
                        <a:cubicBezTo>
                          <a:pt x="5405" y="23631"/>
                          <a:pt x="5885" y="26589"/>
                          <a:pt x="7004" y="29067"/>
                        </a:cubicBezTo>
                        <a:cubicBezTo>
                          <a:pt x="8123" y="31545"/>
                          <a:pt x="9802" y="33384"/>
                          <a:pt x="12120" y="34663"/>
                        </a:cubicBezTo>
                        <a:cubicBezTo>
                          <a:pt x="14438" y="35942"/>
                          <a:pt x="16836" y="36661"/>
                          <a:pt x="19474" y="36741"/>
                        </a:cubicBezTo>
                        <a:cubicBezTo>
                          <a:pt x="21792" y="36821"/>
                          <a:pt x="24031" y="36501"/>
                          <a:pt x="26269" y="35702"/>
                        </a:cubicBezTo>
                        <a:cubicBezTo>
                          <a:pt x="28507" y="34903"/>
                          <a:pt x="30186" y="34023"/>
                          <a:pt x="31385" y="33144"/>
                        </a:cubicBezTo>
                        <a:lnTo>
                          <a:pt x="31705" y="25709"/>
                        </a:lnTo>
                        <a:lnTo>
                          <a:pt x="19954" y="2515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75" name="Freeform: Shape 5474">
                    <a:extLst>
                      <a:ext uri="{FF2B5EF4-FFF2-40B4-BE49-F238E27FC236}">
                        <a16:creationId xmlns:a16="http://schemas.microsoft.com/office/drawing/2014/main" id="{45FD3847-35AA-BC19-CE63-9F163E53C21F}"/>
                      </a:ext>
                    </a:extLst>
                  </p:cNvPr>
                  <p:cNvSpPr/>
                  <p:nvPr/>
                </p:nvSpPr>
                <p:spPr>
                  <a:xfrm>
                    <a:off x="2981984" y="1193919"/>
                    <a:ext cx="34736" cy="41127"/>
                  </a:xfrm>
                  <a:custGeom>
                    <a:avLst/>
                    <a:gdLst>
                      <a:gd name="connsiteX0" fmla="*/ 160 w 34736"/>
                      <a:gd name="connsiteY0" fmla="*/ 39970 h 41127"/>
                      <a:gd name="connsiteX1" fmla="*/ 3277 w 34736"/>
                      <a:gd name="connsiteY1" fmla="*/ 0 h 41127"/>
                      <a:gd name="connsiteX2" fmla="*/ 17027 w 34736"/>
                      <a:gd name="connsiteY2" fmla="*/ 1039 h 41127"/>
                      <a:gd name="connsiteX3" fmla="*/ 24062 w 34736"/>
                      <a:gd name="connsiteY3" fmla="*/ 2158 h 41127"/>
                      <a:gd name="connsiteX4" fmla="*/ 29657 w 34736"/>
                      <a:gd name="connsiteY4" fmla="*/ 5516 h 41127"/>
                      <a:gd name="connsiteX5" fmla="*/ 33814 w 34736"/>
                      <a:gd name="connsiteY5" fmla="*/ 12710 h 41127"/>
                      <a:gd name="connsiteX6" fmla="*/ 34614 w 34736"/>
                      <a:gd name="connsiteY6" fmla="*/ 22303 h 41127"/>
                      <a:gd name="connsiteX7" fmla="*/ 32935 w 34736"/>
                      <a:gd name="connsiteY7" fmla="*/ 30297 h 41127"/>
                      <a:gd name="connsiteX8" fmla="*/ 29737 w 34736"/>
                      <a:gd name="connsiteY8" fmla="*/ 35893 h 41127"/>
                      <a:gd name="connsiteX9" fmla="*/ 25820 w 34736"/>
                      <a:gd name="connsiteY9" fmla="*/ 39250 h 41127"/>
                      <a:gd name="connsiteX10" fmla="*/ 20864 w 34736"/>
                      <a:gd name="connsiteY10" fmla="*/ 40849 h 41127"/>
                      <a:gd name="connsiteX11" fmla="*/ 14389 w 34736"/>
                      <a:gd name="connsiteY11" fmla="*/ 41009 h 41127"/>
                      <a:gd name="connsiteX12" fmla="*/ 0 w 34736"/>
                      <a:gd name="connsiteY12" fmla="*/ 39890 h 41127"/>
                      <a:gd name="connsiteX13" fmla="*/ 5756 w 34736"/>
                      <a:gd name="connsiteY13" fmla="*/ 35733 h 41127"/>
                      <a:gd name="connsiteX14" fmla="*/ 14309 w 34736"/>
                      <a:gd name="connsiteY14" fmla="*/ 36372 h 41127"/>
                      <a:gd name="connsiteX15" fmla="*/ 20544 w 34736"/>
                      <a:gd name="connsiteY15" fmla="*/ 36133 h 41127"/>
                      <a:gd name="connsiteX16" fmla="*/ 24301 w 34736"/>
                      <a:gd name="connsiteY16" fmla="*/ 34374 h 41127"/>
                      <a:gd name="connsiteX17" fmla="*/ 27659 w 34736"/>
                      <a:gd name="connsiteY17" fmla="*/ 29577 h 41127"/>
                      <a:gd name="connsiteX18" fmla="*/ 29338 w 34736"/>
                      <a:gd name="connsiteY18" fmla="*/ 21983 h 41127"/>
                      <a:gd name="connsiteX19" fmla="*/ 28058 w 34736"/>
                      <a:gd name="connsiteY19" fmla="*/ 12231 h 41127"/>
                      <a:gd name="connsiteX20" fmla="*/ 23422 w 34736"/>
                      <a:gd name="connsiteY20" fmla="*/ 7354 h 41127"/>
                      <a:gd name="connsiteX21" fmla="*/ 16627 w 34736"/>
                      <a:gd name="connsiteY21" fmla="*/ 5995 h 41127"/>
                      <a:gd name="connsiteX22" fmla="*/ 8234 w 34736"/>
                      <a:gd name="connsiteY22" fmla="*/ 5356 h 41127"/>
                      <a:gd name="connsiteX23" fmla="*/ 5835 w 34736"/>
                      <a:gd name="connsiteY23" fmla="*/ 35893 h 41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736" h="41127">
                        <a:moveTo>
                          <a:pt x="160" y="39970"/>
                        </a:moveTo>
                        <a:lnTo>
                          <a:pt x="3277" y="0"/>
                        </a:lnTo>
                        <a:lnTo>
                          <a:pt x="17027" y="1039"/>
                        </a:lnTo>
                        <a:cubicBezTo>
                          <a:pt x="20145" y="1279"/>
                          <a:pt x="22463" y="1679"/>
                          <a:pt x="24062" y="2158"/>
                        </a:cubicBezTo>
                        <a:cubicBezTo>
                          <a:pt x="26300" y="2878"/>
                          <a:pt x="28218" y="3997"/>
                          <a:pt x="29657" y="5516"/>
                        </a:cubicBezTo>
                        <a:cubicBezTo>
                          <a:pt x="31656" y="7434"/>
                          <a:pt x="33015" y="9833"/>
                          <a:pt x="33814" y="12710"/>
                        </a:cubicBezTo>
                        <a:cubicBezTo>
                          <a:pt x="34614" y="15588"/>
                          <a:pt x="34933" y="18786"/>
                          <a:pt x="34614" y="22303"/>
                        </a:cubicBezTo>
                        <a:cubicBezTo>
                          <a:pt x="34374" y="25341"/>
                          <a:pt x="33814" y="27979"/>
                          <a:pt x="32935" y="30297"/>
                        </a:cubicBezTo>
                        <a:cubicBezTo>
                          <a:pt x="32055" y="32615"/>
                          <a:pt x="31016" y="34454"/>
                          <a:pt x="29737" y="35893"/>
                        </a:cubicBezTo>
                        <a:cubicBezTo>
                          <a:pt x="28538" y="37332"/>
                          <a:pt x="27179" y="38451"/>
                          <a:pt x="25820" y="39250"/>
                        </a:cubicBezTo>
                        <a:cubicBezTo>
                          <a:pt x="24461" y="40049"/>
                          <a:pt x="22782" y="40609"/>
                          <a:pt x="20864" y="40849"/>
                        </a:cubicBezTo>
                        <a:cubicBezTo>
                          <a:pt x="18946" y="41089"/>
                          <a:pt x="16787" y="41249"/>
                          <a:pt x="14389" y="41009"/>
                        </a:cubicBezTo>
                        <a:lnTo>
                          <a:pt x="0" y="39890"/>
                        </a:lnTo>
                        <a:close/>
                        <a:moveTo>
                          <a:pt x="5756" y="35733"/>
                        </a:moveTo>
                        <a:lnTo>
                          <a:pt x="14309" y="36372"/>
                        </a:lnTo>
                        <a:cubicBezTo>
                          <a:pt x="16947" y="36612"/>
                          <a:pt x="19025" y="36532"/>
                          <a:pt x="20544" y="36133"/>
                        </a:cubicBezTo>
                        <a:cubicBezTo>
                          <a:pt x="22063" y="35733"/>
                          <a:pt x="23342" y="35173"/>
                          <a:pt x="24301" y="34374"/>
                        </a:cubicBezTo>
                        <a:cubicBezTo>
                          <a:pt x="25660" y="33255"/>
                          <a:pt x="26779" y="31576"/>
                          <a:pt x="27659" y="29577"/>
                        </a:cubicBezTo>
                        <a:cubicBezTo>
                          <a:pt x="28538" y="27579"/>
                          <a:pt x="29098" y="24941"/>
                          <a:pt x="29338" y="21983"/>
                        </a:cubicBezTo>
                        <a:cubicBezTo>
                          <a:pt x="29657" y="17826"/>
                          <a:pt x="29257" y="14549"/>
                          <a:pt x="28058" y="12231"/>
                        </a:cubicBezTo>
                        <a:cubicBezTo>
                          <a:pt x="26859" y="9912"/>
                          <a:pt x="25341" y="8234"/>
                          <a:pt x="23422" y="7354"/>
                        </a:cubicBezTo>
                        <a:cubicBezTo>
                          <a:pt x="22063" y="6715"/>
                          <a:pt x="19745" y="6235"/>
                          <a:pt x="16627" y="5995"/>
                        </a:cubicBezTo>
                        <a:lnTo>
                          <a:pt x="8234" y="5356"/>
                        </a:lnTo>
                        <a:lnTo>
                          <a:pt x="5835" y="35893"/>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76" name="Freeform: Shape 5475">
                    <a:extLst>
                      <a:ext uri="{FF2B5EF4-FFF2-40B4-BE49-F238E27FC236}">
                        <a16:creationId xmlns:a16="http://schemas.microsoft.com/office/drawing/2014/main" id="{94F15054-2DFC-D3EA-7723-27E0ACC62F80}"/>
                      </a:ext>
                    </a:extLst>
                  </p:cNvPr>
                  <p:cNvSpPr/>
                  <p:nvPr/>
                </p:nvSpPr>
                <p:spPr>
                  <a:xfrm>
                    <a:off x="3022353" y="1197437"/>
                    <a:ext cx="33552" cy="40369"/>
                  </a:xfrm>
                  <a:custGeom>
                    <a:avLst/>
                    <a:gdLst>
                      <a:gd name="connsiteX0" fmla="*/ 0 w 33552"/>
                      <a:gd name="connsiteY0" fmla="*/ 39810 h 40369"/>
                      <a:gd name="connsiteX1" fmla="*/ 4317 w 33552"/>
                      <a:gd name="connsiteY1" fmla="*/ 0 h 40369"/>
                      <a:gd name="connsiteX2" fmla="*/ 19345 w 33552"/>
                      <a:gd name="connsiteY2" fmla="*/ 1599 h 40369"/>
                      <a:gd name="connsiteX3" fmla="*/ 25341 w 33552"/>
                      <a:gd name="connsiteY3" fmla="*/ 2638 h 40369"/>
                      <a:gd name="connsiteX4" fmla="*/ 30057 w 33552"/>
                      <a:gd name="connsiteY4" fmla="*/ 5036 h 40369"/>
                      <a:gd name="connsiteX5" fmla="*/ 32855 w 33552"/>
                      <a:gd name="connsiteY5" fmla="*/ 9193 h 40369"/>
                      <a:gd name="connsiteX6" fmla="*/ 33494 w 33552"/>
                      <a:gd name="connsiteY6" fmla="*/ 14789 h 40369"/>
                      <a:gd name="connsiteX7" fmla="*/ 29338 w 33552"/>
                      <a:gd name="connsiteY7" fmla="*/ 23022 h 40369"/>
                      <a:gd name="connsiteX8" fmla="*/ 17267 w 33552"/>
                      <a:gd name="connsiteY8" fmla="*/ 25261 h 40369"/>
                      <a:gd name="connsiteX9" fmla="*/ 7035 w 33552"/>
                      <a:gd name="connsiteY9" fmla="*/ 24142 h 40369"/>
                      <a:gd name="connsiteX10" fmla="*/ 5276 w 33552"/>
                      <a:gd name="connsiteY10" fmla="*/ 40369 h 40369"/>
                      <a:gd name="connsiteX11" fmla="*/ 0 w 33552"/>
                      <a:gd name="connsiteY11" fmla="*/ 39810 h 40369"/>
                      <a:gd name="connsiteX12" fmla="*/ 7514 w 33552"/>
                      <a:gd name="connsiteY12" fmla="*/ 19425 h 40369"/>
                      <a:gd name="connsiteX13" fmla="*/ 17827 w 33552"/>
                      <a:gd name="connsiteY13" fmla="*/ 20544 h 40369"/>
                      <a:gd name="connsiteX14" fmla="*/ 25261 w 33552"/>
                      <a:gd name="connsiteY14" fmla="*/ 19425 h 40369"/>
                      <a:gd name="connsiteX15" fmla="*/ 27979 w 33552"/>
                      <a:gd name="connsiteY15" fmla="*/ 14309 h 40369"/>
                      <a:gd name="connsiteX16" fmla="*/ 27179 w 33552"/>
                      <a:gd name="connsiteY16" fmla="*/ 9912 h 40369"/>
                      <a:gd name="connsiteX17" fmla="*/ 24142 w 33552"/>
                      <a:gd name="connsiteY17" fmla="*/ 7195 h 40369"/>
                      <a:gd name="connsiteX18" fmla="*/ 19265 w 33552"/>
                      <a:gd name="connsiteY18" fmla="*/ 6315 h 40369"/>
                      <a:gd name="connsiteX19" fmla="*/ 9113 w 33552"/>
                      <a:gd name="connsiteY19" fmla="*/ 5196 h 40369"/>
                      <a:gd name="connsiteX20" fmla="*/ 7594 w 33552"/>
                      <a:gd name="connsiteY20" fmla="*/ 19425 h 40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552" h="40369">
                        <a:moveTo>
                          <a:pt x="0" y="39810"/>
                        </a:moveTo>
                        <a:lnTo>
                          <a:pt x="4317" y="0"/>
                        </a:lnTo>
                        <a:lnTo>
                          <a:pt x="19345" y="1599"/>
                        </a:lnTo>
                        <a:cubicBezTo>
                          <a:pt x="21983" y="1919"/>
                          <a:pt x="23982" y="2238"/>
                          <a:pt x="25341" y="2638"/>
                        </a:cubicBezTo>
                        <a:cubicBezTo>
                          <a:pt x="27259" y="3198"/>
                          <a:pt x="28858" y="3997"/>
                          <a:pt x="30057" y="5036"/>
                        </a:cubicBezTo>
                        <a:cubicBezTo>
                          <a:pt x="31256" y="6075"/>
                          <a:pt x="32215" y="7514"/>
                          <a:pt x="32855" y="9193"/>
                        </a:cubicBezTo>
                        <a:cubicBezTo>
                          <a:pt x="33494" y="10952"/>
                          <a:pt x="33654" y="12790"/>
                          <a:pt x="33494" y="14789"/>
                        </a:cubicBezTo>
                        <a:cubicBezTo>
                          <a:pt x="33175" y="18146"/>
                          <a:pt x="31736" y="20944"/>
                          <a:pt x="29338" y="23022"/>
                        </a:cubicBezTo>
                        <a:cubicBezTo>
                          <a:pt x="26939" y="25101"/>
                          <a:pt x="22942" y="25900"/>
                          <a:pt x="17267" y="25261"/>
                        </a:cubicBezTo>
                        <a:lnTo>
                          <a:pt x="7035" y="24142"/>
                        </a:lnTo>
                        <a:lnTo>
                          <a:pt x="5276" y="40369"/>
                        </a:lnTo>
                        <a:lnTo>
                          <a:pt x="0" y="39810"/>
                        </a:lnTo>
                        <a:close/>
                        <a:moveTo>
                          <a:pt x="7514" y="19425"/>
                        </a:moveTo>
                        <a:lnTo>
                          <a:pt x="17827" y="20544"/>
                        </a:lnTo>
                        <a:cubicBezTo>
                          <a:pt x="21264" y="20944"/>
                          <a:pt x="23742" y="20544"/>
                          <a:pt x="25261" y="19425"/>
                        </a:cubicBezTo>
                        <a:cubicBezTo>
                          <a:pt x="26859" y="18306"/>
                          <a:pt x="27739" y="16627"/>
                          <a:pt x="27979" y="14309"/>
                        </a:cubicBezTo>
                        <a:cubicBezTo>
                          <a:pt x="28138" y="12630"/>
                          <a:pt x="27899" y="11191"/>
                          <a:pt x="27179" y="9912"/>
                        </a:cubicBezTo>
                        <a:cubicBezTo>
                          <a:pt x="26460" y="8633"/>
                          <a:pt x="25421" y="7754"/>
                          <a:pt x="24142" y="7195"/>
                        </a:cubicBezTo>
                        <a:cubicBezTo>
                          <a:pt x="23262" y="6875"/>
                          <a:pt x="21663" y="6555"/>
                          <a:pt x="19265" y="6315"/>
                        </a:cubicBezTo>
                        <a:lnTo>
                          <a:pt x="9113" y="5196"/>
                        </a:lnTo>
                        <a:lnTo>
                          <a:pt x="7594" y="19425"/>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77" name="Freeform: Shape 5476">
                    <a:extLst>
                      <a:ext uri="{FF2B5EF4-FFF2-40B4-BE49-F238E27FC236}">
                        <a16:creationId xmlns:a16="http://schemas.microsoft.com/office/drawing/2014/main" id="{DA8E1653-E4A5-1CE6-4FC3-AF03A74C2968}"/>
                      </a:ext>
                    </a:extLst>
                  </p:cNvPr>
                  <p:cNvSpPr/>
                  <p:nvPr/>
                </p:nvSpPr>
                <p:spPr>
                  <a:xfrm>
                    <a:off x="3071196" y="1214384"/>
                    <a:ext cx="28862" cy="40289"/>
                  </a:xfrm>
                  <a:custGeom>
                    <a:avLst/>
                    <a:gdLst>
                      <a:gd name="connsiteX0" fmla="*/ 0 w 28862"/>
                      <a:gd name="connsiteY0" fmla="*/ 39730 h 40289"/>
                      <a:gd name="connsiteX1" fmla="*/ 5756 w 28862"/>
                      <a:gd name="connsiteY1" fmla="*/ 0 h 40289"/>
                      <a:gd name="connsiteX2" fmla="*/ 10152 w 28862"/>
                      <a:gd name="connsiteY2" fmla="*/ 640 h 40289"/>
                      <a:gd name="connsiteX3" fmla="*/ 9593 w 28862"/>
                      <a:gd name="connsiteY3" fmla="*/ 4397 h 40289"/>
                      <a:gd name="connsiteX4" fmla="*/ 13590 w 28862"/>
                      <a:gd name="connsiteY4" fmla="*/ 1599 h 40289"/>
                      <a:gd name="connsiteX5" fmla="*/ 18546 w 28862"/>
                      <a:gd name="connsiteY5" fmla="*/ 1199 h 40289"/>
                      <a:gd name="connsiteX6" fmla="*/ 24781 w 28862"/>
                      <a:gd name="connsiteY6" fmla="*/ 3997 h 40289"/>
                      <a:gd name="connsiteX7" fmla="*/ 28299 w 28862"/>
                      <a:gd name="connsiteY7" fmla="*/ 9912 h 40289"/>
                      <a:gd name="connsiteX8" fmla="*/ 28618 w 28862"/>
                      <a:gd name="connsiteY8" fmla="*/ 17667 h 40289"/>
                      <a:gd name="connsiteX9" fmla="*/ 25900 w 28862"/>
                      <a:gd name="connsiteY9" fmla="*/ 25341 h 40289"/>
                      <a:gd name="connsiteX10" fmla="*/ 20544 w 28862"/>
                      <a:gd name="connsiteY10" fmla="*/ 30057 h 40289"/>
                      <a:gd name="connsiteX11" fmla="*/ 13910 w 28862"/>
                      <a:gd name="connsiteY11" fmla="*/ 31016 h 40289"/>
                      <a:gd name="connsiteX12" fmla="*/ 9673 w 28862"/>
                      <a:gd name="connsiteY12" fmla="*/ 29338 h 40289"/>
                      <a:gd name="connsiteX13" fmla="*/ 6875 w 28862"/>
                      <a:gd name="connsiteY13" fmla="*/ 26300 h 40289"/>
                      <a:gd name="connsiteX14" fmla="*/ 4876 w 28862"/>
                      <a:gd name="connsiteY14" fmla="*/ 40289 h 40289"/>
                      <a:gd name="connsiteX15" fmla="*/ 0 w 28862"/>
                      <a:gd name="connsiteY15" fmla="*/ 39570 h 40289"/>
                      <a:gd name="connsiteX16" fmla="*/ 8074 w 28862"/>
                      <a:gd name="connsiteY16" fmla="*/ 15108 h 40289"/>
                      <a:gd name="connsiteX17" fmla="*/ 9113 w 28862"/>
                      <a:gd name="connsiteY17" fmla="*/ 23662 h 40289"/>
                      <a:gd name="connsiteX18" fmla="*/ 14149 w 28862"/>
                      <a:gd name="connsiteY18" fmla="*/ 27099 h 40289"/>
                      <a:gd name="connsiteX19" fmla="*/ 20145 w 28862"/>
                      <a:gd name="connsiteY19" fmla="*/ 25181 h 40289"/>
                      <a:gd name="connsiteX20" fmla="*/ 23662 w 28862"/>
                      <a:gd name="connsiteY20" fmla="*/ 17027 h 40289"/>
                      <a:gd name="connsiteX21" fmla="*/ 22623 w 28862"/>
                      <a:gd name="connsiteY21" fmla="*/ 8474 h 40289"/>
                      <a:gd name="connsiteX22" fmla="*/ 17587 w 28862"/>
                      <a:gd name="connsiteY22" fmla="*/ 4956 h 40289"/>
                      <a:gd name="connsiteX23" fmla="*/ 11671 w 28862"/>
                      <a:gd name="connsiteY23" fmla="*/ 7035 h 40289"/>
                      <a:gd name="connsiteX24" fmla="*/ 8074 w 28862"/>
                      <a:gd name="connsiteY24" fmla="*/ 15108 h 4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862" h="40289">
                        <a:moveTo>
                          <a:pt x="0" y="39730"/>
                        </a:moveTo>
                        <a:lnTo>
                          <a:pt x="5756" y="0"/>
                        </a:lnTo>
                        <a:lnTo>
                          <a:pt x="10152" y="640"/>
                        </a:lnTo>
                        <a:lnTo>
                          <a:pt x="9593" y="4397"/>
                        </a:lnTo>
                        <a:cubicBezTo>
                          <a:pt x="10872" y="3118"/>
                          <a:pt x="12151" y="2158"/>
                          <a:pt x="13590" y="1599"/>
                        </a:cubicBezTo>
                        <a:cubicBezTo>
                          <a:pt x="15029" y="1039"/>
                          <a:pt x="16627" y="959"/>
                          <a:pt x="18546" y="1199"/>
                        </a:cubicBezTo>
                        <a:cubicBezTo>
                          <a:pt x="21024" y="1519"/>
                          <a:pt x="23103" y="2478"/>
                          <a:pt x="24781" y="3997"/>
                        </a:cubicBezTo>
                        <a:cubicBezTo>
                          <a:pt x="26460" y="5516"/>
                          <a:pt x="27659" y="7514"/>
                          <a:pt x="28299" y="9912"/>
                        </a:cubicBezTo>
                        <a:cubicBezTo>
                          <a:pt x="28938" y="12311"/>
                          <a:pt x="29018" y="14949"/>
                          <a:pt x="28618" y="17667"/>
                        </a:cubicBezTo>
                        <a:cubicBezTo>
                          <a:pt x="28218" y="20624"/>
                          <a:pt x="27259" y="23182"/>
                          <a:pt x="25900" y="25341"/>
                        </a:cubicBezTo>
                        <a:cubicBezTo>
                          <a:pt x="24541" y="27579"/>
                          <a:pt x="22703" y="29098"/>
                          <a:pt x="20544" y="30057"/>
                        </a:cubicBezTo>
                        <a:cubicBezTo>
                          <a:pt x="18386" y="31016"/>
                          <a:pt x="16148" y="31336"/>
                          <a:pt x="13910" y="31016"/>
                        </a:cubicBezTo>
                        <a:cubicBezTo>
                          <a:pt x="12311" y="30777"/>
                          <a:pt x="10872" y="30217"/>
                          <a:pt x="9673" y="29338"/>
                        </a:cubicBezTo>
                        <a:cubicBezTo>
                          <a:pt x="8474" y="28458"/>
                          <a:pt x="7514" y="27419"/>
                          <a:pt x="6875" y="26300"/>
                        </a:cubicBezTo>
                        <a:lnTo>
                          <a:pt x="4876" y="40289"/>
                        </a:lnTo>
                        <a:lnTo>
                          <a:pt x="0" y="39570"/>
                        </a:lnTo>
                        <a:close/>
                        <a:moveTo>
                          <a:pt x="8074" y="15108"/>
                        </a:moveTo>
                        <a:cubicBezTo>
                          <a:pt x="7514" y="18786"/>
                          <a:pt x="7914" y="21664"/>
                          <a:pt x="9113" y="23662"/>
                        </a:cubicBezTo>
                        <a:cubicBezTo>
                          <a:pt x="10312" y="25661"/>
                          <a:pt x="12071" y="26780"/>
                          <a:pt x="14149" y="27099"/>
                        </a:cubicBezTo>
                        <a:cubicBezTo>
                          <a:pt x="16308" y="27419"/>
                          <a:pt x="18306" y="26780"/>
                          <a:pt x="20145" y="25181"/>
                        </a:cubicBezTo>
                        <a:cubicBezTo>
                          <a:pt x="21983" y="23582"/>
                          <a:pt x="23103" y="20864"/>
                          <a:pt x="23662" y="17027"/>
                        </a:cubicBezTo>
                        <a:cubicBezTo>
                          <a:pt x="24222" y="13350"/>
                          <a:pt x="23822" y="10552"/>
                          <a:pt x="22623" y="8474"/>
                        </a:cubicBezTo>
                        <a:cubicBezTo>
                          <a:pt x="21424" y="6395"/>
                          <a:pt x="19745" y="5276"/>
                          <a:pt x="17587" y="4956"/>
                        </a:cubicBezTo>
                        <a:cubicBezTo>
                          <a:pt x="15508" y="4636"/>
                          <a:pt x="13510" y="5356"/>
                          <a:pt x="11671" y="7035"/>
                        </a:cubicBezTo>
                        <a:cubicBezTo>
                          <a:pt x="9833" y="8713"/>
                          <a:pt x="8554" y="11431"/>
                          <a:pt x="8074" y="15108"/>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78" name="Freeform: Shape 5477">
                    <a:extLst>
                      <a:ext uri="{FF2B5EF4-FFF2-40B4-BE49-F238E27FC236}">
                        <a16:creationId xmlns:a16="http://schemas.microsoft.com/office/drawing/2014/main" id="{5CB0A772-D7A4-4F1B-FF35-CD674AB05E92}"/>
                      </a:ext>
                    </a:extLst>
                  </p:cNvPr>
                  <p:cNvSpPr/>
                  <p:nvPr/>
                </p:nvSpPr>
                <p:spPr>
                  <a:xfrm>
                    <a:off x="3103796" y="1220086"/>
                    <a:ext cx="27065" cy="30374"/>
                  </a:xfrm>
                  <a:custGeom>
                    <a:avLst/>
                    <a:gdLst>
                      <a:gd name="connsiteX0" fmla="*/ 20799 w 27065"/>
                      <a:gd name="connsiteY0" fmla="*/ 21557 h 30374"/>
                      <a:gd name="connsiteX1" fmla="*/ 25675 w 27065"/>
                      <a:gd name="connsiteY1" fmla="*/ 22996 h 30374"/>
                      <a:gd name="connsiteX2" fmla="*/ 20160 w 27065"/>
                      <a:gd name="connsiteY2" fmla="*/ 29071 h 30374"/>
                      <a:gd name="connsiteX3" fmla="*/ 11526 w 27065"/>
                      <a:gd name="connsiteY3" fmla="*/ 30110 h 30374"/>
                      <a:gd name="connsiteX4" fmla="*/ 2173 w 27065"/>
                      <a:gd name="connsiteY4" fmla="*/ 24595 h 30374"/>
                      <a:gd name="connsiteX5" fmla="*/ 335 w 27065"/>
                      <a:gd name="connsiteY5" fmla="*/ 13163 h 30374"/>
                      <a:gd name="connsiteX6" fmla="*/ 5930 w 27065"/>
                      <a:gd name="connsiteY6" fmla="*/ 2611 h 30374"/>
                      <a:gd name="connsiteX7" fmla="*/ 16243 w 27065"/>
                      <a:gd name="connsiteY7" fmla="*/ 213 h 30374"/>
                      <a:gd name="connsiteX8" fmla="*/ 24956 w 27065"/>
                      <a:gd name="connsiteY8" fmla="*/ 5729 h 30374"/>
                      <a:gd name="connsiteX9" fmla="*/ 26715 w 27065"/>
                      <a:gd name="connsiteY9" fmla="*/ 17320 h 30374"/>
                      <a:gd name="connsiteX10" fmla="*/ 26475 w 27065"/>
                      <a:gd name="connsiteY10" fmla="*/ 18599 h 30374"/>
                      <a:gd name="connsiteX11" fmla="*/ 5131 w 27065"/>
                      <a:gd name="connsiteY11" fmla="*/ 15002 h 30374"/>
                      <a:gd name="connsiteX12" fmla="*/ 6570 w 27065"/>
                      <a:gd name="connsiteY12" fmla="*/ 22676 h 30374"/>
                      <a:gd name="connsiteX13" fmla="*/ 12166 w 27065"/>
                      <a:gd name="connsiteY13" fmla="*/ 26193 h 30374"/>
                      <a:gd name="connsiteX14" fmla="*/ 16962 w 27065"/>
                      <a:gd name="connsiteY14" fmla="*/ 25554 h 30374"/>
                      <a:gd name="connsiteX15" fmla="*/ 20719 w 27065"/>
                      <a:gd name="connsiteY15" fmla="*/ 21557 h 30374"/>
                      <a:gd name="connsiteX16" fmla="*/ 6170 w 27065"/>
                      <a:gd name="connsiteY16" fmla="*/ 11005 h 30374"/>
                      <a:gd name="connsiteX17" fmla="*/ 22158 w 27065"/>
                      <a:gd name="connsiteY17" fmla="*/ 13723 h 30374"/>
                      <a:gd name="connsiteX18" fmla="*/ 21199 w 27065"/>
                      <a:gd name="connsiteY18" fmla="*/ 7967 h 30374"/>
                      <a:gd name="connsiteX19" fmla="*/ 15683 w 27065"/>
                      <a:gd name="connsiteY19" fmla="*/ 4130 h 30374"/>
                      <a:gd name="connsiteX20" fmla="*/ 9688 w 27065"/>
                      <a:gd name="connsiteY20" fmla="*/ 5409 h 30374"/>
                      <a:gd name="connsiteX21" fmla="*/ 6170 w 27065"/>
                      <a:gd name="connsiteY21" fmla="*/ 11005 h 3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065" h="30374">
                        <a:moveTo>
                          <a:pt x="20799" y="21557"/>
                        </a:moveTo>
                        <a:lnTo>
                          <a:pt x="25675" y="22996"/>
                        </a:lnTo>
                        <a:cubicBezTo>
                          <a:pt x="24396" y="25794"/>
                          <a:pt x="22558" y="27792"/>
                          <a:pt x="20160" y="29071"/>
                        </a:cubicBezTo>
                        <a:cubicBezTo>
                          <a:pt x="17762" y="30350"/>
                          <a:pt x="14884" y="30670"/>
                          <a:pt x="11526" y="30110"/>
                        </a:cubicBezTo>
                        <a:cubicBezTo>
                          <a:pt x="7369" y="29391"/>
                          <a:pt x="4252" y="27552"/>
                          <a:pt x="2173" y="24595"/>
                        </a:cubicBezTo>
                        <a:cubicBezTo>
                          <a:pt x="175" y="21637"/>
                          <a:pt x="-465" y="17800"/>
                          <a:pt x="335" y="13163"/>
                        </a:cubicBezTo>
                        <a:cubicBezTo>
                          <a:pt x="1134" y="8367"/>
                          <a:pt x="2973" y="4850"/>
                          <a:pt x="5930" y="2611"/>
                        </a:cubicBezTo>
                        <a:cubicBezTo>
                          <a:pt x="8888" y="373"/>
                          <a:pt x="12326" y="-426"/>
                          <a:pt x="16243" y="213"/>
                        </a:cubicBezTo>
                        <a:cubicBezTo>
                          <a:pt x="20080" y="853"/>
                          <a:pt x="22958" y="2691"/>
                          <a:pt x="24956" y="5729"/>
                        </a:cubicBezTo>
                        <a:cubicBezTo>
                          <a:pt x="26954" y="8767"/>
                          <a:pt x="27514" y="12604"/>
                          <a:pt x="26715" y="17320"/>
                        </a:cubicBezTo>
                        <a:cubicBezTo>
                          <a:pt x="26715" y="17640"/>
                          <a:pt x="26555" y="18040"/>
                          <a:pt x="26475" y="18599"/>
                        </a:cubicBezTo>
                        <a:lnTo>
                          <a:pt x="5131" y="15002"/>
                        </a:lnTo>
                        <a:cubicBezTo>
                          <a:pt x="4811" y="18199"/>
                          <a:pt x="5291" y="20757"/>
                          <a:pt x="6570" y="22676"/>
                        </a:cubicBezTo>
                        <a:cubicBezTo>
                          <a:pt x="7849" y="24595"/>
                          <a:pt x="9768" y="25794"/>
                          <a:pt x="12166" y="26193"/>
                        </a:cubicBezTo>
                        <a:cubicBezTo>
                          <a:pt x="13924" y="26513"/>
                          <a:pt x="15523" y="26273"/>
                          <a:pt x="16962" y="25554"/>
                        </a:cubicBezTo>
                        <a:cubicBezTo>
                          <a:pt x="18401" y="24834"/>
                          <a:pt x="19600" y="23475"/>
                          <a:pt x="20719" y="21557"/>
                        </a:cubicBezTo>
                        <a:close/>
                        <a:moveTo>
                          <a:pt x="6170" y="11005"/>
                        </a:moveTo>
                        <a:lnTo>
                          <a:pt x="22158" y="13723"/>
                        </a:lnTo>
                        <a:cubicBezTo>
                          <a:pt x="22318" y="11245"/>
                          <a:pt x="22078" y="9406"/>
                          <a:pt x="21199" y="7967"/>
                        </a:cubicBezTo>
                        <a:cubicBezTo>
                          <a:pt x="20000" y="5809"/>
                          <a:pt x="18081" y="4530"/>
                          <a:pt x="15683" y="4130"/>
                        </a:cubicBezTo>
                        <a:cubicBezTo>
                          <a:pt x="13445" y="3730"/>
                          <a:pt x="11446" y="4130"/>
                          <a:pt x="9688" y="5409"/>
                        </a:cubicBezTo>
                        <a:cubicBezTo>
                          <a:pt x="7929" y="6608"/>
                          <a:pt x="6730" y="8527"/>
                          <a:pt x="6170" y="11005"/>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79" name="Freeform: Shape 5478">
                    <a:extLst>
                      <a:ext uri="{FF2B5EF4-FFF2-40B4-BE49-F238E27FC236}">
                        <a16:creationId xmlns:a16="http://schemas.microsoft.com/office/drawing/2014/main" id="{79871C35-CD01-03A7-93A8-D8573B369316}"/>
                      </a:ext>
                    </a:extLst>
                  </p:cNvPr>
                  <p:cNvSpPr/>
                  <p:nvPr/>
                </p:nvSpPr>
                <p:spPr>
                  <a:xfrm>
                    <a:off x="3133708" y="1224216"/>
                    <a:ext cx="20624" cy="29417"/>
                  </a:xfrm>
                  <a:custGeom>
                    <a:avLst/>
                    <a:gdLst>
                      <a:gd name="connsiteX0" fmla="*/ 0 w 20624"/>
                      <a:gd name="connsiteY0" fmla="*/ 28538 h 29417"/>
                      <a:gd name="connsiteX1" fmla="*/ 5356 w 20624"/>
                      <a:gd name="connsiteY1" fmla="*/ 0 h 29417"/>
                      <a:gd name="connsiteX2" fmla="*/ 9673 w 20624"/>
                      <a:gd name="connsiteY2" fmla="*/ 799 h 29417"/>
                      <a:gd name="connsiteX3" fmla="*/ 8873 w 20624"/>
                      <a:gd name="connsiteY3" fmla="*/ 5116 h 29417"/>
                      <a:gd name="connsiteX4" fmla="*/ 12710 w 20624"/>
                      <a:gd name="connsiteY4" fmla="*/ 1679 h 29417"/>
                      <a:gd name="connsiteX5" fmla="*/ 15988 w 20624"/>
                      <a:gd name="connsiteY5" fmla="*/ 1279 h 29417"/>
                      <a:gd name="connsiteX6" fmla="*/ 20624 w 20624"/>
                      <a:gd name="connsiteY6" fmla="*/ 3757 h 29417"/>
                      <a:gd name="connsiteX7" fmla="*/ 18146 w 20624"/>
                      <a:gd name="connsiteY7" fmla="*/ 7914 h 29417"/>
                      <a:gd name="connsiteX8" fmla="*/ 14789 w 20624"/>
                      <a:gd name="connsiteY8" fmla="*/ 6235 h 29417"/>
                      <a:gd name="connsiteX9" fmla="*/ 11751 w 20624"/>
                      <a:gd name="connsiteY9" fmla="*/ 6635 h 29417"/>
                      <a:gd name="connsiteX10" fmla="*/ 9433 w 20624"/>
                      <a:gd name="connsiteY10" fmla="*/ 8953 h 29417"/>
                      <a:gd name="connsiteX11" fmla="*/ 7594 w 20624"/>
                      <a:gd name="connsiteY11" fmla="*/ 14469 h 29417"/>
                      <a:gd name="connsiteX12" fmla="*/ 4796 w 20624"/>
                      <a:gd name="connsiteY12" fmla="*/ 29418 h 29417"/>
                      <a:gd name="connsiteX13" fmla="*/ 0 w 20624"/>
                      <a:gd name="connsiteY13" fmla="*/ 28538 h 2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24" h="29417">
                        <a:moveTo>
                          <a:pt x="0" y="28538"/>
                        </a:moveTo>
                        <a:lnTo>
                          <a:pt x="5356" y="0"/>
                        </a:lnTo>
                        <a:lnTo>
                          <a:pt x="9673" y="799"/>
                        </a:lnTo>
                        <a:lnTo>
                          <a:pt x="8873" y="5116"/>
                        </a:lnTo>
                        <a:cubicBezTo>
                          <a:pt x="10392" y="3277"/>
                          <a:pt x="11671" y="2158"/>
                          <a:pt x="12710" y="1679"/>
                        </a:cubicBezTo>
                        <a:cubicBezTo>
                          <a:pt x="13750" y="1199"/>
                          <a:pt x="14869" y="1119"/>
                          <a:pt x="15988" y="1279"/>
                        </a:cubicBezTo>
                        <a:cubicBezTo>
                          <a:pt x="17587" y="1599"/>
                          <a:pt x="19185" y="2398"/>
                          <a:pt x="20624" y="3757"/>
                        </a:cubicBezTo>
                        <a:lnTo>
                          <a:pt x="18146" y="7914"/>
                        </a:lnTo>
                        <a:cubicBezTo>
                          <a:pt x="17107" y="7035"/>
                          <a:pt x="15988" y="6395"/>
                          <a:pt x="14789" y="6235"/>
                        </a:cubicBezTo>
                        <a:cubicBezTo>
                          <a:pt x="13750" y="6075"/>
                          <a:pt x="12710" y="6235"/>
                          <a:pt x="11751" y="6635"/>
                        </a:cubicBezTo>
                        <a:cubicBezTo>
                          <a:pt x="10792" y="7115"/>
                          <a:pt x="9992" y="7914"/>
                          <a:pt x="9433" y="8953"/>
                        </a:cubicBezTo>
                        <a:cubicBezTo>
                          <a:pt x="8554" y="10552"/>
                          <a:pt x="7994" y="12391"/>
                          <a:pt x="7594" y="14469"/>
                        </a:cubicBezTo>
                        <a:lnTo>
                          <a:pt x="4796" y="29418"/>
                        </a:lnTo>
                        <a:lnTo>
                          <a:pt x="0" y="28538"/>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0" name="Freeform: Shape 5479">
                    <a:extLst>
                      <a:ext uri="{FF2B5EF4-FFF2-40B4-BE49-F238E27FC236}">
                        <a16:creationId xmlns:a16="http://schemas.microsoft.com/office/drawing/2014/main" id="{4BFCE402-525D-2F3D-22F3-ED94F8553235}"/>
                      </a:ext>
                    </a:extLst>
                  </p:cNvPr>
                  <p:cNvSpPr/>
                  <p:nvPr/>
                </p:nvSpPr>
                <p:spPr>
                  <a:xfrm>
                    <a:off x="3167999" y="1232483"/>
                    <a:ext cx="26068" cy="30297"/>
                  </a:xfrm>
                  <a:custGeom>
                    <a:avLst/>
                    <a:gdLst>
                      <a:gd name="connsiteX0" fmla="*/ 19828 w 26068"/>
                      <a:gd name="connsiteY0" fmla="*/ 20432 h 30297"/>
                      <a:gd name="connsiteX1" fmla="*/ 24385 w 26068"/>
                      <a:gd name="connsiteY1" fmla="*/ 22111 h 30297"/>
                      <a:gd name="connsiteX2" fmla="*/ 18789 w 26068"/>
                      <a:gd name="connsiteY2" fmla="*/ 28906 h 30297"/>
                      <a:gd name="connsiteX3" fmla="*/ 10316 w 26068"/>
                      <a:gd name="connsiteY3" fmla="*/ 29945 h 30297"/>
                      <a:gd name="connsiteX4" fmla="*/ 1762 w 26068"/>
                      <a:gd name="connsiteY4" fmla="*/ 24109 h 30297"/>
                      <a:gd name="connsiteX5" fmla="*/ 563 w 26068"/>
                      <a:gd name="connsiteY5" fmla="*/ 12438 h 30297"/>
                      <a:gd name="connsiteX6" fmla="*/ 3840 w 26068"/>
                      <a:gd name="connsiteY6" fmla="*/ 4764 h 30297"/>
                      <a:gd name="connsiteX7" fmla="*/ 9596 w 26068"/>
                      <a:gd name="connsiteY7" fmla="*/ 607 h 30297"/>
                      <a:gd name="connsiteX8" fmla="*/ 16711 w 26068"/>
                      <a:gd name="connsiteY8" fmla="*/ 367 h 30297"/>
                      <a:gd name="connsiteX9" fmla="*/ 23745 w 26068"/>
                      <a:gd name="connsiteY9" fmla="*/ 4364 h 30297"/>
                      <a:gd name="connsiteX10" fmla="*/ 26064 w 26068"/>
                      <a:gd name="connsiteY10" fmla="*/ 11799 h 30297"/>
                      <a:gd name="connsiteX11" fmla="*/ 21267 w 26068"/>
                      <a:gd name="connsiteY11" fmla="*/ 11479 h 30297"/>
                      <a:gd name="connsiteX12" fmla="*/ 19828 w 26068"/>
                      <a:gd name="connsiteY12" fmla="*/ 6682 h 30297"/>
                      <a:gd name="connsiteX13" fmla="*/ 16071 w 26068"/>
                      <a:gd name="connsiteY13" fmla="*/ 4364 h 30297"/>
                      <a:gd name="connsiteX14" fmla="*/ 9596 w 26068"/>
                      <a:gd name="connsiteY14" fmla="*/ 5723 h 30297"/>
                      <a:gd name="connsiteX15" fmla="*/ 5519 w 26068"/>
                      <a:gd name="connsiteY15" fmla="*/ 13477 h 30297"/>
                      <a:gd name="connsiteX16" fmla="*/ 5919 w 26068"/>
                      <a:gd name="connsiteY16" fmla="*/ 22271 h 30297"/>
                      <a:gd name="connsiteX17" fmla="*/ 11035 w 26068"/>
                      <a:gd name="connsiteY17" fmla="*/ 26108 h 30297"/>
                      <a:gd name="connsiteX18" fmla="*/ 16151 w 26068"/>
                      <a:gd name="connsiteY18" fmla="*/ 25388 h 30297"/>
                      <a:gd name="connsiteX19" fmla="*/ 19748 w 26068"/>
                      <a:gd name="connsiteY19" fmla="*/ 20592 h 3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68" h="30297">
                        <a:moveTo>
                          <a:pt x="19828" y="20432"/>
                        </a:moveTo>
                        <a:lnTo>
                          <a:pt x="24385" y="22111"/>
                        </a:lnTo>
                        <a:cubicBezTo>
                          <a:pt x="23186" y="25228"/>
                          <a:pt x="21267" y="27547"/>
                          <a:pt x="18789" y="28906"/>
                        </a:cubicBezTo>
                        <a:cubicBezTo>
                          <a:pt x="16231" y="30264"/>
                          <a:pt x="13433" y="30664"/>
                          <a:pt x="10316" y="29945"/>
                        </a:cubicBezTo>
                        <a:cubicBezTo>
                          <a:pt x="6398" y="29065"/>
                          <a:pt x="3601" y="27147"/>
                          <a:pt x="1762" y="24109"/>
                        </a:cubicBezTo>
                        <a:cubicBezTo>
                          <a:pt x="-77" y="21072"/>
                          <a:pt x="-476" y="17154"/>
                          <a:pt x="563" y="12438"/>
                        </a:cubicBezTo>
                        <a:cubicBezTo>
                          <a:pt x="1202" y="9400"/>
                          <a:pt x="2322" y="6842"/>
                          <a:pt x="3840" y="4764"/>
                        </a:cubicBezTo>
                        <a:cubicBezTo>
                          <a:pt x="5359" y="2685"/>
                          <a:pt x="7278" y="1327"/>
                          <a:pt x="9596" y="607"/>
                        </a:cubicBezTo>
                        <a:cubicBezTo>
                          <a:pt x="11914" y="-112"/>
                          <a:pt x="14312" y="-192"/>
                          <a:pt x="16711" y="367"/>
                        </a:cubicBezTo>
                        <a:cubicBezTo>
                          <a:pt x="19748" y="1007"/>
                          <a:pt x="22146" y="2366"/>
                          <a:pt x="23745" y="4364"/>
                        </a:cubicBezTo>
                        <a:cubicBezTo>
                          <a:pt x="25344" y="6363"/>
                          <a:pt x="26143" y="8841"/>
                          <a:pt x="26064" y="11799"/>
                        </a:cubicBezTo>
                        <a:lnTo>
                          <a:pt x="21267" y="11479"/>
                        </a:lnTo>
                        <a:cubicBezTo>
                          <a:pt x="21267" y="9480"/>
                          <a:pt x="20788" y="7881"/>
                          <a:pt x="19828" y="6682"/>
                        </a:cubicBezTo>
                        <a:cubicBezTo>
                          <a:pt x="18869" y="5483"/>
                          <a:pt x="17670" y="4684"/>
                          <a:pt x="16071" y="4364"/>
                        </a:cubicBezTo>
                        <a:cubicBezTo>
                          <a:pt x="13673" y="3805"/>
                          <a:pt x="11515" y="4284"/>
                          <a:pt x="9596" y="5723"/>
                        </a:cubicBezTo>
                        <a:cubicBezTo>
                          <a:pt x="7677" y="7162"/>
                          <a:pt x="6319" y="9720"/>
                          <a:pt x="5519" y="13477"/>
                        </a:cubicBezTo>
                        <a:cubicBezTo>
                          <a:pt x="4720" y="17314"/>
                          <a:pt x="4800" y="20192"/>
                          <a:pt x="5919" y="22271"/>
                        </a:cubicBezTo>
                        <a:cubicBezTo>
                          <a:pt x="7038" y="24349"/>
                          <a:pt x="8717" y="25628"/>
                          <a:pt x="11035" y="26108"/>
                        </a:cubicBezTo>
                        <a:cubicBezTo>
                          <a:pt x="12953" y="26507"/>
                          <a:pt x="14632" y="26267"/>
                          <a:pt x="16151" y="25388"/>
                        </a:cubicBezTo>
                        <a:cubicBezTo>
                          <a:pt x="17670" y="24509"/>
                          <a:pt x="18869" y="22910"/>
                          <a:pt x="19748" y="20592"/>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1" name="Freeform: Shape 5480">
                    <a:extLst>
                      <a:ext uri="{FF2B5EF4-FFF2-40B4-BE49-F238E27FC236}">
                        <a16:creationId xmlns:a16="http://schemas.microsoft.com/office/drawing/2014/main" id="{CC54F9D4-33EA-8FD5-9972-37E88BDC2181}"/>
                      </a:ext>
                    </a:extLst>
                  </p:cNvPr>
                  <p:cNvSpPr/>
                  <p:nvPr/>
                </p:nvSpPr>
                <p:spPr>
                  <a:xfrm>
                    <a:off x="3194055" y="1238593"/>
                    <a:ext cx="28065" cy="32467"/>
                  </a:xfrm>
                  <a:custGeom>
                    <a:avLst/>
                    <a:gdLst>
                      <a:gd name="connsiteX0" fmla="*/ 19432 w 28065"/>
                      <a:gd name="connsiteY0" fmla="*/ 27592 h 32467"/>
                      <a:gd name="connsiteX1" fmla="*/ 13517 w 28065"/>
                      <a:gd name="connsiteY1" fmla="*/ 29590 h 32467"/>
                      <a:gd name="connsiteX2" fmla="*/ 8001 w 28065"/>
                      <a:gd name="connsiteY2" fmla="*/ 29270 h 32467"/>
                      <a:gd name="connsiteX3" fmla="*/ 1366 w 28065"/>
                      <a:gd name="connsiteY3" fmla="*/ 25273 h 32467"/>
                      <a:gd name="connsiteX4" fmla="*/ 247 w 28065"/>
                      <a:gd name="connsiteY4" fmla="*/ 18878 h 32467"/>
                      <a:gd name="connsiteX5" fmla="*/ 2085 w 28065"/>
                      <a:gd name="connsiteY5" fmla="*/ 15281 h 32467"/>
                      <a:gd name="connsiteX6" fmla="*/ 5203 w 28065"/>
                      <a:gd name="connsiteY6" fmla="*/ 13123 h 32467"/>
                      <a:gd name="connsiteX7" fmla="*/ 9040 w 28065"/>
                      <a:gd name="connsiteY7" fmla="*/ 12403 h 32467"/>
                      <a:gd name="connsiteX8" fmla="*/ 13437 w 28065"/>
                      <a:gd name="connsiteY8" fmla="*/ 12723 h 32467"/>
                      <a:gd name="connsiteX9" fmla="*/ 22390 w 28065"/>
                      <a:gd name="connsiteY9" fmla="*/ 13123 h 32467"/>
                      <a:gd name="connsiteX10" fmla="*/ 22710 w 28065"/>
                      <a:gd name="connsiteY10" fmla="*/ 11844 h 32467"/>
                      <a:gd name="connsiteX11" fmla="*/ 22310 w 28065"/>
                      <a:gd name="connsiteY11" fmla="*/ 7367 h 32467"/>
                      <a:gd name="connsiteX12" fmla="*/ 17274 w 28065"/>
                      <a:gd name="connsiteY12" fmla="*/ 4409 h 32467"/>
                      <a:gd name="connsiteX13" fmla="*/ 11998 w 28065"/>
                      <a:gd name="connsiteY13" fmla="*/ 4409 h 32467"/>
                      <a:gd name="connsiteX14" fmla="*/ 8640 w 28065"/>
                      <a:gd name="connsiteY14" fmla="*/ 8006 h 32467"/>
                      <a:gd name="connsiteX15" fmla="*/ 4084 w 28065"/>
                      <a:gd name="connsiteY15" fmla="*/ 6248 h 32467"/>
                      <a:gd name="connsiteX16" fmla="*/ 7361 w 28065"/>
                      <a:gd name="connsiteY16" fmla="*/ 1931 h 32467"/>
                      <a:gd name="connsiteX17" fmla="*/ 12238 w 28065"/>
                      <a:gd name="connsiteY17" fmla="*/ 93 h 32467"/>
                      <a:gd name="connsiteX18" fmla="*/ 18873 w 28065"/>
                      <a:gd name="connsiteY18" fmla="*/ 652 h 32467"/>
                      <a:gd name="connsiteX19" fmla="*/ 24548 w 28065"/>
                      <a:gd name="connsiteY19" fmla="*/ 2890 h 32467"/>
                      <a:gd name="connsiteX20" fmla="*/ 27346 w 28065"/>
                      <a:gd name="connsiteY20" fmla="*/ 5848 h 32467"/>
                      <a:gd name="connsiteX21" fmla="*/ 28066 w 28065"/>
                      <a:gd name="connsiteY21" fmla="*/ 9445 h 32467"/>
                      <a:gd name="connsiteX22" fmla="*/ 27266 w 28065"/>
                      <a:gd name="connsiteY22" fmla="*/ 13922 h 32467"/>
                      <a:gd name="connsiteX23" fmla="*/ 25747 w 28065"/>
                      <a:gd name="connsiteY23" fmla="*/ 20317 h 32467"/>
                      <a:gd name="connsiteX24" fmla="*/ 24069 w 28065"/>
                      <a:gd name="connsiteY24" fmla="*/ 28791 h 32467"/>
                      <a:gd name="connsiteX25" fmla="*/ 24468 w 28065"/>
                      <a:gd name="connsiteY25" fmla="*/ 32468 h 32467"/>
                      <a:gd name="connsiteX26" fmla="*/ 19512 w 28065"/>
                      <a:gd name="connsiteY26" fmla="*/ 31269 h 32467"/>
                      <a:gd name="connsiteX27" fmla="*/ 19432 w 28065"/>
                      <a:gd name="connsiteY27" fmla="*/ 27592 h 32467"/>
                      <a:gd name="connsiteX28" fmla="*/ 21590 w 28065"/>
                      <a:gd name="connsiteY28" fmla="*/ 16800 h 32467"/>
                      <a:gd name="connsiteX29" fmla="*/ 13357 w 28065"/>
                      <a:gd name="connsiteY29" fmla="*/ 16800 h 32467"/>
                      <a:gd name="connsiteX30" fmla="*/ 8960 w 28065"/>
                      <a:gd name="connsiteY30" fmla="*/ 16800 h 32467"/>
                      <a:gd name="connsiteX31" fmla="*/ 6722 w 28065"/>
                      <a:gd name="connsiteY31" fmla="*/ 17919 h 32467"/>
                      <a:gd name="connsiteX32" fmla="*/ 5523 w 28065"/>
                      <a:gd name="connsiteY32" fmla="*/ 19997 h 32467"/>
                      <a:gd name="connsiteX33" fmla="*/ 6242 w 28065"/>
                      <a:gd name="connsiteY33" fmla="*/ 23515 h 32467"/>
                      <a:gd name="connsiteX34" fmla="*/ 10159 w 28065"/>
                      <a:gd name="connsiteY34" fmla="*/ 25833 h 32467"/>
                      <a:gd name="connsiteX35" fmla="*/ 15355 w 28065"/>
                      <a:gd name="connsiteY35" fmla="*/ 25833 h 32467"/>
                      <a:gd name="connsiteX36" fmla="*/ 19352 w 28065"/>
                      <a:gd name="connsiteY36" fmla="*/ 23275 h 32467"/>
                      <a:gd name="connsiteX37" fmla="*/ 21271 w 28065"/>
                      <a:gd name="connsiteY37" fmla="*/ 18718 h 32467"/>
                      <a:gd name="connsiteX38" fmla="*/ 21671 w 28065"/>
                      <a:gd name="connsiteY38" fmla="*/ 16960 h 3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8065" h="32467">
                        <a:moveTo>
                          <a:pt x="19432" y="27592"/>
                        </a:moveTo>
                        <a:cubicBezTo>
                          <a:pt x="17274" y="28711"/>
                          <a:pt x="15355" y="29350"/>
                          <a:pt x="13517" y="29590"/>
                        </a:cubicBezTo>
                        <a:cubicBezTo>
                          <a:pt x="11678" y="29830"/>
                          <a:pt x="9919" y="29670"/>
                          <a:pt x="8001" y="29270"/>
                        </a:cubicBezTo>
                        <a:cubicBezTo>
                          <a:pt x="4883" y="28551"/>
                          <a:pt x="2725" y="27192"/>
                          <a:pt x="1366" y="25273"/>
                        </a:cubicBezTo>
                        <a:cubicBezTo>
                          <a:pt x="87" y="23355"/>
                          <a:pt x="-313" y="21197"/>
                          <a:pt x="247" y="18878"/>
                        </a:cubicBezTo>
                        <a:cubicBezTo>
                          <a:pt x="566" y="17519"/>
                          <a:pt x="1206" y="16320"/>
                          <a:pt x="2085" y="15281"/>
                        </a:cubicBezTo>
                        <a:cubicBezTo>
                          <a:pt x="2965" y="14242"/>
                          <a:pt x="4004" y="13602"/>
                          <a:pt x="5203" y="13123"/>
                        </a:cubicBezTo>
                        <a:cubicBezTo>
                          <a:pt x="6402" y="12643"/>
                          <a:pt x="7681" y="12403"/>
                          <a:pt x="9040" y="12403"/>
                        </a:cubicBezTo>
                        <a:cubicBezTo>
                          <a:pt x="9999" y="12403"/>
                          <a:pt x="11518" y="12403"/>
                          <a:pt x="13437" y="12723"/>
                        </a:cubicBezTo>
                        <a:cubicBezTo>
                          <a:pt x="17434" y="13203"/>
                          <a:pt x="20391" y="13362"/>
                          <a:pt x="22390" y="13123"/>
                        </a:cubicBezTo>
                        <a:cubicBezTo>
                          <a:pt x="22550" y="12483"/>
                          <a:pt x="22710" y="12083"/>
                          <a:pt x="22710" y="11844"/>
                        </a:cubicBezTo>
                        <a:cubicBezTo>
                          <a:pt x="23189" y="9925"/>
                          <a:pt x="23029" y="8406"/>
                          <a:pt x="22310" y="7367"/>
                        </a:cubicBezTo>
                        <a:cubicBezTo>
                          <a:pt x="21351" y="6008"/>
                          <a:pt x="19672" y="5049"/>
                          <a:pt x="17274" y="4409"/>
                        </a:cubicBezTo>
                        <a:cubicBezTo>
                          <a:pt x="15035" y="3850"/>
                          <a:pt x="13277" y="3850"/>
                          <a:pt x="11998" y="4409"/>
                        </a:cubicBezTo>
                        <a:cubicBezTo>
                          <a:pt x="10719" y="4969"/>
                          <a:pt x="9600" y="6168"/>
                          <a:pt x="8640" y="8006"/>
                        </a:cubicBezTo>
                        <a:lnTo>
                          <a:pt x="4084" y="6248"/>
                        </a:lnTo>
                        <a:cubicBezTo>
                          <a:pt x="4963" y="4329"/>
                          <a:pt x="6082" y="2890"/>
                          <a:pt x="7361" y="1931"/>
                        </a:cubicBezTo>
                        <a:cubicBezTo>
                          <a:pt x="8640" y="972"/>
                          <a:pt x="10239" y="332"/>
                          <a:pt x="12238" y="93"/>
                        </a:cubicBezTo>
                        <a:cubicBezTo>
                          <a:pt x="14236" y="-147"/>
                          <a:pt x="16475" y="93"/>
                          <a:pt x="18873" y="652"/>
                        </a:cubicBezTo>
                        <a:cubicBezTo>
                          <a:pt x="21271" y="1212"/>
                          <a:pt x="23189" y="2011"/>
                          <a:pt x="24548" y="2890"/>
                        </a:cubicBezTo>
                        <a:cubicBezTo>
                          <a:pt x="25907" y="3850"/>
                          <a:pt x="26867" y="4809"/>
                          <a:pt x="27346" y="5848"/>
                        </a:cubicBezTo>
                        <a:cubicBezTo>
                          <a:pt x="27826" y="6887"/>
                          <a:pt x="28066" y="8087"/>
                          <a:pt x="28066" y="9445"/>
                        </a:cubicBezTo>
                        <a:cubicBezTo>
                          <a:pt x="28066" y="10325"/>
                          <a:pt x="27746" y="11764"/>
                          <a:pt x="27266" y="13922"/>
                        </a:cubicBezTo>
                        <a:lnTo>
                          <a:pt x="25747" y="20317"/>
                        </a:lnTo>
                        <a:cubicBezTo>
                          <a:pt x="24708" y="24794"/>
                          <a:pt x="24069" y="27592"/>
                          <a:pt x="24069" y="28791"/>
                        </a:cubicBezTo>
                        <a:cubicBezTo>
                          <a:pt x="23989" y="29990"/>
                          <a:pt x="24069" y="31269"/>
                          <a:pt x="24468" y="32468"/>
                        </a:cubicBezTo>
                        <a:lnTo>
                          <a:pt x="19512" y="31269"/>
                        </a:lnTo>
                        <a:cubicBezTo>
                          <a:pt x="19272" y="30150"/>
                          <a:pt x="19192" y="28951"/>
                          <a:pt x="19432" y="27592"/>
                        </a:cubicBezTo>
                        <a:close/>
                        <a:moveTo>
                          <a:pt x="21590" y="16800"/>
                        </a:moveTo>
                        <a:cubicBezTo>
                          <a:pt x="19672" y="17120"/>
                          <a:pt x="16954" y="17040"/>
                          <a:pt x="13357" y="16800"/>
                        </a:cubicBezTo>
                        <a:cubicBezTo>
                          <a:pt x="11358" y="16640"/>
                          <a:pt x="9839" y="16560"/>
                          <a:pt x="8960" y="16800"/>
                        </a:cubicBezTo>
                        <a:cubicBezTo>
                          <a:pt x="8081" y="16960"/>
                          <a:pt x="7281" y="17359"/>
                          <a:pt x="6722" y="17919"/>
                        </a:cubicBezTo>
                        <a:cubicBezTo>
                          <a:pt x="6082" y="18478"/>
                          <a:pt x="5683" y="19198"/>
                          <a:pt x="5523" y="19997"/>
                        </a:cubicBezTo>
                        <a:cubicBezTo>
                          <a:pt x="5203" y="21276"/>
                          <a:pt x="5523" y="22475"/>
                          <a:pt x="6242" y="23515"/>
                        </a:cubicBezTo>
                        <a:cubicBezTo>
                          <a:pt x="6962" y="24634"/>
                          <a:pt x="8321" y="25353"/>
                          <a:pt x="10159" y="25833"/>
                        </a:cubicBezTo>
                        <a:cubicBezTo>
                          <a:pt x="11998" y="26313"/>
                          <a:pt x="13757" y="26233"/>
                          <a:pt x="15355" y="25833"/>
                        </a:cubicBezTo>
                        <a:cubicBezTo>
                          <a:pt x="16954" y="25433"/>
                          <a:pt x="18313" y="24554"/>
                          <a:pt x="19352" y="23275"/>
                        </a:cubicBezTo>
                        <a:cubicBezTo>
                          <a:pt x="20152" y="22316"/>
                          <a:pt x="20791" y="20797"/>
                          <a:pt x="21271" y="18718"/>
                        </a:cubicBezTo>
                        <a:lnTo>
                          <a:pt x="21671" y="1696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2" name="Freeform: Shape 5481">
                    <a:extLst>
                      <a:ext uri="{FF2B5EF4-FFF2-40B4-BE49-F238E27FC236}">
                        <a16:creationId xmlns:a16="http://schemas.microsoft.com/office/drawing/2014/main" id="{9A98B927-347C-577F-94FE-8C2FA88CE0DD}"/>
                      </a:ext>
                    </a:extLst>
                  </p:cNvPr>
                  <p:cNvSpPr/>
                  <p:nvPr/>
                </p:nvSpPr>
                <p:spPr>
                  <a:xfrm>
                    <a:off x="3221402" y="1244521"/>
                    <a:ext cx="31732" cy="39969"/>
                  </a:xfrm>
                  <a:custGeom>
                    <a:avLst/>
                    <a:gdLst>
                      <a:gd name="connsiteX0" fmla="*/ 0 w 31732"/>
                      <a:gd name="connsiteY0" fmla="*/ 38771 h 39969"/>
                      <a:gd name="connsiteX1" fmla="*/ 10312 w 31732"/>
                      <a:gd name="connsiteY1" fmla="*/ 0 h 39969"/>
                      <a:gd name="connsiteX2" fmla="*/ 14629 w 31732"/>
                      <a:gd name="connsiteY2" fmla="*/ 1119 h 39969"/>
                      <a:gd name="connsiteX3" fmla="*/ 13670 w 31732"/>
                      <a:gd name="connsiteY3" fmla="*/ 4796 h 39969"/>
                      <a:gd name="connsiteX4" fmla="*/ 17986 w 31732"/>
                      <a:gd name="connsiteY4" fmla="*/ 2478 h 39969"/>
                      <a:gd name="connsiteX5" fmla="*/ 22942 w 31732"/>
                      <a:gd name="connsiteY5" fmla="*/ 2638 h 39969"/>
                      <a:gd name="connsiteX6" fmla="*/ 28778 w 31732"/>
                      <a:gd name="connsiteY6" fmla="*/ 6155 h 39969"/>
                      <a:gd name="connsiteX7" fmla="*/ 31576 w 31732"/>
                      <a:gd name="connsiteY7" fmla="*/ 12470 h 39969"/>
                      <a:gd name="connsiteX8" fmla="*/ 31016 w 31732"/>
                      <a:gd name="connsiteY8" fmla="*/ 20225 h 39969"/>
                      <a:gd name="connsiteX9" fmla="*/ 27419 w 31732"/>
                      <a:gd name="connsiteY9" fmla="*/ 27579 h 39969"/>
                      <a:gd name="connsiteX10" fmla="*/ 21504 w 31732"/>
                      <a:gd name="connsiteY10" fmla="*/ 31656 h 39969"/>
                      <a:gd name="connsiteX11" fmla="*/ 14789 w 31732"/>
                      <a:gd name="connsiteY11" fmla="*/ 31816 h 39969"/>
                      <a:gd name="connsiteX12" fmla="*/ 10792 w 31732"/>
                      <a:gd name="connsiteY12" fmla="*/ 29657 h 39969"/>
                      <a:gd name="connsiteX13" fmla="*/ 8394 w 31732"/>
                      <a:gd name="connsiteY13" fmla="*/ 26300 h 39969"/>
                      <a:gd name="connsiteX14" fmla="*/ 4796 w 31732"/>
                      <a:gd name="connsiteY14" fmla="*/ 39970 h 39969"/>
                      <a:gd name="connsiteX15" fmla="*/ 80 w 31732"/>
                      <a:gd name="connsiteY15" fmla="*/ 38690 h 39969"/>
                      <a:gd name="connsiteX16" fmla="*/ 10872 w 31732"/>
                      <a:gd name="connsiteY16" fmla="*/ 15268 h 39969"/>
                      <a:gd name="connsiteX17" fmla="*/ 10872 w 31732"/>
                      <a:gd name="connsiteY17" fmla="*/ 23822 h 39969"/>
                      <a:gd name="connsiteX18" fmla="*/ 15508 w 31732"/>
                      <a:gd name="connsiteY18" fmla="*/ 27819 h 39969"/>
                      <a:gd name="connsiteX19" fmla="*/ 21663 w 31732"/>
                      <a:gd name="connsiteY19" fmla="*/ 26540 h 39969"/>
                      <a:gd name="connsiteX20" fmla="*/ 26140 w 31732"/>
                      <a:gd name="connsiteY20" fmla="*/ 18866 h 39969"/>
                      <a:gd name="connsiteX21" fmla="*/ 26140 w 31732"/>
                      <a:gd name="connsiteY21" fmla="*/ 10232 h 39969"/>
                      <a:gd name="connsiteX22" fmla="*/ 21584 w 31732"/>
                      <a:gd name="connsiteY22" fmla="*/ 6155 h 39969"/>
                      <a:gd name="connsiteX23" fmla="*/ 15428 w 31732"/>
                      <a:gd name="connsiteY23" fmla="*/ 7594 h 39969"/>
                      <a:gd name="connsiteX24" fmla="*/ 10872 w 31732"/>
                      <a:gd name="connsiteY24" fmla="*/ 15268 h 39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732" h="39969">
                        <a:moveTo>
                          <a:pt x="0" y="38771"/>
                        </a:moveTo>
                        <a:lnTo>
                          <a:pt x="10312" y="0"/>
                        </a:lnTo>
                        <a:lnTo>
                          <a:pt x="14629" y="1119"/>
                        </a:lnTo>
                        <a:lnTo>
                          <a:pt x="13670" y="4796"/>
                        </a:lnTo>
                        <a:cubicBezTo>
                          <a:pt x="15029" y="3677"/>
                          <a:pt x="16467" y="2878"/>
                          <a:pt x="17986" y="2478"/>
                        </a:cubicBezTo>
                        <a:cubicBezTo>
                          <a:pt x="19425" y="2078"/>
                          <a:pt x="21104" y="2158"/>
                          <a:pt x="22942" y="2638"/>
                        </a:cubicBezTo>
                        <a:cubicBezTo>
                          <a:pt x="25341" y="3278"/>
                          <a:pt x="27259" y="4477"/>
                          <a:pt x="28778" y="6155"/>
                        </a:cubicBezTo>
                        <a:cubicBezTo>
                          <a:pt x="30297" y="7834"/>
                          <a:pt x="31176" y="9992"/>
                          <a:pt x="31576" y="12470"/>
                        </a:cubicBezTo>
                        <a:cubicBezTo>
                          <a:pt x="31896" y="14949"/>
                          <a:pt x="31736" y="17587"/>
                          <a:pt x="31016" y="20225"/>
                        </a:cubicBezTo>
                        <a:cubicBezTo>
                          <a:pt x="30297" y="23102"/>
                          <a:pt x="29018" y="25580"/>
                          <a:pt x="27419" y="27579"/>
                        </a:cubicBezTo>
                        <a:cubicBezTo>
                          <a:pt x="25820" y="29577"/>
                          <a:pt x="23822" y="30936"/>
                          <a:pt x="21504" y="31656"/>
                        </a:cubicBezTo>
                        <a:cubicBezTo>
                          <a:pt x="19185" y="32375"/>
                          <a:pt x="17027" y="32455"/>
                          <a:pt x="14789" y="31816"/>
                        </a:cubicBezTo>
                        <a:cubicBezTo>
                          <a:pt x="13190" y="31416"/>
                          <a:pt x="11831" y="30697"/>
                          <a:pt x="10792" y="29657"/>
                        </a:cubicBezTo>
                        <a:cubicBezTo>
                          <a:pt x="9673" y="28618"/>
                          <a:pt x="8873" y="27499"/>
                          <a:pt x="8394" y="26300"/>
                        </a:cubicBezTo>
                        <a:lnTo>
                          <a:pt x="4796" y="39970"/>
                        </a:lnTo>
                        <a:lnTo>
                          <a:pt x="80" y="38690"/>
                        </a:lnTo>
                        <a:close/>
                        <a:moveTo>
                          <a:pt x="10872" y="15268"/>
                        </a:moveTo>
                        <a:cubicBezTo>
                          <a:pt x="9912" y="18866"/>
                          <a:pt x="9912" y="21743"/>
                          <a:pt x="10872" y="23822"/>
                        </a:cubicBezTo>
                        <a:cubicBezTo>
                          <a:pt x="11831" y="25900"/>
                          <a:pt x="13430" y="27259"/>
                          <a:pt x="15508" y="27819"/>
                        </a:cubicBezTo>
                        <a:cubicBezTo>
                          <a:pt x="17587" y="28378"/>
                          <a:pt x="19665" y="27979"/>
                          <a:pt x="21663" y="26540"/>
                        </a:cubicBezTo>
                        <a:cubicBezTo>
                          <a:pt x="23662" y="25181"/>
                          <a:pt x="25101" y="22543"/>
                          <a:pt x="26140" y="18866"/>
                        </a:cubicBezTo>
                        <a:cubicBezTo>
                          <a:pt x="27099" y="15268"/>
                          <a:pt x="27099" y="12391"/>
                          <a:pt x="26140" y="10232"/>
                        </a:cubicBezTo>
                        <a:cubicBezTo>
                          <a:pt x="25181" y="8074"/>
                          <a:pt x="23582" y="6715"/>
                          <a:pt x="21584" y="6155"/>
                        </a:cubicBezTo>
                        <a:cubicBezTo>
                          <a:pt x="19585" y="5596"/>
                          <a:pt x="17507" y="6155"/>
                          <a:pt x="15428" y="7594"/>
                        </a:cubicBezTo>
                        <a:cubicBezTo>
                          <a:pt x="13350" y="9033"/>
                          <a:pt x="11831" y="11591"/>
                          <a:pt x="10872" y="15268"/>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3" name="Freeform: Shape 5482">
                    <a:extLst>
                      <a:ext uri="{FF2B5EF4-FFF2-40B4-BE49-F238E27FC236}">
                        <a16:creationId xmlns:a16="http://schemas.microsoft.com/office/drawing/2014/main" id="{8237E1BB-1ACC-EA4D-0D86-B221AFEB33F0}"/>
                      </a:ext>
                    </a:extLst>
                  </p:cNvPr>
                  <p:cNvSpPr/>
                  <p:nvPr/>
                </p:nvSpPr>
                <p:spPr>
                  <a:xfrm>
                    <a:off x="3254177" y="1242043"/>
                    <a:ext cx="15588" cy="39889"/>
                  </a:xfrm>
                  <a:custGeom>
                    <a:avLst/>
                    <a:gdLst>
                      <a:gd name="connsiteX0" fmla="*/ 0 w 15588"/>
                      <a:gd name="connsiteY0" fmla="*/ 38531 h 39889"/>
                      <a:gd name="connsiteX1" fmla="*/ 7914 w 15588"/>
                      <a:gd name="connsiteY1" fmla="*/ 10632 h 39889"/>
                      <a:gd name="connsiteX2" fmla="*/ 12630 w 15588"/>
                      <a:gd name="connsiteY2" fmla="*/ 11991 h 39889"/>
                      <a:gd name="connsiteX3" fmla="*/ 4716 w 15588"/>
                      <a:gd name="connsiteY3" fmla="*/ 39890 h 39889"/>
                      <a:gd name="connsiteX4" fmla="*/ 0 w 15588"/>
                      <a:gd name="connsiteY4" fmla="*/ 38531 h 39889"/>
                      <a:gd name="connsiteX5" fmla="*/ 9353 w 15588"/>
                      <a:gd name="connsiteY5" fmla="*/ 5436 h 39889"/>
                      <a:gd name="connsiteX6" fmla="*/ 10872 w 15588"/>
                      <a:gd name="connsiteY6" fmla="*/ 0 h 39889"/>
                      <a:gd name="connsiteX7" fmla="*/ 15588 w 15588"/>
                      <a:gd name="connsiteY7" fmla="*/ 1359 h 39889"/>
                      <a:gd name="connsiteX8" fmla="*/ 14069 w 15588"/>
                      <a:gd name="connsiteY8" fmla="*/ 6795 h 39889"/>
                      <a:gd name="connsiteX9" fmla="*/ 9353 w 15588"/>
                      <a:gd name="connsiteY9" fmla="*/ 5436 h 3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88" h="39889">
                        <a:moveTo>
                          <a:pt x="0" y="38531"/>
                        </a:moveTo>
                        <a:lnTo>
                          <a:pt x="7914" y="10632"/>
                        </a:lnTo>
                        <a:lnTo>
                          <a:pt x="12630" y="11991"/>
                        </a:lnTo>
                        <a:lnTo>
                          <a:pt x="4716" y="39890"/>
                        </a:lnTo>
                        <a:lnTo>
                          <a:pt x="0" y="38531"/>
                        </a:lnTo>
                        <a:close/>
                        <a:moveTo>
                          <a:pt x="9353" y="5436"/>
                        </a:moveTo>
                        <a:lnTo>
                          <a:pt x="10872" y="0"/>
                        </a:lnTo>
                        <a:lnTo>
                          <a:pt x="15588" y="1359"/>
                        </a:lnTo>
                        <a:lnTo>
                          <a:pt x="14069" y="6795"/>
                        </a:lnTo>
                        <a:lnTo>
                          <a:pt x="9353" y="5436"/>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4" name="Freeform: Shape 5483">
                    <a:extLst>
                      <a:ext uri="{FF2B5EF4-FFF2-40B4-BE49-F238E27FC236}">
                        <a16:creationId xmlns:a16="http://schemas.microsoft.com/office/drawing/2014/main" id="{48960042-A275-7EDF-03B6-91B1D36B9F62}"/>
                      </a:ext>
                    </a:extLst>
                  </p:cNvPr>
                  <p:cNvSpPr/>
                  <p:nvPr/>
                </p:nvSpPr>
                <p:spPr>
                  <a:xfrm>
                    <a:off x="3268154" y="1248038"/>
                    <a:ext cx="16239" cy="39090"/>
                  </a:xfrm>
                  <a:custGeom>
                    <a:avLst/>
                    <a:gdLst>
                      <a:gd name="connsiteX0" fmla="*/ 9365 w 16239"/>
                      <a:gd name="connsiteY0" fmla="*/ 34694 h 39090"/>
                      <a:gd name="connsiteX1" fmla="*/ 8805 w 16239"/>
                      <a:gd name="connsiteY1" fmla="*/ 39090 h 39090"/>
                      <a:gd name="connsiteX2" fmla="*/ 5128 w 16239"/>
                      <a:gd name="connsiteY2" fmla="*/ 38451 h 39090"/>
                      <a:gd name="connsiteX3" fmla="*/ 1371 w 16239"/>
                      <a:gd name="connsiteY3" fmla="*/ 36452 h 39090"/>
                      <a:gd name="connsiteX4" fmla="*/ 12 w 16239"/>
                      <a:gd name="connsiteY4" fmla="*/ 33734 h 39090"/>
                      <a:gd name="connsiteX5" fmla="*/ 1051 w 16239"/>
                      <a:gd name="connsiteY5" fmla="*/ 27979 h 39090"/>
                      <a:gd name="connsiteX6" fmla="*/ 5768 w 16239"/>
                      <a:gd name="connsiteY6" fmla="*/ 11991 h 39090"/>
                      <a:gd name="connsiteX7" fmla="*/ 2330 w 16239"/>
                      <a:gd name="connsiteY7" fmla="*/ 10952 h 39090"/>
                      <a:gd name="connsiteX8" fmla="*/ 3449 w 16239"/>
                      <a:gd name="connsiteY8" fmla="*/ 7274 h 39090"/>
                      <a:gd name="connsiteX9" fmla="*/ 6887 w 16239"/>
                      <a:gd name="connsiteY9" fmla="*/ 8314 h 39090"/>
                      <a:gd name="connsiteX10" fmla="*/ 8885 w 16239"/>
                      <a:gd name="connsiteY10" fmla="*/ 1439 h 39090"/>
                      <a:gd name="connsiteX11" fmla="*/ 14401 w 16239"/>
                      <a:gd name="connsiteY11" fmla="*/ 0 h 39090"/>
                      <a:gd name="connsiteX12" fmla="*/ 11523 w 16239"/>
                      <a:gd name="connsiteY12" fmla="*/ 9753 h 39090"/>
                      <a:gd name="connsiteX13" fmla="*/ 16240 w 16239"/>
                      <a:gd name="connsiteY13" fmla="*/ 11112 h 39090"/>
                      <a:gd name="connsiteX14" fmla="*/ 15200 w 16239"/>
                      <a:gd name="connsiteY14" fmla="*/ 14789 h 39090"/>
                      <a:gd name="connsiteX15" fmla="*/ 10484 w 16239"/>
                      <a:gd name="connsiteY15" fmla="*/ 13430 h 39090"/>
                      <a:gd name="connsiteX16" fmla="*/ 5688 w 16239"/>
                      <a:gd name="connsiteY16" fmla="*/ 29737 h 39090"/>
                      <a:gd name="connsiteX17" fmla="*/ 5208 w 16239"/>
                      <a:gd name="connsiteY17" fmla="*/ 32375 h 39090"/>
                      <a:gd name="connsiteX18" fmla="*/ 5768 w 16239"/>
                      <a:gd name="connsiteY18" fmla="*/ 33494 h 39090"/>
                      <a:gd name="connsiteX19" fmla="*/ 7286 w 16239"/>
                      <a:gd name="connsiteY19" fmla="*/ 34294 h 39090"/>
                      <a:gd name="connsiteX20" fmla="*/ 9445 w 16239"/>
                      <a:gd name="connsiteY20" fmla="*/ 34694 h 39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39" h="39090">
                        <a:moveTo>
                          <a:pt x="9365" y="34694"/>
                        </a:moveTo>
                        <a:lnTo>
                          <a:pt x="8805" y="39090"/>
                        </a:lnTo>
                        <a:cubicBezTo>
                          <a:pt x="7366" y="39010"/>
                          <a:pt x="6167" y="38770"/>
                          <a:pt x="5128" y="38451"/>
                        </a:cubicBezTo>
                        <a:cubicBezTo>
                          <a:pt x="3449" y="37971"/>
                          <a:pt x="2170" y="37252"/>
                          <a:pt x="1371" y="36452"/>
                        </a:cubicBezTo>
                        <a:cubicBezTo>
                          <a:pt x="572" y="35653"/>
                          <a:pt x="92" y="34694"/>
                          <a:pt x="12" y="33734"/>
                        </a:cubicBezTo>
                        <a:cubicBezTo>
                          <a:pt x="-68" y="32775"/>
                          <a:pt x="252" y="30856"/>
                          <a:pt x="1051" y="27979"/>
                        </a:cubicBezTo>
                        <a:lnTo>
                          <a:pt x="5768" y="11991"/>
                        </a:lnTo>
                        <a:lnTo>
                          <a:pt x="2330" y="10952"/>
                        </a:lnTo>
                        <a:lnTo>
                          <a:pt x="3449" y="7274"/>
                        </a:lnTo>
                        <a:lnTo>
                          <a:pt x="6887" y="8314"/>
                        </a:lnTo>
                        <a:lnTo>
                          <a:pt x="8885" y="1439"/>
                        </a:lnTo>
                        <a:lnTo>
                          <a:pt x="14401" y="0"/>
                        </a:lnTo>
                        <a:lnTo>
                          <a:pt x="11523" y="9753"/>
                        </a:lnTo>
                        <a:lnTo>
                          <a:pt x="16240" y="11112"/>
                        </a:lnTo>
                        <a:lnTo>
                          <a:pt x="15200" y="14789"/>
                        </a:lnTo>
                        <a:lnTo>
                          <a:pt x="10484" y="13430"/>
                        </a:lnTo>
                        <a:lnTo>
                          <a:pt x="5688" y="29737"/>
                        </a:lnTo>
                        <a:cubicBezTo>
                          <a:pt x="5288" y="31096"/>
                          <a:pt x="5128" y="31976"/>
                          <a:pt x="5208" y="32375"/>
                        </a:cubicBezTo>
                        <a:cubicBezTo>
                          <a:pt x="5208" y="32775"/>
                          <a:pt x="5448" y="33175"/>
                          <a:pt x="5768" y="33494"/>
                        </a:cubicBezTo>
                        <a:cubicBezTo>
                          <a:pt x="6087" y="33814"/>
                          <a:pt x="6567" y="34134"/>
                          <a:pt x="7286" y="34294"/>
                        </a:cubicBezTo>
                        <a:cubicBezTo>
                          <a:pt x="7846" y="34454"/>
                          <a:pt x="8485" y="34614"/>
                          <a:pt x="9445" y="34694"/>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5" name="Freeform: Shape 5484">
                    <a:extLst>
                      <a:ext uri="{FF2B5EF4-FFF2-40B4-BE49-F238E27FC236}">
                        <a16:creationId xmlns:a16="http://schemas.microsoft.com/office/drawing/2014/main" id="{FE8CA838-ED45-F0F8-222B-5C44821F8A12}"/>
                      </a:ext>
                    </a:extLst>
                  </p:cNvPr>
                  <p:cNvSpPr/>
                  <p:nvPr/>
                </p:nvSpPr>
                <p:spPr>
                  <a:xfrm>
                    <a:off x="3281085" y="1262575"/>
                    <a:ext cx="28989" cy="33106"/>
                  </a:xfrm>
                  <a:custGeom>
                    <a:avLst/>
                    <a:gdLst>
                      <a:gd name="connsiteX0" fmla="*/ 18817 w 28989"/>
                      <a:gd name="connsiteY0" fmla="*/ 27911 h 33106"/>
                      <a:gd name="connsiteX1" fmla="*/ 12822 w 28989"/>
                      <a:gd name="connsiteY1" fmla="*/ 29510 h 33106"/>
                      <a:gd name="connsiteX2" fmla="*/ 7386 w 28989"/>
                      <a:gd name="connsiteY2" fmla="*/ 28790 h 33106"/>
                      <a:gd name="connsiteX3" fmla="*/ 1071 w 28989"/>
                      <a:gd name="connsiteY3" fmla="*/ 24393 h 33106"/>
                      <a:gd name="connsiteX4" fmla="*/ 431 w 28989"/>
                      <a:gd name="connsiteY4" fmla="*/ 17918 h 33106"/>
                      <a:gd name="connsiteX5" fmla="*/ 2509 w 28989"/>
                      <a:gd name="connsiteY5" fmla="*/ 14481 h 33106"/>
                      <a:gd name="connsiteX6" fmla="*/ 5787 w 28989"/>
                      <a:gd name="connsiteY6" fmla="*/ 12562 h 33106"/>
                      <a:gd name="connsiteX7" fmla="*/ 9624 w 28989"/>
                      <a:gd name="connsiteY7" fmla="*/ 12083 h 33106"/>
                      <a:gd name="connsiteX8" fmla="*/ 14021 w 28989"/>
                      <a:gd name="connsiteY8" fmla="*/ 12722 h 33106"/>
                      <a:gd name="connsiteX9" fmla="*/ 22894 w 28989"/>
                      <a:gd name="connsiteY9" fmla="*/ 13682 h 33106"/>
                      <a:gd name="connsiteX10" fmla="*/ 23294 w 28989"/>
                      <a:gd name="connsiteY10" fmla="*/ 12482 h 33106"/>
                      <a:gd name="connsiteX11" fmla="*/ 23294 w 28989"/>
                      <a:gd name="connsiteY11" fmla="*/ 8006 h 33106"/>
                      <a:gd name="connsiteX12" fmla="*/ 18418 w 28989"/>
                      <a:gd name="connsiteY12" fmla="*/ 4728 h 33106"/>
                      <a:gd name="connsiteX13" fmla="*/ 13142 w 28989"/>
                      <a:gd name="connsiteY13" fmla="*/ 4329 h 33106"/>
                      <a:gd name="connsiteX14" fmla="*/ 9544 w 28989"/>
                      <a:gd name="connsiteY14" fmla="*/ 7686 h 33106"/>
                      <a:gd name="connsiteX15" fmla="*/ 5148 w 28989"/>
                      <a:gd name="connsiteY15" fmla="*/ 5608 h 33106"/>
                      <a:gd name="connsiteX16" fmla="*/ 8665 w 28989"/>
                      <a:gd name="connsiteY16" fmla="*/ 1531 h 33106"/>
                      <a:gd name="connsiteX17" fmla="*/ 13701 w 28989"/>
                      <a:gd name="connsiteY17" fmla="*/ 12 h 33106"/>
                      <a:gd name="connsiteX18" fmla="*/ 20336 w 28989"/>
                      <a:gd name="connsiteY18" fmla="*/ 971 h 33106"/>
                      <a:gd name="connsiteX19" fmla="*/ 25852 w 28989"/>
                      <a:gd name="connsiteY19" fmla="*/ 3609 h 33106"/>
                      <a:gd name="connsiteX20" fmla="*/ 28490 w 28989"/>
                      <a:gd name="connsiteY20" fmla="*/ 6727 h 33106"/>
                      <a:gd name="connsiteX21" fmla="*/ 28969 w 28989"/>
                      <a:gd name="connsiteY21" fmla="*/ 10404 h 33106"/>
                      <a:gd name="connsiteX22" fmla="*/ 27850 w 28989"/>
                      <a:gd name="connsiteY22" fmla="*/ 14801 h 33106"/>
                      <a:gd name="connsiteX23" fmla="*/ 25932 w 28989"/>
                      <a:gd name="connsiteY23" fmla="*/ 21036 h 33106"/>
                      <a:gd name="connsiteX24" fmla="*/ 23614 w 28989"/>
                      <a:gd name="connsiteY24" fmla="*/ 29430 h 33106"/>
                      <a:gd name="connsiteX25" fmla="*/ 23773 w 28989"/>
                      <a:gd name="connsiteY25" fmla="*/ 33107 h 33106"/>
                      <a:gd name="connsiteX26" fmla="*/ 18897 w 28989"/>
                      <a:gd name="connsiteY26" fmla="*/ 31588 h 33106"/>
                      <a:gd name="connsiteX27" fmla="*/ 19057 w 28989"/>
                      <a:gd name="connsiteY27" fmla="*/ 27911 h 33106"/>
                      <a:gd name="connsiteX28" fmla="*/ 21695 w 28989"/>
                      <a:gd name="connsiteY28" fmla="*/ 17359 h 33106"/>
                      <a:gd name="connsiteX29" fmla="*/ 13461 w 28989"/>
                      <a:gd name="connsiteY29" fmla="*/ 16719 h 33106"/>
                      <a:gd name="connsiteX30" fmla="*/ 9065 w 28989"/>
                      <a:gd name="connsiteY30" fmla="*/ 16400 h 33106"/>
                      <a:gd name="connsiteX31" fmla="*/ 6746 w 28989"/>
                      <a:gd name="connsiteY31" fmla="*/ 17359 h 33106"/>
                      <a:gd name="connsiteX32" fmla="*/ 5387 w 28989"/>
                      <a:gd name="connsiteY32" fmla="*/ 19357 h 33106"/>
                      <a:gd name="connsiteX33" fmla="*/ 5867 w 28989"/>
                      <a:gd name="connsiteY33" fmla="*/ 22955 h 33106"/>
                      <a:gd name="connsiteX34" fmla="*/ 9624 w 28989"/>
                      <a:gd name="connsiteY34" fmla="*/ 25513 h 33106"/>
                      <a:gd name="connsiteX35" fmla="*/ 14820 w 28989"/>
                      <a:gd name="connsiteY35" fmla="*/ 25832 h 33106"/>
                      <a:gd name="connsiteX36" fmla="*/ 18977 w 28989"/>
                      <a:gd name="connsiteY36" fmla="*/ 23594 h 33106"/>
                      <a:gd name="connsiteX37" fmla="*/ 21215 w 28989"/>
                      <a:gd name="connsiteY37" fmla="*/ 19117 h 33106"/>
                      <a:gd name="connsiteX38" fmla="*/ 21775 w 28989"/>
                      <a:gd name="connsiteY38" fmla="*/ 17359 h 33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8989" h="33106">
                        <a:moveTo>
                          <a:pt x="18817" y="27911"/>
                        </a:moveTo>
                        <a:cubicBezTo>
                          <a:pt x="16579" y="28870"/>
                          <a:pt x="14580" y="29350"/>
                          <a:pt x="12822" y="29510"/>
                        </a:cubicBezTo>
                        <a:cubicBezTo>
                          <a:pt x="11063" y="29589"/>
                          <a:pt x="9224" y="29350"/>
                          <a:pt x="7386" y="28790"/>
                        </a:cubicBezTo>
                        <a:cubicBezTo>
                          <a:pt x="4348" y="27831"/>
                          <a:pt x="2270" y="26392"/>
                          <a:pt x="1071" y="24393"/>
                        </a:cubicBezTo>
                        <a:cubicBezTo>
                          <a:pt x="-128" y="22395"/>
                          <a:pt x="-288" y="20237"/>
                          <a:pt x="431" y="17918"/>
                        </a:cubicBezTo>
                        <a:cubicBezTo>
                          <a:pt x="831" y="16559"/>
                          <a:pt x="1550" y="15440"/>
                          <a:pt x="2509" y="14481"/>
                        </a:cubicBezTo>
                        <a:cubicBezTo>
                          <a:pt x="3469" y="13522"/>
                          <a:pt x="4588" y="12882"/>
                          <a:pt x="5787" y="12562"/>
                        </a:cubicBezTo>
                        <a:cubicBezTo>
                          <a:pt x="6986" y="12163"/>
                          <a:pt x="8265" y="12003"/>
                          <a:pt x="9624" y="12083"/>
                        </a:cubicBezTo>
                        <a:cubicBezTo>
                          <a:pt x="10583" y="12083"/>
                          <a:pt x="12102" y="12323"/>
                          <a:pt x="14021" y="12722"/>
                        </a:cubicBezTo>
                        <a:cubicBezTo>
                          <a:pt x="17938" y="13442"/>
                          <a:pt x="20896" y="13762"/>
                          <a:pt x="22894" y="13682"/>
                        </a:cubicBezTo>
                        <a:cubicBezTo>
                          <a:pt x="23134" y="13042"/>
                          <a:pt x="23214" y="12642"/>
                          <a:pt x="23294" y="12482"/>
                        </a:cubicBezTo>
                        <a:cubicBezTo>
                          <a:pt x="23933" y="10564"/>
                          <a:pt x="23853" y="9125"/>
                          <a:pt x="23294" y="8006"/>
                        </a:cubicBezTo>
                        <a:cubicBezTo>
                          <a:pt x="22414" y="6567"/>
                          <a:pt x="20816" y="5448"/>
                          <a:pt x="18418" y="4728"/>
                        </a:cubicBezTo>
                        <a:cubicBezTo>
                          <a:pt x="16179" y="4009"/>
                          <a:pt x="14421" y="3929"/>
                          <a:pt x="13142" y="4329"/>
                        </a:cubicBezTo>
                        <a:cubicBezTo>
                          <a:pt x="11862" y="4728"/>
                          <a:pt x="10663" y="5928"/>
                          <a:pt x="9544" y="7686"/>
                        </a:cubicBezTo>
                        <a:lnTo>
                          <a:pt x="5148" y="5608"/>
                        </a:lnTo>
                        <a:cubicBezTo>
                          <a:pt x="6187" y="3769"/>
                          <a:pt x="7386" y="2410"/>
                          <a:pt x="8665" y="1531"/>
                        </a:cubicBezTo>
                        <a:cubicBezTo>
                          <a:pt x="9944" y="652"/>
                          <a:pt x="11702" y="92"/>
                          <a:pt x="13701" y="12"/>
                        </a:cubicBezTo>
                        <a:cubicBezTo>
                          <a:pt x="15699" y="-68"/>
                          <a:pt x="17938" y="252"/>
                          <a:pt x="20336" y="971"/>
                        </a:cubicBezTo>
                        <a:cubicBezTo>
                          <a:pt x="22654" y="1691"/>
                          <a:pt x="24493" y="2570"/>
                          <a:pt x="25852" y="3609"/>
                        </a:cubicBezTo>
                        <a:cubicBezTo>
                          <a:pt x="27211" y="4648"/>
                          <a:pt x="28010" y="5688"/>
                          <a:pt x="28490" y="6727"/>
                        </a:cubicBezTo>
                        <a:cubicBezTo>
                          <a:pt x="28890" y="7766"/>
                          <a:pt x="29049" y="8965"/>
                          <a:pt x="28969" y="10404"/>
                        </a:cubicBezTo>
                        <a:cubicBezTo>
                          <a:pt x="28890" y="11283"/>
                          <a:pt x="28490" y="12722"/>
                          <a:pt x="27850" y="14801"/>
                        </a:cubicBezTo>
                        <a:lnTo>
                          <a:pt x="25932" y="21036"/>
                        </a:lnTo>
                        <a:cubicBezTo>
                          <a:pt x="24573" y="25433"/>
                          <a:pt x="23773" y="28230"/>
                          <a:pt x="23614" y="29430"/>
                        </a:cubicBezTo>
                        <a:cubicBezTo>
                          <a:pt x="23453" y="30629"/>
                          <a:pt x="23533" y="31908"/>
                          <a:pt x="23773" y="33107"/>
                        </a:cubicBezTo>
                        <a:lnTo>
                          <a:pt x="18897" y="31588"/>
                        </a:lnTo>
                        <a:cubicBezTo>
                          <a:pt x="18737" y="30469"/>
                          <a:pt x="18737" y="29190"/>
                          <a:pt x="19057" y="27911"/>
                        </a:cubicBezTo>
                        <a:close/>
                        <a:moveTo>
                          <a:pt x="21695" y="17359"/>
                        </a:moveTo>
                        <a:cubicBezTo>
                          <a:pt x="19776" y="17519"/>
                          <a:pt x="17058" y="17359"/>
                          <a:pt x="13461" y="16719"/>
                        </a:cubicBezTo>
                        <a:cubicBezTo>
                          <a:pt x="11463" y="16400"/>
                          <a:pt x="9944" y="16320"/>
                          <a:pt x="9065" y="16400"/>
                        </a:cubicBezTo>
                        <a:cubicBezTo>
                          <a:pt x="8185" y="16479"/>
                          <a:pt x="7386" y="16799"/>
                          <a:pt x="6746" y="17359"/>
                        </a:cubicBezTo>
                        <a:cubicBezTo>
                          <a:pt x="6107" y="17918"/>
                          <a:pt x="5627" y="18558"/>
                          <a:pt x="5387" y="19357"/>
                        </a:cubicBezTo>
                        <a:cubicBezTo>
                          <a:pt x="4988" y="20636"/>
                          <a:pt x="5148" y="21835"/>
                          <a:pt x="5867" y="22955"/>
                        </a:cubicBezTo>
                        <a:cubicBezTo>
                          <a:pt x="6586" y="24074"/>
                          <a:pt x="7785" y="24953"/>
                          <a:pt x="9624" y="25513"/>
                        </a:cubicBezTo>
                        <a:cubicBezTo>
                          <a:pt x="11463" y="26072"/>
                          <a:pt x="13142" y="26152"/>
                          <a:pt x="14820" y="25832"/>
                        </a:cubicBezTo>
                        <a:cubicBezTo>
                          <a:pt x="16499" y="25513"/>
                          <a:pt x="17858" y="24713"/>
                          <a:pt x="18977" y="23594"/>
                        </a:cubicBezTo>
                        <a:cubicBezTo>
                          <a:pt x="19776" y="22715"/>
                          <a:pt x="20576" y="21196"/>
                          <a:pt x="21215" y="19117"/>
                        </a:cubicBezTo>
                        <a:lnTo>
                          <a:pt x="21775" y="1735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6" name="Freeform: Shape 5485">
                    <a:extLst>
                      <a:ext uri="{FF2B5EF4-FFF2-40B4-BE49-F238E27FC236}">
                        <a16:creationId xmlns:a16="http://schemas.microsoft.com/office/drawing/2014/main" id="{470AFE00-DEE0-2D71-F2CD-028DE58B964E}"/>
                      </a:ext>
                    </a:extLst>
                  </p:cNvPr>
                  <p:cNvSpPr/>
                  <p:nvPr/>
                </p:nvSpPr>
                <p:spPr>
                  <a:xfrm>
                    <a:off x="3323004" y="1267719"/>
                    <a:ext cx="35282" cy="42911"/>
                  </a:xfrm>
                  <a:custGeom>
                    <a:avLst/>
                    <a:gdLst>
                      <a:gd name="connsiteX0" fmla="*/ 26540 w 35282"/>
                      <a:gd name="connsiteY0" fmla="*/ 38435 h 42911"/>
                      <a:gd name="connsiteX1" fmla="*/ 24941 w 35282"/>
                      <a:gd name="connsiteY1" fmla="*/ 42911 h 42911"/>
                      <a:gd name="connsiteX2" fmla="*/ 0 w 35282"/>
                      <a:gd name="connsiteY2" fmla="*/ 34118 h 42911"/>
                      <a:gd name="connsiteX3" fmla="*/ 1679 w 35282"/>
                      <a:gd name="connsiteY3" fmla="*/ 31080 h 42911"/>
                      <a:gd name="connsiteX4" fmla="*/ 6475 w 35282"/>
                      <a:gd name="connsiteY4" fmla="*/ 27163 h 42911"/>
                      <a:gd name="connsiteX5" fmla="*/ 14549 w 35282"/>
                      <a:gd name="connsiteY5" fmla="*/ 23566 h 42911"/>
                      <a:gd name="connsiteX6" fmla="*/ 25661 w 35282"/>
                      <a:gd name="connsiteY6" fmla="*/ 18530 h 42911"/>
                      <a:gd name="connsiteX7" fmla="*/ 29817 w 35282"/>
                      <a:gd name="connsiteY7" fmla="*/ 13734 h 42911"/>
                      <a:gd name="connsiteX8" fmla="*/ 29498 w 35282"/>
                      <a:gd name="connsiteY8" fmla="*/ 8378 h 42911"/>
                      <a:gd name="connsiteX9" fmla="*/ 25021 w 35282"/>
                      <a:gd name="connsiteY9" fmla="*/ 4700 h 42911"/>
                      <a:gd name="connsiteX10" fmla="*/ 18946 w 35282"/>
                      <a:gd name="connsiteY10" fmla="*/ 4860 h 42911"/>
                      <a:gd name="connsiteX11" fmla="*/ 14949 w 35282"/>
                      <a:gd name="connsiteY11" fmla="*/ 9737 h 42911"/>
                      <a:gd name="connsiteX12" fmla="*/ 10392 w 35282"/>
                      <a:gd name="connsiteY12" fmla="*/ 7578 h 42911"/>
                      <a:gd name="connsiteX13" fmla="*/ 16947 w 35282"/>
                      <a:gd name="connsiteY13" fmla="*/ 783 h 42911"/>
                      <a:gd name="connsiteX14" fmla="*/ 26540 w 35282"/>
                      <a:gd name="connsiteY14" fmla="*/ 1023 h 42911"/>
                      <a:gd name="connsiteX15" fmla="*/ 34054 w 35282"/>
                      <a:gd name="connsiteY15" fmla="*/ 7099 h 42911"/>
                      <a:gd name="connsiteX16" fmla="*/ 34614 w 35282"/>
                      <a:gd name="connsiteY16" fmla="*/ 15652 h 42911"/>
                      <a:gd name="connsiteX17" fmla="*/ 32136 w 35282"/>
                      <a:gd name="connsiteY17" fmla="*/ 19809 h 42911"/>
                      <a:gd name="connsiteX18" fmla="*/ 27419 w 35282"/>
                      <a:gd name="connsiteY18" fmla="*/ 23326 h 42911"/>
                      <a:gd name="connsiteX19" fmla="*/ 17907 w 35282"/>
                      <a:gd name="connsiteY19" fmla="*/ 27483 h 42911"/>
                      <a:gd name="connsiteX20" fmla="*/ 10872 w 35282"/>
                      <a:gd name="connsiteY20" fmla="*/ 30361 h 42911"/>
                      <a:gd name="connsiteX21" fmla="*/ 7994 w 35282"/>
                      <a:gd name="connsiteY21" fmla="*/ 32199 h 42911"/>
                      <a:gd name="connsiteX22" fmla="*/ 26540 w 35282"/>
                      <a:gd name="connsiteY22" fmla="*/ 38675 h 4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282" h="42911">
                        <a:moveTo>
                          <a:pt x="26540" y="38435"/>
                        </a:moveTo>
                        <a:lnTo>
                          <a:pt x="24941" y="42911"/>
                        </a:lnTo>
                        <a:lnTo>
                          <a:pt x="0" y="34118"/>
                        </a:lnTo>
                        <a:cubicBezTo>
                          <a:pt x="320" y="32999"/>
                          <a:pt x="879" y="31960"/>
                          <a:pt x="1679" y="31080"/>
                        </a:cubicBezTo>
                        <a:cubicBezTo>
                          <a:pt x="2878" y="29641"/>
                          <a:pt x="4557" y="28282"/>
                          <a:pt x="6475" y="27163"/>
                        </a:cubicBezTo>
                        <a:cubicBezTo>
                          <a:pt x="8474" y="25964"/>
                          <a:pt x="11112" y="24845"/>
                          <a:pt x="14549" y="23566"/>
                        </a:cubicBezTo>
                        <a:cubicBezTo>
                          <a:pt x="19825" y="21648"/>
                          <a:pt x="23582" y="19969"/>
                          <a:pt x="25661" y="18530"/>
                        </a:cubicBezTo>
                        <a:cubicBezTo>
                          <a:pt x="27819" y="17091"/>
                          <a:pt x="29178" y="15492"/>
                          <a:pt x="29817" y="13734"/>
                        </a:cubicBezTo>
                        <a:cubicBezTo>
                          <a:pt x="30457" y="11895"/>
                          <a:pt x="30377" y="10136"/>
                          <a:pt x="29498" y="8378"/>
                        </a:cubicBezTo>
                        <a:cubicBezTo>
                          <a:pt x="28618" y="6619"/>
                          <a:pt x="27099" y="5420"/>
                          <a:pt x="25021" y="4700"/>
                        </a:cubicBezTo>
                        <a:cubicBezTo>
                          <a:pt x="22783" y="3901"/>
                          <a:pt x="20784" y="3981"/>
                          <a:pt x="18946" y="4860"/>
                        </a:cubicBezTo>
                        <a:cubicBezTo>
                          <a:pt x="17107" y="5740"/>
                          <a:pt x="15828" y="7338"/>
                          <a:pt x="14949" y="9737"/>
                        </a:cubicBezTo>
                        <a:lnTo>
                          <a:pt x="10392" y="7578"/>
                        </a:lnTo>
                        <a:cubicBezTo>
                          <a:pt x="11991" y="4141"/>
                          <a:pt x="14149" y="1823"/>
                          <a:pt x="16947" y="783"/>
                        </a:cubicBezTo>
                        <a:cubicBezTo>
                          <a:pt x="19745" y="-336"/>
                          <a:pt x="22943" y="-256"/>
                          <a:pt x="26540" y="1023"/>
                        </a:cubicBezTo>
                        <a:cubicBezTo>
                          <a:pt x="30137" y="2302"/>
                          <a:pt x="32695" y="4301"/>
                          <a:pt x="34054" y="7099"/>
                        </a:cubicBezTo>
                        <a:cubicBezTo>
                          <a:pt x="35493" y="9817"/>
                          <a:pt x="35653" y="12694"/>
                          <a:pt x="34614" y="15652"/>
                        </a:cubicBezTo>
                        <a:cubicBezTo>
                          <a:pt x="34054" y="17171"/>
                          <a:pt x="33255" y="18530"/>
                          <a:pt x="32136" y="19809"/>
                        </a:cubicBezTo>
                        <a:cubicBezTo>
                          <a:pt x="31016" y="21088"/>
                          <a:pt x="29418" y="22207"/>
                          <a:pt x="27419" y="23326"/>
                        </a:cubicBezTo>
                        <a:cubicBezTo>
                          <a:pt x="25421" y="24445"/>
                          <a:pt x="22223" y="25804"/>
                          <a:pt x="17907" y="27483"/>
                        </a:cubicBezTo>
                        <a:cubicBezTo>
                          <a:pt x="14309" y="28842"/>
                          <a:pt x="11991" y="29801"/>
                          <a:pt x="10872" y="30361"/>
                        </a:cubicBezTo>
                        <a:cubicBezTo>
                          <a:pt x="9753" y="30920"/>
                          <a:pt x="8873" y="31560"/>
                          <a:pt x="7994" y="32199"/>
                        </a:cubicBezTo>
                        <a:lnTo>
                          <a:pt x="26540" y="38675"/>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7" name="Freeform: Shape 5486">
                    <a:extLst>
                      <a:ext uri="{FF2B5EF4-FFF2-40B4-BE49-F238E27FC236}">
                        <a16:creationId xmlns:a16="http://schemas.microsoft.com/office/drawing/2014/main" id="{663F054D-8C80-D7EA-1D52-9BA5B0EE596F}"/>
                      </a:ext>
                    </a:extLst>
                  </p:cNvPr>
                  <p:cNvSpPr/>
                  <p:nvPr/>
                </p:nvSpPr>
                <p:spPr>
                  <a:xfrm>
                    <a:off x="3357064" y="1278549"/>
                    <a:ext cx="29706" cy="40101"/>
                  </a:xfrm>
                  <a:custGeom>
                    <a:avLst/>
                    <a:gdLst>
                      <a:gd name="connsiteX0" fmla="*/ 2712 w 29706"/>
                      <a:gd name="connsiteY0" fmla="*/ 15374 h 40101"/>
                      <a:gd name="connsiteX1" fmla="*/ 8148 w 29706"/>
                      <a:gd name="connsiteY1" fmla="*/ 5222 h 40101"/>
                      <a:gd name="connsiteX2" fmla="*/ 14543 w 29706"/>
                      <a:gd name="connsiteY2" fmla="*/ 505 h 40101"/>
                      <a:gd name="connsiteX3" fmla="*/ 22137 w 29706"/>
                      <a:gd name="connsiteY3" fmla="*/ 905 h 40101"/>
                      <a:gd name="connsiteX4" fmla="*/ 26934 w 29706"/>
                      <a:gd name="connsiteY4" fmla="*/ 4103 h 40101"/>
                      <a:gd name="connsiteX5" fmla="*/ 29332 w 29706"/>
                      <a:gd name="connsiteY5" fmla="*/ 9059 h 40101"/>
                      <a:gd name="connsiteX6" fmla="*/ 29572 w 29706"/>
                      <a:gd name="connsiteY6" fmla="*/ 15534 h 40101"/>
                      <a:gd name="connsiteX7" fmla="*/ 27094 w 29706"/>
                      <a:gd name="connsiteY7" fmla="*/ 24727 h 40101"/>
                      <a:gd name="connsiteX8" fmla="*/ 21738 w 29706"/>
                      <a:gd name="connsiteY8" fmla="*/ 34879 h 40101"/>
                      <a:gd name="connsiteX9" fmla="*/ 15343 w 29706"/>
                      <a:gd name="connsiteY9" fmla="*/ 39596 h 40101"/>
                      <a:gd name="connsiteX10" fmla="*/ 7668 w 29706"/>
                      <a:gd name="connsiteY10" fmla="*/ 39196 h 40101"/>
                      <a:gd name="connsiteX11" fmla="*/ 634 w 29706"/>
                      <a:gd name="connsiteY11" fmla="*/ 32082 h 40101"/>
                      <a:gd name="connsiteX12" fmla="*/ 2712 w 29706"/>
                      <a:gd name="connsiteY12" fmla="*/ 15454 h 40101"/>
                      <a:gd name="connsiteX13" fmla="*/ 7508 w 29706"/>
                      <a:gd name="connsiteY13" fmla="*/ 17133 h 40101"/>
                      <a:gd name="connsiteX14" fmla="*/ 5030 w 29706"/>
                      <a:gd name="connsiteY14" fmla="*/ 30243 h 40101"/>
                      <a:gd name="connsiteX15" fmla="*/ 9187 w 29706"/>
                      <a:gd name="connsiteY15" fmla="*/ 35279 h 40101"/>
                      <a:gd name="connsiteX16" fmla="*/ 15662 w 29706"/>
                      <a:gd name="connsiteY16" fmla="*/ 34240 h 40101"/>
                      <a:gd name="connsiteX17" fmla="*/ 22457 w 29706"/>
                      <a:gd name="connsiteY17" fmla="*/ 22809 h 40101"/>
                      <a:gd name="connsiteX18" fmla="*/ 24935 w 29706"/>
                      <a:gd name="connsiteY18" fmla="*/ 9699 h 40101"/>
                      <a:gd name="connsiteX19" fmla="*/ 20698 w 29706"/>
                      <a:gd name="connsiteY19" fmla="*/ 4662 h 40101"/>
                      <a:gd name="connsiteX20" fmla="*/ 14623 w 29706"/>
                      <a:gd name="connsiteY20" fmla="*/ 5462 h 40101"/>
                      <a:gd name="connsiteX21" fmla="*/ 7428 w 29706"/>
                      <a:gd name="connsiteY21" fmla="*/ 17213 h 4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06" h="40101">
                        <a:moveTo>
                          <a:pt x="2712" y="15374"/>
                        </a:moveTo>
                        <a:cubicBezTo>
                          <a:pt x="4391" y="10978"/>
                          <a:pt x="6229" y="7540"/>
                          <a:pt x="8148" y="5222"/>
                        </a:cubicBezTo>
                        <a:cubicBezTo>
                          <a:pt x="10067" y="2904"/>
                          <a:pt x="12225" y="1305"/>
                          <a:pt x="14543" y="505"/>
                        </a:cubicBezTo>
                        <a:cubicBezTo>
                          <a:pt x="16861" y="-294"/>
                          <a:pt x="19419" y="-134"/>
                          <a:pt x="22137" y="905"/>
                        </a:cubicBezTo>
                        <a:cubicBezTo>
                          <a:pt x="24136" y="1705"/>
                          <a:pt x="25735" y="2744"/>
                          <a:pt x="26934" y="4103"/>
                        </a:cubicBezTo>
                        <a:cubicBezTo>
                          <a:pt x="28133" y="5462"/>
                          <a:pt x="28932" y="7140"/>
                          <a:pt x="29332" y="9059"/>
                        </a:cubicBezTo>
                        <a:cubicBezTo>
                          <a:pt x="29731" y="10978"/>
                          <a:pt x="29811" y="13136"/>
                          <a:pt x="29572" y="15534"/>
                        </a:cubicBezTo>
                        <a:cubicBezTo>
                          <a:pt x="29332" y="17932"/>
                          <a:pt x="28452" y="20970"/>
                          <a:pt x="27094" y="24727"/>
                        </a:cubicBezTo>
                        <a:cubicBezTo>
                          <a:pt x="25415" y="29124"/>
                          <a:pt x="23656" y="32481"/>
                          <a:pt x="21738" y="34879"/>
                        </a:cubicBezTo>
                        <a:cubicBezTo>
                          <a:pt x="19819" y="37198"/>
                          <a:pt x="17661" y="38796"/>
                          <a:pt x="15343" y="39596"/>
                        </a:cubicBezTo>
                        <a:cubicBezTo>
                          <a:pt x="13024" y="40395"/>
                          <a:pt x="10466" y="40235"/>
                          <a:pt x="7668" y="39196"/>
                        </a:cubicBezTo>
                        <a:cubicBezTo>
                          <a:pt x="4071" y="37837"/>
                          <a:pt x="1673" y="35439"/>
                          <a:pt x="634" y="32082"/>
                        </a:cubicBezTo>
                        <a:cubicBezTo>
                          <a:pt x="-645" y="28005"/>
                          <a:pt x="-6" y="22489"/>
                          <a:pt x="2712" y="15454"/>
                        </a:cubicBezTo>
                        <a:close/>
                        <a:moveTo>
                          <a:pt x="7508" y="17133"/>
                        </a:moveTo>
                        <a:cubicBezTo>
                          <a:pt x="5190" y="23288"/>
                          <a:pt x="4391" y="27685"/>
                          <a:pt x="5030" y="30243"/>
                        </a:cubicBezTo>
                        <a:cubicBezTo>
                          <a:pt x="5670" y="32801"/>
                          <a:pt x="7109" y="34480"/>
                          <a:pt x="9187" y="35279"/>
                        </a:cubicBezTo>
                        <a:cubicBezTo>
                          <a:pt x="11266" y="36078"/>
                          <a:pt x="13504" y="35759"/>
                          <a:pt x="15662" y="34240"/>
                        </a:cubicBezTo>
                        <a:cubicBezTo>
                          <a:pt x="17900" y="32721"/>
                          <a:pt x="20139" y="28884"/>
                          <a:pt x="22457" y="22809"/>
                        </a:cubicBezTo>
                        <a:cubicBezTo>
                          <a:pt x="24775" y="16653"/>
                          <a:pt x="25654" y="12257"/>
                          <a:pt x="24935" y="9699"/>
                        </a:cubicBezTo>
                        <a:cubicBezTo>
                          <a:pt x="24216" y="7140"/>
                          <a:pt x="22857" y="5462"/>
                          <a:pt x="20698" y="4662"/>
                        </a:cubicBezTo>
                        <a:cubicBezTo>
                          <a:pt x="18620" y="3863"/>
                          <a:pt x="16542" y="4103"/>
                          <a:pt x="14623" y="5462"/>
                        </a:cubicBezTo>
                        <a:cubicBezTo>
                          <a:pt x="12145" y="7140"/>
                          <a:pt x="9827" y="11058"/>
                          <a:pt x="7428" y="17213"/>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8" name="Freeform: Shape 5487">
                    <a:extLst>
                      <a:ext uri="{FF2B5EF4-FFF2-40B4-BE49-F238E27FC236}">
                        <a16:creationId xmlns:a16="http://schemas.microsoft.com/office/drawing/2014/main" id="{CAE2AC4D-E7D7-02D5-A744-6A07FA59239E}"/>
                      </a:ext>
                    </a:extLst>
                  </p:cNvPr>
                  <p:cNvSpPr/>
                  <p:nvPr/>
                </p:nvSpPr>
                <p:spPr>
                  <a:xfrm>
                    <a:off x="3381040" y="1289641"/>
                    <a:ext cx="36264" cy="43371"/>
                  </a:xfrm>
                  <a:custGeom>
                    <a:avLst/>
                    <a:gdLst>
                      <a:gd name="connsiteX0" fmla="*/ 26300 w 36264"/>
                      <a:gd name="connsiteY0" fmla="*/ 38975 h 43371"/>
                      <a:gd name="connsiteX1" fmla="*/ 24541 w 36264"/>
                      <a:gd name="connsiteY1" fmla="*/ 43372 h 43371"/>
                      <a:gd name="connsiteX2" fmla="*/ 0 w 36264"/>
                      <a:gd name="connsiteY2" fmla="*/ 33460 h 43371"/>
                      <a:gd name="connsiteX3" fmla="*/ 1839 w 36264"/>
                      <a:gd name="connsiteY3" fmla="*/ 30502 h 43371"/>
                      <a:gd name="connsiteX4" fmla="*/ 6875 w 36264"/>
                      <a:gd name="connsiteY4" fmla="*/ 26745 h 43371"/>
                      <a:gd name="connsiteX5" fmla="*/ 15109 w 36264"/>
                      <a:gd name="connsiteY5" fmla="*/ 23547 h 43371"/>
                      <a:gd name="connsiteX6" fmla="*/ 26460 w 36264"/>
                      <a:gd name="connsiteY6" fmla="*/ 18991 h 43371"/>
                      <a:gd name="connsiteX7" fmla="*/ 30777 w 36264"/>
                      <a:gd name="connsiteY7" fmla="*/ 14354 h 43371"/>
                      <a:gd name="connsiteX8" fmla="*/ 30697 w 36264"/>
                      <a:gd name="connsiteY8" fmla="*/ 8998 h 43371"/>
                      <a:gd name="connsiteX9" fmla="*/ 26380 w 36264"/>
                      <a:gd name="connsiteY9" fmla="*/ 5081 h 43371"/>
                      <a:gd name="connsiteX10" fmla="*/ 20305 w 36264"/>
                      <a:gd name="connsiteY10" fmla="*/ 4921 h 43371"/>
                      <a:gd name="connsiteX11" fmla="*/ 16068 w 36264"/>
                      <a:gd name="connsiteY11" fmla="*/ 9558 h 43371"/>
                      <a:gd name="connsiteX12" fmla="*/ 11591 w 36264"/>
                      <a:gd name="connsiteY12" fmla="*/ 7160 h 43371"/>
                      <a:gd name="connsiteX13" fmla="*/ 18466 w 36264"/>
                      <a:gd name="connsiteY13" fmla="*/ 605 h 43371"/>
                      <a:gd name="connsiteX14" fmla="*/ 27979 w 36264"/>
                      <a:gd name="connsiteY14" fmla="*/ 1244 h 43371"/>
                      <a:gd name="connsiteX15" fmla="*/ 35253 w 36264"/>
                      <a:gd name="connsiteY15" fmla="*/ 7639 h 43371"/>
                      <a:gd name="connsiteX16" fmla="*/ 35413 w 36264"/>
                      <a:gd name="connsiteY16" fmla="*/ 16273 h 43371"/>
                      <a:gd name="connsiteX17" fmla="*/ 32695 w 36264"/>
                      <a:gd name="connsiteY17" fmla="*/ 20270 h 43371"/>
                      <a:gd name="connsiteX18" fmla="*/ 27819 w 36264"/>
                      <a:gd name="connsiteY18" fmla="*/ 23547 h 43371"/>
                      <a:gd name="connsiteX19" fmla="*/ 18146 w 36264"/>
                      <a:gd name="connsiteY19" fmla="*/ 27224 h 43371"/>
                      <a:gd name="connsiteX20" fmla="*/ 10952 w 36264"/>
                      <a:gd name="connsiteY20" fmla="*/ 29782 h 43371"/>
                      <a:gd name="connsiteX21" fmla="*/ 7994 w 36264"/>
                      <a:gd name="connsiteY21" fmla="*/ 31461 h 43371"/>
                      <a:gd name="connsiteX22" fmla="*/ 26220 w 36264"/>
                      <a:gd name="connsiteY22" fmla="*/ 38816 h 4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264" h="43371">
                        <a:moveTo>
                          <a:pt x="26300" y="38975"/>
                        </a:moveTo>
                        <a:lnTo>
                          <a:pt x="24541" y="43372"/>
                        </a:lnTo>
                        <a:lnTo>
                          <a:pt x="0" y="33460"/>
                        </a:lnTo>
                        <a:cubicBezTo>
                          <a:pt x="400" y="32340"/>
                          <a:pt x="1039" y="31381"/>
                          <a:pt x="1839" y="30502"/>
                        </a:cubicBezTo>
                        <a:cubicBezTo>
                          <a:pt x="3118" y="29063"/>
                          <a:pt x="4796" y="27864"/>
                          <a:pt x="6875" y="26745"/>
                        </a:cubicBezTo>
                        <a:cubicBezTo>
                          <a:pt x="8873" y="25705"/>
                          <a:pt x="11671" y="24586"/>
                          <a:pt x="15109" y="23547"/>
                        </a:cubicBezTo>
                        <a:cubicBezTo>
                          <a:pt x="20464" y="21868"/>
                          <a:pt x="24302" y="20350"/>
                          <a:pt x="26460" y="18991"/>
                        </a:cubicBezTo>
                        <a:cubicBezTo>
                          <a:pt x="28698" y="17632"/>
                          <a:pt x="30137" y="16113"/>
                          <a:pt x="30777" y="14354"/>
                        </a:cubicBezTo>
                        <a:cubicBezTo>
                          <a:pt x="31496" y="12515"/>
                          <a:pt x="31496" y="10757"/>
                          <a:pt x="30697" y="8998"/>
                        </a:cubicBezTo>
                        <a:cubicBezTo>
                          <a:pt x="29897" y="7240"/>
                          <a:pt x="28458" y="5961"/>
                          <a:pt x="26380" y="5081"/>
                        </a:cubicBezTo>
                        <a:cubicBezTo>
                          <a:pt x="24222" y="4202"/>
                          <a:pt x="22143" y="4122"/>
                          <a:pt x="20305" y="4921"/>
                        </a:cubicBezTo>
                        <a:cubicBezTo>
                          <a:pt x="18466" y="5721"/>
                          <a:pt x="17027" y="7240"/>
                          <a:pt x="16068" y="9558"/>
                        </a:cubicBezTo>
                        <a:lnTo>
                          <a:pt x="11591" y="7160"/>
                        </a:lnTo>
                        <a:cubicBezTo>
                          <a:pt x="13350" y="3802"/>
                          <a:pt x="15588" y="1644"/>
                          <a:pt x="18466" y="605"/>
                        </a:cubicBezTo>
                        <a:cubicBezTo>
                          <a:pt x="21264" y="-355"/>
                          <a:pt x="24461" y="-195"/>
                          <a:pt x="27979" y="1244"/>
                        </a:cubicBezTo>
                        <a:cubicBezTo>
                          <a:pt x="31576" y="2683"/>
                          <a:pt x="33974" y="4841"/>
                          <a:pt x="35253" y="7639"/>
                        </a:cubicBezTo>
                        <a:cubicBezTo>
                          <a:pt x="36532" y="10437"/>
                          <a:pt x="36612" y="13315"/>
                          <a:pt x="35413" y="16273"/>
                        </a:cubicBezTo>
                        <a:cubicBezTo>
                          <a:pt x="34774" y="17791"/>
                          <a:pt x="33894" y="19071"/>
                          <a:pt x="32695" y="20270"/>
                        </a:cubicBezTo>
                        <a:cubicBezTo>
                          <a:pt x="31496" y="21469"/>
                          <a:pt x="29897" y="22588"/>
                          <a:pt x="27819" y="23547"/>
                        </a:cubicBezTo>
                        <a:cubicBezTo>
                          <a:pt x="25740" y="24586"/>
                          <a:pt x="22543" y="25785"/>
                          <a:pt x="18146" y="27224"/>
                        </a:cubicBezTo>
                        <a:cubicBezTo>
                          <a:pt x="14469" y="28423"/>
                          <a:pt x="12071" y="29223"/>
                          <a:pt x="10952" y="29782"/>
                        </a:cubicBezTo>
                        <a:cubicBezTo>
                          <a:pt x="9833" y="30342"/>
                          <a:pt x="8873" y="30822"/>
                          <a:pt x="7994" y="31461"/>
                        </a:cubicBezTo>
                        <a:lnTo>
                          <a:pt x="26220" y="38816"/>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489" name="Freeform: Shape 5488">
                    <a:extLst>
                      <a:ext uri="{FF2B5EF4-FFF2-40B4-BE49-F238E27FC236}">
                        <a16:creationId xmlns:a16="http://schemas.microsoft.com/office/drawing/2014/main" id="{BE41A53C-DD12-6D18-C5BE-2BC2BC7887B2}"/>
                      </a:ext>
                    </a:extLst>
                  </p:cNvPr>
                  <p:cNvSpPr/>
                  <p:nvPr/>
                </p:nvSpPr>
                <p:spPr>
                  <a:xfrm>
                    <a:off x="3414472" y="1302394"/>
                    <a:ext cx="31668" cy="39692"/>
                  </a:xfrm>
                  <a:custGeom>
                    <a:avLst/>
                    <a:gdLst>
                      <a:gd name="connsiteX0" fmla="*/ 31159 w 31668"/>
                      <a:gd name="connsiteY0" fmla="*/ 14951 h 39692"/>
                      <a:gd name="connsiteX1" fmla="*/ 26522 w 31668"/>
                      <a:gd name="connsiteY1" fmla="*/ 13353 h 39692"/>
                      <a:gd name="connsiteX2" fmla="*/ 26522 w 31668"/>
                      <a:gd name="connsiteY2" fmla="*/ 8716 h 39692"/>
                      <a:gd name="connsiteX3" fmla="*/ 22845 w 31668"/>
                      <a:gd name="connsiteY3" fmla="*/ 4799 h 39692"/>
                      <a:gd name="connsiteX4" fmla="*/ 18528 w 31668"/>
                      <a:gd name="connsiteY4" fmla="*/ 4399 h 39692"/>
                      <a:gd name="connsiteX5" fmla="*/ 13172 w 31668"/>
                      <a:gd name="connsiteY5" fmla="*/ 7517 h 39692"/>
                      <a:gd name="connsiteX6" fmla="*/ 8216 w 31668"/>
                      <a:gd name="connsiteY6" fmla="*/ 15431 h 39692"/>
                      <a:gd name="connsiteX7" fmla="*/ 13812 w 31668"/>
                      <a:gd name="connsiteY7" fmla="*/ 13432 h 39692"/>
                      <a:gd name="connsiteX8" fmla="*/ 19247 w 31668"/>
                      <a:gd name="connsiteY8" fmla="*/ 14392 h 39692"/>
                      <a:gd name="connsiteX9" fmla="*/ 25483 w 31668"/>
                      <a:gd name="connsiteY9" fmla="*/ 21027 h 39692"/>
                      <a:gd name="connsiteX10" fmla="*/ 24923 w 31668"/>
                      <a:gd name="connsiteY10" fmla="*/ 31019 h 39692"/>
                      <a:gd name="connsiteX11" fmla="*/ 20686 w 31668"/>
                      <a:gd name="connsiteY11" fmla="*/ 36775 h 39692"/>
                      <a:gd name="connsiteX12" fmla="*/ 14611 w 31668"/>
                      <a:gd name="connsiteY12" fmla="*/ 39573 h 39692"/>
                      <a:gd name="connsiteX13" fmla="*/ 7976 w 31668"/>
                      <a:gd name="connsiteY13" fmla="*/ 38613 h 39692"/>
                      <a:gd name="connsiteX14" fmla="*/ 542 w 31668"/>
                      <a:gd name="connsiteY14" fmla="*/ 30460 h 39692"/>
                      <a:gd name="connsiteX15" fmla="*/ 2860 w 31668"/>
                      <a:gd name="connsiteY15" fmla="*/ 15271 h 39692"/>
                      <a:gd name="connsiteX16" fmla="*/ 13492 w 31668"/>
                      <a:gd name="connsiteY16" fmla="*/ 1442 h 39692"/>
                      <a:gd name="connsiteX17" fmla="*/ 24603 w 31668"/>
                      <a:gd name="connsiteY17" fmla="*/ 1202 h 39692"/>
                      <a:gd name="connsiteX18" fmla="*/ 30679 w 31668"/>
                      <a:gd name="connsiteY18" fmla="*/ 6718 h 39692"/>
                      <a:gd name="connsiteX19" fmla="*/ 31079 w 31668"/>
                      <a:gd name="connsiteY19" fmla="*/ 14871 h 39692"/>
                      <a:gd name="connsiteX20" fmla="*/ 5898 w 31668"/>
                      <a:gd name="connsiteY20" fmla="*/ 22785 h 39692"/>
                      <a:gd name="connsiteX21" fmla="*/ 4939 w 31668"/>
                      <a:gd name="connsiteY21" fmla="*/ 27662 h 39692"/>
                      <a:gd name="connsiteX22" fmla="*/ 6297 w 31668"/>
                      <a:gd name="connsiteY22" fmla="*/ 32138 h 39692"/>
                      <a:gd name="connsiteX23" fmla="*/ 9575 w 31668"/>
                      <a:gd name="connsiteY23" fmla="*/ 34856 h 39692"/>
                      <a:gd name="connsiteX24" fmla="*/ 15490 w 31668"/>
                      <a:gd name="connsiteY24" fmla="*/ 34696 h 39692"/>
                      <a:gd name="connsiteX25" fmla="*/ 20287 w 31668"/>
                      <a:gd name="connsiteY25" fmla="*/ 29340 h 39692"/>
                      <a:gd name="connsiteX26" fmla="*/ 20846 w 31668"/>
                      <a:gd name="connsiteY26" fmla="*/ 22466 h 39692"/>
                      <a:gd name="connsiteX27" fmla="*/ 16689 w 31668"/>
                      <a:gd name="connsiteY27" fmla="*/ 18069 h 39692"/>
                      <a:gd name="connsiteX28" fmla="*/ 10534 w 31668"/>
                      <a:gd name="connsiteY28" fmla="*/ 18069 h 39692"/>
                      <a:gd name="connsiteX29" fmla="*/ 5898 w 31668"/>
                      <a:gd name="connsiteY29" fmla="*/ 22865 h 3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668" h="39692">
                        <a:moveTo>
                          <a:pt x="31159" y="14951"/>
                        </a:moveTo>
                        <a:lnTo>
                          <a:pt x="26522" y="13353"/>
                        </a:lnTo>
                        <a:cubicBezTo>
                          <a:pt x="26922" y="11434"/>
                          <a:pt x="26842" y="9835"/>
                          <a:pt x="26522" y="8716"/>
                        </a:cubicBezTo>
                        <a:cubicBezTo>
                          <a:pt x="25883" y="6878"/>
                          <a:pt x="24603" y="5598"/>
                          <a:pt x="22845" y="4799"/>
                        </a:cubicBezTo>
                        <a:cubicBezTo>
                          <a:pt x="21406" y="4160"/>
                          <a:pt x="19967" y="4000"/>
                          <a:pt x="18528" y="4399"/>
                        </a:cubicBezTo>
                        <a:cubicBezTo>
                          <a:pt x="16689" y="4799"/>
                          <a:pt x="14851" y="5838"/>
                          <a:pt x="13172" y="7517"/>
                        </a:cubicBezTo>
                        <a:cubicBezTo>
                          <a:pt x="11493" y="9196"/>
                          <a:pt x="9815" y="11834"/>
                          <a:pt x="8216" y="15431"/>
                        </a:cubicBezTo>
                        <a:cubicBezTo>
                          <a:pt x="10054" y="14232"/>
                          <a:pt x="11893" y="13592"/>
                          <a:pt x="13812" y="13432"/>
                        </a:cubicBezTo>
                        <a:cubicBezTo>
                          <a:pt x="15730" y="13273"/>
                          <a:pt x="17569" y="13592"/>
                          <a:pt x="19247" y="14392"/>
                        </a:cubicBezTo>
                        <a:cubicBezTo>
                          <a:pt x="22285" y="15671"/>
                          <a:pt x="24364" y="17909"/>
                          <a:pt x="25483" y="21027"/>
                        </a:cubicBezTo>
                        <a:cubicBezTo>
                          <a:pt x="26682" y="24144"/>
                          <a:pt x="26442" y="27502"/>
                          <a:pt x="24923" y="31019"/>
                        </a:cubicBezTo>
                        <a:cubicBezTo>
                          <a:pt x="23964" y="33337"/>
                          <a:pt x="22525" y="35256"/>
                          <a:pt x="20686" y="36775"/>
                        </a:cubicBezTo>
                        <a:cubicBezTo>
                          <a:pt x="18848" y="38294"/>
                          <a:pt x="16849" y="39253"/>
                          <a:pt x="14611" y="39573"/>
                        </a:cubicBezTo>
                        <a:cubicBezTo>
                          <a:pt x="12373" y="39892"/>
                          <a:pt x="10214" y="39573"/>
                          <a:pt x="7976" y="38613"/>
                        </a:cubicBezTo>
                        <a:cubicBezTo>
                          <a:pt x="4219" y="37015"/>
                          <a:pt x="1741" y="34297"/>
                          <a:pt x="542" y="30460"/>
                        </a:cubicBezTo>
                        <a:cubicBezTo>
                          <a:pt x="-657" y="26622"/>
                          <a:pt x="142" y="21586"/>
                          <a:pt x="2860" y="15271"/>
                        </a:cubicBezTo>
                        <a:cubicBezTo>
                          <a:pt x="5898" y="8156"/>
                          <a:pt x="9495" y="3600"/>
                          <a:pt x="13492" y="1442"/>
                        </a:cubicBezTo>
                        <a:cubicBezTo>
                          <a:pt x="17009" y="-397"/>
                          <a:pt x="20686" y="-477"/>
                          <a:pt x="24603" y="1202"/>
                        </a:cubicBezTo>
                        <a:cubicBezTo>
                          <a:pt x="27481" y="2481"/>
                          <a:pt x="29480" y="4319"/>
                          <a:pt x="30679" y="6718"/>
                        </a:cubicBezTo>
                        <a:cubicBezTo>
                          <a:pt x="31878" y="9116"/>
                          <a:pt x="31958" y="11834"/>
                          <a:pt x="31079" y="14871"/>
                        </a:cubicBezTo>
                        <a:close/>
                        <a:moveTo>
                          <a:pt x="5898" y="22785"/>
                        </a:moveTo>
                        <a:cubicBezTo>
                          <a:pt x="5258" y="24304"/>
                          <a:pt x="4939" y="25983"/>
                          <a:pt x="4939" y="27662"/>
                        </a:cubicBezTo>
                        <a:cubicBezTo>
                          <a:pt x="4939" y="29340"/>
                          <a:pt x="5418" y="30859"/>
                          <a:pt x="6297" y="32138"/>
                        </a:cubicBezTo>
                        <a:cubicBezTo>
                          <a:pt x="7177" y="33417"/>
                          <a:pt x="8216" y="34297"/>
                          <a:pt x="9575" y="34856"/>
                        </a:cubicBezTo>
                        <a:cubicBezTo>
                          <a:pt x="11493" y="35656"/>
                          <a:pt x="13492" y="35656"/>
                          <a:pt x="15490" y="34696"/>
                        </a:cubicBezTo>
                        <a:cubicBezTo>
                          <a:pt x="17489" y="33737"/>
                          <a:pt x="19088" y="31978"/>
                          <a:pt x="20287" y="29340"/>
                        </a:cubicBezTo>
                        <a:cubicBezTo>
                          <a:pt x="21406" y="26782"/>
                          <a:pt x="21566" y="24544"/>
                          <a:pt x="20846" y="22466"/>
                        </a:cubicBezTo>
                        <a:cubicBezTo>
                          <a:pt x="20127" y="20387"/>
                          <a:pt x="18768" y="18948"/>
                          <a:pt x="16689" y="18069"/>
                        </a:cubicBezTo>
                        <a:cubicBezTo>
                          <a:pt x="14691" y="17190"/>
                          <a:pt x="12613" y="17190"/>
                          <a:pt x="10534" y="18069"/>
                        </a:cubicBezTo>
                        <a:cubicBezTo>
                          <a:pt x="8456" y="18948"/>
                          <a:pt x="6937" y="20547"/>
                          <a:pt x="5898" y="22865"/>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sp>
            <p:nvSpPr>
              <p:cNvPr id="5469" name="Freeform: Shape 5468">
                <a:extLst>
                  <a:ext uri="{FF2B5EF4-FFF2-40B4-BE49-F238E27FC236}">
                    <a16:creationId xmlns:a16="http://schemas.microsoft.com/office/drawing/2014/main" id="{FA4A2CBC-7284-33D3-09C3-CC5FB73C7A44}"/>
                  </a:ext>
                </a:extLst>
              </p:cNvPr>
              <p:cNvSpPr/>
              <p:nvPr/>
            </p:nvSpPr>
            <p:spPr>
              <a:xfrm>
                <a:off x="3458821" y="1326858"/>
                <a:ext cx="25340" cy="20224"/>
              </a:xfrm>
              <a:custGeom>
                <a:avLst/>
                <a:gdLst>
                  <a:gd name="connsiteX0" fmla="*/ 0 w 25340"/>
                  <a:gd name="connsiteY0" fmla="*/ 20225 h 20224"/>
                  <a:gd name="connsiteX1" fmla="*/ 10152 w 25340"/>
                  <a:gd name="connsiteY1" fmla="*/ 0 h 20224"/>
                  <a:gd name="connsiteX2" fmla="*/ 25341 w 25340"/>
                  <a:gd name="connsiteY2" fmla="*/ 20225 h 20224"/>
                  <a:gd name="connsiteX3" fmla="*/ 0 w 25340"/>
                  <a:gd name="connsiteY3" fmla="*/ 20225 h 20224"/>
                </a:gdLst>
                <a:ahLst/>
                <a:cxnLst>
                  <a:cxn ang="0">
                    <a:pos x="connsiteX0" y="connsiteY0"/>
                  </a:cxn>
                  <a:cxn ang="0">
                    <a:pos x="connsiteX1" y="connsiteY1"/>
                  </a:cxn>
                  <a:cxn ang="0">
                    <a:pos x="connsiteX2" y="connsiteY2"/>
                  </a:cxn>
                  <a:cxn ang="0">
                    <a:pos x="connsiteX3" y="connsiteY3"/>
                  </a:cxn>
                </a:cxnLst>
                <a:rect l="l" t="t" r="r" b="b"/>
                <a:pathLst>
                  <a:path w="25340" h="20224">
                    <a:moveTo>
                      <a:pt x="0" y="20225"/>
                    </a:moveTo>
                    <a:lnTo>
                      <a:pt x="10152" y="0"/>
                    </a:lnTo>
                    <a:lnTo>
                      <a:pt x="25341" y="20225"/>
                    </a:lnTo>
                    <a:lnTo>
                      <a:pt x="0" y="20225"/>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567" name="Graphic 2243">
              <a:extLst>
                <a:ext uri="{FF2B5EF4-FFF2-40B4-BE49-F238E27FC236}">
                  <a16:creationId xmlns:a16="http://schemas.microsoft.com/office/drawing/2014/main" id="{9856ADA2-8958-83F6-4814-1BE14B54AE4F}"/>
                </a:ext>
              </a:extLst>
            </p:cNvPr>
            <p:cNvGrpSpPr/>
            <p:nvPr/>
          </p:nvGrpSpPr>
          <p:grpSpPr>
            <a:xfrm>
              <a:off x="7149097" y="1574702"/>
              <a:ext cx="311390" cy="858300"/>
              <a:chOff x="2233834" y="228975"/>
              <a:chExt cx="569246" cy="1569044"/>
            </a:xfrm>
          </p:grpSpPr>
          <p:grpSp>
            <p:nvGrpSpPr>
              <p:cNvPr id="5313" name="Graphic 2243">
                <a:extLst>
                  <a:ext uri="{FF2B5EF4-FFF2-40B4-BE49-F238E27FC236}">
                    <a16:creationId xmlns:a16="http://schemas.microsoft.com/office/drawing/2014/main" id="{AD9A1D09-CFC5-7301-44D1-DF65A5CE7D94}"/>
                  </a:ext>
                </a:extLst>
              </p:cNvPr>
              <p:cNvGrpSpPr/>
              <p:nvPr/>
            </p:nvGrpSpPr>
            <p:grpSpPr>
              <a:xfrm>
                <a:off x="2233834" y="228975"/>
                <a:ext cx="515767" cy="1119866"/>
                <a:chOff x="2233834" y="228975"/>
                <a:chExt cx="515767" cy="1119866"/>
              </a:xfrm>
            </p:grpSpPr>
            <p:sp>
              <p:nvSpPr>
                <p:cNvPr id="5323" name="Freeform: Shape 5322">
                  <a:extLst>
                    <a:ext uri="{FF2B5EF4-FFF2-40B4-BE49-F238E27FC236}">
                      <a16:creationId xmlns:a16="http://schemas.microsoft.com/office/drawing/2014/main" id="{1BB4444A-D0FC-34EC-98B4-ECC7BE8E4E14}"/>
                    </a:ext>
                  </a:extLst>
                </p:cNvPr>
                <p:cNvSpPr/>
                <p:nvPr/>
              </p:nvSpPr>
              <p:spPr>
                <a:xfrm>
                  <a:off x="2233834" y="228975"/>
                  <a:ext cx="515767" cy="1119866"/>
                </a:xfrm>
                <a:custGeom>
                  <a:avLst/>
                  <a:gdLst>
                    <a:gd name="connsiteX0" fmla="*/ 515767 w 515767"/>
                    <a:gd name="connsiteY0" fmla="*/ 1077339 h 1119866"/>
                    <a:gd name="connsiteX1" fmla="*/ 391861 w 515767"/>
                    <a:gd name="connsiteY1" fmla="*/ 0 h 1119866"/>
                    <a:gd name="connsiteX2" fmla="*/ 0 w 515767"/>
                    <a:gd name="connsiteY2" fmla="*/ 78740 h 1119866"/>
                    <a:gd name="connsiteX3" fmla="*/ 304088 w 515767"/>
                    <a:gd name="connsiteY3" fmla="*/ 1119867 h 1119866"/>
                    <a:gd name="connsiteX4" fmla="*/ 515767 w 515767"/>
                    <a:gd name="connsiteY4" fmla="*/ 1077339 h 111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767" h="1119866">
                      <a:moveTo>
                        <a:pt x="515767" y="1077339"/>
                      </a:moveTo>
                      <a:lnTo>
                        <a:pt x="391861" y="0"/>
                      </a:lnTo>
                      <a:cubicBezTo>
                        <a:pt x="257484" y="15268"/>
                        <a:pt x="126544" y="41808"/>
                        <a:pt x="0" y="78740"/>
                      </a:cubicBezTo>
                      <a:lnTo>
                        <a:pt x="304088" y="1119867"/>
                      </a:lnTo>
                      <a:cubicBezTo>
                        <a:pt x="372436" y="1099962"/>
                        <a:pt x="443182" y="1085573"/>
                        <a:pt x="515767" y="1077339"/>
                      </a:cubicBezTo>
                      <a:close/>
                    </a:path>
                  </a:pathLst>
                </a:custGeom>
                <a:solidFill>
                  <a:srgbClr val="3AB481"/>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24" name="Freeform: Shape 5323">
                  <a:extLst>
                    <a:ext uri="{FF2B5EF4-FFF2-40B4-BE49-F238E27FC236}">
                      <a16:creationId xmlns:a16="http://schemas.microsoft.com/office/drawing/2014/main" id="{A23D07AA-659E-0674-162D-6174BEBCE6FB}"/>
                    </a:ext>
                  </a:extLst>
                </p:cNvPr>
                <p:cNvSpPr/>
                <p:nvPr/>
              </p:nvSpPr>
              <p:spPr>
                <a:xfrm>
                  <a:off x="2282037" y="294605"/>
                  <a:ext cx="280506" cy="1047361"/>
                </a:xfrm>
                <a:custGeom>
                  <a:avLst/>
                  <a:gdLst>
                    <a:gd name="connsiteX0" fmla="*/ 280506 w 280506"/>
                    <a:gd name="connsiteY0" fmla="*/ 1047362 h 1047361"/>
                    <a:gd name="connsiteX1" fmla="*/ 0 w 280506"/>
                    <a:gd name="connsiteY1" fmla="*/ 0 h 1047361"/>
                  </a:gdLst>
                  <a:ahLst/>
                  <a:cxnLst>
                    <a:cxn ang="0">
                      <a:pos x="connsiteX0" y="connsiteY0"/>
                    </a:cxn>
                    <a:cxn ang="0">
                      <a:pos x="connsiteX1" y="connsiteY1"/>
                    </a:cxn>
                  </a:cxnLst>
                  <a:rect l="l" t="t" r="r" b="b"/>
                  <a:pathLst>
                    <a:path w="280506" h="1047361">
                      <a:moveTo>
                        <a:pt x="280506" y="1047362"/>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25" name="Freeform: Shape 5324">
                  <a:extLst>
                    <a:ext uri="{FF2B5EF4-FFF2-40B4-BE49-F238E27FC236}">
                      <a16:creationId xmlns:a16="http://schemas.microsoft.com/office/drawing/2014/main" id="{BA3682BA-6818-0D43-AC5A-5B985FA5F46E}"/>
                    </a:ext>
                  </a:extLst>
                </p:cNvPr>
                <p:cNvSpPr/>
                <p:nvPr/>
              </p:nvSpPr>
              <p:spPr>
                <a:xfrm>
                  <a:off x="2329441" y="281974"/>
                  <a:ext cx="259242" cy="1055275"/>
                </a:xfrm>
                <a:custGeom>
                  <a:avLst/>
                  <a:gdLst>
                    <a:gd name="connsiteX0" fmla="*/ 259242 w 259242"/>
                    <a:gd name="connsiteY0" fmla="*/ 1055276 h 1055275"/>
                    <a:gd name="connsiteX1" fmla="*/ 0 w 259242"/>
                    <a:gd name="connsiteY1" fmla="*/ 0 h 1055275"/>
                  </a:gdLst>
                  <a:ahLst/>
                  <a:cxnLst>
                    <a:cxn ang="0">
                      <a:pos x="connsiteX0" y="connsiteY0"/>
                    </a:cxn>
                    <a:cxn ang="0">
                      <a:pos x="connsiteX1" y="connsiteY1"/>
                    </a:cxn>
                  </a:cxnLst>
                  <a:rect l="l" t="t" r="r" b="b"/>
                  <a:pathLst>
                    <a:path w="259242" h="1055275">
                      <a:moveTo>
                        <a:pt x="259242" y="1055276"/>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26" name="Freeform: Shape 5325">
                  <a:extLst>
                    <a:ext uri="{FF2B5EF4-FFF2-40B4-BE49-F238E27FC236}">
                      <a16:creationId xmlns:a16="http://schemas.microsoft.com/office/drawing/2014/main" id="{73D56359-09ED-100D-61DA-CA370B29529E}"/>
                    </a:ext>
                  </a:extLst>
                </p:cNvPr>
                <p:cNvSpPr/>
                <p:nvPr/>
              </p:nvSpPr>
              <p:spPr>
                <a:xfrm>
                  <a:off x="2363655" y="273821"/>
                  <a:ext cx="243014" cy="1057114"/>
                </a:xfrm>
                <a:custGeom>
                  <a:avLst/>
                  <a:gdLst>
                    <a:gd name="connsiteX0" fmla="*/ 243015 w 243014"/>
                    <a:gd name="connsiteY0" fmla="*/ 1057115 h 1057114"/>
                    <a:gd name="connsiteX1" fmla="*/ 0 w 243014"/>
                    <a:gd name="connsiteY1" fmla="*/ 0 h 1057114"/>
                  </a:gdLst>
                  <a:ahLst/>
                  <a:cxnLst>
                    <a:cxn ang="0">
                      <a:pos x="connsiteX0" y="connsiteY0"/>
                    </a:cxn>
                    <a:cxn ang="0">
                      <a:pos x="connsiteX1" y="connsiteY1"/>
                    </a:cxn>
                  </a:cxnLst>
                  <a:rect l="l" t="t" r="r" b="b"/>
                  <a:pathLst>
                    <a:path w="243014" h="1057114">
                      <a:moveTo>
                        <a:pt x="243015" y="1057115"/>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27" name="Freeform: Shape 5326">
                  <a:extLst>
                    <a:ext uri="{FF2B5EF4-FFF2-40B4-BE49-F238E27FC236}">
                      <a16:creationId xmlns:a16="http://schemas.microsoft.com/office/drawing/2014/main" id="{EEF675BE-F2C2-4BBB-5206-27B3623A528D}"/>
                    </a:ext>
                  </a:extLst>
                </p:cNvPr>
                <p:cNvSpPr/>
                <p:nvPr/>
              </p:nvSpPr>
              <p:spPr>
                <a:xfrm>
                  <a:off x="2404104" y="264947"/>
                  <a:ext cx="224389" cy="1061111"/>
                </a:xfrm>
                <a:custGeom>
                  <a:avLst/>
                  <a:gdLst>
                    <a:gd name="connsiteX0" fmla="*/ 224389 w 224389"/>
                    <a:gd name="connsiteY0" fmla="*/ 1061111 h 1061111"/>
                    <a:gd name="connsiteX1" fmla="*/ 0 w 224389"/>
                    <a:gd name="connsiteY1" fmla="*/ 0 h 1061111"/>
                  </a:gdLst>
                  <a:ahLst/>
                  <a:cxnLst>
                    <a:cxn ang="0">
                      <a:pos x="connsiteX0" y="connsiteY0"/>
                    </a:cxn>
                    <a:cxn ang="0">
                      <a:pos x="connsiteX1" y="connsiteY1"/>
                    </a:cxn>
                  </a:cxnLst>
                  <a:rect l="l" t="t" r="r" b="b"/>
                  <a:pathLst>
                    <a:path w="224389" h="1061111">
                      <a:moveTo>
                        <a:pt x="224389" y="1061111"/>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28" name="Freeform: Shape 5327">
                  <a:extLst>
                    <a:ext uri="{FF2B5EF4-FFF2-40B4-BE49-F238E27FC236}">
                      <a16:creationId xmlns:a16="http://schemas.microsoft.com/office/drawing/2014/main" id="{F056235E-A1BB-D863-89D3-320C6C841C50}"/>
                    </a:ext>
                  </a:extLst>
                </p:cNvPr>
                <p:cNvSpPr/>
                <p:nvPr/>
              </p:nvSpPr>
              <p:spPr>
                <a:xfrm>
                  <a:off x="2428965" y="259751"/>
                  <a:ext cx="213197" cy="1064468"/>
                </a:xfrm>
                <a:custGeom>
                  <a:avLst/>
                  <a:gdLst>
                    <a:gd name="connsiteX0" fmla="*/ 213198 w 213197"/>
                    <a:gd name="connsiteY0" fmla="*/ 1064469 h 1064468"/>
                    <a:gd name="connsiteX1" fmla="*/ 0 w 213197"/>
                    <a:gd name="connsiteY1" fmla="*/ 0 h 1064468"/>
                  </a:gdLst>
                  <a:ahLst/>
                  <a:cxnLst>
                    <a:cxn ang="0">
                      <a:pos x="connsiteX0" y="connsiteY0"/>
                    </a:cxn>
                    <a:cxn ang="0">
                      <a:pos x="connsiteX1" y="connsiteY1"/>
                    </a:cxn>
                  </a:cxnLst>
                  <a:rect l="l" t="t" r="r" b="b"/>
                  <a:pathLst>
                    <a:path w="213197" h="1064468">
                      <a:moveTo>
                        <a:pt x="213198" y="1064469"/>
                      </a:moveTo>
                      <a:lnTo>
                        <a:pt x="0"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5329" name="Graphic 2243">
                  <a:extLst>
                    <a:ext uri="{FF2B5EF4-FFF2-40B4-BE49-F238E27FC236}">
                      <a16:creationId xmlns:a16="http://schemas.microsoft.com/office/drawing/2014/main" id="{90296989-9470-7B4C-2221-6C22A223E27C}"/>
                    </a:ext>
                  </a:extLst>
                </p:cNvPr>
                <p:cNvGrpSpPr/>
                <p:nvPr/>
              </p:nvGrpSpPr>
              <p:grpSpPr>
                <a:xfrm>
                  <a:off x="2510503" y="262709"/>
                  <a:ext cx="158059" cy="715957"/>
                  <a:chOff x="2510503" y="262709"/>
                  <a:chExt cx="158059" cy="715957"/>
                </a:xfrm>
                <a:solidFill>
                  <a:srgbClr val="000000"/>
                </a:solidFill>
              </p:grpSpPr>
              <p:sp>
                <p:nvSpPr>
                  <p:cNvPr id="5374" name="Freeform: Shape 5373">
                    <a:extLst>
                      <a:ext uri="{FF2B5EF4-FFF2-40B4-BE49-F238E27FC236}">
                        <a16:creationId xmlns:a16="http://schemas.microsoft.com/office/drawing/2014/main" id="{C2FDC7B6-A471-3A27-77AC-BFD91ACE8985}"/>
                      </a:ext>
                    </a:extLst>
                  </p:cNvPr>
                  <p:cNvSpPr/>
                  <p:nvPr/>
                </p:nvSpPr>
                <p:spPr>
                  <a:xfrm>
                    <a:off x="2510503" y="262709"/>
                    <a:ext cx="62629" cy="60833"/>
                  </a:xfrm>
                  <a:custGeom>
                    <a:avLst/>
                    <a:gdLst>
                      <a:gd name="connsiteX0" fmla="*/ 160 w 62629"/>
                      <a:gd name="connsiteY0" fmla="*/ 9113 h 60833"/>
                      <a:gd name="connsiteX1" fmla="*/ 57796 w 62629"/>
                      <a:gd name="connsiteY1" fmla="*/ 0 h 60833"/>
                      <a:gd name="connsiteX2" fmla="*/ 61713 w 62629"/>
                      <a:gd name="connsiteY2" fmla="*/ 24461 h 60833"/>
                      <a:gd name="connsiteX3" fmla="*/ 62272 w 62629"/>
                      <a:gd name="connsiteY3" fmla="*/ 38131 h 60833"/>
                      <a:gd name="connsiteX4" fmla="*/ 57796 w 62629"/>
                      <a:gd name="connsiteY4" fmla="*/ 45725 h 60833"/>
                      <a:gd name="connsiteX5" fmla="*/ 49083 w 62629"/>
                      <a:gd name="connsiteY5" fmla="*/ 49642 h 60833"/>
                      <a:gd name="connsiteX6" fmla="*/ 37731 w 62629"/>
                      <a:gd name="connsiteY6" fmla="*/ 47484 h 60833"/>
                      <a:gd name="connsiteX7" fmla="*/ 30617 w 62629"/>
                      <a:gd name="connsiteY7" fmla="*/ 36932 h 60833"/>
                      <a:gd name="connsiteX8" fmla="*/ 26780 w 62629"/>
                      <a:gd name="connsiteY8" fmla="*/ 43966 h 60833"/>
                      <a:gd name="connsiteX9" fmla="*/ 18466 w 62629"/>
                      <a:gd name="connsiteY9" fmla="*/ 52040 h 60833"/>
                      <a:gd name="connsiteX10" fmla="*/ 8314 w 62629"/>
                      <a:gd name="connsiteY10" fmla="*/ 60834 h 60833"/>
                      <a:gd name="connsiteX11" fmla="*/ 6075 w 62629"/>
                      <a:gd name="connsiteY11" fmla="*/ 46924 h 60833"/>
                      <a:gd name="connsiteX12" fmla="*/ 17267 w 62629"/>
                      <a:gd name="connsiteY12" fmla="*/ 36532 h 60833"/>
                      <a:gd name="connsiteX13" fmla="*/ 24781 w 62629"/>
                      <a:gd name="connsiteY13" fmla="*/ 29018 h 60833"/>
                      <a:gd name="connsiteX14" fmla="*/ 26620 w 62629"/>
                      <a:gd name="connsiteY14" fmla="*/ 25101 h 60833"/>
                      <a:gd name="connsiteX15" fmla="*/ 26300 w 62629"/>
                      <a:gd name="connsiteY15" fmla="*/ 19105 h 60833"/>
                      <a:gd name="connsiteX16" fmla="*/ 25900 w 62629"/>
                      <a:gd name="connsiteY16" fmla="*/ 16787 h 60833"/>
                      <a:gd name="connsiteX17" fmla="*/ 1839 w 62629"/>
                      <a:gd name="connsiteY17" fmla="*/ 20624 h 60833"/>
                      <a:gd name="connsiteX18" fmla="*/ 0 w 62629"/>
                      <a:gd name="connsiteY18" fmla="*/ 8953 h 60833"/>
                      <a:gd name="connsiteX19" fmla="*/ 35333 w 62629"/>
                      <a:gd name="connsiteY19" fmla="*/ 15428 h 60833"/>
                      <a:gd name="connsiteX20" fmla="*/ 36692 w 62629"/>
                      <a:gd name="connsiteY20" fmla="*/ 24062 h 60833"/>
                      <a:gd name="connsiteX21" fmla="*/ 39090 w 62629"/>
                      <a:gd name="connsiteY21" fmla="*/ 34374 h 60833"/>
                      <a:gd name="connsiteX22" fmla="*/ 42048 w 62629"/>
                      <a:gd name="connsiteY22" fmla="*/ 37252 h 60833"/>
                      <a:gd name="connsiteX23" fmla="*/ 46524 w 62629"/>
                      <a:gd name="connsiteY23" fmla="*/ 37731 h 60833"/>
                      <a:gd name="connsiteX24" fmla="*/ 51001 w 62629"/>
                      <a:gd name="connsiteY24" fmla="*/ 35413 h 60833"/>
                      <a:gd name="connsiteX25" fmla="*/ 52600 w 62629"/>
                      <a:gd name="connsiteY25" fmla="*/ 30697 h 60833"/>
                      <a:gd name="connsiteX26" fmla="*/ 51481 w 62629"/>
                      <a:gd name="connsiteY26" fmla="*/ 22143 h 60833"/>
                      <a:gd name="connsiteX27" fmla="*/ 50042 w 62629"/>
                      <a:gd name="connsiteY27" fmla="*/ 13030 h 60833"/>
                      <a:gd name="connsiteX28" fmla="*/ 35413 w 62629"/>
                      <a:gd name="connsiteY28" fmla="*/ 15348 h 6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629" h="60833">
                        <a:moveTo>
                          <a:pt x="160" y="9113"/>
                        </a:moveTo>
                        <a:lnTo>
                          <a:pt x="57796" y="0"/>
                        </a:lnTo>
                        <a:lnTo>
                          <a:pt x="61713" y="24461"/>
                        </a:lnTo>
                        <a:cubicBezTo>
                          <a:pt x="62672" y="30617"/>
                          <a:pt x="62912" y="35173"/>
                          <a:pt x="62272" y="38131"/>
                        </a:cubicBezTo>
                        <a:cubicBezTo>
                          <a:pt x="61713" y="41089"/>
                          <a:pt x="60194" y="43647"/>
                          <a:pt x="57796" y="45725"/>
                        </a:cubicBezTo>
                        <a:cubicBezTo>
                          <a:pt x="55398" y="47804"/>
                          <a:pt x="52520" y="49163"/>
                          <a:pt x="49083" y="49642"/>
                        </a:cubicBezTo>
                        <a:cubicBezTo>
                          <a:pt x="44766" y="50362"/>
                          <a:pt x="41009" y="49642"/>
                          <a:pt x="37731" y="47484"/>
                        </a:cubicBezTo>
                        <a:cubicBezTo>
                          <a:pt x="34534" y="45405"/>
                          <a:pt x="32136" y="41888"/>
                          <a:pt x="30617" y="36932"/>
                        </a:cubicBezTo>
                        <a:cubicBezTo>
                          <a:pt x="29577" y="39650"/>
                          <a:pt x="28298" y="42048"/>
                          <a:pt x="26780" y="43966"/>
                        </a:cubicBezTo>
                        <a:cubicBezTo>
                          <a:pt x="25261" y="45885"/>
                          <a:pt x="22543" y="48603"/>
                          <a:pt x="18466" y="52040"/>
                        </a:cubicBezTo>
                        <a:lnTo>
                          <a:pt x="8314" y="60834"/>
                        </a:lnTo>
                        <a:lnTo>
                          <a:pt x="6075" y="46924"/>
                        </a:lnTo>
                        <a:lnTo>
                          <a:pt x="17267" y="36532"/>
                        </a:lnTo>
                        <a:cubicBezTo>
                          <a:pt x="21264" y="32855"/>
                          <a:pt x="23742" y="30377"/>
                          <a:pt x="24781" y="29018"/>
                        </a:cubicBezTo>
                        <a:cubicBezTo>
                          <a:pt x="25740" y="27739"/>
                          <a:pt x="26380" y="26460"/>
                          <a:pt x="26620" y="25101"/>
                        </a:cubicBezTo>
                        <a:cubicBezTo>
                          <a:pt x="26860" y="23822"/>
                          <a:pt x="26780" y="21823"/>
                          <a:pt x="26300" y="19105"/>
                        </a:cubicBezTo>
                        <a:lnTo>
                          <a:pt x="25900" y="16787"/>
                        </a:lnTo>
                        <a:lnTo>
                          <a:pt x="1839" y="20624"/>
                        </a:lnTo>
                        <a:lnTo>
                          <a:pt x="0" y="8953"/>
                        </a:lnTo>
                        <a:close/>
                        <a:moveTo>
                          <a:pt x="35333" y="15428"/>
                        </a:moveTo>
                        <a:lnTo>
                          <a:pt x="36692" y="24062"/>
                        </a:lnTo>
                        <a:cubicBezTo>
                          <a:pt x="37571" y="29657"/>
                          <a:pt x="38371" y="33095"/>
                          <a:pt x="39090" y="34374"/>
                        </a:cubicBezTo>
                        <a:cubicBezTo>
                          <a:pt x="39810" y="35653"/>
                          <a:pt x="40769" y="36612"/>
                          <a:pt x="42048" y="37252"/>
                        </a:cubicBezTo>
                        <a:cubicBezTo>
                          <a:pt x="43327" y="37891"/>
                          <a:pt x="44846" y="38051"/>
                          <a:pt x="46524" y="37731"/>
                        </a:cubicBezTo>
                        <a:cubicBezTo>
                          <a:pt x="48443" y="37411"/>
                          <a:pt x="49962" y="36692"/>
                          <a:pt x="51001" y="35413"/>
                        </a:cubicBezTo>
                        <a:cubicBezTo>
                          <a:pt x="52040" y="34214"/>
                          <a:pt x="52520" y="32615"/>
                          <a:pt x="52600" y="30697"/>
                        </a:cubicBezTo>
                        <a:cubicBezTo>
                          <a:pt x="52600" y="29737"/>
                          <a:pt x="52200" y="26860"/>
                          <a:pt x="51481" y="22143"/>
                        </a:cubicBezTo>
                        <a:lnTo>
                          <a:pt x="50042" y="13030"/>
                        </a:lnTo>
                        <a:lnTo>
                          <a:pt x="35413" y="1534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75" name="Freeform: Shape 5374">
                    <a:extLst>
                      <a:ext uri="{FF2B5EF4-FFF2-40B4-BE49-F238E27FC236}">
                        <a16:creationId xmlns:a16="http://schemas.microsoft.com/office/drawing/2014/main" id="{349095C9-7920-D71D-EA95-C77202413DDA}"/>
                      </a:ext>
                    </a:extLst>
                  </p:cNvPr>
                  <p:cNvSpPr/>
                  <p:nvPr/>
                </p:nvSpPr>
                <p:spPr>
                  <a:xfrm>
                    <a:off x="2521339" y="322851"/>
                    <a:ext cx="44151" cy="40341"/>
                  </a:xfrm>
                  <a:custGeom>
                    <a:avLst/>
                    <a:gdLst>
                      <a:gd name="connsiteX0" fmla="*/ 15704 w 44151"/>
                      <a:gd name="connsiteY0" fmla="*/ 29070 h 40341"/>
                      <a:gd name="connsiteX1" fmla="*/ 15704 w 44151"/>
                      <a:gd name="connsiteY1" fmla="*/ 40342 h 40341"/>
                      <a:gd name="connsiteX2" fmla="*/ 5312 w 44151"/>
                      <a:gd name="connsiteY2" fmla="*/ 35066 h 40341"/>
                      <a:gd name="connsiteX3" fmla="*/ 356 w 44151"/>
                      <a:gd name="connsiteY3" fmla="*/ 24114 h 40341"/>
                      <a:gd name="connsiteX4" fmla="*/ 4913 w 44151"/>
                      <a:gd name="connsiteY4" fmla="*/ 6847 h 40341"/>
                      <a:gd name="connsiteX5" fmla="*/ 18662 w 44151"/>
                      <a:gd name="connsiteY5" fmla="*/ 452 h 40341"/>
                      <a:gd name="connsiteX6" fmla="*/ 35769 w 44151"/>
                      <a:gd name="connsiteY6" fmla="*/ 3330 h 40341"/>
                      <a:gd name="connsiteX7" fmla="*/ 43843 w 44151"/>
                      <a:gd name="connsiteY7" fmla="*/ 16120 h 40341"/>
                      <a:gd name="connsiteX8" fmla="*/ 40006 w 44151"/>
                      <a:gd name="connsiteY8" fmla="*/ 31788 h 40341"/>
                      <a:gd name="connsiteX9" fmla="*/ 21940 w 44151"/>
                      <a:gd name="connsiteY9" fmla="*/ 39942 h 40341"/>
                      <a:gd name="connsiteX10" fmla="*/ 17543 w 44151"/>
                      <a:gd name="connsiteY10" fmla="*/ 12283 h 40341"/>
                      <a:gd name="connsiteX11" fmla="*/ 10348 w 44151"/>
                      <a:gd name="connsiteY11" fmla="*/ 16200 h 40341"/>
                      <a:gd name="connsiteX12" fmla="*/ 8670 w 44151"/>
                      <a:gd name="connsiteY12" fmla="*/ 22995 h 40341"/>
                      <a:gd name="connsiteX13" fmla="*/ 10748 w 44151"/>
                      <a:gd name="connsiteY13" fmla="*/ 27152 h 40341"/>
                      <a:gd name="connsiteX14" fmla="*/ 15704 w 44151"/>
                      <a:gd name="connsiteY14" fmla="*/ 29070 h 40341"/>
                      <a:gd name="connsiteX15" fmla="*/ 26976 w 44151"/>
                      <a:gd name="connsiteY15" fmla="*/ 27951 h 40341"/>
                      <a:gd name="connsiteX16" fmla="*/ 33851 w 44151"/>
                      <a:gd name="connsiteY16" fmla="*/ 24274 h 40341"/>
                      <a:gd name="connsiteX17" fmla="*/ 35449 w 44151"/>
                      <a:gd name="connsiteY17" fmla="*/ 18119 h 40341"/>
                      <a:gd name="connsiteX18" fmla="*/ 31852 w 44151"/>
                      <a:gd name="connsiteY18" fmla="*/ 12523 h 40341"/>
                      <a:gd name="connsiteX19" fmla="*/ 24338 w 44151"/>
                      <a:gd name="connsiteY19" fmla="*/ 11324 h 40341"/>
                      <a:gd name="connsiteX20" fmla="*/ 26976 w 44151"/>
                      <a:gd name="connsiteY20" fmla="*/ 27871 h 4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151" h="40341">
                        <a:moveTo>
                          <a:pt x="15704" y="29070"/>
                        </a:moveTo>
                        <a:lnTo>
                          <a:pt x="15704" y="40342"/>
                        </a:lnTo>
                        <a:cubicBezTo>
                          <a:pt x="11308" y="39542"/>
                          <a:pt x="7950" y="37863"/>
                          <a:pt x="5312" y="35066"/>
                        </a:cubicBezTo>
                        <a:cubicBezTo>
                          <a:pt x="2674" y="32268"/>
                          <a:pt x="1076" y="28670"/>
                          <a:pt x="356" y="24114"/>
                        </a:cubicBezTo>
                        <a:cubicBezTo>
                          <a:pt x="-763" y="16839"/>
                          <a:pt x="756" y="11084"/>
                          <a:pt x="4913" y="6847"/>
                        </a:cubicBezTo>
                        <a:cubicBezTo>
                          <a:pt x="8270" y="3490"/>
                          <a:pt x="12827" y="1331"/>
                          <a:pt x="18662" y="452"/>
                        </a:cubicBezTo>
                        <a:cubicBezTo>
                          <a:pt x="25617" y="-667"/>
                          <a:pt x="31293" y="292"/>
                          <a:pt x="35769" y="3330"/>
                        </a:cubicBezTo>
                        <a:cubicBezTo>
                          <a:pt x="40246" y="6367"/>
                          <a:pt x="42964" y="10604"/>
                          <a:pt x="43843" y="16120"/>
                        </a:cubicBezTo>
                        <a:cubicBezTo>
                          <a:pt x="44802" y="22355"/>
                          <a:pt x="43523" y="27551"/>
                          <a:pt x="40006" y="31788"/>
                        </a:cubicBezTo>
                        <a:cubicBezTo>
                          <a:pt x="36489" y="36025"/>
                          <a:pt x="30493" y="38743"/>
                          <a:pt x="21940" y="39942"/>
                        </a:cubicBezTo>
                        <a:lnTo>
                          <a:pt x="17543" y="12283"/>
                        </a:lnTo>
                        <a:cubicBezTo>
                          <a:pt x="14266" y="12922"/>
                          <a:pt x="11867" y="14201"/>
                          <a:pt x="10348" y="16200"/>
                        </a:cubicBezTo>
                        <a:cubicBezTo>
                          <a:pt x="8830" y="18198"/>
                          <a:pt x="8190" y="20437"/>
                          <a:pt x="8670" y="22995"/>
                        </a:cubicBezTo>
                        <a:cubicBezTo>
                          <a:pt x="8910" y="24753"/>
                          <a:pt x="9629" y="26112"/>
                          <a:pt x="10748" y="27152"/>
                        </a:cubicBezTo>
                        <a:cubicBezTo>
                          <a:pt x="11867" y="28191"/>
                          <a:pt x="13546" y="28830"/>
                          <a:pt x="15704" y="29070"/>
                        </a:cubicBezTo>
                        <a:close/>
                        <a:moveTo>
                          <a:pt x="26976" y="27951"/>
                        </a:moveTo>
                        <a:cubicBezTo>
                          <a:pt x="30173" y="27391"/>
                          <a:pt x="32492" y="26192"/>
                          <a:pt x="33851" y="24274"/>
                        </a:cubicBezTo>
                        <a:cubicBezTo>
                          <a:pt x="35290" y="22435"/>
                          <a:pt x="35769" y="20437"/>
                          <a:pt x="35449" y="18119"/>
                        </a:cubicBezTo>
                        <a:cubicBezTo>
                          <a:pt x="35050" y="15720"/>
                          <a:pt x="33851" y="13882"/>
                          <a:pt x="31852" y="12523"/>
                        </a:cubicBezTo>
                        <a:cubicBezTo>
                          <a:pt x="29854" y="11244"/>
                          <a:pt x="27376" y="10844"/>
                          <a:pt x="24338" y="11324"/>
                        </a:cubicBezTo>
                        <a:lnTo>
                          <a:pt x="26976" y="2787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76" name="Freeform: Shape 5375">
                    <a:extLst>
                      <a:ext uri="{FF2B5EF4-FFF2-40B4-BE49-F238E27FC236}">
                        <a16:creationId xmlns:a16="http://schemas.microsoft.com/office/drawing/2014/main" id="{1FFD91A9-E1B1-FE04-4805-39AEAC3B8808}"/>
                      </a:ext>
                    </a:extLst>
                  </p:cNvPr>
                  <p:cNvSpPr/>
                  <p:nvPr/>
                </p:nvSpPr>
                <p:spPr>
                  <a:xfrm>
                    <a:off x="2528282" y="367275"/>
                    <a:ext cx="44447" cy="40539"/>
                  </a:xfrm>
                  <a:custGeom>
                    <a:avLst/>
                    <a:gdLst>
                      <a:gd name="connsiteX0" fmla="*/ 10040 w 44447"/>
                      <a:gd name="connsiteY0" fmla="*/ 1594 h 40539"/>
                      <a:gd name="connsiteX1" fmla="*/ 13477 w 44447"/>
                      <a:gd name="connsiteY1" fmla="*/ 12385 h 40539"/>
                      <a:gd name="connsiteX2" fmla="*/ 9001 w 44447"/>
                      <a:gd name="connsiteY2" fmla="*/ 16062 h 40539"/>
                      <a:gd name="connsiteX3" fmla="*/ 8281 w 44447"/>
                      <a:gd name="connsiteY3" fmla="*/ 22378 h 40539"/>
                      <a:gd name="connsiteX4" fmla="*/ 10839 w 44447"/>
                      <a:gd name="connsiteY4" fmla="*/ 28533 h 40539"/>
                      <a:gd name="connsiteX5" fmla="*/ 14037 w 44447"/>
                      <a:gd name="connsiteY5" fmla="*/ 29492 h 40539"/>
                      <a:gd name="connsiteX6" fmla="*/ 16035 w 44447"/>
                      <a:gd name="connsiteY6" fmla="*/ 28373 h 40539"/>
                      <a:gd name="connsiteX7" fmla="*/ 16915 w 44447"/>
                      <a:gd name="connsiteY7" fmla="*/ 24456 h 40539"/>
                      <a:gd name="connsiteX8" fmla="*/ 19632 w 44447"/>
                      <a:gd name="connsiteY8" fmla="*/ 6630 h 40539"/>
                      <a:gd name="connsiteX9" fmla="*/ 28266 w 44447"/>
                      <a:gd name="connsiteY9" fmla="*/ 155 h 40539"/>
                      <a:gd name="connsiteX10" fmla="*/ 38098 w 44447"/>
                      <a:gd name="connsiteY10" fmla="*/ 3032 h 40539"/>
                      <a:gd name="connsiteX11" fmla="*/ 43934 w 44447"/>
                      <a:gd name="connsiteY11" fmla="*/ 15743 h 40539"/>
                      <a:gd name="connsiteX12" fmla="*/ 43135 w 44447"/>
                      <a:gd name="connsiteY12" fmla="*/ 28933 h 40539"/>
                      <a:gd name="connsiteX13" fmla="*/ 35780 w 44447"/>
                      <a:gd name="connsiteY13" fmla="*/ 35967 h 40539"/>
                      <a:gd name="connsiteX14" fmla="*/ 32183 w 44447"/>
                      <a:gd name="connsiteY14" fmla="*/ 25815 h 40539"/>
                      <a:gd name="connsiteX15" fmla="*/ 35540 w 44447"/>
                      <a:gd name="connsiteY15" fmla="*/ 22697 h 40539"/>
                      <a:gd name="connsiteX16" fmla="*/ 36020 w 44447"/>
                      <a:gd name="connsiteY16" fmla="*/ 17182 h 40539"/>
                      <a:gd name="connsiteX17" fmla="*/ 33782 w 44447"/>
                      <a:gd name="connsiteY17" fmla="*/ 11106 h 40539"/>
                      <a:gd name="connsiteX18" fmla="*/ 31383 w 44447"/>
                      <a:gd name="connsiteY18" fmla="*/ 10227 h 40539"/>
                      <a:gd name="connsiteX19" fmla="*/ 29545 w 44447"/>
                      <a:gd name="connsiteY19" fmla="*/ 11666 h 40539"/>
                      <a:gd name="connsiteX20" fmla="*/ 28106 w 44447"/>
                      <a:gd name="connsiteY20" fmla="*/ 22458 h 40539"/>
                      <a:gd name="connsiteX21" fmla="*/ 25148 w 44447"/>
                      <a:gd name="connsiteY21" fmla="*/ 35568 h 40539"/>
                      <a:gd name="connsiteX22" fmla="*/ 17474 w 44447"/>
                      <a:gd name="connsiteY22" fmla="*/ 40364 h 40539"/>
                      <a:gd name="connsiteX23" fmla="*/ 6842 w 44447"/>
                      <a:gd name="connsiteY23" fmla="*/ 37166 h 40539"/>
                      <a:gd name="connsiteX24" fmla="*/ 447 w 44447"/>
                      <a:gd name="connsiteY24" fmla="*/ 23657 h 40539"/>
                      <a:gd name="connsiteX25" fmla="*/ 1806 w 44447"/>
                      <a:gd name="connsiteY25" fmla="*/ 9587 h 40539"/>
                      <a:gd name="connsiteX26" fmla="*/ 10200 w 44447"/>
                      <a:gd name="connsiteY26" fmla="*/ 1594 h 4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447" h="40539">
                        <a:moveTo>
                          <a:pt x="10040" y="1594"/>
                        </a:moveTo>
                        <a:lnTo>
                          <a:pt x="13477" y="12385"/>
                        </a:lnTo>
                        <a:cubicBezTo>
                          <a:pt x="11399" y="13185"/>
                          <a:pt x="9880" y="14384"/>
                          <a:pt x="9001" y="16062"/>
                        </a:cubicBezTo>
                        <a:cubicBezTo>
                          <a:pt x="8121" y="17661"/>
                          <a:pt x="7881" y="19820"/>
                          <a:pt x="8281" y="22378"/>
                        </a:cubicBezTo>
                        <a:cubicBezTo>
                          <a:pt x="8761" y="25255"/>
                          <a:pt x="9560" y="27334"/>
                          <a:pt x="10839" y="28533"/>
                        </a:cubicBezTo>
                        <a:cubicBezTo>
                          <a:pt x="11719" y="29412"/>
                          <a:pt x="12758" y="29732"/>
                          <a:pt x="14037" y="29492"/>
                        </a:cubicBezTo>
                        <a:cubicBezTo>
                          <a:pt x="14836" y="29332"/>
                          <a:pt x="15556" y="29013"/>
                          <a:pt x="16035" y="28373"/>
                        </a:cubicBezTo>
                        <a:cubicBezTo>
                          <a:pt x="16435" y="27734"/>
                          <a:pt x="16755" y="26455"/>
                          <a:pt x="16915" y="24456"/>
                        </a:cubicBezTo>
                        <a:cubicBezTo>
                          <a:pt x="17474" y="15263"/>
                          <a:pt x="18354" y="9348"/>
                          <a:pt x="19632" y="6630"/>
                        </a:cubicBezTo>
                        <a:cubicBezTo>
                          <a:pt x="21391" y="2952"/>
                          <a:pt x="24269" y="794"/>
                          <a:pt x="28266" y="155"/>
                        </a:cubicBezTo>
                        <a:cubicBezTo>
                          <a:pt x="31863" y="-405"/>
                          <a:pt x="35141" y="554"/>
                          <a:pt x="38098" y="3032"/>
                        </a:cubicBezTo>
                        <a:cubicBezTo>
                          <a:pt x="40976" y="5511"/>
                          <a:pt x="42975" y="9747"/>
                          <a:pt x="43934" y="15743"/>
                        </a:cubicBezTo>
                        <a:cubicBezTo>
                          <a:pt x="44813" y="21498"/>
                          <a:pt x="44574" y="25815"/>
                          <a:pt x="43135" y="28933"/>
                        </a:cubicBezTo>
                        <a:cubicBezTo>
                          <a:pt x="41696" y="31970"/>
                          <a:pt x="39298" y="34369"/>
                          <a:pt x="35780" y="35967"/>
                        </a:cubicBezTo>
                        <a:lnTo>
                          <a:pt x="32183" y="25815"/>
                        </a:lnTo>
                        <a:cubicBezTo>
                          <a:pt x="33702" y="25096"/>
                          <a:pt x="34821" y="24056"/>
                          <a:pt x="35540" y="22697"/>
                        </a:cubicBezTo>
                        <a:cubicBezTo>
                          <a:pt x="36180" y="21338"/>
                          <a:pt x="36340" y="19500"/>
                          <a:pt x="36020" y="17182"/>
                        </a:cubicBezTo>
                        <a:cubicBezTo>
                          <a:pt x="35540" y="14304"/>
                          <a:pt x="34821" y="12225"/>
                          <a:pt x="33782" y="11106"/>
                        </a:cubicBezTo>
                        <a:cubicBezTo>
                          <a:pt x="33062" y="10387"/>
                          <a:pt x="32263" y="10067"/>
                          <a:pt x="31383" y="10227"/>
                        </a:cubicBezTo>
                        <a:cubicBezTo>
                          <a:pt x="30584" y="10387"/>
                          <a:pt x="30025" y="10787"/>
                          <a:pt x="29545" y="11666"/>
                        </a:cubicBezTo>
                        <a:cubicBezTo>
                          <a:pt x="28985" y="12785"/>
                          <a:pt x="28506" y="16382"/>
                          <a:pt x="28106" y="22458"/>
                        </a:cubicBezTo>
                        <a:cubicBezTo>
                          <a:pt x="27706" y="28533"/>
                          <a:pt x="26747" y="32930"/>
                          <a:pt x="25148" y="35568"/>
                        </a:cubicBezTo>
                        <a:cubicBezTo>
                          <a:pt x="23550" y="38206"/>
                          <a:pt x="20991" y="39804"/>
                          <a:pt x="17474" y="40364"/>
                        </a:cubicBezTo>
                        <a:cubicBezTo>
                          <a:pt x="13637" y="41003"/>
                          <a:pt x="10120" y="39884"/>
                          <a:pt x="6842" y="37166"/>
                        </a:cubicBezTo>
                        <a:cubicBezTo>
                          <a:pt x="3565" y="34369"/>
                          <a:pt x="1486" y="29892"/>
                          <a:pt x="447" y="23657"/>
                        </a:cubicBezTo>
                        <a:cubicBezTo>
                          <a:pt x="-432" y="17981"/>
                          <a:pt x="-33" y="13265"/>
                          <a:pt x="1806" y="9587"/>
                        </a:cubicBezTo>
                        <a:cubicBezTo>
                          <a:pt x="3565" y="5910"/>
                          <a:pt x="6363" y="3272"/>
                          <a:pt x="10200" y="159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77" name="Freeform: Shape 5376">
                    <a:extLst>
                      <a:ext uri="{FF2B5EF4-FFF2-40B4-BE49-F238E27FC236}">
                        <a16:creationId xmlns:a16="http://schemas.microsoft.com/office/drawing/2014/main" id="{EC83EA58-6167-0AA1-905B-44301981A7E5}"/>
                      </a:ext>
                    </a:extLst>
                  </p:cNvPr>
                  <p:cNvSpPr/>
                  <p:nvPr/>
                </p:nvSpPr>
                <p:spPr>
                  <a:xfrm>
                    <a:off x="2534767" y="408278"/>
                    <a:ext cx="57753" cy="31016"/>
                  </a:xfrm>
                  <a:custGeom>
                    <a:avLst/>
                    <a:gdLst>
                      <a:gd name="connsiteX0" fmla="*/ 44084 w 57753"/>
                      <a:gd name="connsiteY0" fmla="*/ 23662 h 31016"/>
                      <a:gd name="connsiteX1" fmla="*/ 35291 w 57753"/>
                      <a:gd name="connsiteY1" fmla="*/ 25021 h 31016"/>
                      <a:gd name="connsiteX2" fmla="*/ 34091 w 57753"/>
                      <a:gd name="connsiteY2" fmla="*/ 17507 h 31016"/>
                      <a:gd name="connsiteX3" fmla="*/ 17224 w 57753"/>
                      <a:gd name="connsiteY3" fmla="*/ 20145 h 31016"/>
                      <a:gd name="connsiteX4" fmla="*/ 11309 w 57753"/>
                      <a:gd name="connsiteY4" fmla="*/ 21344 h 31016"/>
                      <a:gd name="connsiteX5" fmla="*/ 10110 w 57753"/>
                      <a:gd name="connsiteY5" fmla="*/ 22543 h 31016"/>
                      <a:gd name="connsiteX6" fmla="*/ 9870 w 57753"/>
                      <a:gd name="connsiteY6" fmla="*/ 24461 h 31016"/>
                      <a:gd name="connsiteX7" fmla="*/ 11629 w 57753"/>
                      <a:gd name="connsiteY7" fmla="*/ 28698 h 31016"/>
                      <a:gd name="connsiteX8" fmla="*/ 3235 w 57753"/>
                      <a:gd name="connsiteY8" fmla="*/ 31016 h 31016"/>
                      <a:gd name="connsiteX9" fmla="*/ 197 w 57753"/>
                      <a:gd name="connsiteY9" fmla="*/ 22543 h 31016"/>
                      <a:gd name="connsiteX10" fmla="*/ 357 w 57753"/>
                      <a:gd name="connsiteY10" fmla="*/ 17027 h 31016"/>
                      <a:gd name="connsiteX11" fmla="*/ 2356 w 57753"/>
                      <a:gd name="connsiteY11" fmla="*/ 13110 h 31016"/>
                      <a:gd name="connsiteX12" fmla="*/ 6433 w 57753"/>
                      <a:gd name="connsiteY12" fmla="*/ 10872 h 31016"/>
                      <a:gd name="connsiteX13" fmla="*/ 14187 w 57753"/>
                      <a:gd name="connsiteY13" fmla="*/ 9273 h 31016"/>
                      <a:gd name="connsiteX14" fmla="*/ 32413 w 57753"/>
                      <a:gd name="connsiteY14" fmla="*/ 6395 h 31016"/>
                      <a:gd name="connsiteX15" fmla="*/ 31613 w 57753"/>
                      <a:gd name="connsiteY15" fmla="*/ 1359 h 31016"/>
                      <a:gd name="connsiteX16" fmla="*/ 40407 w 57753"/>
                      <a:gd name="connsiteY16" fmla="*/ 0 h 31016"/>
                      <a:gd name="connsiteX17" fmla="*/ 41206 w 57753"/>
                      <a:gd name="connsiteY17" fmla="*/ 5036 h 31016"/>
                      <a:gd name="connsiteX18" fmla="*/ 49520 w 57753"/>
                      <a:gd name="connsiteY18" fmla="*/ 3757 h 31016"/>
                      <a:gd name="connsiteX19" fmla="*/ 57754 w 57753"/>
                      <a:gd name="connsiteY19" fmla="*/ 13829 h 31016"/>
                      <a:gd name="connsiteX20" fmla="*/ 43045 w 57753"/>
                      <a:gd name="connsiteY20" fmla="*/ 16148 h 31016"/>
                      <a:gd name="connsiteX21" fmla="*/ 44244 w 57753"/>
                      <a:gd name="connsiteY21" fmla="*/ 23662 h 3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753" h="31016">
                        <a:moveTo>
                          <a:pt x="44084" y="23662"/>
                        </a:moveTo>
                        <a:lnTo>
                          <a:pt x="35291" y="25021"/>
                        </a:lnTo>
                        <a:lnTo>
                          <a:pt x="34091" y="17507"/>
                        </a:lnTo>
                        <a:lnTo>
                          <a:pt x="17224" y="20145"/>
                        </a:lnTo>
                        <a:cubicBezTo>
                          <a:pt x="13787" y="20704"/>
                          <a:pt x="11868" y="21104"/>
                          <a:pt x="11309" y="21344"/>
                        </a:cubicBezTo>
                        <a:cubicBezTo>
                          <a:pt x="10749" y="21584"/>
                          <a:pt x="10350" y="21983"/>
                          <a:pt x="10110" y="22543"/>
                        </a:cubicBezTo>
                        <a:cubicBezTo>
                          <a:pt x="9790" y="23102"/>
                          <a:pt x="9710" y="23742"/>
                          <a:pt x="9870" y="24461"/>
                        </a:cubicBezTo>
                        <a:cubicBezTo>
                          <a:pt x="10030" y="25501"/>
                          <a:pt x="10589" y="26939"/>
                          <a:pt x="11629" y="28698"/>
                        </a:cubicBezTo>
                        <a:lnTo>
                          <a:pt x="3235" y="31016"/>
                        </a:lnTo>
                        <a:cubicBezTo>
                          <a:pt x="1716" y="28618"/>
                          <a:pt x="677" y="25820"/>
                          <a:pt x="197" y="22543"/>
                        </a:cubicBezTo>
                        <a:cubicBezTo>
                          <a:pt x="-122" y="20544"/>
                          <a:pt x="-43" y="18706"/>
                          <a:pt x="357" y="17027"/>
                        </a:cubicBezTo>
                        <a:cubicBezTo>
                          <a:pt x="757" y="15348"/>
                          <a:pt x="1476" y="13989"/>
                          <a:pt x="2356" y="13110"/>
                        </a:cubicBezTo>
                        <a:cubicBezTo>
                          <a:pt x="3315" y="12151"/>
                          <a:pt x="4674" y="11431"/>
                          <a:pt x="6433" y="10872"/>
                        </a:cubicBezTo>
                        <a:cubicBezTo>
                          <a:pt x="7712" y="10392"/>
                          <a:pt x="10270" y="9912"/>
                          <a:pt x="14187" y="9273"/>
                        </a:cubicBezTo>
                        <a:lnTo>
                          <a:pt x="32413" y="6395"/>
                        </a:lnTo>
                        <a:lnTo>
                          <a:pt x="31613" y="1359"/>
                        </a:lnTo>
                        <a:lnTo>
                          <a:pt x="40407" y="0"/>
                        </a:lnTo>
                        <a:lnTo>
                          <a:pt x="41206" y="5036"/>
                        </a:lnTo>
                        <a:lnTo>
                          <a:pt x="49520" y="3757"/>
                        </a:lnTo>
                        <a:lnTo>
                          <a:pt x="57754" y="13829"/>
                        </a:lnTo>
                        <a:lnTo>
                          <a:pt x="43045" y="16148"/>
                        </a:lnTo>
                        <a:lnTo>
                          <a:pt x="44244" y="2366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78" name="Freeform: Shape 5377">
                    <a:extLst>
                      <a:ext uri="{FF2B5EF4-FFF2-40B4-BE49-F238E27FC236}">
                        <a16:creationId xmlns:a16="http://schemas.microsoft.com/office/drawing/2014/main" id="{D09D7785-A434-728B-75C7-7A1954A174F8}"/>
                      </a:ext>
                    </a:extLst>
                  </p:cNvPr>
                  <p:cNvSpPr/>
                  <p:nvPr/>
                </p:nvSpPr>
                <p:spPr>
                  <a:xfrm>
                    <a:off x="2543675" y="462372"/>
                    <a:ext cx="44320" cy="43863"/>
                  </a:xfrm>
                  <a:custGeom>
                    <a:avLst/>
                    <a:gdLst>
                      <a:gd name="connsiteX0" fmla="*/ 19268 w 44320"/>
                      <a:gd name="connsiteY0" fmla="*/ 265 h 43863"/>
                      <a:gd name="connsiteX1" fmla="*/ 30380 w 44320"/>
                      <a:gd name="connsiteY1" fmla="*/ 1304 h 43863"/>
                      <a:gd name="connsiteX2" fmla="*/ 39493 w 44320"/>
                      <a:gd name="connsiteY2" fmla="*/ 7779 h 43863"/>
                      <a:gd name="connsiteX3" fmla="*/ 43969 w 44320"/>
                      <a:gd name="connsiteY3" fmla="*/ 18491 h 43863"/>
                      <a:gd name="connsiteX4" fmla="*/ 40292 w 44320"/>
                      <a:gd name="connsiteY4" fmla="*/ 34958 h 43863"/>
                      <a:gd name="connsiteX5" fmla="*/ 25663 w 44320"/>
                      <a:gd name="connsiteY5" fmla="*/ 43512 h 43863"/>
                      <a:gd name="connsiteX6" fmla="*/ 8956 w 44320"/>
                      <a:gd name="connsiteY6" fmla="*/ 39914 h 43863"/>
                      <a:gd name="connsiteX7" fmla="*/ 323 w 44320"/>
                      <a:gd name="connsiteY7" fmla="*/ 25525 h 43863"/>
                      <a:gd name="connsiteX8" fmla="*/ 1202 w 44320"/>
                      <a:gd name="connsiteY8" fmla="*/ 14174 h 43863"/>
                      <a:gd name="connsiteX9" fmla="*/ 7517 w 44320"/>
                      <a:gd name="connsiteY9" fmla="*/ 5061 h 43863"/>
                      <a:gd name="connsiteX10" fmla="*/ 19268 w 44320"/>
                      <a:gd name="connsiteY10" fmla="*/ 424 h 43863"/>
                      <a:gd name="connsiteX11" fmla="*/ 20467 w 44320"/>
                      <a:gd name="connsiteY11" fmla="*/ 11696 h 43863"/>
                      <a:gd name="connsiteX12" fmla="*/ 11434 w 44320"/>
                      <a:gd name="connsiteY12" fmla="*/ 16172 h 43863"/>
                      <a:gd name="connsiteX13" fmla="*/ 9276 w 44320"/>
                      <a:gd name="connsiteY13" fmla="*/ 23927 h 43863"/>
                      <a:gd name="connsiteX14" fmla="*/ 13753 w 44320"/>
                      <a:gd name="connsiteY14" fmla="*/ 30641 h 43863"/>
                      <a:gd name="connsiteX15" fmla="*/ 23825 w 44320"/>
                      <a:gd name="connsiteY15" fmla="*/ 32080 h 43863"/>
                      <a:gd name="connsiteX16" fmla="*/ 32778 w 44320"/>
                      <a:gd name="connsiteY16" fmla="*/ 27684 h 43863"/>
                      <a:gd name="connsiteX17" fmla="*/ 34936 w 44320"/>
                      <a:gd name="connsiteY17" fmla="*/ 19930 h 43863"/>
                      <a:gd name="connsiteX18" fmla="*/ 30460 w 44320"/>
                      <a:gd name="connsiteY18" fmla="*/ 13215 h 43863"/>
                      <a:gd name="connsiteX19" fmla="*/ 20467 w 44320"/>
                      <a:gd name="connsiteY19" fmla="*/ 11776 h 4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320" h="43863">
                        <a:moveTo>
                          <a:pt x="19268" y="265"/>
                        </a:moveTo>
                        <a:cubicBezTo>
                          <a:pt x="22946" y="-295"/>
                          <a:pt x="26623" y="25"/>
                          <a:pt x="30380" y="1304"/>
                        </a:cubicBezTo>
                        <a:cubicBezTo>
                          <a:pt x="34137" y="2583"/>
                          <a:pt x="37095" y="4741"/>
                          <a:pt x="39493" y="7779"/>
                        </a:cubicBezTo>
                        <a:cubicBezTo>
                          <a:pt x="41811" y="10817"/>
                          <a:pt x="43330" y="14414"/>
                          <a:pt x="43969" y="18491"/>
                        </a:cubicBezTo>
                        <a:cubicBezTo>
                          <a:pt x="45009" y="24806"/>
                          <a:pt x="43730" y="30322"/>
                          <a:pt x="40292" y="34958"/>
                        </a:cubicBezTo>
                        <a:cubicBezTo>
                          <a:pt x="36855" y="39675"/>
                          <a:pt x="31979" y="42472"/>
                          <a:pt x="25663" y="43512"/>
                        </a:cubicBezTo>
                        <a:cubicBezTo>
                          <a:pt x="19348" y="44551"/>
                          <a:pt x="13753" y="43272"/>
                          <a:pt x="8956" y="39914"/>
                        </a:cubicBezTo>
                        <a:cubicBezTo>
                          <a:pt x="4160" y="36477"/>
                          <a:pt x="1282" y="31681"/>
                          <a:pt x="323" y="25525"/>
                        </a:cubicBezTo>
                        <a:cubicBezTo>
                          <a:pt x="-317" y="21688"/>
                          <a:pt x="3" y="17931"/>
                          <a:pt x="1202" y="14174"/>
                        </a:cubicBezTo>
                        <a:cubicBezTo>
                          <a:pt x="2401" y="10417"/>
                          <a:pt x="4480" y="7379"/>
                          <a:pt x="7517" y="5061"/>
                        </a:cubicBezTo>
                        <a:cubicBezTo>
                          <a:pt x="10555" y="2743"/>
                          <a:pt x="14472" y="1144"/>
                          <a:pt x="19268" y="424"/>
                        </a:cubicBezTo>
                        <a:close/>
                        <a:moveTo>
                          <a:pt x="20467" y="11696"/>
                        </a:moveTo>
                        <a:cubicBezTo>
                          <a:pt x="16311" y="12335"/>
                          <a:pt x="13273" y="13854"/>
                          <a:pt x="11434" y="16172"/>
                        </a:cubicBezTo>
                        <a:cubicBezTo>
                          <a:pt x="9516" y="18491"/>
                          <a:pt x="8796" y="21049"/>
                          <a:pt x="9276" y="23927"/>
                        </a:cubicBezTo>
                        <a:cubicBezTo>
                          <a:pt x="9756" y="26804"/>
                          <a:pt x="11195" y="29043"/>
                          <a:pt x="13753" y="30641"/>
                        </a:cubicBezTo>
                        <a:cubicBezTo>
                          <a:pt x="16231" y="32240"/>
                          <a:pt x="19588" y="32720"/>
                          <a:pt x="23825" y="32080"/>
                        </a:cubicBezTo>
                        <a:cubicBezTo>
                          <a:pt x="27902" y="31441"/>
                          <a:pt x="30939" y="29922"/>
                          <a:pt x="32778" y="27684"/>
                        </a:cubicBezTo>
                        <a:cubicBezTo>
                          <a:pt x="34697" y="25365"/>
                          <a:pt x="35416" y="22807"/>
                          <a:pt x="34936" y="19930"/>
                        </a:cubicBezTo>
                        <a:cubicBezTo>
                          <a:pt x="34457" y="17052"/>
                          <a:pt x="33018" y="14813"/>
                          <a:pt x="30460" y="13215"/>
                        </a:cubicBezTo>
                        <a:cubicBezTo>
                          <a:pt x="27982" y="11616"/>
                          <a:pt x="24624" y="11136"/>
                          <a:pt x="20467" y="1177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79" name="Freeform: Shape 5378">
                    <a:extLst>
                      <a:ext uri="{FF2B5EF4-FFF2-40B4-BE49-F238E27FC236}">
                        <a16:creationId xmlns:a16="http://schemas.microsoft.com/office/drawing/2014/main" id="{D8098004-765F-6B84-5F80-16A5BB381B2D}"/>
                      </a:ext>
                    </a:extLst>
                  </p:cNvPr>
                  <p:cNvSpPr/>
                  <p:nvPr/>
                </p:nvSpPr>
                <p:spPr>
                  <a:xfrm>
                    <a:off x="2549753" y="506203"/>
                    <a:ext cx="61113" cy="26779"/>
                  </a:xfrm>
                  <a:custGeom>
                    <a:avLst/>
                    <a:gdLst>
                      <a:gd name="connsiteX0" fmla="*/ 40929 w 61113"/>
                      <a:gd name="connsiteY0" fmla="*/ 160 h 26779"/>
                      <a:gd name="connsiteX1" fmla="*/ 41888 w 61113"/>
                      <a:gd name="connsiteY1" fmla="*/ 6315 h 26779"/>
                      <a:gd name="connsiteX2" fmla="*/ 45006 w 61113"/>
                      <a:gd name="connsiteY2" fmla="*/ 5836 h 26779"/>
                      <a:gd name="connsiteX3" fmla="*/ 53079 w 61113"/>
                      <a:gd name="connsiteY3" fmla="*/ 5676 h 26779"/>
                      <a:gd name="connsiteX4" fmla="*/ 57956 w 61113"/>
                      <a:gd name="connsiteY4" fmla="*/ 9113 h 26779"/>
                      <a:gd name="connsiteX5" fmla="*/ 60754 w 61113"/>
                      <a:gd name="connsiteY5" fmla="*/ 16467 h 26779"/>
                      <a:gd name="connsiteX6" fmla="*/ 60754 w 61113"/>
                      <a:gd name="connsiteY6" fmla="*/ 25900 h 26779"/>
                      <a:gd name="connsiteX7" fmla="*/ 52840 w 61113"/>
                      <a:gd name="connsiteY7" fmla="*/ 25581 h 26779"/>
                      <a:gd name="connsiteX8" fmla="*/ 52680 w 61113"/>
                      <a:gd name="connsiteY8" fmla="*/ 20384 h 26779"/>
                      <a:gd name="connsiteX9" fmla="*/ 51001 w 61113"/>
                      <a:gd name="connsiteY9" fmla="*/ 17107 h 26779"/>
                      <a:gd name="connsiteX10" fmla="*/ 46525 w 61113"/>
                      <a:gd name="connsiteY10" fmla="*/ 16707 h 26779"/>
                      <a:gd name="connsiteX11" fmla="*/ 43567 w 61113"/>
                      <a:gd name="connsiteY11" fmla="*/ 17187 h 26779"/>
                      <a:gd name="connsiteX12" fmla="*/ 44846 w 61113"/>
                      <a:gd name="connsiteY12" fmla="*/ 25421 h 26779"/>
                      <a:gd name="connsiteX13" fmla="*/ 36132 w 61113"/>
                      <a:gd name="connsiteY13" fmla="*/ 26780 h 26779"/>
                      <a:gd name="connsiteX14" fmla="*/ 34853 w 61113"/>
                      <a:gd name="connsiteY14" fmla="*/ 18546 h 26779"/>
                      <a:gd name="connsiteX15" fmla="*/ 1759 w 61113"/>
                      <a:gd name="connsiteY15" fmla="*/ 23742 h 26779"/>
                      <a:gd name="connsiteX16" fmla="*/ 0 w 61113"/>
                      <a:gd name="connsiteY16" fmla="*/ 12710 h 26779"/>
                      <a:gd name="connsiteX17" fmla="*/ 33095 w 61113"/>
                      <a:gd name="connsiteY17" fmla="*/ 7514 h 26779"/>
                      <a:gd name="connsiteX18" fmla="*/ 32135 w 61113"/>
                      <a:gd name="connsiteY18" fmla="*/ 1359 h 26779"/>
                      <a:gd name="connsiteX19" fmla="*/ 40849 w 61113"/>
                      <a:gd name="connsiteY19" fmla="*/ 0 h 2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113" h="26779">
                        <a:moveTo>
                          <a:pt x="40929" y="160"/>
                        </a:moveTo>
                        <a:lnTo>
                          <a:pt x="41888" y="6315"/>
                        </a:lnTo>
                        <a:lnTo>
                          <a:pt x="45006" y="5836"/>
                        </a:lnTo>
                        <a:cubicBezTo>
                          <a:pt x="48523" y="5276"/>
                          <a:pt x="51241" y="5196"/>
                          <a:pt x="53079" y="5676"/>
                        </a:cubicBezTo>
                        <a:cubicBezTo>
                          <a:pt x="54918" y="6155"/>
                          <a:pt x="56597" y="7274"/>
                          <a:pt x="57956" y="9113"/>
                        </a:cubicBezTo>
                        <a:cubicBezTo>
                          <a:pt x="59395" y="10952"/>
                          <a:pt x="60274" y="13430"/>
                          <a:pt x="60754" y="16467"/>
                        </a:cubicBezTo>
                        <a:cubicBezTo>
                          <a:pt x="61233" y="19585"/>
                          <a:pt x="61233" y="22783"/>
                          <a:pt x="60754" y="25900"/>
                        </a:cubicBezTo>
                        <a:lnTo>
                          <a:pt x="52840" y="25581"/>
                        </a:lnTo>
                        <a:cubicBezTo>
                          <a:pt x="53000" y="23742"/>
                          <a:pt x="52840" y="22063"/>
                          <a:pt x="52680" y="20384"/>
                        </a:cubicBezTo>
                        <a:cubicBezTo>
                          <a:pt x="52440" y="18786"/>
                          <a:pt x="51880" y="17667"/>
                          <a:pt x="51001" y="17107"/>
                        </a:cubicBezTo>
                        <a:cubicBezTo>
                          <a:pt x="50122" y="16547"/>
                          <a:pt x="48683" y="16388"/>
                          <a:pt x="46525" y="16707"/>
                        </a:cubicBezTo>
                        <a:lnTo>
                          <a:pt x="43567" y="17187"/>
                        </a:lnTo>
                        <a:lnTo>
                          <a:pt x="44846" y="25421"/>
                        </a:lnTo>
                        <a:lnTo>
                          <a:pt x="36132" y="26780"/>
                        </a:lnTo>
                        <a:lnTo>
                          <a:pt x="34853" y="18546"/>
                        </a:lnTo>
                        <a:lnTo>
                          <a:pt x="1759" y="23742"/>
                        </a:lnTo>
                        <a:lnTo>
                          <a:pt x="0" y="12710"/>
                        </a:lnTo>
                        <a:lnTo>
                          <a:pt x="33095" y="7514"/>
                        </a:lnTo>
                        <a:lnTo>
                          <a:pt x="32135" y="1359"/>
                        </a:lnTo>
                        <a:lnTo>
                          <a:pt x="40849"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0" name="Freeform: Shape 5379">
                    <a:extLst>
                      <a:ext uri="{FF2B5EF4-FFF2-40B4-BE49-F238E27FC236}">
                        <a16:creationId xmlns:a16="http://schemas.microsoft.com/office/drawing/2014/main" id="{C24F0F17-D501-BEFA-7160-A0FA34A5E594}"/>
                      </a:ext>
                    </a:extLst>
                  </p:cNvPr>
                  <p:cNvSpPr/>
                  <p:nvPr/>
                </p:nvSpPr>
                <p:spPr>
                  <a:xfrm>
                    <a:off x="2556069" y="558244"/>
                    <a:ext cx="63151" cy="57875"/>
                  </a:xfrm>
                  <a:custGeom>
                    <a:avLst/>
                    <a:gdLst>
                      <a:gd name="connsiteX0" fmla="*/ 9193 w 63151"/>
                      <a:gd name="connsiteY0" fmla="*/ 57796 h 57875"/>
                      <a:gd name="connsiteX1" fmla="*/ 7194 w 63151"/>
                      <a:gd name="connsiteY1" fmla="*/ 45166 h 57875"/>
                      <a:gd name="connsiteX2" fmla="*/ 19505 w 63151"/>
                      <a:gd name="connsiteY2" fmla="*/ 38051 h 57875"/>
                      <a:gd name="connsiteX3" fmla="*/ 15828 w 63151"/>
                      <a:gd name="connsiteY3" fmla="*/ 15029 h 57875"/>
                      <a:gd name="connsiteX4" fmla="*/ 1998 w 63151"/>
                      <a:gd name="connsiteY4" fmla="*/ 12311 h 57875"/>
                      <a:gd name="connsiteX5" fmla="*/ 0 w 63151"/>
                      <a:gd name="connsiteY5" fmla="*/ 0 h 57875"/>
                      <a:gd name="connsiteX6" fmla="*/ 61233 w 63151"/>
                      <a:gd name="connsiteY6" fmla="*/ 13350 h 57875"/>
                      <a:gd name="connsiteX7" fmla="*/ 63152 w 63151"/>
                      <a:gd name="connsiteY7" fmla="*/ 25660 h 57875"/>
                      <a:gd name="connsiteX8" fmla="*/ 9193 w 63151"/>
                      <a:gd name="connsiteY8" fmla="*/ 57876 h 57875"/>
                      <a:gd name="connsiteX9" fmla="*/ 28538 w 63151"/>
                      <a:gd name="connsiteY9" fmla="*/ 32775 h 57875"/>
                      <a:gd name="connsiteX10" fmla="*/ 48683 w 63151"/>
                      <a:gd name="connsiteY10" fmla="*/ 21424 h 57875"/>
                      <a:gd name="connsiteX11" fmla="*/ 26060 w 63151"/>
                      <a:gd name="connsiteY11" fmla="*/ 17027 h 57875"/>
                      <a:gd name="connsiteX12" fmla="*/ 28538 w 63151"/>
                      <a:gd name="connsiteY12" fmla="*/ 32775 h 5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151" h="57875">
                        <a:moveTo>
                          <a:pt x="9193" y="57796"/>
                        </a:moveTo>
                        <a:lnTo>
                          <a:pt x="7194" y="45166"/>
                        </a:lnTo>
                        <a:lnTo>
                          <a:pt x="19505" y="38051"/>
                        </a:lnTo>
                        <a:lnTo>
                          <a:pt x="15828" y="15029"/>
                        </a:lnTo>
                        <a:lnTo>
                          <a:pt x="1998" y="12311"/>
                        </a:lnTo>
                        <a:lnTo>
                          <a:pt x="0" y="0"/>
                        </a:lnTo>
                        <a:lnTo>
                          <a:pt x="61233" y="13350"/>
                        </a:lnTo>
                        <a:lnTo>
                          <a:pt x="63152" y="25660"/>
                        </a:lnTo>
                        <a:lnTo>
                          <a:pt x="9193" y="57876"/>
                        </a:lnTo>
                        <a:close/>
                        <a:moveTo>
                          <a:pt x="28538" y="32775"/>
                        </a:moveTo>
                        <a:lnTo>
                          <a:pt x="48683" y="21424"/>
                        </a:lnTo>
                        <a:lnTo>
                          <a:pt x="26060" y="17027"/>
                        </a:lnTo>
                        <a:lnTo>
                          <a:pt x="28538" y="3277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1" name="Freeform: Shape 5380">
                    <a:extLst>
                      <a:ext uri="{FF2B5EF4-FFF2-40B4-BE49-F238E27FC236}">
                        <a16:creationId xmlns:a16="http://schemas.microsoft.com/office/drawing/2014/main" id="{539FA995-A771-DC28-25FB-300428BC15DB}"/>
                      </a:ext>
                    </a:extLst>
                  </p:cNvPr>
                  <p:cNvSpPr/>
                  <p:nvPr/>
                </p:nvSpPr>
                <p:spPr>
                  <a:xfrm>
                    <a:off x="2566221" y="610604"/>
                    <a:ext cx="61113" cy="26779"/>
                  </a:xfrm>
                  <a:custGeom>
                    <a:avLst/>
                    <a:gdLst>
                      <a:gd name="connsiteX0" fmla="*/ 40929 w 61113"/>
                      <a:gd name="connsiteY0" fmla="*/ 80 h 26779"/>
                      <a:gd name="connsiteX1" fmla="*/ 41888 w 61113"/>
                      <a:gd name="connsiteY1" fmla="*/ 6235 h 26779"/>
                      <a:gd name="connsiteX2" fmla="*/ 45006 w 61113"/>
                      <a:gd name="connsiteY2" fmla="*/ 5756 h 26779"/>
                      <a:gd name="connsiteX3" fmla="*/ 53079 w 61113"/>
                      <a:gd name="connsiteY3" fmla="*/ 5596 h 26779"/>
                      <a:gd name="connsiteX4" fmla="*/ 57956 w 61113"/>
                      <a:gd name="connsiteY4" fmla="*/ 9033 h 26779"/>
                      <a:gd name="connsiteX5" fmla="*/ 60754 w 61113"/>
                      <a:gd name="connsiteY5" fmla="*/ 16388 h 26779"/>
                      <a:gd name="connsiteX6" fmla="*/ 60754 w 61113"/>
                      <a:gd name="connsiteY6" fmla="*/ 25820 h 26779"/>
                      <a:gd name="connsiteX7" fmla="*/ 52840 w 61113"/>
                      <a:gd name="connsiteY7" fmla="*/ 25501 h 26779"/>
                      <a:gd name="connsiteX8" fmla="*/ 52680 w 61113"/>
                      <a:gd name="connsiteY8" fmla="*/ 20305 h 26779"/>
                      <a:gd name="connsiteX9" fmla="*/ 51001 w 61113"/>
                      <a:gd name="connsiteY9" fmla="*/ 17027 h 26779"/>
                      <a:gd name="connsiteX10" fmla="*/ 46525 w 61113"/>
                      <a:gd name="connsiteY10" fmla="*/ 16707 h 26779"/>
                      <a:gd name="connsiteX11" fmla="*/ 43567 w 61113"/>
                      <a:gd name="connsiteY11" fmla="*/ 17187 h 26779"/>
                      <a:gd name="connsiteX12" fmla="*/ 44846 w 61113"/>
                      <a:gd name="connsiteY12" fmla="*/ 25421 h 26779"/>
                      <a:gd name="connsiteX13" fmla="*/ 36132 w 61113"/>
                      <a:gd name="connsiteY13" fmla="*/ 26780 h 26779"/>
                      <a:gd name="connsiteX14" fmla="*/ 34853 w 61113"/>
                      <a:gd name="connsiteY14" fmla="*/ 18546 h 26779"/>
                      <a:gd name="connsiteX15" fmla="*/ 1759 w 61113"/>
                      <a:gd name="connsiteY15" fmla="*/ 23742 h 26779"/>
                      <a:gd name="connsiteX16" fmla="*/ 0 w 61113"/>
                      <a:gd name="connsiteY16" fmla="*/ 12710 h 26779"/>
                      <a:gd name="connsiteX17" fmla="*/ 33095 w 61113"/>
                      <a:gd name="connsiteY17" fmla="*/ 7514 h 26779"/>
                      <a:gd name="connsiteX18" fmla="*/ 32135 w 61113"/>
                      <a:gd name="connsiteY18" fmla="*/ 1359 h 26779"/>
                      <a:gd name="connsiteX19" fmla="*/ 40849 w 61113"/>
                      <a:gd name="connsiteY19" fmla="*/ 0 h 2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113" h="26779">
                        <a:moveTo>
                          <a:pt x="40929" y="80"/>
                        </a:moveTo>
                        <a:lnTo>
                          <a:pt x="41888" y="6235"/>
                        </a:lnTo>
                        <a:lnTo>
                          <a:pt x="45006" y="5756"/>
                        </a:lnTo>
                        <a:cubicBezTo>
                          <a:pt x="48523" y="5196"/>
                          <a:pt x="51241" y="5196"/>
                          <a:pt x="53079" y="5596"/>
                        </a:cubicBezTo>
                        <a:cubicBezTo>
                          <a:pt x="54918" y="6075"/>
                          <a:pt x="56517" y="7195"/>
                          <a:pt x="57956" y="9033"/>
                        </a:cubicBezTo>
                        <a:cubicBezTo>
                          <a:pt x="59395" y="10872"/>
                          <a:pt x="60274" y="13350"/>
                          <a:pt x="60754" y="16388"/>
                        </a:cubicBezTo>
                        <a:cubicBezTo>
                          <a:pt x="61233" y="19505"/>
                          <a:pt x="61233" y="22703"/>
                          <a:pt x="60754" y="25820"/>
                        </a:cubicBezTo>
                        <a:lnTo>
                          <a:pt x="52840" y="25501"/>
                        </a:lnTo>
                        <a:cubicBezTo>
                          <a:pt x="53000" y="23662"/>
                          <a:pt x="52840" y="21983"/>
                          <a:pt x="52680" y="20305"/>
                        </a:cubicBezTo>
                        <a:cubicBezTo>
                          <a:pt x="52440" y="18706"/>
                          <a:pt x="51880" y="17667"/>
                          <a:pt x="51001" y="17027"/>
                        </a:cubicBezTo>
                        <a:cubicBezTo>
                          <a:pt x="50122" y="16388"/>
                          <a:pt x="48683" y="16308"/>
                          <a:pt x="46525" y="16707"/>
                        </a:cubicBezTo>
                        <a:lnTo>
                          <a:pt x="43567" y="17187"/>
                        </a:lnTo>
                        <a:lnTo>
                          <a:pt x="44846" y="25421"/>
                        </a:lnTo>
                        <a:lnTo>
                          <a:pt x="36132" y="26780"/>
                        </a:lnTo>
                        <a:lnTo>
                          <a:pt x="34853" y="18546"/>
                        </a:lnTo>
                        <a:lnTo>
                          <a:pt x="1759" y="23742"/>
                        </a:lnTo>
                        <a:lnTo>
                          <a:pt x="0" y="12710"/>
                        </a:lnTo>
                        <a:lnTo>
                          <a:pt x="33095" y="7514"/>
                        </a:lnTo>
                        <a:lnTo>
                          <a:pt x="32135" y="1359"/>
                        </a:lnTo>
                        <a:lnTo>
                          <a:pt x="40849"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2" name="Freeform: Shape 5381">
                    <a:extLst>
                      <a:ext uri="{FF2B5EF4-FFF2-40B4-BE49-F238E27FC236}">
                        <a16:creationId xmlns:a16="http://schemas.microsoft.com/office/drawing/2014/main" id="{E27B2EB7-2FAF-C7C2-797F-D6A44C0AE69E}"/>
                      </a:ext>
                    </a:extLst>
                  </p:cNvPr>
                  <p:cNvSpPr/>
                  <p:nvPr/>
                </p:nvSpPr>
                <p:spPr>
                  <a:xfrm>
                    <a:off x="2570378" y="641860"/>
                    <a:ext cx="45971" cy="27259"/>
                  </a:xfrm>
                  <a:custGeom>
                    <a:avLst/>
                    <a:gdLst>
                      <a:gd name="connsiteX0" fmla="*/ 1759 w 45971"/>
                      <a:gd name="connsiteY0" fmla="*/ 17667 h 27259"/>
                      <a:gd name="connsiteX1" fmla="*/ 0 w 45971"/>
                      <a:gd name="connsiteY1" fmla="*/ 6635 h 27259"/>
                      <a:gd name="connsiteX2" fmla="*/ 41728 w 45971"/>
                      <a:gd name="connsiteY2" fmla="*/ 0 h 27259"/>
                      <a:gd name="connsiteX3" fmla="*/ 43327 w 45971"/>
                      <a:gd name="connsiteY3" fmla="*/ 10312 h 27259"/>
                      <a:gd name="connsiteX4" fmla="*/ 37411 w 45971"/>
                      <a:gd name="connsiteY4" fmla="*/ 11271 h 27259"/>
                      <a:gd name="connsiteX5" fmla="*/ 43727 w 45971"/>
                      <a:gd name="connsiteY5" fmla="*/ 15108 h 27259"/>
                      <a:gd name="connsiteX6" fmla="*/ 45805 w 45971"/>
                      <a:gd name="connsiteY6" fmla="*/ 19665 h 27259"/>
                      <a:gd name="connsiteX7" fmla="*/ 44846 w 45971"/>
                      <a:gd name="connsiteY7" fmla="*/ 27259 h 27259"/>
                      <a:gd name="connsiteX8" fmla="*/ 34694 w 45971"/>
                      <a:gd name="connsiteY8" fmla="*/ 25341 h 27259"/>
                      <a:gd name="connsiteX9" fmla="*/ 35653 w 45971"/>
                      <a:gd name="connsiteY9" fmla="*/ 19825 h 27259"/>
                      <a:gd name="connsiteX10" fmla="*/ 33734 w 45971"/>
                      <a:gd name="connsiteY10" fmla="*/ 16068 h 27259"/>
                      <a:gd name="connsiteX11" fmla="*/ 28698 w 45971"/>
                      <a:gd name="connsiteY11" fmla="*/ 14229 h 27259"/>
                      <a:gd name="connsiteX12" fmla="*/ 14549 w 45971"/>
                      <a:gd name="connsiteY12" fmla="*/ 15508 h 27259"/>
                      <a:gd name="connsiteX13" fmla="*/ 1679 w 45971"/>
                      <a:gd name="connsiteY13" fmla="*/ 17507 h 2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971" h="27259">
                        <a:moveTo>
                          <a:pt x="1759" y="17667"/>
                        </a:moveTo>
                        <a:lnTo>
                          <a:pt x="0" y="6635"/>
                        </a:lnTo>
                        <a:lnTo>
                          <a:pt x="41728" y="0"/>
                        </a:lnTo>
                        <a:lnTo>
                          <a:pt x="43327" y="10312"/>
                        </a:lnTo>
                        <a:lnTo>
                          <a:pt x="37411" y="11271"/>
                        </a:lnTo>
                        <a:cubicBezTo>
                          <a:pt x="40449" y="12550"/>
                          <a:pt x="42608" y="13829"/>
                          <a:pt x="43727" y="15108"/>
                        </a:cubicBezTo>
                        <a:cubicBezTo>
                          <a:pt x="44846" y="16388"/>
                          <a:pt x="45565" y="17906"/>
                          <a:pt x="45805" y="19665"/>
                        </a:cubicBezTo>
                        <a:cubicBezTo>
                          <a:pt x="46205" y="22143"/>
                          <a:pt x="45885" y="24701"/>
                          <a:pt x="44846" y="27259"/>
                        </a:cubicBezTo>
                        <a:lnTo>
                          <a:pt x="34694" y="25341"/>
                        </a:lnTo>
                        <a:cubicBezTo>
                          <a:pt x="35573" y="23262"/>
                          <a:pt x="35973" y="21424"/>
                          <a:pt x="35653" y="19825"/>
                        </a:cubicBezTo>
                        <a:cubicBezTo>
                          <a:pt x="35413" y="18306"/>
                          <a:pt x="34774" y="17027"/>
                          <a:pt x="33734" y="16068"/>
                        </a:cubicBezTo>
                        <a:cubicBezTo>
                          <a:pt x="32695" y="15108"/>
                          <a:pt x="31016" y="14549"/>
                          <a:pt x="28698" y="14229"/>
                        </a:cubicBezTo>
                        <a:cubicBezTo>
                          <a:pt x="26380" y="13989"/>
                          <a:pt x="21664" y="14389"/>
                          <a:pt x="14549" y="15508"/>
                        </a:cubicBezTo>
                        <a:lnTo>
                          <a:pt x="1679" y="1750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3" name="Freeform: Shape 5382">
                    <a:extLst>
                      <a:ext uri="{FF2B5EF4-FFF2-40B4-BE49-F238E27FC236}">
                        <a16:creationId xmlns:a16="http://schemas.microsoft.com/office/drawing/2014/main" id="{2548119B-B8EB-1372-5812-9E908DC68801}"/>
                      </a:ext>
                    </a:extLst>
                  </p:cNvPr>
                  <p:cNvSpPr/>
                  <p:nvPr/>
                </p:nvSpPr>
                <p:spPr>
                  <a:xfrm>
                    <a:off x="2575414" y="671198"/>
                    <a:ext cx="59394" cy="20144"/>
                  </a:xfrm>
                  <a:custGeom>
                    <a:avLst/>
                    <a:gdLst>
                      <a:gd name="connsiteX0" fmla="*/ 0 w 59394"/>
                      <a:gd name="connsiteY0" fmla="*/ 9113 h 20144"/>
                      <a:gd name="connsiteX1" fmla="*/ 41728 w 59394"/>
                      <a:gd name="connsiteY1" fmla="*/ 2478 h 20144"/>
                      <a:gd name="connsiteX2" fmla="*/ 43487 w 59394"/>
                      <a:gd name="connsiteY2" fmla="*/ 13510 h 20144"/>
                      <a:gd name="connsiteX3" fmla="*/ 1759 w 59394"/>
                      <a:gd name="connsiteY3" fmla="*/ 20145 h 20144"/>
                      <a:gd name="connsiteX4" fmla="*/ 0 w 59394"/>
                      <a:gd name="connsiteY4" fmla="*/ 9113 h 20144"/>
                      <a:gd name="connsiteX5" fmla="*/ 47404 w 59394"/>
                      <a:gd name="connsiteY5" fmla="*/ 1599 h 20144"/>
                      <a:gd name="connsiteX6" fmla="*/ 57636 w 59394"/>
                      <a:gd name="connsiteY6" fmla="*/ 0 h 20144"/>
                      <a:gd name="connsiteX7" fmla="*/ 59395 w 59394"/>
                      <a:gd name="connsiteY7" fmla="*/ 11032 h 20144"/>
                      <a:gd name="connsiteX8" fmla="*/ 49162 w 59394"/>
                      <a:gd name="connsiteY8" fmla="*/ 12630 h 20144"/>
                      <a:gd name="connsiteX9" fmla="*/ 47404 w 59394"/>
                      <a:gd name="connsiteY9" fmla="*/ 1599 h 20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394" h="20144">
                        <a:moveTo>
                          <a:pt x="0" y="9113"/>
                        </a:moveTo>
                        <a:lnTo>
                          <a:pt x="41728" y="2478"/>
                        </a:lnTo>
                        <a:lnTo>
                          <a:pt x="43487" y="13510"/>
                        </a:lnTo>
                        <a:lnTo>
                          <a:pt x="1759" y="20145"/>
                        </a:lnTo>
                        <a:lnTo>
                          <a:pt x="0" y="9113"/>
                        </a:lnTo>
                        <a:close/>
                        <a:moveTo>
                          <a:pt x="47404" y="1599"/>
                        </a:moveTo>
                        <a:lnTo>
                          <a:pt x="57636" y="0"/>
                        </a:lnTo>
                        <a:lnTo>
                          <a:pt x="59395" y="11032"/>
                        </a:lnTo>
                        <a:lnTo>
                          <a:pt x="49162" y="12630"/>
                        </a:lnTo>
                        <a:lnTo>
                          <a:pt x="47404" y="159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4" name="Freeform: Shape 5383">
                    <a:extLst>
                      <a:ext uri="{FF2B5EF4-FFF2-40B4-BE49-F238E27FC236}">
                        <a16:creationId xmlns:a16="http://schemas.microsoft.com/office/drawing/2014/main" id="{D795F5C4-C0A3-B811-B9F7-EE6B00ED3F9F}"/>
                      </a:ext>
                    </a:extLst>
                  </p:cNvPr>
                  <p:cNvSpPr/>
                  <p:nvPr/>
                </p:nvSpPr>
                <p:spPr>
                  <a:xfrm>
                    <a:off x="2580599" y="696406"/>
                    <a:ext cx="44275" cy="40901"/>
                  </a:xfrm>
                  <a:custGeom>
                    <a:avLst/>
                    <a:gdLst>
                      <a:gd name="connsiteX0" fmla="*/ 33506 w 44275"/>
                      <a:gd name="connsiteY0" fmla="*/ 38023 h 40901"/>
                      <a:gd name="connsiteX1" fmla="*/ 29829 w 44275"/>
                      <a:gd name="connsiteY1" fmla="*/ 27471 h 40901"/>
                      <a:gd name="connsiteX2" fmla="*/ 34385 w 44275"/>
                      <a:gd name="connsiteY2" fmla="*/ 24194 h 40901"/>
                      <a:gd name="connsiteX3" fmla="*/ 35264 w 44275"/>
                      <a:gd name="connsiteY3" fmla="*/ 18838 h 40901"/>
                      <a:gd name="connsiteX4" fmla="*/ 31347 w 44275"/>
                      <a:gd name="connsiteY4" fmla="*/ 12683 h 40901"/>
                      <a:gd name="connsiteX5" fmla="*/ 21435 w 44275"/>
                      <a:gd name="connsiteY5" fmla="*/ 11723 h 40901"/>
                      <a:gd name="connsiteX6" fmla="*/ 11363 w 44275"/>
                      <a:gd name="connsiteY6" fmla="*/ 15880 h 40901"/>
                      <a:gd name="connsiteX7" fmla="*/ 9364 w 44275"/>
                      <a:gd name="connsiteY7" fmla="*/ 23075 h 40901"/>
                      <a:gd name="connsiteX8" fmla="*/ 12002 w 44275"/>
                      <a:gd name="connsiteY8" fmla="*/ 27951 h 40901"/>
                      <a:gd name="connsiteX9" fmla="*/ 18637 w 44275"/>
                      <a:gd name="connsiteY9" fmla="*/ 29790 h 40901"/>
                      <a:gd name="connsiteX10" fmla="*/ 18477 w 44275"/>
                      <a:gd name="connsiteY10" fmla="*/ 40901 h 40901"/>
                      <a:gd name="connsiteX11" fmla="*/ 6167 w 44275"/>
                      <a:gd name="connsiteY11" fmla="*/ 36185 h 40901"/>
                      <a:gd name="connsiteX12" fmla="*/ 331 w 44275"/>
                      <a:gd name="connsiteY12" fmla="*/ 23954 h 40901"/>
                      <a:gd name="connsiteX13" fmla="*/ 3768 w 44275"/>
                      <a:gd name="connsiteY13" fmla="*/ 8446 h 40901"/>
                      <a:gd name="connsiteX14" fmla="*/ 18877 w 44275"/>
                      <a:gd name="connsiteY14" fmla="*/ 452 h 40901"/>
                      <a:gd name="connsiteX15" fmla="*/ 35824 w 44275"/>
                      <a:gd name="connsiteY15" fmla="*/ 3330 h 40901"/>
                      <a:gd name="connsiteX16" fmla="*/ 43898 w 44275"/>
                      <a:gd name="connsiteY16" fmla="*/ 17239 h 40901"/>
                      <a:gd name="connsiteX17" fmla="*/ 42539 w 44275"/>
                      <a:gd name="connsiteY17" fmla="*/ 29870 h 40901"/>
                      <a:gd name="connsiteX18" fmla="*/ 33586 w 44275"/>
                      <a:gd name="connsiteY18" fmla="*/ 37943 h 40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275" h="40901">
                        <a:moveTo>
                          <a:pt x="33506" y="38023"/>
                        </a:moveTo>
                        <a:lnTo>
                          <a:pt x="29829" y="27471"/>
                        </a:lnTo>
                        <a:cubicBezTo>
                          <a:pt x="31907" y="26752"/>
                          <a:pt x="33426" y="25633"/>
                          <a:pt x="34385" y="24194"/>
                        </a:cubicBezTo>
                        <a:cubicBezTo>
                          <a:pt x="35264" y="22755"/>
                          <a:pt x="35584" y="20916"/>
                          <a:pt x="35264" y="18838"/>
                        </a:cubicBezTo>
                        <a:cubicBezTo>
                          <a:pt x="34865" y="16120"/>
                          <a:pt x="33506" y="14042"/>
                          <a:pt x="31347" y="12683"/>
                        </a:cubicBezTo>
                        <a:cubicBezTo>
                          <a:pt x="29189" y="11324"/>
                          <a:pt x="25912" y="11004"/>
                          <a:pt x="21435" y="11723"/>
                        </a:cubicBezTo>
                        <a:cubicBezTo>
                          <a:pt x="16479" y="12523"/>
                          <a:pt x="13121" y="13882"/>
                          <a:pt x="11363" y="15880"/>
                        </a:cubicBezTo>
                        <a:cubicBezTo>
                          <a:pt x="9604" y="17879"/>
                          <a:pt x="8885" y="20277"/>
                          <a:pt x="9364" y="23075"/>
                        </a:cubicBezTo>
                        <a:cubicBezTo>
                          <a:pt x="9684" y="25153"/>
                          <a:pt x="10563" y="26832"/>
                          <a:pt x="12002" y="27951"/>
                        </a:cubicBezTo>
                        <a:cubicBezTo>
                          <a:pt x="13441" y="29070"/>
                          <a:pt x="15599" y="29710"/>
                          <a:pt x="18637" y="29790"/>
                        </a:cubicBezTo>
                        <a:lnTo>
                          <a:pt x="18477" y="40901"/>
                        </a:lnTo>
                        <a:cubicBezTo>
                          <a:pt x="13281" y="40581"/>
                          <a:pt x="9204" y="38983"/>
                          <a:pt x="6167" y="36185"/>
                        </a:cubicBezTo>
                        <a:cubicBezTo>
                          <a:pt x="3129" y="33387"/>
                          <a:pt x="1131" y="29310"/>
                          <a:pt x="331" y="23954"/>
                        </a:cubicBezTo>
                        <a:cubicBezTo>
                          <a:pt x="-628" y="17879"/>
                          <a:pt x="491" y="12683"/>
                          <a:pt x="3768" y="8446"/>
                        </a:cubicBezTo>
                        <a:cubicBezTo>
                          <a:pt x="7046" y="4209"/>
                          <a:pt x="12082" y="1571"/>
                          <a:pt x="18877" y="452"/>
                        </a:cubicBezTo>
                        <a:cubicBezTo>
                          <a:pt x="25752" y="-667"/>
                          <a:pt x="31427" y="292"/>
                          <a:pt x="35824" y="3330"/>
                        </a:cubicBezTo>
                        <a:cubicBezTo>
                          <a:pt x="40221" y="6367"/>
                          <a:pt x="42939" y="11004"/>
                          <a:pt x="43898" y="17239"/>
                        </a:cubicBezTo>
                        <a:cubicBezTo>
                          <a:pt x="44697" y="22355"/>
                          <a:pt x="44218" y="26512"/>
                          <a:pt x="42539" y="29870"/>
                        </a:cubicBezTo>
                        <a:cubicBezTo>
                          <a:pt x="40860" y="33227"/>
                          <a:pt x="37823" y="35865"/>
                          <a:pt x="33586" y="3794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5" name="Freeform: Shape 5384">
                    <a:extLst>
                      <a:ext uri="{FF2B5EF4-FFF2-40B4-BE49-F238E27FC236}">
                        <a16:creationId xmlns:a16="http://schemas.microsoft.com/office/drawing/2014/main" id="{62F4BBD5-5EA4-C818-37F5-45693FAD3514}"/>
                      </a:ext>
                    </a:extLst>
                  </p:cNvPr>
                  <p:cNvSpPr/>
                  <p:nvPr/>
                </p:nvSpPr>
                <p:spPr>
                  <a:xfrm>
                    <a:off x="2586445" y="740825"/>
                    <a:ext cx="45525" cy="42927"/>
                  </a:xfrm>
                  <a:custGeom>
                    <a:avLst/>
                    <a:gdLst>
                      <a:gd name="connsiteX0" fmla="*/ 29897 w 45525"/>
                      <a:gd name="connsiteY0" fmla="*/ 10312 h 42927"/>
                      <a:gd name="connsiteX1" fmla="*/ 30137 w 45525"/>
                      <a:gd name="connsiteY1" fmla="*/ 0 h 42927"/>
                      <a:gd name="connsiteX2" fmla="*/ 40050 w 45525"/>
                      <a:gd name="connsiteY2" fmla="*/ 4397 h 42927"/>
                      <a:gd name="connsiteX3" fmla="*/ 44926 w 45525"/>
                      <a:gd name="connsiteY3" fmla="*/ 16228 h 42927"/>
                      <a:gd name="connsiteX4" fmla="*/ 44926 w 45525"/>
                      <a:gd name="connsiteY4" fmla="*/ 27499 h 42927"/>
                      <a:gd name="connsiteX5" fmla="*/ 41249 w 45525"/>
                      <a:gd name="connsiteY5" fmla="*/ 33255 h 42927"/>
                      <a:gd name="connsiteX6" fmla="*/ 31576 w 45525"/>
                      <a:gd name="connsiteY6" fmla="*/ 36292 h 42927"/>
                      <a:gd name="connsiteX7" fmla="*/ 18626 w 45525"/>
                      <a:gd name="connsiteY7" fmla="*/ 38211 h 42927"/>
                      <a:gd name="connsiteX8" fmla="*/ 10552 w 45525"/>
                      <a:gd name="connsiteY8" fmla="*/ 40050 h 42927"/>
                      <a:gd name="connsiteX9" fmla="*/ 5276 w 45525"/>
                      <a:gd name="connsiteY9" fmla="*/ 42927 h 42927"/>
                      <a:gd name="connsiteX10" fmla="*/ 3517 w 45525"/>
                      <a:gd name="connsiteY10" fmla="*/ 31976 h 42927"/>
                      <a:gd name="connsiteX11" fmla="*/ 6635 w 45525"/>
                      <a:gd name="connsiteY11" fmla="*/ 30377 h 42927"/>
                      <a:gd name="connsiteX12" fmla="*/ 7834 w 45525"/>
                      <a:gd name="connsiteY12" fmla="*/ 29737 h 42927"/>
                      <a:gd name="connsiteX13" fmla="*/ 2718 w 45525"/>
                      <a:gd name="connsiteY13" fmla="*/ 24381 h 42927"/>
                      <a:gd name="connsiteX14" fmla="*/ 240 w 45525"/>
                      <a:gd name="connsiteY14" fmla="*/ 17746 h 42927"/>
                      <a:gd name="connsiteX15" fmla="*/ 2158 w 45525"/>
                      <a:gd name="connsiteY15" fmla="*/ 7035 h 42927"/>
                      <a:gd name="connsiteX16" fmla="*/ 10392 w 45525"/>
                      <a:gd name="connsiteY16" fmla="*/ 1919 h 42927"/>
                      <a:gd name="connsiteX17" fmla="*/ 16947 w 45525"/>
                      <a:gd name="connsiteY17" fmla="*/ 2638 h 42927"/>
                      <a:gd name="connsiteX18" fmla="*/ 21903 w 45525"/>
                      <a:gd name="connsiteY18" fmla="*/ 6715 h 42927"/>
                      <a:gd name="connsiteX19" fmla="*/ 25900 w 45525"/>
                      <a:gd name="connsiteY19" fmla="*/ 15108 h 42927"/>
                      <a:gd name="connsiteX20" fmla="*/ 30297 w 45525"/>
                      <a:gd name="connsiteY20" fmla="*/ 25421 h 42927"/>
                      <a:gd name="connsiteX21" fmla="*/ 31416 w 45525"/>
                      <a:gd name="connsiteY21" fmla="*/ 25261 h 42927"/>
                      <a:gd name="connsiteX22" fmla="*/ 35733 w 45525"/>
                      <a:gd name="connsiteY22" fmla="*/ 22943 h 42927"/>
                      <a:gd name="connsiteX23" fmla="*/ 36132 w 45525"/>
                      <a:gd name="connsiteY23" fmla="*/ 16787 h 42927"/>
                      <a:gd name="connsiteX24" fmla="*/ 34214 w 45525"/>
                      <a:gd name="connsiteY24" fmla="*/ 12391 h 42927"/>
                      <a:gd name="connsiteX25" fmla="*/ 29737 w 45525"/>
                      <a:gd name="connsiteY25" fmla="*/ 10392 h 42927"/>
                      <a:gd name="connsiteX26" fmla="*/ 23262 w 45525"/>
                      <a:gd name="connsiteY26" fmla="*/ 26540 h 42927"/>
                      <a:gd name="connsiteX27" fmla="*/ 20464 w 45525"/>
                      <a:gd name="connsiteY27" fmla="*/ 20065 h 42927"/>
                      <a:gd name="connsiteX28" fmla="*/ 17587 w 45525"/>
                      <a:gd name="connsiteY28" fmla="*/ 14389 h 42927"/>
                      <a:gd name="connsiteX29" fmla="*/ 13350 w 45525"/>
                      <a:gd name="connsiteY29" fmla="*/ 12870 h 42927"/>
                      <a:gd name="connsiteX30" fmla="*/ 9593 w 45525"/>
                      <a:gd name="connsiteY30" fmla="*/ 15268 h 42927"/>
                      <a:gd name="connsiteX31" fmla="*/ 8633 w 45525"/>
                      <a:gd name="connsiteY31" fmla="*/ 19905 h 42927"/>
                      <a:gd name="connsiteX32" fmla="*/ 11511 w 45525"/>
                      <a:gd name="connsiteY32" fmla="*/ 25261 h 42927"/>
                      <a:gd name="connsiteX33" fmla="*/ 15588 w 45525"/>
                      <a:gd name="connsiteY33" fmla="*/ 27339 h 42927"/>
                      <a:gd name="connsiteX34" fmla="*/ 21024 w 45525"/>
                      <a:gd name="connsiteY34" fmla="*/ 26939 h 42927"/>
                      <a:gd name="connsiteX35" fmla="*/ 23262 w 45525"/>
                      <a:gd name="connsiteY35" fmla="*/ 26620 h 4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525" h="42927">
                        <a:moveTo>
                          <a:pt x="29897" y="10312"/>
                        </a:moveTo>
                        <a:lnTo>
                          <a:pt x="30137" y="0"/>
                        </a:lnTo>
                        <a:cubicBezTo>
                          <a:pt x="34374" y="480"/>
                          <a:pt x="37651" y="1919"/>
                          <a:pt x="40050" y="4397"/>
                        </a:cubicBezTo>
                        <a:cubicBezTo>
                          <a:pt x="42448" y="6875"/>
                          <a:pt x="44046" y="10792"/>
                          <a:pt x="44926" y="16228"/>
                        </a:cubicBezTo>
                        <a:cubicBezTo>
                          <a:pt x="45725" y="21184"/>
                          <a:pt x="45725" y="24941"/>
                          <a:pt x="44926" y="27499"/>
                        </a:cubicBezTo>
                        <a:cubicBezTo>
                          <a:pt x="44126" y="30057"/>
                          <a:pt x="42927" y="32056"/>
                          <a:pt x="41249" y="33255"/>
                        </a:cubicBezTo>
                        <a:cubicBezTo>
                          <a:pt x="39570" y="34534"/>
                          <a:pt x="36372" y="35573"/>
                          <a:pt x="31576" y="36292"/>
                        </a:cubicBezTo>
                        <a:lnTo>
                          <a:pt x="18626" y="38211"/>
                        </a:lnTo>
                        <a:cubicBezTo>
                          <a:pt x="14949" y="38770"/>
                          <a:pt x="12311" y="39410"/>
                          <a:pt x="10552" y="40050"/>
                        </a:cubicBezTo>
                        <a:cubicBezTo>
                          <a:pt x="8873" y="40689"/>
                          <a:pt x="7114" y="41648"/>
                          <a:pt x="5276" y="42927"/>
                        </a:cubicBezTo>
                        <a:lnTo>
                          <a:pt x="3517" y="31976"/>
                        </a:lnTo>
                        <a:cubicBezTo>
                          <a:pt x="4237" y="31576"/>
                          <a:pt x="5196" y="31016"/>
                          <a:pt x="6635" y="30377"/>
                        </a:cubicBezTo>
                        <a:cubicBezTo>
                          <a:pt x="7274" y="30057"/>
                          <a:pt x="7674" y="29897"/>
                          <a:pt x="7834" y="29737"/>
                        </a:cubicBezTo>
                        <a:cubicBezTo>
                          <a:pt x="5676" y="28139"/>
                          <a:pt x="3997" y="26380"/>
                          <a:pt x="2718" y="24381"/>
                        </a:cubicBezTo>
                        <a:cubicBezTo>
                          <a:pt x="1439" y="22383"/>
                          <a:pt x="639" y="20145"/>
                          <a:pt x="240" y="17746"/>
                        </a:cubicBezTo>
                        <a:cubicBezTo>
                          <a:pt x="-400" y="13430"/>
                          <a:pt x="240" y="9833"/>
                          <a:pt x="2158" y="7035"/>
                        </a:cubicBezTo>
                        <a:cubicBezTo>
                          <a:pt x="4077" y="4237"/>
                          <a:pt x="6875" y="2478"/>
                          <a:pt x="10392" y="1919"/>
                        </a:cubicBezTo>
                        <a:cubicBezTo>
                          <a:pt x="12710" y="1519"/>
                          <a:pt x="14949" y="1759"/>
                          <a:pt x="16947" y="2638"/>
                        </a:cubicBezTo>
                        <a:cubicBezTo>
                          <a:pt x="18945" y="3437"/>
                          <a:pt x="20624" y="4796"/>
                          <a:pt x="21903" y="6715"/>
                        </a:cubicBezTo>
                        <a:cubicBezTo>
                          <a:pt x="23182" y="8633"/>
                          <a:pt x="24541" y="11351"/>
                          <a:pt x="25900" y="15108"/>
                        </a:cubicBezTo>
                        <a:cubicBezTo>
                          <a:pt x="27659" y="20145"/>
                          <a:pt x="29178" y="23582"/>
                          <a:pt x="30297" y="25421"/>
                        </a:cubicBezTo>
                        <a:lnTo>
                          <a:pt x="31416" y="25261"/>
                        </a:lnTo>
                        <a:cubicBezTo>
                          <a:pt x="33574" y="24941"/>
                          <a:pt x="34933" y="24142"/>
                          <a:pt x="35733" y="22943"/>
                        </a:cubicBezTo>
                        <a:cubicBezTo>
                          <a:pt x="36452" y="21743"/>
                          <a:pt x="36612" y="19745"/>
                          <a:pt x="36132" y="16787"/>
                        </a:cubicBezTo>
                        <a:cubicBezTo>
                          <a:pt x="35813" y="14789"/>
                          <a:pt x="35173" y="13350"/>
                          <a:pt x="34214" y="12391"/>
                        </a:cubicBezTo>
                        <a:cubicBezTo>
                          <a:pt x="33255" y="11431"/>
                          <a:pt x="31736" y="10712"/>
                          <a:pt x="29737" y="10392"/>
                        </a:cubicBezTo>
                        <a:close/>
                        <a:moveTo>
                          <a:pt x="23262" y="26540"/>
                        </a:moveTo>
                        <a:cubicBezTo>
                          <a:pt x="22543" y="25181"/>
                          <a:pt x="21663" y="23022"/>
                          <a:pt x="20464" y="20065"/>
                        </a:cubicBezTo>
                        <a:cubicBezTo>
                          <a:pt x="19345" y="17107"/>
                          <a:pt x="18386" y="15188"/>
                          <a:pt x="17587" y="14389"/>
                        </a:cubicBezTo>
                        <a:cubicBezTo>
                          <a:pt x="16308" y="13110"/>
                          <a:pt x="14949" y="12550"/>
                          <a:pt x="13350" y="12870"/>
                        </a:cubicBezTo>
                        <a:cubicBezTo>
                          <a:pt x="11831" y="13110"/>
                          <a:pt x="10552" y="13909"/>
                          <a:pt x="9593" y="15268"/>
                        </a:cubicBezTo>
                        <a:cubicBezTo>
                          <a:pt x="8633" y="16627"/>
                          <a:pt x="8314" y="18146"/>
                          <a:pt x="8633" y="19905"/>
                        </a:cubicBezTo>
                        <a:cubicBezTo>
                          <a:pt x="8953" y="21903"/>
                          <a:pt x="9912" y="23662"/>
                          <a:pt x="11511" y="25261"/>
                        </a:cubicBezTo>
                        <a:cubicBezTo>
                          <a:pt x="12710" y="26460"/>
                          <a:pt x="14069" y="27099"/>
                          <a:pt x="15588" y="27339"/>
                        </a:cubicBezTo>
                        <a:cubicBezTo>
                          <a:pt x="16547" y="27499"/>
                          <a:pt x="18386" y="27339"/>
                          <a:pt x="21024" y="26939"/>
                        </a:cubicBezTo>
                        <a:lnTo>
                          <a:pt x="23262" y="2662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6" name="Freeform: Shape 5385">
                    <a:extLst>
                      <a:ext uri="{FF2B5EF4-FFF2-40B4-BE49-F238E27FC236}">
                        <a16:creationId xmlns:a16="http://schemas.microsoft.com/office/drawing/2014/main" id="{A4A1FDF1-8D20-AE12-F2CF-4FD59F4922D6}"/>
                      </a:ext>
                    </a:extLst>
                  </p:cNvPr>
                  <p:cNvSpPr/>
                  <p:nvPr/>
                </p:nvSpPr>
                <p:spPr>
                  <a:xfrm>
                    <a:off x="2591482" y="806263"/>
                    <a:ext cx="60034" cy="34709"/>
                  </a:xfrm>
                  <a:custGeom>
                    <a:avLst/>
                    <a:gdLst>
                      <a:gd name="connsiteX0" fmla="*/ 0 w 60034"/>
                      <a:gd name="connsiteY0" fmla="*/ 20416 h 34709"/>
                      <a:gd name="connsiteX1" fmla="*/ 5915 w 60034"/>
                      <a:gd name="connsiteY1" fmla="*/ 19457 h 34709"/>
                      <a:gd name="connsiteX2" fmla="*/ 6795 w 60034"/>
                      <a:gd name="connsiteY2" fmla="*/ 11943 h 34709"/>
                      <a:gd name="connsiteX3" fmla="*/ 10632 w 60034"/>
                      <a:gd name="connsiteY3" fmla="*/ 6427 h 34709"/>
                      <a:gd name="connsiteX4" fmla="*/ 18066 w 60034"/>
                      <a:gd name="connsiteY4" fmla="*/ 2830 h 34709"/>
                      <a:gd name="connsiteX5" fmla="*/ 20145 w 60034"/>
                      <a:gd name="connsiteY5" fmla="*/ 8585 h 34709"/>
                      <a:gd name="connsiteX6" fmla="*/ 13510 w 60034"/>
                      <a:gd name="connsiteY6" fmla="*/ 12103 h 34709"/>
                      <a:gd name="connsiteX7" fmla="*/ 10952 w 60034"/>
                      <a:gd name="connsiteY7" fmla="*/ 18658 h 34709"/>
                      <a:gd name="connsiteX8" fmla="*/ 29737 w 60034"/>
                      <a:gd name="connsiteY8" fmla="*/ 15700 h 34709"/>
                      <a:gd name="connsiteX9" fmla="*/ 31416 w 60034"/>
                      <a:gd name="connsiteY9" fmla="*/ 7786 h 34709"/>
                      <a:gd name="connsiteX10" fmla="*/ 35093 w 60034"/>
                      <a:gd name="connsiteY10" fmla="*/ 2750 h 34709"/>
                      <a:gd name="connsiteX11" fmla="*/ 41169 w 60034"/>
                      <a:gd name="connsiteY11" fmla="*/ 192 h 34709"/>
                      <a:gd name="connsiteX12" fmla="*/ 52040 w 60034"/>
                      <a:gd name="connsiteY12" fmla="*/ 3070 h 34709"/>
                      <a:gd name="connsiteX13" fmla="*/ 56677 w 60034"/>
                      <a:gd name="connsiteY13" fmla="*/ 11383 h 34709"/>
                      <a:gd name="connsiteX14" fmla="*/ 59475 w 60034"/>
                      <a:gd name="connsiteY14" fmla="*/ 10904 h 34709"/>
                      <a:gd name="connsiteX15" fmla="*/ 60034 w 60034"/>
                      <a:gd name="connsiteY15" fmla="*/ 14341 h 34709"/>
                      <a:gd name="connsiteX16" fmla="*/ 57236 w 60034"/>
                      <a:gd name="connsiteY16" fmla="*/ 14821 h 34709"/>
                      <a:gd name="connsiteX17" fmla="*/ 55478 w 60034"/>
                      <a:gd name="connsiteY17" fmla="*/ 23454 h 34709"/>
                      <a:gd name="connsiteX18" fmla="*/ 47404 w 60034"/>
                      <a:gd name="connsiteY18" fmla="*/ 29529 h 34709"/>
                      <a:gd name="connsiteX19" fmla="*/ 45485 w 60034"/>
                      <a:gd name="connsiteY19" fmla="*/ 23534 h 34709"/>
                      <a:gd name="connsiteX20" fmla="*/ 50442 w 60034"/>
                      <a:gd name="connsiteY20" fmla="*/ 20496 h 34709"/>
                      <a:gd name="connsiteX21" fmla="*/ 52200 w 60034"/>
                      <a:gd name="connsiteY21" fmla="*/ 15540 h 34709"/>
                      <a:gd name="connsiteX22" fmla="*/ 35173 w 60034"/>
                      <a:gd name="connsiteY22" fmla="*/ 18258 h 34709"/>
                      <a:gd name="connsiteX23" fmla="*/ 34374 w 60034"/>
                      <a:gd name="connsiteY23" fmla="*/ 24413 h 34709"/>
                      <a:gd name="connsiteX24" fmla="*/ 32135 w 60034"/>
                      <a:gd name="connsiteY24" fmla="*/ 29370 h 34709"/>
                      <a:gd name="connsiteX25" fmla="*/ 28458 w 60034"/>
                      <a:gd name="connsiteY25" fmla="*/ 32727 h 34709"/>
                      <a:gd name="connsiteX26" fmla="*/ 23422 w 60034"/>
                      <a:gd name="connsiteY26" fmla="*/ 34486 h 34709"/>
                      <a:gd name="connsiteX27" fmla="*/ 12550 w 60034"/>
                      <a:gd name="connsiteY27" fmla="*/ 32167 h 34709"/>
                      <a:gd name="connsiteX28" fmla="*/ 6555 w 60034"/>
                      <a:gd name="connsiteY28" fmla="*/ 22735 h 34709"/>
                      <a:gd name="connsiteX29" fmla="*/ 560 w 60034"/>
                      <a:gd name="connsiteY29" fmla="*/ 23694 h 34709"/>
                      <a:gd name="connsiteX30" fmla="*/ 0 w 60034"/>
                      <a:gd name="connsiteY30" fmla="*/ 20257 h 34709"/>
                      <a:gd name="connsiteX31" fmla="*/ 11431 w 60034"/>
                      <a:gd name="connsiteY31" fmla="*/ 22175 h 34709"/>
                      <a:gd name="connsiteX32" fmla="*/ 15348 w 60034"/>
                      <a:gd name="connsiteY32" fmla="*/ 27371 h 34709"/>
                      <a:gd name="connsiteX33" fmla="*/ 22063 w 60034"/>
                      <a:gd name="connsiteY33" fmla="*/ 28570 h 34709"/>
                      <a:gd name="connsiteX34" fmla="*/ 26939 w 60034"/>
                      <a:gd name="connsiteY34" fmla="*/ 26172 h 34709"/>
                      <a:gd name="connsiteX35" fmla="*/ 29418 w 60034"/>
                      <a:gd name="connsiteY35" fmla="*/ 19297 h 34709"/>
                      <a:gd name="connsiteX36" fmla="*/ 11431 w 60034"/>
                      <a:gd name="connsiteY36" fmla="*/ 22175 h 34709"/>
                      <a:gd name="connsiteX37" fmla="*/ 51641 w 60034"/>
                      <a:gd name="connsiteY37" fmla="*/ 12263 h 34709"/>
                      <a:gd name="connsiteX38" fmla="*/ 48043 w 60034"/>
                      <a:gd name="connsiteY38" fmla="*/ 7306 h 34709"/>
                      <a:gd name="connsiteX39" fmla="*/ 42448 w 60034"/>
                      <a:gd name="connsiteY39" fmla="*/ 6187 h 34709"/>
                      <a:gd name="connsiteX40" fmla="*/ 37651 w 60034"/>
                      <a:gd name="connsiteY40" fmla="*/ 8665 h 34709"/>
                      <a:gd name="connsiteX41" fmla="*/ 35333 w 60034"/>
                      <a:gd name="connsiteY41" fmla="*/ 14901 h 34709"/>
                      <a:gd name="connsiteX42" fmla="*/ 51641 w 60034"/>
                      <a:gd name="connsiteY42" fmla="*/ 12343 h 34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034" h="34709">
                        <a:moveTo>
                          <a:pt x="0" y="20416"/>
                        </a:moveTo>
                        <a:lnTo>
                          <a:pt x="5915" y="19457"/>
                        </a:lnTo>
                        <a:cubicBezTo>
                          <a:pt x="5835" y="16419"/>
                          <a:pt x="6075" y="13941"/>
                          <a:pt x="6795" y="11943"/>
                        </a:cubicBezTo>
                        <a:cubicBezTo>
                          <a:pt x="7434" y="9944"/>
                          <a:pt x="8713" y="8106"/>
                          <a:pt x="10632" y="6427"/>
                        </a:cubicBezTo>
                        <a:cubicBezTo>
                          <a:pt x="12550" y="4748"/>
                          <a:pt x="15029" y="3549"/>
                          <a:pt x="18066" y="2830"/>
                        </a:cubicBezTo>
                        <a:lnTo>
                          <a:pt x="20145" y="8585"/>
                        </a:lnTo>
                        <a:cubicBezTo>
                          <a:pt x="17027" y="9545"/>
                          <a:pt x="14869" y="10744"/>
                          <a:pt x="13510" y="12103"/>
                        </a:cubicBezTo>
                        <a:cubicBezTo>
                          <a:pt x="11671" y="14101"/>
                          <a:pt x="10792" y="16260"/>
                          <a:pt x="10952" y="18658"/>
                        </a:cubicBezTo>
                        <a:lnTo>
                          <a:pt x="29737" y="15700"/>
                        </a:lnTo>
                        <a:cubicBezTo>
                          <a:pt x="29737" y="13222"/>
                          <a:pt x="30377" y="10584"/>
                          <a:pt x="31416" y="7786"/>
                        </a:cubicBezTo>
                        <a:cubicBezTo>
                          <a:pt x="32135" y="5708"/>
                          <a:pt x="33414" y="4029"/>
                          <a:pt x="35093" y="2750"/>
                        </a:cubicBezTo>
                        <a:cubicBezTo>
                          <a:pt x="36772" y="1471"/>
                          <a:pt x="38850" y="592"/>
                          <a:pt x="41169" y="192"/>
                        </a:cubicBezTo>
                        <a:cubicBezTo>
                          <a:pt x="45405" y="-448"/>
                          <a:pt x="49003" y="512"/>
                          <a:pt x="52040" y="3070"/>
                        </a:cubicBezTo>
                        <a:cubicBezTo>
                          <a:pt x="54119" y="4748"/>
                          <a:pt x="55638" y="7546"/>
                          <a:pt x="56677" y="11383"/>
                        </a:cubicBezTo>
                        <a:lnTo>
                          <a:pt x="59475" y="10904"/>
                        </a:lnTo>
                        <a:lnTo>
                          <a:pt x="60034" y="14341"/>
                        </a:lnTo>
                        <a:lnTo>
                          <a:pt x="57236" y="14821"/>
                        </a:lnTo>
                        <a:cubicBezTo>
                          <a:pt x="57476" y="18338"/>
                          <a:pt x="56917" y="21216"/>
                          <a:pt x="55478" y="23454"/>
                        </a:cubicBezTo>
                        <a:cubicBezTo>
                          <a:pt x="53719" y="26412"/>
                          <a:pt x="51081" y="28410"/>
                          <a:pt x="47404" y="29529"/>
                        </a:cubicBezTo>
                        <a:lnTo>
                          <a:pt x="45485" y="23534"/>
                        </a:lnTo>
                        <a:cubicBezTo>
                          <a:pt x="47724" y="22815"/>
                          <a:pt x="49402" y="21855"/>
                          <a:pt x="50442" y="20496"/>
                        </a:cubicBezTo>
                        <a:cubicBezTo>
                          <a:pt x="51481" y="19217"/>
                          <a:pt x="52120" y="17539"/>
                          <a:pt x="52200" y="15540"/>
                        </a:cubicBezTo>
                        <a:lnTo>
                          <a:pt x="35173" y="18258"/>
                        </a:lnTo>
                        <a:cubicBezTo>
                          <a:pt x="34933" y="21376"/>
                          <a:pt x="34614" y="23374"/>
                          <a:pt x="34374" y="24413"/>
                        </a:cubicBezTo>
                        <a:cubicBezTo>
                          <a:pt x="33894" y="26412"/>
                          <a:pt x="33095" y="28011"/>
                          <a:pt x="32135" y="29370"/>
                        </a:cubicBezTo>
                        <a:cubicBezTo>
                          <a:pt x="31176" y="30729"/>
                          <a:pt x="29897" y="31848"/>
                          <a:pt x="28458" y="32727"/>
                        </a:cubicBezTo>
                        <a:cubicBezTo>
                          <a:pt x="27019" y="33606"/>
                          <a:pt x="25261" y="34166"/>
                          <a:pt x="23422" y="34486"/>
                        </a:cubicBezTo>
                        <a:cubicBezTo>
                          <a:pt x="19345" y="35125"/>
                          <a:pt x="15748" y="34406"/>
                          <a:pt x="12550" y="32167"/>
                        </a:cubicBezTo>
                        <a:cubicBezTo>
                          <a:pt x="9433" y="30009"/>
                          <a:pt x="7434" y="26892"/>
                          <a:pt x="6555" y="22735"/>
                        </a:cubicBezTo>
                        <a:lnTo>
                          <a:pt x="560" y="23694"/>
                        </a:lnTo>
                        <a:lnTo>
                          <a:pt x="0" y="20257"/>
                        </a:lnTo>
                        <a:close/>
                        <a:moveTo>
                          <a:pt x="11431" y="22175"/>
                        </a:moveTo>
                        <a:cubicBezTo>
                          <a:pt x="12071" y="24413"/>
                          <a:pt x="13350" y="26172"/>
                          <a:pt x="15348" y="27371"/>
                        </a:cubicBezTo>
                        <a:cubicBezTo>
                          <a:pt x="17267" y="28570"/>
                          <a:pt x="19505" y="28970"/>
                          <a:pt x="22063" y="28570"/>
                        </a:cubicBezTo>
                        <a:cubicBezTo>
                          <a:pt x="24222" y="28250"/>
                          <a:pt x="25820" y="27451"/>
                          <a:pt x="26939" y="26172"/>
                        </a:cubicBezTo>
                        <a:cubicBezTo>
                          <a:pt x="28058" y="24893"/>
                          <a:pt x="28938" y="22575"/>
                          <a:pt x="29418" y="19297"/>
                        </a:cubicBezTo>
                        <a:lnTo>
                          <a:pt x="11431" y="22175"/>
                        </a:lnTo>
                        <a:close/>
                        <a:moveTo>
                          <a:pt x="51641" y="12263"/>
                        </a:moveTo>
                        <a:cubicBezTo>
                          <a:pt x="50921" y="10024"/>
                          <a:pt x="49722" y="8346"/>
                          <a:pt x="48043" y="7306"/>
                        </a:cubicBezTo>
                        <a:cubicBezTo>
                          <a:pt x="46365" y="6187"/>
                          <a:pt x="44446" y="5868"/>
                          <a:pt x="42448" y="6187"/>
                        </a:cubicBezTo>
                        <a:cubicBezTo>
                          <a:pt x="40449" y="6507"/>
                          <a:pt x="38850" y="7306"/>
                          <a:pt x="37651" y="8665"/>
                        </a:cubicBezTo>
                        <a:cubicBezTo>
                          <a:pt x="36452" y="10024"/>
                          <a:pt x="35653" y="12103"/>
                          <a:pt x="35333" y="14901"/>
                        </a:cubicBezTo>
                        <a:lnTo>
                          <a:pt x="51641" y="1234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7" name="Freeform: Shape 5386">
                    <a:extLst>
                      <a:ext uri="{FF2B5EF4-FFF2-40B4-BE49-F238E27FC236}">
                        <a16:creationId xmlns:a16="http://schemas.microsoft.com/office/drawing/2014/main" id="{2457DF33-F8B8-2B1B-1F78-0506F30C3E76}"/>
                      </a:ext>
                    </a:extLst>
                  </p:cNvPr>
                  <p:cNvSpPr/>
                  <p:nvPr/>
                </p:nvSpPr>
                <p:spPr>
                  <a:xfrm>
                    <a:off x="2604672" y="847783"/>
                    <a:ext cx="49242" cy="23502"/>
                  </a:xfrm>
                  <a:custGeom>
                    <a:avLst/>
                    <a:gdLst>
                      <a:gd name="connsiteX0" fmla="*/ 959 w 49242"/>
                      <a:gd name="connsiteY0" fmla="*/ 23422 h 23502"/>
                      <a:gd name="connsiteX1" fmla="*/ 0 w 49242"/>
                      <a:gd name="connsiteY1" fmla="*/ 17507 h 23502"/>
                      <a:gd name="connsiteX2" fmla="*/ 37571 w 49242"/>
                      <a:gd name="connsiteY2" fmla="*/ 11591 h 23502"/>
                      <a:gd name="connsiteX3" fmla="*/ 32615 w 49242"/>
                      <a:gd name="connsiteY3" fmla="*/ 6635 h 23502"/>
                      <a:gd name="connsiteX4" fmla="*/ 28618 w 49242"/>
                      <a:gd name="connsiteY4" fmla="*/ 879 h 23502"/>
                      <a:gd name="connsiteX5" fmla="*/ 34294 w 49242"/>
                      <a:gd name="connsiteY5" fmla="*/ 0 h 23502"/>
                      <a:gd name="connsiteX6" fmla="*/ 41329 w 49242"/>
                      <a:gd name="connsiteY6" fmla="*/ 7754 h 23502"/>
                      <a:gd name="connsiteX7" fmla="*/ 48603 w 49242"/>
                      <a:gd name="connsiteY7" fmla="*/ 11991 h 23502"/>
                      <a:gd name="connsiteX8" fmla="*/ 49243 w 49242"/>
                      <a:gd name="connsiteY8" fmla="*/ 15828 h 23502"/>
                      <a:gd name="connsiteX9" fmla="*/ 1039 w 49242"/>
                      <a:gd name="connsiteY9" fmla="*/ 23502 h 2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242" h="23502">
                        <a:moveTo>
                          <a:pt x="959" y="23422"/>
                        </a:moveTo>
                        <a:lnTo>
                          <a:pt x="0" y="17507"/>
                        </a:lnTo>
                        <a:lnTo>
                          <a:pt x="37571" y="11591"/>
                        </a:lnTo>
                        <a:cubicBezTo>
                          <a:pt x="35973" y="10392"/>
                          <a:pt x="34374" y="8713"/>
                          <a:pt x="32615" y="6635"/>
                        </a:cubicBezTo>
                        <a:cubicBezTo>
                          <a:pt x="30856" y="4557"/>
                          <a:pt x="29578" y="2638"/>
                          <a:pt x="28618" y="879"/>
                        </a:cubicBezTo>
                        <a:lnTo>
                          <a:pt x="34294" y="0"/>
                        </a:lnTo>
                        <a:cubicBezTo>
                          <a:pt x="36372" y="3038"/>
                          <a:pt x="38690" y="5676"/>
                          <a:pt x="41329" y="7754"/>
                        </a:cubicBezTo>
                        <a:cubicBezTo>
                          <a:pt x="43966" y="9833"/>
                          <a:pt x="46365" y="11271"/>
                          <a:pt x="48603" y="11991"/>
                        </a:cubicBezTo>
                        <a:lnTo>
                          <a:pt x="49243" y="15828"/>
                        </a:lnTo>
                        <a:lnTo>
                          <a:pt x="1039" y="2350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8" name="Freeform: Shape 5387">
                    <a:extLst>
                      <a:ext uri="{FF2B5EF4-FFF2-40B4-BE49-F238E27FC236}">
                        <a16:creationId xmlns:a16="http://schemas.microsoft.com/office/drawing/2014/main" id="{ED769A24-B895-C82F-A405-6810DBF87A4C}"/>
                      </a:ext>
                    </a:extLst>
                  </p:cNvPr>
                  <p:cNvSpPr/>
                  <p:nvPr/>
                </p:nvSpPr>
                <p:spPr>
                  <a:xfrm>
                    <a:off x="2608588" y="888552"/>
                    <a:ext cx="7754" cy="7754"/>
                  </a:xfrm>
                  <a:custGeom>
                    <a:avLst/>
                    <a:gdLst>
                      <a:gd name="connsiteX0" fmla="*/ 0 w 7754"/>
                      <a:gd name="connsiteY0" fmla="*/ 1039 h 7754"/>
                      <a:gd name="connsiteX1" fmla="*/ 6715 w 7754"/>
                      <a:gd name="connsiteY1" fmla="*/ 0 h 7754"/>
                      <a:gd name="connsiteX2" fmla="*/ 7754 w 7754"/>
                      <a:gd name="connsiteY2" fmla="*/ 6715 h 7754"/>
                      <a:gd name="connsiteX3" fmla="*/ 1039 w 7754"/>
                      <a:gd name="connsiteY3" fmla="*/ 7754 h 7754"/>
                      <a:gd name="connsiteX4" fmla="*/ 0 w 7754"/>
                      <a:gd name="connsiteY4" fmla="*/ 1039 h 7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4" h="7754">
                        <a:moveTo>
                          <a:pt x="0" y="1039"/>
                        </a:moveTo>
                        <a:lnTo>
                          <a:pt x="6715" y="0"/>
                        </a:lnTo>
                        <a:lnTo>
                          <a:pt x="7754" y="6715"/>
                        </a:lnTo>
                        <a:lnTo>
                          <a:pt x="1039" y="7754"/>
                        </a:lnTo>
                        <a:lnTo>
                          <a:pt x="0" y="103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89" name="Freeform: Shape 5388">
                    <a:extLst>
                      <a:ext uri="{FF2B5EF4-FFF2-40B4-BE49-F238E27FC236}">
                        <a16:creationId xmlns:a16="http://schemas.microsoft.com/office/drawing/2014/main" id="{E97BD8FC-DBD8-4939-62BF-1D35D059D98C}"/>
                      </a:ext>
                    </a:extLst>
                  </p:cNvPr>
                  <p:cNvSpPr/>
                  <p:nvPr/>
                </p:nvSpPr>
                <p:spPr>
                  <a:xfrm>
                    <a:off x="2612186" y="897825"/>
                    <a:ext cx="51240" cy="31815"/>
                  </a:xfrm>
                  <a:custGeom>
                    <a:avLst/>
                    <a:gdLst>
                      <a:gd name="connsiteX0" fmla="*/ 40609 w 51240"/>
                      <a:gd name="connsiteY0" fmla="*/ 879 h 31815"/>
                      <a:gd name="connsiteX1" fmla="*/ 46285 w 51240"/>
                      <a:gd name="connsiteY1" fmla="*/ 0 h 31815"/>
                      <a:gd name="connsiteX2" fmla="*/ 51241 w 51240"/>
                      <a:gd name="connsiteY2" fmla="*/ 31096 h 31815"/>
                      <a:gd name="connsiteX3" fmla="*/ 46684 w 51240"/>
                      <a:gd name="connsiteY3" fmla="*/ 31816 h 31815"/>
                      <a:gd name="connsiteX4" fmla="*/ 32295 w 51240"/>
                      <a:gd name="connsiteY4" fmla="*/ 24781 h 31815"/>
                      <a:gd name="connsiteX5" fmla="*/ 14549 w 51240"/>
                      <a:gd name="connsiteY5" fmla="*/ 20464 h 31815"/>
                      <a:gd name="connsiteX6" fmla="*/ 959 w 51240"/>
                      <a:gd name="connsiteY6" fmla="*/ 20305 h 31815"/>
                      <a:gd name="connsiteX7" fmla="*/ 0 w 51240"/>
                      <a:gd name="connsiteY7" fmla="*/ 14229 h 31815"/>
                      <a:gd name="connsiteX8" fmla="*/ 14069 w 51240"/>
                      <a:gd name="connsiteY8" fmla="*/ 14229 h 31815"/>
                      <a:gd name="connsiteX9" fmla="*/ 30537 w 51240"/>
                      <a:gd name="connsiteY9" fmla="*/ 17906 h 31815"/>
                      <a:gd name="connsiteX10" fmla="*/ 44446 w 51240"/>
                      <a:gd name="connsiteY10" fmla="*/ 24381 h 31815"/>
                      <a:gd name="connsiteX11" fmla="*/ 40689 w 51240"/>
                      <a:gd name="connsiteY11" fmla="*/ 879 h 3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240" h="31815">
                        <a:moveTo>
                          <a:pt x="40609" y="879"/>
                        </a:moveTo>
                        <a:lnTo>
                          <a:pt x="46285" y="0"/>
                        </a:lnTo>
                        <a:lnTo>
                          <a:pt x="51241" y="31096"/>
                        </a:lnTo>
                        <a:lnTo>
                          <a:pt x="46684" y="31816"/>
                        </a:lnTo>
                        <a:cubicBezTo>
                          <a:pt x="42927" y="29258"/>
                          <a:pt x="38131" y="26939"/>
                          <a:pt x="32295" y="24781"/>
                        </a:cubicBezTo>
                        <a:cubicBezTo>
                          <a:pt x="26460" y="22623"/>
                          <a:pt x="20464" y="21184"/>
                          <a:pt x="14549" y="20464"/>
                        </a:cubicBezTo>
                        <a:cubicBezTo>
                          <a:pt x="10312" y="19905"/>
                          <a:pt x="5836" y="19825"/>
                          <a:pt x="959" y="20305"/>
                        </a:cubicBezTo>
                        <a:lnTo>
                          <a:pt x="0" y="14229"/>
                        </a:lnTo>
                        <a:cubicBezTo>
                          <a:pt x="3757" y="13670"/>
                          <a:pt x="8474" y="13750"/>
                          <a:pt x="14069" y="14229"/>
                        </a:cubicBezTo>
                        <a:cubicBezTo>
                          <a:pt x="19665" y="14709"/>
                          <a:pt x="25101" y="15988"/>
                          <a:pt x="30537" y="17906"/>
                        </a:cubicBezTo>
                        <a:cubicBezTo>
                          <a:pt x="35893" y="19745"/>
                          <a:pt x="40529" y="21903"/>
                          <a:pt x="44446" y="24381"/>
                        </a:cubicBezTo>
                        <a:lnTo>
                          <a:pt x="40689" y="87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90" name="Freeform: Shape 5389">
                    <a:extLst>
                      <a:ext uri="{FF2B5EF4-FFF2-40B4-BE49-F238E27FC236}">
                        <a16:creationId xmlns:a16="http://schemas.microsoft.com/office/drawing/2014/main" id="{FA8EE95C-D80D-48F5-3863-72AC960CE74E}"/>
                      </a:ext>
                    </a:extLst>
                  </p:cNvPr>
                  <p:cNvSpPr/>
                  <p:nvPr/>
                </p:nvSpPr>
                <p:spPr>
                  <a:xfrm>
                    <a:off x="2617222" y="936835"/>
                    <a:ext cx="51340" cy="41830"/>
                  </a:xfrm>
                  <a:custGeom>
                    <a:avLst/>
                    <a:gdLst>
                      <a:gd name="connsiteX0" fmla="*/ 0 w 51340"/>
                      <a:gd name="connsiteY0" fmla="*/ 7594 h 41830"/>
                      <a:gd name="connsiteX1" fmla="*/ 48043 w 51340"/>
                      <a:gd name="connsiteY1" fmla="*/ 0 h 41830"/>
                      <a:gd name="connsiteX2" fmla="*/ 50921 w 51340"/>
                      <a:gd name="connsiteY2" fmla="*/ 17986 h 41830"/>
                      <a:gd name="connsiteX3" fmla="*/ 50921 w 51340"/>
                      <a:gd name="connsiteY3" fmla="*/ 27019 h 41830"/>
                      <a:gd name="connsiteX4" fmla="*/ 47244 w 51340"/>
                      <a:gd name="connsiteY4" fmla="*/ 32935 h 41830"/>
                      <a:gd name="connsiteX5" fmla="*/ 41169 w 51340"/>
                      <a:gd name="connsiteY5" fmla="*/ 35813 h 41830"/>
                      <a:gd name="connsiteX6" fmla="*/ 35093 w 51340"/>
                      <a:gd name="connsiteY6" fmla="*/ 35093 h 41830"/>
                      <a:gd name="connsiteX7" fmla="*/ 29897 w 51340"/>
                      <a:gd name="connsiteY7" fmla="*/ 30777 h 41830"/>
                      <a:gd name="connsiteX8" fmla="*/ 26620 w 51340"/>
                      <a:gd name="connsiteY8" fmla="*/ 38131 h 41830"/>
                      <a:gd name="connsiteX9" fmla="*/ 19745 w 51340"/>
                      <a:gd name="connsiteY9" fmla="*/ 41648 h 41830"/>
                      <a:gd name="connsiteX10" fmla="*/ 13270 w 51340"/>
                      <a:gd name="connsiteY10" fmla="*/ 41249 h 41830"/>
                      <a:gd name="connsiteX11" fmla="*/ 8234 w 51340"/>
                      <a:gd name="connsiteY11" fmla="*/ 38451 h 41830"/>
                      <a:gd name="connsiteX12" fmla="*/ 5036 w 51340"/>
                      <a:gd name="connsiteY12" fmla="*/ 33574 h 41830"/>
                      <a:gd name="connsiteX13" fmla="*/ 3038 w 51340"/>
                      <a:gd name="connsiteY13" fmla="*/ 25980 h 41830"/>
                      <a:gd name="connsiteX14" fmla="*/ 160 w 51340"/>
                      <a:gd name="connsiteY14" fmla="*/ 7674 h 41830"/>
                      <a:gd name="connsiteX15" fmla="*/ 6715 w 51340"/>
                      <a:gd name="connsiteY15" fmla="*/ 13030 h 41830"/>
                      <a:gd name="connsiteX16" fmla="*/ 8633 w 51340"/>
                      <a:gd name="connsiteY16" fmla="*/ 25021 h 41830"/>
                      <a:gd name="connsiteX17" fmla="*/ 9513 w 51340"/>
                      <a:gd name="connsiteY17" fmla="*/ 29338 h 41830"/>
                      <a:gd name="connsiteX18" fmla="*/ 11431 w 51340"/>
                      <a:gd name="connsiteY18" fmla="*/ 32775 h 41830"/>
                      <a:gd name="connsiteX19" fmla="*/ 14469 w 51340"/>
                      <a:gd name="connsiteY19" fmla="*/ 34773 h 41830"/>
                      <a:gd name="connsiteX20" fmla="*/ 18626 w 51340"/>
                      <a:gd name="connsiteY20" fmla="*/ 35093 h 41830"/>
                      <a:gd name="connsiteX21" fmla="*/ 23102 w 51340"/>
                      <a:gd name="connsiteY21" fmla="*/ 33015 h 41830"/>
                      <a:gd name="connsiteX22" fmla="*/ 25261 w 51340"/>
                      <a:gd name="connsiteY22" fmla="*/ 28778 h 41830"/>
                      <a:gd name="connsiteX23" fmla="*/ 24941 w 51340"/>
                      <a:gd name="connsiteY23" fmla="*/ 21584 h 41830"/>
                      <a:gd name="connsiteX24" fmla="*/ 23182 w 51340"/>
                      <a:gd name="connsiteY24" fmla="*/ 10472 h 41830"/>
                      <a:gd name="connsiteX25" fmla="*/ 6635 w 51340"/>
                      <a:gd name="connsiteY25" fmla="*/ 13110 h 41830"/>
                      <a:gd name="connsiteX26" fmla="*/ 28858 w 51340"/>
                      <a:gd name="connsiteY26" fmla="*/ 9513 h 41830"/>
                      <a:gd name="connsiteX27" fmla="*/ 30537 w 51340"/>
                      <a:gd name="connsiteY27" fmla="*/ 19905 h 41830"/>
                      <a:gd name="connsiteX28" fmla="*/ 32055 w 51340"/>
                      <a:gd name="connsiteY28" fmla="*/ 25900 h 41830"/>
                      <a:gd name="connsiteX29" fmla="*/ 35013 w 51340"/>
                      <a:gd name="connsiteY29" fmla="*/ 29178 h 41830"/>
                      <a:gd name="connsiteX30" fmla="*/ 39410 w 51340"/>
                      <a:gd name="connsiteY30" fmla="*/ 29737 h 41830"/>
                      <a:gd name="connsiteX31" fmla="*/ 43407 w 51340"/>
                      <a:gd name="connsiteY31" fmla="*/ 27899 h 41830"/>
                      <a:gd name="connsiteX32" fmla="*/ 45405 w 51340"/>
                      <a:gd name="connsiteY32" fmla="*/ 24222 h 41830"/>
                      <a:gd name="connsiteX33" fmla="*/ 44926 w 51340"/>
                      <a:gd name="connsiteY33" fmla="*/ 16787 h 41830"/>
                      <a:gd name="connsiteX34" fmla="*/ 43407 w 51340"/>
                      <a:gd name="connsiteY34" fmla="*/ 7194 h 41830"/>
                      <a:gd name="connsiteX35" fmla="*/ 28858 w 51340"/>
                      <a:gd name="connsiteY35" fmla="*/ 9513 h 4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1340" h="41830">
                        <a:moveTo>
                          <a:pt x="0" y="7594"/>
                        </a:moveTo>
                        <a:lnTo>
                          <a:pt x="48043" y="0"/>
                        </a:lnTo>
                        <a:lnTo>
                          <a:pt x="50921" y="17986"/>
                        </a:lnTo>
                        <a:cubicBezTo>
                          <a:pt x="51481" y="21663"/>
                          <a:pt x="51481" y="24701"/>
                          <a:pt x="50921" y="27019"/>
                        </a:cubicBezTo>
                        <a:cubicBezTo>
                          <a:pt x="50282" y="29418"/>
                          <a:pt x="49082" y="31336"/>
                          <a:pt x="47244" y="32935"/>
                        </a:cubicBezTo>
                        <a:cubicBezTo>
                          <a:pt x="45405" y="34534"/>
                          <a:pt x="43407" y="35493"/>
                          <a:pt x="41169" y="35813"/>
                        </a:cubicBezTo>
                        <a:cubicBezTo>
                          <a:pt x="39090" y="36132"/>
                          <a:pt x="37092" y="35813"/>
                          <a:pt x="35093" y="35093"/>
                        </a:cubicBezTo>
                        <a:cubicBezTo>
                          <a:pt x="33095" y="34374"/>
                          <a:pt x="31416" y="32775"/>
                          <a:pt x="29897" y="30777"/>
                        </a:cubicBezTo>
                        <a:cubicBezTo>
                          <a:pt x="29498" y="33814"/>
                          <a:pt x="28378" y="36292"/>
                          <a:pt x="26620" y="38131"/>
                        </a:cubicBezTo>
                        <a:cubicBezTo>
                          <a:pt x="24781" y="40049"/>
                          <a:pt x="22543" y="41169"/>
                          <a:pt x="19745" y="41648"/>
                        </a:cubicBezTo>
                        <a:cubicBezTo>
                          <a:pt x="17507" y="41968"/>
                          <a:pt x="15348" y="41888"/>
                          <a:pt x="13270" y="41249"/>
                        </a:cubicBezTo>
                        <a:cubicBezTo>
                          <a:pt x="11191" y="40609"/>
                          <a:pt x="9513" y="39650"/>
                          <a:pt x="8234" y="38451"/>
                        </a:cubicBezTo>
                        <a:cubicBezTo>
                          <a:pt x="6955" y="37252"/>
                          <a:pt x="5915" y="35573"/>
                          <a:pt x="5036" y="33574"/>
                        </a:cubicBezTo>
                        <a:cubicBezTo>
                          <a:pt x="4157" y="31576"/>
                          <a:pt x="3517" y="29018"/>
                          <a:pt x="3038" y="25980"/>
                        </a:cubicBezTo>
                        <a:lnTo>
                          <a:pt x="160" y="7674"/>
                        </a:lnTo>
                        <a:close/>
                        <a:moveTo>
                          <a:pt x="6715" y="13030"/>
                        </a:moveTo>
                        <a:lnTo>
                          <a:pt x="8633" y="25021"/>
                        </a:lnTo>
                        <a:cubicBezTo>
                          <a:pt x="8953" y="27099"/>
                          <a:pt x="9273" y="28538"/>
                          <a:pt x="9513" y="29338"/>
                        </a:cubicBezTo>
                        <a:cubicBezTo>
                          <a:pt x="9992" y="30777"/>
                          <a:pt x="10632" y="31896"/>
                          <a:pt x="11431" y="32775"/>
                        </a:cubicBezTo>
                        <a:cubicBezTo>
                          <a:pt x="12231" y="33654"/>
                          <a:pt x="13190" y="34374"/>
                          <a:pt x="14469" y="34773"/>
                        </a:cubicBezTo>
                        <a:cubicBezTo>
                          <a:pt x="15748" y="35253"/>
                          <a:pt x="17107" y="35333"/>
                          <a:pt x="18626" y="35093"/>
                        </a:cubicBezTo>
                        <a:cubicBezTo>
                          <a:pt x="20384" y="34773"/>
                          <a:pt x="21903" y="34134"/>
                          <a:pt x="23102" y="33015"/>
                        </a:cubicBezTo>
                        <a:cubicBezTo>
                          <a:pt x="24301" y="31896"/>
                          <a:pt x="25021" y="30457"/>
                          <a:pt x="25261" y="28778"/>
                        </a:cubicBezTo>
                        <a:cubicBezTo>
                          <a:pt x="25580" y="27099"/>
                          <a:pt x="25421" y="24701"/>
                          <a:pt x="24941" y="21584"/>
                        </a:cubicBezTo>
                        <a:lnTo>
                          <a:pt x="23182" y="10472"/>
                        </a:lnTo>
                        <a:lnTo>
                          <a:pt x="6635" y="13110"/>
                        </a:lnTo>
                        <a:close/>
                        <a:moveTo>
                          <a:pt x="28858" y="9513"/>
                        </a:moveTo>
                        <a:lnTo>
                          <a:pt x="30537" y="19905"/>
                        </a:lnTo>
                        <a:cubicBezTo>
                          <a:pt x="31016" y="22703"/>
                          <a:pt x="31496" y="24701"/>
                          <a:pt x="32055" y="25900"/>
                        </a:cubicBezTo>
                        <a:cubicBezTo>
                          <a:pt x="32775" y="27419"/>
                          <a:pt x="33814" y="28538"/>
                          <a:pt x="35013" y="29178"/>
                        </a:cubicBezTo>
                        <a:cubicBezTo>
                          <a:pt x="36292" y="29817"/>
                          <a:pt x="37731" y="29977"/>
                          <a:pt x="39410" y="29737"/>
                        </a:cubicBezTo>
                        <a:cubicBezTo>
                          <a:pt x="41009" y="29497"/>
                          <a:pt x="42368" y="28858"/>
                          <a:pt x="43407" y="27899"/>
                        </a:cubicBezTo>
                        <a:cubicBezTo>
                          <a:pt x="44526" y="26939"/>
                          <a:pt x="45166" y="25740"/>
                          <a:pt x="45405" y="24222"/>
                        </a:cubicBezTo>
                        <a:cubicBezTo>
                          <a:pt x="45645" y="22703"/>
                          <a:pt x="45405" y="20225"/>
                          <a:pt x="44926" y="16787"/>
                        </a:cubicBezTo>
                        <a:lnTo>
                          <a:pt x="43407" y="7194"/>
                        </a:lnTo>
                        <a:lnTo>
                          <a:pt x="28858" y="951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5330" name="Graphic 2243">
                  <a:extLst>
                    <a:ext uri="{FF2B5EF4-FFF2-40B4-BE49-F238E27FC236}">
                      <a16:creationId xmlns:a16="http://schemas.microsoft.com/office/drawing/2014/main" id="{4A38721C-0FD2-D740-B8A4-8B823A27A09B}"/>
                    </a:ext>
                  </a:extLst>
                </p:cNvPr>
                <p:cNvGrpSpPr/>
                <p:nvPr/>
              </p:nvGrpSpPr>
              <p:grpSpPr>
                <a:xfrm>
                  <a:off x="2256706" y="327480"/>
                  <a:ext cx="80500" cy="229405"/>
                  <a:chOff x="2256706" y="327480"/>
                  <a:chExt cx="80500" cy="229405"/>
                </a:xfrm>
                <a:solidFill>
                  <a:srgbClr val="000000"/>
                </a:solidFill>
              </p:grpSpPr>
              <p:sp>
                <p:nvSpPr>
                  <p:cNvPr id="5363" name="Freeform: Shape 5362">
                    <a:extLst>
                      <a:ext uri="{FF2B5EF4-FFF2-40B4-BE49-F238E27FC236}">
                        <a16:creationId xmlns:a16="http://schemas.microsoft.com/office/drawing/2014/main" id="{CF5D2578-ED71-6678-0573-CE98329D1DB8}"/>
                      </a:ext>
                    </a:extLst>
                  </p:cNvPr>
                  <p:cNvSpPr/>
                  <p:nvPr/>
                </p:nvSpPr>
                <p:spPr>
                  <a:xfrm>
                    <a:off x="2256706" y="327480"/>
                    <a:ext cx="29727" cy="25411"/>
                  </a:xfrm>
                  <a:custGeom>
                    <a:avLst/>
                    <a:gdLst>
                      <a:gd name="connsiteX0" fmla="*/ 6785 w 29727"/>
                      <a:gd name="connsiteY0" fmla="*/ 2618 h 25411"/>
                      <a:gd name="connsiteX1" fmla="*/ 8864 w 29727"/>
                      <a:gd name="connsiteY1" fmla="*/ 7894 h 25411"/>
                      <a:gd name="connsiteX2" fmla="*/ 5426 w 29727"/>
                      <a:gd name="connsiteY2" fmla="*/ 11012 h 25411"/>
                      <a:gd name="connsiteX3" fmla="*/ 5266 w 29727"/>
                      <a:gd name="connsiteY3" fmla="*/ 15408 h 25411"/>
                      <a:gd name="connsiteX4" fmla="*/ 7585 w 29727"/>
                      <a:gd name="connsiteY4" fmla="*/ 19085 h 25411"/>
                      <a:gd name="connsiteX5" fmla="*/ 10622 w 29727"/>
                      <a:gd name="connsiteY5" fmla="*/ 19645 h 25411"/>
                      <a:gd name="connsiteX6" fmla="*/ 12141 w 29727"/>
                      <a:gd name="connsiteY6" fmla="*/ 18606 h 25411"/>
                      <a:gd name="connsiteX7" fmla="*/ 12780 w 29727"/>
                      <a:gd name="connsiteY7" fmla="*/ 16288 h 25411"/>
                      <a:gd name="connsiteX8" fmla="*/ 12780 w 29727"/>
                      <a:gd name="connsiteY8" fmla="*/ 11491 h 25411"/>
                      <a:gd name="connsiteX9" fmla="*/ 13740 w 29727"/>
                      <a:gd name="connsiteY9" fmla="*/ 4457 h 25411"/>
                      <a:gd name="connsiteX10" fmla="*/ 18536 w 29727"/>
                      <a:gd name="connsiteY10" fmla="*/ 300 h 25411"/>
                      <a:gd name="connsiteX11" fmla="*/ 22773 w 29727"/>
                      <a:gd name="connsiteY11" fmla="*/ 300 h 25411"/>
                      <a:gd name="connsiteX12" fmla="*/ 26530 w 29727"/>
                      <a:gd name="connsiteY12" fmla="*/ 2938 h 25411"/>
                      <a:gd name="connsiteX13" fmla="*/ 29008 w 29727"/>
                      <a:gd name="connsiteY13" fmla="*/ 8054 h 25411"/>
                      <a:gd name="connsiteX14" fmla="*/ 29008 w 29727"/>
                      <a:gd name="connsiteY14" fmla="*/ 16527 h 25411"/>
                      <a:gd name="connsiteX15" fmla="*/ 23732 w 29727"/>
                      <a:gd name="connsiteY15" fmla="*/ 21004 h 25411"/>
                      <a:gd name="connsiteX16" fmla="*/ 21894 w 29727"/>
                      <a:gd name="connsiteY16" fmla="*/ 15488 h 25411"/>
                      <a:gd name="connsiteX17" fmla="*/ 24532 w 29727"/>
                      <a:gd name="connsiteY17" fmla="*/ 13090 h 25411"/>
                      <a:gd name="connsiteX18" fmla="*/ 24532 w 29727"/>
                      <a:gd name="connsiteY18" fmla="*/ 9333 h 25411"/>
                      <a:gd name="connsiteX19" fmla="*/ 22453 w 29727"/>
                      <a:gd name="connsiteY19" fmla="*/ 5816 h 25411"/>
                      <a:gd name="connsiteX20" fmla="*/ 20455 w 29727"/>
                      <a:gd name="connsiteY20" fmla="*/ 5416 h 25411"/>
                      <a:gd name="connsiteX21" fmla="*/ 19016 w 29727"/>
                      <a:gd name="connsiteY21" fmla="*/ 6695 h 25411"/>
                      <a:gd name="connsiteX22" fmla="*/ 18616 w 29727"/>
                      <a:gd name="connsiteY22" fmla="*/ 12371 h 25411"/>
                      <a:gd name="connsiteX23" fmla="*/ 18376 w 29727"/>
                      <a:gd name="connsiteY23" fmla="*/ 18926 h 25411"/>
                      <a:gd name="connsiteX24" fmla="*/ 16458 w 29727"/>
                      <a:gd name="connsiteY24" fmla="*/ 22763 h 25411"/>
                      <a:gd name="connsiteX25" fmla="*/ 12381 w 29727"/>
                      <a:gd name="connsiteY25" fmla="*/ 25081 h 25411"/>
                      <a:gd name="connsiteX26" fmla="*/ 7585 w 29727"/>
                      <a:gd name="connsiteY26" fmla="*/ 25081 h 25411"/>
                      <a:gd name="connsiteX27" fmla="*/ 3428 w 29727"/>
                      <a:gd name="connsiteY27" fmla="*/ 22283 h 25411"/>
                      <a:gd name="connsiteX28" fmla="*/ 710 w 29727"/>
                      <a:gd name="connsiteY28" fmla="*/ 16607 h 25411"/>
                      <a:gd name="connsiteX29" fmla="*/ 790 w 29727"/>
                      <a:gd name="connsiteY29" fmla="*/ 7894 h 25411"/>
                      <a:gd name="connsiteX30" fmla="*/ 6865 w 29727"/>
                      <a:gd name="connsiteY30" fmla="*/ 2538 h 2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9727" h="25411">
                        <a:moveTo>
                          <a:pt x="6785" y="2618"/>
                        </a:moveTo>
                        <a:lnTo>
                          <a:pt x="8864" y="7894"/>
                        </a:lnTo>
                        <a:cubicBezTo>
                          <a:pt x="7185" y="8773"/>
                          <a:pt x="5986" y="9813"/>
                          <a:pt x="5426" y="11012"/>
                        </a:cubicBezTo>
                        <a:cubicBezTo>
                          <a:pt x="4867" y="12211"/>
                          <a:pt x="4787" y="13730"/>
                          <a:pt x="5266" y="15408"/>
                        </a:cubicBezTo>
                        <a:cubicBezTo>
                          <a:pt x="5746" y="17167"/>
                          <a:pt x="6545" y="18446"/>
                          <a:pt x="7585" y="19085"/>
                        </a:cubicBezTo>
                        <a:cubicBezTo>
                          <a:pt x="8624" y="19805"/>
                          <a:pt x="9583" y="19965"/>
                          <a:pt x="10622" y="19645"/>
                        </a:cubicBezTo>
                        <a:cubicBezTo>
                          <a:pt x="11262" y="19485"/>
                          <a:pt x="11741" y="19085"/>
                          <a:pt x="12141" y="18606"/>
                        </a:cubicBezTo>
                        <a:cubicBezTo>
                          <a:pt x="12461" y="18126"/>
                          <a:pt x="12701" y="17327"/>
                          <a:pt x="12780" y="16288"/>
                        </a:cubicBezTo>
                        <a:cubicBezTo>
                          <a:pt x="12780" y="15568"/>
                          <a:pt x="12780" y="13969"/>
                          <a:pt x="12780" y="11491"/>
                        </a:cubicBezTo>
                        <a:cubicBezTo>
                          <a:pt x="12701" y="8294"/>
                          <a:pt x="12940" y="5975"/>
                          <a:pt x="13740" y="4457"/>
                        </a:cubicBezTo>
                        <a:cubicBezTo>
                          <a:pt x="14779" y="2298"/>
                          <a:pt x="16378" y="939"/>
                          <a:pt x="18536" y="300"/>
                        </a:cubicBezTo>
                        <a:cubicBezTo>
                          <a:pt x="19975" y="-100"/>
                          <a:pt x="21334" y="-100"/>
                          <a:pt x="22773" y="300"/>
                        </a:cubicBezTo>
                        <a:cubicBezTo>
                          <a:pt x="24212" y="779"/>
                          <a:pt x="25491" y="1659"/>
                          <a:pt x="26530" y="2938"/>
                        </a:cubicBezTo>
                        <a:cubicBezTo>
                          <a:pt x="27569" y="4217"/>
                          <a:pt x="28449" y="5975"/>
                          <a:pt x="29008" y="8054"/>
                        </a:cubicBezTo>
                        <a:cubicBezTo>
                          <a:pt x="29967" y="11491"/>
                          <a:pt x="29967" y="14289"/>
                          <a:pt x="29008" y="16527"/>
                        </a:cubicBezTo>
                        <a:cubicBezTo>
                          <a:pt x="27969" y="18686"/>
                          <a:pt x="26210" y="20205"/>
                          <a:pt x="23732" y="21004"/>
                        </a:cubicBezTo>
                        <a:lnTo>
                          <a:pt x="21894" y="15488"/>
                        </a:lnTo>
                        <a:cubicBezTo>
                          <a:pt x="23253" y="14849"/>
                          <a:pt x="24132" y="14049"/>
                          <a:pt x="24532" y="13090"/>
                        </a:cubicBezTo>
                        <a:cubicBezTo>
                          <a:pt x="24931" y="12131"/>
                          <a:pt x="24931" y="10852"/>
                          <a:pt x="24532" y="9333"/>
                        </a:cubicBezTo>
                        <a:cubicBezTo>
                          <a:pt x="24052" y="7734"/>
                          <a:pt x="23412" y="6535"/>
                          <a:pt x="22453" y="5816"/>
                        </a:cubicBezTo>
                        <a:cubicBezTo>
                          <a:pt x="21894" y="5336"/>
                          <a:pt x="21174" y="5176"/>
                          <a:pt x="20455" y="5416"/>
                        </a:cubicBezTo>
                        <a:cubicBezTo>
                          <a:pt x="19815" y="5576"/>
                          <a:pt x="19336" y="6055"/>
                          <a:pt x="19016" y="6695"/>
                        </a:cubicBezTo>
                        <a:cubicBezTo>
                          <a:pt x="18616" y="7574"/>
                          <a:pt x="18536" y="9413"/>
                          <a:pt x="18616" y="12371"/>
                        </a:cubicBezTo>
                        <a:cubicBezTo>
                          <a:pt x="18776" y="15248"/>
                          <a:pt x="18616" y="17407"/>
                          <a:pt x="18376" y="18926"/>
                        </a:cubicBezTo>
                        <a:cubicBezTo>
                          <a:pt x="18057" y="20444"/>
                          <a:pt x="17417" y="21723"/>
                          <a:pt x="16458" y="22763"/>
                        </a:cubicBezTo>
                        <a:cubicBezTo>
                          <a:pt x="15499" y="23802"/>
                          <a:pt x="14140" y="24601"/>
                          <a:pt x="12381" y="25081"/>
                        </a:cubicBezTo>
                        <a:cubicBezTo>
                          <a:pt x="10782" y="25561"/>
                          <a:pt x="9183" y="25481"/>
                          <a:pt x="7585" y="25081"/>
                        </a:cubicBezTo>
                        <a:cubicBezTo>
                          <a:pt x="5986" y="24601"/>
                          <a:pt x="4547" y="23642"/>
                          <a:pt x="3428" y="22283"/>
                        </a:cubicBezTo>
                        <a:cubicBezTo>
                          <a:pt x="2308" y="20844"/>
                          <a:pt x="1429" y="19006"/>
                          <a:pt x="710" y="16607"/>
                        </a:cubicBezTo>
                        <a:cubicBezTo>
                          <a:pt x="-249" y="13090"/>
                          <a:pt x="-249" y="10212"/>
                          <a:pt x="790" y="7894"/>
                        </a:cubicBezTo>
                        <a:cubicBezTo>
                          <a:pt x="1829" y="5576"/>
                          <a:pt x="3907" y="3817"/>
                          <a:pt x="6865" y="2538"/>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64" name="Freeform: Shape 5363">
                    <a:extLst>
                      <a:ext uri="{FF2B5EF4-FFF2-40B4-BE49-F238E27FC236}">
                        <a16:creationId xmlns:a16="http://schemas.microsoft.com/office/drawing/2014/main" id="{E89F1BED-C3A3-D828-B60A-2B2EC6EFB7FF}"/>
                      </a:ext>
                    </a:extLst>
                  </p:cNvPr>
                  <p:cNvSpPr/>
                  <p:nvPr/>
                </p:nvSpPr>
                <p:spPr>
                  <a:xfrm>
                    <a:off x="2263961" y="355102"/>
                    <a:ext cx="21765" cy="21553"/>
                  </a:xfrm>
                  <a:custGeom>
                    <a:avLst/>
                    <a:gdLst>
                      <a:gd name="connsiteX0" fmla="*/ 8244 w 21765"/>
                      <a:gd name="connsiteY0" fmla="*/ 416 h 21553"/>
                      <a:gd name="connsiteX1" fmla="*/ 13680 w 21765"/>
                      <a:gd name="connsiteY1" fmla="*/ 256 h 21553"/>
                      <a:gd name="connsiteX2" fmla="*/ 18476 w 21765"/>
                      <a:gd name="connsiteY2" fmla="*/ 2814 h 21553"/>
                      <a:gd name="connsiteX3" fmla="*/ 21274 w 21765"/>
                      <a:gd name="connsiteY3" fmla="*/ 7770 h 21553"/>
                      <a:gd name="connsiteX4" fmla="*/ 20474 w 21765"/>
                      <a:gd name="connsiteY4" fmla="*/ 16004 h 21553"/>
                      <a:gd name="connsiteX5" fmla="*/ 13839 w 21765"/>
                      <a:gd name="connsiteY5" fmla="*/ 21040 h 21553"/>
                      <a:gd name="connsiteX6" fmla="*/ 5526 w 21765"/>
                      <a:gd name="connsiteY6" fmla="*/ 20241 h 21553"/>
                      <a:gd name="connsiteX7" fmla="*/ 490 w 21765"/>
                      <a:gd name="connsiteY7" fmla="*/ 13766 h 21553"/>
                      <a:gd name="connsiteX8" fmla="*/ 250 w 21765"/>
                      <a:gd name="connsiteY8" fmla="*/ 8170 h 21553"/>
                      <a:gd name="connsiteX9" fmla="*/ 2808 w 21765"/>
                      <a:gd name="connsiteY9" fmla="*/ 3374 h 21553"/>
                      <a:gd name="connsiteX10" fmla="*/ 8244 w 21765"/>
                      <a:gd name="connsiteY10" fmla="*/ 416 h 21553"/>
                      <a:gd name="connsiteX11" fmla="*/ 9523 w 21765"/>
                      <a:gd name="connsiteY11" fmla="*/ 5932 h 21553"/>
                      <a:gd name="connsiteX12" fmla="*/ 5366 w 21765"/>
                      <a:gd name="connsiteY12" fmla="*/ 8650 h 21553"/>
                      <a:gd name="connsiteX13" fmla="*/ 4806 w 21765"/>
                      <a:gd name="connsiteY13" fmla="*/ 12567 h 21553"/>
                      <a:gd name="connsiteX14" fmla="*/ 7364 w 21765"/>
                      <a:gd name="connsiteY14" fmla="*/ 15604 h 21553"/>
                      <a:gd name="connsiteX15" fmla="*/ 12321 w 21765"/>
                      <a:gd name="connsiteY15" fmla="*/ 15604 h 21553"/>
                      <a:gd name="connsiteX16" fmla="*/ 16397 w 21765"/>
                      <a:gd name="connsiteY16" fmla="*/ 12886 h 21553"/>
                      <a:gd name="connsiteX17" fmla="*/ 16957 w 21765"/>
                      <a:gd name="connsiteY17" fmla="*/ 8969 h 21553"/>
                      <a:gd name="connsiteX18" fmla="*/ 14399 w 21765"/>
                      <a:gd name="connsiteY18" fmla="*/ 5932 h 21553"/>
                      <a:gd name="connsiteX19" fmla="*/ 9443 w 21765"/>
                      <a:gd name="connsiteY19" fmla="*/ 5852 h 2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765" h="21553">
                        <a:moveTo>
                          <a:pt x="8244" y="416"/>
                        </a:moveTo>
                        <a:cubicBezTo>
                          <a:pt x="10002" y="-64"/>
                          <a:pt x="11841" y="-144"/>
                          <a:pt x="13680" y="256"/>
                        </a:cubicBezTo>
                        <a:cubicBezTo>
                          <a:pt x="15598" y="656"/>
                          <a:pt x="17197" y="1535"/>
                          <a:pt x="18476" y="2814"/>
                        </a:cubicBezTo>
                        <a:cubicBezTo>
                          <a:pt x="19835" y="4173"/>
                          <a:pt x="20714" y="5772"/>
                          <a:pt x="21274" y="7770"/>
                        </a:cubicBezTo>
                        <a:cubicBezTo>
                          <a:pt x="22153" y="10808"/>
                          <a:pt x="21833" y="13526"/>
                          <a:pt x="20474" y="16004"/>
                        </a:cubicBezTo>
                        <a:cubicBezTo>
                          <a:pt x="19035" y="18482"/>
                          <a:pt x="16877" y="20161"/>
                          <a:pt x="13839" y="21040"/>
                        </a:cubicBezTo>
                        <a:cubicBezTo>
                          <a:pt x="10802" y="21919"/>
                          <a:pt x="8084" y="21680"/>
                          <a:pt x="5526" y="20241"/>
                        </a:cubicBezTo>
                        <a:cubicBezTo>
                          <a:pt x="2968" y="18882"/>
                          <a:pt x="1289" y="16723"/>
                          <a:pt x="490" y="13766"/>
                        </a:cubicBezTo>
                        <a:cubicBezTo>
                          <a:pt x="-70" y="11927"/>
                          <a:pt x="-150" y="10088"/>
                          <a:pt x="250" y="8170"/>
                        </a:cubicBezTo>
                        <a:cubicBezTo>
                          <a:pt x="570" y="6251"/>
                          <a:pt x="1449" y="4653"/>
                          <a:pt x="2808" y="3374"/>
                        </a:cubicBezTo>
                        <a:cubicBezTo>
                          <a:pt x="4167" y="2015"/>
                          <a:pt x="6005" y="1055"/>
                          <a:pt x="8244" y="416"/>
                        </a:cubicBezTo>
                        <a:close/>
                        <a:moveTo>
                          <a:pt x="9523" y="5932"/>
                        </a:moveTo>
                        <a:cubicBezTo>
                          <a:pt x="7524" y="6491"/>
                          <a:pt x="6165" y="7370"/>
                          <a:pt x="5366" y="8650"/>
                        </a:cubicBezTo>
                        <a:cubicBezTo>
                          <a:pt x="4566" y="9929"/>
                          <a:pt x="4407" y="11208"/>
                          <a:pt x="4806" y="12567"/>
                        </a:cubicBezTo>
                        <a:cubicBezTo>
                          <a:pt x="5206" y="13926"/>
                          <a:pt x="6085" y="14965"/>
                          <a:pt x="7364" y="15604"/>
                        </a:cubicBezTo>
                        <a:cubicBezTo>
                          <a:pt x="8723" y="16244"/>
                          <a:pt x="10322" y="16244"/>
                          <a:pt x="12321" y="15604"/>
                        </a:cubicBezTo>
                        <a:cubicBezTo>
                          <a:pt x="14239" y="15045"/>
                          <a:pt x="15678" y="14165"/>
                          <a:pt x="16397" y="12886"/>
                        </a:cubicBezTo>
                        <a:cubicBezTo>
                          <a:pt x="17197" y="11687"/>
                          <a:pt x="17357" y="10328"/>
                          <a:pt x="16957" y="8969"/>
                        </a:cubicBezTo>
                        <a:cubicBezTo>
                          <a:pt x="16557" y="7610"/>
                          <a:pt x="15678" y="6571"/>
                          <a:pt x="14399" y="5932"/>
                        </a:cubicBezTo>
                        <a:cubicBezTo>
                          <a:pt x="13120" y="5292"/>
                          <a:pt x="11441" y="5292"/>
                          <a:pt x="9443" y="585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65" name="Freeform: Shape 5364">
                    <a:extLst>
                      <a:ext uri="{FF2B5EF4-FFF2-40B4-BE49-F238E27FC236}">
                        <a16:creationId xmlns:a16="http://schemas.microsoft.com/office/drawing/2014/main" id="{D09D31C6-D01D-4428-E341-72DC1C4EB656}"/>
                      </a:ext>
                    </a:extLst>
                  </p:cNvPr>
                  <p:cNvSpPr/>
                  <p:nvPr/>
                </p:nvSpPr>
                <p:spPr>
                  <a:xfrm>
                    <a:off x="2270043" y="377342"/>
                    <a:ext cx="24145" cy="23901"/>
                  </a:xfrm>
                  <a:custGeom>
                    <a:avLst/>
                    <a:gdLst>
                      <a:gd name="connsiteX0" fmla="*/ 2722 w 24145"/>
                      <a:gd name="connsiteY0" fmla="*/ 18946 h 23901"/>
                      <a:gd name="connsiteX1" fmla="*/ 5679 w 24145"/>
                      <a:gd name="connsiteY1" fmla="*/ 18066 h 23901"/>
                      <a:gd name="connsiteX2" fmla="*/ 2322 w 24145"/>
                      <a:gd name="connsiteY2" fmla="*/ 15908 h 23901"/>
                      <a:gd name="connsiteX3" fmla="*/ 323 w 24145"/>
                      <a:gd name="connsiteY3" fmla="*/ 12470 h 23901"/>
                      <a:gd name="connsiteX4" fmla="*/ 164 w 24145"/>
                      <a:gd name="connsiteY4" fmla="*/ 8633 h 23901"/>
                      <a:gd name="connsiteX5" fmla="*/ 2002 w 24145"/>
                      <a:gd name="connsiteY5" fmla="*/ 5596 h 23901"/>
                      <a:gd name="connsiteX6" fmla="*/ 6239 w 24145"/>
                      <a:gd name="connsiteY6" fmla="*/ 3597 h 23901"/>
                      <a:gd name="connsiteX7" fmla="*/ 18869 w 24145"/>
                      <a:gd name="connsiteY7" fmla="*/ 0 h 23901"/>
                      <a:gd name="connsiteX8" fmla="*/ 20388 w 24145"/>
                      <a:gd name="connsiteY8" fmla="*/ 5276 h 23901"/>
                      <a:gd name="connsiteX9" fmla="*/ 11275 w 24145"/>
                      <a:gd name="connsiteY9" fmla="*/ 7914 h 23901"/>
                      <a:gd name="connsiteX10" fmla="*/ 6239 w 24145"/>
                      <a:gd name="connsiteY10" fmla="*/ 9673 h 23901"/>
                      <a:gd name="connsiteX11" fmla="*/ 5040 w 24145"/>
                      <a:gd name="connsiteY11" fmla="*/ 11191 h 23901"/>
                      <a:gd name="connsiteX12" fmla="*/ 5040 w 24145"/>
                      <a:gd name="connsiteY12" fmla="*/ 13270 h 23901"/>
                      <a:gd name="connsiteX13" fmla="*/ 6479 w 24145"/>
                      <a:gd name="connsiteY13" fmla="*/ 15508 h 23901"/>
                      <a:gd name="connsiteX14" fmla="*/ 8717 w 24145"/>
                      <a:gd name="connsiteY14" fmla="*/ 16467 h 23901"/>
                      <a:gd name="connsiteX15" fmla="*/ 14233 w 24145"/>
                      <a:gd name="connsiteY15" fmla="*/ 15348 h 23901"/>
                      <a:gd name="connsiteX16" fmla="*/ 22627 w 24145"/>
                      <a:gd name="connsiteY16" fmla="*/ 12950 h 23901"/>
                      <a:gd name="connsiteX17" fmla="*/ 24145 w 24145"/>
                      <a:gd name="connsiteY17" fmla="*/ 18226 h 23901"/>
                      <a:gd name="connsiteX18" fmla="*/ 4241 w 24145"/>
                      <a:gd name="connsiteY18" fmla="*/ 23902 h 23901"/>
                      <a:gd name="connsiteX19" fmla="*/ 2802 w 24145"/>
                      <a:gd name="connsiteY19" fmla="*/ 19026 h 2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145" h="23901">
                        <a:moveTo>
                          <a:pt x="2722" y="18946"/>
                        </a:moveTo>
                        <a:lnTo>
                          <a:pt x="5679" y="18066"/>
                        </a:lnTo>
                        <a:cubicBezTo>
                          <a:pt x="4400" y="17667"/>
                          <a:pt x="3281" y="16947"/>
                          <a:pt x="2322" y="15908"/>
                        </a:cubicBezTo>
                        <a:cubicBezTo>
                          <a:pt x="1363" y="14869"/>
                          <a:pt x="723" y="13750"/>
                          <a:pt x="323" y="12470"/>
                        </a:cubicBezTo>
                        <a:cubicBezTo>
                          <a:pt x="-76" y="11112"/>
                          <a:pt x="-76" y="9833"/>
                          <a:pt x="164" y="8633"/>
                        </a:cubicBezTo>
                        <a:cubicBezTo>
                          <a:pt x="483" y="7434"/>
                          <a:pt x="1043" y="6395"/>
                          <a:pt x="2002" y="5596"/>
                        </a:cubicBezTo>
                        <a:cubicBezTo>
                          <a:pt x="2961" y="4796"/>
                          <a:pt x="4320" y="4157"/>
                          <a:pt x="6239" y="3597"/>
                        </a:cubicBezTo>
                        <a:lnTo>
                          <a:pt x="18869" y="0"/>
                        </a:lnTo>
                        <a:lnTo>
                          <a:pt x="20388" y="5276"/>
                        </a:lnTo>
                        <a:lnTo>
                          <a:pt x="11275" y="7914"/>
                        </a:lnTo>
                        <a:cubicBezTo>
                          <a:pt x="8477" y="8713"/>
                          <a:pt x="6799" y="9273"/>
                          <a:pt x="6239" y="9673"/>
                        </a:cubicBezTo>
                        <a:cubicBezTo>
                          <a:pt x="5679" y="10072"/>
                          <a:pt x="5280" y="10552"/>
                          <a:pt x="5040" y="11191"/>
                        </a:cubicBezTo>
                        <a:cubicBezTo>
                          <a:pt x="4800" y="11831"/>
                          <a:pt x="4800" y="12550"/>
                          <a:pt x="5040" y="13270"/>
                        </a:cubicBezTo>
                        <a:cubicBezTo>
                          <a:pt x="5280" y="14149"/>
                          <a:pt x="5759" y="14949"/>
                          <a:pt x="6479" y="15508"/>
                        </a:cubicBezTo>
                        <a:cubicBezTo>
                          <a:pt x="7198" y="16068"/>
                          <a:pt x="7918" y="16388"/>
                          <a:pt x="8717" y="16467"/>
                        </a:cubicBezTo>
                        <a:cubicBezTo>
                          <a:pt x="9517" y="16467"/>
                          <a:pt x="11355" y="16148"/>
                          <a:pt x="14233" y="15348"/>
                        </a:cubicBezTo>
                        <a:lnTo>
                          <a:pt x="22627" y="12950"/>
                        </a:lnTo>
                        <a:lnTo>
                          <a:pt x="24145" y="18226"/>
                        </a:lnTo>
                        <a:lnTo>
                          <a:pt x="4241" y="23902"/>
                        </a:lnTo>
                        <a:lnTo>
                          <a:pt x="2802" y="1902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66" name="Freeform: Shape 5365">
                    <a:extLst>
                      <a:ext uri="{FF2B5EF4-FFF2-40B4-BE49-F238E27FC236}">
                        <a16:creationId xmlns:a16="http://schemas.microsoft.com/office/drawing/2014/main" id="{C21B8590-B32A-CA86-363E-66029777F546}"/>
                      </a:ext>
                    </a:extLst>
                  </p:cNvPr>
                  <p:cNvSpPr/>
                  <p:nvPr/>
                </p:nvSpPr>
                <p:spPr>
                  <a:xfrm>
                    <a:off x="2276492" y="398845"/>
                    <a:ext cx="27848" cy="17266"/>
                  </a:xfrm>
                  <a:custGeom>
                    <a:avLst/>
                    <a:gdLst>
                      <a:gd name="connsiteX0" fmla="*/ 21773 w 27848"/>
                      <a:gd name="connsiteY0" fmla="*/ 11191 h 17266"/>
                      <a:gd name="connsiteX1" fmla="*/ 17537 w 27848"/>
                      <a:gd name="connsiteY1" fmla="*/ 12391 h 17266"/>
                      <a:gd name="connsiteX2" fmla="*/ 16497 w 27848"/>
                      <a:gd name="connsiteY2" fmla="*/ 8793 h 17266"/>
                      <a:gd name="connsiteX3" fmla="*/ 8503 w 27848"/>
                      <a:gd name="connsiteY3" fmla="*/ 11112 h 17266"/>
                      <a:gd name="connsiteX4" fmla="*/ 5706 w 27848"/>
                      <a:gd name="connsiteY4" fmla="*/ 12071 h 17266"/>
                      <a:gd name="connsiteX5" fmla="*/ 5146 w 27848"/>
                      <a:gd name="connsiteY5" fmla="*/ 12710 h 17266"/>
                      <a:gd name="connsiteX6" fmla="*/ 5146 w 27848"/>
                      <a:gd name="connsiteY6" fmla="*/ 13670 h 17266"/>
                      <a:gd name="connsiteX7" fmla="*/ 6265 w 27848"/>
                      <a:gd name="connsiteY7" fmla="*/ 15668 h 17266"/>
                      <a:gd name="connsiteX8" fmla="*/ 2268 w 27848"/>
                      <a:gd name="connsiteY8" fmla="*/ 17267 h 17266"/>
                      <a:gd name="connsiteX9" fmla="*/ 270 w 27848"/>
                      <a:gd name="connsiteY9" fmla="*/ 13350 h 17266"/>
                      <a:gd name="connsiteX10" fmla="*/ 30 w 27848"/>
                      <a:gd name="connsiteY10" fmla="*/ 10632 h 17266"/>
                      <a:gd name="connsiteX11" fmla="*/ 749 w 27848"/>
                      <a:gd name="connsiteY11" fmla="*/ 8633 h 17266"/>
                      <a:gd name="connsiteX12" fmla="*/ 2588 w 27848"/>
                      <a:gd name="connsiteY12" fmla="*/ 7274 h 17266"/>
                      <a:gd name="connsiteX13" fmla="*/ 6265 w 27848"/>
                      <a:gd name="connsiteY13" fmla="*/ 6075 h 17266"/>
                      <a:gd name="connsiteX14" fmla="*/ 14979 w 27848"/>
                      <a:gd name="connsiteY14" fmla="*/ 3597 h 17266"/>
                      <a:gd name="connsiteX15" fmla="*/ 14259 w 27848"/>
                      <a:gd name="connsiteY15" fmla="*/ 1199 h 17266"/>
                      <a:gd name="connsiteX16" fmla="*/ 18496 w 27848"/>
                      <a:gd name="connsiteY16" fmla="*/ 0 h 17266"/>
                      <a:gd name="connsiteX17" fmla="*/ 19215 w 27848"/>
                      <a:gd name="connsiteY17" fmla="*/ 2398 h 17266"/>
                      <a:gd name="connsiteX18" fmla="*/ 23212 w 27848"/>
                      <a:gd name="connsiteY18" fmla="*/ 1279 h 17266"/>
                      <a:gd name="connsiteX19" fmla="*/ 27849 w 27848"/>
                      <a:gd name="connsiteY19" fmla="*/ 5676 h 17266"/>
                      <a:gd name="connsiteX20" fmla="*/ 20814 w 27848"/>
                      <a:gd name="connsiteY20" fmla="*/ 7674 h 17266"/>
                      <a:gd name="connsiteX21" fmla="*/ 21853 w 27848"/>
                      <a:gd name="connsiteY21" fmla="*/ 11271 h 17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848" h="17266">
                        <a:moveTo>
                          <a:pt x="21773" y="11191"/>
                        </a:moveTo>
                        <a:lnTo>
                          <a:pt x="17537" y="12391"/>
                        </a:lnTo>
                        <a:lnTo>
                          <a:pt x="16497" y="8793"/>
                        </a:lnTo>
                        <a:lnTo>
                          <a:pt x="8503" y="11112"/>
                        </a:lnTo>
                        <a:cubicBezTo>
                          <a:pt x="6905" y="11591"/>
                          <a:pt x="5945" y="11911"/>
                          <a:pt x="5706" y="12071"/>
                        </a:cubicBezTo>
                        <a:cubicBezTo>
                          <a:pt x="5466" y="12231"/>
                          <a:pt x="5306" y="12470"/>
                          <a:pt x="5146" y="12710"/>
                        </a:cubicBezTo>
                        <a:cubicBezTo>
                          <a:pt x="5066" y="13030"/>
                          <a:pt x="5066" y="13350"/>
                          <a:pt x="5146" y="13670"/>
                        </a:cubicBezTo>
                        <a:cubicBezTo>
                          <a:pt x="5306" y="14149"/>
                          <a:pt x="5626" y="14789"/>
                          <a:pt x="6265" y="15668"/>
                        </a:cubicBezTo>
                        <a:lnTo>
                          <a:pt x="2268" y="17267"/>
                        </a:lnTo>
                        <a:cubicBezTo>
                          <a:pt x="1389" y="16228"/>
                          <a:pt x="749" y="14869"/>
                          <a:pt x="270" y="13350"/>
                        </a:cubicBezTo>
                        <a:cubicBezTo>
                          <a:pt x="30" y="12391"/>
                          <a:pt x="-50" y="11511"/>
                          <a:pt x="30" y="10632"/>
                        </a:cubicBezTo>
                        <a:cubicBezTo>
                          <a:pt x="110" y="9753"/>
                          <a:pt x="350" y="9113"/>
                          <a:pt x="749" y="8633"/>
                        </a:cubicBezTo>
                        <a:cubicBezTo>
                          <a:pt x="1149" y="8154"/>
                          <a:pt x="1789" y="7674"/>
                          <a:pt x="2588" y="7274"/>
                        </a:cubicBezTo>
                        <a:cubicBezTo>
                          <a:pt x="3148" y="6955"/>
                          <a:pt x="4427" y="6555"/>
                          <a:pt x="6265" y="6075"/>
                        </a:cubicBezTo>
                        <a:lnTo>
                          <a:pt x="14979" y="3597"/>
                        </a:lnTo>
                        <a:lnTo>
                          <a:pt x="14259" y="1199"/>
                        </a:lnTo>
                        <a:lnTo>
                          <a:pt x="18496" y="0"/>
                        </a:lnTo>
                        <a:lnTo>
                          <a:pt x="19215" y="2398"/>
                        </a:lnTo>
                        <a:lnTo>
                          <a:pt x="23212" y="1279"/>
                        </a:lnTo>
                        <a:lnTo>
                          <a:pt x="27849" y="5676"/>
                        </a:lnTo>
                        <a:lnTo>
                          <a:pt x="20814" y="7674"/>
                        </a:lnTo>
                        <a:lnTo>
                          <a:pt x="21853" y="1127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67" name="Freeform: Shape 5366">
                    <a:extLst>
                      <a:ext uri="{FF2B5EF4-FFF2-40B4-BE49-F238E27FC236}">
                        <a16:creationId xmlns:a16="http://schemas.microsoft.com/office/drawing/2014/main" id="{AA0FF13D-14BD-6EC8-6BFD-C3D6A16DC245}"/>
                      </a:ext>
                    </a:extLst>
                  </p:cNvPr>
                  <p:cNvSpPr/>
                  <p:nvPr/>
                </p:nvSpPr>
                <p:spPr>
                  <a:xfrm>
                    <a:off x="2279479" y="411636"/>
                    <a:ext cx="29017" cy="26060"/>
                  </a:xfrm>
                  <a:custGeom>
                    <a:avLst/>
                    <a:gdLst>
                      <a:gd name="connsiteX0" fmla="*/ 28938 w 29017"/>
                      <a:gd name="connsiteY0" fmla="*/ 5196 h 26060"/>
                      <a:gd name="connsiteX1" fmla="*/ 18786 w 29017"/>
                      <a:gd name="connsiteY1" fmla="*/ 8074 h 26060"/>
                      <a:gd name="connsiteX2" fmla="*/ 23502 w 29017"/>
                      <a:gd name="connsiteY2" fmla="*/ 13350 h 26060"/>
                      <a:gd name="connsiteX3" fmla="*/ 23742 w 29017"/>
                      <a:gd name="connsiteY3" fmla="*/ 16867 h 26060"/>
                      <a:gd name="connsiteX4" fmla="*/ 22623 w 29017"/>
                      <a:gd name="connsiteY4" fmla="*/ 19585 h 26060"/>
                      <a:gd name="connsiteX5" fmla="*/ 20624 w 29017"/>
                      <a:gd name="connsiteY5" fmla="*/ 21264 h 26060"/>
                      <a:gd name="connsiteX6" fmla="*/ 16707 w 29017"/>
                      <a:gd name="connsiteY6" fmla="*/ 22703 h 26060"/>
                      <a:gd name="connsiteX7" fmla="*/ 5036 w 29017"/>
                      <a:gd name="connsiteY7" fmla="*/ 26060 h 26060"/>
                      <a:gd name="connsiteX8" fmla="*/ 3517 w 29017"/>
                      <a:gd name="connsiteY8" fmla="*/ 20784 h 26060"/>
                      <a:gd name="connsiteX9" fmla="*/ 14069 w 29017"/>
                      <a:gd name="connsiteY9" fmla="*/ 17746 h 26060"/>
                      <a:gd name="connsiteX10" fmla="*/ 17986 w 29017"/>
                      <a:gd name="connsiteY10" fmla="*/ 16308 h 26060"/>
                      <a:gd name="connsiteX11" fmla="*/ 19026 w 29017"/>
                      <a:gd name="connsiteY11" fmla="*/ 14869 h 26060"/>
                      <a:gd name="connsiteX12" fmla="*/ 19026 w 29017"/>
                      <a:gd name="connsiteY12" fmla="*/ 12790 h 26060"/>
                      <a:gd name="connsiteX13" fmla="*/ 17746 w 29017"/>
                      <a:gd name="connsiteY13" fmla="*/ 10632 h 26060"/>
                      <a:gd name="connsiteX14" fmla="*/ 15428 w 29017"/>
                      <a:gd name="connsiteY14" fmla="*/ 9673 h 26060"/>
                      <a:gd name="connsiteX15" fmla="*/ 11511 w 29017"/>
                      <a:gd name="connsiteY15" fmla="*/ 10312 h 26060"/>
                      <a:gd name="connsiteX16" fmla="*/ 1519 w 29017"/>
                      <a:gd name="connsiteY16" fmla="*/ 13190 h 26060"/>
                      <a:gd name="connsiteX17" fmla="*/ 0 w 29017"/>
                      <a:gd name="connsiteY17" fmla="*/ 7914 h 26060"/>
                      <a:gd name="connsiteX18" fmla="*/ 27499 w 29017"/>
                      <a:gd name="connsiteY18" fmla="*/ 0 h 26060"/>
                      <a:gd name="connsiteX19" fmla="*/ 29018 w 29017"/>
                      <a:gd name="connsiteY19" fmla="*/ 5276 h 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017" h="26060">
                        <a:moveTo>
                          <a:pt x="28938" y="5196"/>
                        </a:moveTo>
                        <a:lnTo>
                          <a:pt x="18786" y="8074"/>
                        </a:lnTo>
                        <a:cubicBezTo>
                          <a:pt x="21264" y="9193"/>
                          <a:pt x="22863" y="10952"/>
                          <a:pt x="23502" y="13350"/>
                        </a:cubicBezTo>
                        <a:cubicBezTo>
                          <a:pt x="23822" y="14549"/>
                          <a:pt x="23902" y="15748"/>
                          <a:pt x="23742" y="16867"/>
                        </a:cubicBezTo>
                        <a:cubicBezTo>
                          <a:pt x="23582" y="17986"/>
                          <a:pt x="23182" y="18866"/>
                          <a:pt x="22623" y="19585"/>
                        </a:cubicBezTo>
                        <a:cubicBezTo>
                          <a:pt x="22063" y="20305"/>
                          <a:pt x="21424" y="20864"/>
                          <a:pt x="20624" y="21264"/>
                        </a:cubicBezTo>
                        <a:cubicBezTo>
                          <a:pt x="19825" y="21663"/>
                          <a:pt x="18546" y="22143"/>
                          <a:pt x="16707" y="22703"/>
                        </a:cubicBezTo>
                        <a:lnTo>
                          <a:pt x="5036" y="26060"/>
                        </a:lnTo>
                        <a:lnTo>
                          <a:pt x="3517" y="20784"/>
                        </a:lnTo>
                        <a:lnTo>
                          <a:pt x="14069" y="17746"/>
                        </a:lnTo>
                        <a:cubicBezTo>
                          <a:pt x="16148" y="17187"/>
                          <a:pt x="17427" y="16707"/>
                          <a:pt x="17986" y="16308"/>
                        </a:cubicBezTo>
                        <a:cubicBezTo>
                          <a:pt x="18466" y="15988"/>
                          <a:pt x="18866" y="15428"/>
                          <a:pt x="19026" y="14869"/>
                        </a:cubicBezTo>
                        <a:cubicBezTo>
                          <a:pt x="19185" y="14229"/>
                          <a:pt x="19185" y="13590"/>
                          <a:pt x="19026" y="12790"/>
                        </a:cubicBezTo>
                        <a:cubicBezTo>
                          <a:pt x="18786" y="11911"/>
                          <a:pt x="18306" y="11191"/>
                          <a:pt x="17746" y="10632"/>
                        </a:cubicBezTo>
                        <a:cubicBezTo>
                          <a:pt x="17107" y="10072"/>
                          <a:pt x="16308" y="9753"/>
                          <a:pt x="15428" y="9673"/>
                        </a:cubicBezTo>
                        <a:cubicBezTo>
                          <a:pt x="14469" y="9673"/>
                          <a:pt x="13190" y="9833"/>
                          <a:pt x="11511" y="10312"/>
                        </a:cubicBezTo>
                        <a:lnTo>
                          <a:pt x="1519" y="13190"/>
                        </a:lnTo>
                        <a:lnTo>
                          <a:pt x="0" y="7914"/>
                        </a:lnTo>
                        <a:lnTo>
                          <a:pt x="27499" y="0"/>
                        </a:lnTo>
                        <a:lnTo>
                          <a:pt x="29018" y="527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68" name="Freeform: Shape 5367">
                    <a:extLst>
                      <a:ext uri="{FF2B5EF4-FFF2-40B4-BE49-F238E27FC236}">
                        <a16:creationId xmlns:a16="http://schemas.microsoft.com/office/drawing/2014/main" id="{9E193F9D-F2AD-B891-A440-ACBE63E32EE4}"/>
                      </a:ext>
                    </a:extLst>
                  </p:cNvPr>
                  <p:cNvSpPr/>
                  <p:nvPr/>
                </p:nvSpPr>
                <p:spPr>
                  <a:xfrm>
                    <a:off x="2288033" y="449367"/>
                    <a:ext cx="32295" cy="27578"/>
                  </a:xfrm>
                  <a:custGeom>
                    <a:avLst/>
                    <a:gdLst>
                      <a:gd name="connsiteX0" fmla="*/ 7914 w 32295"/>
                      <a:gd name="connsiteY0" fmla="*/ 27579 h 27578"/>
                      <a:gd name="connsiteX1" fmla="*/ 6155 w 32295"/>
                      <a:gd name="connsiteY1" fmla="*/ 21504 h 27578"/>
                      <a:gd name="connsiteX2" fmla="*/ 11671 w 32295"/>
                      <a:gd name="connsiteY2" fmla="*/ 17347 h 27578"/>
                      <a:gd name="connsiteX3" fmla="*/ 8553 w 32295"/>
                      <a:gd name="connsiteY3" fmla="*/ 6395 h 27578"/>
                      <a:gd name="connsiteX4" fmla="*/ 1679 w 32295"/>
                      <a:gd name="connsiteY4" fmla="*/ 5915 h 27578"/>
                      <a:gd name="connsiteX5" fmla="*/ 0 w 32295"/>
                      <a:gd name="connsiteY5" fmla="*/ 0 h 27578"/>
                      <a:gd name="connsiteX6" fmla="*/ 30617 w 32295"/>
                      <a:gd name="connsiteY6" fmla="*/ 2798 h 27578"/>
                      <a:gd name="connsiteX7" fmla="*/ 32295 w 32295"/>
                      <a:gd name="connsiteY7" fmla="*/ 8633 h 27578"/>
                      <a:gd name="connsiteX8" fmla="*/ 7994 w 32295"/>
                      <a:gd name="connsiteY8" fmla="*/ 27499 h 27578"/>
                      <a:gd name="connsiteX9" fmla="*/ 15828 w 32295"/>
                      <a:gd name="connsiteY9" fmla="*/ 14229 h 27578"/>
                      <a:gd name="connsiteX10" fmla="*/ 24941 w 32295"/>
                      <a:gd name="connsiteY10" fmla="*/ 7514 h 27578"/>
                      <a:gd name="connsiteX11" fmla="*/ 13670 w 32295"/>
                      <a:gd name="connsiteY11" fmla="*/ 6715 h 27578"/>
                      <a:gd name="connsiteX12" fmla="*/ 15828 w 32295"/>
                      <a:gd name="connsiteY12" fmla="*/ 14229 h 2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295" h="27578">
                        <a:moveTo>
                          <a:pt x="7914" y="27579"/>
                        </a:moveTo>
                        <a:lnTo>
                          <a:pt x="6155" y="21504"/>
                        </a:lnTo>
                        <a:lnTo>
                          <a:pt x="11671" y="17347"/>
                        </a:lnTo>
                        <a:lnTo>
                          <a:pt x="8553" y="6395"/>
                        </a:lnTo>
                        <a:lnTo>
                          <a:pt x="1679" y="5915"/>
                        </a:lnTo>
                        <a:lnTo>
                          <a:pt x="0" y="0"/>
                        </a:lnTo>
                        <a:lnTo>
                          <a:pt x="30617" y="2798"/>
                        </a:lnTo>
                        <a:lnTo>
                          <a:pt x="32295" y="8633"/>
                        </a:lnTo>
                        <a:lnTo>
                          <a:pt x="7994" y="27499"/>
                        </a:lnTo>
                        <a:close/>
                        <a:moveTo>
                          <a:pt x="15828" y="14229"/>
                        </a:moveTo>
                        <a:lnTo>
                          <a:pt x="24941" y="7514"/>
                        </a:lnTo>
                        <a:lnTo>
                          <a:pt x="13670" y="6715"/>
                        </a:lnTo>
                        <a:lnTo>
                          <a:pt x="15828" y="1422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69" name="Freeform: Shape 5368">
                    <a:extLst>
                      <a:ext uri="{FF2B5EF4-FFF2-40B4-BE49-F238E27FC236}">
                        <a16:creationId xmlns:a16="http://schemas.microsoft.com/office/drawing/2014/main" id="{7329BAB1-8AE5-8C78-DE4B-26D2CD37BBA3}"/>
                      </a:ext>
                    </a:extLst>
                  </p:cNvPr>
                  <p:cNvSpPr/>
                  <p:nvPr/>
                </p:nvSpPr>
                <p:spPr>
                  <a:xfrm>
                    <a:off x="2296826" y="471750"/>
                    <a:ext cx="30392" cy="13989"/>
                  </a:xfrm>
                  <a:custGeom>
                    <a:avLst/>
                    <a:gdLst>
                      <a:gd name="connsiteX0" fmla="*/ 19185 w 30392"/>
                      <a:gd name="connsiteY0" fmla="*/ 80 h 13989"/>
                      <a:gd name="connsiteX1" fmla="*/ 19985 w 30392"/>
                      <a:gd name="connsiteY1" fmla="*/ 3038 h 13989"/>
                      <a:gd name="connsiteX2" fmla="*/ 21504 w 30392"/>
                      <a:gd name="connsiteY2" fmla="*/ 2638 h 13989"/>
                      <a:gd name="connsiteX3" fmla="*/ 25421 w 30392"/>
                      <a:gd name="connsiteY3" fmla="*/ 2078 h 13989"/>
                      <a:gd name="connsiteX4" fmla="*/ 27979 w 30392"/>
                      <a:gd name="connsiteY4" fmla="*/ 3437 h 13989"/>
                      <a:gd name="connsiteX5" fmla="*/ 29817 w 30392"/>
                      <a:gd name="connsiteY5" fmla="*/ 6875 h 13989"/>
                      <a:gd name="connsiteX6" fmla="*/ 30377 w 30392"/>
                      <a:gd name="connsiteY6" fmla="*/ 11431 h 13989"/>
                      <a:gd name="connsiteX7" fmla="*/ 26460 w 30392"/>
                      <a:gd name="connsiteY7" fmla="*/ 11751 h 13989"/>
                      <a:gd name="connsiteX8" fmla="*/ 26060 w 30392"/>
                      <a:gd name="connsiteY8" fmla="*/ 9273 h 13989"/>
                      <a:gd name="connsiteX9" fmla="*/ 25021 w 30392"/>
                      <a:gd name="connsiteY9" fmla="*/ 7754 h 13989"/>
                      <a:gd name="connsiteX10" fmla="*/ 22863 w 30392"/>
                      <a:gd name="connsiteY10" fmla="*/ 7834 h 13989"/>
                      <a:gd name="connsiteX11" fmla="*/ 21424 w 30392"/>
                      <a:gd name="connsiteY11" fmla="*/ 8234 h 13989"/>
                      <a:gd name="connsiteX12" fmla="*/ 22543 w 30392"/>
                      <a:gd name="connsiteY12" fmla="*/ 12151 h 13989"/>
                      <a:gd name="connsiteX13" fmla="*/ 18386 w 30392"/>
                      <a:gd name="connsiteY13" fmla="*/ 13350 h 13989"/>
                      <a:gd name="connsiteX14" fmla="*/ 17267 w 30392"/>
                      <a:gd name="connsiteY14" fmla="*/ 9433 h 13989"/>
                      <a:gd name="connsiteX15" fmla="*/ 1519 w 30392"/>
                      <a:gd name="connsiteY15" fmla="*/ 13989 h 13989"/>
                      <a:gd name="connsiteX16" fmla="*/ 0 w 30392"/>
                      <a:gd name="connsiteY16" fmla="*/ 8713 h 13989"/>
                      <a:gd name="connsiteX17" fmla="*/ 15748 w 30392"/>
                      <a:gd name="connsiteY17" fmla="*/ 4157 h 13989"/>
                      <a:gd name="connsiteX18" fmla="*/ 14949 w 30392"/>
                      <a:gd name="connsiteY18" fmla="*/ 1199 h 13989"/>
                      <a:gd name="connsiteX19" fmla="*/ 19105 w 30392"/>
                      <a:gd name="connsiteY19" fmla="*/ 0 h 1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392" h="13989">
                        <a:moveTo>
                          <a:pt x="19185" y="80"/>
                        </a:moveTo>
                        <a:lnTo>
                          <a:pt x="19985" y="3038"/>
                        </a:lnTo>
                        <a:lnTo>
                          <a:pt x="21504" y="2638"/>
                        </a:lnTo>
                        <a:cubicBezTo>
                          <a:pt x="23182" y="2158"/>
                          <a:pt x="24461" y="1998"/>
                          <a:pt x="25421" y="2078"/>
                        </a:cubicBezTo>
                        <a:cubicBezTo>
                          <a:pt x="26380" y="2238"/>
                          <a:pt x="27179" y="2638"/>
                          <a:pt x="27979" y="3437"/>
                        </a:cubicBezTo>
                        <a:cubicBezTo>
                          <a:pt x="28778" y="4237"/>
                          <a:pt x="29338" y="5356"/>
                          <a:pt x="29817" y="6875"/>
                        </a:cubicBezTo>
                        <a:cubicBezTo>
                          <a:pt x="30217" y="8394"/>
                          <a:pt x="30457" y="9912"/>
                          <a:pt x="30377" y="11431"/>
                        </a:cubicBezTo>
                        <a:lnTo>
                          <a:pt x="26460" y="11751"/>
                        </a:lnTo>
                        <a:cubicBezTo>
                          <a:pt x="26460" y="10872"/>
                          <a:pt x="26300" y="9992"/>
                          <a:pt x="26060" y="9273"/>
                        </a:cubicBezTo>
                        <a:cubicBezTo>
                          <a:pt x="25820" y="8474"/>
                          <a:pt x="25500" y="7994"/>
                          <a:pt x="25021" y="7754"/>
                        </a:cubicBezTo>
                        <a:cubicBezTo>
                          <a:pt x="24541" y="7514"/>
                          <a:pt x="23822" y="7514"/>
                          <a:pt x="22863" y="7834"/>
                        </a:cubicBezTo>
                        <a:lnTo>
                          <a:pt x="21424" y="8234"/>
                        </a:lnTo>
                        <a:lnTo>
                          <a:pt x="22543" y="12151"/>
                        </a:lnTo>
                        <a:lnTo>
                          <a:pt x="18386" y="13350"/>
                        </a:lnTo>
                        <a:lnTo>
                          <a:pt x="17267" y="9433"/>
                        </a:lnTo>
                        <a:lnTo>
                          <a:pt x="1519" y="13989"/>
                        </a:lnTo>
                        <a:lnTo>
                          <a:pt x="0" y="8713"/>
                        </a:lnTo>
                        <a:lnTo>
                          <a:pt x="15748" y="4157"/>
                        </a:lnTo>
                        <a:lnTo>
                          <a:pt x="14949" y="1199"/>
                        </a:lnTo>
                        <a:lnTo>
                          <a:pt x="19105"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70" name="Freeform: Shape 5369">
                    <a:extLst>
                      <a:ext uri="{FF2B5EF4-FFF2-40B4-BE49-F238E27FC236}">
                        <a16:creationId xmlns:a16="http://schemas.microsoft.com/office/drawing/2014/main" id="{B67FAE2C-0A15-EAC3-934F-BFDA914EBA74}"/>
                      </a:ext>
                    </a:extLst>
                  </p:cNvPr>
                  <p:cNvSpPr/>
                  <p:nvPr/>
                </p:nvSpPr>
                <p:spPr>
                  <a:xfrm>
                    <a:off x="2300343" y="486778"/>
                    <a:ext cx="23262" cy="13030"/>
                  </a:xfrm>
                  <a:custGeom>
                    <a:avLst/>
                    <a:gdLst>
                      <a:gd name="connsiteX0" fmla="*/ 1519 w 23262"/>
                      <a:gd name="connsiteY0" fmla="*/ 10952 h 13030"/>
                      <a:gd name="connsiteX1" fmla="*/ 0 w 23262"/>
                      <a:gd name="connsiteY1" fmla="*/ 5676 h 13030"/>
                      <a:gd name="connsiteX2" fmla="*/ 19905 w 23262"/>
                      <a:gd name="connsiteY2" fmla="*/ 0 h 13030"/>
                      <a:gd name="connsiteX3" fmla="*/ 21264 w 23262"/>
                      <a:gd name="connsiteY3" fmla="*/ 4876 h 13030"/>
                      <a:gd name="connsiteX4" fmla="*/ 18466 w 23262"/>
                      <a:gd name="connsiteY4" fmla="*/ 5676 h 13030"/>
                      <a:gd name="connsiteX5" fmla="*/ 21743 w 23262"/>
                      <a:gd name="connsiteY5" fmla="*/ 7195 h 13030"/>
                      <a:gd name="connsiteX6" fmla="*/ 23022 w 23262"/>
                      <a:gd name="connsiteY6" fmla="*/ 9273 h 13030"/>
                      <a:gd name="connsiteX7" fmla="*/ 23022 w 23262"/>
                      <a:gd name="connsiteY7" fmla="*/ 13030 h 13030"/>
                      <a:gd name="connsiteX8" fmla="*/ 17986 w 23262"/>
                      <a:gd name="connsiteY8" fmla="*/ 12710 h 13030"/>
                      <a:gd name="connsiteX9" fmla="*/ 18146 w 23262"/>
                      <a:gd name="connsiteY9" fmla="*/ 9992 h 13030"/>
                      <a:gd name="connsiteX10" fmla="*/ 17027 w 23262"/>
                      <a:gd name="connsiteY10" fmla="*/ 8314 h 13030"/>
                      <a:gd name="connsiteX11" fmla="*/ 14469 w 23262"/>
                      <a:gd name="connsiteY11" fmla="*/ 7754 h 13030"/>
                      <a:gd name="connsiteX12" fmla="*/ 7674 w 23262"/>
                      <a:gd name="connsiteY12" fmla="*/ 9193 h 13030"/>
                      <a:gd name="connsiteX13" fmla="*/ 1519 w 23262"/>
                      <a:gd name="connsiteY13" fmla="*/ 10952 h 1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262" h="13030">
                        <a:moveTo>
                          <a:pt x="1519" y="10952"/>
                        </a:moveTo>
                        <a:lnTo>
                          <a:pt x="0" y="5676"/>
                        </a:lnTo>
                        <a:lnTo>
                          <a:pt x="19905" y="0"/>
                        </a:lnTo>
                        <a:lnTo>
                          <a:pt x="21264" y="4876"/>
                        </a:lnTo>
                        <a:lnTo>
                          <a:pt x="18466" y="5676"/>
                        </a:lnTo>
                        <a:cubicBezTo>
                          <a:pt x="20065" y="6155"/>
                          <a:pt x="21104" y="6635"/>
                          <a:pt x="21743" y="7195"/>
                        </a:cubicBezTo>
                        <a:cubicBezTo>
                          <a:pt x="22383" y="7754"/>
                          <a:pt x="22783" y="8474"/>
                          <a:pt x="23022" y="9273"/>
                        </a:cubicBezTo>
                        <a:cubicBezTo>
                          <a:pt x="23342" y="10472"/>
                          <a:pt x="23342" y="11751"/>
                          <a:pt x="23022" y="13030"/>
                        </a:cubicBezTo>
                        <a:lnTo>
                          <a:pt x="17986" y="12710"/>
                        </a:lnTo>
                        <a:cubicBezTo>
                          <a:pt x="18306" y="11671"/>
                          <a:pt x="18386" y="10712"/>
                          <a:pt x="18146" y="9992"/>
                        </a:cubicBezTo>
                        <a:cubicBezTo>
                          <a:pt x="17906" y="9273"/>
                          <a:pt x="17587" y="8713"/>
                          <a:pt x="17027" y="8314"/>
                        </a:cubicBezTo>
                        <a:cubicBezTo>
                          <a:pt x="16468" y="7914"/>
                          <a:pt x="15588" y="7754"/>
                          <a:pt x="14469" y="7754"/>
                        </a:cubicBezTo>
                        <a:cubicBezTo>
                          <a:pt x="13350" y="7754"/>
                          <a:pt x="11032" y="8234"/>
                          <a:pt x="7674" y="9193"/>
                        </a:cubicBezTo>
                        <a:lnTo>
                          <a:pt x="1519" y="1095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71" name="Freeform: Shape 5370">
                    <a:extLst>
                      <a:ext uri="{FF2B5EF4-FFF2-40B4-BE49-F238E27FC236}">
                        <a16:creationId xmlns:a16="http://schemas.microsoft.com/office/drawing/2014/main" id="{81AD5AE9-BF34-5E8D-046C-1392A3C1E934}"/>
                      </a:ext>
                    </a:extLst>
                  </p:cNvPr>
                  <p:cNvSpPr/>
                  <p:nvPr/>
                </p:nvSpPr>
                <p:spPr>
                  <a:xfrm>
                    <a:off x="2304740" y="499808"/>
                    <a:ext cx="29017" cy="13110"/>
                  </a:xfrm>
                  <a:custGeom>
                    <a:avLst/>
                    <a:gdLst>
                      <a:gd name="connsiteX0" fmla="*/ 0 w 29017"/>
                      <a:gd name="connsiteY0" fmla="*/ 7834 h 13110"/>
                      <a:gd name="connsiteX1" fmla="*/ 19905 w 29017"/>
                      <a:gd name="connsiteY1" fmla="*/ 2158 h 13110"/>
                      <a:gd name="connsiteX2" fmla="*/ 21424 w 29017"/>
                      <a:gd name="connsiteY2" fmla="*/ 7434 h 13110"/>
                      <a:gd name="connsiteX3" fmla="*/ 1519 w 29017"/>
                      <a:gd name="connsiteY3" fmla="*/ 13110 h 13110"/>
                      <a:gd name="connsiteX4" fmla="*/ 0 w 29017"/>
                      <a:gd name="connsiteY4" fmla="*/ 7834 h 13110"/>
                      <a:gd name="connsiteX5" fmla="*/ 22623 w 29017"/>
                      <a:gd name="connsiteY5" fmla="*/ 1359 h 13110"/>
                      <a:gd name="connsiteX6" fmla="*/ 27499 w 29017"/>
                      <a:gd name="connsiteY6" fmla="*/ 0 h 13110"/>
                      <a:gd name="connsiteX7" fmla="*/ 29018 w 29017"/>
                      <a:gd name="connsiteY7" fmla="*/ 5276 h 13110"/>
                      <a:gd name="connsiteX8" fmla="*/ 24142 w 29017"/>
                      <a:gd name="connsiteY8" fmla="*/ 6635 h 13110"/>
                      <a:gd name="connsiteX9" fmla="*/ 22623 w 29017"/>
                      <a:gd name="connsiteY9" fmla="*/ 1359 h 13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17" h="13110">
                        <a:moveTo>
                          <a:pt x="0" y="7834"/>
                        </a:moveTo>
                        <a:lnTo>
                          <a:pt x="19905" y="2158"/>
                        </a:lnTo>
                        <a:lnTo>
                          <a:pt x="21424" y="7434"/>
                        </a:lnTo>
                        <a:lnTo>
                          <a:pt x="1519" y="13110"/>
                        </a:lnTo>
                        <a:lnTo>
                          <a:pt x="0" y="7834"/>
                        </a:lnTo>
                        <a:close/>
                        <a:moveTo>
                          <a:pt x="22623" y="1359"/>
                        </a:moveTo>
                        <a:lnTo>
                          <a:pt x="27499" y="0"/>
                        </a:lnTo>
                        <a:lnTo>
                          <a:pt x="29018" y="5276"/>
                        </a:lnTo>
                        <a:lnTo>
                          <a:pt x="24142" y="6635"/>
                        </a:lnTo>
                        <a:lnTo>
                          <a:pt x="22623" y="135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72" name="Freeform: Shape 5371">
                    <a:extLst>
                      <a:ext uri="{FF2B5EF4-FFF2-40B4-BE49-F238E27FC236}">
                        <a16:creationId xmlns:a16="http://schemas.microsoft.com/office/drawing/2014/main" id="{A29A8E40-38FE-29FE-9C7B-1812A50030DF}"/>
                      </a:ext>
                    </a:extLst>
                  </p:cNvPr>
                  <p:cNvSpPr/>
                  <p:nvPr/>
                </p:nvSpPr>
                <p:spPr>
                  <a:xfrm>
                    <a:off x="2309475" y="513734"/>
                    <a:ext cx="21795" cy="20315"/>
                  </a:xfrm>
                  <a:custGeom>
                    <a:avLst/>
                    <a:gdLst>
                      <a:gd name="connsiteX0" fmla="*/ 17328 w 21795"/>
                      <a:gd name="connsiteY0" fmla="*/ 17890 h 20315"/>
                      <a:gd name="connsiteX1" fmla="*/ 14930 w 21795"/>
                      <a:gd name="connsiteY1" fmla="*/ 12934 h 20315"/>
                      <a:gd name="connsiteX2" fmla="*/ 16929 w 21795"/>
                      <a:gd name="connsiteY2" fmla="*/ 11095 h 20315"/>
                      <a:gd name="connsiteX3" fmla="*/ 17009 w 21795"/>
                      <a:gd name="connsiteY3" fmla="*/ 8457 h 20315"/>
                      <a:gd name="connsiteX4" fmla="*/ 14770 w 21795"/>
                      <a:gd name="connsiteY4" fmla="*/ 5739 h 20315"/>
                      <a:gd name="connsiteX5" fmla="*/ 9894 w 21795"/>
                      <a:gd name="connsiteY5" fmla="*/ 5899 h 20315"/>
                      <a:gd name="connsiteX6" fmla="*/ 5257 w 21795"/>
                      <a:gd name="connsiteY6" fmla="*/ 8537 h 20315"/>
                      <a:gd name="connsiteX7" fmla="*/ 4698 w 21795"/>
                      <a:gd name="connsiteY7" fmla="*/ 12134 h 20315"/>
                      <a:gd name="connsiteX8" fmla="*/ 6297 w 21795"/>
                      <a:gd name="connsiteY8" fmla="*/ 14373 h 20315"/>
                      <a:gd name="connsiteX9" fmla="*/ 9654 w 21795"/>
                      <a:gd name="connsiteY9" fmla="*/ 14852 h 20315"/>
                      <a:gd name="connsiteX10" fmla="*/ 10294 w 21795"/>
                      <a:gd name="connsiteY10" fmla="*/ 20288 h 20315"/>
                      <a:gd name="connsiteX11" fmla="*/ 4058 w 21795"/>
                      <a:gd name="connsiteY11" fmla="*/ 18769 h 20315"/>
                      <a:gd name="connsiteX12" fmla="*/ 461 w 21795"/>
                      <a:gd name="connsiteY12" fmla="*/ 13174 h 20315"/>
                      <a:gd name="connsiteX13" fmla="*/ 1181 w 21795"/>
                      <a:gd name="connsiteY13" fmla="*/ 5419 h 20315"/>
                      <a:gd name="connsiteX14" fmla="*/ 8055 w 21795"/>
                      <a:gd name="connsiteY14" fmla="*/ 623 h 20315"/>
                      <a:gd name="connsiteX15" fmla="*/ 16449 w 21795"/>
                      <a:gd name="connsiteY15" fmla="*/ 1023 h 20315"/>
                      <a:gd name="connsiteX16" fmla="*/ 21245 w 21795"/>
                      <a:gd name="connsiteY16" fmla="*/ 7338 h 20315"/>
                      <a:gd name="connsiteX17" fmla="*/ 21325 w 21795"/>
                      <a:gd name="connsiteY17" fmla="*/ 13573 h 20315"/>
                      <a:gd name="connsiteX18" fmla="*/ 17408 w 21795"/>
                      <a:gd name="connsiteY18" fmla="*/ 18050 h 2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795" h="20315">
                        <a:moveTo>
                          <a:pt x="17328" y="17890"/>
                        </a:moveTo>
                        <a:lnTo>
                          <a:pt x="14930" y="12934"/>
                        </a:lnTo>
                        <a:cubicBezTo>
                          <a:pt x="15889" y="12454"/>
                          <a:pt x="16609" y="11815"/>
                          <a:pt x="16929" y="11095"/>
                        </a:cubicBezTo>
                        <a:cubicBezTo>
                          <a:pt x="17248" y="10296"/>
                          <a:pt x="17328" y="9416"/>
                          <a:pt x="17009" y="8457"/>
                        </a:cubicBezTo>
                        <a:cubicBezTo>
                          <a:pt x="16609" y="7178"/>
                          <a:pt x="15889" y="6219"/>
                          <a:pt x="14770" y="5739"/>
                        </a:cubicBezTo>
                        <a:cubicBezTo>
                          <a:pt x="13651" y="5180"/>
                          <a:pt x="12052" y="5260"/>
                          <a:pt x="9894" y="5899"/>
                        </a:cubicBezTo>
                        <a:cubicBezTo>
                          <a:pt x="7496" y="6539"/>
                          <a:pt x="5977" y="7418"/>
                          <a:pt x="5257" y="8537"/>
                        </a:cubicBezTo>
                        <a:cubicBezTo>
                          <a:pt x="4538" y="9576"/>
                          <a:pt x="4298" y="10855"/>
                          <a:pt x="4698" y="12134"/>
                        </a:cubicBezTo>
                        <a:cubicBezTo>
                          <a:pt x="5018" y="13094"/>
                          <a:pt x="5497" y="13893"/>
                          <a:pt x="6297" y="14373"/>
                        </a:cubicBezTo>
                        <a:cubicBezTo>
                          <a:pt x="7016" y="14852"/>
                          <a:pt x="8135" y="15012"/>
                          <a:pt x="9654" y="14852"/>
                        </a:cubicBezTo>
                        <a:lnTo>
                          <a:pt x="10294" y="20288"/>
                        </a:lnTo>
                        <a:cubicBezTo>
                          <a:pt x="7736" y="20448"/>
                          <a:pt x="5657" y="19888"/>
                          <a:pt x="4058" y="18769"/>
                        </a:cubicBezTo>
                        <a:cubicBezTo>
                          <a:pt x="2380" y="17570"/>
                          <a:pt x="1181" y="15732"/>
                          <a:pt x="461" y="13174"/>
                        </a:cubicBezTo>
                        <a:cubicBezTo>
                          <a:pt x="-338" y="10216"/>
                          <a:pt x="-98" y="7658"/>
                          <a:pt x="1181" y="5419"/>
                        </a:cubicBezTo>
                        <a:cubicBezTo>
                          <a:pt x="2540" y="3181"/>
                          <a:pt x="4858" y="1582"/>
                          <a:pt x="8055" y="623"/>
                        </a:cubicBezTo>
                        <a:cubicBezTo>
                          <a:pt x="11333" y="-336"/>
                          <a:pt x="14131" y="-176"/>
                          <a:pt x="16449" y="1023"/>
                        </a:cubicBezTo>
                        <a:cubicBezTo>
                          <a:pt x="18767" y="2222"/>
                          <a:pt x="20366" y="4300"/>
                          <a:pt x="21245" y="7338"/>
                        </a:cubicBezTo>
                        <a:cubicBezTo>
                          <a:pt x="21965" y="9736"/>
                          <a:pt x="21965" y="11815"/>
                          <a:pt x="21325" y="13573"/>
                        </a:cubicBezTo>
                        <a:cubicBezTo>
                          <a:pt x="20686" y="15332"/>
                          <a:pt x="19407" y="16771"/>
                          <a:pt x="17408" y="18050"/>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73" name="Freeform: Shape 5372">
                    <a:extLst>
                      <a:ext uri="{FF2B5EF4-FFF2-40B4-BE49-F238E27FC236}">
                        <a16:creationId xmlns:a16="http://schemas.microsoft.com/office/drawing/2014/main" id="{13B6626E-2D9E-4FE4-B0F8-768E7517BDAD}"/>
                      </a:ext>
                    </a:extLst>
                  </p:cNvPr>
                  <p:cNvSpPr/>
                  <p:nvPr/>
                </p:nvSpPr>
                <p:spPr>
                  <a:xfrm>
                    <a:off x="2314525" y="534582"/>
                    <a:ext cx="22681" cy="22303"/>
                  </a:xfrm>
                  <a:custGeom>
                    <a:avLst/>
                    <a:gdLst>
                      <a:gd name="connsiteX0" fmla="*/ 14357 w 22681"/>
                      <a:gd name="connsiteY0" fmla="*/ 5036 h 22303"/>
                      <a:gd name="connsiteX1" fmla="*/ 13877 w 22681"/>
                      <a:gd name="connsiteY1" fmla="*/ 0 h 22303"/>
                      <a:gd name="connsiteX2" fmla="*/ 18913 w 22681"/>
                      <a:gd name="connsiteY2" fmla="*/ 1519 h 22303"/>
                      <a:gd name="connsiteX3" fmla="*/ 21951 w 22681"/>
                      <a:gd name="connsiteY3" fmla="*/ 6955 h 22303"/>
                      <a:gd name="connsiteX4" fmla="*/ 22590 w 22681"/>
                      <a:gd name="connsiteY4" fmla="*/ 12471 h 22303"/>
                      <a:gd name="connsiteX5" fmla="*/ 21151 w 22681"/>
                      <a:gd name="connsiteY5" fmla="*/ 15508 h 22303"/>
                      <a:gd name="connsiteX6" fmla="*/ 16675 w 22681"/>
                      <a:gd name="connsiteY6" fmla="*/ 17587 h 22303"/>
                      <a:gd name="connsiteX7" fmla="*/ 10520 w 22681"/>
                      <a:gd name="connsiteY7" fmla="*/ 19265 h 22303"/>
                      <a:gd name="connsiteX8" fmla="*/ 6682 w 22681"/>
                      <a:gd name="connsiteY8" fmla="*/ 20624 h 22303"/>
                      <a:gd name="connsiteX9" fmla="*/ 4284 w 22681"/>
                      <a:gd name="connsiteY9" fmla="*/ 22303 h 22303"/>
                      <a:gd name="connsiteX10" fmla="*/ 2765 w 22681"/>
                      <a:gd name="connsiteY10" fmla="*/ 17107 h 22303"/>
                      <a:gd name="connsiteX11" fmla="*/ 4204 w 22681"/>
                      <a:gd name="connsiteY11" fmla="*/ 16148 h 22303"/>
                      <a:gd name="connsiteX12" fmla="*/ 4764 w 22681"/>
                      <a:gd name="connsiteY12" fmla="*/ 15828 h 22303"/>
                      <a:gd name="connsiteX13" fmla="*/ 1966 w 22681"/>
                      <a:gd name="connsiteY13" fmla="*/ 13510 h 22303"/>
                      <a:gd name="connsiteX14" fmla="*/ 367 w 22681"/>
                      <a:gd name="connsiteY14" fmla="*/ 10392 h 22303"/>
                      <a:gd name="connsiteX15" fmla="*/ 607 w 22681"/>
                      <a:gd name="connsiteY15" fmla="*/ 5036 h 22303"/>
                      <a:gd name="connsiteX16" fmla="*/ 4284 w 22681"/>
                      <a:gd name="connsiteY16" fmla="*/ 2078 h 22303"/>
                      <a:gd name="connsiteX17" fmla="*/ 7562 w 22681"/>
                      <a:gd name="connsiteY17" fmla="*/ 2078 h 22303"/>
                      <a:gd name="connsiteX18" fmla="*/ 10200 w 22681"/>
                      <a:gd name="connsiteY18" fmla="*/ 3757 h 22303"/>
                      <a:gd name="connsiteX19" fmla="*/ 12598 w 22681"/>
                      <a:gd name="connsiteY19" fmla="*/ 7594 h 22303"/>
                      <a:gd name="connsiteX20" fmla="*/ 15396 w 22681"/>
                      <a:gd name="connsiteY20" fmla="*/ 12311 h 22303"/>
                      <a:gd name="connsiteX21" fmla="*/ 15955 w 22681"/>
                      <a:gd name="connsiteY21" fmla="*/ 12151 h 22303"/>
                      <a:gd name="connsiteX22" fmla="*/ 17874 w 22681"/>
                      <a:gd name="connsiteY22" fmla="*/ 10792 h 22303"/>
                      <a:gd name="connsiteX23" fmla="*/ 17714 w 22681"/>
                      <a:gd name="connsiteY23" fmla="*/ 7754 h 22303"/>
                      <a:gd name="connsiteX24" fmla="*/ 16515 w 22681"/>
                      <a:gd name="connsiteY24" fmla="*/ 5676 h 22303"/>
                      <a:gd name="connsiteX25" fmla="*/ 14197 w 22681"/>
                      <a:gd name="connsiteY25" fmla="*/ 4956 h 22303"/>
                      <a:gd name="connsiteX26" fmla="*/ 12118 w 22681"/>
                      <a:gd name="connsiteY26" fmla="*/ 13350 h 22303"/>
                      <a:gd name="connsiteX27" fmla="*/ 10360 w 22681"/>
                      <a:gd name="connsiteY27" fmla="*/ 10392 h 22303"/>
                      <a:gd name="connsiteX28" fmla="*/ 8601 w 22681"/>
                      <a:gd name="connsiteY28" fmla="*/ 7754 h 22303"/>
                      <a:gd name="connsiteX29" fmla="*/ 6443 w 22681"/>
                      <a:gd name="connsiteY29" fmla="*/ 7274 h 22303"/>
                      <a:gd name="connsiteX30" fmla="*/ 4764 w 22681"/>
                      <a:gd name="connsiteY30" fmla="*/ 8633 h 22303"/>
                      <a:gd name="connsiteX31" fmla="*/ 4524 w 22681"/>
                      <a:gd name="connsiteY31" fmla="*/ 10952 h 22303"/>
                      <a:gd name="connsiteX32" fmla="*/ 6203 w 22681"/>
                      <a:gd name="connsiteY32" fmla="*/ 13430 h 22303"/>
                      <a:gd name="connsiteX33" fmla="*/ 8281 w 22681"/>
                      <a:gd name="connsiteY33" fmla="*/ 14149 h 22303"/>
                      <a:gd name="connsiteX34" fmla="*/ 10919 w 22681"/>
                      <a:gd name="connsiteY34" fmla="*/ 13590 h 22303"/>
                      <a:gd name="connsiteX35" fmla="*/ 11958 w 22681"/>
                      <a:gd name="connsiteY35" fmla="*/ 13270 h 2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681" h="22303">
                        <a:moveTo>
                          <a:pt x="14357" y="5036"/>
                        </a:moveTo>
                        <a:lnTo>
                          <a:pt x="13877" y="0"/>
                        </a:lnTo>
                        <a:cubicBezTo>
                          <a:pt x="15955" y="0"/>
                          <a:pt x="17634" y="480"/>
                          <a:pt x="18913" y="1519"/>
                        </a:cubicBezTo>
                        <a:cubicBezTo>
                          <a:pt x="20192" y="2558"/>
                          <a:pt x="21231" y="4397"/>
                          <a:pt x="21951" y="6955"/>
                        </a:cubicBezTo>
                        <a:cubicBezTo>
                          <a:pt x="22590" y="9273"/>
                          <a:pt x="22830" y="11112"/>
                          <a:pt x="22590" y="12471"/>
                        </a:cubicBezTo>
                        <a:cubicBezTo>
                          <a:pt x="22350" y="13750"/>
                          <a:pt x="21871" y="14789"/>
                          <a:pt x="21151" y="15508"/>
                        </a:cubicBezTo>
                        <a:cubicBezTo>
                          <a:pt x="20432" y="16228"/>
                          <a:pt x="18913" y="16947"/>
                          <a:pt x="16675" y="17587"/>
                        </a:cubicBezTo>
                        <a:lnTo>
                          <a:pt x="10520" y="19265"/>
                        </a:lnTo>
                        <a:cubicBezTo>
                          <a:pt x="8761" y="19745"/>
                          <a:pt x="7482" y="20225"/>
                          <a:pt x="6682" y="20624"/>
                        </a:cubicBezTo>
                        <a:cubicBezTo>
                          <a:pt x="5883" y="21024"/>
                          <a:pt x="5084" y="21584"/>
                          <a:pt x="4284" y="22303"/>
                        </a:cubicBezTo>
                        <a:lnTo>
                          <a:pt x="2765" y="17107"/>
                        </a:lnTo>
                        <a:cubicBezTo>
                          <a:pt x="2765" y="17107"/>
                          <a:pt x="3565" y="16547"/>
                          <a:pt x="4204" y="16148"/>
                        </a:cubicBezTo>
                        <a:cubicBezTo>
                          <a:pt x="4524" y="15988"/>
                          <a:pt x="4684" y="15828"/>
                          <a:pt x="4764" y="15828"/>
                        </a:cubicBezTo>
                        <a:cubicBezTo>
                          <a:pt x="3645" y="15188"/>
                          <a:pt x="2685" y="14389"/>
                          <a:pt x="1966" y="13510"/>
                        </a:cubicBezTo>
                        <a:cubicBezTo>
                          <a:pt x="1247" y="12630"/>
                          <a:pt x="687" y="11591"/>
                          <a:pt x="367" y="10392"/>
                        </a:cubicBezTo>
                        <a:cubicBezTo>
                          <a:pt x="-192" y="8314"/>
                          <a:pt x="-112" y="6555"/>
                          <a:pt x="607" y="5036"/>
                        </a:cubicBezTo>
                        <a:cubicBezTo>
                          <a:pt x="1406" y="3517"/>
                          <a:pt x="2606" y="2558"/>
                          <a:pt x="4284" y="2078"/>
                        </a:cubicBezTo>
                        <a:cubicBezTo>
                          <a:pt x="5403" y="1759"/>
                          <a:pt x="6523" y="1759"/>
                          <a:pt x="7562" y="2078"/>
                        </a:cubicBezTo>
                        <a:cubicBezTo>
                          <a:pt x="8601" y="2398"/>
                          <a:pt x="9480" y="2878"/>
                          <a:pt x="10200" y="3757"/>
                        </a:cubicBezTo>
                        <a:cubicBezTo>
                          <a:pt x="10919" y="4557"/>
                          <a:pt x="11798" y="5916"/>
                          <a:pt x="12598" y="7594"/>
                        </a:cubicBezTo>
                        <a:cubicBezTo>
                          <a:pt x="13797" y="9912"/>
                          <a:pt x="14676" y="11511"/>
                          <a:pt x="15396" y="12311"/>
                        </a:cubicBezTo>
                        <a:lnTo>
                          <a:pt x="15955" y="12151"/>
                        </a:lnTo>
                        <a:cubicBezTo>
                          <a:pt x="16995" y="11831"/>
                          <a:pt x="17634" y="11431"/>
                          <a:pt x="17874" y="10792"/>
                        </a:cubicBezTo>
                        <a:cubicBezTo>
                          <a:pt x="18194" y="10152"/>
                          <a:pt x="18114" y="9193"/>
                          <a:pt x="17714" y="7754"/>
                        </a:cubicBezTo>
                        <a:cubicBezTo>
                          <a:pt x="17474" y="6795"/>
                          <a:pt x="17074" y="6155"/>
                          <a:pt x="16515" y="5676"/>
                        </a:cubicBezTo>
                        <a:cubicBezTo>
                          <a:pt x="15955" y="5276"/>
                          <a:pt x="15236" y="5036"/>
                          <a:pt x="14197" y="4956"/>
                        </a:cubicBezTo>
                        <a:close/>
                        <a:moveTo>
                          <a:pt x="12118" y="13350"/>
                        </a:moveTo>
                        <a:cubicBezTo>
                          <a:pt x="11719" y="12710"/>
                          <a:pt x="11159" y="11751"/>
                          <a:pt x="10360" y="10392"/>
                        </a:cubicBezTo>
                        <a:cubicBezTo>
                          <a:pt x="9640" y="9033"/>
                          <a:pt x="9081" y="8154"/>
                          <a:pt x="8601" y="7754"/>
                        </a:cubicBezTo>
                        <a:cubicBezTo>
                          <a:pt x="7882" y="7195"/>
                          <a:pt x="7162" y="7035"/>
                          <a:pt x="6443" y="7274"/>
                        </a:cubicBezTo>
                        <a:cubicBezTo>
                          <a:pt x="5723" y="7514"/>
                          <a:pt x="5164" y="7914"/>
                          <a:pt x="4764" y="8633"/>
                        </a:cubicBezTo>
                        <a:cubicBezTo>
                          <a:pt x="4364" y="9353"/>
                          <a:pt x="4284" y="10152"/>
                          <a:pt x="4524" y="10952"/>
                        </a:cubicBezTo>
                        <a:cubicBezTo>
                          <a:pt x="4764" y="11911"/>
                          <a:pt x="5403" y="12710"/>
                          <a:pt x="6203" y="13430"/>
                        </a:cubicBezTo>
                        <a:cubicBezTo>
                          <a:pt x="6842" y="13909"/>
                          <a:pt x="7562" y="14149"/>
                          <a:pt x="8281" y="14149"/>
                        </a:cubicBezTo>
                        <a:cubicBezTo>
                          <a:pt x="8761" y="14149"/>
                          <a:pt x="9640" y="13989"/>
                          <a:pt x="10919" y="13590"/>
                        </a:cubicBezTo>
                        <a:lnTo>
                          <a:pt x="11958" y="1327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5331" name="Graphic 2243">
                  <a:extLst>
                    <a:ext uri="{FF2B5EF4-FFF2-40B4-BE49-F238E27FC236}">
                      <a16:creationId xmlns:a16="http://schemas.microsoft.com/office/drawing/2014/main" id="{566C271D-2BA5-05DD-C6BE-92FD774B0D16}"/>
                    </a:ext>
                  </a:extLst>
                </p:cNvPr>
                <p:cNvGrpSpPr/>
                <p:nvPr/>
              </p:nvGrpSpPr>
              <p:grpSpPr>
                <a:xfrm>
                  <a:off x="2304334" y="310033"/>
                  <a:ext cx="50447" cy="111515"/>
                  <a:chOff x="2304334" y="310033"/>
                  <a:chExt cx="50447" cy="111515"/>
                </a:xfrm>
                <a:solidFill>
                  <a:srgbClr val="000000"/>
                </a:solidFill>
              </p:grpSpPr>
              <p:sp>
                <p:nvSpPr>
                  <p:cNvPr id="5358" name="Freeform: Shape 5357">
                    <a:extLst>
                      <a:ext uri="{FF2B5EF4-FFF2-40B4-BE49-F238E27FC236}">
                        <a16:creationId xmlns:a16="http://schemas.microsoft.com/office/drawing/2014/main" id="{51BF8334-0AC4-F0E1-DC0F-2A8FF721F70B}"/>
                      </a:ext>
                    </a:extLst>
                  </p:cNvPr>
                  <p:cNvSpPr/>
                  <p:nvPr/>
                </p:nvSpPr>
                <p:spPr>
                  <a:xfrm>
                    <a:off x="2305619" y="310033"/>
                    <a:ext cx="32455" cy="27339"/>
                  </a:xfrm>
                  <a:custGeom>
                    <a:avLst/>
                    <a:gdLst>
                      <a:gd name="connsiteX0" fmla="*/ 0 w 32455"/>
                      <a:gd name="connsiteY0" fmla="*/ 5995 h 27339"/>
                      <a:gd name="connsiteX1" fmla="*/ 28059 w 32455"/>
                      <a:gd name="connsiteY1" fmla="*/ 0 h 27339"/>
                      <a:gd name="connsiteX2" fmla="*/ 32455 w 32455"/>
                      <a:gd name="connsiteY2" fmla="*/ 20784 h 27339"/>
                      <a:gd name="connsiteX3" fmla="*/ 27739 w 32455"/>
                      <a:gd name="connsiteY3" fmla="*/ 21823 h 27339"/>
                      <a:gd name="connsiteX4" fmla="*/ 24541 w 32455"/>
                      <a:gd name="connsiteY4" fmla="*/ 6715 h 27339"/>
                      <a:gd name="connsiteX5" fmla="*/ 18306 w 32455"/>
                      <a:gd name="connsiteY5" fmla="*/ 8074 h 27339"/>
                      <a:gd name="connsiteX6" fmla="*/ 21264 w 32455"/>
                      <a:gd name="connsiteY6" fmla="*/ 22143 h 27339"/>
                      <a:gd name="connsiteX7" fmla="*/ 16547 w 32455"/>
                      <a:gd name="connsiteY7" fmla="*/ 23102 h 27339"/>
                      <a:gd name="connsiteX8" fmla="*/ 13510 w 32455"/>
                      <a:gd name="connsiteY8" fmla="*/ 9033 h 27339"/>
                      <a:gd name="connsiteX9" fmla="*/ 5916 w 32455"/>
                      <a:gd name="connsiteY9" fmla="*/ 10632 h 27339"/>
                      <a:gd name="connsiteX10" fmla="*/ 9273 w 32455"/>
                      <a:gd name="connsiteY10" fmla="*/ 26300 h 27339"/>
                      <a:gd name="connsiteX11" fmla="*/ 4557 w 32455"/>
                      <a:gd name="connsiteY11" fmla="*/ 27339 h 27339"/>
                      <a:gd name="connsiteX12" fmla="*/ 0 w 32455"/>
                      <a:gd name="connsiteY12" fmla="*/ 5995 h 2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55" h="27339">
                        <a:moveTo>
                          <a:pt x="0" y="5995"/>
                        </a:moveTo>
                        <a:lnTo>
                          <a:pt x="28059" y="0"/>
                        </a:lnTo>
                        <a:lnTo>
                          <a:pt x="32455" y="20784"/>
                        </a:lnTo>
                        <a:lnTo>
                          <a:pt x="27739" y="21823"/>
                        </a:lnTo>
                        <a:lnTo>
                          <a:pt x="24541" y="6715"/>
                        </a:lnTo>
                        <a:lnTo>
                          <a:pt x="18306" y="8074"/>
                        </a:lnTo>
                        <a:lnTo>
                          <a:pt x="21264" y="22143"/>
                        </a:lnTo>
                        <a:lnTo>
                          <a:pt x="16547" y="23102"/>
                        </a:lnTo>
                        <a:lnTo>
                          <a:pt x="13510" y="9033"/>
                        </a:lnTo>
                        <a:lnTo>
                          <a:pt x="5916" y="10632"/>
                        </a:lnTo>
                        <a:lnTo>
                          <a:pt x="9273" y="26300"/>
                        </a:lnTo>
                        <a:lnTo>
                          <a:pt x="4557" y="27339"/>
                        </a:lnTo>
                        <a:lnTo>
                          <a:pt x="0" y="599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59" name="Freeform: Shape 5358">
                    <a:extLst>
                      <a:ext uri="{FF2B5EF4-FFF2-40B4-BE49-F238E27FC236}">
                        <a16:creationId xmlns:a16="http://schemas.microsoft.com/office/drawing/2014/main" id="{F80E71CE-0A91-C87C-4E81-3F6E81B216CF}"/>
                      </a:ext>
                    </a:extLst>
                  </p:cNvPr>
                  <p:cNvSpPr/>
                  <p:nvPr/>
                </p:nvSpPr>
                <p:spPr>
                  <a:xfrm>
                    <a:off x="2304334" y="338410"/>
                    <a:ext cx="31102" cy="22513"/>
                  </a:xfrm>
                  <a:custGeom>
                    <a:avLst/>
                    <a:gdLst>
                      <a:gd name="connsiteX0" fmla="*/ 5362 w 31102"/>
                      <a:gd name="connsiteY0" fmla="*/ 3518 h 22513"/>
                      <a:gd name="connsiteX1" fmla="*/ 5921 w 31102"/>
                      <a:gd name="connsiteY1" fmla="*/ 9833 h 22513"/>
                      <a:gd name="connsiteX2" fmla="*/ 4563 w 31102"/>
                      <a:gd name="connsiteY2" fmla="*/ 10873 h 22513"/>
                      <a:gd name="connsiteX3" fmla="*/ 4563 w 31102"/>
                      <a:gd name="connsiteY3" fmla="*/ 13431 h 22513"/>
                      <a:gd name="connsiteX4" fmla="*/ 5842 w 31102"/>
                      <a:gd name="connsiteY4" fmla="*/ 16468 h 22513"/>
                      <a:gd name="connsiteX5" fmla="*/ 7440 w 31102"/>
                      <a:gd name="connsiteY5" fmla="*/ 17268 h 22513"/>
                      <a:gd name="connsiteX6" fmla="*/ 9998 w 31102"/>
                      <a:gd name="connsiteY6" fmla="*/ 16948 h 22513"/>
                      <a:gd name="connsiteX7" fmla="*/ 12956 w 31102"/>
                      <a:gd name="connsiteY7" fmla="*/ 16308 h 22513"/>
                      <a:gd name="connsiteX8" fmla="*/ 8400 w 31102"/>
                      <a:gd name="connsiteY8" fmla="*/ 10953 h 22513"/>
                      <a:gd name="connsiteX9" fmla="*/ 10478 w 31102"/>
                      <a:gd name="connsiteY9" fmla="*/ 3758 h 22513"/>
                      <a:gd name="connsiteX10" fmla="*/ 16873 w 31102"/>
                      <a:gd name="connsiteY10" fmla="*/ 401 h 22513"/>
                      <a:gd name="connsiteX11" fmla="*/ 25187 w 31102"/>
                      <a:gd name="connsiteY11" fmla="*/ 1200 h 22513"/>
                      <a:gd name="connsiteX12" fmla="*/ 29184 w 31102"/>
                      <a:gd name="connsiteY12" fmla="*/ 6716 h 22513"/>
                      <a:gd name="connsiteX13" fmla="*/ 27185 w 31102"/>
                      <a:gd name="connsiteY13" fmla="*/ 13670 h 22513"/>
                      <a:gd name="connsiteX14" fmla="*/ 30063 w 31102"/>
                      <a:gd name="connsiteY14" fmla="*/ 13031 h 22513"/>
                      <a:gd name="connsiteX15" fmla="*/ 31102 w 31102"/>
                      <a:gd name="connsiteY15" fmla="*/ 18067 h 22513"/>
                      <a:gd name="connsiteX16" fmla="*/ 12876 w 31102"/>
                      <a:gd name="connsiteY16" fmla="*/ 21904 h 22513"/>
                      <a:gd name="connsiteX17" fmla="*/ 7360 w 31102"/>
                      <a:gd name="connsiteY17" fmla="*/ 22464 h 22513"/>
                      <a:gd name="connsiteX18" fmla="*/ 4243 w 31102"/>
                      <a:gd name="connsiteY18" fmla="*/ 21425 h 22513"/>
                      <a:gd name="connsiteX19" fmla="*/ 2004 w 31102"/>
                      <a:gd name="connsiteY19" fmla="*/ 18866 h 22513"/>
                      <a:gd name="connsiteX20" fmla="*/ 486 w 31102"/>
                      <a:gd name="connsiteY20" fmla="*/ 14470 h 22513"/>
                      <a:gd name="connsiteX21" fmla="*/ 725 w 31102"/>
                      <a:gd name="connsiteY21" fmla="*/ 6796 h 22513"/>
                      <a:gd name="connsiteX22" fmla="*/ 4722 w 31102"/>
                      <a:gd name="connsiteY22" fmla="*/ 3678 h 22513"/>
                      <a:gd name="connsiteX23" fmla="*/ 5362 w 31102"/>
                      <a:gd name="connsiteY23" fmla="*/ 3518 h 22513"/>
                      <a:gd name="connsiteX24" fmla="*/ 18312 w 31102"/>
                      <a:gd name="connsiteY24" fmla="*/ 5836 h 22513"/>
                      <a:gd name="connsiteX25" fmla="*/ 13835 w 31102"/>
                      <a:gd name="connsiteY25" fmla="*/ 8075 h 22513"/>
                      <a:gd name="connsiteX26" fmla="*/ 12956 w 31102"/>
                      <a:gd name="connsiteY26" fmla="*/ 11512 h 22513"/>
                      <a:gd name="connsiteX27" fmla="*/ 15194 w 31102"/>
                      <a:gd name="connsiteY27" fmla="*/ 14550 h 22513"/>
                      <a:gd name="connsiteX28" fmla="*/ 20071 w 31102"/>
                      <a:gd name="connsiteY28" fmla="*/ 14949 h 22513"/>
                      <a:gd name="connsiteX29" fmla="*/ 24467 w 31102"/>
                      <a:gd name="connsiteY29" fmla="*/ 12631 h 22513"/>
                      <a:gd name="connsiteX30" fmla="*/ 25267 w 31102"/>
                      <a:gd name="connsiteY30" fmla="*/ 9034 h 22513"/>
                      <a:gd name="connsiteX31" fmla="*/ 23108 w 31102"/>
                      <a:gd name="connsiteY31" fmla="*/ 6156 h 22513"/>
                      <a:gd name="connsiteX32" fmla="*/ 18232 w 31102"/>
                      <a:gd name="connsiteY32" fmla="*/ 5916 h 2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1102" h="22513">
                        <a:moveTo>
                          <a:pt x="5362" y="3518"/>
                        </a:moveTo>
                        <a:lnTo>
                          <a:pt x="5921" y="9833"/>
                        </a:lnTo>
                        <a:cubicBezTo>
                          <a:pt x="5202" y="10073"/>
                          <a:pt x="4802" y="10473"/>
                          <a:pt x="4563" y="10873"/>
                        </a:cubicBezTo>
                        <a:cubicBezTo>
                          <a:pt x="4323" y="11432"/>
                          <a:pt x="4243" y="12311"/>
                          <a:pt x="4563" y="13431"/>
                        </a:cubicBezTo>
                        <a:cubicBezTo>
                          <a:pt x="4882" y="14870"/>
                          <a:pt x="5282" y="15829"/>
                          <a:pt x="5842" y="16468"/>
                        </a:cubicBezTo>
                        <a:cubicBezTo>
                          <a:pt x="6241" y="16868"/>
                          <a:pt x="6721" y="17108"/>
                          <a:pt x="7440" y="17268"/>
                        </a:cubicBezTo>
                        <a:cubicBezTo>
                          <a:pt x="7920" y="17268"/>
                          <a:pt x="8799" y="17268"/>
                          <a:pt x="9998" y="16948"/>
                        </a:cubicBezTo>
                        <a:lnTo>
                          <a:pt x="12956" y="16308"/>
                        </a:lnTo>
                        <a:cubicBezTo>
                          <a:pt x="10398" y="15189"/>
                          <a:pt x="8879" y="13351"/>
                          <a:pt x="8400" y="10953"/>
                        </a:cubicBezTo>
                        <a:cubicBezTo>
                          <a:pt x="7840" y="8235"/>
                          <a:pt x="8480" y="5836"/>
                          <a:pt x="10478" y="3758"/>
                        </a:cubicBezTo>
                        <a:cubicBezTo>
                          <a:pt x="11997" y="2079"/>
                          <a:pt x="14155" y="1040"/>
                          <a:pt x="16873" y="401"/>
                        </a:cubicBezTo>
                        <a:cubicBezTo>
                          <a:pt x="20311" y="-319"/>
                          <a:pt x="23028" y="-79"/>
                          <a:pt x="25187" y="1200"/>
                        </a:cubicBezTo>
                        <a:cubicBezTo>
                          <a:pt x="27345" y="2479"/>
                          <a:pt x="28704" y="4318"/>
                          <a:pt x="29184" y="6716"/>
                        </a:cubicBezTo>
                        <a:cubicBezTo>
                          <a:pt x="29743" y="9194"/>
                          <a:pt x="29024" y="11512"/>
                          <a:pt x="27185" y="13670"/>
                        </a:cubicBezTo>
                        <a:lnTo>
                          <a:pt x="30063" y="13031"/>
                        </a:lnTo>
                        <a:lnTo>
                          <a:pt x="31102" y="18067"/>
                        </a:lnTo>
                        <a:lnTo>
                          <a:pt x="12876" y="21904"/>
                        </a:lnTo>
                        <a:cubicBezTo>
                          <a:pt x="10478" y="22384"/>
                          <a:pt x="8639" y="22624"/>
                          <a:pt x="7360" y="22464"/>
                        </a:cubicBezTo>
                        <a:cubicBezTo>
                          <a:pt x="6081" y="22304"/>
                          <a:pt x="5042" y="21984"/>
                          <a:pt x="4243" y="21425"/>
                        </a:cubicBezTo>
                        <a:cubicBezTo>
                          <a:pt x="3443" y="20865"/>
                          <a:pt x="2644" y="19986"/>
                          <a:pt x="2004" y="18866"/>
                        </a:cubicBezTo>
                        <a:cubicBezTo>
                          <a:pt x="1365" y="17747"/>
                          <a:pt x="885" y="16308"/>
                          <a:pt x="486" y="14470"/>
                        </a:cubicBezTo>
                        <a:cubicBezTo>
                          <a:pt x="-234" y="11032"/>
                          <a:pt x="-154" y="8474"/>
                          <a:pt x="725" y="6796"/>
                        </a:cubicBezTo>
                        <a:cubicBezTo>
                          <a:pt x="1605" y="5117"/>
                          <a:pt x="2964" y="4078"/>
                          <a:pt x="4722" y="3678"/>
                        </a:cubicBezTo>
                        <a:cubicBezTo>
                          <a:pt x="4882" y="3678"/>
                          <a:pt x="5122" y="3598"/>
                          <a:pt x="5362" y="3518"/>
                        </a:cubicBezTo>
                        <a:close/>
                        <a:moveTo>
                          <a:pt x="18312" y="5836"/>
                        </a:moveTo>
                        <a:cubicBezTo>
                          <a:pt x="16154" y="6316"/>
                          <a:pt x="14635" y="7036"/>
                          <a:pt x="13835" y="8075"/>
                        </a:cubicBezTo>
                        <a:cubicBezTo>
                          <a:pt x="13036" y="9114"/>
                          <a:pt x="12716" y="10233"/>
                          <a:pt x="12956" y="11512"/>
                        </a:cubicBezTo>
                        <a:cubicBezTo>
                          <a:pt x="13196" y="12871"/>
                          <a:pt x="13995" y="13830"/>
                          <a:pt x="15194" y="14550"/>
                        </a:cubicBezTo>
                        <a:cubicBezTo>
                          <a:pt x="16393" y="15189"/>
                          <a:pt x="18072" y="15349"/>
                          <a:pt x="20071" y="14949"/>
                        </a:cubicBezTo>
                        <a:cubicBezTo>
                          <a:pt x="22149" y="14470"/>
                          <a:pt x="23668" y="13750"/>
                          <a:pt x="24467" y="12631"/>
                        </a:cubicBezTo>
                        <a:cubicBezTo>
                          <a:pt x="25267" y="11512"/>
                          <a:pt x="25587" y="10313"/>
                          <a:pt x="25267" y="9034"/>
                        </a:cubicBezTo>
                        <a:cubicBezTo>
                          <a:pt x="25027" y="7755"/>
                          <a:pt x="24307" y="6796"/>
                          <a:pt x="23108" y="6156"/>
                        </a:cubicBezTo>
                        <a:cubicBezTo>
                          <a:pt x="21909" y="5517"/>
                          <a:pt x="20311" y="5437"/>
                          <a:pt x="18232" y="591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60" name="Freeform: Shape 5359">
                    <a:extLst>
                      <a:ext uri="{FF2B5EF4-FFF2-40B4-BE49-F238E27FC236}">
                        <a16:creationId xmlns:a16="http://schemas.microsoft.com/office/drawing/2014/main" id="{4CA06402-096A-4040-3CF0-611CA74A15A7}"/>
                      </a:ext>
                    </a:extLst>
                  </p:cNvPr>
                  <p:cNvSpPr/>
                  <p:nvPr/>
                </p:nvSpPr>
                <p:spPr>
                  <a:xfrm>
                    <a:off x="2308018" y="359275"/>
                    <a:ext cx="32375" cy="20944"/>
                  </a:xfrm>
                  <a:custGeom>
                    <a:avLst/>
                    <a:gdLst>
                      <a:gd name="connsiteX0" fmla="*/ 27979 w 32375"/>
                      <a:gd name="connsiteY0" fmla="*/ 0 h 20944"/>
                      <a:gd name="connsiteX1" fmla="*/ 29178 w 32375"/>
                      <a:gd name="connsiteY1" fmla="*/ 5756 h 20944"/>
                      <a:gd name="connsiteX2" fmla="*/ 15748 w 32375"/>
                      <a:gd name="connsiteY2" fmla="*/ 13670 h 20944"/>
                      <a:gd name="connsiteX3" fmla="*/ 31176 w 32375"/>
                      <a:gd name="connsiteY3" fmla="*/ 15348 h 20944"/>
                      <a:gd name="connsiteX4" fmla="*/ 32375 w 32375"/>
                      <a:gd name="connsiteY4" fmla="*/ 20944 h 20944"/>
                      <a:gd name="connsiteX5" fmla="*/ 11271 w 32375"/>
                      <a:gd name="connsiteY5" fmla="*/ 17906 h 20944"/>
                      <a:gd name="connsiteX6" fmla="*/ 7434 w 32375"/>
                      <a:gd name="connsiteY6" fmla="*/ 17347 h 20944"/>
                      <a:gd name="connsiteX7" fmla="*/ 4397 w 32375"/>
                      <a:gd name="connsiteY7" fmla="*/ 16547 h 20944"/>
                      <a:gd name="connsiteX8" fmla="*/ 2558 w 32375"/>
                      <a:gd name="connsiteY8" fmla="*/ 15428 h 20944"/>
                      <a:gd name="connsiteX9" fmla="*/ 1199 w 32375"/>
                      <a:gd name="connsiteY9" fmla="*/ 13590 h 20944"/>
                      <a:gd name="connsiteX10" fmla="*/ 320 w 32375"/>
                      <a:gd name="connsiteY10" fmla="*/ 10872 h 20944"/>
                      <a:gd name="connsiteX11" fmla="*/ 0 w 32375"/>
                      <a:gd name="connsiteY11" fmla="*/ 7754 h 20944"/>
                      <a:gd name="connsiteX12" fmla="*/ 4077 w 32375"/>
                      <a:gd name="connsiteY12" fmla="*/ 6395 h 20944"/>
                      <a:gd name="connsiteX13" fmla="*/ 4317 w 32375"/>
                      <a:gd name="connsiteY13" fmla="*/ 8713 h 20944"/>
                      <a:gd name="connsiteX14" fmla="*/ 5995 w 32375"/>
                      <a:gd name="connsiteY14" fmla="*/ 11271 h 20944"/>
                      <a:gd name="connsiteX15" fmla="*/ 9113 w 32375"/>
                      <a:gd name="connsiteY15" fmla="*/ 12071 h 20944"/>
                      <a:gd name="connsiteX16" fmla="*/ 27819 w 32375"/>
                      <a:gd name="connsiteY16" fmla="*/ 0 h 2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375" h="20944">
                        <a:moveTo>
                          <a:pt x="27979" y="0"/>
                        </a:moveTo>
                        <a:lnTo>
                          <a:pt x="29178" y="5756"/>
                        </a:lnTo>
                        <a:lnTo>
                          <a:pt x="15748" y="13670"/>
                        </a:lnTo>
                        <a:lnTo>
                          <a:pt x="31176" y="15348"/>
                        </a:lnTo>
                        <a:lnTo>
                          <a:pt x="32375" y="20944"/>
                        </a:lnTo>
                        <a:lnTo>
                          <a:pt x="11271" y="17906"/>
                        </a:lnTo>
                        <a:lnTo>
                          <a:pt x="7434" y="17347"/>
                        </a:lnTo>
                        <a:cubicBezTo>
                          <a:pt x="6155" y="17107"/>
                          <a:pt x="5116" y="16867"/>
                          <a:pt x="4397" y="16547"/>
                        </a:cubicBezTo>
                        <a:cubicBezTo>
                          <a:pt x="3677" y="16228"/>
                          <a:pt x="3038" y="15908"/>
                          <a:pt x="2558" y="15428"/>
                        </a:cubicBezTo>
                        <a:cubicBezTo>
                          <a:pt x="2078" y="14949"/>
                          <a:pt x="1599" y="14309"/>
                          <a:pt x="1199" y="13590"/>
                        </a:cubicBezTo>
                        <a:cubicBezTo>
                          <a:pt x="799" y="12870"/>
                          <a:pt x="480" y="11911"/>
                          <a:pt x="320" y="10872"/>
                        </a:cubicBezTo>
                        <a:cubicBezTo>
                          <a:pt x="80" y="9833"/>
                          <a:pt x="0" y="8793"/>
                          <a:pt x="0" y="7754"/>
                        </a:cubicBezTo>
                        <a:lnTo>
                          <a:pt x="4077" y="6395"/>
                        </a:lnTo>
                        <a:cubicBezTo>
                          <a:pt x="4077" y="7274"/>
                          <a:pt x="4157" y="8074"/>
                          <a:pt x="4317" y="8713"/>
                        </a:cubicBezTo>
                        <a:cubicBezTo>
                          <a:pt x="4556" y="9992"/>
                          <a:pt x="5116" y="10792"/>
                          <a:pt x="5995" y="11271"/>
                        </a:cubicBezTo>
                        <a:cubicBezTo>
                          <a:pt x="6875" y="11671"/>
                          <a:pt x="7914" y="11991"/>
                          <a:pt x="9113" y="12071"/>
                        </a:cubicBezTo>
                        <a:lnTo>
                          <a:pt x="27819"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61" name="Freeform: Shape 5360">
                    <a:extLst>
                      <a:ext uri="{FF2B5EF4-FFF2-40B4-BE49-F238E27FC236}">
                        <a16:creationId xmlns:a16="http://schemas.microsoft.com/office/drawing/2014/main" id="{1883FAA2-0CDF-A290-7C60-4A21377B2AD3}"/>
                      </a:ext>
                    </a:extLst>
                  </p:cNvPr>
                  <p:cNvSpPr/>
                  <p:nvPr/>
                </p:nvSpPr>
                <p:spPr>
                  <a:xfrm>
                    <a:off x="2313054" y="383417"/>
                    <a:ext cx="31115" cy="22383"/>
                  </a:xfrm>
                  <a:custGeom>
                    <a:avLst/>
                    <a:gdLst>
                      <a:gd name="connsiteX0" fmla="*/ 28059 w 31115"/>
                      <a:gd name="connsiteY0" fmla="*/ 0 h 22383"/>
                      <a:gd name="connsiteX1" fmla="*/ 29098 w 31115"/>
                      <a:gd name="connsiteY1" fmla="*/ 5036 h 22383"/>
                      <a:gd name="connsiteX2" fmla="*/ 26140 w 31115"/>
                      <a:gd name="connsiteY2" fmla="*/ 5676 h 22383"/>
                      <a:gd name="connsiteX3" fmla="*/ 29178 w 31115"/>
                      <a:gd name="connsiteY3" fmla="*/ 7754 h 22383"/>
                      <a:gd name="connsiteX4" fmla="*/ 30936 w 31115"/>
                      <a:gd name="connsiteY4" fmla="*/ 11271 h 22383"/>
                      <a:gd name="connsiteX5" fmla="*/ 29418 w 31115"/>
                      <a:gd name="connsiteY5" fmla="*/ 17906 h 22383"/>
                      <a:gd name="connsiteX6" fmla="*/ 22223 w 31115"/>
                      <a:gd name="connsiteY6" fmla="*/ 21983 h 22383"/>
                      <a:gd name="connsiteX7" fmla="*/ 13750 w 31115"/>
                      <a:gd name="connsiteY7" fmla="*/ 21184 h 22383"/>
                      <a:gd name="connsiteX8" fmla="*/ 9673 w 31115"/>
                      <a:gd name="connsiteY8" fmla="*/ 15748 h 22383"/>
                      <a:gd name="connsiteX9" fmla="*/ 9673 w 31115"/>
                      <a:gd name="connsiteY9" fmla="*/ 12550 h 22383"/>
                      <a:gd name="connsiteX10" fmla="*/ 11351 w 31115"/>
                      <a:gd name="connsiteY10" fmla="*/ 9193 h 22383"/>
                      <a:gd name="connsiteX11" fmla="*/ 1119 w 31115"/>
                      <a:gd name="connsiteY11" fmla="*/ 11351 h 22383"/>
                      <a:gd name="connsiteX12" fmla="*/ 0 w 31115"/>
                      <a:gd name="connsiteY12" fmla="*/ 5995 h 22383"/>
                      <a:gd name="connsiteX13" fmla="*/ 28059 w 31115"/>
                      <a:gd name="connsiteY13" fmla="*/ 0 h 22383"/>
                      <a:gd name="connsiteX14" fmla="*/ 19425 w 31115"/>
                      <a:gd name="connsiteY14" fmla="*/ 7434 h 22383"/>
                      <a:gd name="connsiteX15" fmla="*/ 14629 w 31115"/>
                      <a:gd name="connsiteY15" fmla="*/ 9912 h 22383"/>
                      <a:gd name="connsiteX16" fmla="*/ 13670 w 31115"/>
                      <a:gd name="connsiteY16" fmla="*/ 13590 h 22383"/>
                      <a:gd name="connsiteX17" fmla="*/ 15828 w 31115"/>
                      <a:gd name="connsiteY17" fmla="*/ 16388 h 22383"/>
                      <a:gd name="connsiteX18" fmla="*/ 21024 w 31115"/>
                      <a:gd name="connsiteY18" fmla="*/ 16547 h 22383"/>
                      <a:gd name="connsiteX19" fmla="*/ 25500 w 31115"/>
                      <a:gd name="connsiteY19" fmla="*/ 14229 h 22383"/>
                      <a:gd name="connsiteX20" fmla="*/ 26380 w 31115"/>
                      <a:gd name="connsiteY20" fmla="*/ 10712 h 22383"/>
                      <a:gd name="connsiteX21" fmla="*/ 24142 w 31115"/>
                      <a:gd name="connsiteY21" fmla="*/ 7754 h 22383"/>
                      <a:gd name="connsiteX22" fmla="*/ 19345 w 31115"/>
                      <a:gd name="connsiteY22" fmla="*/ 7434 h 2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115" h="22383">
                        <a:moveTo>
                          <a:pt x="28059" y="0"/>
                        </a:moveTo>
                        <a:lnTo>
                          <a:pt x="29098" y="5036"/>
                        </a:lnTo>
                        <a:lnTo>
                          <a:pt x="26140" y="5676"/>
                        </a:lnTo>
                        <a:cubicBezTo>
                          <a:pt x="27339" y="6075"/>
                          <a:pt x="28298" y="6795"/>
                          <a:pt x="29178" y="7754"/>
                        </a:cubicBezTo>
                        <a:cubicBezTo>
                          <a:pt x="30057" y="8713"/>
                          <a:pt x="30617" y="9912"/>
                          <a:pt x="30936" y="11271"/>
                        </a:cubicBezTo>
                        <a:cubicBezTo>
                          <a:pt x="31416" y="13590"/>
                          <a:pt x="30936" y="15828"/>
                          <a:pt x="29418" y="17906"/>
                        </a:cubicBezTo>
                        <a:cubicBezTo>
                          <a:pt x="27899" y="19905"/>
                          <a:pt x="25500" y="21344"/>
                          <a:pt x="22223" y="21983"/>
                        </a:cubicBezTo>
                        <a:cubicBezTo>
                          <a:pt x="18866" y="22703"/>
                          <a:pt x="15988" y="22463"/>
                          <a:pt x="13750" y="21184"/>
                        </a:cubicBezTo>
                        <a:cubicBezTo>
                          <a:pt x="11511" y="19905"/>
                          <a:pt x="10152" y="18146"/>
                          <a:pt x="9673" y="15748"/>
                        </a:cubicBezTo>
                        <a:cubicBezTo>
                          <a:pt x="9433" y="14629"/>
                          <a:pt x="9433" y="13590"/>
                          <a:pt x="9673" y="12550"/>
                        </a:cubicBezTo>
                        <a:cubicBezTo>
                          <a:pt x="9912" y="11591"/>
                          <a:pt x="10472" y="10392"/>
                          <a:pt x="11351" y="9193"/>
                        </a:cubicBezTo>
                        <a:lnTo>
                          <a:pt x="1119" y="11351"/>
                        </a:lnTo>
                        <a:lnTo>
                          <a:pt x="0" y="5995"/>
                        </a:lnTo>
                        <a:lnTo>
                          <a:pt x="28059" y="0"/>
                        </a:lnTo>
                        <a:close/>
                        <a:moveTo>
                          <a:pt x="19425" y="7434"/>
                        </a:moveTo>
                        <a:cubicBezTo>
                          <a:pt x="17107" y="7914"/>
                          <a:pt x="15588" y="8713"/>
                          <a:pt x="14629" y="9912"/>
                        </a:cubicBezTo>
                        <a:cubicBezTo>
                          <a:pt x="13750" y="11032"/>
                          <a:pt x="13430" y="12231"/>
                          <a:pt x="13670" y="13590"/>
                        </a:cubicBezTo>
                        <a:cubicBezTo>
                          <a:pt x="13909" y="14869"/>
                          <a:pt x="14629" y="15748"/>
                          <a:pt x="15828" y="16388"/>
                        </a:cubicBezTo>
                        <a:cubicBezTo>
                          <a:pt x="17027" y="17027"/>
                          <a:pt x="18706" y="17027"/>
                          <a:pt x="21024" y="16547"/>
                        </a:cubicBezTo>
                        <a:cubicBezTo>
                          <a:pt x="23182" y="16068"/>
                          <a:pt x="24621" y="15348"/>
                          <a:pt x="25500" y="14229"/>
                        </a:cubicBezTo>
                        <a:cubicBezTo>
                          <a:pt x="26380" y="13190"/>
                          <a:pt x="26620" y="11991"/>
                          <a:pt x="26380" y="10712"/>
                        </a:cubicBezTo>
                        <a:cubicBezTo>
                          <a:pt x="26060" y="9433"/>
                          <a:pt x="25341" y="8394"/>
                          <a:pt x="24142" y="7754"/>
                        </a:cubicBezTo>
                        <a:cubicBezTo>
                          <a:pt x="22942" y="7115"/>
                          <a:pt x="21344" y="6955"/>
                          <a:pt x="19345" y="743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62" name="Freeform: Shape 5361">
                    <a:extLst>
                      <a:ext uri="{FF2B5EF4-FFF2-40B4-BE49-F238E27FC236}">
                        <a16:creationId xmlns:a16="http://schemas.microsoft.com/office/drawing/2014/main" id="{57C5B8C3-8D37-B837-4822-D4671DEFECD0}"/>
                      </a:ext>
                    </a:extLst>
                  </p:cNvPr>
                  <p:cNvSpPr/>
                  <p:nvPr/>
                </p:nvSpPr>
                <p:spPr>
                  <a:xfrm>
                    <a:off x="2326543" y="405320"/>
                    <a:ext cx="28238" cy="16227"/>
                  </a:xfrm>
                  <a:custGeom>
                    <a:avLst/>
                    <a:gdLst>
                      <a:gd name="connsiteX0" fmla="*/ 21683 w 28238"/>
                      <a:gd name="connsiteY0" fmla="*/ 11511 h 16227"/>
                      <a:gd name="connsiteX1" fmla="*/ 17367 w 28238"/>
                      <a:gd name="connsiteY1" fmla="*/ 12391 h 16227"/>
                      <a:gd name="connsiteX2" fmla="*/ 16567 w 28238"/>
                      <a:gd name="connsiteY2" fmla="*/ 8713 h 16227"/>
                      <a:gd name="connsiteX3" fmla="*/ 8414 w 28238"/>
                      <a:gd name="connsiteY3" fmla="*/ 10472 h 16227"/>
                      <a:gd name="connsiteX4" fmla="*/ 5536 w 28238"/>
                      <a:gd name="connsiteY4" fmla="*/ 11191 h 16227"/>
                      <a:gd name="connsiteX5" fmla="*/ 4976 w 28238"/>
                      <a:gd name="connsiteY5" fmla="*/ 11831 h 16227"/>
                      <a:gd name="connsiteX6" fmla="*/ 4976 w 28238"/>
                      <a:gd name="connsiteY6" fmla="*/ 12790 h 16227"/>
                      <a:gd name="connsiteX7" fmla="*/ 5935 w 28238"/>
                      <a:gd name="connsiteY7" fmla="*/ 14869 h 16227"/>
                      <a:gd name="connsiteX8" fmla="*/ 1859 w 28238"/>
                      <a:gd name="connsiteY8" fmla="*/ 16228 h 16227"/>
                      <a:gd name="connsiteX9" fmla="*/ 180 w 28238"/>
                      <a:gd name="connsiteY9" fmla="*/ 12151 h 16227"/>
                      <a:gd name="connsiteX10" fmla="*/ 180 w 28238"/>
                      <a:gd name="connsiteY10" fmla="*/ 9433 h 16227"/>
                      <a:gd name="connsiteX11" fmla="*/ 1059 w 28238"/>
                      <a:gd name="connsiteY11" fmla="*/ 7434 h 16227"/>
                      <a:gd name="connsiteX12" fmla="*/ 2978 w 28238"/>
                      <a:gd name="connsiteY12" fmla="*/ 6235 h 16227"/>
                      <a:gd name="connsiteX13" fmla="*/ 6735 w 28238"/>
                      <a:gd name="connsiteY13" fmla="*/ 5276 h 16227"/>
                      <a:gd name="connsiteX14" fmla="*/ 15608 w 28238"/>
                      <a:gd name="connsiteY14" fmla="*/ 3357 h 16227"/>
                      <a:gd name="connsiteX15" fmla="*/ 15049 w 28238"/>
                      <a:gd name="connsiteY15" fmla="*/ 879 h 16227"/>
                      <a:gd name="connsiteX16" fmla="*/ 19365 w 28238"/>
                      <a:gd name="connsiteY16" fmla="*/ 0 h 16227"/>
                      <a:gd name="connsiteX17" fmla="*/ 19925 w 28238"/>
                      <a:gd name="connsiteY17" fmla="*/ 2478 h 16227"/>
                      <a:gd name="connsiteX18" fmla="*/ 23922 w 28238"/>
                      <a:gd name="connsiteY18" fmla="*/ 1599 h 16227"/>
                      <a:gd name="connsiteX19" fmla="*/ 28239 w 28238"/>
                      <a:gd name="connsiteY19" fmla="*/ 6315 h 16227"/>
                      <a:gd name="connsiteX20" fmla="*/ 21044 w 28238"/>
                      <a:gd name="connsiteY20" fmla="*/ 7834 h 16227"/>
                      <a:gd name="connsiteX21" fmla="*/ 21843 w 28238"/>
                      <a:gd name="connsiteY21" fmla="*/ 11511 h 16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238" h="16227">
                        <a:moveTo>
                          <a:pt x="21683" y="11511"/>
                        </a:moveTo>
                        <a:lnTo>
                          <a:pt x="17367" y="12391"/>
                        </a:lnTo>
                        <a:lnTo>
                          <a:pt x="16567" y="8713"/>
                        </a:lnTo>
                        <a:lnTo>
                          <a:pt x="8414" y="10472"/>
                        </a:lnTo>
                        <a:cubicBezTo>
                          <a:pt x="6735" y="10792"/>
                          <a:pt x="5776" y="11112"/>
                          <a:pt x="5536" y="11191"/>
                        </a:cubicBezTo>
                        <a:cubicBezTo>
                          <a:pt x="5296" y="11351"/>
                          <a:pt x="5056" y="11511"/>
                          <a:pt x="4976" y="11831"/>
                        </a:cubicBezTo>
                        <a:cubicBezTo>
                          <a:pt x="4816" y="12151"/>
                          <a:pt x="4816" y="12470"/>
                          <a:pt x="4976" y="12790"/>
                        </a:cubicBezTo>
                        <a:cubicBezTo>
                          <a:pt x="5056" y="13270"/>
                          <a:pt x="5376" y="13989"/>
                          <a:pt x="5935" y="14869"/>
                        </a:cubicBezTo>
                        <a:lnTo>
                          <a:pt x="1859" y="16228"/>
                        </a:lnTo>
                        <a:cubicBezTo>
                          <a:pt x="1059" y="15108"/>
                          <a:pt x="500" y="13750"/>
                          <a:pt x="180" y="12151"/>
                        </a:cubicBezTo>
                        <a:cubicBezTo>
                          <a:pt x="-60" y="11191"/>
                          <a:pt x="-60" y="10312"/>
                          <a:pt x="180" y="9433"/>
                        </a:cubicBezTo>
                        <a:cubicBezTo>
                          <a:pt x="340" y="8553"/>
                          <a:pt x="659" y="7914"/>
                          <a:pt x="1059" y="7434"/>
                        </a:cubicBezTo>
                        <a:cubicBezTo>
                          <a:pt x="1459" y="6955"/>
                          <a:pt x="2178" y="6555"/>
                          <a:pt x="2978" y="6235"/>
                        </a:cubicBezTo>
                        <a:cubicBezTo>
                          <a:pt x="3617" y="5995"/>
                          <a:pt x="4816" y="5676"/>
                          <a:pt x="6735" y="5276"/>
                        </a:cubicBezTo>
                        <a:lnTo>
                          <a:pt x="15608" y="3357"/>
                        </a:lnTo>
                        <a:lnTo>
                          <a:pt x="15049" y="879"/>
                        </a:lnTo>
                        <a:lnTo>
                          <a:pt x="19365" y="0"/>
                        </a:lnTo>
                        <a:lnTo>
                          <a:pt x="19925" y="2478"/>
                        </a:lnTo>
                        <a:lnTo>
                          <a:pt x="23922" y="1599"/>
                        </a:lnTo>
                        <a:lnTo>
                          <a:pt x="28239" y="6315"/>
                        </a:lnTo>
                        <a:lnTo>
                          <a:pt x="21044" y="7834"/>
                        </a:lnTo>
                        <a:lnTo>
                          <a:pt x="21843" y="1151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5332" name="Graphic 2243">
                  <a:extLst>
                    <a:ext uri="{FF2B5EF4-FFF2-40B4-BE49-F238E27FC236}">
                      <a16:creationId xmlns:a16="http://schemas.microsoft.com/office/drawing/2014/main" id="{BA4FDBD0-6282-59FF-67B1-E379C16EF004}"/>
                    </a:ext>
                  </a:extLst>
                </p:cNvPr>
                <p:cNvGrpSpPr/>
                <p:nvPr/>
              </p:nvGrpSpPr>
              <p:grpSpPr>
                <a:xfrm>
                  <a:off x="2347108" y="300360"/>
                  <a:ext cx="50441" cy="134617"/>
                  <a:chOff x="2347108" y="300360"/>
                  <a:chExt cx="50441" cy="134617"/>
                </a:xfrm>
                <a:solidFill>
                  <a:srgbClr val="000000"/>
                </a:solidFill>
              </p:grpSpPr>
              <p:sp>
                <p:nvSpPr>
                  <p:cNvPr id="5351" name="Freeform: Shape 5350">
                    <a:extLst>
                      <a:ext uri="{FF2B5EF4-FFF2-40B4-BE49-F238E27FC236}">
                        <a16:creationId xmlns:a16="http://schemas.microsoft.com/office/drawing/2014/main" id="{F124755C-3718-16BB-DE04-EB3FB8464C53}"/>
                      </a:ext>
                    </a:extLst>
                  </p:cNvPr>
                  <p:cNvSpPr/>
                  <p:nvPr/>
                </p:nvSpPr>
                <p:spPr>
                  <a:xfrm>
                    <a:off x="2347108" y="300360"/>
                    <a:ext cx="32775" cy="28218"/>
                  </a:xfrm>
                  <a:custGeom>
                    <a:avLst/>
                    <a:gdLst>
                      <a:gd name="connsiteX0" fmla="*/ 0 w 32775"/>
                      <a:gd name="connsiteY0" fmla="*/ 5995 h 28218"/>
                      <a:gd name="connsiteX1" fmla="*/ 28059 w 32775"/>
                      <a:gd name="connsiteY1" fmla="*/ 0 h 28218"/>
                      <a:gd name="connsiteX2" fmla="*/ 29258 w 32775"/>
                      <a:gd name="connsiteY2" fmla="*/ 5516 h 28218"/>
                      <a:gd name="connsiteX3" fmla="*/ 12950 w 32775"/>
                      <a:gd name="connsiteY3" fmla="*/ 20944 h 28218"/>
                      <a:gd name="connsiteX4" fmla="*/ 31656 w 32775"/>
                      <a:gd name="connsiteY4" fmla="*/ 16947 h 28218"/>
                      <a:gd name="connsiteX5" fmla="*/ 32775 w 32775"/>
                      <a:gd name="connsiteY5" fmla="*/ 22223 h 28218"/>
                      <a:gd name="connsiteX6" fmla="*/ 4716 w 32775"/>
                      <a:gd name="connsiteY6" fmla="*/ 28219 h 28218"/>
                      <a:gd name="connsiteX7" fmla="*/ 3517 w 32775"/>
                      <a:gd name="connsiteY7" fmla="*/ 22543 h 28218"/>
                      <a:gd name="connsiteX8" fmla="*/ 19425 w 32775"/>
                      <a:gd name="connsiteY8" fmla="*/ 7354 h 28218"/>
                      <a:gd name="connsiteX9" fmla="*/ 1119 w 32775"/>
                      <a:gd name="connsiteY9" fmla="*/ 11271 h 28218"/>
                      <a:gd name="connsiteX10" fmla="*/ 0 w 32775"/>
                      <a:gd name="connsiteY10" fmla="*/ 5995 h 28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75" h="28218">
                        <a:moveTo>
                          <a:pt x="0" y="5995"/>
                        </a:moveTo>
                        <a:lnTo>
                          <a:pt x="28059" y="0"/>
                        </a:lnTo>
                        <a:lnTo>
                          <a:pt x="29258" y="5516"/>
                        </a:lnTo>
                        <a:lnTo>
                          <a:pt x="12950" y="20944"/>
                        </a:lnTo>
                        <a:lnTo>
                          <a:pt x="31656" y="16947"/>
                        </a:lnTo>
                        <a:lnTo>
                          <a:pt x="32775" y="22223"/>
                        </a:lnTo>
                        <a:lnTo>
                          <a:pt x="4716" y="28219"/>
                        </a:lnTo>
                        <a:lnTo>
                          <a:pt x="3517" y="22543"/>
                        </a:lnTo>
                        <a:lnTo>
                          <a:pt x="19425" y="7354"/>
                        </a:lnTo>
                        <a:lnTo>
                          <a:pt x="1119" y="11271"/>
                        </a:lnTo>
                        <a:lnTo>
                          <a:pt x="0" y="599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52" name="Freeform: Shape 5351">
                    <a:extLst>
                      <a:ext uri="{FF2B5EF4-FFF2-40B4-BE49-F238E27FC236}">
                        <a16:creationId xmlns:a16="http://schemas.microsoft.com/office/drawing/2014/main" id="{536E7C4C-CAD2-F333-3882-D5C594459070}"/>
                      </a:ext>
                    </a:extLst>
                  </p:cNvPr>
                  <p:cNvSpPr/>
                  <p:nvPr/>
                </p:nvSpPr>
                <p:spPr>
                  <a:xfrm>
                    <a:off x="2353103" y="328579"/>
                    <a:ext cx="29177" cy="11351"/>
                  </a:xfrm>
                  <a:custGeom>
                    <a:avLst/>
                    <a:gdLst>
                      <a:gd name="connsiteX0" fmla="*/ 0 w 29177"/>
                      <a:gd name="connsiteY0" fmla="*/ 5995 h 11351"/>
                      <a:gd name="connsiteX1" fmla="*/ 20304 w 29177"/>
                      <a:gd name="connsiteY1" fmla="*/ 1679 h 11351"/>
                      <a:gd name="connsiteX2" fmla="*/ 21424 w 29177"/>
                      <a:gd name="connsiteY2" fmla="*/ 7035 h 11351"/>
                      <a:gd name="connsiteX3" fmla="*/ 1119 w 29177"/>
                      <a:gd name="connsiteY3" fmla="*/ 11351 h 11351"/>
                      <a:gd name="connsiteX4" fmla="*/ 0 w 29177"/>
                      <a:gd name="connsiteY4" fmla="*/ 5995 h 11351"/>
                      <a:gd name="connsiteX5" fmla="*/ 23102 w 29177"/>
                      <a:gd name="connsiteY5" fmla="*/ 1039 h 11351"/>
                      <a:gd name="connsiteX6" fmla="*/ 28059 w 29177"/>
                      <a:gd name="connsiteY6" fmla="*/ 0 h 11351"/>
                      <a:gd name="connsiteX7" fmla="*/ 29178 w 29177"/>
                      <a:gd name="connsiteY7" fmla="*/ 5356 h 11351"/>
                      <a:gd name="connsiteX8" fmla="*/ 24222 w 29177"/>
                      <a:gd name="connsiteY8" fmla="*/ 6395 h 11351"/>
                      <a:gd name="connsiteX9" fmla="*/ 23102 w 29177"/>
                      <a:gd name="connsiteY9" fmla="*/ 1039 h 1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177" h="11351">
                        <a:moveTo>
                          <a:pt x="0" y="5995"/>
                        </a:moveTo>
                        <a:lnTo>
                          <a:pt x="20304" y="1679"/>
                        </a:lnTo>
                        <a:lnTo>
                          <a:pt x="21424" y="7035"/>
                        </a:lnTo>
                        <a:lnTo>
                          <a:pt x="1119" y="11351"/>
                        </a:lnTo>
                        <a:lnTo>
                          <a:pt x="0" y="5995"/>
                        </a:lnTo>
                        <a:close/>
                        <a:moveTo>
                          <a:pt x="23102" y="1039"/>
                        </a:moveTo>
                        <a:lnTo>
                          <a:pt x="28059" y="0"/>
                        </a:lnTo>
                        <a:lnTo>
                          <a:pt x="29178" y="5356"/>
                        </a:lnTo>
                        <a:lnTo>
                          <a:pt x="24222" y="6395"/>
                        </a:lnTo>
                        <a:lnTo>
                          <a:pt x="23102" y="103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53" name="Freeform: Shape 5352">
                    <a:extLst>
                      <a:ext uri="{FF2B5EF4-FFF2-40B4-BE49-F238E27FC236}">
                        <a16:creationId xmlns:a16="http://schemas.microsoft.com/office/drawing/2014/main" id="{E9B0E19D-047E-6C87-C740-6121085C0A9B}"/>
                      </a:ext>
                    </a:extLst>
                  </p:cNvPr>
                  <p:cNvSpPr/>
                  <p:nvPr/>
                </p:nvSpPr>
                <p:spPr>
                  <a:xfrm>
                    <a:off x="2348701" y="341688"/>
                    <a:ext cx="31022" cy="22513"/>
                  </a:xfrm>
                  <a:custGeom>
                    <a:avLst/>
                    <a:gdLst>
                      <a:gd name="connsiteX0" fmla="*/ 5282 w 31022"/>
                      <a:gd name="connsiteY0" fmla="*/ 3518 h 22513"/>
                      <a:gd name="connsiteX1" fmla="*/ 5842 w 31022"/>
                      <a:gd name="connsiteY1" fmla="*/ 9833 h 22513"/>
                      <a:gd name="connsiteX2" fmla="*/ 4483 w 31022"/>
                      <a:gd name="connsiteY2" fmla="*/ 10873 h 22513"/>
                      <a:gd name="connsiteX3" fmla="*/ 4483 w 31022"/>
                      <a:gd name="connsiteY3" fmla="*/ 13431 h 22513"/>
                      <a:gd name="connsiteX4" fmla="*/ 5762 w 31022"/>
                      <a:gd name="connsiteY4" fmla="*/ 16468 h 22513"/>
                      <a:gd name="connsiteX5" fmla="*/ 7360 w 31022"/>
                      <a:gd name="connsiteY5" fmla="*/ 17268 h 22513"/>
                      <a:gd name="connsiteX6" fmla="*/ 9918 w 31022"/>
                      <a:gd name="connsiteY6" fmla="*/ 16948 h 22513"/>
                      <a:gd name="connsiteX7" fmla="*/ 12876 w 31022"/>
                      <a:gd name="connsiteY7" fmla="*/ 16308 h 22513"/>
                      <a:gd name="connsiteX8" fmla="*/ 8320 w 31022"/>
                      <a:gd name="connsiteY8" fmla="*/ 10953 h 22513"/>
                      <a:gd name="connsiteX9" fmla="*/ 10398 w 31022"/>
                      <a:gd name="connsiteY9" fmla="*/ 3758 h 22513"/>
                      <a:gd name="connsiteX10" fmla="*/ 16793 w 31022"/>
                      <a:gd name="connsiteY10" fmla="*/ 401 h 22513"/>
                      <a:gd name="connsiteX11" fmla="*/ 25107 w 31022"/>
                      <a:gd name="connsiteY11" fmla="*/ 1200 h 22513"/>
                      <a:gd name="connsiteX12" fmla="*/ 29104 w 31022"/>
                      <a:gd name="connsiteY12" fmla="*/ 6716 h 22513"/>
                      <a:gd name="connsiteX13" fmla="*/ 27105 w 31022"/>
                      <a:gd name="connsiteY13" fmla="*/ 13670 h 22513"/>
                      <a:gd name="connsiteX14" fmla="*/ 29983 w 31022"/>
                      <a:gd name="connsiteY14" fmla="*/ 13031 h 22513"/>
                      <a:gd name="connsiteX15" fmla="*/ 31022 w 31022"/>
                      <a:gd name="connsiteY15" fmla="*/ 18067 h 22513"/>
                      <a:gd name="connsiteX16" fmla="*/ 12796 w 31022"/>
                      <a:gd name="connsiteY16" fmla="*/ 21904 h 22513"/>
                      <a:gd name="connsiteX17" fmla="*/ 7280 w 31022"/>
                      <a:gd name="connsiteY17" fmla="*/ 22464 h 22513"/>
                      <a:gd name="connsiteX18" fmla="*/ 4163 w 31022"/>
                      <a:gd name="connsiteY18" fmla="*/ 21425 h 22513"/>
                      <a:gd name="connsiteX19" fmla="*/ 2004 w 31022"/>
                      <a:gd name="connsiteY19" fmla="*/ 18866 h 22513"/>
                      <a:gd name="connsiteX20" fmla="*/ 486 w 31022"/>
                      <a:gd name="connsiteY20" fmla="*/ 14470 h 22513"/>
                      <a:gd name="connsiteX21" fmla="*/ 725 w 31022"/>
                      <a:gd name="connsiteY21" fmla="*/ 6796 h 22513"/>
                      <a:gd name="connsiteX22" fmla="*/ 4722 w 31022"/>
                      <a:gd name="connsiteY22" fmla="*/ 3678 h 22513"/>
                      <a:gd name="connsiteX23" fmla="*/ 5362 w 31022"/>
                      <a:gd name="connsiteY23" fmla="*/ 3518 h 22513"/>
                      <a:gd name="connsiteX24" fmla="*/ 18232 w 31022"/>
                      <a:gd name="connsiteY24" fmla="*/ 5756 h 22513"/>
                      <a:gd name="connsiteX25" fmla="*/ 13756 w 31022"/>
                      <a:gd name="connsiteY25" fmla="*/ 7995 h 22513"/>
                      <a:gd name="connsiteX26" fmla="*/ 12876 w 31022"/>
                      <a:gd name="connsiteY26" fmla="*/ 11432 h 22513"/>
                      <a:gd name="connsiteX27" fmla="*/ 15114 w 31022"/>
                      <a:gd name="connsiteY27" fmla="*/ 14470 h 22513"/>
                      <a:gd name="connsiteX28" fmla="*/ 19991 w 31022"/>
                      <a:gd name="connsiteY28" fmla="*/ 14870 h 22513"/>
                      <a:gd name="connsiteX29" fmla="*/ 24387 w 31022"/>
                      <a:gd name="connsiteY29" fmla="*/ 12551 h 22513"/>
                      <a:gd name="connsiteX30" fmla="*/ 25187 w 31022"/>
                      <a:gd name="connsiteY30" fmla="*/ 8954 h 22513"/>
                      <a:gd name="connsiteX31" fmla="*/ 23029 w 31022"/>
                      <a:gd name="connsiteY31" fmla="*/ 6076 h 22513"/>
                      <a:gd name="connsiteX32" fmla="*/ 18152 w 31022"/>
                      <a:gd name="connsiteY32" fmla="*/ 5756 h 2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1022" h="22513">
                        <a:moveTo>
                          <a:pt x="5282" y="3518"/>
                        </a:moveTo>
                        <a:lnTo>
                          <a:pt x="5842" y="9833"/>
                        </a:lnTo>
                        <a:cubicBezTo>
                          <a:pt x="5122" y="10073"/>
                          <a:pt x="4722" y="10473"/>
                          <a:pt x="4483" y="10873"/>
                        </a:cubicBezTo>
                        <a:cubicBezTo>
                          <a:pt x="4243" y="11432"/>
                          <a:pt x="4163" y="12311"/>
                          <a:pt x="4483" y="13431"/>
                        </a:cubicBezTo>
                        <a:cubicBezTo>
                          <a:pt x="4802" y="14870"/>
                          <a:pt x="5202" y="15829"/>
                          <a:pt x="5762" y="16468"/>
                        </a:cubicBezTo>
                        <a:cubicBezTo>
                          <a:pt x="6161" y="16868"/>
                          <a:pt x="6641" y="17108"/>
                          <a:pt x="7360" y="17268"/>
                        </a:cubicBezTo>
                        <a:cubicBezTo>
                          <a:pt x="7840" y="17268"/>
                          <a:pt x="8719" y="17268"/>
                          <a:pt x="9918" y="16948"/>
                        </a:cubicBezTo>
                        <a:lnTo>
                          <a:pt x="12876" y="16308"/>
                        </a:lnTo>
                        <a:cubicBezTo>
                          <a:pt x="10318" y="15189"/>
                          <a:pt x="8799" y="13351"/>
                          <a:pt x="8320" y="10953"/>
                        </a:cubicBezTo>
                        <a:cubicBezTo>
                          <a:pt x="7760" y="8235"/>
                          <a:pt x="8400" y="5836"/>
                          <a:pt x="10398" y="3758"/>
                        </a:cubicBezTo>
                        <a:cubicBezTo>
                          <a:pt x="11997" y="2079"/>
                          <a:pt x="14075" y="1040"/>
                          <a:pt x="16793" y="401"/>
                        </a:cubicBezTo>
                        <a:cubicBezTo>
                          <a:pt x="20231" y="-319"/>
                          <a:pt x="22949" y="-79"/>
                          <a:pt x="25107" y="1200"/>
                        </a:cubicBezTo>
                        <a:cubicBezTo>
                          <a:pt x="27265" y="2479"/>
                          <a:pt x="28624" y="4318"/>
                          <a:pt x="29104" y="6716"/>
                        </a:cubicBezTo>
                        <a:cubicBezTo>
                          <a:pt x="29663" y="9194"/>
                          <a:pt x="28944" y="11512"/>
                          <a:pt x="27105" y="13670"/>
                        </a:cubicBezTo>
                        <a:lnTo>
                          <a:pt x="29983" y="13031"/>
                        </a:lnTo>
                        <a:lnTo>
                          <a:pt x="31022" y="18067"/>
                        </a:lnTo>
                        <a:lnTo>
                          <a:pt x="12796" y="21904"/>
                        </a:lnTo>
                        <a:cubicBezTo>
                          <a:pt x="10398" y="22384"/>
                          <a:pt x="8560" y="22624"/>
                          <a:pt x="7280" y="22464"/>
                        </a:cubicBezTo>
                        <a:cubicBezTo>
                          <a:pt x="6001" y="22304"/>
                          <a:pt x="4962" y="21984"/>
                          <a:pt x="4163" y="21425"/>
                        </a:cubicBezTo>
                        <a:cubicBezTo>
                          <a:pt x="3363" y="20865"/>
                          <a:pt x="2564" y="19986"/>
                          <a:pt x="2004" y="18866"/>
                        </a:cubicBezTo>
                        <a:cubicBezTo>
                          <a:pt x="1365" y="17747"/>
                          <a:pt x="885" y="16308"/>
                          <a:pt x="486" y="14470"/>
                        </a:cubicBezTo>
                        <a:cubicBezTo>
                          <a:pt x="-234" y="11032"/>
                          <a:pt x="-154" y="8474"/>
                          <a:pt x="725" y="6796"/>
                        </a:cubicBezTo>
                        <a:cubicBezTo>
                          <a:pt x="1605" y="5117"/>
                          <a:pt x="2964" y="4078"/>
                          <a:pt x="4722" y="3678"/>
                        </a:cubicBezTo>
                        <a:cubicBezTo>
                          <a:pt x="4882" y="3678"/>
                          <a:pt x="5122" y="3598"/>
                          <a:pt x="5362" y="3518"/>
                        </a:cubicBezTo>
                        <a:close/>
                        <a:moveTo>
                          <a:pt x="18232" y="5756"/>
                        </a:moveTo>
                        <a:cubicBezTo>
                          <a:pt x="16074" y="6236"/>
                          <a:pt x="14555" y="6956"/>
                          <a:pt x="13756" y="7995"/>
                        </a:cubicBezTo>
                        <a:cubicBezTo>
                          <a:pt x="12956" y="9034"/>
                          <a:pt x="12636" y="10153"/>
                          <a:pt x="12876" y="11432"/>
                        </a:cubicBezTo>
                        <a:cubicBezTo>
                          <a:pt x="13196" y="12711"/>
                          <a:pt x="13915" y="13750"/>
                          <a:pt x="15114" y="14470"/>
                        </a:cubicBezTo>
                        <a:cubicBezTo>
                          <a:pt x="16314" y="15189"/>
                          <a:pt x="17912" y="15269"/>
                          <a:pt x="19991" y="14870"/>
                        </a:cubicBezTo>
                        <a:cubicBezTo>
                          <a:pt x="22069" y="14390"/>
                          <a:pt x="23588" y="13670"/>
                          <a:pt x="24387" y="12551"/>
                        </a:cubicBezTo>
                        <a:cubicBezTo>
                          <a:pt x="25187" y="11512"/>
                          <a:pt x="25507" y="10233"/>
                          <a:pt x="25187" y="8954"/>
                        </a:cubicBezTo>
                        <a:cubicBezTo>
                          <a:pt x="24947" y="7675"/>
                          <a:pt x="24228" y="6716"/>
                          <a:pt x="23029" y="6076"/>
                        </a:cubicBezTo>
                        <a:cubicBezTo>
                          <a:pt x="21829" y="5437"/>
                          <a:pt x="20231" y="5357"/>
                          <a:pt x="18152" y="575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54" name="Freeform: Shape 5353">
                    <a:extLst>
                      <a:ext uri="{FF2B5EF4-FFF2-40B4-BE49-F238E27FC236}">
                        <a16:creationId xmlns:a16="http://schemas.microsoft.com/office/drawing/2014/main" id="{85DF7ABC-D728-0EE6-70F8-B037474652BE}"/>
                      </a:ext>
                    </a:extLst>
                  </p:cNvPr>
                  <p:cNvSpPr/>
                  <p:nvPr/>
                </p:nvSpPr>
                <p:spPr>
                  <a:xfrm>
                    <a:off x="2361515" y="365217"/>
                    <a:ext cx="21679" cy="20038"/>
                  </a:xfrm>
                  <a:custGeom>
                    <a:avLst/>
                    <a:gdLst>
                      <a:gd name="connsiteX0" fmla="*/ 7976 w 21679"/>
                      <a:gd name="connsiteY0" fmla="*/ 14523 h 20038"/>
                      <a:gd name="connsiteX1" fmla="*/ 8216 w 21679"/>
                      <a:gd name="connsiteY1" fmla="*/ 20039 h 20038"/>
                      <a:gd name="connsiteX2" fmla="*/ 3020 w 21679"/>
                      <a:gd name="connsiteY2" fmla="*/ 17720 h 20038"/>
                      <a:gd name="connsiteX3" fmla="*/ 302 w 21679"/>
                      <a:gd name="connsiteY3" fmla="*/ 12444 h 20038"/>
                      <a:gd name="connsiteX4" fmla="*/ 2060 w 21679"/>
                      <a:gd name="connsiteY4" fmla="*/ 3891 h 20038"/>
                      <a:gd name="connsiteX5" fmla="*/ 8615 w 21679"/>
                      <a:gd name="connsiteY5" fmla="*/ 374 h 20038"/>
                      <a:gd name="connsiteX6" fmla="*/ 17089 w 21679"/>
                      <a:gd name="connsiteY6" fmla="*/ 1333 h 20038"/>
                      <a:gd name="connsiteX7" fmla="*/ 21406 w 21679"/>
                      <a:gd name="connsiteY7" fmla="*/ 7408 h 20038"/>
                      <a:gd name="connsiteX8" fmla="*/ 19967 w 21679"/>
                      <a:gd name="connsiteY8" fmla="*/ 15242 h 20038"/>
                      <a:gd name="connsiteX9" fmla="*/ 11333 w 21679"/>
                      <a:gd name="connsiteY9" fmla="*/ 19719 h 20038"/>
                      <a:gd name="connsiteX10" fmla="*/ 8456 w 21679"/>
                      <a:gd name="connsiteY10" fmla="*/ 6289 h 20038"/>
                      <a:gd name="connsiteX11" fmla="*/ 5018 w 21679"/>
                      <a:gd name="connsiteY11" fmla="*/ 8367 h 20038"/>
                      <a:gd name="connsiteX12" fmla="*/ 4379 w 21679"/>
                      <a:gd name="connsiteY12" fmla="*/ 11725 h 20038"/>
                      <a:gd name="connsiteX13" fmla="*/ 5498 w 21679"/>
                      <a:gd name="connsiteY13" fmla="*/ 13723 h 20038"/>
                      <a:gd name="connsiteX14" fmla="*/ 7976 w 21679"/>
                      <a:gd name="connsiteY14" fmla="*/ 14523 h 20038"/>
                      <a:gd name="connsiteX15" fmla="*/ 13492 w 21679"/>
                      <a:gd name="connsiteY15" fmla="*/ 13723 h 20038"/>
                      <a:gd name="connsiteX16" fmla="*/ 16769 w 21679"/>
                      <a:gd name="connsiteY16" fmla="*/ 11725 h 20038"/>
                      <a:gd name="connsiteX17" fmla="*/ 17409 w 21679"/>
                      <a:gd name="connsiteY17" fmla="*/ 8687 h 20038"/>
                      <a:gd name="connsiteX18" fmla="*/ 15490 w 21679"/>
                      <a:gd name="connsiteY18" fmla="*/ 6049 h 20038"/>
                      <a:gd name="connsiteX19" fmla="*/ 11733 w 21679"/>
                      <a:gd name="connsiteY19" fmla="*/ 5650 h 20038"/>
                      <a:gd name="connsiteX20" fmla="*/ 13412 w 21679"/>
                      <a:gd name="connsiteY20" fmla="*/ 13643 h 2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679" h="20038">
                        <a:moveTo>
                          <a:pt x="7976" y="14523"/>
                        </a:moveTo>
                        <a:lnTo>
                          <a:pt x="8216" y="20039"/>
                        </a:lnTo>
                        <a:cubicBezTo>
                          <a:pt x="6137" y="19799"/>
                          <a:pt x="4379" y="18999"/>
                          <a:pt x="3020" y="17720"/>
                        </a:cubicBezTo>
                        <a:cubicBezTo>
                          <a:pt x="1661" y="16441"/>
                          <a:pt x="781" y="14683"/>
                          <a:pt x="302" y="12444"/>
                        </a:cubicBezTo>
                        <a:cubicBezTo>
                          <a:pt x="-418" y="8927"/>
                          <a:pt x="142" y="6049"/>
                          <a:pt x="2060" y="3891"/>
                        </a:cubicBezTo>
                        <a:cubicBezTo>
                          <a:pt x="3659" y="2132"/>
                          <a:pt x="5818" y="1013"/>
                          <a:pt x="8615" y="374"/>
                        </a:cubicBezTo>
                        <a:cubicBezTo>
                          <a:pt x="11973" y="-346"/>
                          <a:pt x="14771" y="-26"/>
                          <a:pt x="17089" y="1333"/>
                        </a:cubicBezTo>
                        <a:cubicBezTo>
                          <a:pt x="19407" y="2692"/>
                          <a:pt x="20766" y="4690"/>
                          <a:pt x="21406" y="7408"/>
                        </a:cubicBezTo>
                        <a:cubicBezTo>
                          <a:pt x="22045" y="10446"/>
                          <a:pt x="21566" y="13004"/>
                          <a:pt x="19967" y="15242"/>
                        </a:cubicBezTo>
                        <a:cubicBezTo>
                          <a:pt x="18368" y="17401"/>
                          <a:pt x="15490" y="18919"/>
                          <a:pt x="11333" y="19719"/>
                        </a:cubicBezTo>
                        <a:lnTo>
                          <a:pt x="8456" y="6289"/>
                        </a:lnTo>
                        <a:cubicBezTo>
                          <a:pt x="6857" y="6689"/>
                          <a:pt x="5738" y="7328"/>
                          <a:pt x="5018" y="8367"/>
                        </a:cubicBezTo>
                        <a:cubicBezTo>
                          <a:pt x="4299" y="9407"/>
                          <a:pt x="4059" y="10526"/>
                          <a:pt x="4379" y="11725"/>
                        </a:cubicBezTo>
                        <a:cubicBezTo>
                          <a:pt x="4538" y="12604"/>
                          <a:pt x="4938" y="13244"/>
                          <a:pt x="5498" y="13723"/>
                        </a:cubicBezTo>
                        <a:cubicBezTo>
                          <a:pt x="6057" y="14203"/>
                          <a:pt x="6937" y="14443"/>
                          <a:pt x="7976" y="14523"/>
                        </a:cubicBezTo>
                        <a:close/>
                        <a:moveTo>
                          <a:pt x="13492" y="13723"/>
                        </a:moveTo>
                        <a:cubicBezTo>
                          <a:pt x="15010" y="13324"/>
                          <a:pt x="16130" y="12684"/>
                          <a:pt x="16769" y="11725"/>
                        </a:cubicBezTo>
                        <a:cubicBezTo>
                          <a:pt x="17409" y="10766"/>
                          <a:pt x="17649" y="9726"/>
                          <a:pt x="17409" y="8687"/>
                        </a:cubicBezTo>
                        <a:cubicBezTo>
                          <a:pt x="17169" y="7488"/>
                          <a:pt x="16529" y="6609"/>
                          <a:pt x="15490" y="6049"/>
                        </a:cubicBezTo>
                        <a:cubicBezTo>
                          <a:pt x="14451" y="5490"/>
                          <a:pt x="13252" y="5330"/>
                          <a:pt x="11733" y="5650"/>
                        </a:cubicBezTo>
                        <a:lnTo>
                          <a:pt x="13412" y="1364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55" name="Freeform: Shape 5354">
                    <a:extLst>
                      <a:ext uri="{FF2B5EF4-FFF2-40B4-BE49-F238E27FC236}">
                        <a16:creationId xmlns:a16="http://schemas.microsoft.com/office/drawing/2014/main" id="{E79A6547-B76B-5E40-DF59-E1CDD2279F7C}"/>
                      </a:ext>
                    </a:extLst>
                  </p:cNvPr>
                  <p:cNvSpPr/>
                  <p:nvPr/>
                </p:nvSpPr>
                <p:spPr>
                  <a:xfrm>
                    <a:off x="2365174" y="386615"/>
                    <a:ext cx="22917" cy="13269"/>
                  </a:xfrm>
                  <a:custGeom>
                    <a:avLst/>
                    <a:gdLst>
                      <a:gd name="connsiteX0" fmla="*/ 1119 w 22917"/>
                      <a:gd name="connsiteY0" fmla="*/ 9673 h 13269"/>
                      <a:gd name="connsiteX1" fmla="*/ 0 w 22917"/>
                      <a:gd name="connsiteY1" fmla="*/ 4317 h 13269"/>
                      <a:gd name="connsiteX2" fmla="*/ 20305 w 22917"/>
                      <a:gd name="connsiteY2" fmla="*/ 0 h 13269"/>
                      <a:gd name="connsiteX3" fmla="*/ 21344 w 22917"/>
                      <a:gd name="connsiteY3" fmla="*/ 4956 h 13269"/>
                      <a:gd name="connsiteX4" fmla="*/ 18466 w 22917"/>
                      <a:gd name="connsiteY4" fmla="*/ 5596 h 13269"/>
                      <a:gd name="connsiteX5" fmla="*/ 21664 w 22917"/>
                      <a:gd name="connsiteY5" fmla="*/ 7354 h 13269"/>
                      <a:gd name="connsiteX6" fmla="*/ 22783 w 22917"/>
                      <a:gd name="connsiteY6" fmla="*/ 9513 h 13269"/>
                      <a:gd name="connsiteX7" fmla="*/ 22543 w 22917"/>
                      <a:gd name="connsiteY7" fmla="*/ 13270 h 13269"/>
                      <a:gd name="connsiteX8" fmla="*/ 17507 w 22917"/>
                      <a:gd name="connsiteY8" fmla="*/ 12630 h 13269"/>
                      <a:gd name="connsiteX9" fmla="*/ 17827 w 22917"/>
                      <a:gd name="connsiteY9" fmla="*/ 9912 h 13269"/>
                      <a:gd name="connsiteX10" fmla="*/ 16787 w 22917"/>
                      <a:gd name="connsiteY10" fmla="*/ 8154 h 13269"/>
                      <a:gd name="connsiteX11" fmla="*/ 14309 w 22917"/>
                      <a:gd name="connsiteY11" fmla="*/ 7434 h 13269"/>
                      <a:gd name="connsiteX12" fmla="*/ 7434 w 22917"/>
                      <a:gd name="connsiteY12" fmla="*/ 8394 h 13269"/>
                      <a:gd name="connsiteX13" fmla="*/ 1119 w 22917"/>
                      <a:gd name="connsiteY13" fmla="*/ 9753 h 1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917" h="13269">
                        <a:moveTo>
                          <a:pt x="1119" y="9673"/>
                        </a:moveTo>
                        <a:lnTo>
                          <a:pt x="0" y="4317"/>
                        </a:lnTo>
                        <a:lnTo>
                          <a:pt x="20305" y="0"/>
                        </a:lnTo>
                        <a:lnTo>
                          <a:pt x="21344" y="4956"/>
                        </a:lnTo>
                        <a:lnTo>
                          <a:pt x="18466" y="5596"/>
                        </a:lnTo>
                        <a:cubicBezTo>
                          <a:pt x="19985" y="6155"/>
                          <a:pt x="21104" y="6715"/>
                          <a:pt x="21664" y="7354"/>
                        </a:cubicBezTo>
                        <a:cubicBezTo>
                          <a:pt x="22223" y="7994"/>
                          <a:pt x="22623" y="8713"/>
                          <a:pt x="22783" y="9513"/>
                        </a:cubicBezTo>
                        <a:cubicBezTo>
                          <a:pt x="23022" y="10712"/>
                          <a:pt x="22943" y="11991"/>
                          <a:pt x="22543" y="13270"/>
                        </a:cubicBezTo>
                        <a:lnTo>
                          <a:pt x="17507" y="12630"/>
                        </a:lnTo>
                        <a:cubicBezTo>
                          <a:pt x="17906" y="11591"/>
                          <a:pt x="17986" y="10712"/>
                          <a:pt x="17827" y="9912"/>
                        </a:cubicBezTo>
                        <a:cubicBezTo>
                          <a:pt x="17667" y="9193"/>
                          <a:pt x="17347" y="8553"/>
                          <a:pt x="16787" y="8154"/>
                        </a:cubicBezTo>
                        <a:cubicBezTo>
                          <a:pt x="16228" y="7754"/>
                          <a:pt x="15428" y="7434"/>
                          <a:pt x="14309" y="7434"/>
                        </a:cubicBezTo>
                        <a:cubicBezTo>
                          <a:pt x="13190" y="7434"/>
                          <a:pt x="10872" y="7674"/>
                          <a:pt x="7434" y="8394"/>
                        </a:cubicBezTo>
                        <a:lnTo>
                          <a:pt x="1119" y="975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56" name="Freeform: Shape 5355">
                    <a:extLst>
                      <a:ext uri="{FF2B5EF4-FFF2-40B4-BE49-F238E27FC236}">
                        <a16:creationId xmlns:a16="http://schemas.microsoft.com/office/drawing/2014/main" id="{F7A182F0-3584-BFA0-ABAA-E3734FEF4FDF}"/>
                      </a:ext>
                    </a:extLst>
                  </p:cNvPr>
                  <p:cNvSpPr/>
                  <p:nvPr/>
                </p:nvSpPr>
                <p:spPr>
                  <a:xfrm>
                    <a:off x="2368372" y="400444"/>
                    <a:ext cx="29177" cy="11271"/>
                  </a:xfrm>
                  <a:custGeom>
                    <a:avLst/>
                    <a:gdLst>
                      <a:gd name="connsiteX0" fmla="*/ 0 w 29177"/>
                      <a:gd name="connsiteY0" fmla="*/ 5916 h 11271"/>
                      <a:gd name="connsiteX1" fmla="*/ 20304 w 29177"/>
                      <a:gd name="connsiteY1" fmla="*/ 1599 h 11271"/>
                      <a:gd name="connsiteX2" fmla="*/ 21424 w 29177"/>
                      <a:gd name="connsiteY2" fmla="*/ 6955 h 11271"/>
                      <a:gd name="connsiteX3" fmla="*/ 1119 w 29177"/>
                      <a:gd name="connsiteY3" fmla="*/ 11271 h 11271"/>
                      <a:gd name="connsiteX4" fmla="*/ 0 w 29177"/>
                      <a:gd name="connsiteY4" fmla="*/ 5916 h 11271"/>
                      <a:gd name="connsiteX5" fmla="*/ 23102 w 29177"/>
                      <a:gd name="connsiteY5" fmla="*/ 1039 h 11271"/>
                      <a:gd name="connsiteX6" fmla="*/ 28059 w 29177"/>
                      <a:gd name="connsiteY6" fmla="*/ 0 h 11271"/>
                      <a:gd name="connsiteX7" fmla="*/ 29178 w 29177"/>
                      <a:gd name="connsiteY7" fmla="*/ 5356 h 11271"/>
                      <a:gd name="connsiteX8" fmla="*/ 24222 w 29177"/>
                      <a:gd name="connsiteY8" fmla="*/ 6395 h 11271"/>
                      <a:gd name="connsiteX9" fmla="*/ 23102 w 29177"/>
                      <a:gd name="connsiteY9" fmla="*/ 1039 h 1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177" h="11271">
                        <a:moveTo>
                          <a:pt x="0" y="5916"/>
                        </a:moveTo>
                        <a:lnTo>
                          <a:pt x="20304" y="1599"/>
                        </a:lnTo>
                        <a:lnTo>
                          <a:pt x="21424" y="6955"/>
                        </a:lnTo>
                        <a:lnTo>
                          <a:pt x="1119" y="11271"/>
                        </a:lnTo>
                        <a:lnTo>
                          <a:pt x="0" y="5916"/>
                        </a:lnTo>
                        <a:close/>
                        <a:moveTo>
                          <a:pt x="23102" y="1039"/>
                        </a:moveTo>
                        <a:lnTo>
                          <a:pt x="28059" y="0"/>
                        </a:lnTo>
                        <a:lnTo>
                          <a:pt x="29178" y="5356"/>
                        </a:lnTo>
                        <a:lnTo>
                          <a:pt x="24222" y="6395"/>
                        </a:lnTo>
                        <a:lnTo>
                          <a:pt x="23102" y="103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57" name="Freeform: Shape 5356">
                    <a:extLst>
                      <a:ext uri="{FF2B5EF4-FFF2-40B4-BE49-F238E27FC236}">
                        <a16:creationId xmlns:a16="http://schemas.microsoft.com/office/drawing/2014/main" id="{62F307B9-CC7A-B8DB-E068-969DE40BCA91}"/>
                      </a:ext>
                    </a:extLst>
                  </p:cNvPr>
                  <p:cNvSpPr/>
                  <p:nvPr/>
                </p:nvSpPr>
                <p:spPr>
                  <a:xfrm>
                    <a:off x="2371326" y="413234"/>
                    <a:ext cx="22392" cy="21743"/>
                  </a:xfrm>
                  <a:custGeom>
                    <a:avLst/>
                    <a:gdLst>
                      <a:gd name="connsiteX0" fmla="*/ 14392 w 22392"/>
                      <a:gd name="connsiteY0" fmla="*/ 5036 h 21743"/>
                      <a:gd name="connsiteX1" fmla="*/ 14232 w 22392"/>
                      <a:gd name="connsiteY1" fmla="*/ 0 h 21743"/>
                      <a:gd name="connsiteX2" fmla="*/ 19188 w 22392"/>
                      <a:gd name="connsiteY2" fmla="*/ 1919 h 21743"/>
                      <a:gd name="connsiteX3" fmla="*/ 21906 w 22392"/>
                      <a:gd name="connsiteY3" fmla="*/ 7594 h 21743"/>
                      <a:gd name="connsiteX4" fmla="*/ 22226 w 22392"/>
                      <a:gd name="connsiteY4" fmla="*/ 13110 h 21743"/>
                      <a:gd name="connsiteX5" fmla="*/ 20627 w 22392"/>
                      <a:gd name="connsiteY5" fmla="*/ 16068 h 21743"/>
                      <a:gd name="connsiteX6" fmla="*/ 15991 w 22392"/>
                      <a:gd name="connsiteY6" fmla="*/ 17826 h 21743"/>
                      <a:gd name="connsiteX7" fmla="*/ 9676 w 22392"/>
                      <a:gd name="connsiteY7" fmla="*/ 19105 h 21743"/>
                      <a:gd name="connsiteX8" fmla="*/ 5759 w 22392"/>
                      <a:gd name="connsiteY8" fmla="*/ 20225 h 21743"/>
                      <a:gd name="connsiteX9" fmla="*/ 3281 w 22392"/>
                      <a:gd name="connsiteY9" fmla="*/ 21743 h 21743"/>
                      <a:gd name="connsiteX10" fmla="*/ 2161 w 22392"/>
                      <a:gd name="connsiteY10" fmla="*/ 16388 h 21743"/>
                      <a:gd name="connsiteX11" fmla="*/ 3680 w 22392"/>
                      <a:gd name="connsiteY11" fmla="*/ 15508 h 21743"/>
                      <a:gd name="connsiteX12" fmla="*/ 4240 w 22392"/>
                      <a:gd name="connsiteY12" fmla="*/ 15188 h 21743"/>
                      <a:gd name="connsiteX13" fmla="*/ 1602 w 22392"/>
                      <a:gd name="connsiteY13" fmla="*/ 12630 h 21743"/>
                      <a:gd name="connsiteX14" fmla="*/ 243 w 22392"/>
                      <a:gd name="connsiteY14" fmla="*/ 9433 h 21743"/>
                      <a:gd name="connsiteX15" fmla="*/ 882 w 22392"/>
                      <a:gd name="connsiteY15" fmla="*/ 4157 h 21743"/>
                      <a:gd name="connsiteX16" fmla="*/ 4799 w 22392"/>
                      <a:gd name="connsiteY16" fmla="*/ 1439 h 21743"/>
                      <a:gd name="connsiteX17" fmla="*/ 8077 w 22392"/>
                      <a:gd name="connsiteY17" fmla="*/ 1599 h 21743"/>
                      <a:gd name="connsiteX18" fmla="*/ 10635 w 22392"/>
                      <a:gd name="connsiteY18" fmla="*/ 3437 h 21743"/>
                      <a:gd name="connsiteX19" fmla="*/ 12793 w 22392"/>
                      <a:gd name="connsiteY19" fmla="*/ 7434 h 21743"/>
                      <a:gd name="connsiteX20" fmla="*/ 15191 w 22392"/>
                      <a:gd name="connsiteY20" fmla="*/ 12391 h 21743"/>
                      <a:gd name="connsiteX21" fmla="*/ 15751 w 22392"/>
                      <a:gd name="connsiteY21" fmla="*/ 12391 h 21743"/>
                      <a:gd name="connsiteX22" fmla="*/ 17829 w 22392"/>
                      <a:gd name="connsiteY22" fmla="*/ 11032 h 21743"/>
                      <a:gd name="connsiteX23" fmla="*/ 17829 w 22392"/>
                      <a:gd name="connsiteY23" fmla="*/ 7994 h 21743"/>
                      <a:gd name="connsiteX24" fmla="*/ 16790 w 22392"/>
                      <a:gd name="connsiteY24" fmla="*/ 5915 h 21743"/>
                      <a:gd name="connsiteX25" fmla="*/ 14552 w 22392"/>
                      <a:gd name="connsiteY25" fmla="*/ 5036 h 21743"/>
                      <a:gd name="connsiteX26" fmla="*/ 11514 w 22392"/>
                      <a:gd name="connsiteY26" fmla="*/ 13190 h 21743"/>
                      <a:gd name="connsiteX27" fmla="*/ 9995 w 22392"/>
                      <a:gd name="connsiteY27" fmla="*/ 10072 h 21743"/>
                      <a:gd name="connsiteX28" fmla="*/ 8477 w 22392"/>
                      <a:gd name="connsiteY28" fmla="*/ 7354 h 21743"/>
                      <a:gd name="connsiteX29" fmla="*/ 6318 w 22392"/>
                      <a:gd name="connsiteY29" fmla="*/ 6715 h 21743"/>
                      <a:gd name="connsiteX30" fmla="*/ 4560 w 22392"/>
                      <a:gd name="connsiteY30" fmla="*/ 7994 h 21743"/>
                      <a:gd name="connsiteX31" fmla="*/ 4160 w 22392"/>
                      <a:gd name="connsiteY31" fmla="*/ 10312 h 21743"/>
                      <a:gd name="connsiteX32" fmla="*/ 5679 w 22392"/>
                      <a:gd name="connsiteY32" fmla="*/ 12870 h 21743"/>
                      <a:gd name="connsiteX33" fmla="*/ 7757 w 22392"/>
                      <a:gd name="connsiteY33" fmla="*/ 13750 h 21743"/>
                      <a:gd name="connsiteX34" fmla="*/ 10395 w 22392"/>
                      <a:gd name="connsiteY34" fmla="*/ 13430 h 21743"/>
                      <a:gd name="connsiteX35" fmla="*/ 11434 w 22392"/>
                      <a:gd name="connsiteY35" fmla="*/ 13190 h 2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392" h="21743">
                        <a:moveTo>
                          <a:pt x="14392" y="5036"/>
                        </a:moveTo>
                        <a:lnTo>
                          <a:pt x="14232" y="0"/>
                        </a:lnTo>
                        <a:cubicBezTo>
                          <a:pt x="16311" y="80"/>
                          <a:pt x="17989" y="719"/>
                          <a:pt x="19188" y="1919"/>
                        </a:cubicBezTo>
                        <a:cubicBezTo>
                          <a:pt x="20388" y="3038"/>
                          <a:pt x="21347" y="4956"/>
                          <a:pt x="21906" y="7594"/>
                        </a:cubicBezTo>
                        <a:cubicBezTo>
                          <a:pt x="22386" y="9992"/>
                          <a:pt x="22546" y="11831"/>
                          <a:pt x="22226" y="13110"/>
                        </a:cubicBezTo>
                        <a:cubicBezTo>
                          <a:pt x="21906" y="14389"/>
                          <a:pt x="21347" y="15348"/>
                          <a:pt x="20627" y="16068"/>
                        </a:cubicBezTo>
                        <a:cubicBezTo>
                          <a:pt x="19828" y="16707"/>
                          <a:pt x="18309" y="17347"/>
                          <a:pt x="15991" y="17826"/>
                        </a:cubicBezTo>
                        <a:lnTo>
                          <a:pt x="9676" y="19105"/>
                        </a:lnTo>
                        <a:cubicBezTo>
                          <a:pt x="7917" y="19505"/>
                          <a:pt x="6558" y="19825"/>
                          <a:pt x="5759" y="20225"/>
                        </a:cubicBezTo>
                        <a:cubicBezTo>
                          <a:pt x="4959" y="20544"/>
                          <a:pt x="4080" y="21104"/>
                          <a:pt x="3281" y="21743"/>
                        </a:cubicBezTo>
                        <a:lnTo>
                          <a:pt x="2161" y="16388"/>
                        </a:lnTo>
                        <a:cubicBezTo>
                          <a:pt x="2161" y="16388"/>
                          <a:pt x="2961" y="15908"/>
                          <a:pt x="3680" y="15508"/>
                        </a:cubicBezTo>
                        <a:cubicBezTo>
                          <a:pt x="4000" y="15348"/>
                          <a:pt x="4160" y="15268"/>
                          <a:pt x="4240" y="15188"/>
                        </a:cubicBezTo>
                        <a:cubicBezTo>
                          <a:pt x="3121" y="14469"/>
                          <a:pt x="2241" y="13590"/>
                          <a:pt x="1602" y="12630"/>
                        </a:cubicBezTo>
                        <a:cubicBezTo>
                          <a:pt x="962" y="11671"/>
                          <a:pt x="483" y="10632"/>
                          <a:pt x="243" y="9433"/>
                        </a:cubicBezTo>
                        <a:cubicBezTo>
                          <a:pt x="-237" y="7354"/>
                          <a:pt x="3" y="5596"/>
                          <a:pt x="882" y="4157"/>
                        </a:cubicBezTo>
                        <a:cubicBezTo>
                          <a:pt x="1762" y="2718"/>
                          <a:pt x="3041" y="1839"/>
                          <a:pt x="4799" y="1439"/>
                        </a:cubicBezTo>
                        <a:cubicBezTo>
                          <a:pt x="5919" y="1199"/>
                          <a:pt x="7038" y="1279"/>
                          <a:pt x="8077" y="1599"/>
                        </a:cubicBezTo>
                        <a:cubicBezTo>
                          <a:pt x="9116" y="1919"/>
                          <a:pt x="9916" y="2558"/>
                          <a:pt x="10635" y="3437"/>
                        </a:cubicBezTo>
                        <a:cubicBezTo>
                          <a:pt x="11354" y="4317"/>
                          <a:pt x="12074" y="5676"/>
                          <a:pt x="12793" y="7434"/>
                        </a:cubicBezTo>
                        <a:cubicBezTo>
                          <a:pt x="13832" y="9833"/>
                          <a:pt x="14632" y="11511"/>
                          <a:pt x="15191" y="12391"/>
                        </a:cubicBezTo>
                        <a:lnTo>
                          <a:pt x="15751" y="12391"/>
                        </a:lnTo>
                        <a:cubicBezTo>
                          <a:pt x="16790" y="12071"/>
                          <a:pt x="17430" y="11671"/>
                          <a:pt x="17829" y="11032"/>
                        </a:cubicBezTo>
                        <a:cubicBezTo>
                          <a:pt x="18149" y="10472"/>
                          <a:pt x="18149" y="9433"/>
                          <a:pt x="17829" y="7994"/>
                        </a:cubicBezTo>
                        <a:cubicBezTo>
                          <a:pt x="17590" y="7035"/>
                          <a:pt x="17270" y="6315"/>
                          <a:pt x="16790" y="5915"/>
                        </a:cubicBezTo>
                        <a:cubicBezTo>
                          <a:pt x="16311" y="5436"/>
                          <a:pt x="15511" y="5196"/>
                          <a:pt x="14552" y="5036"/>
                        </a:cubicBezTo>
                        <a:close/>
                        <a:moveTo>
                          <a:pt x="11514" y="13190"/>
                        </a:moveTo>
                        <a:cubicBezTo>
                          <a:pt x="11115" y="12550"/>
                          <a:pt x="10635" y="11511"/>
                          <a:pt x="9995" y="10072"/>
                        </a:cubicBezTo>
                        <a:cubicBezTo>
                          <a:pt x="9356" y="8633"/>
                          <a:pt x="8876" y="7754"/>
                          <a:pt x="8477" y="7354"/>
                        </a:cubicBezTo>
                        <a:cubicBezTo>
                          <a:pt x="7837" y="6795"/>
                          <a:pt x="7118" y="6555"/>
                          <a:pt x="6318" y="6715"/>
                        </a:cubicBezTo>
                        <a:cubicBezTo>
                          <a:pt x="5599" y="6875"/>
                          <a:pt x="4959" y="7274"/>
                          <a:pt x="4560" y="7994"/>
                        </a:cubicBezTo>
                        <a:cubicBezTo>
                          <a:pt x="4160" y="8713"/>
                          <a:pt x="4000" y="9433"/>
                          <a:pt x="4160" y="10312"/>
                        </a:cubicBezTo>
                        <a:cubicBezTo>
                          <a:pt x="4400" y="11271"/>
                          <a:pt x="4879" y="12151"/>
                          <a:pt x="5679" y="12870"/>
                        </a:cubicBezTo>
                        <a:cubicBezTo>
                          <a:pt x="6318" y="13430"/>
                          <a:pt x="6958" y="13750"/>
                          <a:pt x="7757" y="13750"/>
                        </a:cubicBezTo>
                        <a:cubicBezTo>
                          <a:pt x="8237" y="13750"/>
                          <a:pt x="9116" y="13750"/>
                          <a:pt x="10395" y="13430"/>
                        </a:cubicBezTo>
                        <a:lnTo>
                          <a:pt x="11434" y="1319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5333" name="Graphic 2243">
                  <a:extLst>
                    <a:ext uri="{FF2B5EF4-FFF2-40B4-BE49-F238E27FC236}">
                      <a16:creationId xmlns:a16="http://schemas.microsoft.com/office/drawing/2014/main" id="{5F0AC46B-F849-83A2-98B4-D444D2426316}"/>
                    </a:ext>
                  </a:extLst>
                </p:cNvPr>
                <p:cNvGrpSpPr/>
                <p:nvPr/>
              </p:nvGrpSpPr>
              <p:grpSpPr>
                <a:xfrm>
                  <a:off x="2380682" y="299001"/>
                  <a:ext cx="43406" cy="111834"/>
                  <a:chOff x="2380682" y="299001"/>
                  <a:chExt cx="43406" cy="111834"/>
                </a:xfrm>
                <a:solidFill>
                  <a:srgbClr val="000000"/>
                </a:solidFill>
              </p:grpSpPr>
              <p:sp>
                <p:nvSpPr>
                  <p:cNvPr id="5344" name="Freeform: Shape 5343">
                    <a:extLst>
                      <a:ext uri="{FF2B5EF4-FFF2-40B4-BE49-F238E27FC236}">
                        <a16:creationId xmlns:a16="http://schemas.microsoft.com/office/drawing/2014/main" id="{60D3265D-BC84-AF8F-A4AF-B0336F7078F1}"/>
                      </a:ext>
                    </a:extLst>
                  </p:cNvPr>
                  <p:cNvSpPr/>
                  <p:nvPr/>
                </p:nvSpPr>
                <p:spPr>
                  <a:xfrm>
                    <a:off x="2380682" y="299001"/>
                    <a:ext cx="26939" cy="23981"/>
                  </a:xfrm>
                  <a:custGeom>
                    <a:avLst/>
                    <a:gdLst>
                      <a:gd name="connsiteX0" fmla="*/ 5116 w 26939"/>
                      <a:gd name="connsiteY0" fmla="*/ 23902 h 23981"/>
                      <a:gd name="connsiteX1" fmla="*/ 3997 w 26939"/>
                      <a:gd name="connsiteY1" fmla="*/ 18626 h 23981"/>
                      <a:gd name="connsiteX2" fmla="*/ 8953 w 26939"/>
                      <a:gd name="connsiteY2" fmla="*/ 15428 h 23981"/>
                      <a:gd name="connsiteX3" fmla="*/ 6955 w 26939"/>
                      <a:gd name="connsiteY3" fmla="*/ 5915 h 23981"/>
                      <a:gd name="connsiteX4" fmla="*/ 1119 w 26939"/>
                      <a:gd name="connsiteY4" fmla="*/ 5116 h 23981"/>
                      <a:gd name="connsiteX5" fmla="*/ 0 w 26939"/>
                      <a:gd name="connsiteY5" fmla="*/ 0 h 23981"/>
                      <a:gd name="connsiteX6" fmla="*/ 25820 w 26939"/>
                      <a:gd name="connsiteY6" fmla="*/ 4237 h 23981"/>
                      <a:gd name="connsiteX7" fmla="*/ 26940 w 26939"/>
                      <a:gd name="connsiteY7" fmla="*/ 9353 h 23981"/>
                      <a:gd name="connsiteX8" fmla="*/ 5116 w 26939"/>
                      <a:gd name="connsiteY8" fmla="*/ 23982 h 23981"/>
                      <a:gd name="connsiteX9" fmla="*/ 12630 w 26939"/>
                      <a:gd name="connsiteY9" fmla="*/ 13110 h 23981"/>
                      <a:gd name="connsiteX10" fmla="*/ 20784 w 26939"/>
                      <a:gd name="connsiteY10" fmla="*/ 7914 h 23981"/>
                      <a:gd name="connsiteX11" fmla="*/ 11271 w 26939"/>
                      <a:gd name="connsiteY11" fmla="*/ 6555 h 23981"/>
                      <a:gd name="connsiteX12" fmla="*/ 12630 w 26939"/>
                      <a:gd name="connsiteY12" fmla="*/ 13030 h 2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39" h="23981">
                        <a:moveTo>
                          <a:pt x="5116" y="23902"/>
                        </a:moveTo>
                        <a:lnTo>
                          <a:pt x="3997" y="18626"/>
                        </a:lnTo>
                        <a:lnTo>
                          <a:pt x="8953" y="15428"/>
                        </a:lnTo>
                        <a:lnTo>
                          <a:pt x="6955" y="5915"/>
                        </a:lnTo>
                        <a:lnTo>
                          <a:pt x="1119" y="5116"/>
                        </a:lnTo>
                        <a:lnTo>
                          <a:pt x="0" y="0"/>
                        </a:lnTo>
                        <a:lnTo>
                          <a:pt x="25820" y="4237"/>
                        </a:lnTo>
                        <a:lnTo>
                          <a:pt x="26940" y="9353"/>
                        </a:lnTo>
                        <a:lnTo>
                          <a:pt x="5116" y="23982"/>
                        </a:lnTo>
                        <a:close/>
                        <a:moveTo>
                          <a:pt x="12630" y="13110"/>
                        </a:moveTo>
                        <a:lnTo>
                          <a:pt x="20784" y="7914"/>
                        </a:lnTo>
                        <a:lnTo>
                          <a:pt x="11271" y="6555"/>
                        </a:lnTo>
                        <a:lnTo>
                          <a:pt x="12630" y="1303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45" name="Freeform: Shape 5344">
                    <a:extLst>
                      <a:ext uri="{FF2B5EF4-FFF2-40B4-BE49-F238E27FC236}">
                        <a16:creationId xmlns:a16="http://schemas.microsoft.com/office/drawing/2014/main" id="{6E0FBB47-BADA-4202-B7A0-BB784F2281CF}"/>
                      </a:ext>
                    </a:extLst>
                  </p:cNvPr>
                  <p:cNvSpPr/>
                  <p:nvPr/>
                </p:nvSpPr>
                <p:spPr>
                  <a:xfrm>
                    <a:off x="2386278" y="320425"/>
                    <a:ext cx="24781" cy="9592"/>
                  </a:xfrm>
                  <a:custGeom>
                    <a:avLst/>
                    <a:gdLst>
                      <a:gd name="connsiteX0" fmla="*/ 0 w 24781"/>
                      <a:gd name="connsiteY0" fmla="*/ 5036 h 9592"/>
                      <a:gd name="connsiteX1" fmla="*/ 23822 w 24781"/>
                      <a:gd name="connsiteY1" fmla="*/ 0 h 9592"/>
                      <a:gd name="connsiteX2" fmla="*/ 24781 w 24781"/>
                      <a:gd name="connsiteY2" fmla="*/ 4557 h 9592"/>
                      <a:gd name="connsiteX3" fmla="*/ 959 w 24781"/>
                      <a:gd name="connsiteY3" fmla="*/ 9593 h 9592"/>
                      <a:gd name="connsiteX4" fmla="*/ 0 w 24781"/>
                      <a:gd name="connsiteY4" fmla="*/ 5036 h 9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81" h="9592">
                        <a:moveTo>
                          <a:pt x="0" y="5036"/>
                        </a:moveTo>
                        <a:lnTo>
                          <a:pt x="23822" y="0"/>
                        </a:lnTo>
                        <a:lnTo>
                          <a:pt x="24781" y="4557"/>
                        </a:lnTo>
                        <a:lnTo>
                          <a:pt x="959" y="9593"/>
                        </a:lnTo>
                        <a:lnTo>
                          <a:pt x="0" y="503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46" name="Freeform: Shape 5345">
                    <a:extLst>
                      <a:ext uri="{FF2B5EF4-FFF2-40B4-BE49-F238E27FC236}">
                        <a16:creationId xmlns:a16="http://schemas.microsoft.com/office/drawing/2014/main" id="{6E309349-FF07-B4C3-F7E4-4B5D1C57B910}"/>
                      </a:ext>
                    </a:extLst>
                  </p:cNvPr>
                  <p:cNvSpPr/>
                  <p:nvPr/>
                </p:nvSpPr>
                <p:spPr>
                  <a:xfrm>
                    <a:off x="2382567" y="331504"/>
                    <a:ext cx="26333" cy="19158"/>
                  </a:xfrm>
                  <a:custGeom>
                    <a:avLst/>
                    <a:gdLst>
                      <a:gd name="connsiteX0" fmla="*/ 4431 w 26333"/>
                      <a:gd name="connsiteY0" fmla="*/ 3071 h 19158"/>
                      <a:gd name="connsiteX1" fmla="*/ 4910 w 26333"/>
                      <a:gd name="connsiteY1" fmla="*/ 8427 h 19158"/>
                      <a:gd name="connsiteX2" fmla="*/ 3791 w 26333"/>
                      <a:gd name="connsiteY2" fmla="*/ 9306 h 19158"/>
                      <a:gd name="connsiteX3" fmla="*/ 3791 w 26333"/>
                      <a:gd name="connsiteY3" fmla="*/ 11464 h 19158"/>
                      <a:gd name="connsiteX4" fmla="*/ 4910 w 26333"/>
                      <a:gd name="connsiteY4" fmla="*/ 14022 h 19158"/>
                      <a:gd name="connsiteX5" fmla="*/ 6269 w 26333"/>
                      <a:gd name="connsiteY5" fmla="*/ 14662 h 19158"/>
                      <a:gd name="connsiteX6" fmla="*/ 8428 w 26333"/>
                      <a:gd name="connsiteY6" fmla="*/ 14422 h 19158"/>
                      <a:gd name="connsiteX7" fmla="*/ 10986 w 26333"/>
                      <a:gd name="connsiteY7" fmla="*/ 13862 h 19158"/>
                      <a:gd name="connsiteX8" fmla="*/ 7069 w 26333"/>
                      <a:gd name="connsiteY8" fmla="*/ 9306 h 19158"/>
                      <a:gd name="connsiteX9" fmla="*/ 8827 w 26333"/>
                      <a:gd name="connsiteY9" fmla="*/ 3151 h 19158"/>
                      <a:gd name="connsiteX10" fmla="*/ 14263 w 26333"/>
                      <a:gd name="connsiteY10" fmla="*/ 353 h 19158"/>
                      <a:gd name="connsiteX11" fmla="*/ 21378 w 26333"/>
                      <a:gd name="connsiteY11" fmla="*/ 992 h 19158"/>
                      <a:gd name="connsiteX12" fmla="*/ 24735 w 26333"/>
                      <a:gd name="connsiteY12" fmla="*/ 5709 h 19158"/>
                      <a:gd name="connsiteX13" fmla="*/ 23056 w 26333"/>
                      <a:gd name="connsiteY13" fmla="*/ 11624 h 19158"/>
                      <a:gd name="connsiteX14" fmla="*/ 25455 w 26333"/>
                      <a:gd name="connsiteY14" fmla="*/ 11145 h 19158"/>
                      <a:gd name="connsiteX15" fmla="*/ 26334 w 26333"/>
                      <a:gd name="connsiteY15" fmla="*/ 15381 h 19158"/>
                      <a:gd name="connsiteX16" fmla="*/ 10826 w 26333"/>
                      <a:gd name="connsiteY16" fmla="*/ 18659 h 19158"/>
                      <a:gd name="connsiteX17" fmla="*/ 6189 w 26333"/>
                      <a:gd name="connsiteY17" fmla="*/ 19138 h 19158"/>
                      <a:gd name="connsiteX18" fmla="*/ 3551 w 26333"/>
                      <a:gd name="connsiteY18" fmla="*/ 18259 h 19158"/>
                      <a:gd name="connsiteX19" fmla="*/ 1713 w 26333"/>
                      <a:gd name="connsiteY19" fmla="*/ 16101 h 19158"/>
                      <a:gd name="connsiteX20" fmla="*/ 434 w 26333"/>
                      <a:gd name="connsiteY20" fmla="*/ 12344 h 19158"/>
                      <a:gd name="connsiteX21" fmla="*/ 593 w 26333"/>
                      <a:gd name="connsiteY21" fmla="*/ 5789 h 19158"/>
                      <a:gd name="connsiteX22" fmla="*/ 4031 w 26333"/>
                      <a:gd name="connsiteY22" fmla="*/ 3151 h 19158"/>
                      <a:gd name="connsiteX23" fmla="*/ 4590 w 26333"/>
                      <a:gd name="connsiteY23" fmla="*/ 3071 h 19158"/>
                      <a:gd name="connsiteX24" fmla="*/ 15462 w 26333"/>
                      <a:gd name="connsiteY24" fmla="*/ 4989 h 19158"/>
                      <a:gd name="connsiteX25" fmla="*/ 11625 w 26333"/>
                      <a:gd name="connsiteY25" fmla="*/ 6908 h 19158"/>
                      <a:gd name="connsiteX26" fmla="*/ 10906 w 26333"/>
                      <a:gd name="connsiteY26" fmla="*/ 9786 h 19158"/>
                      <a:gd name="connsiteX27" fmla="*/ 12824 w 26333"/>
                      <a:gd name="connsiteY27" fmla="*/ 12344 h 19158"/>
                      <a:gd name="connsiteX28" fmla="*/ 16981 w 26333"/>
                      <a:gd name="connsiteY28" fmla="*/ 12663 h 19158"/>
                      <a:gd name="connsiteX29" fmla="*/ 20738 w 26333"/>
                      <a:gd name="connsiteY29" fmla="*/ 10745 h 19158"/>
                      <a:gd name="connsiteX30" fmla="*/ 21458 w 26333"/>
                      <a:gd name="connsiteY30" fmla="*/ 7707 h 19158"/>
                      <a:gd name="connsiteX31" fmla="*/ 19619 w 26333"/>
                      <a:gd name="connsiteY31" fmla="*/ 5229 h 19158"/>
                      <a:gd name="connsiteX32" fmla="*/ 15462 w 26333"/>
                      <a:gd name="connsiteY32" fmla="*/ 4989 h 1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333" h="19158">
                        <a:moveTo>
                          <a:pt x="4431" y="3071"/>
                        </a:moveTo>
                        <a:lnTo>
                          <a:pt x="4910" y="8427"/>
                        </a:lnTo>
                        <a:cubicBezTo>
                          <a:pt x="4351" y="8666"/>
                          <a:pt x="3951" y="8906"/>
                          <a:pt x="3791" y="9306"/>
                        </a:cubicBezTo>
                        <a:cubicBezTo>
                          <a:pt x="3551" y="9786"/>
                          <a:pt x="3551" y="10505"/>
                          <a:pt x="3791" y="11464"/>
                        </a:cubicBezTo>
                        <a:cubicBezTo>
                          <a:pt x="4031" y="12663"/>
                          <a:pt x="4431" y="13543"/>
                          <a:pt x="4910" y="14022"/>
                        </a:cubicBezTo>
                        <a:cubicBezTo>
                          <a:pt x="5230" y="14342"/>
                          <a:pt x="5710" y="14582"/>
                          <a:pt x="6269" y="14662"/>
                        </a:cubicBezTo>
                        <a:cubicBezTo>
                          <a:pt x="6669" y="14662"/>
                          <a:pt x="7388" y="14662"/>
                          <a:pt x="8428" y="14422"/>
                        </a:cubicBezTo>
                        <a:lnTo>
                          <a:pt x="10986" y="13862"/>
                        </a:lnTo>
                        <a:cubicBezTo>
                          <a:pt x="8827" y="12903"/>
                          <a:pt x="7548" y="11384"/>
                          <a:pt x="7069" y="9306"/>
                        </a:cubicBezTo>
                        <a:cubicBezTo>
                          <a:pt x="6589" y="6988"/>
                          <a:pt x="7149" y="4909"/>
                          <a:pt x="8827" y="3151"/>
                        </a:cubicBezTo>
                        <a:cubicBezTo>
                          <a:pt x="10186" y="1792"/>
                          <a:pt x="11945" y="832"/>
                          <a:pt x="14263" y="353"/>
                        </a:cubicBezTo>
                        <a:cubicBezTo>
                          <a:pt x="17141" y="-287"/>
                          <a:pt x="19539" y="-47"/>
                          <a:pt x="21378" y="992"/>
                        </a:cubicBezTo>
                        <a:cubicBezTo>
                          <a:pt x="23216" y="2031"/>
                          <a:pt x="24335" y="3630"/>
                          <a:pt x="24735" y="5709"/>
                        </a:cubicBezTo>
                        <a:cubicBezTo>
                          <a:pt x="25215" y="7867"/>
                          <a:pt x="24655" y="9786"/>
                          <a:pt x="23056" y="11624"/>
                        </a:cubicBezTo>
                        <a:lnTo>
                          <a:pt x="25455" y="11145"/>
                        </a:lnTo>
                        <a:lnTo>
                          <a:pt x="26334" y="15381"/>
                        </a:lnTo>
                        <a:lnTo>
                          <a:pt x="10826" y="18659"/>
                        </a:lnTo>
                        <a:cubicBezTo>
                          <a:pt x="8827" y="19059"/>
                          <a:pt x="7228" y="19218"/>
                          <a:pt x="6189" y="19138"/>
                        </a:cubicBezTo>
                        <a:cubicBezTo>
                          <a:pt x="5070" y="19059"/>
                          <a:pt x="4191" y="18739"/>
                          <a:pt x="3551" y="18259"/>
                        </a:cubicBezTo>
                        <a:cubicBezTo>
                          <a:pt x="2832" y="17779"/>
                          <a:pt x="2192" y="17060"/>
                          <a:pt x="1713" y="16101"/>
                        </a:cubicBezTo>
                        <a:cubicBezTo>
                          <a:pt x="1153" y="15141"/>
                          <a:pt x="753" y="13942"/>
                          <a:pt x="434" y="12344"/>
                        </a:cubicBezTo>
                        <a:cubicBezTo>
                          <a:pt x="-206" y="9386"/>
                          <a:pt x="-126" y="7228"/>
                          <a:pt x="593" y="5789"/>
                        </a:cubicBezTo>
                        <a:cubicBezTo>
                          <a:pt x="1313" y="4350"/>
                          <a:pt x="2512" y="3470"/>
                          <a:pt x="4031" y="3151"/>
                        </a:cubicBezTo>
                        <a:cubicBezTo>
                          <a:pt x="4191" y="3151"/>
                          <a:pt x="4351" y="3151"/>
                          <a:pt x="4590" y="3071"/>
                        </a:cubicBezTo>
                        <a:close/>
                        <a:moveTo>
                          <a:pt x="15462" y="4989"/>
                        </a:moveTo>
                        <a:cubicBezTo>
                          <a:pt x="13624" y="5389"/>
                          <a:pt x="12345" y="6028"/>
                          <a:pt x="11625" y="6908"/>
                        </a:cubicBezTo>
                        <a:cubicBezTo>
                          <a:pt x="10906" y="7787"/>
                          <a:pt x="10666" y="8746"/>
                          <a:pt x="10906" y="9786"/>
                        </a:cubicBezTo>
                        <a:cubicBezTo>
                          <a:pt x="11145" y="10905"/>
                          <a:pt x="11785" y="11784"/>
                          <a:pt x="12824" y="12344"/>
                        </a:cubicBezTo>
                        <a:cubicBezTo>
                          <a:pt x="13863" y="12903"/>
                          <a:pt x="15222" y="13063"/>
                          <a:pt x="16981" y="12663"/>
                        </a:cubicBezTo>
                        <a:cubicBezTo>
                          <a:pt x="18740" y="12264"/>
                          <a:pt x="20019" y="11624"/>
                          <a:pt x="20738" y="10745"/>
                        </a:cubicBezTo>
                        <a:cubicBezTo>
                          <a:pt x="21458" y="9786"/>
                          <a:pt x="21697" y="8826"/>
                          <a:pt x="21458" y="7707"/>
                        </a:cubicBezTo>
                        <a:cubicBezTo>
                          <a:pt x="21218" y="6588"/>
                          <a:pt x="20578" y="5789"/>
                          <a:pt x="19619" y="5229"/>
                        </a:cubicBezTo>
                        <a:cubicBezTo>
                          <a:pt x="18660" y="4669"/>
                          <a:pt x="17221" y="4590"/>
                          <a:pt x="15462" y="4989"/>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47" name="Freeform: Shape 5346">
                    <a:extLst>
                      <a:ext uri="{FF2B5EF4-FFF2-40B4-BE49-F238E27FC236}">
                        <a16:creationId xmlns:a16="http://schemas.microsoft.com/office/drawing/2014/main" id="{35D0F0DE-5CB7-81A3-DAED-E15CD3469405}"/>
                      </a:ext>
                    </a:extLst>
                  </p:cNvPr>
                  <p:cNvSpPr/>
                  <p:nvPr/>
                </p:nvSpPr>
                <p:spPr>
                  <a:xfrm>
                    <a:off x="2393360" y="351595"/>
                    <a:ext cx="18501" cy="17033"/>
                  </a:xfrm>
                  <a:custGeom>
                    <a:avLst/>
                    <a:gdLst>
                      <a:gd name="connsiteX0" fmla="*/ 6827 w 18501"/>
                      <a:gd name="connsiteY0" fmla="*/ 12317 h 17033"/>
                      <a:gd name="connsiteX1" fmla="*/ 6987 w 18501"/>
                      <a:gd name="connsiteY1" fmla="*/ 17033 h 17033"/>
                      <a:gd name="connsiteX2" fmla="*/ 2590 w 18501"/>
                      <a:gd name="connsiteY2" fmla="*/ 15035 h 17033"/>
                      <a:gd name="connsiteX3" fmla="*/ 272 w 18501"/>
                      <a:gd name="connsiteY3" fmla="*/ 10558 h 17033"/>
                      <a:gd name="connsiteX4" fmla="*/ 1791 w 18501"/>
                      <a:gd name="connsiteY4" fmla="*/ 3284 h 17033"/>
                      <a:gd name="connsiteX5" fmla="*/ 7387 w 18501"/>
                      <a:gd name="connsiteY5" fmla="*/ 326 h 17033"/>
                      <a:gd name="connsiteX6" fmla="*/ 14581 w 18501"/>
                      <a:gd name="connsiteY6" fmla="*/ 1125 h 17033"/>
                      <a:gd name="connsiteX7" fmla="*/ 18259 w 18501"/>
                      <a:gd name="connsiteY7" fmla="*/ 6321 h 17033"/>
                      <a:gd name="connsiteX8" fmla="*/ 16979 w 18501"/>
                      <a:gd name="connsiteY8" fmla="*/ 12956 h 17033"/>
                      <a:gd name="connsiteX9" fmla="*/ 9625 w 18501"/>
                      <a:gd name="connsiteY9" fmla="*/ 16713 h 17033"/>
                      <a:gd name="connsiteX10" fmla="*/ 7227 w 18501"/>
                      <a:gd name="connsiteY10" fmla="*/ 5282 h 17033"/>
                      <a:gd name="connsiteX11" fmla="*/ 4269 w 18501"/>
                      <a:gd name="connsiteY11" fmla="*/ 7041 h 17033"/>
                      <a:gd name="connsiteX12" fmla="*/ 3710 w 18501"/>
                      <a:gd name="connsiteY12" fmla="*/ 9919 h 17033"/>
                      <a:gd name="connsiteX13" fmla="*/ 4669 w 18501"/>
                      <a:gd name="connsiteY13" fmla="*/ 11597 h 17033"/>
                      <a:gd name="connsiteX14" fmla="*/ 6827 w 18501"/>
                      <a:gd name="connsiteY14" fmla="*/ 12317 h 17033"/>
                      <a:gd name="connsiteX15" fmla="*/ 11544 w 18501"/>
                      <a:gd name="connsiteY15" fmla="*/ 11597 h 17033"/>
                      <a:gd name="connsiteX16" fmla="*/ 14341 w 18501"/>
                      <a:gd name="connsiteY16" fmla="*/ 9919 h 17033"/>
                      <a:gd name="connsiteX17" fmla="*/ 14901 w 18501"/>
                      <a:gd name="connsiteY17" fmla="*/ 7361 h 17033"/>
                      <a:gd name="connsiteX18" fmla="*/ 13302 w 18501"/>
                      <a:gd name="connsiteY18" fmla="*/ 5122 h 17033"/>
                      <a:gd name="connsiteX19" fmla="*/ 10105 w 18501"/>
                      <a:gd name="connsiteY19" fmla="*/ 4803 h 17033"/>
                      <a:gd name="connsiteX20" fmla="*/ 11544 w 18501"/>
                      <a:gd name="connsiteY20" fmla="*/ 11597 h 1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501" h="17033">
                        <a:moveTo>
                          <a:pt x="6827" y="12317"/>
                        </a:moveTo>
                        <a:lnTo>
                          <a:pt x="6987" y="17033"/>
                        </a:lnTo>
                        <a:cubicBezTo>
                          <a:pt x="5228" y="16793"/>
                          <a:pt x="3710" y="16154"/>
                          <a:pt x="2590" y="15035"/>
                        </a:cubicBezTo>
                        <a:cubicBezTo>
                          <a:pt x="1471" y="13996"/>
                          <a:pt x="672" y="12477"/>
                          <a:pt x="272" y="10558"/>
                        </a:cubicBezTo>
                        <a:cubicBezTo>
                          <a:pt x="-367" y="7520"/>
                          <a:pt x="112" y="5122"/>
                          <a:pt x="1791" y="3284"/>
                        </a:cubicBezTo>
                        <a:cubicBezTo>
                          <a:pt x="3150" y="1845"/>
                          <a:pt x="4989" y="806"/>
                          <a:pt x="7387" y="326"/>
                        </a:cubicBezTo>
                        <a:cubicBezTo>
                          <a:pt x="10265" y="-314"/>
                          <a:pt x="12663" y="6"/>
                          <a:pt x="14581" y="1125"/>
                        </a:cubicBezTo>
                        <a:cubicBezTo>
                          <a:pt x="16500" y="2244"/>
                          <a:pt x="17699" y="4003"/>
                          <a:pt x="18259" y="6321"/>
                        </a:cubicBezTo>
                        <a:cubicBezTo>
                          <a:pt x="18818" y="8879"/>
                          <a:pt x="18418" y="11118"/>
                          <a:pt x="16979" y="12956"/>
                        </a:cubicBezTo>
                        <a:cubicBezTo>
                          <a:pt x="15621" y="14795"/>
                          <a:pt x="13142" y="16074"/>
                          <a:pt x="9625" y="16713"/>
                        </a:cubicBezTo>
                        <a:lnTo>
                          <a:pt x="7227" y="5282"/>
                        </a:lnTo>
                        <a:cubicBezTo>
                          <a:pt x="5868" y="5602"/>
                          <a:pt x="4909" y="6162"/>
                          <a:pt x="4269" y="7041"/>
                        </a:cubicBezTo>
                        <a:cubicBezTo>
                          <a:pt x="3630" y="7920"/>
                          <a:pt x="3470" y="8879"/>
                          <a:pt x="3710" y="9919"/>
                        </a:cubicBezTo>
                        <a:cubicBezTo>
                          <a:pt x="3869" y="10638"/>
                          <a:pt x="4189" y="11198"/>
                          <a:pt x="4669" y="11597"/>
                        </a:cubicBezTo>
                        <a:cubicBezTo>
                          <a:pt x="5148" y="11997"/>
                          <a:pt x="5868" y="12237"/>
                          <a:pt x="6827" y="12317"/>
                        </a:cubicBezTo>
                        <a:close/>
                        <a:moveTo>
                          <a:pt x="11544" y="11597"/>
                        </a:moveTo>
                        <a:cubicBezTo>
                          <a:pt x="12823" y="11278"/>
                          <a:pt x="13782" y="10718"/>
                          <a:pt x="14341" y="9919"/>
                        </a:cubicBezTo>
                        <a:cubicBezTo>
                          <a:pt x="14901" y="9119"/>
                          <a:pt x="15061" y="8240"/>
                          <a:pt x="14901" y="7361"/>
                        </a:cubicBezTo>
                        <a:cubicBezTo>
                          <a:pt x="14661" y="6401"/>
                          <a:pt x="14182" y="5602"/>
                          <a:pt x="13302" y="5122"/>
                        </a:cubicBezTo>
                        <a:cubicBezTo>
                          <a:pt x="12423" y="4643"/>
                          <a:pt x="11384" y="4483"/>
                          <a:pt x="10105" y="4803"/>
                        </a:cubicBezTo>
                        <a:lnTo>
                          <a:pt x="11544" y="1159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48" name="Freeform: Shape 5347">
                    <a:extLst>
                      <a:ext uri="{FF2B5EF4-FFF2-40B4-BE49-F238E27FC236}">
                        <a16:creationId xmlns:a16="http://schemas.microsoft.com/office/drawing/2014/main" id="{06742D7A-6C79-0DA6-4794-7A1A8793039F}"/>
                      </a:ext>
                    </a:extLst>
                  </p:cNvPr>
                  <p:cNvSpPr/>
                  <p:nvPr/>
                </p:nvSpPr>
                <p:spPr>
                  <a:xfrm>
                    <a:off x="2396510" y="369747"/>
                    <a:ext cx="19480" cy="11271"/>
                  </a:xfrm>
                  <a:custGeom>
                    <a:avLst/>
                    <a:gdLst>
                      <a:gd name="connsiteX0" fmla="*/ 959 w 19480"/>
                      <a:gd name="connsiteY0" fmla="*/ 8234 h 11271"/>
                      <a:gd name="connsiteX1" fmla="*/ 0 w 19480"/>
                      <a:gd name="connsiteY1" fmla="*/ 3677 h 11271"/>
                      <a:gd name="connsiteX2" fmla="*/ 17267 w 19480"/>
                      <a:gd name="connsiteY2" fmla="*/ 0 h 11271"/>
                      <a:gd name="connsiteX3" fmla="*/ 18146 w 19480"/>
                      <a:gd name="connsiteY3" fmla="*/ 4237 h 11271"/>
                      <a:gd name="connsiteX4" fmla="*/ 15668 w 19480"/>
                      <a:gd name="connsiteY4" fmla="*/ 4796 h 11271"/>
                      <a:gd name="connsiteX5" fmla="*/ 18386 w 19480"/>
                      <a:gd name="connsiteY5" fmla="*/ 6235 h 11271"/>
                      <a:gd name="connsiteX6" fmla="*/ 19345 w 19480"/>
                      <a:gd name="connsiteY6" fmla="*/ 8074 h 11271"/>
                      <a:gd name="connsiteX7" fmla="*/ 19106 w 19480"/>
                      <a:gd name="connsiteY7" fmla="*/ 11271 h 11271"/>
                      <a:gd name="connsiteX8" fmla="*/ 14789 w 19480"/>
                      <a:gd name="connsiteY8" fmla="*/ 10712 h 11271"/>
                      <a:gd name="connsiteX9" fmla="*/ 15109 w 19480"/>
                      <a:gd name="connsiteY9" fmla="*/ 8394 h 11271"/>
                      <a:gd name="connsiteX10" fmla="*/ 14229 w 19480"/>
                      <a:gd name="connsiteY10" fmla="*/ 6875 h 11271"/>
                      <a:gd name="connsiteX11" fmla="*/ 12071 w 19480"/>
                      <a:gd name="connsiteY11" fmla="*/ 6235 h 11271"/>
                      <a:gd name="connsiteX12" fmla="*/ 6235 w 19480"/>
                      <a:gd name="connsiteY12" fmla="*/ 7115 h 11271"/>
                      <a:gd name="connsiteX13" fmla="*/ 879 w 19480"/>
                      <a:gd name="connsiteY13" fmla="*/ 8234 h 1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480" h="11271">
                        <a:moveTo>
                          <a:pt x="959" y="8234"/>
                        </a:moveTo>
                        <a:lnTo>
                          <a:pt x="0" y="3677"/>
                        </a:lnTo>
                        <a:lnTo>
                          <a:pt x="17267" y="0"/>
                        </a:lnTo>
                        <a:lnTo>
                          <a:pt x="18146" y="4237"/>
                        </a:lnTo>
                        <a:lnTo>
                          <a:pt x="15668" y="4796"/>
                        </a:lnTo>
                        <a:cubicBezTo>
                          <a:pt x="16947" y="5276"/>
                          <a:pt x="17906" y="5756"/>
                          <a:pt x="18386" y="6235"/>
                        </a:cubicBezTo>
                        <a:cubicBezTo>
                          <a:pt x="18866" y="6715"/>
                          <a:pt x="19185" y="7354"/>
                          <a:pt x="19345" y="8074"/>
                        </a:cubicBezTo>
                        <a:cubicBezTo>
                          <a:pt x="19585" y="9113"/>
                          <a:pt x="19505" y="10152"/>
                          <a:pt x="19106" y="11271"/>
                        </a:cubicBezTo>
                        <a:lnTo>
                          <a:pt x="14789" y="10712"/>
                        </a:lnTo>
                        <a:cubicBezTo>
                          <a:pt x="15109" y="9833"/>
                          <a:pt x="15189" y="9033"/>
                          <a:pt x="15109" y="8394"/>
                        </a:cubicBezTo>
                        <a:cubicBezTo>
                          <a:pt x="14949" y="7754"/>
                          <a:pt x="14709" y="7274"/>
                          <a:pt x="14229" y="6875"/>
                        </a:cubicBezTo>
                        <a:cubicBezTo>
                          <a:pt x="13750" y="6475"/>
                          <a:pt x="13110" y="6315"/>
                          <a:pt x="12071" y="6235"/>
                        </a:cubicBezTo>
                        <a:cubicBezTo>
                          <a:pt x="11112" y="6235"/>
                          <a:pt x="9113" y="6475"/>
                          <a:pt x="6235" y="7115"/>
                        </a:cubicBezTo>
                        <a:lnTo>
                          <a:pt x="879" y="823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49" name="Freeform: Shape 5348">
                    <a:extLst>
                      <a:ext uri="{FF2B5EF4-FFF2-40B4-BE49-F238E27FC236}">
                        <a16:creationId xmlns:a16="http://schemas.microsoft.com/office/drawing/2014/main" id="{2784FB87-FC96-D4D8-75C0-3F00B42A783E}"/>
                      </a:ext>
                    </a:extLst>
                  </p:cNvPr>
                  <p:cNvSpPr/>
                  <p:nvPr/>
                </p:nvSpPr>
                <p:spPr>
                  <a:xfrm>
                    <a:off x="2399308" y="381498"/>
                    <a:ext cx="24781" cy="9592"/>
                  </a:xfrm>
                  <a:custGeom>
                    <a:avLst/>
                    <a:gdLst>
                      <a:gd name="connsiteX0" fmla="*/ 0 w 24781"/>
                      <a:gd name="connsiteY0" fmla="*/ 5036 h 9592"/>
                      <a:gd name="connsiteX1" fmla="*/ 17267 w 24781"/>
                      <a:gd name="connsiteY1" fmla="*/ 1359 h 9592"/>
                      <a:gd name="connsiteX2" fmla="*/ 18226 w 24781"/>
                      <a:gd name="connsiteY2" fmla="*/ 5915 h 9592"/>
                      <a:gd name="connsiteX3" fmla="*/ 959 w 24781"/>
                      <a:gd name="connsiteY3" fmla="*/ 9593 h 9592"/>
                      <a:gd name="connsiteX4" fmla="*/ 0 w 24781"/>
                      <a:gd name="connsiteY4" fmla="*/ 5036 h 9592"/>
                      <a:gd name="connsiteX5" fmla="*/ 19585 w 24781"/>
                      <a:gd name="connsiteY5" fmla="*/ 879 h 9592"/>
                      <a:gd name="connsiteX6" fmla="*/ 23822 w 24781"/>
                      <a:gd name="connsiteY6" fmla="*/ 0 h 9592"/>
                      <a:gd name="connsiteX7" fmla="*/ 24781 w 24781"/>
                      <a:gd name="connsiteY7" fmla="*/ 4557 h 9592"/>
                      <a:gd name="connsiteX8" fmla="*/ 20544 w 24781"/>
                      <a:gd name="connsiteY8" fmla="*/ 5436 h 9592"/>
                      <a:gd name="connsiteX9" fmla="*/ 19585 w 24781"/>
                      <a:gd name="connsiteY9" fmla="*/ 879 h 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81" h="9592">
                        <a:moveTo>
                          <a:pt x="0" y="5036"/>
                        </a:moveTo>
                        <a:lnTo>
                          <a:pt x="17267" y="1359"/>
                        </a:lnTo>
                        <a:lnTo>
                          <a:pt x="18226" y="5915"/>
                        </a:lnTo>
                        <a:lnTo>
                          <a:pt x="959" y="9593"/>
                        </a:lnTo>
                        <a:lnTo>
                          <a:pt x="0" y="5036"/>
                        </a:lnTo>
                        <a:close/>
                        <a:moveTo>
                          <a:pt x="19585" y="879"/>
                        </a:moveTo>
                        <a:lnTo>
                          <a:pt x="23822" y="0"/>
                        </a:lnTo>
                        <a:lnTo>
                          <a:pt x="24781" y="4557"/>
                        </a:lnTo>
                        <a:lnTo>
                          <a:pt x="20544" y="5436"/>
                        </a:lnTo>
                        <a:lnTo>
                          <a:pt x="19585" y="87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50" name="Freeform: Shape 5349">
                    <a:extLst>
                      <a:ext uri="{FF2B5EF4-FFF2-40B4-BE49-F238E27FC236}">
                        <a16:creationId xmlns:a16="http://schemas.microsoft.com/office/drawing/2014/main" id="{D0309B40-8ABB-853B-5747-52A23278F177}"/>
                      </a:ext>
                    </a:extLst>
                  </p:cNvPr>
                  <p:cNvSpPr/>
                  <p:nvPr/>
                </p:nvSpPr>
                <p:spPr>
                  <a:xfrm>
                    <a:off x="2401594" y="392370"/>
                    <a:ext cx="19113" cy="18465"/>
                  </a:xfrm>
                  <a:custGeom>
                    <a:avLst/>
                    <a:gdLst>
                      <a:gd name="connsiteX0" fmla="*/ 12343 w 19113"/>
                      <a:gd name="connsiteY0" fmla="*/ 4317 h 18465"/>
                      <a:gd name="connsiteX1" fmla="*/ 12183 w 19113"/>
                      <a:gd name="connsiteY1" fmla="*/ 0 h 18465"/>
                      <a:gd name="connsiteX2" fmla="*/ 16420 w 19113"/>
                      <a:gd name="connsiteY2" fmla="*/ 1599 h 18465"/>
                      <a:gd name="connsiteX3" fmla="*/ 18738 w 19113"/>
                      <a:gd name="connsiteY3" fmla="*/ 6395 h 18465"/>
                      <a:gd name="connsiteX4" fmla="*/ 18978 w 19113"/>
                      <a:gd name="connsiteY4" fmla="*/ 11112 h 18465"/>
                      <a:gd name="connsiteX5" fmla="*/ 17619 w 19113"/>
                      <a:gd name="connsiteY5" fmla="*/ 13590 h 18465"/>
                      <a:gd name="connsiteX6" fmla="*/ 13622 w 19113"/>
                      <a:gd name="connsiteY6" fmla="*/ 15029 h 18465"/>
                      <a:gd name="connsiteX7" fmla="*/ 8266 w 19113"/>
                      <a:gd name="connsiteY7" fmla="*/ 16148 h 18465"/>
                      <a:gd name="connsiteX8" fmla="*/ 4989 w 19113"/>
                      <a:gd name="connsiteY8" fmla="*/ 17107 h 18465"/>
                      <a:gd name="connsiteX9" fmla="*/ 2831 w 19113"/>
                      <a:gd name="connsiteY9" fmla="*/ 18466 h 18465"/>
                      <a:gd name="connsiteX10" fmla="*/ 1871 w 19113"/>
                      <a:gd name="connsiteY10" fmla="*/ 13909 h 18465"/>
                      <a:gd name="connsiteX11" fmla="*/ 3150 w 19113"/>
                      <a:gd name="connsiteY11" fmla="*/ 13190 h 18465"/>
                      <a:gd name="connsiteX12" fmla="*/ 3630 w 19113"/>
                      <a:gd name="connsiteY12" fmla="*/ 12950 h 18465"/>
                      <a:gd name="connsiteX13" fmla="*/ 1392 w 19113"/>
                      <a:gd name="connsiteY13" fmla="*/ 10792 h 18465"/>
                      <a:gd name="connsiteX14" fmla="*/ 193 w 19113"/>
                      <a:gd name="connsiteY14" fmla="*/ 8074 h 18465"/>
                      <a:gd name="connsiteX15" fmla="*/ 752 w 19113"/>
                      <a:gd name="connsiteY15" fmla="*/ 3597 h 18465"/>
                      <a:gd name="connsiteX16" fmla="*/ 4110 w 19113"/>
                      <a:gd name="connsiteY16" fmla="*/ 1279 h 18465"/>
                      <a:gd name="connsiteX17" fmla="*/ 6907 w 19113"/>
                      <a:gd name="connsiteY17" fmla="*/ 1439 h 18465"/>
                      <a:gd name="connsiteX18" fmla="*/ 9066 w 19113"/>
                      <a:gd name="connsiteY18" fmla="*/ 3038 h 18465"/>
                      <a:gd name="connsiteX19" fmla="*/ 10904 w 19113"/>
                      <a:gd name="connsiteY19" fmla="*/ 6475 h 18465"/>
                      <a:gd name="connsiteX20" fmla="*/ 12983 w 19113"/>
                      <a:gd name="connsiteY20" fmla="*/ 10712 h 18465"/>
                      <a:gd name="connsiteX21" fmla="*/ 13462 w 19113"/>
                      <a:gd name="connsiteY21" fmla="*/ 10712 h 18465"/>
                      <a:gd name="connsiteX22" fmla="*/ 15221 w 19113"/>
                      <a:gd name="connsiteY22" fmla="*/ 9593 h 18465"/>
                      <a:gd name="connsiteX23" fmla="*/ 15221 w 19113"/>
                      <a:gd name="connsiteY23" fmla="*/ 7035 h 18465"/>
                      <a:gd name="connsiteX24" fmla="*/ 14342 w 19113"/>
                      <a:gd name="connsiteY24" fmla="*/ 5196 h 18465"/>
                      <a:gd name="connsiteX25" fmla="*/ 12423 w 19113"/>
                      <a:gd name="connsiteY25" fmla="*/ 4477 h 18465"/>
                      <a:gd name="connsiteX26" fmla="*/ 9945 w 19113"/>
                      <a:gd name="connsiteY26" fmla="*/ 11191 h 18465"/>
                      <a:gd name="connsiteX27" fmla="*/ 8666 w 19113"/>
                      <a:gd name="connsiteY27" fmla="*/ 8553 h 18465"/>
                      <a:gd name="connsiteX28" fmla="*/ 7307 w 19113"/>
                      <a:gd name="connsiteY28" fmla="*/ 6235 h 18465"/>
                      <a:gd name="connsiteX29" fmla="*/ 5548 w 19113"/>
                      <a:gd name="connsiteY29" fmla="*/ 5676 h 18465"/>
                      <a:gd name="connsiteX30" fmla="*/ 4030 w 19113"/>
                      <a:gd name="connsiteY30" fmla="*/ 6715 h 18465"/>
                      <a:gd name="connsiteX31" fmla="*/ 3710 w 19113"/>
                      <a:gd name="connsiteY31" fmla="*/ 8713 h 18465"/>
                      <a:gd name="connsiteX32" fmla="*/ 4989 w 19113"/>
                      <a:gd name="connsiteY32" fmla="*/ 10872 h 18465"/>
                      <a:gd name="connsiteX33" fmla="*/ 6748 w 19113"/>
                      <a:gd name="connsiteY33" fmla="*/ 11671 h 18465"/>
                      <a:gd name="connsiteX34" fmla="*/ 8986 w 19113"/>
                      <a:gd name="connsiteY34" fmla="*/ 11351 h 18465"/>
                      <a:gd name="connsiteX35" fmla="*/ 9865 w 19113"/>
                      <a:gd name="connsiteY35" fmla="*/ 11191 h 1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113" h="18465">
                        <a:moveTo>
                          <a:pt x="12343" y="4317"/>
                        </a:moveTo>
                        <a:lnTo>
                          <a:pt x="12183" y="0"/>
                        </a:lnTo>
                        <a:cubicBezTo>
                          <a:pt x="13942" y="80"/>
                          <a:pt x="15381" y="640"/>
                          <a:pt x="16420" y="1599"/>
                        </a:cubicBezTo>
                        <a:cubicBezTo>
                          <a:pt x="17459" y="2558"/>
                          <a:pt x="18259" y="4157"/>
                          <a:pt x="18738" y="6395"/>
                        </a:cubicBezTo>
                        <a:cubicBezTo>
                          <a:pt x="19138" y="8394"/>
                          <a:pt x="19218" y="9992"/>
                          <a:pt x="18978" y="11112"/>
                        </a:cubicBezTo>
                        <a:cubicBezTo>
                          <a:pt x="18738" y="12231"/>
                          <a:pt x="18259" y="13030"/>
                          <a:pt x="17619" y="13590"/>
                        </a:cubicBezTo>
                        <a:cubicBezTo>
                          <a:pt x="16980" y="14149"/>
                          <a:pt x="15621" y="14629"/>
                          <a:pt x="13622" y="15029"/>
                        </a:cubicBezTo>
                        <a:lnTo>
                          <a:pt x="8266" y="16148"/>
                        </a:lnTo>
                        <a:cubicBezTo>
                          <a:pt x="6748" y="16467"/>
                          <a:pt x="5628" y="16787"/>
                          <a:pt x="4989" y="17107"/>
                        </a:cubicBezTo>
                        <a:cubicBezTo>
                          <a:pt x="4270" y="17427"/>
                          <a:pt x="3550" y="17826"/>
                          <a:pt x="2831" y="18466"/>
                        </a:cubicBezTo>
                        <a:lnTo>
                          <a:pt x="1871" y="13909"/>
                        </a:lnTo>
                        <a:cubicBezTo>
                          <a:pt x="1871" y="13909"/>
                          <a:pt x="2591" y="13510"/>
                          <a:pt x="3150" y="13190"/>
                        </a:cubicBezTo>
                        <a:cubicBezTo>
                          <a:pt x="3390" y="13030"/>
                          <a:pt x="3550" y="12950"/>
                          <a:pt x="3630" y="12950"/>
                        </a:cubicBezTo>
                        <a:cubicBezTo>
                          <a:pt x="2671" y="12311"/>
                          <a:pt x="1951" y="11591"/>
                          <a:pt x="1392" y="10792"/>
                        </a:cubicBezTo>
                        <a:cubicBezTo>
                          <a:pt x="832" y="9992"/>
                          <a:pt x="432" y="9033"/>
                          <a:pt x="193" y="8074"/>
                        </a:cubicBezTo>
                        <a:cubicBezTo>
                          <a:pt x="-207" y="6315"/>
                          <a:pt x="33" y="4796"/>
                          <a:pt x="752" y="3597"/>
                        </a:cubicBezTo>
                        <a:cubicBezTo>
                          <a:pt x="1472" y="2398"/>
                          <a:pt x="2591" y="1599"/>
                          <a:pt x="4110" y="1279"/>
                        </a:cubicBezTo>
                        <a:cubicBezTo>
                          <a:pt x="5069" y="1039"/>
                          <a:pt x="6028" y="1119"/>
                          <a:pt x="6907" y="1439"/>
                        </a:cubicBezTo>
                        <a:cubicBezTo>
                          <a:pt x="7787" y="1759"/>
                          <a:pt x="8506" y="2238"/>
                          <a:pt x="9066" y="3038"/>
                        </a:cubicBezTo>
                        <a:cubicBezTo>
                          <a:pt x="9625" y="3757"/>
                          <a:pt x="10265" y="4956"/>
                          <a:pt x="10904" y="6475"/>
                        </a:cubicBezTo>
                        <a:cubicBezTo>
                          <a:pt x="11784" y="8553"/>
                          <a:pt x="12423" y="9912"/>
                          <a:pt x="12983" y="10712"/>
                        </a:cubicBezTo>
                        <a:lnTo>
                          <a:pt x="13462" y="10712"/>
                        </a:lnTo>
                        <a:cubicBezTo>
                          <a:pt x="14342" y="10392"/>
                          <a:pt x="14901" y="10072"/>
                          <a:pt x="15221" y="9593"/>
                        </a:cubicBezTo>
                        <a:cubicBezTo>
                          <a:pt x="15541" y="9113"/>
                          <a:pt x="15541" y="8234"/>
                          <a:pt x="15221" y="7035"/>
                        </a:cubicBezTo>
                        <a:cubicBezTo>
                          <a:pt x="15061" y="6235"/>
                          <a:pt x="14742" y="5596"/>
                          <a:pt x="14342" y="5196"/>
                        </a:cubicBezTo>
                        <a:cubicBezTo>
                          <a:pt x="13942" y="4796"/>
                          <a:pt x="13303" y="4557"/>
                          <a:pt x="12423" y="4477"/>
                        </a:cubicBezTo>
                        <a:close/>
                        <a:moveTo>
                          <a:pt x="9945" y="11191"/>
                        </a:moveTo>
                        <a:cubicBezTo>
                          <a:pt x="9625" y="10632"/>
                          <a:pt x="9226" y="9753"/>
                          <a:pt x="8666" y="8553"/>
                        </a:cubicBezTo>
                        <a:cubicBezTo>
                          <a:pt x="8107" y="7354"/>
                          <a:pt x="7707" y="6555"/>
                          <a:pt x="7307" y="6235"/>
                        </a:cubicBezTo>
                        <a:cubicBezTo>
                          <a:pt x="6748" y="5756"/>
                          <a:pt x="6188" y="5516"/>
                          <a:pt x="5548" y="5676"/>
                        </a:cubicBezTo>
                        <a:cubicBezTo>
                          <a:pt x="4909" y="5836"/>
                          <a:pt x="4429" y="6155"/>
                          <a:pt x="4030" y="6715"/>
                        </a:cubicBezTo>
                        <a:cubicBezTo>
                          <a:pt x="3630" y="7274"/>
                          <a:pt x="3550" y="7914"/>
                          <a:pt x="3710" y="8713"/>
                        </a:cubicBezTo>
                        <a:cubicBezTo>
                          <a:pt x="3870" y="9513"/>
                          <a:pt x="4349" y="10232"/>
                          <a:pt x="4989" y="10872"/>
                        </a:cubicBezTo>
                        <a:cubicBezTo>
                          <a:pt x="5548" y="11351"/>
                          <a:pt x="6108" y="11591"/>
                          <a:pt x="6748" y="11671"/>
                        </a:cubicBezTo>
                        <a:cubicBezTo>
                          <a:pt x="7147" y="11671"/>
                          <a:pt x="7947" y="11671"/>
                          <a:pt x="8986" y="11351"/>
                        </a:cubicBezTo>
                        <a:lnTo>
                          <a:pt x="9865" y="1119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5334" name="Graphic 2243">
                  <a:extLst>
                    <a:ext uri="{FF2B5EF4-FFF2-40B4-BE49-F238E27FC236}">
                      <a16:creationId xmlns:a16="http://schemas.microsoft.com/office/drawing/2014/main" id="{408026C5-1576-35B0-BDE7-BEFFDE44552F}"/>
                    </a:ext>
                  </a:extLst>
                </p:cNvPr>
                <p:cNvGrpSpPr/>
                <p:nvPr/>
              </p:nvGrpSpPr>
              <p:grpSpPr>
                <a:xfrm>
                  <a:off x="2453507" y="280615"/>
                  <a:ext cx="40389" cy="139035"/>
                  <a:chOff x="2453507" y="280615"/>
                  <a:chExt cx="40389" cy="139035"/>
                </a:xfrm>
                <a:solidFill>
                  <a:srgbClr val="000000"/>
                </a:solidFill>
              </p:grpSpPr>
              <p:sp>
                <p:nvSpPr>
                  <p:cNvPr id="5337" name="Freeform: Shape 5336">
                    <a:extLst>
                      <a:ext uri="{FF2B5EF4-FFF2-40B4-BE49-F238E27FC236}">
                        <a16:creationId xmlns:a16="http://schemas.microsoft.com/office/drawing/2014/main" id="{69C4EF37-B40C-D70C-7278-2DBF9BD2128E}"/>
                      </a:ext>
                    </a:extLst>
                  </p:cNvPr>
                  <p:cNvSpPr/>
                  <p:nvPr/>
                </p:nvSpPr>
                <p:spPr>
                  <a:xfrm>
                    <a:off x="2453507" y="280615"/>
                    <a:ext cx="28058" cy="27499"/>
                  </a:xfrm>
                  <a:custGeom>
                    <a:avLst/>
                    <a:gdLst>
                      <a:gd name="connsiteX0" fmla="*/ 0 w 28058"/>
                      <a:gd name="connsiteY0" fmla="*/ 4237 h 27499"/>
                      <a:gd name="connsiteX1" fmla="*/ 23982 w 28058"/>
                      <a:gd name="connsiteY1" fmla="*/ 0 h 27499"/>
                      <a:gd name="connsiteX2" fmla="*/ 25261 w 28058"/>
                      <a:gd name="connsiteY2" fmla="*/ 7274 h 27499"/>
                      <a:gd name="connsiteX3" fmla="*/ 9673 w 28058"/>
                      <a:gd name="connsiteY3" fmla="*/ 14549 h 27499"/>
                      <a:gd name="connsiteX4" fmla="*/ 26780 w 28058"/>
                      <a:gd name="connsiteY4" fmla="*/ 15988 h 27499"/>
                      <a:gd name="connsiteX5" fmla="*/ 28059 w 28058"/>
                      <a:gd name="connsiteY5" fmla="*/ 23262 h 27499"/>
                      <a:gd name="connsiteX6" fmla="*/ 4077 w 28058"/>
                      <a:gd name="connsiteY6" fmla="*/ 27499 h 27499"/>
                      <a:gd name="connsiteX7" fmla="*/ 3278 w 28058"/>
                      <a:gd name="connsiteY7" fmla="*/ 23022 h 27499"/>
                      <a:gd name="connsiteX8" fmla="*/ 22143 w 28058"/>
                      <a:gd name="connsiteY8" fmla="*/ 19665 h 27499"/>
                      <a:gd name="connsiteX9" fmla="*/ 2398 w 28058"/>
                      <a:gd name="connsiteY9" fmla="*/ 18226 h 27499"/>
                      <a:gd name="connsiteX10" fmla="*/ 1599 w 28058"/>
                      <a:gd name="connsiteY10" fmla="*/ 13590 h 27499"/>
                      <a:gd name="connsiteX11" fmla="*/ 19665 w 28058"/>
                      <a:gd name="connsiteY11" fmla="*/ 5516 h 27499"/>
                      <a:gd name="connsiteX12" fmla="*/ 799 w 28058"/>
                      <a:gd name="connsiteY12" fmla="*/ 8873 h 27499"/>
                      <a:gd name="connsiteX13" fmla="*/ 0 w 28058"/>
                      <a:gd name="connsiteY13" fmla="*/ 4397 h 2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58" h="27499">
                        <a:moveTo>
                          <a:pt x="0" y="4237"/>
                        </a:moveTo>
                        <a:lnTo>
                          <a:pt x="23982" y="0"/>
                        </a:lnTo>
                        <a:lnTo>
                          <a:pt x="25261" y="7274"/>
                        </a:lnTo>
                        <a:lnTo>
                          <a:pt x="9673" y="14549"/>
                        </a:lnTo>
                        <a:lnTo>
                          <a:pt x="26780" y="15988"/>
                        </a:lnTo>
                        <a:lnTo>
                          <a:pt x="28059" y="23262"/>
                        </a:lnTo>
                        <a:lnTo>
                          <a:pt x="4077" y="27499"/>
                        </a:lnTo>
                        <a:lnTo>
                          <a:pt x="3278" y="23022"/>
                        </a:lnTo>
                        <a:lnTo>
                          <a:pt x="22143" y="19665"/>
                        </a:lnTo>
                        <a:lnTo>
                          <a:pt x="2398" y="18226"/>
                        </a:lnTo>
                        <a:lnTo>
                          <a:pt x="1599" y="13590"/>
                        </a:lnTo>
                        <a:lnTo>
                          <a:pt x="19665" y="5516"/>
                        </a:lnTo>
                        <a:lnTo>
                          <a:pt x="799" y="8873"/>
                        </a:lnTo>
                        <a:lnTo>
                          <a:pt x="0" y="439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38" name="Freeform: Shape 5337">
                    <a:extLst>
                      <a:ext uri="{FF2B5EF4-FFF2-40B4-BE49-F238E27FC236}">
                        <a16:creationId xmlns:a16="http://schemas.microsoft.com/office/drawing/2014/main" id="{8FADC74B-9012-A09F-84F1-2E696689C448}"/>
                      </a:ext>
                    </a:extLst>
                  </p:cNvPr>
                  <p:cNvSpPr/>
                  <p:nvPr/>
                </p:nvSpPr>
                <p:spPr>
                  <a:xfrm>
                    <a:off x="2459252" y="310062"/>
                    <a:ext cx="18496" cy="18298"/>
                  </a:xfrm>
                  <a:custGeom>
                    <a:avLst/>
                    <a:gdLst>
                      <a:gd name="connsiteX0" fmla="*/ 7924 w 18496"/>
                      <a:gd name="connsiteY0" fmla="*/ 131 h 18298"/>
                      <a:gd name="connsiteX1" fmla="*/ 12561 w 18496"/>
                      <a:gd name="connsiteY1" fmla="*/ 451 h 18298"/>
                      <a:gd name="connsiteX2" fmla="*/ 16398 w 18496"/>
                      <a:gd name="connsiteY2" fmla="*/ 3089 h 18298"/>
                      <a:gd name="connsiteX3" fmla="*/ 18316 w 18496"/>
                      <a:gd name="connsiteY3" fmla="*/ 7485 h 18298"/>
                      <a:gd name="connsiteX4" fmla="*/ 16877 w 18496"/>
                      <a:gd name="connsiteY4" fmla="*/ 14440 h 18298"/>
                      <a:gd name="connsiteX5" fmla="*/ 10882 w 18496"/>
                      <a:gd name="connsiteY5" fmla="*/ 18117 h 18298"/>
                      <a:gd name="connsiteX6" fmla="*/ 3927 w 18496"/>
                      <a:gd name="connsiteY6" fmla="*/ 16758 h 18298"/>
                      <a:gd name="connsiteX7" fmla="*/ 170 w 18496"/>
                      <a:gd name="connsiteY7" fmla="*/ 10763 h 18298"/>
                      <a:gd name="connsiteX8" fmla="*/ 410 w 18496"/>
                      <a:gd name="connsiteY8" fmla="*/ 6046 h 18298"/>
                      <a:gd name="connsiteX9" fmla="*/ 2968 w 18496"/>
                      <a:gd name="connsiteY9" fmla="*/ 2209 h 18298"/>
                      <a:gd name="connsiteX10" fmla="*/ 7844 w 18496"/>
                      <a:gd name="connsiteY10" fmla="*/ 211 h 18298"/>
                      <a:gd name="connsiteX11" fmla="*/ 8564 w 18496"/>
                      <a:gd name="connsiteY11" fmla="*/ 4927 h 18298"/>
                      <a:gd name="connsiteX12" fmla="*/ 4807 w 18496"/>
                      <a:gd name="connsiteY12" fmla="*/ 6846 h 18298"/>
                      <a:gd name="connsiteX13" fmla="*/ 3927 w 18496"/>
                      <a:gd name="connsiteY13" fmla="*/ 10123 h 18298"/>
                      <a:gd name="connsiteX14" fmla="*/ 5846 w 18496"/>
                      <a:gd name="connsiteY14" fmla="*/ 12921 h 18298"/>
                      <a:gd name="connsiteX15" fmla="*/ 10083 w 18496"/>
                      <a:gd name="connsiteY15" fmla="*/ 13401 h 18298"/>
                      <a:gd name="connsiteX16" fmla="*/ 13840 w 18496"/>
                      <a:gd name="connsiteY16" fmla="*/ 11482 h 18298"/>
                      <a:gd name="connsiteX17" fmla="*/ 14639 w 18496"/>
                      <a:gd name="connsiteY17" fmla="*/ 8205 h 18298"/>
                      <a:gd name="connsiteX18" fmla="*/ 12721 w 18496"/>
                      <a:gd name="connsiteY18" fmla="*/ 5407 h 18298"/>
                      <a:gd name="connsiteX19" fmla="*/ 8564 w 18496"/>
                      <a:gd name="connsiteY19" fmla="*/ 4847 h 1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496" h="18298">
                        <a:moveTo>
                          <a:pt x="7924" y="131"/>
                        </a:moveTo>
                        <a:cubicBezTo>
                          <a:pt x="9443" y="-109"/>
                          <a:pt x="10962" y="-29"/>
                          <a:pt x="12561" y="451"/>
                        </a:cubicBezTo>
                        <a:cubicBezTo>
                          <a:pt x="14159" y="930"/>
                          <a:pt x="15439" y="1810"/>
                          <a:pt x="16398" y="3089"/>
                        </a:cubicBezTo>
                        <a:cubicBezTo>
                          <a:pt x="17357" y="4368"/>
                          <a:pt x="18076" y="5807"/>
                          <a:pt x="18316" y="7485"/>
                        </a:cubicBezTo>
                        <a:cubicBezTo>
                          <a:pt x="18796" y="10123"/>
                          <a:pt x="18316" y="12442"/>
                          <a:pt x="16877" y="14440"/>
                        </a:cubicBezTo>
                        <a:cubicBezTo>
                          <a:pt x="15439" y="16439"/>
                          <a:pt x="13440" y="17638"/>
                          <a:pt x="10882" y="18117"/>
                        </a:cubicBezTo>
                        <a:cubicBezTo>
                          <a:pt x="8244" y="18597"/>
                          <a:pt x="5926" y="18117"/>
                          <a:pt x="3927" y="16758"/>
                        </a:cubicBezTo>
                        <a:cubicBezTo>
                          <a:pt x="1929" y="15399"/>
                          <a:pt x="650" y="13401"/>
                          <a:pt x="170" y="10763"/>
                        </a:cubicBezTo>
                        <a:cubicBezTo>
                          <a:pt x="-150" y="9164"/>
                          <a:pt x="10" y="7565"/>
                          <a:pt x="410" y="6046"/>
                        </a:cubicBezTo>
                        <a:cubicBezTo>
                          <a:pt x="890" y="4448"/>
                          <a:pt x="1769" y="3169"/>
                          <a:pt x="2968" y="2209"/>
                        </a:cubicBezTo>
                        <a:cubicBezTo>
                          <a:pt x="4247" y="1170"/>
                          <a:pt x="5846" y="531"/>
                          <a:pt x="7844" y="211"/>
                        </a:cubicBezTo>
                        <a:close/>
                        <a:moveTo>
                          <a:pt x="8564" y="4927"/>
                        </a:moveTo>
                        <a:cubicBezTo>
                          <a:pt x="6805" y="5247"/>
                          <a:pt x="5606" y="5887"/>
                          <a:pt x="4807" y="6846"/>
                        </a:cubicBezTo>
                        <a:cubicBezTo>
                          <a:pt x="4007" y="7805"/>
                          <a:pt x="3767" y="8924"/>
                          <a:pt x="3927" y="10123"/>
                        </a:cubicBezTo>
                        <a:cubicBezTo>
                          <a:pt x="4167" y="11322"/>
                          <a:pt x="4807" y="12282"/>
                          <a:pt x="5846" y="12921"/>
                        </a:cubicBezTo>
                        <a:cubicBezTo>
                          <a:pt x="6885" y="13561"/>
                          <a:pt x="8324" y="13721"/>
                          <a:pt x="10083" y="13401"/>
                        </a:cubicBezTo>
                        <a:cubicBezTo>
                          <a:pt x="11761" y="13081"/>
                          <a:pt x="13040" y="12442"/>
                          <a:pt x="13840" y="11482"/>
                        </a:cubicBezTo>
                        <a:cubicBezTo>
                          <a:pt x="14639" y="10523"/>
                          <a:pt x="14879" y="9404"/>
                          <a:pt x="14639" y="8205"/>
                        </a:cubicBezTo>
                        <a:cubicBezTo>
                          <a:pt x="14399" y="7006"/>
                          <a:pt x="13760" y="6046"/>
                          <a:pt x="12721" y="5407"/>
                        </a:cubicBezTo>
                        <a:cubicBezTo>
                          <a:pt x="11681" y="4767"/>
                          <a:pt x="10242" y="4608"/>
                          <a:pt x="8564" y="484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39" name="Freeform: Shape 5338">
                    <a:extLst>
                      <a:ext uri="{FF2B5EF4-FFF2-40B4-BE49-F238E27FC236}">
                        <a16:creationId xmlns:a16="http://schemas.microsoft.com/office/drawing/2014/main" id="{FEC9376B-581A-9BE5-30BF-AAEBE5D7F8CE}"/>
                      </a:ext>
                    </a:extLst>
                  </p:cNvPr>
                  <p:cNvSpPr/>
                  <p:nvPr/>
                </p:nvSpPr>
                <p:spPr>
                  <a:xfrm>
                    <a:off x="2462060" y="330098"/>
                    <a:ext cx="19248" cy="11351"/>
                  </a:xfrm>
                  <a:custGeom>
                    <a:avLst/>
                    <a:gdLst>
                      <a:gd name="connsiteX0" fmla="*/ 799 w 19248"/>
                      <a:gd name="connsiteY0" fmla="*/ 7674 h 11351"/>
                      <a:gd name="connsiteX1" fmla="*/ 0 w 19248"/>
                      <a:gd name="connsiteY1" fmla="*/ 3038 h 11351"/>
                      <a:gd name="connsiteX2" fmla="*/ 17427 w 19248"/>
                      <a:gd name="connsiteY2" fmla="*/ 0 h 11351"/>
                      <a:gd name="connsiteX3" fmla="*/ 18146 w 19248"/>
                      <a:gd name="connsiteY3" fmla="*/ 4237 h 11351"/>
                      <a:gd name="connsiteX4" fmla="*/ 15668 w 19248"/>
                      <a:gd name="connsiteY4" fmla="*/ 4636 h 11351"/>
                      <a:gd name="connsiteX5" fmla="*/ 18306 w 19248"/>
                      <a:gd name="connsiteY5" fmla="*/ 6235 h 11351"/>
                      <a:gd name="connsiteX6" fmla="*/ 19185 w 19248"/>
                      <a:gd name="connsiteY6" fmla="*/ 8154 h 11351"/>
                      <a:gd name="connsiteX7" fmla="*/ 18866 w 19248"/>
                      <a:gd name="connsiteY7" fmla="*/ 11351 h 11351"/>
                      <a:gd name="connsiteX8" fmla="*/ 14629 w 19248"/>
                      <a:gd name="connsiteY8" fmla="*/ 10632 h 11351"/>
                      <a:gd name="connsiteX9" fmla="*/ 15028 w 19248"/>
                      <a:gd name="connsiteY9" fmla="*/ 8314 h 11351"/>
                      <a:gd name="connsiteX10" fmla="*/ 14229 w 19248"/>
                      <a:gd name="connsiteY10" fmla="*/ 6795 h 11351"/>
                      <a:gd name="connsiteX11" fmla="*/ 12151 w 19248"/>
                      <a:gd name="connsiteY11" fmla="*/ 6075 h 11351"/>
                      <a:gd name="connsiteX12" fmla="*/ 6235 w 19248"/>
                      <a:gd name="connsiteY12" fmla="*/ 6715 h 11351"/>
                      <a:gd name="connsiteX13" fmla="*/ 879 w 19248"/>
                      <a:gd name="connsiteY13" fmla="*/ 7674 h 1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48" h="11351">
                        <a:moveTo>
                          <a:pt x="799" y="7674"/>
                        </a:moveTo>
                        <a:lnTo>
                          <a:pt x="0" y="3038"/>
                        </a:lnTo>
                        <a:lnTo>
                          <a:pt x="17427" y="0"/>
                        </a:lnTo>
                        <a:lnTo>
                          <a:pt x="18146" y="4237"/>
                        </a:lnTo>
                        <a:lnTo>
                          <a:pt x="15668" y="4636"/>
                        </a:lnTo>
                        <a:cubicBezTo>
                          <a:pt x="16947" y="5196"/>
                          <a:pt x="17826" y="5676"/>
                          <a:pt x="18306" y="6235"/>
                        </a:cubicBezTo>
                        <a:cubicBezTo>
                          <a:pt x="18786" y="6715"/>
                          <a:pt x="19105" y="7354"/>
                          <a:pt x="19185" y="8154"/>
                        </a:cubicBezTo>
                        <a:cubicBezTo>
                          <a:pt x="19345" y="9193"/>
                          <a:pt x="19185" y="10232"/>
                          <a:pt x="18866" y="11351"/>
                        </a:cubicBezTo>
                        <a:lnTo>
                          <a:pt x="14629" y="10632"/>
                        </a:lnTo>
                        <a:cubicBezTo>
                          <a:pt x="14949" y="9753"/>
                          <a:pt x="15108" y="9033"/>
                          <a:pt x="15028" y="8314"/>
                        </a:cubicBezTo>
                        <a:cubicBezTo>
                          <a:pt x="14949" y="7674"/>
                          <a:pt x="14629" y="7195"/>
                          <a:pt x="14229" y="6795"/>
                        </a:cubicBezTo>
                        <a:cubicBezTo>
                          <a:pt x="13829" y="6395"/>
                          <a:pt x="13110" y="6155"/>
                          <a:pt x="12151" y="6075"/>
                        </a:cubicBezTo>
                        <a:cubicBezTo>
                          <a:pt x="11191" y="5995"/>
                          <a:pt x="9193" y="6235"/>
                          <a:pt x="6235" y="6715"/>
                        </a:cubicBezTo>
                        <a:lnTo>
                          <a:pt x="879" y="767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40" name="Freeform: Shape 5339">
                    <a:extLst>
                      <a:ext uri="{FF2B5EF4-FFF2-40B4-BE49-F238E27FC236}">
                        <a16:creationId xmlns:a16="http://schemas.microsoft.com/office/drawing/2014/main" id="{960C31F1-BF23-DC97-989A-E75952BA02D8}"/>
                      </a:ext>
                    </a:extLst>
                  </p:cNvPr>
                  <p:cNvSpPr/>
                  <p:nvPr/>
                </p:nvSpPr>
                <p:spPr>
                  <a:xfrm>
                    <a:off x="2465168" y="343636"/>
                    <a:ext cx="18496" cy="18298"/>
                  </a:xfrm>
                  <a:custGeom>
                    <a:avLst/>
                    <a:gdLst>
                      <a:gd name="connsiteX0" fmla="*/ 7924 w 18496"/>
                      <a:gd name="connsiteY0" fmla="*/ 131 h 18298"/>
                      <a:gd name="connsiteX1" fmla="*/ 12561 w 18496"/>
                      <a:gd name="connsiteY1" fmla="*/ 451 h 18298"/>
                      <a:gd name="connsiteX2" fmla="*/ 16398 w 18496"/>
                      <a:gd name="connsiteY2" fmla="*/ 3089 h 18298"/>
                      <a:gd name="connsiteX3" fmla="*/ 18316 w 18496"/>
                      <a:gd name="connsiteY3" fmla="*/ 7485 h 18298"/>
                      <a:gd name="connsiteX4" fmla="*/ 16877 w 18496"/>
                      <a:gd name="connsiteY4" fmla="*/ 14440 h 18298"/>
                      <a:gd name="connsiteX5" fmla="*/ 10882 w 18496"/>
                      <a:gd name="connsiteY5" fmla="*/ 18117 h 18298"/>
                      <a:gd name="connsiteX6" fmla="*/ 3927 w 18496"/>
                      <a:gd name="connsiteY6" fmla="*/ 16758 h 18298"/>
                      <a:gd name="connsiteX7" fmla="*/ 170 w 18496"/>
                      <a:gd name="connsiteY7" fmla="*/ 10843 h 18298"/>
                      <a:gd name="connsiteX8" fmla="*/ 410 w 18496"/>
                      <a:gd name="connsiteY8" fmla="*/ 6126 h 18298"/>
                      <a:gd name="connsiteX9" fmla="*/ 2968 w 18496"/>
                      <a:gd name="connsiteY9" fmla="*/ 2289 h 18298"/>
                      <a:gd name="connsiteX10" fmla="*/ 7844 w 18496"/>
                      <a:gd name="connsiteY10" fmla="*/ 291 h 18298"/>
                      <a:gd name="connsiteX11" fmla="*/ 8564 w 18496"/>
                      <a:gd name="connsiteY11" fmla="*/ 4847 h 18298"/>
                      <a:gd name="connsiteX12" fmla="*/ 4807 w 18496"/>
                      <a:gd name="connsiteY12" fmla="*/ 6766 h 18298"/>
                      <a:gd name="connsiteX13" fmla="*/ 3927 w 18496"/>
                      <a:gd name="connsiteY13" fmla="*/ 10043 h 18298"/>
                      <a:gd name="connsiteX14" fmla="*/ 5846 w 18496"/>
                      <a:gd name="connsiteY14" fmla="*/ 12841 h 18298"/>
                      <a:gd name="connsiteX15" fmla="*/ 10083 w 18496"/>
                      <a:gd name="connsiteY15" fmla="*/ 13321 h 18298"/>
                      <a:gd name="connsiteX16" fmla="*/ 13840 w 18496"/>
                      <a:gd name="connsiteY16" fmla="*/ 11402 h 18298"/>
                      <a:gd name="connsiteX17" fmla="*/ 14639 w 18496"/>
                      <a:gd name="connsiteY17" fmla="*/ 8125 h 18298"/>
                      <a:gd name="connsiteX18" fmla="*/ 12721 w 18496"/>
                      <a:gd name="connsiteY18" fmla="*/ 5327 h 18298"/>
                      <a:gd name="connsiteX19" fmla="*/ 8564 w 18496"/>
                      <a:gd name="connsiteY19" fmla="*/ 4767 h 1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496" h="18298">
                        <a:moveTo>
                          <a:pt x="7924" y="131"/>
                        </a:moveTo>
                        <a:cubicBezTo>
                          <a:pt x="9443" y="-109"/>
                          <a:pt x="10962" y="-29"/>
                          <a:pt x="12561" y="451"/>
                        </a:cubicBezTo>
                        <a:cubicBezTo>
                          <a:pt x="14159" y="930"/>
                          <a:pt x="15438" y="1810"/>
                          <a:pt x="16398" y="3089"/>
                        </a:cubicBezTo>
                        <a:cubicBezTo>
                          <a:pt x="17357" y="4368"/>
                          <a:pt x="18076" y="5807"/>
                          <a:pt x="18316" y="7485"/>
                        </a:cubicBezTo>
                        <a:cubicBezTo>
                          <a:pt x="18796" y="10123"/>
                          <a:pt x="18316" y="12442"/>
                          <a:pt x="16877" y="14440"/>
                        </a:cubicBezTo>
                        <a:cubicBezTo>
                          <a:pt x="15438" y="16439"/>
                          <a:pt x="13440" y="17638"/>
                          <a:pt x="10882" y="18117"/>
                        </a:cubicBezTo>
                        <a:cubicBezTo>
                          <a:pt x="8244" y="18597"/>
                          <a:pt x="5926" y="18117"/>
                          <a:pt x="3927" y="16758"/>
                        </a:cubicBezTo>
                        <a:cubicBezTo>
                          <a:pt x="1929" y="15399"/>
                          <a:pt x="650" y="13401"/>
                          <a:pt x="170" y="10843"/>
                        </a:cubicBezTo>
                        <a:cubicBezTo>
                          <a:pt x="-150" y="9244"/>
                          <a:pt x="10" y="7645"/>
                          <a:pt x="410" y="6126"/>
                        </a:cubicBezTo>
                        <a:cubicBezTo>
                          <a:pt x="890" y="4528"/>
                          <a:pt x="1769" y="3249"/>
                          <a:pt x="2968" y="2289"/>
                        </a:cubicBezTo>
                        <a:cubicBezTo>
                          <a:pt x="4247" y="1330"/>
                          <a:pt x="5846" y="611"/>
                          <a:pt x="7844" y="291"/>
                        </a:cubicBezTo>
                        <a:close/>
                        <a:moveTo>
                          <a:pt x="8564" y="4847"/>
                        </a:moveTo>
                        <a:cubicBezTo>
                          <a:pt x="6805" y="5167"/>
                          <a:pt x="5606" y="5807"/>
                          <a:pt x="4807" y="6766"/>
                        </a:cubicBezTo>
                        <a:cubicBezTo>
                          <a:pt x="4007" y="7725"/>
                          <a:pt x="3767" y="8844"/>
                          <a:pt x="3927" y="10043"/>
                        </a:cubicBezTo>
                        <a:cubicBezTo>
                          <a:pt x="4167" y="11242"/>
                          <a:pt x="4807" y="12202"/>
                          <a:pt x="5846" y="12841"/>
                        </a:cubicBezTo>
                        <a:cubicBezTo>
                          <a:pt x="6885" y="13481"/>
                          <a:pt x="8324" y="13641"/>
                          <a:pt x="10083" y="13321"/>
                        </a:cubicBezTo>
                        <a:cubicBezTo>
                          <a:pt x="11761" y="13001"/>
                          <a:pt x="13040" y="12362"/>
                          <a:pt x="13840" y="11402"/>
                        </a:cubicBezTo>
                        <a:cubicBezTo>
                          <a:pt x="14639" y="10443"/>
                          <a:pt x="14879" y="9324"/>
                          <a:pt x="14639" y="8125"/>
                        </a:cubicBezTo>
                        <a:cubicBezTo>
                          <a:pt x="14399" y="6926"/>
                          <a:pt x="13760" y="5967"/>
                          <a:pt x="12721" y="5327"/>
                        </a:cubicBezTo>
                        <a:cubicBezTo>
                          <a:pt x="11681" y="4687"/>
                          <a:pt x="10242" y="4528"/>
                          <a:pt x="8564" y="476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41" name="Freeform: Shape 5340">
                    <a:extLst>
                      <a:ext uri="{FF2B5EF4-FFF2-40B4-BE49-F238E27FC236}">
                        <a16:creationId xmlns:a16="http://schemas.microsoft.com/office/drawing/2014/main" id="{640814A2-1D64-2799-4D45-96EB02995AA1}"/>
                      </a:ext>
                    </a:extLst>
                  </p:cNvPr>
                  <p:cNvSpPr/>
                  <p:nvPr/>
                </p:nvSpPr>
                <p:spPr>
                  <a:xfrm>
                    <a:off x="2468754" y="364180"/>
                    <a:ext cx="18621" cy="16998"/>
                  </a:xfrm>
                  <a:custGeom>
                    <a:avLst/>
                    <a:gdLst>
                      <a:gd name="connsiteX0" fmla="*/ 14171 w 18621"/>
                      <a:gd name="connsiteY0" fmla="*/ 15640 h 16998"/>
                      <a:gd name="connsiteX1" fmla="*/ 12572 w 18621"/>
                      <a:gd name="connsiteY1" fmla="*/ 11243 h 16998"/>
                      <a:gd name="connsiteX2" fmla="*/ 14410 w 18621"/>
                      <a:gd name="connsiteY2" fmla="*/ 9884 h 16998"/>
                      <a:gd name="connsiteX3" fmla="*/ 14730 w 18621"/>
                      <a:gd name="connsiteY3" fmla="*/ 7646 h 16998"/>
                      <a:gd name="connsiteX4" fmla="*/ 13051 w 18621"/>
                      <a:gd name="connsiteY4" fmla="*/ 5088 h 16998"/>
                      <a:gd name="connsiteX5" fmla="*/ 8895 w 18621"/>
                      <a:gd name="connsiteY5" fmla="*/ 4768 h 16998"/>
                      <a:gd name="connsiteX6" fmla="*/ 4738 w 18621"/>
                      <a:gd name="connsiteY6" fmla="*/ 6607 h 16998"/>
                      <a:gd name="connsiteX7" fmla="*/ 3938 w 18621"/>
                      <a:gd name="connsiteY7" fmla="*/ 9645 h 16998"/>
                      <a:gd name="connsiteX8" fmla="*/ 5057 w 18621"/>
                      <a:gd name="connsiteY8" fmla="*/ 11643 h 16998"/>
                      <a:gd name="connsiteX9" fmla="*/ 7855 w 18621"/>
                      <a:gd name="connsiteY9" fmla="*/ 12362 h 16998"/>
                      <a:gd name="connsiteX10" fmla="*/ 7855 w 18621"/>
                      <a:gd name="connsiteY10" fmla="*/ 16999 h 16998"/>
                      <a:gd name="connsiteX11" fmla="*/ 2739 w 18621"/>
                      <a:gd name="connsiteY11" fmla="*/ 15160 h 16998"/>
                      <a:gd name="connsiteX12" fmla="*/ 181 w 18621"/>
                      <a:gd name="connsiteY12" fmla="*/ 10124 h 16998"/>
                      <a:gd name="connsiteX13" fmla="*/ 1540 w 18621"/>
                      <a:gd name="connsiteY13" fmla="*/ 3649 h 16998"/>
                      <a:gd name="connsiteX14" fmla="*/ 7775 w 18621"/>
                      <a:gd name="connsiteY14" fmla="*/ 212 h 16998"/>
                      <a:gd name="connsiteX15" fmla="*/ 14890 w 18621"/>
                      <a:gd name="connsiteY15" fmla="*/ 1331 h 16998"/>
                      <a:gd name="connsiteX16" fmla="*/ 18407 w 18621"/>
                      <a:gd name="connsiteY16" fmla="*/ 7086 h 16998"/>
                      <a:gd name="connsiteX17" fmla="*/ 17928 w 18621"/>
                      <a:gd name="connsiteY17" fmla="*/ 12362 h 16998"/>
                      <a:gd name="connsiteX18" fmla="*/ 14250 w 18621"/>
                      <a:gd name="connsiteY18" fmla="*/ 15800 h 16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621" h="16998">
                        <a:moveTo>
                          <a:pt x="14171" y="15640"/>
                        </a:moveTo>
                        <a:lnTo>
                          <a:pt x="12572" y="11243"/>
                        </a:lnTo>
                        <a:cubicBezTo>
                          <a:pt x="13451" y="10924"/>
                          <a:pt x="14090" y="10444"/>
                          <a:pt x="14410" y="9884"/>
                        </a:cubicBezTo>
                        <a:cubicBezTo>
                          <a:pt x="14810" y="9245"/>
                          <a:pt x="14890" y="8525"/>
                          <a:pt x="14730" y="7646"/>
                        </a:cubicBezTo>
                        <a:cubicBezTo>
                          <a:pt x="14490" y="6527"/>
                          <a:pt x="14011" y="5648"/>
                          <a:pt x="13051" y="5088"/>
                        </a:cubicBezTo>
                        <a:cubicBezTo>
                          <a:pt x="12172" y="4528"/>
                          <a:pt x="10733" y="4448"/>
                          <a:pt x="8895" y="4768"/>
                        </a:cubicBezTo>
                        <a:cubicBezTo>
                          <a:pt x="6816" y="5088"/>
                          <a:pt x="5457" y="5727"/>
                          <a:pt x="4738" y="6607"/>
                        </a:cubicBezTo>
                        <a:cubicBezTo>
                          <a:pt x="4018" y="7486"/>
                          <a:pt x="3778" y="8445"/>
                          <a:pt x="3938" y="9645"/>
                        </a:cubicBezTo>
                        <a:cubicBezTo>
                          <a:pt x="4098" y="10524"/>
                          <a:pt x="4498" y="11163"/>
                          <a:pt x="5057" y="11643"/>
                        </a:cubicBezTo>
                        <a:cubicBezTo>
                          <a:pt x="5617" y="12123"/>
                          <a:pt x="6576" y="12362"/>
                          <a:pt x="7855" y="12362"/>
                        </a:cubicBezTo>
                        <a:lnTo>
                          <a:pt x="7855" y="16999"/>
                        </a:lnTo>
                        <a:cubicBezTo>
                          <a:pt x="5697" y="16919"/>
                          <a:pt x="4018" y="16279"/>
                          <a:pt x="2739" y="15160"/>
                        </a:cubicBezTo>
                        <a:cubicBezTo>
                          <a:pt x="1460" y="14041"/>
                          <a:pt x="581" y="12282"/>
                          <a:pt x="181" y="10124"/>
                        </a:cubicBezTo>
                        <a:cubicBezTo>
                          <a:pt x="-299" y="7566"/>
                          <a:pt x="181" y="5408"/>
                          <a:pt x="1540" y="3649"/>
                        </a:cubicBezTo>
                        <a:cubicBezTo>
                          <a:pt x="2899" y="1810"/>
                          <a:pt x="4977" y="691"/>
                          <a:pt x="7775" y="212"/>
                        </a:cubicBezTo>
                        <a:cubicBezTo>
                          <a:pt x="10653" y="-268"/>
                          <a:pt x="13051" y="52"/>
                          <a:pt x="14890" y="1331"/>
                        </a:cubicBezTo>
                        <a:cubicBezTo>
                          <a:pt x="16729" y="2610"/>
                          <a:pt x="17928" y="4448"/>
                          <a:pt x="18407" y="7086"/>
                        </a:cubicBezTo>
                        <a:cubicBezTo>
                          <a:pt x="18807" y="9165"/>
                          <a:pt x="18647" y="11003"/>
                          <a:pt x="17928" y="12362"/>
                        </a:cubicBezTo>
                        <a:cubicBezTo>
                          <a:pt x="17208" y="13801"/>
                          <a:pt x="16009" y="14920"/>
                          <a:pt x="14250" y="15800"/>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42" name="Freeform: Shape 5341">
                    <a:extLst>
                      <a:ext uri="{FF2B5EF4-FFF2-40B4-BE49-F238E27FC236}">
                        <a16:creationId xmlns:a16="http://schemas.microsoft.com/office/drawing/2014/main" id="{8DB178D4-F26C-2B53-113D-EC670C4FA8CF}"/>
                      </a:ext>
                    </a:extLst>
                  </p:cNvPr>
                  <p:cNvSpPr/>
                  <p:nvPr/>
                </p:nvSpPr>
                <p:spPr>
                  <a:xfrm>
                    <a:off x="2472031" y="382886"/>
                    <a:ext cx="18621" cy="16998"/>
                  </a:xfrm>
                  <a:custGeom>
                    <a:avLst/>
                    <a:gdLst>
                      <a:gd name="connsiteX0" fmla="*/ 14170 w 18621"/>
                      <a:gd name="connsiteY0" fmla="*/ 15640 h 16998"/>
                      <a:gd name="connsiteX1" fmla="*/ 12572 w 18621"/>
                      <a:gd name="connsiteY1" fmla="*/ 11243 h 16998"/>
                      <a:gd name="connsiteX2" fmla="*/ 14410 w 18621"/>
                      <a:gd name="connsiteY2" fmla="*/ 9884 h 16998"/>
                      <a:gd name="connsiteX3" fmla="*/ 14730 w 18621"/>
                      <a:gd name="connsiteY3" fmla="*/ 7646 h 16998"/>
                      <a:gd name="connsiteX4" fmla="*/ 13051 w 18621"/>
                      <a:gd name="connsiteY4" fmla="*/ 5088 h 16998"/>
                      <a:gd name="connsiteX5" fmla="*/ 8895 w 18621"/>
                      <a:gd name="connsiteY5" fmla="*/ 4768 h 16998"/>
                      <a:gd name="connsiteX6" fmla="*/ 4738 w 18621"/>
                      <a:gd name="connsiteY6" fmla="*/ 6607 h 16998"/>
                      <a:gd name="connsiteX7" fmla="*/ 3938 w 18621"/>
                      <a:gd name="connsiteY7" fmla="*/ 9645 h 16998"/>
                      <a:gd name="connsiteX8" fmla="*/ 5057 w 18621"/>
                      <a:gd name="connsiteY8" fmla="*/ 11643 h 16998"/>
                      <a:gd name="connsiteX9" fmla="*/ 7855 w 18621"/>
                      <a:gd name="connsiteY9" fmla="*/ 12362 h 16998"/>
                      <a:gd name="connsiteX10" fmla="*/ 7855 w 18621"/>
                      <a:gd name="connsiteY10" fmla="*/ 16999 h 16998"/>
                      <a:gd name="connsiteX11" fmla="*/ 2739 w 18621"/>
                      <a:gd name="connsiteY11" fmla="*/ 15160 h 16998"/>
                      <a:gd name="connsiteX12" fmla="*/ 181 w 18621"/>
                      <a:gd name="connsiteY12" fmla="*/ 10124 h 16998"/>
                      <a:gd name="connsiteX13" fmla="*/ 1540 w 18621"/>
                      <a:gd name="connsiteY13" fmla="*/ 3649 h 16998"/>
                      <a:gd name="connsiteX14" fmla="*/ 7775 w 18621"/>
                      <a:gd name="connsiteY14" fmla="*/ 212 h 16998"/>
                      <a:gd name="connsiteX15" fmla="*/ 14890 w 18621"/>
                      <a:gd name="connsiteY15" fmla="*/ 1331 h 16998"/>
                      <a:gd name="connsiteX16" fmla="*/ 18407 w 18621"/>
                      <a:gd name="connsiteY16" fmla="*/ 7086 h 16998"/>
                      <a:gd name="connsiteX17" fmla="*/ 17928 w 18621"/>
                      <a:gd name="connsiteY17" fmla="*/ 12362 h 16998"/>
                      <a:gd name="connsiteX18" fmla="*/ 14250 w 18621"/>
                      <a:gd name="connsiteY18" fmla="*/ 15800 h 16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621" h="16998">
                        <a:moveTo>
                          <a:pt x="14170" y="15640"/>
                        </a:moveTo>
                        <a:lnTo>
                          <a:pt x="12572" y="11243"/>
                        </a:lnTo>
                        <a:cubicBezTo>
                          <a:pt x="13451" y="10924"/>
                          <a:pt x="14091" y="10444"/>
                          <a:pt x="14410" y="9884"/>
                        </a:cubicBezTo>
                        <a:cubicBezTo>
                          <a:pt x="14810" y="9245"/>
                          <a:pt x="14890" y="8525"/>
                          <a:pt x="14730" y="7646"/>
                        </a:cubicBezTo>
                        <a:cubicBezTo>
                          <a:pt x="14490" y="6527"/>
                          <a:pt x="14011" y="5648"/>
                          <a:pt x="13051" y="5088"/>
                        </a:cubicBezTo>
                        <a:cubicBezTo>
                          <a:pt x="12172" y="4528"/>
                          <a:pt x="10733" y="4448"/>
                          <a:pt x="8895" y="4768"/>
                        </a:cubicBezTo>
                        <a:cubicBezTo>
                          <a:pt x="6816" y="5088"/>
                          <a:pt x="5457" y="5727"/>
                          <a:pt x="4738" y="6607"/>
                        </a:cubicBezTo>
                        <a:cubicBezTo>
                          <a:pt x="4018" y="7486"/>
                          <a:pt x="3778" y="8445"/>
                          <a:pt x="3938" y="9645"/>
                        </a:cubicBezTo>
                        <a:cubicBezTo>
                          <a:pt x="4098" y="10524"/>
                          <a:pt x="4498" y="11163"/>
                          <a:pt x="5057" y="11643"/>
                        </a:cubicBezTo>
                        <a:cubicBezTo>
                          <a:pt x="5617" y="12123"/>
                          <a:pt x="6576" y="12362"/>
                          <a:pt x="7855" y="12362"/>
                        </a:cubicBezTo>
                        <a:lnTo>
                          <a:pt x="7855" y="16999"/>
                        </a:lnTo>
                        <a:cubicBezTo>
                          <a:pt x="5697" y="16919"/>
                          <a:pt x="4018" y="16279"/>
                          <a:pt x="2739" y="15160"/>
                        </a:cubicBezTo>
                        <a:cubicBezTo>
                          <a:pt x="1460" y="14041"/>
                          <a:pt x="581" y="12362"/>
                          <a:pt x="181" y="10124"/>
                        </a:cubicBezTo>
                        <a:cubicBezTo>
                          <a:pt x="-298" y="7566"/>
                          <a:pt x="181" y="5408"/>
                          <a:pt x="1540" y="3649"/>
                        </a:cubicBezTo>
                        <a:cubicBezTo>
                          <a:pt x="2899" y="1810"/>
                          <a:pt x="4978" y="691"/>
                          <a:pt x="7775" y="212"/>
                        </a:cubicBezTo>
                        <a:cubicBezTo>
                          <a:pt x="10653" y="-268"/>
                          <a:pt x="13051" y="52"/>
                          <a:pt x="14890" y="1331"/>
                        </a:cubicBezTo>
                        <a:cubicBezTo>
                          <a:pt x="16729" y="2530"/>
                          <a:pt x="17928" y="4448"/>
                          <a:pt x="18407" y="7086"/>
                        </a:cubicBezTo>
                        <a:cubicBezTo>
                          <a:pt x="18807" y="9165"/>
                          <a:pt x="18647" y="11003"/>
                          <a:pt x="17928" y="12362"/>
                        </a:cubicBezTo>
                        <a:cubicBezTo>
                          <a:pt x="17208" y="13801"/>
                          <a:pt x="16009" y="14920"/>
                          <a:pt x="14250" y="15800"/>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43" name="Freeform: Shape 5342">
                    <a:extLst>
                      <a:ext uri="{FF2B5EF4-FFF2-40B4-BE49-F238E27FC236}">
                        <a16:creationId xmlns:a16="http://schemas.microsoft.com/office/drawing/2014/main" id="{AC68FE73-0939-6428-DC1A-070546D49D5E}"/>
                      </a:ext>
                    </a:extLst>
                  </p:cNvPr>
                  <p:cNvSpPr/>
                  <p:nvPr/>
                </p:nvSpPr>
                <p:spPr>
                  <a:xfrm>
                    <a:off x="2475404" y="401352"/>
                    <a:ext cx="18492" cy="18298"/>
                  </a:xfrm>
                  <a:custGeom>
                    <a:avLst/>
                    <a:gdLst>
                      <a:gd name="connsiteX0" fmla="*/ 7920 w 18492"/>
                      <a:gd name="connsiteY0" fmla="*/ 131 h 18298"/>
                      <a:gd name="connsiteX1" fmla="*/ 12557 w 18492"/>
                      <a:gd name="connsiteY1" fmla="*/ 451 h 18298"/>
                      <a:gd name="connsiteX2" fmla="*/ 16394 w 18492"/>
                      <a:gd name="connsiteY2" fmla="*/ 3089 h 18298"/>
                      <a:gd name="connsiteX3" fmla="*/ 18312 w 18492"/>
                      <a:gd name="connsiteY3" fmla="*/ 7485 h 18298"/>
                      <a:gd name="connsiteX4" fmla="*/ 16874 w 18492"/>
                      <a:gd name="connsiteY4" fmla="*/ 14440 h 18298"/>
                      <a:gd name="connsiteX5" fmla="*/ 10878 w 18492"/>
                      <a:gd name="connsiteY5" fmla="*/ 18117 h 18298"/>
                      <a:gd name="connsiteX6" fmla="*/ 3923 w 18492"/>
                      <a:gd name="connsiteY6" fmla="*/ 16758 h 18298"/>
                      <a:gd name="connsiteX7" fmla="*/ 166 w 18492"/>
                      <a:gd name="connsiteY7" fmla="*/ 10843 h 18298"/>
                      <a:gd name="connsiteX8" fmla="*/ 486 w 18492"/>
                      <a:gd name="connsiteY8" fmla="*/ 6126 h 18298"/>
                      <a:gd name="connsiteX9" fmla="*/ 3044 w 18492"/>
                      <a:gd name="connsiteY9" fmla="*/ 2289 h 18298"/>
                      <a:gd name="connsiteX10" fmla="*/ 7920 w 18492"/>
                      <a:gd name="connsiteY10" fmla="*/ 291 h 18298"/>
                      <a:gd name="connsiteX11" fmla="*/ 8480 w 18492"/>
                      <a:gd name="connsiteY11" fmla="*/ 4927 h 18298"/>
                      <a:gd name="connsiteX12" fmla="*/ 4723 w 18492"/>
                      <a:gd name="connsiteY12" fmla="*/ 6846 h 18298"/>
                      <a:gd name="connsiteX13" fmla="*/ 3844 w 18492"/>
                      <a:gd name="connsiteY13" fmla="*/ 10123 h 18298"/>
                      <a:gd name="connsiteX14" fmla="*/ 5762 w 18492"/>
                      <a:gd name="connsiteY14" fmla="*/ 12921 h 18298"/>
                      <a:gd name="connsiteX15" fmla="*/ 9999 w 18492"/>
                      <a:gd name="connsiteY15" fmla="*/ 13401 h 18298"/>
                      <a:gd name="connsiteX16" fmla="*/ 13756 w 18492"/>
                      <a:gd name="connsiteY16" fmla="*/ 11482 h 18298"/>
                      <a:gd name="connsiteX17" fmla="*/ 14555 w 18492"/>
                      <a:gd name="connsiteY17" fmla="*/ 8205 h 18298"/>
                      <a:gd name="connsiteX18" fmla="*/ 12637 w 18492"/>
                      <a:gd name="connsiteY18" fmla="*/ 5407 h 18298"/>
                      <a:gd name="connsiteX19" fmla="*/ 8480 w 18492"/>
                      <a:gd name="connsiteY19" fmla="*/ 4847 h 1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492" h="18298">
                        <a:moveTo>
                          <a:pt x="7920" y="131"/>
                        </a:moveTo>
                        <a:cubicBezTo>
                          <a:pt x="9439" y="-109"/>
                          <a:pt x="10958" y="-29"/>
                          <a:pt x="12557" y="451"/>
                        </a:cubicBezTo>
                        <a:cubicBezTo>
                          <a:pt x="14156" y="930"/>
                          <a:pt x="15435" y="1810"/>
                          <a:pt x="16394" y="3089"/>
                        </a:cubicBezTo>
                        <a:cubicBezTo>
                          <a:pt x="17353" y="4368"/>
                          <a:pt x="18073" y="5807"/>
                          <a:pt x="18312" y="7485"/>
                        </a:cubicBezTo>
                        <a:cubicBezTo>
                          <a:pt x="18792" y="10123"/>
                          <a:pt x="18312" y="12442"/>
                          <a:pt x="16874" y="14440"/>
                        </a:cubicBezTo>
                        <a:cubicBezTo>
                          <a:pt x="15435" y="16439"/>
                          <a:pt x="13436" y="17638"/>
                          <a:pt x="10878" y="18117"/>
                        </a:cubicBezTo>
                        <a:cubicBezTo>
                          <a:pt x="8240" y="18597"/>
                          <a:pt x="5922" y="18117"/>
                          <a:pt x="3923" y="16758"/>
                        </a:cubicBezTo>
                        <a:cubicBezTo>
                          <a:pt x="1925" y="15399"/>
                          <a:pt x="646" y="13401"/>
                          <a:pt x="166" y="10843"/>
                        </a:cubicBezTo>
                        <a:cubicBezTo>
                          <a:pt x="-153" y="9244"/>
                          <a:pt x="6" y="7645"/>
                          <a:pt x="486" y="6126"/>
                        </a:cubicBezTo>
                        <a:cubicBezTo>
                          <a:pt x="966" y="4528"/>
                          <a:pt x="1845" y="3249"/>
                          <a:pt x="3044" y="2289"/>
                        </a:cubicBezTo>
                        <a:cubicBezTo>
                          <a:pt x="4323" y="1330"/>
                          <a:pt x="5922" y="611"/>
                          <a:pt x="7920" y="291"/>
                        </a:cubicBezTo>
                        <a:close/>
                        <a:moveTo>
                          <a:pt x="8480" y="4927"/>
                        </a:moveTo>
                        <a:cubicBezTo>
                          <a:pt x="6721" y="5247"/>
                          <a:pt x="5522" y="5887"/>
                          <a:pt x="4723" y="6846"/>
                        </a:cubicBezTo>
                        <a:cubicBezTo>
                          <a:pt x="3923" y="7805"/>
                          <a:pt x="3684" y="8924"/>
                          <a:pt x="3844" y="10123"/>
                        </a:cubicBezTo>
                        <a:cubicBezTo>
                          <a:pt x="4003" y="11322"/>
                          <a:pt x="4723" y="12282"/>
                          <a:pt x="5762" y="12921"/>
                        </a:cubicBezTo>
                        <a:cubicBezTo>
                          <a:pt x="6801" y="13561"/>
                          <a:pt x="8240" y="13721"/>
                          <a:pt x="9999" y="13401"/>
                        </a:cubicBezTo>
                        <a:cubicBezTo>
                          <a:pt x="11678" y="13081"/>
                          <a:pt x="12957" y="12442"/>
                          <a:pt x="13756" y="11482"/>
                        </a:cubicBezTo>
                        <a:cubicBezTo>
                          <a:pt x="14555" y="10523"/>
                          <a:pt x="14795" y="9404"/>
                          <a:pt x="14555" y="8205"/>
                        </a:cubicBezTo>
                        <a:cubicBezTo>
                          <a:pt x="14316" y="7006"/>
                          <a:pt x="13676" y="6046"/>
                          <a:pt x="12637" y="5407"/>
                        </a:cubicBezTo>
                        <a:cubicBezTo>
                          <a:pt x="11598" y="4767"/>
                          <a:pt x="10159" y="4608"/>
                          <a:pt x="8480" y="484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5335" name="Freeform: Shape 5334">
                  <a:extLst>
                    <a:ext uri="{FF2B5EF4-FFF2-40B4-BE49-F238E27FC236}">
                      <a16:creationId xmlns:a16="http://schemas.microsoft.com/office/drawing/2014/main" id="{447680F3-5E43-DF6E-BC04-C2F62D2DEE13}"/>
                    </a:ext>
                  </a:extLst>
                </p:cNvPr>
                <p:cNvSpPr/>
                <p:nvPr/>
              </p:nvSpPr>
              <p:spPr>
                <a:xfrm>
                  <a:off x="2424809" y="285971"/>
                  <a:ext cx="24141" cy="22303"/>
                </a:xfrm>
                <a:custGeom>
                  <a:avLst/>
                  <a:gdLst>
                    <a:gd name="connsiteX0" fmla="*/ 20624 w 24141"/>
                    <a:gd name="connsiteY0" fmla="*/ 0 h 22303"/>
                    <a:gd name="connsiteX1" fmla="*/ 24142 w 24141"/>
                    <a:gd name="connsiteY1" fmla="*/ 22303 h 22303"/>
                    <a:gd name="connsiteX2" fmla="*/ 0 w 24141"/>
                    <a:gd name="connsiteY2" fmla="*/ 14709 h 22303"/>
                    <a:gd name="connsiteX3" fmla="*/ 20624 w 24141"/>
                    <a:gd name="connsiteY3" fmla="*/ 0 h 22303"/>
                  </a:gdLst>
                  <a:ahLst/>
                  <a:cxnLst>
                    <a:cxn ang="0">
                      <a:pos x="connsiteX0" y="connsiteY0"/>
                    </a:cxn>
                    <a:cxn ang="0">
                      <a:pos x="connsiteX1" y="connsiteY1"/>
                    </a:cxn>
                    <a:cxn ang="0">
                      <a:pos x="connsiteX2" y="connsiteY2"/>
                    </a:cxn>
                    <a:cxn ang="0">
                      <a:pos x="connsiteX3" y="connsiteY3"/>
                    </a:cxn>
                  </a:cxnLst>
                  <a:rect l="l" t="t" r="r" b="b"/>
                  <a:pathLst>
                    <a:path w="24141" h="22303">
                      <a:moveTo>
                        <a:pt x="20624" y="0"/>
                      </a:moveTo>
                      <a:lnTo>
                        <a:pt x="24142" y="22303"/>
                      </a:lnTo>
                      <a:lnTo>
                        <a:pt x="0" y="14709"/>
                      </a:lnTo>
                      <a:lnTo>
                        <a:pt x="20624"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36" name="Freeform: Shape 5335">
                  <a:extLst>
                    <a:ext uri="{FF2B5EF4-FFF2-40B4-BE49-F238E27FC236}">
                      <a16:creationId xmlns:a16="http://schemas.microsoft.com/office/drawing/2014/main" id="{7C3854AE-6961-68E0-C32F-E4BB047D63D2}"/>
                    </a:ext>
                  </a:extLst>
                </p:cNvPr>
                <p:cNvSpPr/>
                <p:nvPr/>
              </p:nvSpPr>
              <p:spPr>
                <a:xfrm>
                  <a:off x="2484043" y="1115899"/>
                  <a:ext cx="243654" cy="48523"/>
                </a:xfrm>
                <a:custGeom>
                  <a:avLst/>
                  <a:gdLst>
                    <a:gd name="connsiteX0" fmla="*/ 0 w 243654"/>
                    <a:gd name="connsiteY0" fmla="*/ 48523 h 48523"/>
                    <a:gd name="connsiteX1" fmla="*/ 243654 w 243654"/>
                    <a:gd name="connsiteY1" fmla="*/ 0 h 48523"/>
                  </a:gdLst>
                  <a:ahLst/>
                  <a:cxnLst>
                    <a:cxn ang="0">
                      <a:pos x="connsiteX0" y="connsiteY0"/>
                    </a:cxn>
                    <a:cxn ang="0">
                      <a:pos x="connsiteX1" y="connsiteY1"/>
                    </a:cxn>
                  </a:cxnLst>
                  <a:rect l="l" t="t" r="r" b="b"/>
                  <a:pathLst>
                    <a:path w="243654" h="48523">
                      <a:moveTo>
                        <a:pt x="0" y="48523"/>
                      </a:moveTo>
                      <a:cubicBezTo>
                        <a:pt x="78660" y="25740"/>
                        <a:pt x="160118" y="9353"/>
                        <a:pt x="243654" y="0"/>
                      </a:cubicBezTo>
                    </a:path>
                  </a:pathLst>
                </a:custGeom>
                <a:no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5314" name="Graphic 2243">
                <a:extLst>
                  <a:ext uri="{FF2B5EF4-FFF2-40B4-BE49-F238E27FC236}">
                    <a16:creationId xmlns:a16="http://schemas.microsoft.com/office/drawing/2014/main" id="{25EE9C5D-3331-5612-3406-E68DC6E8D400}"/>
                  </a:ext>
                </a:extLst>
              </p:cNvPr>
              <p:cNvGrpSpPr/>
              <p:nvPr/>
            </p:nvGrpSpPr>
            <p:grpSpPr>
              <a:xfrm>
                <a:off x="2537922" y="1306394"/>
                <a:ext cx="265158" cy="491625"/>
                <a:chOff x="2537922" y="1306394"/>
                <a:chExt cx="265158" cy="491625"/>
              </a:xfrm>
            </p:grpSpPr>
            <p:sp>
              <p:nvSpPr>
                <p:cNvPr id="5315" name="Freeform: Shape 5314">
                  <a:extLst>
                    <a:ext uri="{FF2B5EF4-FFF2-40B4-BE49-F238E27FC236}">
                      <a16:creationId xmlns:a16="http://schemas.microsoft.com/office/drawing/2014/main" id="{8951F72D-454E-4056-C148-BD78B3035862}"/>
                    </a:ext>
                  </a:extLst>
                </p:cNvPr>
                <p:cNvSpPr/>
                <p:nvPr/>
              </p:nvSpPr>
              <p:spPr>
                <a:xfrm>
                  <a:off x="2537922" y="1306394"/>
                  <a:ext cx="265158" cy="491625"/>
                </a:xfrm>
                <a:custGeom>
                  <a:avLst/>
                  <a:gdLst>
                    <a:gd name="connsiteX0" fmla="*/ 265158 w 265158"/>
                    <a:gd name="connsiteY0" fmla="*/ 464686 h 491625"/>
                    <a:gd name="connsiteX1" fmla="*/ 211679 w 265158"/>
                    <a:gd name="connsiteY1" fmla="*/ 0 h 491625"/>
                    <a:gd name="connsiteX2" fmla="*/ 0 w 265158"/>
                    <a:gd name="connsiteY2" fmla="*/ 42528 h 491625"/>
                    <a:gd name="connsiteX3" fmla="*/ 131180 w 265158"/>
                    <a:gd name="connsiteY3" fmla="*/ 491625 h 491625"/>
                    <a:gd name="connsiteX4" fmla="*/ 265158 w 265158"/>
                    <a:gd name="connsiteY4" fmla="*/ 464686 h 491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158" h="491625">
                      <a:moveTo>
                        <a:pt x="265158" y="464686"/>
                      </a:moveTo>
                      <a:lnTo>
                        <a:pt x="211679" y="0"/>
                      </a:lnTo>
                      <a:cubicBezTo>
                        <a:pt x="139094" y="8234"/>
                        <a:pt x="68348" y="22623"/>
                        <a:pt x="0" y="42528"/>
                      </a:cubicBezTo>
                      <a:lnTo>
                        <a:pt x="131180" y="491625"/>
                      </a:lnTo>
                      <a:cubicBezTo>
                        <a:pt x="174427" y="478995"/>
                        <a:pt x="219193" y="469962"/>
                        <a:pt x="265158" y="464686"/>
                      </a:cubicBezTo>
                      <a:close/>
                    </a:path>
                  </a:pathLst>
                </a:custGeom>
                <a:solidFill>
                  <a:srgbClr val="3AB481"/>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5316" name="Graphic 2243">
                  <a:extLst>
                    <a:ext uri="{FF2B5EF4-FFF2-40B4-BE49-F238E27FC236}">
                      <a16:creationId xmlns:a16="http://schemas.microsoft.com/office/drawing/2014/main" id="{64752203-46B9-2433-80DF-D5D5429EC8DE}"/>
                    </a:ext>
                  </a:extLst>
                </p:cNvPr>
                <p:cNvGrpSpPr/>
                <p:nvPr/>
              </p:nvGrpSpPr>
              <p:grpSpPr>
                <a:xfrm>
                  <a:off x="2615863" y="1371704"/>
                  <a:ext cx="92046" cy="241096"/>
                  <a:chOff x="2615863" y="1371704"/>
                  <a:chExt cx="92046" cy="241096"/>
                </a:xfrm>
                <a:solidFill>
                  <a:srgbClr val="000000"/>
                </a:solidFill>
              </p:grpSpPr>
              <p:sp>
                <p:nvSpPr>
                  <p:cNvPr id="5317" name="Freeform: Shape 5316">
                    <a:extLst>
                      <a:ext uri="{FF2B5EF4-FFF2-40B4-BE49-F238E27FC236}">
                        <a16:creationId xmlns:a16="http://schemas.microsoft.com/office/drawing/2014/main" id="{E530C543-A855-8519-CECD-23D87DF69FED}"/>
                      </a:ext>
                    </a:extLst>
                  </p:cNvPr>
                  <p:cNvSpPr/>
                  <p:nvPr/>
                </p:nvSpPr>
                <p:spPr>
                  <a:xfrm>
                    <a:off x="2615863" y="1371704"/>
                    <a:ext cx="69307" cy="61872"/>
                  </a:xfrm>
                  <a:custGeom>
                    <a:avLst/>
                    <a:gdLst>
                      <a:gd name="connsiteX0" fmla="*/ 12790 w 69307"/>
                      <a:gd name="connsiteY0" fmla="*/ 61793 h 61872"/>
                      <a:gd name="connsiteX1" fmla="*/ 9992 w 69307"/>
                      <a:gd name="connsiteY1" fmla="*/ 48283 h 61872"/>
                      <a:gd name="connsiteX2" fmla="*/ 22863 w 69307"/>
                      <a:gd name="connsiteY2" fmla="*/ 39970 h 61872"/>
                      <a:gd name="connsiteX3" fmla="*/ 17746 w 69307"/>
                      <a:gd name="connsiteY3" fmla="*/ 15348 h 61872"/>
                      <a:gd name="connsiteX4" fmla="*/ 2718 w 69307"/>
                      <a:gd name="connsiteY4" fmla="*/ 13190 h 61872"/>
                      <a:gd name="connsiteX5" fmla="*/ 0 w 69307"/>
                      <a:gd name="connsiteY5" fmla="*/ 0 h 61872"/>
                      <a:gd name="connsiteX6" fmla="*/ 66589 w 69307"/>
                      <a:gd name="connsiteY6" fmla="*/ 11271 h 61872"/>
                      <a:gd name="connsiteX7" fmla="*/ 69307 w 69307"/>
                      <a:gd name="connsiteY7" fmla="*/ 24461 h 61872"/>
                      <a:gd name="connsiteX8" fmla="*/ 12790 w 69307"/>
                      <a:gd name="connsiteY8" fmla="*/ 61873 h 61872"/>
                      <a:gd name="connsiteX9" fmla="*/ 32455 w 69307"/>
                      <a:gd name="connsiteY9" fmla="*/ 33894 h 61872"/>
                      <a:gd name="connsiteX10" fmla="*/ 53559 w 69307"/>
                      <a:gd name="connsiteY10" fmla="*/ 20704 h 61872"/>
                      <a:gd name="connsiteX11" fmla="*/ 28938 w 69307"/>
                      <a:gd name="connsiteY11" fmla="*/ 17107 h 61872"/>
                      <a:gd name="connsiteX12" fmla="*/ 32375 w 69307"/>
                      <a:gd name="connsiteY12" fmla="*/ 33894 h 61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307" h="61872">
                        <a:moveTo>
                          <a:pt x="12790" y="61793"/>
                        </a:moveTo>
                        <a:lnTo>
                          <a:pt x="9992" y="48283"/>
                        </a:lnTo>
                        <a:lnTo>
                          <a:pt x="22863" y="39970"/>
                        </a:lnTo>
                        <a:lnTo>
                          <a:pt x="17746" y="15348"/>
                        </a:lnTo>
                        <a:lnTo>
                          <a:pt x="2718" y="13190"/>
                        </a:lnTo>
                        <a:lnTo>
                          <a:pt x="0" y="0"/>
                        </a:lnTo>
                        <a:lnTo>
                          <a:pt x="66589" y="11271"/>
                        </a:lnTo>
                        <a:lnTo>
                          <a:pt x="69307" y="24461"/>
                        </a:lnTo>
                        <a:lnTo>
                          <a:pt x="12790" y="61873"/>
                        </a:lnTo>
                        <a:close/>
                        <a:moveTo>
                          <a:pt x="32455" y="33894"/>
                        </a:moveTo>
                        <a:lnTo>
                          <a:pt x="53559" y="20704"/>
                        </a:lnTo>
                        <a:lnTo>
                          <a:pt x="28938" y="17107"/>
                        </a:lnTo>
                        <a:lnTo>
                          <a:pt x="32375" y="3389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18" name="Freeform: Shape 5317">
                    <a:extLst>
                      <a:ext uri="{FF2B5EF4-FFF2-40B4-BE49-F238E27FC236}">
                        <a16:creationId xmlns:a16="http://schemas.microsoft.com/office/drawing/2014/main" id="{F0D68A22-0697-4E13-9886-4B884D1F3071}"/>
                      </a:ext>
                    </a:extLst>
                  </p:cNvPr>
                  <p:cNvSpPr/>
                  <p:nvPr/>
                </p:nvSpPr>
                <p:spPr>
                  <a:xfrm>
                    <a:off x="2630332" y="1425663"/>
                    <a:ext cx="66186" cy="29177"/>
                  </a:xfrm>
                  <a:custGeom>
                    <a:avLst/>
                    <a:gdLst>
                      <a:gd name="connsiteX0" fmla="*/ 43247 w 66186"/>
                      <a:gd name="connsiteY0" fmla="*/ 0 h 29177"/>
                      <a:gd name="connsiteX1" fmla="*/ 44606 w 66186"/>
                      <a:gd name="connsiteY1" fmla="*/ 6555 h 29177"/>
                      <a:gd name="connsiteX2" fmla="*/ 47963 w 66186"/>
                      <a:gd name="connsiteY2" fmla="*/ 5836 h 29177"/>
                      <a:gd name="connsiteX3" fmla="*/ 56597 w 66186"/>
                      <a:gd name="connsiteY3" fmla="*/ 5276 h 29177"/>
                      <a:gd name="connsiteX4" fmla="*/ 62033 w 66186"/>
                      <a:gd name="connsiteY4" fmla="*/ 8793 h 29177"/>
                      <a:gd name="connsiteX5" fmla="*/ 65470 w 66186"/>
                      <a:gd name="connsiteY5" fmla="*/ 16547 h 29177"/>
                      <a:gd name="connsiteX6" fmla="*/ 66030 w 66186"/>
                      <a:gd name="connsiteY6" fmla="*/ 26780 h 29177"/>
                      <a:gd name="connsiteX7" fmla="*/ 57476 w 66186"/>
                      <a:gd name="connsiteY7" fmla="*/ 26780 h 29177"/>
                      <a:gd name="connsiteX8" fmla="*/ 56997 w 66186"/>
                      <a:gd name="connsiteY8" fmla="*/ 21344 h 29177"/>
                      <a:gd name="connsiteX9" fmla="*/ 54998 w 66186"/>
                      <a:gd name="connsiteY9" fmla="*/ 17906 h 29177"/>
                      <a:gd name="connsiteX10" fmla="*/ 50202 w 66186"/>
                      <a:gd name="connsiteY10" fmla="*/ 17746 h 29177"/>
                      <a:gd name="connsiteX11" fmla="*/ 47084 w 66186"/>
                      <a:gd name="connsiteY11" fmla="*/ 18386 h 29177"/>
                      <a:gd name="connsiteX12" fmla="*/ 48923 w 66186"/>
                      <a:gd name="connsiteY12" fmla="*/ 27259 h 29177"/>
                      <a:gd name="connsiteX13" fmla="*/ 39650 w 66186"/>
                      <a:gd name="connsiteY13" fmla="*/ 29178 h 29177"/>
                      <a:gd name="connsiteX14" fmla="*/ 37811 w 66186"/>
                      <a:gd name="connsiteY14" fmla="*/ 20304 h 29177"/>
                      <a:gd name="connsiteX15" fmla="*/ 2478 w 66186"/>
                      <a:gd name="connsiteY15" fmla="*/ 27579 h 29177"/>
                      <a:gd name="connsiteX16" fmla="*/ 0 w 66186"/>
                      <a:gd name="connsiteY16" fmla="*/ 15748 h 29177"/>
                      <a:gd name="connsiteX17" fmla="*/ 35333 w 66186"/>
                      <a:gd name="connsiteY17" fmla="*/ 8474 h 29177"/>
                      <a:gd name="connsiteX18" fmla="*/ 33974 w 66186"/>
                      <a:gd name="connsiteY18" fmla="*/ 1918 h 29177"/>
                      <a:gd name="connsiteX19" fmla="*/ 43247 w 66186"/>
                      <a:gd name="connsiteY19" fmla="*/ 0 h 2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186" h="29177">
                        <a:moveTo>
                          <a:pt x="43247" y="0"/>
                        </a:moveTo>
                        <a:lnTo>
                          <a:pt x="44606" y="6555"/>
                        </a:lnTo>
                        <a:lnTo>
                          <a:pt x="47963" y="5836"/>
                        </a:lnTo>
                        <a:cubicBezTo>
                          <a:pt x="51721" y="5036"/>
                          <a:pt x="54599" y="4876"/>
                          <a:pt x="56597" y="5276"/>
                        </a:cubicBezTo>
                        <a:cubicBezTo>
                          <a:pt x="58595" y="5676"/>
                          <a:pt x="60434" y="6875"/>
                          <a:pt x="62033" y="8793"/>
                        </a:cubicBezTo>
                        <a:cubicBezTo>
                          <a:pt x="63632" y="10712"/>
                          <a:pt x="64751" y="13270"/>
                          <a:pt x="65470" y="16547"/>
                        </a:cubicBezTo>
                        <a:cubicBezTo>
                          <a:pt x="66190" y="19905"/>
                          <a:pt x="66350" y="23342"/>
                          <a:pt x="66030" y="26780"/>
                        </a:cubicBezTo>
                        <a:lnTo>
                          <a:pt x="57476" y="26780"/>
                        </a:lnTo>
                        <a:cubicBezTo>
                          <a:pt x="57476" y="24941"/>
                          <a:pt x="57396" y="23022"/>
                          <a:pt x="56997" y="21344"/>
                        </a:cubicBezTo>
                        <a:cubicBezTo>
                          <a:pt x="56677" y="19665"/>
                          <a:pt x="55957" y="18466"/>
                          <a:pt x="54998" y="17906"/>
                        </a:cubicBezTo>
                        <a:cubicBezTo>
                          <a:pt x="54039" y="17347"/>
                          <a:pt x="52440" y="17267"/>
                          <a:pt x="50202" y="17746"/>
                        </a:cubicBezTo>
                        <a:lnTo>
                          <a:pt x="47084" y="18386"/>
                        </a:lnTo>
                        <a:lnTo>
                          <a:pt x="48923" y="27259"/>
                        </a:lnTo>
                        <a:lnTo>
                          <a:pt x="39650" y="29178"/>
                        </a:lnTo>
                        <a:lnTo>
                          <a:pt x="37811" y="20304"/>
                        </a:lnTo>
                        <a:lnTo>
                          <a:pt x="2478" y="27579"/>
                        </a:lnTo>
                        <a:lnTo>
                          <a:pt x="0" y="15748"/>
                        </a:lnTo>
                        <a:lnTo>
                          <a:pt x="35333" y="8474"/>
                        </a:lnTo>
                        <a:lnTo>
                          <a:pt x="33974" y="1918"/>
                        </a:lnTo>
                        <a:lnTo>
                          <a:pt x="43247"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19" name="Freeform: Shape 5318">
                    <a:extLst>
                      <a:ext uri="{FF2B5EF4-FFF2-40B4-BE49-F238E27FC236}">
                        <a16:creationId xmlns:a16="http://schemas.microsoft.com/office/drawing/2014/main" id="{851A2ADC-382C-0E0F-6BEF-381313EB4F49}"/>
                      </a:ext>
                    </a:extLst>
                  </p:cNvPr>
                  <p:cNvSpPr/>
                  <p:nvPr/>
                </p:nvSpPr>
                <p:spPr>
                  <a:xfrm>
                    <a:off x="2635848" y="1458997"/>
                    <a:ext cx="50339" cy="29097"/>
                  </a:xfrm>
                  <a:custGeom>
                    <a:avLst/>
                    <a:gdLst>
                      <a:gd name="connsiteX0" fmla="*/ 2398 w 50339"/>
                      <a:gd name="connsiteY0" fmla="*/ 21024 h 29097"/>
                      <a:gd name="connsiteX1" fmla="*/ 0 w 50339"/>
                      <a:gd name="connsiteY1" fmla="*/ 9193 h 29097"/>
                      <a:gd name="connsiteX2" fmla="*/ 44686 w 50339"/>
                      <a:gd name="connsiteY2" fmla="*/ 0 h 29097"/>
                      <a:gd name="connsiteX3" fmla="*/ 46924 w 50339"/>
                      <a:gd name="connsiteY3" fmla="*/ 10952 h 29097"/>
                      <a:gd name="connsiteX4" fmla="*/ 40609 w 50339"/>
                      <a:gd name="connsiteY4" fmla="*/ 12231 h 29097"/>
                      <a:gd name="connsiteX5" fmla="*/ 47564 w 50339"/>
                      <a:gd name="connsiteY5" fmla="*/ 16068 h 29097"/>
                      <a:gd name="connsiteX6" fmla="*/ 50042 w 50339"/>
                      <a:gd name="connsiteY6" fmla="*/ 20864 h 29097"/>
                      <a:gd name="connsiteX7" fmla="*/ 49402 w 50339"/>
                      <a:gd name="connsiteY7" fmla="*/ 29098 h 29097"/>
                      <a:gd name="connsiteX8" fmla="*/ 38371 w 50339"/>
                      <a:gd name="connsiteY8" fmla="*/ 27579 h 29097"/>
                      <a:gd name="connsiteX9" fmla="*/ 39170 w 50339"/>
                      <a:gd name="connsiteY9" fmla="*/ 21663 h 29097"/>
                      <a:gd name="connsiteX10" fmla="*/ 36932 w 50339"/>
                      <a:gd name="connsiteY10" fmla="*/ 17746 h 29097"/>
                      <a:gd name="connsiteX11" fmla="*/ 31416 w 50339"/>
                      <a:gd name="connsiteY11" fmla="*/ 16068 h 29097"/>
                      <a:gd name="connsiteX12" fmla="*/ 16228 w 50339"/>
                      <a:gd name="connsiteY12" fmla="*/ 18146 h 29097"/>
                      <a:gd name="connsiteX13" fmla="*/ 2398 w 50339"/>
                      <a:gd name="connsiteY13" fmla="*/ 21024 h 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39" h="29097">
                        <a:moveTo>
                          <a:pt x="2398" y="21024"/>
                        </a:moveTo>
                        <a:lnTo>
                          <a:pt x="0" y="9193"/>
                        </a:lnTo>
                        <a:lnTo>
                          <a:pt x="44686" y="0"/>
                        </a:lnTo>
                        <a:lnTo>
                          <a:pt x="46924" y="10952"/>
                        </a:lnTo>
                        <a:lnTo>
                          <a:pt x="40609" y="12231"/>
                        </a:lnTo>
                        <a:cubicBezTo>
                          <a:pt x="43966" y="13510"/>
                          <a:pt x="46285" y="14789"/>
                          <a:pt x="47564" y="16068"/>
                        </a:cubicBezTo>
                        <a:cubicBezTo>
                          <a:pt x="48843" y="17347"/>
                          <a:pt x="49642" y="18946"/>
                          <a:pt x="50042" y="20864"/>
                        </a:cubicBezTo>
                        <a:cubicBezTo>
                          <a:pt x="50602" y="23582"/>
                          <a:pt x="50362" y="26300"/>
                          <a:pt x="49402" y="29098"/>
                        </a:cubicBezTo>
                        <a:lnTo>
                          <a:pt x="38371" y="27579"/>
                        </a:lnTo>
                        <a:cubicBezTo>
                          <a:pt x="39250" y="25341"/>
                          <a:pt x="39490" y="23342"/>
                          <a:pt x="39170" y="21663"/>
                        </a:cubicBezTo>
                        <a:cubicBezTo>
                          <a:pt x="38851" y="19985"/>
                          <a:pt x="38051" y="18706"/>
                          <a:pt x="36932" y="17746"/>
                        </a:cubicBezTo>
                        <a:cubicBezTo>
                          <a:pt x="35813" y="16787"/>
                          <a:pt x="33974" y="16228"/>
                          <a:pt x="31416" y="16068"/>
                        </a:cubicBezTo>
                        <a:cubicBezTo>
                          <a:pt x="28938" y="15908"/>
                          <a:pt x="23822" y="16627"/>
                          <a:pt x="16228" y="18146"/>
                        </a:cubicBezTo>
                        <a:lnTo>
                          <a:pt x="2398" y="2102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20" name="Freeform: Shape 5319">
                    <a:extLst>
                      <a:ext uri="{FF2B5EF4-FFF2-40B4-BE49-F238E27FC236}">
                        <a16:creationId xmlns:a16="http://schemas.microsoft.com/office/drawing/2014/main" id="{2891845A-92CB-C9D1-B5E2-9A00352F845F}"/>
                      </a:ext>
                    </a:extLst>
                  </p:cNvPr>
                  <p:cNvSpPr/>
                  <p:nvPr/>
                </p:nvSpPr>
                <p:spPr>
                  <a:xfrm>
                    <a:off x="2642802" y="1489534"/>
                    <a:ext cx="64031" cy="24541"/>
                  </a:xfrm>
                  <a:custGeom>
                    <a:avLst/>
                    <a:gdLst>
                      <a:gd name="connsiteX0" fmla="*/ 0 w 64031"/>
                      <a:gd name="connsiteY0" fmla="*/ 12710 h 24541"/>
                      <a:gd name="connsiteX1" fmla="*/ 44686 w 64031"/>
                      <a:gd name="connsiteY1" fmla="*/ 3517 h 24541"/>
                      <a:gd name="connsiteX2" fmla="*/ 47084 w 64031"/>
                      <a:gd name="connsiteY2" fmla="*/ 15348 h 24541"/>
                      <a:gd name="connsiteX3" fmla="*/ 2398 w 64031"/>
                      <a:gd name="connsiteY3" fmla="*/ 24541 h 24541"/>
                      <a:gd name="connsiteX4" fmla="*/ 0 w 64031"/>
                      <a:gd name="connsiteY4" fmla="*/ 12710 h 24541"/>
                      <a:gd name="connsiteX5" fmla="*/ 50681 w 64031"/>
                      <a:gd name="connsiteY5" fmla="*/ 2238 h 24541"/>
                      <a:gd name="connsiteX6" fmla="*/ 61633 w 64031"/>
                      <a:gd name="connsiteY6" fmla="*/ 0 h 24541"/>
                      <a:gd name="connsiteX7" fmla="*/ 64031 w 64031"/>
                      <a:gd name="connsiteY7" fmla="*/ 11831 h 24541"/>
                      <a:gd name="connsiteX8" fmla="*/ 53080 w 64031"/>
                      <a:gd name="connsiteY8" fmla="*/ 14069 h 24541"/>
                      <a:gd name="connsiteX9" fmla="*/ 50681 w 64031"/>
                      <a:gd name="connsiteY9" fmla="*/ 2238 h 24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031" h="24541">
                        <a:moveTo>
                          <a:pt x="0" y="12710"/>
                        </a:moveTo>
                        <a:lnTo>
                          <a:pt x="44686" y="3517"/>
                        </a:lnTo>
                        <a:lnTo>
                          <a:pt x="47084" y="15348"/>
                        </a:lnTo>
                        <a:lnTo>
                          <a:pt x="2398" y="24541"/>
                        </a:lnTo>
                        <a:lnTo>
                          <a:pt x="0" y="12710"/>
                        </a:lnTo>
                        <a:close/>
                        <a:moveTo>
                          <a:pt x="50681" y="2238"/>
                        </a:moveTo>
                        <a:lnTo>
                          <a:pt x="61633" y="0"/>
                        </a:lnTo>
                        <a:lnTo>
                          <a:pt x="64031" y="11831"/>
                        </a:lnTo>
                        <a:lnTo>
                          <a:pt x="53080" y="14069"/>
                        </a:lnTo>
                        <a:lnTo>
                          <a:pt x="50681" y="22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21" name="Freeform: Shape 5320">
                    <a:extLst>
                      <a:ext uri="{FF2B5EF4-FFF2-40B4-BE49-F238E27FC236}">
                        <a16:creationId xmlns:a16="http://schemas.microsoft.com/office/drawing/2014/main" id="{57BF6D55-0D76-02A5-5836-366DE723BD76}"/>
                      </a:ext>
                    </a:extLst>
                  </p:cNvPr>
                  <p:cNvSpPr/>
                  <p:nvPr/>
                </p:nvSpPr>
                <p:spPr>
                  <a:xfrm>
                    <a:off x="2650055" y="1518203"/>
                    <a:ext cx="47928" cy="44315"/>
                  </a:xfrm>
                  <a:custGeom>
                    <a:avLst/>
                    <a:gdLst>
                      <a:gd name="connsiteX0" fmla="*/ 37193 w 47928"/>
                      <a:gd name="connsiteY0" fmla="*/ 40399 h 44315"/>
                      <a:gd name="connsiteX1" fmla="*/ 32717 w 47928"/>
                      <a:gd name="connsiteY1" fmla="*/ 29207 h 44315"/>
                      <a:gd name="connsiteX2" fmla="*/ 37433 w 47928"/>
                      <a:gd name="connsiteY2" fmla="*/ 25450 h 44315"/>
                      <a:gd name="connsiteX3" fmla="*/ 38073 w 47928"/>
                      <a:gd name="connsiteY3" fmla="*/ 19695 h 44315"/>
                      <a:gd name="connsiteX4" fmla="*/ 33596 w 47928"/>
                      <a:gd name="connsiteY4" fmla="*/ 13300 h 44315"/>
                      <a:gd name="connsiteX5" fmla="*/ 22884 w 47928"/>
                      <a:gd name="connsiteY5" fmla="*/ 12740 h 44315"/>
                      <a:gd name="connsiteX6" fmla="*/ 12173 w 47928"/>
                      <a:gd name="connsiteY6" fmla="*/ 17696 h 44315"/>
                      <a:gd name="connsiteX7" fmla="*/ 10414 w 47928"/>
                      <a:gd name="connsiteY7" fmla="*/ 25530 h 44315"/>
                      <a:gd name="connsiteX8" fmla="*/ 13451 w 47928"/>
                      <a:gd name="connsiteY8" fmla="*/ 30646 h 44315"/>
                      <a:gd name="connsiteX9" fmla="*/ 20646 w 47928"/>
                      <a:gd name="connsiteY9" fmla="*/ 32325 h 44315"/>
                      <a:gd name="connsiteX10" fmla="*/ 21046 w 47928"/>
                      <a:gd name="connsiteY10" fmla="*/ 44316 h 44315"/>
                      <a:gd name="connsiteX11" fmla="*/ 7536 w 47928"/>
                      <a:gd name="connsiteY11" fmla="*/ 39839 h 44315"/>
                      <a:gd name="connsiteX12" fmla="*/ 581 w 47928"/>
                      <a:gd name="connsiteY12" fmla="*/ 26969 h 44315"/>
                      <a:gd name="connsiteX13" fmla="*/ 3539 w 47928"/>
                      <a:gd name="connsiteY13" fmla="*/ 10102 h 44315"/>
                      <a:gd name="connsiteX14" fmla="*/ 19447 w 47928"/>
                      <a:gd name="connsiteY14" fmla="*/ 749 h 44315"/>
                      <a:gd name="connsiteX15" fmla="*/ 37833 w 47928"/>
                      <a:gd name="connsiteY15" fmla="*/ 3067 h 44315"/>
                      <a:gd name="connsiteX16" fmla="*/ 47266 w 47928"/>
                      <a:gd name="connsiteY16" fmla="*/ 17616 h 44315"/>
                      <a:gd name="connsiteX17" fmla="*/ 46466 w 47928"/>
                      <a:gd name="connsiteY17" fmla="*/ 31286 h 44315"/>
                      <a:gd name="connsiteX18" fmla="*/ 37193 w 47928"/>
                      <a:gd name="connsiteY18" fmla="*/ 40399 h 4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928" h="44315">
                        <a:moveTo>
                          <a:pt x="37193" y="40399"/>
                        </a:moveTo>
                        <a:lnTo>
                          <a:pt x="32717" y="29207"/>
                        </a:lnTo>
                        <a:cubicBezTo>
                          <a:pt x="34955" y="28328"/>
                          <a:pt x="36554" y="27049"/>
                          <a:pt x="37433" y="25450"/>
                        </a:cubicBezTo>
                        <a:cubicBezTo>
                          <a:pt x="38313" y="23852"/>
                          <a:pt x="38552" y="21933"/>
                          <a:pt x="38073" y="19695"/>
                        </a:cubicBezTo>
                        <a:cubicBezTo>
                          <a:pt x="37433" y="16737"/>
                          <a:pt x="35994" y="14579"/>
                          <a:pt x="33596" y="13300"/>
                        </a:cubicBezTo>
                        <a:cubicBezTo>
                          <a:pt x="31198" y="11941"/>
                          <a:pt x="27601" y="11781"/>
                          <a:pt x="22884" y="12740"/>
                        </a:cubicBezTo>
                        <a:cubicBezTo>
                          <a:pt x="17608" y="13859"/>
                          <a:pt x="14011" y="15458"/>
                          <a:pt x="12173" y="17696"/>
                        </a:cubicBezTo>
                        <a:cubicBezTo>
                          <a:pt x="10334" y="19934"/>
                          <a:pt x="9774" y="22573"/>
                          <a:pt x="10414" y="25530"/>
                        </a:cubicBezTo>
                        <a:cubicBezTo>
                          <a:pt x="10894" y="27768"/>
                          <a:pt x="11853" y="29447"/>
                          <a:pt x="13451" y="30646"/>
                        </a:cubicBezTo>
                        <a:cubicBezTo>
                          <a:pt x="15050" y="31845"/>
                          <a:pt x="17448" y="32405"/>
                          <a:pt x="20646" y="32325"/>
                        </a:cubicBezTo>
                        <a:lnTo>
                          <a:pt x="21046" y="44316"/>
                        </a:lnTo>
                        <a:cubicBezTo>
                          <a:pt x="15450" y="44236"/>
                          <a:pt x="10973" y="42717"/>
                          <a:pt x="7536" y="39839"/>
                        </a:cubicBezTo>
                        <a:cubicBezTo>
                          <a:pt x="4099" y="36962"/>
                          <a:pt x="1780" y="32645"/>
                          <a:pt x="581" y="26969"/>
                        </a:cubicBezTo>
                        <a:cubicBezTo>
                          <a:pt x="-778" y="20414"/>
                          <a:pt x="261" y="14818"/>
                          <a:pt x="3539" y="10102"/>
                        </a:cubicBezTo>
                        <a:cubicBezTo>
                          <a:pt x="6897" y="5386"/>
                          <a:pt x="12173" y="2268"/>
                          <a:pt x="19447" y="749"/>
                        </a:cubicBezTo>
                        <a:cubicBezTo>
                          <a:pt x="26801" y="-770"/>
                          <a:pt x="32957" y="30"/>
                          <a:pt x="37833" y="3067"/>
                        </a:cubicBezTo>
                        <a:cubicBezTo>
                          <a:pt x="42709" y="6105"/>
                          <a:pt x="45907" y="10981"/>
                          <a:pt x="47266" y="17616"/>
                        </a:cubicBezTo>
                        <a:cubicBezTo>
                          <a:pt x="48385" y="23052"/>
                          <a:pt x="48065" y="27609"/>
                          <a:pt x="46466" y="31286"/>
                        </a:cubicBezTo>
                        <a:cubicBezTo>
                          <a:pt x="44788" y="34963"/>
                          <a:pt x="41670" y="38001"/>
                          <a:pt x="37193" y="40399"/>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322" name="Freeform: Shape 5321">
                    <a:extLst>
                      <a:ext uri="{FF2B5EF4-FFF2-40B4-BE49-F238E27FC236}">
                        <a16:creationId xmlns:a16="http://schemas.microsoft.com/office/drawing/2014/main" id="{CE512870-8402-4EC6-DAF6-6F101B0F777B}"/>
                      </a:ext>
                    </a:extLst>
                  </p:cNvPr>
                  <p:cNvSpPr/>
                  <p:nvPr/>
                </p:nvSpPr>
                <p:spPr>
                  <a:xfrm>
                    <a:off x="2658633" y="1565396"/>
                    <a:ext cx="49276" cy="47403"/>
                  </a:xfrm>
                  <a:custGeom>
                    <a:avLst/>
                    <a:gdLst>
                      <a:gd name="connsiteX0" fmla="*/ 31813 w 49276"/>
                      <a:gd name="connsiteY0" fmla="*/ 11112 h 47403"/>
                      <a:gd name="connsiteX1" fmla="*/ 31573 w 49276"/>
                      <a:gd name="connsiteY1" fmla="*/ 0 h 47403"/>
                      <a:gd name="connsiteX2" fmla="*/ 42445 w 49276"/>
                      <a:gd name="connsiteY2" fmla="*/ 4237 h 47403"/>
                      <a:gd name="connsiteX3" fmla="*/ 48280 w 49276"/>
                      <a:gd name="connsiteY3" fmla="*/ 16707 h 47403"/>
                      <a:gd name="connsiteX4" fmla="*/ 48840 w 49276"/>
                      <a:gd name="connsiteY4" fmla="*/ 28858 h 47403"/>
                      <a:gd name="connsiteX5" fmla="*/ 45243 w 49276"/>
                      <a:gd name="connsiteY5" fmla="*/ 35253 h 47403"/>
                      <a:gd name="connsiteX6" fmla="*/ 35010 w 49276"/>
                      <a:gd name="connsiteY6" fmla="*/ 39010 h 47403"/>
                      <a:gd name="connsiteX7" fmla="*/ 21181 w 49276"/>
                      <a:gd name="connsiteY7" fmla="*/ 41728 h 47403"/>
                      <a:gd name="connsiteX8" fmla="*/ 12627 w 49276"/>
                      <a:gd name="connsiteY8" fmla="*/ 44046 h 47403"/>
                      <a:gd name="connsiteX9" fmla="*/ 7032 w 49276"/>
                      <a:gd name="connsiteY9" fmla="*/ 47404 h 47403"/>
                      <a:gd name="connsiteX10" fmla="*/ 4633 w 49276"/>
                      <a:gd name="connsiteY10" fmla="*/ 35733 h 47403"/>
                      <a:gd name="connsiteX11" fmla="*/ 7911 w 49276"/>
                      <a:gd name="connsiteY11" fmla="*/ 33894 h 47403"/>
                      <a:gd name="connsiteX12" fmla="*/ 9190 w 49276"/>
                      <a:gd name="connsiteY12" fmla="*/ 33175 h 47403"/>
                      <a:gd name="connsiteX13" fmla="*/ 3434 w 49276"/>
                      <a:gd name="connsiteY13" fmla="*/ 27579 h 47403"/>
                      <a:gd name="connsiteX14" fmla="*/ 477 w 49276"/>
                      <a:gd name="connsiteY14" fmla="*/ 20544 h 47403"/>
                      <a:gd name="connsiteX15" fmla="*/ 1996 w 49276"/>
                      <a:gd name="connsiteY15" fmla="*/ 8873 h 47403"/>
                      <a:gd name="connsiteX16" fmla="*/ 10629 w 49276"/>
                      <a:gd name="connsiteY16" fmla="*/ 2958 h 47403"/>
                      <a:gd name="connsiteX17" fmla="*/ 17744 w 49276"/>
                      <a:gd name="connsiteY17" fmla="*/ 3357 h 47403"/>
                      <a:gd name="connsiteX18" fmla="*/ 23339 w 49276"/>
                      <a:gd name="connsiteY18" fmla="*/ 7514 h 47403"/>
                      <a:gd name="connsiteX19" fmla="*/ 28056 w 49276"/>
                      <a:gd name="connsiteY19" fmla="*/ 16308 h 47403"/>
                      <a:gd name="connsiteX20" fmla="*/ 33332 w 49276"/>
                      <a:gd name="connsiteY20" fmla="*/ 27179 h 47403"/>
                      <a:gd name="connsiteX21" fmla="*/ 34531 w 49276"/>
                      <a:gd name="connsiteY21" fmla="*/ 26939 h 47403"/>
                      <a:gd name="connsiteX22" fmla="*/ 39007 w 49276"/>
                      <a:gd name="connsiteY22" fmla="*/ 24222 h 47403"/>
                      <a:gd name="connsiteX23" fmla="*/ 39167 w 49276"/>
                      <a:gd name="connsiteY23" fmla="*/ 17587 h 47403"/>
                      <a:gd name="connsiteX24" fmla="*/ 36929 w 49276"/>
                      <a:gd name="connsiteY24" fmla="*/ 12950 h 47403"/>
                      <a:gd name="connsiteX25" fmla="*/ 31973 w 49276"/>
                      <a:gd name="connsiteY25" fmla="*/ 10952 h 47403"/>
                      <a:gd name="connsiteX26" fmla="*/ 25498 w 49276"/>
                      <a:gd name="connsiteY26" fmla="*/ 28858 h 47403"/>
                      <a:gd name="connsiteX27" fmla="*/ 22220 w 49276"/>
                      <a:gd name="connsiteY27" fmla="*/ 22063 h 47403"/>
                      <a:gd name="connsiteX28" fmla="*/ 18863 w 49276"/>
                      <a:gd name="connsiteY28" fmla="*/ 16068 h 47403"/>
                      <a:gd name="connsiteX29" fmla="*/ 14226 w 49276"/>
                      <a:gd name="connsiteY29" fmla="*/ 14629 h 47403"/>
                      <a:gd name="connsiteX30" fmla="*/ 10309 w 49276"/>
                      <a:gd name="connsiteY30" fmla="*/ 17347 h 47403"/>
                      <a:gd name="connsiteX31" fmla="*/ 9510 w 49276"/>
                      <a:gd name="connsiteY31" fmla="*/ 22463 h 47403"/>
                      <a:gd name="connsiteX32" fmla="*/ 12867 w 49276"/>
                      <a:gd name="connsiteY32" fmla="*/ 28139 h 47403"/>
                      <a:gd name="connsiteX33" fmla="*/ 17344 w 49276"/>
                      <a:gd name="connsiteY33" fmla="*/ 30137 h 47403"/>
                      <a:gd name="connsiteX34" fmla="*/ 23179 w 49276"/>
                      <a:gd name="connsiteY34" fmla="*/ 29418 h 47403"/>
                      <a:gd name="connsiteX35" fmla="*/ 25498 w 49276"/>
                      <a:gd name="connsiteY35" fmla="*/ 28938 h 4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9276" h="47403">
                        <a:moveTo>
                          <a:pt x="31813" y="11112"/>
                        </a:moveTo>
                        <a:lnTo>
                          <a:pt x="31573" y="0"/>
                        </a:lnTo>
                        <a:cubicBezTo>
                          <a:pt x="36129" y="320"/>
                          <a:pt x="39727" y="1759"/>
                          <a:pt x="42445" y="4237"/>
                        </a:cubicBezTo>
                        <a:cubicBezTo>
                          <a:pt x="45163" y="6715"/>
                          <a:pt x="47081" y="10872"/>
                          <a:pt x="48280" y="16707"/>
                        </a:cubicBezTo>
                        <a:cubicBezTo>
                          <a:pt x="49399" y="21983"/>
                          <a:pt x="49559" y="26060"/>
                          <a:pt x="48840" y="28858"/>
                        </a:cubicBezTo>
                        <a:cubicBezTo>
                          <a:pt x="48120" y="31656"/>
                          <a:pt x="46921" y="33814"/>
                          <a:pt x="45243" y="35253"/>
                        </a:cubicBezTo>
                        <a:cubicBezTo>
                          <a:pt x="43564" y="36692"/>
                          <a:pt x="40126" y="37971"/>
                          <a:pt x="35010" y="39010"/>
                        </a:cubicBezTo>
                        <a:lnTo>
                          <a:pt x="21181" y="41728"/>
                        </a:lnTo>
                        <a:cubicBezTo>
                          <a:pt x="17264" y="42528"/>
                          <a:pt x="14386" y="43327"/>
                          <a:pt x="12627" y="44046"/>
                        </a:cubicBezTo>
                        <a:cubicBezTo>
                          <a:pt x="10869" y="44846"/>
                          <a:pt x="8950" y="45965"/>
                          <a:pt x="7032" y="47404"/>
                        </a:cubicBezTo>
                        <a:lnTo>
                          <a:pt x="4633" y="35733"/>
                        </a:lnTo>
                        <a:cubicBezTo>
                          <a:pt x="5353" y="35253"/>
                          <a:pt x="6472" y="34614"/>
                          <a:pt x="7911" y="33894"/>
                        </a:cubicBezTo>
                        <a:cubicBezTo>
                          <a:pt x="8551" y="33574"/>
                          <a:pt x="9030" y="33335"/>
                          <a:pt x="9190" y="33175"/>
                        </a:cubicBezTo>
                        <a:cubicBezTo>
                          <a:pt x="6792" y="31576"/>
                          <a:pt x="4873" y="29737"/>
                          <a:pt x="3434" y="27579"/>
                        </a:cubicBezTo>
                        <a:cubicBezTo>
                          <a:pt x="1996" y="25501"/>
                          <a:pt x="956" y="23102"/>
                          <a:pt x="477" y="20544"/>
                        </a:cubicBezTo>
                        <a:cubicBezTo>
                          <a:pt x="-483" y="15908"/>
                          <a:pt x="-3" y="12071"/>
                          <a:pt x="1996" y="8873"/>
                        </a:cubicBezTo>
                        <a:cubicBezTo>
                          <a:pt x="3914" y="5756"/>
                          <a:pt x="6792" y="3757"/>
                          <a:pt x="10629" y="2958"/>
                        </a:cubicBezTo>
                        <a:cubicBezTo>
                          <a:pt x="13187" y="2398"/>
                          <a:pt x="15505" y="2558"/>
                          <a:pt x="17744" y="3357"/>
                        </a:cubicBezTo>
                        <a:cubicBezTo>
                          <a:pt x="19982" y="4157"/>
                          <a:pt x="21821" y="5516"/>
                          <a:pt x="23339" y="7514"/>
                        </a:cubicBezTo>
                        <a:cubicBezTo>
                          <a:pt x="24858" y="9513"/>
                          <a:pt x="26377" y="12391"/>
                          <a:pt x="28056" y="16308"/>
                        </a:cubicBezTo>
                        <a:cubicBezTo>
                          <a:pt x="30214" y="21584"/>
                          <a:pt x="31973" y="25261"/>
                          <a:pt x="33332" y="27179"/>
                        </a:cubicBezTo>
                        <a:lnTo>
                          <a:pt x="34531" y="26939"/>
                        </a:lnTo>
                        <a:cubicBezTo>
                          <a:pt x="36769" y="26460"/>
                          <a:pt x="38288" y="25580"/>
                          <a:pt x="39007" y="24222"/>
                        </a:cubicBezTo>
                        <a:cubicBezTo>
                          <a:pt x="39727" y="22863"/>
                          <a:pt x="39807" y="20704"/>
                          <a:pt x="39167" y="17587"/>
                        </a:cubicBezTo>
                        <a:cubicBezTo>
                          <a:pt x="38768" y="15508"/>
                          <a:pt x="37968" y="13909"/>
                          <a:pt x="36929" y="12950"/>
                        </a:cubicBezTo>
                        <a:cubicBezTo>
                          <a:pt x="35890" y="11911"/>
                          <a:pt x="34211" y="11271"/>
                          <a:pt x="31973" y="10952"/>
                        </a:cubicBezTo>
                        <a:close/>
                        <a:moveTo>
                          <a:pt x="25498" y="28858"/>
                        </a:moveTo>
                        <a:cubicBezTo>
                          <a:pt x="24698" y="27419"/>
                          <a:pt x="23579" y="25181"/>
                          <a:pt x="22220" y="22063"/>
                        </a:cubicBezTo>
                        <a:cubicBezTo>
                          <a:pt x="20861" y="18946"/>
                          <a:pt x="19742" y="16947"/>
                          <a:pt x="18863" y="16068"/>
                        </a:cubicBezTo>
                        <a:cubicBezTo>
                          <a:pt x="17424" y="14789"/>
                          <a:pt x="15905" y="14229"/>
                          <a:pt x="14226" y="14629"/>
                        </a:cubicBezTo>
                        <a:cubicBezTo>
                          <a:pt x="12548" y="14949"/>
                          <a:pt x="11269" y="15908"/>
                          <a:pt x="10309" y="17347"/>
                        </a:cubicBezTo>
                        <a:cubicBezTo>
                          <a:pt x="9350" y="18866"/>
                          <a:pt x="9110" y="20544"/>
                          <a:pt x="9510" y="22463"/>
                        </a:cubicBezTo>
                        <a:cubicBezTo>
                          <a:pt x="9989" y="24621"/>
                          <a:pt x="11108" y="26460"/>
                          <a:pt x="12867" y="28139"/>
                        </a:cubicBezTo>
                        <a:cubicBezTo>
                          <a:pt x="14226" y="29338"/>
                          <a:pt x="15745" y="30057"/>
                          <a:pt x="17344" y="30137"/>
                        </a:cubicBezTo>
                        <a:cubicBezTo>
                          <a:pt x="18383" y="30217"/>
                          <a:pt x="20381" y="29977"/>
                          <a:pt x="23179" y="29418"/>
                        </a:cubicBezTo>
                        <a:lnTo>
                          <a:pt x="25498" y="2893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grpSp>
        <p:grpSp>
          <p:nvGrpSpPr>
            <p:cNvPr id="4570" name="Group 4569">
              <a:extLst>
                <a:ext uri="{FF2B5EF4-FFF2-40B4-BE49-F238E27FC236}">
                  <a16:creationId xmlns:a16="http://schemas.microsoft.com/office/drawing/2014/main" id="{4D0AD27F-E0AE-D36C-22CA-80DFC9207354}"/>
                </a:ext>
              </a:extLst>
            </p:cNvPr>
            <p:cNvGrpSpPr/>
            <p:nvPr/>
          </p:nvGrpSpPr>
          <p:grpSpPr>
            <a:xfrm>
              <a:off x="7509943" y="2159481"/>
              <a:ext cx="1291299" cy="1220677"/>
              <a:chOff x="2893491" y="1298000"/>
              <a:chExt cx="2360601" cy="2231499"/>
            </a:xfrm>
          </p:grpSpPr>
          <p:grpSp>
            <p:nvGrpSpPr>
              <p:cNvPr id="4923" name="Graphic 2243">
                <a:extLst>
                  <a:ext uri="{FF2B5EF4-FFF2-40B4-BE49-F238E27FC236}">
                    <a16:creationId xmlns:a16="http://schemas.microsoft.com/office/drawing/2014/main" id="{B8D3B18D-81DD-7B6D-682D-00E0E2485A93}"/>
                  </a:ext>
                </a:extLst>
              </p:cNvPr>
              <p:cNvGrpSpPr/>
              <p:nvPr/>
            </p:nvGrpSpPr>
            <p:grpSpPr>
              <a:xfrm>
                <a:off x="4000168" y="1397684"/>
                <a:ext cx="1253924" cy="2131815"/>
                <a:chOff x="4000168" y="1397684"/>
                <a:chExt cx="1253924" cy="2131815"/>
              </a:xfrm>
            </p:grpSpPr>
            <p:sp>
              <p:nvSpPr>
                <p:cNvPr id="4931" name="Freeform: Shape 4930">
                  <a:extLst>
                    <a:ext uri="{FF2B5EF4-FFF2-40B4-BE49-F238E27FC236}">
                      <a16:creationId xmlns:a16="http://schemas.microsoft.com/office/drawing/2014/main" id="{F3AA8A4D-7A3F-BA16-F8CF-D723791E4305}"/>
                    </a:ext>
                  </a:extLst>
                </p:cNvPr>
                <p:cNvSpPr/>
                <p:nvPr/>
              </p:nvSpPr>
              <p:spPr>
                <a:xfrm>
                  <a:off x="4000168" y="1397684"/>
                  <a:ext cx="1253924" cy="2131815"/>
                </a:xfrm>
                <a:custGeom>
                  <a:avLst/>
                  <a:gdLst>
                    <a:gd name="connsiteX0" fmla="*/ 941043 w 1253924"/>
                    <a:gd name="connsiteY0" fmla="*/ 0 h 2131815"/>
                    <a:gd name="connsiteX1" fmla="*/ 0 w 1253924"/>
                    <a:gd name="connsiteY1" fmla="*/ 539429 h 2131815"/>
                    <a:gd name="connsiteX2" fmla="*/ 169391 w 1253924"/>
                    <a:gd name="connsiteY2" fmla="*/ 1174625 h 2131815"/>
                    <a:gd name="connsiteX3" fmla="*/ 60034 w 1253924"/>
                    <a:gd name="connsiteY3" fmla="*/ 1691751 h 2131815"/>
                    <a:gd name="connsiteX4" fmla="*/ 1051439 w 1253924"/>
                    <a:gd name="connsiteY4" fmla="*/ 2131816 h 2131815"/>
                    <a:gd name="connsiteX5" fmla="*/ 1253925 w 1253924"/>
                    <a:gd name="connsiteY5" fmla="*/ 1174625 h 2131815"/>
                    <a:gd name="connsiteX6" fmla="*/ 941123 w 1253924"/>
                    <a:gd name="connsiteY6" fmla="*/ 0 h 213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3924" h="2131815">
                      <a:moveTo>
                        <a:pt x="941043" y="0"/>
                      </a:moveTo>
                      <a:lnTo>
                        <a:pt x="0" y="539429"/>
                      </a:lnTo>
                      <a:cubicBezTo>
                        <a:pt x="107758" y="726406"/>
                        <a:pt x="169391" y="943281"/>
                        <a:pt x="169391" y="1174625"/>
                      </a:cubicBezTo>
                      <a:cubicBezTo>
                        <a:pt x="169391" y="1358725"/>
                        <a:pt x="130301" y="1533711"/>
                        <a:pt x="60034" y="1691751"/>
                      </a:cubicBezTo>
                      <a:lnTo>
                        <a:pt x="1051439" y="2131816"/>
                      </a:lnTo>
                      <a:cubicBezTo>
                        <a:pt x="1181500" y="1839238"/>
                        <a:pt x="1253925" y="1515405"/>
                        <a:pt x="1253925" y="1174625"/>
                      </a:cubicBezTo>
                      <a:cubicBezTo>
                        <a:pt x="1253925" y="746951"/>
                        <a:pt x="1140091" y="345896"/>
                        <a:pt x="941123" y="0"/>
                      </a:cubicBezTo>
                      <a:close/>
                    </a:path>
                  </a:pathLst>
                </a:custGeom>
                <a:solidFill>
                  <a:srgbClr val="E8431D"/>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32" name="Freeform: Shape 4931">
                  <a:extLst>
                    <a:ext uri="{FF2B5EF4-FFF2-40B4-BE49-F238E27FC236}">
                      <a16:creationId xmlns:a16="http://schemas.microsoft.com/office/drawing/2014/main" id="{7D8CC5EE-8CC3-16F4-09BF-E2DB23A3E0BD}"/>
                    </a:ext>
                  </a:extLst>
                </p:cNvPr>
                <p:cNvSpPr/>
                <p:nvPr/>
              </p:nvSpPr>
              <p:spPr>
                <a:xfrm>
                  <a:off x="4116000" y="1894426"/>
                  <a:ext cx="1039128" cy="311282"/>
                </a:xfrm>
                <a:custGeom>
                  <a:avLst/>
                  <a:gdLst>
                    <a:gd name="connsiteX0" fmla="*/ 0 w 1039128"/>
                    <a:gd name="connsiteY0" fmla="*/ 311283 h 311282"/>
                    <a:gd name="connsiteX1" fmla="*/ 1039128 w 1039128"/>
                    <a:gd name="connsiteY1" fmla="*/ 0 h 311282"/>
                  </a:gdLst>
                  <a:ahLst/>
                  <a:cxnLst>
                    <a:cxn ang="0">
                      <a:pos x="connsiteX0" y="connsiteY0"/>
                    </a:cxn>
                    <a:cxn ang="0">
                      <a:pos x="connsiteX1" y="connsiteY1"/>
                    </a:cxn>
                  </a:cxnLst>
                  <a:rect l="l" t="t" r="r" b="b"/>
                  <a:pathLst>
                    <a:path w="1039128" h="311282">
                      <a:moveTo>
                        <a:pt x="0" y="311283"/>
                      </a:moveTo>
                      <a:lnTo>
                        <a:pt x="1039128"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33" name="Freeform: Shape 4932">
                  <a:extLst>
                    <a:ext uri="{FF2B5EF4-FFF2-40B4-BE49-F238E27FC236}">
                      <a16:creationId xmlns:a16="http://schemas.microsoft.com/office/drawing/2014/main" id="{C2F52B1F-5AFF-3836-F0EB-A127E315A81F}"/>
                    </a:ext>
                  </a:extLst>
                </p:cNvPr>
                <p:cNvSpPr/>
                <p:nvPr/>
              </p:nvSpPr>
              <p:spPr>
                <a:xfrm>
                  <a:off x="4166521" y="2426740"/>
                  <a:ext cx="1083094" cy="66909"/>
                </a:xfrm>
                <a:custGeom>
                  <a:avLst/>
                  <a:gdLst>
                    <a:gd name="connsiteX0" fmla="*/ 0 w 1083094"/>
                    <a:gd name="connsiteY0" fmla="*/ 66909 h 66909"/>
                    <a:gd name="connsiteX1" fmla="*/ 1083095 w 1083094"/>
                    <a:gd name="connsiteY1" fmla="*/ 0 h 66909"/>
                  </a:gdLst>
                  <a:ahLst/>
                  <a:cxnLst>
                    <a:cxn ang="0">
                      <a:pos x="connsiteX0" y="connsiteY0"/>
                    </a:cxn>
                    <a:cxn ang="0">
                      <a:pos x="connsiteX1" y="connsiteY1"/>
                    </a:cxn>
                  </a:cxnLst>
                  <a:rect l="l" t="t" r="r" b="b"/>
                  <a:pathLst>
                    <a:path w="1083094" h="66909">
                      <a:moveTo>
                        <a:pt x="0" y="66909"/>
                      </a:moveTo>
                      <a:lnTo>
                        <a:pt x="1083095" y="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34" name="Freeform: Shape 4933">
                  <a:extLst>
                    <a:ext uri="{FF2B5EF4-FFF2-40B4-BE49-F238E27FC236}">
                      <a16:creationId xmlns:a16="http://schemas.microsoft.com/office/drawing/2014/main" id="{A7BA56EB-B7AE-08DB-6E95-C8824C2EDBD2}"/>
                    </a:ext>
                  </a:extLst>
                </p:cNvPr>
                <p:cNvSpPr/>
                <p:nvPr/>
              </p:nvSpPr>
              <p:spPr>
                <a:xfrm>
                  <a:off x="4169319" y="2618434"/>
                  <a:ext cx="1083174" cy="39090"/>
                </a:xfrm>
                <a:custGeom>
                  <a:avLst/>
                  <a:gdLst>
                    <a:gd name="connsiteX0" fmla="*/ 0 w 1083174"/>
                    <a:gd name="connsiteY0" fmla="*/ 0 h 39090"/>
                    <a:gd name="connsiteX1" fmla="*/ 1083175 w 1083174"/>
                    <a:gd name="connsiteY1" fmla="*/ 39090 h 39090"/>
                  </a:gdLst>
                  <a:ahLst/>
                  <a:cxnLst>
                    <a:cxn ang="0">
                      <a:pos x="connsiteX0" y="connsiteY0"/>
                    </a:cxn>
                    <a:cxn ang="0">
                      <a:pos x="connsiteX1" y="connsiteY1"/>
                    </a:cxn>
                  </a:cxnLst>
                  <a:rect l="l" t="t" r="r" b="b"/>
                  <a:pathLst>
                    <a:path w="1083174" h="39090">
                      <a:moveTo>
                        <a:pt x="0" y="0"/>
                      </a:moveTo>
                      <a:lnTo>
                        <a:pt x="1083175" y="39090"/>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35" name="Freeform: Shape 4934">
                  <a:extLst>
                    <a:ext uri="{FF2B5EF4-FFF2-40B4-BE49-F238E27FC236}">
                      <a16:creationId xmlns:a16="http://schemas.microsoft.com/office/drawing/2014/main" id="{2979212F-AE40-5E1B-6CBB-C9689EF2F6B8}"/>
                    </a:ext>
                  </a:extLst>
                </p:cNvPr>
                <p:cNvSpPr/>
                <p:nvPr/>
              </p:nvSpPr>
              <p:spPr>
                <a:xfrm>
                  <a:off x="4160846" y="2716999"/>
                  <a:ext cx="1077179" cy="122866"/>
                </a:xfrm>
                <a:custGeom>
                  <a:avLst/>
                  <a:gdLst>
                    <a:gd name="connsiteX0" fmla="*/ 0 w 1077179"/>
                    <a:gd name="connsiteY0" fmla="*/ 0 h 122866"/>
                    <a:gd name="connsiteX1" fmla="*/ 1077179 w 1077179"/>
                    <a:gd name="connsiteY1" fmla="*/ 122866 h 122866"/>
                  </a:gdLst>
                  <a:ahLst/>
                  <a:cxnLst>
                    <a:cxn ang="0">
                      <a:pos x="connsiteX0" y="connsiteY0"/>
                    </a:cxn>
                    <a:cxn ang="0">
                      <a:pos x="connsiteX1" y="connsiteY1"/>
                    </a:cxn>
                  </a:cxnLst>
                  <a:rect l="l" t="t" r="r" b="b"/>
                  <a:pathLst>
                    <a:path w="1077179" h="122866">
                      <a:moveTo>
                        <a:pt x="0" y="0"/>
                      </a:moveTo>
                      <a:lnTo>
                        <a:pt x="1077179" y="122866"/>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36" name="Freeform: Shape 4935">
                  <a:extLst>
                    <a:ext uri="{FF2B5EF4-FFF2-40B4-BE49-F238E27FC236}">
                      <a16:creationId xmlns:a16="http://schemas.microsoft.com/office/drawing/2014/main" id="{20F84918-BA9A-49AA-AFF1-82559D2C86CD}"/>
                    </a:ext>
                  </a:extLst>
                </p:cNvPr>
                <p:cNvSpPr/>
                <p:nvPr/>
              </p:nvSpPr>
              <p:spPr>
                <a:xfrm>
                  <a:off x="4152852" y="2778632"/>
                  <a:ext cx="1071023" cy="175226"/>
                </a:xfrm>
                <a:custGeom>
                  <a:avLst/>
                  <a:gdLst>
                    <a:gd name="connsiteX0" fmla="*/ 0 w 1071023"/>
                    <a:gd name="connsiteY0" fmla="*/ 0 h 175226"/>
                    <a:gd name="connsiteX1" fmla="*/ 1071024 w 1071023"/>
                    <a:gd name="connsiteY1" fmla="*/ 175226 h 175226"/>
                  </a:gdLst>
                  <a:ahLst/>
                  <a:cxnLst>
                    <a:cxn ang="0">
                      <a:pos x="connsiteX0" y="connsiteY0"/>
                    </a:cxn>
                    <a:cxn ang="0">
                      <a:pos x="connsiteX1" y="connsiteY1"/>
                    </a:cxn>
                  </a:cxnLst>
                  <a:rect l="l" t="t" r="r" b="b"/>
                  <a:pathLst>
                    <a:path w="1071023" h="175226">
                      <a:moveTo>
                        <a:pt x="0" y="0"/>
                      </a:moveTo>
                      <a:lnTo>
                        <a:pt x="1071024" y="175226"/>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37" name="Freeform: Shape 4936">
                  <a:extLst>
                    <a:ext uri="{FF2B5EF4-FFF2-40B4-BE49-F238E27FC236}">
                      <a16:creationId xmlns:a16="http://schemas.microsoft.com/office/drawing/2014/main" id="{49DBBB39-9AF0-0658-896D-E7D11DEBB1C5}"/>
                    </a:ext>
                  </a:extLst>
                </p:cNvPr>
                <p:cNvSpPr/>
                <p:nvPr/>
              </p:nvSpPr>
              <p:spPr>
                <a:xfrm>
                  <a:off x="4144938" y="2822598"/>
                  <a:ext cx="1063589" cy="212558"/>
                </a:xfrm>
                <a:custGeom>
                  <a:avLst/>
                  <a:gdLst>
                    <a:gd name="connsiteX0" fmla="*/ 0 w 1063589"/>
                    <a:gd name="connsiteY0" fmla="*/ 0 h 212558"/>
                    <a:gd name="connsiteX1" fmla="*/ 1063590 w 1063589"/>
                    <a:gd name="connsiteY1" fmla="*/ 212558 h 212558"/>
                  </a:gdLst>
                  <a:ahLst/>
                  <a:cxnLst>
                    <a:cxn ang="0">
                      <a:pos x="connsiteX0" y="connsiteY0"/>
                    </a:cxn>
                    <a:cxn ang="0">
                      <a:pos x="connsiteX1" y="connsiteY1"/>
                    </a:cxn>
                  </a:cxnLst>
                  <a:rect l="l" t="t" r="r" b="b"/>
                  <a:pathLst>
                    <a:path w="1063589" h="212558">
                      <a:moveTo>
                        <a:pt x="0" y="0"/>
                      </a:moveTo>
                      <a:lnTo>
                        <a:pt x="1063590" y="212558"/>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38" name="Freeform: Shape 4937">
                  <a:extLst>
                    <a:ext uri="{FF2B5EF4-FFF2-40B4-BE49-F238E27FC236}">
                      <a16:creationId xmlns:a16="http://schemas.microsoft.com/office/drawing/2014/main" id="{E96A12D1-9074-EF68-CE52-C8EA622E8A34}"/>
                    </a:ext>
                  </a:extLst>
                </p:cNvPr>
                <p:cNvSpPr/>
                <p:nvPr/>
              </p:nvSpPr>
              <p:spPr>
                <a:xfrm>
                  <a:off x="4137823" y="2855853"/>
                  <a:ext cx="1057674" cy="240696"/>
                </a:xfrm>
                <a:custGeom>
                  <a:avLst/>
                  <a:gdLst>
                    <a:gd name="connsiteX0" fmla="*/ 0 w 1057674"/>
                    <a:gd name="connsiteY0" fmla="*/ 0 h 240696"/>
                    <a:gd name="connsiteX1" fmla="*/ 1057674 w 1057674"/>
                    <a:gd name="connsiteY1" fmla="*/ 240697 h 240696"/>
                  </a:gdLst>
                  <a:ahLst/>
                  <a:cxnLst>
                    <a:cxn ang="0">
                      <a:pos x="connsiteX0" y="connsiteY0"/>
                    </a:cxn>
                    <a:cxn ang="0">
                      <a:pos x="connsiteX1" y="connsiteY1"/>
                    </a:cxn>
                  </a:cxnLst>
                  <a:rect l="l" t="t" r="r" b="b"/>
                  <a:pathLst>
                    <a:path w="1057674" h="240696">
                      <a:moveTo>
                        <a:pt x="0" y="0"/>
                      </a:moveTo>
                      <a:lnTo>
                        <a:pt x="1057674" y="240697"/>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39" name="Freeform: Shape 4938">
                  <a:extLst>
                    <a:ext uri="{FF2B5EF4-FFF2-40B4-BE49-F238E27FC236}">
                      <a16:creationId xmlns:a16="http://schemas.microsoft.com/office/drawing/2014/main" id="{2DF52ACF-73D8-ECC4-F87C-0B595378D626}"/>
                    </a:ext>
                  </a:extLst>
                </p:cNvPr>
                <p:cNvSpPr/>
                <p:nvPr/>
              </p:nvSpPr>
              <p:spPr>
                <a:xfrm>
                  <a:off x="4129669" y="2889667"/>
                  <a:ext cx="1050719" cy="269394"/>
                </a:xfrm>
                <a:custGeom>
                  <a:avLst/>
                  <a:gdLst>
                    <a:gd name="connsiteX0" fmla="*/ 0 w 1050719"/>
                    <a:gd name="connsiteY0" fmla="*/ 0 h 269394"/>
                    <a:gd name="connsiteX1" fmla="*/ 1050719 w 1050719"/>
                    <a:gd name="connsiteY1" fmla="*/ 269395 h 269394"/>
                  </a:gdLst>
                  <a:ahLst/>
                  <a:cxnLst>
                    <a:cxn ang="0">
                      <a:pos x="connsiteX0" y="connsiteY0"/>
                    </a:cxn>
                    <a:cxn ang="0">
                      <a:pos x="connsiteX1" y="connsiteY1"/>
                    </a:cxn>
                  </a:cxnLst>
                  <a:rect l="l" t="t" r="r" b="b"/>
                  <a:pathLst>
                    <a:path w="1050719" h="269394">
                      <a:moveTo>
                        <a:pt x="0" y="0"/>
                      </a:moveTo>
                      <a:lnTo>
                        <a:pt x="1050719" y="269395"/>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40" name="Freeform: Shape 4939">
                  <a:extLst>
                    <a:ext uri="{FF2B5EF4-FFF2-40B4-BE49-F238E27FC236}">
                      <a16:creationId xmlns:a16="http://schemas.microsoft.com/office/drawing/2014/main" id="{388FCB07-0944-734D-DAC6-56BF5612A13A}"/>
                    </a:ext>
                  </a:extLst>
                </p:cNvPr>
                <p:cNvSpPr/>
                <p:nvPr/>
              </p:nvSpPr>
              <p:spPr>
                <a:xfrm>
                  <a:off x="4121436" y="2920124"/>
                  <a:ext cx="1043684" cy="295374"/>
                </a:xfrm>
                <a:custGeom>
                  <a:avLst/>
                  <a:gdLst>
                    <a:gd name="connsiteX0" fmla="*/ 0 w 1043684"/>
                    <a:gd name="connsiteY0" fmla="*/ 0 h 295374"/>
                    <a:gd name="connsiteX1" fmla="*/ 1043685 w 1043684"/>
                    <a:gd name="connsiteY1" fmla="*/ 295375 h 295374"/>
                  </a:gdLst>
                  <a:ahLst/>
                  <a:cxnLst>
                    <a:cxn ang="0">
                      <a:pos x="connsiteX0" y="connsiteY0"/>
                    </a:cxn>
                    <a:cxn ang="0">
                      <a:pos x="connsiteX1" y="connsiteY1"/>
                    </a:cxn>
                  </a:cxnLst>
                  <a:rect l="l" t="t" r="r" b="b"/>
                  <a:pathLst>
                    <a:path w="1043684" h="295374">
                      <a:moveTo>
                        <a:pt x="0" y="0"/>
                      </a:moveTo>
                      <a:lnTo>
                        <a:pt x="1043685" y="295375"/>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41" name="Freeform: Shape 4940">
                  <a:extLst>
                    <a:ext uri="{FF2B5EF4-FFF2-40B4-BE49-F238E27FC236}">
                      <a16:creationId xmlns:a16="http://schemas.microsoft.com/office/drawing/2014/main" id="{50364604-57E5-0FE5-E966-A2138D3A4897}"/>
                    </a:ext>
                  </a:extLst>
                </p:cNvPr>
                <p:cNvSpPr/>
                <p:nvPr/>
              </p:nvSpPr>
              <p:spPr>
                <a:xfrm>
                  <a:off x="4111603" y="2953059"/>
                  <a:ext cx="1035450" cy="323353"/>
                </a:xfrm>
                <a:custGeom>
                  <a:avLst/>
                  <a:gdLst>
                    <a:gd name="connsiteX0" fmla="*/ 0 w 1035450"/>
                    <a:gd name="connsiteY0" fmla="*/ 0 h 323353"/>
                    <a:gd name="connsiteX1" fmla="*/ 1035451 w 1035450"/>
                    <a:gd name="connsiteY1" fmla="*/ 323354 h 323353"/>
                  </a:gdLst>
                  <a:ahLst/>
                  <a:cxnLst>
                    <a:cxn ang="0">
                      <a:pos x="connsiteX0" y="connsiteY0"/>
                    </a:cxn>
                    <a:cxn ang="0">
                      <a:pos x="connsiteX1" y="connsiteY1"/>
                    </a:cxn>
                  </a:cxnLst>
                  <a:rect l="l" t="t" r="r" b="b"/>
                  <a:pathLst>
                    <a:path w="1035450" h="323353">
                      <a:moveTo>
                        <a:pt x="0" y="0"/>
                      </a:moveTo>
                      <a:lnTo>
                        <a:pt x="1035451" y="323354"/>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42" name="Freeform: Shape 4941">
                  <a:extLst>
                    <a:ext uri="{FF2B5EF4-FFF2-40B4-BE49-F238E27FC236}">
                      <a16:creationId xmlns:a16="http://schemas.microsoft.com/office/drawing/2014/main" id="{0C3A4C0A-52CF-F168-8E21-C460FBB8B1DB}"/>
                    </a:ext>
                  </a:extLst>
                </p:cNvPr>
                <p:cNvSpPr/>
                <p:nvPr/>
              </p:nvSpPr>
              <p:spPr>
                <a:xfrm>
                  <a:off x="4101371" y="2984235"/>
                  <a:ext cx="1026817" cy="349813"/>
                </a:xfrm>
                <a:custGeom>
                  <a:avLst/>
                  <a:gdLst>
                    <a:gd name="connsiteX0" fmla="*/ 0 w 1026817"/>
                    <a:gd name="connsiteY0" fmla="*/ 0 h 349813"/>
                    <a:gd name="connsiteX1" fmla="*/ 1026818 w 1026817"/>
                    <a:gd name="connsiteY1" fmla="*/ 349813 h 349813"/>
                  </a:gdLst>
                  <a:ahLst/>
                  <a:cxnLst>
                    <a:cxn ang="0">
                      <a:pos x="connsiteX0" y="connsiteY0"/>
                    </a:cxn>
                    <a:cxn ang="0">
                      <a:pos x="connsiteX1" y="connsiteY1"/>
                    </a:cxn>
                  </a:cxnLst>
                  <a:rect l="l" t="t" r="r" b="b"/>
                  <a:pathLst>
                    <a:path w="1026817" h="349813">
                      <a:moveTo>
                        <a:pt x="0" y="0"/>
                      </a:moveTo>
                      <a:lnTo>
                        <a:pt x="1026818" y="349813"/>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43" name="Freeform: Shape 4942">
                  <a:extLst>
                    <a:ext uri="{FF2B5EF4-FFF2-40B4-BE49-F238E27FC236}">
                      <a16:creationId xmlns:a16="http://schemas.microsoft.com/office/drawing/2014/main" id="{22D71258-8CCF-6E42-7080-7666B0E0BD31}"/>
                    </a:ext>
                  </a:extLst>
                </p:cNvPr>
                <p:cNvSpPr/>
                <p:nvPr/>
              </p:nvSpPr>
              <p:spPr>
                <a:xfrm>
                  <a:off x="4091698" y="3011654"/>
                  <a:ext cx="1018583" cy="373075"/>
                </a:xfrm>
                <a:custGeom>
                  <a:avLst/>
                  <a:gdLst>
                    <a:gd name="connsiteX0" fmla="*/ 0 w 1018583"/>
                    <a:gd name="connsiteY0" fmla="*/ 0 h 373075"/>
                    <a:gd name="connsiteX1" fmla="*/ 1018584 w 1018583"/>
                    <a:gd name="connsiteY1" fmla="*/ 373076 h 373075"/>
                  </a:gdLst>
                  <a:ahLst/>
                  <a:cxnLst>
                    <a:cxn ang="0">
                      <a:pos x="connsiteX0" y="connsiteY0"/>
                    </a:cxn>
                    <a:cxn ang="0">
                      <a:pos x="connsiteX1" y="connsiteY1"/>
                    </a:cxn>
                  </a:cxnLst>
                  <a:rect l="l" t="t" r="r" b="b"/>
                  <a:pathLst>
                    <a:path w="1018583" h="373075">
                      <a:moveTo>
                        <a:pt x="0" y="0"/>
                      </a:moveTo>
                      <a:lnTo>
                        <a:pt x="1018584" y="373076"/>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44" name="Freeform: Shape 4943">
                  <a:extLst>
                    <a:ext uri="{FF2B5EF4-FFF2-40B4-BE49-F238E27FC236}">
                      <a16:creationId xmlns:a16="http://schemas.microsoft.com/office/drawing/2014/main" id="{DA0258BD-85AC-AAB2-17FF-96FC151529AA}"/>
                    </a:ext>
                  </a:extLst>
                </p:cNvPr>
                <p:cNvSpPr/>
                <p:nvPr/>
              </p:nvSpPr>
              <p:spPr>
                <a:xfrm>
                  <a:off x="4085143" y="3036675"/>
                  <a:ext cx="1008271" cy="392500"/>
                </a:xfrm>
                <a:custGeom>
                  <a:avLst/>
                  <a:gdLst>
                    <a:gd name="connsiteX0" fmla="*/ 0 w 1008271"/>
                    <a:gd name="connsiteY0" fmla="*/ 0 h 392500"/>
                    <a:gd name="connsiteX1" fmla="*/ 1008272 w 1008271"/>
                    <a:gd name="connsiteY1" fmla="*/ 392501 h 392500"/>
                  </a:gdLst>
                  <a:ahLst/>
                  <a:cxnLst>
                    <a:cxn ang="0">
                      <a:pos x="connsiteX0" y="connsiteY0"/>
                    </a:cxn>
                    <a:cxn ang="0">
                      <a:pos x="connsiteX1" y="connsiteY1"/>
                    </a:cxn>
                  </a:cxnLst>
                  <a:rect l="l" t="t" r="r" b="b"/>
                  <a:pathLst>
                    <a:path w="1008271" h="392500">
                      <a:moveTo>
                        <a:pt x="0" y="0"/>
                      </a:moveTo>
                      <a:lnTo>
                        <a:pt x="1008272" y="392501"/>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45" name="Freeform: Shape 4944">
                  <a:extLst>
                    <a:ext uri="{FF2B5EF4-FFF2-40B4-BE49-F238E27FC236}">
                      <a16:creationId xmlns:a16="http://schemas.microsoft.com/office/drawing/2014/main" id="{03D3EAB3-FB4A-49AB-D81A-EB88D8CB1247}"/>
                    </a:ext>
                  </a:extLst>
                </p:cNvPr>
                <p:cNvSpPr/>
                <p:nvPr/>
              </p:nvSpPr>
              <p:spPr>
                <a:xfrm>
                  <a:off x="4074751" y="3055781"/>
                  <a:ext cx="1003875" cy="410327"/>
                </a:xfrm>
                <a:custGeom>
                  <a:avLst/>
                  <a:gdLst>
                    <a:gd name="connsiteX0" fmla="*/ 0 w 1003875"/>
                    <a:gd name="connsiteY0" fmla="*/ 0 h 410327"/>
                    <a:gd name="connsiteX1" fmla="*/ 1003875 w 1003875"/>
                    <a:gd name="connsiteY1" fmla="*/ 410327 h 410327"/>
                  </a:gdLst>
                  <a:ahLst/>
                  <a:cxnLst>
                    <a:cxn ang="0">
                      <a:pos x="connsiteX0" y="connsiteY0"/>
                    </a:cxn>
                    <a:cxn ang="0">
                      <a:pos x="connsiteX1" y="connsiteY1"/>
                    </a:cxn>
                  </a:cxnLst>
                  <a:rect l="l" t="t" r="r" b="b"/>
                  <a:pathLst>
                    <a:path w="1003875" h="410327">
                      <a:moveTo>
                        <a:pt x="0" y="0"/>
                      </a:moveTo>
                      <a:lnTo>
                        <a:pt x="1003875" y="410327"/>
                      </a:lnTo>
                    </a:path>
                  </a:pathLst>
                </a:custGeom>
                <a:ln w="3997"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946" name="Graphic 2243">
                  <a:extLst>
                    <a:ext uri="{FF2B5EF4-FFF2-40B4-BE49-F238E27FC236}">
                      <a16:creationId xmlns:a16="http://schemas.microsoft.com/office/drawing/2014/main" id="{7D82FBBB-E26C-D5D2-29F4-077B45FA7C44}"/>
                    </a:ext>
                  </a:extLst>
                </p:cNvPr>
                <p:cNvGrpSpPr/>
                <p:nvPr/>
              </p:nvGrpSpPr>
              <p:grpSpPr>
                <a:xfrm>
                  <a:off x="4087641" y="1641658"/>
                  <a:ext cx="949976" cy="434628"/>
                  <a:chOff x="4087641" y="1641658"/>
                  <a:chExt cx="949976" cy="434628"/>
                </a:xfrm>
              </p:grpSpPr>
              <p:sp>
                <p:nvSpPr>
                  <p:cNvPr id="5117" name="Freeform: Shape 5116">
                    <a:extLst>
                      <a:ext uri="{FF2B5EF4-FFF2-40B4-BE49-F238E27FC236}">
                        <a16:creationId xmlns:a16="http://schemas.microsoft.com/office/drawing/2014/main" id="{72E2A23B-D24D-EADA-68F5-B04CAB890483}"/>
                      </a:ext>
                    </a:extLst>
                  </p:cNvPr>
                  <p:cNvSpPr/>
                  <p:nvPr/>
                </p:nvSpPr>
                <p:spPr>
                  <a:xfrm>
                    <a:off x="4087641" y="2028963"/>
                    <a:ext cx="32535" cy="47323"/>
                  </a:xfrm>
                  <a:custGeom>
                    <a:avLst/>
                    <a:gdLst>
                      <a:gd name="connsiteX0" fmla="*/ 24042 w 32535"/>
                      <a:gd name="connsiteY0" fmla="*/ 47244 h 47323"/>
                      <a:gd name="connsiteX1" fmla="*/ 22283 w 32535"/>
                      <a:gd name="connsiteY1" fmla="*/ 42687 h 47323"/>
                      <a:gd name="connsiteX2" fmla="*/ 16128 w 32535"/>
                      <a:gd name="connsiteY2" fmla="*/ 43327 h 47323"/>
                      <a:gd name="connsiteX3" fmla="*/ 11012 w 32535"/>
                      <a:gd name="connsiteY3" fmla="*/ 41169 h 47323"/>
                      <a:gd name="connsiteX4" fmla="*/ 6855 w 32535"/>
                      <a:gd name="connsiteY4" fmla="*/ 35813 h 47323"/>
                      <a:gd name="connsiteX5" fmla="*/ 11172 w 32535"/>
                      <a:gd name="connsiteY5" fmla="*/ 33175 h 47323"/>
                      <a:gd name="connsiteX6" fmla="*/ 15169 w 32535"/>
                      <a:gd name="connsiteY6" fmla="*/ 37891 h 47323"/>
                      <a:gd name="connsiteX7" fmla="*/ 20845 w 32535"/>
                      <a:gd name="connsiteY7" fmla="*/ 38850 h 47323"/>
                      <a:gd name="connsiteX8" fmla="*/ 15249 w 32535"/>
                      <a:gd name="connsiteY8" fmla="*/ 24222 h 47323"/>
                      <a:gd name="connsiteX9" fmla="*/ 8614 w 32535"/>
                      <a:gd name="connsiteY9" fmla="*/ 24222 h 47323"/>
                      <a:gd name="connsiteX10" fmla="*/ 3898 w 32535"/>
                      <a:gd name="connsiteY10" fmla="*/ 22143 h 47323"/>
                      <a:gd name="connsiteX11" fmla="*/ 860 w 32535"/>
                      <a:gd name="connsiteY11" fmla="*/ 17666 h 47323"/>
                      <a:gd name="connsiteX12" fmla="*/ 1260 w 32535"/>
                      <a:gd name="connsiteY12" fmla="*/ 8394 h 47323"/>
                      <a:gd name="connsiteX13" fmla="*/ 7175 w 32535"/>
                      <a:gd name="connsiteY13" fmla="*/ 3277 h 47323"/>
                      <a:gd name="connsiteX14" fmla="*/ 6296 w 32535"/>
                      <a:gd name="connsiteY14" fmla="*/ 1039 h 47323"/>
                      <a:gd name="connsiteX15" fmla="*/ 9013 w 32535"/>
                      <a:gd name="connsiteY15" fmla="*/ 0 h 47323"/>
                      <a:gd name="connsiteX16" fmla="*/ 9893 w 32535"/>
                      <a:gd name="connsiteY16" fmla="*/ 2238 h 47323"/>
                      <a:gd name="connsiteX17" fmla="*/ 17167 w 32535"/>
                      <a:gd name="connsiteY17" fmla="*/ 2158 h 47323"/>
                      <a:gd name="connsiteX18" fmla="*/ 23403 w 32535"/>
                      <a:gd name="connsiteY18" fmla="*/ 7594 h 47323"/>
                      <a:gd name="connsiteX19" fmla="*/ 18926 w 32535"/>
                      <a:gd name="connsiteY19" fmla="*/ 10152 h 47323"/>
                      <a:gd name="connsiteX20" fmla="*/ 15649 w 32535"/>
                      <a:gd name="connsiteY20" fmla="*/ 6635 h 47323"/>
                      <a:gd name="connsiteX21" fmla="*/ 11412 w 32535"/>
                      <a:gd name="connsiteY21" fmla="*/ 6075 h 47323"/>
                      <a:gd name="connsiteX22" fmla="*/ 16528 w 32535"/>
                      <a:gd name="connsiteY22" fmla="*/ 19345 h 47323"/>
                      <a:gd name="connsiteX23" fmla="*/ 21644 w 32535"/>
                      <a:gd name="connsiteY23" fmla="*/ 18946 h 47323"/>
                      <a:gd name="connsiteX24" fmla="*/ 26041 w 32535"/>
                      <a:gd name="connsiteY24" fmla="*/ 19905 h 47323"/>
                      <a:gd name="connsiteX25" fmla="*/ 29398 w 32535"/>
                      <a:gd name="connsiteY25" fmla="*/ 22303 h 47323"/>
                      <a:gd name="connsiteX26" fmla="*/ 31636 w 32535"/>
                      <a:gd name="connsiteY26" fmla="*/ 26060 h 47323"/>
                      <a:gd name="connsiteX27" fmla="*/ 31636 w 32535"/>
                      <a:gd name="connsiteY27" fmla="*/ 35173 h 47323"/>
                      <a:gd name="connsiteX28" fmla="*/ 25081 w 32535"/>
                      <a:gd name="connsiteY28" fmla="*/ 41648 h 47323"/>
                      <a:gd name="connsiteX29" fmla="*/ 26840 w 32535"/>
                      <a:gd name="connsiteY29" fmla="*/ 46285 h 47323"/>
                      <a:gd name="connsiteX30" fmla="*/ 24122 w 32535"/>
                      <a:gd name="connsiteY30" fmla="*/ 47324 h 47323"/>
                      <a:gd name="connsiteX31" fmla="*/ 8614 w 32535"/>
                      <a:gd name="connsiteY31" fmla="*/ 7035 h 47323"/>
                      <a:gd name="connsiteX32" fmla="*/ 5257 w 32535"/>
                      <a:gd name="connsiteY32" fmla="*/ 10792 h 47323"/>
                      <a:gd name="connsiteX33" fmla="*/ 5257 w 32535"/>
                      <a:gd name="connsiteY33" fmla="*/ 15508 h 47323"/>
                      <a:gd name="connsiteX34" fmla="*/ 8054 w 32535"/>
                      <a:gd name="connsiteY34" fmla="*/ 18946 h 47323"/>
                      <a:gd name="connsiteX35" fmla="*/ 13490 w 32535"/>
                      <a:gd name="connsiteY35" fmla="*/ 19745 h 47323"/>
                      <a:gd name="connsiteX36" fmla="*/ 8614 w 32535"/>
                      <a:gd name="connsiteY36" fmla="*/ 7035 h 47323"/>
                      <a:gd name="connsiteX37" fmla="*/ 23483 w 32535"/>
                      <a:gd name="connsiteY37" fmla="*/ 37731 h 47323"/>
                      <a:gd name="connsiteX38" fmla="*/ 27000 w 32535"/>
                      <a:gd name="connsiteY38" fmla="*/ 33734 h 47323"/>
                      <a:gd name="connsiteX39" fmla="*/ 26840 w 32535"/>
                      <a:gd name="connsiteY39" fmla="*/ 28138 h 47323"/>
                      <a:gd name="connsiteX40" fmla="*/ 24042 w 32535"/>
                      <a:gd name="connsiteY40" fmla="*/ 24621 h 47323"/>
                      <a:gd name="connsiteX41" fmla="*/ 18047 w 32535"/>
                      <a:gd name="connsiteY41" fmla="*/ 23822 h 47323"/>
                      <a:gd name="connsiteX42" fmla="*/ 23403 w 32535"/>
                      <a:gd name="connsiteY42" fmla="*/ 37811 h 47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535" h="47323">
                        <a:moveTo>
                          <a:pt x="24042" y="47244"/>
                        </a:moveTo>
                        <a:lnTo>
                          <a:pt x="22283" y="42687"/>
                        </a:lnTo>
                        <a:cubicBezTo>
                          <a:pt x="19885" y="43247"/>
                          <a:pt x="17807" y="43487"/>
                          <a:pt x="16128" y="43327"/>
                        </a:cubicBezTo>
                        <a:cubicBezTo>
                          <a:pt x="14370" y="43167"/>
                          <a:pt x="12691" y="42448"/>
                          <a:pt x="11012" y="41169"/>
                        </a:cubicBezTo>
                        <a:cubicBezTo>
                          <a:pt x="9333" y="39890"/>
                          <a:pt x="7974" y="38131"/>
                          <a:pt x="6855" y="35813"/>
                        </a:cubicBezTo>
                        <a:lnTo>
                          <a:pt x="11172" y="33175"/>
                        </a:lnTo>
                        <a:cubicBezTo>
                          <a:pt x="12451" y="35493"/>
                          <a:pt x="13810" y="37092"/>
                          <a:pt x="15169" y="37891"/>
                        </a:cubicBezTo>
                        <a:cubicBezTo>
                          <a:pt x="17087" y="39010"/>
                          <a:pt x="19006" y="39330"/>
                          <a:pt x="20845" y="38850"/>
                        </a:cubicBezTo>
                        <a:lnTo>
                          <a:pt x="15249" y="24222"/>
                        </a:lnTo>
                        <a:cubicBezTo>
                          <a:pt x="13250" y="24621"/>
                          <a:pt x="11012" y="24621"/>
                          <a:pt x="8614" y="24222"/>
                        </a:cubicBezTo>
                        <a:cubicBezTo>
                          <a:pt x="6855" y="23982"/>
                          <a:pt x="5257" y="23262"/>
                          <a:pt x="3898" y="22143"/>
                        </a:cubicBezTo>
                        <a:cubicBezTo>
                          <a:pt x="2538" y="21024"/>
                          <a:pt x="1499" y="19505"/>
                          <a:pt x="860" y="17666"/>
                        </a:cubicBezTo>
                        <a:cubicBezTo>
                          <a:pt x="-419" y="14389"/>
                          <a:pt x="-259" y="11351"/>
                          <a:pt x="1260" y="8394"/>
                        </a:cubicBezTo>
                        <a:cubicBezTo>
                          <a:pt x="2299" y="6475"/>
                          <a:pt x="4297" y="4716"/>
                          <a:pt x="7175" y="3277"/>
                        </a:cubicBezTo>
                        <a:lnTo>
                          <a:pt x="6296" y="1039"/>
                        </a:lnTo>
                        <a:lnTo>
                          <a:pt x="9013" y="0"/>
                        </a:lnTo>
                        <a:lnTo>
                          <a:pt x="9893" y="2238"/>
                        </a:lnTo>
                        <a:cubicBezTo>
                          <a:pt x="12691" y="1439"/>
                          <a:pt x="15089" y="1439"/>
                          <a:pt x="17167" y="2158"/>
                        </a:cubicBezTo>
                        <a:cubicBezTo>
                          <a:pt x="19805" y="3038"/>
                          <a:pt x="21884" y="4876"/>
                          <a:pt x="23403" y="7594"/>
                        </a:cubicBezTo>
                        <a:lnTo>
                          <a:pt x="18926" y="10152"/>
                        </a:lnTo>
                        <a:cubicBezTo>
                          <a:pt x="17967" y="8474"/>
                          <a:pt x="16848" y="7274"/>
                          <a:pt x="15649" y="6635"/>
                        </a:cubicBezTo>
                        <a:cubicBezTo>
                          <a:pt x="14450" y="5995"/>
                          <a:pt x="13010" y="5836"/>
                          <a:pt x="11412" y="6075"/>
                        </a:cubicBezTo>
                        <a:lnTo>
                          <a:pt x="16528" y="19345"/>
                        </a:lnTo>
                        <a:cubicBezTo>
                          <a:pt x="19086" y="19025"/>
                          <a:pt x="20765" y="18866"/>
                          <a:pt x="21644" y="18946"/>
                        </a:cubicBezTo>
                        <a:cubicBezTo>
                          <a:pt x="23323" y="18946"/>
                          <a:pt x="24762" y="19345"/>
                          <a:pt x="26041" y="19905"/>
                        </a:cubicBezTo>
                        <a:cubicBezTo>
                          <a:pt x="27320" y="20464"/>
                          <a:pt x="28359" y="21264"/>
                          <a:pt x="29398" y="22303"/>
                        </a:cubicBezTo>
                        <a:cubicBezTo>
                          <a:pt x="30357" y="23342"/>
                          <a:pt x="31077" y="24621"/>
                          <a:pt x="31636" y="26060"/>
                        </a:cubicBezTo>
                        <a:cubicBezTo>
                          <a:pt x="32835" y="29258"/>
                          <a:pt x="32835" y="32295"/>
                          <a:pt x="31636" y="35173"/>
                        </a:cubicBezTo>
                        <a:cubicBezTo>
                          <a:pt x="30437" y="38051"/>
                          <a:pt x="28279" y="40209"/>
                          <a:pt x="25081" y="41648"/>
                        </a:cubicBezTo>
                        <a:lnTo>
                          <a:pt x="26840" y="46285"/>
                        </a:lnTo>
                        <a:lnTo>
                          <a:pt x="24122" y="47324"/>
                        </a:lnTo>
                        <a:close/>
                        <a:moveTo>
                          <a:pt x="8614" y="7035"/>
                        </a:moveTo>
                        <a:cubicBezTo>
                          <a:pt x="6935" y="7994"/>
                          <a:pt x="5816" y="9273"/>
                          <a:pt x="5257" y="10792"/>
                        </a:cubicBezTo>
                        <a:cubicBezTo>
                          <a:pt x="4697" y="12311"/>
                          <a:pt x="4697" y="13909"/>
                          <a:pt x="5257" y="15508"/>
                        </a:cubicBezTo>
                        <a:cubicBezTo>
                          <a:pt x="5896" y="17107"/>
                          <a:pt x="6775" y="18226"/>
                          <a:pt x="8054" y="18946"/>
                        </a:cubicBezTo>
                        <a:cubicBezTo>
                          <a:pt x="9333" y="19665"/>
                          <a:pt x="11172" y="19905"/>
                          <a:pt x="13490" y="19745"/>
                        </a:cubicBezTo>
                        <a:lnTo>
                          <a:pt x="8614" y="7035"/>
                        </a:lnTo>
                        <a:close/>
                        <a:moveTo>
                          <a:pt x="23483" y="37731"/>
                        </a:moveTo>
                        <a:cubicBezTo>
                          <a:pt x="25161" y="36852"/>
                          <a:pt x="26360" y="35493"/>
                          <a:pt x="27000" y="33734"/>
                        </a:cubicBezTo>
                        <a:cubicBezTo>
                          <a:pt x="27639" y="31976"/>
                          <a:pt x="27639" y="30057"/>
                          <a:pt x="26840" y="28138"/>
                        </a:cubicBezTo>
                        <a:cubicBezTo>
                          <a:pt x="26201" y="26460"/>
                          <a:pt x="25241" y="25261"/>
                          <a:pt x="24042" y="24621"/>
                        </a:cubicBezTo>
                        <a:cubicBezTo>
                          <a:pt x="22843" y="23902"/>
                          <a:pt x="20845" y="23662"/>
                          <a:pt x="18047" y="23822"/>
                        </a:cubicBezTo>
                        <a:lnTo>
                          <a:pt x="23403" y="37811"/>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18" name="Freeform: Shape 5117">
                    <a:extLst>
                      <a:ext uri="{FF2B5EF4-FFF2-40B4-BE49-F238E27FC236}">
                        <a16:creationId xmlns:a16="http://schemas.microsoft.com/office/drawing/2014/main" id="{6F0CA12C-39E9-86EA-76DE-E1DEC632D6E6}"/>
                      </a:ext>
                    </a:extLst>
                  </p:cNvPr>
                  <p:cNvSpPr/>
                  <p:nvPr/>
                </p:nvSpPr>
                <p:spPr>
                  <a:xfrm>
                    <a:off x="4117459" y="2021002"/>
                    <a:ext cx="31696" cy="40068"/>
                  </a:xfrm>
                  <a:custGeom>
                    <a:avLst/>
                    <a:gdLst>
                      <a:gd name="connsiteX0" fmla="*/ 6615 w 31696"/>
                      <a:gd name="connsiteY0" fmla="*/ 32982 h 40068"/>
                      <a:gd name="connsiteX1" fmla="*/ 11012 w 31696"/>
                      <a:gd name="connsiteY1" fmla="*/ 30583 h 40068"/>
                      <a:gd name="connsiteX2" fmla="*/ 15888 w 31696"/>
                      <a:gd name="connsiteY2" fmla="*/ 35140 h 40068"/>
                      <a:gd name="connsiteX3" fmla="*/ 21164 w 31696"/>
                      <a:gd name="connsiteY3" fmla="*/ 35140 h 40068"/>
                      <a:gd name="connsiteX4" fmla="*/ 25801 w 31696"/>
                      <a:gd name="connsiteY4" fmla="*/ 30823 h 40068"/>
                      <a:gd name="connsiteX5" fmla="*/ 25881 w 31696"/>
                      <a:gd name="connsiteY5" fmla="*/ 24428 h 40068"/>
                      <a:gd name="connsiteX6" fmla="*/ 21804 w 31696"/>
                      <a:gd name="connsiteY6" fmla="*/ 20032 h 40068"/>
                      <a:gd name="connsiteX7" fmla="*/ 15728 w 31696"/>
                      <a:gd name="connsiteY7" fmla="*/ 20032 h 40068"/>
                      <a:gd name="connsiteX8" fmla="*/ 12690 w 31696"/>
                      <a:gd name="connsiteY8" fmla="*/ 21790 h 40068"/>
                      <a:gd name="connsiteX9" fmla="*/ 11651 w 31696"/>
                      <a:gd name="connsiteY9" fmla="*/ 17553 h 40068"/>
                      <a:gd name="connsiteX10" fmla="*/ 12371 w 31696"/>
                      <a:gd name="connsiteY10" fmla="*/ 17314 h 40068"/>
                      <a:gd name="connsiteX11" fmla="*/ 17087 w 31696"/>
                      <a:gd name="connsiteY11" fmla="*/ 13796 h 40068"/>
                      <a:gd name="connsiteX12" fmla="*/ 17647 w 31696"/>
                      <a:gd name="connsiteY12" fmla="*/ 8201 h 40068"/>
                      <a:gd name="connsiteX13" fmla="*/ 14369 w 31696"/>
                      <a:gd name="connsiteY13" fmla="*/ 4683 h 40068"/>
                      <a:gd name="connsiteX14" fmla="*/ 9333 w 31696"/>
                      <a:gd name="connsiteY14" fmla="*/ 4683 h 40068"/>
                      <a:gd name="connsiteX15" fmla="*/ 5496 w 31696"/>
                      <a:gd name="connsiteY15" fmla="*/ 8041 h 40068"/>
                      <a:gd name="connsiteX16" fmla="*/ 5176 w 31696"/>
                      <a:gd name="connsiteY16" fmla="*/ 13956 h 40068"/>
                      <a:gd name="connsiteX17" fmla="*/ 300 w 31696"/>
                      <a:gd name="connsiteY17" fmla="*/ 14915 h 40068"/>
                      <a:gd name="connsiteX18" fmla="*/ 1339 w 31696"/>
                      <a:gd name="connsiteY18" fmla="*/ 6282 h 40068"/>
                      <a:gd name="connsiteX19" fmla="*/ 7814 w 31696"/>
                      <a:gd name="connsiteY19" fmla="*/ 926 h 40068"/>
                      <a:gd name="connsiteX20" fmla="*/ 13969 w 31696"/>
                      <a:gd name="connsiteY20" fmla="*/ 47 h 40068"/>
                      <a:gd name="connsiteX21" fmla="*/ 19325 w 31696"/>
                      <a:gd name="connsiteY21" fmla="*/ 2125 h 40068"/>
                      <a:gd name="connsiteX22" fmla="*/ 22523 w 31696"/>
                      <a:gd name="connsiteY22" fmla="*/ 6442 h 40068"/>
                      <a:gd name="connsiteX23" fmla="*/ 22923 w 31696"/>
                      <a:gd name="connsiteY23" fmla="*/ 11318 h 40068"/>
                      <a:gd name="connsiteX24" fmla="*/ 20285 w 31696"/>
                      <a:gd name="connsiteY24" fmla="*/ 15955 h 40068"/>
                      <a:gd name="connsiteX25" fmla="*/ 26680 w 31696"/>
                      <a:gd name="connsiteY25" fmla="*/ 17154 h 40068"/>
                      <a:gd name="connsiteX26" fmla="*/ 30837 w 31696"/>
                      <a:gd name="connsiteY26" fmla="*/ 22510 h 40068"/>
                      <a:gd name="connsiteX27" fmla="*/ 30437 w 31696"/>
                      <a:gd name="connsiteY27" fmla="*/ 32182 h 40068"/>
                      <a:gd name="connsiteX28" fmla="*/ 22683 w 31696"/>
                      <a:gd name="connsiteY28" fmla="*/ 39057 h 40068"/>
                      <a:gd name="connsiteX29" fmla="*/ 13410 w 31696"/>
                      <a:gd name="connsiteY29" fmla="*/ 39217 h 40068"/>
                      <a:gd name="connsiteX30" fmla="*/ 6775 w 31696"/>
                      <a:gd name="connsiteY30" fmla="*/ 33062 h 40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696" h="40068">
                        <a:moveTo>
                          <a:pt x="6615" y="32982"/>
                        </a:moveTo>
                        <a:lnTo>
                          <a:pt x="11012" y="30583"/>
                        </a:lnTo>
                        <a:cubicBezTo>
                          <a:pt x="12531" y="32982"/>
                          <a:pt x="14129" y="34501"/>
                          <a:pt x="15888" y="35140"/>
                        </a:cubicBezTo>
                        <a:cubicBezTo>
                          <a:pt x="17567" y="35780"/>
                          <a:pt x="19325" y="35780"/>
                          <a:pt x="21164" y="35140"/>
                        </a:cubicBezTo>
                        <a:cubicBezTo>
                          <a:pt x="23322" y="34341"/>
                          <a:pt x="24841" y="32822"/>
                          <a:pt x="25801" y="30823"/>
                        </a:cubicBezTo>
                        <a:cubicBezTo>
                          <a:pt x="26760" y="28745"/>
                          <a:pt x="26760" y="26586"/>
                          <a:pt x="25881" y="24428"/>
                        </a:cubicBezTo>
                        <a:cubicBezTo>
                          <a:pt x="25081" y="22350"/>
                          <a:pt x="23722" y="20831"/>
                          <a:pt x="21804" y="20032"/>
                        </a:cubicBezTo>
                        <a:cubicBezTo>
                          <a:pt x="19885" y="19232"/>
                          <a:pt x="17887" y="19152"/>
                          <a:pt x="15728" y="20032"/>
                        </a:cubicBezTo>
                        <a:cubicBezTo>
                          <a:pt x="14849" y="20351"/>
                          <a:pt x="13810" y="20911"/>
                          <a:pt x="12690" y="21790"/>
                        </a:cubicBezTo>
                        <a:lnTo>
                          <a:pt x="11651" y="17553"/>
                        </a:lnTo>
                        <a:cubicBezTo>
                          <a:pt x="11651" y="17553"/>
                          <a:pt x="12211" y="17394"/>
                          <a:pt x="12371" y="17314"/>
                        </a:cubicBezTo>
                        <a:cubicBezTo>
                          <a:pt x="14369" y="16594"/>
                          <a:pt x="15888" y="15395"/>
                          <a:pt x="17087" y="13796"/>
                        </a:cubicBezTo>
                        <a:cubicBezTo>
                          <a:pt x="18286" y="12198"/>
                          <a:pt x="18446" y="10279"/>
                          <a:pt x="17647" y="8201"/>
                        </a:cubicBezTo>
                        <a:cubicBezTo>
                          <a:pt x="17007" y="6522"/>
                          <a:pt x="15888" y="5323"/>
                          <a:pt x="14369" y="4683"/>
                        </a:cubicBezTo>
                        <a:cubicBezTo>
                          <a:pt x="12770" y="4044"/>
                          <a:pt x="11092" y="4044"/>
                          <a:pt x="9333" y="4683"/>
                        </a:cubicBezTo>
                        <a:cubicBezTo>
                          <a:pt x="7574" y="5403"/>
                          <a:pt x="6295" y="6522"/>
                          <a:pt x="5496" y="8041"/>
                        </a:cubicBezTo>
                        <a:cubicBezTo>
                          <a:pt x="4777" y="9639"/>
                          <a:pt x="4617" y="11558"/>
                          <a:pt x="5176" y="13956"/>
                        </a:cubicBezTo>
                        <a:lnTo>
                          <a:pt x="300" y="14915"/>
                        </a:lnTo>
                        <a:cubicBezTo>
                          <a:pt x="-339" y="11638"/>
                          <a:pt x="60" y="8760"/>
                          <a:pt x="1339" y="6282"/>
                        </a:cubicBezTo>
                        <a:cubicBezTo>
                          <a:pt x="2698" y="3804"/>
                          <a:pt x="4857" y="2045"/>
                          <a:pt x="7814" y="926"/>
                        </a:cubicBezTo>
                        <a:cubicBezTo>
                          <a:pt x="9893" y="127"/>
                          <a:pt x="11891" y="-113"/>
                          <a:pt x="13969" y="47"/>
                        </a:cubicBezTo>
                        <a:cubicBezTo>
                          <a:pt x="16048" y="287"/>
                          <a:pt x="17807" y="926"/>
                          <a:pt x="19325" y="2125"/>
                        </a:cubicBezTo>
                        <a:cubicBezTo>
                          <a:pt x="20844" y="3324"/>
                          <a:pt x="21884" y="4683"/>
                          <a:pt x="22523" y="6442"/>
                        </a:cubicBezTo>
                        <a:cubicBezTo>
                          <a:pt x="23162" y="8041"/>
                          <a:pt x="23242" y="9719"/>
                          <a:pt x="22923" y="11318"/>
                        </a:cubicBezTo>
                        <a:cubicBezTo>
                          <a:pt x="22603" y="12997"/>
                          <a:pt x="21724" y="14516"/>
                          <a:pt x="20285" y="15955"/>
                        </a:cubicBezTo>
                        <a:cubicBezTo>
                          <a:pt x="22683" y="15635"/>
                          <a:pt x="24841" y="15955"/>
                          <a:pt x="26680" y="17154"/>
                        </a:cubicBezTo>
                        <a:cubicBezTo>
                          <a:pt x="28518" y="18273"/>
                          <a:pt x="29878" y="20032"/>
                          <a:pt x="30837" y="22510"/>
                        </a:cubicBezTo>
                        <a:cubicBezTo>
                          <a:pt x="32116" y="25787"/>
                          <a:pt x="31956" y="28985"/>
                          <a:pt x="30437" y="32182"/>
                        </a:cubicBezTo>
                        <a:cubicBezTo>
                          <a:pt x="28918" y="35380"/>
                          <a:pt x="26360" y="37618"/>
                          <a:pt x="22683" y="39057"/>
                        </a:cubicBezTo>
                        <a:cubicBezTo>
                          <a:pt x="19405" y="40336"/>
                          <a:pt x="16288" y="40416"/>
                          <a:pt x="13410" y="39217"/>
                        </a:cubicBezTo>
                        <a:cubicBezTo>
                          <a:pt x="10452" y="38098"/>
                          <a:pt x="8294" y="36019"/>
                          <a:pt x="6775" y="33062"/>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19" name="Freeform: Shape 5118">
                    <a:extLst>
                      <a:ext uri="{FF2B5EF4-FFF2-40B4-BE49-F238E27FC236}">
                        <a16:creationId xmlns:a16="http://schemas.microsoft.com/office/drawing/2014/main" id="{1C3C6C48-37AE-F996-FDFA-2DC743B9C96F}"/>
                      </a:ext>
                    </a:extLst>
                  </p:cNvPr>
                  <p:cNvSpPr/>
                  <p:nvPr/>
                </p:nvSpPr>
                <p:spPr>
                  <a:xfrm>
                    <a:off x="4144138" y="2003063"/>
                    <a:ext cx="45325" cy="49002"/>
                  </a:xfrm>
                  <a:custGeom>
                    <a:avLst/>
                    <a:gdLst>
                      <a:gd name="connsiteX0" fmla="*/ 14389 w 45325"/>
                      <a:gd name="connsiteY0" fmla="*/ 49003 h 49002"/>
                      <a:gd name="connsiteX1" fmla="*/ 0 w 45325"/>
                      <a:gd name="connsiteY1" fmla="*/ 11591 h 49002"/>
                      <a:gd name="connsiteX2" fmla="*/ 4956 w 45325"/>
                      <a:gd name="connsiteY2" fmla="*/ 9673 h 49002"/>
                      <a:gd name="connsiteX3" fmla="*/ 12071 w 45325"/>
                      <a:gd name="connsiteY3" fmla="*/ 28218 h 49002"/>
                      <a:gd name="connsiteX4" fmla="*/ 23502 w 45325"/>
                      <a:gd name="connsiteY4" fmla="*/ 2558 h 49002"/>
                      <a:gd name="connsiteX5" fmla="*/ 30217 w 45325"/>
                      <a:gd name="connsiteY5" fmla="*/ 0 h 49002"/>
                      <a:gd name="connsiteX6" fmla="*/ 20385 w 45325"/>
                      <a:gd name="connsiteY6" fmla="*/ 21184 h 49002"/>
                      <a:gd name="connsiteX7" fmla="*/ 45326 w 45325"/>
                      <a:gd name="connsiteY7" fmla="*/ 37172 h 49002"/>
                      <a:gd name="connsiteX8" fmla="*/ 38771 w 45325"/>
                      <a:gd name="connsiteY8" fmla="*/ 39650 h 49002"/>
                      <a:gd name="connsiteX9" fmla="*/ 18146 w 45325"/>
                      <a:gd name="connsiteY9" fmla="*/ 25820 h 49002"/>
                      <a:gd name="connsiteX10" fmla="*/ 14309 w 45325"/>
                      <a:gd name="connsiteY10" fmla="*/ 34134 h 49002"/>
                      <a:gd name="connsiteX11" fmla="*/ 19265 w 45325"/>
                      <a:gd name="connsiteY11" fmla="*/ 47084 h 49002"/>
                      <a:gd name="connsiteX12" fmla="*/ 14309 w 45325"/>
                      <a:gd name="connsiteY12" fmla="*/ 49003 h 4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325" h="49002">
                        <a:moveTo>
                          <a:pt x="14389" y="49003"/>
                        </a:moveTo>
                        <a:lnTo>
                          <a:pt x="0" y="11591"/>
                        </a:lnTo>
                        <a:lnTo>
                          <a:pt x="4956" y="9673"/>
                        </a:lnTo>
                        <a:lnTo>
                          <a:pt x="12071" y="28218"/>
                        </a:lnTo>
                        <a:lnTo>
                          <a:pt x="23502" y="2558"/>
                        </a:lnTo>
                        <a:lnTo>
                          <a:pt x="30217" y="0"/>
                        </a:lnTo>
                        <a:lnTo>
                          <a:pt x="20385" y="21184"/>
                        </a:lnTo>
                        <a:lnTo>
                          <a:pt x="45326" y="37172"/>
                        </a:lnTo>
                        <a:lnTo>
                          <a:pt x="38771" y="39650"/>
                        </a:lnTo>
                        <a:lnTo>
                          <a:pt x="18146" y="25820"/>
                        </a:lnTo>
                        <a:lnTo>
                          <a:pt x="14309" y="34134"/>
                        </a:lnTo>
                        <a:lnTo>
                          <a:pt x="19265" y="47084"/>
                        </a:lnTo>
                        <a:lnTo>
                          <a:pt x="14309" y="49003"/>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0" name="Freeform: Shape 5119">
                    <a:extLst>
                      <a:ext uri="{FF2B5EF4-FFF2-40B4-BE49-F238E27FC236}">
                        <a16:creationId xmlns:a16="http://schemas.microsoft.com/office/drawing/2014/main" id="{8666646C-8F30-015A-E3AC-428570B14974}"/>
                      </a:ext>
                    </a:extLst>
                  </p:cNvPr>
                  <p:cNvSpPr/>
                  <p:nvPr/>
                </p:nvSpPr>
                <p:spPr>
                  <a:xfrm>
                    <a:off x="4391852" y="1876200"/>
                    <a:ext cx="55615" cy="81058"/>
                  </a:xfrm>
                  <a:custGeom>
                    <a:avLst/>
                    <a:gdLst>
                      <a:gd name="connsiteX0" fmla="*/ 41267 w 55615"/>
                      <a:gd name="connsiteY0" fmla="*/ 81058 h 81058"/>
                      <a:gd name="connsiteX1" fmla="*/ 38229 w 55615"/>
                      <a:gd name="connsiteY1" fmla="*/ 73224 h 81058"/>
                      <a:gd name="connsiteX2" fmla="*/ 27597 w 55615"/>
                      <a:gd name="connsiteY2" fmla="*/ 74263 h 81058"/>
                      <a:gd name="connsiteX3" fmla="*/ 18883 w 55615"/>
                      <a:gd name="connsiteY3" fmla="*/ 70586 h 81058"/>
                      <a:gd name="connsiteX4" fmla="*/ 11769 w 55615"/>
                      <a:gd name="connsiteY4" fmla="*/ 61393 h 81058"/>
                      <a:gd name="connsiteX5" fmla="*/ 19123 w 55615"/>
                      <a:gd name="connsiteY5" fmla="*/ 56837 h 81058"/>
                      <a:gd name="connsiteX6" fmla="*/ 25918 w 55615"/>
                      <a:gd name="connsiteY6" fmla="*/ 64911 h 81058"/>
                      <a:gd name="connsiteX7" fmla="*/ 35671 w 55615"/>
                      <a:gd name="connsiteY7" fmla="*/ 66509 h 81058"/>
                      <a:gd name="connsiteX8" fmla="*/ 26078 w 55615"/>
                      <a:gd name="connsiteY8" fmla="*/ 41488 h 81058"/>
                      <a:gd name="connsiteX9" fmla="*/ 14727 w 55615"/>
                      <a:gd name="connsiteY9" fmla="*/ 41488 h 81058"/>
                      <a:gd name="connsiteX10" fmla="*/ 6733 w 55615"/>
                      <a:gd name="connsiteY10" fmla="*/ 37891 h 81058"/>
                      <a:gd name="connsiteX11" fmla="*/ 1457 w 55615"/>
                      <a:gd name="connsiteY11" fmla="*/ 30217 h 81058"/>
                      <a:gd name="connsiteX12" fmla="*/ 2176 w 55615"/>
                      <a:gd name="connsiteY12" fmla="*/ 14309 h 81058"/>
                      <a:gd name="connsiteX13" fmla="*/ 12328 w 55615"/>
                      <a:gd name="connsiteY13" fmla="*/ 5516 h 81058"/>
                      <a:gd name="connsiteX14" fmla="*/ 10890 w 55615"/>
                      <a:gd name="connsiteY14" fmla="*/ 1759 h 81058"/>
                      <a:gd name="connsiteX15" fmla="*/ 15526 w 55615"/>
                      <a:gd name="connsiteY15" fmla="*/ 0 h 81058"/>
                      <a:gd name="connsiteX16" fmla="*/ 16965 w 55615"/>
                      <a:gd name="connsiteY16" fmla="*/ 3757 h 81058"/>
                      <a:gd name="connsiteX17" fmla="*/ 29355 w 55615"/>
                      <a:gd name="connsiteY17" fmla="*/ 3597 h 81058"/>
                      <a:gd name="connsiteX18" fmla="*/ 40067 w 55615"/>
                      <a:gd name="connsiteY18" fmla="*/ 12950 h 81058"/>
                      <a:gd name="connsiteX19" fmla="*/ 32393 w 55615"/>
                      <a:gd name="connsiteY19" fmla="*/ 17267 h 81058"/>
                      <a:gd name="connsiteX20" fmla="*/ 26798 w 55615"/>
                      <a:gd name="connsiteY20" fmla="*/ 11271 h 81058"/>
                      <a:gd name="connsiteX21" fmla="*/ 19443 w 55615"/>
                      <a:gd name="connsiteY21" fmla="*/ 10312 h 81058"/>
                      <a:gd name="connsiteX22" fmla="*/ 28156 w 55615"/>
                      <a:gd name="connsiteY22" fmla="*/ 33015 h 81058"/>
                      <a:gd name="connsiteX23" fmla="*/ 36950 w 55615"/>
                      <a:gd name="connsiteY23" fmla="*/ 32295 h 81058"/>
                      <a:gd name="connsiteX24" fmla="*/ 44464 w 55615"/>
                      <a:gd name="connsiteY24" fmla="*/ 33974 h 81058"/>
                      <a:gd name="connsiteX25" fmla="*/ 50140 w 55615"/>
                      <a:gd name="connsiteY25" fmla="*/ 38131 h 81058"/>
                      <a:gd name="connsiteX26" fmla="*/ 54057 w 55615"/>
                      <a:gd name="connsiteY26" fmla="*/ 44526 h 81058"/>
                      <a:gd name="connsiteX27" fmla="*/ 54057 w 55615"/>
                      <a:gd name="connsiteY27" fmla="*/ 60194 h 81058"/>
                      <a:gd name="connsiteX28" fmla="*/ 42865 w 55615"/>
                      <a:gd name="connsiteY28" fmla="*/ 71226 h 81058"/>
                      <a:gd name="connsiteX29" fmla="*/ 45903 w 55615"/>
                      <a:gd name="connsiteY29" fmla="*/ 79220 h 81058"/>
                      <a:gd name="connsiteX30" fmla="*/ 41267 w 55615"/>
                      <a:gd name="connsiteY30" fmla="*/ 80978 h 81058"/>
                      <a:gd name="connsiteX31" fmla="*/ 14807 w 55615"/>
                      <a:gd name="connsiteY31" fmla="*/ 12151 h 81058"/>
                      <a:gd name="connsiteX32" fmla="*/ 8971 w 55615"/>
                      <a:gd name="connsiteY32" fmla="*/ 18626 h 81058"/>
                      <a:gd name="connsiteX33" fmla="*/ 8971 w 55615"/>
                      <a:gd name="connsiteY33" fmla="*/ 26700 h 81058"/>
                      <a:gd name="connsiteX34" fmla="*/ 13768 w 55615"/>
                      <a:gd name="connsiteY34" fmla="*/ 32535 h 81058"/>
                      <a:gd name="connsiteX35" fmla="*/ 23040 w 55615"/>
                      <a:gd name="connsiteY35" fmla="*/ 33974 h 81058"/>
                      <a:gd name="connsiteX36" fmla="*/ 14647 w 55615"/>
                      <a:gd name="connsiteY36" fmla="*/ 12231 h 81058"/>
                      <a:gd name="connsiteX37" fmla="*/ 40307 w 55615"/>
                      <a:gd name="connsiteY37" fmla="*/ 64751 h 81058"/>
                      <a:gd name="connsiteX38" fmla="*/ 46383 w 55615"/>
                      <a:gd name="connsiteY38" fmla="*/ 57876 h 81058"/>
                      <a:gd name="connsiteX39" fmla="*/ 46143 w 55615"/>
                      <a:gd name="connsiteY39" fmla="*/ 48283 h 81058"/>
                      <a:gd name="connsiteX40" fmla="*/ 41346 w 55615"/>
                      <a:gd name="connsiteY40" fmla="*/ 42208 h 81058"/>
                      <a:gd name="connsiteX41" fmla="*/ 31114 w 55615"/>
                      <a:gd name="connsiteY41" fmla="*/ 40769 h 81058"/>
                      <a:gd name="connsiteX42" fmla="*/ 40307 w 55615"/>
                      <a:gd name="connsiteY42" fmla="*/ 64751 h 8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5615" h="81058">
                        <a:moveTo>
                          <a:pt x="41267" y="81058"/>
                        </a:moveTo>
                        <a:lnTo>
                          <a:pt x="38229" y="73224"/>
                        </a:lnTo>
                        <a:cubicBezTo>
                          <a:pt x="34072" y="74263"/>
                          <a:pt x="30555" y="74583"/>
                          <a:pt x="27597" y="74263"/>
                        </a:cubicBezTo>
                        <a:cubicBezTo>
                          <a:pt x="24639" y="73944"/>
                          <a:pt x="21761" y="72744"/>
                          <a:pt x="18883" y="70586"/>
                        </a:cubicBezTo>
                        <a:cubicBezTo>
                          <a:pt x="16006" y="68428"/>
                          <a:pt x="13607" y="65390"/>
                          <a:pt x="11769" y="61393"/>
                        </a:cubicBezTo>
                        <a:lnTo>
                          <a:pt x="19123" y="56837"/>
                        </a:lnTo>
                        <a:cubicBezTo>
                          <a:pt x="21362" y="60834"/>
                          <a:pt x="23600" y="63552"/>
                          <a:pt x="25918" y="64911"/>
                        </a:cubicBezTo>
                        <a:cubicBezTo>
                          <a:pt x="29196" y="66829"/>
                          <a:pt x="32473" y="67389"/>
                          <a:pt x="35671" y="66509"/>
                        </a:cubicBezTo>
                        <a:lnTo>
                          <a:pt x="26078" y="41488"/>
                        </a:lnTo>
                        <a:cubicBezTo>
                          <a:pt x="22641" y="42128"/>
                          <a:pt x="18804" y="42128"/>
                          <a:pt x="14727" y="41488"/>
                        </a:cubicBezTo>
                        <a:cubicBezTo>
                          <a:pt x="11689" y="41089"/>
                          <a:pt x="8971" y="39890"/>
                          <a:pt x="6733" y="37891"/>
                        </a:cubicBezTo>
                        <a:cubicBezTo>
                          <a:pt x="4415" y="35973"/>
                          <a:pt x="2656" y="33414"/>
                          <a:pt x="1457" y="30217"/>
                        </a:cubicBezTo>
                        <a:cubicBezTo>
                          <a:pt x="-701" y="24621"/>
                          <a:pt x="-462" y="19345"/>
                          <a:pt x="2176" y="14309"/>
                        </a:cubicBezTo>
                        <a:cubicBezTo>
                          <a:pt x="3935" y="10952"/>
                          <a:pt x="7292" y="7994"/>
                          <a:pt x="12328" y="5516"/>
                        </a:cubicBezTo>
                        <a:lnTo>
                          <a:pt x="10890" y="1759"/>
                        </a:lnTo>
                        <a:lnTo>
                          <a:pt x="15526" y="0"/>
                        </a:lnTo>
                        <a:lnTo>
                          <a:pt x="16965" y="3757"/>
                        </a:lnTo>
                        <a:cubicBezTo>
                          <a:pt x="21681" y="2398"/>
                          <a:pt x="25838" y="2398"/>
                          <a:pt x="29355" y="3597"/>
                        </a:cubicBezTo>
                        <a:cubicBezTo>
                          <a:pt x="33912" y="5116"/>
                          <a:pt x="37429" y="8234"/>
                          <a:pt x="40067" y="12950"/>
                        </a:cubicBezTo>
                        <a:lnTo>
                          <a:pt x="32393" y="17267"/>
                        </a:lnTo>
                        <a:cubicBezTo>
                          <a:pt x="30715" y="14389"/>
                          <a:pt x="28876" y="12390"/>
                          <a:pt x="26798" y="11271"/>
                        </a:cubicBezTo>
                        <a:cubicBezTo>
                          <a:pt x="24719" y="10152"/>
                          <a:pt x="22241" y="9912"/>
                          <a:pt x="19443" y="10312"/>
                        </a:cubicBezTo>
                        <a:lnTo>
                          <a:pt x="28156" y="33015"/>
                        </a:lnTo>
                        <a:cubicBezTo>
                          <a:pt x="32473" y="32455"/>
                          <a:pt x="35431" y="32215"/>
                          <a:pt x="36950" y="32295"/>
                        </a:cubicBezTo>
                        <a:cubicBezTo>
                          <a:pt x="39827" y="32455"/>
                          <a:pt x="42306" y="33015"/>
                          <a:pt x="44464" y="33974"/>
                        </a:cubicBezTo>
                        <a:cubicBezTo>
                          <a:pt x="46622" y="34933"/>
                          <a:pt x="48461" y="36292"/>
                          <a:pt x="50140" y="38131"/>
                        </a:cubicBezTo>
                        <a:cubicBezTo>
                          <a:pt x="51818" y="39970"/>
                          <a:pt x="53097" y="42048"/>
                          <a:pt x="54057" y="44526"/>
                        </a:cubicBezTo>
                        <a:cubicBezTo>
                          <a:pt x="56135" y="49962"/>
                          <a:pt x="56135" y="55158"/>
                          <a:pt x="54057" y="60194"/>
                        </a:cubicBezTo>
                        <a:cubicBezTo>
                          <a:pt x="51978" y="65150"/>
                          <a:pt x="48221" y="68828"/>
                          <a:pt x="42865" y="71226"/>
                        </a:cubicBezTo>
                        <a:lnTo>
                          <a:pt x="45903" y="79220"/>
                        </a:lnTo>
                        <a:lnTo>
                          <a:pt x="41267" y="80978"/>
                        </a:lnTo>
                        <a:close/>
                        <a:moveTo>
                          <a:pt x="14807" y="12151"/>
                        </a:moveTo>
                        <a:cubicBezTo>
                          <a:pt x="11929" y="13829"/>
                          <a:pt x="10010" y="15908"/>
                          <a:pt x="8971" y="18626"/>
                        </a:cubicBezTo>
                        <a:cubicBezTo>
                          <a:pt x="8012" y="21264"/>
                          <a:pt x="8012" y="23982"/>
                          <a:pt x="8971" y="26700"/>
                        </a:cubicBezTo>
                        <a:cubicBezTo>
                          <a:pt x="10010" y="29338"/>
                          <a:pt x="11609" y="31336"/>
                          <a:pt x="13768" y="32535"/>
                        </a:cubicBezTo>
                        <a:cubicBezTo>
                          <a:pt x="15926" y="33734"/>
                          <a:pt x="19044" y="34214"/>
                          <a:pt x="23040" y="33974"/>
                        </a:cubicBezTo>
                        <a:lnTo>
                          <a:pt x="14647" y="12231"/>
                        </a:lnTo>
                        <a:close/>
                        <a:moveTo>
                          <a:pt x="40307" y="64751"/>
                        </a:moveTo>
                        <a:cubicBezTo>
                          <a:pt x="43265" y="63232"/>
                          <a:pt x="45264" y="60914"/>
                          <a:pt x="46383" y="57876"/>
                        </a:cubicBezTo>
                        <a:cubicBezTo>
                          <a:pt x="47502" y="54838"/>
                          <a:pt x="47422" y="51641"/>
                          <a:pt x="46143" y="48283"/>
                        </a:cubicBezTo>
                        <a:cubicBezTo>
                          <a:pt x="45024" y="45405"/>
                          <a:pt x="43425" y="43407"/>
                          <a:pt x="41346" y="42208"/>
                        </a:cubicBezTo>
                        <a:cubicBezTo>
                          <a:pt x="39268" y="41009"/>
                          <a:pt x="35831" y="40529"/>
                          <a:pt x="31114" y="40769"/>
                        </a:cubicBezTo>
                        <a:lnTo>
                          <a:pt x="40307" y="6475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1" name="Freeform: Shape 5120">
                    <a:extLst>
                      <a:ext uri="{FF2B5EF4-FFF2-40B4-BE49-F238E27FC236}">
                        <a16:creationId xmlns:a16="http://schemas.microsoft.com/office/drawing/2014/main" id="{FC01FFC0-85E2-A9A3-1646-2E6266E49665}"/>
                      </a:ext>
                    </a:extLst>
                  </p:cNvPr>
                  <p:cNvSpPr/>
                  <p:nvPr/>
                </p:nvSpPr>
                <p:spPr>
                  <a:xfrm>
                    <a:off x="4449506" y="1859252"/>
                    <a:ext cx="47164" cy="67148"/>
                  </a:xfrm>
                  <a:custGeom>
                    <a:avLst/>
                    <a:gdLst>
                      <a:gd name="connsiteX0" fmla="*/ 36532 w 47164"/>
                      <a:gd name="connsiteY0" fmla="*/ 67069 h 67148"/>
                      <a:gd name="connsiteX1" fmla="*/ 30617 w 47164"/>
                      <a:gd name="connsiteY1" fmla="*/ 51721 h 67148"/>
                      <a:gd name="connsiteX2" fmla="*/ 2798 w 47164"/>
                      <a:gd name="connsiteY2" fmla="*/ 62432 h 67148"/>
                      <a:gd name="connsiteX3" fmla="*/ 0 w 47164"/>
                      <a:gd name="connsiteY3" fmla="*/ 55238 h 67148"/>
                      <a:gd name="connsiteX4" fmla="*/ 13350 w 47164"/>
                      <a:gd name="connsiteY4" fmla="*/ 2478 h 67148"/>
                      <a:gd name="connsiteX5" fmla="*/ 19745 w 47164"/>
                      <a:gd name="connsiteY5" fmla="*/ 0 h 67148"/>
                      <a:gd name="connsiteX6" fmla="*/ 35733 w 47164"/>
                      <a:gd name="connsiteY6" fmla="*/ 41568 h 67148"/>
                      <a:gd name="connsiteX7" fmla="*/ 44366 w 47164"/>
                      <a:gd name="connsiteY7" fmla="*/ 38211 h 67148"/>
                      <a:gd name="connsiteX8" fmla="*/ 47164 w 47164"/>
                      <a:gd name="connsiteY8" fmla="*/ 45405 h 67148"/>
                      <a:gd name="connsiteX9" fmla="*/ 38531 w 47164"/>
                      <a:gd name="connsiteY9" fmla="*/ 48763 h 67148"/>
                      <a:gd name="connsiteX10" fmla="*/ 44446 w 47164"/>
                      <a:gd name="connsiteY10" fmla="*/ 64111 h 67148"/>
                      <a:gd name="connsiteX11" fmla="*/ 36612 w 47164"/>
                      <a:gd name="connsiteY11" fmla="*/ 67149 h 67148"/>
                      <a:gd name="connsiteX12" fmla="*/ 27899 w 47164"/>
                      <a:gd name="connsiteY12" fmla="*/ 44526 h 67148"/>
                      <a:gd name="connsiteX13" fmla="*/ 16787 w 47164"/>
                      <a:gd name="connsiteY13" fmla="*/ 15588 h 67148"/>
                      <a:gd name="connsiteX14" fmla="*/ 7834 w 47164"/>
                      <a:gd name="connsiteY14" fmla="*/ 52200 h 67148"/>
                      <a:gd name="connsiteX15" fmla="*/ 27899 w 47164"/>
                      <a:gd name="connsiteY15" fmla="*/ 44526 h 6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164" h="67148">
                        <a:moveTo>
                          <a:pt x="36532" y="67069"/>
                        </a:moveTo>
                        <a:lnTo>
                          <a:pt x="30617" y="51721"/>
                        </a:lnTo>
                        <a:lnTo>
                          <a:pt x="2798" y="62432"/>
                        </a:lnTo>
                        <a:lnTo>
                          <a:pt x="0" y="55238"/>
                        </a:lnTo>
                        <a:lnTo>
                          <a:pt x="13350" y="2478"/>
                        </a:lnTo>
                        <a:lnTo>
                          <a:pt x="19745" y="0"/>
                        </a:lnTo>
                        <a:lnTo>
                          <a:pt x="35733" y="41568"/>
                        </a:lnTo>
                        <a:lnTo>
                          <a:pt x="44366" y="38211"/>
                        </a:lnTo>
                        <a:lnTo>
                          <a:pt x="47164" y="45405"/>
                        </a:lnTo>
                        <a:lnTo>
                          <a:pt x="38531" y="48763"/>
                        </a:lnTo>
                        <a:lnTo>
                          <a:pt x="44446" y="64111"/>
                        </a:lnTo>
                        <a:lnTo>
                          <a:pt x="36612" y="67149"/>
                        </a:lnTo>
                        <a:close/>
                        <a:moveTo>
                          <a:pt x="27899" y="44526"/>
                        </a:moveTo>
                        <a:lnTo>
                          <a:pt x="16787" y="15588"/>
                        </a:lnTo>
                        <a:lnTo>
                          <a:pt x="7834" y="52200"/>
                        </a:lnTo>
                        <a:lnTo>
                          <a:pt x="27899" y="4452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2" name="Freeform: Shape 5121">
                    <a:extLst>
                      <a:ext uri="{FF2B5EF4-FFF2-40B4-BE49-F238E27FC236}">
                        <a16:creationId xmlns:a16="http://schemas.microsoft.com/office/drawing/2014/main" id="{5110BA29-4C99-8178-081A-3521902722CF}"/>
                      </a:ext>
                    </a:extLst>
                  </p:cNvPr>
                  <p:cNvSpPr/>
                  <p:nvPr/>
                </p:nvSpPr>
                <p:spPr>
                  <a:xfrm>
                    <a:off x="4511618" y="1902819"/>
                    <a:ext cx="12390" cy="12390"/>
                  </a:xfrm>
                  <a:custGeom>
                    <a:avLst/>
                    <a:gdLst>
                      <a:gd name="connsiteX0" fmla="*/ 3438 w 12390"/>
                      <a:gd name="connsiteY0" fmla="*/ 12390 h 12390"/>
                      <a:gd name="connsiteX1" fmla="*/ 0 w 12390"/>
                      <a:gd name="connsiteY1" fmla="*/ 3437 h 12390"/>
                      <a:gd name="connsiteX2" fmla="*/ 8953 w 12390"/>
                      <a:gd name="connsiteY2" fmla="*/ 0 h 12390"/>
                      <a:gd name="connsiteX3" fmla="*/ 12391 w 12390"/>
                      <a:gd name="connsiteY3" fmla="*/ 8953 h 12390"/>
                      <a:gd name="connsiteX4" fmla="*/ 3438 w 12390"/>
                      <a:gd name="connsiteY4" fmla="*/ 12390 h 12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0" h="12390">
                        <a:moveTo>
                          <a:pt x="3438" y="12390"/>
                        </a:moveTo>
                        <a:lnTo>
                          <a:pt x="0" y="3437"/>
                        </a:lnTo>
                        <a:lnTo>
                          <a:pt x="8953" y="0"/>
                        </a:lnTo>
                        <a:lnTo>
                          <a:pt x="12391" y="8953"/>
                        </a:lnTo>
                        <a:lnTo>
                          <a:pt x="3438" y="1239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3" name="Freeform: Shape 5122">
                    <a:extLst>
                      <a:ext uri="{FF2B5EF4-FFF2-40B4-BE49-F238E27FC236}">
                        <a16:creationId xmlns:a16="http://schemas.microsoft.com/office/drawing/2014/main" id="{041A6375-3646-3787-3254-BC02574E7C14}"/>
                      </a:ext>
                    </a:extLst>
                  </p:cNvPr>
                  <p:cNvSpPr/>
                  <p:nvPr/>
                </p:nvSpPr>
                <p:spPr>
                  <a:xfrm>
                    <a:off x="4518893" y="1829035"/>
                    <a:ext cx="52721" cy="73446"/>
                  </a:xfrm>
                  <a:custGeom>
                    <a:avLst/>
                    <a:gdLst>
                      <a:gd name="connsiteX0" fmla="*/ 10152 w 52721"/>
                      <a:gd name="connsiteY0" fmla="*/ 61553 h 73446"/>
                      <a:gd name="connsiteX1" fmla="*/ 18146 w 52721"/>
                      <a:gd name="connsiteY1" fmla="*/ 57716 h 73446"/>
                      <a:gd name="connsiteX2" fmla="*/ 25900 w 52721"/>
                      <a:gd name="connsiteY2" fmla="*/ 65150 h 73446"/>
                      <a:gd name="connsiteX3" fmla="*/ 35173 w 52721"/>
                      <a:gd name="connsiteY3" fmla="*/ 65150 h 73446"/>
                      <a:gd name="connsiteX4" fmla="*/ 43167 w 52721"/>
                      <a:gd name="connsiteY4" fmla="*/ 57157 h 73446"/>
                      <a:gd name="connsiteX5" fmla="*/ 42767 w 52721"/>
                      <a:gd name="connsiteY5" fmla="*/ 44286 h 73446"/>
                      <a:gd name="connsiteX6" fmla="*/ 34933 w 52721"/>
                      <a:gd name="connsiteY6" fmla="*/ 35093 h 73446"/>
                      <a:gd name="connsiteX7" fmla="*/ 23502 w 52721"/>
                      <a:gd name="connsiteY7" fmla="*/ 35013 h 73446"/>
                      <a:gd name="connsiteX8" fmla="*/ 17267 w 52721"/>
                      <a:gd name="connsiteY8" fmla="*/ 39410 h 73446"/>
                      <a:gd name="connsiteX9" fmla="*/ 14149 w 52721"/>
                      <a:gd name="connsiteY9" fmla="*/ 45725 h 73446"/>
                      <a:gd name="connsiteX10" fmla="*/ 6395 w 52721"/>
                      <a:gd name="connsiteY10" fmla="*/ 47564 h 73446"/>
                      <a:gd name="connsiteX11" fmla="*/ 0 w 52721"/>
                      <a:gd name="connsiteY11" fmla="*/ 12231 h 73446"/>
                      <a:gd name="connsiteX12" fmla="*/ 31896 w 52721"/>
                      <a:gd name="connsiteY12" fmla="*/ 0 h 73446"/>
                      <a:gd name="connsiteX13" fmla="*/ 34774 w 52721"/>
                      <a:gd name="connsiteY13" fmla="*/ 7514 h 73446"/>
                      <a:gd name="connsiteX14" fmla="*/ 9193 w 52721"/>
                      <a:gd name="connsiteY14" fmla="*/ 17347 h 73446"/>
                      <a:gd name="connsiteX15" fmla="*/ 12391 w 52721"/>
                      <a:gd name="connsiteY15" fmla="*/ 35893 h 73446"/>
                      <a:gd name="connsiteX16" fmla="*/ 22942 w 52721"/>
                      <a:gd name="connsiteY16" fmla="*/ 27259 h 73446"/>
                      <a:gd name="connsiteX17" fmla="*/ 39330 w 52721"/>
                      <a:gd name="connsiteY17" fmla="*/ 27659 h 73446"/>
                      <a:gd name="connsiteX18" fmla="*/ 50841 w 52721"/>
                      <a:gd name="connsiteY18" fmla="*/ 40369 h 73446"/>
                      <a:gd name="connsiteX19" fmla="*/ 51561 w 52721"/>
                      <a:gd name="connsiteY19" fmla="*/ 57396 h 73446"/>
                      <a:gd name="connsiteX20" fmla="*/ 37731 w 52721"/>
                      <a:gd name="connsiteY20" fmla="*/ 71625 h 73446"/>
                      <a:gd name="connsiteX21" fmla="*/ 21584 w 52721"/>
                      <a:gd name="connsiteY21" fmla="*/ 72185 h 73446"/>
                      <a:gd name="connsiteX22" fmla="*/ 10232 w 52721"/>
                      <a:gd name="connsiteY22" fmla="*/ 61633 h 7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721" h="73446">
                        <a:moveTo>
                          <a:pt x="10152" y="61553"/>
                        </a:moveTo>
                        <a:lnTo>
                          <a:pt x="18146" y="57716"/>
                        </a:lnTo>
                        <a:cubicBezTo>
                          <a:pt x="20305" y="61473"/>
                          <a:pt x="22863" y="63951"/>
                          <a:pt x="25900" y="65150"/>
                        </a:cubicBezTo>
                        <a:cubicBezTo>
                          <a:pt x="28938" y="66349"/>
                          <a:pt x="31976" y="66270"/>
                          <a:pt x="35173" y="65150"/>
                        </a:cubicBezTo>
                        <a:cubicBezTo>
                          <a:pt x="38930" y="63711"/>
                          <a:pt x="41648" y="60994"/>
                          <a:pt x="43167" y="57157"/>
                        </a:cubicBezTo>
                        <a:cubicBezTo>
                          <a:pt x="44686" y="53319"/>
                          <a:pt x="44526" y="49003"/>
                          <a:pt x="42767" y="44286"/>
                        </a:cubicBezTo>
                        <a:cubicBezTo>
                          <a:pt x="41009" y="39810"/>
                          <a:pt x="38451" y="36772"/>
                          <a:pt x="34933" y="35093"/>
                        </a:cubicBezTo>
                        <a:cubicBezTo>
                          <a:pt x="31416" y="33415"/>
                          <a:pt x="27579" y="33415"/>
                          <a:pt x="23502" y="35013"/>
                        </a:cubicBezTo>
                        <a:cubicBezTo>
                          <a:pt x="20944" y="35973"/>
                          <a:pt x="18866" y="37412"/>
                          <a:pt x="17267" y="39410"/>
                        </a:cubicBezTo>
                        <a:cubicBezTo>
                          <a:pt x="15668" y="41328"/>
                          <a:pt x="14629" y="43487"/>
                          <a:pt x="14149" y="45725"/>
                        </a:cubicBezTo>
                        <a:lnTo>
                          <a:pt x="6395" y="47564"/>
                        </a:lnTo>
                        <a:lnTo>
                          <a:pt x="0" y="12231"/>
                        </a:lnTo>
                        <a:lnTo>
                          <a:pt x="31896" y="0"/>
                        </a:lnTo>
                        <a:lnTo>
                          <a:pt x="34774" y="7514"/>
                        </a:lnTo>
                        <a:lnTo>
                          <a:pt x="9193" y="17347"/>
                        </a:lnTo>
                        <a:lnTo>
                          <a:pt x="12391" y="35893"/>
                        </a:lnTo>
                        <a:cubicBezTo>
                          <a:pt x="15188" y="31736"/>
                          <a:pt x="18706" y="28858"/>
                          <a:pt x="22942" y="27259"/>
                        </a:cubicBezTo>
                        <a:cubicBezTo>
                          <a:pt x="28538" y="25101"/>
                          <a:pt x="33974" y="25261"/>
                          <a:pt x="39330" y="27659"/>
                        </a:cubicBezTo>
                        <a:cubicBezTo>
                          <a:pt x="44686" y="30057"/>
                          <a:pt x="48523" y="34294"/>
                          <a:pt x="50841" y="40369"/>
                        </a:cubicBezTo>
                        <a:cubicBezTo>
                          <a:pt x="53080" y="46205"/>
                          <a:pt x="53319" y="51801"/>
                          <a:pt x="51561" y="57396"/>
                        </a:cubicBezTo>
                        <a:cubicBezTo>
                          <a:pt x="49482" y="64191"/>
                          <a:pt x="44846" y="68908"/>
                          <a:pt x="37731" y="71625"/>
                        </a:cubicBezTo>
                        <a:cubicBezTo>
                          <a:pt x="31896" y="73864"/>
                          <a:pt x="26540" y="74024"/>
                          <a:pt x="21584" y="72185"/>
                        </a:cubicBezTo>
                        <a:cubicBezTo>
                          <a:pt x="16627" y="70346"/>
                          <a:pt x="12870" y="66829"/>
                          <a:pt x="10232" y="6163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4" name="Freeform: Shape 5123">
                    <a:extLst>
                      <a:ext uri="{FF2B5EF4-FFF2-40B4-BE49-F238E27FC236}">
                        <a16:creationId xmlns:a16="http://schemas.microsoft.com/office/drawing/2014/main" id="{9ECBC077-5AA2-4BAC-E7C2-32A5CB3E0602}"/>
                      </a:ext>
                    </a:extLst>
                  </p:cNvPr>
                  <p:cNvSpPr/>
                  <p:nvPr/>
                </p:nvSpPr>
                <p:spPr>
                  <a:xfrm>
                    <a:off x="4559102" y="1805214"/>
                    <a:ext cx="54198" cy="75542"/>
                  </a:xfrm>
                  <a:custGeom>
                    <a:avLst/>
                    <a:gdLst>
                      <a:gd name="connsiteX0" fmla="*/ 45725 w 54198"/>
                      <a:gd name="connsiteY0" fmla="*/ 75542 h 75542"/>
                      <a:gd name="connsiteX1" fmla="*/ 23982 w 54198"/>
                      <a:gd name="connsiteY1" fmla="*/ 19026 h 75542"/>
                      <a:gd name="connsiteX2" fmla="*/ 2878 w 54198"/>
                      <a:gd name="connsiteY2" fmla="*/ 27099 h 75542"/>
                      <a:gd name="connsiteX3" fmla="*/ 0 w 54198"/>
                      <a:gd name="connsiteY3" fmla="*/ 19505 h 75542"/>
                      <a:gd name="connsiteX4" fmla="*/ 50841 w 54198"/>
                      <a:gd name="connsiteY4" fmla="*/ 0 h 75542"/>
                      <a:gd name="connsiteX5" fmla="*/ 53719 w 54198"/>
                      <a:gd name="connsiteY5" fmla="*/ 7594 h 75542"/>
                      <a:gd name="connsiteX6" fmla="*/ 32535 w 54198"/>
                      <a:gd name="connsiteY6" fmla="*/ 15748 h 75542"/>
                      <a:gd name="connsiteX7" fmla="*/ 54199 w 54198"/>
                      <a:gd name="connsiteY7" fmla="*/ 72265 h 75542"/>
                      <a:gd name="connsiteX8" fmla="*/ 45725 w 54198"/>
                      <a:gd name="connsiteY8" fmla="*/ 75542 h 7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198" h="75542">
                        <a:moveTo>
                          <a:pt x="45725" y="75542"/>
                        </a:moveTo>
                        <a:lnTo>
                          <a:pt x="23982" y="19026"/>
                        </a:lnTo>
                        <a:lnTo>
                          <a:pt x="2878" y="27099"/>
                        </a:lnTo>
                        <a:lnTo>
                          <a:pt x="0" y="19505"/>
                        </a:lnTo>
                        <a:lnTo>
                          <a:pt x="50841" y="0"/>
                        </a:lnTo>
                        <a:lnTo>
                          <a:pt x="53719" y="7594"/>
                        </a:lnTo>
                        <a:lnTo>
                          <a:pt x="32535" y="15748"/>
                        </a:lnTo>
                        <a:lnTo>
                          <a:pt x="54199" y="72265"/>
                        </a:lnTo>
                        <a:lnTo>
                          <a:pt x="45725" y="7554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5" name="Freeform: Shape 5124">
                    <a:extLst>
                      <a:ext uri="{FF2B5EF4-FFF2-40B4-BE49-F238E27FC236}">
                        <a16:creationId xmlns:a16="http://schemas.microsoft.com/office/drawing/2014/main" id="{D893A8E0-D63C-9D0A-2D46-4C1F1761D985}"/>
                      </a:ext>
                    </a:extLst>
                  </p:cNvPr>
                  <p:cNvSpPr/>
                  <p:nvPr/>
                </p:nvSpPr>
                <p:spPr>
                  <a:xfrm>
                    <a:off x="4663503" y="1727273"/>
                    <a:ext cx="62591" cy="115192"/>
                  </a:xfrm>
                  <a:custGeom>
                    <a:avLst/>
                    <a:gdLst>
                      <a:gd name="connsiteX0" fmla="*/ 41009 w 62591"/>
                      <a:gd name="connsiteY0" fmla="*/ 115192 h 115192"/>
                      <a:gd name="connsiteX1" fmla="*/ 0 w 62591"/>
                      <a:gd name="connsiteY1" fmla="*/ 8314 h 115192"/>
                      <a:gd name="connsiteX2" fmla="*/ 21583 w 62591"/>
                      <a:gd name="connsiteY2" fmla="*/ 0 h 115192"/>
                      <a:gd name="connsiteX3" fmla="*/ 62592 w 62591"/>
                      <a:gd name="connsiteY3" fmla="*/ 106879 h 115192"/>
                      <a:gd name="connsiteX4" fmla="*/ 41009 w 62591"/>
                      <a:gd name="connsiteY4" fmla="*/ 115192 h 115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91" h="115192">
                        <a:moveTo>
                          <a:pt x="41009" y="115192"/>
                        </a:moveTo>
                        <a:lnTo>
                          <a:pt x="0" y="8314"/>
                        </a:lnTo>
                        <a:lnTo>
                          <a:pt x="21583" y="0"/>
                        </a:lnTo>
                        <a:lnTo>
                          <a:pt x="62592" y="106879"/>
                        </a:lnTo>
                        <a:lnTo>
                          <a:pt x="41009" y="11519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6" name="Freeform: Shape 5125">
                    <a:extLst>
                      <a:ext uri="{FF2B5EF4-FFF2-40B4-BE49-F238E27FC236}">
                        <a16:creationId xmlns:a16="http://schemas.microsoft.com/office/drawing/2014/main" id="{0268F6EB-A694-69A9-2379-6B8C995AA151}"/>
                      </a:ext>
                    </a:extLst>
                  </p:cNvPr>
                  <p:cNvSpPr/>
                  <p:nvPr/>
                </p:nvSpPr>
                <p:spPr>
                  <a:xfrm>
                    <a:off x="4716662" y="1727731"/>
                    <a:ext cx="100243" cy="98586"/>
                  </a:xfrm>
                  <a:custGeom>
                    <a:avLst/>
                    <a:gdLst>
                      <a:gd name="connsiteX0" fmla="*/ 100244 w 100243"/>
                      <a:gd name="connsiteY0" fmla="*/ 71567 h 98586"/>
                      <a:gd name="connsiteX1" fmla="*/ 79780 w 100243"/>
                      <a:gd name="connsiteY1" fmla="*/ 79401 h 98586"/>
                      <a:gd name="connsiteX2" fmla="*/ 64591 w 100243"/>
                      <a:gd name="connsiteY2" fmla="*/ 39911 h 98586"/>
                      <a:gd name="connsiteX3" fmla="*/ 57077 w 100243"/>
                      <a:gd name="connsiteY3" fmla="*/ 24163 h 98586"/>
                      <a:gd name="connsiteX4" fmla="*/ 50602 w 100243"/>
                      <a:gd name="connsiteY4" fmla="*/ 20086 h 98586"/>
                      <a:gd name="connsiteX5" fmla="*/ 42688 w 100243"/>
                      <a:gd name="connsiteY5" fmla="*/ 20806 h 98586"/>
                      <a:gd name="connsiteX6" fmla="*/ 34294 w 100243"/>
                      <a:gd name="connsiteY6" fmla="*/ 27361 h 98586"/>
                      <a:gd name="connsiteX7" fmla="*/ 31496 w 100243"/>
                      <a:gd name="connsiteY7" fmla="*/ 37273 h 98586"/>
                      <a:gd name="connsiteX8" fmla="*/ 36772 w 100243"/>
                      <a:gd name="connsiteY8" fmla="*/ 55659 h 98586"/>
                      <a:gd name="connsiteX9" fmla="*/ 50202 w 100243"/>
                      <a:gd name="connsiteY9" fmla="*/ 90753 h 98586"/>
                      <a:gd name="connsiteX10" fmla="*/ 29738 w 100243"/>
                      <a:gd name="connsiteY10" fmla="*/ 98587 h 98586"/>
                      <a:gd name="connsiteX11" fmla="*/ 0 w 100243"/>
                      <a:gd name="connsiteY11" fmla="*/ 21206 h 98586"/>
                      <a:gd name="connsiteX12" fmla="*/ 19026 w 100243"/>
                      <a:gd name="connsiteY12" fmla="*/ 13931 h 98586"/>
                      <a:gd name="connsiteX13" fmla="*/ 23422 w 100243"/>
                      <a:gd name="connsiteY13" fmla="*/ 25282 h 98586"/>
                      <a:gd name="connsiteX14" fmla="*/ 43886 w 100243"/>
                      <a:gd name="connsiteY14" fmla="*/ 2340 h 98586"/>
                      <a:gd name="connsiteX15" fmla="*/ 57237 w 100243"/>
                      <a:gd name="connsiteY15" fmla="*/ 22 h 98586"/>
                      <a:gd name="connsiteX16" fmla="*/ 68108 w 100243"/>
                      <a:gd name="connsiteY16" fmla="*/ 2979 h 98586"/>
                      <a:gd name="connsiteX17" fmla="*/ 75383 w 100243"/>
                      <a:gd name="connsiteY17" fmla="*/ 10014 h 98586"/>
                      <a:gd name="connsiteX18" fmla="*/ 81778 w 100243"/>
                      <a:gd name="connsiteY18" fmla="*/ 23364 h 98586"/>
                      <a:gd name="connsiteX19" fmla="*/ 100244 w 100243"/>
                      <a:gd name="connsiteY19" fmla="*/ 71487 h 9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0243" h="98586">
                        <a:moveTo>
                          <a:pt x="100244" y="71567"/>
                        </a:moveTo>
                        <a:lnTo>
                          <a:pt x="79780" y="79401"/>
                        </a:lnTo>
                        <a:lnTo>
                          <a:pt x="64591" y="39911"/>
                        </a:lnTo>
                        <a:cubicBezTo>
                          <a:pt x="61393" y="31518"/>
                          <a:pt x="58836" y="26322"/>
                          <a:pt x="57077" y="24163"/>
                        </a:cubicBezTo>
                        <a:cubicBezTo>
                          <a:pt x="55238" y="22005"/>
                          <a:pt x="53080" y="20646"/>
                          <a:pt x="50602" y="20086"/>
                        </a:cubicBezTo>
                        <a:cubicBezTo>
                          <a:pt x="48123" y="19447"/>
                          <a:pt x="45485" y="19687"/>
                          <a:pt x="42688" y="20806"/>
                        </a:cubicBezTo>
                        <a:cubicBezTo>
                          <a:pt x="39170" y="22165"/>
                          <a:pt x="36372" y="24323"/>
                          <a:pt x="34294" y="27361"/>
                        </a:cubicBezTo>
                        <a:cubicBezTo>
                          <a:pt x="32216" y="30399"/>
                          <a:pt x="31256" y="33676"/>
                          <a:pt x="31496" y="37273"/>
                        </a:cubicBezTo>
                        <a:cubicBezTo>
                          <a:pt x="31656" y="40871"/>
                          <a:pt x="33414" y="47026"/>
                          <a:pt x="36772" y="55659"/>
                        </a:cubicBezTo>
                        <a:lnTo>
                          <a:pt x="50202" y="90753"/>
                        </a:lnTo>
                        <a:lnTo>
                          <a:pt x="29738" y="98587"/>
                        </a:lnTo>
                        <a:lnTo>
                          <a:pt x="0" y="21206"/>
                        </a:lnTo>
                        <a:lnTo>
                          <a:pt x="19026" y="13931"/>
                        </a:lnTo>
                        <a:lnTo>
                          <a:pt x="23422" y="25282"/>
                        </a:lnTo>
                        <a:cubicBezTo>
                          <a:pt x="26780" y="13931"/>
                          <a:pt x="33655" y="6337"/>
                          <a:pt x="43886" y="2340"/>
                        </a:cubicBezTo>
                        <a:cubicBezTo>
                          <a:pt x="48443" y="581"/>
                          <a:pt x="52840" y="-138"/>
                          <a:pt x="57237" y="22"/>
                        </a:cubicBezTo>
                        <a:cubicBezTo>
                          <a:pt x="61633" y="182"/>
                          <a:pt x="65231" y="1221"/>
                          <a:pt x="68108" y="2979"/>
                        </a:cubicBezTo>
                        <a:cubicBezTo>
                          <a:pt x="70986" y="4738"/>
                          <a:pt x="73464" y="7136"/>
                          <a:pt x="75383" y="10014"/>
                        </a:cubicBezTo>
                        <a:cubicBezTo>
                          <a:pt x="77381" y="12892"/>
                          <a:pt x="79539" y="17368"/>
                          <a:pt x="81778" y="23364"/>
                        </a:cubicBezTo>
                        <a:lnTo>
                          <a:pt x="100244" y="7148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7" name="Freeform: Shape 5126">
                    <a:extLst>
                      <a:ext uri="{FF2B5EF4-FFF2-40B4-BE49-F238E27FC236}">
                        <a16:creationId xmlns:a16="http://schemas.microsoft.com/office/drawing/2014/main" id="{5BEF7653-0EEC-014B-13E8-1FC0B030357C}"/>
                      </a:ext>
                    </a:extLst>
                  </p:cNvPr>
                  <p:cNvSpPr/>
                  <p:nvPr/>
                </p:nvSpPr>
                <p:spPr>
                  <a:xfrm>
                    <a:off x="4813682" y="1657326"/>
                    <a:ext cx="94993" cy="127247"/>
                  </a:xfrm>
                  <a:custGeom>
                    <a:avLst/>
                    <a:gdLst>
                      <a:gd name="connsiteX0" fmla="*/ 94994 w 94993"/>
                      <a:gd name="connsiteY0" fmla="*/ 106799 h 127247"/>
                      <a:gd name="connsiteX1" fmla="*/ 75968 w 94993"/>
                      <a:gd name="connsiteY1" fmla="*/ 114073 h 127247"/>
                      <a:gd name="connsiteX2" fmla="*/ 71572 w 94993"/>
                      <a:gd name="connsiteY2" fmla="*/ 102722 h 127247"/>
                      <a:gd name="connsiteX3" fmla="*/ 64137 w 94993"/>
                      <a:gd name="connsiteY3" fmla="*/ 116871 h 127247"/>
                      <a:gd name="connsiteX4" fmla="*/ 52386 w 94993"/>
                      <a:gd name="connsiteY4" fmla="*/ 125105 h 127247"/>
                      <a:gd name="connsiteX5" fmla="*/ 25447 w 94993"/>
                      <a:gd name="connsiteY5" fmla="*/ 123106 h 127247"/>
                      <a:gd name="connsiteX6" fmla="*/ 4423 w 94993"/>
                      <a:gd name="connsiteY6" fmla="*/ 96806 h 127247"/>
                      <a:gd name="connsiteX7" fmla="*/ 2184 w 94993"/>
                      <a:gd name="connsiteY7" fmla="*/ 63312 h 127247"/>
                      <a:gd name="connsiteX8" fmla="*/ 21690 w 94993"/>
                      <a:gd name="connsiteY8" fmla="*/ 44126 h 127247"/>
                      <a:gd name="connsiteX9" fmla="*/ 48309 w 94993"/>
                      <a:gd name="connsiteY9" fmla="*/ 46285 h 127247"/>
                      <a:gd name="connsiteX10" fmla="*/ 33520 w 94993"/>
                      <a:gd name="connsiteY10" fmla="*/ 7834 h 127247"/>
                      <a:gd name="connsiteX11" fmla="*/ 53985 w 94993"/>
                      <a:gd name="connsiteY11" fmla="*/ 0 h 127247"/>
                      <a:gd name="connsiteX12" fmla="*/ 94994 w 94993"/>
                      <a:gd name="connsiteY12" fmla="*/ 106879 h 127247"/>
                      <a:gd name="connsiteX13" fmla="*/ 24807 w 94993"/>
                      <a:gd name="connsiteY13" fmla="*/ 87373 h 127247"/>
                      <a:gd name="connsiteX14" fmla="*/ 35119 w 94993"/>
                      <a:gd name="connsiteY14" fmla="*/ 104001 h 127247"/>
                      <a:gd name="connsiteX15" fmla="*/ 52066 w 94993"/>
                      <a:gd name="connsiteY15" fmla="*/ 106719 h 127247"/>
                      <a:gd name="connsiteX16" fmla="*/ 61739 w 94993"/>
                      <a:gd name="connsiteY16" fmla="*/ 96087 h 127247"/>
                      <a:gd name="connsiteX17" fmla="*/ 59820 w 94993"/>
                      <a:gd name="connsiteY17" fmla="*/ 76182 h 127247"/>
                      <a:gd name="connsiteX18" fmla="*/ 47670 w 94993"/>
                      <a:gd name="connsiteY18" fmla="*/ 58835 h 127247"/>
                      <a:gd name="connsiteX19" fmla="*/ 33121 w 94993"/>
                      <a:gd name="connsiteY19" fmla="*/ 57716 h 127247"/>
                      <a:gd name="connsiteX20" fmla="*/ 23128 w 94993"/>
                      <a:gd name="connsiteY20" fmla="*/ 68188 h 127247"/>
                      <a:gd name="connsiteX21" fmla="*/ 24887 w 94993"/>
                      <a:gd name="connsiteY21" fmla="*/ 87373 h 12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993" h="127247">
                        <a:moveTo>
                          <a:pt x="94994" y="106799"/>
                        </a:moveTo>
                        <a:lnTo>
                          <a:pt x="75968" y="114073"/>
                        </a:lnTo>
                        <a:lnTo>
                          <a:pt x="71572" y="102722"/>
                        </a:lnTo>
                        <a:cubicBezTo>
                          <a:pt x="70133" y="108397"/>
                          <a:pt x="67655" y="113114"/>
                          <a:pt x="64137" y="116871"/>
                        </a:cubicBezTo>
                        <a:cubicBezTo>
                          <a:pt x="60700" y="120708"/>
                          <a:pt x="56783" y="123426"/>
                          <a:pt x="52386" y="125105"/>
                        </a:cubicBezTo>
                        <a:cubicBezTo>
                          <a:pt x="43513" y="128542"/>
                          <a:pt x="34480" y="127823"/>
                          <a:pt x="25447" y="123106"/>
                        </a:cubicBezTo>
                        <a:cubicBezTo>
                          <a:pt x="16333" y="118390"/>
                          <a:pt x="9379" y="109597"/>
                          <a:pt x="4423" y="96806"/>
                        </a:cubicBezTo>
                        <a:cubicBezTo>
                          <a:pt x="-614" y="83696"/>
                          <a:pt x="-1333" y="72505"/>
                          <a:pt x="2184" y="63312"/>
                        </a:cubicBezTo>
                        <a:cubicBezTo>
                          <a:pt x="5702" y="54119"/>
                          <a:pt x="12257" y="47724"/>
                          <a:pt x="21690" y="44126"/>
                        </a:cubicBezTo>
                        <a:cubicBezTo>
                          <a:pt x="30323" y="40769"/>
                          <a:pt x="39196" y="41488"/>
                          <a:pt x="48309" y="46285"/>
                        </a:cubicBezTo>
                        <a:lnTo>
                          <a:pt x="33520" y="7834"/>
                        </a:lnTo>
                        <a:lnTo>
                          <a:pt x="53985" y="0"/>
                        </a:lnTo>
                        <a:lnTo>
                          <a:pt x="94994" y="106879"/>
                        </a:lnTo>
                        <a:close/>
                        <a:moveTo>
                          <a:pt x="24807" y="87373"/>
                        </a:moveTo>
                        <a:cubicBezTo>
                          <a:pt x="28005" y="95607"/>
                          <a:pt x="31442" y="101203"/>
                          <a:pt x="35119" y="104001"/>
                        </a:cubicBezTo>
                        <a:cubicBezTo>
                          <a:pt x="40475" y="108078"/>
                          <a:pt x="46151" y="108957"/>
                          <a:pt x="52066" y="106719"/>
                        </a:cubicBezTo>
                        <a:cubicBezTo>
                          <a:pt x="56783" y="104880"/>
                          <a:pt x="59980" y="101363"/>
                          <a:pt x="61739" y="96087"/>
                        </a:cubicBezTo>
                        <a:cubicBezTo>
                          <a:pt x="63498" y="90811"/>
                          <a:pt x="62858" y="84176"/>
                          <a:pt x="59820" y="76182"/>
                        </a:cubicBezTo>
                        <a:cubicBezTo>
                          <a:pt x="56383" y="67309"/>
                          <a:pt x="52386" y="61473"/>
                          <a:pt x="47670" y="58835"/>
                        </a:cubicBezTo>
                        <a:cubicBezTo>
                          <a:pt x="42953" y="56117"/>
                          <a:pt x="38077" y="55797"/>
                          <a:pt x="33121" y="57716"/>
                        </a:cubicBezTo>
                        <a:cubicBezTo>
                          <a:pt x="28245" y="59555"/>
                          <a:pt x="24967" y="63072"/>
                          <a:pt x="23128" y="68188"/>
                        </a:cubicBezTo>
                        <a:cubicBezTo>
                          <a:pt x="21290" y="73304"/>
                          <a:pt x="21929" y="79699"/>
                          <a:pt x="24887" y="8737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8" name="Freeform: Shape 5127">
                    <a:extLst>
                      <a:ext uri="{FF2B5EF4-FFF2-40B4-BE49-F238E27FC236}">
                        <a16:creationId xmlns:a16="http://schemas.microsoft.com/office/drawing/2014/main" id="{879AD7D7-C539-6610-093C-47217B4D0F0B}"/>
                      </a:ext>
                    </a:extLst>
                  </p:cNvPr>
                  <p:cNvSpPr/>
                  <p:nvPr/>
                </p:nvSpPr>
                <p:spPr>
                  <a:xfrm>
                    <a:off x="4887812" y="1641658"/>
                    <a:ext cx="61553" cy="114712"/>
                  </a:xfrm>
                  <a:custGeom>
                    <a:avLst/>
                    <a:gdLst>
                      <a:gd name="connsiteX0" fmla="*/ 7274 w 61553"/>
                      <a:gd name="connsiteY0" fmla="*/ 26780 h 114712"/>
                      <a:gd name="connsiteX1" fmla="*/ 0 w 61553"/>
                      <a:gd name="connsiteY1" fmla="*/ 7834 h 114712"/>
                      <a:gd name="connsiteX2" fmla="*/ 20464 w 61553"/>
                      <a:gd name="connsiteY2" fmla="*/ 0 h 114712"/>
                      <a:gd name="connsiteX3" fmla="*/ 27739 w 61553"/>
                      <a:gd name="connsiteY3" fmla="*/ 18946 h 114712"/>
                      <a:gd name="connsiteX4" fmla="*/ 7274 w 61553"/>
                      <a:gd name="connsiteY4" fmla="*/ 26780 h 114712"/>
                      <a:gd name="connsiteX5" fmla="*/ 41088 w 61553"/>
                      <a:gd name="connsiteY5" fmla="*/ 114713 h 114712"/>
                      <a:gd name="connsiteX6" fmla="*/ 11351 w 61553"/>
                      <a:gd name="connsiteY6" fmla="*/ 37332 h 114712"/>
                      <a:gd name="connsiteX7" fmla="*/ 31816 w 61553"/>
                      <a:gd name="connsiteY7" fmla="*/ 29498 h 114712"/>
                      <a:gd name="connsiteX8" fmla="*/ 61553 w 61553"/>
                      <a:gd name="connsiteY8" fmla="*/ 106879 h 114712"/>
                      <a:gd name="connsiteX9" fmla="*/ 41088 w 61553"/>
                      <a:gd name="connsiteY9" fmla="*/ 114713 h 11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53" h="114712">
                        <a:moveTo>
                          <a:pt x="7274" y="26780"/>
                        </a:moveTo>
                        <a:lnTo>
                          <a:pt x="0" y="7834"/>
                        </a:lnTo>
                        <a:lnTo>
                          <a:pt x="20464" y="0"/>
                        </a:lnTo>
                        <a:lnTo>
                          <a:pt x="27739" y="18946"/>
                        </a:lnTo>
                        <a:lnTo>
                          <a:pt x="7274" y="26780"/>
                        </a:lnTo>
                        <a:close/>
                        <a:moveTo>
                          <a:pt x="41088" y="114713"/>
                        </a:moveTo>
                        <a:lnTo>
                          <a:pt x="11351" y="37332"/>
                        </a:lnTo>
                        <a:lnTo>
                          <a:pt x="31816" y="29498"/>
                        </a:lnTo>
                        <a:lnTo>
                          <a:pt x="61553" y="106879"/>
                        </a:lnTo>
                        <a:lnTo>
                          <a:pt x="41088" y="11471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29" name="Freeform: Shape 5128">
                    <a:extLst>
                      <a:ext uri="{FF2B5EF4-FFF2-40B4-BE49-F238E27FC236}">
                        <a16:creationId xmlns:a16="http://schemas.microsoft.com/office/drawing/2014/main" id="{CB2C5CD4-CA76-B80D-BE13-88CA2E9182E0}"/>
                      </a:ext>
                    </a:extLst>
                  </p:cNvPr>
                  <p:cNvSpPr/>
                  <p:nvPr/>
                </p:nvSpPr>
                <p:spPr>
                  <a:xfrm>
                    <a:off x="4944841" y="1644929"/>
                    <a:ext cx="92777" cy="91771"/>
                  </a:xfrm>
                  <a:custGeom>
                    <a:avLst/>
                    <a:gdLst>
                      <a:gd name="connsiteX0" fmla="*/ 20112 w 92777"/>
                      <a:gd name="connsiteY0" fmla="*/ 35819 h 91771"/>
                      <a:gd name="connsiteX1" fmla="*/ 207 w 92777"/>
                      <a:gd name="connsiteY1" fmla="*/ 39576 h 91771"/>
                      <a:gd name="connsiteX2" fmla="*/ 4604 w 92777"/>
                      <a:gd name="connsiteY2" fmla="*/ 18792 h 91771"/>
                      <a:gd name="connsiteX3" fmla="*/ 25308 w 92777"/>
                      <a:gd name="connsiteY3" fmla="*/ 4643 h 91771"/>
                      <a:gd name="connsiteX4" fmla="*/ 46972 w 92777"/>
                      <a:gd name="connsiteY4" fmla="*/ 86 h 91771"/>
                      <a:gd name="connsiteX5" fmla="*/ 59602 w 92777"/>
                      <a:gd name="connsiteY5" fmla="*/ 4723 h 91771"/>
                      <a:gd name="connsiteX6" fmla="*/ 69355 w 92777"/>
                      <a:gd name="connsiteY6" fmla="*/ 21990 h 91771"/>
                      <a:gd name="connsiteX7" fmla="*/ 78308 w 92777"/>
                      <a:gd name="connsiteY7" fmla="*/ 45971 h 91771"/>
                      <a:gd name="connsiteX8" fmla="*/ 85103 w 92777"/>
                      <a:gd name="connsiteY8" fmla="*/ 60600 h 91771"/>
                      <a:gd name="connsiteX9" fmla="*/ 92777 w 92777"/>
                      <a:gd name="connsiteY9" fmla="*/ 69553 h 91771"/>
                      <a:gd name="connsiteX10" fmla="*/ 72552 w 92777"/>
                      <a:gd name="connsiteY10" fmla="*/ 77307 h 91771"/>
                      <a:gd name="connsiteX11" fmla="*/ 68236 w 92777"/>
                      <a:gd name="connsiteY11" fmla="*/ 72032 h 91771"/>
                      <a:gd name="connsiteX12" fmla="*/ 66557 w 92777"/>
                      <a:gd name="connsiteY12" fmla="*/ 69873 h 91771"/>
                      <a:gd name="connsiteX13" fmla="*/ 58243 w 92777"/>
                      <a:gd name="connsiteY13" fmla="*/ 81864 h 91771"/>
                      <a:gd name="connsiteX14" fmla="*/ 46493 w 92777"/>
                      <a:gd name="connsiteY14" fmla="*/ 89298 h 91771"/>
                      <a:gd name="connsiteX15" fmla="*/ 25148 w 92777"/>
                      <a:gd name="connsiteY15" fmla="*/ 90018 h 91771"/>
                      <a:gd name="connsiteX16" fmla="*/ 11959 w 92777"/>
                      <a:gd name="connsiteY16" fmla="*/ 76268 h 91771"/>
                      <a:gd name="connsiteX17" fmla="*/ 10599 w 92777"/>
                      <a:gd name="connsiteY17" fmla="*/ 63398 h 91771"/>
                      <a:gd name="connsiteX18" fmla="*/ 16355 w 92777"/>
                      <a:gd name="connsiteY18" fmla="*/ 52127 h 91771"/>
                      <a:gd name="connsiteX19" fmla="*/ 30824 w 92777"/>
                      <a:gd name="connsiteY19" fmla="*/ 41095 h 91771"/>
                      <a:gd name="connsiteX20" fmla="*/ 48811 w 92777"/>
                      <a:gd name="connsiteY20" fmla="*/ 28465 h 91771"/>
                      <a:gd name="connsiteX21" fmla="*/ 48011 w 92777"/>
                      <a:gd name="connsiteY21" fmla="*/ 26466 h 91771"/>
                      <a:gd name="connsiteX22" fmla="*/ 41856 w 92777"/>
                      <a:gd name="connsiteY22" fmla="*/ 19192 h 91771"/>
                      <a:gd name="connsiteX23" fmla="*/ 29865 w 92777"/>
                      <a:gd name="connsiteY23" fmla="*/ 20870 h 91771"/>
                      <a:gd name="connsiteX24" fmla="*/ 22191 w 92777"/>
                      <a:gd name="connsiteY24" fmla="*/ 26306 h 91771"/>
                      <a:gd name="connsiteX25" fmla="*/ 20112 w 92777"/>
                      <a:gd name="connsiteY25" fmla="*/ 35739 h 91771"/>
                      <a:gd name="connsiteX26" fmla="*/ 53927 w 92777"/>
                      <a:gd name="connsiteY26" fmla="*/ 41974 h 91771"/>
                      <a:gd name="connsiteX27" fmla="*/ 42655 w 92777"/>
                      <a:gd name="connsiteY27" fmla="*/ 49888 h 91771"/>
                      <a:gd name="connsiteX28" fmla="*/ 32903 w 92777"/>
                      <a:gd name="connsiteY28" fmla="*/ 57722 h 91771"/>
                      <a:gd name="connsiteX29" fmla="*/ 31623 w 92777"/>
                      <a:gd name="connsiteY29" fmla="*/ 66516 h 91771"/>
                      <a:gd name="connsiteX30" fmla="*/ 37699 w 92777"/>
                      <a:gd name="connsiteY30" fmla="*/ 72751 h 91771"/>
                      <a:gd name="connsiteX31" fmla="*/ 47052 w 92777"/>
                      <a:gd name="connsiteY31" fmla="*/ 72751 h 91771"/>
                      <a:gd name="connsiteX32" fmla="*/ 56245 w 92777"/>
                      <a:gd name="connsiteY32" fmla="*/ 65077 h 91771"/>
                      <a:gd name="connsiteX33" fmla="*/ 58563 w 92777"/>
                      <a:gd name="connsiteY33" fmla="*/ 56443 h 91771"/>
                      <a:gd name="connsiteX34" fmla="*/ 55525 w 92777"/>
                      <a:gd name="connsiteY34" fmla="*/ 46131 h 91771"/>
                      <a:gd name="connsiteX35" fmla="*/ 53927 w 92777"/>
                      <a:gd name="connsiteY35" fmla="*/ 42054 h 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2777" h="91771">
                        <a:moveTo>
                          <a:pt x="20112" y="35819"/>
                        </a:moveTo>
                        <a:lnTo>
                          <a:pt x="207" y="39576"/>
                        </a:lnTo>
                        <a:cubicBezTo>
                          <a:pt x="-592" y="31263"/>
                          <a:pt x="927" y="24388"/>
                          <a:pt x="4604" y="18792"/>
                        </a:cubicBezTo>
                        <a:cubicBezTo>
                          <a:pt x="8361" y="13276"/>
                          <a:pt x="15236" y="8560"/>
                          <a:pt x="25308" y="4643"/>
                        </a:cubicBezTo>
                        <a:cubicBezTo>
                          <a:pt x="34422" y="1125"/>
                          <a:pt x="41616" y="-393"/>
                          <a:pt x="46972" y="86"/>
                        </a:cubicBezTo>
                        <a:cubicBezTo>
                          <a:pt x="52248" y="566"/>
                          <a:pt x="56485" y="2085"/>
                          <a:pt x="59602" y="4723"/>
                        </a:cubicBezTo>
                        <a:cubicBezTo>
                          <a:pt x="62720" y="7361"/>
                          <a:pt x="65918" y="13116"/>
                          <a:pt x="69355" y="21990"/>
                        </a:cubicBezTo>
                        <a:lnTo>
                          <a:pt x="78308" y="45971"/>
                        </a:lnTo>
                        <a:cubicBezTo>
                          <a:pt x="80946" y="52766"/>
                          <a:pt x="83184" y="57642"/>
                          <a:pt x="85103" y="60600"/>
                        </a:cubicBezTo>
                        <a:cubicBezTo>
                          <a:pt x="87021" y="63558"/>
                          <a:pt x="89579" y="66596"/>
                          <a:pt x="92777" y="69553"/>
                        </a:cubicBezTo>
                        <a:lnTo>
                          <a:pt x="72552" y="77307"/>
                        </a:lnTo>
                        <a:cubicBezTo>
                          <a:pt x="71513" y="76108"/>
                          <a:pt x="70074" y="74350"/>
                          <a:pt x="68236" y="72032"/>
                        </a:cubicBezTo>
                        <a:cubicBezTo>
                          <a:pt x="67437" y="70912"/>
                          <a:pt x="66877" y="70273"/>
                          <a:pt x="66557" y="69873"/>
                        </a:cubicBezTo>
                        <a:cubicBezTo>
                          <a:pt x="64399" y="74590"/>
                          <a:pt x="61601" y="78586"/>
                          <a:pt x="58243" y="81864"/>
                        </a:cubicBezTo>
                        <a:cubicBezTo>
                          <a:pt x="54886" y="85062"/>
                          <a:pt x="50969" y="87540"/>
                          <a:pt x="46493" y="89298"/>
                        </a:cubicBezTo>
                        <a:cubicBezTo>
                          <a:pt x="38499" y="92336"/>
                          <a:pt x="31384" y="92576"/>
                          <a:pt x="25148" y="90018"/>
                        </a:cubicBezTo>
                        <a:cubicBezTo>
                          <a:pt x="18913" y="87460"/>
                          <a:pt x="14517" y="82903"/>
                          <a:pt x="11959" y="76268"/>
                        </a:cubicBezTo>
                        <a:cubicBezTo>
                          <a:pt x="10280" y="71872"/>
                          <a:pt x="9800" y="67635"/>
                          <a:pt x="10599" y="63398"/>
                        </a:cubicBezTo>
                        <a:cubicBezTo>
                          <a:pt x="11399" y="59161"/>
                          <a:pt x="13318" y="55404"/>
                          <a:pt x="16355" y="52127"/>
                        </a:cubicBezTo>
                        <a:cubicBezTo>
                          <a:pt x="19393" y="48849"/>
                          <a:pt x="24269" y="45172"/>
                          <a:pt x="30824" y="41095"/>
                        </a:cubicBezTo>
                        <a:cubicBezTo>
                          <a:pt x="39697" y="35579"/>
                          <a:pt x="45693" y="31422"/>
                          <a:pt x="48811" y="28465"/>
                        </a:cubicBezTo>
                        <a:lnTo>
                          <a:pt x="48011" y="26466"/>
                        </a:lnTo>
                        <a:cubicBezTo>
                          <a:pt x="46493" y="22549"/>
                          <a:pt x="44414" y="20071"/>
                          <a:pt x="41856" y="19192"/>
                        </a:cubicBezTo>
                        <a:cubicBezTo>
                          <a:pt x="39298" y="18312"/>
                          <a:pt x="35301" y="18872"/>
                          <a:pt x="29865" y="20870"/>
                        </a:cubicBezTo>
                        <a:cubicBezTo>
                          <a:pt x="26188" y="22229"/>
                          <a:pt x="23630" y="24068"/>
                          <a:pt x="22191" y="26306"/>
                        </a:cubicBezTo>
                        <a:cubicBezTo>
                          <a:pt x="20752" y="28545"/>
                          <a:pt x="20032" y="31662"/>
                          <a:pt x="20112" y="35739"/>
                        </a:cubicBezTo>
                        <a:close/>
                        <a:moveTo>
                          <a:pt x="53927" y="41974"/>
                        </a:moveTo>
                        <a:cubicBezTo>
                          <a:pt x="51608" y="43893"/>
                          <a:pt x="47851" y="46531"/>
                          <a:pt x="42655" y="49888"/>
                        </a:cubicBezTo>
                        <a:cubicBezTo>
                          <a:pt x="37459" y="53246"/>
                          <a:pt x="34182" y="55884"/>
                          <a:pt x="32903" y="57722"/>
                        </a:cubicBezTo>
                        <a:cubicBezTo>
                          <a:pt x="30984" y="60680"/>
                          <a:pt x="30584" y="63558"/>
                          <a:pt x="31623" y="66516"/>
                        </a:cubicBezTo>
                        <a:cubicBezTo>
                          <a:pt x="32743" y="69394"/>
                          <a:pt x="34741" y="71472"/>
                          <a:pt x="37699" y="72751"/>
                        </a:cubicBezTo>
                        <a:cubicBezTo>
                          <a:pt x="40657" y="74030"/>
                          <a:pt x="43774" y="74030"/>
                          <a:pt x="47052" y="72751"/>
                        </a:cubicBezTo>
                        <a:cubicBezTo>
                          <a:pt x="50729" y="71312"/>
                          <a:pt x="53767" y="68754"/>
                          <a:pt x="56245" y="65077"/>
                        </a:cubicBezTo>
                        <a:cubicBezTo>
                          <a:pt x="58003" y="62279"/>
                          <a:pt x="58803" y="59401"/>
                          <a:pt x="58563" y="56443"/>
                        </a:cubicBezTo>
                        <a:cubicBezTo>
                          <a:pt x="58403" y="54525"/>
                          <a:pt x="57444" y="51087"/>
                          <a:pt x="55525" y="46131"/>
                        </a:cubicBezTo>
                        <a:lnTo>
                          <a:pt x="53927" y="4205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47" name="Graphic 2243">
                  <a:extLst>
                    <a:ext uri="{FF2B5EF4-FFF2-40B4-BE49-F238E27FC236}">
                      <a16:creationId xmlns:a16="http://schemas.microsoft.com/office/drawing/2014/main" id="{59F41EE8-14C0-9A20-AB3C-3611AA3A41AE}"/>
                    </a:ext>
                  </a:extLst>
                </p:cNvPr>
                <p:cNvGrpSpPr/>
                <p:nvPr/>
              </p:nvGrpSpPr>
              <p:grpSpPr>
                <a:xfrm>
                  <a:off x="4172278" y="2136341"/>
                  <a:ext cx="998837" cy="255545"/>
                  <a:chOff x="4172278" y="2136341"/>
                  <a:chExt cx="998837" cy="255545"/>
                </a:xfrm>
              </p:grpSpPr>
              <p:sp>
                <p:nvSpPr>
                  <p:cNvPr id="5103" name="Freeform: Shape 5102">
                    <a:extLst>
                      <a:ext uri="{FF2B5EF4-FFF2-40B4-BE49-F238E27FC236}">
                        <a16:creationId xmlns:a16="http://schemas.microsoft.com/office/drawing/2014/main" id="{0E0BFDE8-B3F2-29FB-4691-F63121800B60}"/>
                      </a:ext>
                    </a:extLst>
                  </p:cNvPr>
                  <p:cNvSpPr/>
                  <p:nvPr/>
                </p:nvSpPr>
                <p:spPr>
                  <a:xfrm>
                    <a:off x="4172278" y="2342724"/>
                    <a:ext cx="29367" cy="49162"/>
                  </a:xfrm>
                  <a:custGeom>
                    <a:avLst/>
                    <a:gdLst>
                      <a:gd name="connsiteX0" fmla="*/ 17985 w 29367"/>
                      <a:gd name="connsiteY0" fmla="*/ 49082 h 49162"/>
                      <a:gd name="connsiteX1" fmla="*/ 17026 w 29367"/>
                      <a:gd name="connsiteY1" fmla="*/ 44286 h 49162"/>
                      <a:gd name="connsiteX2" fmla="*/ 10791 w 29367"/>
                      <a:gd name="connsiteY2" fmla="*/ 43806 h 49162"/>
                      <a:gd name="connsiteX3" fmla="*/ 6154 w 29367"/>
                      <a:gd name="connsiteY3" fmla="*/ 40769 h 49162"/>
                      <a:gd name="connsiteX4" fmla="*/ 3037 w 29367"/>
                      <a:gd name="connsiteY4" fmla="*/ 34774 h 49162"/>
                      <a:gd name="connsiteX5" fmla="*/ 7673 w 29367"/>
                      <a:gd name="connsiteY5" fmla="*/ 32935 h 49162"/>
                      <a:gd name="connsiteX6" fmla="*/ 10791 w 29367"/>
                      <a:gd name="connsiteY6" fmla="*/ 38291 h 49162"/>
                      <a:gd name="connsiteX7" fmla="*/ 16226 w 29367"/>
                      <a:gd name="connsiteY7" fmla="*/ 40209 h 49162"/>
                      <a:gd name="connsiteX8" fmla="*/ 13269 w 29367"/>
                      <a:gd name="connsiteY8" fmla="*/ 24861 h 49162"/>
                      <a:gd name="connsiteX9" fmla="*/ 6714 w 29367"/>
                      <a:gd name="connsiteY9" fmla="*/ 23742 h 49162"/>
                      <a:gd name="connsiteX10" fmla="*/ 2477 w 29367"/>
                      <a:gd name="connsiteY10" fmla="*/ 20864 h 49162"/>
                      <a:gd name="connsiteX11" fmla="*/ 239 w 29367"/>
                      <a:gd name="connsiteY11" fmla="*/ 15908 h 49162"/>
                      <a:gd name="connsiteX12" fmla="*/ 2237 w 29367"/>
                      <a:gd name="connsiteY12" fmla="*/ 6875 h 49162"/>
                      <a:gd name="connsiteX13" fmla="*/ 8952 w 29367"/>
                      <a:gd name="connsiteY13" fmla="*/ 2878 h 49162"/>
                      <a:gd name="connsiteX14" fmla="*/ 8472 w 29367"/>
                      <a:gd name="connsiteY14" fmla="*/ 560 h 49162"/>
                      <a:gd name="connsiteX15" fmla="*/ 11350 w 29367"/>
                      <a:gd name="connsiteY15" fmla="*/ 0 h 49162"/>
                      <a:gd name="connsiteX16" fmla="*/ 11830 w 29367"/>
                      <a:gd name="connsiteY16" fmla="*/ 2318 h 49162"/>
                      <a:gd name="connsiteX17" fmla="*/ 19024 w 29367"/>
                      <a:gd name="connsiteY17" fmla="*/ 3517 h 49162"/>
                      <a:gd name="connsiteX18" fmla="*/ 24220 w 29367"/>
                      <a:gd name="connsiteY18" fmla="*/ 9992 h 49162"/>
                      <a:gd name="connsiteX19" fmla="*/ 19344 w 29367"/>
                      <a:gd name="connsiteY19" fmla="*/ 11751 h 49162"/>
                      <a:gd name="connsiteX20" fmla="*/ 16706 w 29367"/>
                      <a:gd name="connsiteY20" fmla="*/ 7754 h 49162"/>
                      <a:gd name="connsiteX21" fmla="*/ 12629 w 29367"/>
                      <a:gd name="connsiteY21" fmla="*/ 6475 h 49162"/>
                      <a:gd name="connsiteX22" fmla="*/ 15347 w 29367"/>
                      <a:gd name="connsiteY22" fmla="*/ 20384 h 49162"/>
                      <a:gd name="connsiteX23" fmla="*/ 20463 w 29367"/>
                      <a:gd name="connsiteY23" fmla="*/ 20864 h 49162"/>
                      <a:gd name="connsiteX24" fmla="*/ 24620 w 29367"/>
                      <a:gd name="connsiteY24" fmla="*/ 22543 h 49162"/>
                      <a:gd name="connsiteX25" fmla="*/ 27498 w 29367"/>
                      <a:gd name="connsiteY25" fmla="*/ 25501 h 49162"/>
                      <a:gd name="connsiteX26" fmla="*/ 29097 w 29367"/>
                      <a:gd name="connsiteY26" fmla="*/ 29577 h 49162"/>
                      <a:gd name="connsiteX27" fmla="*/ 27498 w 29367"/>
                      <a:gd name="connsiteY27" fmla="*/ 38531 h 49162"/>
                      <a:gd name="connsiteX28" fmla="*/ 19904 w 29367"/>
                      <a:gd name="connsiteY28" fmla="*/ 43727 h 49162"/>
                      <a:gd name="connsiteX29" fmla="*/ 20863 w 29367"/>
                      <a:gd name="connsiteY29" fmla="*/ 48603 h 49162"/>
                      <a:gd name="connsiteX30" fmla="*/ 17985 w 29367"/>
                      <a:gd name="connsiteY30" fmla="*/ 49162 h 49162"/>
                      <a:gd name="connsiteX31" fmla="*/ 9751 w 29367"/>
                      <a:gd name="connsiteY31" fmla="*/ 6795 h 49162"/>
                      <a:gd name="connsiteX32" fmla="*/ 5754 w 29367"/>
                      <a:gd name="connsiteY32" fmla="*/ 9912 h 49162"/>
                      <a:gd name="connsiteX33" fmla="*/ 4955 w 29367"/>
                      <a:gd name="connsiteY33" fmla="*/ 14549 h 49162"/>
                      <a:gd name="connsiteX34" fmla="*/ 7113 w 29367"/>
                      <a:gd name="connsiteY34" fmla="*/ 18386 h 49162"/>
                      <a:gd name="connsiteX35" fmla="*/ 12309 w 29367"/>
                      <a:gd name="connsiteY35" fmla="*/ 20145 h 49162"/>
                      <a:gd name="connsiteX36" fmla="*/ 9671 w 29367"/>
                      <a:gd name="connsiteY36" fmla="*/ 6795 h 49162"/>
                      <a:gd name="connsiteX37" fmla="*/ 19104 w 29367"/>
                      <a:gd name="connsiteY37" fmla="*/ 39650 h 49162"/>
                      <a:gd name="connsiteX38" fmla="*/ 23261 w 29367"/>
                      <a:gd name="connsiteY38" fmla="*/ 36292 h 49162"/>
                      <a:gd name="connsiteX39" fmla="*/ 24060 w 29367"/>
                      <a:gd name="connsiteY39" fmla="*/ 30777 h 49162"/>
                      <a:gd name="connsiteX40" fmla="*/ 21902 w 29367"/>
                      <a:gd name="connsiteY40" fmla="*/ 26780 h 49162"/>
                      <a:gd name="connsiteX41" fmla="*/ 16146 w 29367"/>
                      <a:gd name="connsiteY41" fmla="*/ 24941 h 49162"/>
                      <a:gd name="connsiteX42" fmla="*/ 19024 w 29367"/>
                      <a:gd name="connsiteY42" fmla="*/ 39650 h 4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9367" h="49162">
                        <a:moveTo>
                          <a:pt x="17985" y="49082"/>
                        </a:moveTo>
                        <a:lnTo>
                          <a:pt x="17026" y="44286"/>
                        </a:lnTo>
                        <a:cubicBezTo>
                          <a:pt x="14548" y="44446"/>
                          <a:pt x="12469" y="44286"/>
                          <a:pt x="10791" y="43806"/>
                        </a:cubicBezTo>
                        <a:cubicBezTo>
                          <a:pt x="9112" y="43327"/>
                          <a:pt x="7593" y="42288"/>
                          <a:pt x="6154" y="40769"/>
                        </a:cubicBezTo>
                        <a:cubicBezTo>
                          <a:pt x="4715" y="39250"/>
                          <a:pt x="3676" y="37252"/>
                          <a:pt x="3037" y="34774"/>
                        </a:cubicBezTo>
                        <a:lnTo>
                          <a:pt x="7673" y="32935"/>
                        </a:lnTo>
                        <a:cubicBezTo>
                          <a:pt x="8552" y="35493"/>
                          <a:pt x="9591" y="37252"/>
                          <a:pt x="10791" y="38291"/>
                        </a:cubicBezTo>
                        <a:cubicBezTo>
                          <a:pt x="12469" y="39730"/>
                          <a:pt x="14308" y="40369"/>
                          <a:pt x="16226" y="40209"/>
                        </a:cubicBezTo>
                        <a:lnTo>
                          <a:pt x="13269" y="24861"/>
                        </a:lnTo>
                        <a:cubicBezTo>
                          <a:pt x="11190" y="24861"/>
                          <a:pt x="9032" y="24541"/>
                          <a:pt x="6714" y="23742"/>
                        </a:cubicBezTo>
                        <a:cubicBezTo>
                          <a:pt x="5035" y="23182"/>
                          <a:pt x="3596" y="22223"/>
                          <a:pt x="2477" y="20864"/>
                        </a:cubicBezTo>
                        <a:cubicBezTo>
                          <a:pt x="1358" y="19505"/>
                          <a:pt x="558" y="17906"/>
                          <a:pt x="239" y="15908"/>
                        </a:cubicBezTo>
                        <a:cubicBezTo>
                          <a:pt x="-401" y="12470"/>
                          <a:pt x="239" y="9433"/>
                          <a:pt x="2237" y="6875"/>
                        </a:cubicBezTo>
                        <a:cubicBezTo>
                          <a:pt x="3596" y="5116"/>
                          <a:pt x="5834" y="3757"/>
                          <a:pt x="8952" y="2878"/>
                        </a:cubicBezTo>
                        <a:lnTo>
                          <a:pt x="8472" y="560"/>
                        </a:lnTo>
                        <a:lnTo>
                          <a:pt x="11350" y="0"/>
                        </a:lnTo>
                        <a:lnTo>
                          <a:pt x="11830" y="2318"/>
                        </a:lnTo>
                        <a:cubicBezTo>
                          <a:pt x="14708" y="1998"/>
                          <a:pt x="17106" y="2398"/>
                          <a:pt x="19024" y="3517"/>
                        </a:cubicBezTo>
                        <a:cubicBezTo>
                          <a:pt x="21502" y="4876"/>
                          <a:pt x="23181" y="7035"/>
                          <a:pt x="24220" y="9992"/>
                        </a:cubicBezTo>
                        <a:lnTo>
                          <a:pt x="19344" y="11751"/>
                        </a:lnTo>
                        <a:cubicBezTo>
                          <a:pt x="18705" y="9912"/>
                          <a:pt x="17825" y="8554"/>
                          <a:pt x="16706" y="7754"/>
                        </a:cubicBezTo>
                        <a:cubicBezTo>
                          <a:pt x="15587" y="6955"/>
                          <a:pt x="14228" y="6475"/>
                          <a:pt x="12629" y="6475"/>
                        </a:cubicBezTo>
                        <a:lnTo>
                          <a:pt x="15347" y="20384"/>
                        </a:lnTo>
                        <a:cubicBezTo>
                          <a:pt x="17905" y="20544"/>
                          <a:pt x="19584" y="20704"/>
                          <a:pt x="20463" y="20864"/>
                        </a:cubicBezTo>
                        <a:cubicBezTo>
                          <a:pt x="22062" y="21264"/>
                          <a:pt x="23501" y="21823"/>
                          <a:pt x="24620" y="22543"/>
                        </a:cubicBezTo>
                        <a:cubicBezTo>
                          <a:pt x="25739" y="23342"/>
                          <a:pt x="26698" y="24302"/>
                          <a:pt x="27498" y="25501"/>
                        </a:cubicBezTo>
                        <a:cubicBezTo>
                          <a:pt x="28217" y="26700"/>
                          <a:pt x="28777" y="28058"/>
                          <a:pt x="29097" y="29577"/>
                        </a:cubicBezTo>
                        <a:cubicBezTo>
                          <a:pt x="29736" y="32935"/>
                          <a:pt x="29257" y="35893"/>
                          <a:pt x="27498" y="38531"/>
                        </a:cubicBezTo>
                        <a:cubicBezTo>
                          <a:pt x="25819" y="41169"/>
                          <a:pt x="23261" y="42927"/>
                          <a:pt x="19904" y="43727"/>
                        </a:cubicBezTo>
                        <a:lnTo>
                          <a:pt x="20863" y="48603"/>
                        </a:lnTo>
                        <a:lnTo>
                          <a:pt x="17985" y="49162"/>
                        </a:lnTo>
                        <a:close/>
                        <a:moveTo>
                          <a:pt x="9751" y="6795"/>
                        </a:moveTo>
                        <a:cubicBezTo>
                          <a:pt x="7913" y="7434"/>
                          <a:pt x="6634" y="8474"/>
                          <a:pt x="5754" y="9912"/>
                        </a:cubicBezTo>
                        <a:cubicBezTo>
                          <a:pt x="4875" y="11351"/>
                          <a:pt x="4635" y="12870"/>
                          <a:pt x="4955" y="14549"/>
                        </a:cubicBezTo>
                        <a:cubicBezTo>
                          <a:pt x="5275" y="16228"/>
                          <a:pt x="5994" y="17507"/>
                          <a:pt x="7113" y="18386"/>
                        </a:cubicBezTo>
                        <a:cubicBezTo>
                          <a:pt x="8233" y="19345"/>
                          <a:pt x="9991" y="19905"/>
                          <a:pt x="12309" y="20145"/>
                        </a:cubicBezTo>
                        <a:lnTo>
                          <a:pt x="9671" y="6795"/>
                        </a:lnTo>
                        <a:close/>
                        <a:moveTo>
                          <a:pt x="19104" y="39650"/>
                        </a:moveTo>
                        <a:cubicBezTo>
                          <a:pt x="20943" y="39090"/>
                          <a:pt x="22302" y="37971"/>
                          <a:pt x="23261" y="36292"/>
                        </a:cubicBezTo>
                        <a:cubicBezTo>
                          <a:pt x="24220" y="34694"/>
                          <a:pt x="24460" y="32775"/>
                          <a:pt x="24060" y="30777"/>
                        </a:cubicBezTo>
                        <a:cubicBezTo>
                          <a:pt x="23741" y="29018"/>
                          <a:pt x="23021" y="27739"/>
                          <a:pt x="21902" y="26780"/>
                        </a:cubicBezTo>
                        <a:cubicBezTo>
                          <a:pt x="20863" y="25900"/>
                          <a:pt x="18944" y="25261"/>
                          <a:pt x="16146" y="24941"/>
                        </a:cubicBezTo>
                        <a:lnTo>
                          <a:pt x="19024" y="3965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04" name="Freeform: Shape 5103">
                    <a:extLst>
                      <a:ext uri="{FF2B5EF4-FFF2-40B4-BE49-F238E27FC236}">
                        <a16:creationId xmlns:a16="http://schemas.microsoft.com/office/drawing/2014/main" id="{FC652A16-B11D-4FAE-6B96-52836B1A4962}"/>
                      </a:ext>
                    </a:extLst>
                  </p:cNvPr>
                  <p:cNvSpPr/>
                  <p:nvPr/>
                </p:nvSpPr>
                <p:spPr>
                  <a:xfrm>
                    <a:off x="4203293" y="2340236"/>
                    <a:ext cx="28935" cy="40653"/>
                  </a:xfrm>
                  <a:custGeom>
                    <a:avLst/>
                    <a:gdLst>
                      <a:gd name="connsiteX0" fmla="*/ 3037 w 28935"/>
                      <a:gd name="connsiteY0" fmla="*/ 31826 h 40653"/>
                      <a:gd name="connsiteX1" fmla="*/ 7754 w 28935"/>
                      <a:gd name="connsiteY1" fmla="*/ 30227 h 40653"/>
                      <a:gd name="connsiteX2" fmla="*/ 11751 w 28935"/>
                      <a:gd name="connsiteY2" fmla="*/ 35583 h 40653"/>
                      <a:gd name="connsiteX3" fmla="*/ 16947 w 28935"/>
                      <a:gd name="connsiteY3" fmla="*/ 36462 h 40653"/>
                      <a:gd name="connsiteX4" fmla="*/ 22223 w 28935"/>
                      <a:gd name="connsiteY4" fmla="*/ 32945 h 40653"/>
                      <a:gd name="connsiteX5" fmla="*/ 23422 w 28935"/>
                      <a:gd name="connsiteY5" fmla="*/ 26630 h 40653"/>
                      <a:gd name="connsiteX6" fmla="*/ 20145 w 28935"/>
                      <a:gd name="connsiteY6" fmla="*/ 21593 h 40653"/>
                      <a:gd name="connsiteX7" fmla="*/ 14229 w 28935"/>
                      <a:gd name="connsiteY7" fmla="*/ 20474 h 40653"/>
                      <a:gd name="connsiteX8" fmla="*/ 10952 w 28935"/>
                      <a:gd name="connsiteY8" fmla="*/ 21674 h 40653"/>
                      <a:gd name="connsiteX9" fmla="*/ 10632 w 28935"/>
                      <a:gd name="connsiteY9" fmla="*/ 17357 h 40653"/>
                      <a:gd name="connsiteX10" fmla="*/ 11431 w 28935"/>
                      <a:gd name="connsiteY10" fmla="*/ 17277 h 40653"/>
                      <a:gd name="connsiteX11" fmla="*/ 16707 w 28935"/>
                      <a:gd name="connsiteY11" fmla="*/ 14559 h 40653"/>
                      <a:gd name="connsiteX12" fmla="*/ 18226 w 28935"/>
                      <a:gd name="connsiteY12" fmla="*/ 9123 h 40653"/>
                      <a:gd name="connsiteX13" fmla="*/ 15588 w 28935"/>
                      <a:gd name="connsiteY13" fmla="*/ 5046 h 40653"/>
                      <a:gd name="connsiteX14" fmla="*/ 10632 w 28935"/>
                      <a:gd name="connsiteY14" fmla="*/ 4167 h 40653"/>
                      <a:gd name="connsiteX15" fmla="*/ 6315 w 28935"/>
                      <a:gd name="connsiteY15" fmla="*/ 6885 h 40653"/>
                      <a:gd name="connsiteX16" fmla="*/ 4956 w 28935"/>
                      <a:gd name="connsiteY16" fmla="*/ 12640 h 40653"/>
                      <a:gd name="connsiteX17" fmla="*/ 0 w 28935"/>
                      <a:gd name="connsiteY17" fmla="*/ 12640 h 40653"/>
                      <a:gd name="connsiteX18" fmla="*/ 2558 w 28935"/>
                      <a:gd name="connsiteY18" fmla="*/ 4407 h 40653"/>
                      <a:gd name="connsiteX19" fmla="*/ 9832 w 28935"/>
                      <a:gd name="connsiteY19" fmla="*/ 250 h 40653"/>
                      <a:gd name="connsiteX20" fmla="*/ 16068 w 28935"/>
                      <a:gd name="connsiteY20" fmla="*/ 490 h 40653"/>
                      <a:gd name="connsiteX21" fmla="*/ 20944 w 28935"/>
                      <a:gd name="connsiteY21" fmla="*/ 3447 h 40653"/>
                      <a:gd name="connsiteX22" fmla="*/ 23342 w 28935"/>
                      <a:gd name="connsiteY22" fmla="*/ 8244 h 40653"/>
                      <a:gd name="connsiteX23" fmla="*/ 22862 w 28935"/>
                      <a:gd name="connsiteY23" fmla="*/ 13120 h 40653"/>
                      <a:gd name="connsiteX24" fmla="*/ 19425 w 28935"/>
                      <a:gd name="connsiteY24" fmla="*/ 17197 h 40653"/>
                      <a:gd name="connsiteX25" fmla="*/ 25501 w 28935"/>
                      <a:gd name="connsiteY25" fmla="*/ 19515 h 40653"/>
                      <a:gd name="connsiteX26" fmla="*/ 28698 w 28935"/>
                      <a:gd name="connsiteY26" fmla="*/ 25511 h 40653"/>
                      <a:gd name="connsiteX27" fmla="*/ 26620 w 28935"/>
                      <a:gd name="connsiteY27" fmla="*/ 34943 h 40653"/>
                      <a:gd name="connsiteX28" fmla="*/ 17826 w 28935"/>
                      <a:gd name="connsiteY28" fmla="*/ 40379 h 40653"/>
                      <a:gd name="connsiteX29" fmla="*/ 8633 w 28935"/>
                      <a:gd name="connsiteY29" fmla="*/ 38940 h 40653"/>
                      <a:gd name="connsiteX30" fmla="*/ 3198 w 28935"/>
                      <a:gd name="connsiteY30" fmla="*/ 31746 h 4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935" h="40653">
                        <a:moveTo>
                          <a:pt x="3037" y="31826"/>
                        </a:moveTo>
                        <a:lnTo>
                          <a:pt x="7754" y="30227"/>
                        </a:lnTo>
                        <a:cubicBezTo>
                          <a:pt x="8873" y="32865"/>
                          <a:pt x="10152" y="34624"/>
                          <a:pt x="11751" y="35583"/>
                        </a:cubicBezTo>
                        <a:cubicBezTo>
                          <a:pt x="13350" y="36542"/>
                          <a:pt x="15028" y="36862"/>
                          <a:pt x="16947" y="36462"/>
                        </a:cubicBezTo>
                        <a:cubicBezTo>
                          <a:pt x="19185" y="36062"/>
                          <a:pt x="20944" y="34863"/>
                          <a:pt x="22223" y="32945"/>
                        </a:cubicBezTo>
                        <a:cubicBezTo>
                          <a:pt x="23502" y="31026"/>
                          <a:pt x="23902" y="28948"/>
                          <a:pt x="23422" y="26630"/>
                        </a:cubicBezTo>
                        <a:cubicBezTo>
                          <a:pt x="23022" y="24391"/>
                          <a:pt x="21903" y="22713"/>
                          <a:pt x="20145" y="21593"/>
                        </a:cubicBezTo>
                        <a:cubicBezTo>
                          <a:pt x="18386" y="20474"/>
                          <a:pt x="16467" y="20075"/>
                          <a:pt x="14229" y="20474"/>
                        </a:cubicBezTo>
                        <a:cubicBezTo>
                          <a:pt x="13350" y="20634"/>
                          <a:pt x="12231" y="21034"/>
                          <a:pt x="10952" y="21674"/>
                        </a:cubicBezTo>
                        <a:lnTo>
                          <a:pt x="10632" y="17357"/>
                        </a:lnTo>
                        <a:cubicBezTo>
                          <a:pt x="10632" y="17357"/>
                          <a:pt x="11191" y="17357"/>
                          <a:pt x="11431" y="17277"/>
                        </a:cubicBezTo>
                        <a:cubicBezTo>
                          <a:pt x="13510" y="16877"/>
                          <a:pt x="15268" y="15998"/>
                          <a:pt x="16707" y="14559"/>
                        </a:cubicBezTo>
                        <a:cubicBezTo>
                          <a:pt x="18146" y="13120"/>
                          <a:pt x="18626" y="11361"/>
                          <a:pt x="18226" y="9123"/>
                        </a:cubicBezTo>
                        <a:cubicBezTo>
                          <a:pt x="17906" y="7364"/>
                          <a:pt x="17027" y="6006"/>
                          <a:pt x="15588" y="5046"/>
                        </a:cubicBezTo>
                        <a:cubicBezTo>
                          <a:pt x="14149" y="4087"/>
                          <a:pt x="12470" y="3847"/>
                          <a:pt x="10632" y="4167"/>
                        </a:cubicBezTo>
                        <a:cubicBezTo>
                          <a:pt x="8713" y="4566"/>
                          <a:pt x="7274" y="5446"/>
                          <a:pt x="6315" y="6885"/>
                        </a:cubicBezTo>
                        <a:cubicBezTo>
                          <a:pt x="5276" y="8324"/>
                          <a:pt x="4796" y="10242"/>
                          <a:pt x="4956" y="12640"/>
                        </a:cubicBezTo>
                        <a:lnTo>
                          <a:pt x="0" y="12640"/>
                        </a:lnTo>
                        <a:cubicBezTo>
                          <a:pt x="0" y="9363"/>
                          <a:pt x="799" y="6565"/>
                          <a:pt x="2558" y="4407"/>
                        </a:cubicBezTo>
                        <a:cubicBezTo>
                          <a:pt x="4317" y="2248"/>
                          <a:pt x="6715" y="810"/>
                          <a:pt x="9832" y="250"/>
                        </a:cubicBezTo>
                        <a:cubicBezTo>
                          <a:pt x="11991" y="-150"/>
                          <a:pt x="14069" y="-70"/>
                          <a:pt x="16068" y="490"/>
                        </a:cubicBezTo>
                        <a:cubicBezTo>
                          <a:pt x="18066" y="1049"/>
                          <a:pt x="19665" y="2009"/>
                          <a:pt x="20944" y="3447"/>
                        </a:cubicBezTo>
                        <a:cubicBezTo>
                          <a:pt x="22223" y="4886"/>
                          <a:pt x="23022" y="6485"/>
                          <a:pt x="23342" y="8244"/>
                        </a:cubicBezTo>
                        <a:cubicBezTo>
                          <a:pt x="23662" y="9922"/>
                          <a:pt x="23502" y="11601"/>
                          <a:pt x="22862" y="13120"/>
                        </a:cubicBezTo>
                        <a:cubicBezTo>
                          <a:pt x="22223" y="14719"/>
                          <a:pt x="21104" y="16078"/>
                          <a:pt x="19425" y="17197"/>
                        </a:cubicBezTo>
                        <a:cubicBezTo>
                          <a:pt x="21823" y="17277"/>
                          <a:pt x="23902" y="18076"/>
                          <a:pt x="25501" y="19515"/>
                        </a:cubicBezTo>
                        <a:cubicBezTo>
                          <a:pt x="27099" y="20954"/>
                          <a:pt x="28138" y="22953"/>
                          <a:pt x="28698" y="25511"/>
                        </a:cubicBezTo>
                        <a:cubicBezTo>
                          <a:pt x="29338" y="28948"/>
                          <a:pt x="28698" y="32065"/>
                          <a:pt x="26620" y="34943"/>
                        </a:cubicBezTo>
                        <a:cubicBezTo>
                          <a:pt x="24621" y="37821"/>
                          <a:pt x="21663" y="39660"/>
                          <a:pt x="17826" y="40379"/>
                        </a:cubicBezTo>
                        <a:cubicBezTo>
                          <a:pt x="14389" y="41019"/>
                          <a:pt x="11271" y="40539"/>
                          <a:pt x="8633" y="38940"/>
                        </a:cubicBezTo>
                        <a:cubicBezTo>
                          <a:pt x="5995" y="37342"/>
                          <a:pt x="4157" y="34943"/>
                          <a:pt x="3198" y="31746"/>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05" name="Freeform: Shape 5104">
                    <a:extLst>
                      <a:ext uri="{FF2B5EF4-FFF2-40B4-BE49-F238E27FC236}">
                        <a16:creationId xmlns:a16="http://schemas.microsoft.com/office/drawing/2014/main" id="{C0697D1C-8317-C0EC-DBAD-2A499DF753CF}"/>
                      </a:ext>
                    </a:extLst>
                  </p:cNvPr>
                  <p:cNvSpPr/>
                  <p:nvPr/>
                </p:nvSpPr>
                <p:spPr>
                  <a:xfrm>
                    <a:off x="4234226" y="2334033"/>
                    <a:ext cx="28210" cy="40884"/>
                  </a:xfrm>
                  <a:custGeom>
                    <a:avLst/>
                    <a:gdLst>
                      <a:gd name="connsiteX0" fmla="*/ 23905 w 28210"/>
                      <a:gd name="connsiteY0" fmla="*/ 7892 h 40884"/>
                      <a:gd name="connsiteX1" fmla="*/ 19189 w 28210"/>
                      <a:gd name="connsiteY1" fmla="*/ 9171 h 40884"/>
                      <a:gd name="connsiteX2" fmla="*/ 16551 w 28210"/>
                      <a:gd name="connsiteY2" fmla="*/ 5414 h 40884"/>
                      <a:gd name="connsiteX3" fmla="*/ 11355 w 28210"/>
                      <a:gd name="connsiteY3" fmla="*/ 4294 h 40884"/>
                      <a:gd name="connsiteX4" fmla="*/ 7518 w 28210"/>
                      <a:gd name="connsiteY4" fmla="*/ 6373 h 40884"/>
                      <a:gd name="connsiteX5" fmla="*/ 4880 w 28210"/>
                      <a:gd name="connsiteY5" fmla="*/ 11969 h 40884"/>
                      <a:gd name="connsiteX6" fmla="*/ 5280 w 28210"/>
                      <a:gd name="connsiteY6" fmla="*/ 21321 h 40884"/>
                      <a:gd name="connsiteX7" fmla="*/ 8797 w 28210"/>
                      <a:gd name="connsiteY7" fmla="*/ 16525 h 40884"/>
                      <a:gd name="connsiteX8" fmla="*/ 13833 w 28210"/>
                      <a:gd name="connsiteY8" fmla="*/ 14207 h 40884"/>
                      <a:gd name="connsiteX9" fmla="*/ 22706 w 28210"/>
                      <a:gd name="connsiteY9" fmla="*/ 16126 h 40884"/>
                      <a:gd name="connsiteX10" fmla="*/ 27902 w 28210"/>
                      <a:gd name="connsiteY10" fmla="*/ 24679 h 40884"/>
                      <a:gd name="connsiteX11" fmla="*/ 27663 w 28210"/>
                      <a:gd name="connsiteY11" fmla="*/ 31874 h 40884"/>
                      <a:gd name="connsiteX12" fmla="*/ 24225 w 28210"/>
                      <a:gd name="connsiteY12" fmla="*/ 37629 h 40884"/>
                      <a:gd name="connsiteX13" fmla="*/ 18230 w 28210"/>
                      <a:gd name="connsiteY13" fmla="*/ 40587 h 40884"/>
                      <a:gd name="connsiteX14" fmla="*/ 7518 w 28210"/>
                      <a:gd name="connsiteY14" fmla="*/ 38029 h 40884"/>
                      <a:gd name="connsiteX15" fmla="*/ 883 w 28210"/>
                      <a:gd name="connsiteY15" fmla="*/ 24119 h 40884"/>
                      <a:gd name="connsiteX16" fmla="*/ 1842 w 28210"/>
                      <a:gd name="connsiteY16" fmla="*/ 6693 h 40884"/>
                      <a:gd name="connsiteX17" fmla="*/ 10875 w 28210"/>
                      <a:gd name="connsiteY17" fmla="*/ 297 h 40884"/>
                      <a:gd name="connsiteX18" fmla="*/ 18949 w 28210"/>
                      <a:gd name="connsiteY18" fmla="*/ 1417 h 40884"/>
                      <a:gd name="connsiteX19" fmla="*/ 23905 w 28210"/>
                      <a:gd name="connsiteY19" fmla="*/ 7892 h 40884"/>
                      <a:gd name="connsiteX20" fmla="*/ 7438 w 28210"/>
                      <a:gd name="connsiteY20" fmla="*/ 28676 h 40884"/>
                      <a:gd name="connsiteX21" fmla="*/ 9436 w 28210"/>
                      <a:gd name="connsiteY21" fmla="*/ 33233 h 40884"/>
                      <a:gd name="connsiteX22" fmla="*/ 13114 w 28210"/>
                      <a:gd name="connsiteY22" fmla="*/ 36110 h 40884"/>
                      <a:gd name="connsiteX23" fmla="*/ 17350 w 28210"/>
                      <a:gd name="connsiteY23" fmla="*/ 36510 h 40884"/>
                      <a:gd name="connsiteX24" fmla="*/ 22147 w 28210"/>
                      <a:gd name="connsiteY24" fmla="*/ 32993 h 40884"/>
                      <a:gd name="connsiteX25" fmla="*/ 23026 w 28210"/>
                      <a:gd name="connsiteY25" fmla="*/ 25878 h 40884"/>
                      <a:gd name="connsiteX26" fmla="*/ 19589 w 28210"/>
                      <a:gd name="connsiteY26" fmla="*/ 19883 h 40884"/>
                      <a:gd name="connsiteX27" fmla="*/ 13673 w 28210"/>
                      <a:gd name="connsiteY27" fmla="*/ 18604 h 40884"/>
                      <a:gd name="connsiteX28" fmla="*/ 8557 w 28210"/>
                      <a:gd name="connsiteY28" fmla="*/ 22041 h 40884"/>
                      <a:gd name="connsiteX29" fmla="*/ 7438 w 28210"/>
                      <a:gd name="connsiteY29" fmla="*/ 28676 h 4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210" h="40884">
                        <a:moveTo>
                          <a:pt x="23905" y="7892"/>
                        </a:moveTo>
                        <a:lnTo>
                          <a:pt x="19189" y="9171"/>
                        </a:lnTo>
                        <a:cubicBezTo>
                          <a:pt x="18390" y="7332"/>
                          <a:pt x="17510" y="6133"/>
                          <a:pt x="16551" y="5414"/>
                        </a:cubicBezTo>
                        <a:cubicBezTo>
                          <a:pt x="14952" y="4294"/>
                          <a:pt x="13194" y="3895"/>
                          <a:pt x="11355" y="4294"/>
                        </a:cubicBezTo>
                        <a:cubicBezTo>
                          <a:pt x="9836" y="4614"/>
                          <a:pt x="8557" y="5254"/>
                          <a:pt x="7518" y="6373"/>
                        </a:cubicBezTo>
                        <a:cubicBezTo>
                          <a:pt x="6239" y="7812"/>
                          <a:pt x="5359" y="9650"/>
                          <a:pt x="4880" y="11969"/>
                        </a:cubicBezTo>
                        <a:cubicBezTo>
                          <a:pt x="4400" y="14287"/>
                          <a:pt x="4560" y="17405"/>
                          <a:pt x="5280" y="21321"/>
                        </a:cubicBezTo>
                        <a:cubicBezTo>
                          <a:pt x="6079" y="19323"/>
                          <a:pt x="7278" y="17724"/>
                          <a:pt x="8797" y="16525"/>
                        </a:cubicBezTo>
                        <a:cubicBezTo>
                          <a:pt x="10316" y="15326"/>
                          <a:pt x="11995" y="14527"/>
                          <a:pt x="13833" y="14207"/>
                        </a:cubicBezTo>
                        <a:cubicBezTo>
                          <a:pt x="17031" y="13567"/>
                          <a:pt x="19988" y="14207"/>
                          <a:pt x="22706" y="16126"/>
                        </a:cubicBezTo>
                        <a:cubicBezTo>
                          <a:pt x="25424" y="18044"/>
                          <a:pt x="27183" y="20922"/>
                          <a:pt x="27902" y="24679"/>
                        </a:cubicBezTo>
                        <a:cubicBezTo>
                          <a:pt x="28382" y="27157"/>
                          <a:pt x="28302" y="29555"/>
                          <a:pt x="27663" y="31874"/>
                        </a:cubicBezTo>
                        <a:cubicBezTo>
                          <a:pt x="27023" y="34192"/>
                          <a:pt x="25904" y="36110"/>
                          <a:pt x="24225" y="37629"/>
                        </a:cubicBezTo>
                        <a:cubicBezTo>
                          <a:pt x="22547" y="39148"/>
                          <a:pt x="20548" y="40107"/>
                          <a:pt x="18230" y="40587"/>
                        </a:cubicBezTo>
                        <a:cubicBezTo>
                          <a:pt x="14233" y="41386"/>
                          <a:pt x="10635" y="40587"/>
                          <a:pt x="7518" y="38029"/>
                        </a:cubicBezTo>
                        <a:cubicBezTo>
                          <a:pt x="4400" y="35551"/>
                          <a:pt x="2162" y="30914"/>
                          <a:pt x="883" y="24119"/>
                        </a:cubicBezTo>
                        <a:cubicBezTo>
                          <a:pt x="-556" y="16525"/>
                          <a:pt x="-236" y="10690"/>
                          <a:pt x="1842" y="6693"/>
                        </a:cubicBezTo>
                        <a:cubicBezTo>
                          <a:pt x="3681" y="3175"/>
                          <a:pt x="6719" y="1097"/>
                          <a:pt x="10875" y="297"/>
                        </a:cubicBezTo>
                        <a:cubicBezTo>
                          <a:pt x="13993" y="-342"/>
                          <a:pt x="16711" y="58"/>
                          <a:pt x="18949" y="1417"/>
                        </a:cubicBezTo>
                        <a:cubicBezTo>
                          <a:pt x="21268" y="2776"/>
                          <a:pt x="22946" y="4934"/>
                          <a:pt x="23905" y="7892"/>
                        </a:cubicBezTo>
                        <a:close/>
                        <a:moveTo>
                          <a:pt x="7438" y="28676"/>
                        </a:moveTo>
                        <a:cubicBezTo>
                          <a:pt x="7758" y="30355"/>
                          <a:pt x="8397" y="31874"/>
                          <a:pt x="9436" y="33233"/>
                        </a:cubicBezTo>
                        <a:cubicBezTo>
                          <a:pt x="10476" y="34591"/>
                          <a:pt x="11675" y="35551"/>
                          <a:pt x="13114" y="36110"/>
                        </a:cubicBezTo>
                        <a:cubicBezTo>
                          <a:pt x="14553" y="36670"/>
                          <a:pt x="15911" y="36830"/>
                          <a:pt x="17350" y="36510"/>
                        </a:cubicBezTo>
                        <a:cubicBezTo>
                          <a:pt x="19349" y="36110"/>
                          <a:pt x="20948" y="34911"/>
                          <a:pt x="22147" y="32993"/>
                        </a:cubicBezTo>
                        <a:cubicBezTo>
                          <a:pt x="23266" y="31074"/>
                          <a:pt x="23586" y="28676"/>
                          <a:pt x="23026" y="25878"/>
                        </a:cubicBezTo>
                        <a:cubicBezTo>
                          <a:pt x="22467" y="23160"/>
                          <a:pt x="21347" y="21162"/>
                          <a:pt x="19589" y="19883"/>
                        </a:cubicBezTo>
                        <a:cubicBezTo>
                          <a:pt x="17830" y="18604"/>
                          <a:pt x="15831" y="18204"/>
                          <a:pt x="13673" y="18604"/>
                        </a:cubicBezTo>
                        <a:cubicBezTo>
                          <a:pt x="11515" y="19003"/>
                          <a:pt x="9756" y="20202"/>
                          <a:pt x="8557" y="22041"/>
                        </a:cubicBezTo>
                        <a:cubicBezTo>
                          <a:pt x="7358" y="23880"/>
                          <a:pt x="6958" y="26118"/>
                          <a:pt x="7438" y="28676"/>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06" name="Freeform: Shape 5105">
                    <a:extLst>
                      <a:ext uri="{FF2B5EF4-FFF2-40B4-BE49-F238E27FC236}">
                        <a16:creationId xmlns:a16="http://schemas.microsoft.com/office/drawing/2014/main" id="{FD0A0D1A-8A3A-1FC5-9EA4-F94A9B6682E8}"/>
                      </a:ext>
                    </a:extLst>
                  </p:cNvPr>
                  <p:cNvSpPr/>
                  <p:nvPr/>
                </p:nvSpPr>
                <p:spPr>
                  <a:xfrm>
                    <a:off x="4263408" y="2324738"/>
                    <a:ext cx="40049" cy="45485"/>
                  </a:xfrm>
                  <a:custGeom>
                    <a:avLst/>
                    <a:gdLst>
                      <a:gd name="connsiteX0" fmla="*/ 7674 w 40049"/>
                      <a:gd name="connsiteY0" fmla="*/ 45485 h 45485"/>
                      <a:gd name="connsiteX1" fmla="*/ 0 w 40049"/>
                      <a:gd name="connsiteY1" fmla="*/ 6155 h 45485"/>
                      <a:gd name="connsiteX2" fmla="*/ 5196 w 40049"/>
                      <a:gd name="connsiteY2" fmla="*/ 5116 h 45485"/>
                      <a:gd name="connsiteX3" fmla="*/ 8953 w 40049"/>
                      <a:gd name="connsiteY3" fmla="*/ 24621 h 45485"/>
                      <a:gd name="connsiteX4" fmla="*/ 24701 w 40049"/>
                      <a:gd name="connsiteY4" fmla="*/ 1359 h 45485"/>
                      <a:gd name="connsiteX5" fmla="*/ 31736 w 40049"/>
                      <a:gd name="connsiteY5" fmla="*/ 0 h 45485"/>
                      <a:gd name="connsiteX6" fmla="*/ 18306 w 40049"/>
                      <a:gd name="connsiteY6" fmla="*/ 19105 h 45485"/>
                      <a:gd name="connsiteX7" fmla="*/ 40050 w 40049"/>
                      <a:gd name="connsiteY7" fmla="*/ 39170 h 45485"/>
                      <a:gd name="connsiteX8" fmla="*/ 33175 w 40049"/>
                      <a:gd name="connsiteY8" fmla="*/ 40529 h 45485"/>
                      <a:gd name="connsiteX9" fmla="*/ 15268 w 40049"/>
                      <a:gd name="connsiteY9" fmla="*/ 23342 h 45485"/>
                      <a:gd name="connsiteX10" fmla="*/ 10072 w 40049"/>
                      <a:gd name="connsiteY10" fmla="*/ 30856 h 45485"/>
                      <a:gd name="connsiteX11" fmla="*/ 12710 w 40049"/>
                      <a:gd name="connsiteY11" fmla="*/ 44446 h 45485"/>
                      <a:gd name="connsiteX12" fmla="*/ 7514 w 40049"/>
                      <a:gd name="connsiteY12" fmla="*/ 45485 h 4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049" h="45485">
                        <a:moveTo>
                          <a:pt x="7674" y="45485"/>
                        </a:moveTo>
                        <a:lnTo>
                          <a:pt x="0" y="6155"/>
                        </a:lnTo>
                        <a:lnTo>
                          <a:pt x="5196" y="5116"/>
                        </a:lnTo>
                        <a:lnTo>
                          <a:pt x="8953" y="24621"/>
                        </a:lnTo>
                        <a:lnTo>
                          <a:pt x="24701" y="1359"/>
                        </a:lnTo>
                        <a:lnTo>
                          <a:pt x="31736" y="0"/>
                        </a:lnTo>
                        <a:lnTo>
                          <a:pt x="18306" y="19105"/>
                        </a:lnTo>
                        <a:lnTo>
                          <a:pt x="40050" y="39170"/>
                        </a:lnTo>
                        <a:lnTo>
                          <a:pt x="33175" y="40529"/>
                        </a:lnTo>
                        <a:lnTo>
                          <a:pt x="15268" y="23342"/>
                        </a:lnTo>
                        <a:lnTo>
                          <a:pt x="10072" y="30856"/>
                        </a:lnTo>
                        <a:lnTo>
                          <a:pt x="12710" y="44446"/>
                        </a:lnTo>
                        <a:lnTo>
                          <a:pt x="7514" y="45485"/>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07" name="Freeform: Shape 5106">
                    <a:extLst>
                      <a:ext uri="{FF2B5EF4-FFF2-40B4-BE49-F238E27FC236}">
                        <a16:creationId xmlns:a16="http://schemas.microsoft.com/office/drawing/2014/main" id="{B3AC11CD-59AA-63E4-890B-3ECF98A5699F}"/>
                      </a:ext>
                    </a:extLst>
                  </p:cNvPr>
                  <p:cNvSpPr/>
                  <p:nvPr/>
                </p:nvSpPr>
                <p:spPr>
                  <a:xfrm>
                    <a:off x="4573851" y="2244479"/>
                    <a:ext cx="41764" cy="70266"/>
                  </a:xfrm>
                  <a:custGeom>
                    <a:avLst/>
                    <a:gdLst>
                      <a:gd name="connsiteX0" fmla="*/ 25700 w 41764"/>
                      <a:gd name="connsiteY0" fmla="*/ 70267 h 70266"/>
                      <a:gd name="connsiteX1" fmla="*/ 24341 w 41764"/>
                      <a:gd name="connsiteY1" fmla="*/ 63392 h 70266"/>
                      <a:gd name="connsiteX2" fmla="*/ 15468 w 41764"/>
                      <a:gd name="connsiteY2" fmla="*/ 62672 h 70266"/>
                      <a:gd name="connsiteX3" fmla="*/ 8833 w 41764"/>
                      <a:gd name="connsiteY3" fmla="*/ 58355 h 70266"/>
                      <a:gd name="connsiteX4" fmla="*/ 4357 w 41764"/>
                      <a:gd name="connsiteY4" fmla="*/ 49802 h 70266"/>
                      <a:gd name="connsiteX5" fmla="*/ 11072 w 41764"/>
                      <a:gd name="connsiteY5" fmla="*/ 47164 h 70266"/>
                      <a:gd name="connsiteX6" fmla="*/ 15468 w 41764"/>
                      <a:gd name="connsiteY6" fmla="*/ 54758 h 70266"/>
                      <a:gd name="connsiteX7" fmla="*/ 23222 w 41764"/>
                      <a:gd name="connsiteY7" fmla="*/ 57476 h 70266"/>
                      <a:gd name="connsiteX8" fmla="*/ 18985 w 41764"/>
                      <a:gd name="connsiteY8" fmla="*/ 35493 h 70266"/>
                      <a:gd name="connsiteX9" fmla="*/ 9633 w 41764"/>
                      <a:gd name="connsiteY9" fmla="*/ 33894 h 70266"/>
                      <a:gd name="connsiteX10" fmla="*/ 3557 w 41764"/>
                      <a:gd name="connsiteY10" fmla="*/ 29817 h 70266"/>
                      <a:gd name="connsiteX11" fmla="*/ 360 w 41764"/>
                      <a:gd name="connsiteY11" fmla="*/ 22783 h 70266"/>
                      <a:gd name="connsiteX12" fmla="*/ 3237 w 41764"/>
                      <a:gd name="connsiteY12" fmla="*/ 9832 h 70266"/>
                      <a:gd name="connsiteX13" fmla="*/ 12830 w 41764"/>
                      <a:gd name="connsiteY13" fmla="*/ 4077 h 70266"/>
                      <a:gd name="connsiteX14" fmla="*/ 12191 w 41764"/>
                      <a:gd name="connsiteY14" fmla="*/ 799 h 70266"/>
                      <a:gd name="connsiteX15" fmla="*/ 16268 w 41764"/>
                      <a:gd name="connsiteY15" fmla="*/ 0 h 70266"/>
                      <a:gd name="connsiteX16" fmla="*/ 16907 w 41764"/>
                      <a:gd name="connsiteY16" fmla="*/ 3278 h 70266"/>
                      <a:gd name="connsiteX17" fmla="*/ 27139 w 41764"/>
                      <a:gd name="connsiteY17" fmla="*/ 4956 h 70266"/>
                      <a:gd name="connsiteX18" fmla="*/ 34574 w 41764"/>
                      <a:gd name="connsiteY18" fmla="*/ 14229 h 70266"/>
                      <a:gd name="connsiteX19" fmla="*/ 27619 w 41764"/>
                      <a:gd name="connsiteY19" fmla="*/ 16707 h 70266"/>
                      <a:gd name="connsiteX20" fmla="*/ 23862 w 41764"/>
                      <a:gd name="connsiteY20" fmla="*/ 10952 h 70266"/>
                      <a:gd name="connsiteX21" fmla="*/ 18026 w 41764"/>
                      <a:gd name="connsiteY21" fmla="*/ 9113 h 70266"/>
                      <a:gd name="connsiteX22" fmla="*/ 21863 w 41764"/>
                      <a:gd name="connsiteY22" fmla="*/ 29018 h 70266"/>
                      <a:gd name="connsiteX23" fmla="*/ 29138 w 41764"/>
                      <a:gd name="connsiteY23" fmla="*/ 29737 h 70266"/>
                      <a:gd name="connsiteX24" fmla="*/ 35053 w 41764"/>
                      <a:gd name="connsiteY24" fmla="*/ 32135 h 70266"/>
                      <a:gd name="connsiteX25" fmla="*/ 39130 w 41764"/>
                      <a:gd name="connsiteY25" fmla="*/ 36372 h 70266"/>
                      <a:gd name="connsiteX26" fmla="*/ 41369 w 41764"/>
                      <a:gd name="connsiteY26" fmla="*/ 42208 h 70266"/>
                      <a:gd name="connsiteX27" fmla="*/ 39130 w 41764"/>
                      <a:gd name="connsiteY27" fmla="*/ 55078 h 70266"/>
                      <a:gd name="connsiteX28" fmla="*/ 28338 w 41764"/>
                      <a:gd name="connsiteY28" fmla="*/ 62512 h 70266"/>
                      <a:gd name="connsiteX29" fmla="*/ 29697 w 41764"/>
                      <a:gd name="connsiteY29" fmla="*/ 69467 h 70266"/>
                      <a:gd name="connsiteX30" fmla="*/ 25620 w 41764"/>
                      <a:gd name="connsiteY30" fmla="*/ 70267 h 70266"/>
                      <a:gd name="connsiteX31" fmla="*/ 13949 w 41764"/>
                      <a:gd name="connsiteY31" fmla="*/ 9912 h 70266"/>
                      <a:gd name="connsiteX32" fmla="*/ 8274 w 41764"/>
                      <a:gd name="connsiteY32" fmla="*/ 14389 h 70266"/>
                      <a:gd name="connsiteX33" fmla="*/ 7155 w 41764"/>
                      <a:gd name="connsiteY33" fmla="*/ 21024 h 70266"/>
                      <a:gd name="connsiteX34" fmla="*/ 10272 w 41764"/>
                      <a:gd name="connsiteY34" fmla="*/ 26540 h 70266"/>
                      <a:gd name="connsiteX35" fmla="*/ 17706 w 41764"/>
                      <a:gd name="connsiteY35" fmla="*/ 29018 h 70266"/>
                      <a:gd name="connsiteX36" fmla="*/ 14029 w 41764"/>
                      <a:gd name="connsiteY36" fmla="*/ 9912 h 70266"/>
                      <a:gd name="connsiteX37" fmla="*/ 27299 w 41764"/>
                      <a:gd name="connsiteY37" fmla="*/ 56757 h 70266"/>
                      <a:gd name="connsiteX38" fmla="*/ 33295 w 41764"/>
                      <a:gd name="connsiteY38" fmla="*/ 51960 h 70266"/>
                      <a:gd name="connsiteX39" fmla="*/ 34494 w 41764"/>
                      <a:gd name="connsiteY39" fmla="*/ 44047 h 70266"/>
                      <a:gd name="connsiteX40" fmla="*/ 31456 w 41764"/>
                      <a:gd name="connsiteY40" fmla="*/ 38371 h 70266"/>
                      <a:gd name="connsiteX41" fmla="*/ 23222 w 41764"/>
                      <a:gd name="connsiteY41" fmla="*/ 35733 h 70266"/>
                      <a:gd name="connsiteX42" fmla="*/ 27299 w 41764"/>
                      <a:gd name="connsiteY42" fmla="*/ 56757 h 7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1764" h="70266">
                        <a:moveTo>
                          <a:pt x="25700" y="70267"/>
                        </a:moveTo>
                        <a:lnTo>
                          <a:pt x="24341" y="63392"/>
                        </a:lnTo>
                        <a:cubicBezTo>
                          <a:pt x="20824" y="63631"/>
                          <a:pt x="17866" y="63392"/>
                          <a:pt x="15468" y="62672"/>
                        </a:cubicBezTo>
                        <a:cubicBezTo>
                          <a:pt x="13070" y="61953"/>
                          <a:pt x="10912" y="60514"/>
                          <a:pt x="8833" y="58355"/>
                        </a:cubicBezTo>
                        <a:cubicBezTo>
                          <a:pt x="6755" y="56197"/>
                          <a:pt x="5316" y="53319"/>
                          <a:pt x="4357" y="49802"/>
                        </a:cubicBezTo>
                        <a:lnTo>
                          <a:pt x="11072" y="47164"/>
                        </a:lnTo>
                        <a:cubicBezTo>
                          <a:pt x="12351" y="50761"/>
                          <a:pt x="13789" y="53319"/>
                          <a:pt x="15468" y="54758"/>
                        </a:cubicBezTo>
                        <a:cubicBezTo>
                          <a:pt x="17866" y="56837"/>
                          <a:pt x="20424" y="57716"/>
                          <a:pt x="23222" y="57476"/>
                        </a:cubicBezTo>
                        <a:lnTo>
                          <a:pt x="18985" y="35493"/>
                        </a:lnTo>
                        <a:cubicBezTo>
                          <a:pt x="16028" y="35493"/>
                          <a:pt x="12910" y="35013"/>
                          <a:pt x="9633" y="33894"/>
                        </a:cubicBezTo>
                        <a:cubicBezTo>
                          <a:pt x="7234" y="33095"/>
                          <a:pt x="5156" y="31736"/>
                          <a:pt x="3557" y="29817"/>
                        </a:cubicBezTo>
                        <a:cubicBezTo>
                          <a:pt x="1958" y="27899"/>
                          <a:pt x="919" y="25501"/>
                          <a:pt x="360" y="22783"/>
                        </a:cubicBezTo>
                        <a:cubicBezTo>
                          <a:pt x="-600" y="17906"/>
                          <a:pt x="360" y="13590"/>
                          <a:pt x="3237" y="9832"/>
                        </a:cubicBezTo>
                        <a:cubicBezTo>
                          <a:pt x="5156" y="7354"/>
                          <a:pt x="8354" y="5436"/>
                          <a:pt x="12830" y="4077"/>
                        </a:cubicBezTo>
                        <a:lnTo>
                          <a:pt x="12191" y="799"/>
                        </a:lnTo>
                        <a:lnTo>
                          <a:pt x="16268" y="0"/>
                        </a:lnTo>
                        <a:lnTo>
                          <a:pt x="16907" y="3278"/>
                        </a:lnTo>
                        <a:cubicBezTo>
                          <a:pt x="20984" y="2878"/>
                          <a:pt x="24421" y="3437"/>
                          <a:pt x="27139" y="4956"/>
                        </a:cubicBezTo>
                        <a:cubicBezTo>
                          <a:pt x="30657" y="6875"/>
                          <a:pt x="33135" y="9992"/>
                          <a:pt x="34574" y="14229"/>
                        </a:cubicBezTo>
                        <a:lnTo>
                          <a:pt x="27619" y="16707"/>
                        </a:lnTo>
                        <a:cubicBezTo>
                          <a:pt x="26660" y="14069"/>
                          <a:pt x="25460" y="12151"/>
                          <a:pt x="23862" y="10952"/>
                        </a:cubicBezTo>
                        <a:cubicBezTo>
                          <a:pt x="22263" y="9753"/>
                          <a:pt x="20344" y="9113"/>
                          <a:pt x="18026" y="9113"/>
                        </a:cubicBezTo>
                        <a:lnTo>
                          <a:pt x="21863" y="29018"/>
                        </a:lnTo>
                        <a:cubicBezTo>
                          <a:pt x="25540" y="29178"/>
                          <a:pt x="27939" y="29418"/>
                          <a:pt x="29138" y="29737"/>
                        </a:cubicBezTo>
                        <a:cubicBezTo>
                          <a:pt x="31456" y="30297"/>
                          <a:pt x="33454" y="31096"/>
                          <a:pt x="35053" y="32135"/>
                        </a:cubicBezTo>
                        <a:cubicBezTo>
                          <a:pt x="36652" y="33255"/>
                          <a:pt x="38011" y="34614"/>
                          <a:pt x="39130" y="36372"/>
                        </a:cubicBezTo>
                        <a:cubicBezTo>
                          <a:pt x="40249" y="38131"/>
                          <a:pt x="40969" y="40050"/>
                          <a:pt x="41369" y="42208"/>
                        </a:cubicBezTo>
                        <a:cubicBezTo>
                          <a:pt x="42328" y="47004"/>
                          <a:pt x="41528" y="51241"/>
                          <a:pt x="39130" y="55078"/>
                        </a:cubicBezTo>
                        <a:cubicBezTo>
                          <a:pt x="36732" y="58915"/>
                          <a:pt x="33135" y="61313"/>
                          <a:pt x="28338" y="62512"/>
                        </a:cubicBezTo>
                        <a:lnTo>
                          <a:pt x="29697" y="69467"/>
                        </a:lnTo>
                        <a:lnTo>
                          <a:pt x="25620" y="70267"/>
                        </a:lnTo>
                        <a:close/>
                        <a:moveTo>
                          <a:pt x="13949" y="9912"/>
                        </a:moveTo>
                        <a:cubicBezTo>
                          <a:pt x="11311" y="10872"/>
                          <a:pt x="9473" y="12311"/>
                          <a:pt x="8274" y="14389"/>
                        </a:cubicBezTo>
                        <a:cubicBezTo>
                          <a:pt x="7075" y="16467"/>
                          <a:pt x="6675" y="18626"/>
                          <a:pt x="7155" y="21024"/>
                        </a:cubicBezTo>
                        <a:cubicBezTo>
                          <a:pt x="7634" y="23342"/>
                          <a:pt x="8673" y="25181"/>
                          <a:pt x="10272" y="26540"/>
                        </a:cubicBezTo>
                        <a:cubicBezTo>
                          <a:pt x="11871" y="27899"/>
                          <a:pt x="14349" y="28698"/>
                          <a:pt x="17706" y="29018"/>
                        </a:cubicBezTo>
                        <a:lnTo>
                          <a:pt x="14029" y="9912"/>
                        </a:lnTo>
                        <a:close/>
                        <a:moveTo>
                          <a:pt x="27299" y="56757"/>
                        </a:moveTo>
                        <a:cubicBezTo>
                          <a:pt x="29937" y="55877"/>
                          <a:pt x="31936" y="54279"/>
                          <a:pt x="33295" y="51960"/>
                        </a:cubicBezTo>
                        <a:cubicBezTo>
                          <a:pt x="34654" y="49642"/>
                          <a:pt x="35053" y="47004"/>
                          <a:pt x="34494" y="44047"/>
                        </a:cubicBezTo>
                        <a:cubicBezTo>
                          <a:pt x="34014" y="41568"/>
                          <a:pt x="32975" y="39650"/>
                          <a:pt x="31456" y="38371"/>
                        </a:cubicBezTo>
                        <a:cubicBezTo>
                          <a:pt x="29937" y="37092"/>
                          <a:pt x="27219" y="36212"/>
                          <a:pt x="23222" y="35733"/>
                        </a:cubicBezTo>
                        <a:lnTo>
                          <a:pt x="27299" y="5675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08" name="Freeform: Shape 5107">
                    <a:extLst>
                      <a:ext uri="{FF2B5EF4-FFF2-40B4-BE49-F238E27FC236}">
                        <a16:creationId xmlns:a16="http://schemas.microsoft.com/office/drawing/2014/main" id="{AC7AAC84-8F05-75E4-D449-122DDE0B45EC}"/>
                      </a:ext>
                    </a:extLst>
                  </p:cNvPr>
                  <p:cNvSpPr/>
                  <p:nvPr/>
                </p:nvSpPr>
                <p:spPr>
                  <a:xfrm>
                    <a:off x="4619216" y="2239523"/>
                    <a:ext cx="40049" cy="57556"/>
                  </a:xfrm>
                  <a:custGeom>
                    <a:avLst/>
                    <a:gdLst>
                      <a:gd name="connsiteX0" fmla="*/ 28218 w 40049"/>
                      <a:gd name="connsiteY0" fmla="*/ 57556 h 57556"/>
                      <a:gd name="connsiteX1" fmla="*/ 25580 w 40049"/>
                      <a:gd name="connsiteY1" fmla="*/ 44126 h 57556"/>
                      <a:gd name="connsiteX2" fmla="*/ 1199 w 40049"/>
                      <a:gd name="connsiteY2" fmla="*/ 48843 h 57556"/>
                      <a:gd name="connsiteX3" fmla="*/ 0 w 40049"/>
                      <a:gd name="connsiteY3" fmla="*/ 42528 h 57556"/>
                      <a:gd name="connsiteX4" fmla="*/ 18546 w 40049"/>
                      <a:gd name="connsiteY4" fmla="*/ 1119 h 57556"/>
                      <a:gd name="connsiteX5" fmla="*/ 24142 w 40049"/>
                      <a:gd name="connsiteY5" fmla="*/ 0 h 57556"/>
                      <a:gd name="connsiteX6" fmla="*/ 31256 w 40049"/>
                      <a:gd name="connsiteY6" fmla="*/ 36372 h 57556"/>
                      <a:gd name="connsiteX7" fmla="*/ 38851 w 40049"/>
                      <a:gd name="connsiteY7" fmla="*/ 34933 h 57556"/>
                      <a:gd name="connsiteX8" fmla="*/ 40049 w 40049"/>
                      <a:gd name="connsiteY8" fmla="*/ 41249 h 57556"/>
                      <a:gd name="connsiteX9" fmla="*/ 32455 w 40049"/>
                      <a:gd name="connsiteY9" fmla="*/ 42687 h 57556"/>
                      <a:gd name="connsiteX10" fmla="*/ 35093 w 40049"/>
                      <a:gd name="connsiteY10" fmla="*/ 56117 h 57556"/>
                      <a:gd name="connsiteX11" fmla="*/ 28218 w 40049"/>
                      <a:gd name="connsiteY11" fmla="*/ 57476 h 57556"/>
                      <a:gd name="connsiteX12" fmla="*/ 24382 w 40049"/>
                      <a:gd name="connsiteY12" fmla="*/ 37811 h 57556"/>
                      <a:gd name="connsiteX13" fmla="*/ 19425 w 40049"/>
                      <a:gd name="connsiteY13" fmla="*/ 12470 h 57556"/>
                      <a:gd name="connsiteX14" fmla="*/ 6795 w 40049"/>
                      <a:gd name="connsiteY14" fmla="*/ 41249 h 57556"/>
                      <a:gd name="connsiteX15" fmla="*/ 24382 w 40049"/>
                      <a:gd name="connsiteY15" fmla="*/ 37811 h 57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049" h="57556">
                        <a:moveTo>
                          <a:pt x="28218" y="57556"/>
                        </a:moveTo>
                        <a:lnTo>
                          <a:pt x="25580" y="44126"/>
                        </a:lnTo>
                        <a:lnTo>
                          <a:pt x="1199" y="48843"/>
                        </a:lnTo>
                        <a:lnTo>
                          <a:pt x="0" y="42528"/>
                        </a:lnTo>
                        <a:lnTo>
                          <a:pt x="18546" y="1119"/>
                        </a:lnTo>
                        <a:lnTo>
                          <a:pt x="24142" y="0"/>
                        </a:lnTo>
                        <a:lnTo>
                          <a:pt x="31256" y="36372"/>
                        </a:lnTo>
                        <a:lnTo>
                          <a:pt x="38851" y="34933"/>
                        </a:lnTo>
                        <a:lnTo>
                          <a:pt x="40049" y="41249"/>
                        </a:lnTo>
                        <a:lnTo>
                          <a:pt x="32455" y="42687"/>
                        </a:lnTo>
                        <a:lnTo>
                          <a:pt x="35093" y="56117"/>
                        </a:lnTo>
                        <a:lnTo>
                          <a:pt x="28218" y="57476"/>
                        </a:lnTo>
                        <a:close/>
                        <a:moveTo>
                          <a:pt x="24382" y="37811"/>
                        </a:moveTo>
                        <a:lnTo>
                          <a:pt x="19425" y="12470"/>
                        </a:lnTo>
                        <a:lnTo>
                          <a:pt x="6795" y="41249"/>
                        </a:lnTo>
                        <a:lnTo>
                          <a:pt x="24382" y="3781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09" name="Freeform: Shape 5108">
                    <a:extLst>
                      <a:ext uri="{FF2B5EF4-FFF2-40B4-BE49-F238E27FC236}">
                        <a16:creationId xmlns:a16="http://schemas.microsoft.com/office/drawing/2014/main" id="{12A4A2ED-CADD-E87B-EF0C-7121742726C8}"/>
                      </a:ext>
                    </a:extLst>
                  </p:cNvPr>
                  <p:cNvSpPr/>
                  <p:nvPr/>
                </p:nvSpPr>
                <p:spPr>
                  <a:xfrm>
                    <a:off x="4671337" y="2282770"/>
                    <a:ext cx="9352" cy="9352"/>
                  </a:xfrm>
                  <a:custGeom>
                    <a:avLst/>
                    <a:gdLst>
                      <a:gd name="connsiteX0" fmla="*/ 1519 w 9352"/>
                      <a:gd name="connsiteY0" fmla="*/ 9353 h 9352"/>
                      <a:gd name="connsiteX1" fmla="*/ 0 w 9352"/>
                      <a:gd name="connsiteY1" fmla="*/ 1519 h 9352"/>
                      <a:gd name="connsiteX2" fmla="*/ 7834 w 9352"/>
                      <a:gd name="connsiteY2" fmla="*/ 0 h 9352"/>
                      <a:gd name="connsiteX3" fmla="*/ 9353 w 9352"/>
                      <a:gd name="connsiteY3" fmla="*/ 7834 h 9352"/>
                      <a:gd name="connsiteX4" fmla="*/ 1519 w 9352"/>
                      <a:gd name="connsiteY4" fmla="*/ 9353 h 9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2" h="9352">
                        <a:moveTo>
                          <a:pt x="1519" y="9353"/>
                        </a:moveTo>
                        <a:lnTo>
                          <a:pt x="0" y="1519"/>
                        </a:lnTo>
                        <a:lnTo>
                          <a:pt x="7834" y="0"/>
                        </a:lnTo>
                        <a:lnTo>
                          <a:pt x="9353" y="7834"/>
                        </a:lnTo>
                        <a:lnTo>
                          <a:pt x="1519" y="935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10" name="Freeform: Shape 5109">
                    <a:extLst>
                      <a:ext uri="{FF2B5EF4-FFF2-40B4-BE49-F238E27FC236}">
                        <a16:creationId xmlns:a16="http://schemas.microsoft.com/office/drawing/2014/main" id="{D1914F96-4724-9A25-6466-DAF139090D6E}"/>
                      </a:ext>
                    </a:extLst>
                  </p:cNvPr>
                  <p:cNvSpPr/>
                  <p:nvPr/>
                </p:nvSpPr>
                <p:spPr>
                  <a:xfrm>
                    <a:off x="4686605" y="2226413"/>
                    <a:ext cx="38083" cy="60084"/>
                  </a:xfrm>
                  <a:custGeom>
                    <a:avLst/>
                    <a:gdLst>
                      <a:gd name="connsiteX0" fmla="*/ 1279 w 38083"/>
                      <a:gd name="connsiteY0" fmla="*/ 47484 h 60084"/>
                      <a:gd name="connsiteX1" fmla="*/ 8394 w 38083"/>
                      <a:gd name="connsiteY1" fmla="*/ 45485 h 60084"/>
                      <a:gd name="connsiteX2" fmla="*/ 13670 w 38083"/>
                      <a:gd name="connsiteY2" fmla="*/ 52680 h 60084"/>
                      <a:gd name="connsiteX3" fmla="*/ 21264 w 38083"/>
                      <a:gd name="connsiteY3" fmla="*/ 53959 h 60084"/>
                      <a:gd name="connsiteX4" fmla="*/ 28938 w 38083"/>
                      <a:gd name="connsiteY4" fmla="*/ 48603 h 60084"/>
                      <a:gd name="connsiteX5" fmla="*/ 30457 w 38083"/>
                      <a:gd name="connsiteY5" fmla="*/ 37971 h 60084"/>
                      <a:gd name="connsiteX6" fmla="*/ 25341 w 38083"/>
                      <a:gd name="connsiteY6" fmla="*/ 29338 h 60084"/>
                      <a:gd name="connsiteX7" fmla="*/ 15988 w 38083"/>
                      <a:gd name="connsiteY7" fmla="*/ 27579 h 60084"/>
                      <a:gd name="connsiteX8" fmla="*/ 10232 w 38083"/>
                      <a:gd name="connsiteY8" fmla="*/ 30217 h 60084"/>
                      <a:gd name="connsiteX9" fmla="*/ 6795 w 38083"/>
                      <a:gd name="connsiteY9" fmla="*/ 34933 h 60084"/>
                      <a:gd name="connsiteX10" fmla="*/ 160 w 38083"/>
                      <a:gd name="connsiteY10" fmla="*/ 35333 h 60084"/>
                      <a:gd name="connsiteX11" fmla="*/ 0 w 38083"/>
                      <a:gd name="connsiteY11" fmla="*/ 5436 h 60084"/>
                      <a:gd name="connsiteX12" fmla="*/ 27899 w 38083"/>
                      <a:gd name="connsiteY12" fmla="*/ 0 h 60084"/>
                      <a:gd name="connsiteX13" fmla="*/ 29178 w 38083"/>
                      <a:gd name="connsiteY13" fmla="*/ 6555 h 60084"/>
                      <a:gd name="connsiteX14" fmla="*/ 6795 w 38083"/>
                      <a:gd name="connsiteY14" fmla="*/ 10952 h 60084"/>
                      <a:gd name="connsiteX15" fmla="*/ 6795 w 38083"/>
                      <a:gd name="connsiteY15" fmla="*/ 26620 h 60084"/>
                      <a:gd name="connsiteX16" fmla="*/ 16627 w 38083"/>
                      <a:gd name="connsiteY16" fmla="*/ 21024 h 60084"/>
                      <a:gd name="connsiteX17" fmla="*/ 30057 w 38083"/>
                      <a:gd name="connsiteY17" fmla="*/ 23742 h 60084"/>
                      <a:gd name="connsiteX18" fmla="*/ 37651 w 38083"/>
                      <a:gd name="connsiteY18" fmla="*/ 35893 h 60084"/>
                      <a:gd name="connsiteX19" fmla="*/ 35733 w 38083"/>
                      <a:gd name="connsiteY19" fmla="*/ 49962 h 60084"/>
                      <a:gd name="connsiteX20" fmla="*/ 22303 w 38083"/>
                      <a:gd name="connsiteY20" fmla="*/ 59635 h 60084"/>
                      <a:gd name="connsiteX21" fmla="*/ 8954 w 38083"/>
                      <a:gd name="connsiteY21" fmla="*/ 57796 h 60084"/>
                      <a:gd name="connsiteX22" fmla="*/ 1199 w 38083"/>
                      <a:gd name="connsiteY22" fmla="*/ 47484 h 60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083" h="60084">
                        <a:moveTo>
                          <a:pt x="1279" y="47484"/>
                        </a:moveTo>
                        <a:lnTo>
                          <a:pt x="8394" y="45485"/>
                        </a:lnTo>
                        <a:cubicBezTo>
                          <a:pt x="9593" y="48923"/>
                          <a:pt x="11352" y="51321"/>
                          <a:pt x="13670" y="52680"/>
                        </a:cubicBezTo>
                        <a:cubicBezTo>
                          <a:pt x="15988" y="54039"/>
                          <a:pt x="18466" y="54518"/>
                          <a:pt x="21264" y="53959"/>
                        </a:cubicBezTo>
                        <a:cubicBezTo>
                          <a:pt x="24621" y="53319"/>
                          <a:pt x="27179" y="51481"/>
                          <a:pt x="28938" y="48603"/>
                        </a:cubicBezTo>
                        <a:cubicBezTo>
                          <a:pt x="30777" y="45645"/>
                          <a:pt x="31256" y="42128"/>
                          <a:pt x="30457" y="37971"/>
                        </a:cubicBezTo>
                        <a:cubicBezTo>
                          <a:pt x="29658" y="34054"/>
                          <a:pt x="27979" y="31176"/>
                          <a:pt x="25341" y="29338"/>
                        </a:cubicBezTo>
                        <a:cubicBezTo>
                          <a:pt x="22703" y="27499"/>
                          <a:pt x="19585" y="26939"/>
                          <a:pt x="15988" y="27579"/>
                        </a:cubicBezTo>
                        <a:cubicBezTo>
                          <a:pt x="13750" y="27979"/>
                          <a:pt x="11831" y="28938"/>
                          <a:pt x="10232" y="30217"/>
                        </a:cubicBezTo>
                        <a:cubicBezTo>
                          <a:pt x="8634" y="31576"/>
                          <a:pt x="7514" y="33175"/>
                          <a:pt x="6795" y="34933"/>
                        </a:cubicBezTo>
                        <a:lnTo>
                          <a:pt x="160" y="35333"/>
                        </a:lnTo>
                        <a:lnTo>
                          <a:pt x="0" y="5436"/>
                        </a:lnTo>
                        <a:lnTo>
                          <a:pt x="27899" y="0"/>
                        </a:lnTo>
                        <a:lnTo>
                          <a:pt x="29178" y="6555"/>
                        </a:lnTo>
                        <a:lnTo>
                          <a:pt x="6795" y="10952"/>
                        </a:lnTo>
                        <a:lnTo>
                          <a:pt x="6795" y="26620"/>
                        </a:lnTo>
                        <a:cubicBezTo>
                          <a:pt x="9593" y="23582"/>
                          <a:pt x="12951" y="21743"/>
                          <a:pt x="16627" y="21024"/>
                        </a:cubicBezTo>
                        <a:cubicBezTo>
                          <a:pt x="21504" y="20065"/>
                          <a:pt x="25980" y="21024"/>
                          <a:pt x="30057" y="23742"/>
                        </a:cubicBezTo>
                        <a:cubicBezTo>
                          <a:pt x="34054" y="26460"/>
                          <a:pt x="36612" y="30537"/>
                          <a:pt x="37651" y="35893"/>
                        </a:cubicBezTo>
                        <a:cubicBezTo>
                          <a:pt x="38611" y="41009"/>
                          <a:pt x="37971" y="45645"/>
                          <a:pt x="35733" y="49962"/>
                        </a:cubicBezTo>
                        <a:cubicBezTo>
                          <a:pt x="33015" y="55238"/>
                          <a:pt x="28538" y="58435"/>
                          <a:pt x="22303" y="59635"/>
                        </a:cubicBezTo>
                        <a:cubicBezTo>
                          <a:pt x="17187" y="60594"/>
                          <a:pt x="12711" y="60034"/>
                          <a:pt x="8954" y="57796"/>
                        </a:cubicBezTo>
                        <a:cubicBezTo>
                          <a:pt x="5196" y="55558"/>
                          <a:pt x="2558" y="52120"/>
                          <a:pt x="1199" y="4748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11" name="Freeform: Shape 5110">
                    <a:extLst>
                      <a:ext uri="{FF2B5EF4-FFF2-40B4-BE49-F238E27FC236}">
                        <a16:creationId xmlns:a16="http://schemas.microsoft.com/office/drawing/2014/main" id="{71E3893F-5539-DE30-275C-DDA4FB369B40}"/>
                      </a:ext>
                    </a:extLst>
                  </p:cNvPr>
                  <p:cNvSpPr/>
                  <p:nvPr/>
                </p:nvSpPr>
                <p:spPr>
                  <a:xfrm>
                    <a:off x="4722098" y="2215621"/>
                    <a:ext cx="45805" cy="61233"/>
                  </a:xfrm>
                  <a:custGeom>
                    <a:avLst/>
                    <a:gdLst>
                      <a:gd name="connsiteX0" fmla="*/ 29418 w 45805"/>
                      <a:gd name="connsiteY0" fmla="*/ 61233 h 61233"/>
                      <a:gd name="connsiteX1" fmla="*/ 19825 w 45805"/>
                      <a:gd name="connsiteY1" fmla="*/ 11671 h 61233"/>
                      <a:gd name="connsiteX2" fmla="*/ 1279 w 45805"/>
                      <a:gd name="connsiteY2" fmla="*/ 15268 h 61233"/>
                      <a:gd name="connsiteX3" fmla="*/ 0 w 45805"/>
                      <a:gd name="connsiteY3" fmla="*/ 8633 h 61233"/>
                      <a:gd name="connsiteX4" fmla="*/ 44526 w 45805"/>
                      <a:gd name="connsiteY4" fmla="*/ 0 h 61233"/>
                      <a:gd name="connsiteX5" fmla="*/ 45805 w 45805"/>
                      <a:gd name="connsiteY5" fmla="*/ 6635 h 61233"/>
                      <a:gd name="connsiteX6" fmla="*/ 27260 w 45805"/>
                      <a:gd name="connsiteY6" fmla="*/ 10232 h 61233"/>
                      <a:gd name="connsiteX7" fmla="*/ 36932 w 45805"/>
                      <a:gd name="connsiteY7" fmla="*/ 59794 h 61233"/>
                      <a:gd name="connsiteX8" fmla="*/ 29498 w 45805"/>
                      <a:gd name="connsiteY8" fmla="*/ 61233 h 6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05" h="61233">
                        <a:moveTo>
                          <a:pt x="29418" y="61233"/>
                        </a:moveTo>
                        <a:lnTo>
                          <a:pt x="19825" y="11671"/>
                        </a:lnTo>
                        <a:lnTo>
                          <a:pt x="1279" y="15268"/>
                        </a:lnTo>
                        <a:lnTo>
                          <a:pt x="0" y="8633"/>
                        </a:lnTo>
                        <a:lnTo>
                          <a:pt x="44526" y="0"/>
                        </a:lnTo>
                        <a:lnTo>
                          <a:pt x="45805" y="6635"/>
                        </a:lnTo>
                        <a:lnTo>
                          <a:pt x="27260" y="10232"/>
                        </a:lnTo>
                        <a:lnTo>
                          <a:pt x="36932" y="59794"/>
                        </a:lnTo>
                        <a:lnTo>
                          <a:pt x="29498" y="6123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12" name="Freeform: Shape 5111">
                    <a:extLst>
                      <a:ext uri="{FF2B5EF4-FFF2-40B4-BE49-F238E27FC236}">
                        <a16:creationId xmlns:a16="http://schemas.microsoft.com/office/drawing/2014/main" id="{0D30D319-D2E6-36EC-7C72-47C7A8BF2718}"/>
                      </a:ext>
                    </a:extLst>
                  </p:cNvPr>
                  <p:cNvSpPr/>
                  <p:nvPr/>
                </p:nvSpPr>
                <p:spPr>
                  <a:xfrm>
                    <a:off x="4835771" y="2164780"/>
                    <a:ext cx="54393" cy="91772"/>
                  </a:xfrm>
                  <a:custGeom>
                    <a:avLst/>
                    <a:gdLst>
                      <a:gd name="connsiteX0" fmla="*/ 25581 w 54393"/>
                      <a:gd name="connsiteY0" fmla="*/ 3278 h 91772"/>
                      <a:gd name="connsiteX1" fmla="*/ 42528 w 54393"/>
                      <a:gd name="connsiteY1" fmla="*/ 0 h 91772"/>
                      <a:gd name="connsiteX2" fmla="*/ 52920 w 54393"/>
                      <a:gd name="connsiteY2" fmla="*/ 53319 h 91772"/>
                      <a:gd name="connsiteX3" fmla="*/ 54198 w 54393"/>
                      <a:gd name="connsiteY3" fmla="*/ 69787 h 91772"/>
                      <a:gd name="connsiteX4" fmla="*/ 47564 w 54393"/>
                      <a:gd name="connsiteY4" fmla="*/ 83297 h 91772"/>
                      <a:gd name="connsiteX5" fmla="*/ 31336 w 54393"/>
                      <a:gd name="connsiteY5" fmla="*/ 91051 h 91772"/>
                      <a:gd name="connsiteX6" fmla="*/ 10792 w 54393"/>
                      <a:gd name="connsiteY6" fmla="*/ 87773 h 91772"/>
                      <a:gd name="connsiteX7" fmla="*/ 0 w 54393"/>
                      <a:gd name="connsiteY7" fmla="*/ 68588 h 91772"/>
                      <a:gd name="connsiteX8" fmla="*/ 15668 w 54393"/>
                      <a:gd name="connsiteY8" fmla="*/ 63632 h 91772"/>
                      <a:gd name="connsiteX9" fmla="*/ 19745 w 54393"/>
                      <a:gd name="connsiteY9" fmla="*/ 73464 h 91772"/>
                      <a:gd name="connsiteX10" fmla="*/ 29018 w 54393"/>
                      <a:gd name="connsiteY10" fmla="*/ 76342 h 91772"/>
                      <a:gd name="connsiteX11" fmla="*/ 36452 w 54393"/>
                      <a:gd name="connsiteY11" fmla="*/ 71545 h 91772"/>
                      <a:gd name="connsiteX12" fmla="*/ 36212 w 54393"/>
                      <a:gd name="connsiteY12" fmla="*/ 57636 h 91772"/>
                      <a:gd name="connsiteX13" fmla="*/ 25661 w 54393"/>
                      <a:gd name="connsiteY13" fmla="*/ 3198 h 9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393" h="91772">
                        <a:moveTo>
                          <a:pt x="25581" y="3278"/>
                        </a:moveTo>
                        <a:lnTo>
                          <a:pt x="42528" y="0"/>
                        </a:lnTo>
                        <a:lnTo>
                          <a:pt x="52920" y="53319"/>
                        </a:lnTo>
                        <a:cubicBezTo>
                          <a:pt x="54278" y="60274"/>
                          <a:pt x="54678" y="65790"/>
                          <a:pt x="54198" y="69787"/>
                        </a:cubicBezTo>
                        <a:cubicBezTo>
                          <a:pt x="53479" y="74983"/>
                          <a:pt x="51241" y="79539"/>
                          <a:pt x="47564" y="83297"/>
                        </a:cubicBezTo>
                        <a:cubicBezTo>
                          <a:pt x="43806" y="87134"/>
                          <a:pt x="38371" y="89692"/>
                          <a:pt x="31336" y="91051"/>
                        </a:cubicBezTo>
                        <a:cubicBezTo>
                          <a:pt x="23022" y="92649"/>
                          <a:pt x="16148" y="91610"/>
                          <a:pt x="10792" y="87773"/>
                        </a:cubicBezTo>
                        <a:cubicBezTo>
                          <a:pt x="5436" y="84016"/>
                          <a:pt x="1838" y="77621"/>
                          <a:pt x="0" y="68588"/>
                        </a:cubicBezTo>
                        <a:lnTo>
                          <a:pt x="15668" y="63632"/>
                        </a:lnTo>
                        <a:cubicBezTo>
                          <a:pt x="16787" y="68428"/>
                          <a:pt x="18146" y="71705"/>
                          <a:pt x="19745" y="73464"/>
                        </a:cubicBezTo>
                        <a:cubicBezTo>
                          <a:pt x="22143" y="76102"/>
                          <a:pt x="25261" y="77141"/>
                          <a:pt x="29018" y="76342"/>
                        </a:cubicBezTo>
                        <a:cubicBezTo>
                          <a:pt x="32775" y="75622"/>
                          <a:pt x="35253" y="74024"/>
                          <a:pt x="36452" y="71545"/>
                        </a:cubicBezTo>
                        <a:cubicBezTo>
                          <a:pt x="37571" y="69067"/>
                          <a:pt x="37491" y="64431"/>
                          <a:pt x="36212" y="57636"/>
                        </a:cubicBezTo>
                        <a:lnTo>
                          <a:pt x="25661" y="319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13" name="Freeform: Shape 5112">
                    <a:extLst>
                      <a:ext uri="{FF2B5EF4-FFF2-40B4-BE49-F238E27FC236}">
                        <a16:creationId xmlns:a16="http://schemas.microsoft.com/office/drawing/2014/main" id="{F4CEF548-81E3-7385-EEEC-6E6FB846C796}"/>
                      </a:ext>
                    </a:extLst>
                  </p:cNvPr>
                  <p:cNvSpPr/>
                  <p:nvPr/>
                </p:nvSpPr>
                <p:spPr>
                  <a:xfrm>
                    <a:off x="4901242" y="2177245"/>
                    <a:ext cx="64430" cy="67073"/>
                  </a:xfrm>
                  <a:custGeom>
                    <a:avLst/>
                    <a:gdLst>
                      <a:gd name="connsiteX0" fmla="*/ 15188 w 64430"/>
                      <a:gd name="connsiteY0" fmla="*/ 23507 h 67073"/>
                      <a:gd name="connsiteX1" fmla="*/ 0 w 64430"/>
                      <a:gd name="connsiteY1" fmla="*/ 23747 h 67073"/>
                      <a:gd name="connsiteX2" fmla="*/ 5995 w 64430"/>
                      <a:gd name="connsiteY2" fmla="*/ 8958 h 67073"/>
                      <a:gd name="connsiteX3" fmla="*/ 23103 w 64430"/>
                      <a:gd name="connsiteY3" fmla="*/ 1204 h 67073"/>
                      <a:gd name="connsiteX4" fmla="*/ 39729 w 64430"/>
                      <a:gd name="connsiteY4" fmla="*/ 644 h 67073"/>
                      <a:gd name="connsiteX5" fmla="*/ 48443 w 64430"/>
                      <a:gd name="connsiteY5" fmla="*/ 5681 h 67073"/>
                      <a:gd name="connsiteX6" fmla="*/ 53399 w 64430"/>
                      <a:gd name="connsiteY6" fmla="*/ 19670 h 67073"/>
                      <a:gd name="connsiteX7" fmla="*/ 56917 w 64430"/>
                      <a:gd name="connsiteY7" fmla="*/ 38536 h 67073"/>
                      <a:gd name="connsiteX8" fmla="*/ 59954 w 64430"/>
                      <a:gd name="connsiteY8" fmla="*/ 50287 h 67073"/>
                      <a:gd name="connsiteX9" fmla="*/ 64431 w 64430"/>
                      <a:gd name="connsiteY9" fmla="*/ 57881 h 67073"/>
                      <a:gd name="connsiteX10" fmla="*/ 48443 w 64430"/>
                      <a:gd name="connsiteY10" fmla="*/ 60998 h 67073"/>
                      <a:gd name="connsiteX11" fmla="*/ 45965 w 64430"/>
                      <a:gd name="connsiteY11" fmla="*/ 56522 h 67073"/>
                      <a:gd name="connsiteX12" fmla="*/ 45006 w 64430"/>
                      <a:gd name="connsiteY12" fmla="*/ 54763 h 67073"/>
                      <a:gd name="connsiteX13" fmla="*/ 37331 w 64430"/>
                      <a:gd name="connsiteY13" fmla="*/ 62517 h 67073"/>
                      <a:gd name="connsiteX14" fmla="*/ 27659 w 64430"/>
                      <a:gd name="connsiteY14" fmla="*/ 66514 h 67073"/>
                      <a:gd name="connsiteX15" fmla="*/ 11831 w 64430"/>
                      <a:gd name="connsiteY15" fmla="*/ 64276 h 67073"/>
                      <a:gd name="connsiteX16" fmla="*/ 3917 w 64430"/>
                      <a:gd name="connsiteY16" fmla="*/ 52365 h 67073"/>
                      <a:gd name="connsiteX17" fmla="*/ 4557 w 64430"/>
                      <a:gd name="connsiteY17" fmla="*/ 42692 h 67073"/>
                      <a:gd name="connsiteX18" fmla="*/ 10312 w 64430"/>
                      <a:gd name="connsiteY18" fmla="*/ 35178 h 67073"/>
                      <a:gd name="connsiteX19" fmla="*/ 22383 w 64430"/>
                      <a:gd name="connsiteY19" fmla="*/ 28943 h 67073"/>
                      <a:gd name="connsiteX20" fmla="*/ 37331 w 64430"/>
                      <a:gd name="connsiteY20" fmla="*/ 21908 h 67073"/>
                      <a:gd name="connsiteX21" fmla="*/ 37012 w 64430"/>
                      <a:gd name="connsiteY21" fmla="*/ 20309 h 67073"/>
                      <a:gd name="connsiteX22" fmla="*/ 33414 w 64430"/>
                      <a:gd name="connsiteY22" fmla="*/ 14154 h 67073"/>
                      <a:gd name="connsiteX23" fmla="*/ 24381 w 64430"/>
                      <a:gd name="connsiteY23" fmla="*/ 13834 h 67073"/>
                      <a:gd name="connsiteX24" fmla="*/ 17986 w 64430"/>
                      <a:gd name="connsiteY24" fmla="*/ 16872 h 67073"/>
                      <a:gd name="connsiteX25" fmla="*/ 15268 w 64430"/>
                      <a:gd name="connsiteY25" fmla="*/ 23587 h 67073"/>
                      <a:gd name="connsiteX26" fmla="*/ 39410 w 64430"/>
                      <a:gd name="connsiteY26" fmla="*/ 32380 h 67073"/>
                      <a:gd name="connsiteX27" fmla="*/ 30057 w 64430"/>
                      <a:gd name="connsiteY27" fmla="*/ 36777 h 67073"/>
                      <a:gd name="connsiteX28" fmla="*/ 21823 w 64430"/>
                      <a:gd name="connsiteY28" fmla="*/ 41333 h 67073"/>
                      <a:gd name="connsiteX29" fmla="*/ 19745 w 64430"/>
                      <a:gd name="connsiteY29" fmla="*/ 47649 h 67073"/>
                      <a:gd name="connsiteX30" fmla="*/ 23422 w 64430"/>
                      <a:gd name="connsiteY30" fmla="*/ 53004 h 67073"/>
                      <a:gd name="connsiteX31" fmla="*/ 30377 w 64430"/>
                      <a:gd name="connsiteY31" fmla="*/ 54204 h 67073"/>
                      <a:gd name="connsiteX32" fmla="*/ 38131 w 64430"/>
                      <a:gd name="connsiteY32" fmla="*/ 49727 h 67073"/>
                      <a:gd name="connsiteX33" fmla="*/ 40929 w 64430"/>
                      <a:gd name="connsiteY33" fmla="*/ 43652 h 67073"/>
                      <a:gd name="connsiteX34" fmla="*/ 40050 w 64430"/>
                      <a:gd name="connsiteY34" fmla="*/ 35658 h 67073"/>
                      <a:gd name="connsiteX35" fmla="*/ 39410 w 64430"/>
                      <a:gd name="connsiteY35" fmla="*/ 32460 h 6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430" h="67073">
                        <a:moveTo>
                          <a:pt x="15188" y="23507"/>
                        </a:moveTo>
                        <a:lnTo>
                          <a:pt x="0" y="23747"/>
                        </a:lnTo>
                        <a:cubicBezTo>
                          <a:pt x="480" y="17512"/>
                          <a:pt x="2478" y="12635"/>
                          <a:pt x="5995" y="8958"/>
                        </a:cubicBezTo>
                        <a:cubicBezTo>
                          <a:pt x="9433" y="5361"/>
                          <a:pt x="15188" y="2723"/>
                          <a:pt x="23103" y="1204"/>
                        </a:cubicBezTo>
                        <a:cubicBezTo>
                          <a:pt x="30297" y="-155"/>
                          <a:pt x="35813" y="-395"/>
                          <a:pt x="39729" y="644"/>
                        </a:cubicBezTo>
                        <a:cubicBezTo>
                          <a:pt x="43567" y="1684"/>
                          <a:pt x="46525" y="3362"/>
                          <a:pt x="48443" y="5681"/>
                        </a:cubicBezTo>
                        <a:cubicBezTo>
                          <a:pt x="50362" y="7999"/>
                          <a:pt x="52040" y="12715"/>
                          <a:pt x="53399" y="19670"/>
                        </a:cubicBezTo>
                        <a:lnTo>
                          <a:pt x="56917" y="38536"/>
                        </a:lnTo>
                        <a:cubicBezTo>
                          <a:pt x="57956" y="43891"/>
                          <a:pt x="58995" y="47808"/>
                          <a:pt x="59954" y="50287"/>
                        </a:cubicBezTo>
                        <a:cubicBezTo>
                          <a:pt x="60994" y="52765"/>
                          <a:pt x="62432" y="55243"/>
                          <a:pt x="64431" y="57881"/>
                        </a:cubicBezTo>
                        <a:lnTo>
                          <a:pt x="48443" y="60998"/>
                        </a:lnTo>
                        <a:cubicBezTo>
                          <a:pt x="47803" y="60039"/>
                          <a:pt x="47004" y="58520"/>
                          <a:pt x="45965" y="56522"/>
                        </a:cubicBezTo>
                        <a:cubicBezTo>
                          <a:pt x="45485" y="55642"/>
                          <a:pt x="45165" y="55003"/>
                          <a:pt x="45006" y="54763"/>
                        </a:cubicBezTo>
                        <a:cubicBezTo>
                          <a:pt x="42767" y="57961"/>
                          <a:pt x="40209" y="60599"/>
                          <a:pt x="37331" y="62517"/>
                        </a:cubicBezTo>
                        <a:cubicBezTo>
                          <a:pt x="34454" y="64436"/>
                          <a:pt x="31256" y="65795"/>
                          <a:pt x="27659" y="66514"/>
                        </a:cubicBezTo>
                        <a:cubicBezTo>
                          <a:pt x="21344" y="67713"/>
                          <a:pt x="16068" y="66994"/>
                          <a:pt x="11831" y="64276"/>
                        </a:cubicBezTo>
                        <a:cubicBezTo>
                          <a:pt x="7514" y="61558"/>
                          <a:pt x="4876" y="57641"/>
                          <a:pt x="3917" y="52365"/>
                        </a:cubicBezTo>
                        <a:cubicBezTo>
                          <a:pt x="3277" y="48928"/>
                          <a:pt x="3437" y="45650"/>
                          <a:pt x="4557" y="42692"/>
                        </a:cubicBezTo>
                        <a:cubicBezTo>
                          <a:pt x="5675" y="39655"/>
                          <a:pt x="7594" y="37177"/>
                          <a:pt x="10312" y="35178"/>
                        </a:cubicBezTo>
                        <a:cubicBezTo>
                          <a:pt x="13030" y="33180"/>
                          <a:pt x="17027" y="31101"/>
                          <a:pt x="22383" y="28943"/>
                        </a:cubicBezTo>
                        <a:cubicBezTo>
                          <a:pt x="29657" y="26065"/>
                          <a:pt x="34614" y="23747"/>
                          <a:pt x="37331" y="21908"/>
                        </a:cubicBezTo>
                        <a:lnTo>
                          <a:pt x="37012" y="20309"/>
                        </a:lnTo>
                        <a:cubicBezTo>
                          <a:pt x="36372" y="17192"/>
                          <a:pt x="35253" y="15113"/>
                          <a:pt x="33414" y="14154"/>
                        </a:cubicBezTo>
                        <a:cubicBezTo>
                          <a:pt x="31656" y="13115"/>
                          <a:pt x="28618" y="13035"/>
                          <a:pt x="24381" y="13834"/>
                        </a:cubicBezTo>
                        <a:cubicBezTo>
                          <a:pt x="21504" y="14394"/>
                          <a:pt x="19345" y="15353"/>
                          <a:pt x="17986" y="16872"/>
                        </a:cubicBezTo>
                        <a:cubicBezTo>
                          <a:pt x="16627" y="18311"/>
                          <a:pt x="15668" y="20549"/>
                          <a:pt x="15268" y="23587"/>
                        </a:cubicBezTo>
                        <a:close/>
                        <a:moveTo>
                          <a:pt x="39410" y="32380"/>
                        </a:moveTo>
                        <a:cubicBezTo>
                          <a:pt x="37491" y="33499"/>
                          <a:pt x="34374" y="34938"/>
                          <a:pt x="30057" y="36777"/>
                        </a:cubicBezTo>
                        <a:cubicBezTo>
                          <a:pt x="25740" y="38615"/>
                          <a:pt x="23022" y="40134"/>
                          <a:pt x="21823" y="41333"/>
                        </a:cubicBezTo>
                        <a:cubicBezTo>
                          <a:pt x="19985" y="43252"/>
                          <a:pt x="19345" y="45330"/>
                          <a:pt x="19745" y="47649"/>
                        </a:cubicBezTo>
                        <a:cubicBezTo>
                          <a:pt x="20145" y="49887"/>
                          <a:pt x="21424" y="51725"/>
                          <a:pt x="23422" y="53004"/>
                        </a:cubicBezTo>
                        <a:cubicBezTo>
                          <a:pt x="25421" y="54363"/>
                          <a:pt x="27739" y="54763"/>
                          <a:pt x="30377" y="54204"/>
                        </a:cubicBezTo>
                        <a:cubicBezTo>
                          <a:pt x="33334" y="53644"/>
                          <a:pt x="35893" y="52125"/>
                          <a:pt x="38131" y="49727"/>
                        </a:cubicBezTo>
                        <a:cubicBezTo>
                          <a:pt x="39810" y="47888"/>
                          <a:pt x="40769" y="45890"/>
                          <a:pt x="40929" y="43652"/>
                        </a:cubicBezTo>
                        <a:cubicBezTo>
                          <a:pt x="41089" y="42213"/>
                          <a:pt x="40769" y="39495"/>
                          <a:pt x="40050" y="35658"/>
                        </a:cubicBezTo>
                        <a:lnTo>
                          <a:pt x="39410" y="3246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14" name="Freeform: Shape 5113">
                    <a:extLst>
                      <a:ext uri="{FF2B5EF4-FFF2-40B4-BE49-F238E27FC236}">
                        <a16:creationId xmlns:a16="http://schemas.microsoft.com/office/drawing/2014/main" id="{D5087100-6A75-8BAB-7C07-C18344BF7754}"/>
                      </a:ext>
                    </a:extLst>
                  </p:cNvPr>
                  <p:cNvSpPr/>
                  <p:nvPr/>
                </p:nvSpPr>
                <p:spPr>
                  <a:xfrm>
                    <a:off x="4965672" y="2163272"/>
                    <a:ext cx="66482" cy="92717"/>
                  </a:xfrm>
                  <a:custGeom>
                    <a:avLst/>
                    <a:gdLst>
                      <a:gd name="connsiteX0" fmla="*/ 80 w 66482"/>
                      <a:gd name="connsiteY0" fmla="*/ 8542 h 92717"/>
                      <a:gd name="connsiteX1" fmla="*/ 15109 w 66482"/>
                      <a:gd name="connsiteY1" fmla="*/ 5584 h 92717"/>
                      <a:gd name="connsiteX2" fmla="*/ 16867 w 66482"/>
                      <a:gd name="connsiteY2" fmla="*/ 14538 h 92717"/>
                      <a:gd name="connsiteX3" fmla="*/ 23342 w 66482"/>
                      <a:gd name="connsiteY3" fmla="*/ 5504 h 92717"/>
                      <a:gd name="connsiteX4" fmla="*/ 33894 w 66482"/>
                      <a:gd name="connsiteY4" fmla="*/ 468 h 92717"/>
                      <a:gd name="connsiteX5" fmla="*/ 53559 w 66482"/>
                      <a:gd name="connsiteY5" fmla="*/ 5265 h 92717"/>
                      <a:gd name="connsiteX6" fmla="*/ 65470 w 66482"/>
                      <a:gd name="connsiteY6" fmla="*/ 27008 h 92717"/>
                      <a:gd name="connsiteX7" fmla="*/ 62592 w 66482"/>
                      <a:gd name="connsiteY7" fmla="*/ 52269 h 92717"/>
                      <a:gd name="connsiteX8" fmla="*/ 46125 w 66482"/>
                      <a:gd name="connsiteY8" fmla="*/ 64260 h 92717"/>
                      <a:gd name="connsiteX9" fmla="*/ 36532 w 66482"/>
                      <a:gd name="connsiteY9" fmla="*/ 64020 h 92717"/>
                      <a:gd name="connsiteX10" fmla="*/ 26540 w 66482"/>
                      <a:gd name="connsiteY10" fmla="*/ 58824 h 92717"/>
                      <a:gd name="connsiteX11" fmla="*/ 32535 w 66482"/>
                      <a:gd name="connsiteY11" fmla="*/ 89600 h 92717"/>
                      <a:gd name="connsiteX12" fmla="*/ 16387 w 66482"/>
                      <a:gd name="connsiteY12" fmla="*/ 92718 h 92717"/>
                      <a:gd name="connsiteX13" fmla="*/ 0 w 66482"/>
                      <a:gd name="connsiteY13" fmla="*/ 8462 h 92717"/>
                      <a:gd name="connsiteX14" fmla="*/ 21823 w 66482"/>
                      <a:gd name="connsiteY14" fmla="*/ 34922 h 92717"/>
                      <a:gd name="connsiteX15" fmla="*/ 28858 w 66482"/>
                      <a:gd name="connsiteY15" fmla="*/ 49311 h 92717"/>
                      <a:gd name="connsiteX16" fmla="*/ 39729 w 66482"/>
                      <a:gd name="connsiteY16" fmla="*/ 52269 h 92717"/>
                      <a:gd name="connsiteX17" fmla="*/ 48203 w 66482"/>
                      <a:gd name="connsiteY17" fmla="*/ 45954 h 92717"/>
                      <a:gd name="connsiteX18" fmla="*/ 49083 w 66482"/>
                      <a:gd name="connsiteY18" fmla="*/ 30445 h 92717"/>
                      <a:gd name="connsiteX19" fmla="*/ 42448 w 66482"/>
                      <a:gd name="connsiteY19" fmla="*/ 16936 h 92717"/>
                      <a:gd name="connsiteX20" fmla="*/ 31976 w 66482"/>
                      <a:gd name="connsiteY20" fmla="*/ 14138 h 92717"/>
                      <a:gd name="connsiteX21" fmla="*/ 23022 w 66482"/>
                      <a:gd name="connsiteY21" fmla="*/ 20613 h 92717"/>
                      <a:gd name="connsiteX22" fmla="*/ 21743 w 66482"/>
                      <a:gd name="connsiteY22" fmla="*/ 34922 h 92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482" h="92717">
                        <a:moveTo>
                          <a:pt x="80" y="8542"/>
                        </a:moveTo>
                        <a:lnTo>
                          <a:pt x="15109" y="5584"/>
                        </a:lnTo>
                        <a:lnTo>
                          <a:pt x="16867" y="14538"/>
                        </a:lnTo>
                        <a:cubicBezTo>
                          <a:pt x="18226" y="11100"/>
                          <a:pt x="20384" y="8063"/>
                          <a:pt x="23342" y="5504"/>
                        </a:cubicBezTo>
                        <a:cubicBezTo>
                          <a:pt x="26300" y="2946"/>
                          <a:pt x="29817" y="1268"/>
                          <a:pt x="33894" y="468"/>
                        </a:cubicBezTo>
                        <a:cubicBezTo>
                          <a:pt x="41009" y="-891"/>
                          <a:pt x="47564" y="708"/>
                          <a:pt x="53559" y="5265"/>
                        </a:cubicBezTo>
                        <a:cubicBezTo>
                          <a:pt x="59555" y="9901"/>
                          <a:pt x="63552" y="17096"/>
                          <a:pt x="65470" y="27008"/>
                        </a:cubicBezTo>
                        <a:cubicBezTo>
                          <a:pt x="67469" y="37240"/>
                          <a:pt x="66509" y="45634"/>
                          <a:pt x="62592" y="52269"/>
                        </a:cubicBezTo>
                        <a:cubicBezTo>
                          <a:pt x="58675" y="58904"/>
                          <a:pt x="53239" y="62901"/>
                          <a:pt x="46125" y="64260"/>
                        </a:cubicBezTo>
                        <a:cubicBezTo>
                          <a:pt x="42767" y="64899"/>
                          <a:pt x="39570" y="64819"/>
                          <a:pt x="36532" y="64020"/>
                        </a:cubicBezTo>
                        <a:cubicBezTo>
                          <a:pt x="33494" y="63220"/>
                          <a:pt x="30217" y="61462"/>
                          <a:pt x="26540" y="58824"/>
                        </a:cubicBezTo>
                        <a:lnTo>
                          <a:pt x="32535" y="89600"/>
                        </a:lnTo>
                        <a:lnTo>
                          <a:pt x="16387" y="92718"/>
                        </a:lnTo>
                        <a:lnTo>
                          <a:pt x="0" y="8462"/>
                        </a:lnTo>
                        <a:close/>
                        <a:moveTo>
                          <a:pt x="21823" y="34922"/>
                        </a:moveTo>
                        <a:cubicBezTo>
                          <a:pt x="23182" y="41797"/>
                          <a:pt x="25501" y="46593"/>
                          <a:pt x="28858" y="49311"/>
                        </a:cubicBezTo>
                        <a:cubicBezTo>
                          <a:pt x="32215" y="52029"/>
                          <a:pt x="35813" y="53068"/>
                          <a:pt x="39729" y="52269"/>
                        </a:cubicBezTo>
                        <a:cubicBezTo>
                          <a:pt x="43487" y="51549"/>
                          <a:pt x="46285" y="49391"/>
                          <a:pt x="48203" y="45954"/>
                        </a:cubicBezTo>
                        <a:cubicBezTo>
                          <a:pt x="50122" y="42436"/>
                          <a:pt x="50362" y="37320"/>
                          <a:pt x="49083" y="30445"/>
                        </a:cubicBezTo>
                        <a:cubicBezTo>
                          <a:pt x="47803" y="24050"/>
                          <a:pt x="45645" y="19574"/>
                          <a:pt x="42448" y="16936"/>
                        </a:cubicBezTo>
                        <a:cubicBezTo>
                          <a:pt x="39250" y="14298"/>
                          <a:pt x="35813" y="13418"/>
                          <a:pt x="31976" y="14138"/>
                        </a:cubicBezTo>
                        <a:cubicBezTo>
                          <a:pt x="28059" y="14937"/>
                          <a:pt x="25021" y="17096"/>
                          <a:pt x="23022" y="20613"/>
                        </a:cubicBezTo>
                        <a:cubicBezTo>
                          <a:pt x="21024" y="24130"/>
                          <a:pt x="20624" y="28927"/>
                          <a:pt x="21743" y="3492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15" name="Freeform: Shape 5114">
                    <a:extLst>
                      <a:ext uri="{FF2B5EF4-FFF2-40B4-BE49-F238E27FC236}">
                        <a16:creationId xmlns:a16="http://schemas.microsoft.com/office/drawing/2014/main" id="{E51E1269-662A-C3C2-1D79-ED7541558148}"/>
                      </a:ext>
                    </a:extLst>
                  </p:cNvPr>
                  <p:cNvSpPr/>
                  <p:nvPr/>
                </p:nvSpPr>
                <p:spPr>
                  <a:xfrm>
                    <a:off x="5038657" y="2150521"/>
                    <a:ext cx="64430" cy="67178"/>
                  </a:xfrm>
                  <a:custGeom>
                    <a:avLst/>
                    <a:gdLst>
                      <a:gd name="connsiteX0" fmla="*/ 15188 w 64430"/>
                      <a:gd name="connsiteY0" fmla="*/ 23532 h 67178"/>
                      <a:gd name="connsiteX1" fmla="*/ 0 w 64430"/>
                      <a:gd name="connsiteY1" fmla="*/ 23772 h 67178"/>
                      <a:gd name="connsiteX2" fmla="*/ 5995 w 64430"/>
                      <a:gd name="connsiteY2" fmla="*/ 8983 h 67178"/>
                      <a:gd name="connsiteX3" fmla="*/ 23103 w 64430"/>
                      <a:gd name="connsiteY3" fmla="*/ 1229 h 67178"/>
                      <a:gd name="connsiteX4" fmla="*/ 39729 w 64430"/>
                      <a:gd name="connsiteY4" fmla="*/ 669 h 67178"/>
                      <a:gd name="connsiteX5" fmla="*/ 48443 w 64430"/>
                      <a:gd name="connsiteY5" fmla="*/ 5705 h 67178"/>
                      <a:gd name="connsiteX6" fmla="*/ 53399 w 64430"/>
                      <a:gd name="connsiteY6" fmla="*/ 19775 h 67178"/>
                      <a:gd name="connsiteX7" fmla="*/ 56917 w 64430"/>
                      <a:gd name="connsiteY7" fmla="*/ 38640 h 67178"/>
                      <a:gd name="connsiteX8" fmla="*/ 59954 w 64430"/>
                      <a:gd name="connsiteY8" fmla="*/ 50391 h 67178"/>
                      <a:gd name="connsiteX9" fmla="*/ 64431 w 64430"/>
                      <a:gd name="connsiteY9" fmla="*/ 57985 h 67178"/>
                      <a:gd name="connsiteX10" fmla="*/ 48443 w 64430"/>
                      <a:gd name="connsiteY10" fmla="*/ 61103 h 67178"/>
                      <a:gd name="connsiteX11" fmla="*/ 45965 w 64430"/>
                      <a:gd name="connsiteY11" fmla="*/ 56626 h 67178"/>
                      <a:gd name="connsiteX12" fmla="*/ 45006 w 64430"/>
                      <a:gd name="connsiteY12" fmla="*/ 54868 h 67178"/>
                      <a:gd name="connsiteX13" fmla="*/ 37331 w 64430"/>
                      <a:gd name="connsiteY13" fmla="*/ 62622 h 67178"/>
                      <a:gd name="connsiteX14" fmla="*/ 27659 w 64430"/>
                      <a:gd name="connsiteY14" fmla="*/ 66619 h 67178"/>
                      <a:gd name="connsiteX15" fmla="*/ 11831 w 64430"/>
                      <a:gd name="connsiteY15" fmla="*/ 64381 h 67178"/>
                      <a:gd name="connsiteX16" fmla="*/ 3917 w 64430"/>
                      <a:gd name="connsiteY16" fmla="*/ 52470 h 67178"/>
                      <a:gd name="connsiteX17" fmla="*/ 4557 w 64430"/>
                      <a:gd name="connsiteY17" fmla="*/ 42797 h 67178"/>
                      <a:gd name="connsiteX18" fmla="*/ 10312 w 64430"/>
                      <a:gd name="connsiteY18" fmla="*/ 35203 h 67178"/>
                      <a:gd name="connsiteX19" fmla="*/ 22383 w 64430"/>
                      <a:gd name="connsiteY19" fmla="*/ 28968 h 67178"/>
                      <a:gd name="connsiteX20" fmla="*/ 37331 w 64430"/>
                      <a:gd name="connsiteY20" fmla="*/ 21933 h 67178"/>
                      <a:gd name="connsiteX21" fmla="*/ 37012 w 64430"/>
                      <a:gd name="connsiteY21" fmla="*/ 20334 h 67178"/>
                      <a:gd name="connsiteX22" fmla="*/ 33414 w 64430"/>
                      <a:gd name="connsiteY22" fmla="*/ 14179 h 67178"/>
                      <a:gd name="connsiteX23" fmla="*/ 24381 w 64430"/>
                      <a:gd name="connsiteY23" fmla="*/ 13859 h 67178"/>
                      <a:gd name="connsiteX24" fmla="*/ 17986 w 64430"/>
                      <a:gd name="connsiteY24" fmla="*/ 16897 h 67178"/>
                      <a:gd name="connsiteX25" fmla="*/ 15268 w 64430"/>
                      <a:gd name="connsiteY25" fmla="*/ 23612 h 67178"/>
                      <a:gd name="connsiteX26" fmla="*/ 39330 w 64430"/>
                      <a:gd name="connsiteY26" fmla="*/ 32405 h 67178"/>
                      <a:gd name="connsiteX27" fmla="*/ 29977 w 64430"/>
                      <a:gd name="connsiteY27" fmla="*/ 36802 h 67178"/>
                      <a:gd name="connsiteX28" fmla="*/ 21743 w 64430"/>
                      <a:gd name="connsiteY28" fmla="*/ 41358 h 67178"/>
                      <a:gd name="connsiteX29" fmla="*/ 19665 w 64430"/>
                      <a:gd name="connsiteY29" fmla="*/ 47673 h 67178"/>
                      <a:gd name="connsiteX30" fmla="*/ 23342 w 64430"/>
                      <a:gd name="connsiteY30" fmla="*/ 53029 h 67178"/>
                      <a:gd name="connsiteX31" fmla="*/ 30297 w 64430"/>
                      <a:gd name="connsiteY31" fmla="*/ 54228 h 67178"/>
                      <a:gd name="connsiteX32" fmla="*/ 38051 w 64430"/>
                      <a:gd name="connsiteY32" fmla="*/ 49752 h 67178"/>
                      <a:gd name="connsiteX33" fmla="*/ 40849 w 64430"/>
                      <a:gd name="connsiteY33" fmla="*/ 43676 h 67178"/>
                      <a:gd name="connsiteX34" fmla="*/ 39970 w 64430"/>
                      <a:gd name="connsiteY34" fmla="*/ 35682 h 67178"/>
                      <a:gd name="connsiteX35" fmla="*/ 39330 w 64430"/>
                      <a:gd name="connsiteY35" fmla="*/ 32485 h 6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430" h="67178">
                        <a:moveTo>
                          <a:pt x="15188" y="23532"/>
                        </a:moveTo>
                        <a:lnTo>
                          <a:pt x="0" y="23772"/>
                        </a:lnTo>
                        <a:cubicBezTo>
                          <a:pt x="480" y="17536"/>
                          <a:pt x="2478" y="12660"/>
                          <a:pt x="5995" y="8983"/>
                        </a:cubicBezTo>
                        <a:cubicBezTo>
                          <a:pt x="9433" y="5386"/>
                          <a:pt x="15188" y="2748"/>
                          <a:pt x="23103" y="1229"/>
                        </a:cubicBezTo>
                        <a:cubicBezTo>
                          <a:pt x="30297" y="-210"/>
                          <a:pt x="35813" y="-370"/>
                          <a:pt x="39729" y="669"/>
                        </a:cubicBezTo>
                        <a:cubicBezTo>
                          <a:pt x="43567" y="1708"/>
                          <a:pt x="46525" y="3387"/>
                          <a:pt x="48443" y="5705"/>
                        </a:cubicBezTo>
                        <a:cubicBezTo>
                          <a:pt x="50362" y="8024"/>
                          <a:pt x="52040" y="12740"/>
                          <a:pt x="53399" y="19775"/>
                        </a:cubicBezTo>
                        <a:lnTo>
                          <a:pt x="56917" y="38640"/>
                        </a:lnTo>
                        <a:cubicBezTo>
                          <a:pt x="57956" y="43996"/>
                          <a:pt x="58995" y="47913"/>
                          <a:pt x="59954" y="50391"/>
                        </a:cubicBezTo>
                        <a:cubicBezTo>
                          <a:pt x="60994" y="52869"/>
                          <a:pt x="62432" y="55347"/>
                          <a:pt x="64431" y="57985"/>
                        </a:cubicBezTo>
                        <a:lnTo>
                          <a:pt x="48443" y="61103"/>
                        </a:lnTo>
                        <a:cubicBezTo>
                          <a:pt x="47803" y="60144"/>
                          <a:pt x="47004" y="58625"/>
                          <a:pt x="45965" y="56626"/>
                        </a:cubicBezTo>
                        <a:cubicBezTo>
                          <a:pt x="45485" y="55747"/>
                          <a:pt x="45165" y="55108"/>
                          <a:pt x="45006" y="54868"/>
                        </a:cubicBezTo>
                        <a:cubicBezTo>
                          <a:pt x="42767" y="58065"/>
                          <a:pt x="40209" y="60703"/>
                          <a:pt x="37331" y="62622"/>
                        </a:cubicBezTo>
                        <a:cubicBezTo>
                          <a:pt x="34454" y="64541"/>
                          <a:pt x="31256" y="65899"/>
                          <a:pt x="27659" y="66619"/>
                        </a:cubicBezTo>
                        <a:cubicBezTo>
                          <a:pt x="21344" y="67818"/>
                          <a:pt x="16068" y="67098"/>
                          <a:pt x="11831" y="64381"/>
                        </a:cubicBezTo>
                        <a:cubicBezTo>
                          <a:pt x="7514" y="61663"/>
                          <a:pt x="4876" y="57746"/>
                          <a:pt x="3917" y="52470"/>
                        </a:cubicBezTo>
                        <a:cubicBezTo>
                          <a:pt x="3277" y="49032"/>
                          <a:pt x="3437" y="45755"/>
                          <a:pt x="4557" y="42797"/>
                        </a:cubicBezTo>
                        <a:cubicBezTo>
                          <a:pt x="5675" y="39839"/>
                          <a:pt x="7594" y="37281"/>
                          <a:pt x="10312" y="35203"/>
                        </a:cubicBezTo>
                        <a:cubicBezTo>
                          <a:pt x="12950" y="33204"/>
                          <a:pt x="17027" y="31126"/>
                          <a:pt x="22383" y="28968"/>
                        </a:cubicBezTo>
                        <a:cubicBezTo>
                          <a:pt x="29657" y="26090"/>
                          <a:pt x="34614" y="23772"/>
                          <a:pt x="37331" y="21933"/>
                        </a:cubicBezTo>
                        <a:lnTo>
                          <a:pt x="37012" y="20334"/>
                        </a:lnTo>
                        <a:cubicBezTo>
                          <a:pt x="36372" y="17217"/>
                          <a:pt x="35173" y="15138"/>
                          <a:pt x="33414" y="14179"/>
                        </a:cubicBezTo>
                        <a:cubicBezTo>
                          <a:pt x="31656" y="13140"/>
                          <a:pt x="28618" y="13060"/>
                          <a:pt x="24381" y="13859"/>
                        </a:cubicBezTo>
                        <a:cubicBezTo>
                          <a:pt x="21504" y="14419"/>
                          <a:pt x="19345" y="15378"/>
                          <a:pt x="17986" y="16897"/>
                        </a:cubicBezTo>
                        <a:cubicBezTo>
                          <a:pt x="16627" y="18336"/>
                          <a:pt x="15668" y="20574"/>
                          <a:pt x="15268" y="23612"/>
                        </a:cubicBezTo>
                        <a:close/>
                        <a:moveTo>
                          <a:pt x="39330" y="32405"/>
                        </a:moveTo>
                        <a:cubicBezTo>
                          <a:pt x="37411" y="33524"/>
                          <a:pt x="34294" y="34963"/>
                          <a:pt x="29977" y="36802"/>
                        </a:cubicBezTo>
                        <a:cubicBezTo>
                          <a:pt x="25660" y="38640"/>
                          <a:pt x="22942" y="40159"/>
                          <a:pt x="21743" y="41358"/>
                        </a:cubicBezTo>
                        <a:cubicBezTo>
                          <a:pt x="19905" y="43277"/>
                          <a:pt x="19265" y="45355"/>
                          <a:pt x="19665" y="47673"/>
                        </a:cubicBezTo>
                        <a:cubicBezTo>
                          <a:pt x="20065" y="49912"/>
                          <a:pt x="21344" y="51750"/>
                          <a:pt x="23342" y="53029"/>
                        </a:cubicBezTo>
                        <a:cubicBezTo>
                          <a:pt x="25341" y="54388"/>
                          <a:pt x="27659" y="54788"/>
                          <a:pt x="30297" y="54228"/>
                        </a:cubicBezTo>
                        <a:cubicBezTo>
                          <a:pt x="33174" y="53669"/>
                          <a:pt x="35813" y="52150"/>
                          <a:pt x="38051" y="49752"/>
                        </a:cubicBezTo>
                        <a:cubicBezTo>
                          <a:pt x="39729" y="47913"/>
                          <a:pt x="40689" y="45915"/>
                          <a:pt x="40849" y="43676"/>
                        </a:cubicBezTo>
                        <a:cubicBezTo>
                          <a:pt x="41009" y="42237"/>
                          <a:pt x="40689" y="39520"/>
                          <a:pt x="39970" y="35682"/>
                        </a:cubicBezTo>
                        <a:lnTo>
                          <a:pt x="39330" y="3248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16" name="Freeform: Shape 5115">
                    <a:extLst>
                      <a:ext uri="{FF2B5EF4-FFF2-40B4-BE49-F238E27FC236}">
                        <a16:creationId xmlns:a16="http://schemas.microsoft.com/office/drawing/2014/main" id="{14F360AA-A78A-33BF-0C79-6DE64A46E85E}"/>
                      </a:ext>
                    </a:extLst>
                  </p:cNvPr>
                  <p:cNvSpPr/>
                  <p:nvPr/>
                </p:nvSpPr>
                <p:spPr>
                  <a:xfrm>
                    <a:off x="5103487" y="2136341"/>
                    <a:ext cx="67628" cy="69766"/>
                  </a:xfrm>
                  <a:custGeom>
                    <a:avLst/>
                    <a:gdLst>
                      <a:gd name="connsiteX0" fmla="*/ 67469 w 67628"/>
                      <a:gd name="connsiteY0" fmla="*/ 58975 h 69766"/>
                      <a:gd name="connsiteX1" fmla="*/ 51321 w 67628"/>
                      <a:gd name="connsiteY1" fmla="*/ 62093 h 69766"/>
                      <a:gd name="connsiteX2" fmla="*/ 45245 w 67628"/>
                      <a:gd name="connsiteY2" fmla="*/ 30916 h 69766"/>
                      <a:gd name="connsiteX3" fmla="*/ 41728 w 67628"/>
                      <a:gd name="connsiteY3" fmla="*/ 18366 h 69766"/>
                      <a:gd name="connsiteX4" fmla="*/ 37491 w 67628"/>
                      <a:gd name="connsiteY4" fmla="*/ 14529 h 69766"/>
                      <a:gd name="connsiteX5" fmla="*/ 31576 w 67628"/>
                      <a:gd name="connsiteY5" fmla="*/ 14049 h 69766"/>
                      <a:gd name="connsiteX6" fmla="*/ 24461 w 67628"/>
                      <a:gd name="connsiteY6" fmla="*/ 17806 h 69766"/>
                      <a:gd name="connsiteX7" fmla="*/ 21104 w 67628"/>
                      <a:gd name="connsiteY7" fmla="*/ 24761 h 69766"/>
                      <a:gd name="connsiteX8" fmla="*/ 22623 w 67628"/>
                      <a:gd name="connsiteY8" fmla="*/ 38990 h 69766"/>
                      <a:gd name="connsiteX9" fmla="*/ 27979 w 67628"/>
                      <a:gd name="connsiteY9" fmla="*/ 66649 h 69766"/>
                      <a:gd name="connsiteX10" fmla="*/ 11831 w 67628"/>
                      <a:gd name="connsiteY10" fmla="*/ 69767 h 69766"/>
                      <a:gd name="connsiteX11" fmla="*/ 0 w 67628"/>
                      <a:gd name="connsiteY11" fmla="*/ 8693 h 69766"/>
                      <a:gd name="connsiteX12" fmla="*/ 15029 w 67628"/>
                      <a:gd name="connsiteY12" fmla="*/ 5816 h 69766"/>
                      <a:gd name="connsiteX13" fmla="*/ 16787 w 67628"/>
                      <a:gd name="connsiteY13" fmla="*/ 14769 h 69766"/>
                      <a:gd name="connsiteX14" fmla="*/ 34933 w 67628"/>
                      <a:gd name="connsiteY14" fmla="*/ 540 h 69766"/>
                      <a:gd name="connsiteX15" fmla="*/ 45086 w 67628"/>
                      <a:gd name="connsiteY15" fmla="*/ 540 h 69766"/>
                      <a:gd name="connsiteX16" fmla="*/ 52760 w 67628"/>
                      <a:gd name="connsiteY16" fmla="*/ 4137 h 69766"/>
                      <a:gd name="connsiteX17" fmla="*/ 57236 w 67628"/>
                      <a:gd name="connsiteY17" fmla="*/ 10292 h 69766"/>
                      <a:gd name="connsiteX18" fmla="*/ 60274 w 67628"/>
                      <a:gd name="connsiteY18" fmla="*/ 21004 h 69766"/>
                      <a:gd name="connsiteX19" fmla="*/ 67629 w 67628"/>
                      <a:gd name="connsiteY19" fmla="*/ 58975 h 69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8" h="69766">
                        <a:moveTo>
                          <a:pt x="67469" y="58975"/>
                        </a:moveTo>
                        <a:lnTo>
                          <a:pt x="51321" y="62093"/>
                        </a:lnTo>
                        <a:lnTo>
                          <a:pt x="45245" y="30916"/>
                        </a:lnTo>
                        <a:cubicBezTo>
                          <a:pt x="43966" y="24361"/>
                          <a:pt x="42767" y="20125"/>
                          <a:pt x="41728" y="18366"/>
                        </a:cubicBezTo>
                        <a:cubicBezTo>
                          <a:pt x="40689" y="16527"/>
                          <a:pt x="39250" y="15248"/>
                          <a:pt x="37491" y="14529"/>
                        </a:cubicBezTo>
                        <a:cubicBezTo>
                          <a:pt x="35733" y="13809"/>
                          <a:pt x="33735" y="13570"/>
                          <a:pt x="31576" y="14049"/>
                        </a:cubicBezTo>
                        <a:cubicBezTo>
                          <a:pt x="28778" y="14609"/>
                          <a:pt x="26380" y="15808"/>
                          <a:pt x="24461" y="17806"/>
                        </a:cubicBezTo>
                        <a:cubicBezTo>
                          <a:pt x="22543" y="19805"/>
                          <a:pt x="21424" y="22123"/>
                          <a:pt x="21104" y="24761"/>
                        </a:cubicBezTo>
                        <a:cubicBezTo>
                          <a:pt x="20784" y="27399"/>
                          <a:pt x="21264" y="32195"/>
                          <a:pt x="22623" y="38990"/>
                        </a:cubicBezTo>
                        <a:lnTo>
                          <a:pt x="27979" y="66649"/>
                        </a:lnTo>
                        <a:lnTo>
                          <a:pt x="11831" y="69767"/>
                        </a:lnTo>
                        <a:lnTo>
                          <a:pt x="0" y="8693"/>
                        </a:lnTo>
                        <a:lnTo>
                          <a:pt x="15029" y="5816"/>
                        </a:lnTo>
                        <a:lnTo>
                          <a:pt x="16787" y="14769"/>
                        </a:lnTo>
                        <a:cubicBezTo>
                          <a:pt x="20784" y="6855"/>
                          <a:pt x="26779" y="2058"/>
                          <a:pt x="34933" y="540"/>
                        </a:cubicBezTo>
                        <a:cubicBezTo>
                          <a:pt x="38531" y="-180"/>
                          <a:pt x="41888" y="-180"/>
                          <a:pt x="45086" y="540"/>
                        </a:cubicBezTo>
                        <a:cubicBezTo>
                          <a:pt x="48283" y="1259"/>
                          <a:pt x="50841" y="2458"/>
                          <a:pt x="52760" y="4137"/>
                        </a:cubicBezTo>
                        <a:cubicBezTo>
                          <a:pt x="54679" y="5816"/>
                          <a:pt x="56117" y="7894"/>
                          <a:pt x="57236" y="10292"/>
                        </a:cubicBezTo>
                        <a:cubicBezTo>
                          <a:pt x="58355" y="12690"/>
                          <a:pt x="59315" y="16288"/>
                          <a:pt x="60274" y="21004"/>
                        </a:cubicBezTo>
                        <a:lnTo>
                          <a:pt x="67629" y="5897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48" name="Graphic 2243">
                  <a:extLst>
                    <a:ext uri="{FF2B5EF4-FFF2-40B4-BE49-F238E27FC236}">
                      <a16:creationId xmlns:a16="http://schemas.microsoft.com/office/drawing/2014/main" id="{371D95B9-9BE5-EC55-5317-87C0E450B86D}"/>
                    </a:ext>
                  </a:extLst>
                </p:cNvPr>
                <p:cNvGrpSpPr/>
                <p:nvPr/>
              </p:nvGrpSpPr>
              <p:grpSpPr>
                <a:xfrm>
                  <a:off x="4193621" y="2513394"/>
                  <a:ext cx="1022341" cy="72184"/>
                  <a:chOff x="4193621" y="2513394"/>
                  <a:chExt cx="1022341" cy="72184"/>
                </a:xfrm>
              </p:grpSpPr>
              <p:sp>
                <p:nvSpPr>
                  <p:cNvPr id="5084" name="Freeform: Shape 5083">
                    <a:extLst>
                      <a:ext uri="{FF2B5EF4-FFF2-40B4-BE49-F238E27FC236}">
                        <a16:creationId xmlns:a16="http://schemas.microsoft.com/office/drawing/2014/main" id="{EC298480-34C2-5F77-DD36-D48F1582A8D8}"/>
                      </a:ext>
                    </a:extLst>
                  </p:cNvPr>
                  <p:cNvSpPr/>
                  <p:nvPr/>
                </p:nvSpPr>
                <p:spPr>
                  <a:xfrm>
                    <a:off x="4193621" y="2533619"/>
                    <a:ext cx="26459" cy="49482"/>
                  </a:xfrm>
                  <a:custGeom>
                    <a:avLst/>
                    <a:gdLst>
                      <a:gd name="connsiteX0" fmla="*/ 11911 w 26459"/>
                      <a:gd name="connsiteY0" fmla="*/ 49482 h 49482"/>
                      <a:gd name="connsiteX1" fmla="*/ 11911 w 26459"/>
                      <a:gd name="connsiteY1" fmla="*/ 44526 h 49482"/>
                      <a:gd name="connsiteX2" fmla="*/ 5916 w 26459"/>
                      <a:gd name="connsiteY2" fmla="*/ 42847 h 49482"/>
                      <a:gd name="connsiteX3" fmla="*/ 1919 w 26459"/>
                      <a:gd name="connsiteY3" fmla="*/ 39010 h 49482"/>
                      <a:gd name="connsiteX4" fmla="*/ 0 w 26459"/>
                      <a:gd name="connsiteY4" fmla="*/ 32535 h 49482"/>
                      <a:gd name="connsiteX5" fmla="*/ 4956 w 26459"/>
                      <a:gd name="connsiteY5" fmla="*/ 31576 h 49482"/>
                      <a:gd name="connsiteX6" fmla="*/ 6955 w 26459"/>
                      <a:gd name="connsiteY6" fmla="*/ 37411 h 49482"/>
                      <a:gd name="connsiteX7" fmla="*/ 11911 w 26459"/>
                      <a:gd name="connsiteY7" fmla="*/ 40369 h 49482"/>
                      <a:gd name="connsiteX8" fmla="*/ 11911 w 26459"/>
                      <a:gd name="connsiteY8" fmla="*/ 24701 h 49482"/>
                      <a:gd name="connsiteX9" fmla="*/ 5676 w 26459"/>
                      <a:gd name="connsiteY9" fmla="*/ 22383 h 49482"/>
                      <a:gd name="connsiteX10" fmla="*/ 2078 w 26459"/>
                      <a:gd name="connsiteY10" fmla="*/ 18706 h 49482"/>
                      <a:gd name="connsiteX11" fmla="*/ 799 w 26459"/>
                      <a:gd name="connsiteY11" fmla="*/ 13430 h 49482"/>
                      <a:gd name="connsiteX12" fmla="*/ 4477 w 26459"/>
                      <a:gd name="connsiteY12" fmla="*/ 4956 h 49482"/>
                      <a:gd name="connsiteX13" fmla="*/ 11831 w 26459"/>
                      <a:gd name="connsiteY13" fmla="*/ 2318 h 49482"/>
                      <a:gd name="connsiteX14" fmla="*/ 11831 w 26459"/>
                      <a:gd name="connsiteY14" fmla="*/ 0 h 49482"/>
                      <a:gd name="connsiteX15" fmla="*/ 14709 w 26459"/>
                      <a:gd name="connsiteY15" fmla="*/ 0 h 49482"/>
                      <a:gd name="connsiteX16" fmla="*/ 14709 w 26459"/>
                      <a:gd name="connsiteY16" fmla="*/ 2318 h 49482"/>
                      <a:gd name="connsiteX17" fmla="*/ 21504 w 26459"/>
                      <a:gd name="connsiteY17" fmla="*/ 4796 h 49482"/>
                      <a:gd name="connsiteX18" fmla="*/ 25421 w 26459"/>
                      <a:gd name="connsiteY18" fmla="*/ 12151 h 49482"/>
                      <a:gd name="connsiteX19" fmla="*/ 20305 w 26459"/>
                      <a:gd name="connsiteY19" fmla="*/ 12950 h 49482"/>
                      <a:gd name="connsiteX20" fmla="*/ 18466 w 26459"/>
                      <a:gd name="connsiteY20" fmla="*/ 8474 h 49482"/>
                      <a:gd name="connsiteX21" fmla="*/ 14709 w 26459"/>
                      <a:gd name="connsiteY21" fmla="*/ 6475 h 49482"/>
                      <a:gd name="connsiteX22" fmla="*/ 14709 w 26459"/>
                      <a:gd name="connsiteY22" fmla="*/ 20624 h 49482"/>
                      <a:gd name="connsiteX23" fmla="*/ 19665 w 26459"/>
                      <a:gd name="connsiteY23" fmla="*/ 22063 h 49482"/>
                      <a:gd name="connsiteX24" fmla="*/ 23422 w 26459"/>
                      <a:gd name="connsiteY24" fmla="*/ 24541 h 49482"/>
                      <a:gd name="connsiteX25" fmla="*/ 25661 w 26459"/>
                      <a:gd name="connsiteY25" fmla="*/ 27979 h 49482"/>
                      <a:gd name="connsiteX26" fmla="*/ 26460 w 26459"/>
                      <a:gd name="connsiteY26" fmla="*/ 32295 h 49482"/>
                      <a:gd name="connsiteX27" fmla="*/ 23183 w 26459"/>
                      <a:gd name="connsiteY27" fmla="*/ 40849 h 49482"/>
                      <a:gd name="connsiteX28" fmla="*/ 14789 w 26459"/>
                      <a:gd name="connsiteY28" fmla="*/ 44526 h 49482"/>
                      <a:gd name="connsiteX29" fmla="*/ 14789 w 26459"/>
                      <a:gd name="connsiteY29" fmla="*/ 49482 h 49482"/>
                      <a:gd name="connsiteX30" fmla="*/ 11911 w 26459"/>
                      <a:gd name="connsiteY30" fmla="*/ 49482 h 49482"/>
                      <a:gd name="connsiteX31" fmla="*/ 11911 w 26459"/>
                      <a:gd name="connsiteY31" fmla="*/ 6475 h 49482"/>
                      <a:gd name="connsiteX32" fmla="*/ 7355 w 26459"/>
                      <a:gd name="connsiteY32" fmla="*/ 8793 h 49482"/>
                      <a:gd name="connsiteX33" fmla="*/ 5676 w 26459"/>
                      <a:gd name="connsiteY33" fmla="*/ 13190 h 49482"/>
                      <a:gd name="connsiteX34" fmla="*/ 7115 w 26459"/>
                      <a:gd name="connsiteY34" fmla="*/ 17427 h 49482"/>
                      <a:gd name="connsiteX35" fmla="*/ 11911 w 26459"/>
                      <a:gd name="connsiteY35" fmla="*/ 20145 h 49482"/>
                      <a:gd name="connsiteX36" fmla="*/ 11911 w 26459"/>
                      <a:gd name="connsiteY36" fmla="*/ 6555 h 49482"/>
                      <a:gd name="connsiteX37" fmla="*/ 14789 w 26459"/>
                      <a:gd name="connsiteY37" fmla="*/ 40449 h 49482"/>
                      <a:gd name="connsiteX38" fmla="*/ 19505 w 26459"/>
                      <a:gd name="connsiteY38" fmla="*/ 37971 h 49482"/>
                      <a:gd name="connsiteX39" fmla="*/ 21344 w 26459"/>
                      <a:gd name="connsiteY39" fmla="*/ 32695 h 49482"/>
                      <a:gd name="connsiteX40" fmla="*/ 19985 w 26459"/>
                      <a:gd name="connsiteY40" fmla="*/ 28378 h 49482"/>
                      <a:gd name="connsiteX41" fmla="*/ 14709 w 26459"/>
                      <a:gd name="connsiteY41" fmla="*/ 25501 h 49482"/>
                      <a:gd name="connsiteX42" fmla="*/ 14709 w 26459"/>
                      <a:gd name="connsiteY42" fmla="*/ 40449 h 4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6459" h="49482">
                        <a:moveTo>
                          <a:pt x="11911" y="49482"/>
                        </a:moveTo>
                        <a:lnTo>
                          <a:pt x="11911" y="44526"/>
                        </a:lnTo>
                        <a:cubicBezTo>
                          <a:pt x="9433" y="44206"/>
                          <a:pt x="7435" y="43647"/>
                          <a:pt x="5916" y="42847"/>
                        </a:cubicBezTo>
                        <a:cubicBezTo>
                          <a:pt x="4397" y="42048"/>
                          <a:pt x="3038" y="40769"/>
                          <a:pt x="1919" y="39010"/>
                        </a:cubicBezTo>
                        <a:cubicBezTo>
                          <a:pt x="799" y="37252"/>
                          <a:pt x="160" y="35093"/>
                          <a:pt x="0" y="32535"/>
                        </a:cubicBezTo>
                        <a:lnTo>
                          <a:pt x="4956" y="31576"/>
                        </a:lnTo>
                        <a:cubicBezTo>
                          <a:pt x="5356" y="34214"/>
                          <a:pt x="5995" y="36132"/>
                          <a:pt x="6955" y="37411"/>
                        </a:cubicBezTo>
                        <a:cubicBezTo>
                          <a:pt x="8314" y="39170"/>
                          <a:pt x="9992" y="40129"/>
                          <a:pt x="11911" y="40369"/>
                        </a:cubicBezTo>
                        <a:lnTo>
                          <a:pt x="11911" y="24701"/>
                        </a:lnTo>
                        <a:cubicBezTo>
                          <a:pt x="9913" y="24301"/>
                          <a:pt x="7834" y="23502"/>
                          <a:pt x="5676" y="22383"/>
                        </a:cubicBezTo>
                        <a:cubicBezTo>
                          <a:pt x="4077" y="21504"/>
                          <a:pt x="2878" y="20304"/>
                          <a:pt x="2078" y="18706"/>
                        </a:cubicBezTo>
                        <a:cubicBezTo>
                          <a:pt x="1199" y="17187"/>
                          <a:pt x="799" y="15428"/>
                          <a:pt x="799" y="13430"/>
                        </a:cubicBezTo>
                        <a:cubicBezTo>
                          <a:pt x="799" y="9912"/>
                          <a:pt x="2078" y="7114"/>
                          <a:pt x="4477" y="4956"/>
                        </a:cubicBezTo>
                        <a:cubicBezTo>
                          <a:pt x="6155" y="3517"/>
                          <a:pt x="8634" y="2638"/>
                          <a:pt x="11831" y="2318"/>
                        </a:cubicBezTo>
                        <a:lnTo>
                          <a:pt x="11831" y="0"/>
                        </a:lnTo>
                        <a:lnTo>
                          <a:pt x="14709" y="0"/>
                        </a:lnTo>
                        <a:lnTo>
                          <a:pt x="14709" y="2318"/>
                        </a:lnTo>
                        <a:cubicBezTo>
                          <a:pt x="17587" y="2558"/>
                          <a:pt x="19825" y="3437"/>
                          <a:pt x="21504" y="4796"/>
                        </a:cubicBezTo>
                        <a:cubicBezTo>
                          <a:pt x="23662" y="6555"/>
                          <a:pt x="24941" y="9033"/>
                          <a:pt x="25421" y="12151"/>
                        </a:cubicBezTo>
                        <a:lnTo>
                          <a:pt x="20305" y="12950"/>
                        </a:lnTo>
                        <a:cubicBezTo>
                          <a:pt x="19985" y="11031"/>
                          <a:pt x="19425" y="9513"/>
                          <a:pt x="18466" y="8474"/>
                        </a:cubicBezTo>
                        <a:cubicBezTo>
                          <a:pt x="17507" y="7434"/>
                          <a:pt x="16308" y="6795"/>
                          <a:pt x="14709" y="6475"/>
                        </a:cubicBezTo>
                        <a:lnTo>
                          <a:pt x="14709" y="20624"/>
                        </a:lnTo>
                        <a:cubicBezTo>
                          <a:pt x="17187" y="21264"/>
                          <a:pt x="18866" y="21743"/>
                          <a:pt x="19665" y="22063"/>
                        </a:cubicBezTo>
                        <a:cubicBezTo>
                          <a:pt x="21184" y="22703"/>
                          <a:pt x="22463" y="23582"/>
                          <a:pt x="23422" y="24541"/>
                        </a:cubicBezTo>
                        <a:cubicBezTo>
                          <a:pt x="24382" y="25501"/>
                          <a:pt x="25101" y="26620"/>
                          <a:pt x="25661" y="27979"/>
                        </a:cubicBezTo>
                        <a:cubicBezTo>
                          <a:pt x="26140" y="29338"/>
                          <a:pt x="26460" y="30776"/>
                          <a:pt x="26460" y="32295"/>
                        </a:cubicBezTo>
                        <a:cubicBezTo>
                          <a:pt x="26460" y="35733"/>
                          <a:pt x="25341" y="38530"/>
                          <a:pt x="23183" y="40849"/>
                        </a:cubicBezTo>
                        <a:cubicBezTo>
                          <a:pt x="21024" y="43167"/>
                          <a:pt x="18226" y="44366"/>
                          <a:pt x="14789" y="44526"/>
                        </a:cubicBezTo>
                        <a:lnTo>
                          <a:pt x="14789" y="49482"/>
                        </a:lnTo>
                        <a:lnTo>
                          <a:pt x="11911" y="49482"/>
                        </a:lnTo>
                        <a:close/>
                        <a:moveTo>
                          <a:pt x="11911" y="6475"/>
                        </a:moveTo>
                        <a:cubicBezTo>
                          <a:pt x="9992" y="6795"/>
                          <a:pt x="8474" y="7514"/>
                          <a:pt x="7355" y="8793"/>
                        </a:cubicBezTo>
                        <a:cubicBezTo>
                          <a:pt x="6235" y="10072"/>
                          <a:pt x="5676" y="11511"/>
                          <a:pt x="5676" y="13190"/>
                        </a:cubicBezTo>
                        <a:cubicBezTo>
                          <a:pt x="5676" y="14869"/>
                          <a:pt x="6155" y="16228"/>
                          <a:pt x="7115" y="17427"/>
                        </a:cubicBezTo>
                        <a:cubicBezTo>
                          <a:pt x="8074" y="18546"/>
                          <a:pt x="9673" y="19425"/>
                          <a:pt x="11911" y="20145"/>
                        </a:cubicBezTo>
                        <a:lnTo>
                          <a:pt x="11911" y="6555"/>
                        </a:lnTo>
                        <a:close/>
                        <a:moveTo>
                          <a:pt x="14789" y="40449"/>
                        </a:moveTo>
                        <a:cubicBezTo>
                          <a:pt x="16707" y="40209"/>
                          <a:pt x="18306" y="39410"/>
                          <a:pt x="19505" y="37971"/>
                        </a:cubicBezTo>
                        <a:cubicBezTo>
                          <a:pt x="20784" y="36532"/>
                          <a:pt x="21344" y="34773"/>
                          <a:pt x="21344" y="32695"/>
                        </a:cubicBezTo>
                        <a:cubicBezTo>
                          <a:pt x="21344" y="30936"/>
                          <a:pt x="20944" y="29498"/>
                          <a:pt x="19985" y="28378"/>
                        </a:cubicBezTo>
                        <a:cubicBezTo>
                          <a:pt x="19106" y="27259"/>
                          <a:pt x="17347" y="26300"/>
                          <a:pt x="14709" y="25501"/>
                        </a:cubicBezTo>
                        <a:lnTo>
                          <a:pt x="14709" y="4044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5" name="Freeform: Shape 5084">
                    <a:extLst>
                      <a:ext uri="{FF2B5EF4-FFF2-40B4-BE49-F238E27FC236}">
                        <a16:creationId xmlns:a16="http://schemas.microsoft.com/office/drawing/2014/main" id="{E2993EFC-CE2D-0B8D-FDF4-A3CB567B8A48}"/>
                      </a:ext>
                    </a:extLst>
                  </p:cNvPr>
                  <p:cNvSpPr/>
                  <p:nvPr/>
                </p:nvSpPr>
                <p:spPr>
                  <a:xfrm>
                    <a:off x="4224957" y="2537056"/>
                    <a:ext cx="26300" cy="41008"/>
                  </a:xfrm>
                  <a:custGeom>
                    <a:avLst/>
                    <a:gdLst>
                      <a:gd name="connsiteX0" fmla="*/ 80 w 26300"/>
                      <a:gd name="connsiteY0" fmla="*/ 29737 h 41008"/>
                      <a:gd name="connsiteX1" fmla="*/ 5036 w 26300"/>
                      <a:gd name="connsiteY1" fmla="*/ 29098 h 41008"/>
                      <a:gd name="connsiteX2" fmla="*/ 7914 w 26300"/>
                      <a:gd name="connsiteY2" fmla="*/ 35093 h 41008"/>
                      <a:gd name="connsiteX3" fmla="*/ 12870 w 26300"/>
                      <a:gd name="connsiteY3" fmla="*/ 36932 h 41008"/>
                      <a:gd name="connsiteX4" fmla="*/ 18706 w 26300"/>
                      <a:gd name="connsiteY4" fmla="*/ 34534 h 41008"/>
                      <a:gd name="connsiteX5" fmla="*/ 21104 w 26300"/>
                      <a:gd name="connsiteY5" fmla="*/ 28538 h 41008"/>
                      <a:gd name="connsiteX6" fmla="*/ 18866 w 26300"/>
                      <a:gd name="connsiteY6" fmla="*/ 22942 h 41008"/>
                      <a:gd name="connsiteX7" fmla="*/ 13270 w 26300"/>
                      <a:gd name="connsiteY7" fmla="*/ 20704 h 41008"/>
                      <a:gd name="connsiteX8" fmla="*/ 9833 w 26300"/>
                      <a:gd name="connsiteY8" fmla="*/ 21264 h 41008"/>
                      <a:gd name="connsiteX9" fmla="*/ 10392 w 26300"/>
                      <a:gd name="connsiteY9" fmla="*/ 16947 h 41008"/>
                      <a:gd name="connsiteX10" fmla="*/ 11191 w 26300"/>
                      <a:gd name="connsiteY10" fmla="*/ 16947 h 41008"/>
                      <a:gd name="connsiteX11" fmla="*/ 16867 w 26300"/>
                      <a:gd name="connsiteY11" fmla="*/ 15268 h 41008"/>
                      <a:gd name="connsiteX12" fmla="*/ 19345 w 26300"/>
                      <a:gd name="connsiteY12" fmla="*/ 10232 h 41008"/>
                      <a:gd name="connsiteX13" fmla="*/ 17507 w 26300"/>
                      <a:gd name="connsiteY13" fmla="*/ 5756 h 41008"/>
                      <a:gd name="connsiteX14" fmla="*/ 12790 w 26300"/>
                      <a:gd name="connsiteY14" fmla="*/ 3997 h 41008"/>
                      <a:gd name="connsiteX15" fmla="*/ 7994 w 26300"/>
                      <a:gd name="connsiteY15" fmla="*/ 5836 h 41008"/>
                      <a:gd name="connsiteX16" fmla="*/ 5516 w 26300"/>
                      <a:gd name="connsiteY16" fmla="*/ 11271 h 41008"/>
                      <a:gd name="connsiteX17" fmla="*/ 560 w 26300"/>
                      <a:gd name="connsiteY17" fmla="*/ 10392 h 41008"/>
                      <a:gd name="connsiteX18" fmla="*/ 4636 w 26300"/>
                      <a:gd name="connsiteY18" fmla="*/ 2718 h 41008"/>
                      <a:gd name="connsiteX19" fmla="*/ 12550 w 26300"/>
                      <a:gd name="connsiteY19" fmla="*/ 0 h 41008"/>
                      <a:gd name="connsiteX20" fmla="*/ 18626 w 26300"/>
                      <a:gd name="connsiteY20" fmla="*/ 1439 h 41008"/>
                      <a:gd name="connsiteX21" fmla="*/ 22862 w 26300"/>
                      <a:gd name="connsiteY21" fmla="*/ 5276 h 41008"/>
                      <a:gd name="connsiteX22" fmla="*/ 24302 w 26300"/>
                      <a:gd name="connsiteY22" fmla="*/ 10472 h 41008"/>
                      <a:gd name="connsiteX23" fmla="*/ 22942 w 26300"/>
                      <a:gd name="connsiteY23" fmla="*/ 15188 h 41008"/>
                      <a:gd name="connsiteX24" fmla="*/ 18786 w 26300"/>
                      <a:gd name="connsiteY24" fmla="*/ 18546 h 41008"/>
                      <a:gd name="connsiteX25" fmla="*/ 24302 w 26300"/>
                      <a:gd name="connsiteY25" fmla="*/ 21983 h 41008"/>
                      <a:gd name="connsiteX26" fmla="*/ 26300 w 26300"/>
                      <a:gd name="connsiteY26" fmla="*/ 28458 h 41008"/>
                      <a:gd name="connsiteX27" fmla="*/ 22463 w 26300"/>
                      <a:gd name="connsiteY27" fmla="*/ 37331 h 41008"/>
                      <a:gd name="connsiteX28" fmla="*/ 12790 w 26300"/>
                      <a:gd name="connsiteY28" fmla="*/ 41009 h 41008"/>
                      <a:gd name="connsiteX29" fmla="*/ 3997 w 26300"/>
                      <a:gd name="connsiteY29" fmla="*/ 37891 h 41008"/>
                      <a:gd name="connsiteX30" fmla="*/ 0 w 26300"/>
                      <a:gd name="connsiteY30" fmla="*/ 29737 h 4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6300" h="41008">
                        <a:moveTo>
                          <a:pt x="80" y="29737"/>
                        </a:moveTo>
                        <a:lnTo>
                          <a:pt x="5036" y="29098"/>
                        </a:lnTo>
                        <a:cubicBezTo>
                          <a:pt x="5596" y="31896"/>
                          <a:pt x="6555" y="33894"/>
                          <a:pt x="7914" y="35093"/>
                        </a:cubicBezTo>
                        <a:cubicBezTo>
                          <a:pt x="9273" y="36292"/>
                          <a:pt x="10952" y="36932"/>
                          <a:pt x="12870" y="36932"/>
                        </a:cubicBezTo>
                        <a:cubicBezTo>
                          <a:pt x="15188" y="36932"/>
                          <a:pt x="17107" y="36132"/>
                          <a:pt x="18706" y="34534"/>
                        </a:cubicBezTo>
                        <a:cubicBezTo>
                          <a:pt x="20305" y="32935"/>
                          <a:pt x="21104" y="30936"/>
                          <a:pt x="21104" y="28538"/>
                        </a:cubicBezTo>
                        <a:cubicBezTo>
                          <a:pt x="21104" y="26140"/>
                          <a:pt x="20384" y="24461"/>
                          <a:pt x="18866" y="22942"/>
                        </a:cubicBezTo>
                        <a:cubicBezTo>
                          <a:pt x="17347" y="21424"/>
                          <a:pt x="15508" y="20704"/>
                          <a:pt x="13270" y="20704"/>
                        </a:cubicBezTo>
                        <a:cubicBezTo>
                          <a:pt x="12311" y="20704"/>
                          <a:pt x="11191" y="20864"/>
                          <a:pt x="9833" y="21264"/>
                        </a:cubicBezTo>
                        <a:lnTo>
                          <a:pt x="10392" y="16947"/>
                        </a:lnTo>
                        <a:cubicBezTo>
                          <a:pt x="10392" y="16947"/>
                          <a:pt x="10952" y="16947"/>
                          <a:pt x="11191" y="16947"/>
                        </a:cubicBezTo>
                        <a:cubicBezTo>
                          <a:pt x="13270" y="16947"/>
                          <a:pt x="15188" y="16387"/>
                          <a:pt x="16867" y="15268"/>
                        </a:cubicBezTo>
                        <a:cubicBezTo>
                          <a:pt x="18546" y="14149"/>
                          <a:pt x="19345" y="12470"/>
                          <a:pt x="19345" y="10232"/>
                        </a:cubicBezTo>
                        <a:cubicBezTo>
                          <a:pt x="19345" y="8394"/>
                          <a:pt x="18706" y="6955"/>
                          <a:pt x="17507" y="5756"/>
                        </a:cubicBezTo>
                        <a:cubicBezTo>
                          <a:pt x="16308" y="4557"/>
                          <a:pt x="14709" y="3997"/>
                          <a:pt x="12790" y="3997"/>
                        </a:cubicBezTo>
                        <a:cubicBezTo>
                          <a:pt x="10872" y="3997"/>
                          <a:pt x="9273" y="4636"/>
                          <a:pt x="7994" y="5836"/>
                        </a:cubicBezTo>
                        <a:cubicBezTo>
                          <a:pt x="6715" y="7035"/>
                          <a:pt x="5915" y="8873"/>
                          <a:pt x="5516" y="11271"/>
                        </a:cubicBezTo>
                        <a:lnTo>
                          <a:pt x="560" y="10392"/>
                        </a:lnTo>
                        <a:cubicBezTo>
                          <a:pt x="1199" y="7114"/>
                          <a:pt x="2558" y="4557"/>
                          <a:pt x="4636" y="2718"/>
                        </a:cubicBezTo>
                        <a:cubicBezTo>
                          <a:pt x="6715" y="879"/>
                          <a:pt x="9433" y="0"/>
                          <a:pt x="12550" y="0"/>
                        </a:cubicBezTo>
                        <a:cubicBezTo>
                          <a:pt x="14709" y="0"/>
                          <a:pt x="16787" y="480"/>
                          <a:pt x="18626" y="1439"/>
                        </a:cubicBezTo>
                        <a:cubicBezTo>
                          <a:pt x="20464" y="2398"/>
                          <a:pt x="21903" y="3677"/>
                          <a:pt x="22862" y="5276"/>
                        </a:cubicBezTo>
                        <a:cubicBezTo>
                          <a:pt x="23822" y="6875"/>
                          <a:pt x="24302" y="8633"/>
                          <a:pt x="24302" y="10472"/>
                        </a:cubicBezTo>
                        <a:cubicBezTo>
                          <a:pt x="24302" y="12231"/>
                          <a:pt x="23822" y="13750"/>
                          <a:pt x="22942" y="15188"/>
                        </a:cubicBezTo>
                        <a:cubicBezTo>
                          <a:pt x="22063" y="16627"/>
                          <a:pt x="20624" y="17746"/>
                          <a:pt x="18786" y="18546"/>
                        </a:cubicBezTo>
                        <a:cubicBezTo>
                          <a:pt x="21184" y="19105"/>
                          <a:pt x="23022" y="20225"/>
                          <a:pt x="24302" y="21983"/>
                        </a:cubicBezTo>
                        <a:cubicBezTo>
                          <a:pt x="25580" y="23662"/>
                          <a:pt x="26300" y="25820"/>
                          <a:pt x="26300" y="28458"/>
                        </a:cubicBezTo>
                        <a:cubicBezTo>
                          <a:pt x="26300" y="31976"/>
                          <a:pt x="25021" y="34933"/>
                          <a:pt x="22463" y="37331"/>
                        </a:cubicBezTo>
                        <a:cubicBezTo>
                          <a:pt x="19905" y="39730"/>
                          <a:pt x="16707" y="41009"/>
                          <a:pt x="12790" y="41009"/>
                        </a:cubicBezTo>
                        <a:cubicBezTo>
                          <a:pt x="9273" y="41009"/>
                          <a:pt x="6395" y="39970"/>
                          <a:pt x="3997" y="37891"/>
                        </a:cubicBezTo>
                        <a:cubicBezTo>
                          <a:pt x="1679" y="35813"/>
                          <a:pt x="320" y="33095"/>
                          <a:pt x="0" y="29737"/>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6" name="Freeform: Shape 5085">
                    <a:extLst>
                      <a:ext uri="{FF2B5EF4-FFF2-40B4-BE49-F238E27FC236}">
                        <a16:creationId xmlns:a16="http://schemas.microsoft.com/office/drawing/2014/main" id="{3B7FDF5B-5581-5EBA-50D7-EFC069BD0DAA}"/>
                      </a:ext>
                    </a:extLst>
                  </p:cNvPr>
                  <p:cNvSpPr/>
                  <p:nvPr/>
                </p:nvSpPr>
                <p:spPr>
                  <a:xfrm>
                    <a:off x="4256133" y="2537216"/>
                    <a:ext cx="26459" cy="40928"/>
                  </a:xfrm>
                  <a:custGeom>
                    <a:avLst/>
                    <a:gdLst>
                      <a:gd name="connsiteX0" fmla="*/ 7594 w 26459"/>
                      <a:gd name="connsiteY0" fmla="*/ 18466 h 40928"/>
                      <a:gd name="connsiteX1" fmla="*/ 3038 w 26459"/>
                      <a:gd name="connsiteY1" fmla="*/ 15268 h 40928"/>
                      <a:gd name="connsiteX2" fmla="*/ 1599 w 26459"/>
                      <a:gd name="connsiteY2" fmla="*/ 10312 h 40928"/>
                      <a:gd name="connsiteX3" fmla="*/ 4716 w 26459"/>
                      <a:gd name="connsiteY3" fmla="*/ 2958 h 40928"/>
                      <a:gd name="connsiteX4" fmla="*/ 13110 w 26459"/>
                      <a:gd name="connsiteY4" fmla="*/ 0 h 40928"/>
                      <a:gd name="connsiteX5" fmla="*/ 21584 w 26459"/>
                      <a:gd name="connsiteY5" fmla="*/ 3038 h 40928"/>
                      <a:gd name="connsiteX6" fmla="*/ 24781 w 26459"/>
                      <a:gd name="connsiteY6" fmla="*/ 10472 h 40928"/>
                      <a:gd name="connsiteX7" fmla="*/ 23342 w 26459"/>
                      <a:gd name="connsiteY7" fmla="*/ 15348 h 40928"/>
                      <a:gd name="connsiteX8" fmla="*/ 18946 w 26459"/>
                      <a:gd name="connsiteY8" fmla="*/ 18546 h 40928"/>
                      <a:gd name="connsiteX9" fmla="*/ 24541 w 26459"/>
                      <a:gd name="connsiteY9" fmla="*/ 22383 h 40928"/>
                      <a:gd name="connsiteX10" fmla="*/ 26460 w 26459"/>
                      <a:gd name="connsiteY10" fmla="*/ 28778 h 40928"/>
                      <a:gd name="connsiteX11" fmla="*/ 22783 w 26459"/>
                      <a:gd name="connsiteY11" fmla="*/ 37411 h 40928"/>
                      <a:gd name="connsiteX12" fmla="*/ 13190 w 26459"/>
                      <a:gd name="connsiteY12" fmla="*/ 40929 h 40928"/>
                      <a:gd name="connsiteX13" fmla="*/ 3597 w 26459"/>
                      <a:gd name="connsiteY13" fmla="*/ 37411 h 40928"/>
                      <a:gd name="connsiteX14" fmla="*/ 0 w 26459"/>
                      <a:gd name="connsiteY14" fmla="*/ 28618 h 40928"/>
                      <a:gd name="connsiteX15" fmla="*/ 1998 w 26459"/>
                      <a:gd name="connsiteY15" fmla="*/ 22063 h 40928"/>
                      <a:gd name="connsiteX16" fmla="*/ 7674 w 26459"/>
                      <a:gd name="connsiteY16" fmla="*/ 18466 h 40928"/>
                      <a:gd name="connsiteX17" fmla="*/ 4956 w 26459"/>
                      <a:gd name="connsiteY17" fmla="*/ 28618 h 40928"/>
                      <a:gd name="connsiteX18" fmla="*/ 5915 w 26459"/>
                      <a:gd name="connsiteY18" fmla="*/ 32695 h 40928"/>
                      <a:gd name="connsiteX19" fmla="*/ 8873 w 26459"/>
                      <a:gd name="connsiteY19" fmla="*/ 35733 h 40928"/>
                      <a:gd name="connsiteX20" fmla="*/ 13110 w 26459"/>
                      <a:gd name="connsiteY20" fmla="*/ 36852 h 40928"/>
                      <a:gd name="connsiteX21" fmla="*/ 18946 w 26459"/>
                      <a:gd name="connsiteY21" fmla="*/ 34614 h 40928"/>
                      <a:gd name="connsiteX22" fmla="*/ 21264 w 26459"/>
                      <a:gd name="connsiteY22" fmla="*/ 28858 h 40928"/>
                      <a:gd name="connsiteX23" fmla="*/ 18866 w 26459"/>
                      <a:gd name="connsiteY23" fmla="*/ 23022 h 40928"/>
                      <a:gd name="connsiteX24" fmla="*/ 12950 w 26459"/>
                      <a:gd name="connsiteY24" fmla="*/ 20704 h 40928"/>
                      <a:gd name="connsiteX25" fmla="*/ 7194 w 26459"/>
                      <a:gd name="connsiteY25" fmla="*/ 23022 h 40928"/>
                      <a:gd name="connsiteX26" fmla="*/ 4876 w 26459"/>
                      <a:gd name="connsiteY26" fmla="*/ 28778 h 40928"/>
                      <a:gd name="connsiteX27" fmla="*/ 6555 w 26459"/>
                      <a:gd name="connsiteY27" fmla="*/ 10072 h 40928"/>
                      <a:gd name="connsiteX28" fmla="*/ 8394 w 26459"/>
                      <a:gd name="connsiteY28" fmla="*/ 14709 h 40928"/>
                      <a:gd name="connsiteX29" fmla="*/ 13110 w 26459"/>
                      <a:gd name="connsiteY29" fmla="*/ 16547 h 40928"/>
                      <a:gd name="connsiteX30" fmla="*/ 17746 w 26459"/>
                      <a:gd name="connsiteY30" fmla="*/ 14789 h 40928"/>
                      <a:gd name="connsiteX31" fmla="*/ 19585 w 26459"/>
                      <a:gd name="connsiteY31" fmla="*/ 10392 h 40928"/>
                      <a:gd name="connsiteX32" fmla="*/ 17746 w 26459"/>
                      <a:gd name="connsiteY32" fmla="*/ 5836 h 40928"/>
                      <a:gd name="connsiteX33" fmla="*/ 13110 w 26459"/>
                      <a:gd name="connsiteY33" fmla="*/ 3997 h 40928"/>
                      <a:gd name="connsiteX34" fmla="*/ 8474 w 26459"/>
                      <a:gd name="connsiteY34" fmla="*/ 5836 h 40928"/>
                      <a:gd name="connsiteX35" fmla="*/ 6635 w 26459"/>
                      <a:gd name="connsiteY35" fmla="*/ 10152 h 40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459" h="40928">
                        <a:moveTo>
                          <a:pt x="7594" y="18466"/>
                        </a:moveTo>
                        <a:cubicBezTo>
                          <a:pt x="5596" y="17746"/>
                          <a:pt x="4077" y="16627"/>
                          <a:pt x="3038" y="15268"/>
                        </a:cubicBezTo>
                        <a:cubicBezTo>
                          <a:pt x="1998" y="13910"/>
                          <a:pt x="1599" y="12231"/>
                          <a:pt x="1599" y="10312"/>
                        </a:cubicBezTo>
                        <a:cubicBezTo>
                          <a:pt x="1599" y="7434"/>
                          <a:pt x="2638" y="4956"/>
                          <a:pt x="4716" y="2958"/>
                        </a:cubicBezTo>
                        <a:cubicBezTo>
                          <a:pt x="6795" y="959"/>
                          <a:pt x="9593" y="0"/>
                          <a:pt x="13110" y="0"/>
                        </a:cubicBezTo>
                        <a:cubicBezTo>
                          <a:pt x="16627" y="0"/>
                          <a:pt x="19425" y="1039"/>
                          <a:pt x="21584" y="3038"/>
                        </a:cubicBezTo>
                        <a:cubicBezTo>
                          <a:pt x="23742" y="5036"/>
                          <a:pt x="24781" y="7514"/>
                          <a:pt x="24781" y="10472"/>
                        </a:cubicBezTo>
                        <a:cubicBezTo>
                          <a:pt x="24781" y="12311"/>
                          <a:pt x="24302" y="13989"/>
                          <a:pt x="23342" y="15348"/>
                        </a:cubicBezTo>
                        <a:cubicBezTo>
                          <a:pt x="22383" y="16707"/>
                          <a:pt x="20864" y="17746"/>
                          <a:pt x="18946" y="18546"/>
                        </a:cubicBezTo>
                        <a:cubicBezTo>
                          <a:pt x="21424" y="19345"/>
                          <a:pt x="23262" y="20624"/>
                          <a:pt x="24541" y="22383"/>
                        </a:cubicBezTo>
                        <a:cubicBezTo>
                          <a:pt x="25820" y="24142"/>
                          <a:pt x="26460" y="26300"/>
                          <a:pt x="26460" y="28778"/>
                        </a:cubicBezTo>
                        <a:cubicBezTo>
                          <a:pt x="26460" y="32215"/>
                          <a:pt x="25261" y="35093"/>
                          <a:pt x="22783" y="37411"/>
                        </a:cubicBezTo>
                        <a:cubicBezTo>
                          <a:pt x="20384" y="39730"/>
                          <a:pt x="17187" y="40929"/>
                          <a:pt x="13190" y="40929"/>
                        </a:cubicBezTo>
                        <a:cubicBezTo>
                          <a:pt x="9193" y="40929"/>
                          <a:pt x="6075" y="39730"/>
                          <a:pt x="3597" y="37411"/>
                        </a:cubicBezTo>
                        <a:cubicBezTo>
                          <a:pt x="1199" y="35093"/>
                          <a:pt x="0" y="32136"/>
                          <a:pt x="0" y="28618"/>
                        </a:cubicBezTo>
                        <a:cubicBezTo>
                          <a:pt x="0" y="25980"/>
                          <a:pt x="640" y="23822"/>
                          <a:pt x="1998" y="22063"/>
                        </a:cubicBezTo>
                        <a:cubicBezTo>
                          <a:pt x="3358" y="20305"/>
                          <a:pt x="5196" y="19106"/>
                          <a:pt x="7674" y="18466"/>
                        </a:cubicBezTo>
                        <a:close/>
                        <a:moveTo>
                          <a:pt x="4956" y="28618"/>
                        </a:moveTo>
                        <a:cubicBezTo>
                          <a:pt x="4956" y="29977"/>
                          <a:pt x="5276" y="31336"/>
                          <a:pt x="5915" y="32695"/>
                        </a:cubicBezTo>
                        <a:cubicBezTo>
                          <a:pt x="6555" y="34054"/>
                          <a:pt x="7594" y="35013"/>
                          <a:pt x="8873" y="35733"/>
                        </a:cubicBezTo>
                        <a:cubicBezTo>
                          <a:pt x="10152" y="36452"/>
                          <a:pt x="11591" y="36852"/>
                          <a:pt x="13110" y="36852"/>
                        </a:cubicBezTo>
                        <a:cubicBezTo>
                          <a:pt x="15428" y="36852"/>
                          <a:pt x="17427" y="36133"/>
                          <a:pt x="18946" y="34614"/>
                        </a:cubicBezTo>
                        <a:cubicBezTo>
                          <a:pt x="20464" y="33095"/>
                          <a:pt x="21264" y="31176"/>
                          <a:pt x="21264" y="28858"/>
                        </a:cubicBezTo>
                        <a:cubicBezTo>
                          <a:pt x="21264" y="26540"/>
                          <a:pt x="20464" y="24541"/>
                          <a:pt x="18866" y="23022"/>
                        </a:cubicBezTo>
                        <a:cubicBezTo>
                          <a:pt x="17267" y="21504"/>
                          <a:pt x="15348" y="20704"/>
                          <a:pt x="12950" y="20704"/>
                        </a:cubicBezTo>
                        <a:cubicBezTo>
                          <a:pt x="10552" y="20704"/>
                          <a:pt x="8713" y="21504"/>
                          <a:pt x="7194" y="23022"/>
                        </a:cubicBezTo>
                        <a:cubicBezTo>
                          <a:pt x="5676" y="24541"/>
                          <a:pt x="4876" y="26460"/>
                          <a:pt x="4876" y="28778"/>
                        </a:cubicBezTo>
                        <a:close/>
                        <a:moveTo>
                          <a:pt x="6555" y="10072"/>
                        </a:moveTo>
                        <a:cubicBezTo>
                          <a:pt x="6555" y="11991"/>
                          <a:pt x="7194" y="13510"/>
                          <a:pt x="8394" y="14709"/>
                        </a:cubicBezTo>
                        <a:cubicBezTo>
                          <a:pt x="9593" y="15908"/>
                          <a:pt x="11191" y="16547"/>
                          <a:pt x="13110" y="16547"/>
                        </a:cubicBezTo>
                        <a:cubicBezTo>
                          <a:pt x="15029" y="16547"/>
                          <a:pt x="16547" y="15988"/>
                          <a:pt x="17746" y="14789"/>
                        </a:cubicBezTo>
                        <a:cubicBezTo>
                          <a:pt x="18946" y="13590"/>
                          <a:pt x="19585" y="12151"/>
                          <a:pt x="19585" y="10392"/>
                        </a:cubicBezTo>
                        <a:cubicBezTo>
                          <a:pt x="19585" y="8634"/>
                          <a:pt x="18946" y="7035"/>
                          <a:pt x="17746" y="5836"/>
                        </a:cubicBezTo>
                        <a:cubicBezTo>
                          <a:pt x="16467" y="4637"/>
                          <a:pt x="14949" y="3997"/>
                          <a:pt x="13110" y="3997"/>
                        </a:cubicBezTo>
                        <a:cubicBezTo>
                          <a:pt x="11271" y="3997"/>
                          <a:pt x="9673" y="4637"/>
                          <a:pt x="8474" y="5836"/>
                        </a:cubicBezTo>
                        <a:cubicBezTo>
                          <a:pt x="7274" y="7035"/>
                          <a:pt x="6635" y="8474"/>
                          <a:pt x="6635" y="10152"/>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7" name="Freeform: Shape 5086">
                    <a:extLst>
                      <a:ext uri="{FF2B5EF4-FFF2-40B4-BE49-F238E27FC236}">
                        <a16:creationId xmlns:a16="http://schemas.microsoft.com/office/drawing/2014/main" id="{2279C6E8-C19C-3DF2-80B6-96E138147885}"/>
                      </a:ext>
                    </a:extLst>
                  </p:cNvPr>
                  <p:cNvSpPr/>
                  <p:nvPr/>
                </p:nvSpPr>
                <p:spPr>
                  <a:xfrm>
                    <a:off x="4289068" y="2537296"/>
                    <a:ext cx="33094" cy="40049"/>
                  </a:xfrm>
                  <a:custGeom>
                    <a:avLst/>
                    <a:gdLst>
                      <a:gd name="connsiteX0" fmla="*/ 0 w 33094"/>
                      <a:gd name="connsiteY0" fmla="*/ 40050 h 40049"/>
                      <a:gd name="connsiteX1" fmla="*/ 0 w 33094"/>
                      <a:gd name="connsiteY1" fmla="*/ 0 h 40049"/>
                      <a:gd name="connsiteX2" fmla="*/ 5276 w 33094"/>
                      <a:gd name="connsiteY2" fmla="*/ 0 h 40049"/>
                      <a:gd name="connsiteX3" fmla="*/ 5276 w 33094"/>
                      <a:gd name="connsiteY3" fmla="*/ 19905 h 40049"/>
                      <a:gd name="connsiteX4" fmla="*/ 25181 w 33094"/>
                      <a:gd name="connsiteY4" fmla="*/ 0 h 40049"/>
                      <a:gd name="connsiteX5" fmla="*/ 32375 w 33094"/>
                      <a:gd name="connsiteY5" fmla="*/ 0 h 40049"/>
                      <a:gd name="connsiteX6" fmla="*/ 15588 w 33094"/>
                      <a:gd name="connsiteY6" fmla="*/ 16228 h 40049"/>
                      <a:gd name="connsiteX7" fmla="*/ 33095 w 33094"/>
                      <a:gd name="connsiteY7" fmla="*/ 40050 h 40049"/>
                      <a:gd name="connsiteX8" fmla="*/ 26060 w 33094"/>
                      <a:gd name="connsiteY8" fmla="*/ 40050 h 40049"/>
                      <a:gd name="connsiteX9" fmla="*/ 11831 w 33094"/>
                      <a:gd name="connsiteY9" fmla="*/ 19745 h 40049"/>
                      <a:gd name="connsiteX10" fmla="*/ 5276 w 33094"/>
                      <a:gd name="connsiteY10" fmla="*/ 26140 h 40049"/>
                      <a:gd name="connsiteX11" fmla="*/ 5276 w 33094"/>
                      <a:gd name="connsiteY11" fmla="*/ 40050 h 40049"/>
                      <a:gd name="connsiteX12" fmla="*/ 0 w 33094"/>
                      <a:gd name="connsiteY12" fmla="*/ 40050 h 4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094" h="40049">
                        <a:moveTo>
                          <a:pt x="0" y="40050"/>
                        </a:moveTo>
                        <a:lnTo>
                          <a:pt x="0" y="0"/>
                        </a:lnTo>
                        <a:lnTo>
                          <a:pt x="5276" y="0"/>
                        </a:lnTo>
                        <a:lnTo>
                          <a:pt x="5276" y="19905"/>
                        </a:lnTo>
                        <a:lnTo>
                          <a:pt x="25181" y="0"/>
                        </a:lnTo>
                        <a:lnTo>
                          <a:pt x="32375" y="0"/>
                        </a:lnTo>
                        <a:lnTo>
                          <a:pt x="15588" y="16228"/>
                        </a:lnTo>
                        <a:lnTo>
                          <a:pt x="33095" y="40050"/>
                        </a:lnTo>
                        <a:lnTo>
                          <a:pt x="26060" y="40050"/>
                        </a:lnTo>
                        <a:lnTo>
                          <a:pt x="11831" y="19745"/>
                        </a:lnTo>
                        <a:lnTo>
                          <a:pt x="5276" y="26140"/>
                        </a:lnTo>
                        <a:lnTo>
                          <a:pt x="5276" y="40050"/>
                        </a:lnTo>
                        <a:lnTo>
                          <a:pt x="0" y="4005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8" name="Freeform: Shape 5087">
                    <a:extLst>
                      <a:ext uri="{FF2B5EF4-FFF2-40B4-BE49-F238E27FC236}">
                        <a16:creationId xmlns:a16="http://schemas.microsoft.com/office/drawing/2014/main" id="{903CE97B-0169-B22D-7A06-F764E8E054E9}"/>
                      </a:ext>
                    </a:extLst>
                  </p:cNvPr>
                  <p:cNvSpPr/>
                  <p:nvPr/>
                </p:nvSpPr>
                <p:spPr>
                  <a:xfrm>
                    <a:off x="4433918" y="2514673"/>
                    <a:ext cx="37811" cy="70906"/>
                  </a:xfrm>
                  <a:custGeom>
                    <a:avLst/>
                    <a:gdLst>
                      <a:gd name="connsiteX0" fmla="*/ 17027 w 37811"/>
                      <a:gd name="connsiteY0" fmla="*/ 70906 h 70906"/>
                      <a:gd name="connsiteX1" fmla="*/ 17027 w 37811"/>
                      <a:gd name="connsiteY1" fmla="*/ 63871 h 70906"/>
                      <a:gd name="connsiteX2" fmla="*/ 8474 w 37811"/>
                      <a:gd name="connsiteY2" fmla="*/ 61473 h 70906"/>
                      <a:gd name="connsiteX3" fmla="*/ 2798 w 37811"/>
                      <a:gd name="connsiteY3" fmla="*/ 55957 h 70906"/>
                      <a:gd name="connsiteX4" fmla="*/ 0 w 37811"/>
                      <a:gd name="connsiteY4" fmla="*/ 46685 h 70906"/>
                      <a:gd name="connsiteX5" fmla="*/ 7035 w 37811"/>
                      <a:gd name="connsiteY5" fmla="*/ 45326 h 70906"/>
                      <a:gd name="connsiteX6" fmla="*/ 9913 w 37811"/>
                      <a:gd name="connsiteY6" fmla="*/ 53639 h 70906"/>
                      <a:gd name="connsiteX7" fmla="*/ 17027 w 37811"/>
                      <a:gd name="connsiteY7" fmla="*/ 57796 h 70906"/>
                      <a:gd name="connsiteX8" fmla="*/ 17027 w 37811"/>
                      <a:gd name="connsiteY8" fmla="*/ 35413 h 70906"/>
                      <a:gd name="connsiteX9" fmla="*/ 8154 w 37811"/>
                      <a:gd name="connsiteY9" fmla="*/ 32056 h 70906"/>
                      <a:gd name="connsiteX10" fmla="*/ 2958 w 37811"/>
                      <a:gd name="connsiteY10" fmla="*/ 26860 h 70906"/>
                      <a:gd name="connsiteX11" fmla="*/ 1119 w 37811"/>
                      <a:gd name="connsiteY11" fmla="*/ 19345 h 70906"/>
                      <a:gd name="connsiteX12" fmla="*/ 6395 w 37811"/>
                      <a:gd name="connsiteY12" fmla="*/ 7195 h 70906"/>
                      <a:gd name="connsiteX13" fmla="*/ 16947 w 37811"/>
                      <a:gd name="connsiteY13" fmla="*/ 3358 h 70906"/>
                      <a:gd name="connsiteX14" fmla="*/ 16947 w 37811"/>
                      <a:gd name="connsiteY14" fmla="*/ 0 h 70906"/>
                      <a:gd name="connsiteX15" fmla="*/ 21104 w 37811"/>
                      <a:gd name="connsiteY15" fmla="*/ 0 h 70906"/>
                      <a:gd name="connsiteX16" fmla="*/ 21104 w 37811"/>
                      <a:gd name="connsiteY16" fmla="*/ 3358 h 70906"/>
                      <a:gd name="connsiteX17" fmla="*/ 30857 w 37811"/>
                      <a:gd name="connsiteY17" fmla="*/ 6955 h 70906"/>
                      <a:gd name="connsiteX18" fmla="*/ 36372 w 37811"/>
                      <a:gd name="connsiteY18" fmla="*/ 17427 h 70906"/>
                      <a:gd name="connsiteX19" fmla="*/ 29098 w 37811"/>
                      <a:gd name="connsiteY19" fmla="*/ 18546 h 70906"/>
                      <a:gd name="connsiteX20" fmla="*/ 26540 w 37811"/>
                      <a:gd name="connsiteY20" fmla="*/ 12231 h 70906"/>
                      <a:gd name="connsiteX21" fmla="*/ 21104 w 37811"/>
                      <a:gd name="connsiteY21" fmla="*/ 9353 h 70906"/>
                      <a:gd name="connsiteX22" fmla="*/ 21104 w 37811"/>
                      <a:gd name="connsiteY22" fmla="*/ 29578 h 70906"/>
                      <a:gd name="connsiteX23" fmla="*/ 28139 w 37811"/>
                      <a:gd name="connsiteY23" fmla="*/ 31656 h 70906"/>
                      <a:gd name="connsiteX24" fmla="*/ 33494 w 37811"/>
                      <a:gd name="connsiteY24" fmla="*/ 35173 h 70906"/>
                      <a:gd name="connsiteX25" fmla="*/ 36692 w 37811"/>
                      <a:gd name="connsiteY25" fmla="*/ 40130 h 70906"/>
                      <a:gd name="connsiteX26" fmla="*/ 37811 w 37811"/>
                      <a:gd name="connsiteY26" fmla="*/ 46285 h 70906"/>
                      <a:gd name="connsiteX27" fmla="*/ 33175 w 37811"/>
                      <a:gd name="connsiteY27" fmla="*/ 58436 h 70906"/>
                      <a:gd name="connsiteX28" fmla="*/ 21184 w 37811"/>
                      <a:gd name="connsiteY28" fmla="*/ 63632 h 70906"/>
                      <a:gd name="connsiteX29" fmla="*/ 21184 w 37811"/>
                      <a:gd name="connsiteY29" fmla="*/ 70746 h 70906"/>
                      <a:gd name="connsiteX30" fmla="*/ 17027 w 37811"/>
                      <a:gd name="connsiteY30" fmla="*/ 70746 h 70906"/>
                      <a:gd name="connsiteX31" fmla="*/ 17027 w 37811"/>
                      <a:gd name="connsiteY31" fmla="*/ 9433 h 70906"/>
                      <a:gd name="connsiteX32" fmla="*/ 10552 w 37811"/>
                      <a:gd name="connsiteY32" fmla="*/ 12711 h 70906"/>
                      <a:gd name="connsiteX33" fmla="*/ 8154 w 37811"/>
                      <a:gd name="connsiteY33" fmla="*/ 19026 h 70906"/>
                      <a:gd name="connsiteX34" fmla="*/ 10152 w 37811"/>
                      <a:gd name="connsiteY34" fmla="*/ 25021 h 70906"/>
                      <a:gd name="connsiteX35" fmla="*/ 16947 w 37811"/>
                      <a:gd name="connsiteY35" fmla="*/ 28858 h 70906"/>
                      <a:gd name="connsiteX36" fmla="*/ 16947 w 37811"/>
                      <a:gd name="connsiteY36" fmla="*/ 9433 h 70906"/>
                      <a:gd name="connsiteX37" fmla="*/ 21184 w 37811"/>
                      <a:gd name="connsiteY37" fmla="*/ 57956 h 70906"/>
                      <a:gd name="connsiteX38" fmla="*/ 27979 w 37811"/>
                      <a:gd name="connsiteY38" fmla="*/ 54439 h 70906"/>
                      <a:gd name="connsiteX39" fmla="*/ 30617 w 37811"/>
                      <a:gd name="connsiteY39" fmla="*/ 46924 h 70906"/>
                      <a:gd name="connsiteX40" fmla="*/ 28698 w 37811"/>
                      <a:gd name="connsiteY40" fmla="*/ 40769 h 70906"/>
                      <a:gd name="connsiteX41" fmla="*/ 21104 w 37811"/>
                      <a:gd name="connsiteY41" fmla="*/ 36612 h 70906"/>
                      <a:gd name="connsiteX42" fmla="*/ 21104 w 37811"/>
                      <a:gd name="connsiteY42" fmla="*/ 58036 h 70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811" h="70906">
                        <a:moveTo>
                          <a:pt x="17027" y="70906"/>
                        </a:moveTo>
                        <a:lnTo>
                          <a:pt x="17027" y="63871"/>
                        </a:lnTo>
                        <a:cubicBezTo>
                          <a:pt x="13510" y="63392"/>
                          <a:pt x="10632" y="62672"/>
                          <a:pt x="8474" y="61473"/>
                        </a:cubicBezTo>
                        <a:cubicBezTo>
                          <a:pt x="6235" y="60354"/>
                          <a:pt x="4397" y="58515"/>
                          <a:pt x="2798" y="55957"/>
                        </a:cubicBezTo>
                        <a:cubicBezTo>
                          <a:pt x="1199" y="53399"/>
                          <a:pt x="240" y="50362"/>
                          <a:pt x="0" y="46685"/>
                        </a:cubicBezTo>
                        <a:lnTo>
                          <a:pt x="7035" y="45326"/>
                        </a:lnTo>
                        <a:cubicBezTo>
                          <a:pt x="7594" y="49083"/>
                          <a:pt x="8554" y="51881"/>
                          <a:pt x="9913" y="53639"/>
                        </a:cubicBezTo>
                        <a:cubicBezTo>
                          <a:pt x="11911" y="56117"/>
                          <a:pt x="14229" y="57556"/>
                          <a:pt x="17027" y="57796"/>
                        </a:cubicBezTo>
                        <a:lnTo>
                          <a:pt x="17027" y="35413"/>
                        </a:lnTo>
                        <a:cubicBezTo>
                          <a:pt x="14149" y="34854"/>
                          <a:pt x="11192" y="33734"/>
                          <a:pt x="8154" y="32056"/>
                        </a:cubicBezTo>
                        <a:cubicBezTo>
                          <a:pt x="5916" y="30777"/>
                          <a:pt x="4157" y="29098"/>
                          <a:pt x="2958" y="26860"/>
                        </a:cubicBezTo>
                        <a:cubicBezTo>
                          <a:pt x="1759" y="24621"/>
                          <a:pt x="1119" y="22143"/>
                          <a:pt x="1119" y="19345"/>
                        </a:cubicBezTo>
                        <a:cubicBezTo>
                          <a:pt x="1119" y="14389"/>
                          <a:pt x="2878" y="10312"/>
                          <a:pt x="6395" y="7195"/>
                        </a:cubicBezTo>
                        <a:cubicBezTo>
                          <a:pt x="8793" y="5116"/>
                          <a:pt x="12311" y="3837"/>
                          <a:pt x="16947" y="3358"/>
                        </a:cubicBezTo>
                        <a:lnTo>
                          <a:pt x="16947" y="0"/>
                        </a:lnTo>
                        <a:lnTo>
                          <a:pt x="21104" y="0"/>
                        </a:lnTo>
                        <a:lnTo>
                          <a:pt x="21104" y="3358"/>
                        </a:lnTo>
                        <a:cubicBezTo>
                          <a:pt x="25181" y="3757"/>
                          <a:pt x="28458" y="4956"/>
                          <a:pt x="30857" y="6955"/>
                        </a:cubicBezTo>
                        <a:cubicBezTo>
                          <a:pt x="33894" y="9513"/>
                          <a:pt x="35813" y="13030"/>
                          <a:pt x="36372" y="17427"/>
                        </a:cubicBezTo>
                        <a:lnTo>
                          <a:pt x="29098" y="18546"/>
                        </a:lnTo>
                        <a:cubicBezTo>
                          <a:pt x="28698" y="15828"/>
                          <a:pt x="27819" y="13670"/>
                          <a:pt x="26540" y="12231"/>
                        </a:cubicBezTo>
                        <a:cubicBezTo>
                          <a:pt x="25181" y="10792"/>
                          <a:pt x="23422" y="9753"/>
                          <a:pt x="21104" y="9353"/>
                        </a:cubicBezTo>
                        <a:lnTo>
                          <a:pt x="21104" y="29578"/>
                        </a:lnTo>
                        <a:cubicBezTo>
                          <a:pt x="24621" y="30457"/>
                          <a:pt x="27019" y="31176"/>
                          <a:pt x="28139" y="31656"/>
                        </a:cubicBezTo>
                        <a:cubicBezTo>
                          <a:pt x="30297" y="32615"/>
                          <a:pt x="32136" y="33814"/>
                          <a:pt x="33494" y="35173"/>
                        </a:cubicBezTo>
                        <a:cubicBezTo>
                          <a:pt x="34854" y="36532"/>
                          <a:pt x="35973" y="38211"/>
                          <a:pt x="36692" y="40130"/>
                        </a:cubicBezTo>
                        <a:cubicBezTo>
                          <a:pt x="37412" y="42048"/>
                          <a:pt x="37811" y="44127"/>
                          <a:pt x="37811" y="46285"/>
                        </a:cubicBezTo>
                        <a:cubicBezTo>
                          <a:pt x="37811" y="51161"/>
                          <a:pt x="36292" y="55238"/>
                          <a:pt x="33175" y="58436"/>
                        </a:cubicBezTo>
                        <a:cubicBezTo>
                          <a:pt x="30057" y="61713"/>
                          <a:pt x="26060" y="63392"/>
                          <a:pt x="21184" y="63632"/>
                        </a:cubicBezTo>
                        <a:lnTo>
                          <a:pt x="21184" y="70746"/>
                        </a:lnTo>
                        <a:lnTo>
                          <a:pt x="17027" y="70746"/>
                        </a:lnTo>
                        <a:close/>
                        <a:moveTo>
                          <a:pt x="17027" y="9433"/>
                        </a:moveTo>
                        <a:cubicBezTo>
                          <a:pt x="14309" y="9833"/>
                          <a:pt x="12151" y="10952"/>
                          <a:pt x="10552" y="12711"/>
                        </a:cubicBezTo>
                        <a:cubicBezTo>
                          <a:pt x="8953" y="14469"/>
                          <a:pt x="8154" y="16547"/>
                          <a:pt x="8154" y="19026"/>
                        </a:cubicBezTo>
                        <a:cubicBezTo>
                          <a:pt x="8154" y="21504"/>
                          <a:pt x="8793" y="23422"/>
                          <a:pt x="10152" y="25021"/>
                        </a:cubicBezTo>
                        <a:cubicBezTo>
                          <a:pt x="11511" y="26620"/>
                          <a:pt x="13750" y="27899"/>
                          <a:pt x="16947" y="28858"/>
                        </a:cubicBezTo>
                        <a:lnTo>
                          <a:pt x="16947" y="9433"/>
                        </a:lnTo>
                        <a:close/>
                        <a:moveTo>
                          <a:pt x="21184" y="57956"/>
                        </a:moveTo>
                        <a:cubicBezTo>
                          <a:pt x="23902" y="57636"/>
                          <a:pt x="26140" y="56437"/>
                          <a:pt x="27979" y="54439"/>
                        </a:cubicBezTo>
                        <a:cubicBezTo>
                          <a:pt x="29737" y="52440"/>
                          <a:pt x="30617" y="49882"/>
                          <a:pt x="30617" y="46924"/>
                        </a:cubicBezTo>
                        <a:cubicBezTo>
                          <a:pt x="30617" y="44366"/>
                          <a:pt x="29977" y="42288"/>
                          <a:pt x="28698" y="40769"/>
                        </a:cubicBezTo>
                        <a:cubicBezTo>
                          <a:pt x="27419" y="39250"/>
                          <a:pt x="24941" y="37811"/>
                          <a:pt x="21104" y="36612"/>
                        </a:cubicBezTo>
                        <a:lnTo>
                          <a:pt x="21104" y="5803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9" name="Freeform: Shape 5088">
                    <a:extLst>
                      <a:ext uri="{FF2B5EF4-FFF2-40B4-BE49-F238E27FC236}">
                        <a16:creationId xmlns:a16="http://schemas.microsoft.com/office/drawing/2014/main" id="{982EF5DA-F537-31D1-550E-BEFD620D3A53}"/>
                      </a:ext>
                    </a:extLst>
                  </p:cNvPr>
                  <p:cNvSpPr/>
                  <p:nvPr/>
                </p:nvSpPr>
                <p:spPr>
                  <a:xfrm>
                    <a:off x="4484199" y="2519869"/>
                    <a:ext cx="21104" cy="57476"/>
                  </a:xfrm>
                  <a:custGeom>
                    <a:avLst/>
                    <a:gdLst>
                      <a:gd name="connsiteX0" fmla="*/ 21104 w 21104"/>
                      <a:gd name="connsiteY0" fmla="*/ 57476 h 57476"/>
                      <a:gd name="connsiteX1" fmla="*/ 14069 w 21104"/>
                      <a:gd name="connsiteY1" fmla="*/ 57476 h 57476"/>
                      <a:gd name="connsiteX2" fmla="*/ 14069 w 21104"/>
                      <a:gd name="connsiteY2" fmla="*/ 12710 h 57476"/>
                      <a:gd name="connsiteX3" fmla="*/ 7434 w 21104"/>
                      <a:gd name="connsiteY3" fmla="*/ 17586 h 57476"/>
                      <a:gd name="connsiteX4" fmla="*/ 0 w 21104"/>
                      <a:gd name="connsiteY4" fmla="*/ 21184 h 57476"/>
                      <a:gd name="connsiteX5" fmla="*/ 0 w 21104"/>
                      <a:gd name="connsiteY5" fmla="*/ 14389 h 57476"/>
                      <a:gd name="connsiteX6" fmla="*/ 10312 w 21104"/>
                      <a:gd name="connsiteY6" fmla="*/ 7674 h 57476"/>
                      <a:gd name="connsiteX7" fmla="*/ 16547 w 21104"/>
                      <a:gd name="connsiteY7" fmla="*/ 0 h 57476"/>
                      <a:gd name="connsiteX8" fmla="*/ 21104 w 21104"/>
                      <a:gd name="connsiteY8" fmla="*/ 0 h 57476"/>
                      <a:gd name="connsiteX9" fmla="*/ 21104 w 21104"/>
                      <a:gd name="connsiteY9" fmla="*/ 57476 h 57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104" h="57476">
                        <a:moveTo>
                          <a:pt x="21104" y="57476"/>
                        </a:moveTo>
                        <a:lnTo>
                          <a:pt x="14069" y="57476"/>
                        </a:lnTo>
                        <a:lnTo>
                          <a:pt x="14069" y="12710"/>
                        </a:lnTo>
                        <a:cubicBezTo>
                          <a:pt x="12391" y="14309"/>
                          <a:pt x="10152" y="15908"/>
                          <a:pt x="7434" y="17586"/>
                        </a:cubicBezTo>
                        <a:cubicBezTo>
                          <a:pt x="4716" y="19185"/>
                          <a:pt x="2238" y="20384"/>
                          <a:pt x="0" y="21184"/>
                        </a:cubicBezTo>
                        <a:lnTo>
                          <a:pt x="0" y="14389"/>
                        </a:lnTo>
                        <a:cubicBezTo>
                          <a:pt x="3917" y="12550"/>
                          <a:pt x="7355" y="10312"/>
                          <a:pt x="10312" y="7674"/>
                        </a:cubicBezTo>
                        <a:cubicBezTo>
                          <a:pt x="13270" y="5036"/>
                          <a:pt x="15348" y="2478"/>
                          <a:pt x="16547" y="0"/>
                        </a:cubicBezTo>
                        <a:lnTo>
                          <a:pt x="21104" y="0"/>
                        </a:lnTo>
                        <a:lnTo>
                          <a:pt x="21104" y="5747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0" name="Freeform: Shape 5089">
                    <a:extLst>
                      <a:ext uri="{FF2B5EF4-FFF2-40B4-BE49-F238E27FC236}">
                        <a16:creationId xmlns:a16="http://schemas.microsoft.com/office/drawing/2014/main" id="{A19A4F07-09BB-2A4F-B74E-FECF85A69E60}"/>
                      </a:ext>
                    </a:extLst>
                  </p:cNvPr>
                  <p:cNvSpPr/>
                  <p:nvPr/>
                </p:nvSpPr>
                <p:spPr>
                  <a:xfrm>
                    <a:off x="4527287" y="2569351"/>
                    <a:ext cx="7993" cy="7993"/>
                  </a:xfrm>
                  <a:custGeom>
                    <a:avLst/>
                    <a:gdLst>
                      <a:gd name="connsiteX0" fmla="*/ 0 w 7993"/>
                      <a:gd name="connsiteY0" fmla="*/ 7994 h 7993"/>
                      <a:gd name="connsiteX1" fmla="*/ 0 w 7993"/>
                      <a:gd name="connsiteY1" fmla="*/ 0 h 7993"/>
                      <a:gd name="connsiteX2" fmla="*/ 7994 w 7993"/>
                      <a:gd name="connsiteY2" fmla="*/ 0 h 7993"/>
                      <a:gd name="connsiteX3" fmla="*/ 7994 w 7993"/>
                      <a:gd name="connsiteY3" fmla="*/ 7994 h 7993"/>
                      <a:gd name="connsiteX4" fmla="*/ 0 w 7993"/>
                      <a:gd name="connsiteY4" fmla="*/ 7994 h 7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3" h="7993">
                        <a:moveTo>
                          <a:pt x="0" y="7994"/>
                        </a:moveTo>
                        <a:lnTo>
                          <a:pt x="0" y="0"/>
                        </a:lnTo>
                        <a:lnTo>
                          <a:pt x="7994" y="0"/>
                        </a:lnTo>
                        <a:lnTo>
                          <a:pt x="7994" y="7994"/>
                        </a:lnTo>
                        <a:lnTo>
                          <a:pt x="0" y="799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1" name="Freeform: Shape 5090">
                    <a:extLst>
                      <a:ext uri="{FF2B5EF4-FFF2-40B4-BE49-F238E27FC236}">
                        <a16:creationId xmlns:a16="http://schemas.microsoft.com/office/drawing/2014/main" id="{53CCF983-7378-2C3C-B758-D9328BDA111D}"/>
                      </a:ext>
                    </a:extLst>
                  </p:cNvPr>
                  <p:cNvSpPr/>
                  <p:nvPr/>
                </p:nvSpPr>
                <p:spPr>
                  <a:xfrm>
                    <a:off x="4545513" y="2519869"/>
                    <a:ext cx="37651" cy="58355"/>
                  </a:xfrm>
                  <a:custGeom>
                    <a:avLst/>
                    <a:gdLst>
                      <a:gd name="connsiteX0" fmla="*/ 1039 w 37651"/>
                      <a:gd name="connsiteY0" fmla="*/ 44286 h 58355"/>
                      <a:gd name="connsiteX1" fmla="*/ 7754 w 37651"/>
                      <a:gd name="connsiteY1" fmla="*/ 43647 h 58355"/>
                      <a:gd name="connsiteX2" fmla="*/ 11032 w 37651"/>
                      <a:gd name="connsiteY2" fmla="*/ 50521 h 58355"/>
                      <a:gd name="connsiteX3" fmla="*/ 17267 w 37651"/>
                      <a:gd name="connsiteY3" fmla="*/ 52680 h 58355"/>
                      <a:gd name="connsiteX4" fmla="*/ 22942 w 37651"/>
                      <a:gd name="connsiteY4" fmla="*/ 51161 h 58355"/>
                      <a:gd name="connsiteX5" fmla="*/ 26939 w 37651"/>
                      <a:gd name="connsiteY5" fmla="*/ 47164 h 58355"/>
                      <a:gd name="connsiteX6" fmla="*/ 29577 w 37651"/>
                      <a:gd name="connsiteY6" fmla="*/ 40449 h 58355"/>
                      <a:gd name="connsiteX7" fmla="*/ 30617 w 37651"/>
                      <a:gd name="connsiteY7" fmla="*/ 31896 h 58355"/>
                      <a:gd name="connsiteX8" fmla="*/ 30617 w 37651"/>
                      <a:gd name="connsiteY8" fmla="*/ 30457 h 58355"/>
                      <a:gd name="connsiteX9" fmla="*/ 24861 w 37651"/>
                      <a:gd name="connsiteY9" fmla="*/ 35893 h 58355"/>
                      <a:gd name="connsiteX10" fmla="*/ 16947 w 37651"/>
                      <a:gd name="connsiteY10" fmla="*/ 37971 h 58355"/>
                      <a:gd name="connsiteX11" fmla="*/ 4956 w 37651"/>
                      <a:gd name="connsiteY11" fmla="*/ 32855 h 58355"/>
                      <a:gd name="connsiteX12" fmla="*/ 0 w 37651"/>
                      <a:gd name="connsiteY12" fmla="*/ 19265 h 58355"/>
                      <a:gd name="connsiteX13" fmla="*/ 5116 w 37651"/>
                      <a:gd name="connsiteY13" fmla="*/ 5276 h 58355"/>
                      <a:gd name="connsiteX14" fmla="*/ 17986 w 37651"/>
                      <a:gd name="connsiteY14" fmla="*/ 0 h 58355"/>
                      <a:gd name="connsiteX15" fmla="*/ 28218 w 37651"/>
                      <a:gd name="connsiteY15" fmla="*/ 3038 h 58355"/>
                      <a:gd name="connsiteX16" fmla="*/ 35253 w 37651"/>
                      <a:gd name="connsiteY16" fmla="*/ 11591 h 58355"/>
                      <a:gd name="connsiteX17" fmla="*/ 37651 w 37651"/>
                      <a:gd name="connsiteY17" fmla="*/ 27659 h 58355"/>
                      <a:gd name="connsiteX18" fmla="*/ 35253 w 37651"/>
                      <a:gd name="connsiteY18" fmla="*/ 45086 h 58355"/>
                      <a:gd name="connsiteX19" fmla="*/ 28138 w 37651"/>
                      <a:gd name="connsiteY19" fmla="*/ 54998 h 58355"/>
                      <a:gd name="connsiteX20" fmla="*/ 17107 w 37651"/>
                      <a:gd name="connsiteY20" fmla="*/ 58355 h 58355"/>
                      <a:gd name="connsiteX21" fmla="*/ 6155 w 37651"/>
                      <a:gd name="connsiteY21" fmla="*/ 54598 h 58355"/>
                      <a:gd name="connsiteX22" fmla="*/ 1039 w 37651"/>
                      <a:gd name="connsiteY22" fmla="*/ 44126 h 58355"/>
                      <a:gd name="connsiteX23" fmla="*/ 29817 w 37651"/>
                      <a:gd name="connsiteY23" fmla="*/ 19026 h 58355"/>
                      <a:gd name="connsiteX24" fmla="*/ 26620 w 37651"/>
                      <a:gd name="connsiteY24" fmla="*/ 9433 h 58355"/>
                      <a:gd name="connsiteX25" fmla="*/ 18866 w 37651"/>
                      <a:gd name="connsiteY25" fmla="*/ 5915 h 58355"/>
                      <a:gd name="connsiteX26" fmla="*/ 10712 w 37651"/>
                      <a:gd name="connsiteY26" fmla="*/ 9753 h 58355"/>
                      <a:gd name="connsiteX27" fmla="*/ 7274 w 37651"/>
                      <a:gd name="connsiteY27" fmla="*/ 19665 h 58355"/>
                      <a:gd name="connsiteX28" fmla="*/ 10552 w 37651"/>
                      <a:gd name="connsiteY28" fmla="*/ 28538 h 58355"/>
                      <a:gd name="connsiteX29" fmla="*/ 18706 w 37651"/>
                      <a:gd name="connsiteY29" fmla="*/ 31976 h 58355"/>
                      <a:gd name="connsiteX30" fmla="*/ 26700 w 37651"/>
                      <a:gd name="connsiteY30" fmla="*/ 28538 h 58355"/>
                      <a:gd name="connsiteX31" fmla="*/ 29817 w 37651"/>
                      <a:gd name="connsiteY31" fmla="*/ 19105 h 58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651" h="58355">
                        <a:moveTo>
                          <a:pt x="1039" y="44286"/>
                        </a:moveTo>
                        <a:lnTo>
                          <a:pt x="7754" y="43647"/>
                        </a:lnTo>
                        <a:cubicBezTo>
                          <a:pt x="8313" y="46844"/>
                          <a:pt x="9433" y="49162"/>
                          <a:pt x="11032" y="50521"/>
                        </a:cubicBezTo>
                        <a:cubicBezTo>
                          <a:pt x="12630" y="51960"/>
                          <a:pt x="14709" y="52680"/>
                          <a:pt x="17267" y="52680"/>
                        </a:cubicBezTo>
                        <a:cubicBezTo>
                          <a:pt x="19425" y="52680"/>
                          <a:pt x="21344" y="52200"/>
                          <a:pt x="22942" y="51161"/>
                        </a:cubicBezTo>
                        <a:cubicBezTo>
                          <a:pt x="24541" y="50202"/>
                          <a:pt x="25900" y="48843"/>
                          <a:pt x="26939" y="47164"/>
                        </a:cubicBezTo>
                        <a:cubicBezTo>
                          <a:pt x="27979" y="45485"/>
                          <a:pt x="28858" y="43247"/>
                          <a:pt x="29577" y="40449"/>
                        </a:cubicBezTo>
                        <a:cubicBezTo>
                          <a:pt x="30297" y="37651"/>
                          <a:pt x="30617" y="34773"/>
                          <a:pt x="30617" y="31896"/>
                        </a:cubicBezTo>
                        <a:cubicBezTo>
                          <a:pt x="30617" y="31576"/>
                          <a:pt x="30617" y="31096"/>
                          <a:pt x="30617" y="30457"/>
                        </a:cubicBezTo>
                        <a:cubicBezTo>
                          <a:pt x="29178" y="32695"/>
                          <a:pt x="27259" y="34534"/>
                          <a:pt x="24861" y="35893"/>
                        </a:cubicBezTo>
                        <a:cubicBezTo>
                          <a:pt x="22463" y="37252"/>
                          <a:pt x="19825" y="37971"/>
                          <a:pt x="16947" y="37971"/>
                        </a:cubicBezTo>
                        <a:cubicBezTo>
                          <a:pt x="12231" y="37971"/>
                          <a:pt x="8234" y="36292"/>
                          <a:pt x="4956" y="32855"/>
                        </a:cubicBezTo>
                        <a:cubicBezTo>
                          <a:pt x="1679" y="29418"/>
                          <a:pt x="0" y="24861"/>
                          <a:pt x="0" y="19265"/>
                        </a:cubicBezTo>
                        <a:cubicBezTo>
                          <a:pt x="0" y="13670"/>
                          <a:pt x="1679" y="8793"/>
                          <a:pt x="5116" y="5276"/>
                        </a:cubicBezTo>
                        <a:cubicBezTo>
                          <a:pt x="8553" y="1759"/>
                          <a:pt x="12790" y="0"/>
                          <a:pt x="17986" y="0"/>
                        </a:cubicBezTo>
                        <a:cubicBezTo>
                          <a:pt x="21743" y="0"/>
                          <a:pt x="25101" y="959"/>
                          <a:pt x="28218" y="3038"/>
                        </a:cubicBezTo>
                        <a:cubicBezTo>
                          <a:pt x="31336" y="5116"/>
                          <a:pt x="33654" y="7914"/>
                          <a:pt x="35253" y="11591"/>
                        </a:cubicBezTo>
                        <a:cubicBezTo>
                          <a:pt x="36852" y="15268"/>
                          <a:pt x="37651" y="20704"/>
                          <a:pt x="37651" y="27659"/>
                        </a:cubicBezTo>
                        <a:cubicBezTo>
                          <a:pt x="37651" y="34614"/>
                          <a:pt x="36852" y="40769"/>
                          <a:pt x="35253" y="45086"/>
                        </a:cubicBezTo>
                        <a:cubicBezTo>
                          <a:pt x="33654" y="49402"/>
                          <a:pt x="31336" y="52760"/>
                          <a:pt x="28138" y="54998"/>
                        </a:cubicBezTo>
                        <a:cubicBezTo>
                          <a:pt x="25021" y="57236"/>
                          <a:pt x="21344" y="58355"/>
                          <a:pt x="17107" y="58355"/>
                        </a:cubicBezTo>
                        <a:cubicBezTo>
                          <a:pt x="12630" y="58355"/>
                          <a:pt x="8953" y="57076"/>
                          <a:pt x="6155" y="54598"/>
                        </a:cubicBezTo>
                        <a:cubicBezTo>
                          <a:pt x="3357" y="52120"/>
                          <a:pt x="1599" y="48603"/>
                          <a:pt x="1039" y="44126"/>
                        </a:cubicBezTo>
                        <a:close/>
                        <a:moveTo>
                          <a:pt x="29817" y="19026"/>
                        </a:moveTo>
                        <a:cubicBezTo>
                          <a:pt x="29817" y="15029"/>
                          <a:pt x="28778" y="11751"/>
                          <a:pt x="26620" y="9433"/>
                        </a:cubicBezTo>
                        <a:cubicBezTo>
                          <a:pt x="24461" y="7114"/>
                          <a:pt x="21903" y="5915"/>
                          <a:pt x="18866" y="5915"/>
                        </a:cubicBezTo>
                        <a:cubicBezTo>
                          <a:pt x="15828" y="5915"/>
                          <a:pt x="13030" y="7194"/>
                          <a:pt x="10712" y="9753"/>
                        </a:cubicBezTo>
                        <a:cubicBezTo>
                          <a:pt x="8394" y="12310"/>
                          <a:pt x="7274" y="15588"/>
                          <a:pt x="7274" y="19665"/>
                        </a:cubicBezTo>
                        <a:cubicBezTo>
                          <a:pt x="7274" y="23342"/>
                          <a:pt x="8394" y="26300"/>
                          <a:pt x="10552" y="28538"/>
                        </a:cubicBezTo>
                        <a:cubicBezTo>
                          <a:pt x="12710" y="30856"/>
                          <a:pt x="15428" y="31976"/>
                          <a:pt x="18706" y="31976"/>
                        </a:cubicBezTo>
                        <a:cubicBezTo>
                          <a:pt x="21983" y="31976"/>
                          <a:pt x="24621" y="30856"/>
                          <a:pt x="26700" y="28538"/>
                        </a:cubicBezTo>
                        <a:cubicBezTo>
                          <a:pt x="28778" y="26300"/>
                          <a:pt x="29817" y="23102"/>
                          <a:pt x="29817" y="19105"/>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2" name="Freeform: Shape 5091">
                    <a:extLst>
                      <a:ext uri="{FF2B5EF4-FFF2-40B4-BE49-F238E27FC236}">
                        <a16:creationId xmlns:a16="http://schemas.microsoft.com/office/drawing/2014/main" id="{FD02E43B-59E0-93BD-3649-66E85D131E24}"/>
                      </a:ext>
                    </a:extLst>
                  </p:cNvPr>
                  <p:cNvSpPr/>
                  <p:nvPr/>
                </p:nvSpPr>
                <p:spPr>
                  <a:xfrm>
                    <a:off x="4588520" y="2520189"/>
                    <a:ext cx="45325" cy="57156"/>
                  </a:xfrm>
                  <a:custGeom>
                    <a:avLst/>
                    <a:gdLst>
                      <a:gd name="connsiteX0" fmla="*/ 18866 w 45325"/>
                      <a:gd name="connsiteY0" fmla="*/ 57157 h 57156"/>
                      <a:gd name="connsiteX1" fmla="*/ 18866 w 45325"/>
                      <a:gd name="connsiteY1" fmla="*/ 6715 h 57156"/>
                      <a:gd name="connsiteX2" fmla="*/ 0 w 45325"/>
                      <a:gd name="connsiteY2" fmla="*/ 6715 h 57156"/>
                      <a:gd name="connsiteX3" fmla="*/ 0 w 45325"/>
                      <a:gd name="connsiteY3" fmla="*/ 0 h 57156"/>
                      <a:gd name="connsiteX4" fmla="*/ 45325 w 45325"/>
                      <a:gd name="connsiteY4" fmla="*/ 0 h 57156"/>
                      <a:gd name="connsiteX5" fmla="*/ 45325 w 45325"/>
                      <a:gd name="connsiteY5" fmla="*/ 6715 h 57156"/>
                      <a:gd name="connsiteX6" fmla="*/ 26380 w 45325"/>
                      <a:gd name="connsiteY6" fmla="*/ 6715 h 57156"/>
                      <a:gd name="connsiteX7" fmla="*/ 26380 w 45325"/>
                      <a:gd name="connsiteY7" fmla="*/ 57157 h 57156"/>
                      <a:gd name="connsiteX8" fmla="*/ 18785 w 45325"/>
                      <a:gd name="connsiteY8" fmla="*/ 57157 h 5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25" h="57156">
                        <a:moveTo>
                          <a:pt x="18866" y="57157"/>
                        </a:moveTo>
                        <a:lnTo>
                          <a:pt x="18866" y="6715"/>
                        </a:lnTo>
                        <a:lnTo>
                          <a:pt x="0" y="6715"/>
                        </a:lnTo>
                        <a:lnTo>
                          <a:pt x="0" y="0"/>
                        </a:lnTo>
                        <a:lnTo>
                          <a:pt x="45325" y="0"/>
                        </a:lnTo>
                        <a:lnTo>
                          <a:pt x="45325" y="6715"/>
                        </a:lnTo>
                        <a:lnTo>
                          <a:pt x="26380" y="6715"/>
                        </a:lnTo>
                        <a:lnTo>
                          <a:pt x="26380" y="57157"/>
                        </a:lnTo>
                        <a:lnTo>
                          <a:pt x="18785" y="5715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3" name="Freeform: Shape 5092">
                    <a:extLst>
                      <a:ext uri="{FF2B5EF4-FFF2-40B4-BE49-F238E27FC236}">
                        <a16:creationId xmlns:a16="http://schemas.microsoft.com/office/drawing/2014/main" id="{36CFA534-3C4B-B16B-561E-1102A8E008E0}"/>
                      </a:ext>
                    </a:extLst>
                  </p:cNvPr>
                  <p:cNvSpPr/>
                  <p:nvPr/>
                </p:nvSpPr>
                <p:spPr>
                  <a:xfrm>
                    <a:off x="4699395" y="2513394"/>
                    <a:ext cx="51400" cy="65230"/>
                  </a:xfrm>
                  <a:custGeom>
                    <a:avLst/>
                    <a:gdLst>
                      <a:gd name="connsiteX0" fmla="*/ 0 w 51400"/>
                      <a:gd name="connsiteY0" fmla="*/ 43487 h 65230"/>
                      <a:gd name="connsiteX1" fmla="*/ 12390 w 51400"/>
                      <a:gd name="connsiteY1" fmla="*/ 42288 h 65230"/>
                      <a:gd name="connsiteX2" fmla="*/ 16947 w 51400"/>
                      <a:gd name="connsiteY2" fmla="*/ 51401 h 65230"/>
                      <a:gd name="connsiteX3" fmla="*/ 26140 w 51400"/>
                      <a:gd name="connsiteY3" fmla="*/ 54358 h 65230"/>
                      <a:gd name="connsiteX4" fmla="*/ 35413 w 51400"/>
                      <a:gd name="connsiteY4" fmla="*/ 51721 h 65230"/>
                      <a:gd name="connsiteX5" fmla="*/ 38531 w 51400"/>
                      <a:gd name="connsiteY5" fmla="*/ 45645 h 65230"/>
                      <a:gd name="connsiteX6" fmla="*/ 37251 w 51400"/>
                      <a:gd name="connsiteY6" fmla="*/ 41808 h 65230"/>
                      <a:gd name="connsiteX7" fmla="*/ 32695 w 51400"/>
                      <a:gd name="connsiteY7" fmla="*/ 39090 h 65230"/>
                      <a:gd name="connsiteX8" fmla="*/ 22543 w 51400"/>
                      <a:gd name="connsiteY8" fmla="*/ 36372 h 65230"/>
                      <a:gd name="connsiteX9" fmla="*/ 8233 w 51400"/>
                      <a:gd name="connsiteY9" fmla="*/ 30137 h 65230"/>
                      <a:gd name="connsiteX10" fmla="*/ 2478 w 51400"/>
                      <a:gd name="connsiteY10" fmla="*/ 17507 h 65230"/>
                      <a:gd name="connsiteX11" fmla="*/ 5196 w 51400"/>
                      <a:gd name="connsiteY11" fmla="*/ 8553 h 65230"/>
                      <a:gd name="connsiteX12" fmla="*/ 13030 w 51400"/>
                      <a:gd name="connsiteY12" fmla="*/ 2158 h 65230"/>
                      <a:gd name="connsiteX13" fmla="*/ 25421 w 51400"/>
                      <a:gd name="connsiteY13" fmla="*/ 0 h 65230"/>
                      <a:gd name="connsiteX14" fmla="*/ 43247 w 51400"/>
                      <a:gd name="connsiteY14" fmla="*/ 5196 h 65230"/>
                      <a:gd name="connsiteX15" fmla="*/ 49562 w 51400"/>
                      <a:gd name="connsiteY15" fmla="*/ 19105 h 65230"/>
                      <a:gd name="connsiteX16" fmla="*/ 36852 w 51400"/>
                      <a:gd name="connsiteY16" fmla="*/ 19665 h 65230"/>
                      <a:gd name="connsiteX17" fmla="*/ 33334 w 51400"/>
                      <a:gd name="connsiteY17" fmla="*/ 12710 h 65230"/>
                      <a:gd name="connsiteX18" fmla="*/ 25261 w 51400"/>
                      <a:gd name="connsiteY18" fmla="*/ 10552 h 65230"/>
                      <a:gd name="connsiteX19" fmla="*/ 16627 w 51400"/>
                      <a:gd name="connsiteY19" fmla="*/ 12790 h 65230"/>
                      <a:gd name="connsiteX20" fmla="*/ 14629 w 51400"/>
                      <a:gd name="connsiteY20" fmla="*/ 16707 h 65230"/>
                      <a:gd name="connsiteX21" fmla="*/ 16547 w 51400"/>
                      <a:gd name="connsiteY21" fmla="*/ 20544 h 65230"/>
                      <a:gd name="connsiteX22" fmla="*/ 28218 w 51400"/>
                      <a:gd name="connsiteY22" fmla="*/ 24781 h 65230"/>
                      <a:gd name="connsiteX23" fmla="*/ 41968 w 51400"/>
                      <a:gd name="connsiteY23" fmla="*/ 29338 h 65230"/>
                      <a:gd name="connsiteX24" fmla="*/ 48923 w 51400"/>
                      <a:gd name="connsiteY24" fmla="*/ 35733 h 65230"/>
                      <a:gd name="connsiteX25" fmla="*/ 51401 w 51400"/>
                      <a:gd name="connsiteY25" fmla="*/ 45725 h 65230"/>
                      <a:gd name="connsiteX26" fmla="*/ 48363 w 51400"/>
                      <a:gd name="connsiteY26" fmla="*/ 55877 h 65230"/>
                      <a:gd name="connsiteX27" fmla="*/ 39890 w 51400"/>
                      <a:gd name="connsiteY27" fmla="*/ 62912 h 65230"/>
                      <a:gd name="connsiteX28" fmla="*/ 26220 w 51400"/>
                      <a:gd name="connsiteY28" fmla="*/ 65230 h 65230"/>
                      <a:gd name="connsiteX29" fmla="*/ 7914 w 51400"/>
                      <a:gd name="connsiteY29" fmla="*/ 59715 h 65230"/>
                      <a:gd name="connsiteX30" fmla="*/ 240 w 51400"/>
                      <a:gd name="connsiteY30" fmla="*/ 43647 h 65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1400" h="65230">
                        <a:moveTo>
                          <a:pt x="0" y="43487"/>
                        </a:moveTo>
                        <a:lnTo>
                          <a:pt x="12390" y="42288"/>
                        </a:lnTo>
                        <a:cubicBezTo>
                          <a:pt x="13110" y="46445"/>
                          <a:pt x="14629" y="49482"/>
                          <a:pt x="16947" y="51401"/>
                        </a:cubicBezTo>
                        <a:cubicBezTo>
                          <a:pt x="19265" y="53319"/>
                          <a:pt x="22303" y="54358"/>
                          <a:pt x="26140" y="54358"/>
                        </a:cubicBezTo>
                        <a:cubicBezTo>
                          <a:pt x="30217" y="54358"/>
                          <a:pt x="33334" y="53479"/>
                          <a:pt x="35413" y="51721"/>
                        </a:cubicBezTo>
                        <a:cubicBezTo>
                          <a:pt x="37491" y="49962"/>
                          <a:pt x="38531" y="47963"/>
                          <a:pt x="38531" y="45645"/>
                        </a:cubicBezTo>
                        <a:cubicBezTo>
                          <a:pt x="38531" y="44126"/>
                          <a:pt x="38131" y="42927"/>
                          <a:pt x="37251" y="41808"/>
                        </a:cubicBezTo>
                        <a:cubicBezTo>
                          <a:pt x="36372" y="40769"/>
                          <a:pt x="34853" y="39890"/>
                          <a:pt x="32695" y="39090"/>
                        </a:cubicBezTo>
                        <a:cubicBezTo>
                          <a:pt x="31176" y="38610"/>
                          <a:pt x="27819" y="37651"/>
                          <a:pt x="22543" y="36372"/>
                        </a:cubicBezTo>
                        <a:cubicBezTo>
                          <a:pt x="15748" y="34694"/>
                          <a:pt x="10952" y="32615"/>
                          <a:pt x="8233" y="30137"/>
                        </a:cubicBezTo>
                        <a:cubicBezTo>
                          <a:pt x="4397" y="26700"/>
                          <a:pt x="2478" y="22463"/>
                          <a:pt x="2478" y="17507"/>
                        </a:cubicBezTo>
                        <a:cubicBezTo>
                          <a:pt x="2478" y="14309"/>
                          <a:pt x="3357" y="11271"/>
                          <a:pt x="5196" y="8553"/>
                        </a:cubicBezTo>
                        <a:cubicBezTo>
                          <a:pt x="7035" y="5756"/>
                          <a:pt x="9593" y="3597"/>
                          <a:pt x="13030" y="2158"/>
                        </a:cubicBezTo>
                        <a:cubicBezTo>
                          <a:pt x="16467" y="719"/>
                          <a:pt x="20624" y="0"/>
                          <a:pt x="25421" y="0"/>
                        </a:cubicBezTo>
                        <a:cubicBezTo>
                          <a:pt x="33334" y="0"/>
                          <a:pt x="39250" y="1759"/>
                          <a:pt x="43247" y="5196"/>
                        </a:cubicBezTo>
                        <a:cubicBezTo>
                          <a:pt x="47244" y="8633"/>
                          <a:pt x="49322" y="13270"/>
                          <a:pt x="49562" y="19105"/>
                        </a:cubicBezTo>
                        <a:lnTo>
                          <a:pt x="36852" y="19665"/>
                        </a:lnTo>
                        <a:cubicBezTo>
                          <a:pt x="36292" y="16467"/>
                          <a:pt x="35173" y="14069"/>
                          <a:pt x="33334" y="12710"/>
                        </a:cubicBezTo>
                        <a:cubicBezTo>
                          <a:pt x="31576" y="11271"/>
                          <a:pt x="28858" y="10552"/>
                          <a:pt x="25261" y="10552"/>
                        </a:cubicBezTo>
                        <a:cubicBezTo>
                          <a:pt x="21663" y="10552"/>
                          <a:pt x="18705" y="11271"/>
                          <a:pt x="16627" y="12790"/>
                        </a:cubicBezTo>
                        <a:cubicBezTo>
                          <a:pt x="15268" y="13750"/>
                          <a:pt x="14629" y="15108"/>
                          <a:pt x="14629" y="16707"/>
                        </a:cubicBezTo>
                        <a:cubicBezTo>
                          <a:pt x="14629" y="18226"/>
                          <a:pt x="15268" y="19505"/>
                          <a:pt x="16547" y="20544"/>
                        </a:cubicBezTo>
                        <a:cubicBezTo>
                          <a:pt x="18146" y="21903"/>
                          <a:pt x="22063" y="23262"/>
                          <a:pt x="28218" y="24781"/>
                        </a:cubicBezTo>
                        <a:cubicBezTo>
                          <a:pt x="34374" y="26220"/>
                          <a:pt x="39010" y="27739"/>
                          <a:pt x="41968" y="29338"/>
                        </a:cubicBezTo>
                        <a:cubicBezTo>
                          <a:pt x="44926" y="30936"/>
                          <a:pt x="47244" y="33015"/>
                          <a:pt x="48923" y="35733"/>
                        </a:cubicBezTo>
                        <a:cubicBezTo>
                          <a:pt x="50602" y="38451"/>
                          <a:pt x="51401" y="41808"/>
                          <a:pt x="51401" y="45725"/>
                        </a:cubicBezTo>
                        <a:cubicBezTo>
                          <a:pt x="51401" y="49322"/>
                          <a:pt x="50442" y="52680"/>
                          <a:pt x="48363" y="55877"/>
                        </a:cubicBezTo>
                        <a:cubicBezTo>
                          <a:pt x="46365" y="58995"/>
                          <a:pt x="43567" y="61393"/>
                          <a:pt x="39890" y="62912"/>
                        </a:cubicBezTo>
                        <a:cubicBezTo>
                          <a:pt x="36212" y="64431"/>
                          <a:pt x="31656" y="65230"/>
                          <a:pt x="26220" y="65230"/>
                        </a:cubicBezTo>
                        <a:cubicBezTo>
                          <a:pt x="18226" y="65230"/>
                          <a:pt x="12151" y="63392"/>
                          <a:pt x="7914" y="59715"/>
                        </a:cubicBezTo>
                        <a:cubicBezTo>
                          <a:pt x="3677" y="56037"/>
                          <a:pt x="1119" y="50681"/>
                          <a:pt x="240" y="4364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4" name="Freeform: Shape 5093">
                    <a:extLst>
                      <a:ext uri="{FF2B5EF4-FFF2-40B4-BE49-F238E27FC236}">
                        <a16:creationId xmlns:a16="http://schemas.microsoft.com/office/drawing/2014/main" id="{202B2B7E-38B3-BA81-F660-D368DD55DF20}"/>
                      </a:ext>
                    </a:extLst>
                  </p:cNvPr>
                  <p:cNvSpPr/>
                  <p:nvPr/>
                </p:nvSpPr>
                <p:spPr>
                  <a:xfrm>
                    <a:off x="4758390" y="2530741"/>
                    <a:ext cx="47084" cy="47643"/>
                  </a:xfrm>
                  <a:custGeom>
                    <a:avLst/>
                    <a:gdLst>
                      <a:gd name="connsiteX0" fmla="*/ 0 w 47084"/>
                      <a:gd name="connsiteY0" fmla="*/ 23182 h 47643"/>
                      <a:gd name="connsiteX1" fmla="*/ 2958 w 47084"/>
                      <a:gd name="connsiteY1" fmla="*/ 11511 h 47643"/>
                      <a:gd name="connsiteX2" fmla="*/ 11351 w 47084"/>
                      <a:gd name="connsiteY2" fmla="*/ 2958 h 47643"/>
                      <a:gd name="connsiteX3" fmla="*/ 23502 w 47084"/>
                      <a:gd name="connsiteY3" fmla="*/ 0 h 47643"/>
                      <a:gd name="connsiteX4" fmla="*/ 40449 w 47084"/>
                      <a:gd name="connsiteY4" fmla="*/ 6715 h 47643"/>
                      <a:gd name="connsiteX5" fmla="*/ 47084 w 47084"/>
                      <a:gd name="connsiteY5" fmla="*/ 23662 h 47643"/>
                      <a:gd name="connsiteX6" fmla="*/ 40449 w 47084"/>
                      <a:gd name="connsiteY6" fmla="*/ 40849 h 47643"/>
                      <a:gd name="connsiteX7" fmla="*/ 23662 w 47084"/>
                      <a:gd name="connsiteY7" fmla="*/ 47644 h 47643"/>
                      <a:gd name="connsiteX8" fmla="*/ 11671 w 47084"/>
                      <a:gd name="connsiteY8" fmla="*/ 44846 h 47643"/>
                      <a:gd name="connsiteX9" fmla="*/ 3038 w 47084"/>
                      <a:gd name="connsiteY9" fmla="*/ 36532 h 47643"/>
                      <a:gd name="connsiteX10" fmla="*/ 80 w 47084"/>
                      <a:gd name="connsiteY10" fmla="*/ 23182 h 47643"/>
                      <a:gd name="connsiteX11" fmla="*/ 12390 w 47084"/>
                      <a:gd name="connsiteY11" fmla="*/ 23822 h 47643"/>
                      <a:gd name="connsiteX12" fmla="*/ 15588 w 47084"/>
                      <a:gd name="connsiteY12" fmla="*/ 34214 h 47643"/>
                      <a:gd name="connsiteX13" fmla="*/ 23502 w 47084"/>
                      <a:gd name="connsiteY13" fmla="*/ 37811 h 47643"/>
                      <a:gd name="connsiteX14" fmla="*/ 31416 w 47084"/>
                      <a:gd name="connsiteY14" fmla="*/ 34214 h 47643"/>
                      <a:gd name="connsiteX15" fmla="*/ 34613 w 47084"/>
                      <a:gd name="connsiteY15" fmla="*/ 23742 h 47643"/>
                      <a:gd name="connsiteX16" fmla="*/ 31416 w 47084"/>
                      <a:gd name="connsiteY16" fmla="*/ 13430 h 47643"/>
                      <a:gd name="connsiteX17" fmla="*/ 23502 w 47084"/>
                      <a:gd name="connsiteY17" fmla="*/ 9833 h 47643"/>
                      <a:gd name="connsiteX18" fmla="*/ 15588 w 47084"/>
                      <a:gd name="connsiteY18" fmla="*/ 13430 h 47643"/>
                      <a:gd name="connsiteX19" fmla="*/ 12390 w 47084"/>
                      <a:gd name="connsiteY19" fmla="*/ 23822 h 47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84" h="47643">
                        <a:moveTo>
                          <a:pt x="0" y="23182"/>
                        </a:moveTo>
                        <a:cubicBezTo>
                          <a:pt x="0" y="19185"/>
                          <a:pt x="959" y="15268"/>
                          <a:pt x="2958" y="11511"/>
                        </a:cubicBezTo>
                        <a:cubicBezTo>
                          <a:pt x="4956" y="7754"/>
                          <a:pt x="7754" y="4876"/>
                          <a:pt x="11351" y="2958"/>
                        </a:cubicBezTo>
                        <a:cubicBezTo>
                          <a:pt x="14949" y="959"/>
                          <a:pt x="19026" y="0"/>
                          <a:pt x="23502" y="0"/>
                        </a:cubicBezTo>
                        <a:cubicBezTo>
                          <a:pt x="30377" y="0"/>
                          <a:pt x="36053" y="2238"/>
                          <a:pt x="40449" y="6715"/>
                        </a:cubicBezTo>
                        <a:cubicBezTo>
                          <a:pt x="44846" y="11191"/>
                          <a:pt x="47084" y="16867"/>
                          <a:pt x="47084" y="23662"/>
                        </a:cubicBezTo>
                        <a:cubicBezTo>
                          <a:pt x="47084" y="30457"/>
                          <a:pt x="44846" y="36292"/>
                          <a:pt x="40449" y="40849"/>
                        </a:cubicBezTo>
                        <a:cubicBezTo>
                          <a:pt x="36053" y="45405"/>
                          <a:pt x="30377" y="47644"/>
                          <a:pt x="23662" y="47644"/>
                        </a:cubicBezTo>
                        <a:cubicBezTo>
                          <a:pt x="19505" y="47644"/>
                          <a:pt x="15508" y="46684"/>
                          <a:pt x="11671" y="44846"/>
                        </a:cubicBezTo>
                        <a:cubicBezTo>
                          <a:pt x="7834" y="43007"/>
                          <a:pt x="5036" y="40209"/>
                          <a:pt x="3038" y="36532"/>
                        </a:cubicBezTo>
                        <a:cubicBezTo>
                          <a:pt x="1039" y="32855"/>
                          <a:pt x="80" y="28458"/>
                          <a:pt x="80" y="23182"/>
                        </a:cubicBezTo>
                        <a:close/>
                        <a:moveTo>
                          <a:pt x="12390" y="23822"/>
                        </a:moveTo>
                        <a:cubicBezTo>
                          <a:pt x="12390" y="28379"/>
                          <a:pt x="13430" y="31816"/>
                          <a:pt x="15588" y="34214"/>
                        </a:cubicBezTo>
                        <a:cubicBezTo>
                          <a:pt x="17746" y="36612"/>
                          <a:pt x="20384" y="37811"/>
                          <a:pt x="23502" y="37811"/>
                        </a:cubicBezTo>
                        <a:cubicBezTo>
                          <a:pt x="26619" y="37811"/>
                          <a:pt x="29257" y="36612"/>
                          <a:pt x="31416" y="34214"/>
                        </a:cubicBezTo>
                        <a:cubicBezTo>
                          <a:pt x="33575" y="31816"/>
                          <a:pt x="34613" y="28299"/>
                          <a:pt x="34613" y="23742"/>
                        </a:cubicBezTo>
                        <a:cubicBezTo>
                          <a:pt x="34613" y="19185"/>
                          <a:pt x="33575" y="15828"/>
                          <a:pt x="31416" y="13430"/>
                        </a:cubicBezTo>
                        <a:cubicBezTo>
                          <a:pt x="29257" y="11032"/>
                          <a:pt x="26619" y="9833"/>
                          <a:pt x="23502" y="9833"/>
                        </a:cubicBezTo>
                        <a:cubicBezTo>
                          <a:pt x="20384" y="9833"/>
                          <a:pt x="17746" y="11032"/>
                          <a:pt x="15588" y="13430"/>
                        </a:cubicBezTo>
                        <a:cubicBezTo>
                          <a:pt x="13430" y="15828"/>
                          <a:pt x="12390" y="19265"/>
                          <a:pt x="12390" y="2382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5" name="Freeform: Shape 5094">
                    <a:extLst>
                      <a:ext uri="{FF2B5EF4-FFF2-40B4-BE49-F238E27FC236}">
                        <a16:creationId xmlns:a16="http://schemas.microsoft.com/office/drawing/2014/main" id="{385F2B68-6063-BD4A-4EFE-41AF5DFFE521}"/>
                      </a:ext>
                    </a:extLst>
                  </p:cNvPr>
                  <p:cNvSpPr/>
                  <p:nvPr/>
                </p:nvSpPr>
                <p:spPr>
                  <a:xfrm>
                    <a:off x="4814747" y="2531700"/>
                    <a:ext cx="41408" cy="46684"/>
                  </a:xfrm>
                  <a:custGeom>
                    <a:avLst/>
                    <a:gdLst>
                      <a:gd name="connsiteX0" fmla="*/ 30217 w 41408"/>
                      <a:gd name="connsiteY0" fmla="*/ 45645 h 46684"/>
                      <a:gd name="connsiteX1" fmla="*/ 30217 w 41408"/>
                      <a:gd name="connsiteY1" fmla="*/ 38851 h 46684"/>
                      <a:gd name="connsiteX2" fmla="*/ 23662 w 41408"/>
                      <a:gd name="connsiteY2" fmla="*/ 44606 h 46684"/>
                      <a:gd name="connsiteX3" fmla="*/ 15109 w 41408"/>
                      <a:gd name="connsiteY3" fmla="*/ 46684 h 46684"/>
                      <a:gd name="connsiteX4" fmla="*/ 6875 w 41408"/>
                      <a:gd name="connsiteY4" fmla="*/ 44686 h 46684"/>
                      <a:gd name="connsiteX5" fmla="*/ 1599 w 41408"/>
                      <a:gd name="connsiteY5" fmla="*/ 39010 h 46684"/>
                      <a:gd name="connsiteX6" fmla="*/ 0 w 41408"/>
                      <a:gd name="connsiteY6" fmla="*/ 28938 h 46684"/>
                      <a:gd name="connsiteX7" fmla="*/ 0 w 41408"/>
                      <a:gd name="connsiteY7" fmla="*/ 80 h 46684"/>
                      <a:gd name="connsiteX8" fmla="*/ 12071 w 41408"/>
                      <a:gd name="connsiteY8" fmla="*/ 80 h 46684"/>
                      <a:gd name="connsiteX9" fmla="*/ 12071 w 41408"/>
                      <a:gd name="connsiteY9" fmla="*/ 21024 h 46684"/>
                      <a:gd name="connsiteX10" fmla="*/ 12711 w 41408"/>
                      <a:gd name="connsiteY10" fmla="*/ 32775 h 46684"/>
                      <a:gd name="connsiteX11" fmla="*/ 15109 w 41408"/>
                      <a:gd name="connsiteY11" fmla="*/ 36212 h 46684"/>
                      <a:gd name="connsiteX12" fmla="*/ 19585 w 41408"/>
                      <a:gd name="connsiteY12" fmla="*/ 37491 h 46684"/>
                      <a:gd name="connsiteX13" fmla="*/ 25101 w 41408"/>
                      <a:gd name="connsiteY13" fmla="*/ 35813 h 46684"/>
                      <a:gd name="connsiteX14" fmla="*/ 28458 w 41408"/>
                      <a:gd name="connsiteY14" fmla="*/ 31576 h 46684"/>
                      <a:gd name="connsiteX15" fmla="*/ 29338 w 41408"/>
                      <a:gd name="connsiteY15" fmla="*/ 19265 h 46684"/>
                      <a:gd name="connsiteX16" fmla="*/ 29338 w 41408"/>
                      <a:gd name="connsiteY16" fmla="*/ 0 h 46684"/>
                      <a:gd name="connsiteX17" fmla="*/ 41408 w 41408"/>
                      <a:gd name="connsiteY17" fmla="*/ 0 h 46684"/>
                      <a:gd name="connsiteX18" fmla="*/ 41408 w 41408"/>
                      <a:gd name="connsiteY18" fmla="*/ 45565 h 46684"/>
                      <a:gd name="connsiteX19" fmla="*/ 30217 w 41408"/>
                      <a:gd name="connsiteY19" fmla="*/ 45565 h 4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408" h="46684">
                        <a:moveTo>
                          <a:pt x="30217" y="45645"/>
                        </a:moveTo>
                        <a:lnTo>
                          <a:pt x="30217" y="38851"/>
                        </a:lnTo>
                        <a:cubicBezTo>
                          <a:pt x="28538" y="41249"/>
                          <a:pt x="26380" y="43167"/>
                          <a:pt x="23662" y="44606"/>
                        </a:cubicBezTo>
                        <a:cubicBezTo>
                          <a:pt x="20944" y="46045"/>
                          <a:pt x="18066" y="46684"/>
                          <a:pt x="15109" y="46684"/>
                        </a:cubicBezTo>
                        <a:cubicBezTo>
                          <a:pt x="12151" y="46684"/>
                          <a:pt x="9273" y="46045"/>
                          <a:pt x="6875" y="44686"/>
                        </a:cubicBezTo>
                        <a:cubicBezTo>
                          <a:pt x="4477" y="43327"/>
                          <a:pt x="2718" y="41409"/>
                          <a:pt x="1599" y="39010"/>
                        </a:cubicBezTo>
                        <a:cubicBezTo>
                          <a:pt x="480" y="36612"/>
                          <a:pt x="0" y="33175"/>
                          <a:pt x="0" y="28938"/>
                        </a:cubicBezTo>
                        <a:lnTo>
                          <a:pt x="0" y="80"/>
                        </a:lnTo>
                        <a:lnTo>
                          <a:pt x="12071" y="80"/>
                        </a:lnTo>
                        <a:lnTo>
                          <a:pt x="12071" y="21024"/>
                        </a:lnTo>
                        <a:cubicBezTo>
                          <a:pt x="12071" y="27419"/>
                          <a:pt x="12310" y="31336"/>
                          <a:pt x="12711" y="32775"/>
                        </a:cubicBezTo>
                        <a:cubicBezTo>
                          <a:pt x="13110" y="34214"/>
                          <a:pt x="13989" y="35333"/>
                          <a:pt x="15109" y="36212"/>
                        </a:cubicBezTo>
                        <a:cubicBezTo>
                          <a:pt x="16307" y="37092"/>
                          <a:pt x="17746" y="37491"/>
                          <a:pt x="19585" y="37491"/>
                        </a:cubicBezTo>
                        <a:cubicBezTo>
                          <a:pt x="21664" y="37491"/>
                          <a:pt x="23502" y="36932"/>
                          <a:pt x="25101" y="35813"/>
                        </a:cubicBezTo>
                        <a:cubicBezTo>
                          <a:pt x="26700" y="34694"/>
                          <a:pt x="27819" y="33255"/>
                          <a:pt x="28458" y="31576"/>
                        </a:cubicBezTo>
                        <a:cubicBezTo>
                          <a:pt x="29098" y="29897"/>
                          <a:pt x="29338" y="25820"/>
                          <a:pt x="29338" y="19265"/>
                        </a:cubicBezTo>
                        <a:lnTo>
                          <a:pt x="29338" y="0"/>
                        </a:lnTo>
                        <a:lnTo>
                          <a:pt x="41408" y="0"/>
                        </a:lnTo>
                        <a:lnTo>
                          <a:pt x="41408" y="45565"/>
                        </a:lnTo>
                        <a:lnTo>
                          <a:pt x="30217" y="4556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6" name="Freeform: Shape 5095">
                    <a:extLst>
                      <a:ext uri="{FF2B5EF4-FFF2-40B4-BE49-F238E27FC236}">
                        <a16:creationId xmlns:a16="http://schemas.microsoft.com/office/drawing/2014/main" id="{61633024-4204-8F3A-0563-87C40059C591}"/>
                      </a:ext>
                    </a:extLst>
                  </p:cNvPr>
                  <p:cNvSpPr/>
                  <p:nvPr/>
                </p:nvSpPr>
                <p:spPr>
                  <a:xfrm>
                    <a:off x="4863670" y="2515712"/>
                    <a:ext cx="26859" cy="62672"/>
                  </a:xfrm>
                  <a:custGeom>
                    <a:avLst/>
                    <a:gdLst>
                      <a:gd name="connsiteX0" fmla="*/ 25900 w 26859"/>
                      <a:gd name="connsiteY0" fmla="*/ 16068 h 62672"/>
                      <a:gd name="connsiteX1" fmla="*/ 25900 w 26859"/>
                      <a:gd name="connsiteY1" fmla="*/ 25661 h 62672"/>
                      <a:gd name="connsiteX2" fmla="*/ 17667 w 26859"/>
                      <a:gd name="connsiteY2" fmla="*/ 25661 h 62672"/>
                      <a:gd name="connsiteX3" fmla="*/ 17667 w 26859"/>
                      <a:gd name="connsiteY3" fmla="*/ 44047 h 62672"/>
                      <a:gd name="connsiteX4" fmla="*/ 17906 w 26859"/>
                      <a:gd name="connsiteY4" fmla="*/ 50522 h 62672"/>
                      <a:gd name="connsiteX5" fmla="*/ 18946 w 26859"/>
                      <a:gd name="connsiteY5" fmla="*/ 52040 h 62672"/>
                      <a:gd name="connsiteX6" fmla="*/ 20944 w 26859"/>
                      <a:gd name="connsiteY6" fmla="*/ 52600 h 62672"/>
                      <a:gd name="connsiteX7" fmla="*/ 25820 w 26859"/>
                      <a:gd name="connsiteY7" fmla="*/ 51481 h 62672"/>
                      <a:gd name="connsiteX8" fmla="*/ 26859 w 26859"/>
                      <a:gd name="connsiteY8" fmla="*/ 60834 h 62672"/>
                      <a:gd name="connsiteX9" fmla="*/ 17347 w 26859"/>
                      <a:gd name="connsiteY9" fmla="*/ 62672 h 62672"/>
                      <a:gd name="connsiteX10" fmla="*/ 11431 w 26859"/>
                      <a:gd name="connsiteY10" fmla="*/ 61553 h 62672"/>
                      <a:gd name="connsiteX11" fmla="*/ 7594 w 26859"/>
                      <a:gd name="connsiteY11" fmla="*/ 58755 h 62672"/>
                      <a:gd name="connsiteX12" fmla="*/ 5915 w 26859"/>
                      <a:gd name="connsiteY12" fmla="*/ 54039 h 62672"/>
                      <a:gd name="connsiteX13" fmla="*/ 5516 w 26859"/>
                      <a:gd name="connsiteY13" fmla="*/ 45565 h 62672"/>
                      <a:gd name="connsiteX14" fmla="*/ 5516 w 26859"/>
                      <a:gd name="connsiteY14" fmla="*/ 25661 h 62672"/>
                      <a:gd name="connsiteX15" fmla="*/ 0 w 26859"/>
                      <a:gd name="connsiteY15" fmla="*/ 25661 h 62672"/>
                      <a:gd name="connsiteX16" fmla="*/ 0 w 26859"/>
                      <a:gd name="connsiteY16" fmla="*/ 16068 h 62672"/>
                      <a:gd name="connsiteX17" fmla="*/ 5516 w 26859"/>
                      <a:gd name="connsiteY17" fmla="*/ 16068 h 62672"/>
                      <a:gd name="connsiteX18" fmla="*/ 5516 w 26859"/>
                      <a:gd name="connsiteY18" fmla="*/ 7035 h 62672"/>
                      <a:gd name="connsiteX19" fmla="*/ 17587 w 26859"/>
                      <a:gd name="connsiteY19" fmla="*/ 0 h 62672"/>
                      <a:gd name="connsiteX20" fmla="*/ 17587 w 26859"/>
                      <a:gd name="connsiteY20" fmla="*/ 16068 h 62672"/>
                      <a:gd name="connsiteX21" fmla="*/ 25820 w 26859"/>
                      <a:gd name="connsiteY21" fmla="*/ 16068 h 6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859" h="62672">
                        <a:moveTo>
                          <a:pt x="25900" y="16068"/>
                        </a:moveTo>
                        <a:lnTo>
                          <a:pt x="25900" y="25661"/>
                        </a:lnTo>
                        <a:lnTo>
                          <a:pt x="17667" y="25661"/>
                        </a:lnTo>
                        <a:lnTo>
                          <a:pt x="17667" y="44047"/>
                        </a:lnTo>
                        <a:cubicBezTo>
                          <a:pt x="17667" y="47804"/>
                          <a:pt x="17667" y="49962"/>
                          <a:pt x="17906" y="50522"/>
                        </a:cubicBezTo>
                        <a:cubicBezTo>
                          <a:pt x="18066" y="51161"/>
                          <a:pt x="18386" y="51641"/>
                          <a:pt x="18946" y="52040"/>
                        </a:cubicBezTo>
                        <a:cubicBezTo>
                          <a:pt x="19505" y="52440"/>
                          <a:pt x="20225" y="52600"/>
                          <a:pt x="20944" y="52600"/>
                        </a:cubicBezTo>
                        <a:cubicBezTo>
                          <a:pt x="22063" y="52600"/>
                          <a:pt x="23662" y="52200"/>
                          <a:pt x="25820" y="51481"/>
                        </a:cubicBezTo>
                        <a:lnTo>
                          <a:pt x="26859" y="60834"/>
                        </a:lnTo>
                        <a:cubicBezTo>
                          <a:pt x="24062" y="62033"/>
                          <a:pt x="20864" y="62672"/>
                          <a:pt x="17347" y="62672"/>
                        </a:cubicBezTo>
                        <a:cubicBezTo>
                          <a:pt x="15189" y="62672"/>
                          <a:pt x="13190" y="62273"/>
                          <a:pt x="11431" y="61553"/>
                        </a:cubicBezTo>
                        <a:cubicBezTo>
                          <a:pt x="9673" y="60834"/>
                          <a:pt x="8394" y="59875"/>
                          <a:pt x="7594" y="58755"/>
                        </a:cubicBezTo>
                        <a:cubicBezTo>
                          <a:pt x="6795" y="57556"/>
                          <a:pt x="6235" y="56037"/>
                          <a:pt x="5915" y="54039"/>
                        </a:cubicBezTo>
                        <a:cubicBezTo>
                          <a:pt x="5676" y="52680"/>
                          <a:pt x="5516" y="49802"/>
                          <a:pt x="5516" y="45565"/>
                        </a:cubicBezTo>
                        <a:lnTo>
                          <a:pt x="5516" y="25661"/>
                        </a:lnTo>
                        <a:lnTo>
                          <a:pt x="0" y="25661"/>
                        </a:lnTo>
                        <a:lnTo>
                          <a:pt x="0" y="16068"/>
                        </a:lnTo>
                        <a:lnTo>
                          <a:pt x="5516" y="16068"/>
                        </a:lnTo>
                        <a:lnTo>
                          <a:pt x="5516" y="7035"/>
                        </a:lnTo>
                        <a:lnTo>
                          <a:pt x="17587" y="0"/>
                        </a:lnTo>
                        <a:lnTo>
                          <a:pt x="17587" y="16068"/>
                        </a:lnTo>
                        <a:lnTo>
                          <a:pt x="25820" y="1606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7" name="Freeform: Shape 5096">
                    <a:extLst>
                      <a:ext uri="{FF2B5EF4-FFF2-40B4-BE49-F238E27FC236}">
                        <a16:creationId xmlns:a16="http://schemas.microsoft.com/office/drawing/2014/main" id="{AF77A5C1-26B3-D691-2E1D-9D8342199D05}"/>
                      </a:ext>
                    </a:extLst>
                  </p:cNvPr>
                  <p:cNvSpPr/>
                  <p:nvPr/>
                </p:nvSpPr>
                <p:spPr>
                  <a:xfrm>
                    <a:off x="4897964" y="2514433"/>
                    <a:ext cx="41488" cy="63072"/>
                  </a:xfrm>
                  <a:custGeom>
                    <a:avLst/>
                    <a:gdLst>
                      <a:gd name="connsiteX0" fmla="*/ 11991 w 41488"/>
                      <a:gd name="connsiteY0" fmla="*/ 0 h 63072"/>
                      <a:gd name="connsiteX1" fmla="*/ 11991 w 41488"/>
                      <a:gd name="connsiteY1" fmla="*/ 23183 h 63072"/>
                      <a:gd name="connsiteX2" fmla="*/ 25980 w 41488"/>
                      <a:gd name="connsiteY2" fmla="*/ 16388 h 63072"/>
                      <a:gd name="connsiteX3" fmla="*/ 33494 w 41488"/>
                      <a:gd name="connsiteY3" fmla="*/ 17907 h 63072"/>
                      <a:gd name="connsiteX4" fmla="*/ 38531 w 41488"/>
                      <a:gd name="connsiteY4" fmla="*/ 21823 h 63072"/>
                      <a:gd name="connsiteX5" fmla="*/ 40849 w 41488"/>
                      <a:gd name="connsiteY5" fmla="*/ 27179 h 63072"/>
                      <a:gd name="connsiteX6" fmla="*/ 41488 w 41488"/>
                      <a:gd name="connsiteY6" fmla="*/ 36212 h 63072"/>
                      <a:gd name="connsiteX7" fmla="*/ 41488 w 41488"/>
                      <a:gd name="connsiteY7" fmla="*/ 62992 h 63072"/>
                      <a:gd name="connsiteX8" fmla="*/ 29418 w 41488"/>
                      <a:gd name="connsiteY8" fmla="*/ 62992 h 63072"/>
                      <a:gd name="connsiteX9" fmla="*/ 29418 w 41488"/>
                      <a:gd name="connsiteY9" fmla="*/ 38931 h 63072"/>
                      <a:gd name="connsiteX10" fmla="*/ 28698 w 41488"/>
                      <a:gd name="connsiteY10" fmla="*/ 29817 h 63072"/>
                      <a:gd name="connsiteX11" fmla="*/ 26300 w 41488"/>
                      <a:gd name="connsiteY11" fmla="*/ 26780 h 63072"/>
                      <a:gd name="connsiteX12" fmla="*/ 21983 w 41488"/>
                      <a:gd name="connsiteY12" fmla="*/ 25661 h 63072"/>
                      <a:gd name="connsiteX13" fmla="*/ 16627 w 41488"/>
                      <a:gd name="connsiteY13" fmla="*/ 27099 h 63072"/>
                      <a:gd name="connsiteX14" fmla="*/ 13190 w 41488"/>
                      <a:gd name="connsiteY14" fmla="*/ 31496 h 63072"/>
                      <a:gd name="connsiteX15" fmla="*/ 12071 w 41488"/>
                      <a:gd name="connsiteY15" fmla="*/ 40209 h 63072"/>
                      <a:gd name="connsiteX16" fmla="*/ 12071 w 41488"/>
                      <a:gd name="connsiteY16" fmla="*/ 63072 h 63072"/>
                      <a:gd name="connsiteX17" fmla="*/ 0 w 41488"/>
                      <a:gd name="connsiteY17" fmla="*/ 63072 h 63072"/>
                      <a:gd name="connsiteX18" fmla="*/ 0 w 41488"/>
                      <a:gd name="connsiteY18" fmla="*/ 160 h 63072"/>
                      <a:gd name="connsiteX19" fmla="*/ 12071 w 41488"/>
                      <a:gd name="connsiteY19" fmla="*/ 160 h 6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488" h="63072">
                        <a:moveTo>
                          <a:pt x="11991" y="0"/>
                        </a:moveTo>
                        <a:lnTo>
                          <a:pt x="11991" y="23183"/>
                        </a:lnTo>
                        <a:cubicBezTo>
                          <a:pt x="15908" y="18626"/>
                          <a:pt x="20544" y="16388"/>
                          <a:pt x="25980" y="16388"/>
                        </a:cubicBezTo>
                        <a:cubicBezTo>
                          <a:pt x="28778" y="16388"/>
                          <a:pt x="31256" y="16867"/>
                          <a:pt x="33494" y="17907"/>
                        </a:cubicBezTo>
                        <a:cubicBezTo>
                          <a:pt x="35733" y="18946"/>
                          <a:pt x="37412" y="20225"/>
                          <a:pt x="38531" y="21823"/>
                        </a:cubicBezTo>
                        <a:cubicBezTo>
                          <a:pt x="39650" y="23422"/>
                          <a:pt x="40449" y="25181"/>
                          <a:pt x="40849" y="27179"/>
                        </a:cubicBezTo>
                        <a:cubicBezTo>
                          <a:pt x="41249" y="29178"/>
                          <a:pt x="41488" y="32136"/>
                          <a:pt x="41488" y="36212"/>
                        </a:cubicBezTo>
                        <a:lnTo>
                          <a:pt x="41488" y="62992"/>
                        </a:lnTo>
                        <a:lnTo>
                          <a:pt x="29418" y="62992"/>
                        </a:lnTo>
                        <a:lnTo>
                          <a:pt x="29418" y="38931"/>
                        </a:lnTo>
                        <a:cubicBezTo>
                          <a:pt x="29418" y="34134"/>
                          <a:pt x="29178" y="31096"/>
                          <a:pt x="28698" y="29817"/>
                        </a:cubicBezTo>
                        <a:cubicBezTo>
                          <a:pt x="28219" y="28538"/>
                          <a:pt x="27420" y="27499"/>
                          <a:pt x="26300" y="26780"/>
                        </a:cubicBezTo>
                        <a:cubicBezTo>
                          <a:pt x="25181" y="26060"/>
                          <a:pt x="23662" y="25661"/>
                          <a:pt x="21983" y="25661"/>
                        </a:cubicBezTo>
                        <a:cubicBezTo>
                          <a:pt x="19985" y="25661"/>
                          <a:pt x="18226" y="26140"/>
                          <a:pt x="16627" y="27099"/>
                        </a:cubicBezTo>
                        <a:cubicBezTo>
                          <a:pt x="15029" y="28059"/>
                          <a:pt x="13910" y="29578"/>
                          <a:pt x="13190" y="31496"/>
                        </a:cubicBezTo>
                        <a:cubicBezTo>
                          <a:pt x="12470" y="33494"/>
                          <a:pt x="12071" y="36372"/>
                          <a:pt x="12071" y="40209"/>
                        </a:cubicBezTo>
                        <a:lnTo>
                          <a:pt x="12071" y="63072"/>
                        </a:lnTo>
                        <a:lnTo>
                          <a:pt x="0" y="63072"/>
                        </a:lnTo>
                        <a:lnTo>
                          <a:pt x="0" y="160"/>
                        </a:lnTo>
                        <a:lnTo>
                          <a:pt x="12071" y="16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8" name="Freeform: Shape 5097">
                    <a:extLst>
                      <a:ext uri="{FF2B5EF4-FFF2-40B4-BE49-F238E27FC236}">
                        <a16:creationId xmlns:a16="http://schemas.microsoft.com/office/drawing/2014/main" id="{B1BDECA2-52D3-351B-6645-1B835E05F7FF}"/>
                      </a:ext>
                    </a:extLst>
                  </p:cNvPr>
                  <p:cNvSpPr/>
                  <p:nvPr/>
                </p:nvSpPr>
                <p:spPr>
                  <a:xfrm>
                    <a:off x="4976305" y="2514433"/>
                    <a:ext cx="56836" cy="62992"/>
                  </a:xfrm>
                  <a:custGeom>
                    <a:avLst/>
                    <a:gdLst>
                      <a:gd name="connsiteX0" fmla="*/ 0 w 56836"/>
                      <a:gd name="connsiteY0" fmla="*/ 62912 h 62992"/>
                      <a:gd name="connsiteX1" fmla="*/ 0 w 56836"/>
                      <a:gd name="connsiteY1" fmla="*/ 0 h 62992"/>
                      <a:gd name="connsiteX2" fmla="*/ 12710 w 56836"/>
                      <a:gd name="connsiteY2" fmla="*/ 0 h 62992"/>
                      <a:gd name="connsiteX3" fmla="*/ 12710 w 56836"/>
                      <a:gd name="connsiteY3" fmla="*/ 27979 h 62992"/>
                      <a:gd name="connsiteX4" fmla="*/ 38371 w 56836"/>
                      <a:gd name="connsiteY4" fmla="*/ 0 h 62992"/>
                      <a:gd name="connsiteX5" fmla="*/ 55478 w 56836"/>
                      <a:gd name="connsiteY5" fmla="*/ 0 h 62992"/>
                      <a:gd name="connsiteX6" fmla="*/ 31816 w 56836"/>
                      <a:gd name="connsiteY6" fmla="*/ 24541 h 62992"/>
                      <a:gd name="connsiteX7" fmla="*/ 56837 w 56836"/>
                      <a:gd name="connsiteY7" fmla="*/ 62992 h 62992"/>
                      <a:gd name="connsiteX8" fmla="*/ 40369 w 56836"/>
                      <a:gd name="connsiteY8" fmla="*/ 62992 h 62992"/>
                      <a:gd name="connsiteX9" fmla="*/ 23102 w 56836"/>
                      <a:gd name="connsiteY9" fmla="*/ 33415 h 62992"/>
                      <a:gd name="connsiteX10" fmla="*/ 12790 w 56836"/>
                      <a:gd name="connsiteY10" fmla="*/ 43966 h 62992"/>
                      <a:gd name="connsiteX11" fmla="*/ 12790 w 56836"/>
                      <a:gd name="connsiteY11" fmla="*/ 62992 h 62992"/>
                      <a:gd name="connsiteX12" fmla="*/ 80 w 56836"/>
                      <a:gd name="connsiteY12" fmla="*/ 62992 h 6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836" h="62992">
                        <a:moveTo>
                          <a:pt x="0" y="62912"/>
                        </a:moveTo>
                        <a:lnTo>
                          <a:pt x="0" y="0"/>
                        </a:lnTo>
                        <a:lnTo>
                          <a:pt x="12710" y="0"/>
                        </a:lnTo>
                        <a:lnTo>
                          <a:pt x="12710" y="27979"/>
                        </a:lnTo>
                        <a:lnTo>
                          <a:pt x="38371" y="0"/>
                        </a:lnTo>
                        <a:lnTo>
                          <a:pt x="55478" y="0"/>
                        </a:lnTo>
                        <a:lnTo>
                          <a:pt x="31816" y="24541"/>
                        </a:lnTo>
                        <a:lnTo>
                          <a:pt x="56837" y="62992"/>
                        </a:lnTo>
                        <a:lnTo>
                          <a:pt x="40369" y="62992"/>
                        </a:lnTo>
                        <a:lnTo>
                          <a:pt x="23102" y="33415"/>
                        </a:lnTo>
                        <a:lnTo>
                          <a:pt x="12790" y="43966"/>
                        </a:lnTo>
                        <a:lnTo>
                          <a:pt x="12790" y="62992"/>
                        </a:lnTo>
                        <a:lnTo>
                          <a:pt x="80" y="6299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99" name="Freeform: Shape 5098">
                    <a:extLst>
                      <a:ext uri="{FF2B5EF4-FFF2-40B4-BE49-F238E27FC236}">
                        <a16:creationId xmlns:a16="http://schemas.microsoft.com/office/drawing/2014/main" id="{B338C38D-5B82-3832-713B-861754EE555D}"/>
                      </a:ext>
                    </a:extLst>
                  </p:cNvPr>
                  <p:cNvSpPr/>
                  <p:nvPr/>
                </p:nvSpPr>
                <p:spPr>
                  <a:xfrm>
                    <a:off x="5036738" y="2530741"/>
                    <a:ext cx="47083" cy="47643"/>
                  </a:xfrm>
                  <a:custGeom>
                    <a:avLst/>
                    <a:gdLst>
                      <a:gd name="connsiteX0" fmla="*/ 0 w 47083"/>
                      <a:gd name="connsiteY0" fmla="*/ 23182 h 47643"/>
                      <a:gd name="connsiteX1" fmla="*/ 2958 w 47083"/>
                      <a:gd name="connsiteY1" fmla="*/ 11511 h 47643"/>
                      <a:gd name="connsiteX2" fmla="*/ 11351 w 47083"/>
                      <a:gd name="connsiteY2" fmla="*/ 2958 h 47643"/>
                      <a:gd name="connsiteX3" fmla="*/ 23502 w 47083"/>
                      <a:gd name="connsiteY3" fmla="*/ 0 h 47643"/>
                      <a:gd name="connsiteX4" fmla="*/ 40449 w 47083"/>
                      <a:gd name="connsiteY4" fmla="*/ 6715 h 47643"/>
                      <a:gd name="connsiteX5" fmla="*/ 47084 w 47083"/>
                      <a:gd name="connsiteY5" fmla="*/ 23662 h 47643"/>
                      <a:gd name="connsiteX6" fmla="*/ 40449 w 47083"/>
                      <a:gd name="connsiteY6" fmla="*/ 40849 h 47643"/>
                      <a:gd name="connsiteX7" fmla="*/ 23662 w 47083"/>
                      <a:gd name="connsiteY7" fmla="*/ 47644 h 47643"/>
                      <a:gd name="connsiteX8" fmla="*/ 11671 w 47083"/>
                      <a:gd name="connsiteY8" fmla="*/ 44846 h 47643"/>
                      <a:gd name="connsiteX9" fmla="*/ 3038 w 47083"/>
                      <a:gd name="connsiteY9" fmla="*/ 36532 h 47643"/>
                      <a:gd name="connsiteX10" fmla="*/ 80 w 47083"/>
                      <a:gd name="connsiteY10" fmla="*/ 23182 h 47643"/>
                      <a:gd name="connsiteX11" fmla="*/ 12390 w 47083"/>
                      <a:gd name="connsiteY11" fmla="*/ 23822 h 47643"/>
                      <a:gd name="connsiteX12" fmla="*/ 15588 w 47083"/>
                      <a:gd name="connsiteY12" fmla="*/ 34214 h 47643"/>
                      <a:gd name="connsiteX13" fmla="*/ 23502 w 47083"/>
                      <a:gd name="connsiteY13" fmla="*/ 37811 h 47643"/>
                      <a:gd name="connsiteX14" fmla="*/ 31416 w 47083"/>
                      <a:gd name="connsiteY14" fmla="*/ 34214 h 47643"/>
                      <a:gd name="connsiteX15" fmla="*/ 34613 w 47083"/>
                      <a:gd name="connsiteY15" fmla="*/ 23742 h 47643"/>
                      <a:gd name="connsiteX16" fmla="*/ 31416 w 47083"/>
                      <a:gd name="connsiteY16" fmla="*/ 13430 h 47643"/>
                      <a:gd name="connsiteX17" fmla="*/ 23502 w 47083"/>
                      <a:gd name="connsiteY17" fmla="*/ 9833 h 47643"/>
                      <a:gd name="connsiteX18" fmla="*/ 15588 w 47083"/>
                      <a:gd name="connsiteY18" fmla="*/ 13430 h 47643"/>
                      <a:gd name="connsiteX19" fmla="*/ 12390 w 47083"/>
                      <a:gd name="connsiteY19" fmla="*/ 23822 h 47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83" h="47643">
                        <a:moveTo>
                          <a:pt x="0" y="23182"/>
                        </a:moveTo>
                        <a:cubicBezTo>
                          <a:pt x="0" y="19185"/>
                          <a:pt x="959" y="15268"/>
                          <a:pt x="2958" y="11511"/>
                        </a:cubicBezTo>
                        <a:cubicBezTo>
                          <a:pt x="4956" y="7754"/>
                          <a:pt x="7754" y="4876"/>
                          <a:pt x="11351" y="2958"/>
                        </a:cubicBezTo>
                        <a:cubicBezTo>
                          <a:pt x="14949" y="959"/>
                          <a:pt x="19026" y="0"/>
                          <a:pt x="23502" y="0"/>
                        </a:cubicBezTo>
                        <a:cubicBezTo>
                          <a:pt x="30377" y="0"/>
                          <a:pt x="36052" y="2238"/>
                          <a:pt x="40449" y="6715"/>
                        </a:cubicBezTo>
                        <a:cubicBezTo>
                          <a:pt x="44846" y="11191"/>
                          <a:pt x="47084" y="16867"/>
                          <a:pt x="47084" y="23662"/>
                        </a:cubicBezTo>
                        <a:cubicBezTo>
                          <a:pt x="47084" y="30457"/>
                          <a:pt x="44846" y="36292"/>
                          <a:pt x="40449" y="40849"/>
                        </a:cubicBezTo>
                        <a:cubicBezTo>
                          <a:pt x="35973" y="45405"/>
                          <a:pt x="30377" y="47644"/>
                          <a:pt x="23662" y="47644"/>
                        </a:cubicBezTo>
                        <a:cubicBezTo>
                          <a:pt x="19505" y="47644"/>
                          <a:pt x="15508" y="46684"/>
                          <a:pt x="11671" y="44846"/>
                        </a:cubicBezTo>
                        <a:cubicBezTo>
                          <a:pt x="7914" y="42927"/>
                          <a:pt x="4956" y="40209"/>
                          <a:pt x="3038" y="36532"/>
                        </a:cubicBezTo>
                        <a:cubicBezTo>
                          <a:pt x="1039" y="32855"/>
                          <a:pt x="80" y="28458"/>
                          <a:pt x="80" y="23182"/>
                        </a:cubicBezTo>
                        <a:close/>
                        <a:moveTo>
                          <a:pt x="12390" y="23822"/>
                        </a:moveTo>
                        <a:cubicBezTo>
                          <a:pt x="12390" y="28379"/>
                          <a:pt x="13430" y="31816"/>
                          <a:pt x="15588" y="34214"/>
                        </a:cubicBezTo>
                        <a:cubicBezTo>
                          <a:pt x="17746" y="36612"/>
                          <a:pt x="20384" y="37811"/>
                          <a:pt x="23502" y="37811"/>
                        </a:cubicBezTo>
                        <a:cubicBezTo>
                          <a:pt x="26619" y="37811"/>
                          <a:pt x="29257" y="36612"/>
                          <a:pt x="31416" y="34214"/>
                        </a:cubicBezTo>
                        <a:cubicBezTo>
                          <a:pt x="33574" y="31816"/>
                          <a:pt x="34613" y="28299"/>
                          <a:pt x="34613" y="23742"/>
                        </a:cubicBezTo>
                        <a:cubicBezTo>
                          <a:pt x="34613" y="19185"/>
                          <a:pt x="33574" y="15828"/>
                          <a:pt x="31416" y="13430"/>
                        </a:cubicBezTo>
                        <a:cubicBezTo>
                          <a:pt x="29257" y="11032"/>
                          <a:pt x="26619" y="9833"/>
                          <a:pt x="23502" y="9833"/>
                        </a:cubicBezTo>
                        <a:cubicBezTo>
                          <a:pt x="20384" y="9833"/>
                          <a:pt x="17666" y="11032"/>
                          <a:pt x="15588" y="13430"/>
                        </a:cubicBezTo>
                        <a:cubicBezTo>
                          <a:pt x="13510" y="15828"/>
                          <a:pt x="12390" y="19265"/>
                          <a:pt x="12390" y="23822"/>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00" name="Freeform: Shape 5099">
                    <a:extLst>
                      <a:ext uri="{FF2B5EF4-FFF2-40B4-BE49-F238E27FC236}">
                        <a16:creationId xmlns:a16="http://schemas.microsoft.com/office/drawing/2014/main" id="{8561387F-B0EF-8134-AB98-3261577442DF}"/>
                      </a:ext>
                    </a:extLst>
                  </p:cNvPr>
                  <p:cNvSpPr/>
                  <p:nvPr/>
                </p:nvSpPr>
                <p:spPr>
                  <a:xfrm>
                    <a:off x="5092775" y="2530741"/>
                    <a:ext cx="29497" cy="46604"/>
                  </a:xfrm>
                  <a:custGeom>
                    <a:avLst/>
                    <a:gdLst>
                      <a:gd name="connsiteX0" fmla="*/ 12071 w 29497"/>
                      <a:gd name="connsiteY0" fmla="*/ 46605 h 46604"/>
                      <a:gd name="connsiteX1" fmla="*/ 0 w 29497"/>
                      <a:gd name="connsiteY1" fmla="*/ 46605 h 46604"/>
                      <a:gd name="connsiteX2" fmla="*/ 0 w 29497"/>
                      <a:gd name="connsiteY2" fmla="*/ 1039 h 46604"/>
                      <a:gd name="connsiteX3" fmla="*/ 11192 w 29497"/>
                      <a:gd name="connsiteY3" fmla="*/ 1039 h 46604"/>
                      <a:gd name="connsiteX4" fmla="*/ 11192 w 29497"/>
                      <a:gd name="connsiteY4" fmla="*/ 7514 h 46604"/>
                      <a:gd name="connsiteX5" fmla="*/ 16388 w 29497"/>
                      <a:gd name="connsiteY5" fmla="*/ 1439 h 46604"/>
                      <a:gd name="connsiteX6" fmla="*/ 21584 w 29497"/>
                      <a:gd name="connsiteY6" fmla="*/ 0 h 46604"/>
                      <a:gd name="connsiteX7" fmla="*/ 29498 w 29497"/>
                      <a:gd name="connsiteY7" fmla="*/ 2238 h 46604"/>
                      <a:gd name="connsiteX8" fmla="*/ 25741 w 29497"/>
                      <a:gd name="connsiteY8" fmla="*/ 12790 h 46604"/>
                      <a:gd name="connsiteX9" fmla="*/ 20065 w 29497"/>
                      <a:gd name="connsiteY9" fmla="*/ 10792 h 46604"/>
                      <a:gd name="connsiteX10" fmla="*/ 15748 w 29497"/>
                      <a:gd name="connsiteY10" fmla="*/ 12151 h 46604"/>
                      <a:gd name="connsiteX11" fmla="*/ 12951 w 29497"/>
                      <a:gd name="connsiteY11" fmla="*/ 17187 h 46604"/>
                      <a:gd name="connsiteX12" fmla="*/ 11911 w 29497"/>
                      <a:gd name="connsiteY12" fmla="*/ 32455 h 46604"/>
                      <a:gd name="connsiteX13" fmla="*/ 11911 w 29497"/>
                      <a:gd name="connsiteY13" fmla="*/ 46525 h 46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497" h="46604">
                        <a:moveTo>
                          <a:pt x="12071" y="46605"/>
                        </a:moveTo>
                        <a:lnTo>
                          <a:pt x="0" y="46605"/>
                        </a:lnTo>
                        <a:lnTo>
                          <a:pt x="0" y="1039"/>
                        </a:lnTo>
                        <a:lnTo>
                          <a:pt x="11192" y="1039"/>
                        </a:lnTo>
                        <a:lnTo>
                          <a:pt x="11192" y="7514"/>
                        </a:lnTo>
                        <a:cubicBezTo>
                          <a:pt x="13110" y="4477"/>
                          <a:pt x="14869" y="2398"/>
                          <a:pt x="16388" y="1439"/>
                        </a:cubicBezTo>
                        <a:cubicBezTo>
                          <a:pt x="17907" y="480"/>
                          <a:pt x="19665" y="0"/>
                          <a:pt x="21584" y="0"/>
                        </a:cubicBezTo>
                        <a:cubicBezTo>
                          <a:pt x="24302" y="0"/>
                          <a:pt x="26940" y="719"/>
                          <a:pt x="29498" y="2238"/>
                        </a:cubicBezTo>
                        <a:lnTo>
                          <a:pt x="25741" y="12790"/>
                        </a:lnTo>
                        <a:cubicBezTo>
                          <a:pt x="23742" y="11431"/>
                          <a:pt x="21824" y="10792"/>
                          <a:pt x="20065" y="10792"/>
                        </a:cubicBezTo>
                        <a:cubicBezTo>
                          <a:pt x="18306" y="10792"/>
                          <a:pt x="16948" y="11271"/>
                          <a:pt x="15748" y="12151"/>
                        </a:cubicBezTo>
                        <a:cubicBezTo>
                          <a:pt x="14549" y="13110"/>
                          <a:pt x="13670" y="14789"/>
                          <a:pt x="12951" y="17187"/>
                        </a:cubicBezTo>
                        <a:cubicBezTo>
                          <a:pt x="12311" y="19585"/>
                          <a:pt x="11911" y="24701"/>
                          <a:pt x="11911" y="32455"/>
                        </a:cubicBezTo>
                        <a:lnTo>
                          <a:pt x="11911" y="4652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01" name="Freeform: Shape 5100">
                    <a:extLst>
                      <a:ext uri="{FF2B5EF4-FFF2-40B4-BE49-F238E27FC236}">
                        <a16:creationId xmlns:a16="http://schemas.microsoft.com/office/drawing/2014/main" id="{A8892FD2-DE06-5D43-76AF-60FC50261D96}"/>
                      </a:ext>
                    </a:extLst>
                  </p:cNvPr>
                  <p:cNvSpPr/>
                  <p:nvPr/>
                </p:nvSpPr>
                <p:spPr>
                  <a:xfrm>
                    <a:off x="5123952" y="2530821"/>
                    <a:ext cx="42617" cy="47563"/>
                  </a:xfrm>
                  <a:custGeom>
                    <a:avLst/>
                    <a:gdLst>
                      <a:gd name="connsiteX0" fmla="*/ 29977 w 42617"/>
                      <a:gd name="connsiteY0" fmla="*/ 32056 h 47563"/>
                      <a:gd name="connsiteX1" fmla="*/ 41968 w 42617"/>
                      <a:gd name="connsiteY1" fmla="*/ 34054 h 47563"/>
                      <a:gd name="connsiteX2" fmla="*/ 34614 w 42617"/>
                      <a:gd name="connsiteY2" fmla="*/ 44126 h 47563"/>
                      <a:gd name="connsiteX3" fmla="*/ 22063 w 42617"/>
                      <a:gd name="connsiteY3" fmla="*/ 47564 h 47563"/>
                      <a:gd name="connsiteX4" fmla="*/ 4477 w 42617"/>
                      <a:gd name="connsiteY4" fmla="*/ 39810 h 47563"/>
                      <a:gd name="connsiteX5" fmla="*/ 0 w 42617"/>
                      <a:gd name="connsiteY5" fmla="*/ 24142 h 47563"/>
                      <a:gd name="connsiteX6" fmla="*/ 5915 w 42617"/>
                      <a:gd name="connsiteY6" fmla="*/ 6395 h 47563"/>
                      <a:gd name="connsiteX7" fmla="*/ 20944 w 42617"/>
                      <a:gd name="connsiteY7" fmla="*/ 0 h 47563"/>
                      <a:gd name="connsiteX8" fmla="*/ 37012 w 42617"/>
                      <a:gd name="connsiteY8" fmla="*/ 6715 h 47563"/>
                      <a:gd name="connsiteX9" fmla="*/ 42608 w 42617"/>
                      <a:gd name="connsiteY9" fmla="*/ 27339 h 47563"/>
                      <a:gd name="connsiteX10" fmla="*/ 12390 w 42617"/>
                      <a:gd name="connsiteY10" fmla="*/ 27339 h 47563"/>
                      <a:gd name="connsiteX11" fmla="*/ 15348 w 42617"/>
                      <a:gd name="connsiteY11" fmla="*/ 35653 h 47563"/>
                      <a:gd name="connsiteX12" fmla="*/ 22303 w 42617"/>
                      <a:gd name="connsiteY12" fmla="*/ 38610 h 47563"/>
                      <a:gd name="connsiteX13" fmla="*/ 27099 w 42617"/>
                      <a:gd name="connsiteY13" fmla="*/ 37092 h 47563"/>
                      <a:gd name="connsiteX14" fmla="*/ 30057 w 42617"/>
                      <a:gd name="connsiteY14" fmla="*/ 32135 h 47563"/>
                      <a:gd name="connsiteX15" fmla="*/ 30617 w 42617"/>
                      <a:gd name="connsiteY15" fmla="*/ 19825 h 47563"/>
                      <a:gd name="connsiteX16" fmla="*/ 27899 w 42617"/>
                      <a:gd name="connsiteY16" fmla="*/ 11831 h 47563"/>
                      <a:gd name="connsiteX17" fmla="*/ 21664 w 42617"/>
                      <a:gd name="connsiteY17" fmla="*/ 9113 h 47563"/>
                      <a:gd name="connsiteX18" fmla="*/ 15109 w 42617"/>
                      <a:gd name="connsiteY18" fmla="*/ 11991 h 47563"/>
                      <a:gd name="connsiteX19" fmla="*/ 12550 w 42617"/>
                      <a:gd name="connsiteY19" fmla="*/ 19825 h 47563"/>
                      <a:gd name="connsiteX20" fmla="*/ 30617 w 42617"/>
                      <a:gd name="connsiteY20" fmla="*/ 19825 h 47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617" h="47563">
                        <a:moveTo>
                          <a:pt x="29977" y="32056"/>
                        </a:moveTo>
                        <a:lnTo>
                          <a:pt x="41968" y="34054"/>
                        </a:lnTo>
                        <a:cubicBezTo>
                          <a:pt x="40449" y="38451"/>
                          <a:pt x="37971" y="41808"/>
                          <a:pt x="34614" y="44126"/>
                        </a:cubicBezTo>
                        <a:cubicBezTo>
                          <a:pt x="31256" y="46445"/>
                          <a:pt x="27099" y="47564"/>
                          <a:pt x="22063" y="47564"/>
                        </a:cubicBezTo>
                        <a:cubicBezTo>
                          <a:pt x="14149" y="47564"/>
                          <a:pt x="8234" y="45006"/>
                          <a:pt x="4477" y="39810"/>
                        </a:cubicBezTo>
                        <a:cubicBezTo>
                          <a:pt x="1439" y="35653"/>
                          <a:pt x="0" y="30457"/>
                          <a:pt x="0" y="24142"/>
                        </a:cubicBezTo>
                        <a:cubicBezTo>
                          <a:pt x="0" y="16547"/>
                          <a:pt x="1998" y="10632"/>
                          <a:pt x="5915" y="6395"/>
                        </a:cubicBezTo>
                        <a:cubicBezTo>
                          <a:pt x="9832" y="2158"/>
                          <a:pt x="14869" y="0"/>
                          <a:pt x="20944" y="0"/>
                        </a:cubicBezTo>
                        <a:cubicBezTo>
                          <a:pt x="27739" y="0"/>
                          <a:pt x="33095" y="2238"/>
                          <a:pt x="37012" y="6715"/>
                        </a:cubicBezTo>
                        <a:cubicBezTo>
                          <a:pt x="40929" y="11191"/>
                          <a:pt x="42767" y="18066"/>
                          <a:pt x="42608" y="27339"/>
                        </a:cubicBezTo>
                        <a:lnTo>
                          <a:pt x="12390" y="27339"/>
                        </a:lnTo>
                        <a:cubicBezTo>
                          <a:pt x="12470" y="30936"/>
                          <a:pt x="13430" y="33734"/>
                          <a:pt x="15348" y="35653"/>
                        </a:cubicBezTo>
                        <a:cubicBezTo>
                          <a:pt x="17187" y="37651"/>
                          <a:pt x="19505" y="38610"/>
                          <a:pt x="22303" y="38610"/>
                        </a:cubicBezTo>
                        <a:cubicBezTo>
                          <a:pt x="24222" y="38610"/>
                          <a:pt x="25820" y="38131"/>
                          <a:pt x="27099" y="37092"/>
                        </a:cubicBezTo>
                        <a:cubicBezTo>
                          <a:pt x="28378" y="36053"/>
                          <a:pt x="29338" y="34374"/>
                          <a:pt x="30057" y="32135"/>
                        </a:cubicBezTo>
                        <a:close/>
                        <a:moveTo>
                          <a:pt x="30617" y="19825"/>
                        </a:moveTo>
                        <a:cubicBezTo>
                          <a:pt x="30537" y="16308"/>
                          <a:pt x="29658" y="13670"/>
                          <a:pt x="27899" y="11831"/>
                        </a:cubicBezTo>
                        <a:cubicBezTo>
                          <a:pt x="26140" y="9992"/>
                          <a:pt x="24062" y="9113"/>
                          <a:pt x="21664" y="9113"/>
                        </a:cubicBezTo>
                        <a:cubicBezTo>
                          <a:pt x="19026" y="9113"/>
                          <a:pt x="16867" y="10072"/>
                          <a:pt x="15109" y="11991"/>
                        </a:cubicBezTo>
                        <a:cubicBezTo>
                          <a:pt x="13350" y="13909"/>
                          <a:pt x="12550" y="16547"/>
                          <a:pt x="12550" y="19825"/>
                        </a:cubicBezTo>
                        <a:lnTo>
                          <a:pt x="30617" y="1982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102" name="Freeform: Shape 5101">
                    <a:extLst>
                      <a:ext uri="{FF2B5EF4-FFF2-40B4-BE49-F238E27FC236}">
                        <a16:creationId xmlns:a16="http://schemas.microsoft.com/office/drawing/2014/main" id="{0694191C-EA07-346B-F23B-F9D9E391E03B}"/>
                      </a:ext>
                    </a:extLst>
                  </p:cNvPr>
                  <p:cNvSpPr/>
                  <p:nvPr/>
                </p:nvSpPr>
                <p:spPr>
                  <a:xfrm>
                    <a:off x="5173195" y="2530741"/>
                    <a:ext cx="42767" cy="47643"/>
                  </a:xfrm>
                  <a:custGeom>
                    <a:avLst/>
                    <a:gdLst>
                      <a:gd name="connsiteX0" fmla="*/ 12230 w 42767"/>
                      <a:gd name="connsiteY0" fmla="*/ 14949 h 47643"/>
                      <a:gd name="connsiteX1" fmla="*/ 1279 w 42767"/>
                      <a:gd name="connsiteY1" fmla="*/ 12950 h 47643"/>
                      <a:gd name="connsiteX2" fmla="*/ 7594 w 42767"/>
                      <a:gd name="connsiteY2" fmla="*/ 3198 h 47643"/>
                      <a:gd name="connsiteX3" fmla="*/ 21024 w 42767"/>
                      <a:gd name="connsiteY3" fmla="*/ 0 h 47643"/>
                      <a:gd name="connsiteX4" fmla="*/ 33014 w 42767"/>
                      <a:gd name="connsiteY4" fmla="*/ 1918 h 47643"/>
                      <a:gd name="connsiteX5" fmla="*/ 38610 w 42767"/>
                      <a:gd name="connsiteY5" fmla="*/ 6795 h 47643"/>
                      <a:gd name="connsiteX6" fmla="*/ 40209 w 42767"/>
                      <a:gd name="connsiteY6" fmla="*/ 17587 h 47643"/>
                      <a:gd name="connsiteX7" fmla="*/ 40049 w 42767"/>
                      <a:gd name="connsiteY7" fmla="*/ 31656 h 47643"/>
                      <a:gd name="connsiteX8" fmla="*/ 40609 w 42767"/>
                      <a:gd name="connsiteY8" fmla="*/ 40529 h 47643"/>
                      <a:gd name="connsiteX9" fmla="*/ 42767 w 42767"/>
                      <a:gd name="connsiteY9" fmla="*/ 46684 h 47643"/>
                      <a:gd name="connsiteX10" fmla="*/ 30856 w 42767"/>
                      <a:gd name="connsiteY10" fmla="*/ 46684 h 47643"/>
                      <a:gd name="connsiteX11" fmla="*/ 29737 w 42767"/>
                      <a:gd name="connsiteY11" fmla="*/ 43087 h 47643"/>
                      <a:gd name="connsiteX12" fmla="*/ 29338 w 42767"/>
                      <a:gd name="connsiteY12" fmla="*/ 41648 h 47643"/>
                      <a:gd name="connsiteX13" fmla="*/ 22702 w 42767"/>
                      <a:gd name="connsiteY13" fmla="*/ 46125 h 47643"/>
                      <a:gd name="connsiteX14" fmla="*/ 15188 w 42767"/>
                      <a:gd name="connsiteY14" fmla="*/ 47644 h 47643"/>
                      <a:gd name="connsiteX15" fmla="*/ 4076 w 42767"/>
                      <a:gd name="connsiteY15" fmla="*/ 43807 h 47643"/>
                      <a:gd name="connsiteX16" fmla="*/ 0 w 42767"/>
                      <a:gd name="connsiteY16" fmla="*/ 34134 h 47643"/>
                      <a:gd name="connsiteX17" fmla="*/ 1838 w 42767"/>
                      <a:gd name="connsiteY17" fmla="*/ 27259 h 47643"/>
                      <a:gd name="connsiteX18" fmla="*/ 7034 w 42767"/>
                      <a:gd name="connsiteY18" fmla="*/ 22623 h 47643"/>
                      <a:gd name="connsiteX19" fmla="*/ 16627 w 42767"/>
                      <a:gd name="connsiteY19" fmla="*/ 19825 h 47643"/>
                      <a:gd name="connsiteX20" fmla="*/ 28378 w 42767"/>
                      <a:gd name="connsiteY20" fmla="*/ 16867 h 47643"/>
                      <a:gd name="connsiteX21" fmla="*/ 28378 w 42767"/>
                      <a:gd name="connsiteY21" fmla="*/ 15668 h 47643"/>
                      <a:gd name="connsiteX22" fmla="*/ 26699 w 42767"/>
                      <a:gd name="connsiteY22" fmla="*/ 10712 h 47643"/>
                      <a:gd name="connsiteX23" fmla="*/ 20224 w 42767"/>
                      <a:gd name="connsiteY23" fmla="*/ 9273 h 47643"/>
                      <a:gd name="connsiteX24" fmla="*/ 15188 w 42767"/>
                      <a:gd name="connsiteY24" fmla="*/ 10552 h 47643"/>
                      <a:gd name="connsiteX25" fmla="*/ 12230 w 42767"/>
                      <a:gd name="connsiteY25" fmla="*/ 15029 h 47643"/>
                      <a:gd name="connsiteX26" fmla="*/ 28378 w 42767"/>
                      <a:gd name="connsiteY26" fmla="*/ 24701 h 47643"/>
                      <a:gd name="connsiteX27" fmla="*/ 21024 w 42767"/>
                      <a:gd name="connsiteY27" fmla="*/ 26540 h 47643"/>
                      <a:gd name="connsiteX28" fmla="*/ 14469 w 42767"/>
                      <a:gd name="connsiteY28" fmla="*/ 28618 h 47643"/>
                      <a:gd name="connsiteX29" fmla="*/ 12070 w 42767"/>
                      <a:gd name="connsiteY29" fmla="*/ 32855 h 47643"/>
                      <a:gd name="connsiteX30" fmla="*/ 13989 w 42767"/>
                      <a:gd name="connsiteY30" fmla="*/ 37252 h 47643"/>
                      <a:gd name="connsiteX31" fmla="*/ 18785 w 42767"/>
                      <a:gd name="connsiteY31" fmla="*/ 39090 h 47643"/>
                      <a:gd name="connsiteX32" fmla="*/ 25020 w 42767"/>
                      <a:gd name="connsiteY32" fmla="*/ 36932 h 47643"/>
                      <a:gd name="connsiteX33" fmla="*/ 27899 w 42767"/>
                      <a:gd name="connsiteY33" fmla="*/ 32935 h 47643"/>
                      <a:gd name="connsiteX34" fmla="*/ 28378 w 42767"/>
                      <a:gd name="connsiteY34" fmla="*/ 27019 h 47643"/>
                      <a:gd name="connsiteX35" fmla="*/ 28378 w 42767"/>
                      <a:gd name="connsiteY35" fmla="*/ 24621 h 47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67" h="47643">
                        <a:moveTo>
                          <a:pt x="12230" y="14949"/>
                        </a:moveTo>
                        <a:lnTo>
                          <a:pt x="1279" y="12950"/>
                        </a:lnTo>
                        <a:cubicBezTo>
                          <a:pt x="2478" y="8554"/>
                          <a:pt x="4636" y="5276"/>
                          <a:pt x="7594" y="3198"/>
                        </a:cubicBezTo>
                        <a:cubicBezTo>
                          <a:pt x="10552" y="1119"/>
                          <a:pt x="15028" y="0"/>
                          <a:pt x="21024" y="0"/>
                        </a:cubicBezTo>
                        <a:cubicBezTo>
                          <a:pt x="26380" y="0"/>
                          <a:pt x="30377" y="640"/>
                          <a:pt x="33014" y="1918"/>
                        </a:cubicBezTo>
                        <a:cubicBezTo>
                          <a:pt x="35653" y="3198"/>
                          <a:pt x="37491" y="4796"/>
                          <a:pt x="38610" y="6795"/>
                        </a:cubicBezTo>
                        <a:cubicBezTo>
                          <a:pt x="39649" y="8793"/>
                          <a:pt x="40209" y="12391"/>
                          <a:pt x="40209" y="17587"/>
                        </a:cubicBezTo>
                        <a:lnTo>
                          <a:pt x="40049" y="31656"/>
                        </a:lnTo>
                        <a:cubicBezTo>
                          <a:pt x="40049" y="35653"/>
                          <a:pt x="40209" y="38611"/>
                          <a:pt x="40609" y="40529"/>
                        </a:cubicBezTo>
                        <a:cubicBezTo>
                          <a:pt x="41008" y="42448"/>
                          <a:pt x="41728" y="44446"/>
                          <a:pt x="42767" y="46684"/>
                        </a:cubicBezTo>
                        <a:lnTo>
                          <a:pt x="30856" y="46684"/>
                        </a:lnTo>
                        <a:cubicBezTo>
                          <a:pt x="30536" y="45885"/>
                          <a:pt x="30137" y="44686"/>
                          <a:pt x="29737" y="43087"/>
                        </a:cubicBezTo>
                        <a:cubicBezTo>
                          <a:pt x="29497" y="42368"/>
                          <a:pt x="29418" y="41888"/>
                          <a:pt x="29338" y="41648"/>
                        </a:cubicBezTo>
                        <a:cubicBezTo>
                          <a:pt x="27259" y="43647"/>
                          <a:pt x="25101" y="45166"/>
                          <a:pt x="22702" y="46125"/>
                        </a:cubicBezTo>
                        <a:cubicBezTo>
                          <a:pt x="20384" y="47084"/>
                          <a:pt x="17826" y="47644"/>
                          <a:pt x="15188" y="47644"/>
                        </a:cubicBezTo>
                        <a:cubicBezTo>
                          <a:pt x="10472" y="47644"/>
                          <a:pt x="6795" y="46365"/>
                          <a:pt x="4076" y="43807"/>
                        </a:cubicBezTo>
                        <a:cubicBezTo>
                          <a:pt x="1359" y="41249"/>
                          <a:pt x="0" y="38051"/>
                          <a:pt x="0" y="34134"/>
                        </a:cubicBezTo>
                        <a:cubicBezTo>
                          <a:pt x="0" y="31576"/>
                          <a:pt x="639" y="29258"/>
                          <a:pt x="1838" y="27259"/>
                        </a:cubicBezTo>
                        <a:cubicBezTo>
                          <a:pt x="3037" y="25261"/>
                          <a:pt x="4796" y="23662"/>
                          <a:pt x="7034" y="22623"/>
                        </a:cubicBezTo>
                        <a:cubicBezTo>
                          <a:pt x="9273" y="21584"/>
                          <a:pt x="12470" y="20624"/>
                          <a:pt x="16627" y="19825"/>
                        </a:cubicBezTo>
                        <a:cubicBezTo>
                          <a:pt x="22303" y="18786"/>
                          <a:pt x="26140" y="17746"/>
                          <a:pt x="28378" y="16867"/>
                        </a:cubicBezTo>
                        <a:lnTo>
                          <a:pt x="28378" y="15668"/>
                        </a:lnTo>
                        <a:cubicBezTo>
                          <a:pt x="28378" y="13350"/>
                          <a:pt x="27819" y="11671"/>
                          <a:pt x="26699" y="10712"/>
                        </a:cubicBezTo>
                        <a:cubicBezTo>
                          <a:pt x="25580" y="9753"/>
                          <a:pt x="23422" y="9273"/>
                          <a:pt x="20224" y="9273"/>
                        </a:cubicBezTo>
                        <a:cubicBezTo>
                          <a:pt x="18066" y="9273"/>
                          <a:pt x="16387" y="9673"/>
                          <a:pt x="15188" y="10552"/>
                        </a:cubicBezTo>
                        <a:cubicBezTo>
                          <a:pt x="13989" y="11431"/>
                          <a:pt x="13030" y="12870"/>
                          <a:pt x="12230" y="15029"/>
                        </a:cubicBezTo>
                        <a:close/>
                        <a:moveTo>
                          <a:pt x="28378" y="24701"/>
                        </a:moveTo>
                        <a:cubicBezTo>
                          <a:pt x="26859" y="25181"/>
                          <a:pt x="24381" y="25820"/>
                          <a:pt x="21024" y="26540"/>
                        </a:cubicBezTo>
                        <a:cubicBezTo>
                          <a:pt x="17666" y="27259"/>
                          <a:pt x="15508" y="27979"/>
                          <a:pt x="14469" y="28618"/>
                        </a:cubicBezTo>
                        <a:cubicBezTo>
                          <a:pt x="12870" y="29737"/>
                          <a:pt x="12070" y="31176"/>
                          <a:pt x="12070" y="32855"/>
                        </a:cubicBezTo>
                        <a:cubicBezTo>
                          <a:pt x="12070" y="34534"/>
                          <a:pt x="12710" y="35973"/>
                          <a:pt x="13989" y="37252"/>
                        </a:cubicBezTo>
                        <a:cubicBezTo>
                          <a:pt x="15268" y="38451"/>
                          <a:pt x="16867" y="39090"/>
                          <a:pt x="18785" y="39090"/>
                        </a:cubicBezTo>
                        <a:cubicBezTo>
                          <a:pt x="20944" y="39090"/>
                          <a:pt x="23022" y="38371"/>
                          <a:pt x="25020" y="36932"/>
                        </a:cubicBezTo>
                        <a:cubicBezTo>
                          <a:pt x="26460" y="35813"/>
                          <a:pt x="27419" y="34534"/>
                          <a:pt x="27899" y="32935"/>
                        </a:cubicBezTo>
                        <a:cubicBezTo>
                          <a:pt x="28218" y="31896"/>
                          <a:pt x="28378" y="29977"/>
                          <a:pt x="28378" y="27019"/>
                        </a:cubicBezTo>
                        <a:lnTo>
                          <a:pt x="28378" y="2462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49" name="Graphic 2243">
                  <a:extLst>
                    <a:ext uri="{FF2B5EF4-FFF2-40B4-BE49-F238E27FC236}">
                      <a16:creationId xmlns:a16="http://schemas.microsoft.com/office/drawing/2014/main" id="{5AE35A53-45C4-218E-A8AA-CA92ECA31D50}"/>
                    </a:ext>
                  </a:extLst>
                </p:cNvPr>
                <p:cNvGrpSpPr/>
                <p:nvPr/>
              </p:nvGrpSpPr>
              <p:grpSpPr>
                <a:xfrm>
                  <a:off x="4190255" y="2655366"/>
                  <a:ext cx="1024590" cy="132139"/>
                  <a:chOff x="4190255" y="2655366"/>
                  <a:chExt cx="1024590" cy="132139"/>
                </a:xfrm>
              </p:grpSpPr>
              <p:sp>
                <p:nvSpPr>
                  <p:cNvPr id="5067" name="Freeform: Shape 5066">
                    <a:extLst>
                      <a:ext uri="{FF2B5EF4-FFF2-40B4-BE49-F238E27FC236}">
                        <a16:creationId xmlns:a16="http://schemas.microsoft.com/office/drawing/2014/main" id="{8F87A01A-1412-A63B-8671-BF4A8627D16F}"/>
                      </a:ext>
                    </a:extLst>
                  </p:cNvPr>
                  <p:cNvSpPr/>
                  <p:nvPr/>
                </p:nvSpPr>
                <p:spPr>
                  <a:xfrm>
                    <a:off x="4190255" y="2655366"/>
                    <a:ext cx="27267" cy="49802"/>
                  </a:xfrm>
                  <a:custGeom>
                    <a:avLst/>
                    <a:gdLst>
                      <a:gd name="connsiteX0" fmla="*/ 10481 w 27267"/>
                      <a:gd name="connsiteY0" fmla="*/ 49162 h 49802"/>
                      <a:gd name="connsiteX1" fmla="*/ 10880 w 27267"/>
                      <a:gd name="connsiteY1" fmla="*/ 44286 h 49802"/>
                      <a:gd name="connsiteX2" fmla="*/ 5045 w 27267"/>
                      <a:gd name="connsiteY2" fmla="*/ 42128 h 49802"/>
                      <a:gd name="connsiteX3" fmla="*/ 1367 w 27267"/>
                      <a:gd name="connsiteY3" fmla="*/ 37971 h 49802"/>
                      <a:gd name="connsiteX4" fmla="*/ 9 w 27267"/>
                      <a:gd name="connsiteY4" fmla="*/ 31336 h 49802"/>
                      <a:gd name="connsiteX5" fmla="*/ 5045 w 27267"/>
                      <a:gd name="connsiteY5" fmla="*/ 30857 h 49802"/>
                      <a:gd name="connsiteX6" fmla="*/ 6564 w 27267"/>
                      <a:gd name="connsiteY6" fmla="*/ 36852 h 49802"/>
                      <a:gd name="connsiteX7" fmla="*/ 11280 w 27267"/>
                      <a:gd name="connsiteY7" fmla="*/ 40209 h 49802"/>
                      <a:gd name="connsiteX8" fmla="*/ 12639 w 27267"/>
                      <a:gd name="connsiteY8" fmla="*/ 24621 h 49802"/>
                      <a:gd name="connsiteX9" fmla="*/ 6643 w 27267"/>
                      <a:gd name="connsiteY9" fmla="*/ 21743 h 49802"/>
                      <a:gd name="connsiteX10" fmla="*/ 3366 w 27267"/>
                      <a:gd name="connsiteY10" fmla="*/ 17827 h 49802"/>
                      <a:gd name="connsiteX11" fmla="*/ 2567 w 27267"/>
                      <a:gd name="connsiteY11" fmla="*/ 12470 h 49802"/>
                      <a:gd name="connsiteX12" fmla="*/ 7043 w 27267"/>
                      <a:gd name="connsiteY12" fmla="*/ 4317 h 49802"/>
                      <a:gd name="connsiteX13" fmla="*/ 14637 w 27267"/>
                      <a:gd name="connsiteY13" fmla="*/ 2318 h 49802"/>
                      <a:gd name="connsiteX14" fmla="*/ 14877 w 27267"/>
                      <a:gd name="connsiteY14" fmla="*/ 0 h 49802"/>
                      <a:gd name="connsiteX15" fmla="*/ 17755 w 27267"/>
                      <a:gd name="connsiteY15" fmla="*/ 240 h 49802"/>
                      <a:gd name="connsiteX16" fmla="*/ 17515 w 27267"/>
                      <a:gd name="connsiteY16" fmla="*/ 2558 h 49802"/>
                      <a:gd name="connsiteX17" fmla="*/ 24070 w 27267"/>
                      <a:gd name="connsiteY17" fmla="*/ 5676 h 49802"/>
                      <a:gd name="connsiteX18" fmla="*/ 27268 w 27267"/>
                      <a:gd name="connsiteY18" fmla="*/ 13350 h 49802"/>
                      <a:gd name="connsiteX19" fmla="*/ 22152 w 27267"/>
                      <a:gd name="connsiteY19" fmla="*/ 13670 h 49802"/>
                      <a:gd name="connsiteX20" fmla="*/ 20713 w 27267"/>
                      <a:gd name="connsiteY20" fmla="*/ 9113 h 49802"/>
                      <a:gd name="connsiteX21" fmla="*/ 17115 w 27267"/>
                      <a:gd name="connsiteY21" fmla="*/ 6795 h 49802"/>
                      <a:gd name="connsiteX22" fmla="*/ 15916 w 27267"/>
                      <a:gd name="connsiteY22" fmla="*/ 20944 h 49802"/>
                      <a:gd name="connsiteX23" fmla="*/ 20713 w 27267"/>
                      <a:gd name="connsiteY23" fmla="*/ 22863 h 49802"/>
                      <a:gd name="connsiteX24" fmla="*/ 24230 w 27267"/>
                      <a:gd name="connsiteY24" fmla="*/ 25581 h 49802"/>
                      <a:gd name="connsiteX25" fmla="*/ 26149 w 27267"/>
                      <a:gd name="connsiteY25" fmla="*/ 29258 h 49802"/>
                      <a:gd name="connsiteX26" fmla="*/ 26548 w 27267"/>
                      <a:gd name="connsiteY26" fmla="*/ 33655 h 49802"/>
                      <a:gd name="connsiteX27" fmla="*/ 22551 w 27267"/>
                      <a:gd name="connsiteY27" fmla="*/ 41888 h 49802"/>
                      <a:gd name="connsiteX28" fmla="*/ 13838 w 27267"/>
                      <a:gd name="connsiteY28" fmla="*/ 44846 h 49802"/>
                      <a:gd name="connsiteX29" fmla="*/ 13438 w 27267"/>
                      <a:gd name="connsiteY29" fmla="*/ 49802 h 49802"/>
                      <a:gd name="connsiteX30" fmla="*/ 10561 w 27267"/>
                      <a:gd name="connsiteY30" fmla="*/ 49562 h 49802"/>
                      <a:gd name="connsiteX31" fmla="*/ 14238 w 27267"/>
                      <a:gd name="connsiteY31" fmla="*/ 6315 h 49802"/>
                      <a:gd name="connsiteX32" fmla="*/ 9521 w 27267"/>
                      <a:gd name="connsiteY32" fmla="*/ 8234 h 49802"/>
                      <a:gd name="connsiteX33" fmla="*/ 7523 w 27267"/>
                      <a:gd name="connsiteY33" fmla="*/ 12470 h 49802"/>
                      <a:gd name="connsiteX34" fmla="*/ 8562 w 27267"/>
                      <a:gd name="connsiteY34" fmla="*/ 16787 h 49802"/>
                      <a:gd name="connsiteX35" fmla="*/ 13118 w 27267"/>
                      <a:gd name="connsiteY35" fmla="*/ 19905 h 49802"/>
                      <a:gd name="connsiteX36" fmla="*/ 14318 w 27267"/>
                      <a:gd name="connsiteY36" fmla="*/ 6315 h 49802"/>
                      <a:gd name="connsiteX37" fmla="*/ 14158 w 27267"/>
                      <a:gd name="connsiteY37" fmla="*/ 40449 h 49802"/>
                      <a:gd name="connsiteX38" fmla="*/ 19114 w 27267"/>
                      <a:gd name="connsiteY38" fmla="*/ 38371 h 49802"/>
                      <a:gd name="connsiteX39" fmla="*/ 21432 w 27267"/>
                      <a:gd name="connsiteY39" fmla="*/ 33255 h 49802"/>
                      <a:gd name="connsiteX40" fmla="*/ 20473 w 27267"/>
                      <a:gd name="connsiteY40" fmla="*/ 28858 h 49802"/>
                      <a:gd name="connsiteX41" fmla="*/ 15437 w 27267"/>
                      <a:gd name="connsiteY41" fmla="*/ 25501 h 49802"/>
                      <a:gd name="connsiteX42" fmla="*/ 14158 w 27267"/>
                      <a:gd name="connsiteY42" fmla="*/ 40449 h 49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67" h="49802">
                        <a:moveTo>
                          <a:pt x="10481" y="49162"/>
                        </a:moveTo>
                        <a:lnTo>
                          <a:pt x="10880" y="44286"/>
                        </a:lnTo>
                        <a:cubicBezTo>
                          <a:pt x="8482" y="43807"/>
                          <a:pt x="6484" y="43007"/>
                          <a:pt x="5045" y="42128"/>
                        </a:cubicBezTo>
                        <a:cubicBezTo>
                          <a:pt x="3606" y="41169"/>
                          <a:pt x="2407" y="39810"/>
                          <a:pt x="1367" y="37971"/>
                        </a:cubicBezTo>
                        <a:cubicBezTo>
                          <a:pt x="408" y="36133"/>
                          <a:pt x="-71" y="33894"/>
                          <a:pt x="9" y="31336"/>
                        </a:cubicBezTo>
                        <a:lnTo>
                          <a:pt x="5045" y="30857"/>
                        </a:lnTo>
                        <a:cubicBezTo>
                          <a:pt x="5205" y="33494"/>
                          <a:pt x="5684" y="35493"/>
                          <a:pt x="6564" y="36852"/>
                        </a:cubicBezTo>
                        <a:cubicBezTo>
                          <a:pt x="7763" y="38690"/>
                          <a:pt x="9361" y="39810"/>
                          <a:pt x="11280" y="40209"/>
                        </a:cubicBezTo>
                        <a:lnTo>
                          <a:pt x="12639" y="24621"/>
                        </a:lnTo>
                        <a:cubicBezTo>
                          <a:pt x="10640" y="24062"/>
                          <a:pt x="8642" y="23103"/>
                          <a:pt x="6643" y="21743"/>
                        </a:cubicBezTo>
                        <a:cubicBezTo>
                          <a:pt x="5125" y="20784"/>
                          <a:pt x="4085" y="19425"/>
                          <a:pt x="3366" y="17827"/>
                        </a:cubicBezTo>
                        <a:cubicBezTo>
                          <a:pt x="2646" y="16228"/>
                          <a:pt x="2407" y="14469"/>
                          <a:pt x="2567" y="12470"/>
                        </a:cubicBezTo>
                        <a:cubicBezTo>
                          <a:pt x="2886" y="8953"/>
                          <a:pt x="4325" y="6235"/>
                          <a:pt x="7043" y="4317"/>
                        </a:cubicBezTo>
                        <a:cubicBezTo>
                          <a:pt x="8802" y="3038"/>
                          <a:pt x="11360" y="2318"/>
                          <a:pt x="14637" y="2318"/>
                        </a:cubicBezTo>
                        <a:lnTo>
                          <a:pt x="14877" y="0"/>
                        </a:lnTo>
                        <a:lnTo>
                          <a:pt x="17755" y="240"/>
                        </a:lnTo>
                        <a:lnTo>
                          <a:pt x="17515" y="2558"/>
                        </a:lnTo>
                        <a:cubicBezTo>
                          <a:pt x="20313" y="3038"/>
                          <a:pt x="22551" y="4077"/>
                          <a:pt x="24070" y="5676"/>
                        </a:cubicBezTo>
                        <a:cubicBezTo>
                          <a:pt x="26069" y="7674"/>
                          <a:pt x="27108" y="10152"/>
                          <a:pt x="27268" y="13350"/>
                        </a:cubicBezTo>
                        <a:lnTo>
                          <a:pt x="22152" y="13670"/>
                        </a:lnTo>
                        <a:cubicBezTo>
                          <a:pt x="21992" y="11751"/>
                          <a:pt x="21592" y="10232"/>
                          <a:pt x="20713" y="9113"/>
                        </a:cubicBezTo>
                        <a:cubicBezTo>
                          <a:pt x="19913" y="7994"/>
                          <a:pt x="18714" y="7194"/>
                          <a:pt x="17115" y="6795"/>
                        </a:cubicBezTo>
                        <a:lnTo>
                          <a:pt x="15916" y="20944"/>
                        </a:lnTo>
                        <a:cubicBezTo>
                          <a:pt x="18314" y="21743"/>
                          <a:pt x="19913" y="22383"/>
                          <a:pt x="20713" y="22863"/>
                        </a:cubicBezTo>
                        <a:cubicBezTo>
                          <a:pt x="22152" y="23662"/>
                          <a:pt x="23351" y="24621"/>
                          <a:pt x="24230" y="25581"/>
                        </a:cubicBezTo>
                        <a:cubicBezTo>
                          <a:pt x="25109" y="26620"/>
                          <a:pt x="25749" y="27819"/>
                          <a:pt x="26149" y="29258"/>
                        </a:cubicBezTo>
                        <a:cubicBezTo>
                          <a:pt x="26548" y="30617"/>
                          <a:pt x="26708" y="32056"/>
                          <a:pt x="26548" y="33655"/>
                        </a:cubicBezTo>
                        <a:cubicBezTo>
                          <a:pt x="26229" y="37012"/>
                          <a:pt x="24950" y="39810"/>
                          <a:pt x="22551" y="41888"/>
                        </a:cubicBezTo>
                        <a:cubicBezTo>
                          <a:pt x="20233" y="43966"/>
                          <a:pt x="17275" y="44926"/>
                          <a:pt x="13838" y="44846"/>
                        </a:cubicBezTo>
                        <a:lnTo>
                          <a:pt x="13438" y="49802"/>
                        </a:lnTo>
                        <a:lnTo>
                          <a:pt x="10561" y="49562"/>
                        </a:lnTo>
                        <a:close/>
                        <a:moveTo>
                          <a:pt x="14238" y="6315"/>
                        </a:moveTo>
                        <a:cubicBezTo>
                          <a:pt x="12319" y="6475"/>
                          <a:pt x="10720" y="7115"/>
                          <a:pt x="9521" y="8234"/>
                        </a:cubicBezTo>
                        <a:cubicBezTo>
                          <a:pt x="8322" y="9353"/>
                          <a:pt x="7603" y="10792"/>
                          <a:pt x="7523" y="12470"/>
                        </a:cubicBezTo>
                        <a:cubicBezTo>
                          <a:pt x="7363" y="14149"/>
                          <a:pt x="7763" y="15588"/>
                          <a:pt x="8562" y="16787"/>
                        </a:cubicBezTo>
                        <a:cubicBezTo>
                          <a:pt x="9441" y="17986"/>
                          <a:pt x="10880" y="19026"/>
                          <a:pt x="13118" y="19905"/>
                        </a:cubicBezTo>
                        <a:lnTo>
                          <a:pt x="14318" y="6315"/>
                        </a:lnTo>
                        <a:close/>
                        <a:moveTo>
                          <a:pt x="14158" y="40449"/>
                        </a:moveTo>
                        <a:cubicBezTo>
                          <a:pt x="16076" y="40449"/>
                          <a:pt x="17755" y="39730"/>
                          <a:pt x="19114" y="38371"/>
                        </a:cubicBezTo>
                        <a:cubicBezTo>
                          <a:pt x="20473" y="37092"/>
                          <a:pt x="21272" y="35333"/>
                          <a:pt x="21432" y="33255"/>
                        </a:cubicBezTo>
                        <a:cubicBezTo>
                          <a:pt x="21592" y="31496"/>
                          <a:pt x="21272" y="29977"/>
                          <a:pt x="20473" y="28858"/>
                        </a:cubicBezTo>
                        <a:cubicBezTo>
                          <a:pt x="19674" y="27659"/>
                          <a:pt x="17995" y="26540"/>
                          <a:pt x="15437" y="25501"/>
                        </a:cubicBezTo>
                        <a:lnTo>
                          <a:pt x="14158" y="40449"/>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68" name="Freeform: Shape 5067">
                    <a:extLst>
                      <a:ext uri="{FF2B5EF4-FFF2-40B4-BE49-F238E27FC236}">
                        <a16:creationId xmlns:a16="http://schemas.microsoft.com/office/drawing/2014/main" id="{3A0D2B78-098C-5A2E-0691-1A29966EB5F9}"/>
                      </a:ext>
                    </a:extLst>
                  </p:cNvPr>
                  <p:cNvSpPr/>
                  <p:nvPr/>
                </p:nvSpPr>
                <p:spPr>
                  <a:xfrm>
                    <a:off x="4221599" y="2661601"/>
                    <a:ext cx="27099" cy="40920"/>
                  </a:xfrm>
                  <a:custGeom>
                    <a:avLst/>
                    <a:gdLst>
                      <a:gd name="connsiteX0" fmla="*/ 0 w 27099"/>
                      <a:gd name="connsiteY0" fmla="*/ 28458 h 40920"/>
                      <a:gd name="connsiteX1" fmla="*/ 5196 w 27099"/>
                      <a:gd name="connsiteY1" fmla="*/ 28458 h 40920"/>
                      <a:gd name="connsiteX2" fmla="*/ 7355 w 27099"/>
                      <a:gd name="connsiteY2" fmla="*/ 34374 h 40920"/>
                      <a:gd name="connsiteX3" fmla="*/ 12231 w 27099"/>
                      <a:gd name="connsiteY3" fmla="*/ 36692 h 40920"/>
                      <a:gd name="connsiteX4" fmla="*/ 18466 w 27099"/>
                      <a:gd name="connsiteY4" fmla="*/ 34534 h 40920"/>
                      <a:gd name="connsiteX5" fmla="*/ 21504 w 27099"/>
                      <a:gd name="connsiteY5" fmla="*/ 27659 h 40920"/>
                      <a:gd name="connsiteX6" fmla="*/ 19745 w 27099"/>
                      <a:gd name="connsiteY6" fmla="*/ 20864 h 40920"/>
                      <a:gd name="connsiteX7" fmla="*/ 13830 w 27099"/>
                      <a:gd name="connsiteY7" fmla="*/ 17907 h 40920"/>
                      <a:gd name="connsiteX8" fmla="*/ 9433 w 27099"/>
                      <a:gd name="connsiteY8" fmla="*/ 18626 h 40920"/>
                      <a:gd name="connsiteX9" fmla="*/ 6155 w 27099"/>
                      <a:gd name="connsiteY9" fmla="*/ 21184 h 40920"/>
                      <a:gd name="connsiteX10" fmla="*/ 1599 w 27099"/>
                      <a:gd name="connsiteY10" fmla="*/ 20145 h 40920"/>
                      <a:gd name="connsiteX11" fmla="*/ 7274 w 27099"/>
                      <a:gd name="connsiteY11" fmla="*/ 0 h 40920"/>
                      <a:gd name="connsiteX12" fmla="*/ 27099 w 27099"/>
                      <a:gd name="connsiteY12" fmla="*/ 1759 h 40920"/>
                      <a:gd name="connsiteX13" fmla="*/ 26700 w 27099"/>
                      <a:gd name="connsiteY13" fmla="*/ 6475 h 40920"/>
                      <a:gd name="connsiteX14" fmla="*/ 10792 w 27099"/>
                      <a:gd name="connsiteY14" fmla="*/ 5116 h 40920"/>
                      <a:gd name="connsiteX15" fmla="*/ 7674 w 27099"/>
                      <a:gd name="connsiteY15" fmla="*/ 15668 h 40920"/>
                      <a:gd name="connsiteX16" fmla="*/ 15428 w 27099"/>
                      <a:gd name="connsiteY16" fmla="*/ 13830 h 40920"/>
                      <a:gd name="connsiteX17" fmla="*/ 23902 w 27099"/>
                      <a:gd name="connsiteY17" fmla="*/ 18226 h 40920"/>
                      <a:gd name="connsiteX18" fmla="*/ 26700 w 27099"/>
                      <a:gd name="connsiteY18" fmla="*/ 27819 h 40920"/>
                      <a:gd name="connsiteX19" fmla="*/ 22703 w 27099"/>
                      <a:gd name="connsiteY19" fmla="*/ 36932 h 40920"/>
                      <a:gd name="connsiteX20" fmla="*/ 11831 w 27099"/>
                      <a:gd name="connsiteY20" fmla="*/ 40849 h 40920"/>
                      <a:gd name="connsiteX21" fmla="*/ 3198 w 27099"/>
                      <a:gd name="connsiteY21" fmla="*/ 37012 h 40920"/>
                      <a:gd name="connsiteX22" fmla="*/ 0 w 27099"/>
                      <a:gd name="connsiteY22" fmla="*/ 28618 h 40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099" h="40920">
                        <a:moveTo>
                          <a:pt x="0" y="28458"/>
                        </a:moveTo>
                        <a:lnTo>
                          <a:pt x="5196" y="28458"/>
                        </a:lnTo>
                        <a:cubicBezTo>
                          <a:pt x="5356" y="31016"/>
                          <a:pt x="6075" y="32935"/>
                          <a:pt x="7355" y="34374"/>
                        </a:cubicBezTo>
                        <a:cubicBezTo>
                          <a:pt x="8634" y="35733"/>
                          <a:pt x="10232" y="36532"/>
                          <a:pt x="12231" y="36692"/>
                        </a:cubicBezTo>
                        <a:cubicBezTo>
                          <a:pt x="14549" y="36932"/>
                          <a:pt x="16627" y="36212"/>
                          <a:pt x="18466" y="34534"/>
                        </a:cubicBezTo>
                        <a:cubicBezTo>
                          <a:pt x="20225" y="32935"/>
                          <a:pt x="21264" y="30617"/>
                          <a:pt x="21504" y="27659"/>
                        </a:cubicBezTo>
                        <a:cubicBezTo>
                          <a:pt x="21743" y="24861"/>
                          <a:pt x="21184" y="22623"/>
                          <a:pt x="19745" y="20864"/>
                        </a:cubicBezTo>
                        <a:cubicBezTo>
                          <a:pt x="18306" y="19106"/>
                          <a:pt x="16308" y="18146"/>
                          <a:pt x="13830" y="17907"/>
                        </a:cubicBezTo>
                        <a:cubicBezTo>
                          <a:pt x="12231" y="17746"/>
                          <a:pt x="10792" y="17986"/>
                          <a:pt x="9433" y="18626"/>
                        </a:cubicBezTo>
                        <a:cubicBezTo>
                          <a:pt x="8074" y="19265"/>
                          <a:pt x="7035" y="20065"/>
                          <a:pt x="6155" y="21184"/>
                        </a:cubicBezTo>
                        <a:lnTo>
                          <a:pt x="1599" y="20145"/>
                        </a:lnTo>
                        <a:lnTo>
                          <a:pt x="7274" y="0"/>
                        </a:lnTo>
                        <a:lnTo>
                          <a:pt x="27099" y="1759"/>
                        </a:lnTo>
                        <a:lnTo>
                          <a:pt x="26700" y="6475"/>
                        </a:lnTo>
                        <a:lnTo>
                          <a:pt x="10792" y="5116"/>
                        </a:lnTo>
                        <a:lnTo>
                          <a:pt x="7674" y="15668"/>
                        </a:lnTo>
                        <a:cubicBezTo>
                          <a:pt x="10232" y="14229"/>
                          <a:pt x="12790" y="13590"/>
                          <a:pt x="15428" y="13830"/>
                        </a:cubicBezTo>
                        <a:cubicBezTo>
                          <a:pt x="18946" y="14149"/>
                          <a:pt x="21743" y="15588"/>
                          <a:pt x="23902" y="18226"/>
                        </a:cubicBezTo>
                        <a:cubicBezTo>
                          <a:pt x="26060" y="20864"/>
                          <a:pt x="27019" y="24062"/>
                          <a:pt x="26700" y="27819"/>
                        </a:cubicBezTo>
                        <a:cubicBezTo>
                          <a:pt x="26380" y="31416"/>
                          <a:pt x="25021" y="34454"/>
                          <a:pt x="22703" y="36932"/>
                        </a:cubicBezTo>
                        <a:cubicBezTo>
                          <a:pt x="19825" y="39970"/>
                          <a:pt x="16228" y="41249"/>
                          <a:pt x="11831" y="40849"/>
                        </a:cubicBezTo>
                        <a:cubicBezTo>
                          <a:pt x="8234" y="40529"/>
                          <a:pt x="5356" y="39250"/>
                          <a:pt x="3198" y="37012"/>
                        </a:cubicBezTo>
                        <a:cubicBezTo>
                          <a:pt x="1039" y="34774"/>
                          <a:pt x="0" y="31976"/>
                          <a:pt x="0" y="28618"/>
                        </a:cubicBez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69" name="Freeform: Shape 5068">
                    <a:extLst>
                      <a:ext uri="{FF2B5EF4-FFF2-40B4-BE49-F238E27FC236}">
                        <a16:creationId xmlns:a16="http://schemas.microsoft.com/office/drawing/2014/main" id="{BB48539C-E431-C610-4EE2-8A45616830B8}"/>
                      </a:ext>
                    </a:extLst>
                  </p:cNvPr>
                  <p:cNvSpPr/>
                  <p:nvPr/>
                </p:nvSpPr>
                <p:spPr>
                  <a:xfrm>
                    <a:off x="4253415" y="2663520"/>
                    <a:ext cx="35812" cy="42847"/>
                  </a:xfrm>
                  <a:custGeom>
                    <a:avLst/>
                    <a:gdLst>
                      <a:gd name="connsiteX0" fmla="*/ 0 w 35812"/>
                      <a:gd name="connsiteY0" fmla="*/ 39890 h 42847"/>
                      <a:gd name="connsiteX1" fmla="*/ 3517 w 35812"/>
                      <a:gd name="connsiteY1" fmla="*/ 0 h 42847"/>
                      <a:gd name="connsiteX2" fmla="*/ 8793 w 35812"/>
                      <a:gd name="connsiteY2" fmla="*/ 480 h 42847"/>
                      <a:gd name="connsiteX3" fmla="*/ 7035 w 35812"/>
                      <a:gd name="connsiteY3" fmla="*/ 20304 h 42847"/>
                      <a:gd name="connsiteX4" fmla="*/ 28618 w 35812"/>
                      <a:gd name="connsiteY4" fmla="*/ 2238 h 42847"/>
                      <a:gd name="connsiteX5" fmla="*/ 35813 w 35812"/>
                      <a:gd name="connsiteY5" fmla="*/ 2878 h 42847"/>
                      <a:gd name="connsiteX6" fmla="*/ 17666 w 35812"/>
                      <a:gd name="connsiteY6" fmla="*/ 17586 h 42847"/>
                      <a:gd name="connsiteX7" fmla="*/ 33095 w 35812"/>
                      <a:gd name="connsiteY7" fmla="*/ 42847 h 42847"/>
                      <a:gd name="connsiteX8" fmla="*/ 26140 w 35812"/>
                      <a:gd name="connsiteY8" fmla="*/ 42208 h 42847"/>
                      <a:gd name="connsiteX9" fmla="*/ 13670 w 35812"/>
                      <a:gd name="connsiteY9" fmla="*/ 20784 h 42847"/>
                      <a:gd name="connsiteX10" fmla="*/ 6555 w 35812"/>
                      <a:gd name="connsiteY10" fmla="*/ 26620 h 42847"/>
                      <a:gd name="connsiteX11" fmla="*/ 5356 w 35812"/>
                      <a:gd name="connsiteY11" fmla="*/ 40449 h 42847"/>
                      <a:gd name="connsiteX12" fmla="*/ 80 w 35812"/>
                      <a:gd name="connsiteY12" fmla="*/ 39970 h 4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812" h="42847">
                        <a:moveTo>
                          <a:pt x="0" y="39890"/>
                        </a:moveTo>
                        <a:lnTo>
                          <a:pt x="3517" y="0"/>
                        </a:lnTo>
                        <a:lnTo>
                          <a:pt x="8793" y="480"/>
                        </a:lnTo>
                        <a:lnTo>
                          <a:pt x="7035" y="20304"/>
                        </a:lnTo>
                        <a:lnTo>
                          <a:pt x="28618" y="2238"/>
                        </a:lnTo>
                        <a:lnTo>
                          <a:pt x="35813" y="2878"/>
                        </a:lnTo>
                        <a:lnTo>
                          <a:pt x="17666" y="17586"/>
                        </a:lnTo>
                        <a:lnTo>
                          <a:pt x="33095" y="42847"/>
                        </a:lnTo>
                        <a:lnTo>
                          <a:pt x="26140" y="42208"/>
                        </a:lnTo>
                        <a:lnTo>
                          <a:pt x="13670" y="20784"/>
                        </a:lnTo>
                        <a:lnTo>
                          <a:pt x="6555" y="26620"/>
                        </a:lnTo>
                        <a:lnTo>
                          <a:pt x="5356" y="40449"/>
                        </a:lnTo>
                        <a:lnTo>
                          <a:pt x="80" y="39970"/>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0" name="Freeform: Shape 5069">
                    <a:extLst>
                      <a:ext uri="{FF2B5EF4-FFF2-40B4-BE49-F238E27FC236}">
                        <a16:creationId xmlns:a16="http://schemas.microsoft.com/office/drawing/2014/main" id="{E863AFA0-B645-3058-0F4A-159C73D8912D}"/>
                      </a:ext>
                    </a:extLst>
                  </p:cNvPr>
                  <p:cNvSpPr/>
                  <p:nvPr/>
                </p:nvSpPr>
                <p:spPr>
                  <a:xfrm>
                    <a:off x="4569574" y="2670154"/>
                    <a:ext cx="38770" cy="70746"/>
                  </a:xfrm>
                  <a:custGeom>
                    <a:avLst/>
                    <a:gdLst>
                      <a:gd name="connsiteX0" fmla="*/ 14869 w 38770"/>
                      <a:gd name="connsiteY0" fmla="*/ 70426 h 70746"/>
                      <a:gd name="connsiteX1" fmla="*/ 15508 w 38770"/>
                      <a:gd name="connsiteY1" fmla="*/ 63392 h 70746"/>
                      <a:gd name="connsiteX2" fmla="*/ 7195 w 38770"/>
                      <a:gd name="connsiteY2" fmla="*/ 60274 h 70746"/>
                      <a:gd name="connsiteX3" fmla="*/ 1998 w 38770"/>
                      <a:gd name="connsiteY3" fmla="*/ 54279 h 70746"/>
                      <a:gd name="connsiteX4" fmla="*/ 0 w 38770"/>
                      <a:gd name="connsiteY4" fmla="*/ 44846 h 70746"/>
                      <a:gd name="connsiteX5" fmla="*/ 7115 w 38770"/>
                      <a:gd name="connsiteY5" fmla="*/ 44126 h 70746"/>
                      <a:gd name="connsiteX6" fmla="*/ 9273 w 38770"/>
                      <a:gd name="connsiteY6" fmla="*/ 52680 h 70746"/>
                      <a:gd name="connsiteX7" fmla="*/ 15988 w 38770"/>
                      <a:gd name="connsiteY7" fmla="*/ 57476 h 70746"/>
                      <a:gd name="connsiteX8" fmla="*/ 17907 w 38770"/>
                      <a:gd name="connsiteY8" fmla="*/ 35173 h 70746"/>
                      <a:gd name="connsiteX9" fmla="*/ 9353 w 38770"/>
                      <a:gd name="connsiteY9" fmla="*/ 31096 h 70746"/>
                      <a:gd name="connsiteX10" fmla="*/ 4637 w 38770"/>
                      <a:gd name="connsiteY10" fmla="*/ 25501 h 70746"/>
                      <a:gd name="connsiteX11" fmla="*/ 3517 w 38770"/>
                      <a:gd name="connsiteY11" fmla="*/ 17827 h 70746"/>
                      <a:gd name="connsiteX12" fmla="*/ 9833 w 38770"/>
                      <a:gd name="connsiteY12" fmla="*/ 6235 h 70746"/>
                      <a:gd name="connsiteX13" fmla="*/ 20624 w 38770"/>
                      <a:gd name="connsiteY13" fmla="*/ 3358 h 70746"/>
                      <a:gd name="connsiteX14" fmla="*/ 20944 w 38770"/>
                      <a:gd name="connsiteY14" fmla="*/ 0 h 70746"/>
                      <a:gd name="connsiteX15" fmla="*/ 25101 w 38770"/>
                      <a:gd name="connsiteY15" fmla="*/ 320 h 70746"/>
                      <a:gd name="connsiteX16" fmla="*/ 24781 w 38770"/>
                      <a:gd name="connsiteY16" fmla="*/ 3677 h 70746"/>
                      <a:gd name="connsiteX17" fmla="*/ 34134 w 38770"/>
                      <a:gd name="connsiteY17" fmla="*/ 8074 h 70746"/>
                      <a:gd name="connsiteX18" fmla="*/ 38771 w 38770"/>
                      <a:gd name="connsiteY18" fmla="*/ 19026 h 70746"/>
                      <a:gd name="connsiteX19" fmla="*/ 31416 w 38770"/>
                      <a:gd name="connsiteY19" fmla="*/ 19505 h 70746"/>
                      <a:gd name="connsiteX20" fmla="*/ 29418 w 38770"/>
                      <a:gd name="connsiteY20" fmla="*/ 12950 h 70746"/>
                      <a:gd name="connsiteX21" fmla="*/ 24302 w 38770"/>
                      <a:gd name="connsiteY21" fmla="*/ 9593 h 70746"/>
                      <a:gd name="connsiteX22" fmla="*/ 22543 w 38770"/>
                      <a:gd name="connsiteY22" fmla="*/ 29737 h 70746"/>
                      <a:gd name="connsiteX23" fmla="*/ 29338 w 38770"/>
                      <a:gd name="connsiteY23" fmla="*/ 32375 h 70746"/>
                      <a:gd name="connsiteX24" fmla="*/ 34374 w 38770"/>
                      <a:gd name="connsiteY24" fmla="*/ 36372 h 70746"/>
                      <a:gd name="connsiteX25" fmla="*/ 37092 w 38770"/>
                      <a:gd name="connsiteY25" fmla="*/ 41568 h 70746"/>
                      <a:gd name="connsiteX26" fmla="*/ 37651 w 38770"/>
                      <a:gd name="connsiteY26" fmla="*/ 47804 h 70746"/>
                      <a:gd name="connsiteX27" fmla="*/ 31976 w 38770"/>
                      <a:gd name="connsiteY27" fmla="*/ 59555 h 70746"/>
                      <a:gd name="connsiteX28" fmla="*/ 19585 w 38770"/>
                      <a:gd name="connsiteY28" fmla="*/ 63711 h 70746"/>
                      <a:gd name="connsiteX29" fmla="*/ 18946 w 38770"/>
                      <a:gd name="connsiteY29" fmla="*/ 70746 h 70746"/>
                      <a:gd name="connsiteX30" fmla="*/ 14789 w 38770"/>
                      <a:gd name="connsiteY30" fmla="*/ 70426 h 70746"/>
                      <a:gd name="connsiteX31" fmla="*/ 20225 w 38770"/>
                      <a:gd name="connsiteY31" fmla="*/ 9193 h 70746"/>
                      <a:gd name="connsiteX32" fmla="*/ 13510 w 38770"/>
                      <a:gd name="connsiteY32" fmla="*/ 11911 h 70746"/>
                      <a:gd name="connsiteX33" fmla="*/ 10632 w 38770"/>
                      <a:gd name="connsiteY33" fmla="*/ 17986 h 70746"/>
                      <a:gd name="connsiteX34" fmla="*/ 12071 w 38770"/>
                      <a:gd name="connsiteY34" fmla="*/ 24142 h 70746"/>
                      <a:gd name="connsiteX35" fmla="*/ 18546 w 38770"/>
                      <a:gd name="connsiteY35" fmla="*/ 28618 h 70746"/>
                      <a:gd name="connsiteX36" fmla="*/ 20225 w 38770"/>
                      <a:gd name="connsiteY36" fmla="*/ 9273 h 70746"/>
                      <a:gd name="connsiteX37" fmla="*/ 20065 w 38770"/>
                      <a:gd name="connsiteY37" fmla="*/ 57876 h 70746"/>
                      <a:gd name="connsiteX38" fmla="*/ 27099 w 38770"/>
                      <a:gd name="connsiteY38" fmla="*/ 54918 h 70746"/>
                      <a:gd name="connsiteX39" fmla="*/ 30457 w 38770"/>
                      <a:gd name="connsiteY39" fmla="*/ 47644 h 70746"/>
                      <a:gd name="connsiteX40" fmla="*/ 29098 w 38770"/>
                      <a:gd name="connsiteY40" fmla="*/ 41329 h 70746"/>
                      <a:gd name="connsiteX41" fmla="*/ 21903 w 38770"/>
                      <a:gd name="connsiteY41" fmla="*/ 36532 h 70746"/>
                      <a:gd name="connsiteX42" fmla="*/ 20065 w 38770"/>
                      <a:gd name="connsiteY42" fmla="*/ 57876 h 70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8770" h="70746">
                        <a:moveTo>
                          <a:pt x="14869" y="70426"/>
                        </a:moveTo>
                        <a:lnTo>
                          <a:pt x="15508" y="63392"/>
                        </a:lnTo>
                        <a:cubicBezTo>
                          <a:pt x="12071" y="62672"/>
                          <a:pt x="9273" y="61633"/>
                          <a:pt x="7195" y="60274"/>
                        </a:cubicBezTo>
                        <a:cubicBezTo>
                          <a:pt x="5116" y="58915"/>
                          <a:pt x="3358" y="56997"/>
                          <a:pt x="1998" y="54279"/>
                        </a:cubicBezTo>
                        <a:cubicBezTo>
                          <a:pt x="640" y="51641"/>
                          <a:pt x="0" y="48443"/>
                          <a:pt x="0" y="44846"/>
                        </a:cubicBezTo>
                        <a:lnTo>
                          <a:pt x="7115" y="44126"/>
                        </a:lnTo>
                        <a:cubicBezTo>
                          <a:pt x="7355" y="47963"/>
                          <a:pt x="8074" y="50761"/>
                          <a:pt x="9273" y="52680"/>
                        </a:cubicBezTo>
                        <a:cubicBezTo>
                          <a:pt x="11032" y="55318"/>
                          <a:pt x="13270" y="56917"/>
                          <a:pt x="15988" y="57476"/>
                        </a:cubicBezTo>
                        <a:lnTo>
                          <a:pt x="17907" y="35173"/>
                        </a:lnTo>
                        <a:cubicBezTo>
                          <a:pt x="15109" y="34374"/>
                          <a:pt x="12231" y="33015"/>
                          <a:pt x="9353" y="31096"/>
                        </a:cubicBezTo>
                        <a:cubicBezTo>
                          <a:pt x="7195" y="29657"/>
                          <a:pt x="5676" y="27739"/>
                          <a:pt x="4637" y="25501"/>
                        </a:cubicBezTo>
                        <a:cubicBezTo>
                          <a:pt x="3597" y="23182"/>
                          <a:pt x="3278" y="20624"/>
                          <a:pt x="3517" y="17827"/>
                        </a:cubicBezTo>
                        <a:cubicBezTo>
                          <a:pt x="3917" y="12870"/>
                          <a:pt x="6075" y="8953"/>
                          <a:pt x="9833" y="6235"/>
                        </a:cubicBezTo>
                        <a:cubicBezTo>
                          <a:pt x="12391" y="4397"/>
                          <a:pt x="15988" y="3437"/>
                          <a:pt x="20624" y="3358"/>
                        </a:cubicBezTo>
                        <a:lnTo>
                          <a:pt x="20944" y="0"/>
                        </a:lnTo>
                        <a:lnTo>
                          <a:pt x="25101" y="320"/>
                        </a:lnTo>
                        <a:lnTo>
                          <a:pt x="24781" y="3677"/>
                        </a:lnTo>
                        <a:cubicBezTo>
                          <a:pt x="28858" y="4397"/>
                          <a:pt x="31976" y="5915"/>
                          <a:pt x="34134" y="8074"/>
                        </a:cubicBezTo>
                        <a:cubicBezTo>
                          <a:pt x="36932" y="10872"/>
                          <a:pt x="38531" y="14549"/>
                          <a:pt x="38771" y="19026"/>
                        </a:cubicBezTo>
                        <a:lnTo>
                          <a:pt x="31416" y="19505"/>
                        </a:lnTo>
                        <a:cubicBezTo>
                          <a:pt x="31256" y="16707"/>
                          <a:pt x="30537" y="14549"/>
                          <a:pt x="29418" y="12950"/>
                        </a:cubicBezTo>
                        <a:cubicBezTo>
                          <a:pt x="28218" y="11351"/>
                          <a:pt x="26540" y="10232"/>
                          <a:pt x="24302" y="9593"/>
                        </a:cubicBezTo>
                        <a:lnTo>
                          <a:pt x="22543" y="29737"/>
                        </a:lnTo>
                        <a:cubicBezTo>
                          <a:pt x="25980" y="30936"/>
                          <a:pt x="28299" y="31816"/>
                          <a:pt x="29338" y="32375"/>
                        </a:cubicBezTo>
                        <a:cubicBezTo>
                          <a:pt x="31416" y="33494"/>
                          <a:pt x="33095" y="34854"/>
                          <a:pt x="34374" y="36372"/>
                        </a:cubicBezTo>
                        <a:cubicBezTo>
                          <a:pt x="35653" y="37891"/>
                          <a:pt x="36532" y="39570"/>
                          <a:pt x="37092" y="41568"/>
                        </a:cubicBezTo>
                        <a:cubicBezTo>
                          <a:pt x="37651" y="43487"/>
                          <a:pt x="37891" y="45565"/>
                          <a:pt x="37651" y="47804"/>
                        </a:cubicBezTo>
                        <a:cubicBezTo>
                          <a:pt x="37252" y="52680"/>
                          <a:pt x="35333" y="56597"/>
                          <a:pt x="31976" y="59555"/>
                        </a:cubicBezTo>
                        <a:cubicBezTo>
                          <a:pt x="28618" y="62512"/>
                          <a:pt x="24461" y="63871"/>
                          <a:pt x="19585" y="63711"/>
                        </a:cubicBezTo>
                        <a:lnTo>
                          <a:pt x="18946" y="70746"/>
                        </a:lnTo>
                        <a:lnTo>
                          <a:pt x="14789" y="70426"/>
                        </a:lnTo>
                        <a:close/>
                        <a:moveTo>
                          <a:pt x="20225" y="9193"/>
                        </a:moveTo>
                        <a:cubicBezTo>
                          <a:pt x="17507" y="9353"/>
                          <a:pt x="15268" y="10232"/>
                          <a:pt x="13510" y="11911"/>
                        </a:cubicBezTo>
                        <a:cubicBezTo>
                          <a:pt x="11831" y="13590"/>
                          <a:pt x="10792" y="15588"/>
                          <a:pt x="10632" y="17986"/>
                        </a:cubicBezTo>
                        <a:cubicBezTo>
                          <a:pt x="10392" y="20384"/>
                          <a:pt x="10952" y="22383"/>
                          <a:pt x="12071" y="24142"/>
                        </a:cubicBezTo>
                        <a:cubicBezTo>
                          <a:pt x="13270" y="25900"/>
                          <a:pt x="15428" y="27339"/>
                          <a:pt x="18546" y="28618"/>
                        </a:cubicBezTo>
                        <a:lnTo>
                          <a:pt x="20225" y="9273"/>
                        </a:lnTo>
                        <a:close/>
                        <a:moveTo>
                          <a:pt x="20065" y="57876"/>
                        </a:moveTo>
                        <a:cubicBezTo>
                          <a:pt x="22783" y="57796"/>
                          <a:pt x="25181" y="56837"/>
                          <a:pt x="27099" y="54918"/>
                        </a:cubicBezTo>
                        <a:cubicBezTo>
                          <a:pt x="29018" y="53080"/>
                          <a:pt x="30137" y="50602"/>
                          <a:pt x="30457" y="47644"/>
                        </a:cubicBezTo>
                        <a:cubicBezTo>
                          <a:pt x="30697" y="45086"/>
                          <a:pt x="30217" y="43007"/>
                          <a:pt x="29098" y="41329"/>
                        </a:cubicBezTo>
                        <a:cubicBezTo>
                          <a:pt x="27979" y="39650"/>
                          <a:pt x="25581" y="38051"/>
                          <a:pt x="21903" y="36532"/>
                        </a:cubicBezTo>
                        <a:lnTo>
                          <a:pt x="20065" y="5787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1" name="Freeform: Shape 5070">
                    <a:extLst>
                      <a:ext uri="{FF2B5EF4-FFF2-40B4-BE49-F238E27FC236}">
                        <a16:creationId xmlns:a16="http://schemas.microsoft.com/office/drawing/2014/main" id="{6606124F-E87B-6C0D-8A26-4A9CDE209553}"/>
                      </a:ext>
                    </a:extLst>
                  </p:cNvPr>
                  <p:cNvSpPr/>
                  <p:nvPr/>
                </p:nvSpPr>
                <p:spPr>
                  <a:xfrm>
                    <a:off x="4621455" y="2679427"/>
                    <a:ext cx="22782" cy="57716"/>
                  </a:xfrm>
                  <a:custGeom>
                    <a:avLst/>
                    <a:gdLst>
                      <a:gd name="connsiteX0" fmla="*/ 17826 w 22782"/>
                      <a:gd name="connsiteY0" fmla="*/ 57716 h 57716"/>
                      <a:gd name="connsiteX1" fmla="*/ 10792 w 22782"/>
                      <a:gd name="connsiteY1" fmla="*/ 57076 h 57716"/>
                      <a:gd name="connsiteX2" fmla="*/ 14709 w 22782"/>
                      <a:gd name="connsiteY2" fmla="*/ 12470 h 57716"/>
                      <a:gd name="connsiteX3" fmla="*/ 7674 w 22782"/>
                      <a:gd name="connsiteY3" fmla="*/ 16707 h 57716"/>
                      <a:gd name="connsiteX4" fmla="*/ 0 w 22782"/>
                      <a:gd name="connsiteY4" fmla="*/ 19665 h 57716"/>
                      <a:gd name="connsiteX5" fmla="*/ 559 w 22782"/>
                      <a:gd name="connsiteY5" fmla="*/ 12870 h 57716"/>
                      <a:gd name="connsiteX6" fmla="*/ 11431 w 22782"/>
                      <a:gd name="connsiteY6" fmla="*/ 7114 h 57716"/>
                      <a:gd name="connsiteX7" fmla="*/ 18306 w 22782"/>
                      <a:gd name="connsiteY7" fmla="*/ 0 h 57716"/>
                      <a:gd name="connsiteX8" fmla="*/ 22782 w 22782"/>
                      <a:gd name="connsiteY8" fmla="*/ 400 h 57716"/>
                      <a:gd name="connsiteX9" fmla="*/ 17746 w 22782"/>
                      <a:gd name="connsiteY9" fmla="*/ 57636 h 5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82" h="57716">
                        <a:moveTo>
                          <a:pt x="17826" y="57716"/>
                        </a:moveTo>
                        <a:lnTo>
                          <a:pt x="10792" y="57076"/>
                        </a:lnTo>
                        <a:lnTo>
                          <a:pt x="14709" y="12470"/>
                        </a:lnTo>
                        <a:cubicBezTo>
                          <a:pt x="12870" y="13909"/>
                          <a:pt x="10552" y="15348"/>
                          <a:pt x="7674" y="16707"/>
                        </a:cubicBezTo>
                        <a:cubicBezTo>
                          <a:pt x="4796" y="18066"/>
                          <a:pt x="2238" y="19026"/>
                          <a:pt x="0" y="19665"/>
                        </a:cubicBezTo>
                        <a:lnTo>
                          <a:pt x="559" y="12870"/>
                        </a:lnTo>
                        <a:cubicBezTo>
                          <a:pt x="4637" y="11351"/>
                          <a:pt x="8233" y="9433"/>
                          <a:pt x="11431" y="7114"/>
                        </a:cubicBezTo>
                        <a:cubicBezTo>
                          <a:pt x="14629" y="4716"/>
                          <a:pt x="16867" y="2398"/>
                          <a:pt x="18306" y="0"/>
                        </a:cubicBezTo>
                        <a:lnTo>
                          <a:pt x="22782" y="400"/>
                        </a:lnTo>
                        <a:lnTo>
                          <a:pt x="17746" y="5763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2" name="Freeform: Shape 5071">
                    <a:extLst>
                      <a:ext uri="{FF2B5EF4-FFF2-40B4-BE49-F238E27FC236}">
                        <a16:creationId xmlns:a16="http://schemas.microsoft.com/office/drawing/2014/main" id="{35023003-6C21-A36A-12EA-BCE8BE8985BA}"/>
                      </a:ext>
                    </a:extLst>
                  </p:cNvPr>
                  <p:cNvSpPr/>
                  <p:nvPr/>
                </p:nvSpPr>
                <p:spPr>
                  <a:xfrm>
                    <a:off x="4661104" y="2731068"/>
                    <a:ext cx="8713" cy="8713"/>
                  </a:xfrm>
                  <a:custGeom>
                    <a:avLst/>
                    <a:gdLst>
                      <a:gd name="connsiteX0" fmla="*/ 0 w 8713"/>
                      <a:gd name="connsiteY0" fmla="*/ 7994 h 8713"/>
                      <a:gd name="connsiteX1" fmla="*/ 720 w 8713"/>
                      <a:gd name="connsiteY1" fmla="*/ 0 h 8713"/>
                      <a:gd name="connsiteX2" fmla="*/ 8714 w 8713"/>
                      <a:gd name="connsiteY2" fmla="*/ 719 h 8713"/>
                      <a:gd name="connsiteX3" fmla="*/ 7994 w 8713"/>
                      <a:gd name="connsiteY3" fmla="*/ 8713 h 8713"/>
                      <a:gd name="connsiteX4" fmla="*/ 0 w 8713"/>
                      <a:gd name="connsiteY4" fmla="*/ 7994 h 8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13" h="8713">
                        <a:moveTo>
                          <a:pt x="0" y="7994"/>
                        </a:moveTo>
                        <a:lnTo>
                          <a:pt x="720" y="0"/>
                        </a:lnTo>
                        <a:lnTo>
                          <a:pt x="8714" y="719"/>
                        </a:lnTo>
                        <a:lnTo>
                          <a:pt x="7994" y="8713"/>
                        </a:lnTo>
                        <a:lnTo>
                          <a:pt x="0" y="799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3" name="Freeform: Shape 5072">
                    <a:extLst>
                      <a:ext uri="{FF2B5EF4-FFF2-40B4-BE49-F238E27FC236}">
                        <a16:creationId xmlns:a16="http://schemas.microsoft.com/office/drawing/2014/main" id="{7B51D5F2-5EA2-FBF2-EF39-135E723976AA}"/>
                      </a:ext>
                    </a:extLst>
                  </p:cNvPr>
                  <p:cNvSpPr/>
                  <p:nvPr/>
                </p:nvSpPr>
                <p:spPr>
                  <a:xfrm>
                    <a:off x="4681139" y="2685082"/>
                    <a:ext cx="38401" cy="58270"/>
                  </a:xfrm>
                  <a:custGeom>
                    <a:avLst/>
                    <a:gdLst>
                      <a:gd name="connsiteX0" fmla="*/ 38241 w 38401"/>
                      <a:gd name="connsiteY0" fmla="*/ 15690 h 58270"/>
                      <a:gd name="connsiteX1" fmla="*/ 31206 w 38401"/>
                      <a:gd name="connsiteY1" fmla="*/ 15690 h 58270"/>
                      <a:gd name="connsiteX2" fmla="*/ 29128 w 38401"/>
                      <a:gd name="connsiteY2" fmla="*/ 9374 h 58270"/>
                      <a:gd name="connsiteX3" fmla="*/ 22413 w 38401"/>
                      <a:gd name="connsiteY3" fmla="*/ 5777 h 58270"/>
                      <a:gd name="connsiteX4" fmla="*/ 16338 w 38401"/>
                      <a:gd name="connsiteY4" fmla="*/ 7136 h 58270"/>
                      <a:gd name="connsiteX5" fmla="*/ 10502 w 38401"/>
                      <a:gd name="connsiteY5" fmla="*/ 13691 h 58270"/>
                      <a:gd name="connsiteX6" fmla="*/ 7385 w 38401"/>
                      <a:gd name="connsiteY6" fmla="*/ 26721 h 58270"/>
                      <a:gd name="connsiteX7" fmla="*/ 14099 w 38401"/>
                      <a:gd name="connsiteY7" fmla="*/ 21525 h 58270"/>
                      <a:gd name="connsiteX8" fmla="*/ 21933 w 38401"/>
                      <a:gd name="connsiteY8" fmla="*/ 20326 h 58270"/>
                      <a:gd name="connsiteX9" fmla="*/ 33365 w 38401"/>
                      <a:gd name="connsiteY9" fmla="*/ 26561 h 58270"/>
                      <a:gd name="connsiteX10" fmla="*/ 37122 w 38401"/>
                      <a:gd name="connsiteY10" fmla="*/ 40311 h 58270"/>
                      <a:gd name="connsiteX11" fmla="*/ 33924 w 38401"/>
                      <a:gd name="connsiteY11" fmla="*/ 50063 h 58270"/>
                      <a:gd name="connsiteX12" fmla="*/ 26969 w 38401"/>
                      <a:gd name="connsiteY12" fmla="*/ 56538 h 58270"/>
                      <a:gd name="connsiteX13" fmla="*/ 17617 w 38401"/>
                      <a:gd name="connsiteY13" fmla="*/ 58217 h 58270"/>
                      <a:gd name="connsiteX14" fmla="*/ 3947 w 38401"/>
                      <a:gd name="connsiteY14" fmla="*/ 50543 h 58270"/>
                      <a:gd name="connsiteX15" fmla="*/ 270 w 38401"/>
                      <a:gd name="connsiteY15" fmla="*/ 28879 h 58270"/>
                      <a:gd name="connsiteX16" fmla="*/ 8503 w 38401"/>
                      <a:gd name="connsiteY16" fmla="*/ 5377 h 58270"/>
                      <a:gd name="connsiteX17" fmla="*/ 23452 w 38401"/>
                      <a:gd name="connsiteY17" fmla="*/ 101 h 58270"/>
                      <a:gd name="connsiteX18" fmla="*/ 34164 w 38401"/>
                      <a:gd name="connsiteY18" fmla="*/ 4818 h 58270"/>
                      <a:gd name="connsiteX19" fmla="*/ 38401 w 38401"/>
                      <a:gd name="connsiteY19" fmla="*/ 15690 h 58270"/>
                      <a:gd name="connsiteX20" fmla="*/ 7544 w 38401"/>
                      <a:gd name="connsiteY20" fmla="*/ 37753 h 58270"/>
                      <a:gd name="connsiteX21" fmla="*/ 8503 w 38401"/>
                      <a:gd name="connsiteY21" fmla="*/ 44787 h 58270"/>
                      <a:gd name="connsiteX22" fmla="*/ 12341 w 38401"/>
                      <a:gd name="connsiteY22" fmla="*/ 50223 h 58270"/>
                      <a:gd name="connsiteX23" fmla="*/ 18016 w 38401"/>
                      <a:gd name="connsiteY23" fmla="*/ 52461 h 58270"/>
                      <a:gd name="connsiteX24" fmla="*/ 25930 w 38401"/>
                      <a:gd name="connsiteY24" fmla="*/ 49584 h 58270"/>
                      <a:gd name="connsiteX25" fmla="*/ 29927 w 38401"/>
                      <a:gd name="connsiteY25" fmla="*/ 40151 h 58270"/>
                      <a:gd name="connsiteX26" fmla="*/ 27609 w 38401"/>
                      <a:gd name="connsiteY26" fmla="*/ 30558 h 58270"/>
                      <a:gd name="connsiteX27" fmla="*/ 19935 w 38401"/>
                      <a:gd name="connsiteY27" fmla="*/ 26481 h 58270"/>
                      <a:gd name="connsiteX28" fmla="*/ 11621 w 38401"/>
                      <a:gd name="connsiteY28" fmla="*/ 29199 h 58270"/>
                      <a:gd name="connsiteX29" fmla="*/ 7544 w 38401"/>
                      <a:gd name="connsiteY29" fmla="*/ 37833 h 5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8401" h="58270">
                        <a:moveTo>
                          <a:pt x="38241" y="15690"/>
                        </a:moveTo>
                        <a:lnTo>
                          <a:pt x="31206" y="15690"/>
                        </a:lnTo>
                        <a:cubicBezTo>
                          <a:pt x="30807" y="12812"/>
                          <a:pt x="30087" y="10733"/>
                          <a:pt x="29128" y="9374"/>
                        </a:cubicBezTo>
                        <a:cubicBezTo>
                          <a:pt x="27449" y="7216"/>
                          <a:pt x="25131" y="6017"/>
                          <a:pt x="22413" y="5777"/>
                        </a:cubicBezTo>
                        <a:cubicBezTo>
                          <a:pt x="20175" y="5617"/>
                          <a:pt x="18176" y="6017"/>
                          <a:pt x="16338" y="7136"/>
                        </a:cubicBezTo>
                        <a:cubicBezTo>
                          <a:pt x="14019" y="8575"/>
                          <a:pt x="12021" y="10733"/>
                          <a:pt x="10502" y="13691"/>
                        </a:cubicBezTo>
                        <a:cubicBezTo>
                          <a:pt x="8983" y="16649"/>
                          <a:pt x="7944" y="21045"/>
                          <a:pt x="7385" y="26721"/>
                        </a:cubicBezTo>
                        <a:cubicBezTo>
                          <a:pt x="9303" y="24323"/>
                          <a:pt x="11541" y="22564"/>
                          <a:pt x="14099" y="21525"/>
                        </a:cubicBezTo>
                        <a:cubicBezTo>
                          <a:pt x="16657" y="20486"/>
                          <a:pt x="19216" y="20086"/>
                          <a:pt x="21933" y="20326"/>
                        </a:cubicBezTo>
                        <a:cubicBezTo>
                          <a:pt x="26570" y="20725"/>
                          <a:pt x="30407" y="22804"/>
                          <a:pt x="33365" y="26561"/>
                        </a:cubicBezTo>
                        <a:cubicBezTo>
                          <a:pt x="36323" y="30238"/>
                          <a:pt x="37601" y="34875"/>
                          <a:pt x="37122" y="40311"/>
                        </a:cubicBezTo>
                        <a:cubicBezTo>
                          <a:pt x="36802" y="43908"/>
                          <a:pt x="35763" y="47185"/>
                          <a:pt x="33924" y="50063"/>
                        </a:cubicBezTo>
                        <a:cubicBezTo>
                          <a:pt x="32086" y="53021"/>
                          <a:pt x="29768" y="55179"/>
                          <a:pt x="26969" y="56538"/>
                        </a:cubicBezTo>
                        <a:cubicBezTo>
                          <a:pt x="24092" y="57897"/>
                          <a:pt x="20974" y="58457"/>
                          <a:pt x="17617" y="58217"/>
                        </a:cubicBezTo>
                        <a:cubicBezTo>
                          <a:pt x="11781" y="57737"/>
                          <a:pt x="7225" y="55179"/>
                          <a:pt x="3947" y="50543"/>
                        </a:cubicBezTo>
                        <a:cubicBezTo>
                          <a:pt x="670" y="45907"/>
                          <a:pt x="-609" y="38712"/>
                          <a:pt x="270" y="28879"/>
                        </a:cubicBezTo>
                        <a:cubicBezTo>
                          <a:pt x="1229" y="17848"/>
                          <a:pt x="3947" y="10014"/>
                          <a:pt x="8503" y="5377"/>
                        </a:cubicBezTo>
                        <a:cubicBezTo>
                          <a:pt x="12421" y="1300"/>
                          <a:pt x="17377" y="-458"/>
                          <a:pt x="23452" y="101"/>
                        </a:cubicBezTo>
                        <a:cubicBezTo>
                          <a:pt x="27929" y="501"/>
                          <a:pt x="31526" y="2100"/>
                          <a:pt x="34164" y="4818"/>
                        </a:cubicBezTo>
                        <a:cubicBezTo>
                          <a:pt x="36802" y="7616"/>
                          <a:pt x="38241" y="11213"/>
                          <a:pt x="38401" y="15690"/>
                        </a:cubicBezTo>
                        <a:close/>
                        <a:moveTo>
                          <a:pt x="7544" y="37753"/>
                        </a:moveTo>
                        <a:cubicBezTo>
                          <a:pt x="7305" y="40151"/>
                          <a:pt x="7624" y="42549"/>
                          <a:pt x="8503" y="44787"/>
                        </a:cubicBezTo>
                        <a:cubicBezTo>
                          <a:pt x="9303" y="47106"/>
                          <a:pt x="10582" y="48864"/>
                          <a:pt x="12341" y="50223"/>
                        </a:cubicBezTo>
                        <a:cubicBezTo>
                          <a:pt x="14099" y="51582"/>
                          <a:pt x="15938" y="52302"/>
                          <a:pt x="18016" y="52461"/>
                        </a:cubicBezTo>
                        <a:cubicBezTo>
                          <a:pt x="20974" y="52701"/>
                          <a:pt x="23612" y="51742"/>
                          <a:pt x="25930" y="49584"/>
                        </a:cubicBezTo>
                        <a:cubicBezTo>
                          <a:pt x="28249" y="47425"/>
                          <a:pt x="29608" y="44228"/>
                          <a:pt x="29927" y="40151"/>
                        </a:cubicBezTo>
                        <a:cubicBezTo>
                          <a:pt x="30247" y="36234"/>
                          <a:pt x="29528" y="33036"/>
                          <a:pt x="27609" y="30558"/>
                        </a:cubicBezTo>
                        <a:cubicBezTo>
                          <a:pt x="25691" y="28080"/>
                          <a:pt x="23132" y="26721"/>
                          <a:pt x="19935" y="26481"/>
                        </a:cubicBezTo>
                        <a:cubicBezTo>
                          <a:pt x="16737" y="26162"/>
                          <a:pt x="14019" y="27121"/>
                          <a:pt x="11621" y="29199"/>
                        </a:cubicBezTo>
                        <a:cubicBezTo>
                          <a:pt x="9223" y="31278"/>
                          <a:pt x="7864" y="34155"/>
                          <a:pt x="7544" y="3783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4" name="Freeform: Shape 5073">
                    <a:extLst>
                      <a:ext uri="{FF2B5EF4-FFF2-40B4-BE49-F238E27FC236}">
                        <a16:creationId xmlns:a16="http://schemas.microsoft.com/office/drawing/2014/main" id="{C2F35264-6F4C-410F-28A0-D6E1E07F5768}"/>
                      </a:ext>
                    </a:extLst>
                  </p:cNvPr>
                  <p:cNvSpPr/>
                  <p:nvPr/>
                </p:nvSpPr>
                <p:spPr>
                  <a:xfrm>
                    <a:off x="4726574" y="2687341"/>
                    <a:ext cx="45725" cy="59234"/>
                  </a:xfrm>
                  <a:custGeom>
                    <a:avLst/>
                    <a:gdLst>
                      <a:gd name="connsiteX0" fmla="*/ 14389 w 45725"/>
                      <a:gd name="connsiteY0" fmla="*/ 58675 h 59234"/>
                      <a:gd name="connsiteX1" fmla="*/ 18786 w 45725"/>
                      <a:gd name="connsiteY1" fmla="*/ 8394 h 59234"/>
                      <a:gd name="connsiteX2" fmla="*/ 0 w 45725"/>
                      <a:gd name="connsiteY2" fmla="*/ 6715 h 59234"/>
                      <a:gd name="connsiteX3" fmla="*/ 560 w 45725"/>
                      <a:gd name="connsiteY3" fmla="*/ 0 h 59234"/>
                      <a:gd name="connsiteX4" fmla="*/ 45725 w 45725"/>
                      <a:gd name="connsiteY4" fmla="*/ 3917 h 59234"/>
                      <a:gd name="connsiteX5" fmla="*/ 45166 w 45725"/>
                      <a:gd name="connsiteY5" fmla="*/ 10632 h 59234"/>
                      <a:gd name="connsiteX6" fmla="*/ 26300 w 45725"/>
                      <a:gd name="connsiteY6" fmla="*/ 8953 h 59234"/>
                      <a:gd name="connsiteX7" fmla="*/ 21904 w 45725"/>
                      <a:gd name="connsiteY7" fmla="*/ 59235 h 59234"/>
                      <a:gd name="connsiteX8" fmla="*/ 14389 w 45725"/>
                      <a:gd name="connsiteY8" fmla="*/ 58595 h 5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5" h="59234">
                        <a:moveTo>
                          <a:pt x="14389" y="58675"/>
                        </a:moveTo>
                        <a:lnTo>
                          <a:pt x="18786" y="8394"/>
                        </a:lnTo>
                        <a:lnTo>
                          <a:pt x="0" y="6715"/>
                        </a:lnTo>
                        <a:lnTo>
                          <a:pt x="560" y="0"/>
                        </a:lnTo>
                        <a:lnTo>
                          <a:pt x="45725" y="3917"/>
                        </a:lnTo>
                        <a:lnTo>
                          <a:pt x="45166" y="10632"/>
                        </a:lnTo>
                        <a:lnTo>
                          <a:pt x="26300" y="8953"/>
                        </a:lnTo>
                        <a:lnTo>
                          <a:pt x="21904" y="59235"/>
                        </a:lnTo>
                        <a:lnTo>
                          <a:pt x="14389" y="5859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5" name="Freeform: Shape 5074">
                    <a:extLst>
                      <a:ext uri="{FF2B5EF4-FFF2-40B4-BE49-F238E27FC236}">
                        <a16:creationId xmlns:a16="http://schemas.microsoft.com/office/drawing/2014/main" id="{CFF51B2B-4027-8D6F-0378-982158505B8B}"/>
                      </a:ext>
                    </a:extLst>
                  </p:cNvPr>
                  <p:cNvSpPr/>
                  <p:nvPr/>
                </p:nvSpPr>
                <p:spPr>
                  <a:xfrm>
                    <a:off x="4814747" y="2689819"/>
                    <a:ext cx="18146" cy="63791"/>
                  </a:xfrm>
                  <a:custGeom>
                    <a:avLst/>
                    <a:gdLst>
                      <a:gd name="connsiteX0" fmla="*/ 0 w 18146"/>
                      <a:gd name="connsiteY0" fmla="*/ 62672 h 63791"/>
                      <a:gd name="connsiteX1" fmla="*/ 5516 w 18146"/>
                      <a:gd name="connsiteY1" fmla="*/ 0 h 63791"/>
                      <a:gd name="connsiteX2" fmla="*/ 18146 w 18146"/>
                      <a:gd name="connsiteY2" fmla="*/ 1119 h 63791"/>
                      <a:gd name="connsiteX3" fmla="*/ 12631 w 18146"/>
                      <a:gd name="connsiteY3" fmla="*/ 63791 h 63791"/>
                      <a:gd name="connsiteX4" fmla="*/ 0 w 18146"/>
                      <a:gd name="connsiteY4" fmla="*/ 62672 h 63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46" h="63791">
                        <a:moveTo>
                          <a:pt x="0" y="62672"/>
                        </a:moveTo>
                        <a:lnTo>
                          <a:pt x="5516" y="0"/>
                        </a:lnTo>
                        <a:lnTo>
                          <a:pt x="18146" y="1119"/>
                        </a:lnTo>
                        <a:lnTo>
                          <a:pt x="12631" y="63791"/>
                        </a:lnTo>
                        <a:lnTo>
                          <a:pt x="0" y="6267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6" name="Freeform: Shape 5075">
                    <a:extLst>
                      <a:ext uri="{FF2B5EF4-FFF2-40B4-BE49-F238E27FC236}">
                        <a16:creationId xmlns:a16="http://schemas.microsoft.com/office/drawing/2014/main" id="{F82F6B2E-2727-CDD4-B1AD-1A7AAA32422C}"/>
                      </a:ext>
                    </a:extLst>
                  </p:cNvPr>
                  <p:cNvSpPr/>
                  <p:nvPr/>
                </p:nvSpPr>
                <p:spPr>
                  <a:xfrm>
                    <a:off x="4839209" y="2709165"/>
                    <a:ext cx="44177" cy="49082"/>
                  </a:xfrm>
                  <a:custGeom>
                    <a:avLst/>
                    <a:gdLst>
                      <a:gd name="connsiteX0" fmla="*/ 41488 w 44177"/>
                      <a:gd name="connsiteY0" fmla="*/ 49082 h 49082"/>
                      <a:gd name="connsiteX1" fmla="*/ 29498 w 44177"/>
                      <a:gd name="connsiteY1" fmla="*/ 48043 h 49082"/>
                      <a:gd name="connsiteX2" fmla="*/ 31496 w 44177"/>
                      <a:gd name="connsiteY2" fmla="*/ 24861 h 49082"/>
                      <a:gd name="connsiteX3" fmla="*/ 31496 w 44177"/>
                      <a:gd name="connsiteY3" fmla="*/ 15268 h 49082"/>
                      <a:gd name="connsiteX4" fmla="*/ 29257 w 44177"/>
                      <a:gd name="connsiteY4" fmla="*/ 11671 h 49082"/>
                      <a:gd name="connsiteX5" fmla="*/ 25181 w 44177"/>
                      <a:gd name="connsiteY5" fmla="*/ 10072 h 49082"/>
                      <a:gd name="connsiteX6" fmla="*/ 19425 w 44177"/>
                      <a:gd name="connsiteY6" fmla="*/ 11271 h 49082"/>
                      <a:gd name="connsiteX7" fmla="*/ 15668 w 44177"/>
                      <a:gd name="connsiteY7" fmla="*/ 15508 h 49082"/>
                      <a:gd name="connsiteX8" fmla="*/ 13829 w 44177"/>
                      <a:gd name="connsiteY8" fmla="*/ 25900 h 49082"/>
                      <a:gd name="connsiteX9" fmla="*/ 11991 w 44177"/>
                      <a:gd name="connsiteY9" fmla="*/ 46445 h 49082"/>
                      <a:gd name="connsiteX10" fmla="*/ 0 w 44177"/>
                      <a:gd name="connsiteY10" fmla="*/ 45405 h 49082"/>
                      <a:gd name="connsiteX11" fmla="*/ 3997 w 44177"/>
                      <a:gd name="connsiteY11" fmla="*/ 0 h 49082"/>
                      <a:gd name="connsiteX12" fmla="*/ 15189 w 44177"/>
                      <a:gd name="connsiteY12" fmla="*/ 959 h 49082"/>
                      <a:gd name="connsiteX13" fmla="*/ 14629 w 44177"/>
                      <a:gd name="connsiteY13" fmla="*/ 7594 h 49082"/>
                      <a:gd name="connsiteX14" fmla="*/ 30297 w 44177"/>
                      <a:gd name="connsiteY14" fmla="*/ 1199 h 49082"/>
                      <a:gd name="connsiteX15" fmla="*/ 37411 w 44177"/>
                      <a:gd name="connsiteY15" fmla="*/ 3278 h 49082"/>
                      <a:gd name="connsiteX16" fmla="*/ 42048 w 44177"/>
                      <a:gd name="connsiteY16" fmla="*/ 7354 h 49082"/>
                      <a:gd name="connsiteX17" fmla="*/ 43966 w 44177"/>
                      <a:gd name="connsiteY17" fmla="*/ 12630 h 49082"/>
                      <a:gd name="connsiteX18" fmla="*/ 43966 w 44177"/>
                      <a:gd name="connsiteY18" fmla="*/ 20784 h 49082"/>
                      <a:gd name="connsiteX19" fmla="*/ 41488 w 44177"/>
                      <a:gd name="connsiteY19" fmla="*/ 49003 h 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177" h="49082">
                        <a:moveTo>
                          <a:pt x="41488" y="49082"/>
                        </a:moveTo>
                        <a:lnTo>
                          <a:pt x="29498" y="48043"/>
                        </a:lnTo>
                        <a:lnTo>
                          <a:pt x="31496" y="24861"/>
                        </a:lnTo>
                        <a:cubicBezTo>
                          <a:pt x="31896" y="19985"/>
                          <a:pt x="31976" y="16787"/>
                          <a:pt x="31496" y="15268"/>
                        </a:cubicBezTo>
                        <a:cubicBezTo>
                          <a:pt x="31096" y="13750"/>
                          <a:pt x="30377" y="12550"/>
                          <a:pt x="29257" y="11671"/>
                        </a:cubicBezTo>
                        <a:cubicBezTo>
                          <a:pt x="28139" y="10792"/>
                          <a:pt x="26779" y="10232"/>
                          <a:pt x="25181" y="10072"/>
                        </a:cubicBezTo>
                        <a:cubicBezTo>
                          <a:pt x="23103" y="9912"/>
                          <a:pt x="21184" y="10312"/>
                          <a:pt x="19425" y="11271"/>
                        </a:cubicBezTo>
                        <a:cubicBezTo>
                          <a:pt x="17667" y="12231"/>
                          <a:pt x="16387" y="13670"/>
                          <a:pt x="15668" y="15508"/>
                        </a:cubicBezTo>
                        <a:cubicBezTo>
                          <a:pt x="14869" y="17347"/>
                          <a:pt x="14309" y="20784"/>
                          <a:pt x="13829" y="25900"/>
                        </a:cubicBezTo>
                        <a:lnTo>
                          <a:pt x="11991" y="46445"/>
                        </a:lnTo>
                        <a:lnTo>
                          <a:pt x="0" y="45405"/>
                        </a:lnTo>
                        <a:lnTo>
                          <a:pt x="3997" y="0"/>
                        </a:lnTo>
                        <a:lnTo>
                          <a:pt x="15189" y="959"/>
                        </a:lnTo>
                        <a:lnTo>
                          <a:pt x="14629" y="7594"/>
                        </a:lnTo>
                        <a:cubicBezTo>
                          <a:pt x="19026" y="2798"/>
                          <a:pt x="24222" y="639"/>
                          <a:pt x="30297" y="1199"/>
                        </a:cubicBezTo>
                        <a:cubicBezTo>
                          <a:pt x="32935" y="1439"/>
                          <a:pt x="35333" y="2158"/>
                          <a:pt x="37411" y="3278"/>
                        </a:cubicBezTo>
                        <a:cubicBezTo>
                          <a:pt x="39490" y="4397"/>
                          <a:pt x="41089" y="5836"/>
                          <a:pt x="42048" y="7354"/>
                        </a:cubicBezTo>
                        <a:cubicBezTo>
                          <a:pt x="43007" y="8953"/>
                          <a:pt x="43647" y="10712"/>
                          <a:pt x="43966" y="12630"/>
                        </a:cubicBezTo>
                        <a:cubicBezTo>
                          <a:pt x="44286" y="14549"/>
                          <a:pt x="44207" y="17267"/>
                          <a:pt x="43966" y="20784"/>
                        </a:cubicBezTo>
                        <a:lnTo>
                          <a:pt x="41488" y="4900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7" name="Freeform: Shape 5076">
                    <a:extLst>
                      <a:ext uri="{FF2B5EF4-FFF2-40B4-BE49-F238E27FC236}">
                        <a16:creationId xmlns:a16="http://schemas.microsoft.com/office/drawing/2014/main" id="{CB646F02-7BA9-5C05-3612-7DA72B3BA8E3}"/>
                      </a:ext>
                    </a:extLst>
                  </p:cNvPr>
                  <p:cNvSpPr/>
                  <p:nvPr/>
                </p:nvSpPr>
                <p:spPr>
                  <a:xfrm>
                    <a:off x="4891975" y="2699252"/>
                    <a:ext cx="47956" cy="63711"/>
                  </a:xfrm>
                  <a:custGeom>
                    <a:avLst/>
                    <a:gdLst>
                      <a:gd name="connsiteX0" fmla="*/ 42601 w 47956"/>
                      <a:gd name="connsiteY0" fmla="*/ 63711 h 63711"/>
                      <a:gd name="connsiteX1" fmla="*/ 31410 w 47956"/>
                      <a:gd name="connsiteY1" fmla="*/ 62752 h 63711"/>
                      <a:gd name="connsiteX2" fmla="*/ 31969 w 47956"/>
                      <a:gd name="connsiteY2" fmla="*/ 56117 h 63711"/>
                      <a:gd name="connsiteX3" fmla="*/ 24934 w 47956"/>
                      <a:gd name="connsiteY3" fmla="*/ 61313 h 63711"/>
                      <a:gd name="connsiteX4" fmla="*/ 17101 w 47956"/>
                      <a:gd name="connsiteY4" fmla="*/ 62592 h 63711"/>
                      <a:gd name="connsiteX5" fmla="*/ 4230 w 47956"/>
                      <a:gd name="connsiteY5" fmla="*/ 55078 h 63711"/>
                      <a:gd name="connsiteX6" fmla="*/ 154 w 47956"/>
                      <a:gd name="connsiteY6" fmla="*/ 37012 h 63711"/>
                      <a:gd name="connsiteX7" fmla="*/ 7108 w 47956"/>
                      <a:gd name="connsiteY7" fmla="*/ 19905 h 63711"/>
                      <a:gd name="connsiteX8" fmla="*/ 21338 w 47956"/>
                      <a:gd name="connsiteY8" fmla="*/ 15108 h 63711"/>
                      <a:gd name="connsiteX9" fmla="*/ 33968 w 47956"/>
                      <a:gd name="connsiteY9" fmla="*/ 22623 h 63711"/>
                      <a:gd name="connsiteX10" fmla="*/ 35966 w 47956"/>
                      <a:gd name="connsiteY10" fmla="*/ 0 h 63711"/>
                      <a:gd name="connsiteX11" fmla="*/ 47957 w 47956"/>
                      <a:gd name="connsiteY11" fmla="*/ 1039 h 63711"/>
                      <a:gd name="connsiteX12" fmla="*/ 42441 w 47956"/>
                      <a:gd name="connsiteY12" fmla="*/ 63711 h 63711"/>
                      <a:gd name="connsiteX13" fmla="*/ 12624 w 47956"/>
                      <a:gd name="connsiteY13" fmla="*/ 37251 h 63711"/>
                      <a:gd name="connsiteX14" fmla="*/ 13743 w 47956"/>
                      <a:gd name="connsiteY14" fmla="*/ 47963 h 63711"/>
                      <a:gd name="connsiteX15" fmla="*/ 21497 w 47956"/>
                      <a:gd name="connsiteY15" fmla="*/ 53399 h 63711"/>
                      <a:gd name="connsiteX16" fmla="*/ 28852 w 47956"/>
                      <a:gd name="connsiteY16" fmla="*/ 50521 h 63711"/>
                      <a:gd name="connsiteX17" fmla="*/ 32689 w 47956"/>
                      <a:gd name="connsiteY17" fmla="*/ 40209 h 63711"/>
                      <a:gd name="connsiteX18" fmla="*/ 30850 w 47956"/>
                      <a:gd name="connsiteY18" fmla="*/ 28698 h 63711"/>
                      <a:gd name="connsiteX19" fmla="*/ 23896 w 47956"/>
                      <a:gd name="connsiteY19" fmla="*/ 24621 h 63711"/>
                      <a:gd name="connsiteX20" fmla="*/ 16461 w 47956"/>
                      <a:gd name="connsiteY20" fmla="*/ 27419 h 63711"/>
                      <a:gd name="connsiteX21" fmla="*/ 12704 w 47956"/>
                      <a:gd name="connsiteY21" fmla="*/ 37331 h 63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956" h="63711">
                        <a:moveTo>
                          <a:pt x="42601" y="63711"/>
                        </a:moveTo>
                        <a:lnTo>
                          <a:pt x="31410" y="62752"/>
                        </a:lnTo>
                        <a:lnTo>
                          <a:pt x="31969" y="56117"/>
                        </a:lnTo>
                        <a:cubicBezTo>
                          <a:pt x="29891" y="58595"/>
                          <a:pt x="27493" y="60274"/>
                          <a:pt x="24934" y="61313"/>
                        </a:cubicBezTo>
                        <a:cubicBezTo>
                          <a:pt x="22297" y="62352"/>
                          <a:pt x="19659" y="62752"/>
                          <a:pt x="17101" y="62592"/>
                        </a:cubicBezTo>
                        <a:cubicBezTo>
                          <a:pt x="11905" y="62113"/>
                          <a:pt x="7588" y="59634"/>
                          <a:pt x="4230" y="55078"/>
                        </a:cubicBezTo>
                        <a:cubicBezTo>
                          <a:pt x="873" y="50521"/>
                          <a:pt x="-486" y="44526"/>
                          <a:pt x="154" y="37012"/>
                        </a:cubicBezTo>
                        <a:cubicBezTo>
                          <a:pt x="793" y="29338"/>
                          <a:pt x="3191" y="23662"/>
                          <a:pt x="7108" y="19905"/>
                        </a:cubicBezTo>
                        <a:cubicBezTo>
                          <a:pt x="11105" y="16228"/>
                          <a:pt x="15822" y="14629"/>
                          <a:pt x="21338" y="15108"/>
                        </a:cubicBezTo>
                        <a:cubicBezTo>
                          <a:pt x="26374" y="15588"/>
                          <a:pt x="30610" y="18066"/>
                          <a:pt x="33968" y="22623"/>
                        </a:cubicBezTo>
                        <a:lnTo>
                          <a:pt x="35966" y="0"/>
                        </a:lnTo>
                        <a:lnTo>
                          <a:pt x="47957" y="1039"/>
                        </a:lnTo>
                        <a:lnTo>
                          <a:pt x="42441" y="63711"/>
                        </a:lnTo>
                        <a:close/>
                        <a:moveTo>
                          <a:pt x="12624" y="37251"/>
                        </a:moveTo>
                        <a:cubicBezTo>
                          <a:pt x="12224" y="42128"/>
                          <a:pt x="12624" y="45645"/>
                          <a:pt x="13743" y="47963"/>
                        </a:cubicBezTo>
                        <a:cubicBezTo>
                          <a:pt x="15422" y="51241"/>
                          <a:pt x="17980" y="53079"/>
                          <a:pt x="21497" y="53399"/>
                        </a:cubicBezTo>
                        <a:cubicBezTo>
                          <a:pt x="24295" y="53639"/>
                          <a:pt x="26693" y="52680"/>
                          <a:pt x="28852" y="50521"/>
                        </a:cubicBezTo>
                        <a:cubicBezTo>
                          <a:pt x="31010" y="48363"/>
                          <a:pt x="32289" y="44926"/>
                          <a:pt x="32689" y="40209"/>
                        </a:cubicBezTo>
                        <a:cubicBezTo>
                          <a:pt x="33168" y="35013"/>
                          <a:pt x="32529" y="31176"/>
                          <a:pt x="30850" y="28698"/>
                        </a:cubicBezTo>
                        <a:cubicBezTo>
                          <a:pt x="29171" y="26220"/>
                          <a:pt x="26853" y="24861"/>
                          <a:pt x="23896" y="24621"/>
                        </a:cubicBezTo>
                        <a:cubicBezTo>
                          <a:pt x="21018" y="24381"/>
                          <a:pt x="18539" y="25261"/>
                          <a:pt x="16461" y="27419"/>
                        </a:cubicBezTo>
                        <a:cubicBezTo>
                          <a:pt x="14303" y="29498"/>
                          <a:pt x="13104" y="32855"/>
                          <a:pt x="12704" y="37331"/>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8" name="Freeform: Shape 5077">
                    <a:extLst>
                      <a:ext uri="{FF2B5EF4-FFF2-40B4-BE49-F238E27FC236}">
                        <a16:creationId xmlns:a16="http://schemas.microsoft.com/office/drawing/2014/main" id="{FF5DA219-BF2E-2BEA-C920-85DAAA7B77B1}"/>
                      </a:ext>
                    </a:extLst>
                  </p:cNvPr>
                  <p:cNvSpPr/>
                  <p:nvPr/>
                </p:nvSpPr>
                <p:spPr>
                  <a:xfrm>
                    <a:off x="4945523" y="2719202"/>
                    <a:ext cx="47114" cy="47780"/>
                  </a:xfrm>
                  <a:custGeom>
                    <a:avLst/>
                    <a:gdLst>
                      <a:gd name="connsiteX0" fmla="*/ 165 w 47114"/>
                      <a:gd name="connsiteY0" fmla="*/ 21219 h 47780"/>
                      <a:gd name="connsiteX1" fmla="*/ 4162 w 47114"/>
                      <a:gd name="connsiteY1" fmla="*/ 9868 h 47780"/>
                      <a:gd name="connsiteX2" fmla="*/ 13275 w 47114"/>
                      <a:gd name="connsiteY2" fmla="*/ 2034 h 47780"/>
                      <a:gd name="connsiteX3" fmla="*/ 25586 w 47114"/>
                      <a:gd name="connsiteY3" fmla="*/ 115 h 47780"/>
                      <a:gd name="connsiteX4" fmla="*/ 41893 w 47114"/>
                      <a:gd name="connsiteY4" fmla="*/ 8269 h 47780"/>
                      <a:gd name="connsiteX5" fmla="*/ 47009 w 47114"/>
                      <a:gd name="connsiteY5" fmla="*/ 25776 h 47780"/>
                      <a:gd name="connsiteX6" fmla="*/ 38855 w 47114"/>
                      <a:gd name="connsiteY6" fmla="*/ 42323 h 47780"/>
                      <a:gd name="connsiteX7" fmla="*/ 21509 w 47114"/>
                      <a:gd name="connsiteY7" fmla="*/ 47679 h 47780"/>
                      <a:gd name="connsiteX8" fmla="*/ 9838 w 47114"/>
                      <a:gd name="connsiteY8" fmla="*/ 43842 h 47780"/>
                      <a:gd name="connsiteX9" fmla="*/ 1923 w 47114"/>
                      <a:gd name="connsiteY9" fmla="*/ 34809 h 47780"/>
                      <a:gd name="connsiteX10" fmla="*/ 165 w 47114"/>
                      <a:gd name="connsiteY10" fmla="*/ 21299 h 47780"/>
                      <a:gd name="connsiteX11" fmla="*/ 12395 w 47114"/>
                      <a:gd name="connsiteY11" fmla="*/ 22978 h 47780"/>
                      <a:gd name="connsiteX12" fmla="*/ 14714 w 47114"/>
                      <a:gd name="connsiteY12" fmla="*/ 33610 h 47780"/>
                      <a:gd name="connsiteX13" fmla="*/ 22308 w 47114"/>
                      <a:gd name="connsiteY13" fmla="*/ 37927 h 47780"/>
                      <a:gd name="connsiteX14" fmla="*/ 30542 w 47114"/>
                      <a:gd name="connsiteY14" fmla="*/ 35049 h 47780"/>
                      <a:gd name="connsiteX15" fmla="*/ 34619 w 47114"/>
                      <a:gd name="connsiteY15" fmla="*/ 24896 h 47780"/>
                      <a:gd name="connsiteX16" fmla="*/ 32301 w 47114"/>
                      <a:gd name="connsiteY16" fmla="*/ 14344 h 47780"/>
                      <a:gd name="connsiteX17" fmla="*/ 24706 w 47114"/>
                      <a:gd name="connsiteY17" fmla="*/ 10028 h 47780"/>
                      <a:gd name="connsiteX18" fmla="*/ 16472 w 47114"/>
                      <a:gd name="connsiteY18" fmla="*/ 12906 h 47780"/>
                      <a:gd name="connsiteX19" fmla="*/ 12395 w 47114"/>
                      <a:gd name="connsiteY19" fmla="*/ 22978 h 4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114" h="47780">
                        <a:moveTo>
                          <a:pt x="165" y="21219"/>
                        </a:moveTo>
                        <a:cubicBezTo>
                          <a:pt x="485" y="17222"/>
                          <a:pt x="1844" y="13465"/>
                          <a:pt x="4162" y="9868"/>
                        </a:cubicBezTo>
                        <a:cubicBezTo>
                          <a:pt x="6480" y="6271"/>
                          <a:pt x="9518" y="3713"/>
                          <a:pt x="13275" y="2034"/>
                        </a:cubicBezTo>
                        <a:cubicBezTo>
                          <a:pt x="17032" y="355"/>
                          <a:pt x="21189" y="-284"/>
                          <a:pt x="25586" y="115"/>
                        </a:cubicBezTo>
                        <a:cubicBezTo>
                          <a:pt x="32460" y="755"/>
                          <a:pt x="37896" y="3473"/>
                          <a:pt x="41893" y="8269"/>
                        </a:cubicBezTo>
                        <a:cubicBezTo>
                          <a:pt x="45890" y="13145"/>
                          <a:pt x="47569" y="18901"/>
                          <a:pt x="47009" y="25776"/>
                        </a:cubicBezTo>
                        <a:cubicBezTo>
                          <a:pt x="46370" y="32651"/>
                          <a:pt x="43652" y="38166"/>
                          <a:pt x="38855" y="42323"/>
                        </a:cubicBezTo>
                        <a:cubicBezTo>
                          <a:pt x="34059" y="46480"/>
                          <a:pt x="28224" y="48239"/>
                          <a:pt x="21509" y="47679"/>
                        </a:cubicBezTo>
                        <a:cubicBezTo>
                          <a:pt x="17352" y="47359"/>
                          <a:pt x="13435" y="46000"/>
                          <a:pt x="9838" y="43842"/>
                        </a:cubicBezTo>
                        <a:cubicBezTo>
                          <a:pt x="6240" y="41604"/>
                          <a:pt x="3602" y="38646"/>
                          <a:pt x="1923" y="34809"/>
                        </a:cubicBezTo>
                        <a:cubicBezTo>
                          <a:pt x="245" y="30972"/>
                          <a:pt x="-315" y="26495"/>
                          <a:pt x="165" y="21299"/>
                        </a:cubicBezTo>
                        <a:close/>
                        <a:moveTo>
                          <a:pt x="12395" y="22978"/>
                        </a:moveTo>
                        <a:cubicBezTo>
                          <a:pt x="11996" y="27455"/>
                          <a:pt x="12796" y="31052"/>
                          <a:pt x="14714" y="33610"/>
                        </a:cubicBezTo>
                        <a:cubicBezTo>
                          <a:pt x="16632" y="36168"/>
                          <a:pt x="19191" y="37607"/>
                          <a:pt x="22308" y="37927"/>
                        </a:cubicBezTo>
                        <a:cubicBezTo>
                          <a:pt x="25426" y="38246"/>
                          <a:pt x="28144" y="37207"/>
                          <a:pt x="30542" y="35049"/>
                        </a:cubicBezTo>
                        <a:cubicBezTo>
                          <a:pt x="32940" y="32890"/>
                          <a:pt x="34219" y="29453"/>
                          <a:pt x="34619" y="24896"/>
                        </a:cubicBezTo>
                        <a:cubicBezTo>
                          <a:pt x="35018" y="20420"/>
                          <a:pt x="34219" y="16903"/>
                          <a:pt x="32301" y="14344"/>
                        </a:cubicBezTo>
                        <a:cubicBezTo>
                          <a:pt x="30382" y="11787"/>
                          <a:pt x="27904" y="10347"/>
                          <a:pt x="24706" y="10028"/>
                        </a:cubicBezTo>
                        <a:cubicBezTo>
                          <a:pt x="21509" y="9708"/>
                          <a:pt x="18791" y="10747"/>
                          <a:pt x="16472" y="12906"/>
                        </a:cubicBezTo>
                        <a:cubicBezTo>
                          <a:pt x="14154" y="15064"/>
                          <a:pt x="12716" y="18501"/>
                          <a:pt x="12395" y="22978"/>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79" name="Freeform: Shape 5078">
                    <a:extLst>
                      <a:ext uri="{FF2B5EF4-FFF2-40B4-BE49-F238E27FC236}">
                        <a16:creationId xmlns:a16="http://schemas.microsoft.com/office/drawing/2014/main" id="{44612478-A53F-2F6B-EFDC-FB1FD0B0BE03}"/>
                      </a:ext>
                    </a:extLst>
                  </p:cNvPr>
                  <p:cNvSpPr/>
                  <p:nvPr/>
                </p:nvSpPr>
                <p:spPr>
                  <a:xfrm>
                    <a:off x="4999647" y="2723234"/>
                    <a:ext cx="44177" cy="49082"/>
                  </a:xfrm>
                  <a:custGeom>
                    <a:avLst/>
                    <a:gdLst>
                      <a:gd name="connsiteX0" fmla="*/ 41568 w 44177"/>
                      <a:gd name="connsiteY0" fmla="*/ 49082 h 49082"/>
                      <a:gd name="connsiteX1" fmla="*/ 29578 w 44177"/>
                      <a:gd name="connsiteY1" fmla="*/ 48043 h 49082"/>
                      <a:gd name="connsiteX2" fmla="*/ 31576 w 44177"/>
                      <a:gd name="connsiteY2" fmla="*/ 24861 h 49082"/>
                      <a:gd name="connsiteX3" fmla="*/ 31576 w 44177"/>
                      <a:gd name="connsiteY3" fmla="*/ 15268 h 49082"/>
                      <a:gd name="connsiteX4" fmla="*/ 29338 w 44177"/>
                      <a:gd name="connsiteY4" fmla="*/ 11671 h 49082"/>
                      <a:gd name="connsiteX5" fmla="*/ 25261 w 44177"/>
                      <a:gd name="connsiteY5" fmla="*/ 10072 h 49082"/>
                      <a:gd name="connsiteX6" fmla="*/ 19505 w 44177"/>
                      <a:gd name="connsiteY6" fmla="*/ 11271 h 49082"/>
                      <a:gd name="connsiteX7" fmla="*/ 15668 w 44177"/>
                      <a:gd name="connsiteY7" fmla="*/ 15508 h 49082"/>
                      <a:gd name="connsiteX8" fmla="*/ 13829 w 44177"/>
                      <a:gd name="connsiteY8" fmla="*/ 25900 h 49082"/>
                      <a:gd name="connsiteX9" fmla="*/ 11991 w 44177"/>
                      <a:gd name="connsiteY9" fmla="*/ 46445 h 49082"/>
                      <a:gd name="connsiteX10" fmla="*/ 0 w 44177"/>
                      <a:gd name="connsiteY10" fmla="*/ 45405 h 49082"/>
                      <a:gd name="connsiteX11" fmla="*/ 3997 w 44177"/>
                      <a:gd name="connsiteY11" fmla="*/ 0 h 49082"/>
                      <a:gd name="connsiteX12" fmla="*/ 15188 w 44177"/>
                      <a:gd name="connsiteY12" fmla="*/ 959 h 49082"/>
                      <a:gd name="connsiteX13" fmla="*/ 14629 w 44177"/>
                      <a:gd name="connsiteY13" fmla="*/ 7594 h 49082"/>
                      <a:gd name="connsiteX14" fmla="*/ 30297 w 44177"/>
                      <a:gd name="connsiteY14" fmla="*/ 1199 h 49082"/>
                      <a:gd name="connsiteX15" fmla="*/ 37411 w 44177"/>
                      <a:gd name="connsiteY15" fmla="*/ 3277 h 49082"/>
                      <a:gd name="connsiteX16" fmla="*/ 42048 w 44177"/>
                      <a:gd name="connsiteY16" fmla="*/ 7354 h 49082"/>
                      <a:gd name="connsiteX17" fmla="*/ 43966 w 44177"/>
                      <a:gd name="connsiteY17" fmla="*/ 12630 h 49082"/>
                      <a:gd name="connsiteX18" fmla="*/ 43966 w 44177"/>
                      <a:gd name="connsiteY18" fmla="*/ 20784 h 49082"/>
                      <a:gd name="connsiteX19" fmla="*/ 41488 w 44177"/>
                      <a:gd name="connsiteY19" fmla="*/ 49002 h 4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177" h="49082">
                        <a:moveTo>
                          <a:pt x="41568" y="49082"/>
                        </a:moveTo>
                        <a:lnTo>
                          <a:pt x="29578" y="48043"/>
                        </a:lnTo>
                        <a:lnTo>
                          <a:pt x="31576" y="24861"/>
                        </a:lnTo>
                        <a:cubicBezTo>
                          <a:pt x="31976" y="19985"/>
                          <a:pt x="32056" y="16787"/>
                          <a:pt x="31576" y="15268"/>
                        </a:cubicBezTo>
                        <a:cubicBezTo>
                          <a:pt x="31176" y="13750"/>
                          <a:pt x="30457" y="12630"/>
                          <a:pt x="29338" y="11671"/>
                        </a:cubicBezTo>
                        <a:cubicBezTo>
                          <a:pt x="28298" y="10792"/>
                          <a:pt x="26939" y="10232"/>
                          <a:pt x="25261" y="10072"/>
                        </a:cubicBezTo>
                        <a:cubicBezTo>
                          <a:pt x="23182" y="9912"/>
                          <a:pt x="21264" y="10312"/>
                          <a:pt x="19505" y="11271"/>
                        </a:cubicBezTo>
                        <a:cubicBezTo>
                          <a:pt x="17746" y="12231"/>
                          <a:pt x="16467" y="13670"/>
                          <a:pt x="15668" y="15508"/>
                        </a:cubicBezTo>
                        <a:cubicBezTo>
                          <a:pt x="14869" y="17347"/>
                          <a:pt x="14309" y="20784"/>
                          <a:pt x="13829" y="25900"/>
                        </a:cubicBezTo>
                        <a:lnTo>
                          <a:pt x="11991" y="46445"/>
                        </a:lnTo>
                        <a:lnTo>
                          <a:pt x="0" y="45405"/>
                        </a:lnTo>
                        <a:lnTo>
                          <a:pt x="3997" y="0"/>
                        </a:lnTo>
                        <a:lnTo>
                          <a:pt x="15188" y="959"/>
                        </a:lnTo>
                        <a:lnTo>
                          <a:pt x="14629" y="7594"/>
                        </a:lnTo>
                        <a:cubicBezTo>
                          <a:pt x="19026" y="2798"/>
                          <a:pt x="24221" y="639"/>
                          <a:pt x="30297" y="1199"/>
                        </a:cubicBezTo>
                        <a:cubicBezTo>
                          <a:pt x="32935" y="1439"/>
                          <a:pt x="35333" y="2158"/>
                          <a:pt x="37411" y="3277"/>
                        </a:cubicBezTo>
                        <a:cubicBezTo>
                          <a:pt x="39490" y="4397"/>
                          <a:pt x="41089" y="5835"/>
                          <a:pt x="42048" y="7354"/>
                        </a:cubicBezTo>
                        <a:cubicBezTo>
                          <a:pt x="43007" y="8953"/>
                          <a:pt x="43647" y="10712"/>
                          <a:pt x="43966" y="12630"/>
                        </a:cubicBezTo>
                        <a:cubicBezTo>
                          <a:pt x="44286" y="14549"/>
                          <a:pt x="44206" y="17267"/>
                          <a:pt x="43966" y="20784"/>
                        </a:cubicBezTo>
                        <a:lnTo>
                          <a:pt x="41488" y="4900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0" name="Freeform: Shape 5079">
                    <a:extLst>
                      <a:ext uri="{FF2B5EF4-FFF2-40B4-BE49-F238E27FC236}">
                        <a16:creationId xmlns:a16="http://schemas.microsoft.com/office/drawing/2014/main" id="{2F8C2B83-E582-17F6-6C5C-5ED00EB00D84}"/>
                      </a:ext>
                    </a:extLst>
                  </p:cNvPr>
                  <p:cNvSpPr/>
                  <p:nvPr/>
                </p:nvSpPr>
                <p:spPr>
                  <a:xfrm>
                    <a:off x="5051780" y="2728190"/>
                    <a:ext cx="42663" cy="47859"/>
                  </a:xfrm>
                  <a:custGeom>
                    <a:avLst/>
                    <a:gdLst>
                      <a:gd name="connsiteX0" fmla="*/ 29245 w 42663"/>
                      <a:gd name="connsiteY0" fmla="*/ 33015 h 47859"/>
                      <a:gd name="connsiteX1" fmla="*/ 41076 w 42663"/>
                      <a:gd name="connsiteY1" fmla="*/ 36052 h 47859"/>
                      <a:gd name="connsiteX2" fmla="*/ 32922 w 42663"/>
                      <a:gd name="connsiteY2" fmla="*/ 45405 h 47859"/>
                      <a:gd name="connsiteX3" fmla="*/ 20132 w 42663"/>
                      <a:gd name="connsiteY3" fmla="*/ 47724 h 47859"/>
                      <a:gd name="connsiteX4" fmla="*/ 3265 w 42663"/>
                      <a:gd name="connsiteY4" fmla="*/ 38451 h 47859"/>
                      <a:gd name="connsiteX5" fmla="*/ 147 w 42663"/>
                      <a:gd name="connsiteY5" fmla="*/ 22383 h 47859"/>
                      <a:gd name="connsiteX6" fmla="*/ 7581 w 42663"/>
                      <a:gd name="connsiteY6" fmla="*/ 5196 h 47859"/>
                      <a:gd name="connsiteX7" fmla="*/ 23089 w 42663"/>
                      <a:gd name="connsiteY7" fmla="*/ 80 h 47859"/>
                      <a:gd name="connsiteX8" fmla="*/ 38518 w 42663"/>
                      <a:gd name="connsiteY8" fmla="*/ 8154 h 47859"/>
                      <a:gd name="connsiteX9" fmla="*/ 42355 w 42663"/>
                      <a:gd name="connsiteY9" fmla="*/ 29178 h 47859"/>
                      <a:gd name="connsiteX10" fmla="*/ 12218 w 42663"/>
                      <a:gd name="connsiteY10" fmla="*/ 26540 h 47859"/>
                      <a:gd name="connsiteX11" fmla="*/ 14376 w 42663"/>
                      <a:gd name="connsiteY11" fmla="*/ 35093 h 47859"/>
                      <a:gd name="connsiteX12" fmla="*/ 21011 w 42663"/>
                      <a:gd name="connsiteY12" fmla="*/ 38691 h 47859"/>
                      <a:gd name="connsiteX13" fmla="*/ 25888 w 42663"/>
                      <a:gd name="connsiteY13" fmla="*/ 37571 h 47859"/>
                      <a:gd name="connsiteX14" fmla="*/ 29245 w 42663"/>
                      <a:gd name="connsiteY14" fmla="*/ 32855 h 47859"/>
                      <a:gd name="connsiteX15" fmla="*/ 31003 w 42663"/>
                      <a:gd name="connsiteY15" fmla="*/ 20944 h 47859"/>
                      <a:gd name="connsiteX16" fmla="*/ 29005 w 42663"/>
                      <a:gd name="connsiteY16" fmla="*/ 12790 h 47859"/>
                      <a:gd name="connsiteX17" fmla="*/ 23009 w 42663"/>
                      <a:gd name="connsiteY17" fmla="*/ 9513 h 47859"/>
                      <a:gd name="connsiteX18" fmla="*/ 16295 w 42663"/>
                      <a:gd name="connsiteY18" fmla="*/ 11831 h 47859"/>
                      <a:gd name="connsiteX19" fmla="*/ 13097 w 42663"/>
                      <a:gd name="connsiteY19" fmla="*/ 19425 h 47859"/>
                      <a:gd name="connsiteX20" fmla="*/ 31083 w 42663"/>
                      <a:gd name="connsiteY20" fmla="*/ 21024 h 4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663" h="47859">
                        <a:moveTo>
                          <a:pt x="29245" y="33015"/>
                        </a:moveTo>
                        <a:lnTo>
                          <a:pt x="41076" y="36052"/>
                        </a:lnTo>
                        <a:cubicBezTo>
                          <a:pt x="39157" y="40289"/>
                          <a:pt x="36440" y="43407"/>
                          <a:pt x="32922" y="45405"/>
                        </a:cubicBezTo>
                        <a:cubicBezTo>
                          <a:pt x="29405" y="47404"/>
                          <a:pt x="25168" y="48203"/>
                          <a:pt x="20132" y="47724"/>
                        </a:cubicBezTo>
                        <a:cubicBezTo>
                          <a:pt x="12218" y="47004"/>
                          <a:pt x="6622" y="43967"/>
                          <a:pt x="3265" y="38451"/>
                        </a:cubicBezTo>
                        <a:cubicBezTo>
                          <a:pt x="627" y="34054"/>
                          <a:pt x="-413" y="28698"/>
                          <a:pt x="147" y="22383"/>
                        </a:cubicBezTo>
                        <a:cubicBezTo>
                          <a:pt x="787" y="14869"/>
                          <a:pt x="3265" y="9113"/>
                          <a:pt x="7581" y="5196"/>
                        </a:cubicBezTo>
                        <a:cubicBezTo>
                          <a:pt x="11898" y="1279"/>
                          <a:pt x="17014" y="-400"/>
                          <a:pt x="23089" y="80"/>
                        </a:cubicBezTo>
                        <a:cubicBezTo>
                          <a:pt x="29885" y="639"/>
                          <a:pt x="35000" y="3357"/>
                          <a:pt x="38518" y="8154"/>
                        </a:cubicBezTo>
                        <a:cubicBezTo>
                          <a:pt x="42035" y="12950"/>
                          <a:pt x="43314" y="19985"/>
                          <a:pt x="42355" y="29178"/>
                        </a:cubicBezTo>
                        <a:lnTo>
                          <a:pt x="12218" y="26540"/>
                        </a:lnTo>
                        <a:cubicBezTo>
                          <a:pt x="11978" y="30137"/>
                          <a:pt x="12697" y="32935"/>
                          <a:pt x="14376" y="35093"/>
                        </a:cubicBezTo>
                        <a:cubicBezTo>
                          <a:pt x="16055" y="37252"/>
                          <a:pt x="18293" y="38451"/>
                          <a:pt x="21011" y="38691"/>
                        </a:cubicBezTo>
                        <a:cubicBezTo>
                          <a:pt x="22930" y="38850"/>
                          <a:pt x="24528" y="38451"/>
                          <a:pt x="25888" y="37571"/>
                        </a:cubicBezTo>
                        <a:cubicBezTo>
                          <a:pt x="27246" y="36612"/>
                          <a:pt x="28366" y="35093"/>
                          <a:pt x="29245" y="32855"/>
                        </a:cubicBezTo>
                        <a:close/>
                        <a:moveTo>
                          <a:pt x="31003" y="20944"/>
                        </a:moveTo>
                        <a:cubicBezTo>
                          <a:pt x="31243" y="17427"/>
                          <a:pt x="30524" y="14709"/>
                          <a:pt x="29005" y="12790"/>
                        </a:cubicBezTo>
                        <a:cubicBezTo>
                          <a:pt x="27486" y="10872"/>
                          <a:pt x="25488" y="9753"/>
                          <a:pt x="23009" y="9513"/>
                        </a:cubicBezTo>
                        <a:cubicBezTo>
                          <a:pt x="20372" y="9273"/>
                          <a:pt x="18133" y="10072"/>
                          <a:pt x="16295" y="11831"/>
                        </a:cubicBezTo>
                        <a:cubicBezTo>
                          <a:pt x="14376" y="13590"/>
                          <a:pt x="13337" y="16148"/>
                          <a:pt x="13097" y="19425"/>
                        </a:cubicBezTo>
                        <a:lnTo>
                          <a:pt x="31083" y="2102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1" name="Freeform: Shape 5080">
                    <a:extLst>
                      <a:ext uri="{FF2B5EF4-FFF2-40B4-BE49-F238E27FC236}">
                        <a16:creationId xmlns:a16="http://schemas.microsoft.com/office/drawing/2014/main" id="{687236BA-A0E4-2E39-A3DF-862926076DA8}"/>
                      </a:ext>
                    </a:extLst>
                  </p:cNvPr>
                  <p:cNvSpPr/>
                  <p:nvPr/>
                </p:nvSpPr>
                <p:spPr>
                  <a:xfrm>
                    <a:off x="5098931" y="2732474"/>
                    <a:ext cx="42767" cy="48019"/>
                  </a:xfrm>
                  <a:custGeom>
                    <a:avLst/>
                    <a:gdLst>
                      <a:gd name="connsiteX0" fmla="*/ 80 w 42767"/>
                      <a:gd name="connsiteY0" fmla="*/ 31849 h 48019"/>
                      <a:gd name="connsiteX1" fmla="*/ 12311 w 42767"/>
                      <a:gd name="connsiteY1" fmla="*/ 31050 h 48019"/>
                      <a:gd name="connsiteX2" fmla="*/ 14949 w 42767"/>
                      <a:gd name="connsiteY2" fmla="*/ 36645 h 48019"/>
                      <a:gd name="connsiteX3" fmla="*/ 21344 w 42767"/>
                      <a:gd name="connsiteY3" fmla="*/ 39043 h 48019"/>
                      <a:gd name="connsiteX4" fmla="*/ 28538 w 42767"/>
                      <a:gd name="connsiteY4" fmla="*/ 37924 h 48019"/>
                      <a:gd name="connsiteX5" fmla="*/ 30377 w 42767"/>
                      <a:gd name="connsiteY5" fmla="*/ 34887 h 48019"/>
                      <a:gd name="connsiteX6" fmla="*/ 29738 w 42767"/>
                      <a:gd name="connsiteY6" fmla="*/ 32568 h 48019"/>
                      <a:gd name="connsiteX7" fmla="*/ 25820 w 42767"/>
                      <a:gd name="connsiteY7" fmla="*/ 30650 h 48019"/>
                      <a:gd name="connsiteX8" fmla="*/ 7914 w 42767"/>
                      <a:gd name="connsiteY8" fmla="*/ 23136 h 48019"/>
                      <a:gd name="connsiteX9" fmla="*/ 3437 w 42767"/>
                      <a:gd name="connsiteY9" fmla="*/ 12424 h 48019"/>
                      <a:gd name="connsiteX10" fmla="*/ 8953 w 42767"/>
                      <a:gd name="connsiteY10" fmla="*/ 2911 h 48019"/>
                      <a:gd name="connsiteX11" fmla="*/ 23742 w 42767"/>
                      <a:gd name="connsiteY11" fmla="*/ 193 h 48019"/>
                      <a:gd name="connsiteX12" fmla="*/ 37331 w 42767"/>
                      <a:gd name="connsiteY12" fmla="*/ 4430 h 48019"/>
                      <a:gd name="connsiteX13" fmla="*/ 42768 w 42767"/>
                      <a:gd name="connsiteY13" fmla="*/ 13943 h 48019"/>
                      <a:gd name="connsiteX14" fmla="*/ 31256 w 42767"/>
                      <a:gd name="connsiteY14" fmla="*/ 15062 h 48019"/>
                      <a:gd name="connsiteX15" fmla="*/ 28858 w 42767"/>
                      <a:gd name="connsiteY15" fmla="*/ 10745 h 48019"/>
                      <a:gd name="connsiteX16" fmla="*/ 23183 w 42767"/>
                      <a:gd name="connsiteY16" fmla="*/ 8827 h 48019"/>
                      <a:gd name="connsiteX17" fmla="*/ 16228 w 42767"/>
                      <a:gd name="connsiteY17" fmla="*/ 9546 h 48019"/>
                      <a:gd name="connsiteX18" fmla="*/ 14629 w 42767"/>
                      <a:gd name="connsiteY18" fmla="*/ 11864 h 48019"/>
                      <a:gd name="connsiteX19" fmla="*/ 15668 w 42767"/>
                      <a:gd name="connsiteY19" fmla="*/ 14183 h 48019"/>
                      <a:gd name="connsiteX20" fmla="*/ 26620 w 42767"/>
                      <a:gd name="connsiteY20" fmla="*/ 18579 h 48019"/>
                      <a:gd name="connsiteX21" fmla="*/ 39570 w 42767"/>
                      <a:gd name="connsiteY21" fmla="*/ 25134 h 48019"/>
                      <a:gd name="connsiteX22" fmla="*/ 42528 w 42767"/>
                      <a:gd name="connsiteY22" fmla="*/ 34407 h 48019"/>
                      <a:gd name="connsiteX23" fmla="*/ 36372 w 42767"/>
                      <a:gd name="connsiteY23" fmla="*/ 44719 h 48019"/>
                      <a:gd name="connsiteX24" fmla="*/ 20544 w 42767"/>
                      <a:gd name="connsiteY24" fmla="*/ 47837 h 48019"/>
                      <a:gd name="connsiteX25" fmla="*/ 6155 w 42767"/>
                      <a:gd name="connsiteY25" fmla="*/ 42801 h 48019"/>
                      <a:gd name="connsiteX26" fmla="*/ 0 w 42767"/>
                      <a:gd name="connsiteY26" fmla="*/ 31929 h 4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767" h="48019">
                        <a:moveTo>
                          <a:pt x="80" y="31849"/>
                        </a:moveTo>
                        <a:lnTo>
                          <a:pt x="12311" y="31050"/>
                        </a:lnTo>
                        <a:cubicBezTo>
                          <a:pt x="12631" y="33448"/>
                          <a:pt x="13510" y="35286"/>
                          <a:pt x="14949" y="36645"/>
                        </a:cubicBezTo>
                        <a:cubicBezTo>
                          <a:pt x="16387" y="38004"/>
                          <a:pt x="18546" y="38804"/>
                          <a:pt x="21344" y="39043"/>
                        </a:cubicBezTo>
                        <a:cubicBezTo>
                          <a:pt x="24461" y="39283"/>
                          <a:pt x="26859" y="38964"/>
                          <a:pt x="28538" y="37924"/>
                        </a:cubicBezTo>
                        <a:cubicBezTo>
                          <a:pt x="29658" y="37205"/>
                          <a:pt x="30297" y="36166"/>
                          <a:pt x="30377" y="34887"/>
                        </a:cubicBezTo>
                        <a:cubicBezTo>
                          <a:pt x="30377" y="34007"/>
                          <a:pt x="30217" y="33208"/>
                          <a:pt x="29738" y="32568"/>
                        </a:cubicBezTo>
                        <a:cubicBezTo>
                          <a:pt x="29178" y="31929"/>
                          <a:pt x="27899" y="31289"/>
                          <a:pt x="25820" y="30650"/>
                        </a:cubicBezTo>
                        <a:cubicBezTo>
                          <a:pt x="16308" y="27692"/>
                          <a:pt x="10312" y="25134"/>
                          <a:pt x="7914" y="23136"/>
                        </a:cubicBezTo>
                        <a:cubicBezTo>
                          <a:pt x="4557" y="20338"/>
                          <a:pt x="3038" y="16820"/>
                          <a:pt x="3437" y="12424"/>
                        </a:cubicBezTo>
                        <a:cubicBezTo>
                          <a:pt x="3757" y="8507"/>
                          <a:pt x="5596" y="5309"/>
                          <a:pt x="8953" y="2911"/>
                        </a:cubicBezTo>
                        <a:cubicBezTo>
                          <a:pt x="12311" y="513"/>
                          <a:pt x="17267" y="-446"/>
                          <a:pt x="23742" y="193"/>
                        </a:cubicBezTo>
                        <a:cubicBezTo>
                          <a:pt x="29977" y="753"/>
                          <a:pt x="34534" y="2192"/>
                          <a:pt x="37331" y="4430"/>
                        </a:cubicBezTo>
                        <a:cubicBezTo>
                          <a:pt x="40210" y="6748"/>
                          <a:pt x="41968" y="9866"/>
                          <a:pt x="42768" y="13943"/>
                        </a:cubicBezTo>
                        <a:lnTo>
                          <a:pt x="31256" y="15062"/>
                        </a:lnTo>
                        <a:cubicBezTo>
                          <a:pt x="30936" y="13223"/>
                          <a:pt x="30137" y="11784"/>
                          <a:pt x="28858" y="10745"/>
                        </a:cubicBezTo>
                        <a:cubicBezTo>
                          <a:pt x="27579" y="9706"/>
                          <a:pt x="25661" y="9066"/>
                          <a:pt x="23183" y="8827"/>
                        </a:cubicBezTo>
                        <a:cubicBezTo>
                          <a:pt x="19985" y="8507"/>
                          <a:pt x="17747" y="8827"/>
                          <a:pt x="16228" y="9546"/>
                        </a:cubicBezTo>
                        <a:cubicBezTo>
                          <a:pt x="15269" y="10106"/>
                          <a:pt x="14709" y="10905"/>
                          <a:pt x="14629" y="11864"/>
                        </a:cubicBezTo>
                        <a:cubicBezTo>
                          <a:pt x="14629" y="12744"/>
                          <a:pt x="14869" y="13463"/>
                          <a:pt x="15668" y="14183"/>
                        </a:cubicBezTo>
                        <a:cubicBezTo>
                          <a:pt x="16707" y="15062"/>
                          <a:pt x="20305" y="16501"/>
                          <a:pt x="26620" y="18579"/>
                        </a:cubicBezTo>
                        <a:cubicBezTo>
                          <a:pt x="32935" y="20658"/>
                          <a:pt x="37172" y="22736"/>
                          <a:pt x="39570" y="25134"/>
                        </a:cubicBezTo>
                        <a:cubicBezTo>
                          <a:pt x="41888" y="27532"/>
                          <a:pt x="42847" y="30570"/>
                          <a:pt x="42528" y="34407"/>
                        </a:cubicBezTo>
                        <a:cubicBezTo>
                          <a:pt x="42208" y="38564"/>
                          <a:pt x="40130" y="42001"/>
                          <a:pt x="36372" y="44719"/>
                        </a:cubicBezTo>
                        <a:cubicBezTo>
                          <a:pt x="32615" y="47437"/>
                          <a:pt x="27339" y="48476"/>
                          <a:pt x="20544" y="47837"/>
                        </a:cubicBezTo>
                        <a:cubicBezTo>
                          <a:pt x="14389" y="47277"/>
                          <a:pt x="9593" y="45599"/>
                          <a:pt x="6155" y="42801"/>
                        </a:cubicBezTo>
                        <a:cubicBezTo>
                          <a:pt x="2798" y="40003"/>
                          <a:pt x="720" y="36406"/>
                          <a:pt x="0" y="31929"/>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2" name="Freeform: Shape 5081">
                    <a:extLst>
                      <a:ext uri="{FF2B5EF4-FFF2-40B4-BE49-F238E27FC236}">
                        <a16:creationId xmlns:a16="http://schemas.microsoft.com/office/drawing/2014/main" id="{60FDD109-745C-676A-254B-E5E0E2D5AF63}"/>
                      </a:ext>
                    </a:extLst>
                  </p:cNvPr>
                  <p:cNvSpPr/>
                  <p:nvPr/>
                </p:nvSpPr>
                <p:spPr>
                  <a:xfrm>
                    <a:off x="5150891" y="2719237"/>
                    <a:ext cx="17426" cy="63711"/>
                  </a:xfrm>
                  <a:custGeom>
                    <a:avLst/>
                    <a:gdLst>
                      <a:gd name="connsiteX0" fmla="*/ 0 w 17426"/>
                      <a:gd name="connsiteY0" fmla="*/ 62672 h 63711"/>
                      <a:gd name="connsiteX1" fmla="*/ 3997 w 17426"/>
                      <a:gd name="connsiteY1" fmla="*/ 17267 h 63711"/>
                      <a:gd name="connsiteX2" fmla="*/ 15988 w 17426"/>
                      <a:gd name="connsiteY2" fmla="*/ 18306 h 63711"/>
                      <a:gd name="connsiteX3" fmla="*/ 11991 w 17426"/>
                      <a:gd name="connsiteY3" fmla="*/ 63711 h 63711"/>
                      <a:gd name="connsiteX4" fmla="*/ 0 w 17426"/>
                      <a:gd name="connsiteY4" fmla="*/ 62672 h 63711"/>
                      <a:gd name="connsiteX5" fmla="*/ 4477 w 17426"/>
                      <a:gd name="connsiteY5" fmla="*/ 11111 h 63711"/>
                      <a:gd name="connsiteX6" fmla="*/ 5436 w 17426"/>
                      <a:gd name="connsiteY6" fmla="*/ 0 h 63711"/>
                      <a:gd name="connsiteX7" fmla="*/ 17427 w 17426"/>
                      <a:gd name="connsiteY7" fmla="*/ 1039 h 63711"/>
                      <a:gd name="connsiteX8" fmla="*/ 16467 w 17426"/>
                      <a:gd name="connsiteY8" fmla="*/ 12151 h 63711"/>
                      <a:gd name="connsiteX9" fmla="*/ 4477 w 17426"/>
                      <a:gd name="connsiteY9" fmla="*/ 11111 h 63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426" h="63711">
                        <a:moveTo>
                          <a:pt x="0" y="62672"/>
                        </a:moveTo>
                        <a:lnTo>
                          <a:pt x="3997" y="17267"/>
                        </a:lnTo>
                        <a:lnTo>
                          <a:pt x="15988" y="18306"/>
                        </a:lnTo>
                        <a:lnTo>
                          <a:pt x="11991" y="63711"/>
                        </a:lnTo>
                        <a:lnTo>
                          <a:pt x="0" y="62672"/>
                        </a:lnTo>
                        <a:close/>
                        <a:moveTo>
                          <a:pt x="4477" y="11111"/>
                        </a:moveTo>
                        <a:lnTo>
                          <a:pt x="5436" y="0"/>
                        </a:lnTo>
                        <a:lnTo>
                          <a:pt x="17427" y="1039"/>
                        </a:lnTo>
                        <a:lnTo>
                          <a:pt x="16467" y="12151"/>
                        </a:lnTo>
                        <a:lnTo>
                          <a:pt x="4477" y="1111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83" name="Freeform: Shape 5082">
                    <a:extLst>
                      <a:ext uri="{FF2B5EF4-FFF2-40B4-BE49-F238E27FC236}">
                        <a16:creationId xmlns:a16="http://schemas.microsoft.com/office/drawing/2014/main" id="{A42A70F5-A078-475E-6E43-151EE42125FA}"/>
                      </a:ext>
                    </a:extLst>
                  </p:cNvPr>
                  <p:cNvSpPr/>
                  <p:nvPr/>
                </p:nvSpPr>
                <p:spPr>
                  <a:xfrm>
                    <a:off x="5172978" y="2738989"/>
                    <a:ext cx="41867" cy="48516"/>
                  </a:xfrm>
                  <a:custGeom>
                    <a:avLst/>
                    <a:gdLst>
                      <a:gd name="connsiteX0" fmla="*/ 13966 w 41867"/>
                      <a:gd name="connsiteY0" fmla="*/ 14303 h 48516"/>
                      <a:gd name="connsiteX1" fmla="*/ 3254 w 41867"/>
                      <a:gd name="connsiteY1" fmla="*/ 11345 h 48516"/>
                      <a:gd name="connsiteX2" fmla="*/ 10448 w 41867"/>
                      <a:gd name="connsiteY2" fmla="*/ 2152 h 48516"/>
                      <a:gd name="connsiteX3" fmla="*/ 24038 w 41867"/>
                      <a:gd name="connsiteY3" fmla="*/ 153 h 48516"/>
                      <a:gd name="connsiteX4" fmla="*/ 35869 w 41867"/>
                      <a:gd name="connsiteY4" fmla="*/ 3111 h 48516"/>
                      <a:gd name="connsiteX5" fmla="*/ 40985 w 41867"/>
                      <a:gd name="connsiteY5" fmla="*/ 8467 h 48516"/>
                      <a:gd name="connsiteX6" fmla="*/ 41625 w 41867"/>
                      <a:gd name="connsiteY6" fmla="*/ 19339 h 48516"/>
                      <a:gd name="connsiteX7" fmla="*/ 40266 w 41867"/>
                      <a:gd name="connsiteY7" fmla="*/ 33328 h 48516"/>
                      <a:gd name="connsiteX8" fmla="*/ 40026 w 41867"/>
                      <a:gd name="connsiteY8" fmla="*/ 42201 h 48516"/>
                      <a:gd name="connsiteX9" fmla="*/ 41625 w 41867"/>
                      <a:gd name="connsiteY9" fmla="*/ 48516 h 48516"/>
                      <a:gd name="connsiteX10" fmla="*/ 29713 w 41867"/>
                      <a:gd name="connsiteY10" fmla="*/ 47477 h 48516"/>
                      <a:gd name="connsiteX11" fmla="*/ 28834 w 41867"/>
                      <a:gd name="connsiteY11" fmla="*/ 43800 h 48516"/>
                      <a:gd name="connsiteX12" fmla="*/ 28515 w 41867"/>
                      <a:gd name="connsiteY12" fmla="*/ 42361 h 48516"/>
                      <a:gd name="connsiteX13" fmla="*/ 21560 w 41867"/>
                      <a:gd name="connsiteY13" fmla="*/ 46278 h 48516"/>
                      <a:gd name="connsiteX14" fmla="*/ 13966 w 41867"/>
                      <a:gd name="connsiteY14" fmla="*/ 47158 h 48516"/>
                      <a:gd name="connsiteX15" fmla="*/ 3254 w 41867"/>
                      <a:gd name="connsiteY15" fmla="*/ 42361 h 48516"/>
                      <a:gd name="connsiteX16" fmla="*/ 56 w 41867"/>
                      <a:gd name="connsiteY16" fmla="*/ 32369 h 48516"/>
                      <a:gd name="connsiteX17" fmla="*/ 2534 w 41867"/>
                      <a:gd name="connsiteY17" fmla="*/ 25654 h 48516"/>
                      <a:gd name="connsiteX18" fmla="*/ 8130 w 41867"/>
                      <a:gd name="connsiteY18" fmla="*/ 21497 h 48516"/>
                      <a:gd name="connsiteX19" fmla="*/ 17963 w 41867"/>
                      <a:gd name="connsiteY19" fmla="*/ 19499 h 48516"/>
                      <a:gd name="connsiteX20" fmla="*/ 29874 w 41867"/>
                      <a:gd name="connsiteY20" fmla="*/ 17580 h 48516"/>
                      <a:gd name="connsiteX21" fmla="*/ 29874 w 41867"/>
                      <a:gd name="connsiteY21" fmla="*/ 16381 h 48516"/>
                      <a:gd name="connsiteX22" fmla="*/ 28675 w 41867"/>
                      <a:gd name="connsiteY22" fmla="*/ 11265 h 48516"/>
                      <a:gd name="connsiteX23" fmla="*/ 22359 w 41867"/>
                      <a:gd name="connsiteY23" fmla="*/ 9266 h 48516"/>
                      <a:gd name="connsiteX24" fmla="*/ 17243 w 41867"/>
                      <a:gd name="connsiteY24" fmla="*/ 10066 h 48516"/>
                      <a:gd name="connsiteX25" fmla="*/ 13966 w 41867"/>
                      <a:gd name="connsiteY25" fmla="*/ 14223 h 48516"/>
                      <a:gd name="connsiteX26" fmla="*/ 29234 w 41867"/>
                      <a:gd name="connsiteY26" fmla="*/ 25414 h 48516"/>
                      <a:gd name="connsiteX27" fmla="*/ 21800 w 41867"/>
                      <a:gd name="connsiteY27" fmla="*/ 26613 h 48516"/>
                      <a:gd name="connsiteX28" fmla="*/ 15085 w 41867"/>
                      <a:gd name="connsiteY28" fmla="*/ 28132 h 48516"/>
                      <a:gd name="connsiteX29" fmla="*/ 12367 w 41867"/>
                      <a:gd name="connsiteY29" fmla="*/ 32129 h 48516"/>
                      <a:gd name="connsiteX30" fmla="*/ 13886 w 41867"/>
                      <a:gd name="connsiteY30" fmla="*/ 36686 h 48516"/>
                      <a:gd name="connsiteX31" fmla="*/ 18522 w 41867"/>
                      <a:gd name="connsiteY31" fmla="*/ 38924 h 48516"/>
                      <a:gd name="connsiteX32" fmla="*/ 24917 w 41867"/>
                      <a:gd name="connsiteY32" fmla="*/ 37325 h 48516"/>
                      <a:gd name="connsiteX33" fmla="*/ 28115 w 41867"/>
                      <a:gd name="connsiteY33" fmla="*/ 33568 h 48516"/>
                      <a:gd name="connsiteX34" fmla="*/ 29074 w 41867"/>
                      <a:gd name="connsiteY34" fmla="*/ 27732 h 48516"/>
                      <a:gd name="connsiteX35" fmla="*/ 29314 w 41867"/>
                      <a:gd name="connsiteY35" fmla="*/ 25334 h 48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867" h="48516">
                        <a:moveTo>
                          <a:pt x="13966" y="14303"/>
                        </a:moveTo>
                        <a:lnTo>
                          <a:pt x="3254" y="11345"/>
                        </a:lnTo>
                        <a:cubicBezTo>
                          <a:pt x="4853" y="7028"/>
                          <a:pt x="7251" y="3991"/>
                          <a:pt x="10448" y="2152"/>
                        </a:cubicBezTo>
                        <a:cubicBezTo>
                          <a:pt x="13646" y="313"/>
                          <a:pt x="18203" y="-326"/>
                          <a:pt x="24038" y="153"/>
                        </a:cubicBezTo>
                        <a:cubicBezTo>
                          <a:pt x="29394" y="633"/>
                          <a:pt x="33311" y="1592"/>
                          <a:pt x="35869" y="3111"/>
                        </a:cubicBezTo>
                        <a:cubicBezTo>
                          <a:pt x="38347" y="4630"/>
                          <a:pt x="40106" y="6389"/>
                          <a:pt x="40985" y="8467"/>
                        </a:cubicBezTo>
                        <a:cubicBezTo>
                          <a:pt x="41864" y="10545"/>
                          <a:pt x="42104" y="14143"/>
                          <a:pt x="41625" y="19339"/>
                        </a:cubicBezTo>
                        <a:lnTo>
                          <a:pt x="40266" y="33328"/>
                        </a:lnTo>
                        <a:cubicBezTo>
                          <a:pt x="39946" y="37325"/>
                          <a:pt x="39866" y="40283"/>
                          <a:pt x="40026" y="42201"/>
                        </a:cubicBezTo>
                        <a:cubicBezTo>
                          <a:pt x="40266" y="44120"/>
                          <a:pt x="40825" y="46198"/>
                          <a:pt x="41625" y="48516"/>
                        </a:cubicBezTo>
                        <a:lnTo>
                          <a:pt x="29713" y="47477"/>
                        </a:lnTo>
                        <a:cubicBezTo>
                          <a:pt x="29474" y="46678"/>
                          <a:pt x="29154" y="45399"/>
                          <a:pt x="28834" y="43800"/>
                        </a:cubicBezTo>
                        <a:cubicBezTo>
                          <a:pt x="28675" y="43081"/>
                          <a:pt x="28595" y="42601"/>
                          <a:pt x="28515" y="42361"/>
                        </a:cubicBezTo>
                        <a:cubicBezTo>
                          <a:pt x="26276" y="44200"/>
                          <a:pt x="23958" y="45479"/>
                          <a:pt x="21560" y="46278"/>
                        </a:cubicBezTo>
                        <a:cubicBezTo>
                          <a:pt x="19162" y="47078"/>
                          <a:pt x="16604" y="47317"/>
                          <a:pt x="13966" y="47158"/>
                        </a:cubicBezTo>
                        <a:cubicBezTo>
                          <a:pt x="9329" y="46758"/>
                          <a:pt x="5732" y="45159"/>
                          <a:pt x="3254" y="42361"/>
                        </a:cubicBezTo>
                        <a:cubicBezTo>
                          <a:pt x="776" y="39563"/>
                          <a:pt x="-264" y="36286"/>
                          <a:pt x="56" y="32369"/>
                        </a:cubicBezTo>
                        <a:cubicBezTo>
                          <a:pt x="296" y="29811"/>
                          <a:pt x="1096" y="27572"/>
                          <a:pt x="2534" y="25654"/>
                        </a:cubicBezTo>
                        <a:cubicBezTo>
                          <a:pt x="3893" y="23736"/>
                          <a:pt x="5812" y="22376"/>
                          <a:pt x="8130" y="21497"/>
                        </a:cubicBezTo>
                        <a:cubicBezTo>
                          <a:pt x="10448" y="20618"/>
                          <a:pt x="13726" y="19978"/>
                          <a:pt x="17963" y="19499"/>
                        </a:cubicBezTo>
                        <a:cubicBezTo>
                          <a:pt x="23639" y="18939"/>
                          <a:pt x="27635" y="18299"/>
                          <a:pt x="29874" y="17580"/>
                        </a:cubicBezTo>
                        <a:lnTo>
                          <a:pt x="29874" y="16381"/>
                        </a:lnTo>
                        <a:cubicBezTo>
                          <a:pt x="30194" y="14063"/>
                          <a:pt x="29713" y="12384"/>
                          <a:pt x="28675" y="11265"/>
                        </a:cubicBezTo>
                        <a:cubicBezTo>
                          <a:pt x="27635" y="10146"/>
                          <a:pt x="25477" y="9506"/>
                          <a:pt x="22359" y="9266"/>
                        </a:cubicBezTo>
                        <a:cubicBezTo>
                          <a:pt x="20201" y="9107"/>
                          <a:pt x="18522" y="9346"/>
                          <a:pt x="17243" y="10066"/>
                        </a:cubicBezTo>
                        <a:cubicBezTo>
                          <a:pt x="15964" y="10785"/>
                          <a:pt x="14845" y="12224"/>
                          <a:pt x="13966" y="14223"/>
                        </a:cubicBezTo>
                        <a:close/>
                        <a:moveTo>
                          <a:pt x="29234" y="25414"/>
                        </a:moveTo>
                        <a:cubicBezTo>
                          <a:pt x="27635" y="25814"/>
                          <a:pt x="25157" y="26214"/>
                          <a:pt x="21800" y="26613"/>
                        </a:cubicBezTo>
                        <a:cubicBezTo>
                          <a:pt x="18362" y="27013"/>
                          <a:pt x="16124" y="27572"/>
                          <a:pt x="15085" y="28132"/>
                        </a:cubicBezTo>
                        <a:cubicBezTo>
                          <a:pt x="13406" y="29091"/>
                          <a:pt x="12527" y="30450"/>
                          <a:pt x="12367" y="32129"/>
                        </a:cubicBezTo>
                        <a:cubicBezTo>
                          <a:pt x="12207" y="33808"/>
                          <a:pt x="12687" y="35327"/>
                          <a:pt x="13886" y="36686"/>
                        </a:cubicBezTo>
                        <a:cubicBezTo>
                          <a:pt x="15085" y="38044"/>
                          <a:pt x="16604" y="38764"/>
                          <a:pt x="18522" y="38924"/>
                        </a:cubicBezTo>
                        <a:cubicBezTo>
                          <a:pt x="20681" y="39084"/>
                          <a:pt x="22839" y="38604"/>
                          <a:pt x="24917" y="37325"/>
                        </a:cubicBezTo>
                        <a:cubicBezTo>
                          <a:pt x="26436" y="36366"/>
                          <a:pt x="27555" y="35087"/>
                          <a:pt x="28115" y="33568"/>
                        </a:cubicBezTo>
                        <a:cubicBezTo>
                          <a:pt x="28515" y="32609"/>
                          <a:pt x="28834" y="30610"/>
                          <a:pt x="29074" y="27732"/>
                        </a:cubicBezTo>
                        <a:lnTo>
                          <a:pt x="29314" y="2533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0" name="Graphic 2243">
                  <a:extLst>
                    <a:ext uri="{FF2B5EF4-FFF2-40B4-BE49-F238E27FC236}">
                      <a16:creationId xmlns:a16="http://schemas.microsoft.com/office/drawing/2014/main" id="{59ED8ABE-BAE9-8BD5-6BB0-7873E347018A}"/>
                    </a:ext>
                  </a:extLst>
                </p:cNvPr>
                <p:cNvGrpSpPr/>
                <p:nvPr/>
              </p:nvGrpSpPr>
              <p:grpSpPr>
                <a:xfrm>
                  <a:off x="4191982" y="2741220"/>
                  <a:ext cx="999899" cy="175546"/>
                  <a:chOff x="4191982" y="2741220"/>
                  <a:chExt cx="999899" cy="175546"/>
                </a:xfrm>
              </p:grpSpPr>
              <p:sp>
                <p:nvSpPr>
                  <p:cNvPr id="5052" name="Freeform: Shape 5051">
                    <a:extLst>
                      <a:ext uri="{FF2B5EF4-FFF2-40B4-BE49-F238E27FC236}">
                        <a16:creationId xmlns:a16="http://schemas.microsoft.com/office/drawing/2014/main" id="{6C5BFFEB-C4DB-457D-9A84-DF10AF2F39C3}"/>
                      </a:ext>
                    </a:extLst>
                  </p:cNvPr>
                  <p:cNvSpPr/>
                  <p:nvPr/>
                </p:nvSpPr>
                <p:spPr>
                  <a:xfrm>
                    <a:off x="4191982" y="2741220"/>
                    <a:ext cx="23942" cy="41968"/>
                  </a:xfrm>
                  <a:custGeom>
                    <a:avLst/>
                    <a:gdLst>
                      <a:gd name="connsiteX0" fmla="*/ 8114 w 23942"/>
                      <a:gd name="connsiteY0" fmla="*/ 41648 h 41968"/>
                      <a:gd name="connsiteX1" fmla="*/ 8674 w 23942"/>
                      <a:gd name="connsiteY1" fmla="*/ 37491 h 41968"/>
                      <a:gd name="connsiteX2" fmla="*/ 3798 w 23942"/>
                      <a:gd name="connsiteY2" fmla="*/ 35413 h 41968"/>
                      <a:gd name="connsiteX3" fmla="*/ 920 w 23942"/>
                      <a:gd name="connsiteY3" fmla="*/ 31736 h 41968"/>
                      <a:gd name="connsiteX4" fmla="*/ 40 w 23942"/>
                      <a:gd name="connsiteY4" fmla="*/ 26060 h 41968"/>
                      <a:gd name="connsiteX5" fmla="*/ 4357 w 23942"/>
                      <a:gd name="connsiteY5" fmla="*/ 25900 h 41968"/>
                      <a:gd name="connsiteX6" fmla="*/ 5396 w 23942"/>
                      <a:gd name="connsiteY6" fmla="*/ 31016 h 41968"/>
                      <a:gd name="connsiteX7" fmla="*/ 9233 w 23942"/>
                      <a:gd name="connsiteY7" fmla="*/ 34054 h 41968"/>
                      <a:gd name="connsiteX8" fmla="*/ 11072 w 23942"/>
                      <a:gd name="connsiteY8" fmla="*/ 20864 h 41968"/>
                      <a:gd name="connsiteX9" fmla="*/ 6116 w 23942"/>
                      <a:gd name="connsiteY9" fmla="*/ 18146 h 41968"/>
                      <a:gd name="connsiteX10" fmla="*/ 3478 w 23942"/>
                      <a:gd name="connsiteY10" fmla="*/ 14629 h 41968"/>
                      <a:gd name="connsiteX11" fmla="*/ 2998 w 23942"/>
                      <a:gd name="connsiteY11" fmla="*/ 10072 h 41968"/>
                      <a:gd name="connsiteX12" fmla="*/ 7155 w 23942"/>
                      <a:gd name="connsiteY12" fmla="*/ 3357 h 41968"/>
                      <a:gd name="connsiteX13" fmla="*/ 13710 w 23942"/>
                      <a:gd name="connsiteY13" fmla="*/ 1998 h 41968"/>
                      <a:gd name="connsiteX14" fmla="*/ 13950 w 23942"/>
                      <a:gd name="connsiteY14" fmla="*/ 0 h 41968"/>
                      <a:gd name="connsiteX15" fmla="*/ 16428 w 23942"/>
                      <a:gd name="connsiteY15" fmla="*/ 320 h 41968"/>
                      <a:gd name="connsiteX16" fmla="*/ 16108 w 23942"/>
                      <a:gd name="connsiteY16" fmla="*/ 2318 h 41968"/>
                      <a:gd name="connsiteX17" fmla="*/ 21544 w 23942"/>
                      <a:gd name="connsiteY17" fmla="*/ 5276 h 41968"/>
                      <a:gd name="connsiteX18" fmla="*/ 23942 w 23942"/>
                      <a:gd name="connsiteY18" fmla="*/ 11911 h 41968"/>
                      <a:gd name="connsiteX19" fmla="*/ 19546 w 23942"/>
                      <a:gd name="connsiteY19" fmla="*/ 11911 h 41968"/>
                      <a:gd name="connsiteX20" fmla="*/ 18586 w 23942"/>
                      <a:gd name="connsiteY20" fmla="*/ 7994 h 41968"/>
                      <a:gd name="connsiteX21" fmla="*/ 15628 w 23942"/>
                      <a:gd name="connsiteY21" fmla="*/ 5835 h 41968"/>
                      <a:gd name="connsiteX22" fmla="*/ 13950 w 23942"/>
                      <a:gd name="connsiteY22" fmla="*/ 17746 h 41968"/>
                      <a:gd name="connsiteX23" fmla="*/ 17947 w 23942"/>
                      <a:gd name="connsiteY23" fmla="*/ 19585 h 41968"/>
                      <a:gd name="connsiteX24" fmla="*/ 20825 w 23942"/>
                      <a:gd name="connsiteY24" fmla="*/ 22063 h 41968"/>
                      <a:gd name="connsiteX25" fmla="*/ 22263 w 23942"/>
                      <a:gd name="connsiteY25" fmla="*/ 25261 h 41968"/>
                      <a:gd name="connsiteX26" fmla="*/ 22423 w 23942"/>
                      <a:gd name="connsiteY26" fmla="*/ 28938 h 41968"/>
                      <a:gd name="connsiteX27" fmla="*/ 18666 w 23942"/>
                      <a:gd name="connsiteY27" fmla="*/ 35733 h 41968"/>
                      <a:gd name="connsiteX28" fmla="*/ 11152 w 23942"/>
                      <a:gd name="connsiteY28" fmla="*/ 37811 h 41968"/>
                      <a:gd name="connsiteX29" fmla="*/ 10592 w 23942"/>
                      <a:gd name="connsiteY29" fmla="*/ 41968 h 41968"/>
                      <a:gd name="connsiteX30" fmla="*/ 8114 w 23942"/>
                      <a:gd name="connsiteY30" fmla="*/ 41648 h 41968"/>
                      <a:gd name="connsiteX31" fmla="*/ 13150 w 23942"/>
                      <a:gd name="connsiteY31" fmla="*/ 5436 h 41968"/>
                      <a:gd name="connsiteX32" fmla="*/ 9074 w 23942"/>
                      <a:gd name="connsiteY32" fmla="*/ 6795 h 41968"/>
                      <a:gd name="connsiteX33" fmla="*/ 7155 w 23942"/>
                      <a:gd name="connsiteY33" fmla="*/ 10312 h 41968"/>
                      <a:gd name="connsiteX34" fmla="*/ 7874 w 23942"/>
                      <a:gd name="connsiteY34" fmla="*/ 13989 h 41968"/>
                      <a:gd name="connsiteX35" fmla="*/ 11552 w 23942"/>
                      <a:gd name="connsiteY35" fmla="*/ 16867 h 41968"/>
                      <a:gd name="connsiteX36" fmla="*/ 13150 w 23942"/>
                      <a:gd name="connsiteY36" fmla="*/ 5436 h 41968"/>
                      <a:gd name="connsiteX37" fmla="*/ 11552 w 23942"/>
                      <a:gd name="connsiteY37" fmla="*/ 34374 h 41968"/>
                      <a:gd name="connsiteX38" fmla="*/ 15868 w 23942"/>
                      <a:gd name="connsiteY38" fmla="*/ 32855 h 41968"/>
                      <a:gd name="connsiteX39" fmla="*/ 18106 w 23942"/>
                      <a:gd name="connsiteY39" fmla="*/ 28618 h 41968"/>
                      <a:gd name="connsiteX40" fmla="*/ 17467 w 23942"/>
                      <a:gd name="connsiteY40" fmla="*/ 24861 h 41968"/>
                      <a:gd name="connsiteX41" fmla="*/ 13390 w 23942"/>
                      <a:gd name="connsiteY41" fmla="*/ 21823 h 41968"/>
                      <a:gd name="connsiteX42" fmla="*/ 11631 w 23942"/>
                      <a:gd name="connsiteY42" fmla="*/ 34454 h 4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3942" h="41968">
                        <a:moveTo>
                          <a:pt x="8114" y="41648"/>
                        </a:moveTo>
                        <a:lnTo>
                          <a:pt x="8674" y="37491"/>
                        </a:lnTo>
                        <a:cubicBezTo>
                          <a:pt x="6675" y="36932"/>
                          <a:pt x="4997" y="36212"/>
                          <a:pt x="3798" y="35413"/>
                        </a:cubicBezTo>
                        <a:cubicBezTo>
                          <a:pt x="2598" y="34534"/>
                          <a:pt x="1639" y="33334"/>
                          <a:pt x="920" y="31736"/>
                        </a:cubicBezTo>
                        <a:cubicBezTo>
                          <a:pt x="200" y="30137"/>
                          <a:pt x="-120" y="28218"/>
                          <a:pt x="40" y="26060"/>
                        </a:cubicBezTo>
                        <a:lnTo>
                          <a:pt x="4357" y="25900"/>
                        </a:lnTo>
                        <a:cubicBezTo>
                          <a:pt x="4357" y="28138"/>
                          <a:pt x="4677" y="29897"/>
                          <a:pt x="5396" y="31016"/>
                        </a:cubicBezTo>
                        <a:cubicBezTo>
                          <a:pt x="6355" y="32695"/>
                          <a:pt x="7634" y="33654"/>
                          <a:pt x="9233" y="34054"/>
                        </a:cubicBezTo>
                        <a:lnTo>
                          <a:pt x="11072" y="20864"/>
                        </a:lnTo>
                        <a:cubicBezTo>
                          <a:pt x="9393" y="20304"/>
                          <a:pt x="7795" y="19425"/>
                          <a:pt x="6116" y="18146"/>
                        </a:cubicBezTo>
                        <a:cubicBezTo>
                          <a:pt x="4917" y="17187"/>
                          <a:pt x="4037" y="16068"/>
                          <a:pt x="3478" y="14629"/>
                        </a:cubicBezTo>
                        <a:cubicBezTo>
                          <a:pt x="2918" y="13190"/>
                          <a:pt x="2758" y="11671"/>
                          <a:pt x="2998" y="10072"/>
                        </a:cubicBezTo>
                        <a:cubicBezTo>
                          <a:pt x="3398" y="7114"/>
                          <a:pt x="4757" y="4876"/>
                          <a:pt x="7155" y="3357"/>
                        </a:cubicBezTo>
                        <a:cubicBezTo>
                          <a:pt x="8754" y="2318"/>
                          <a:pt x="10912" y="1838"/>
                          <a:pt x="13710" y="1998"/>
                        </a:cubicBezTo>
                        <a:lnTo>
                          <a:pt x="13950" y="0"/>
                        </a:lnTo>
                        <a:lnTo>
                          <a:pt x="16428" y="320"/>
                        </a:lnTo>
                        <a:lnTo>
                          <a:pt x="16108" y="2318"/>
                        </a:lnTo>
                        <a:cubicBezTo>
                          <a:pt x="18506" y="2878"/>
                          <a:pt x="20265" y="3837"/>
                          <a:pt x="21544" y="5276"/>
                        </a:cubicBezTo>
                        <a:cubicBezTo>
                          <a:pt x="23143" y="7034"/>
                          <a:pt x="23942" y="9273"/>
                          <a:pt x="23942" y="11911"/>
                        </a:cubicBezTo>
                        <a:lnTo>
                          <a:pt x="19546" y="11911"/>
                        </a:lnTo>
                        <a:cubicBezTo>
                          <a:pt x="19546" y="10312"/>
                          <a:pt x="19226" y="8953"/>
                          <a:pt x="18586" y="7994"/>
                        </a:cubicBezTo>
                        <a:cubicBezTo>
                          <a:pt x="17947" y="7034"/>
                          <a:pt x="16907" y="6315"/>
                          <a:pt x="15628" y="5835"/>
                        </a:cubicBezTo>
                        <a:lnTo>
                          <a:pt x="13950" y="17746"/>
                        </a:lnTo>
                        <a:cubicBezTo>
                          <a:pt x="15948" y="18546"/>
                          <a:pt x="17307" y="19185"/>
                          <a:pt x="17947" y="19585"/>
                        </a:cubicBezTo>
                        <a:cubicBezTo>
                          <a:pt x="19146" y="20304"/>
                          <a:pt x="20105" y="21184"/>
                          <a:pt x="20825" y="22063"/>
                        </a:cubicBezTo>
                        <a:cubicBezTo>
                          <a:pt x="21544" y="23022"/>
                          <a:pt x="22024" y="24062"/>
                          <a:pt x="22263" y="25261"/>
                        </a:cubicBezTo>
                        <a:cubicBezTo>
                          <a:pt x="22583" y="26460"/>
                          <a:pt x="22583" y="27659"/>
                          <a:pt x="22423" y="28938"/>
                        </a:cubicBezTo>
                        <a:cubicBezTo>
                          <a:pt x="22024" y="31816"/>
                          <a:pt x="20745" y="34054"/>
                          <a:pt x="18666" y="35733"/>
                        </a:cubicBezTo>
                        <a:cubicBezTo>
                          <a:pt x="16588" y="37411"/>
                          <a:pt x="14030" y="38051"/>
                          <a:pt x="11152" y="37811"/>
                        </a:cubicBezTo>
                        <a:lnTo>
                          <a:pt x="10592" y="41968"/>
                        </a:lnTo>
                        <a:lnTo>
                          <a:pt x="8114" y="41648"/>
                        </a:lnTo>
                        <a:close/>
                        <a:moveTo>
                          <a:pt x="13150" y="5436"/>
                        </a:moveTo>
                        <a:cubicBezTo>
                          <a:pt x="11472" y="5436"/>
                          <a:pt x="10113" y="5915"/>
                          <a:pt x="9074" y="6795"/>
                        </a:cubicBezTo>
                        <a:cubicBezTo>
                          <a:pt x="8034" y="7674"/>
                          <a:pt x="7395" y="8873"/>
                          <a:pt x="7155" y="10312"/>
                        </a:cubicBezTo>
                        <a:cubicBezTo>
                          <a:pt x="6995" y="11751"/>
                          <a:pt x="7155" y="12950"/>
                          <a:pt x="7874" y="13989"/>
                        </a:cubicBezTo>
                        <a:cubicBezTo>
                          <a:pt x="8594" y="15028"/>
                          <a:pt x="9793" y="15988"/>
                          <a:pt x="11552" y="16867"/>
                        </a:cubicBezTo>
                        <a:lnTo>
                          <a:pt x="13150" y="5436"/>
                        </a:lnTo>
                        <a:close/>
                        <a:moveTo>
                          <a:pt x="11552" y="34374"/>
                        </a:moveTo>
                        <a:cubicBezTo>
                          <a:pt x="13230" y="34374"/>
                          <a:pt x="14589" y="33894"/>
                          <a:pt x="15868" y="32855"/>
                        </a:cubicBezTo>
                        <a:cubicBezTo>
                          <a:pt x="17067" y="31816"/>
                          <a:pt x="17867" y="30377"/>
                          <a:pt x="18106" y="28618"/>
                        </a:cubicBezTo>
                        <a:cubicBezTo>
                          <a:pt x="18346" y="27099"/>
                          <a:pt x="18106" y="25820"/>
                          <a:pt x="17467" y="24861"/>
                        </a:cubicBezTo>
                        <a:cubicBezTo>
                          <a:pt x="16828" y="23822"/>
                          <a:pt x="15469" y="22862"/>
                          <a:pt x="13390" y="21823"/>
                        </a:cubicBezTo>
                        <a:lnTo>
                          <a:pt x="11631" y="34454"/>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53" name="Freeform: Shape 5052">
                    <a:extLst>
                      <a:ext uri="{FF2B5EF4-FFF2-40B4-BE49-F238E27FC236}">
                        <a16:creationId xmlns:a16="http://schemas.microsoft.com/office/drawing/2014/main" id="{A4916074-F5A2-4E5F-4EE0-2290CF9FC3B5}"/>
                      </a:ext>
                    </a:extLst>
                  </p:cNvPr>
                  <p:cNvSpPr/>
                  <p:nvPr/>
                </p:nvSpPr>
                <p:spPr>
                  <a:xfrm>
                    <a:off x="4216963" y="2748655"/>
                    <a:ext cx="23901" cy="34213"/>
                  </a:xfrm>
                  <a:custGeom>
                    <a:avLst/>
                    <a:gdLst>
                      <a:gd name="connsiteX0" fmla="*/ 13510 w 23901"/>
                      <a:gd name="connsiteY0" fmla="*/ 33574 h 34213"/>
                      <a:gd name="connsiteX1" fmla="*/ 14629 w 23901"/>
                      <a:gd name="connsiteY1" fmla="*/ 25501 h 34213"/>
                      <a:gd name="connsiteX2" fmla="*/ 0 w 23901"/>
                      <a:gd name="connsiteY2" fmla="*/ 23422 h 34213"/>
                      <a:gd name="connsiteX3" fmla="*/ 560 w 23901"/>
                      <a:gd name="connsiteY3" fmla="*/ 19665 h 34213"/>
                      <a:gd name="connsiteX4" fmla="*/ 19026 w 23901"/>
                      <a:gd name="connsiteY4" fmla="*/ 0 h 34213"/>
                      <a:gd name="connsiteX5" fmla="*/ 22383 w 23901"/>
                      <a:gd name="connsiteY5" fmla="*/ 480 h 34213"/>
                      <a:gd name="connsiteX6" fmla="*/ 19345 w 23901"/>
                      <a:gd name="connsiteY6" fmla="*/ 22303 h 34213"/>
                      <a:gd name="connsiteX7" fmla="*/ 23902 w 23901"/>
                      <a:gd name="connsiteY7" fmla="*/ 22942 h 34213"/>
                      <a:gd name="connsiteX8" fmla="*/ 23342 w 23901"/>
                      <a:gd name="connsiteY8" fmla="*/ 26780 h 34213"/>
                      <a:gd name="connsiteX9" fmla="*/ 18786 w 23901"/>
                      <a:gd name="connsiteY9" fmla="*/ 26140 h 34213"/>
                      <a:gd name="connsiteX10" fmla="*/ 17666 w 23901"/>
                      <a:gd name="connsiteY10" fmla="*/ 34214 h 34213"/>
                      <a:gd name="connsiteX11" fmla="*/ 13510 w 23901"/>
                      <a:gd name="connsiteY11" fmla="*/ 33654 h 34213"/>
                      <a:gd name="connsiteX12" fmla="*/ 15108 w 23901"/>
                      <a:gd name="connsiteY12" fmla="*/ 21663 h 34213"/>
                      <a:gd name="connsiteX13" fmla="*/ 17267 w 23901"/>
                      <a:gd name="connsiteY13" fmla="*/ 6475 h 34213"/>
                      <a:gd name="connsiteX14" fmla="*/ 4557 w 23901"/>
                      <a:gd name="connsiteY14" fmla="*/ 20225 h 34213"/>
                      <a:gd name="connsiteX15" fmla="*/ 15108 w 23901"/>
                      <a:gd name="connsiteY15" fmla="*/ 21743 h 3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901" h="34213">
                        <a:moveTo>
                          <a:pt x="13510" y="33574"/>
                        </a:moveTo>
                        <a:lnTo>
                          <a:pt x="14629" y="25501"/>
                        </a:lnTo>
                        <a:lnTo>
                          <a:pt x="0" y="23422"/>
                        </a:lnTo>
                        <a:lnTo>
                          <a:pt x="560" y="19665"/>
                        </a:lnTo>
                        <a:lnTo>
                          <a:pt x="19026" y="0"/>
                        </a:lnTo>
                        <a:lnTo>
                          <a:pt x="22383" y="480"/>
                        </a:lnTo>
                        <a:lnTo>
                          <a:pt x="19345" y="22303"/>
                        </a:lnTo>
                        <a:lnTo>
                          <a:pt x="23902" y="22942"/>
                        </a:lnTo>
                        <a:lnTo>
                          <a:pt x="23342" y="26780"/>
                        </a:lnTo>
                        <a:lnTo>
                          <a:pt x="18786" y="26140"/>
                        </a:lnTo>
                        <a:lnTo>
                          <a:pt x="17666" y="34214"/>
                        </a:lnTo>
                        <a:lnTo>
                          <a:pt x="13510" y="33654"/>
                        </a:lnTo>
                        <a:close/>
                        <a:moveTo>
                          <a:pt x="15108" y="21663"/>
                        </a:moveTo>
                        <a:lnTo>
                          <a:pt x="17267" y="6475"/>
                        </a:lnTo>
                        <a:lnTo>
                          <a:pt x="4557" y="20225"/>
                        </a:lnTo>
                        <a:lnTo>
                          <a:pt x="15108" y="21743"/>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54" name="Freeform: Shape 5053">
                    <a:extLst>
                      <a:ext uri="{FF2B5EF4-FFF2-40B4-BE49-F238E27FC236}">
                        <a16:creationId xmlns:a16="http://schemas.microsoft.com/office/drawing/2014/main" id="{B927B2B7-8E4E-D312-64EF-6579597C49EA}"/>
                      </a:ext>
                    </a:extLst>
                  </p:cNvPr>
                  <p:cNvSpPr/>
                  <p:nvPr/>
                </p:nvSpPr>
                <p:spPr>
                  <a:xfrm>
                    <a:off x="4242783" y="2751716"/>
                    <a:ext cx="25820" cy="35389"/>
                  </a:xfrm>
                  <a:custGeom>
                    <a:avLst/>
                    <a:gdLst>
                      <a:gd name="connsiteX0" fmla="*/ 22862 w 25820"/>
                      <a:gd name="connsiteY0" fmla="*/ 31392 h 35389"/>
                      <a:gd name="connsiteX1" fmla="*/ 22303 w 25820"/>
                      <a:gd name="connsiteY1" fmla="*/ 35389 h 35389"/>
                      <a:gd name="connsiteX2" fmla="*/ 0 w 25820"/>
                      <a:gd name="connsiteY2" fmla="*/ 32272 h 35389"/>
                      <a:gd name="connsiteX3" fmla="*/ 879 w 25820"/>
                      <a:gd name="connsiteY3" fmla="*/ 29474 h 35389"/>
                      <a:gd name="connsiteX4" fmla="*/ 4237 w 25820"/>
                      <a:gd name="connsiteY4" fmla="*/ 25397 h 35389"/>
                      <a:gd name="connsiteX5" fmla="*/ 10392 w 25820"/>
                      <a:gd name="connsiteY5" fmla="*/ 21080 h 35389"/>
                      <a:gd name="connsiteX6" fmla="*/ 18866 w 25820"/>
                      <a:gd name="connsiteY6" fmla="*/ 15005 h 35389"/>
                      <a:gd name="connsiteX7" fmla="*/ 21503 w 25820"/>
                      <a:gd name="connsiteY7" fmla="*/ 10288 h 35389"/>
                      <a:gd name="connsiteX8" fmla="*/ 20304 w 25820"/>
                      <a:gd name="connsiteY8" fmla="*/ 5892 h 35389"/>
                      <a:gd name="connsiteX9" fmla="*/ 15988 w 25820"/>
                      <a:gd name="connsiteY9" fmla="*/ 3574 h 35389"/>
                      <a:gd name="connsiteX10" fmla="*/ 10952 w 25820"/>
                      <a:gd name="connsiteY10" fmla="*/ 4693 h 35389"/>
                      <a:gd name="connsiteX11" fmla="*/ 8474 w 25820"/>
                      <a:gd name="connsiteY11" fmla="*/ 9409 h 35389"/>
                      <a:gd name="connsiteX12" fmla="*/ 4237 w 25820"/>
                      <a:gd name="connsiteY12" fmla="*/ 8370 h 35389"/>
                      <a:gd name="connsiteX13" fmla="*/ 8553 w 25820"/>
                      <a:gd name="connsiteY13" fmla="*/ 1575 h 35389"/>
                      <a:gd name="connsiteX14" fmla="*/ 16547 w 25820"/>
                      <a:gd name="connsiteY14" fmla="*/ 136 h 35389"/>
                      <a:gd name="connsiteX15" fmla="*/ 23822 w 25820"/>
                      <a:gd name="connsiteY15" fmla="*/ 3893 h 35389"/>
                      <a:gd name="connsiteX16" fmla="*/ 25740 w 25820"/>
                      <a:gd name="connsiteY16" fmla="*/ 10928 h 35389"/>
                      <a:gd name="connsiteX17" fmla="*/ 24381 w 25820"/>
                      <a:gd name="connsiteY17" fmla="*/ 14765 h 35389"/>
                      <a:gd name="connsiteX18" fmla="*/ 21024 w 25820"/>
                      <a:gd name="connsiteY18" fmla="*/ 18522 h 35389"/>
                      <a:gd name="connsiteX19" fmla="*/ 13829 w 25820"/>
                      <a:gd name="connsiteY19" fmla="*/ 23558 h 35389"/>
                      <a:gd name="connsiteX20" fmla="*/ 8474 w 25820"/>
                      <a:gd name="connsiteY20" fmla="*/ 27156 h 35389"/>
                      <a:gd name="connsiteX21" fmla="*/ 6395 w 25820"/>
                      <a:gd name="connsiteY21" fmla="*/ 29154 h 35389"/>
                      <a:gd name="connsiteX22" fmla="*/ 22942 w 25820"/>
                      <a:gd name="connsiteY22" fmla="*/ 31472 h 35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820" h="35389">
                        <a:moveTo>
                          <a:pt x="22862" y="31392"/>
                        </a:moveTo>
                        <a:lnTo>
                          <a:pt x="22303" y="35389"/>
                        </a:lnTo>
                        <a:lnTo>
                          <a:pt x="0" y="32272"/>
                        </a:lnTo>
                        <a:cubicBezTo>
                          <a:pt x="80" y="31312"/>
                          <a:pt x="400" y="30353"/>
                          <a:pt x="879" y="29474"/>
                        </a:cubicBezTo>
                        <a:cubicBezTo>
                          <a:pt x="1679" y="28035"/>
                          <a:pt x="2798" y="26676"/>
                          <a:pt x="4237" y="25397"/>
                        </a:cubicBezTo>
                        <a:cubicBezTo>
                          <a:pt x="5676" y="24118"/>
                          <a:pt x="7754" y="22679"/>
                          <a:pt x="10392" y="21080"/>
                        </a:cubicBezTo>
                        <a:cubicBezTo>
                          <a:pt x="14469" y="18602"/>
                          <a:pt x="17267" y="16524"/>
                          <a:pt x="18866" y="15005"/>
                        </a:cubicBezTo>
                        <a:cubicBezTo>
                          <a:pt x="20384" y="13406"/>
                          <a:pt x="21264" y="11887"/>
                          <a:pt x="21503" y="10288"/>
                        </a:cubicBezTo>
                        <a:cubicBezTo>
                          <a:pt x="21743" y="8610"/>
                          <a:pt x="21344" y="7171"/>
                          <a:pt x="20304" y="5892"/>
                        </a:cubicBezTo>
                        <a:cubicBezTo>
                          <a:pt x="19265" y="4613"/>
                          <a:pt x="17826" y="3813"/>
                          <a:pt x="15988" y="3574"/>
                        </a:cubicBezTo>
                        <a:cubicBezTo>
                          <a:pt x="13989" y="3254"/>
                          <a:pt x="12310" y="3654"/>
                          <a:pt x="10952" y="4693"/>
                        </a:cubicBezTo>
                        <a:cubicBezTo>
                          <a:pt x="9593" y="5732"/>
                          <a:pt x="8713" y="7331"/>
                          <a:pt x="8474" y="9409"/>
                        </a:cubicBezTo>
                        <a:lnTo>
                          <a:pt x="4237" y="8370"/>
                        </a:lnTo>
                        <a:cubicBezTo>
                          <a:pt x="4956" y="5252"/>
                          <a:pt x="6395" y="3014"/>
                          <a:pt x="8553" y="1575"/>
                        </a:cubicBezTo>
                        <a:cubicBezTo>
                          <a:pt x="10712" y="216"/>
                          <a:pt x="13350" y="-263"/>
                          <a:pt x="16547" y="136"/>
                        </a:cubicBezTo>
                        <a:cubicBezTo>
                          <a:pt x="19745" y="616"/>
                          <a:pt x="22223" y="1815"/>
                          <a:pt x="23822" y="3893"/>
                        </a:cubicBezTo>
                        <a:cubicBezTo>
                          <a:pt x="25421" y="5972"/>
                          <a:pt x="26060" y="8290"/>
                          <a:pt x="25740" y="10928"/>
                        </a:cubicBezTo>
                        <a:cubicBezTo>
                          <a:pt x="25580" y="12287"/>
                          <a:pt x="25101" y="13566"/>
                          <a:pt x="24381" y="14765"/>
                        </a:cubicBezTo>
                        <a:cubicBezTo>
                          <a:pt x="23662" y="15964"/>
                          <a:pt x="22543" y="17243"/>
                          <a:pt x="21024" y="18522"/>
                        </a:cubicBezTo>
                        <a:cubicBezTo>
                          <a:pt x="19505" y="19801"/>
                          <a:pt x="17107" y="21480"/>
                          <a:pt x="13829" y="23558"/>
                        </a:cubicBezTo>
                        <a:cubicBezTo>
                          <a:pt x="11031" y="25317"/>
                          <a:pt x="9273" y="26516"/>
                          <a:pt x="8474" y="27156"/>
                        </a:cubicBezTo>
                        <a:cubicBezTo>
                          <a:pt x="7674" y="27795"/>
                          <a:pt x="6955" y="28435"/>
                          <a:pt x="6395" y="29154"/>
                        </a:cubicBezTo>
                        <a:lnTo>
                          <a:pt x="22942" y="31472"/>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55" name="Freeform: Shape 5054">
                    <a:extLst>
                      <a:ext uri="{FF2B5EF4-FFF2-40B4-BE49-F238E27FC236}">
                        <a16:creationId xmlns:a16="http://schemas.microsoft.com/office/drawing/2014/main" id="{F52A277C-45AF-E9CE-032C-EDBDC2649A27}"/>
                      </a:ext>
                    </a:extLst>
                  </p:cNvPr>
                  <p:cNvSpPr/>
                  <p:nvPr/>
                </p:nvSpPr>
                <p:spPr>
                  <a:xfrm>
                    <a:off x="4271002" y="2754171"/>
                    <a:ext cx="32135" cy="37651"/>
                  </a:xfrm>
                  <a:custGeom>
                    <a:avLst/>
                    <a:gdLst>
                      <a:gd name="connsiteX0" fmla="*/ 80 w 32135"/>
                      <a:gd name="connsiteY0" fmla="*/ 33734 h 37651"/>
                      <a:gd name="connsiteX1" fmla="*/ 4796 w 32135"/>
                      <a:gd name="connsiteY1" fmla="*/ 0 h 37651"/>
                      <a:gd name="connsiteX2" fmla="*/ 9273 w 32135"/>
                      <a:gd name="connsiteY2" fmla="*/ 639 h 37651"/>
                      <a:gd name="connsiteX3" fmla="*/ 6955 w 32135"/>
                      <a:gd name="connsiteY3" fmla="*/ 17347 h 37651"/>
                      <a:gd name="connsiteX4" fmla="*/ 26060 w 32135"/>
                      <a:gd name="connsiteY4" fmla="*/ 2958 h 37651"/>
                      <a:gd name="connsiteX5" fmla="*/ 32135 w 32135"/>
                      <a:gd name="connsiteY5" fmla="*/ 3837 h 37651"/>
                      <a:gd name="connsiteX6" fmla="*/ 16068 w 32135"/>
                      <a:gd name="connsiteY6" fmla="*/ 15508 h 37651"/>
                      <a:gd name="connsiteX7" fmla="*/ 27979 w 32135"/>
                      <a:gd name="connsiteY7" fmla="*/ 37651 h 37651"/>
                      <a:gd name="connsiteX8" fmla="*/ 22063 w 32135"/>
                      <a:gd name="connsiteY8" fmla="*/ 36852 h 37651"/>
                      <a:gd name="connsiteX9" fmla="*/ 12470 w 32135"/>
                      <a:gd name="connsiteY9" fmla="*/ 18066 h 37651"/>
                      <a:gd name="connsiteX10" fmla="*/ 6155 w 32135"/>
                      <a:gd name="connsiteY10" fmla="*/ 22703 h 37651"/>
                      <a:gd name="connsiteX11" fmla="*/ 4477 w 32135"/>
                      <a:gd name="connsiteY11" fmla="*/ 34374 h 37651"/>
                      <a:gd name="connsiteX12" fmla="*/ 0 w 32135"/>
                      <a:gd name="connsiteY12" fmla="*/ 33734 h 3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35" h="37651">
                        <a:moveTo>
                          <a:pt x="80" y="33734"/>
                        </a:moveTo>
                        <a:lnTo>
                          <a:pt x="4796" y="0"/>
                        </a:lnTo>
                        <a:lnTo>
                          <a:pt x="9273" y="639"/>
                        </a:lnTo>
                        <a:lnTo>
                          <a:pt x="6955" y="17347"/>
                        </a:lnTo>
                        <a:lnTo>
                          <a:pt x="26060" y="2958"/>
                        </a:lnTo>
                        <a:lnTo>
                          <a:pt x="32135" y="3837"/>
                        </a:lnTo>
                        <a:lnTo>
                          <a:pt x="16068" y="15508"/>
                        </a:lnTo>
                        <a:lnTo>
                          <a:pt x="27979" y="37651"/>
                        </a:lnTo>
                        <a:lnTo>
                          <a:pt x="22063" y="36852"/>
                        </a:lnTo>
                        <a:lnTo>
                          <a:pt x="12470" y="18066"/>
                        </a:lnTo>
                        <a:lnTo>
                          <a:pt x="6155" y="22703"/>
                        </a:lnTo>
                        <a:lnTo>
                          <a:pt x="4477" y="34374"/>
                        </a:lnTo>
                        <a:lnTo>
                          <a:pt x="0" y="33734"/>
                        </a:lnTo>
                        <a:close/>
                      </a:path>
                    </a:pathLst>
                  </a:custGeom>
                  <a:solidFill>
                    <a:srgbClr val="FFFFFF"/>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56" name="Freeform: Shape 5055">
                    <a:extLst>
                      <a:ext uri="{FF2B5EF4-FFF2-40B4-BE49-F238E27FC236}">
                        <a16:creationId xmlns:a16="http://schemas.microsoft.com/office/drawing/2014/main" id="{FD4CF924-B1E0-4848-EF6F-0C28234BCF86}"/>
                      </a:ext>
                    </a:extLst>
                  </p:cNvPr>
                  <p:cNvSpPr/>
                  <p:nvPr/>
                </p:nvSpPr>
                <p:spPr>
                  <a:xfrm>
                    <a:off x="4734854" y="2805172"/>
                    <a:ext cx="32089" cy="56436"/>
                  </a:xfrm>
                  <a:custGeom>
                    <a:avLst/>
                    <a:gdLst>
                      <a:gd name="connsiteX0" fmla="*/ 10906 w 32089"/>
                      <a:gd name="connsiteY0" fmla="*/ 56117 h 56436"/>
                      <a:gd name="connsiteX1" fmla="*/ 11705 w 32089"/>
                      <a:gd name="connsiteY1" fmla="*/ 50521 h 56436"/>
                      <a:gd name="connsiteX2" fmla="*/ 5151 w 32089"/>
                      <a:gd name="connsiteY2" fmla="*/ 47724 h 56436"/>
                      <a:gd name="connsiteX3" fmla="*/ 1233 w 32089"/>
                      <a:gd name="connsiteY3" fmla="*/ 42767 h 56436"/>
                      <a:gd name="connsiteX4" fmla="*/ 34 w 32089"/>
                      <a:gd name="connsiteY4" fmla="*/ 35093 h 56436"/>
                      <a:gd name="connsiteX5" fmla="*/ 5790 w 32089"/>
                      <a:gd name="connsiteY5" fmla="*/ 34853 h 56436"/>
                      <a:gd name="connsiteX6" fmla="*/ 7149 w 32089"/>
                      <a:gd name="connsiteY6" fmla="*/ 41728 h 56436"/>
                      <a:gd name="connsiteX7" fmla="*/ 12345 w 32089"/>
                      <a:gd name="connsiteY7" fmla="*/ 45805 h 56436"/>
                      <a:gd name="connsiteX8" fmla="*/ 14823 w 32089"/>
                      <a:gd name="connsiteY8" fmla="*/ 28058 h 56436"/>
                      <a:gd name="connsiteX9" fmla="*/ 8188 w 32089"/>
                      <a:gd name="connsiteY9" fmla="*/ 24381 h 56436"/>
                      <a:gd name="connsiteX10" fmla="*/ 4671 w 32089"/>
                      <a:gd name="connsiteY10" fmla="*/ 19665 h 56436"/>
                      <a:gd name="connsiteX11" fmla="*/ 4031 w 32089"/>
                      <a:gd name="connsiteY11" fmla="*/ 13510 h 56436"/>
                      <a:gd name="connsiteX12" fmla="*/ 9547 w 32089"/>
                      <a:gd name="connsiteY12" fmla="*/ 4477 h 56436"/>
                      <a:gd name="connsiteX13" fmla="*/ 18340 w 32089"/>
                      <a:gd name="connsiteY13" fmla="*/ 2638 h 56436"/>
                      <a:gd name="connsiteX14" fmla="*/ 18740 w 32089"/>
                      <a:gd name="connsiteY14" fmla="*/ 0 h 56436"/>
                      <a:gd name="connsiteX15" fmla="*/ 22018 w 32089"/>
                      <a:gd name="connsiteY15" fmla="*/ 480 h 56436"/>
                      <a:gd name="connsiteX16" fmla="*/ 21618 w 32089"/>
                      <a:gd name="connsiteY16" fmla="*/ 3117 h 56436"/>
                      <a:gd name="connsiteX17" fmla="*/ 28892 w 32089"/>
                      <a:gd name="connsiteY17" fmla="*/ 7034 h 56436"/>
                      <a:gd name="connsiteX18" fmla="*/ 32090 w 32089"/>
                      <a:gd name="connsiteY18" fmla="*/ 15988 h 56436"/>
                      <a:gd name="connsiteX19" fmla="*/ 26174 w 32089"/>
                      <a:gd name="connsiteY19" fmla="*/ 15988 h 56436"/>
                      <a:gd name="connsiteX20" fmla="*/ 24815 w 32089"/>
                      <a:gd name="connsiteY20" fmla="*/ 10712 h 56436"/>
                      <a:gd name="connsiteX21" fmla="*/ 20818 w 32089"/>
                      <a:gd name="connsiteY21" fmla="*/ 7834 h 56436"/>
                      <a:gd name="connsiteX22" fmla="*/ 18580 w 32089"/>
                      <a:gd name="connsiteY22" fmla="*/ 23902 h 56436"/>
                      <a:gd name="connsiteX23" fmla="*/ 23936 w 32089"/>
                      <a:gd name="connsiteY23" fmla="*/ 26300 h 56436"/>
                      <a:gd name="connsiteX24" fmla="*/ 27773 w 32089"/>
                      <a:gd name="connsiteY24" fmla="*/ 29657 h 56436"/>
                      <a:gd name="connsiteX25" fmla="*/ 29771 w 32089"/>
                      <a:gd name="connsiteY25" fmla="*/ 33894 h 56436"/>
                      <a:gd name="connsiteX26" fmla="*/ 29931 w 32089"/>
                      <a:gd name="connsiteY26" fmla="*/ 38930 h 56436"/>
                      <a:gd name="connsiteX27" fmla="*/ 24895 w 32089"/>
                      <a:gd name="connsiteY27" fmla="*/ 48043 h 56436"/>
                      <a:gd name="connsiteX28" fmla="*/ 14823 w 32089"/>
                      <a:gd name="connsiteY28" fmla="*/ 50841 h 56436"/>
                      <a:gd name="connsiteX29" fmla="*/ 14024 w 32089"/>
                      <a:gd name="connsiteY29" fmla="*/ 56437 h 56436"/>
                      <a:gd name="connsiteX30" fmla="*/ 10746 w 32089"/>
                      <a:gd name="connsiteY30" fmla="*/ 55957 h 56436"/>
                      <a:gd name="connsiteX31" fmla="*/ 17781 w 32089"/>
                      <a:gd name="connsiteY31" fmla="*/ 7354 h 56436"/>
                      <a:gd name="connsiteX32" fmla="*/ 12265 w 32089"/>
                      <a:gd name="connsiteY32" fmla="*/ 9273 h 56436"/>
                      <a:gd name="connsiteX33" fmla="*/ 9707 w 32089"/>
                      <a:gd name="connsiteY33" fmla="*/ 13989 h 56436"/>
                      <a:gd name="connsiteX34" fmla="*/ 10666 w 32089"/>
                      <a:gd name="connsiteY34" fmla="*/ 18946 h 56436"/>
                      <a:gd name="connsiteX35" fmla="*/ 15623 w 32089"/>
                      <a:gd name="connsiteY35" fmla="*/ 22782 h 56436"/>
                      <a:gd name="connsiteX36" fmla="*/ 17781 w 32089"/>
                      <a:gd name="connsiteY36" fmla="*/ 7354 h 56436"/>
                      <a:gd name="connsiteX37" fmla="*/ 15623 w 32089"/>
                      <a:gd name="connsiteY37" fmla="*/ 46365 h 56436"/>
                      <a:gd name="connsiteX38" fmla="*/ 21378 w 32089"/>
                      <a:gd name="connsiteY38" fmla="*/ 44286 h 56436"/>
                      <a:gd name="connsiteX39" fmla="*/ 24336 w 32089"/>
                      <a:gd name="connsiteY39" fmla="*/ 38610 h 56436"/>
                      <a:gd name="connsiteX40" fmla="*/ 23536 w 32089"/>
                      <a:gd name="connsiteY40" fmla="*/ 33494 h 56436"/>
                      <a:gd name="connsiteX41" fmla="*/ 18021 w 32089"/>
                      <a:gd name="connsiteY41" fmla="*/ 29338 h 56436"/>
                      <a:gd name="connsiteX42" fmla="*/ 15623 w 32089"/>
                      <a:gd name="connsiteY42" fmla="*/ 4628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089" h="56436">
                        <a:moveTo>
                          <a:pt x="10906" y="56117"/>
                        </a:moveTo>
                        <a:lnTo>
                          <a:pt x="11705" y="50521"/>
                        </a:lnTo>
                        <a:cubicBezTo>
                          <a:pt x="8987" y="49802"/>
                          <a:pt x="6829" y="48843"/>
                          <a:pt x="5151" y="47724"/>
                        </a:cubicBezTo>
                        <a:cubicBezTo>
                          <a:pt x="3552" y="46604"/>
                          <a:pt x="2192" y="44926"/>
                          <a:pt x="1233" y="42767"/>
                        </a:cubicBezTo>
                        <a:cubicBezTo>
                          <a:pt x="274" y="40609"/>
                          <a:pt x="-126" y="38051"/>
                          <a:pt x="34" y="35093"/>
                        </a:cubicBezTo>
                        <a:lnTo>
                          <a:pt x="5790" y="34853"/>
                        </a:lnTo>
                        <a:cubicBezTo>
                          <a:pt x="5790" y="37891"/>
                          <a:pt x="6269" y="40209"/>
                          <a:pt x="7149" y="41728"/>
                        </a:cubicBezTo>
                        <a:cubicBezTo>
                          <a:pt x="8428" y="43886"/>
                          <a:pt x="10186" y="45325"/>
                          <a:pt x="12345" y="45805"/>
                        </a:cubicBezTo>
                        <a:lnTo>
                          <a:pt x="14823" y="28058"/>
                        </a:lnTo>
                        <a:cubicBezTo>
                          <a:pt x="12585" y="27339"/>
                          <a:pt x="10346" y="26060"/>
                          <a:pt x="8188" y="24381"/>
                        </a:cubicBezTo>
                        <a:cubicBezTo>
                          <a:pt x="6589" y="23102"/>
                          <a:pt x="5390" y="21583"/>
                          <a:pt x="4671" y="19665"/>
                        </a:cubicBezTo>
                        <a:cubicBezTo>
                          <a:pt x="3951" y="17746"/>
                          <a:pt x="3791" y="15748"/>
                          <a:pt x="4031" y="13510"/>
                        </a:cubicBezTo>
                        <a:cubicBezTo>
                          <a:pt x="4591" y="9513"/>
                          <a:pt x="6429" y="6555"/>
                          <a:pt x="9547" y="4477"/>
                        </a:cubicBezTo>
                        <a:cubicBezTo>
                          <a:pt x="11626" y="3117"/>
                          <a:pt x="14583" y="2478"/>
                          <a:pt x="18340" y="2638"/>
                        </a:cubicBezTo>
                        <a:lnTo>
                          <a:pt x="18740" y="0"/>
                        </a:lnTo>
                        <a:lnTo>
                          <a:pt x="22018" y="480"/>
                        </a:lnTo>
                        <a:lnTo>
                          <a:pt x="21618" y="3117"/>
                        </a:lnTo>
                        <a:cubicBezTo>
                          <a:pt x="24815" y="3917"/>
                          <a:pt x="27213" y="5196"/>
                          <a:pt x="28892" y="7034"/>
                        </a:cubicBezTo>
                        <a:cubicBezTo>
                          <a:pt x="31051" y="9433"/>
                          <a:pt x="32090" y="12390"/>
                          <a:pt x="32090" y="15988"/>
                        </a:cubicBezTo>
                        <a:lnTo>
                          <a:pt x="26174" y="15988"/>
                        </a:lnTo>
                        <a:cubicBezTo>
                          <a:pt x="26174" y="13829"/>
                          <a:pt x="25694" y="12071"/>
                          <a:pt x="24815" y="10712"/>
                        </a:cubicBezTo>
                        <a:cubicBezTo>
                          <a:pt x="23936" y="9353"/>
                          <a:pt x="22657" y="8394"/>
                          <a:pt x="20818" y="7834"/>
                        </a:cubicBezTo>
                        <a:lnTo>
                          <a:pt x="18580" y="23902"/>
                        </a:lnTo>
                        <a:cubicBezTo>
                          <a:pt x="21298" y="25021"/>
                          <a:pt x="23057" y="25820"/>
                          <a:pt x="23936" y="26300"/>
                        </a:cubicBezTo>
                        <a:cubicBezTo>
                          <a:pt x="25535" y="27339"/>
                          <a:pt x="26814" y="28458"/>
                          <a:pt x="27773" y="29657"/>
                        </a:cubicBezTo>
                        <a:cubicBezTo>
                          <a:pt x="28732" y="30936"/>
                          <a:pt x="29372" y="32295"/>
                          <a:pt x="29771" y="33894"/>
                        </a:cubicBezTo>
                        <a:cubicBezTo>
                          <a:pt x="30171" y="35493"/>
                          <a:pt x="30171" y="37172"/>
                          <a:pt x="29931" y="38930"/>
                        </a:cubicBezTo>
                        <a:cubicBezTo>
                          <a:pt x="29372" y="42767"/>
                          <a:pt x="27693" y="45805"/>
                          <a:pt x="24895" y="48043"/>
                        </a:cubicBezTo>
                        <a:cubicBezTo>
                          <a:pt x="22098" y="50282"/>
                          <a:pt x="18740" y="51241"/>
                          <a:pt x="14823" y="50841"/>
                        </a:cubicBezTo>
                        <a:lnTo>
                          <a:pt x="14024" y="56437"/>
                        </a:lnTo>
                        <a:lnTo>
                          <a:pt x="10746" y="55957"/>
                        </a:lnTo>
                        <a:close/>
                        <a:moveTo>
                          <a:pt x="17781" y="7354"/>
                        </a:moveTo>
                        <a:cubicBezTo>
                          <a:pt x="15543" y="7354"/>
                          <a:pt x="13704" y="7994"/>
                          <a:pt x="12265" y="9273"/>
                        </a:cubicBezTo>
                        <a:cubicBezTo>
                          <a:pt x="10826" y="10472"/>
                          <a:pt x="9947" y="12071"/>
                          <a:pt x="9707" y="13989"/>
                        </a:cubicBezTo>
                        <a:cubicBezTo>
                          <a:pt x="9467" y="15908"/>
                          <a:pt x="9707" y="17586"/>
                          <a:pt x="10666" y="18946"/>
                        </a:cubicBezTo>
                        <a:cubicBezTo>
                          <a:pt x="11546" y="20384"/>
                          <a:pt x="13224" y="21663"/>
                          <a:pt x="15623" y="22782"/>
                        </a:cubicBezTo>
                        <a:lnTo>
                          <a:pt x="17781" y="7354"/>
                        </a:lnTo>
                        <a:close/>
                        <a:moveTo>
                          <a:pt x="15623" y="46365"/>
                        </a:moveTo>
                        <a:cubicBezTo>
                          <a:pt x="17861" y="46365"/>
                          <a:pt x="19699" y="45725"/>
                          <a:pt x="21378" y="44286"/>
                        </a:cubicBezTo>
                        <a:cubicBezTo>
                          <a:pt x="23057" y="42847"/>
                          <a:pt x="24016" y="41009"/>
                          <a:pt x="24336" y="38610"/>
                        </a:cubicBezTo>
                        <a:cubicBezTo>
                          <a:pt x="24656" y="36612"/>
                          <a:pt x="24336" y="34933"/>
                          <a:pt x="23536" y="33494"/>
                        </a:cubicBezTo>
                        <a:cubicBezTo>
                          <a:pt x="22737" y="32055"/>
                          <a:pt x="20898" y="30776"/>
                          <a:pt x="18021" y="29338"/>
                        </a:cubicBezTo>
                        <a:lnTo>
                          <a:pt x="15623" y="4628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57" name="Freeform: Shape 5056">
                    <a:extLst>
                      <a:ext uri="{FF2B5EF4-FFF2-40B4-BE49-F238E27FC236}">
                        <a16:creationId xmlns:a16="http://schemas.microsoft.com/office/drawing/2014/main" id="{20F0D412-6C16-C4B4-F85B-039D7FCC1005}"/>
                      </a:ext>
                    </a:extLst>
                  </p:cNvPr>
                  <p:cNvSpPr/>
                  <p:nvPr/>
                </p:nvSpPr>
                <p:spPr>
                  <a:xfrm>
                    <a:off x="4771016" y="2814050"/>
                    <a:ext cx="31371" cy="46539"/>
                  </a:xfrm>
                  <a:custGeom>
                    <a:avLst/>
                    <a:gdLst>
                      <a:gd name="connsiteX0" fmla="*/ 85 w 31371"/>
                      <a:gd name="connsiteY0" fmla="*/ 33490 h 46539"/>
                      <a:gd name="connsiteX1" fmla="*/ 5520 w 31371"/>
                      <a:gd name="connsiteY1" fmla="*/ 33730 h 46539"/>
                      <a:gd name="connsiteX2" fmla="*/ 7359 w 31371"/>
                      <a:gd name="connsiteY2" fmla="*/ 39565 h 46539"/>
                      <a:gd name="connsiteX3" fmla="*/ 11995 w 31371"/>
                      <a:gd name="connsiteY3" fmla="*/ 41963 h 46539"/>
                      <a:gd name="connsiteX4" fmla="*/ 16632 w 31371"/>
                      <a:gd name="connsiteY4" fmla="*/ 41404 h 46539"/>
                      <a:gd name="connsiteX5" fmla="*/ 20229 w 31371"/>
                      <a:gd name="connsiteY5" fmla="*/ 38686 h 46539"/>
                      <a:gd name="connsiteX6" fmla="*/ 23027 w 31371"/>
                      <a:gd name="connsiteY6" fmla="*/ 33650 h 46539"/>
                      <a:gd name="connsiteX7" fmla="*/ 24786 w 31371"/>
                      <a:gd name="connsiteY7" fmla="*/ 26935 h 46539"/>
                      <a:gd name="connsiteX8" fmla="*/ 24946 w 31371"/>
                      <a:gd name="connsiteY8" fmla="*/ 25816 h 46539"/>
                      <a:gd name="connsiteX9" fmla="*/ 19750 w 31371"/>
                      <a:gd name="connsiteY9" fmla="*/ 29493 h 46539"/>
                      <a:gd name="connsiteX10" fmla="*/ 13275 w 31371"/>
                      <a:gd name="connsiteY10" fmla="*/ 30292 h 46539"/>
                      <a:gd name="connsiteX11" fmla="*/ 4322 w 31371"/>
                      <a:gd name="connsiteY11" fmla="*/ 24856 h 46539"/>
                      <a:gd name="connsiteX12" fmla="*/ 1924 w 31371"/>
                      <a:gd name="connsiteY12" fmla="*/ 13505 h 46539"/>
                      <a:gd name="connsiteX13" fmla="*/ 7519 w 31371"/>
                      <a:gd name="connsiteY13" fmla="*/ 2953 h 46539"/>
                      <a:gd name="connsiteX14" fmla="*/ 18311 w 31371"/>
                      <a:gd name="connsiteY14" fmla="*/ 155 h 46539"/>
                      <a:gd name="connsiteX15" fmla="*/ 26065 w 31371"/>
                      <a:gd name="connsiteY15" fmla="*/ 3672 h 46539"/>
                      <a:gd name="connsiteX16" fmla="*/ 30701 w 31371"/>
                      <a:gd name="connsiteY16" fmla="*/ 11267 h 46539"/>
                      <a:gd name="connsiteX17" fmla="*/ 30781 w 31371"/>
                      <a:gd name="connsiteY17" fmla="*/ 24297 h 46539"/>
                      <a:gd name="connsiteX18" fmla="*/ 26944 w 31371"/>
                      <a:gd name="connsiteY18" fmla="*/ 37886 h 46539"/>
                      <a:gd name="connsiteX19" fmla="*/ 20229 w 31371"/>
                      <a:gd name="connsiteY19" fmla="*/ 44921 h 46539"/>
                      <a:gd name="connsiteX20" fmla="*/ 11116 w 31371"/>
                      <a:gd name="connsiteY20" fmla="*/ 46360 h 46539"/>
                      <a:gd name="connsiteX21" fmla="*/ 2883 w 31371"/>
                      <a:gd name="connsiteY21" fmla="*/ 42203 h 46539"/>
                      <a:gd name="connsiteX22" fmla="*/ 5 w 31371"/>
                      <a:gd name="connsiteY22" fmla="*/ 33330 h 46539"/>
                      <a:gd name="connsiteX23" fmla="*/ 25665 w 31371"/>
                      <a:gd name="connsiteY23" fmla="*/ 16623 h 46539"/>
                      <a:gd name="connsiteX24" fmla="*/ 24226 w 31371"/>
                      <a:gd name="connsiteY24" fmla="*/ 8629 h 46539"/>
                      <a:gd name="connsiteX25" fmla="*/ 18471 w 31371"/>
                      <a:gd name="connsiteY25" fmla="*/ 4951 h 46539"/>
                      <a:gd name="connsiteX26" fmla="*/ 11596 w 31371"/>
                      <a:gd name="connsiteY26" fmla="*/ 7110 h 46539"/>
                      <a:gd name="connsiteX27" fmla="*/ 7759 w 31371"/>
                      <a:gd name="connsiteY27" fmla="*/ 14544 h 46539"/>
                      <a:gd name="connsiteX28" fmla="*/ 9358 w 31371"/>
                      <a:gd name="connsiteY28" fmla="*/ 21979 h 46539"/>
                      <a:gd name="connsiteX29" fmla="*/ 15433 w 31371"/>
                      <a:gd name="connsiteY29" fmla="*/ 25576 h 46539"/>
                      <a:gd name="connsiteX30" fmla="*/ 22148 w 31371"/>
                      <a:gd name="connsiteY30" fmla="*/ 23737 h 46539"/>
                      <a:gd name="connsiteX31" fmla="*/ 25665 w 31371"/>
                      <a:gd name="connsiteY31" fmla="*/ 16623 h 46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371" h="46539">
                        <a:moveTo>
                          <a:pt x="85" y="33490"/>
                        </a:moveTo>
                        <a:lnTo>
                          <a:pt x="5520" y="33730"/>
                        </a:lnTo>
                        <a:cubicBezTo>
                          <a:pt x="5600" y="36288"/>
                          <a:pt x="6240" y="38286"/>
                          <a:pt x="7359" y="39565"/>
                        </a:cubicBezTo>
                        <a:cubicBezTo>
                          <a:pt x="8479" y="40844"/>
                          <a:pt x="9997" y="41643"/>
                          <a:pt x="11995" y="41963"/>
                        </a:cubicBezTo>
                        <a:cubicBezTo>
                          <a:pt x="13674" y="42203"/>
                          <a:pt x="15273" y="41963"/>
                          <a:pt x="16632" y="41404"/>
                        </a:cubicBezTo>
                        <a:cubicBezTo>
                          <a:pt x="18071" y="40764"/>
                          <a:pt x="19270" y="39885"/>
                          <a:pt x="20229" y="38686"/>
                        </a:cubicBezTo>
                        <a:cubicBezTo>
                          <a:pt x="21269" y="37487"/>
                          <a:pt x="22148" y="35808"/>
                          <a:pt x="23027" y="33650"/>
                        </a:cubicBezTo>
                        <a:cubicBezTo>
                          <a:pt x="23907" y="31491"/>
                          <a:pt x="24466" y="29253"/>
                          <a:pt x="24786" y="26935"/>
                        </a:cubicBezTo>
                        <a:cubicBezTo>
                          <a:pt x="24786" y="26695"/>
                          <a:pt x="24786" y="26295"/>
                          <a:pt x="24946" y="25816"/>
                        </a:cubicBezTo>
                        <a:cubicBezTo>
                          <a:pt x="23587" y="27414"/>
                          <a:pt x="21828" y="28693"/>
                          <a:pt x="19750" y="29493"/>
                        </a:cubicBezTo>
                        <a:cubicBezTo>
                          <a:pt x="17671" y="30292"/>
                          <a:pt x="15513" y="30612"/>
                          <a:pt x="13275" y="30292"/>
                        </a:cubicBezTo>
                        <a:cubicBezTo>
                          <a:pt x="9517" y="29733"/>
                          <a:pt x="6560" y="27974"/>
                          <a:pt x="4322" y="24856"/>
                        </a:cubicBezTo>
                        <a:cubicBezTo>
                          <a:pt x="2083" y="21739"/>
                          <a:pt x="1284" y="17982"/>
                          <a:pt x="1924" y="13505"/>
                        </a:cubicBezTo>
                        <a:cubicBezTo>
                          <a:pt x="2563" y="8948"/>
                          <a:pt x="4402" y="5431"/>
                          <a:pt x="7519" y="2953"/>
                        </a:cubicBezTo>
                        <a:cubicBezTo>
                          <a:pt x="10637" y="555"/>
                          <a:pt x="14234" y="-404"/>
                          <a:pt x="18311" y="155"/>
                        </a:cubicBezTo>
                        <a:cubicBezTo>
                          <a:pt x="21269" y="555"/>
                          <a:pt x="23827" y="1754"/>
                          <a:pt x="26065" y="3672"/>
                        </a:cubicBezTo>
                        <a:cubicBezTo>
                          <a:pt x="28303" y="5591"/>
                          <a:pt x="29822" y="8149"/>
                          <a:pt x="30701" y="11267"/>
                        </a:cubicBezTo>
                        <a:cubicBezTo>
                          <a:pt x="31581" y="14384"/>
                          <a:pt x="31581" y="18701"/>
                          <a:pt x="30781" y="24297"/>
                        </a:cubicBezTo>
                        <a:cubicBezTo>
                          <a:pt x="29982" y="30052"/>
                          <a:pt x="28703" y="34609"/>
                          <a:pt x="26944" y="37886"/>
                        </a:cubicBezTo>
                        <a:cubicBezTo>
                          <a:pt x="25186" y="41164"/>
                          <a:pt x="22948" y="43482"/>
                          <a:pt x="20229" y="44921"/>
                        </a:cubicBezTo>
                        <a:cubicBezTo>
                          <a:pt x="17511" y="46360"/>
                          <a:pt x="14474" y="46840"/>
                          <a:pt x="11116" y="46360"/>
                        </a:cubicBezTo>
                        <a:cubicBezTo>
                          <a:pt x="7599" y="45880"/>
                          <a:pt x="4801" y="44441"/>
                          <a:pt x="2883" y="42203"/>
                        </a:cubicBezTo>
                        <a:cubicBezTo>
                          <a:pt x="884" y="39885"/>
                          <a:pt x="-75" y="36927"/>
                          <a:pt x="5" y="33330"/>
                        </a:cubicBezTo>
                        <a:close/>
                        <a:moveTo>
                          <a:pt x="25665" y="16623"/>
                        </a:moveTo>
                        <a:cubicBezTo>
                          <a:pt x="26145" y="13425"/>
                          <a:pt x="25665" y="10787"/>
                          <a:pt x="24226" y="8629"/>
                        </a:cubicBezTo>
                        <a:cubicBezTo>
                          <a:pt x="22787" y="6550"/>
                          <a:pt x="20869" y="5271"/>
                          <a:pt x="18471" y="4951"/>
                        </a:cubicBezTo>
                        <a:cubicBezTo>
                          <a:pt x="15992" y="4632"/>
                          <a:pt x="13674" y="5271"/>
                          <a:pt x="11596" y="7110"/>
                        </a:cubicBezTo>
                        <a:cubicBezTo>
                          <a:pt x="9438" y="8869"/>
                          <a:pt x="8159" y="11347"/>
                          <a:pt x="7759" y="14544"/>
                        </a:cubicBezTo>
                        <a:cubicBezTo>
                          <a:pt x="7359" y="17422"/>
                          <a:pt x="7919" y="19900"/>
                          <a:pt x="9358" y="21979"/>
                        </a:cubicBezTo>
                        <a:cubicBezTo>
                          <a:pt x="10877" y="24057"/>
                          <a:pt x="12875" y="25256"/>
                          <a:pt x="15433" y="25576"/>
                        </a:cubicBezTo>
                        <a:cubicBezTo>
                          <a:pt x="17991" y="25895"/>
                          <a:pt x="20229" y="25336"/>
                          <a:pt x="22148" y="23737"/>
                        </a:cubicBezTo>
                        <a:cubicBezTo>
                          <a:pt x="24066" y="22138"/>
                          <a:pt x="25266" y="19820"/>
                          <a:pt x="25665" y="16623"/>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58" name="Freeform: Shape 5057">
                    <a:extLst>
                      <a:ext uri="{FF2B5EF4-FFF2-40B4-BE49-F238E27FC236}">
                        <a16:creationId xmlns:a16="http://schemas.microsoft.com/office/drawing/2014/main" id="{B4F95C3A-44C6-EC69-6092-475054D405B5}"/>
                      </a:ext>
                    </a:extLst>
                  </p:cNvPr>
                  <p:cNvSpPr/>
                  <p:nvPr/>
                </p:nvSpPr>
                <p:spPr>
                  <a:xfrm>
                    <a:off x="4809711" y="2818122"/>
                    <a:ext cx="30217" cy="46444"/>
                  </a:xfrm>
                  <a:custGeom>
                    <a:avLst/>
                    <a:gdLst>
                      <a:gd name="connsiteX0" fmla="*/ 160 w 30217"/>
                      <a:gd name="connsiteY0" fmla="*/ 5356 h 46444"/>
                      <a:gd name="connsiteX1" fmla="*/ 879 w 30217"/>
                      <a:gd name="connsiteY1" fmla="*/ 0 h 46444"/>
                      <a:gd name="connsiteX2" fmla="*/ 30217 w 30217"/>
                      <a:gd name="connsiteY2" fmla="*/ 4157 h 46444"/>
                      <a:gd name="connsiteX3" fmla="*/ 29578 w 30217"/>
                      <a:gd name="connsiteY3" fmla="*/ 8474 h 46444"/>
                      <a:gd name="connsiteX4" fmla="*/ 19265 w 30217"/>
                      <a:gd name="connsiteY4" fmla="*/ 19505 h 46444"/>
                      <a:gd name="connsiteX5" fmla="*/ 10472 w 30217"/>
                      <a:gd name="connsiteY5" fmla="*/ 34294 h 46444"/>
                      <a:gd name="connsiteX6" fmla="*/ 6555 w 30217"/>
                      <a:gd name="connsiteY6" fmla="*/ 46445 h 46444"/>
                      <a:gd name="connsiteX7" fmla="*/ 799 w 30217"/>
                      <a:gd name="connsiteY7" fmla="*/ 45645 h 46444"/>
                      <a:gd name="connsiteX8" fmla="*/ 4717 w 30217"/>
                      <a:gd name="connsiteY8" fmla="*/ 33015 h 46444"/>
                      <a:gd name="connsiteX9" fmla="*/ 12550 w 30217"/>
                      <a:gd name="connsiteY9" fmla="*/ 19185 h 46444"/>
                      <a:gd name="connsiteX10" fmla="*/ 22223 w 30217"/>
                      <a:gd name="connsiteY10" fmla="*/ 8474 h 46444"/>
                      <a:gd name="connsiteX11" fmla="*/ 0 w 30217"/>
                      <a:gd name="connsiteY11" fmla="*/ 5356 h 4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217" h="46444">
                        <a:moveTo>
                          <a:pt x="160" y="5356"/>
                        </a:moveTo>
                        <a:lnTo>
                          <a:pt x="879" y="0"/>
                        </a:lnTo>
                        <a:lnTo>
                          <a:pt x="30217" y="4157"/>
                        </a:lnTo>
                        <a:lnTo>
                          <a:pt x="29578" y="8474"/>
                        </a:lnTo>
                        <a:cubicBezTo>
                          <a:pt x="26300" y="11111"/>
                          <a:pt x="22862" y="14789"/>
                          <a:pt x="19265" y="19505"/>
                        </a:cubicBezTo>
                        <a:cubicBezTo>
                          <a:pt x="15748" y="24222"/>
                          <a:pt x="12790" y="29098"/>
                          <a:pt x="10472" y="34294"/>
                        </a:cubicBezTo>
                        <a:cubicBezTo>
                          <a:pt x="8793" y="37891"/>
                          <a:pt x="7514" y="41968"/>
                          <a:pt x="6555" y="46445"/>
                        </a:cubicBezTo>
                        <a:lnTo>
                          <a:pt x="799" y="45645"/>
                        </a:lnTo>
                        <a:cubicBezTo>
                          <a:pt x="1359" y="42048"/>
                          <a:pt x="2638" y="37891"/>
                          <a:pt x="4717" y="33015"/>
                        </a:cubicBezTo>
                        <a:cubicBezTo>
                          <a:pt x="6795" y="28138"/>
                          <a:pt x="9353" y="23582"/>
                          <a:pt x="12550" y="19185"/>
                        </a:cubicBezTo>
                        <a:cubicBezTo>
                          <a:pt x="15748" y="14869"/>
                          <a:pt x="18946" y="11271"/>
                          <a:pt x="22223" y="8474"/>
                        </a:cubicBezTo>
                        <a:lnTo>
                          <a:pt x="0" y="535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59" name="Freeform: Shape 5058">
                    <a:extLst>
                      <a:ext uri="{FF2B5EF4-FFF2-40B4-BE49-F238E27FC236}">
                        <a16:creationId xmlns:a16="http://schemas.microsoft.com/office/drawing/2014/main" id="{E0534287-5876-69B0-68AD-1D841D79E5C7}"/>
                      </a:ext>
                    </a:extLst>
                  </p:cNvPr>
                  <p:cNvSpPr/>
                  <p:nvPr/>
                </p:nvSpPr>
                <p:spPr>
                  <a:xfrm>
                    <a:off x="4847443" y="2824757"/>
                    <a:ext cx="19105" cy="45964"/>
                  </a:xfrm>
                  <a:custGeom>
                    <a:avLst/>
                    <a:gdLst>
                      <a:gd name="connsiteX0" fmla="*/ 12710 w 19105"/>
                      <a:gd name="connsiteY0" fmla="*/ 45965 h 45964"/>
                      <a:gd name="connsiteX1" fmla="*/ 7114 w 19105"/>
                      <a:gd name="connsiteY1" fmla="*/ 45166 h 45964"/>
                      <a:gd name="connsiteX2" fmla="*/ 12070 w 19105"/>
                      <a:gd name="connsiteY2" fmla="*/ 9673 h 45964"/>
                      <a:gd name="connsiteX3" fmla="*/ 6235 w 19105"/>
                      <a:gd name="connsiteY3" fmla="*/ 12790 h 45964"/>
                      <a:gd name="connsiteX4" fmla="*/ 0 w 19105"/>
                      <a:gd name="connsiteY4" fmla="*/ 14869 h 45964"/>
                      <a:gd name="connsiteX5" fmla="*/ 719 w 19105"/>
                      <a:gd name="connsiteY5" fmla="*/ 9513 h 45964"/>
                      <a:gd name="connsiteX6" fmla="*/ 9672 w 19105"/>
                      <a:gd name="connsiteY6" fmla="*/ 5356 h 45964"/>
                      <a:gd name="connsiteX7" fmla="*/ 15508 w 19105"/>
                      <a:gd name="connsiteY7" fmla="*/ 0 h 45964"/>
                      <a:gd name="connsiteX8" fmla="*/ 19105 w 19105"/>
                      <a:gd name="connsiteY8" fmla="*/ 480 h 45964"/>
                      <a:gd name="connsiteX9" fmla="*/ 12710 w 19105"/>
                      <a:gd name="connsiteY9" fmla="*/ 45965 h 4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05" h="45964">
                        <a:moveTo>
                          <a:pt x="12710" y="45965"/>
                        </a:moveTo>
                        <a:lnTo>
                          <a:pt x="7114" y="45166"/>
                        </a:lnTo>
                        <a:lnTo>
                          <a:pt x="12070" y="9673"/>
                        </a:lnTo>
                        <a:cubicBezTo>
                          <a:pt x="10552" y="10792"/>
                          <a:pt x="8633" y="11751"/>
                          <a:pt x="6235" y="12790"/>
                        </a:cubicBezTo>
                        <a:cubicBezTo>
                          <a:pt x="3837" y="13830"/>
                          <a:pt x="1758" y="14469"/>
                          <a:pt x="0" y="14869"/>
                        </a:cubicBezTo>
                        <a:lnTo>
                          <a:pt x="719" y="9513"/>
                        </a:lnTo>
                        <a:cubicBezTo>
                          <a:pt x="4076" y="8474"/>
                          <a:pt x="7034" y="7115"/>
                          <a:pt x="9672" y="5356"/>
                        </a:cubicBezTo>
                        <a:cubicBezTo>
                          <a:pt x="12310" y="3597"/>
                          <a:pt x="14229" y="1839"/>
                          <a:pt x="15508" y="0"/>
                        </a:cubicBezTo>
                        <a:lnTo>
                          <a:pt x="19105" y="480"/>
                        </a:lnTo>
                        <a:lnTo>
                          <a:pt x="12710" y="4596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60" name="Freeform: Shape 5059">
                    <a:extLst>
                      <a:ext uri="{FF2B5EF4-FFF2-40B4-BE49-F238E27FC236}">
                        <a16:creationId xmlns:a16="http://schemas.microsoft.com/office/drawing/2014/main" id="{8621176E-729C-6E06-2F4D-380C8A9BBF34}"/>
                      </a:ext>
                    </a:extLst>
                  </p:cNvPr>
                  <p:cNvSpPr/>
                  <p:nvPr/>
                </p:nvSpPr>
                <p:spPr>
                  <a:xfrm>
                    <a:off x="4876460" y="2827714"/>
                    <a:ext cx="36929" cy="48338"/>
                  </a:xfrm>
                  <a:custGeom>
                    <a:avLst/>
                    <a:gdLst>
                      <a:gd name="connsiteX0" fmla="*/ 0 w 36929"/>
                      <a:gd name="connsiteY0" fmla="*/ 45326 h 48338"/>
                      <a:gd name="connsiteX1" fmla="*/ 6396 w 36929"/>
                      <a:gd name="connsiteY1" fmla="*/ 0 h 48338"/>
                      <a:gd name="connsiteX2" fmla="*/ 23423 w 36929"/>
                      <a:gd name="connsiteY2" fmla="*/ 2398 h 48338"/>
                      <a:gd name="connsiteX3" fmla="*/ 31576 w 36929"/>
                      <a:gd name="connsiteY3" fmla="*/ 4956 h 48338"/>
                      <a:gd name="connsiteX4" fmla="*/ 35893 w 36929"/>
                      <a:gd name="connsiteY4" fmla="*/ 9913 h 48338"/>
                      <a:gd name="connsiteX5" fmla="*/ 36852 w 36929"/>
                      <a:gd name="connsiteY5" fmla="*/ 16148 h 48338"/>
                      <a:gd name="connsiteX6" fmla="*/ 34534 w 36929"/>
                      <a:gd name="connsiteY6" fmla="*/ 21424 h 48338"/>
                      <a:gd name="connsiteX7" fmla="*/ 29178 w 36929"/>
                      <a:gd name="connsiteY7" fmla="*/ 24941 h 48338"/>
                      <a:gd name="connsiteX8" fmla="*/ 34934 w 36929"/>
                      <a:gd name="connsiteY8" fmla="*/ 29977 h 48338"/>
                      <a:gd name="connsiteX9" fmla="*/ 36213 w 36929"/>
                      <a:gd name="connsiteY9" fmla="*/ 37172 h 48338"/>
                      <a:gd name="connsiteX10" fmla="*/ 34054 w 36929"/>
                      <a:gd name="connsiteY10" fmla="*/ 42927 h 48338"/>
                      <a:gd name="connsiteX11" fmla="*/ 30137 w 36929"/>
                      <a:gd name="connsiteY11" fmla="*/ 46684 h 48338"/>
                      <a:gd name="connsiteX12" fmla="*/ 24861 w 36929"/>
                      <a:gd name="connsiteY12" fmla="*/ 48203 h 48338"/>
                      <a:gd name="connsiteX13" fmla="*/ 17427 w 36929"/>
                      <a:gd name="connsiteY13" fmla="*/ 47963 h 48338"/>
                      <a:gd name="connsiteX14" fmla="*/ 160 w 36929"/>
                      <a:gd name="connsiteY14" fmla="*/ 45565 h 48338"/>
                      <a:gd name="connsiteX15" fmla="*/ 6715 w 36929"/>
                      <a:gd name="connsiteY15" fmla="*/ 40769 h 48338"/>
                      <a:gd name="connsiteX16" fmla="*/ 17986 w 36929"/>
                      <a:gd name="connsiteY16" fmla="*/ 42368 h 48338"/>
                      <a:gd name="connsiteX17" fmla="*/ 22063 w 36929"/>
                      <a:gd name="connsiteY17" fmla="*/ 42687 h 48338"/>
                      <a:gd name="connsiteX18" fmla="*/ 25661 w 36929"/>
                      <a:gd name="connsiteY18" fmla="*/ 41968 h 48338"/>
                      <a:gd name="connsiteX19" fmla="*/ 28299 w 36929"/>
                      <a:gd name="connsiteY19" fmla="*/ 39810 h 48338"/>
                      <a:gd name="connsiteX20" fmla="*/ 29738 w 36929"/>
                      <a:gd name="connsiteY20" fmla="*/ 36133 h 48338"/>
                      <a:gd name="connsiteX21" fmla="*/ 29098 w 36929"/>
                      <a:gd name="connsiteY21" fmla="*/ 31576 h 48338"/>
                      <a:gd name="connsiteX22" fmla="*/ 25901 w 36929"/>
                      <a:gd name="connsiteY22" fmla="*/ 28458 h 48338"/>
                      <a:gd name="connsiteX23" fmla="*/ 19346 w 36929"/>
                      <a:gd name="connsiteY23" fmla="*/ 26780 h 48338"/>
                      <a:gd name="connsiteX24" fmla="*/ 8874 w 36929"/>
                      <a:gd name="connsiteY24" fmla="*/ 25341 h 48338"/>
                      <a:gd name="connsiteX25" fmla="*/ 6715 w 36929"/>
                      <a:gd name="connsiteY25" fmla="*/ 40929 h 48338"/>
                      <a:gd name="connsiteX26" fmla="*/ 9673 w 36929"/>
                      <a:gd name="connsiteY26" fmla="*/ 19825 h 48338"/>
                      <a:gd name="connsiteX27" fmla="*/ 19505 w 36929"/>
                      <a:gd name="connsiteY27" fmla="*/ 21184 h 48338"/>
                      <a:gd name="connsiteX28" fmla="*/ 25261 w 36929"/>
                      <a:gd name="connsiteY28" fmla="*/ 21504 h 48338"/>
                      <a:gd name="connsiteX29" fmla="*/ 29018 w 36929"/>
                      <a:gd name="connsiteY29" fmla="*/ 19745 h 48338"/>
                      <a:gd name="connsiteX30" fmla="*/ 30697 w 36929"/>
                      <a:gd name="connsiteY30" fmla="*/ 15988 h 48338"/>
                      <a:gd name="connsiteX31" fmla="*/ 30137 w 36929"/>
                      <a:gd name="connsiteY31" fmla="*/ 11831 h 48338"/>
                      <a:gd name="connsiteX32" fmla="*/ 27420 w 36929"/>
                      <a:gd name="connsiteY32" fmla="*/ 9033 h 48338"/>
                      <a:gd name="connsiteX33" fmla="*/ 20624 w 36929"/>
                      <a:gd name="connsiteY33" fmla="*/ 7435 h 48338"/>
                      <a:gd name="connsiteX34" fmla="*/ 11591 w 36929"/>
                      <a:gd name="connsiteY34" fmla="*/ 6155 h 48338"/>
                      <a:gd name="connsiteX35" fmla="*/ 9673 w 36929"/>
                      <a:gd name="connsiteY35" fmla="*/ 19825 h 4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6929" h="48338">
                        <a:moveTo>
                          <a:pt x="0" y="45326"/>
                        </a:moveTo>
                        <a:lnTo>
                          <a:pt x="6396" y="0"/>
                        </a:lnTo>
                        <a:lnTo>
                          <a:pt x="23423" y="2398"/>
                        </a:lnTo>
                        <a:cubicBezTo>
                          <a:pt x="26860" y="2878"/>
                          <a:pt x="29578" y="3757"/>
                          <a:pt x="31576" y="4956"/>
                        </a:cubicBezTo>
                        <a:cubicBezTo>
                          <a:pt x="33575" y="6155"/>
                          <a:pt x="35013" y="7834"/>
                          <a:pt x="35893" y="9913"/>
                        </a:cubicBezTo>
                        <a:cubicBezTo>
                          <a:pt x="36772" y="11991"/>
                          <a:pt x="37092" y="14069"/>
                          <a:pt x="36852" y="16148"/>
                        </a:cubicBezTo>
                        <a:cubicBezTo>
                          <a:pt x="36612" y="18066"/>
                          <a:pt x="35813" y="19825"/>
                          <a:pt x="34534" y="21424"/>
                        </a:cubicBezTo>
                        <a:cubicBezTo>
                          <a:pt x="33255" y="23022"/>
                          <a:pt x="31496" y="24142"/>
                          <a:pt x="29178" y="24941"/>
                        </a:cubicBezTo>
                        <a:cubicBezTo>
                          <a:pt x="31816" y="26140"/>
                          <a:pt x="33735" y="27819"/>
                          <a:pt x="34934" y="29977"/>
                        </a:cubicBezTo>
                        <a:cubicBezTo>
                          <a:pt x="36133" y="32136"/>
                          <a:pt x="36532" y="34534"/>
                          <a:pt x="36213" y="37172"/>
                        </a:cubicBezTo>
                        <a:cubicBezTo>
                          <a:pt x="35893" y="39330"/>
                          <a:pt x="35173" y="41169"/>
                          <a:pt x="34054" y="42927"/>
                        </a:cubicBezTo>
                        <a:cubicBezTo>
                          <a:pt x="32935" y="44606"/>
                          <a:pt x="31576" y="45885"/>
                          <a:pt x="30137" y="46684"/>
                        </a:cubicBezTo>
                        <a:cubicBezTo>
                          <a:pt x="28698" y="47484"/>
                          <a:pt x="26940" y="47963"/>
                          <a:pt x="24861" y="48203"/>
                        </a:cubicBezTo>
                        <a:cubicBezTo>
                          <a:pt x="22783" y="48443"/>
                          <a:pt x="20305" y="48363"/>
                          <a:pt x="17427" y="47963"/>
                        </a:cubicBezTo>
                        <a:lnTo>
                          <a:pt x="160" y="45565"/>
                        </a:lnTo>
                        <a:close/>
                        <a:moveTo>
                          <a:pt x="6715" y="40769"/>
                        </a:moveTo>
                        <a:lnTo>
                          <a:pt x="17986" y="42368"/>
                        </a:lnTo>
                        <a:cubicBezTo>
                          <a:pt x="19905" y="42608"/>
                          <a:pt x="21264" y="42767"/>
                          <a:pt x="22063" y="42687"/>
                        </a:cubicBezTo>
                        <a:cubicBezTo>
                          <a:pt x="23502" y="42687"/>
                          <a:pt x="24701" y="42368"/>
                          <a:pt x="25661" y="41968"/>
                        </a:cubicBezTo>
                        <a:cubicBezTo>
                          <a:pt x="26700" y="41568"/>
                          <a:pt x="27579" y="40769"/>
                          <a:pt x="28299" y="39810"/>
                        </a:cubicBezTo>
                        <a:cubicBezTo>
                          <a:pt x="29018" y="38771"/>
                          <a:pt x="29498" y="37571"/>
                          <a:pt x="29738" y="36133"/>
                        </a:cubicBezTo>
                        <a:cubicBezTo>
                          <a:pt x="29977" y="34454"/>
                          <a:pt x="29738" y="32935"/>
                          <a:pt x="29098" y="31576"/>
                        </a:cubicBezTo>
                        <a:cubicBezTo>
                          <a:pt x="28379" y="30217"/>
                          <a:pt x="27340" y="29178"/>
                          <a:pt x="25901" y="28458"/>
                        </a:cubicBezTo>
                        <a:cubicBezTo>
                          <a:pt x="24461" y="27739"/>
                          <a:pt x="22223" y="27179"/>
                          <a:pt x="19346" y="26780"/>
                        </a:cubicBezTo>
                        <a:lnTo>
                          <a:pt x="8874" y="25341"/>
                        </a:lnTo>
                        <a:lnTo>
                          <a:pt x="6715" y="40929"/>
                        </a:lnTo>
                        <a:close/>
                        <a:moveTo>
                          <a:pt x="9673" y="19825"/>
                        </a:moveTo>
                        <a:lnTo>
                          <a:pt x="19505" y="21184"/>
                        </a:lnTo>
                        <a:cubicBezTo>
                          <a:pt x="22143" y="21584"/>
                          <a:pt x="24062" y="21664"/>
                          <a:pt x="25261" y="21504"/>
                        </a:cubicBezTo>
                        <a:cubicBezTo>
                          <a:pt x="26860" y="21264"/>
                          <a:pt x="28139" y="20704"/>
                          <a:pt x="29018" y="19745"/>
                        </a:cubicBezTo>
                        <a:cubicBezTo>
                          <a:pt x="29898" y="18786"/>
                          <a:pt x="30537" y="17507"/>
                          <a:pt x="30697" y="15988"/>
                        </a:cubicBezTo>
                        <a:cubicBezTo>
                          <a:pt x="30937" y="14469"/>
                          <a:pt x="30697" y="13110"/>
                          <a:pt x="30137" y="11831"/>
                        </a:cubicBezTo>
                        <a:cubicBezTo>
                          <a:pt x="29578" y="10552"/>
                          <a:pt x="28618" y="9673"/>
                          <a:pt x="27420" y="9033"/>
                        </a:cubicBezTo>
                        <a:cubicBezTo>
                          <a:pt x="26140" y="8394"/>
                          <a:pt x="23902" y="7914"/>
                          <a:pt x="20624" y="7435"/>
                        </a:cubicBezTo>
                        <a:lnTo>
                          <a:pt x="11591" y="6155"/>
                        </a:lnTo>
                        <a:lnTo>
                          <a:pt x="9673" y="1982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61" name="Freeform: Shape 5060">
                    <a:extLst>
                      <a:ext uri="{FF2B5EF4-FFF2-40B4-BE49-F238E27FC236}">
                        <a16:creationId xmlns:a16="http://schemas.microsoft.com/office/drawing/2014/main" id="{982BECEA-E288-6BED-ED35-64D7977B4F52}"/>
                      </a:ext>
                    </a:extLst>
                  </p:cNvPr>
                  <p:cNvSpPr/>
                  <p:nvPr/>
                </p:nvSpPr>
                <p:spPr>
                  <a:xfrm>
                    <a:off x="4955440" y="2830192"/>
                    <a:ext cx="43406" cy="56677"/>
                  </a:xfrm>
                  <a:custGeom>
                    <a:avLst/>
                    <a:gdLst>
                      <a:gd name="connsiteX0" fmla="*/ 9593 w 43406"/>
                      <a:gd name="connsiteY0" fmla="*/ 55238 h 56677"/>
                      <a:gd name="connsiteX1" fmla="*/ 15748 w 43406"/>
                      <a:gd name="connsiteY1" fmla="*/ 11192 h 56677"/>
                      <a:gd name="connsiteX2" fmla="*/ 0 w 43406"/>
                      <a:gd name="connsiteY2" fmla="*/ 8953 h 56677"/>
                      <a:gd name="connsiteX3" fmla="*/ 1279 w 43406"/>
                      <a:gd name="connsiteY3" fmla="*/ 0 h 56677"/>
                      <a:gd name="connsiteX4" fmla="*/ 43407 w 43406"/>
                      <a:gd name="connsiteY4" fmla="*/ 5916 h 56677"/>
                      <a:gd name="connsiteX5" fmla="*/ 42128 w 43406"/>
                      <a:gd name="connsiteY5" fmla="*/ 14869 h 56677"/>
                      <a:gd name="connsiteX6" fmla="*/ 26460 w 43406"/>
                      <a:gd name="connsiteY6" fmla="*/ 12631 h 56677"/>
                      <a:gd name="connsiteX7" fmla="*/ 20305 w 43406"/>
                      <a:gd name="connsiteY7" fmla="*/ 56677 h 56677"/>
                      <a:gd name="connsiteX8" fmla="*/ 9593 w 43406"/>
                      <a:gd name="connsiteY8" fmla="*/ 55158 h 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06" h="56677">
                        <a:moveTo>
                          <a:pt x="9593" y="55238"/>
                        </a:moveTo>
                        <a:lnTo>
                          <a:pt x="15748" y="11192"/>
                        </a:lnTo>
                        <a:lnTo>
                          <a:pt x="0" y="8953"/>
                        </a:lnTo>
                        <a:lnTo>
                          <a:pt x="1279" y="0"/>
                        </a:lnTo>
                        <a:lnTo>
                          <a:pt x="43407" y="5916"/>
                        </a:lnTo>
                        <a:lnTo>
                          <a:pt x="42128" y="14869"/>
                        </a:lnTo>
                        <a:lnTo>
                          <a:pt x="26460" y="12631"/>
                        </a:lnTo>
                        <a:lnTo>
                          <a:pt x="20305" y="56677"/>
                        </a:lnTo>
                        <a:lnTo>
                          <a:pt x="9593" y="5515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62" name="Freeform: Shape 5061">
                    <a:extLst>
                      <a:ext uri="{FF2B5EF4-FFF2-40B4-BE49-F238E27FC236}">
                        <a16:creationId xmlns:a16="http://schemas.microsoft.com/office/drawing/2014/main" id="{73ABF278-ABB2-6136-A72D-95C79A9C81C8}"/>
                      </a:ext>
                    </a:extLst>
                  </p:cNvPr>
                  <p:cNvSpPr/>
                  <p:nvPr/>
                </p:nvSpPr>
                <p:spPr>
                  <a:xfrm>
                    <a:off x="4991509" y="2851862"/>
                    <a:ext cx="36306" cy="42122"/>
                  </a:xfrm>
                  <a:custGeom>
                    <a:avLst/>
                    <a:gdLst>
                      <a:gd name="connsiteX0" fmla="*/ 12534 w 36306"/>
                      <a:gd name="connsiteY0" fmla="*/ 11905 h 42122"/>
                      <a:gd name="connsiteX1" fmla="*/ 3581 w 36306"/>
                      <a:gd name="connsiteY1" fmla="*/ 8948 h 42122"/>
                      <a:gd name="connsiteX2" fmla="*/ 10136 w 36306"/>
                      <a:gd name="connsiteY2" fmla="*/ 1433 h 42122"/>
                      <a:gd name="connsiteX3" fmla="*/ 21807 w 36306"/>
                      <a:gd name="connsiteY3" fmla="*/ 314 h 42122"/>
                      <a:gd name="connsiteX4" fmla="*/ 31719 w 36306"/>
                      <a:gd name="connsiteY4" fmla="*/ 3352 h 42122"/>
                      <a:gd name="connsiteX5" fmla="*/ 35796 w 36306"/>
                      <a:gd name="connsiteY5" fmla="*/ 8068 h 42122"/>
                      <a:gd name="connsiteX6" fmla="*/ 35796 w 36306"/>
                      <a:gd name="connsiteY6" fmla="*/ 17341 h 42122"/>
                      <a:gd name="connsiteX7" fmla="*/ 34037 w 36306"/>
                      <a:gd name="connsiteY7" fmla="*/ 29172 h 42122"/>
                      <a:gd name="connsiteX8" fmla="*/ 33478 w 36306"/>
                      <a:gd name="connsiteY8" fmla="*/ 36686 h 42122"/>
                      <a:gd name="connsiteX9" fmla="*/ 34597 w 36306"/>
                      <a:gd name="connsiteY9" fmla="*/ 42122 h 42122"/>
                      <a:gd name="connsiteX10" fmla="*/ 24525 w 36306"/>
                      <a:gd name="connsiteY10" fmla="*/ 40683 h 42122"/>
                      <a:gd name="connsiteX11" fmla="*/ 23965 w 36306"/>
                      <a:gd name="connsiteY11" fmla="*/ 37566 h 42122"/>
                      <a:gd name="connsiteX12" fmla="*/ 23805 w 36306"/>
                      <a:gd name="connsiteY12" fmla="*/ 36287 h 42122"/>
                      <a:gd name="connsiteX13" fmla="*/ 17730 w 36306"/>
                      <a:gd name="connsiteY13" fmla="*/ 39324 h 42122"/>
                      <a:gd name="connsiteX14" fmla="*/ 11255 w 36306"/>
                      <a:gd name="connsiteY14" fmla="*/ 39724 h 42122"/>
                      <a:gd name="connsiteX15" fmla="*/ 2381 w 36306"/>
                      <a:gd name="connsiteY15" fmla="*/ 35168 h 42122"/>
                      <a:gd name="connsiteX16" fmla="*/ 143 w 36306"/>
                      <a:gd name="connsiteY16" fmla="*/ 26534 h 42122"/>
                      <a:gd name="connsiteX17" fmla="*/ 2541 w 36306"/>
                      <a:gd name="connsiteY17" fmla="*/ 20938 h 42122"/>
                      <a:gd name="connsiteX18" fmla="*/ 7418 w 36306"/>
                      <a:gd name="connsiteY18" fmla="*/ 17661 h 42122"/>
                      <a:gd name="connsiteX19" fmla="*/ 15812 w 36306"/>
                      <a:gd name="connsiteY19" fmla="*/ 16462 h 42122"/>
                      <a:gd name="connsiteX20" fmla="*/ 26043 w 36306"/>
                      <a:gd name="connsiteY20" fmla="*/ 15343 h 42122"/>
                      <a:gd name="connsiteX21" fmla="*/ 26203 w 36306"/>
                      <a:gd name="connsiteY21" fmla="*/ 14303 h 42122"/>
                      <a:gd name="connsiteX22" fmla="*/ 25324 w 36306"/>
                      <a:gd name="connsiteY22" fmla="*/ 9907 h 42122"/>
                      <a:gd name="connsiteX23" fmla="*/ 20048 w 36306"/>
                      <a:gd name="connsiteY23" fmla="*/ 7908 h 42122"/>
                      <a:gd name="connsiteX24" fmla="*/ 15651 w 36306"/>
                      <a:gd name="connsiteY24" fmla="*/ 8388 h 42122"/>
                      <a:gd name="connsiteX25" fmla="*/ 12694 w 36306"/>
                      <a:gd name="connsiteY25" fmla="*/ 11745 h 42122"/>
                      <a:gd name="connsiteX26" fmla="*/ 25004 w 36306"/>
                      <a:gd name="connsiteY26" fmla="*/ 22057 h 42122"/>
                      <a:gd name="connsiteX27" fmla="*/ 18609 w 36306"/>
                      <a:gd name="connsiteY27" fmla="*/ 22697 h 42122"/>
                      <a:gd name="connsiteX28" fmla="*/ 12853 w 36306"/>
                      <a:gd name="connsiteY28" fmla="*/ 23656 h 42122"/>
                      <a:gd name="connsiteX29" fmla="*/ 10375 w 36306"/>
                      <a:gd name="connsiteY29" fmla="*/ 26934 h 42122"/>
                      <a:gd name="connsiteX30" fmla="*/ 11414 w 36306"/>
                      <a:gd name="connsiteY30" fmla="*/ 30851 h 42122"/>
                      <a:gd name="connsiteX31" fmla="*/ 15252 w 36306"/>
                      <a:gd name="connsiteY31" fmla="*/ 33009 h 42122"/>
                      <a:gd name="connsiteX32" fmla="*/ 20768 w 36306"/>
                      <a:gd name="connsiteY32" fmla="*/ 31970 h 42122"/>
                      <a:gd name="connsiteX33" fmla="*/ 23645 w 36306"/>
                      <a:gd name="connsiteY33" fmla="*/ 28932 h 42122"/>
                      <a:gd name="connsiteX34" fmla="*/ 24765 w 36306"/>
                      <a:gd name="connsiteY34" fmla="*/ 24056 h 42122"/>
                      <a:gd name="connsiteX35" fmla="*/ 25084 w 36306"/>
                      <a:gd name="connsiteY35" fmla="*/ 22057 h 4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6306" h="42122">
                        <a:moveTo>
                          <a:pt x="12534" y="11905"/>
                        </a:moveTo>
                        <a:lnTo>
                          <a:pt x="3581" y="8948"/>
                        </a:lnTo>
                        <a:cubicBezTo>
                          <a:pt x="5179" y="5350"/>
                          <a:pt x="7338" y="2872"/>
                          <a:pt x="10136" y="1433"/>
                        </a:cubicBezTo>
                        <a:cubicBezTo>
                          <a:pt x="12933" y="-6"/>
                          <a:pt x="16771" y="-325"/>
                          <a:pt x="21807" y="314"/>
                        </a:cubicBezTo>
                        <a:cubicBezTo>
                          <a:pt x="26363" y="954"/>
                          <a:pt x="29641" y="1993"/>
                          <a:pt x="31719" y="3352"/>
                        </a:cubicBezTo>
                        <a:cubicBezTo>
                          <a:pt x="33798" y="4711"/>
                          <a:pt x="35157" y="6309"/>
                          <a:pt x="35796" y="8068"/>
                        </a:cubicBezTo>
                        <a:cubicBezTo>
                          <a:pt x="36435" y="9827"/>
                          <a:pt x="36515" y="12944"/>
                          <a:pt x="35796" y="17341"/>
                        </a:cubicBezTo>
                        <a:lnTo>
                          <a:pt x="34037" y="29172"/>
                        </a:lnTo>
                        <a:cubicBezTo>
                          <a:pt x="33558" y="32529"/>
                          <a:pt x="33398" y="35088"/>
                          <a:pt x="33478" y="36686"/>
                        </a:cubicBezTo>
                        <a:cubicBezTo>
                          <a:pt x="33558" y="38285"/>
                          <a:pt x="33957" y="40124"/>
                          <a:pt x="34597" y="42122"/>
                        </a:cubicBezTo>
                        <a:lnTo>
                          <a:pt x="24525" y="40683"/>
                        </a:lnTo>
                        <a:cubicBezTo>
                          <a:pt x="24365" y="39964"/>
                          <a:pt x="24205" y="38925"/>
                          <a:pt x="23965" y="37566"/>
                        </a:cubicBezTo>
                        <a:cubicBezTo>
                          <a:pt x="23965" y="36926"/>
                          <a:pt x="23805" y="36526"/>
                          <a:pt x="23805" y="36287"/>
                        </a:cubicBezTo>
                        <a:cubicBezTo>
                          <a:pt x="21807" y="37726"/>
                          <a:pt x="19808" y="38765"/>
                          <a:pt x="17730" y="39324"/>
                        </a:cubicBezTo>
                        <a:cubicBezTo>
                          <a:pt x="15651" y="39884"/>
                          <a:pt x="13493" y="40044"/>
                          <a:pt x="11255" y="39724"/>
                        </a:cubicBezTo>
                        <a:cubicBezTo>
                          <a:pt x="7258" y="39165"/>
                          <a:pt x="4300" y="37646"/>
                          <a:pt x="2381" y="35168"/>
                        </a:cubicBezTo>
                        <a:cubicBezTo>
                          <a:pt x="383" y="32689"/>
                          <a:pt x="-336" y="29812"/>
                          <a:pt x="143" y="26534"/>
                        </a:cubicBezTo>
                        <a:cubicBezTo>
                          <a:pt x="463" y="24376"/>
                          <a:pt x="1263" y="22537"/>
                          <a:pt x="2541" y="20938"/>
                        </a:cubicBezTo>
                        <a:cubicBezTo>
                          <a:pt x="3821" y="19340"/>
                          <a:pt x="5499" y="18300"/>
                          <a:pt x="7418" y="17661"/>
                        </a:cubicBezTo>
                        <a:cubicBezTo>
                          <a:pt x="9416" y="17021"/>
                          <a:pt x="12214" y="16622"/>
                          <a:pt x="15812" y="16462"/>
                        </a:cubicBezTo>
                        <a:cubicBezTo>
                          <a:pt x="20688" y="16222"/>
                          <a:pt x="24125" y="15902"/>
                          <a:pt x="26043" y="15343"/>
                        </a:cubicBezTo>
                        <a:lnTo>
                          <a:pt x="26203" y="14303"/>
                        </a:lnTo>
                        <a:cubicBezTo>
                          <a:pt x="26443" y="12385"/>
                          <a:pt x="26203" y="10866"/>
                          <a:pt x="25324" y="9907"/>
                        </a:cubicBezTo>
                        <a:cubicBezTo>
                          <a:pt x="24445" y="8948"/>
                          <a:pt x="22686" y="8228"/>
                          <a:pt x="20048" y="7908"/>
                        </a:cubicBezTo>
                        <a:cubicBezTo>
                          <a:pt x="18210" y="7668"/>
                          <a:pt x="16771" y="7828"/>
                          <a:pt x="15651" y="8388"/>
                        </a:cubicBezTo>
                        <a:cubicBezTo>
                          <a:pt x="14532" y="8948"/>
                          <a:pt x="13573" y="10067"/>
                          <a:pt x="12694" y="11745"/>
                        </a:cubicBezTo>
                        <a:close/>
                        <a:moveTo>
                          <a:pt x="25004" y="22057"/>
                        </a:moveTo>
                        <a:cubicBezTo>
                          <a:pt x="23645" y="22297"/>
                          <a:pt x="21487" y="22537"/>
                          <a:pt x="18609" y="22697"/>
                        </a:cubicBezTo>
                        <a:cubicBezTo>
                          <a:pt x="15731" y="22857"/>
                          <a:pt x="13813" y="23257"/>
                          <a:pt x="12853" y="23656"/>
                        </a:cubicBezTo>
                        <a:cubicBezTo>
                          <a:pt x="11414" y="24376"/>
                          <a:pt x="10535" y="25495"/>
                          <a:pt x="10375" y="26934"/>
                        </a:cubicBezTo>
                        <a:cubicBezTo>
                          <a:pt x="10216" y="28373"/>
                          <a:pt x="10535" y="29652"/>
                          <a:pt x="11414" y="30851"/>
                        </a:cubicBezTo>
                        <a:cubicBezTo>
                          <a:pt x="12294" y="32050"/>
                          <a:pt x="13573" y="32769"/>
                          <a:pt x="15252" y="33009"/>
                        </a:cubicBezTo>
                        <a:cubicBezTo>
                          <a:pt x="17090" y="33249"/>
                          <a:pt x="18929" y="32929"/>
                          <a:pt x="20768" y="31970"/>
                        </a:cubicBezTo>
                        <a:cubicBezTo>
                          <a:pt x="22127" y="31251"/>
                          <a:pt x="23086" y="30211"/>
                          <a:pt x="23645" y="28932"/>
                        </a:cubicBezTo>
                        <a:cubicBezTo>
                          <a:pt x="24045" y="28133"/>
                          <a:pt x="24365" y="26454"/>
                          <a:pt x="24765" y="24056"/>
                        </a:cubicBezTo>
                        <a:lnTo>
                          <a:pt x="25084" y="2205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63" name="Freeform: Shape 5062">
                    <a:extLst>
                      <a:ext uri="{FF2B5EF4-FFF2-40B4-BE49-F238E27FC236}">
                        <a16:creationId xmlns:a16="http://schemas.microsoft.com/office/drawing/2014/main" id="{0AE96A9D-4834-F975-2F06-88DE23413F8D}"/>
                      </a:ext>
                    </a:extLst>
                  </p:cNvPr>
                  <p:cNvSpPr/>
                  <p:nvPr/>
                </p:nvSpPr>
                <p:spPr>
                  <a:xfrm>
                    <a:off x="5033860" y="2842104"/>
                    <a:ext cx="17666" cy="54438"/>
                  </a:xfrm>
                  <a:custGeom>
                    <a:avLst/>
                    <a:gdLst>
                      <a:gd name="connsiteX0" fmla="*/ 0 w 17666"/>
                      <a:gd name="connsiteY0" fmla="*/ 53000 h 54438"/>
                      <a:gd name="connsiteX1" fmla="*/ 5436 w 17666"/>
                      <a:gd name="connsiteY1" fmla="*/ 14629 h 54438"/>
                      <a:gd name="connsiteX2" fmla="*/ 15588 w 17666"/>
                      <a:gd name="connsiteY2" fmla="*/ 16068 h 54438"/>
                      <a:gd name="connsiteX3" fmla="*/ 10232 w 17666"/>
                      <a:gd name="connsiteY3" fmla="*/ 54439 h 54438"/>
                      <a:gd name="connsiteX4" fmla="*/ 80 w 17666"/>
                      <a:gd name="connsiteY4" fmla="*/ 53000 h 54438"/>
                      <a:gd name="connsiteX5" fmla="*/ 6155 w 17666"/>
                      <a:gd name="connsiteY5" fmla="*/ 9433 h 54438"/>
                      <a:gd name="connsiteX6" fmla="*/ 7514 w 17666"/>
                      <a:gd name="connsiteY6" fmla="*/ 0 h 54438"/>
                      <a:gd name="connsiteX7" fmla="*/ 17667 w 17666"/>
                      <a:gd name="connsiteY7" fmla="*/ 1439 h 54438"/>
                      <a:gd name="connsiteX8" fmla="*/ 16308 w 17666"/>
                      <a:gd name="connsiteY8" fmla="*/ 10872 h 54438"/>
                      <a:gd name="connsiteX9" fmla="*/ 6155 w 17666"/>
                      <a:gd name="connsiteY9" fmla="*/ 9433 h 54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66" h="54438">
                        <a:moveTo>
                          <a:pt x="0" y="53000"/>
                        </a:moveTo>
                        <a:lnTo>
                          <a:pt x="5436" y="14629"/>
                        </a:lnTo>
                        <a:lnTo>
                          <a:pt x="15588" y="16068"/>
                        </a:lnTo>
                        <a:lnTo>
                          <a:pt x="10232" y="54439"/>
                        </a:lnTo>
                        <a:lnTo>
                          <a:pt x="80" y="53000"/>
                        </a:lnTo>
                        <a:close/>
                        <a:moveTo>
                          <a:pt x="6155" y="9433"/>
                        </a:moveTo>
                        <a:lnTo>
                          <a:pt x="7514" y="0"/>
                        </a:lnTo>
                        <a:lnTo>
                          <a:pt x="17667" y="1439"/>
                        </a:lnTo>
                        <a:lnTo>
                          <a:pt x="16308" y="10872"/>
                        </a:lnTo>
                        <a:lnTo>
                          <a:pt x="6155" y="943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64" name="Freeform: Shape 5063">
                    <a:extLst>
                      <a:ext uri="{FF2B5EF4-FFF2-40B4-BE49-F238E27FC236}">
                        <a16:creationId xmlns:a16="http://schemas.microsoft.com/office/drawing/2014/main" id="{82C502B5-A6B6-E722-6240-5E4753DD9403}"/>
                      </a:ext>
                    </a:extLst>
                  </p:cNvPr>
                  <p:cNvSpPr/>
                  <p:nvPr/>
                </p:nvSpPr>
                <p:spPr>
                  <a:xfrm>
                    <a:off x="5054804" y="2858971"/>
                    <a:ext cx="57236" cy="44606"/>
                  </a:xfrm>
                  <a:custGeom>
                    <a:avLst/>
                    <a:gdLst>
                      <a:gd name="connsiteX0" fmla="*/ 6795 w 57236"/>
                      <a:gd name="connsiteY0" fmla="*/ 40050 h 44606"/>
                      <a:gd name="connsiteX1" fmla="*/ 0 w 57236"/>
                      <a:gd name="connsiteY1" fmla="*/ 0 h 44606"/>
                      <a:gd name="connsiteX2" fmla="*/ 9833 w 57236"/>
                      <a:gd name="connsiteY2" fmla="*/ 1359 h 44606"/>
                      <a:gd name="connsiteX3" fmla="*/ 13510 w 57236"/>
                      <a:gd name="connsiteY3" fmla="*/ 27499 h 44606"/>
                      <a:gd name="connsiteX4" fmla="*/ 23662 w 57236"/>
                      <a:gd name="connsiteY4" fmla="*/ 3278 h 44606"/>
                      <a:gd name="connsiteX5" fmla="*/ 33494 w 57236"/>
                      <a:gd name="connsiteY5" fmla="*/ 4637 h 44606"/>
                      <a:gd name="connsiteX6" fmla="*/ 36373 w 57236"/>
                      <a:gd name="connsiteY6" fmla="*/ 30697 h 44606"/>
                      <a:gd name="connsiteX7" fmla="*/ 47244 w 57236"/>
                      <a:gd name="connsiteY7" fmla="*/ 6555 h 44606"/>
                      <a:gd name="connsiteX8" fmla="*/ 57237 w 57236"/>
                      <a:gd name="connsiteY8" fmla="*/ 7994 h 44606"/>
                      <a:gd name="connsiteX9" fmla="*/ 39490 w 57236"/>
                      <a:gd name="connsiteY9" fmla="*/ 44606 h 44606"/>
                      <a:gd name="connsiteX10" fmla="*/ 29738 w 57236"/>
                      <a:gd name="connsiteY10" fmla="*/ 43247 h 44606"/>
                      <a:gd name="connsiteX11" fmla="*/ 26620 w 57236"/>
                      <a:gd name="connsiteY11" fmla="*/ 17667 h 44606"/>
                      <a:gd name="connsiteX12" fmla="*/ 16627 w 57236"/>
                      <a:gd name="connsiteY12" fmla="*/ 41408 h 44606"/>
                      <a:gd name="connsiteX13" fmla="*/ 6795 w 57236"/>
                      <a:gd name="connsiteY13" fmla="*/ 40050 h 4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236" h="44606">
                        <a:moveTo>
                          <a:pt x="6795" y="40050"/>
                        </a:moveTo>
                        <a:lnTo>
                          <a:pt x="0" y="0"/>
                        </a:lnTo>
                        <a:lnTo>
                          <a:pt x="9833" y="1359"/>
                        </a:lnTo>
                        <a:lnTo>
                          <a:pt x="13510" y="27499"/>
                        </a:lnTo>
                        <a:lnTo>
                          <a:pt x="23662" y="3278"/>
                        </a:lnTo>
                        <a:lnTo>
                          <a:pt x="33494" y="4637"/>
                        </a:lnTo>
                        <a:lnTo>
                          <a:pt x="36373" y="30697"/>
                        </a:lnTo>
                        <a:lnTo>
                          <a:pt x="47244" y="6555"/>
                        </a:lnTo>
                        <a:lnTo>
                          <a:pt x="57237" y="7994"/>
                        </a:lnTo>
                        <a:lnTo>
                          <a:pt x="39490" y="44606"/>
                        </a:lnTo>
                        <a:lnTo>
                          <a:pt x="29738" y="43247"/>
                        </a:lnTo>
                        <a:lnTo>
                          <a:pt x="26620" y="17667"/>
                        </a:lnTo>
                        <a:lnTo>
                          <a:pt x="16627" y="41408"/>
                        </a:lnTo>
                        <a:lnTo>
                          <a:pt x="6795" y="4005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65" name="Freeform: Shape 5064">
                    <a:extLst>
                      <a:ext uri="{FF2B5EF4-FFF2-40B4-BE49-F238E27FC236}">
                        <a16:creationId xmlns:a16="http://schemas.microsoft.com/office/drawing/2014/main" id="{DED1F7E5-5FC7-02E8-5B7F-D56581B8F792}"/>
                      </a:ext>
                    </a:extLst>
                  </p:cNvPr>
                  <p:cNvSpPr/>
                  <p:nvPr/>
                </p:nvSpPr>
                <p:spPr>
                  <a:xfrm>
                    <a:off x="5110778" y="2868569"/>
                    <a:ext cx="36306" cy="42122"/>
                  </a:xfrm>
                  <a:custGeom>
                    <a:avLst/>
                    <a:gdLst>
                      <a:gd name="connsiteX0" fmla="*/ 12614 w 36306"/>
                      <a:gd name="connsiteY0" fmla="*/ 11905 h 42122"/>
                      <a:gd name="connsiteX1" fmla="*/ 3661 w 36306"/>
                      <a:gd name="connsiteY1" fmla="*/ 8947 h 42122"/>
                      <a:gd name="connsiteX2" fmla="*/ 10136 w 36306"/>
                      <a:gd name="connsiteY2" fmla="*/ 1433 h 42122"/>
                      <a:gd name="connsiteX3" fmla="*/ 21807 w 36306"/>
                      <a:gd name="connsiteY3" fmla="*/ 314 h 42122"/>
                      <a:gd name="connsiteX4" fmla="*/ 31719 w 36306"/>
                      <a:gd name="connsiteY4" fmla="*/ 3352 h 42122"/>
                      <a:gd name="connsiteX5" fmla="*/ 35796 w 36306"/>
                      <a:gd name="connsiteY5" fmla="*/ 8068 h 42122"/>
                      <a:gd name="connsiteX6" fmla="*/ 35796 w 36306"/>
                      <a:gd name="connsiteY6" fmla="*/ 17341 h 42122"/>
                      <a:gd name="connsiteX7" fmla="*/ 34037 w 36306"/>
                      <a:gd name="connsiteY7" fmla="*/ 29172 h 42122"/>
                      <a:gd name="connsiteX8" fmla="*/ 33478 w 36306"/>
                      <a:gd name="connsiteY8" fmla="*/ 36686 h 42122"/>
                      <a:gd name="connsiteX9" fmla="*/ 34597 w 36306"/>
                      <a:gd name="connsiteY9" fmla="*/ 42122 h 42122"/>
                      <a:gd name="connsiteX10" fmla="*/ 24525 w 36306"/>
                      <a:gd name="connsiteY10" fmla="*/ 40683 h 42122"/>
                      <a:gd name="connsiteX11" fmla="*/ 23965 w 36306"/>
                      <a:gd name="connsiteY11" fmla="*/ 37566 h 42122"/>
                      <a:gd name="connsiteX12" fmla="*/ 23805 w 36306"/>
                      <a:gd name="connsiteY12" fmla="*/ 36287 h 42122"/>
                      <a:gd name="connsiteX13" fmla="*/ 17730 w 36306"/>
                      <a:gd name="connsiteY13" fmla="*/ 39324 h 42122"/>
                      <a:gd name="connsiteX14" fmla="*/ 11255 w 36306"/>
                      <a:gd name="connsiteY14" fmla="*/ 39724 h 42122"/>
                      <a:gd name="connsiteX15" fmla="*/ 2382 w 36306"/>
                      <a:gd name="connsiteY15" fmla="*/ 35167 h 42122"/>
                      <a:gd name="connsiteX16" fmla="*/ 143 w 36306"/>
                      <a:gd name="connsiteY16" fmla="*/ 26534 h 42122"/>
                      <a:gd name="connsiteX17" fmla="*/ 2541 w 36306"/>
                      <a:gd name="connsiteY17" fmla="*/ 20938 h 42122"/>
                      <a:gd name="connsiteX18" fmla="*/ 7418 w 36306"/>
                      <a:gd name="connsiteY18" fmla="*/ 17661 h 42122"/>
                      <a:gd name="connsiteX19" fmla="*/ 15811 w 36306"/>
                      <a:gd name="connsiteY19" fmla="*/ 16462 h 42122"/>
                      <a:gd name="connsiteX20" fmla="*/ 26043 w 36306"/>
                      <a:gd name="connsiteY20" fmla="*/ 15342 h 42122"/>
                      <a:gd name="connsiteX21" fmla="*/ 26203 w 36306"/>
                      <a:gd name="connsiteY21" fmla="*/ 14383 h 42122"/>
                      <a:gd name="connsiteX22" fmla="*/ 25324 w 36306"/>
                      <a:gd name="connsiteY22" fmla="*/ 9987 h 42122"/>
                      <a:gd name="connsiteX23" fmla="*/ 20048 w 36306"/>
                      <a:gd name="connsiteY23" fmla="*/ 7988 h 42122"/>
                      <a:gd name="connsiteX24" fmla="*/ 15651 w 36306"/>
                      <a:gd name="connsiteY24" fmla="*/ 8468 h 42122"/>
                      <a:gd name="connsiteX25" fmla="*/ 12694 w 36306"/>
                      <a:gd name="connsiteY25" fmla="*/ 11825 h 42122"/>
                      <a:gd name="connsiteX26" fmla="*/ 25004 w 36306"/>
                      <a:gd name="connsiteY26" fmla="*/ 22058 h 42122"/>
                      <a:gd name="connsiteX27" fmla="*/ 18609 w 36306"/>
                      <a:gd name="connsiteY27" fmla="*/ 22777 h 42122"/>
                      <a:gd name="connsiteX28" fmla="*/ 12854 w 36306"/>
                      <a:gd name="connsiteY28" fmla="*/ 23736 h 42122"/>
                      <a:gd name="connsiteX29" fmla="*/ 10376 w 36306"/>
                      <a:gd name="connsiteY29" fmla="*/ 27014 h 42122"/>
                      <a:gd name="connsiteX30" fmla="*/ 11415 w 36306"/>
                      <a:gd name="connsiteY30" fmla="*/ 30931 h 42122"/>
                      <a:gd name="connsiteX31" fmla="*/ 15252 w 36306"/>
                      <a:gd name="connsiteY31" fmla="*/ 33089 h 42122"/>
                      <a:gd name="connsiteX32" fmla="*/ 20768 w 36306"/>
                      <a:gd name="connsiteY32" fmla="*/ 32050 h 42122"/>
                      <a:gd name="connsiteX33" fmla="*/ 23645 w 36306"/>
                      <a:gd name="connsiteY33" fmla="*/ 29012 h 42122"/>
                      <a:gd name="connsiteX34" fmla="*/ 24765 w 36306"/>
                      <a:gd name="connsiteY34" fmla="*/ 24136 h 42122"/>
                      <a:gd name="connsiteX35" fmla="*/ 25084 w 36306"/>
                      <a:gd name="connsiteY35" fmla="*/ 22137 h 4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6306" h="42122">
                        <a:moveTo>
                          <a:pt x="12614" y="11905"/>
                        </a:moveTo>
                        <a:lnTo>
                          <a:pt x="3661" y="8947"/>
                        </a:lnTo>
                        <a:cubicBezTo>
                          <a:pt x="5259" y="5350"/>
                          <a:pt x="7418" y="2872"/>
                          <a:pt x="10136" y="1433"/>
                        </a:cubicBezTo>
                        <a:cubicBezTo>
                          <a:pt x="12934" y="-6"/>
                          <a:pt x="16771" y="-326"/>
                          <a:pt x="21807" y="314"/>
                        </a:cubicBezTo>
                        <a:cubicBezTo>
                          <a:pt x="26363" y="954"/>
                          <a:pt x="29641" y="1993"/>
                          <a:pt x="31719" y="3352"/>
                        </a:cubicBezTo>
                        <a:cubicBezTo>
                          <a:pt x="33798" y="4711"/>
                          <a:pt x="35157" y="6310"/>
                          <a:pt x="35796" y="8068"/>
                        </a:cubicBezTo>
                        <a:cubicBezTo>
                          <a:pt x="36436" y="9827"/>
                          <a:pt x="36515" y="12944"/>
                          <a:pt x="35796" y="17341"/>
                        </a:cubicBezTo>
                        <a:lnTo>
                          <a:pt x="34037" y="29172"/>
                        </a:lnTo>
                        <a:cubicBezTo>
                          <a:pt x="33558" y="32530"/>
                          <a:pt x="33398" y="35087"/>
                          <a:pt x="33478" y="36686"/>
                        </a:cubicBezTo>
                        <a:cubicBezTo>
                          <a:pt x="33558" y="38365"/>
                          <a:pt x="33957" y="40124"/>
                          <a:pt x="34597" y="42122"/>
                        </a:cubicBezTo>
                        <a:lnTo>
                          <a:pt x="24525" y="40683"/>
                        </a:lnTo>
                        <a:cubicBezTo>
                          <a:pt x="24365" y="39964"/>
                          <a:pt x="24205" y="38925"/>
                          <a:pt x="23965" y="37566"/>
                        </a:cubicBezTo>
                        <a:cubicBezTo>
                          <a:pt x="23965" y="36926"/>
                          <a:pt x="23805" y="36527"/>
                          <a:pt x="23805" y="36287"/>
                        </a:cubicBezTo>
                        <a:cubicBezTo>
                          <a:pt x="21807" y="37726"/>
                          <a:pt x="19808" y="38765"/>
                          <a:pt x="17730" y="39324"/>
                        </a:cubicBezTo>
                        <a:cubicBezTo>
                          <a:pt x="15651" y="39884"/>
                          <a:pt x="13493" y="40044"/>
                          <a:pt x="11255" y="39724"/>
                        </a:cubicBezTo>
                        <a:cubicBezTo>
                          <a:pt x="7258" y="39164"/>
                          <a:pt x="4300" y="37646"/>
                          <a:pt x="2382" y="35167"/>
                        </a:cubicBezTo>
                        <a:cubicBezTo>
                          <a:pt x="383" y="32689"/>
                          <a:pt x="-336" y="29811"/>
                          <a:pt x="143" y="26534"/>
                        </a:cubicBezTo>
                        <a:cubicBezTo>
                          <a:pt x="463" y="24376"/>
                          <a:pt x="1262" y="22537"/>
                          <a:pt x="2541" y="20938"/>
                        </a:cubicBezTo>
                        <a:cubicBezTo>
                          <a:pt x="3821" y="19339"/>
                          <a:pt x="5419" y="18300"/>
                          <a:pt x="7418" y="17661"/>
                        </a:cubicBezTo>
                        <a:cubicBezTo>
                          <a:pt x="9416" y="17021"/>
                          <a:pt x="12214" y="16622"/>
                          <a:pt x="15811" y="16462"/>
                        </a:cubicBezTo>
                        <a:cubicBezTo>
                          <a:pt x="20688" y="16222"/>
                          <a:pt x="24125" y="15822"/>
                          <a:pt x="26043" y="15342"/>
                        </a:cubicBezTo>
                        <a:lnTo>
                          <a:pt x="26203" y="14383"/>
                        </a:lnTo>
                        <a:cubicBezTo>
                          <a:pt x="26443" y="12465"/>
                          <a:pt x="26203" y="10946"/>
                          <a:pt x="25324" y="9987"/>
                        </a:cubicBezTo>
                        <a:cubicBezTo>
                          <a:pt x="24445" y="9027"/>
                          <a:pt x="22686" y="8308"/>
                          <a:pt x="20048" y="7988"/>
                        </a:cubicBezTo>
                        <a:cubicBezTo>
                          <a:pt x="18210" y="7748"/>
                          <a:pt x="16771" y="7908"/>
                          <a:pt x="15651" y="8468"/>
                        </a:cubicBezTo>
                        <a:cubicBezTo>
                          <a:pt x="14532" y="9027"/>
                          <a:pt x="13573" y="10147"/>
                          <a:pt x="12694" y="11825"/>
                        </a:cubicBezTo>
                        <a:close/>
                        <a:moveTo>
                          <a:pt x="25004" y="22058"/>
                        </a:moveTo>
                        <a:cubicBezTo>
                          <a:pt x="23645" y="22297"/>
                          <a:pt x="21487" y="22537"/>
                          <a:pt x="18609" y="22777"/>
                        </a:cubicBezTo>
                        <a:cubicBezTo>
                          <a:pt x="15731" y="23017"/>
                          <a:pt x="13813" y="23336"/>
                          <a:pt x="12854" y="23736"/>
                        </a:cubicBezTo>
                        <a:cubicBezTo>
                          <a:pt x="11415" y="24456"/>
                          <a:pt x="10535" y="25575"/>
                          <a:pt x="10376" y="27014"/>
                        </a:cubicBezTo>
                        <a:cubicBezTo>
                          <a:pt x="10216" y="28453"/>
                          <a:pt x="10535" y="29732"/>
                          <a:pt x="11415" y="30931"/>
                        </a:cubicBezTo>
                        <a:cubicBezTo>
                          <a:pt x="12294" y="32130"/>
                          <a:pt x="13573" y="32849"/>
                          <a:pt x="15252" y="33089"/>
                        </a:cubicBezTo>
                        <a:cubicBezTo>
                          <a:pt x="17090" y="33329"/>
                          <a:pt x="18929" y="33009"/>
                          <a:pt x="20768" y="32050"/>
                        </a:cubicBezTo>
                        <a:cubicBezTo>
                          <a:pt x="22126" y="31330"/>
                          <a:pt x="23086" y="30291"/>
                          <a:pt x="23645" y="29012"/>
                        </a:cubicBezTo>
                        <a:cubicBezTo>
                          <a:pt x="24045" y="28213"/>
                          <a:pt x="24365" y="26534"/>
                          <a:pt x="24765" y="24136"/>
                        </a:cubicBezTo>
                        <a:lnTo>
                          <a:pt x="25084" y="2213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66" name="Freeform: Shape 5065">
                    <a:extLst>
                      <a:ext uri="{FF2B5EF4-FFF2-40B4-BE49-F238E27FC236}">
                        <a16:creationId xmlns:a16="http://schemas.microsoft.com/office/drawing/2014/main" id="{610DAD5D-1147-B355-1138-E78CAA9DF7E9}"/>
                      </a:ext>
                    </a:extLst>
                  </p:cNvPr>
                  <p:cNvSpPr/>
                  <p:nvPr/>
                </p:nvSpPr>
                <p:spPr>
                  <a:xfrm>
                    <a:off x="5153050" y="2873440"/>
                    <a:ext cx="38831" cy="43327"/>
                  </a:xfrm>
                  <a:custGeom>
                    <a:avLst/>
                    <a:gdLst>
                      <a:gd name="connsiteX0" fmla="*/ 35013 w 38831"/>
                      <a:gd name="connsiteY0" fmla="*/ 43327 h 43327"/>
                      <a:gd name="connsiteX1" fmla="*/ 24861 w 38831"/>
                      <a:gd name="connsiteY1" fmla="*/ 41888 h 43327"/>
                      <a:gd name="connsiteX2" fmla="*/ 27579 w 38831"/>
                      <a:gd name="connsiteY2" fmla="*/ 22303 h 43327"/>
                      <a:gd name="connsiteX3" fmla="*/ 28059 w 38831"/>
                      <a:gd name="connsiteY3" fmla="*/ 14149 h 43327"/>
                      <a:gd name="connsiteX4" fmla="*/ 26380 w 38831"/>
                      <a:gd name="connsiteY4" fmla="*/ 11032 h 43327"/>
                      <a:gd name="connsiteX5" fmla="*/ 23022 w 38831"/>
                      <a:gd name="connsiteY5" fmla="*/ 9513 h 43327"/>
                      <a:gd name="connsiteX6" fmla="*/ 18066 w 38831"/>
                      <a:gd name="connsiteY6" fmla="*/ 10312 h 43327"/>
                      <a:gd name="connsiteX7" fmla="*/ 14629 w 38831"/>
                      <a:gd name="connsiteY7" fmla="*/ 13750 h 43327"/>
                      <a:gd name="connsiteX8" fmla="*/ 12631 w 38831"/>
                      <a:gd name="connsiteY8" fmla="*/ 22463 h 43327"/>
                      <a:gd name="connsiteX9" fmla="*/ 10152 w 38831"/>
                      <a:gd name="connsiteY9" fmla="*/ 39810 h 43327"/>
                      <a:gd name="connsiteX10" fmla="*/ 0 w 38831"/>
                      <a:gd name="connsiteY10" fmla="*/ 38371 h 43327"/>
                      <a:gd name="connsiteX11" fmla="*/ 5436 w 38831"/>
                      <a:gd name="connsiteY11" fmla="*/ 0 h 43327"/>
                      <a:gd name="connsiteX12" fmla="*/ 14869 w 38831"/>
                      <a:gd name="connsiteY12" fmla="*/ 1359 h 43327"/>
                      <a:gd name="connsiteX13" fmla="*/ 14069 w 38831"/>
                      <a:gd name="connsiteY13" fmla="*/ 7035 h 43327"/>
                      <a:gd name="connsiteX14" fmla="*/ 27659 w 38831"/>
                      <a:gd name="connsiteY14" fmla="*/ 2318 h 43327"/>
                      <a:gd name="connsiteX15" fmla="*/ 33654 w 38831"/>
                      <a:gd name="connsiteY15" fmla="*/ 4397 h 43327"/>
                      <a:gd name="connsiteX16" fmla="*/ 37411 w 38831"/>
                      <a:gd name="connsiteY16" fmla="*/ 8074 h 43327"/>
                      <a:gd name="connsiteX17" fmla="*/ 38770 w 38831"/>
                      <a:gd name="connsiteY17" fmla="*/ 12631 h 43327"/>
                      <a:gd name="connsiteX18" fmla="*/ 38371 w 38831"/>
                      <a:gd name="connsiteY18" fmla="*/ 19505 h 43327"/>
                      <a:gd name="connsiteX19" fmla="*/ 35013 w 38831"/>
                      <a:gd name="connsiteY19" fmla="*/ 43327 h 43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831" h="43327">
                        <a:moveTo>
                          <a:pt x="35013" y="43327"/>
                        </a:moveTo>
                        <a:lnTo>
                          <a:pt x="24861" y="41888"/>
                        </a:lnTo>
                        <a:lnTo>
                          <a:pt x="27579" y="22303"/>
                        </a:lnTo>
                        <a:cubicBezTo>
                          <a:pt x="28139" y="18146"/>
                          <a:pt x="28298" y="15428"/>
                          <a:pt x="28059" y="14149"/>
                        </a:cubicBezTo>
                        <a:cubicBezTo>
                          <a:pt x="27819" y="12870"/>
                          <a:pt x="27259" y="11831"/>
                          <a:pt x="26380" y="11032"/>
                        </a:cubicBezTo>
                        <a:cubicBezTo>
                          <a:pt x="25501" y="10232"/>
                          <a:pt x="24381" y="9753"/>
                          <a:pt x="23022" y="9513"/>
                        </a:cubicBezTo>
                        <a:cubicBezTo>
                          <a:pt x="21264" y="9273"/>
                          <a:pt x="19585" y="9513"/>
                          <a:pt x="18066" y="10312"/>
                        </a:cubicBezTo>
                        <a:cubicBezTo>
                          <a:pt x="16547" y="11112"/>
                          <a:pt x="15428" y="12231"/>
                          <a:pt x="14629" y="13750"/>
                        </a:cubicBezTo>
                        <a:cubicBezTo>
                          <a:pt x="13829" y="15268"/>
                          <a:pt x="13190" y="18146"/>
                          <a:pt x="12631" y="22463"/>
                        </a:cubicBezTo>
                        <a:lnTo>
                          <a:pt x="10152" y="39810"/>
                        </a:lnTo>
                        <a:lnTo>
                          <a:pt x="0" y="38371"/>
                        </a:lnTo>
                        <a:lnTo>
                          <a:pt x="5436" y="0"/>
                        </a:lnTo>
                        <a:lnTo>
                          <a:pt x="14869" y="1359"/>
                        </a:lnTo>
                        <a:lnTo>
                          <a:pt x="14069" y="7035"/>
                        </a:lnTo>
                        <a:cubicBezTo>
                          <a:pt x="17986" y="3198"/>
                          <a:pt x="22543" y="1599"/>
                          <a:pt x="27659" y="2318"/>
                        </a:cubicBezTo>
                        <a:cubicBezTo>
                          <a:pt x="29897" y="2638"/>
                          <a:pt x="31896" y="3278"/>
                          <a:pt x="33654" y="4397"/>
                        </a:cubicBezTo>
                        <a:cubicBezTo>
                          <a:pt x="35413" y="5436"/>
                          <a:pt x="36692" y="6715"/>
                          <a:pt x="37411" y="8074"/>
                        </a:cubicBezTo>
                        <a:cubicBezTo>
                          <a:pt x="38211" y="9433"/>
                          <a:pt x="38611" y="10952"/>
                          <a:pt x="38770" y="12631"/>
                        </a:cubicBezTo>
                        <a:cubicBezTo>
                          <a:pt x="38930" y="14309"/>
                          <a:pt x="38770" y="16547"/>
                          <a:pt x="38371" y="19505"/>
                        </a:cubicBezTo>
                        <a:lnTo>
                          <a:pt x="35013" y="4332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1" name="Graphic 2243">
                  <a:extLst>
                    <a:ext uri="{FF2B5EF4-FFF2-40B4-BE49-F238E27FC236}">
                      <a16:creationId xmlns:a16="http://schemas.microsoft.com/office/drawing/2014/main" id="{07DE7D43-6574-452F-6D47-A5386716AFBF}"/>
                    </a:ext>
                  </a:extLst>
                </p:cNvPr>
                <p:cNvGrpSpPr/>
                <p:nvPr/>
              </p:nvGrpSpPr>
              <p:grpSpPr>
                <a:xfrm>
                  <a:off x="4933720" y="2919864"/>
                  <a:ext cx="265513" cy="84189"/>
                  <a:chOff x="4933720" y="2919864"/>
                  <a:chExt cx="265513" cy="84189"/>
                </a:xfrm>
                <a:solidFill>
                  <a:srgbClr val="000000"/>
                </a:solidFill>
              </p:grpSpPr>
              <p:sp>
                <p:nvSpPr>
                  <p:cNvPr id="5043" name="Freeform: Shape 5042">
                    <a:extLst>
                      <a:ext uri="{FF2B5EF4-FFF2-40B4-BE49-F238E27FC236}">
                        <a16:creationId xmlns:a16="http://schemas.microsoft.com/office/drawing/2014/main" id="{A7132FFE-3C47-2D9A-8FDE-C1CE5213AD13}"/>
                      </a:ext>
                    </a:extLst>
                  </p:cNvPr>
                  <p:cNvSpPr/>
                  <p:nvPr/>
                </p:nvSpPr>
                <p:spPr>
                  <a:xfrm>
                    <a:off x="4933720" y="2919864"/>
                    <a:ext cx="33845" cy="41890"/>
                  </a:xfrm>
                  <a:custGeom>
                    <a:avLst/>
                    <a:gdLst>
                      <a:gd name="connsiteX0" fmla="*/ 137 w 33845"/>
                      <a:gd name="connsiteY0" fmla="*/ 24881 h 41890"/>
                      <a:gd name="connsiteX1" fmla="*/ 8051 w 33845"/>
                      <a:gd name="connsiteY1" fmla="*/ 25520 h 41890"/>
                      <a:gd name="connsiteX2" fmla="*/ 9889 w 33845"/>
                      <a:gd name="connsiteY2" fmla="*/ 31756 h 41890"/>
                      <a:gd name="connsiteX3" fmla="*/ 15325 w 33845"/>
                      <a:gd name="connsiteY3" fmla="*/ 34634 h 41890"/>
                      <a:gd name="connsiteX4" fmla="*/ 21400 w 33845"/>
                      <a:gd name="connsiteY4" fmla="*/ 34074 h 41890"/>
                      <a:gd name="connsiteX5" fmla="*/ 24039 w 33845"/>
                      <a:gd name="connsiteY5" fmla="*/ 30637 h 41890"/>
                      <a:gd name="connsiteX6" fmla="*/ 23639 w 33845"/>
                      <a:gd name="connsiteY6" fmla="*/ 28079 h 41890"/>
                      <a:gd name="connsiteX7" fmla="*/ 21081 w 33845"/>
                      <a:gd name="connsiteY7" fmla="*/ 25840 h 41890"/>
                      <a:gd name="connsiteX8" fmla="*/ 15005 w 33845"/>
                      <a:gd name="connsiteY8" fmla="*/ 22963 h 41890"/>
                      <a:gd name="connsiteX9" fmla="*/ 6691 w 33845"/>
                      <a:gd name="connsiteY9" fmla="*/ 17447 h 41890"/>
                      <a:gd name="connsiteX10" fmla="*/ 4453 w 33845"/>
                      <a:gd name="connsiteY10" fmla="*/ 8893 h 41890"/>
                      <a:gd name="connsiteX11" fmla="*/ 7171 w 33845"/>
                      <a:gd name="connsiteY11" fmla="*/ 3537 h 41890"/>
                      <a:gd name="connsiteX12" fmla="*/ 12767 w 33845"/>
                      <a:gd name="connsiteY12" fmla="*/ 420 h 41890"/>
                      <a:gd name="connsiteX13" fmla="*/ 20761 w 33845"/>
                      <a:gd name="connsiteY13" fmla="*/ 420 h 41890"/>
                      <a:gd name="connsiteX14" fmla="*/ 31313 w 33845"/>
                      <a:gd name="connsiteY14" fmla="*/ 5696 h 41890"/>
                      <a:gd name="connsiteX15" fmla="*/ 33711 w 33845"/>
                      <a:gd name="connsiteY15" fmla="*/ 15128 h 41890"/>
                      <a:gd name="connsiteX16" fmla="*/ 25717 w 33845"/>
                      <a:gd name="connsiteY16" fmla="*/ 14009 h 41890"/>
                      <a:gd name="connsiteX17" fmla="*/ 24278 w 33845"/>
                      <a:gd name="connsiteY17" fmla="*/ 9213 h 41890"/>
                      <a:gd name="connsiteX18" fmla="*/ 19482 w 33845"/>
                      <a:gd name="connsiteY18" fmla="*/ 6975 h 41890"/>
                      <a:gd name="connsiteX19" fmla="*/ 13806 w 33845"/>
                      <a:gd name="connsiteY19" fmla="*/ 7454 h 41890"/>
                      <a:gd name="connsiteX20" fmla="*/ 12128 w 33845"/>
                      <a:gd name="connsiteY20" fmla="*/ 9693 h 41890"/>
                      <a:gd name="connsiteX21" fmla="*/ 12847 w 33845"/>
                      <a:gd name="connsiteY21" fmla="*/ 12331 h 41890"/>
                      <a:gd name="connsiteX22" fmla="*/ 19721 w 33845"/>
                      <a:gd name="connsiteY22" fmla="*/ 16328 h 41890"/>
                      <a:gd name="connsiteX23" fmla="*/ 27795 w 33845"/>
                      <a:gd name="connsiteY23" fmla="*/ 20724 h 41890"/>
                      <a:gd name="connsiteX24" fmla="*/ 31393 w 33845"/>
                      <a:gd name="connsiteY24" fmla="*/ 25520 h 41890"/>
                      <a:gd name="connsiteX25" fmla="*/ 31872 w 33845"/>
                      <a:gd name="connsiteY25" fmla="*/ 32076 h 41890"/>
                      <a:gd name="connsiteX26" fmla="*/ 28835 w 33845"/>
                      <a:gd name="connsiteY26" fmla="*/ 38071 h 41890"/>
                      <a:gd name="connsiteX27" fmla="*/ 22759 w 33845"/>
                      <a:gd name="connsiteY27" fmla="*/ 41508 h 41890"/>
                      <a:gd name="connsiteX28" fmla="*/ 13886 w 33845"/>
                      <a:gd name="connsiteY28" fmla="*/ 41429 h 41890"/>
                      <a:gd name="connsiteX29" fmla="*/ 3014 w 33845"/>
                      <a:gd name="connsiteY29" fmla="*/ 35913 h 41890"/>
                      <a:gd name="connsiteX30" fmla="*/ 57 w 33845"/>
                      <a:gd name="connsiteY30" fmla="*/ 24961 h 4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3845" h="41890">
                        <a:moveTo>
                          <a:pt x="137" y="24881"/>
                        </a:moveTo>
                        <a:lnTo>
                          <a:pt x="8051" y="25520"/>
                        </a:lnTo>
                        <a:cubicBezTo>
                          <a:pt x="8051" y="28238"/>
                          <a:pt x="8690" y="30317"/>
                          <a:pt x="9889" y="31756"/>
                        </a:cubicBezTo>
                        <a:cubicBezTo>
                          <a:pt x="11088" y="33195"/>
                          <a:pt x="12927" y="34154"/>
                          <a:pt x="15325" y="34634"/>
                        </a:cubicBezTo>
                        <a:cubicBezTo>
                          <a:pt x="17883" y="35113"/>
                          <a:pt x="19882" y="34873"/>
                          <a:pt x="21400" y="34074"/>
                        </a:cubicBezTo>
                        <a:cubicBezTo>
                          <a:pt x="22919" y="33195"/>
                          <a:pt x="23798" y="32076"/>
                          <a:pt x="24039" y="30637"/>
                        </a:cubicBezTo>
                        <a:cubicBezTo>
                          <a:pt x="24198" y="29677"/>
                          <a:pt x="24039" y="28878"/>
                          <a:pt x="23639" y="28079"/>
                        </a:cubicBezTo>
                        <a:cubicBezTo>
                          <a:pt x="23239" y="27359"/>
                          <a:pt x="22360" y="26560"/>
                          <a:pt x="21081" y="25840"/>
                        </a:cubicBezTo>
                        <a:cubicBezTo>
                          <a:pt x="20201" y="25361"/>
                          <a:pt x="18203" y="24401"/>
                          <a:pt x="15005" y="22963"/>
                        </a:cubicBezTo>
                        <a:cubicBezTo>
                          <a:pt x="10928" y="21124"/>
                          <a:pt x="8131" y="19285"/>
                          <a:pt x="6691" y="17447"/>
                        </a:cubicBezTo>
                        <a:cubicBezTo>
                          <a:pt x="4693" y="14809"/>
                          <a:pt x="3894" y="12011"/>
                          <a:pt x="4453" y="8893"/>
                        </a:cubicBezTo>
                        <a:cubicBezTo>
                          <a:pt x="4773" y="6895"/>
                          <a:pt x="5732" y="5136"/>
                          <a:pt x="7171" y="3537"/>
                        </a:cubicBezTo>
                        <a:cubicBezTo>
                          <a:pt x="8610" y="2018"/>
                          <a:pt x="10529" y="979"/>
                          <a:pt x="12767" y="420"/>
                        </a:cubicBezTo>
                        <a:cubicBezTo>
                          <a:pt x="15085" y="-140"/>
                          <a:pt x="17723" y="-140"/>
                          <a:pt x="20761" y="420"/>
                        </a:cubicBezTo>
                        <a:cubicBezTo>
                          <a:pt x="25717" y="1299"/>
                          <a:pt x="29234" y="3058"/>
                          <a:pt x="31313" y="5696"/>
                        </a:cubicBezTo>
                        <a:cubicBezTo>
                          <a:pt x="33391" y="8334"/>
                          <a:pt x="34190" y="11451"/>
                          <a:pt x="33711" y="15128"/>
                        </a:cubicBezTo>
                        <a:lnTo>
                          <a:pt x="25717" y="14009"/>
                        </a:lnTo>
                        <a:cubicBezTo>
                          <a:pt x="25717" y="11931"/>
                          <a:pt x="25317" y="10332"/>
                          <a:pt x="24278" y="9213"/>
                        </a:cubicBezTo>
                        <a:cubicBezTo>
                          <a:pt x="23319" y="8094"/>
                          <a:pt x="21720" y="7374"/>
                          <a:pt x="19482" y="6975"/>
                        </a:cubicBezTo>
                        <a:cubicBezTo>
                          <a:pt x="17163" y="6575"/>
                          <a:pt x="15245" y="6735"/>
                          <a:pt x="13806" y="7454"/>
                        </a:cubicBezTo>
                        <a:cubicBezTo>
                          <a:pt x="12847" y="7934"/>
                          <a:pt x="12287" y="8653"/>
                          <a:pt x="12128" y="9693"/>
                        </a:cubicBezTo>
                        <a:cubicBezTo>
                          <a:pt x="11968" y="10652"/>
                          <a:pt x="12207" y="11531"/>
                          <a:pt x="12847" y="12331"/>
                        </a:cubicBezTo>
                        <a:cubicBezTo>
                          <a:pt x="13726" y="13370"/>
                          <a:pt x="15965" y="14649"/>
                          <a:pt x="19721" y="16328"/>
                        </a:cubicBezTo>
                        <a:cubicBezTo>
                          <a:pt x="23399" y="17926"/>
                          <a:pt x="26117" y="19365"/>
                          <a:pt x="27795" y="20724"/>
                        </a:cubicBezTo>
                        <a:cubicBezTo>
                          <a:pt x="29474" y="22083"/>
                          <a:pt x="30673" y="23602"/>
                          <a:pt x="31393" y="25520"/>
                        </a:cubicBezTo>
                        <a:cubicBezTo>
                          <a:pt x="32112" y="27439"/>
                          <a:pt x="32272" y="29597"/>
                          <a:pt x="31872" y="32076"/>
                        </a:cubicBezTo>
                        <a:cubicBezTo>
                          <a:pt x="31473" y="34314"/>
                          <a:pt x="30434" y="36312"/>
                          <a:pt x="28835" y="38071"/>
                        </a:cubicBezTo>
                        <a:cubicBezTo>
                          <a:pt x="27236" y="39830"/>
                          <a:pt x="25157" y="40949"/>
                          <a:pt x="22759" y="41508"/>
                        </a:cubicBezTo>
                        <a:cubicBezTo>
                          <a:pt x="20281" y="42068"/>
                          <a:pt x="17323" y="41988"/>
                          <a:pt x="13886" y="41429"/>
                        </a:cubicBezTo>
                        <a:cubicBezTo>
                          <a:pt x="8930" y="40549"/>
                          <a:pt x="5333" y="38711"/>
                          <a:pt x="3014" y="35913"/>
                        </a:cubicBezTo>
                        <a:cubicBezTo>
                          <a:pt x="776" y="33115"/>
                          <a:pt x="-263" y="29517"/>
                          <a:pt x="57" y="24961"/>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44" name="Freeform: Shape 5043">
                    <a:extLst>
                      <a:ext uri="{FF2B5EF4-FFF2-40B4-BE49-F238E27FC236}">
                        <a16:creationId xmlns:a16="http://schemas.microsoft.com/office/drawing/2014/main" id="{E51070FA-645B-F632-0C5F-CF0C8150426A}"/>
                      </a:ext>
                    </a:extLst>
                  </p:cNvPr>
                  <p:cNvSpPr/>
                  <p:nvPr/>
                </p:nvSpPr>
                <p:spPr>
                  <a:xfrm>
                    <a:off x="4970229" y="2925160"/>
                    <a:ext cx="14708" cy="40768"/>
                  </a:xfrm>
                  <a:custGeom>
                    <a:avLst/>
                    <a:gdLst>
                      <a:gd name="connsiteX0" fmla="*/ 0 w 14708"/>
                      <a:gd name="connsiteY0" fmla="*/ 39410 h 40768"/>
                      <a:gd name="connsiteX1" fmla="*/ 5116 w 14708"/>
                      <a:gd name="connsiteY1" fmla="*/ 10872 h 40768"/>
                      <a:gd name="connsiteX2" fmla="*/ 12710 w 14708"/>
                      <a:gd name="connsiteY2" fmla="*/ 12231 h 40768"/>
                      <a:gd name="connsiteX3" fmla="*/ 7594 w 14708"/>
                      <a:gd name="connsiteY3" fmla="*/ 40769 h 40768"/>
                      <a:gd name="connsiteX4" fmla="*/ 0 w 14708"/>
                      <a:gd name="connsiteY4" fmla="*/ 39410 h 40768"/>
                      <a:gd name="connsiteX5" fmla="*/ 5835 w 14708"/>
                      <a:gd name="connsiteY5" fmla="*/ 7035 h 40768"/>
                      <a:gd name="connsiteX6" fmla="*/ 7115 w 14708"/>
                      <a:gd name="connsiteY6" fmla="*/ 0 h 40768"/>
                      <a:gd name="connsiteX7" fmla="*/ 14709 w 14708"/>
                      <a:gd name="connsiteY7" fmla="*/ 1359 h 40768"/>
                      <a:gd name="connsiteX8" fmla="*/ 13430 w 14708"/>
                      <a:gd name="connsiteY8" fmla="*/ 8314 h 40768"/>
                      <a:gd name="connsiteX9" fmla="*/ 5835 w 14708"/>
                      <a:gd name="connsiteY9" fmla="*/ 6955 h 4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08" h="40768">
                        <a:moveTo>
                          <a:pt x="0" y="39410"/>
                        </a:moveTo>
                        <a:lnTo>
                          <a:pt x="5116" y="10872"/>
                        </a:lnTo>
                        <a:lnTo>
                          <a:pt x="12710" y="12231"/>
                        </a:lnTo>
                        <a:lnTo>
                          <a:pt x="7594" y="40769"/>
                        </a:lnTo>
                        <a:lnTo>
                          <a:pt x="0" y="39410"/>
                        </a:lnTo>
                        <a:close/>
                        <a:moveTo>
                          <a:pt x="5835" y="7035"/>
                        </a:moveTo>
                        <a:lnTo>
                          <a:pt x="7115" y="0"/>
                        </a:lnTo>
                        <a:lnTo>
                          <a:pt x="14709" y="1359"/>
                        </a:lnTo>
                        <a:lnTo>
                          <a:pt x="13430" y="8314"/>
                        </a:lnTo>
                        <a:lnTo>
                          <a:pt x="5835" y="695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45" name="Freeform: Shape 5044">
                    <a:extLst>
                      <a:ext uri="{FF2B5EF4-FFF2-40B4-BE49-F238E27FC236}">
                        <a16:creationId xmlns:a16="http://schemas.microsoft.com/office/drawing/2014/main" id="{EFE8319B-F5AA-CED1-FE57-EC5A7F94D1EE}"/>
                      </a:ext>
                    </a:extLst>
                  </p:cNvPr>
                  <p:cNvSpPr/>
                  <p:nvPr/>
                </p:nvSpPr>
                <p:spPr>
                  <a:xfrm>
                    <a:off x="4985577" y="2938830"/>
                    <a:ext cx="29737" cy="33334"/>
                  </a:xfrm>
                  <a:custGeom>
                    <a:avLst/>
                    <a:gdLst>
                      <a:gd name="connsiteX0" fmla="*/ 25980 w 29737"/>
                      <a:gd name="connsiteY0" fmla="*/ 33175 h 33334"/>
                      <a:gd name="connsiteX1" fmla="*/ 18386 w 29737"/>
                      <a:gd name="connsiteY1" fmla="*/ 31816 h 33334"/>
                      <a:gd name="connsiteX2" fmla="*/ 21024 w 29737"/>
                      <a:gd name="connsiteY2" fmla="*/ 17267 h 33334"/>
                      <a:gd name="connsiteX3" fmla="*/ 21664 w 29737"/>
                      <a:gd name="connsiteY3" fmla="*/ 11191 h 33334"/>
                      <a:gd name="connsiteX4" fmla="*/ 20464 w 29737"/>
                      <a:gd name="connsiteY4" fmla="*/ 8793 h 33334"/>
                      <a:gd name="connsiteX5" fmla="*/ 17986 w 29737"/>
                      <a:gd name="connsiteY5" fmla="*/ 7594 h 33334"/>
                      <a:gd name="connsiteX6" fmla="*/ 14229 w 29737"/>
                      <a:gd name="connsiteY6" fmla="*/ 7994 h 33334"/>
                      <a:gd name="connsiteX7" fmla="*/ 11591 w 29737"/>
                      <a:gd name="connsiteY7" fmla="*/ 10472 h 33334"/>
                      <a:gd name="connsiteX8" fmla="*/ 9832 w 29737"/>
                      <a:gd name="connsiteY8" fmla="*/ 16947 h 33334"/>
                      <a:gd name="connsiteX9" fmla="*/ 7514 w 29737"/>
                      <a:gd name="connsiteY9" fmla="*/ 29897 h 33334"/>
                      <a:gd name="connsiteX10" fmla="*/ 0 w 29737"/>
                      <a:gd name="connsiteY10" fmla="*/ 28538 h 33334"/>
                      <a:gd name="connsiteX11" fmla="*/ 5116 w 29737"/>
                      <a:gd name="connsiteY11" fmla="*/ 0 h 33334"/>
                      <a:gd name="connsiteX12" fmla="*/ 12151 w 29737"/>
                      <a:gd name="connsiteY12" fmla="*/ 1279 h 33334"/>
                      <a:gd name="connsiteX13" fmla="*/ 11431 w 29737"/>
                      <a:gd name="connsiteY13" fmla="*/ 5436 h 33334"/>
                      <a:gd name="connsiteX14" fmla="*/ 21744 w 29737"/>
                      <a:gd name="connsiteY14" fmla="*/ 2318 h 33334"/>
                      <a:gd name="connsiteX15" fmla="*/ 26140 w 29737"/>
                      <a:gd name="connsiteY15" fmla="*/ 4077 h 33334"/>
                      <a:gd name="connsiteX16" fmla="*/ 28858 w 29737"/>
                      <a:gd name="connsiteY16" fmla="*/ 6955 h 33334"/>
                      <a:gd name="connsiteX17" fmla="*/ 29738 w 29737"/>
                      <a:gd name="connsiteY17" fmla="*/ 10392 h 33334"/>
                      <a:gd name="connsiteX18" fmla="*/ 29257 w 29737"/>
                      <a:gd name="connsiteY18" fmla="*/ 15588 h 33334"/>
                      <a:gd name="connsiteX19" fmla="*/ 26060 w 29737"/>
                      <a:gd name="connsiteY19" fmla="*/ 33334 h 3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9737" h="33334">
                        <a:moveTo>
                          <a:pt x="25980" y="33175"/>
                        </a:moveTo>
                        <a:lnTo>
                          <a:pt x="18386" y="31816"/>
                        </a:lnTo>
                        <a:lnTo>
                          <a:pt x="21024" y="17267"/>
                        </a:lnTo>
                        <a:cubicBezTo>
                          <a:pt x="21584" y="14149"/>
                          <a:pt x="21823" y="12151"/>
                          <a:pt x="21664" y="11191"/>
                        </a:cubicBezTo>
                        <a:cubicBezTo>
                          <a:pt x="21504" y="10232"/>
                          <a:pt x="21104" y="9433"/>
                          <a:pt x="20464" y="8793"/>
                        </a:cubicBezTo>
                        <a:cubicBezTo>
                          <a:pt x="19825" y="8154"/>
                          <a:pt x="19026" y="7754"/>
                          <a:pt x="17986" y="7594"/>
                        </a:cubicBezTo>
                        <a:cubicBezTo>
                          <a:pt x="16707" y="7354"/>
                          <a:pt x="15428" y="7514"/>
                          <a:pt x="14229" y="7994"/>
                        </a:cubicBezTo>
                        <a:cubicBezTo>
                          <a:pt x="13030" y="8553"/>
                          <a:pt x="12151" y="9353"/>
                          <a:pt x="11591" y="10472"/>
                        </a:cubicBezTo>
                        <a:cubicBezTo>
                          <a:pt x="11032" y="11591"/>
                          <a:pt x="10392" y="13750"/>
                          <a:pt x="9832" y="16947"/>
                        </a:cubicBezTo>
                        <a:lnTo>
                          <a:pt x="7514" y="29897"/>
                        </a:lnTo>
                        <a:lnTo>
                          <a:pt x="0" y="28538"/>
                        </a:lnTo>
                        <a:lnTo>
                          <a:pt x="5116" y="0"/>
                        </a:lnTo>
                        <a:lnTo>
                          <a:pt x="12151" y="1279"/>
                        </a:lnTo>
                        <a:lnTo>
                          <a:pt x="11431" y="5436"/>
                        </a:lnTo>
                        <a:cubicBezTo>
                          <a:pt x="14469" y="2638"/>
                          <a:pt x="17906" y="1599"/>
                          <a:pt x="21744" y="2318"/>
                        </a:cubicBezTo>
                        <a:cubicBezTo>
                          <a:pt x="23422" y="2638"/>
                          <a:pt x="24861" y="3198"/>
                          <a:pt x="26140" y="4077"/>
                        </a:cubicBezTo>
                        <a:cubicBezTo>
                          <a:pt x="27419" y="4956"/>
                          <a:pt x="28298" y="5915"/>
                          <a:pt x="28858" y="6955"/>
                        </a:cubicBezTo>
                        <a:cubicBezTo>
                          <a:pt x="29418" y="7994"/>
                          <a:pt x="29658" y="9193"/>
                          <a:pt x="29738" y="10392"/>
                        </a:cubicBezTo>
                        <a:cubicBezTo>
                          <a:pt x="29738" y="11591"/>
                          <a:pt x="29658" y="13350"/>
                          <a:pt x="29257" y="15588"/>
                        </a:cubicBezTo>
                        <a:lnTo>
                          <a:pt x="26060" y="3333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46" name="Freeform: Shape 5045">
                    <a:extLst>
                      <a:ext uri="{FF2B5EF4-FFF2-40B4-BE49-F238E27FC236}">
                        <a16:creationId xmlns:a16="http://schemas.microsoft.com/office/drawing/2014/main" id="{48F3983F-92F5-A8D5-11C4-CA5558D2C9F8}"/>
                      </a:ext>
                    </a:extLst>
                  </p:cNvPr>
                  <p:cNvSpPr/>
                  <p:nvPr/>
                </p:nvSpPr>
                <p:spPr>
                  <a:xfrm>
                    <a:off x="5017967" y="2945969"/>
                    <a:ext cx="32601" cy="41994"/>
                  </a:xfrm>
                  <a:custGeom>
                    <a:avLst/>
                    <a:gdLst>
                      <a:gd name="connsiteX0" fmla="*/ 146 w 32601"/>
                      <a:gd name="connsiteY0" fmla="*/ 29233 h 41994"/>
                      <a:gd name="connsiteX1" fmla="*/ 8619 w 32601"/>
                      <a:gd name="connsiteY1" fmla="*/ 31871 h 41994"/>
                      <a:gd name="connsiteX2" fmla="*/ 9259 w 32601"/>
                      <a:gd name="connsiteY2" fmla="*/ 34109 h 41994"/>
                      <a:gd name="connsiteX3" fmla="*/ 12536 w 32601"/>
                      <a:gd name="connsiteY3" fmla="*/ 35548 h 41994"/>
                      <a:gd name="connsiteX4" fmla="*/ 17173 w 32601"/>
                      <a:gd name="connsiteY4" fmla="*/ 35468 h 41994"/>
                      <a:gd name="connsiteX5" fmla="*/ 19011 w 32601"/>
                      <a:gd name="connsiteY5" fmla="*/ 33789 h 41994"/>
                      <a:gd name="connsiteX6" fmla="*/ 19971 w 32601"/>
                      <a:gd name="connsiteY6" fmla="*/ 30352 h 41994"/>
                      <a:gd name="connsiteX7" fmla="*/ 20690 w 32601"/>
                      <a:gd name="connsiteY7" fmla="*/ 26195 h 41994"/>
                      <a:gd name="connsiteX8" fmla="*/ 11338 w 32601"/>
                      <a:gd name="connsiteY8" fmla="*/ 29313 h 41994"/>
                      <a:gd name="connsiteX9" fmla="*/ 3104 w 32601"/>
                      <a:gd name="connsiteY9" fmla="*/ 22838 h 41994"/>
                      <a:gd name="connsiteX10" fmla="*/ 2224 w 32601"/>
                      <a:gd name="connsiteY10" fmla="*/ 12765 h 41994"/>
                      <a:gd name="connsiteX11" fmla="*/ 7660 w 32601"/>
                      <a:gd name="connsiteY11" fmla="*/ 2453 h 41994"/>
                      <a:gd name="connsiteX12" fmla="*/ 16933 w 32601"/>
                      <a:gd name="connsiteY12" fmla="*/ 215 h 41994"/>
                      <a:gd name="connsiteX13" fmla="*/ 24847 w 32601"/>
                      <a:gd name="connsiteY13" fmla="*/ 6450 h 41994"/>
                      <a:gd name="connsiteX14" fmla="*/ 25566 w 32601"/>
                      <a:gd name="connsiteY14" fmla="*/ 2453 h 41994"/>
                      <a:gd name="connsiteX15" fmla="*/ 32601 w 32601"/>
                      <a:gd name="connsiteY15" fmla="*/ 3732 h 41994"/>
                      <a:gd name="connsiteX16" fmla="*/ 27965 w 32601"/>
                      <a:gd name="connsiteY16" fmla="*/ 29393 h 41994"/>
                      <a:gd name="connsiteX17" fmla="*/ 25807 w 32601"/>
                      <a:gd name="connsiteY17" fmla="*/ 36827 h 41994"/>
                      <a:gd name="connsiteX18" fmla="*/ 22769 w 32601"/>
                      <a:gd name="connsiteY18" fmla="*/ 40344 h 41994"/>
                      <a:gd name="connsiteX19" fmla="*/ 18372 w 32601"/>
                      <a:gd name="connsiteY19" fmla="*/ 41863 h 41994"/>
                      <a:gd name="connsiteX20" fmla="*/ 11897 w 32601"/>
                      <a:gd name="connsiteY20" fmla="*/ 41544 h 41994"/>
                      <a:gd name="connsiteX21" fmla="*/ 2064 w 32601"/>
                      <a:gd name="connsiteY21" fmla="*/ 37227 h 41994"/>
                      <a:gd name="connsiteX22" fmla="*/ 146 w 32601"/>
                      <a:gd name="connsiteY22" fmla="*/ 30352 h 41994"/>
                      <a:gd name="connsiteX23" fmla="*/ 306 w 32601"/>
                      <a:gd name="connsiteY23" fmla="*/ 29473 h 41994"/>
                      <a:gd name="connsiteX24" fmla="*/ 9898 w 32601"/>
                      <a:gd name="connsiteY24" fmla="*/ 13645 h 41994"/>
                      <a:gd name="connsiteX25" fmla="*/ 10458 w 32601"/>
                      <a:gd name="connsiteY25" fmla="*/ 20600 h 41994"/>
                      <a:gd name="connsiteX26" fmla="*/ 14455 w 32601"/>
                      <a:gd name="connsiteY26" fmla="*/ 23477 h 41994"/>
                      <a:gd name="connsiteX27" fmla="*/ 19491 w 32601"/>
                      <a:gd name="connsiteY27" fmla="*/ 22198 h 41994"/>
                      <a:gd name="connsiteX28" fmla="*/ 22529 w 32601"/>
                      <a:gd name="connsiteY28" fmla="*/ 16123 h 41994"/>
                      <a:gd name="connsiteX29" fmla="*/ 21889 w 32601"/>
                      <a:gd name="connsiteY29" fmla="*/ 9168 h 41994"/>
                      <a:gd name="connsiteX30" fmla="*/ 17653 w 32601"/>
                      <a:gd name="connsiteY30" fmla="*/ 6210 h 41994"/>
                      <a:gd name="connsiteX31" fmla="*/ 12776 w 32601"/>
                      <a:gd name="connsiteY31" fmla="*/ 7489 h 41994"/>
                      <a:gd name="connsiteX32" fmla="*/ 9819 w 32601"/>
                      <a:gd name="connsiteY32" fmla="*/ 13645 h 41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2601" h="41994">
                        <a:moveTo>
                          <a:pt x="146" y="29233"/>
                        </a:moveTo>
                        <a:lnTo>
                          <a:pt x="8619" y="31871"/>
                        </a:lnTo>
                        <a:cubicBezTo>
                          <a:pt x="8619" y="32910"/>
                          <a:pt x="8779" y="33629"/>
                          <a:pt x="9259" y="34109"/>
                        </a:cubicBezTo>
                        <a:cubicBezTo>
                          <a:pt x="9898" y="34749"/>
                          <a:pt x="10937" y="35228"/>
                          <a:pt x="12536" y="35548"/>
                        </a:cubicBezTo>
                        <a:cubicBezTo>
                          <a:pt x="14535" y="35868"/>
                          <a:pt x="16054" y="35868"/>
                          <a:pt x="17173" y="35468"/>
                        </a:cubicBezTo>
                        <a:cubicBezTo>
                          <a:pt x="17892" y="35228"/>
                          <a:pt x="18532" y="34669"/>
                          <a:pt x="19011" y="33789"/>
                        </a:cubicBezTo>
                        <a:cubicBezTo>
                          <a:pt x="19331" y="33230"/>
                          <a:pt x="19651" y="32111"/>
                          <a:pt x="19971" y="30352"/>
                        </a:cubicBezTo>
                        <a:lnTo>
                          <a:pt x="20690" y="26195"/>
                        </a:lnTo>
                        <a:cubicBezTo>
                          <a:pt x="17892" y="28833"/>
                          <a:pt x="14775" y="29872"/>
                          <a:pt x="11338" y="29313"/>
                        </a:cubicBezTo>
                        <a:cubicBezTo>
                          <a:pt x="7500" y="28593"/>
                          <a:pt x="4782" y="26435"/>
                          <a:pt x="3104" y="22838"/>
                        </a:cubicBezTo>
                        <a:cubicBezTo>
                          <a:pt x="1825" y="19960"/>
                          <a:pt x="1505" y="16603"/>
                          <a:pt x="2224" y="12765"/>
                        </a:cubicBezTo>
                        <a:cubicBezTo>
                          <a:pt x="3104" y="7969"/>
                          <a:pt x="4862" y="4532"/>
                          <a:pt x="7660" y="2453"/>
                        </a:cubicBezTo>
                        <a:cubicBezTo>
                          <a:pt x="10458" y="375"/>
                          <a:pt x="13496" y="-424"/>
                          <a:pt x="16933" y="215"/>
                        </a:cubicBezTo>
                        <a:cubicBezTo>
                          <a:pt x="20450" y="855"/>
                          <a:pt x="23088" y="2933"/>
                          <a:pt x="24847" y="6450"/>
                        </a:cubicBezTo>
                        <a:lnTo>
                          <a:pt x="25566" y="2453"/>
                        </a:lnTo>
                        <a:lnTo>
                          <a:pt x="32601" y="3732"/>
                        </a:lnTo>
                        <a:lnTo>
                          <a:pt x="27965" y="29393"/>
                        </a:lnTo>
                        <a:cubicBezTo>
                          <a:pt x="27325" y="32750"/>
                          <a:pt x="26606" y="35228"/>
                          <a:pt x="25807" y="36827"/>
                        </a:cubicBezTo>
                        <a:cubicBezTo>
                          <a:pt x="24927" y="38426"/>
                          <a:pt x="23888" y="39545"/>
                          <a:pt x="22769" y="40344"/>
                        </a:cubicBezTo>
                        <a:cubicBezTo>
                          <a:pt x="21650" y="41144"/>
                          <a:pt x="20131" y="41623"/>
                          <a:pt x="18372" y="41863"/>
                        </a:cubicBezTo>
                        <a:cubicBezTo>
                          <a:pt x="16613" y="42103"/>
                          <a:pt x="14455" y="42023"/>
                          <a:pt x="11897" y="41544"/>
                        </a:cubicBezTo>
                        <a:cubicBezTo>
                          <a:pt x="7021" y="40664"/>
                          <a:pt x="3743" y="39225"/>
                          <a:pt x="2064" y="37227"/>
                        </a:cubicBezTo>
                        <a:cubicBezTo>
                          <a:pt x="385" y="35228"/>
                          <a:pt x="-334" y="32910"/>
                          <a:pt x="146" y="30352"/>
                        </a:cubicBezTo>
                        <a:cubicBezTo>
                          <a:pt x="146" y="30112"/>
                          <a:pt x="226" y="29792"/>
                          <a:pt x="306" y="29473"/>
                        </a:cubicBezTo>
                        <a:close/>
                        <a:moveTo>
                          <a:pt x="9898" y="13645"/>
                        </a:moveTo>
                        <a:cubicBezTo>
                          <a:pt x="9339" y="16682"/>
                          <a:pt x="9579" y="19001"/>
                          <a:pt x="10458" y="20600"/>
                        </a:cubicBezTo>
                        <a:cubicBezTo>
                          <a:pt x="11417" y="22198"/>
                          <a:pt x="12696" y="23157"/>
                          <a:pt x="14455" y="23477"/>
                        </a:cubicBezTo>
                        <a:cubicBezTo>
                          <a:pt x="16294" y="23797"/>
                          <a:pt x="17972" y="23397"/>
                          <a:pt x="19491" y="22198"/>
                        </a:cubicBezTo>
                        <a:cubicBezTo>
                          <a:pt x="21010" y="20999"/>
                          <a:pt x="22049" y="18921"/>
                          <a:pt x="22529" y="16123"/>
                        </a:cubicBezTo>
                        <a:cubicBezTo>
                          <a:pt x="23088" y="13165"/>
                          <a:pt x="22848" y="10847"/>
                          <a:pt x="21889" y="9168"/>
                        </a:cubicBezTo>
                        <a:cubicBezTo>
                          <a:pt x="20930" y="7489"/>
                          <a:pt x="19491" y="6530"/>
                          <a:pt x="17653" y="6210"/>
                        </a:cubicBezTo>
                        <a:cubicBezTo>
                          <a:pt x="15814" y="5891"/>
                          <a:pt x="14215" y="6290"/>
                          <a:pt x="12776" y="7489"/>
                        </a:cubicBezTo>
                        <a:cubicBezTo>
                          <a:pt x="11338" y="8688"/>
                          <a:pt x="10378" y="10767"/>
                          <a:pt x="9819" y="13645"/>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47" name="Freeform: Shape 5046">
                    <a:extLst>
                      <a:ext uri="{FF2B5EF4-FFF2-40B4-BE49-F238E27FC236}">
                        <a16:creationId xmlns:a16="http://schemas.microsoft.com/office/drawing/2014/main" id="{EA094F93-0FB9-F222-E4B1-ABE8A9EC41B0}"/>
                      </a:ext>
                    </a:extLst>
                  </p:cNvPr>
                  <p:cNvSpPr/>
                  <p:nvPr/>
                </p:nvSpPr>
                <p:spPr>
                  <a:xfrm>
                    <a:off x="5052157" y="2951876"/>
                    <a:ext cx="27736" cy="32039"/>
                  </a:xfrm>
                  <a:custGeom>
                    <a:avLst/>
                    <a:gdLst>
                      <a:gd name="connsiteX0" fmla="*/ 9922 w 27736"/>
                      <a:gd name="connsiteY0" fmla="*/ 8777 h 32039"/>
                      <a:gd name="connsiteX1" fmla="*/ 3287 w 27736"/>
                      <a:gd name="connsiteY1" fmla="*/ 6299 h 32039"/>
                      <a:gd name="connsiteX2" fmla="*/ 8403 w 27736"/>
                      <a:gd name="connsiteY2" fmla="*/ 863 h 32039"/>
                      <a:gd name="connsiteX3" fmla="*/ 17117 w 27736"/>
                      <a:gd name="connsiteY3" fmla="*/ 384 h 32039"/>
                      <a:gd name="connsiteX4" fmla="*/ 24471 w 27736"/>
                      <a:gd name="connsiteY4" fmla="*/ 2942 h 32039"/>
                      <a:gd name="connsiteX5" fmla="*/ 27429 w 27736"/>
                      <a:gd name="connsiteY5" fmla="*/ 6619 h 32039"/>
                      <a:gd name="connsiteX6" fmla="*/ 27189 w 27736"/>
                      <a:gd name="connsiteY6" fmla="*/ 13574 h 32039"/>
                      <a:gd name="connsiteX7" fmla="*/ 25510 w 27736"/>
                      <a:gd name="connsiteY7" fmla="*/ 22367 h 32039"/>
                      <a:gd name="connsiteX8" fmla="*/ 24870 w 27736"/>
                      <a:gd name="connsiteY8" fmla="*/ 27963 h 32039"/>
                      <a:gd name="connsiteX9" fmla="*/ 25510 w 27736"/>
                      <a:gd name="connsiteY9" fmla="*/ 32040 h 32039"/>
                      <a:gd name="connsiteX10" fmla="*/ 18076 w 27736"/>
                      <a:gd name="connsiteY10" fmla="*/ 30681 h 32039"/>
                      <a:gd name="connsiteX11" fmla="*/ 17756 w 27736"/>
                      <a:gd name="connsiteY11" fmla="*/ 28282 h 32039"/>
                      <a:gd name="connsiteX12" fmla="*/ 17676 w 27736"/>
                      <a:gd name="connsiteY12" fmla="*/ 27323 h 32039"/>
                      <a:gd name="connsiteX13" fmla="*/ 13040 w 27736"/>
                      <a:gd name="connsiteY13" fmla="*/ 29402 h 32039"/>
                      <a:gd name="connsiteX14" fmla="*/ 8163 w 27736"/>
                      <a:gd name="connsiteY14" fmla="*/ 29481 h 32039"/>
                      <a:gd name="connsiteX15" fmla="*/ 1608 w 27736"/>
                      <a:gd name="connsiteY15" fmla="*/ 25804 h 32039"/>
                      <a:gd name="connsiteX16" fmla="*/ 169 w 27736"/>
                      <a:gd name="connsiteY16" fmla="*/ 19329 h 32039"/>
                      <a:gd name="connsiteX17" fmla="*/ 2088 w 27736"/>
                      <a:gd name="connsiteY17" fmla="*/ 15252 h 32039"/>
                      <a:gd name="connsiteX18" fmla="*/ 5845 w 27736"/>
                      <a:gd name="connsiteY18" fmla="*/ 12934 h 32039"/>
                      <a:gd name="connsiteX19" fmla="*/ 12160 w 27736"/>
                      <a:gd name="connsiteY19" fmla="*/ 12295 h 32039"/>
                      <a:gd name="connsiteX20" fmla="*/ 19834 w 27736"/>
                      <a:gd name="connsiteY20" fmla="*/ 11735 h 32039"/>
                      <a:gd name="connsiteX21" fmla="*/ 19994 w 27736"/>
                      <a:gd name="connsiteY21" fmla="*/ 11016 h 32039"/>
                      <a:gd name="connsiteX22" fmla="*/ 19435 w 27736"/>
                      <a:gd name="connsiteY22" fmla="*/ 7738 h 32039"/>
                      <a:gd name="connsiteX23" fmla="*/ 15518 w 27736"/>
                      <a:gd name="connsiteY23" fmla="*/ 6059 h 32039"/>
                      <a:gd name="connsiteX24" fmla="*/ 12240 w 27736"/>
                      <a:gd name="connsiteY24" fmla="*/ 6299 h 32039"/>
                      <a:gd name="connsiteX25" fmla="*/ 9922 w 27736"/>
                      <a:gd name="connsiteY25" fmla="*/ 8777 h 32039"/>
                      <a:gd name="connsiteX26" fmla="*/ 18875 w 27736"/>
                      <a:gd name="connsiteY26" fmla="*/ 16771 h 32039"/>
                      <a:gd name="connsiteX27" fmla="*/ 14079 w 27736"/>
                      <a:gd name="connsiteY27" fmla="*/ 17091 h 32039"/>
                      <a:gd name="connsiteX28" fmla="*/ 9762 w 27736"/>
                      <a:gd name="connsiteY28" fmla="*/ 17651 h 32039"/>
                      <a:gd name="connsiteX29" fmla="*/ 7763 w 27736"/>
                      <a:gd name="connsiteY29" fmla="*/ 20049 h 32039"/>
                      <a:gd name="connsiteX30" fmla="*/ 8403 w 27736"/>
                      <a:gd name="connsiteY30" fmla="*/ 23006 h 32039"/>
                      <a:gd name="connsiteX31" fmla="*/ 11201 w 27736"/>
                      <a:gd name="connsiteY31" fmla="*/ 24685 h 32039"/>
                      <a:gd name="connsiteX32" fmla="*/ 15358 w 27736"/>
                      <a:gd name="connsiteY32" fmla="*/ 24046 h 32039"/>
                      <a:gd name="connsiteX33" fmla="*/ 17596 w 27736"/>
                      <a:gd name="connsiteY33" fmla="*/ 21887 h 32039"/>
                      <a:gd name="connsiteX34" fmla="*/ 18555 w 27736"/>
                      <a:gd name="connsiteY34" fmla="*/ 18290 h 32039"/>
                      <a:gd name="connsiteX35" fmla="*/ 18795 w 27736"/>
                      <a:gd name="connsiteY35" fmla="*/ 16771 h 3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7736" h="32039">
                        <a:moveTo>
                          <a:pt x="9922" y="8777"/>
                        </a:moveTo>
                        <a:lnTo>
                          <a:pt x="3287" y="6299"/>
                        </a:lnTo>
                        <a:cubicBezTo>
                          <a:pt x="4566" y="3661"/>
                          <a:pt x="6245" y="1903"/>
                          <a:pt x="8403" y="863"/>
                        </a:cubicBezTo>
                        <a:cubicBezTo>
                          <a:pt x="10562" y="-96"/>
                          <a:pt x="13439" y="-256"/>
                          <a:pt x="17117" y="384"/>
                        </a:cubicBezTo>
                        <a:cubicBezTo>
                          <a:pt x="20474" y="1023"/>
                          <a:pt x="22952" y="1823"/>
                          <a:pt x="24471" y="2942"/>
                        </a:cubicBezTo>
                        <a:cubicBezTo>
                          <a:pt x="25990" y="4061"/>
                          <a:pt x="26949" y="5260"/>
                          <a:pt x="27429" y="6619"/>
                        </a:cubicBezTo>
                        <a:cubicBezTo>
                          <a:pt x="27908" y="7978"/>
                          <a:pt x="27828" y="10296"/>
                          <a:pt x="27189" y="13574"/>
                        </a:cubicBezTo>
                        <a:lnTo>
                          <a:pt x="25510" y="22367"/>
                        </a:lnTo>
                        <a:cubicBezTo>
                          <a:pt x="25031" y="24845"/>
                          <a:pt x="24870" y="26764"/>
                          <a:pt x="24870" y="27963"/>
                        </a:cubicBezTo>
                        <a:cubicBezTo>
                          <a:pt x="24870" y="29162"/>
                          <a:pt x="25111" y="30521"/>
                          <a:pt x="25510" y="32040"/>
                        </a:cubicBezTo>
                        <a:lnTo>
                          <a:pt x="18076" y="30681"/>
                        </a:lnTo>
                        <a:cubicBezTo>
                          <a:pt x="17996" y="30121"/>
                          <a:pt x="17836" y="29322"/>
                          <a:pt x="17756" y="28282"/>
                        </a:cubicBezTo>
                        <a:cubicBezTo>
                          <a:pt x="17756" y="27803"/>
                          <a:pt x="17676" y="27483"/>
                          <a:pt x="17676" y="27323"/>
                        </a:cubicBezTo>
                        <a:cubicBezTo>
                          <a:pt x="16157" y="28362"/>
                          <a:pt x="14638" y="29002"/>
                          <a:pt x="13040" y="29402"/>
                        </a:cubicBezTo>
                        <a:cubicBezTo>
                          <a:pt x="11441" y="29801"/>
                          <a:pt x="9842" y="29801"/>
                          <a:pt x="8163" y="29481"/>
                        </a:cubicBezTo>
                        <a:cubicBezTo>
                          <a:pt x="5205" y="28922"/>
                          <a:pt x="3047" y="27723"/>
                          <a:pt x="1608" y="25804"/>
                        </a:cubicBezTo>
                        <a:cubicBezTo>
                          <a:pt x="249" y="23886"/>
                          <a:pt x="-311" y="21727"/>
                          <a:pt x="169" y="19329"/>
                        </a:cubicBezTo>
                        <a:cubicBezTo>
                          <a:pt x="489" y="17730"/>
                          <a:pt x="1129" y="16372"/>
                          <a:pt x="2088" y="15252"/>
                        </a:cubicBezTo>
                        <a:cubicBezTo>
                          <a:pt x="3047" y="14133"/>
                          <a:pt x="4326" y="13334"/>
                          <a:pt x="5845" y="12934"/>
                        </a:cubicBezTo>
                        <a:cubicBezTo>
                          <a:pt x="7364" y="12534"/>
                          <a:pt x="9442" y="12295"/>
                          <a:pt x="12160" y="12295"/>
                        </a:cubicBezTo>
                        <a:cubicBezTo>
                          <a:pt x="15837" y="12295"/>
                          <a:pt x="18395" y="12055"/>
                          <a:pt x="19834" y="11735"/>
                        </a:cubicBezTo>
                        <a:lnTo>
                          <a:pt x="19994" y="11016"/>
                        </a:lnTo>
                        <a:cubicBezTo>
                          <a:pt x="20234" y="9577"/>
                          <a:pt x="20074" y="8457"/>
                          <a:pt x="19435" y="7738"/>
                        </a:cubicBezTo>
                        <a:cubicBezTo>
                          <a:pt x="18795" y="7019"/>
                          <a:pt x="17516" y="6459"/>
                          <a:pt x="15518" y="6059"/>
                        </a:cubicBezTo>
                        <a:cubicBezTo>
                          <a:pt x="14158" y="5820"/>
                          <a:pt x="13120" y="5900"/>
                          <a:pt x="12240" y="6299"/>
                        </a:cubicBezTo>
                        <a:cubicBezTo>
                          <a:pt x="11361" y="6699"/>
                          <a:pt x="10641" y="7498"/>
                          <a:pt x="9922" y="8777"/>
                        </a:cubicBezTo>
                        <a:close/>
                        <a:moveTo>
                          <a:pt x="18875" y="16771"/>
                        </a:moveTo>
                        <a:cubicBezTo>
                          <a:pt x="17836" y="16931"/>
                          <a:pt x="16237" y="17011"/>
                          <a:pt x="14079" y="17091"/>
                        </a:cubicBezTo>
                        <a:cubicBezTo>
                          <a:pt x="11920" y="17171"/>
                          <a:pt x="10482" y="17331"/>
                          <a:pt x="9762" y="17651"/>
                        </a:cubicBezTo>
                        <a:cubicBezTo>
                          <a:pt x="8643" y="18130"/>
                          <a:pt x="8003" y="19009"/>
                          <a:pt x="7763" y="20049"/>
                        </a:cubicBezTo>
                        <a:cubicBezTo>
                          <a:pt x="7604" y="21088"/>
                          <a:pt x="7763" y="22047"/>
                          <a:pt x="8403" y="23006"/>
                        </a:cubicBezTo>
                        <a:cubicBezTo>
                          <a:pt x="9043" y="23886"/>
                          <a:pt x="10002" y="24445"/>
                          <a:pt x="11201" y="24685"/>
                        </a:cubicBezTo>
                        <a:cubicBezTo>
                          <a:pt x="12560" y="24925"/>
                          <a:pt x="13919" y="24685"/>
                          <a:pt x="15358" y="24046"/>
                        </a:cubicBezTo>
                        <a:cubicBezTo>
                          <a:pt x="16397" y="23566"/>
                          <a:pt x="17117" y="22767"/>
                          <a:pt x="17596" y="21887"/>
                        </a:cubicBezTo>
                        <a:cubicBezTo>
                          <a:pt x="17916" y="21248"/>
                          <a:pt x="18235" y="20049"/>
                          <a:pt x="18555" y="18290"/>
                        </a:cubicBezTo>
                        <a:lnTo>
                          <a:pt x="18795" y="1677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48" name="Freeform: Shape 5047">
                    <a:extLst>
                      <a:ext uri="{FF2B5EF4-FFF2-40B4-BE49-F238E27FC236}">
                        <a16:creationId xmlns:a16="http://schemas.microsoft.com/office/drawing/2014/main" id="{F48CE57E-CFDD-2AC7-EC86-8031C1C5D3B2}"/>
                      </a:ext>
                    </a:extLst>
                  </p:cNvPr>
                  <p:cNvSpPr/>
                  <p:nvPr/>
                </p:nvSpPr>
                <p:spPr>
                  <a:xfrm>
                    <a:off x="5081265" y="2956416"/>
                    <a:ext cx="32827" cy="40848"/>
                  </a:xfrm>
                  <a:custGeom>
                    <a:avLst/>
                    <a:gdLst>
                      <a:gd name="connsiteX0" fmla="*/ 7114 w 32827"/>
                      <a:gd name="connsiteY0" fmla="*/ 0 h 40848"/>
                      <a:gd name="connsiteX1" fmla="*/ 14149 w 32827"/>
                      <a:gd name="connsiteY1" fmla="*/ 1279 h 40848"/>
                      <a:gd name="connsiteX2" fmla="*/ 13430 w 32827"/>
                      <a:gd name="connsiteY2" fmla="*/ 5436 h 40848"/>
                      <a:gd name="connsiteX3" fmla="*/ 17746 w 32827"/>
                      <a:gd name="connsiteY3" fmla="*/ 2638 h 40848"/>
                      <a:gd name="connsiteX4" fmla="*/ 23182 w 32827"/>
                      <a:gd name="connsiteY4" fmla="*/ 2238 h 40848"/>
                      <a:gd name="connsiteX5" fmla="*/ 30936 w 32827"/>
                      <a:gd name="connsiteY5" fmla="*/ 7674 h 40848"/>
                      <a:gd name="connsiteX6" fmla="*/ 32455 w 32827"/>
                      <a:gd name="connsiteY6" fmla="*/ 19185 h 40848"/>
                      <a:gd name="connsiteX7" fmla="*/ 26939 w 32827"/>
                      <a:gd name="connsiteY7" fmla="*/ 29657 h 40848"/>
                      <a:gd name="connsiteX8" fmla="*/ 17746 w 32827"/>
                      <a:gd name="connsiteY8" fmla="*/ 32136 h 40848"/>
                      <a:gd name="connsiteX9" fmla="*/ 13589 w 32827"/>
                      <a:gd name="connsiteY9" fmla="*/ 30457 h 40848"/>
                      <a:gd name="connsiteX10" fmla="*/ 10152 w 32827"/>
                      <a:gd name="connsiteY10" fmla="*/ 26460 h 40848"/>
                      <a:gd name="connsiteX11" fmla="*/ 7594 w 32827"/>
                      <a:gd name="connsiteY11" fmla="*/ 40849 h 40848"/>
                      <a:gd name="connsiteX12" fmla="*/ 0 w 32827"/>
                      <a:gd name="connsiteY12" fmla="*/ 39490 h 40848"/>
                      <a:gd name="connsiteX13" fmla="*/ 7114 w 32827"/>
                      <a:gd name="connsiteY13" fmla="*/ 80 h 40848"/>
                      <a:gd name="connsiteX14" fmla="*/ 12070 w 32827"/>
                      <a:gd name="connsiteY14" fmla="*/ 15109 h 40848"/>
                      <a:gd name="connsiteX15" fmla="*/ 12710 w 32827"/>
                      <a:gd name="connsiteY15" fmla="*/ 22543 h 40848"/>
                      <a:gd name="connsiteX16" fmla="*/ 16947 w 32827"/>
                      <a:gd name="connsiteY16" fmla="*/ 25660 h 40848"/>
                      <a:gd name="connsiteX17" fmla="*/ 21743 w 32827"/>
                      <a:gd name="connsiteY17" fmla="*/ 24302 h 40848"/>
                      <a:gd name="connsiteX18" fmla="*/ 24781 w 32827"/>
                      <a:gd name="connsiteY18" fmla="*/ 17666 h 40848"/>
                      <a:gd name="connsiteX19" fmla="*/ 24141 w 32827"/>
                      <a:gd name="connsiteY19" fmla="*/ 10632 h 40848"/>
                      <a:gd name="connsiteX20" fmla="*/ 20064 w 32827"/>
                      <a:gd name="connsiteY20" fmla="*/ 7674 h 40848"/>
                      <a:gd name="connsiteX21" fmla="*/ 15108 w 32827"/>
                      <a:gd name="connsiteY21" fmla="*/ 8953 h 40848"/>
                      <a:gd name="connsiteX22" fmla="*/ 12150 w 32827"/>
                      <a:gd name="connsiteY22" fmla="*/ 14949 h 40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827" h="40848">
                        <a:moveTo>
                          <a:pt x="7114" y="0"/>
                        </a:moveTo>
                        <a:lnTo>
                          <a:pt x="14149" y="1279"/>
                        </a:lnTo>
                        <a:lnTo>
                          <a:pt x="13430" y="5436"/>
                        </a:lnTo>
                        <a:cubicBezTo>
                          <a:pt x="14629" y="4157"/>
                          <a:pt x="16067" y="3198"/>
                          <a:pt x="17746" y="2638"/>
                        </a:cubicBezTo>
                        <a:cubicBezTo>
                          <a:pt x="19505" y="1998"/>
                          <a:pt x="21264" y="1918"/>
                          <a:pt x="23182" y="2238"/>
                        </a:cubicBezTo>
                        <a:cubicBezTo>
                          <a:pt x="26539" y="2878"/>
                          <a:pt x="29097" y="4637"/>
                          <a:pt x="30936" y="7674"/>
                        </a:cubicBezTo>
                        <a:cubicBezTo>
                          <a:pt x="32775" y="10712"/>
                          <a:pt x="33254" y="14549"/>
                          <a:pt x="32455" y="19185"/>
                        </a:cubicBezTo>
                        <a:cubicBezTo>
                          <a:pt x="31576" y="23982"/>
                          <a:pt x="29737" y="27419"/>
                          <a:pt x="26939" y="29657"/>
                        </a:cubicBezTo>
                        <a:cubicBezTo>
                          <a:pt x="24141" y="31896"/>
                          <a:pt x="21104" y="32695"/>
                          <a:pt x="17746" y="32136"/>
                        </a:cubicBezTo>
                        <a:cubicBezTo>
                          <a:pt x="16147" y="31816"/>
                          <a:pt x="14789" y="31256"/>
                          <a:pt x="13589" y="30457"/>
                        </a:cubicBezTo>
                        <a:cubicBezTo>
                          <a:pt x="12390" y="29657"/>
                          <a:pt x="11271" y="28299"/>
                          <a:pt x="10152" y="26460"/>
                        </a:cubicBezTo>
                        <a:lnTo>
                          <a:pt x="7594" y="40849"/>
                        </a:lnTo>
                        <a:lnTo>
                          <a:pt x="0" y="39490"/>
                        </a:lnTo>
                        <a:lnTo>
                          <a:pt x="7114" y="80"/>
                        </a:lnTo>
                        <a:close/>
                        <a:moveTo>
                          <a:pt x="12070" y="15109"/>
                        </a:moveTo>
                        <a:cubicBezTo>
                          <a:pt x="11511" y="18306"/>
                          <a:pt x="11671" y="20784"/>
                          <a:pt x="12710" y="22543"/>
                        </a:cubicBezTo>
                        <a:cubicBezTo>
                          <a:pt x="13669" y="24302"/>
                          <a:pt x="15108" y="25341"/>
                          <a:pt x="16947" y="25660"/>
                        </a:cubicBezTo>
                        <a:cubicBezTo>
                          <a:pt x="18705" y="25980"/>
                          <a:pt x="20304" y="25501"/>
                          <a:pt x="21743" y="24302"/>
                        </a:cubicBezTo>
                        <a:cubicBezTo>
                          <a:pt x="23182" y="23103"/>
                          <a:pt x="24141" y="20944"/>
                          <a:pt x="24781" y="17666"/>
                        </a:cubicBezTo>
                        <a:cubicBezTo>
                          <a:pt x="25341" y="14629"/>
                          <a:pt x="25101" y="12311"/>
                          <a:pt x="24141" y="10632"/>
                        </a:cubicBezTo>
                        <a:cubicBezTo>
                          <a:pt x="23182" y="8953"/>
                          <a:pt x="21823" y="7994"/>
                          <a:pt x="20064" y="7674"/>
                        </a:cubicBezTo>
                        <a:cubicBezTo>
                          <a:pt x="18226" y="7355"/>
                          <a:pt x="16547" y="7754"/>
                          <a:pt x="15108" y="8953"/>
                        </a:cubicBezTo>
                        <a:cubicBezTo>
                          <a:pt x="13669" y="10152"/>
                          <a:pt x="12630" y="12151"/>
                          <a:pt x="12150" y="14949"/>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49" name="Freeform: Shape 5048">
                    <a:extLst>
                      <a:ext uri="{FF2B5EF4-FFF2-40B4-BE49-F238E27FC236}">
                        <a16:creationId xmlns:a16="http://schemas.microsoft.com/office/drawing/2014/main" id="{9924F52A-2A08-55D6-B53F-A7CEBE6E7420}"/>
                      </a:ext>
                    </a:extLst>
                  </p:cNvPr>
                  <p:cNvSpPr/>
                  <p:nvPr/>
                </p:nvSpPr>
                <p:spPr>
                  <a:xfrm>
                    <a:off x="5117642" y="2963981"/>
                    <a:ext cx="30000" cy="30422"/>
                  </a:xfrm>
                  <a:custGeom>
                    <a:avLst/>
                    <a:gdLst>
                      <a:gd name="connsiteX0" fmla="*/ 315 w 30000"/>
                      <a:gd name="connsiteY0" fmla="*/ 12101 h 30422"/>
                      <a:gd name="connsiteX1" fmla="*/ 3512 w 30000"/>
                      <a:gd name="connsiteY1" fmla="*/ 5146 h 30422"/>
                      <a:gd name="connsiteX2" fmla="*/ 9747 w 30000"/>
                      <a:gd name="connsiteY2" fmla="*/ 749 h 30422"/>
                      <a:gd name="connsiteX3" fmla="*/ 17661 w 30000"/>
                      <a:gd name="connsiteY3" fmla="*/ 270 h 30422"/>
                      <a:gd name="connsiteX4" fmla="*/ 27494 w 30000"/>
                      <a:gd name="connsiteY4" fmla="*/ 6425 h 30422"/>
                      <a:gd name="connsiteX5" fmla="*/ 29732 w 30000"/>
                      <a:gd name="connsiteY5" fmla="*/ 17776 h 30422"/>
                      <a:gd name="connsiteX6" fmla="*/ 23657 w 30000"/>
                      <a:gd name="connsiteY6" fmla="*/ 27769 h 30422"/>
                      <a:gd name="connsiteX7" fmla="*/ 12386 w 30000"/>
                      <a:gd name="connsiteY7" fmla="*/ 30167 h 30422"/>
                      <a:gd name="connsiteX8" fmla="*/ 5191 w 30000"/>
                      <a:gd name="connsiteY8" fmla="*/ 27049 h 30422"/>
                      <a:gd name="connsiteX9" fmla="*/ 714 w 30000"/>
                      <a:gd name="connsiteY9" fmla="*/ 20894 h 30422"/>
                      <a:gd name="connsiteX10" fmla="*/ 395 w 30000"/>
                      <a:gd name="connsiteY10" fmla="*/ 12181 h 30422"/>
                      <a:gd name="connsiteX11" fmla="*/ 7989 w 30000"/>
                      <a:gd name="connsiteY11" fmla="*/ 13939 h 30422"/>
                      <a:gd name="connsiteX12" fmla="*/ 8868 w 30000"/>
                      <a:gd name="connsiteY12" fmla="*/ 20814 h 30422"/>
                      <a:gd name="connsiteX13" fmla="*/ 13425 w 30000"/>
                      <a:gd name="connsiteY13" fmla="*/ 23932 h 30422"/>
                      <a:gd name="connsiteX14" fmla="*/ 18781 w 30000"/>
                      <a:gd name="connsiteY14" fmla="*/ 22573 h 30422"/>
                      <a:gd name="connsiteX15" fmla="*/ 21978 w 30000"/>
                      <a:gd name="connsiteY15" fmla="*/ 16337 h 30422"/>
                      <a:gd name="connsiteX16" fmla="*/ 21099 w 30000"/>
                      <a:gd name="connsiteY16" fmla="*/ 9543 h 30422"/>
                      <a:gd name="connsiteX17" fmla="*/ 16543 w 30000"/>
                      <a:gd name="connsiteY17" fmla="*/ 6425 h 30422"/>
                      <a:gd name="connsiteX18" fmla="*/ 11186 w 30000"/>
                      <a:gd name="connsiteY18" fmla="*/ 7784 h 30422"/>
                      <a:gd name="connsiteX19" fmla="*/ 7989 w 30000"/>
                      <a:gd name="connsiteY19" fmla="*/ 13939 h 3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000" h="30422">
                        <a:moveTo>
                          <a:pt x="315" y="12101"/>
                        </a:moveTo>
                        <a:cubicBezTo>
                          <a:pt x="794" y="9623"/>
                          <a:pt x="1834" y="7304"/>
                          <a:pt x="3512" y="5146"/>
                        </a:cubicBezTo>
                        <a:cubicBezTo>
                          <a:pt x="5191" y="2988"/>
                          <a:pt x="7269" y="1549"/>
                          <a:pt x="9747" y="749"/>
                        </a:cubicBezTo>
                        <a:cubicBezTo>
                          <a:pt x="12226" y="-50"/>
                          <a:pt x="14864" y="-210"/>
                          <a:pt x="17661" y="270"/>
                        </a:cubicBezTo>
                        <a:cubicBezTo>
                          <a:pt x="21978" y="1069"/>
                          <a:pt x="25256" y="3068"/>
                          <a:pt x="27494" y="6425"/>
                        </a:cubicBezTo>
                        <a:cubicBezTo>
                          <a:pt x="29732" y="9703"/>
                          <a:pt x="30452" y="13540"/>
                          <a:pt x="29732" y="17776"/>
                        </a:cubicBezTo>
                        <a:cubicBezTo>
                          <a:pt x="28933" y="22093"/>
                          <a:pt x="26935" y="25451"/>
                          <a:pt x="23657" y="27769"/>
                        </a:cubicBezTo>
                        <a:cubicBezTo>
                          <a:pt x="20379" y="30087"/>
                          <a:pt x="16622" y="30886"/>
                          <a:pt x="12386" y="30167"/>
                        </a:cubicBezTo>
                        <a:cubicBezTo>
                          <a:pt x="9747" y="29687"/>
                          <a:pt x="7349" y="28648"/>
                          <a:pt x="5191" y="27049"/>
                        </a:cubicBezTo>
                        <a:cubicBezTo>
                          <a:pt x="3033" y="25451"/>
                          <a:pt x="1514" y="23372"/>
                          <a:pt x="714" y="20894"/>
                        </a:cubicBezTo>
                        <a:cubicBezTo>
                          <a:pt x="-85" y="18416"/>
                          <a:pt x="-245" y="15458"/>
                          <a:pt x="395" y="12181"/>
                        </a:cubicBezTo>
                        <a:close/>
                        <a:moveTo>
                          <a:pt x="7989" y="13939"/>
                        </a:moveTo>
                        <a:cubicBezTo>
                          <a:pt x="7509" y="16737"/>
                          <a:pt x="7749" y="19056"/>
                          <a:pt x="8868" y="20814"/>
                        </a:cubicBezTo>
                        <a:cubicBezTo>
                          <a:pt x="9907" y="22573"/>
                          <a:pt x="11426" y="23612"/>
                          <a:pt x="13425" y="23932"/>
                        </a:cubicBezTo>
                        <a:cubicBezTo>
                          <a:pt x="15423" y="24252"/>
                          <a:pt x="17182" y="23852"/>
                          <a:pt x="18781" y="22573"/>
                        </a:cubicBezTo>
                        <a:cubicBezTo>
                          <a:pt x="20379" y="21294"/>
                          <a:pt x="21419" y="19215"/>
                          <a:pt x="21978" y="16337"/>
                        </a:cubicBezTo>
                        <a:cubicBezTo>
                          <a:pt x="22458" y="13540"/>
                          <a:pt x="22218" y="11301"/>
                          <a:pt x="21099" y="9543"/>
                        </a:cubicBezTo>
                        <a:cubicBezTo>
                          <a:pt x="20060" y="7784"/>
                          <a:pt x="18541" y="6745"/>
                          <a:pt x="16543" y="6425"/>
                        </a:cubicBezTo>
                        <a:cubicBezTo>
                          <a:pt x="14544" y="6105"/>
                          <a:pt x="12785" y="6505"/>
                          <a:pt x="11186" y="7784"/>
                        </a:cubicBezTo>
                        <a:cubicBezTo>
                          <a:pt x="9588" y="9063"/>
                          <a:pt x="8469" y="11062"/>
                          <a:pt x="7989" y="13939"/>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50" name="Freeform: Shape 5049">
                    <a:extLst>
                      <a:ext uri="{FF2B5EF4-FFF2-40B4-BE49-F238E27FC236}">
                        <a16:creationId xmlns:a16="http://schemas.microsoft.com/office/drawing/2014/main" id="{800A62F3-1CAD-F4E8-2AB0-B80D35CA0D1A}"/>
                      </a:ext>
                    </a:extLst>
                  </p:cNvPr>
                  <p:cNvSpPr/>
                  <p:nvPr/>
                </p:nvSpPr>
                <p:spPr>
                  <a:xfrm>
                    <a:off x="5150332" y="2968567"/>
                    <a:ext cx="23502" cy="29897"/>
                  </a:xfrm>
                  <a:custGeom>
                    <a:avLst/>
                    <a:gdLst>
                      <a:gd name="connsiteX0" fmla="*/ 7594 w 23502"/>
                      <a:gd name="connsiteY0" fmla="*/ 29897 h 29897"/>
                      <a:gd name="connsiteX1" fmla="*/ 0 w 23502"/>
                      <a:gd name="connsiteY1" fmla="*/ 28538 h 29897"/>
                      <a:gd name="connsiteX2" fmla="*/ 5116 w 23502"/>
                      <a:gd name="connsiteY2" fmla="*/ 0 h 29897"/>
                      <a:gd name="connsiteX3" fmla="*/ 12151 w 23502"/>
                      <a:gd name="connsiteY3" fmla="*/ 1279 h 29897"/>
                      <a:gd name="connsiteX4" fmla="*/ 11431 w 23502"/>
                      <a:gd name="connsiteY4" fmla="*/ 5356 h 29897"/>
                      <a:gd name="connsiteX5" fmla="*/ 15349 w 23502"/>
                      <a:gd name="connsiteY5" fmla="*/ 2158 h 29897"/>
                      <a:gd name="connsiteX6" fmla="*/ 18786 w 23502"/>
                      <a:gd name="connsiteY6" fmla="*/ 1838 h 29897"/>
                      <a:gd name="connsiteX7" fmla="*/ 23502 w 23502"/>
                      <a:gd name="connsiteY7" fmla="*/ 4157 h 29897"/>
                      <a:gd name="connsiteX8" fmla="*/ 19985 w 23502"/>
                      <a:gd name="connsiteY8" fmla="*/ 10312 h 29897"/>
                      <a:gd name="connsiteX9" fmla="*/ 16627 w 23502"/>
                      <a:gd name="connsiteY9" fmla="*/ 8394 h 29897"/>
                      <a:gd name="connsiteX10" fmla="*/ 13750 w 23502"/>
                      <a:gd name="connsiteY10" fmla="*/ 8793 h 29897"/>
                      <a:gd name="connsiteX11" fmla="*/ 11431 w 23502"/>
                      <a:gd name="connsiteY11" fmla="*/ 11671 h 29897"/>
                      <a:gd name="connsiteX12" fmla="*/ 9033 w 23502"/>
                      <a:gd name="connsiteY12" fmla="*/ 21104 h 29897"/>
                      <a:gd name="connsiteX13" fmla="*/ 7434 w 23502"/>
                      <a:gd name="connsiteY13" fmla="*/ 29897 h 2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502" h="29897">
                        <a:moveTo>
                          <a:pt x="7594" y="29897"/>
                        </a:moveTo>
                        <a:lnTo>
                          <a:pt x="0" y="28538"/>
                        </a:lnTo>
                        <a:lnTo>
                          <a:pt x="5116" y="0"/>
                        </a:lnTo>
                        <a:lnTo>
                          <a:pt x="12151" y="1279"/>
                        </a:lnTo>
                        <a:lnTo>
                          <a:pt x="11431" y="5356"/>
                        </a:lnTo>
                        <a:cubicBezTo>
                          <a:pt x="12950" y="3677"/>
                          <a:pt x="14309" y="2558"/>
                          <a:pt x="15349" y="2158"/>
                        </a:cubicBezTo>
                        <a:cubicBezTo>
                          <a:pt x="16387" y="1758"/>
                          <a:pt x="17587" y="1599"/>
                          <a:pt x="18786" y="1838"/>
                        </a:cubicBezTo>
                        <a:cubicBezTo>
                          <a:pt x="20464" y="2158"/>
                          <a:pt x="22063" y="2958"/>
                          <a:pt x="23502" y="4157"/>
                        </a:cubicBezTo>
                        <a:lnTo>
                          <a:pt x="19985" y="10312"/>
                        </a:lnTo>
                        <a:cubicBezTo>
                          <a:pt x="18866" y="9273"/>
                          <a:pt x="17747" y="8633"/>
                          <a:pt x="16627" y="8394"/>
                        </a:cubicBezTo>
                        <a:cubicBezTo>
                          <a:pt x="15588" y="8234"/>
                          <a:pt x="14629" y="8394"/>
                          <a:pt x="13750" y="8793"/>
                        </a:cubicBezTo>
                        <a:cubicBezTo>
                          <a:pt x="12871" y="9273"/>
                          <a:pt x="12151" y="10152"/>
                          <a:pt x="11431" y="11671"/>
                        </a:cubicBezTo>
                        <a:cubicBezTo>
                          <a:pt x="10712" y="13110"/>
                          <a:pt x="9912" y="16307"/>
                          <a:pt x="9033" y="21104"/>
                        </a:cubicBezTo>
                        <a:lnTo>
                          <a:pt x="7434" y="2989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51" name="Freeform: Shape 5050">
                    <a:extLst>
                      <a:ext uri="{FF2B5EF4-FFF2-40B4-BE49-F238E27FC236}">
                        <a16:creationId xmlns:a16="http://schemas.microsoft.com/office/drawing/2014/main" id="{5649C9DB-E586-7054-D992-E6A54C8FC362}"/>
                      </a:ext>
                    </a:extLst>
                  </p:cNvPr>
                  <p:cNvSpPr/>
                  <p:nvPr/>
                </p:nvSpPr>
                <p:spPr>
                  <a:xfrm>
                    <a:off x="5172025" y="2973507"/>
                    <a:ext cx="27208" cy="30547"/>
                  </a:xfrm>
                  <a:custGeom>
                    <a:avLst/>
                    <a:gdLst>
                      <a:gd name="connsiteX0" fmla="*/ 18276 w 27208"/>
                      <a:gd name="connsiteY0" fmla="*/ 21360 h 30547"/>
                      <a:gd name="connsiteX1" fmla="*/ 25551 w 27208"/>
                      <a:gd name="connsiteY1" fmla="*/ 23999 h 30547"/>
                      <a:gd name="connsiteX2" fmla="*/ 19795 w 27208"/>
                      <a:gd name="connsiteY2" fmla="*/ 29514 h 30547"/>
                      <a:gd name="connsiteX3" fmla="*/ 11562 w 27208"/>
                      <a:gd name="connsiteY3" fmla="*/ 30234 h 30547"/>
                      <a:gd name="connsiteX4" fmla="*/ 1409 w 27208"/>
                      <a:gd name="connsiteY4" fmla="*/ 23359 h 30547"/>
                      <a:gd name="connsiteX5" fmla="*/ 370 w 27208"/>
                      <a:gd name="connsiteY5" fmla="*/ 13047 h 30547"/>
                      <a:gd name="connsiteX6" fmla="*/ 6046 w 27208"/>
                      <a:gd name="connsiteY6" fmla="*/ 2575 h 30547"/>
                      <a:gd name="connsiteX7" fmla="*/ 16118 w 27208"/>
                      <a:gd name="connsiteY7" fmla="*/ 257 h 30547"/>
                      <a:gd name="connsiteX8" fmla="*/ 25391 w 27208"/>
                      <a:gd name="connsiteY8" fmla="*/ 6252 h 30547"/>
                      <a:gd name="connsiteX9" fmla="*/ 26590 w 27208"/>
                      <a:gd name="connsiteY9" fmla="*/ 19762 h 30547"/>
                      <a:gd name="connsiteX10" fmla="*/ 7645 w 27208"/>
                      <a:gd name="connsiteY10" fmla="*/ 16324 h 30547"/>
                      <a:gd name="connsiteX11" fmla="*/ 8524 w 27208"/>
                      <a:gd name="connsiteY11" fmla="*/ 21920 h 30547"/>
                      <a:gd name="connsiteX12" fmla="*/ 12521 w 27208"/>
                      <a:gd name="connsiteY12" fmla="*/ 24558 h 30547"/>
                      <a:gd name="connsiteX13" fmla="*/ 15718 w 27208"/>
                      <a:gd name="connsiteY13" fmla="*/ 24158 h 30547"/>
                      <a:gd name="connsiteX14" fmla="*/ 18117 w 27208"/>
                      <a:gd name="connsiteY14" fmla="*/ 21360 h 30547"/>
                      <a:gd name="connsiteX15" fmla="*/ 20115 w 27208"/>
                      <a:gd name="connsiteY15" fmla="*/ 13846 h 30547"/>
                      <a:gd name="connsiteX16" fmla="*/ 19316 w 27208"/>
                      <a:gd name="connsiteY16" fmla="*/ 8570 h 30547"/>
                      <a:gd name="connsiteX17" fmla="*/ 15718 w 27208"/>
                      <a:gd name="connsiteY17" fmla="*/ 6172 h 30547"/>
                      <a:gd name="connsiteX18" fmla="*/ 11322 w 27208"/>
                      <a:gd name="connsiteY18" fmla="*/ 7211 h 30547"/>
                      <a:gd name="connsiteX19" fmla="*/ 8844 w 27208"/>
                      <a:gd name="connsiteY19" fmla="*/ 11848 h 30547"/>
                      <a:gd name="connsiteX20" fmla="*/ 20115 w 27208"/>
                      <a:gd name="connsiteY20" fmla="*/ 13846 h 3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208" h="30547">
                        <a:moveTo>
                          <a:pt x="18276" y="21360"/>
                        </a:moveTo>
                        <a:lnTo>
                          <a:pt x="25551" y="23999"/>
                        </a:lnTo>
                        <a:cubicBezTo>
                          <a:pt x="24112" y="26556"/>
                          <a:pt x="22193" y="28395"/>
                          <a:pt x="19795" y="29514"/>
                        </a:cubicBezTo>
                        <a:cubicBezTo>
                          <a:pt x="17397" y="30633"/>
                          <a:pt x="14679" y="30793"/>
                          <a:pt x="11562" y="30234"/>
                        </a:cubicBezTo>
                        <a:cubicBezTo>
                          <a:pt x="6606" y="29354"/>
                          <a:pt x="3168" y="27036"/>
                          <a:pt x="1409" y="23359"/>
                        </a:cubicBezTo>
                        <a:cubicBezTo>
                          <a:pt x="-29" y="20401"/>
                          <a:pt x="-349" y="16964"/>
                          <a:pt x="370" y="13047"/>
                        </a:cubicBezTo>
                        <a:cubicBezTo>
                          <a:pt x="1249" y="8330"/>
                          <a:pt x="3088" y="4813"/>
                          <a:pt x="6046" y="2575"/>
                        </a:cubicBezTo>
                        <a:cubicBezTo>
                          <a:pt x="9004" y="336"/>
                          <a:pt x="12361" y="-463"/>
                          <a:pt x="16118" y="257"/>
                        </a:cubicBezTo>
                        <a:cubicBezTo>
                          <a:pt x="20355" y="1056"/>
                          <a:pt x="23473" y="3055"/>
                          <a:pt x="25391" y="6252"/>
                        </a:cubicBezTo>
                        <a:cubicBezTo>
                          <a:pt x="27310" y="9530"/>
                          <a:pt x="27709" y="14006"/>
                          <a:pt x="26590" y="19762"/>
                        </a:cubicBezTo>
                        <a:lnTo>
                          <a:pt x="7645" y="16324"/>
                        </a:lnTo>
                        <a:cubicBezTo>
                          <a:pt x="7325" y="18563"/>
                          <a:pt x="7645" y="20401"/>
                          <a:pt x="8524" y="21920"/>
                        </a:cubicBezTo>
                        <a:cubicBezTo>
                          <a:pt x="9483" y="23359"/>
                          <a:pt x="10842" y="24238"/>
                          <a:pt x="12521" y="24558"/>
                        </a:cubicBezTo>
                        <a:cubicBezTo>
                          <a:pt x="13720" y="24798"/>
                          <a:pt x="14759" y="24558"/>
                          <a:pt x="15718" y="24158"/>
                        </a:cubicBezTo>
                        <a:cubicBezTo>
                          <a:pt x="16678" y="23679"/>
                          <a:pt x="17397" y="22720"/>
                          <a:pt x="18117" y="21360"/>
                        </a:cubicBezTo>
                        <a:close/>
                        <a:moveTo>
                          <a:pt x="20115" y="13846"/>
                        </a:moveTo>
                        <a:cubicBezTo>
                          <a:pt x="20435" y="11688"/>
                          <a:pt x="20115" y="9849"/>
                          <a:pt x="19316" y="8570"/>
                        </a:cubicBezTo>
                        <a:cubicBezTo>
                          <a:pt x="18436" y="7211"/>
                          <a:pt x="17237" y="6412"/>
                          <a:pt x="15718" y="6172"/>
                        </a:cubicBezTo>
                        <a:cubicBezTo>
                          <a:pt x="14040" y="5852"/>
                          <a:pt x="12601" y="6172"/>
                          <a:pt x="11322" y="7211"/>
                        </a:cubicBezTo>
                        <a:cubicBezTo>
                          <a:pt x="10043" y="8251"/>
                          <a:pt x="9243" y="9769"/>
                          <a:pt x="8844" y="11848"/>
                        </a:cubicBezTo>
                        <a:lnTo>
                          <a:pt x="20115" y="1384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2" name="Graphic 2243">
                  <a:extLst>
                    <a:ext uri="{FF2B5EF4-FFF2-40B4-BE49-F238E27FC236}">
                      <a16:creationId xmlns:a16="http://schemas.microsoft.com/office/drawing/2014/main" id="{5D206066-DA8F-8A66-2F35-8141A6A62ED4}"/>
                    </a:ext>
                  </a:extLst>
                </p:cNvPr>
                <p:cNvGrpSpPr/>
                <p:nvPr/>
              </p:nvGrpSpPr>
              <p:grpSpPr>
                <a:xfrm>
                  <a:off x="4979901" y="3001022"/>
                  <a:ext cx="189935" cy="73703"/>
                  <a:chOff x="4979901" y="3001022"/>
                  <a:chExt cx="189935" cy="73703"/>
                </a:xfrm>
                <a:solidFill>
                  <a:srgbClr val="000000"/>
                </a:solidFill>
              </p:grpSpPr>
              <p:sp>
                <p:nvSpPr>
                  <p:cNvPr id="5035" name="Freeform: Shape 5034">
                    <a:extLst>
                      <a:ext uri="{FF2B5EF4-FFF2-40B4-BE49-F238E27FC236}">
                        <a16:creationId xmlns:a16="http://schemas.microsoft.com/office/drawing/2014/main" id="{D065C04A-9AFE-E439-4DD4-E205EA0E83A0}"/>
                      </a:ext>
                    </a:extLst>
                  </p:cNvPr>
                  <p:cNvSpPr/>
                  <p:nvPr/>
                </p:nvSpPr>
                <p:spPr>
                  <a:xfrm>
                    <a:off x="4979901" y="3001022"/>
                    <a:ext cx="27899" cy="37171"/>
                  </a:xfrm>
                  <a:custGeom>
                    <a:avLst/>
                    <a:gdLst>
                      <a:gd name="connsiteX0" fmla="*/ 4077 w 27899"/>
                      <a:gd name="connsiteY0" fmla="*/ 35733 h 37171"/>
                      <a:gd name="connsiteX1" fmla="*/ 9992 w 27899"/>
                      <a:gd name="connsiteY1" fmla="*/ 7834 h 37171"/>
                      <a:gd name="connsiteX2" fmla="*/ 0 w 27899"/>
                      <a:gd name="connsiteY2" fmla="*/ 5676 h 37171"/>
                      <a:gd name="connsiteX3" fmla="*/ 1199 w 27899"/>
                      <a:gd name="connsiteY3" fmla="*/ 0 h 37171"/>
                      <a:gd name="connsiteX4" fmla="*/ 27899 w 27899"/>
                      <a:gd name="connsiteY4" fmla="*/ 5676 h 37171"/>
                      <a:gd name="connsiteX5" fmla="*/ 26700 w 27899"/>
                      <a:gd name="connsiteY5" fmla="*/ 11351 h 37171"/>
                      <a:gd name="connsiteX6" fmla="*/ 16788 w 27899"/>
                      <a:gd name="connsiteY6" fmla="*/ 9273 h 37171"/>
                      <a:gd name="connsiteX7" fmla="*/ 10872 w 27899"/>
                      <a:gd name="connsiteY7" fmla="*/ 37172 h 37171"/>
                      <a:gd name="connsiteX8" fmla="*/ 4077 w 27899"/>
                      <a:gd name="connsiteY8" fmla="*/ 35733 h 3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99" h="37171">
                        <a:moveTo>
                          <a:pt x="4077" y="35733"/>
                        </a:moveTo>
                        <a:lnTo>
                          <a:pt x="9992" y="7834"/>
                        </a:lnTo>
                        <a:lnTo>
                          <a:pt x="0" y="5676"/>
                        </a:lnTo>
                        <a:lnTo>
                          <a:pt x="1199" y="0"/>
                        </a:lnTo>
                        <a:lnTo>
                          <a:pt x="27899" y="5676"/>
                        </a:lnTo>
                        <a:lnTo>
                          <a:pt x="26700" y="11351"/>
                        </a:lnTo>
                        <a:lnTo>
                          <a:pt x="16788" y="9273"/>
                        </a:lnTo>
                        <a:lnTo>
                          <a:pt x="10872" y="37172"/>
                        </a:lnTo>
                        <a:lnTo>
                          <a:pt x="4077" y="3573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36" name="Freeform: Shape 5035">
                    <a:extLst>
                      <a:ext uri="{FF2B5EF4-FFF2-40B4-BE49-F238E27FC236}">
                        <a16:creationId xmlns:a16="http://schemas.microsoft.com/office/drawing/2014/main" id="{06BC9363-2998-9B49-5740-7FD80A41CC56}"/>
                      </a:ext>
                    </a:extLst>
                  </p:cNvPr>
                  <p:cNvSpPr/>
                  <p:nvPr/>
                </p:nvSpPr>
                <p:spPr>
                  <a:xfrm>
                    <a:off x="5004922" y="3007577"/>
                    <a:ext cx="25980" cy="38370"/>
                  </a:xfrm>
                  <a:custGeom>
                    <a:avLst/>
                    <a:gdLst>
                      <a:gd name="connsiteX0" fmla="*/ 13670 w 25980"/>
                      <a:gd name="connsiteY0" fmla="*/ 1439 h 38370"/>
                      <a:gd name="connsiteX1" fmla="*/ 11032 w 25980"/>
                      <a:gd name="connsiteY1" fmla="*/ 13750 h 38370"/>
                      <a:gd name="connsiteX2" fmla="*/ 19266 w 25980"/>
                      <a:gd name="connsiteY2" fmla="*/ 11671 h 38370"/>
                      <a:gd name="connsiteX3" fmla="*/ 23103 w 25980"/>
                      <a:gd name="connsiteY3" fmla="*/ 13350 h 38370"/>
                      <a:gd name="connsiteX4" fmla="*/ 25341 w 25980"/>
                      <a:gd name="connsiteY4" fmla="*/ 16068 h 38370"/>
                      <a:gd name="connsiteX5" fmla="*/ 25980 w 25980"/>
                      <a:gd name="connsiteY5" fmla="*/ 19186 h 38370"/>
                      <a:gd name="connsiteX6" fmla="*/ 25261 w 25980"/>
                      <a:gd name="connsiteY6" fmla="*/ 24062 h 38370"/>
                      <a:gd name="connsiteX7" fmla="*/ 22223 w 25980"/>
                      <a:gd name="connsiteY7" fmla="*/ 38371 h 38370"/>
                      <a:gd name="connsiteX8" fmla="*/ 15748 w 25980"/>
                      <a:gd name="connsiteY8" fmla="*/ 37012 h 38370"/>
                      <a:gd name="connsiteX9" fmla="*/ 18466 w 25980"/>
                      <a:gd name="connsiteY9" fmla="*/ 24142 h 38370"/>
                      <a:gd name="connsiteX10" fmla="*/ 19106 w 25980"/>
                      <a:gd name="connsiteY10" fmla="*/ 19186 h 38370"/>
                      <a:gd name="connsiteX11" fmla="*/ 18146 w 25980"/>
                      <a:gd name="connsiteY11" fmla="*/ 17267 h 38370"/>
                      <a:gd name="connsiteX12" fmla="*/ 15988 w 25980"/>
                      <a:gd name="connsiteY12" fmla="*/ 16148 h 38370"/>
                      <a:gd name="connsiteX13" fmla="*/ 12950 w 25980"/>
                      <a:gd name="connsiteY13" fmla="*/ 16308 h 38370"/>
                      <a:gd name="connsiteX14" fmla="*/ 10632 w 25980"/>
                      <a:gd name="connsiteY14" fmla="*/ 18306 h 38370"/>
                      <a:gd name="connsiteX15" fmla="*/ 9033 w 25980"/>
                      <a:gd name="connsiteY15" fmla="*/ 22783 h 38370"/>
                      <a:gd name="connsiteX16" fmla="*/ 6475 w 25980"/>
                      <a:gd name="connsiteY16" fmla="*/ 34934 h 38370"/>
                      <a:gd name="connsiteX17" fmla="*/ 0 w 25980"/>
                      <a:gd name="connsiteY17" fmla="*/ 33575 h 38370"/>
                      <a:gd name="connsiteX18" fmla="*/ 7115 w 25980"/>
                      <a:gd name="connsiteY18" fmla="*/ 0 h 38370"/>
                      <a:gd name="connsiteX19" fmla="*/ 13590 w 25980"/>
                      <a:gd name="connsiteY19" fmla="*/ 1359 h 38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980" h="38370">
                        <a:moveTo>
                          <a:pt x="13670" y="1439"/>
                        </a:moveTo>
                        <a:lnTo>
                          <a:pt x="11032" y="13750"/>
                        </a:lnTo>
                        <a:cubicBezTo>
                          <a:pt x="13590" y="11751"/>
                          <a:pt x="16388" y="11112"/>
                          <a:pt x="19266" y="11671"/>
                        </a:cubicBezTo>
                        <a:cubicBezTo>
                          <a:pt x="20784" y="11991"/>
                          <a:pt x="22063" y="12550"/>
                          <a:pt x="23103" y="13350"/>
                        </a:cubicBezTo>
                        <a:cubicBezTo>
                          <a:pt x="24142" y="14149"/>
                          <a:pt x="24941" y="15029"/>
                          <a:pt x="25341" y="16068"/>
                        </a:cubicBezTo>
                        <a:cubicBezTo>
                          <a:pt x="25741" y="17027"/>
                          <a:pt x="25980" y="18066"/>
                          <a:pt x="25980" y="19186"/>
                        </a:cubicBezTo>
                        <a:cubicBezTo>
                          <a:pt x="25980" y="20305"/>
                          <a:pt x="25741" y="21903"/>
                          <a:pt x="25261" y="24062"/>
                        </a:cubicBezTo>
                        <a:lnTo>
                          <a:pt x="22223" y="38371"/>
                        </a:lnTo>
                        <a:lnTo>
                          <a:pt x="15748" y="37012"/>
                        </a:lnTo>
                        <a:lnTo>
                          <a:pt x="18466" y="24142"/>
                        </a:lnTo>
                        <a:cubicBezTo>
                          <a:pt x="19026" y="21584"/>
                          <a:pt x="19186" y="19985"/>
                          <a:pt x="19106" y="19186"/>
                        </a:cubicBezTo>
                        <a:cubicBezTo>
                          <a:pt x="19026" y="18386"/>
                          <a:pt x="18706" y="17827"/>
                          <a:pt x="18146" y="17267"/>
                        </a:cubicBezTo>
                        <a:cubicBezTo>
                          <a:pt x="17587" y="16707"/>
                          <a:pt x="16868" y="16388"/>
                          <a:pt x="15988" y="16148"/>
                        </a:cubicBezTo>
                        <a:cubicBezTo>
                          <a:pt x="14949" y="15908"/>
                          <a:pt x="13909" y="15988"/>
                          <a:pt x="12950" y="16308"/>
                        </a:cubicBezTo>
                        <a:cubicBezTo>
                          <a:pt x="11991" y="16627"/>
                          <a:pt x="11192" y="17267"/>
                          <a:pt x="10632" y="18306"/>
                        </a:cubicBezTo>
                        <a:cubicBezTo>
                          <a:pt x="9992" y="19265"/>
                          <a:pt x="9513" y="20784"/>
                          <a:pt x="9033" y="22783"/>
                        </a:cubicBezTo>
                        <a:lnTo>
                          <a:pt x="6475" y="34934"/>
                        </a:lnTo>
                        <a:lnTo>
                          <a:pt x="0" y="33575"/>
                        </a:lnTo>
                        <a:lnTo>
                          <a:pt x="7115" y="0"/>
                        </a:lnTo>
                        <a:lnTo>
                          <a:pt x="13590" y="135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37" name="Freeform: Shape 5036">
                    <a:extLst>
                      <a:ext uri="{FF2B5EF4-FFF2-40B4-BE49-F238E27FC236}">
                        <a16:creationId xmlns:a16="http://schemas.microsoft.com/office/drawing/2014/main" id="{95739EA0-3DC1-B659-39BB-A55A31C4CB9C}"/>
                      </a:ext>
                    </a:extLst>
                  </p:cNvPr>
                  <p:cNvSpPr/>
                  <p:nvPr/>
                </p:nvSpPr>
                <p:spPr>
                  <a:xfrm>
                    <a:off x="5033261" y="3023951"/>
                    <a:ext cx="23968" cy="27832"/>
                  </a:xfrm>
                  <a:custGeom>
                    <a:avLst/>
                    <a:gdLst>
                      <a:gd name="connsiteX0" fmla="*/ 8833 w 23968"/>
                      <a:gd name="connsiteY0" fmla="*/ 7448 h 27832"/>
                      <a:gd name="connsiteX1" fmla="*/ 3237 w 23968"/>
                      <a:gd name="connsiteY1" fmla="*/ 5130 h 27832"/>
                      <a:gd name="connsiteX2" fmla="*/ 7714 w 23968"/>
                      <a:gd name="connsiteY2" fmla="*/ 653 h 27832"/>
                      <a:gd name="connsiteX3" fmla="*/ 15228 w 23968"/>
                      <a:gd name="connsiteY3" fmla="*/ 493 h 27832"/>
                      <a:gd name="connsiteX4" fmla="*/ 21384 w 23968"/>
                      <a:gd name="connsiteY4" fmla="*/ 2891 h 27832"/>
                      <a:gd name="connsiteX5" fmla="*/ 23782 w 23968"/>
                      <a:gd name="connsiteY5" fmla="*/ 6089 h 27832"/>
                      <a:gd name="connsiteX6" fmla="*/ 23462 w 23968"/>
                      <a:gd name="connsiteY6" fmla="*/ 12004 h 27832"/>
                      <a:gd name="connsiteX7" fmla="*/ 21783 w 23968"/>
                      <a:gd name="connsiteY7" fmla="*/ 19519 h 27832"/>
                      <a:gd name="connsiteX8" fmla="*/ 21064 w 23968"/>
                      <a:gd name="connsiteY8" fmla="*/ 24315 h 27832"/>
                      <a:gd name="connsiteX9" fmla="*/ 21543 w 23968"/>
                      <a:gd name="connsiteY9" fmla="*/ 27832 h 27832"/>
                      <a:gd name="connsiteX10" fmla="*/ 15148 w 23968"/>
                      <a:gd name="connsiteY10" fmla="*/ 26473 h 27832"/>
                      <a:gd name="connsiteX11" fmla="*/ 14909 w 23968"/>
                      <a:gd name="connsiteY11" fmla="*/ 24475 h 27832"/>
                      <a:gd name="connsiteX12" fmla="*/ 14909 w 23968"/>
                      <a:gd name="connsiteY12" fmla="*/ 23676 h 27832"/>
                      <a:gd name="connsiteX13" fmla="*/ 10912 w 23968"/>
                      <a:gd name="connsiteY13" fmla="*/ 25354 h 27832"/>
                      <a:gd name="connsiteX14" fmla="*/ 6755 w 23968"/>
                      <a:gd name="connsiteY14" fmla="*/ 25354 h 27832"/>
                      <a:gd name="connsiteX15" fmla="*/ 1239 w 23968"/>
                      <a:gd name="connsiteY15" fmla="*/ 22077 h 27832"/>
                      <a:gd name="connsiteX16" fmla="*/ 200 w 23968"/>
                      <a:gd name="connsiteY16" fmla="*/ 16481 h 27832"/>
                      <a:gd name="connsiteX17" fmla="*/ 1959 w 23968"/>
                      <a:gd name="connsiteY17" fmla="*/ 13044 h 27832"/>
                      <a:gd name="connsiteX18" fmla="*/ 5236 w 23968"/>
                      <a:gd name="connsiteY18" fmla="*/ 11125 h 27832"/>
                      <a:gd name="connsiteX19" fmla="*/ 10672 w 23968"/>
                      <a:gd name="connsiteY19" fmla="*/ 10725 h 27832"/>
                      <a:gd name="connsiteX20" fmla="*/ 17227 w 23968"/>
                      <a:gd name="connsiteY20" fmla="*/ 10486 h 27832"/>
                      <a:gd name="connsiteX21" fmla="*/ 17387 w 23968"/>
                      <a:gd name="connsiteY21" fmla="*/ 9846 h 27832"/>
                      <a:gd name="connsiteX22" fmla="*/ 17067 w 23968"/>
                      <a:gd name="connsiteY22" fmla="*/ 6968 h 27832"/>
                      <a:gd name="connsiteX23" fmla="*/ 13789 w 23968"/>
                      <a:gd name="connsiteY23" fmla="*/ 5449 h 27832"/>
                      <a:gd name="connsiteX24" fmla="*/ 10992 w 23968"/>
                      <a:gd name="connsiteY24" fmla="*/ 5529 h 27832"/>
                      <a:gd name="connsiteX25" fmla="*/ 8913 w 23968"/>
                      <a:gd name="connsiteY25" fmla="*/ 7608 h 27832"/>
                      <a:gd name="connsiteX26" fmla="*/ 16347 w 23968"/>
                      <a:gd name="connsiteY26" fmla="*/ 14483 h 27832"/>
                      <a:gd name="connsiteX27" fmla="*/ 12190 w 23968"/>
                      <a:gd name="connsiteY27" fmla="*/ 14642 h 27832"/>
                      <a:gd name="connsiteX28" fmla="*/ 8434 w 23968"/>
                      <a:gd name="connsiteY28" fmla="*/ 15042 h 27832"/>
                      <a:gd name="connsiteX29" fmla="*/ 6675 w 23968"/>
                      <a:gd name="connsiteY29" fmla="*/ 17041 h 27832"/>
                      <a:gd name="connsiteX30" fmla="*/ 7154 w 23968"/>
                      <a:gd name="connsiteY30" fmla="*/ 19599 h 27832"/>
                      <a:gd name="connsiteX31" fmla="*/ 9473 w 23968"/>
                      <a:gd name="connsiteY31" fmla="*/ 21117 h 27832"/>
                      <a:gd name="connsiteX32" fmla="*/ 13070 w 23968"/>
                      <a:gd name="connsiteY32" fmla="*/ 20718 h 27832"/>
                      <a:gd name="connsiteX33" fmla="*/ 15068 w 23968"/>
                      <a:gd name="connsiteY33" fmla="*/ 18879 h 27832"/>
                      <a:gd name="connsiteX34" fmla="*/ 16028 w 23968"/>
                      <a:gd name="connsiteY34" fmla="*/ 15762 h 27832"/>
                      <a:gd name="connsiteX35" fmla="*/ 16267 w 23968"/>
                      <a:gd name="connsiteY35" fmla="*/ 14483 h 2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968" h="27832">
                        <a:moveTo>
                          <a:pt x="8833" y="7448"/>
                        </a:moveTo>
                        <a:lnTo>
                          <a:pt x="3237" y="5130"/>
                        </a:lnTo>
                        <a:cubicBezTo>
                          <a:pt x="4357" y="2891"/>
                          <a:pt x="5875" y="1452"/>
                          <a:pt x="7714" y="653"/>
                        </a:cubicBezTo>
                        <a:cubicBezTo>
                          <a:pt x="9552" y="-146"/>
                          <a:pt x="12031" y="-226"/>
                          <a:pt x="15228" y="493"/>
                        </a:cubicBezTo>
                        <a:cubicBezTo>
                          <a:pt x="18106" y="1133"/>
                          <a:pt x="20184" y="1932"/>
                          <a:pt x="21384" y="2891"/>
                        </a:cubicBezTo>
                        <a:cubicBezTo>
                          <a:pt x="22662" y="3851"/>
                          <a:pt x="23462" y="4970"/>
                          <a:pt x="23782" y="6089"/>
                        </a:cubicBezTo>
                        <a:cubicBezTo>
                          <a:pt x="24101" y="7288"/>
                          <a:pt x="24022" y="9207"/>
                          <a:pt x="23462" y="12004"/>
                        </a:cubicBezTo>
                        <a:lnTo>
                          <a:pt x="21783" y="19519"/>
                        </a:lnTo>
                        <a:cubicBezTo>
                          <a:pt x="21304" y="21677"/>
                          <a:pt x="21064" y="23276"/>
                          <a:pt x="21064" y="24315"/>
                        </a:cubicBezTo>
                        <a:cubicBezTo>
                          <a:pt x="21064" y="25354"/>
                          <a:pt x="21224" y="26553"/>
                          <a:pt x="21543" y="27832"/>
                        </a:cubicBezTo>
                        <a:lnTo>
                          <a:pt x="15148" y="26473"/>
                        </a:lnTo>
                        <a:cubicBezTo>
                          <a:pt x="15148" y="25994"/>
                          <a:pt x="14989" y="25354"/>
                          <a:pt x="14909" y="24475"/>
                        </a:cubicBezTo>
                        <a:cubicBezTo>
                          <a:pt x="14909" y="24075"/>
                          <a:pt x="14909" y="23835"/>
                          <a:pt x="14909" y="23676"/>
                        </a:cubicBezTo>
                        <a:cubicBezTo>
                          <a:pt x="13549" y="24475"/>
                          <a:pt x="12270" y="25035"/>
                          <a:pt x="10912" y="25354"/>
                        </a:cubicBezTo>
                        <a:cubicBezTo>
                          <a:pt x="9552" y="25594"/>
                          <a:pt x="8193" y="25594"/>
                          <a:pt x="6755" y="25354"/>
                        </a:cubicBezTo>
                        <a:cubicBezTo>
                          <a:pt x="4277" y="24795"/>
                          <a:pt x="2438" y="23756"/>
                          <a:pt x="1239" y="22077"/>
                        </a:cubicBezTo>
                        <a:cubicBezTo>
                          <a:pt x="120" y="20398"/>
                          <a:pt x="-280" y="18560"/>
                          <a:pt x="200" y="16481"/>
                        </a:cubicBezTo>
                        <a:cubicBezTo>
                          <a:pt x="520" y="15122"/>
                          <a:pt x="1079" y="13923"/>
                          <a:pt x="1959" y="13044"/>
                        </a:cubicBezTo>
                        <a:cubicBezTo>
                          <a:pt x="2838" y="12164"/>
                          <a:pt x="3957" y="11445"/>
                          <a:pt x="5236" y="11125"/>
                        </a:cubicBezTo>
                        <a:cubicBezTo>
                          <a:pt x="6515" y="10805"/>
                          <a:pt x="8354" y="10645"/>
                          <a:pt x="10672" y="10725"/>
                        </a:cubicBezTo>
                        <a:cubicBezTo>
                          <a:pt x="13789" y="10725"/>
                          <a:pt x="16028" y="10725"/>
                          <a:pt x="17227" y="10486"/>
                        </a:cubicBezTo>
                        <a:lnTo>
                          <a:pt x="17387" y="9846"/>
                        </a:lnTo>
                        <a:cubicBezTo>
                          <a:pt x="17626" y="8647"/>
                          <a:pt x="17546" y="7688"/>
                          <a:pt x="17067" y="6968"/>
                        </a:cubicBezTo>
                        <a:cubicBezTo>
                          <a:pt x="16587" y="6249"/>
                          <a:pt x="15468" y="5769"/>
                          <a:pt x="13789" y="5449"/>
                        </a:cubicBezTo>
                        <a:cubicBezTo>
                          <a:pt x="12670" y="5210"/>
                          <a:pt x="11711" y="5210"/>
                          <a:pt x="10992" y="5529"/>
                        </a:cubicBezTo>
                        <a:cubicBezTo>
                          <a:pt x="10272" y="5849"/>
                          <a:pt x="9552" y="6489"/>
                          <a:pt x="8913" y="7608"/>
                        </a:cubicBezTo>
                        <a:close/>
                        <a:moveTo>
                          <a:pt x="16347" y="14483"/>
                        </a:moveTo>
                        <a:cubicBezTo>
                          <a:pt x="15468" y="14563"/>
                          <a:pt x="14109" y="14642"/>
                          <a:pt x="12190" y="14642"/>
                        </a:cubicBezTo>
                        <a:cubicBezTo>
                          <a:pt x="10272" y="14642"/>
                          <a:pt x="9073" y="14802"/>
                          <a:pt x="8434" y="15042"/>
                        </a:cubicBezTo>
                        <a:cubicBezTo>
                          <a:pt x="7474" y="15442"/>
                          <a:pt x="6915" y="16161"/>
                          <a:pt x="6675" y="17041"/>
                        </a:cubicBezTo>
                        <a:cubicBezTo>
                          <a:pt x="6515" y="17920"/>
                          <a:pt x="6675" y="18799"/>
                          <a:pt x="7154" y="19599"/>
                        </a:cubicBezTo>
                        <a:cubicBezTo>
                          <a:pt x="7634" y="20398"/>
                          <a:pt x="8434" y="20878"/>
                          <a:pt x="9473" y="21117"/>
                        </a:cubicBezTo>
                        <a:cubicBezTo>
                          <a:pt x="10672" y="21357"/>
                          <a:pt x="11791" y="21197"/>
                          <a:pt x="13070" y="20718"/>
                        </a:cubicBezTo>
                        <a:cubicBezTo>
                          <a:pt x="13949" y="20318"/>
                          <a:pt x="14669" y="19679"/>
                          <a:pt x="15068" y="18879"/>
                        </a:cubicBezTo>
                        <a:cubicBezTo>
                          <a:pt x="15388" y="18399"/>
                          <a:pt x="15628" y="17360"/>
                          <a:pt x="16028" y="15762"/>
                        </a:cubicBezTo>
                        <a:lnTo>
                          <a:pt x="16267" y="1448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38" name="Freeform: Shape 5037">
                    <a:extLst>
                      <a:ext uri="{FF2B5EF4-FFF2-40B4-BE49-F238E27FC236}">
                        <a16:creationId xmlns:a16="http://schemas.microsoft.com/office/drawing/2014/main" id="{7490099B-7F38-3C86-5C96-615412A4C31C}"/>
                      </a:ext>
                    </a:extLst>
                  </p:cNvPr>
                  <p:cNvSpPr/>
                  <p:nvPr/>
                </p:nvSpPr>
                <p:spPr>
                  <a:xfrm>
                    <a:off x="5059761" y="3019249"/>
                    <a:ext cx="13669" cy="34933"/>
                  </a:xfrm>
                  <a:custGeom>
                    <a:avLst/>
                    <a:gdLst>
                      <a:gd name="connsiteX0" fmla="*/ 0 w 13669"/>
                      <a:gd name="connsiteY0" fmla="*/ 33574 h 34933"/>
                      <a:gd name="connsiteX1" fmla="*/ 5196 w 13669"/>
                      <a:gd name="connsiteY1" fmla="*/ 9273 h 34933"/>
                      <a:gd name="connsiteX2" fmla="*/ 11671 w 13669"/>
                      <a:gd name="connsiteY2" fmla="*/ 10632 h 34933"/>
                      <a:gd name="connsiteX3" fmla="*/ 6475 w 13669"/>
                      <a:gd name="connsiteY3" fmla="*/ 34933 h 34933"/>
                      <a:gd name="connsiteX4" fmla="*/ 0 w 13669"/>
                      <a:gd name="connsiteY4" fmla="*/ 33574 h 34933"/>
                      <a:gd name="connsiteX5" fmla="*/ 5915 w 13669"/>
                      <a:gd name="connsiteY5" fmla="*/ 5995 h 34933"/>
                      <a:gd name="connsiteX6" fmla="*/ 7194 w 13669"/>
                      <a:gd name="connsiteY6" fmla="*/ 0 h 34933"/>
                      <a:gd name="connsiteX7" fmla="*/ 13669 w 13669"/>
                      <a:gd name="connsiteY7" fmla="*/ 1359 h 34933"/>
                      <a:gd name="connsiteX8" fmla="*/ 12390 w 13669"/>
                      <a:gd name="connsiteY8" fmla="*/ 7354 h 34933"/>
                      <a:gd name="connsiteX9" fmla="*/ 5915 w 13669"/>
                      <a:gd name="connsiteY9" fmla="*/ 5995 h 3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69" h="34933">
                        <a:moveTo>
                          <a:pt x="0" y="33574"/>
                        </a:moveTo>
                        <a:lnTo>
                          <a:pt x="5196" y="9273"/>
                        </a:lnTo>
                        <a:lnTo>
                          <a:pt x="11671" y="10632"/>
                        </a:lnTo>
                        <a:lnTo>
                          <a:pt x="6475" y="34933"/>
                        </a:lnTo>
                        <a:lnTo>
                          <a:pt x="0" y="33574"/>
                        </a:lnTo>
                        <a:close/>
                        <a:moveTo>
                          <a:pt x="5915" y="5995"/>
                        </a:moveTo>
                        <a:lnTo>
                          <a:pt x="7194" y="0"/>
                        </a:lnTo>
                        <a:lnTo>
                          <a:pt x="13669" y="1359"/>
                        </a:lnTo>
                        <a:lnTo>
                          <a:pt x="12390" y="7354"/>
                        </a:lnTo>
                        <a:lnTo>
                          <a:pt x="5915" y="599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39" name="Freeform: Shape 5038">
                    <a:extLst>
                      <a:ext uri="{FF2B5EF4-FFF2-40B4-BE49-F238E27FC236}">
                        <a16:creationId xmlns:a16="http://schemas.microsoft.com/office/drawing/2014/main" id="{BDDC1D46-7E9C-D18E-B446-79170C6EF79D}"/>
                      </a:ext>
                    </a:extLst>
                  </p:cNvPr>
                  <p:cNvSpPr/>
                  <p:nvPr/>
                </p:nvSpPr>
                <p:spPr>
                  <a:xfrm>
                    <a:off x="5072791" y="3022046"/>
                    <a:ext cx="13589" cy="34933"/>
                  </a:xfrm>
                  <a:custGeom>
                    <a:avLst/>
                    <a:gdLst>
                      <a:gd name="connsiteX0" fmla="*/ 0 w 13589"/>
                      <a:gd name="connsiteY0" fmla="*/ 33575 h 34933"/>
                      <a:gd name="connsiteX1" fmla="*/ 7115 w 13589"/>
                      <a:gd name="connsiteY1" fmla="*/ 0 h 34933"/>
                      <a:gd name="connsiteX2" fmla="*/ 13590 w 13589"/>
                      <a:gd name="connsiteY2" fmla="*/ 1359 h 34933"/>
                      <a:gd name="connsiteX3" fmla="*/ 6476 w 13589"/>
                      <a:gd name="connsiteY3" fmla="*/ 34934 h 34933"/>
                      <a:gd name="connsiteX4" fmla="*/ 0 w 13589"/>
                      <a:gd name="connsiteY4" fmla="*/ 33575 h 34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89" h="34933">
                        <a:moveTo>
                          <a:pt x="0" y="33575"/>
                        </a:moveTo>
                        <a:lnTo>
                          <a:pt x="7115" y="0"/>
                        </a:lnTo>
                        <a:lnTo>
                          <a:pt x="13590" y="1359"/>
                        </a:lnTo>
                        <a:lnTo>
                          <a:pt x="6476" y="34934"/>
                        </a:lnTo>
                        <a:lnTo>
                          <a:pt x="0" y="3357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40" name="Freeform: Shape 5039">
                    <a:extLst>
                      <a:ext uri="{FF2B5EF4-FFF2-40B4-BE49-F238E27FC236}">
                        <a16:creationId xmlns:a16="http://schemas.microsoft.com/office/drawing/2014/main" id="{4DD3E735-B5EF-0D97-5BDA-5D35E7BB116C}"/>
                      </a:ext>
                    </a:extLst>
                  </p:cNvPr>
                  <p:cNvSpPr/>
                  <p:nvPr/>
                </p:nvSpPr>
                <p:spPr>
                  <a:xfrm>
                    <a:off x="5085301" y="3035063"/>
                    <a:ext cx="24044" cy="27832"/>
                  </a:xfrm>
                  <a:custGeom>
                    <a:avLst/>
                    <a:gdLst>
                      <a:gd name="connsiteX0" fmla="*/ 8913 w 24044"/>
                      <a:gd name="connsiteY0" fmla="*/ 7448 h 27832"/>
                      <a:gd name="connsiteX1" fmla="*/ 3317 w 24044"/>
                      <a:gd name="connsiteY1" fmla="*/ 5130 h 27832"/>
                      <a:gd name="connsiteX2" fmla="*/ 7794 w 24044"/>
                      <a:gd name="connsiteY2" fmla="*/ 653 h 27832"/>
                      <a:gd name="connsiteX3" fmla="*/ 15308 w 24044"/>
                      <a:gd name="connsiteY3" fmla="*/ 493 h 27832"/>
                      <a:gd name="connsiteX4" fmla="*/ 21463 w 24044"/>
                      <a:gd name="connsiteY4" fmla="*/ 2891 h 27832"/>
                      <a:gd name="connsiteX5" fmla="*/ 23862 w 24044"/>
                      <a:gd name="connsiteY5" fmla="*/ 6089 h 27832"/>
                      <a:gd name="connsiteX6" fmla="*/ 23462 w 24044"/>
                      <a:gd name="connsiteY6" fmla="*/ 12004 h 27832"/>
                      <a:gd name="connsiteX7" fmla="*/ 21783 w 24044"/>
                      <a:gd name="connsiteY7" fmla="*/ 19519 h 27832"/>
                      <a:gd name="connsiteX8" fmla="*/ 21064 w 24044"/>
                      <a:gd name="connsiteY8" fmla="*/ 24315 h 27832"/>
                      <a:gd name="connsiteX9" fmla="*/ 21543 w 24044"/>
                      <a:gd name="connsiteY9" fmla="*/ 27832 h 27832"/>
                      <a:gd name="connsiteX10" fmla="*/ 15148 w 24044"/>
                      <a:gd name="connsiteY10" fmla="*/ 26473 h 27832"/>
                      <a:gd name="connsiteX11" fmla="*/ 14909 w 24044"/>
                      <a:gd name="connsiteY11" fmla="*/ 24475 h 27832"/>
                      <a:gd name="connsiteX12" fmla="*/ 14909 w 24044"/>
                      <a:gd name="connsiteY12" fmla="*/ 23676 h 27832"/>
                      <a:gd name="connsiteX13" fmla="*/ 10912 w 24044"/>
                      <a:gd name="connsiteY13" fmla="*/ 25354 h 27832"/>
                      <a:gd name="connsiteX14" fmla="*/ 6755 w 24044"/>
                      <a:gd name="connsiteY14" fmla="*/ 25354 h 27832"/>
                      <a:gd name="connsiteX15" fmla="*/ 1239 w 24044"/>
                      <a:gd name="connsiteY15" fmla="*/ 22077 h 27832"/>
                      <a:gd name="connsiteX16" fmla="*/ 200 w 24044"/>
                      <a:gd name="connsiteY16" fmla="*/ 16481 h 27832"/>
                      <a:gd name="connsiteX17" fmla="*/ 1959 w 24044"/>
                      <a:gd name="connsiteY17" fmla="*/ 13044 h 27832"/>
                      <a:gd name="connsiteX18" fmla="*/ 5236 w 24044"/>
                      <a:gd name="connsiteY18" fmla="*/ 11125 h 27832"/>
                      <a:gd name="connsiteX19" fmla="*/ 10672 w 24044"/>
                      <a:gd name="connsiteY19" fmla="*/ 10725 h 27832"/>
                      <a:gd name="connsiteX20" fmla="*/ 17227 w 24044"/>
                      <a:gd name="connsiteY20" fmla="*/ 10485 h 27832"/>
                      <a:gd name="connsiteX21" fmla="*/ 17387 w 24044"/>
                      <a:gd name="connsiteY21" fmla="*/ 9846 h 27832"/>
                      <a:gd name="connsiteX22" fmla="*/ 17067 w 24044"/>
                      <a:gd name="connsiteY22" fmla="*/ 6968 h 27832"/>
                      <a:gd name="connsiteX23" fmla="*/ 13789 w 24044"/>
                      <a:gd name="connsiteY23" fmla="*/ 5450 h 27832"/>
                      <a:gd name="connsiteX24" fmla="*/ 10991 w 24044"/>
                      <a:gd name="connsiteY24" fmla="*/ 5529 h 27832"/>
                      <a:gd name="connsiteX25" fmla="*/ 8913 w 24044"/>
                      <a:gd name="connsiteY25" fmla="*/ 7528 h 27832"/>
                      <a:gd name="connsiteX26" fmla="*/ 16427 w 24044"/>
                      <a:gd name="connsiteY26" fmla="*/ 14482 h 27832"/>
                      <a:gd name="connsiteX27" fmla="*/ 12270 w 24044"/>
                      <a:gd name="connsiteY27" fmla="*/ 14642 h 27832"/>
                      <a:gd name="connsiteX28" fmla="*/ 8513 w 24044"/>
                      <a:gd name="connsiteY28" fmla="*/ 15042 h 27832"/>
                      <a:gd name="connsiteX29" fmla="*/ 6755 w 24044"/>
                      <a:gd name="connsiteY29" fmla="*/ 17041 h 27832"/>
                      <a:gd name="connsiteX30" fmla="*/ 7234 w 24044"/>
                      <a:gd name="connsiteY30" fmla="*/ 19599 h 27832"/>
                      <a:gd name="connsiteX31" fmla="*/ 9552 w 24044"/>
                      <a:gd name="connsiteY31" fmla="*/ 21118 h 27832"/>
                      <a:gd name="connsiteX32" fmla="*/ 13150 w 24044"/>
                      <a:gd name="connsiteY32" fmla="*/ 20718 h 27832"/>
                      <a:gd name="connsiteX33" fmla="*/ 15148 w 24044"/>
                      <a:gd name="connsiteY33" fmla="*/ 18879 h 27832"/>
                      <a:gd name="connsiteX34" fmla="*/ 16027 w 24044"/>
                      <a:gd name="connsiteY34" fmla="*/ 15762 h 27832"/>
                      <a:gd name="connsiteX35" fmla="*/ 16267 w 24044"/>
                      <a:gd name="connsiteY35" fmla="*/ 14482 h 2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044" h="27832">
                        <a:moveTo>
                          <a:pt x="8913" y="7448"/>
                        </a:moveTo>
                        <a:lnTo>
                          <a:pt x="3317" y="5130"/>
                        </a:lnTo>
                        <a:cubicBezTo>
                          <a:pt x="4437" y="2891"/>
                          <a:pt x="5955" y="1453"/>
                          <a:pt x="7794" y="653"/>
                        </a:cubicBezTo>
                        <a:cubicBezTo>
                          <a:pt x="9632" y="-146"/>
                          <a:pt x="12110" y="-226"/>
                          <a:pt x="15308" y="493"/>
                        </a:cubicBezTo>
                        <a:cubicBezTo>
                          <a:pt x="18186" y="1133"/>
                          <a:pt x="20264" y="1932"/>
                          <a:pt x="21463" y="2891"/>
                        </a:cubicBezTo>
                        <a:cubicBezTo>
                          <a:pt x="22742" y="3851"/>
                          <a:pt x="23542" y="4970"/>
                          <a:pt x="23862" y="6089"/>
                        </a:cubicBezTo>
                        <a:cubicBezTo>
                          <a:pt x="24181" y="7288"/>
                          <a:pt x="24101" y="9206"/>
                          <a:pt x="23462" y="12004"/>
                        </a:cubicBezTo>
                        <a:lnTo>
                          <a:pt x="21783" y="19519"/>
                        </a:lnTo>
                        <a:cubicBezTo>
                          <a:pt x="21304" y="21677"/>
                          <a:pt x="21064" y="23276"/>
                          <a:pt x="21064" y="24315"/>
                        </a:cubicBezTo>
                        <a:cubicBezTo>
                          <a:pt x="21064" y="25354"/>
                          <a:pt x="21224" y="26553"/>
                          <a:pt x="21543" y="27832"/>
                        </a:cubicBezTo>
                        <a:lnTo>
                          <a:pt x="15148" y="26473"/>
                        </a:lnTo>
                        <a:cubicBezTo>
                          <a:pt x="15148" y="25994"/>
                          <a:pt x="14988" y="25354"/>
                          <a:pt x="14909" y="24475"/>
                        </a:cubicBezTo>
                        <a:cubicBezTo>
                          <a:pt x="14909" y="24075"/>
                          <a:pt x="14909" y="23835"/>
                          <a:pt x="14909" y="23676"/>
                        </a:cubicBezTo>
                        <a:cubicBezTo>
                          <a:pt x="13549" y="24475"/>
                          <a:pt x="12270" y="25034"/>
                          <a:pt x="10912" y="25354"/>
                        </a:cubicBezTo>
                        <a:cubicBezTo>
                          <a:pt x="9552" y="25594"/>
                          <a:pt x="8113" y="25594"/>
                          <a:pt x="6755" y="25354"/>
                        </a:cubicBezTo>
                        <a:cubicBezTo>
                          <a:pt x="4277" y="24795"/>
                          <a:pt x="2438" y="23755"/>
                          <a:pt x="1239" y="22077"/>
                        </a:cubicBezTo>
                        <a:cubicBezTo>
                          <a:pt x="120" y="20398"/>
                          <a:pt x="-280" y="18559"/>
                          <a:pt x="200" y="16481"/>
                        </a:cubicBezTo>
                        <a:cubicBezTo>
                          <a:pt x="519" y="15122"/>
                          <a:pt x="1079" y="13923"/>
                          <a:pt x="1959" y="13044"/>
                        </a:cubicBezTo>
                        <a:cubicBezTo>
                          <a:pt x="2838" y="12164"/>
                          <a:pt x="3957" y="11445"/>
                          <a:pt x="5236" y="11125"/>
                        </a:cubicBezTo>
                        <a:cubicBezTo>
                          <a:pt x="6515" y="10805"/>
                          <a:pt x="8354" y="10646"/>
                          <a:pt x="10672" y="10725"/>
                        </a:cubicBezTo>
                        <a:cubicBezTo>
                          <a:pt x="13789" y="10725"/>
                          <a:pt x="16027" y="10725"/>
                          <a:pt x="17227" y="10485"/>
                        </a:cubicBezTo>
                        <a:lnTo>
                          <a:pt x="17387" y="9846"/>
                        </a:lnTo>
                        <a:cubicBezTo>
                          <a:pt x="17626" y="8647"/>
                          <a:pt x="17546" y="7688"/>
                          <a:pt x="17067" y="6968"/>
                        </a:cubicBezTo>
                        <a:cubicBezTo>
                          <a:pt x="16587" y="6329"/>
                          <a:pt x="15468" y="5769"/>
                          <a:pt x="13789" y="5450"/>
                        </a:cubicBezTo>
                        <a:cubicBezTo>
                          <a:pt x="12670" y="5209"/>
                          <a:pt x="11711" y="5209"/>
                          <a:pt x="10991" y="5529"/>
                        </a:cubicBezTo>
                        <a:cubicBezTo>
                          <a:pt x="10272" y="5849"/>
                          <a:pt x="9552" y="6489"/>
                          <a:pt x="8913" y="7528"/>
                        </a:cubicBezTo>
                        <a:close/>
                        <a:moveTo>
                          <a:pt x="16427" y="14482"/>
                        </a:moveTo>
                        <a:cubicBezTo>
                          <a:pt x="15548" y="14562"/>
                          <a:pt x="14189" y="14642"/>
                          <a:pt x="12270" y="14642"/>
                        </a:cubicBezTo>
                        <a:cubicBezTo>
                          <a:pt x="10352" y="14642"/>
                          <a:pt x="9153" y="14802"/>
                          <a:pt x="8513" y="15042"/>
                        </a:cubicBezTo>
                        <a:cubicBezTo>
                          <a:pt x="7554" y="15442"/>
                          <a:pt x="6994" y="16161"/>
                          <a:pt x="6755" y="17041"/>
                        </a:cubicBezTo>
                        <a:cubicBezTo>
                          <a:pt x="6595" y="17920"/>
                          <a:pt x="6755" y="18799"/>
                          <a:pt x="7234" y="19599"/>
                        </a:cubicBezTo>
                        <a:cubicBezTo>
                          <a:pt x="7794" y="20398"/>
                          <a:pt x="8593" y="20878"/>
                          <a:pt x="9552" y="21118"/>
                        </a:cubicBezTo>
                        <a:cubicBezTo>
                          <a:pt x="10752" y="21357"/>
                          <a:pt x="11871" y="21197"/>
                          <a:pt x="13150" y="20718"/>
                        </a:cubicBezTo>
                        <a:cubicBezTo>
                          <a:pt x="14029" y="20318"/>
                          <a:pt x="14749" y="19679"/>
                          <a:pt x="15148" y="18879"/>
                        </a:cubicBezTo>
                        <a:cubicBezTo>
                          <a:pt x="15468" y="18400"/>
                          <a:pt x="15708" y="17360"/>
                          <a:pt x="16027" y="15762"/>
                        </a:cubicBezTo>
                        <a:lnTo>
                          <a:pt x="16267" y="1448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41" name="Freeform: Shape 5040">
                    <a:extLst>
                      <a:ext uri="{FF2B5EF4-FFF2-40B4-BE49-F238E27FC236}">
                        <a16:creationId xmlns:a16="http://schemas.microsoft.com/office/drawing/2014/main" id="{8A8886D6-6DD0-89AA-5A85-878D9D40E805}"/>
                      </a:ext>
                    </a:extLst>
                  </p:cNvPr>
                  <p:cNvSpPr/>
                  <p:nvPr/>
                </p:nvSpPr>
                <p:spPr>
                  <a:xfrm>
                    <a:off x="5111881" y="3039713"/>
                    <a:ext cx="25980" cy="29097"/>
                  </a:xfrm>
                  <a:custGeom>
                    <a:avLst/>
                    <a:gdLst>
                      <a:gd name="connsiteX0" fmla="*/ 22223 w 25980"/>
                      <a:gd name="connsiteY0" fmla="*/ 28938 h 29097"/>
                      <a:gd name="connsiteX1" fmla="*/ 15748 w 25980"/>
                      <a:gd name="connsiteY1" fmla="*/ 27579 h 29097"/>
                      <a:gd name="connsiteX2" fmla="*/ 18386 w 25980"/>
                      <a:gd name="connsiteY2" fmla="*/ 15188 h 29097"/>
                      <a:gd name="connsiteX3" fmla="*/ 19026 w 25980"/>
                      <a:gd name="connsiteY3" fmla="*/ 9992 h 29097"/>
                      <a:gd name="connsiteX4" fmla="*/ 18066 w 25980"/>
                      <a:gd name="connsiteY4" fmla="*/ 7914 h 29097"/>
                      <a:gd name="connsiteX5" fmla="*/ 15988 w 25980"/>
                      <a:gd name="connsiteY5" fmla="*/ 6795 h 29097"/>
                      <a:gd name="connsiteX6" fmla="*/ 12791 w 25980"/>
                      <a:gd name="connsiteY6" fmla="*/ 7035 h 29097"/>
                      <a:gd name="connsiteX7" fmla="*/ 10472 w 25980"/>
                      <a:gd name="connsiteY7" fmla="*/ 9113 h 29097"/>
                      <a:gd name="connsiteX8" fmla="*/ 8794 w 25980"/>
                      <a:gd name="connsiteY8" fmla="*/ 14629 h 29097"/>
                      <a:gd name="connsiteX9" fmla="*/ 6475 w 25980"/>
                      <a:gd name="connsiteY9" fmla="*/ 25660 h 29097"/>
                      <a:gd name="connsiteX10" fmla="*/ 0 w 25980"/>
                      <a:gd name="connsiteY10" fmla="*/ 24301 h 29097"/>
                      <a:gd name="connsiteX11" fmla="*/ 5196 w 25980"/>
                      <a:gd name="connsiteY11" fmla="*/ 0 h 29097"/>
                      <a:gd name="connsiteX12" fmla="*/ 11192 w 25980"/>
                      <a:gd name="connsiteY12" fmla="*/ 1279 h 29097"/>
                      <a:gd name="connsiteX13" fmla="*/ 10472 w 25980"/>
                      <a:gd name="connsiteY13" fmla="*/ 4876 h 29097"/>
                      <a:gd name="connsiteX14" fmla="*/ 19346 w 25980"/>
                      <a:gd name="connsiteY14" fmla="*/ 2478 h 29097"/>
                      <a:gd name="connsiteX15" fmla="*/ 23103 w 25980"/>
                      <a:gd name="connsiteY15" fmla="*/ 4077 h 29097"/>
                      <a:gd name="connsiteX16" fmla="*/ 25341 w 25980"/>
                      <a:gd name="connsiteY16" fmla="*/ 6635 h 29097"/>
                      <a:gd name="connsiteX17" fmla="*/ 25980 w 25980"/>
                      <a:gd name="connsiteY17" fmla="*/ 9593 h 29097"/>
                      <a:gd name="connsiteX18" fmla="*/ 25421 w 25980"/>
                      <a:gd name="connsiteY18" fmla="*/ 13989 h 29097"/>
                      <a:gd name="connsiteX19" fmla="*/ 22223 w 25980"/>
                      <a:gd name="connsiteY19" fmla="*/ 29098 h 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980" h="29097">
                        <a:moveTo>
                          <a:pt x="22223" y="28938"/>
                        </a:moveTo>
                        <a:lnTo>
                          <a:pt x="15748" y="27579"/>
                        </a:lnTo>
                        <a:lnTo>
                          <a:pt x="18386" y="15188"/>
                        </a:lnTo>
                        <a:cubicBezTo>
                          <a:pt x="18946" y="12550"/>
                          <a:pt x="19186" y="10872"/>
                          <a:pt x="19026" y="9992"/>
                        </a:cubicBezTo>
                        <a:cubicBezTo>
                          <a:pt x="18946" y="9193"/>
                          <a:pt x="18626" y="8474"/>
                          <a:pt x="18066" y="7914"/>
                        </a:cubicBezTo>
                        <a:cubicBezTo>
                          <a:pt x="17507" y="7354"/>
                          <a:pt x="16867" y="6955"/>
                          <a:pt x="15988" y="6795"/>
                        </a:cubicBezTo>
                        <a:cubicBezTo>
                          <a:pt x="14869" y="6555"/>
                          <a:pt x="13830" y="6635"/>
                          <a:pt x="12791" y="7035"/>
                        </a:cubicBezTo>
                        <a:cubicBezTo>
                          <a:pt x="11751" y="7434"/>
                          <a:pt x="11032" y="8154"/>
                          <a:pt x="10472" y="9113"/>
                        </a:cubicBezTo>
                        <a:cubicBezTo>
                          <a:pt x="9912" y="10072"/>
                          <a:pt x="9353" y="11911"/>
                          <a:pt x="8794" y="14629"/>
                        </a:cubicBezTo>
                        <a:lnTo>
                          <a:pt x="6475" y="25660"/>
                        </a:lnTo>
                        <a:lnTo>
                          <a:pt x="0" y="24301"/>
                        </a:lnTo>
                        <a:lnTo>
                          <a:pt x="5196" y="0"/>
                        </a:lnTo>
                        <a:lnTo>
                          <a:pt x="11192" y="1279"/>
                        </a:lnTo>
                        <a:lnTo>
                          <a:pt x="10472" y="4876"/>
                        </a:lnTo>
                        <a:cubicBezTo>
                          <a:pt x="13190" y="2558"/>
                          <a:pt x="16148" y="1759"/>
                          <a:pt x="19346" y="2478"/>
                        </a:cubicBezTo>
                        <a:cubicBezTo>
                          <a:pt x="20784" y="2798"/>
                          <a:pt x="21983" y="3278"/>
                          <a:pt x="23103" y="4077"/>
                        </a:cubicBezTo>
                        <a:cubicBezTo>
                          <a:pt x="24142" y="4876"/>
                          <a:pt x="24941" y="5676"/>
                          <a:pt x="25341" y="6635"/>
                        </a:cubicBezTo>
                        <a:cubicBezTo>
                          <a:pt x="25741" y="7594"/>
                          <a:pt x="25980" y="8553"/>
                          <a:pt x="25980" y="9593"/>
                        </a:cubicBezTo>
                        <a:cubicBezTo>
                          <a:pt x="25980" y="10632"/>
                          <a:pt x="25821" y="12151"/>
                          <a:pt x="25421" y="13989"/>
                        </a:cubicBezTo>
                        <a:lnTo>
                          <a:pt x="22223" y="2909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42" name="Freeform: Shape 5041">
                    <a:extLst>
                      <a:ext uri="{FF2B5EF4-FFF2-40B4-BE49-F238E27FC236}">
                        <a16:creationId xmlns:a16="http://schemas.microsoft.com/office/drawing/2014/main" id="{051CD3D1-68D9-DD82-0444-DA06FA0E9D47}"/>
                      </a:ext>
                    </a:extLst>
                  </p:cNvPr>
                  <p:cNvSpPr/>
                  <p:nvPr/>
                </p:nvSpPr>
                <p:spPr>
                  <a:xfrm>
                    <a:off x="5141215" y="3039713"/>
                    <a:ext cx="28622" cy="35013"/>
                  </a:xfrm>
                  <a:custGeom>
                    <a:avLst/>
                    <a:gdLst>
                      <a:gd name="connsiteX0" fmla="*/ 21667 w 28622"/>
                      <a:gd name="connsiteY0" fmla="*/ 35013 h 35013"/>
                      <a:gd name="connsiteX1" fmla="*/ 15672 w 28622"/>
                      <a:gd name="connsiteY1" fmla="*/ 33734 h 35013"/>
                      <a:gd name="connsiteX2" fmla="*/ 16392 w 28622"/>
                      <a:gd name="connsiteY2" fmla="*/ 30137 h 35013"/>
                      <a:gd name="connsiteX3" fmla="*/ 12235 w 28622"/>
                      <a:gd name="connsiteY3" fmla="*/ 32455 h 35013"/>
                      <a:gd name="connsiteX4" fmla="*/ 7918 w 28622"/>
                      <a:gd name="connsiteY4" fmla="*/ 32615 h 35013"/>
                      <a:gd name="connsiteX5" fmla="*/ 1443 w 28622"/>
                      <a:gd name="connsiteY5" fmla="*/ 27739 h 35013"/>
                      <a:gd name="connsiteX6" fmla="*/ 484 w 28622"/>
                      <a:gd name="connsiteY6" fmla="*/ 17666 h 35013"/>
                      <a:gd name="connsiteX7" fmla="*/ 5360 w 28622"/>
                      <a:gd name="connsiteY7" fmla="*/ 8873 h 35013"/>
                      <a:gd name="connsiteX8" fmla="*/ 13354 w 28622"/>
                      <a:gd name="connsiteY8" fmla="*/ 7194 h 35013"/>
                      <a:gd name="connsiteX9" fmla="*/ 19669 w 28622"/>
                      <a:gd name="connsiteY9" fmla="*/ 12071 h 35013"/>
                      <a:gd name="connsiteX10" fmla="*/ 22227 w 28622"/>
                      <a:gd name="connsiteY10" fmla="*/ 0 h 35013"/>
                      <a:gd name="connsiteX11" fmla="*/ 28622 w 28622"/>
                      <a:gd name="connsiteY11" fmla="*/ 1359 h 35013"/>
                      <a:gd name="connsiteX12" fmla="*/ 21507 w 28622"/>
                      <a:gd name="connsiteY12" fmla="*/ 34933 h 35013"/>
                      <a:gd name="connsiteX13" fmla="*/ 7198 w 28622"/>
                      <a:gd name="connsiteY13" fmla="*/ 18706 h 35013"/>
                      <a:gd name="connsiteX14" fmla="*/ 7118 w 28622"/>
                      <a:gd name="connsiteY14" fmla="*/ 24541 h 35013"/>
                      <a:gd name="connsiteX15" fmla="*/ 10956 w 28622"/>
                      <a:gd name="connsiteY15" fmla="*/ 27979 h 35013"/>
                      <a:gd name="connsiteX16" fmla="*/ 15112 w 28622"/>
                      <a:gd name="connsiteY16" fmla="*/ 26859 h 35013"/>
                      <a:gd name="connsiteX17" fmla="*/ 17910 w 28622"/>
                      <a:gd name="connsiteY17" fmla="*/ 21583 h 35013"/>
                      <a:gd name="connsiteX18" fmla="*/ 17670 w 28622"/>
                      <a:gd name="connsiteY18" fmla="*/ 15188 h 35013"/>
                      <a:gd name="connsiteX19" fmla="*/ 14153 w 28622"/>
                      <a:gd name="connsiteY19" fmla="*/ 12550 h 35013"/>
                      <a:gd name="connsiteX20" fmla="*/ 9917 w 28622"/>
                      <a:gd name="connsiteY20" fmla="*/ 13589 h 35013"/>
                      <a:gd name="connsiteX21" fmla="*/ 7198 w 28622"/>
                      <a:gd name="connsiteY21" fmla="*/ 18706 h 35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622" h="35013">
                        <a:moveTo>
                          <a:pt x="21667" y="35013"/>
                        </a:moveTo>
                        <a:lnTo>
                          <a:pt x="15672" y="33734"/>
                        </a:lnTo>
                        <a:lnTo>
                          <a:pt x="16392" y="30137"/>
                        </a:lnTo>
                        <a:cubicBezTo>
                          <a:pt x="15112" y="31336"/>
                          <a:pt x="13753" y="32135"/>
                          <a:pt x="12235" y="32455"/>
                        </a:cubicBezTo>
                        <a:cubicBezTo>
                          <a:pt x="10716" y="32855"/>
                          <a:pt x="9277" y="32935"/>
                          <a:pt x="7918" y="32615"/>
                        </a:cubicBezTo>
                        <a:cubicBezTo>
                          <a:pt x="5120" y="32055"/>
                          <a:pt x="2962" y="30377"/>
                          <a:pt x="1443" y="27739"/>
                        </a:cubicBezTo>
                        <a:cubicBezTo>
                          <a:pt x="-76" y="25101"/>
                          <a:pt x="-396" y="21743"/>
                          <a:pt x="484" y="17666"/>
                        </a:cubicBezTo>
                        <a:cubicBezTo>
                          <a:pt x="1363" y="13510"/>
                          <a:pt x="2962" y="10632"/>
                          <a:pt x="5360" y="8873"/>
                        </a:cubicBezTo>
                        <a:cubicBezTo>
                          <a:pt x="7758" y="7114"/>
                          <a:pt x="10396" y="6555"/>
                          <a:pt x="13354" y="7194"/>
                        </a:cubicBezTo>
                        <a:cubicBezTo>
                          <a:pt x="16072" y="7754"/>
                          <a:pt x="18150" y="9433"/>
                          <a:pt x="19669" y="12071"/>
                        </a:cubicBezTo>
                        <a:lnTo>
                          <a:pt x="22227" y="0"/>
                        </a:lnTo>
                        <a:lnTo>
                          <a:pt x="28622" y="1359"/>
                        </a:lnTo>
                        <a:lnTo>
                          <a:pt x="21507" y="34933"/>
                        </a:lnTo>
                        <a:close/>
                        <a:moveTo>
                          <a:pt x="7198" y="18706"/>
                        </a:moveTo>
                        <a:cubicBezTo>
                          <a:pt x="6639" y="21344"/>
                          <a:pt x="6639" y="23262"/>
                          <a:pt x="7118" y="24541"/>
                        </a:cubicBezTo>
                        <a:cubicBezTo>
                          <a:pt x="7758" y="26460"/>
                          <a:pt x="9037" y="27579"/>
                          <a:pt x="10956" y="27979"/>
                        </a:cubicBezTo>
                        <a:cubicBezTo>
                          <a:pt x="12475" y="28298"/>
                          <a:pt x="13834" y="27979"/>
                          <a:pt x="15112" y="26859"/>
                        </a:cubicBezTo>
                        <a:cubicBezTo>
                          <a:pt x="16392" y="25820"/>
                          <a:pt x="17351" y="24062"/>
                          <a:pt x="17910" y="21583"/>
                        </a:cubicBezTo>
                        <a:cubicBezTo>
                          <a:pt x="18470" y="18786"/>
                          <a:pt x="18390" y="16627"/>
                          <a:pt x="17670" y="15188"/>
                        </a:cubicBezTo>
                        <a:cubicBezTo>
                          <a:pt x="16951" y="13750"/>
                          <a:pt x="15752" y="12870"/>
                          <a:pt x="14153" y="12550"/>
                        </a:cubicBezTo>
                        <a:cubicBezTo>
                          <a:pt x="12634" y="12231"/>
                          <a:pt x="11195" y="12550"/>
                          <a:pt x="9917" y="13589"/>
                        </a:cubicBezTo>
                        <a:cubicBezTo>
                          <a:pt x="8637" y="14549"/>
                          <a:pt x="7678" y="16307"/>
                          <a:pt x="7198" y="1870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3" name="Graphic 2243">
                  <a:extLst>
                    <a:ext uri="{FF2B5EF4-FFF2-40B4-BE49-F238E27FC236}">
                      <a16:creationId xmlns:a16="http://schemas.microsoft.com/office/drawing/2014/main" id="{775E5844-CA9D-3958-19FC-57F847D04AD6}"/>
                    </a:ext>
                  </a:extLst>
                </p:cNvPr>
                <p:cNvGrpSpPr/>
                <p:nvPr/>
              </p:nvGrpSpPr>
              <p:grpSpPr>
                <a:xfrm>
                  <a:off x="4910035" y="3038834"/>
                  <a:ext cx="246372" cy="92320"/>
                  <a:chOff x="4910035" y="3038834"/>
                  <a:chExt cx="246372" cy="92320"/>
                </a:xfrm>
                <a:solidFill>
                  <a:srgbClr val="231F20"/>
                </a:solidFill>
              </p:grpSpPr>
              <p:sp>
                <p:nvSpPr>
                  <p:cNvPr id="5024" name="Freeform: Shape 5023">
                    <a:extLst>
                      <a:ext uri="{FF2B5EF4-FFF2-40B4-BE49-F238E27FC236}">
                        <a16:creationId xmlns:a16="http://schemas.microsoft.com/office/drawing/2014/main" id="{C7B005E1-EAA5-53B5-3EDF-8F268FF62814}"/>
                      </a:ext>
                    </a:extLst>
                  </p:cNvPr>
                  <p:cNvSpPr/>
                  <p:nvPr/>
                </p:nvSpPr>
                <p:spPr>
                  <a:xfrm>
                    <a:off x="4910035" y="3038834"/>
                    <a:ext cx="31755" cy="34933"/>
                  </a:xfrm>
                  <a:custGeom>
                    <a:avLst/>
                    <a:gdLst>
                      <a:gd name="connsiteX0" fmla="*/ 0 w 31755"/>
                      <a:gd name="connsiteY0" fmla="*/ 33335 h 34933"/>
                      <a:gd name="connsiteX1" fmla="*/ 8314 w 31755"/>
                      <a:gd name="connsiteY1" fmla="*/ 0 h 34933"/>
                      <a:gd name="connsiteX2" fmla="*/ 19106 w 31755"/>
                      <a:gd name="connsiteY2" fmla="*/ 2718 h 34933"/>
                      <a:gd name="connsiteX3" fmla="*/ 27019 w 31755"/>
                      <a:gd name="connsiteY3" fmla="*/ 5196 h 34933"/>
                      <a:gd name="connsiteX4" fmla="*/ 31016 w 31755"/>
                      <a:gd name="connsiteY4" fmla="*/ 9673 h 34933"/>
                      <a:gd name="connsiteX5" fmla="*/ 31336 w 31755"/>
                      <a:gd name="connsiteY5" fmla="*/ 16627 h 34933"/>
                      <a:gd name="connsiteX6" fmla="*/ 28938 w 31755"/>
                      <a:gd name="connsiteY6" fmla="*/ 21504 h 34933"/>
                      <a:gd name="connsiteX7" fmla="*/ 25261 w 31755"/>
                      <a:gd name="connsiteY7" fmla="*/ 24062 h 34933"/>
                      <a:gd name="connsiteX8" fmla="*/ 21344 w 31755"/>
                      <a:gd name="connsiteY8" fmla="*/ 24781 h 34933"/>
                      <a:gd name="connsiteX9" fmla="*/ 14229 w 31755"/>
                      <a:gd name="connsiteY9" fmla="*/ 23502 h 34933"/>
                      <a:gd name="connsiteX10" fmla="*/ 9833 w 31755"/>
                      <a:gd name="connsiteY10" fmla="*/ 22383 h 34933"/>
                      <a:gd name="connsiteX11" fmla="*/ 6715 w 31755"/>
                      <a:gd name="connsiteY11" fmla="*/ 34933 h 34933"/>
                      <a:gd name="connsiteX12" fmla="*/ 0 w 31755"/>
                      <a:gd name="connsiteY12" fmla="*/ 33255 h 34933"/>
                      <a:gd name="connsiteX13" fmla="*/ 13670 w 31755"/>
                      <a:gd name="connsiteY13" fmla="*/ 7355 h 34933"/>
                      <a:gd name="connsiteX14" fmla="*/ 11352 w 31755"/>
                      <a:gd name="connsiteY14" fmla="*/ 16787 h 34933"/>
                      <a:gd name="connsiteX15" fmla="*/ 15029 w 31755"/>
                      <a:gd name="connsiteY15" fmla="*/ 17746 h 34933"/>
                      <a:gd name="connsiteX16" fmla="*/ 20464 w 31755"/>
                      <a:gd name="connsiteY16" fmla="*/ 18546 h 34933"/>
                      <a:gd name="connsiteX17" fmla="*/ 22942 w 31755"/>
                      <a:gd name="connsiteY17" fmla="*/ 17427 h 34933"/>
                      <a:gd name="connsiteX18" fmla="*/ 24381 w 31755"/>
                      <a:gd name="connsiteY18" fmla="*/ 15029 h 34933"/>
                      <a:gd name="connsiteX19" fmla="*/ 24062 w 31755"/>
                      <a:gd name="connsiteY19" fmla="*/ 11751 h 34933"/>
                      <a:gd name="connsiteX20" fmla="*/ 21744 w 31755"/>
                      <a:gd name="connsiteY20" fmla="*/ 9593 h 34933"/>
                      <a:gd name="connsiteX21" fmla="*/ 16947 w 31755"/>
                      <a:gd name="connsiteY21" fmla="*/ 8154 h 34933"/>
                      <a:gd name="connsiteX22" fmla="*/ 13670 w 31755"/>
                      <a:gd name="connsiteY22" fmla="*/ 7355 h 3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755" h="34933">
                        <a:moveTo>
                          <a:pt x="0" y="33335"/>
                        </a:moveTo>
                        <a:lnTo>
                          <a:pt x="8314" y="0"/>
                        </a:lnTo>
                        <a:lnTo>
                          <a:pt x="19106" y="2718"/>
                        </a:lnTo>
                        <a:cubicBezTo>
                          <a:pt x="23183" y="3757"/>
                          <a:pt x="25821" y="4557"/>
                          <a:pt x="27019" y="5196"/>
                        </a:cubicBezTo>
                        <a:cubicBezTo>
                          <a:pt x="28778" y="6155"/>
                          <a:pt x="30137" y="7674"/>
                          <a:pt x="31016" y="9673"/>
                        </a:cubicBezTo>
                        <a:cubicBezTo>
                          <a:pt x="31896" y="11671"/>
                          <a:pt x="31976" y="13989"/>
                          <a:pt x="31336" y="16627"/>
                        </a:cubicBezTo>
                        <a:cubicBezTo>
                          <a:pt x="30856" y="18706"/>
                          <a:pt x="30057" y="20305"/>
                          <a:pt x="28938" y="21504"/>
                        </a:cubicBezTo>
                        <a:cubicBezTo>
                          <a:pt x="27819" y="22703"/>
                          <a:pt x="26620" y="23582"/>
                          <a:pt x="25261" y="24062"/>
                        </a:cubicBezTo>
                        <a:cubicBezTo>
                          <a:pt x="23902" y="24541"/>
                          <a:pt x="22623" y="24781"/>
                          <a:pt x="21344" y="24781"/>
                        </a:cubicBezTo>
                        <a:cubicBezTo>
                          <a:pt x="19665" y="24701"/>
                          <a:pt x="17267" y="24302"/>
                          <a:pt x="14229" y="23502"/>
                        </a:cubicBezTo>
                        <a:lnTo>
                          <a:pt x="9833" y="22383"/>
                        </a:lnTo>
                        <a:lnTo>
                          <a:pt x="6715" y="34933"/>
                        </a:lnTo>
                        <a:lnTo>
                          <a:pt x="0" y="33255"/>
                        </a:lnTo>
                        <a:close/>
                        <a:moveTo>
                          <a:pt x="13670" y="7355"/>
                        </a:moveTo>
                        <a:lnTo>
                          <a:pt x="11352" y="16787"/>
                        </a:lnTo>
                        <a:lnTo>
                          <a:pt x="15029" y="17746"/>
                        </a:lnTo>
                        <a:cubicBezTo>
                          <a:pt x="17667" y="18386"/>
                          <a:pt x="19505" y="18706"/>
                          <a:pt x="20464" y="18546"/>
                        </a:cubicBezTo>
                        <a:cubicBezTo>
                          <a:pt x="21424" y="18386"/>
                          <a:pt x="22303" y="18066"/>
                          <a:pt x="22942" y="17427"/>
                        </a:cubicBezTo>
                        <a:cubicBezTo>
                          <a:pt x="23582" y="16787"/>
                          <a:pt x="24142" y="15988"/>
                          <a:pt x="24381" y="15029"/>
                        </a:cubicBezTo>
                        <a:cubicBezTo>
                          <a:pt x="24701" y="13830"/>
                          <a:pt x="24541" y="12710"/>
                          <a:pt x="24062" y="11751"/>
                        </a:cubicBezTo>
                        <a:cubicBezTo>
                          <a:pt x="23582" y="10792"/>
                          <a:pt x="22783" y="10072"/>
                          <a:pt x="21744" y="9593"/>
                        </a:cubicBezTo>
                        <a:cubicBezTo>
                          <a:pt x="20944" y="9273"/>
                          <a:pt x="19425" y="8793"/>
                          <a:pt x="16947" y="8154"/>
                        </a:cubicBezTo>
                        <a:lnTo>
                          <a:pt x="13670" y="7355"/>
                        </a:ln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25" name="Freeform: Shape 5024">
                    <a:extLst>
                      <a:ext uri="{FF2B5EF4-FFF2-40B4-BE49-F238E27FC236}">
                        <a16:creationId xmlns:a16="http://schemas.microsoft.com/office/drawing/2014/main" id="{0F54BC85-94BC-5E46-0B94-F9004EB25667}"/>
                      </a:ext>
                    </a:extLst>
                  </p:cNvPr>
                  <p:cNvSpPr/>
                  <p:nvPr/>
                </p:nvSpPr>
                <p:spPr>
                  <a:xfrm>
                    <a:off x="4941051" y="3046508"/>
                    <a:ext cx="26459" cy="38850"/>
                  </a:xfrm>
                  <a:custGeom>
                    <a:avLst/>
                    <a:gdLst>
                      <a:gd name="connsiteX0" fmla="*/ 14709 w 26459"/>
                      <a:gd name="connsiteY0" fmla="*/ 1679 h 38850"/>
                      <a:gd name="connsiteX1" fmla="*/ 11671 w 26459"/>
                      <a:gd name="connsiteY1" fmla="*/ 13909 h 38850"/>
                      <a:gd name="connsiteX2" fmla="*/ 19985 w 26459"/>
                      <a:gd name="connsiteY2" fmla="*/ 12151 h 38850"/>
                      <a:gd name="connsiteX3" fmla="*/ 23742 w 26459"/>
                      <a:gd name="connsiteY3" fmla="*/ 13989 h 38850"/>
                      <a:gd name="connsiteX4" fmla="*/ 25900 w 26459"/>
                      <a:gd name="connsiteY4" fmla="*/ 16707 h 38850"/>
                      <a:gd name="connsiteX5" fmla="*/ 26460 w 26459"/>
                      <a:gd name="connsiteY5" fmla="*/ 19825 h 38850"/>
                      <a:gd name="connsiteX6" fmla="*/ 25581 w 26459"/>
                      <a:gd name="connsiteY6" fmla="*/ 24701 h 38850"/>
                      <a:gd name="connsiteX7" fmla="*/ 22063 w 26459"/>
                      <a:gd name="connsiteY7" fmla="*/ 38850 h 38850"/>
                      <a:gd name="connsiteX8" fmla="*/ 15668 w 26459"/>
                      <a:gd name="connsiteY8" fmla="*/ 37251 h 38850"/>
                      <a:gd name="connsiteX9" fmla="*/ 18866 w 26459"/>
                      <a:gd name="connsiteY9" fmla="*/ 24541 h 38850"/>
                      <a:gd name="connsiteX10" fmla="*/ 19665 w 26459"/>
                      <a:gd name="connsiteY10" fmla="*/ 19665 h 38850"/>
                      <a:gd name="connsiteX11" fmla="*/ 18786 w 26459"/>
                      <a:gd name="connsiteY11" fmla="*/ 17746 h 38850"/>
                      <a:gd name="connsiteX12" fmla="*/ 16627 w 26459"/>
                      <a:gd name="connsiteY12" fmla="*/ 16547 h 38850"/>
                      <a:gd name="connsiteX13" fmla="*/ 13590 w 26459"/>
                      <a:gd name="connsiteY13" fmla="*/ 16547 h 38850"/>
                      <a:gd name="connsiteX14" fmla="*/ 11192 w 26459"/>
                      <a:gd name="connsiteY14" fmla="*/ 18386 h 38850"/>
                      <a:gd name="connsiteX15" fmla="*/ 9433 w 26459"/>
                      <a:gd name="connsiteY15" fmla="*/ 22862 h 38850"/>
                      <a:gd name="connsiteX16" fmla="*/ 6395 w 26459"/>
                      <a:gd name="connsiteY16" fmla="*/ 34933 h 38850"/>
                      <a:gd name="connsiteX17" fmla="*/ 0 w 26459"/>
                      <a:gd name="connsiteY17" fmla="*/ 33334 h 38850"/>
                      <a:gd name="connsiteX18" fmla="*/ 8314 w 26459"/>
                      <a:gd name="connsiteY18" fmla="*/ 0 h 38850"/>
                      <a:gd name="connsiteX19" fmla="*/ 14709 w 26459"/>
                      <a:gd name="connsiteY19" fmla="*/ 1599 h 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459" h="38850">
                        <a:moveTo>
                          <a:pt x="14709" y="1679"/>
                        </a:moveTo>
                        <a:lnTo>
                          <a:pt x="11671" y="13909"/>
                        </a:lnTo>
                        <a:cubicBezTo>
                          <a:pt x="14309" y="11991"/>
                          <a:pt x="17107" y="11431"/>
                          <a:pt x="19985" y="12151"/>
                        </a:cubicBezTo>
                        <a:cubicBezTo>
                          <a:pt x="21424" y="12550"/>
                          <a:pt x="22703" y="13110"/>
                          <a:pt x="23742" y="13989"/>
                        </a:cubicBezTo>
                        <a:cubicBezTo>
                          <a:pt x="24781" y="14789"/>
                          <a:pt x="25501" y="15748"/>
                          <a:pt x="25900" y="16707"/>
                        </a:cubicBezTo>
                        <a:cubicBezTo>
                          <a:pt x="26300" y="17666"/>
                          <a:pt x="26460" y="18706"/>
                          <a:pt x="26460" y="19825"/>
                        </a:cubicBezTo>
                        <a:cubicBezTo>
                          <a:pt x="26460" y="20944"/>
                          <a:pt x="26140" y="22543"/>
                          <a:pt x="25581" y="24701"/>
                        </a:cubicBezTo>
                        <a:lnTo>
                          <a:pt x="22063" y="38850"/>
                        </a:lnTo>
                        <a:lnTo>
                          <a:pt x="15668" y="37251"/>
                        </a:lnTo>
                        <a:lnTo>
                          <a:pt x="18866" y="24541"/>
                        </a:lnTo>
                        <a:cubicBezTo>
                          <a:pt x="19505" y="21983"/>
                          <a:pt x="19745" y="20384"/>
                          <a:pt x="19665" y="19665"/>
                        </a:cubicBezTo>
                        <a:cubicBezTo>
                          <a:pt x="19665" y="18946"/>
                          <a:pt x="19345" y="18306"/>
                          <a:pt x="18786" y="17746"/>
                        </a:cubicBezTo>
                        <a:cubicBezTo>
                          <a:pt x="18306" y="17187"/>
                          <a:pt x="17587" y="16787"/>
                          <a:pt x="16627" y="16547"/>
                        </a:cubicBezTo>
                        <a:cubicBezTo>
                          <a:pt x="15588" y="16307"/>
                          <a:pt x="14549" y="16307"/>
                          <a:pt x="13590" y="16547"/>
                        </a:cubicBezTo>
                        <a:cubicBezTo>
                          <a:pt x="12631" y="16867"/>
                          <a:pt x="11831" y="17506"/>
                          <a:pt x="11192" y="18386"/>
                        </a:cubicBezTo>
                        <a:cubicBezTo>
                          <a:pt x="10552" y="19345"/>
                          <a:pt x="9992" y="20784"/>
                          <a:pt x="9433" y="22862"/>
                        </a:cubicBezTo>
                        <a:lnTo>
                          <a:pt x="6395" y="34933"/>
                        </a:lnTo>
                        <a:lnTo>
                          <a:pt x="0" y="33334"/>
                        </a:lnTo>
                        <a:lnTo>
                          <a:pt x="8314" y="0"/>
                        </a:lnTo>
                        <a:lnTo>
                          <a:pt x="14709" y="1599"/>
                        </a:ln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26" name="Freeform: Shape 5025">
                    <a:extLst>
                      <a:ext uri="{FF2B5EF4-FFF2-40B4-BE49-F238E27FC236}">
                        <a16:creationId xmlns:a16="http://schemas.microsoft.com/office/drawing/2014/main" id="{B6DBE367-ACDF-9E9C-580E-E8527803BCAB}"/>
                      </a:ext>
                    </a:extLst>
                  </p:cNvPr>
                  <p:cNvSpPr/>
                  <p:nvPr/>
                </p:nvSpPr>
                <p:spPr>
                  <a:xfrm>
                    <a:off x="4969509" y="3053702"/>
                    <a:ext cx="14628" cy="34933"/>
                  </a:xfrm>
                  <a:custGeom>
                    <a:avLst/>
                    <a:gdLst>
                      <a:gd name="connsiteX0" fmla="*/ 0 w 14628"/>
                      <a:gd name="connsiteY0" fmla="*/ 33334 h 34933"/>
                      <a:gd name="connsiteX1" fmla="*/ 5995 w 14628"/>
                      <a:gd name="connsiteY1" fmla="*/ 9193 h 34933"/>
                      <a:gd name="connsiteX2" fmla="*/ 12390 w 14628"/>
                      <a:gd name="connsiteY2" fmla="*/ 10792 h 34933"/>
                      <a:gd name="connsiteX3" fmla="*/ 6395 w 14628"/>
                      <a:gd name="connsiteY3" fmla="*/ 34933 h 34933"/>
                      <a:gd name="connsiteX4" fmla="*/ 0 w 14628"/>
                      <a:gd name="connsiteY4" fmla="*/ 33334 h 34933"/>
                      <a:gd name="connsiteX5" fmla="*/ 6795 w 14628"/>
                      <a:gd name="connsiteY5" fmla="*/ 5915 h 34933"/>
                      <a:gd name="connsiteX6" fmla="*/ 8234 w 14628"/>
                      <a:gd name="connsiteY6" fmla="*/ 0 h 34933"/>
                      <a:gd name="connsiteX7" fmla="*/ 14629 w 14628"/>
                      <a:gd name="connsiteY7" fmla="*/ 1599 h 34933"/>
                      <a:gd name="connsiteX8" fmla="*/ 13190 w 14628"/>
                      <a:gd name="connsiteY8" fmla="*/ 7514 h 34933"/>
                      <a:gd name="connsiteX9" fmla="*/ 6795 w 14628"/>
                      <a:gd name="connsiteY9" fmla="*/ 5915 h 3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28" h="34933">
                        <a:moveTo>
                          <a:pt x="0" y="33334"/>
                        </a:moveTo>
                        <a:lnTo>
                          <a:pt x="5995" y="9193"/>
                        </a:lnTo>
                        <a:lnTo>
                          <a:pt x="12390" y="10792"/>
                        </a:lnTo>
                        <a:lnTo>
                          <a:pt x="6395" y="34933"/>
                        </a:lnTo>
                        <a:lnTo>
                          <a:pt x="0" y="33334"/>
                        </a:lnTo>
                        <a:close/>
                        <a:moveTo>
                          <a:pt x="6795" y="5915"/>
                        </a:moveTo>
                        <a:lnTo>
                          <a:pt x="8234" y="0"/>
                        </a:lnTo>
                        <a:lnTo>
                          <a:pt x="14629" y="1599"/>
                        </a:lnTo>
                        <a:lnTo>
                          <a:pt x="13190" y="7514"/>
                        </a:lnTo>
                        <a:lnTo>
                          <a:pt x="6795" y="5915"/>
                        </a:ln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27" name="Freeform: Shape 5026">
                    <a:extLst>
                      <a:ext uri="{FF2B5EF4-FFF2-40B4-BE49-F238E27FC236}">
                        <a16:creationId xmlns:a16="http://schemas.microsoft.com/office/drawing/2014/main" id="{9761C575-5F86-8110-7F63-7396026B062C}"/>
                      </a:ext>
                    </a:extLst>
                  </p:cNvPr>
                  <p:cNvSpPr/>
                  <p:nvPr/>
                </p:nvSpPr>
                <p:spPr>
                  <a:xfrm>
                    <a:off x="4982379" y="3056900"/>
                    <a:ext cx="14709" cy="34933"/>
                  </a:xfrm>
                  <a:custGeom>
                    <a:avLst/>
                    <a:gdLst>
                      <a:gd name="connsiteX0" fmla="*/ 0 w 14709"/>
                      <a:gd name="connsiteY0" fmla="*/ 33334 h 34933"/>
                      <a:gd name="connsiteX1" fmla="*/ 8314 w 14709"/>
                      <a:gd name="connsiteY1" fmla="*/ 0 h 34933"/>
                      <a:gd name="connsiteX2" fmla="*/ 14709 w 14709"/>
                      <a:gd name="connsiteY2" fmla="*/ 1599 h 34933"/>
                      <a:gd name="connsiteX3" fmla="*/ 6396 w 14709"/>
                      <a:gd name="connsiteY3" fmla="*/ 34933 h 34933"/>
                      <a:gd name="connsiteX4" fmla="*/ 0 w 14709"/>
                      <a:gd name="connsiteY4" fmla="*/ 33334 h 34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09" h="34933">
                        <a:moveTo>
                          <a:pt x="0" y="33334"/>
                        </a:moveTo>
                        <a:lnTo>
                          <a:pt x="8314" y="0"/>
                        </a:lnTo>
                        <a:lnTo>
                          <a:pt x="14709" y="1599"/>
                        </a:lnTo>
                        <a:lnTo>
                          <a:pt x="6396" y="34933"/>
                        </a:lnTo>
                        <a:lnTo>
                          <a:pt x="0" y="33334"/>
                        </a:ln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28" name="Freeform: Shape 5027">
                    <a:extLst>
                      <a:ext uri="{FF2B5EF4-FFF2-40B4-BE49-F238E27FC236}">
                        <a16:creationId xmlns:a16="http://schemas.microsoft.com/office/drawing/2014/main" id="{CA94AEBF-E999-E668-5B88-19C0B2123EDF}"/>
                      </a:ext>
                    </a:extLst>
                  </p:cNvPr>
                  <p:cNvSpPr/>
                  <p:nvPr/>
                </p:nvSpPr>
                <p:spPr>
                  <a:xfrm>
                    <a:off x="4995330" y="3060097"/>
                    <a:ext cx="14708" cy="34933"/>
                  </a:xfrm>
                  <a:custGeom>
                    <a:avLst/>
                    <a:gdLst>
                      <a:gd name="connsiteX0" fmla="*/ 0 w 14708"/>
                      <a:gd name="connsiteY0" fmla="*/ 33335 h 34933"/>
                      <a:gd name="connsiteX1" fmla="*/ 5995 w 14708"/>
                      <a:gd name="connsiteY1" fmla="*/ 9193 h 34933"/>
                      <a:gd name="connsiteX2" fmla="*/ 12390 w 14708"/>
                      <a:gd name="connsiteY2" fmla="*/ 10792 h 34933"/>
                      <a:gd name="connsiteX3" fmla="*/ 6395 w 14708"/>
                      <a:gd name="connsiteY3" fmla="*/ 34933 h 34933"/>
                      <a:gd name="connsiteX4" fmla="*/ 0 w 14708"/>
                      <a:gd name="connsiteY4" fmla="*/ 33335 h 34933"/>
                      <a:gd name="connsiteX5" fmla="*/ 6875 w 14708"/>
                      <a:gd name="connsiteY5" fmla="*/ 5915 h 34933"/>
                      <a:gd name="connsiteX6" fmla="*/ 8313 w 14708"/>
                      <a:gd name="connsiteY6" fmla="*/ 0 h 34933"/>
                      <a:gd name="connsiteX7" fmla="*/ 14709 w 14708"/>
                      <a:gd name="connsiteY7" fmla="*/ 1599 h 34933"/>
                      <a:gd name="connsiteX8" fmla="*/ 13270 w 14708"/>
                      <a:gd name="connsiteY8" fmla="*/ 7514 h 34933"/>
                      <a:gd name="connsiteX9" fmla="*/ 6875 w 14708"/>
                      <a:gd name="connsiteY9" fmla="*/ 5915 h 3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08" h="34933">
                        <a:moveTo>
                          <a:pt x="0" y="33335"/>
                        </a:moveTo>
                        <a:lnTo>
                          <a:pt x="5995" y="9193"/>
                        </a:lnTo>
                        <a:lnTo>
                          <a:pt x="12390" y="10792"/>
                        </a:lnTo>
                        <a:lnTo>
                          <a:pt x="6395" y="34933"/>
                        </a:lnTo>
                        <a:lnTo>
                          <a:pt x="0" y="33335"/>
                        </a:lnTo>
                        <a:close/>
                        <a:moveTo>
                          <a:pt x="6875" y="5915"/>
                        </a:moveTo>
                        <a:lnTo>
                          <a:pt x="8313" y="0"/>
                        </a:lnTo>
                        <a:lnTo>
                          <a:pt x="14709" y="1599"/>
                        </a:lnTo>
                        <a:lnTo>
                          <a:pt x="13270" y="7514"/>
                        </a:lnTo>
                        <a:lnTo>
                          <a:pt x="6875" y="5915"/>
                        </a:ln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29" name="Freeform: Shape 5028">
                    <a:extLst>
                      <a:ext uri="{FF2B5EF4-FFF2-40B4-BE49-F238E27FC236}">
                        <a16:creationId xmlns:a16="http://schemas.microsoft.com/office/drawing/2014/main" id="{017596D4-9DF3-EC5F-CEE3-4AACF56A3C65}"/>
                      </a:ext>
                    </a:extLst>
                  </p:cNvPr>
                  <p:cNvSpPr/>
                  <p:nvPr/>
                </p:nvSpPr>
                <p:spPr>
                  <a:xfrm>
                    <a:off x="5005802" y="3072488"/>
                    <a:ext cx="29462" cy="34933"/>
                  </a:xfrm>
                  <a:custGeom>
                    <a:avLst/>
                    <a:gdLst>
                      <a:gd name="connsiteX0" fmla="*/ 8313 w 29462"/>
                      <a:gd name="connsiteY0" fmla="*/ 0 h 34933"/>
                      <a:gd name="connsiteX1" fmla="*/ 14309 w 29462"/>
                      <a:gd name="connsiteY1" fmla="*/ 1519 h 34933"/>
                      <a:gd name="connsiteX2" fmla="*/ 13430 w 29462"/>
                      <a:gd name="connsiteY2" fmla="*/ 5036 h 34933"/>
                      <a:gd name="connsiteX3" fmla="*/ 17267 w 29462"/>
                      <a:gd name="connsiteY3" fmla="*/ 2878 h 34933"/>
                      <a:gd name="connsiteX4" fmla="*/ 21903 w 29462"/>
                      <a:gd name="connsiteY4" fmla="*/ 2878 h 34933"/>
                      <a:gd name="connsiteX5" fmla="*/ 28218 w 29462"/>
                      <a:gd name="connsiteY5" fmla="*/ 7914 h 34933"/>
                      <a:gd name="connsiteX6" fmla="*/ 28858 w 29462"/>
                      <a:gd name="connsiteY6" fmla="*/ 17826 h 34933"/>
                      <a:gd name="connsiteX7" fmla="*/ 23582 w 29462"/>
                      <a:gd name="connsiteY7" fmla="*/ 26460 h 34933"/>
                      <a:gd name="connsiteX8" fmla="*/ 15588 w 29462"/>
                      <a:gd name="connsiteY8" fmla="*/ 28058 h 34933"/>
                      <a:gd name="connsiteX9" fmla="*/ 12150 w 29462"/>
                      <a:gd name="connsiteY9" fmla="*/ 26380 h 34933"/>
                      <a:gd name="connsiteX10" fmla="*/ 9433 w 29462"/>
                      <a:gd name="connsiteY10" fmla="*/ 22782 h 34933"/>
                      <a:gd name="connsiteX11" fmla="*/ 6395 w 29462"/>
                      <a:gd name="connsiteY11" fmla="*/ 34933 h 34933"/>
                      <a:gd name="connsiteX12" fmla="*/ 0 w 29462"/>
                      <a:gd name="connsiteY12" fmla="*/ 33334 h 34933"/>
                      <a:gd name="connsiteX13" fmla="*/ 8313 w 29462"/>
                      <a:gd name="connsiteY13" fmla="*/ 0 h 34933"/>
                      <a:gd name="connsiteX14" fmla="*/ 11751 w 29462"/>
                      <a:gd name="connsiteY14" fmla="*/ 13270 h 34933"/>
                      <a:gd name="connsiteX15" fmla="*/ 11831 w 29462"/>
                      <a:gd name="connsiteY15" fmla="*/ 19665 h 34933"/>
                      <a:gd name="connsiteX16" fmla="*/ 15268 w 29462"/>
                      <a:gd name="connsiteY16" fmla="*/ 22623 h 34933"/>
                      <a:gd name="connsiteX17" fmla="*/ 19425 w 29462"/>
                      <a:gd name="connsiteY17" fmla="*/ 21743 h 34933"/>
                      <a:gd name="connsiteX18" fmla="*/ 22383 w 29462"/>
                      <a:gd name="connsiteY18" fmla="*/ 16228 h 34933"/>
                      <a:gd name="connsiteX19" fmla="*/ 22303 w 29462"/>
                      <a:gd name="connsiteY19" fmla="*/ 10232 h 34933"/>
                      <a:gd name="connsiteX20" fmla="*/ 19025 w 29462"/>
                      <a:gd name="connsiteY20" fmla="*/ 7434 h 34933"/>
                      <a:gd name="connsiteX21" fmla="*/ 14709 w 29462"/>
                      <a:gd name="connsiteY21" fmla="*/ 8313 h 34933"/>
                      <a:gd name="connsiteX22" fmla="*/ 11831 w 29462"/>
                      <a:gd name="connsiteY22" fmla="*/ 13270 h 3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462" h="34933">
                        <a:moveTo>
                          <a:pt x="8313" y="0"/>
                        </a:moveTo>
                        <a:lnTo>
                          <a:pt x="14309" y="1519"/>
                        </a:lnTo>
                        <a:lnTo>
                          <a:pt x="13430" y="5036"/>
                        </a:lnTo>
                        <a:cubicBezTo>
                          <a:pt x="14469" y="3997"/>
                          <a:pt x="15828" y="3277"/>
                          <a:pt x="17267" y="2878"/>
                        </a:cubicBezTo>
                        <a:cubicBezTo>
                          <a:pt x="18705" y="2478"/>
                          <a:pt x="20304" y="2398"/>
                          <a:pt x="21903" y="2878"/>
                        </a:cubicBezTo>
                        <a:cubicBezTo>
                          <a:pt x="24701" y="3597"/>
                          <a:pt x="26779" y="5276"/>
                          <a:pt x="28218" y="7914"/>
                        </a:cubicBezTo>
                        <a:cubicBezTo>
                          <a:pt x="29657" y="10552"/>
                          <a:pt x="29817" y="13909"/>
                          <a:pt x="28858" y="17826"/>
                        </a:cubicBezTo>
                        <a:cubicBezTo>
                          <a:pt x="27819" y="21823"/>
                          <a:pt x="26060" y="24781"/>
                          <a:pt x="23582" y="26460"/>
                        </a:cubicBezTo>
                        <a:cubicBezTo>
                          <a:pt x="21024" y="28218"/>
                          <a:pt x="18386" y="28698"/>
                          <a:pt x="15588" y="28058"/>
                        </a:cubicBezTo>
                        <a:cubicBezTo>
                          <a:pt x="14229" y="27739"/>
                          <a:pt x="13110" y="27179"/>
                          <a:pt x="12150" y="26380"/>
                        </a:cubicBezTo>
                        <a:cubicBezTo>
                          <a:pt x="11191" y="25580"/>
                          <a:pt x="10312" y="24381"/>
                          <a:pt x="9433" y="22782"/>
                        </a:cubicBezTo>
                        <a:lnTo>
                          <a:pt x="6395" y="34933"/>
                        </a:lnTo>
                        <a:lnTo>
                          <a:pt x="0" y="33334"/>
                        </a:lnTo>
                        <a:lnTo>
                          <a:pt x="8313" y="0"/>
                        </a:lnTo>
                        <a:close/>
                        <a:moveTo>
                          <a:pt x="11751" y="13270"/>
                        </a:moveTo>
                        <a:cubicBezTo>
                          <a:pt x="11111" y="15988"/>
                          <a:pt x="11111" y="18146"/>
                          <a:pt x="11831" y="19665"/>
                        </a:cubicBezTo>
                        <a:cubicBezTo>
                          <a:pt x="12550" y="21264"/>
                          <a:pt x="13749" y="22223"/>
                          <a:pt x="15268" y="22623"/>
                        </a:cubicBezTo>
                        <a:cubicBezTo>
                          <a:pt x="16787" y="23022"/>
                          <a:pt x="18146" y="22623"/>
                          <a:pt x="19425" y="21743"/>
                        </a:cubicBezTo>
                        <a:cubicBezTo>
                          <a:pt x="20704" y="20784"/>
                          <a:pt x="21663" y="18946"/>
                          <a:pt x="22383" y="16228"/>
                        </a:cubicBezTo>
                        <a:cubicBezTo>
                          <a:pt x="23022" y="13670"/>
                          <a:pt x="22942" y="11671"/>
                          <a:pt x="22303" y="10232"/>
                        </a:cubicBezTo>
                        <a:cubicBezTo>
                          <a:pt x="21583" y="8793"/>
                          <a:pt x="20464" y="7834"/>
                          <a:pt x="19025" y="7434"/>
                        </a:cubicBezTo>
                        <a:cubicBezTo>
                          <a:pt x="17586" y="7034"/>
                          <a:pt x="15988" y="7354"/>
                          <a:pt x="14709" y="8313"/>
                        </a:cubicBezTo>
                        <a:cubicBezTo>
                          <a:pt x="13350" y="9273"/>
                          <a:pt x="12390" y="10952"/>
                          <a:pt x="11831" y="13270"/>
                        </a:cubicBez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30" name="Freeform: Shape 5029">
                    <a:extLst>
                      <a:ext uri="{FF2B5EF4-FFF2-40B4-BE49-F238E27FC236}">
                        <a16:creationId xmlns:a16="http://schemas.microsoft.com/office/drawing/2014/main" id="{FBD0A770-33C9-4A87-6635-6090ADD55F56}"/>
                      </a:ext>
                    </a:extLst>
                  </p:cNvPr>
                  <p:cNvSpPr/>
                  <p:nvPr/>
                </p:nvSpPr>
                <p:spPr>
                  <a:xfrm>
                    <a:off x="5034260" y="3079603"/>
                    <a:ext cx="29462" cy="34933"/>
                  </a:xfrm>
                  <a:custGeom>
                    <a:avLst/>
                    <a:gdLst>
                      <a:gd name="connsiteX0" fmla="*/ 8233 w 29462"/>
                      <a:gd name="connsiteY0" fmla="*/ 0 h 34933"/>
                      <a:gd name="connsiteX1" fmla="*/ 14229 w 29462"/>
                      <a:gd name="connsiteY1" fmla="*/ 1519 h 34933"/>
                      <a:gd name="connsiteX2" fmla="*/ 13350 w 29462"/>
                      <a:gd name="connsiteY2" fmla="*/ 5036 h 34933"/>
                      <a:gd name="connsiteX3" fmla="*/ 17267 w 29462"/>
                      <a:gd name="connsiteY3" fmla="*/ 2878 h 34933"/>
                      <a:gd name="connsiteX4" fmla="*/ 21903 w 29462"/>
                      <a:gd name="connsiteY4" fmla="*/ 2878 h 34933"/>
                      <a:gd name="connsiteX5" fmla="*/ 28218 w 29462"/>
                      <a:gd name="connsiteY5" fmla="*/ 7914 h 34933"/>
                      <a:gd name="connsiteX6" fmla="*/ 28858 w 29462"/>
                      <a:gd name="connsiteY6" fmla="*/ 17827 h 34933"/>
                      <a:gd name="connsiteX7" fmla="*/ 23582 w 29462"/>
                      <a:gd name="connsiteY7" fmla="*/ 26460 h 34933"/>
                      <a:gd name="connsiteX8" fmla="*/ 15588 w 29462"/>
                      <a:gd name="connsiteY8" fmla="*/ 28059 h 34933"/>
                      <a:gd name="connsiteX9" fmla="*/ 12150 w 29462"/>
                      <a:gd name="connsiteY9" fmla="*/ 26380 h 34933"/>
                      <a:gd name="connsiteX10" fmla="*/ 9433 w 29462"/>
                      <a:gd name="connsiteY10" fmla="*/ 22783 h 34933"/>
                      <a:gd name="connsiteX11" fmla="*/ 6395 w 29462"/>
                      <a:gd name="connsiteY11" fmla="*/ 34933 h 34933"/>
                      <a:gd name="connsiteX12" fmla="*/ 0 w 29462"/>
                      <a:gd name="connsiteY12" fmla="*/ 33335 h 34933"/>
                      <a:gd name="connsiteX13" fmla="*/ 8313 w 29462"/>
                      <a:gd name="connsiteY13" fmla="*/ 0 h 34933"/>
                      <a:gd name="connsiteX14" fmla="*/ 11671 w 29462"/>
                      <a:gd name="connsiteY14" fmla="*/ 13190 h 34933"/>
                      <a:gd name="connsiteX15" fmla="*/ 11751 w 29462"/>
                      <a:gd name="connsiteY15" fmla="*/ 19585 h 34933"/>
                      <a:gd name="connsiteX16" fmla="*/ 15188 w 29462"/>
                      <a:gd name="connsiteY16" fmla="*/ 22543 h 34933"/>
                      <a:gd name="connsiteX17" fmla="*/ 19345 w 29462"/>
                      <a:gd name="connsiteY17" fmla="*/ 21663 h 34933"/>
                      <a:gd name="connsiteX18" fmla="*/ 22303 w 29462"/>
                      <a:gd name="connsiteY18" fmla="*/ 16148 h 34933"/>
                      <a:gd name="connsiteX19" fmla="*/ 22223 w 29462"/>
                      <a:gd name="connsiteY19" fmla="*/ 10152 h 34933"/>
                      <a:gd name="connsiteX20" fmla="*/ 18866 w 29462"/>
                      <a:gd name="connsiteY20" fmla="*/ 7355 h 34933"/>
                      <a:gd name="connsiteX21" fmla="*/ 14548 w 29462"/>
                      <a:gd name="connsiteY21" fmla="*/ 8234 h 34933"/>
                      <a:gd name="connsiteX22" fmla="*/ 11671 w 29462"/>
                      <a:gd name="connsiteY22" fmla="*/ 13190 h 3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462" h="34933">
                        <a:moveTo>
                          <a:pt x="8233" y="0"/>
                        </a:moveTo>
                        <a:lnTo>
                          <a:pt x="14229" y="1519"/>
                        </a:lnTo>
                        <a:lnTo>
                          <a:pt x="13350" y="5036"/>
                        </a:lnTo>
                        <a:cubicBezTo>
                          <a:pt x="14389" y="3997"/>
                          <a:pt x="15748" y="3278"/>
                          <a:pt x="17267" y="2878"/>
                        </a:cubicBezTo>
                        <a:cubicBezTo>
                          <a:pt x="18785" y="2478"/>
                          <a:pt x="20304" y="2478"/>
                          <a:pt x="21903" y="2878"/>
                        </a:cubicBezTo>
                        <a:cubicBezTo>
                          <a:pt x="24701" y="3597"/>
                          <a:pt x="26779" y="5276"/>
                          <a:pt x="28218" y="7914"/>
                        </a:cubicBezTo>
                        <a:cubicBezTo>
                          <a:pt x="29657" y="10632"/>
                          <a:pt x="29817" y="13909"/>
                          <a:pt x="28858" y="17827"/>
                        </a:cubicBezTo>
                        <a:cubicBezTo>
                          <a:pt x="27819" y="21823"/>
                          <a:pt x="26060" y="24781"/>
                          <a:pt x="23582" y="26460"/>
                        </a:cubicBezTo>
                        <a:cubicBezTo>
                          <a:pt x="21024" y="28218"/>
                          <a:pt x="18386" y="28698"/>
                          <a:pt x="15588" y="28059"/>
                        </a:cubicBezTo>
                        <a:cubicBezTo>
                          <a:pt x="14229" y="27739"/>
                          <a:pt x="13110" y="27179"/>
                          <a:pt x="12150" y="26380"/>
                        </a:cubicBezTo>
                        <a:cubicBezTo>
                          <a:pt x="11191" y="25581"/>
                          <a:pt x="10312" y="24381"/>
                          <a:pt x="9433" y="22783"/>
                        </a:cubicBezTo>
                        <a:lnTo>
                          <a:pt x="6395" y="34933"/>
                        </a:lnTo>
                        <a:lnTo>
                          <a:pt x="0" y="33335"/>
                        </a:lnTo>
                        <a:lnTo>
                          <a:pt x="8313" y="0"/>
                        </a:lnTo>
                        <a:close/>
                        <a:moveTo>
                          <a:pt x="11671" y="13190"/>
                        </a:moveTo>
                        <a:cubicBezTo>
                          <a:pt x="11032" y="15908"/>
                          <a:pt x="11032" y="18066"/>
                          <a:pt x="11751" y="19585"/>
                        </a:cubicBezTo>
                        <a:cubicBezTo>
                          <a:pt x="12470" y="21184"/>
                          <a:pt x="13669" y="22143"/>
                          <a:pt x="15188" y="22543"/>
                        </a:cubicBezTo>
                        <a:cubicBezTo>
                          <a:pt x="16707" y="22942"/>
                          <a:pt x="18066" y="22543"/>
                          <a:pt x="19345" y="21663"/>
                        </a:cubicBezTo>
                        <a:cubicBezTo>
                          <a:pt x="20624" y="20704"/>
                          <a:pt x="21583" y="18866"/>
                          <a:pt x="22303" y="16148"/>
                        </a:cubicBezTo>
                        <a:cubicBezTo>
                          <a:pt x="22942" y="13590"/>
                          <a:pt x="22862" y="11591"/>
                          <a:pt x="22223" y="10152"/>
                        </a:cubicBezTo>
                        <a:cubicBezTo>
                          <a:pt x="21504" y="8713"/>
                          <a:pt x="20384" y="7754"/>
                          <a:pt x="18866" y="7355"/>
                        </a:cubicBezTo>
                        <a:cubicBezTo>
                          <a:pt x="17347" y="6955"/>
                          <a:pt x="15828" y="7274"/>
                          <a:pt x="14548" y="8234"/>
                        </a:cubicBezTo>
                        <a:cubicBezTo>
                          <a:pt x="13190" y="9193"/>
                          <a:pt x="12230" y="10872"/>
                          <a:pt x="11671" y="13190"/>
                        </a:cubicBez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31" name="Freeform: Shape 5030">
                    <a:extLst>
                      <a:ext uri="{FF2B5EF4-FFF2-40B4-BE49-F238E27FC236}">
                        <a16:creationId xmlns:a16="http://schemas.microsoft.com/office/drawing/2014/main" id="{5D1DD4C3-0B06-1FBF-AB79-672426AEF779}"/>
                      </a:ext>
                    </a:extLst>
                  </p:cNvPr>
                  <p:cNvSpPr/>
                  <p:nvPr/>
                </p:nvSpPr>
                <p:spPr>
                  <a:xfrm>
                    <a:off x="5065117" y="3077524"/>
                    <a:ext cx="14708" cy="34933"/>
                  </a:xfrm>
                  <a:custGeom>
                    <a:avLst/>
                    <a:gdLst>
                      <a:gd name="connsiteX0" fmla="*/ 0 w 14708"/>
                      <a:gd name="connsiteY0" fmla="*/ 33335 h 34933"/>
                      <a:gd name="connsiteX1" fmla="*/ 5995 w 14708"/>
                      <a:gd name="connsiteY1" fmla="*/ 9193 h 34933"/>
                      <a:gd name="connsiteX2" fmla="*/ 12390 w 14708"/>
                      <a:gd name="connsiteY2" fmla="*/ 10792 h 34933"/>
                      <a:gd name="connsiteX3" fmla="*/ 6395 w 14708"/>
                      <a:gd name="connsiteY3" fmla="*/ 34934 h 34933"/>
                      <a:gd name="connsiteX4" fmla="*/ 0 w 14708"/>
                      <a:gd name="connsiteY4" fmla="*/ 33335 h 34933"/>
                      <a:gd name="connsiteX5" fmla="*/ 6875 w 14708"/>
                      <a:gd name="connsiteY5" fmla="*/ 5916 h 34933"/>
                      <a:gd name="connsiteX6" fmla="*/ 8313 w 14708"/>
                      <a:gd name="connsiteY6" fmla="*/ 0 h 34933"/>
                      <a:gd name="connsiteX7" fmla="*/ 14709 w 14708"/>
                      <a:gd name="connsiteY7" fmla="*/ 1599 h 34933"/>
                      <a:gd name="connsiteX8" fmla="*/ 13270 w 14708"/>
                      <a:gd name="connsiteY8" fmla="*/ 7514 h 34933"/>
                      <a:gd name="connsiteX9" fmla="*/ 6875 w 14708"/>
                      <a:gd name="connsiteY9" fmla="*/ 5916 h 34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08" h="34933">
                        <a:moveTo>
                          <a:pt x="0" y="33335"/>
                        </a:moveTo>
                        <a:lnTo>
                          <a:pt x="5995" y="9193"/>
                        </a:lnTo>
                        <a:lnTo>
                          <a:pt x="12390" y="10792"/>
                        </a:lnTo>
                        <a:lnTo>
                          <a:pt x="6395" y="34934"/>
                        </a:lnTo>
                        <a:lnTo>
                          <a:pt x="0" y="33335"/>
                        </a:lnTo>
                        <a:close/>
                        <a:moveTo>
                          <a:pt x="6875" y="5916"/>
                        </a:moveTo>
                        <a:lnTo>
                          <a:pt x="8313" y="0"/>
                        </a:lnTo>
                        <a:lnTo>
                          <a:pt x="14709" y="1599"/>
                        </a:lnTo>
                        <a:lnTo>
                          <a:pt x="13270" y="7514"/>
                        </a:lnTo>
                        <a:lnTo>
                          <a:pt x="6875" y="5916"/>
                        </a:ln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32" name="Freeform: Shape 5031">
                    <a:extLst>
                      <a:ext uri="{FF2B5EF4-FFF2-40B4-BE49-F238E27FC236}">
                        <a16:creationId xmlns:a16="http://schemas.microsoft.com/office/drawing/2014/main" id="{F0017DC8-EC37-8051-C0B4-D51412C3FC59}"/>
                      </a:ext>
                    </a:extLst>
                  </p:cNvPr>
                  <p:cNvSpPr/>
                  <p:nvPr/>
                </p:nvSpPr>
                <p:spPr>
                  <a:xfrm>
                    <a:off x="5078067" y="3089994"/>
                    <a:ext cx="26379" cy="29657"/>
                  </a:xfrm>
                  <a:custGeom>
                    <a:avLst/>
                    <a:gdLst>
                      <a:gd name="connsiteX0" fmla="*/ 21983 w 26379"/>
                      <a:gd name="connsiteY0" fmla="*/ 29578 h 29657"/>
                      <a:gd name="connsiteX1" fmla="*/ 15588 w 26379"/>
                      <a:gd name="connsiteY1" fmla="*/ 27979 h 29657"/>
                      <a:gd name="connsiteX2" fmla="*/ 18626 w 26379"/>
                      <a:gd name="connsiteY2" fmla="*/ 15668 h 29657"/>
                      <a:gd name="connsiteX3" fmla="*/ 19505 w 26379"/>
                      <a:gd name="connsiteY3" fmla="*/ 10552 h 29657"/>
                      <a:gd name="connsiteX4" fmla="*/ 18626 w 26379"/>
                      <a:gd name="connsiteY4" fmla="*/ 8394 h 29657"/>
                      <a:gd name="connsiteX5" fmla="*/ 16547 w 26379"/>
                      <a:gd name="connsiteY5" fmla="*/ 7195 h 29657"/>
                      <a:gd name="connsiteX6" fmla="*/ 13350 w 26379"/>
                      <a:gd name="connsiteY6" fmla="*/ 7355 h 29657"/>
                      <a:gd name="connsiteX7" fmla="*/ 10952 w 26379"/>
                      <a:gd name="connsiteY7" fmla="*/ 9353 h 29657"/>
                      <a:gd name="connsiteX8" fmla="*/ 9113 w 26379"/>
                      <a:gd name="connsiteY8" fmla="*/ 14789 h 29657"/>
                      <a:gd name="connsiteX9" fmla="*/ 6395 w 26379"/>
                      <a:gd name="connsiteY9" fmla="*/ 25740 h 29657"/>
                      <a:gd name="connsiteX10" fmla="*/ 0 w 26379"/>
                      <a:gd name="connsiteY10" fmla="*/ 24142 h 29657"/>
                      <a:gd name="connsiteX11" fmla="*/ 5995 w 26379"/>
                      <a:gd name="connsiteY11" fmla="*/ 0 h 29657"/>
                      <a:gd name="connsiteX12" fmla="*/ 11911 w 26379"/>
                      <a:gd name="connsiteY12" fmla="*/ 1519 h 29657"/>
                      <a:gd name="connsiteX13" fmla="*/ 11032 w 26379"/>
                      <a:gd name="connsiteY13" fmla="*/ 5036 h 29657"/>
                      <a:gd name="connsiteX14" fmla="*/ 19985 w 26379"/>
                      <a:gd name="connsiteY14" fmla="*/ 2958 h 29657"/>
                      <a:gd name="connsiteX15" fmla="*/ 23662 w 26379"/>
                      <a:gd name="connsiteY15" fmla="*/ 4637 h 29657"/>
                      <a:gd name="connsiteX16" fmla="*/ 25820 w 26379"/>
                      <a:gd name="connsiteY16" fmla="*/ 7274 h 29657"/>
                      <a:gd name="connsiteX17" fmla="*/ 26380 w 26379"/>
                      <a:gd name="connsiteY17" fmla="*/ 10232 h 29657"/>
                      <a:gd name="connsiteX18" fmla="*/ 25661 w 26379"/>
                      <a:gd name="connsiteY18" fmla="*/ 14629 h 29657"/>
                      <a:gd name="connsiteX19" fmla="*/ 21903 w 26379"/>
                      <a:gd name="connsiteY19" fmla="*/ 29658 h 2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79" h="29657">
                        <a:moveTo>
                          <a:pt x="21983" y="29578"/>
                        </a:moveTo>
                        <a:lnTo>
                          <a:pt x="15588" y="27979"/>
                        </a:lnTo>
                        <a:lnTo>
                          <a:pt x="18626" y="15668"/>
                        </a:lnTo>
                        <a:cubicBezTo>
                          <a:pt x="19265" y="13030"/>
                          <a:pt x="19585" y="11351"/>
                          <a:pt x="19505" y="10552"/>
                        </a:cubicBezTo>
                        <a:cubicBezTo>
                          <a:pt x="19425" y="9753"/>
                          <a:pt x="19106" y="9033"/>
                          <a:pt x="18626" y="8394"/>
                        </a:cubicBezTo>
                        <a:cubicBezTo>
                          <a:pt x="18146" y="7834"/>
                          <a:pt x="17427" y="7435"/>
                          <a:pt x="16547" y="7195"/>
                        </a:cubicBezTo>
                        <a:cubicBezTo>
                          <a:pt x="15428" y="6955"/>
                          <a:pt x="14389" y="6955"/>
                          <a:pt x="13350" y="7355"/>
                        </a:cubicBezTo>
                        <a:cubicBezTo>
                          <a:pt x="12310" y="7754"/>
                          <a:pt x="11511" y="8394"/>
                          <a:pt x="10952" y="9353"/>
                        </a:cubicBezTo>
                        <a:cubicBezTo>
                          <a:pt x="10392" y="10312"/>
                          <a:pt x="9752" y="12071"/>
                          <a:pt x="9113" y="14789"/>
                        </a:cubicBezTo>
                        <a:lnTo>
                          <a:pt x="6395" y="25740"/>
                        </a:lnTo>
                        <a:lnTo>
                          <a:pt x="0" y="24142"/>
                        </a:lnTo>
                        <a:lnTo>
                          <a:pt x="5995" y="0"/>
                        </a:lnTo>
                        <a:lnTo>
                          <a:pt x="11911" y="1519"/>
                        </a:lnTo>
                        <a:lnTo>
                          <a:pt x="11032" y="5036"/>
                        </a:lnTo>
                        <a:cubicBezTo>
                          <a:pt x="13829" y="2798"/>
                          <a:pt x="16787" y="2159"/>
                          <a:pt x="19985" y="2958"/>
                        </a:cubicBezTo>
                        <a:cubicBezTo>
                          <a:pt x="21424" y="3278"/>
                          <a:pt x="22623" y="3917"/>
                          <a:pt x="23662" y="4637"/>
                        </a:cubicBezTo>
                        <a:cubicBezTo>
                          <a:pt x="24701" y="5436"/>
                          <a:pt x="25421" y="6315"/>
                          <a:pt x="25820" y="7274"/>
                        </a:cubicBezTo>
                        <a:cubicBezTo>
                          <a:pt x="26220" y="8234"/>
                          <a:pt x="26380" y="9193"/>
                          <a:pt x="26380" y="10232"/>
                        </a:cubicBezTo>
                        <a:cubicBezTo>
                          <a:pt x="26380" y="11271"/>
                          <a:pt x="26140" y="12790"/>
                          <a:pt x="25661" y="14629"/>
                        </a:cubicBezTo>
                        <a:lnTo>
                          <a:pt x="21903" y="29658"/>
                        </a:ln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33" name="Freeform: Shape 5032">
                    <a:extLst>
                      <a:ext uri="{FF2B5EF4-FFF2-40B4-BE49-F238E27FC236}">
                        <a16:creationId xmlns:a16="http://schemas.microsoft.com/office/drawing/2014/main" id="{A20FACF5-8A95-65C9-5681-1AF1BC97A38A}"/>
                      </a:ext>
                    </a:extLst>
                  </p:cNvPr>
                  <p:cNvSpPr/>
                  <p:nvPr/>
                </p:nvSpPr>
                <p:spPr>
                  <a:xfrm>
                    <a:off x="5106947" y="3098413"/>
                    <a:ext cx="23643" cy="26256"/>
                  </a:xfrm>
                  <a:custGeom>
                    <a:avLst/>
                    <a:gdLst>
                      <a:gd name="connsiteX0" fmla="*/ 15406 w 23643"/>
                      <a:gd name="connsiteY0" fmla="*/ 18601 h 26256"/>
                      <a:gd name="connsiteX1" fmla="*/ 21482 w 23643"/>
                      <a:gd name="connsiteY1" fmla="*/ 21239 h 26256"/>
                      <a:gd name="connsiteX2" fmla="*/ 16286 w 23643"/>
                      <a:gd name="connsiteY2" fmla="*/ 25635 h 26256"/>
                      <a:gd name="connsiteX3" fmla="*/ 9171 w 23643"/>
                      <a:gd name="connsiteY3" fmla="*/ 25795 h 26256"/>
                      <a:gd name="connsiteX4" fmla="*/ 857 w 23643"/>
                      <a:gd name="connsiteY4" fmla="*/ 19320 h 26256"/>
                      <a:gd name="connsiteX5" fmla="*/ 538 w 23643"/>
                      <a:gd name="connsiteY5" fmla="*/ 10447 h 26256"/>
                      <a:gd name="connsiteX6" fmla="*/ 6054 w 23643"/>
                      <a:gd name="connsiteY6" fmla="*/ 1814 h 26256"/>
                      <a:gd name="connsiteX7" fmla="*/ 14847 w 23643"/>
                      <a:gd name="connsiteY7" fmla="*/ 375 h 26256"/>
                      <a:gd name="connsiteX8" fmla="*/ 22441 w 23643"/>
                      <a:gd name="connsiteY8" fmla="*/ 6051 h 26256"/>
                      <a:gd name="connsiteX9" fmla="*/ 22681 w 23643"/>
                      <a:gd name="connsiteY9" fmla="*/ 17722 h 26256"/>
                      <a:gd name="connsiteX10" fmla="*/ 6693 w 23643"/>
                      <a:gd name="connsiteY10" fmla="*/ 13725 h 26256"/>
                      <a:gd name="connsiteX11" fmla="*/ 7173 w 23643"/>
                      <a:gd name="connsiteY11" fmla="*/ 18521 h 26256"/>
                      <a:gd name="connsiteX12" fmla="*/ 10450 w 23643"/>
                      <a:gd name="connsiteY12" fmla="*/ 20999 h 26256"/>
                      <a:gd name="connsiteX13" fmla="*/ 13168 w 23643"/>
                      <a:gd name="connsiteY13" fmla="*/ 20839 h 26256"/>
                      <a:gd name="connsiteX14" fmla="*/ 15406 w 23643"/>
                      <a:gd name="connsiteY14" fmla="*/ 18601 h 26256"/>
                      <a:gd name="connsiteX15" fmla="*/ 17405 w 23643"/>
                      <a:gd name="connsiteY15" fmla="*/ 12206 h 26256"/>
                      <a:gd name="connsiteX16" fmla="*/ 17005 w 23643"/>
                      <a:gd name="connsiteY16" fmla="*/ 7649 h 26256"/>
                      <a:gd name="connsiteX17" fmla="*/ 14047 w 23643"/>
                      <a:gd name="connsiteY17" fmla="*/ 5411 h 26256"/>
                      <a:gd name="connsiteX18" fmla="*/ 10211 w 23643"/>
                      <a:gd name="connsiteY18" fmla="*/ 6051 h 26256"/>
                      <a:gd name="connsiteX19" fmla="*/ 7812 w 23643"/>
                      <a:gd name="connsiteY19" fmla="*/ 9887 h 26256"/>
                      <a:gd name="connsiteX20" fmla="*/ 17325 w 23643"/>
                      <a:gd name="connsiteY20" fmla="*/ 12286 h 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643" h="26256">
                        <a:moveTo>
                          <a:pt x="15406" y="18601"/>
                        </a:moveTo>
                        <a:lnTo>
                          <a:pt x="21482" y="21239"/>
                        </a:lnTo>
                        <a:cubicBezTo>
                          <a:pt x="20123" y="23397"/>
                          <a:pt x="18364" y="24836"/>
                          <a:pt x="16286" y="25635"/>
                        </a:cubicBezTo>
                        <a:cubicBezTo>
                          <a:pt x="14208" y="26435"/>
                          <a:pt x="11889" y="26435"/>
                          <a:pt x="9171" y="25795"/>
                        </a:cubicBezTo>
                        <a:cubicBezTo>
                          <a:pt x="4934" y="24756"/>
                          <a:pt x="2217" y="22598"/>
                          <a:pt x="857" y="19320"/>
                        </a:cubicBezTo>
                        <a:cubicBezTo>
                          <a:pt x="-182" y="16762"/>
                          <a:pt x="-261" y="13725"/>
                          <a:pt x="538" y="10447"/>
                        </a:cubicBezTo>
                        <a:cubicBezTo>
                          <a:pt x="1497" y="6450"/>
                          <a:pt x="3335" y="3572"/>
                          <a:pt x="6054" y="1814"/>
                        </a:cubicBezTo>
                        <a:cubicBezTo>
                          <a:pt x="8692" y="55"/>
                          <a:pt x="11649" y="-425"/>
                          <a:pt x="14847" y="375"/>
                        </a:cubicBezTo>
                        <a:cubicBezTo>
                          <a:pt x="18444" y="1254"/>
                          <a:pt x="21002" y="3173"/>
                          <a:pt x="22441" y="6051"/>
                        </a:cubicBezTo>
                        <a:cubicBezTo>
                          <a:pt x="23960" y="8928"/>
                          <a:pt x="24040" y="12845"/>
                          <a:pt x="22681" y="17722"/>
                        </a:cubicBezTo>
                        <a:lnTo>
                          <a:pt x="6693" y="13725"/>
                        </a:lnTo>
                        <a:cubicBezTo>
                          <a:pt x="6294" y="15643"/>
                          <a:pt x="6453" y="17242"/>
                          <a:pt x="7173" y="18521"/>
                        </a:cubicBezTo>
                        <a:cubicBezTo>
                          <a:pt x="7892" y="19800"/>
                          <a:pt x="9011" y="20679"/>
                          <a:pt x="10450" y="20999"/>
                        </a:cubicBezTo>
                        <a:cubicBezTo>
                          <a:pt x="11409" y="21239"/>
                          <a:pt x="12369" y="21159"/>
                          <a:pt x="13168" y="20839"/>
                        </a:cubicBezTo>
                        <a:cubicBezTo>
                          <a:pt x="13967" y="20439"/>
                          <a:pt x="14687" y="19720"/>
                          <a:pt x="15406" y="18601"/>
                        </a:cubicBezTo>
                        <a:close/>
                        <a:moveTo>
                          <a:pt x="17405" y="12206"/>
                        </a:moveTo>
                        <a:cubicBezTo>
                          <a:pt x="17804" y="10367"/>
                          <a:pt x="17725" y="8848"/>
                          <a:pt x="17005" y="7649"/>
                        </a:cubicBezTo>
                        <a:cubicBezTo>
                          <a:pt x="16366" y="6450"/>
                          <a:pt x="15326" y="5731"/>
                          <a:pt x="14047" y="5411"/>
                        </a:cubicBezTo>
                        <a:cubicBezTo>
                          <a:pt x="12689" y="5091"/>
                          <a:pt x="11409" y="5251"/>
                          <a:pt x="10211" y="6051"/>
                        </a:cubicBezTo>
                        <a:cubicBezTo>
                          <a:pt x="9091" y="6850"/>
                          <a:pt x="8292" y="8129"/>
                          <a:pt x="7812" y="9887"/>
                        </a:cubicBezTo>
                        <a:lnTo>
                          <a:pt x="17325" y="12286"/>
                        </a:ln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34" name="Freeform: Shape 5033">
                    <a:extLst>
                      <a:ext uri="{FF2B5EF4-FFF2-40B4-BE49-F238E27FC236}">
                        <a16:creationId xmlns:a16="http://schemas.microsoft.com/office/drawing/2014/main" id="{326AB37C-CAB7-5238-16EE-4F37DB5B1935}"/>
                      </a:ext>
                    </a:extLst>
                  </p:cNvPr>
                  <p:cNvSpPr/>
                  <p:nvPr/>
                </p:nvSpPr>
                <p:spPr>
                  <a:xfrm>
                    <a:off x="5131866" y="3104525"/>
                    <a:ext cx="24541" cy="26628"/>
                  </a:xfrm>
                  <a:custGeom>
                    <a:avLst/>
                    <a:gdLst>
                      <a:gd name="connsiteX0" fmla="*/ 0 w 24541"/>
                      <a:gd name="connsiteY0" fmla="*/ 15686 h 26628"/>
                      <a:gd name="connsiteX1" fmla="*/ 6635 w 24541"/>
                      <a:gd name="connsiteY1" fmla="*/ 16326 h 26628"/>
                      <a:gd name="connsiteX2" fmla="*/ 7594 w 24541"/>
                      <a:gd name="connsiteY2" fmla="*/ 19603 h 26628"/>
                      <a:gd name="connsiteX3" fmla="*/ 10872 w 24541"/>
                      <a:gd name="connsiteY3" fmla="*/ 21442 h 26628"/>
                      <a:gd name="connsiteX4" fmla="*/ 14789 w 24541"/>
                      <a:gd name="connsiteY4" fmla="*/ 21442 h 26628"/>
                      <a:gd name="connsiteX5" fmla="*/ 16068 w 24541"/>
                      <a:gd name="connsiteY5" fmla="*/ 19923 h 26628"/>
                      <a:gd name="connsiteX6" fmla="*/ 15908 w 24541"/>
                      <a:gd name="connsiteY6" fmla="*/ 18564 h 26628"/>
                      <a:gd name="connsiteX7" fmla="*/ 13989 w 24541"/>
                      <a:gd name="connsiteY7" fmla="*/ 17205 h 26628"/>
                      <a:gd name="connsiteX8" fmla="*/ 4956 w 24541"/>
                      <a:gd name="connsiteY8" fmla="*/ 11609 h 26628"/>
                      <a:gd name="connsiteX9" fmla="*/ 3437 w 24541"/>
                      <a:gd name="connsiteY9" fmla="*/ 5454 h 26628"/>
                      <a:gd name="connsiteX10" fmla="*/ 7195 w 24541"/>
                      <a:gd name="connsiteY10" fmla="*/ 818 h 26628"/>
                      <a:gd name="connsiteX11" fmla="*/ 15428 w 24541"/>
                      <a:gd name="connsiteY11" fmla="*/ 578 h 26628"/>
                      <a:gd name="connsiteX12" fmla="*/ 22383 w 24541"/>
                      <a:gd name="connsiteY12" fmla="*/ 4015 h 26628"/>
                      <a:gd name="connsiteX13" fmla="*/ 24541 w 24541"/>
                      <a:gd name="connsiteY13" fmla="*/ 9611 h 26628"/>
                      <a:gd name="connsiteX14" fmla="*/ 18226 w 24541"/>
                      <a:gd name="connsiteY14" fmla="*/ 9211 h 26628"/>
                      <a:gd name="connsiteX15" fmla="*/ 17267 w 24541"/>
                      <a:gd name="connsiteY15" fmla="*/ 6653 h 26628"/>
                      <a:gd name="connsiteX16" fmla="*/ 14389 w 24541"/>
                      <a:gd name="connsiteY16" fmla="*/ 5134 h 26628"/>
                      <a:gd name="connsiteX17" fmla="*/ 10632 w 24541"/>
                      <a:gd name="connsiteY17" fmla="*/ 4974 h 26628"/>
                      <a:gd name="connsiteX18" fmla="*/ 9593 w 24541"/>
                      <a:gd name="connsiteY18" fmla="*/ 6094 h 26628"/>
                      <a:gd name="connsiteX19" fmla="*/ 9912 w 24541"/>
                      <a:gd name="connsiteY19" fmla="*/ 7452 h 26628"/>
                      <a:gd name="connsiteX20" fmla="*/ 15428 w 24541"/>
                      <a:gd name="connsiteY20" fmla="*/ 10730 h 26628"/>
                      <a:gd name="connsiteX21" fmla="*/ 21824 w 24541"/>
                      <a:gd name="connsiteY21" fmla="*/ 15366 h 26628"/>
                      <a:gd name="connsiteX22" fmla="*/ 22623 w 24541"/>
                      <a:gd name="connsiteY22" fmla="*/ 20643 h 26628"/>
                      <a:gd name="connsiteX23" fmla="*/ 18466 w 24541"/>
                      <a:gd name="connsiteY23" fmla="*/ 25678 h 26628"/>
                      <a:gd name="connsiteX24" fmla="*/ 9673 w 24541"/>
                      <a:gd name="connsiteY24" fmla="*/ 25998 h 26628"/>
                      <a:gd name="connsiteX25" fmla="*/ 2398 w 24541"/>
                      <a:gd name="connsiteY25" fmla="*/ 22081 h 26628"/>
                      <a:gd name="connsiteX26" fmla="*/ 0 w 24541"/>
                      <a:gd name="connsiteY26" fmla="*/ 15686 h 2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541" h="26628">
                        <a:moveTo>
                          <a:pt x="0" y="15686"/>
                        </a:moveTo>
                        <a:lnTo>
                          <a:pt x="6635" y="16326"/>
                        </a:lnTo>
                        <a:cubicBezTo>
                          <a:pt x="6635" y="17605"/>
                          <a:pt x="6955" y="18724"/>
                          <a:pt x="7594" y="19603"/>
                        </a:cubicBezTo>
                        <a:cubicBezTo>
                          <a:pt x="8234" y="20482"/>
                          <a:pt x="9353" y="21042"/>
                          <a:pt x="10872" y="21442"/>
                        </a:cubicBezTo>
                        <a:cubicBezTo>
                          <a:pt x="12550" y="21842"/>
                          <a:pt x="13830" y="21842"/>
                          <a:pt x="14789" y="21442"/>
                        </a:cubicBezTo>
                        <a:cubicBezTo>
                          <a:pt x="15428" y="21122"/>
                          <a:pt x="15908" y="20643"/>
                          <a:pt x="16068" y="19923"/>
                        </a:cubicBezTo>
                        <a:cubicBezTo>
                          <a:pt x="16228" y="19443"/>
                          <a:pt x="16068" y="18964"/>
                          <a:pt x="15908" y="18564"/>
                        </a:cubicBezTo>
                        <a:cubicBezTo>
                          <a:pt x="15668" y="18164"/>
                          <a:pt x="15029" y="17685"/>
                          <a:pt x="13989" y="17205"/>
                        </a:cubicBezTo>
                        <a:cubicBezTo>
                          <a:pt x="9113" y="14807"/>
                          <a:pt x="6075" y="12968"/>
                          <a:pt x="4956" y="11609"/>
                        </a:cubicBezTo>
                        <a:cubicBezTo>
                          <a:pt x="3358" y="9851"/>
                          <a:pt x="2878" y="7772"/>
                          <a:pt x="3437" y="5454"/>
                        </a:cubicBezTo>
                        <a:cubicBezTo>
                          <a:pt x="3997" y="3376"/>
                          <a:pt x="5196" y="1777"/>
                          <a:pt x="7195" y="818"/>
                        </a:cubicBezTo>
                        <a:cubicBezTo>
                          <a:pt x="9193" y="-142"/>
                          <a:pt x="11911" y="-302"/>
                          <a:pt x="15428" y="578"/>
                        </a:cubicBezTo>
                        <a:cubicBezTo>
                          <a:pt x="18706" y="1377"/>
                          <a:pt x="21024" y="2576"/>
                          <a:pt x="22383" y="4015"/>
                        </a:cubicBezTo>
                        <a:cubicBezTo>
                          <a:pt x="23742" y="5534"/>
                          <a:pt x="24461" y="7373"/>
                          <a:pt x="24541" y="9611"/>
                        </a:cubicBezTo>
                        <a:lnTo>
                          <a:pt x="18226" y="9211"/>
                        </a:lnTo>
                        <a:cubicBezTo>
                          <a:pt x="18226" y="8252"/>
                          <a:pt x="17906" y="7373"/>
                          <a:pt x="17267" y="6653"/>
                        </a:cubicBezTo>
                        <a:cubicBezTo>
                          <a:pt x="16627" y="6014"/>
                          <a:pt x="15668" y="5454"/>
                          <a:pt x="14389" y="5134"/>
                        </a:cubicBezTo>
                        <a:cubicBezTo>
                          <a:pt x="12711" y="4734"/>
                          <a:pt x="11431" y="4655"/>
                          <a:pt x="10632" y="4974"/>
                        </a:cubicBezTo>
                        <a:cubicBezTo>
                          <a:pt x="10072" y="5214"/>
                          <a:pt x="9673" y="5534"/>
                          <a:pt x="9593" y="6094"/>
                        </a:cubicBezTo>
                        <a:cubicBezTo>
                          <a:pt x="9513" y="6573"/>
                          <a:pt x="9593" y="6973"/>
                          <a:pt x="9912" y="7452"/>
                        </a:cubicBezTo>
                        <a:cubicBezTo>
                          <a:pt x="10392" y="8012"/>
                          <a:pt x="12231" y="9131"/>
                          <a:pt x="15428" y="10730"/>
                        </a:cubicBezTo>
                        <a:cubicBezTo>
                          <a:pt x="18626" y="12329"/>
                          <a:pt x="20784" y="13848"/>
                          <a:pt x="21824" y="15366"/>
                        </a:cubicBezTo>
                        <a:cubicBezTo>
                          <a:pt x="22862" y="16805"/>
                          <a:pt x="23183" y="18564"/>
                          <a:pt x="22623" y="20643"/>
                        </a:cubicBezTo>
                        <a:cubicBezTo>
                          <a:pt x="22063" y="22881"/>
                          <a:pt x="20704" y="24559"/>
                          <a:pt x="18466" y="25678"/>
                        </a:cubicBezTo>
                        <a:cubicBezTo>
                          <a:pt x="16228" y="26798"/>
                          <a:pt x="13270" y="26958"/>
                          <a:pt x="9673" y="25998"/>
                        </a:cubicBezTo>
                        <a:cubicBezTo>
                          <a:pt x="6395" y="25199"/>
                          <a:pt x="3917" y="23840"/>
                          <a:pt x="2398" y="22081"/>
                        </a:cubicBezTo>
                        <a:cubicBezTo>
                          <a:pt x="879" y="20323"/>
                          <a:pt x="0" y="18164"/>
                          <a:pt x="0" y="15686"/>
                        </a:cubicBezTo>
                        <a:close/>
                      </a:path>
                    </a:pathLst>
                  </a:custGeom>
                  <a:solidFill>
                    <a:srgbClr val="231F2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4" name="Graphic 2243">
                  <a:extLst>
                    <a:ext uri="{FF2B5EF4-FFF2-40B4-BE49-F238E27FC236}">
                      <a16:creationId xmlns:a16="http://schemas.microsoft.com/office/drawing/2014/main" id="{78447A97-7F8F-695A-8CEF-679575FFEB33}"/>
                    </a:ext>
                  </a:extLst>
                </p:cNvPr>
                <p:cNvGrpSpPr/>
                <p:nvPr/>
              </p:nvGrpSpPr>
              <p:grpSpPr>
                <a:xfrm>
                  <a:off x="4877180" y="3087996"/>
                  <a:ext cx="260681" cy="102242"/>
                  <a:chOff x="4877180" y="3087996"/>
                  <a:chExt cx="260681" cy="102242"/>
                </a:xfrm>
                <a:solidFill>
                  <a:srgbClr val="000000"/>
                </a:solidFill>
              </p:grpSpPr>
              <p:sp>
                <p:nvSpPr>
                  <p:cNvPr id="5014" name="Freeform: Shape 5013">
                    <a:extLst>
                      <a:ext uri="{FF2B5EF4-FFF2-40B4-BE49-F238E27FC236}">
                        <a16:creationId xmlns:a16="http://schemas.microsoft.com/office/drawing/2014/main" id="{8E6A90DF-0B3E-7737-D696-AAA4B02E09D1}"/>
                      </a:ext>
                    </a:extLst>
                  </p:cNvPr>
                  <p:cNvSpPr/>
                  <p:nvPr/>
                </p:nvSpPr>
                <p:spPr>
                  <a:xfrm>
                    <a:off x="4877180" y="3087996"/>
                    <a:ext cx="33045" cy="38318"/>
                  </a:xfrm>
                  <a:custGeom>
                    <a:avLst/>
                    <a:gdLst>
                      <a:gd name="connsiteX0" fmla="*/ 8873 w 33045"/>
                      <a:gd name="connsiteY0" fmla="*/ 0 h 38318"/>
                      <a:gd name="connsiteX1" fmla="*/ 22143 w 33045"/>
                      <a:gd name="connsiteY1" fmla="*/ 3597 h 38318"/>
                      <a:gd name="connsiteX2" fmla="*/ 27899 w 33045"/>
                      <a:gd name="connsiteY2" fmla="*/ 5516 h 38318"/>
                      <a:gd name="connsiteX3" fmla="*/ 31016 w 33045"/>
                      <a:gd name="connsiteY3" fmla="*/ 7834 h 38318"/>
                      <a:gd name="connsiteX4" fmla="*/ 32775 w 33045"/>
                      <a:gd name="connsiteY4" fmla="*/ 11271 h 38318"/>
                      <a:gd name="connsiteX5" fmla="*/ 32775 w 33045"/>
                      <a:gd name="connsiteY5" fmla="*/ 15428 h 38318"/>
                      <a:gd name="connsiteX6" fmla="*/ 30377 w 33045"/>
                      <a:gd name="connsiteY6" fmla="*/ 19345 h 38318"/>
                      <a:gd name="connsiteX7" fmla="*/ 26220 w 33045"/>
                      <a:gd name="connsiteY7" fmla="*/ 21344 h 38318"/>
                      <a:gd name="connsiteX8" fmla="*/ 30057 w 33045"/>
                      <a:gd name="connsiteY8" fmla="*/ 25581 h 38318"/>
                      <a:gd name="connsiteX9" fmla="*/ 30377 w 33045"/>
                      <a:gd name="connsiteY9" fmla="*/ 31016 h 38318"/>
                      <a:gd name="connsiteX10" fmla="*/ 28139 w 33045"/>
                      <a:gd name="connsiteY10" fmla="*/ 35173 h 38318"/>
                      <a:gd name="connsiteX11" fmla="*/ 24381 w 33045"/>
                      <a:gd name="connsiteY11" fmla="*/ 37811 h 38318"/>
                      <a:gd name="connsiteX12" fmla="*/ 19425 w 33045"/>
                      <a:gd name="connsiteY12" fmla="*/ 38131 h 38318"/>
                      <a:gd name="connsiteX13" fmla="*/ 11271 w 33045"/>
                      <a:gd name="connsiteY13" fmla="*/ 36212 h 38318"/>
                      <a:gd name="connsiteX14" fmla="*/ 0 w 33045"/>
                      <a:gd name="connsiteY14" fmla="*/ 33175 h 38318"/>
                      <a:gd name="connsiteX15" fmla="*/ 8953 w 33045"/>
                      <a:gd name="connsiteY15" fmla="*/ 0 h 38318"/>
                      <a:gd name="connsiteX16" fmla="*/ 10552 w 33045"/>
                      <a:gd name="connsiteY16" fmla="*/ 20465 h 38318"/>
                      <a:gd name="connsiteX17" fmla="*/ 8154 w 33045"/>
                      <a:gd name="connsiteY17" fmla="*/ 29338 h 38318"/>
                      <a:gd name="connsiteX18" fmla="*/ 14389 w 33045"/>
                      <a:gd name="connsiteY18" fmla="*/ 31016 h 38318"/>
                      <a:gd name="connsiteX19" fmla="*/ 19026 w 33045"/>
                      <a:gd name="connsiteY19" fmla="*/ 32056 h 38318"/>
                      <a:gd name="connsiteX20" fmla="*/ 21823 w 33045"/>
                      <a:gd name="connsiteY20" fmla="*/ 31416 h 38318"/>
                      <a:gd name="connsiteX21" fmla="*/ 23502 w 33045"/>
                      <a:gd name="connsiteY21" fmla="*/ 28858 h 38318"/>
                      <a:gd name="connsiteX22" fmla="*/ 23502 w 33045"/>
                      <a:gd name="connsiteY22" fmla="*/ 26140 h 38318"/>
                      <a:gd name="connsiteX23" fmla="*/ 21823 w 33045"/>
                      <a:gd name="connsiteY23" fmla="*/ 24062 h 38318"/>
                      <a:gd name="connsiteX24" fmla="*/ 16068 w 33045"/>
                      <a:gd name="connsiteY24" fmla="*/ 21983 h 38318"/>
                      <a:gd name="connsiteX25" fmla="*/ 10632 w 33045"/>
                      <a:gd name="connsiteY25" fmla="*/ 20544 h 38318"/>
                      <a:gd name="connsiteX26" fmla="*/ 14069 w 33045"/>
                      <a:gd name="connsiteY26" fmla="*/ 7274 h 38318"/>
                      <a:gd name="connsiteX27" fmla="*/ 11991 w 33045"/>
                      <a:gd name="connsiteY27" fmla="*/ 14949 h 38318"/>
                      <a:gd name="connsiteX28" fmla="*/ 16387 w 33045"/>
                      <a:gd name="connsiteY28" fmla="*/ 16148 h 38318"/>
                      <a:gd name="connsiteX29" fmla="*/ 21264 w 33045"/>
                      <a:gd name="connsiteY29" fmla="*/ 17347 h 38318"/>
                      <a:gd name="connsiteX30" fmla="*/ 24301 w 33045"/>
                      <a:gd name="connsiteY30" fmla="*/ 16867 h 38318"/>
                      <a:gd name="connsiteX31" fmla="*/ 25980 w 33045"/>
                      <a:gd name="connsiteY31" fmla="*/ 14549 h 38318"/>
                      <a:gd name="connsiteX32" fmla="*/ 25820 w 33045"/>
                      <a:gd name="connsiteY32" fmla="*/ 11831 h 38318"/>
                      <a:gd name="connsiteX33" fmla="*/ 23582 w 33045"/>
                      <a:gd name="connsiteY33" fmla="*/ 9992 h 38318"/>
                      <a:gd name="connsiteX34" fmla="*/ 17906 w 33045"/>
                      <a:gd name="connsiteY34" fmla="*/ 8314 h 38318"/>
                      <a:gd name="connsiteX35" fmla="*/ 14069 w 33045"/>
                      <a:gd name="connsiteY35" fmla="*/ 7274 h 3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045" h="38318">
                        <a:moveTo>
                          <a:pt x="8873" y="0"/>
                        </a:moveTo>
                        <a:lnTo>
                          <a:pt x="22143" y="3597"/>
                        </a:lnTo>
                        <a:cubicBezTo>
                          <a:pt x="24781" y="4317"/>
                          <a:pt x="26700" y="4956"/>
                          <a:pt x="27899" y="5516"/>
                        </a:cubicBezTo>
                        <a:cubicBezTo>
                          <a:pt x="29178" y="6075"/>
                          <a:pt x="30137" y="6875"/>
                          <a:pt x="31016" y="7834"/>
                        </a:cubicBezTo>
                        <a:cubicBezTo>
                          <a:pt x="31816" y="8793"/>
                          <a:pt x="32455" y="9913"/>
                          <a:pt x="32775" y="11271"/>
                        </a:cubicBezTo>
                        <a:cubicBezTo>
                          <a:pt x="33175" y="12631"/>
                          <a:pt x="33095" y="13989"/>
                          <a:pt x="32775" y="15428"/>
                        </a:cubicBezTo>
                        <a:cubicBezTo>
                          <a:pt x="32375" y="16947"/>
                          <a:pt x="31576" y="18306"/>
                          <a:pt x="30377" y="19345"/>
                        </a:cubicBezTo>
                        <a:cubicBezTo>
                          <a:pt x="29178" y="20385"/>
                          <a:pt x="27819" y="21104"/>
                          <a:pt x="26220" y="21344"/>
                        </a:cubicBezTo>
                        <a:cubicBezTo>
                          <a:pt x="28059" y="22463"/>
                          <a:pt x="29338" y="23902"/>
                          <a:pt x="30057" y="25581"/>
                        </a:cubicBezTo>
                        <a:cubicBezTo>
                          <a:pt x="30776" y="27259"/>
                          <a:pt x="30856" y="29098"/>
                          <a:pt x="30377" y="31016"/>
                        </a:cubicBezTo>
                        <a:cubicBezTo>
                          <a:pt x="29977" y="32535"/>
                          <a:pt x="29257" y="33894"/>
                          <a:pt x="28139" y="35173"/>
                        </a:cubicBezTo>
                        <a:cubicBezTo>
                          <a:pt x="27099" y="36372"/>
                          <a:pt x="25820" y="37252"/>
                          <a:pt x="24381" y="37811"/>
                        </a:cubicBezTo>
                        <a:cubicBezTo>
                          <a:pt x="22942" y="38371"/>
                          <a:pt x="21264" y="38451"/>
                          <a:pt x="19425" y="38131"/>
                        </a:cubicBezTo>
                        <a:cubicBezTo>
                          <a:pt x="18306" y="37971"/>
                          <a:pt x="15588" y="37332"/>
                          <a:pt x="11271" y="36212"/>
                        </a:cubicBezTo>
                        <a:lnTo>
                          <a:pt x="0" y="33175"/>
                        </a:lnTo>
                        <a:lnTo>
                          <a:pt x="8953" y="0"/>
                        </a:lnTo>
                        <a:close/>
                        <a:moveTo>
                          <a:pt x="10552" y="20465"/>
                        </a:moveTo>
                        <a:lnTo>
                          <a:pt x="8154" y="29338"/>
                        </a:lnTo>
                        <a:lnTo>
                          <a:pt x="14389" y="31016"/>
                        </a:lnTo>
                        <a:cubicBezTo>
                          <a:pt x="16787" y="31656"/>
                          <a:pt x="18386" y="31976"/>
                          <a:pt x="19026" y="32056"/>
                        </a:cubicBezTo>
                        <a:cubicBezTo>
                          <a:pt x="20065" y="32136"/>
                          <a:pt x="21024" y="31896"/>
                          <a:pt x="21823" y="31416"/>
                        </a:cubicBezTo>
                        <a:cubicBezTo>
                          <a:pt x="22623" y="30857"/>
                          <a:pt x="23183" y="30057"/>
                          <a:pt x="23502" y="28858"/>
                        </a:cubicBezTo>
                        <a:cubicBezTo>
                          <a:pt x="23742" y="27899"/>
                          <a:pt x="23742" y="26940"/>
                          <a:pt x="23502" y="26140"/>
                        </a:cubicBezTo>
                        <a:cubicBezTo>
                          <a:pt x="23183" y="25341"/>
                          <a:pt x="22623" y="24621"/>
                          <a:pt x="21823" y="24062"/>
                        </a:cubicBezTo>
                        <a:cubicBezTo>
                          <a:pt x="21024" y="23502"/>
                          <a:pt x="19106" y="22783"/>
                          <a:pt x="16068" y="21983"/>
                        </a:cubicBezTo>
                        <a:lnTo>
                          <a:pt x="10632" y="20544"/>
                        </a:lnTo>
                        <a:close/>
                        <a:moveTo>
                          <a:pt x="14069" y="7274"/>
                        </a:moveTo>
                        <a:lnTo>
                          <a:pt x="11991" y="14949"/>
                        </a:lnTo>
                        <a:lnTo>
                          <a:pt x="16387" y="16148"/>
                        </a:lnTo>
                        <a:cubicBezTo>
                          <a:pt x="19026" y="16867"/>
                          <a:pt x="20624" y="17267"/>
                          <a:pt x="21264" y="17347"/>
                        </a:cubicBezTo>
                        <a:cubicBezTo>
                          <a:pt x="22463" y="17507"/>
                          <a:pt x="23422" y="17347"/>
                          <a:pt x="24301" y="16867"/>
                        </a:cubicBezTo>
                        <a:cubicBezTo>
                          <a:pt x="25101" y="16388"/>
                          <a:pt x="25661" y="15588"/>
                          <a:pt x="25980" y="14549"/>
                        </a:cubicBezTo>
                        <a:cubicBezTo>
                          <a:pt x="26220" y="13510"/>
                          <a:pt x="26220" y="12631"/>
                          <a:pt x="25820" y="11831"/>
                        </a:cubicBezTo>
                        <a:cubicBezTo>
                          <a:pt x="25421" y="11032"/>
                          <a:pt x="24701" y="10392"/>
                          <a:pt x="23582" y="9992"/>
                        </a:cubicBezTo>
                        <a:cubicBezTo>
                          <a:pt x="22942" y="9753"/>
                          <a:pt x="21024" y="9193"/>
                          <a:pt x="17906" y="8314"/>
                        </a:cubicBezTo>
                        <a:lnTo>
                          <a:pt x="14069" y="727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15" name="Freeform: Shape 5014">
                    <a:extLst>
                      <a:ext uri="{FF2B5EF4-FFF2-40B4-BE49-F238E27FC236}">
                        <a16:creationId xmlns:a16="http://schemas.microsoft.com/office/drawing/2014/main" id="{A31FA964-2C26-11BF-767A-9FE00DBBFEDC}"/>
                      </a:ext>
                    </a:extLst>
                  </p:cNvPr>
                  <p:cNvSpPr/>
                  <p:nvPr/>
                </p:nvSpPr>
                <p:spPr>
                  <a:xfrm>
                    <a:off x="4910221" y="3107448"/>
                    <a:ext cx="24639" cy="28351"/>
                  </a:xfrm>
                  <a:custGeom>
                    <a:avLst/>
                    <a:gdLst>
                      <a:gd name="connsiteX0" fmla="*/ 9487 w 24639"/>
                      <a:gd name="connsiteY0" fmla="*/ 7248 h 28351"/>
                      <a:gd name="connsiteX1" fmla="*/ 3971 w 24639"/>
                      <a:gd name="connsiteY1" fmla="*/ 4690 h 28351"/>
                      <a:gd name="connsiteX2" fmla="*/ 8687 w 24639"/>
                      <a:gd name="connsiteY2" fmla="*/ 453 h 28351"/>
                      <a:gd name="connsiteX3" fmla="*/ 16202 w 24639"/>
                      <a:gd name="connsiteY3" fmla="*/ 693 h 28351"/>
                      <a:gd name="connsiteX4" fmla="*/ 22277 w 24639"/>
                      <a:gd name="connsiteY4" fmla="*/ 3411 h 28351"/>
                      <a:gd name="connsiteX5" fmla="*/ 24516 w 24639"/>
                      <a:gd name="connsiteY5" fmla="*/ 6768 h 28351"/>
                      <a:gd name="connsiteX6" fmla="*/ 23796 w 24639"/>
                      <a:gd name="connsiteY6" fmla="*/ 12684 h 28351"/>
                      <a:gd name="connsiteX7" fmla="*/ 21717 w 24639"/>
                      <a:gd name="connsiteY7" fmla="*/ 20118 h 28351"/>
                      <a:gd name="connsiteX8" fmla="*/ 20758 w 24639"/>
                      <a:gd name="connsiteY8" fmla="*/ 24835 h 28351"/>
                      <a:gd name="connsiteX9" fmla="*/ 20998 w 24639"/>
                      <a:gd name="connsiteY9" fmla="*/ 28352 h 28351"/>
                      <a:gd name="connsiteX10" fmla="*/ 14683 w 24639"/>
                      <a:gd name="connsiteY10" fmla="*/ 26673 h 28351"/>
                      <a:gd name="connsiteX11" fmla="*/ 14603 w 24639"/>
                      <a:gd name="connsiteY11" fmla="*/ 24595 h 28351"/>
                      <a:gd name="connsiteX12" fmla="*/ 14603 w 24639"/>
                      <a:gd name="connsiteY12" fmla="*/ 23795 h 28351"/>
                      <a:gd name="connsiteX13" fmla="*/ 10446 w 24639"/>
                      <a:gd name="connsiteY13" fmla="*/ 25234 h 28351"/>
                      <a:gd name="connsiteX14" fmla="*/ 6289 w 24639"/>
                      <a:gd name="connsiteY14" fmla="*/ 24995 h 28351"/>
                      <a:gd name="connsiteX15" fmla="*/ 1013 w 24639"/>
                      <a:gd name="connsiteY15" fmla="*/ 21397 h 28351"/>
                      <a:gd name="connsiteX16" fmla="*/ 294 w 24639"/>
                      <a:gd name="connsiteY16" fmla="*/ 15722 h 28351"/>
                      <a:gd name="connsiteX17" fmla="*/ 2212 w 24639"/>
                      <a:gd name="connsiteY17" fmla="*/ 12364 h 28351"/>
                      <a:gd name="connsiteX18" fmla="*/ 5570 w 24639"/>
                      <a:gd name="connsiteY18" fmla="*/ 10686 h 28351"/>
                      <a:gd name="connsiteX19" fmla="*/ 11006 w 24639"/>
                      <a:gd name="connsiteY19" fmla="*/ 10606 h 28351"/>
                      <a:gd name="connsiteX20" fmla="*/ 17561 w 24639"/>
                      <a:gd name="connsiteY20" fmla="*/ 10686 h 28351"/>
                      <a:gd name="connsiteX21" fmla="*/ 17720 w 24639"/>
                      <a:gd name="connsiteY21" fmla="*/ 10046 h 28351"/>
                      <a:gd name="connsiteX22" fmla="*/ 17481 w 24639"/>
                      <a:gd name="connsiteY22" fmla="*/ 7168 h 28351"/>
                      <a:gd name="connsiteX23" fmla="*/ 14283 w 24639"/>
                      <a:gd name="connsiteY23" fmla="*/ 5490 h 28351"/>
                      <a:gd name="connsiteX24" fmla="*/ 11485 w 24639"/>
                      <a:gd name="connsiteY24" fmla="*/ 5490 h 28351"/>
                      <a:gd name="connsiteX25" fmla="*/ 9327 w 24639"/>
                      <a:gd name="connsiteY25" fmla="*/ 7408 h 28351"/>
                      <a:gd name="connsiteX26" fmla="*/ 16602 w 24639"/>
                      <a:gd name="connsiteY26" fmla="*/ 14762 h 28351"/>
                      <a:gd name="connsiteX27" fmla="*/ 12445 w 24639"/>
                      <a:gd name="connsiteY27" fmla="*/ 14762 h 28351"/>
                      <a:gd name="connsiteX28" fmla="*/ 8687 w 24639"/>
                      <a:gd name="connsiteY28" fmla="*/ 14922 h 28351"/>
                      <a:gd name="connsiteX29" fmla="*/ 6849 w 24639"/>
                      <a:gd name="connsiteY29" fmla="*/ 16841 h 28351"/>
                      <a:gd name="connsiteX30" fmla="*/ 7248 w 24639"/>
                      <a:gd name="connsiteY30" fmla="*/ 19399 h 28351"/>
                      <a:gd name="connsiteX31" fmla="*/ 9487 w 24639"/>
                      <a:gd name="connsiteY31" fmla="*/ 21078 h 28351"/>
                      <a:gd name="connsiteX32" fmla="*/ 13084 w 24639"/>
                      <a:gd name="connsiteY32" fmla="*/ 20838 h 28351"/>
                      <a:gd name="connsiteX33" fmla="*/ 15163 w 24639"/>
                      <a:gd name="connsiteY33" fmla="*/ 19159 h 28351"/>
                      <a:gd name="connsiteX34" fmla="*/ 16282 w 24639"/>
                      <a:gd name="connsiteY34" fmla="*/ 16121 h 28351"/>
                      <a:gd name="connsiteX35" fmla="*/ 16602 w 24639"/>
                      <a:gd name="connsiteY35" fmla="*/ 14842 h 2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639" h="28351">
                        <a:moveTo>
                          <a:pt x="9487" y="7248"/>
                        </a:moveTo>
                        <a:lnTo>
                          <a:pt x="3971" y="4690"/>
                        </a:lnTo>
                        <a:cubicBezTo>
                          <a:pt x="5250" y="2532"/>
                          <a:pt x="6849" y="1093"/>
                          <a:pt x="8687" y="453"/>
                        </a:cubicBezTo>
                        <a:cubicBezTo>
                          <a:pt x="10526" y="-186"/>
                          <a:pt x="13084" y="-186"/>
                          <a:pt x="16202" y="693"/>
                        </a:cubicBezTo>
                        <a:cubicBezTo>
                          <a:pt x="19080" y="1493"/>
                          <a:pt x="21078" y="2372"/>
                          <a:pt x="22277" y="3411"/>
                        </a:cubicBezTo>
                        <a:cubicBezTo>
                          <a:pt x="23476" y="4450"/>
                          <a:pt x="24195" y="5569"/>
                          <a:pt x="24516" y="6768"/>
                        </a:cubicBezTo>
                        <a:cubicBezTo>
                          <a:pt x="24835" y="7968"/>
                          <a:pt x="24516" y="9966"/>
                          <a:pt x="23796" y="12684"/>
                        </a:cubicBezTo>
                        <a:lnTo>
                          <a:pt x="21717" y="20118"/>
                        </a:lnTo>
                        <a:cubicBezTo>
                          <a:pt x="21158" y="22197"/>
                          <a:pt x="20838" y="23795"/>
                          <a:pt x="20758" y="24835"/>
                        </a:cubicBezTo>
                        <a:cubicBezTo>
                          <a:pt x="20758" y="25874"/>
                          <a:pt x="20758" y="27073"/>
                          <a:pt x="20998" y="28352"/>
                        </a:cubicBezTo>
                        <a:lnTo>
                          <a:pt x="14683" y="26673"/>
                        </a:lnTo>
                        <a:cubicBezTo>
                          <a:pt x="14683" y="26194"/>
                          <a:pt x="14603" y="25554"/>
                          <a:pt x="14603" y="24595"/>
                        </a:cubicBezTo>
                        <a:cubicBezTo>
                          <a:pt x="14603" y="24195"/>
                          <a:pt x="14603" y="23955"/>
                          <a:pt x="14603" y="23795"/>
                        </a:cubicBezTo>
                        <a:cubicBezTo>
                          <a:pt x="13244" y="24515"/>
                          <a:pt x="11885" y="25074"/>
                          <a:pt x="10446" y="25234"/>
                        </a:cubicBezTo>
                        <a:cubicBezTo>
                          <a:pt x="9087" y="25394"/>
                          <a:pt x="7648" y="25314"/>
                          <a:pt x="6289" y="24995"/>
                        </a:cubicBezTo>
                        <a:cubicBezTo>
                          <a:pt x="3811" y="24355"/>
                          <a:pt x="2053" y="23156"/>
                          <a:pt x="1013" y="21397"/>
                        </a:cubicBezTo>
                        <a:cubicBezTo>
                          <a:pt x="-26" y="19639"/>
                          <a:pt x="-266" y="17800"/>
                          <a:pt x="294" y="15722"/>
                        </a:cubicBezTo>
                        <a:cubicBezTo>
                          <a:pt x="693" y="14363"/>
                          <a:pt x="1333" y="13244"/>
                          <a:pt x="2212" y="12364"/>
                        </a:cubicBezTo>
                        <a:cubicBezTo>
                          <a:pt x="3172" y="11485"/>
                          <a:pt x="4291" y="10925"/>
                          <a:pt x="5570" y="10686"/>
                        </a:cubicBezTo>
                        <a:cubicBezTo>
                          <a:pt x="6849" y="10446"/>
                          <a:pt x="8687" y="10366"/>
                          <a:pt x="11006" y="10606"/>
                        </a:cubicBezTo>
                        <a:cubicBezTo>
                          <a:pt x="14124" y="10845"/>
                          <a:pt x="16362" y="10925"/>
                          <a:pt x="17561" y="10686"/>
                        </a:cubicBezTo>
                        <a:lnTo>
                          <a:pt x="17720" y="10046"/>
                        </a:lnTo>
                        <a:cubicBezTo>
                          <a:pt x="18040" y="8847"/>
                          <a:pt x="17960" y="7888"/>
                          <a:pt x="17481" y="7168"/>
                        </a:cubicBezTo>
                        <a:cubicBezTo>
                          <a:pt x="17001" y="6449"/>
                          <a:pt x="15962" y="5889"/>
                          <a:pt x="14283" y="5490"/>
                        </a:cubicBezTo>
                        <a:cubicBezTo>
                          <a:pt x="13164" y="5170"/>
                          <a:pt x="12205" y="5170"/>
                          <a:pt x="11485" y="5490"/>
                        </a:cubicBezTo>
                        <a:cubicBezTo>
                          <a:pt x="10766" y="5729"/>
                          <a:pt x="10047" y="6369"/>
                          <a:pt x="9327" y="7408"/>
                        </a:cubicBezTo>
                        <a:close/>
                        <a:moveTo>
                          <a:pt x="16602" y="14762"/>
                        </a:moveTo>
                        <a:cubicBezTo>
                          <a:pt x="15722" y="14762"/>
                          <a:pt x="14363" y="14762"/>
                          <a:pt x="12445" y="14762"/>
                        </a:cubicBezTo>
                        <a:cubicBezTo>
                          <a:pt x="10606" y="14682"/>
                          <a:pt x="9327" y="14762"/>
                          <a:pt x="8687" y="14922"/>
                        </a:cubicBezTo>
                        <a:cubicBezTo>
                          <a:pt x="7728" y="15242"/>
                          <a:pt x="7089" y="15882"/>
                          <a:pt x="6849" y="16841"/>
                        </a:cubicBezTo>
                        <a:cubicBezTo>
                          <a:pt x="6609" y="17720"/>
                          <a:pt x="6769" y="18599"/>
                          <a:pt x="7248" y="19399"/>
                        </a:cubicBezTo>
                        <a:cubicBezTo>
                          <a:pt x="7728" y="20198"/>
                          <a:pt x="8528" y="20758"/>
                          <a:pt x="9487" y="21078"/>
                        </a:cubicBezTo>
                        <a:cubicBezTo>
                          <a:pt x="10606" y="21397"/>
                          <a:pt x="11805" y="21317"/>
                          <a:pt x="13084" y="20838"/>
                        </a:cubicBezTo>
                        <a:cubicBezTo>
                          <a:pt x="14044" y="20438"/>
                          <a:pt x="14683" y="19878"/>
                          <a:pt x="15163" y="19159"/>
                        </a:cubicBezTo>
                        <a:cubicBezTo>
                          <a:pt x="15482" y="18679"/>
                          <a:pt x="15802" y="17640"/>
                          <a:pt x="16282" y="16121"/>
                        </a:cubicBezTo>
                        <a:lnTo>
                          <a:pt x="16602" y="1484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16" name="Freeform: Shape 5015">
                    <a:extLst>
                      <a:ext uri="{FF2B5EF4-FFF2-40B4-BE49-F238E27FC236}">
                        <a16:creationId xmlns:a16="http://schemas.microsoft.com/office/drawing/2014/main" id="{5AC803F2-7C04-7C2E-510C-7B17DF29176B}"/>
                      </a:ext>
                    </a:extLst>
                  </p:cNvPr>
                  <p:cNvSpPr/>
                  <p:nvPr/>
                </p:nvSpPr>
                <p:spPr>
                  <a:xfrm>
                    <a:off x="4936175" y="3113177"/>
                    <a:ext cx="26719" cy="29977"/>
                  </a:xfrm>
                  <a:custGeom>
                    <a:avLst/>
                    <a:gdLst>
                      <a:gd name="connsiteX0" fmla="*/ 21903 w 26719"/>
                      <a:gd name="connsiteY0" fmla="*/ 29817 h 29977"/>
                      <a:gd name="connsiteX1" fmla="*/ 15588 w 26719"/>
                      <a:gd name="connsiteY1" fmla="*/ 28138 h 29977"/>
                      <a:gd name="connsiteX2" fmla="*/ 18866 w 26719"/>
                      <a:gd name="connsiteY2" fmla="*/ 15908 h 29977"/>
                      <a:gd name="connsiteX3" fmla="*/ 19825 w 26719"/>
                      <a:gd name="connsiteY3" fmla="*/ 10792 h 29977"/>
                      <a:gd name="connsiteX4" fmla="*/ 18946 w 26719"/>
                      <a:gd name="connsiteY4" fmla="*/ 8633 h 29977"/>
                      <a:gd name="connsiteX5" fmla="*/ 16947 w 26719"/>
                      <a:gd name="connsiteY5" fmla="*/ 7434 h 29977"/>
                      <a:gd name="connsiteX6" fmla="*/ 13749 w 26719"/>
                      <a:gd name="connsiteY6" fmla="*/ 7514 h 29977"/>
                      <a:gd name="connsiteX7" fmla="*/ 11271 w 26719"/>
                      <a:gd name="connsiteY7" fmla="*/ 9433 h 29977"/>
                      <a:gd name="connsiteX8" fmla="*/ 9273 w 26719"/>
                      <a:gd name="connsiteY8" fmla="*/ 14789 h 29977"/>
                      <a:gd name="connsiteX9" fmla="*/ 6315 w 26719"/>
                      <a:gd name="connsiteY9" fmla="*/ 25660 h 29977"/>
                      <a:gd name="connsiteX10" fmla="*/ 0 w 26719"/>
                      <a:gd name="connsiteY10" fmla="*/ 23982 h 29977"/>
                      <a:gd name="connsiteX11" fmla="*/ 6475 w 26719"/>
                      <a:gd name="connsiteY11" fmla="*/ 0 h 29977"/>
                      <a:gd name="connsiteX12" fmla="*/ 12390 w 26719"/>
                      <a:gd name="connsiteY12" fmla="*/ 1599 h 29977"/>
                      <a:gd name="connsiteX13" fmla="*/ 11431 w 26719"/>
                      <a:gd name="connsiteY13" fmla="*/ 5116 h 29977"/>
                      <a:gd name="connsiteX14" fmla="*/ 20464 w 26719"/>
                      <a:gd name="connsiteY14" fmla="*/ 3198 h 29977"/>
                      <a:gd name="connsiteX15" fmla="*/ 24142 w 26719"/>
                      <a:gd name="connsiteY15" fmla="*/ 4956 h 29977"/>
                      <a:gd name="connsiteX16" fmla="*/ 26220 w 26719"/>
                      <a:gd name="connsiteY16" fmla="*/ 7594 h 29977"/>
                      <a:gd name="connsiteX17" fmla="*/ 26699 w 26719"/>
                      <a:gd name="connsiteY17" fmla="*/ 10632 h 29977"/>
                      <a:gd name="connsiteX18" fmla="*/ 25900 w 26719"/>
                      <a:gd name="connsiteY18" fmla="*/ 15028 h 29977"/>
                      <a:gd name="connsiteX19" fmla="*/ 21903 w 26719"/>
                      <a:gd name="connsiteY19" fmla="*/ 29977 h 29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719" h="29977">
                        <a:moveTo>
                          <a:pt x="21903" y="29817"/>
                        </a:moveTo>
                        <a:lnTo>
                          <a:pt x="15588" y="28138"/>
                        </a:lnTo>
                        <a:lnTo>
                          <a:pt x="18866" y="15908"/>
                        </a:lnTo>
                        <a:cubicBezTo>
                          <a:pt x="19585" y="13350"/>
                          <a:pt x="19905" y="11591"/>
                          <a:pt x="19825" y="10792"/>
                        </a:cubicBezTo>
                        <a:cubicBezTo>
                          <a:pt x="19825" y="9992"/>
                          <a:pt x="19505" y="9273"/>
                          <a:pt x="18946" y="8633"/>
                        </a:cubicBezTo>
                        <a:cubicBezTo>
                          <a:pt x="18466" y="8074"/>
                          <a:pt x="17746" y="7674"/>
                          <a:pt x="16947" y="7434"/>
                        </a:cubicBezTo>
                        <a:cubicBezTo>
                          <a:pt x="15828" y="7114"/>
                          <a:pt x="14789" y="7194"/>
                          <a:pt x="13749" y="7514"/>
                        </a:cubicBezTo>
                        <a:cubicBezTo>
                          <a:pt x="12710" y="7914"/>
                          <a:pt x="11911" y="8553"/>
                          <a:pt x="11271" y="9433"/>
                        </a:cubicBezTo>
                        <a:cubicBezTo>
                          <a:pt x="10712" y="10312"/>
                          <a:pt x="9992" y="12151"/>
                          <a:pt x="9273" y="14789"/>
                        </a:cubicBezTo>
                        <a:lnTo>
                          <a:pt x="6315" y="25660"/>
                        </a:lnTo>
                        <a:lnTo>
                          <a:pt x="0" y="23982"/>
                        </a:lnTo>
                        <a:lnTo>
                          <a:pt x="6475" y="0"/>
                        </a:lnTo>
                        <a:lnTo>
                          <a:pt x="12390" y="1599"/>
                        </a:lnTo>
                        <a:lnTo>
                          <a:pt x="11431" y="5116"/>
                        </a:lnTo>
                        <a:cubicBezTo>
                          <a:pt x="14229" y="2958"/>
                          <a:pt x="17267" y="2318"/>
                          <a:pt x="20464" y="3198"/>
                        </a:cubicBezTo>
                        <a:cubicBezTo>
                          <a:pt x="21823" y="3597"/>
                          <a:pt x="23103" y="4157"/>
                          <a:pt x="24142" y="4956"/>
                        </a:cubicBezTo>
                        <a:cubicBezTo>
                          <a:pt x="25181" y="5756"/>
                          <a:pt x="25820" y="6635"/>
                          <a:pt x="26220" y="7594"/>
                        </a:cubicBezTo>
                        <a:cubicBezTo>
                          <a:pt x="26620" y="8553"/>
                          <a:pt x="26779" y="9513"/>
                          <a:pt x="26699" y="10632"/>
                        </a:cubicBezTo>
                        <a:cubicBezTo>
                          <a:pt x="26699" y="11671"/>
                          <a:pt x="26380" y="13110"/>
                          <a:pt x="25900" y="15028"/>
                        </a:cubicBezTo>
                        <a:lnTo>
                          <a:pt x="21903" y="2997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17" name="Freeform: Shape 5016">
                    <a:extLst>
                      <a:ext uri="{FF2B5EF4-FFF2-40B4-BE49-F238E27FC236}">
                        <a16:creationId xmlns:a16="http://schemas.microsoft.com/office/drawing/2014/main" id="{3EB82781-64C2-4294-CB16-174C96B6FE83}"/>
                      </a:ext>
                    </a:extLst>
                  </p:cNvPr>
                  <p:cNvSpPr/>
                  <p:nvPr/>
                </p:nvSpPr>
                <p:spPr>
                  <a:xfrm>
                    <a:off x="4962932" y="3122026"/>
                    <a:ext cx="29999" cy="35997"/>
                  </a:xfrm>
                  <a:custGeom>
                    <a:avLst/>
                    <a:gdLst>
                      <a:gd name="connsiteX0" fmla="*/ 582 w 29999"/>
                      <a:gd name="connsiteY0" fmla="*/ 24086 h 35997"/>
                      <a:gd name="connsiteX1" fmla="*/ 7616 w 29999"/>
                      <a:gd name="connsiteY1" fmla="*/ 26964 h 35997"/>
                      <a:gd name="connsiteX2" fmla="*/ 8016 w 29999"/>
                      <a:gd name="connsiteY2" fmla="*/ 28962 h 35997"/>
                      <a:gd name="connsiteX3" fmla="*/ 10654 w 29999"/>
                      <a:gd name="connsiteY3" fmla="*/ 30401 h 35997"/>
                      <a:gd name="connsiteX4" fmla="*/ 14571 w 29999"/>
                      <a:gd name="connsiteY4" fmla="*/ 30641 h 35997"/>
                      <a:gd name="connsiteX5" fmla="*/ 16250 w 29999"/>
                      <a:gd name="connsiteY5" fmla="*/ 29362 h 35997"/>
                      <a:gd name="connsiteX6" fmla="*/ 17289 w 29999"/>
                      <a:gd name="connsiteY6" fmla="*/ 26484 h 35997"/>
                      <a:gd name="connsiteX7" fmla="*/ 18248 w 29999"/>
                      <a:gd name="connsiteY7" fmla="*/ 22967 h 35997"/>
                      <a:gd name="connsiteX8" fmla="*/ 10015 w 29999"/>
                      <a:gd name="connsiteY8" fmla="*/ 24886 h 35997"/>
                      <a:gd name="connsiteX9" fmla="*/ 3459 w 29999"/>
                      <a:gd name="connsiteY9" fmla="*/ 18730 h 35997"/>
                      <a:gd name="connsiteX10" fmla="*/ 3459 w 29999"/>
                      <a:gd name="connsiteY10" fmla="*/ 10097 h 35997"/>
                      <a:gd name="connsiteX11" fmla="*/ 8816 w 29999"/>
                      <a:gd name="connsiteY11" fmla="*/ 1623 h 35997"/>
                      <a:gd name="connsiteX12" fmla="*/ 16890 w 29999"/>
                      <a:gd name="connsiteY12" fmla="*/ 344 h 35997"/>
                      <a:gd name="connsiteX13" fmla="*/ 23205 w 29999"/>
                      <a:gd name="connsiteY13" fmla="*/ 6260 h 35997"/>
                      <a:gd name="connsiteX14" fmla="*/ 24084 w 29999"/>
                      <a:gd name="connsiteY14" fmla="*/ 2902 h 35997"/>
                      <a:gd name="connsiteX15" fmla="*/ 29999 w 29999"/>
                      <a:gd name="connsiteY15" fmla="*/ 4501 h 35997"/>
                      <a:gd name="connsiteX16" fmla="*/ 24164 w 29999"/>
                      <a:gd name="connsiteY16" fmla="*/ 26085 h 35997"/>
                      <a:gd name="connsiteX17" fmla="*/ 21766 w 29999"/>
                      <a:gd name="connsiteY17" fmla="*/ 32240 h 35997"/>
                      <a:gd name="connsiteX18" fmla="*/ 18888 w 29999"/>
                      <a:gd name="connsiteY18" fmla="*/ 35038 h 35997"/>
                      <a:gd name="connsiteX19" fmla="*/ 14971 w 29999"/>
                      <a:gd name="connsiteY19" fmla="*/ 35997 h 35997"/>
                      <a:gd name="connsiteX20" fmla="*/ 9455 w 29999"/>
                      <a:gd name="connsiteY20" fmla="*/ 35198 h 35997"/>
                      <a:gd name="connsiteX21" fmla="*/ 1381 w 29999"/>
                      <a:gd name="connsiteY21" fmla="*/ 30801 h 35997"/>
                      <a:gd name="connsiteX22" fmla="*/ 262 w 29999"/>
                      <a:gd name="connsiteY22" fmla="*/ 24806 h 35997"/>
                      <a:gd name="connsiteX23" fmla="*/ 502 w 29999"/>
                      <a:gd name="connsiteY23" fmla="*/ 24086 h 35997"/>
                      <a:gd name="connsiteX24" fmla="*/ 10095 w 29999"/>
                      <a:gd name="connsiteY24" fmla="*/ 11536 h 35997"/>
                      <a:gd name="connsiteX25" fmla="*/ 10095 w 29999"/>
                      <a:gd name="connsiteY25" fmla="*/ 17531 h 35997"/>
                      <a:gd name="connsiteX26" fmla="*/ 13292 w 29999"/>
                      <a:gd name="connsiteY26" fmla="*/ 20329 h 35997"/>
                      <a:gd name="connsiteX27" fmla="*/ 17689 w 29999"/>
                      <a:gd name="connsiteY27" fmla="*/ 19610 h 35997"/>
                      <a:gd name="connsiteX28" fmla="*/ 20727 w 29999"/>
                      <a:gd name="connsiteY28" fmla="*/ 14653 h 35997"/>
                      <a:gd name="connsiteX29" fmla="*/ 20727 w 29999"/>
                      <a:gd name="connsiteY29" fmla="*/ 8658 h 35997"/>
                      <a:gd name="connsiteX30" fmla="*/ 17289 w 29999"/>
                      <a:gd name="connsiteY30" fmla="*/ 5780 h 35997"/>
                      <a:gd name="connsiteX31" fmla="*/ 13052 w 29999"/>
                      <a:gd name="connsiteY31" fmla="*/ 6499 h 35997"/>
                      <a:gd name="connsiteX32" fmla="*/ 10095 w 29999"/>
                      <a:gd name="connsiteY32" fmla="*/ 11536 h 35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999" h="35997">
                        <a:moveTo>
                          <a:pt x="582" y="24086"/>
                        </a:moveTo>
                        <a:lnTo>
                          <a:pt x="7616" y="26964"/>
                        </a:lnTo>
                        <a:cubicBezTo>
                          <a:pt x="7536" y="27843"/>
                          <a:pt x="7616" y="28483"/>
                          <a:pt x="8016" y="28962"/>
                        </a:cubicBezTo>
                        <a:cubicBezTo>
                          <a:pt x="8496" y="29602"/>
                          <a:pt x="9375" y="30082"/>
                          <a:pt x="10654" y="30401"/>
                        </a:cubicBezTo>
                        <a:cubicBezTo>
                          <a:pt x="12333" y="30881"/>
                          <a:pt x="13612" y="30961"/>
                          <a:pt x="14571" y="30641"/>
                        </a:cubicBezTo>
                        <a:cubicBezTo>
                          <a:pt x="15211" y="30481"/>
                          <a:pt x="15770" y="30002"/>
                          <a:pt x="16250" y="29362"/>
                        </a:cubicBezTo>
                        <a:cubicBezTo>
                          <a:pt x="16570" y="28883"/>
                          <a:pt x="16969" y="27923"/>
                          <a:pt x="17289" y="26484"/>
                        </a:cubicBezTo>
                        <a:lnTo>
                          <a:pt x="18248" y="22967"/>
                        </a:lnTo>
                        <a:cubicBezTo>
                          <a:pt x="15610" y="25045"/>
                          <a:pt x="12893" y="25685"/>
                          <a:pt x="10015" y="24886"/>
                        </a:cubicBezTo>
                        <a:cubicBezTo>
                          <a:pt x="6817" y="24006"/>
                          <a:pt x="4579" y="21928"/>
                          <a:pt x="3459" y="18730"/>
                        </a:cubicBezTo>
                        <a:cubicBezTo>
                          <a:pt x="2580" y="16172"/>
                          <a:pt x="2580" y="13294"/>
                          <a:pt x="3459" y="10097"/>
                        </a:cubicBezTo>
                        <a:cubicBezTo>
                          <a:pt x="4579" y="6100"/>
                          <a:pt x="6338" y="3222"/>
                          <a:pt x="8816" y="1623"/>
                        </a:cubicBezTo>
                        <a:cubicBezTo>
                          <a:pt x="11294" y="24"/>
                          <a:pt x="14011" y="-375"/>
                          <a:pt x="16890" y="344"/>
                        </a:cubicBezTo>
                        <a:cubicBezTo>
                          <a:pt x="19847" y="1144"/>
                          <a:pt x="21925" y="3142"/>
                          <a:pt x="23205" y="6260"/>
                        </a:cubicBezTo>
                        <a:lnTo>
                          <a:pt x="24084" y="2902"/>
                        </a:lnTo>
                        <a:lnTo>
                          <a:pt x="29999" y="4501"/>
                        </a:lnTo>
                        <a:lnTo>
                          <a:pt x="24164" y="26085"/>
                        </a:lnTo>
                        <a:cubicBezTo>
                          <a:pt x="23365" y="28883"/>
                          <a:pt x="22565" y="30961"/>
                          <a:pt x="21766" y="32240"/>
                        </a:cubicBezTo>
                        <a:cubicBezTo>
                          <a:pt x="20887" y="33519"/>
                          <a:pt x="19927" y="34478"/>
                          <a:pt x="18888" y="35038"/>
                        </a:cubicBezTo>
                        <a:cubicBezTo>
                          <a:pt x="17849" y="35597"/>
                          <a:pt x="16570" y="35917"/>
                          <a:pt x="14971" y="35997"/>
                        </a:cubicBezTo>
                        <a:cubicBezTo>
                          <a:pt x="13452" y="35997"/>
                          <a:pt x="11613" y="35837"/>
                          <a:pt x="9455" y="35198"/>
                        </a:cubicBezTo>
                        <a:cubicBezTo>
                          <a:pt x="5378" y="34079"/>
                          <a:pt x="2660" y="32640"/>
                          <a:pt x="1381" y="30801"/>
                        </a:cubicBezTo>
                        <a:cubicBezTo>
                          <a:pt x="22" y="28962"/>
                          <a:pt x="-297" y="26964"/>
                          <a:pt x="262" y="24806"/>
                        </a:cubicBezTo>
                        <a:cubicBezTo>
                          <a:pt x="262" y="24566"/>
                          <a:pt x="422" y="24326"/>
                          <a:pt x="502" y="24086"/>
                        </a:cubicBezTo>
                        <a:close/>
                        <a:moveTo>
                          <a:pt x="10095" y="11536"/>
                        </a:moveTo>
                        <a:cubicBezTo>
                          <a:pt x="9375" y="14094"/>
                          <a:pt x="9375" y="16092"/>
                          <a:pt x="10095" y="17531"/>
                        </a:cubicBezTo>
                        <a:cubicBezTo>
                          <a:pt x="10734" y="18970"/>
                          <a:pt x="11853" y="19929"/>
                          <a:pt x="13292" y="20329"/>
                        </a:cubicBezTo>
                        <a:cubicBezTo>
                          <a:pt x="14811" y="20729"/>
                          <a:pt x="16330" y="20489"/>
                          <a:pt x="17689" y="19610"/>
                        </a:cubicBezTo>
                        <a:cubicBezTo>
                          <a:pt x="19048" y="18650"/>
                          <a:pt x="20087" y="17052"/>
                          <a:pt x="20727" y="14653"/>
                        </a:cubicBezTo>
                        <a:cubicBezTo>
                          <a:pt x="21366" y="12175"/>
                          <a:pt x="21366" y="10177"/>
                          <a:pt x="20727" y="8658"/>
                        </a:cubicBezTo>
                        <a:cubicBezTo>
                          <a:pt x="20007" y="7139"/>
                          <a:pt x="18888" y="6260"/>
                          <a:pt x="17289" y="5780"/>
                        </a:cubicBezTo>
                        <a:cubicBezTo>
                          <a:pt x="15770" y="5380"/>
                          <a:pt x="14332" y="5620"/>
                          <a:pt x="13052" y="6499"/>
                        </a:cubicBezTo>
                        <a:cubicBezTo>
                          <a:pt x="11773" y="7459"/>
                          <a:pt x="10734" y="9058"/>
                          <a:pt x="10095" y="11536"/>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18" name="Freeform: Shape 5017">
                    <a:extLst>
                      <a:ext uri="{FF2B5EF4-FFF2-40B4-BE49-F238E27FC236}">
                        <a16:creationId xmlns:a16="http://schemas.microsoft.com/office/drawing/2014/main" id="{0C9639C7-CEA1-87EA-485E-96531941DF82}"/>
                      </a:ext>
                    </a:extLst>
                  </p:cNvPr>
                  <p:cNvSpPr/>
                  <p:nvPr/>
                </p:nvSpPr>
                <p:spPr>
                  <a:xfrm>
                    <a:off x="4992851" y="3119172"/>
                    <a:ext cx="15268" cy="34853"/>
                  </a:xfrm>
                  <a:custGeom>
                    <a:avLst/>
                    <a:gdLst>
                      <a:gd name="connsiteX0" fmla="*/ 0 w 15268"/>
                      <a:gd name="connsiteY0" fmla="*/ 33175 h 34853"/>
                      <a:gd name="connsiteX1" fmla="*/ 8954 w 15268"/>
                      <a:gd name="connsiteY1" fmla="*/ 0 h 34853"/>
                      <a:gd name="connsiteX2" fmla="*/ 15269 w 15268"/>
                      <a:gd name="connsiteY2" fmla="*/ 1679 h 34853"/>
                      <a:gd name="connsiteX3" fmla="*/ 6316 w 15268"/>
                      <a:gd name="connsiteY3" fmla="*/ 34853 h 34853"/>
                      <a:gd name="connsiteX4" fmla="*/ 0 w 15268"/>
                      <a:gd name="connsiteY4" fmla="*/ 33175 h 34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 h="34853">
                        <a:moveTo>
                          <a:pt x="0" y="33175"/>
                        </a:moveTo>
                        <a:lnTo>
                          <a:pt x="8954" y="0"/>
                        </a:lnTo>
                        <a:lnTo>
                          <a:pt x="15269" y="1679"/>
                        </a:lnTo>
                        <a:lnTo>
                          <a:pt x="6316" y="34853"/>
                        </a:lnTo>
                        <a:lnTo>
                          <a:pt x="0" y="3317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19" name="Freeform: Shape 5018">
                    <a:extLst>
                      <a:ext uri="{FF2B5EF4-FFF2-40B4-BE49-F238E27FC236}">
                        <a16:creationId xmlns:a16="http://schemas.microsoft.com/office/drawing/2014/main" id="{3FE4460B-1819-56E5-7DB4-CF9A588E3285}"/>
                      </a:ext>
                    </a:extLst>
                  </p:cNvPr>
                  <p:cNvSpPr/>
                  <p:nvPr/>
                </p:nvSpPr>
                <p:spPr>
                  <a:xfrm>
                    <a:off x="5005508" y="3133156"/>
                    <a:ext cx="24560" cy="28304"/>
                  </a:xfrm>
                  <a:custGeom>
                    <a:avLst/>
                    <a:gdLst>
                      <a:gd name="connsiteX0" fmla="*/ 9407 w 24560"/>
                      <a:gd name="connsiteY0" fmla="*/ 7281 h 28304"/>
                      <a:gd name="connsiteX1" fmla="*/ 3891 w 24560"/>
                      <a:gd name="connsiteY1" fmla="*/ 4722 h 28304"/>
                      <a:gd name="connsiteX2" fmla="*/ 8607 w 24560"/>
                      <a:gd name="connsiteY2" fmla="*/ 486 h 28304"/>
                      <a:gd name="connsiteX3" fmla="*/ 16122 w 24560"/>
                      <a:gd name="connsiteY3" fmla="*/ 725 h 28304"/>
                      <a:gd name="connsiteX4" fmla="*/ 22197 w 24560"/>
                      <a:gd name="connsiteY4" fmla="*/ 3443 h 28304"/>
                      <a:gd name="connsiteX5" fmla="*/ 24435 w 24560"/>
                      <a:gd name="connsiteY5" fmla="*/ 6801 h 28304"/>
                      <a:gd name="connsiteX6" fmla="*/ 23796 w 24560"/>
                      <a:gd name="connsiteY6" fmla="*/ 12716 h 28304"/>
                      <a:gd name="connsiteX7" fmla="*/ 21718 w 24560"/>
                      <a:gd name="connsiteY7" fmla="*/ 20071 h 28304"/>
                      <a:gd name="connsiteX8" fmla="*/ 20758 w 24560"/>
                      <a:gd name="connsiteY8" fmla="*/ 24787 h 28304"/>
                      <a:gd name="connsiteX9" fmla="*/ 20998 w 24560"/>
                      <a:gd name="connsiteY9" fmla="*/ 28304 h 28304"/>
                      <a:gd name="connsiteX10" fmla="*/ 14683 w 24560"/>
                      <a:gd name="connsiteY10" fmla="*/ 26626 h 28304"/>
                      <a:gd name="connsiteX11" fmla="*/ 14603 w 24560"/>
                      <a:gd name="connsiteY11" fmla="*/ 24547 h 28304"/>
                      <a:gd name="connsiteX12" fmla="*/ 14603 w 24560"/>
                      <a:gd name="connsiteY12" fmla="*/ 23748 h 28304"/>
                      <a:gd name="connsiteX13" fmla="*/ 10446 w 24560"/>
                      <a:gd name="connsiteY13" fmla="*/ 25187 h 28304"/>
                      <a:gd name="connsiteX14" fmla="*/ 6289 w 24560"/>
                      <a:gd name="connsiteY14" fmla="*/ 24867 h 28304"/>
                      <a:gd name="connsiteX15" fmla="*/ 1013 w 24560"/>
                      <a:gd name="connsiteY15" fmla="*/ 21270 h 28304"/>
                      <a:gd name="connsiteX16" fmla="*/ 294 w 24560"/>
                      <a:gd name="connsiteY16" fmla="*/ 15594 h 28304"/>
                      <a:gd name="connsiteX17" fmla="*/ 2292 w 24560"/>
                      <a:gd name="connsiteY17" fmla="*/ 12237 h 28304"/>
                      <a:gd name="connsiteX18" fmla="*/ 5650 w 24560"/>
                      <a:gd name="connsiteY18" fmla="*/ 10558 h 28304"/>
                      <a:gd name="connsiteX19" fmla="*/ 11085 w 24560"/>
                      <a:gd name="connsiteY19" fmla="*/ 10478 h 28304"/>
                      <a:gd name="connsiteX20" fmla="*/ 17721 w 24560"/>
                      <a:gd name="connsiteY20" fmla="*/ 10558 h 28304"/>
                      <a:gd name="connsiteX21" fmla="*/ 17880 w 24560"/>
                      <a:gd name="connsiteY21" fmla="*/ 9918 h 28304"/>
                      <a:gd name="connsiteX22" fmla="*/ 17641 w 24560"/>
                      <a:gd name="connsiteY22" fmla="*/ 7040 h 28304"/>
                      <a:gd name="connsiteX23" fmla="*/ 14443 w 24560"/>
                      <a:gd name="connsiteY23" fmla="*/ 5362 h 28304"/>
                      <a:gd name="connsiteX24" fmla="*/ 11645 w 24560"/>
                      <a:gd name="connsiteY24" fmla="*/ 5362 h 28304"/>
                      <a:gd name="connsiteX25" fmla="*/ 9487 w 24560"/>
                      <a:gd name="connsiteY25" fmla="*/ 7281 h 28304"/>
                      <a:gd name="connsiteX26" fmla="*/ 16521 w 24560"/>
                      <a:gd name="connsiteY26" fmla="*/ 14715 h 28304"/>
                      <a:gd name="connsiteX27" fmla="*/ 12364 w 24560"/>
                      <a:gd name="connsiteY27" fmla="*/ 14715 h 28304"/>
                      <a:gd name="connsiteX28" fmla="*/ 8607 w 24560"/>
                      <a:gd name="connsiteY28" fmla="*/ 14875 h 28304"/>
                      <a:gd name="connsiteX29" fmla="*/ 6769 w 24560"/>
                      <a:gd name="connsiteY29" fmla="*/ 16793 h 28304"/>
                      <a:gd name="connsiteX30" fmla="*/ 7169 w 24560"/>
                      <a:gd name="connsiteY30" fmla="*/ 19351 h 28304"/>
                      <a:gd name="connsiteX31" fmla="*/ 9407 w 24560"/>
                      <a:gd name="connsiteY31" fmla="*/ 21030 h 28304"/>
                      <a:gd name="connsiteX32" fmla="*/ 13004 w 24560"/>
                      <a:gd name="connsiteY32" fmla="*/ 20790 h 28304"/>
                      <a:gd name="connsiteX33" fmla="*/ 15082 w 24560"/>
                      <a:gd name="connsiteY33" fmla="*/ 19111 h 28304"/>
                      <a:gd name="connsiteX34" fmla="*/ 16202 w 24560"/>
                      <a:gd name="connsiteY34" fmla="*/ 16074 h 28304"/>
                      <a:gd name="connsiteX35" fmla="*/ 16521 w 24560"/>
                      <a:gd name="connsiteY35" fmla="*/ 14795 h 2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560" h="28304">
                        <a:moveTo>
                          <a:pt x="9407" y="7281"/>
                        </a:moveTo>
                        <a:lnTo>
                          <a:pt x="3891" y="4722"/>
                        </a:lnTo>
                        <a:cubicBezTo>
                          <a:pt x="5170" y="2564"/>
                          <a:pt x="6769" y="1125"/>
                          <a:pt x="8607" y="486"/>
                        </a:cubicBezTo>
                        <a:cubicBezTo>
                          <a:pt x="10526" y="-234"/>
                          <a:pt x="13004" y="-154"/>
                          <a:pt x="16122" y="725"/>
                        </a:cubicBezTo>
                        <a:cubicBezTo>
                          <a:pt x="18919" y="1525"/>
                          <a:pt x="20998" y="2404"/>
                          <a:pt x="22197" y="3443"/>
                        </a:cubicBezTo>
                        <a:cubicBezTo>
                          <a:pt x="23396" y="4483"/>
                          <a:pt x="24196" y="5602"/>
                          <a:pt x="24435" y="6801"/>
                        </a:cubicBezTo>
                        <a:cubicBezTo>
                          <a:pt x="24755" y="8000"/>
                          <a:pt x="24435" y="9998"/>
                          <a:pt x="23796" y="12716"/>
                        </a:cubicBezTo>
                        <a:lnTo>
                          <a:pt x="21718" y="20071"/>
                        </a:lnTo>
                        <a:cubicBezTo>
                          <a:pt x="21158" y="22149"/>
                          <a:pt x="20838" y="23748"/>
                          <a:pt x="20758" y="24787"/>
                        </a:cubicBezTo>
                        <a:cubicBezTo>
                          <a:pt x="20758" y="25826"/>
                          <a:pt x="20758" y="27025"/>
                          <a:pt x="20998" y="28304"/>
                        </a:cubicBezTo>
                        <a:lnTo>
                          <a:pt x="14683" y="26626"/>
                        </a:lnTo>
                        <a:cubicBezTo>
                          <a:pt x="14683" y="26146"/>
                          <a:pt x="14603" y="25507"/>
                          <a:pt x="14603" y="24547"/>
                        </a:cubicBezTo>
                        <a:cubicBezTo>
                          <a:pt x="14603" y="24148"/>
                          <a:pt x="14603" y="23908"/>
                          <a:pt x="14603" y="23748"/>
                        </a:cubicBezTo>
                        <a:cubicBezTo>
                          <a:pt x="13244" y="24467"/>
                          <a:pt x="11885" y="25027"/>
                          <a:pt x="10446" y="25187"/>
                        </a:cubicBezTo>
                        <a:cubicBezTo>
                          <a:pt x="9087" y="25347"/>
                          <a:pt x="7648" y="25267"/>
                          <a:pt x="6289" y="24867"/>
                        </a:cubicBezTo>
                        <a:cubicBezTo>
                          <a:pt x="3811" y="24228"/>
                          <a:pt x="2052" y="23028"/>
                          <a:pt x="1013" y="21270"/>
                        </a:cubicBezTo>
                        <a:cubicBezTo>
                          <a:pt x="-26" y="19511"/>
                          <a:pt x="-266" y="17673"/>
                          <a:pt x="294" y="15594"/>
                        </a:cubicBezTo>
                        <a:cubicBezTo>
                          <a:pt x="693" y="14235"/>
                          <a:pt x="1333" y="13116"/>
                          <a:pt x="2292" y="12237"/>
                        </a:cubicBezTo>
                        <a:cubicBezTo>
                          <a:pt x="3252" y="11357"/>
                          <a:pt x="4370" y="10798"/>
                          <a:pt x="5650" y="10558"/>
                        </a:cubicBezTo>
                        <a:cubicBezTo>
                          <a:pt x="6928" y="10318"/>
                          <a:pt x="8767" y="10238"/>
                          <a:pt x="11085" y="10478"/>
                        </a:cubicBezTo>
                        <a:cubicBezTo>
                          <a:pt x="14203" y="10718"/>
                          <a:pt x="16441" y="10798"/>
                          <a:pt x="17721" y="10558"/>
                        </a:cubicBezTo>
                        <a:lnTo>
                          <a:pt x="17880" y="9918"/>
                        </a:lnTo>
                        <a:cubicBezTo>
                          <a:pt x="18200" y="8719"/>
                          <a:pt x="18120" y="7760"/>
                          <a:pt x="17641" y="7040"/>
                        </a:cubicBezTo>
                        <a:cubicBezTo>
                          <a:pt x="17161" y="6321"/>
                          <a:pt x="16122" y="5762"/>
                          <a:pt x="14443" y="5362"/>
                        </a:cubicBezTo>
                        <a:cubicBezTo>
                          <a:pt x="13324" y="5042"/>
                          <a:pt x="12364" y="5042"/>
                          <a:pt x="11645" y="5362"/>
                        </a:cubicBezTo>
                        <a:cubicBezTo>
                          <a:pt x="10925" y="5602"/>
                          <a:pt x="10206" y="6241"/>
                          <a:pt x="9487" y="7281"/>
                        </a:cubicBezTo>
                        <a:close/>
                        <a:moveTo>
                          <a:pt x="16521" y="14715"/>
                        </a:moveTo>
                        <a:cubicBezTo>
                          <a:pt x="15642" y="14715"/>
                          <a:pt x="14283" y="14715"/>
                          <a:pt x="12364" y="14715"/>
                        </a:cubicBezTo>
                        <a:cubicBezTo>
                          <a:pt x="10526" y="14635"/>
                          <a:pt x="9247" y="14715"/>
                          <a:pt x="8607" y="14875"/>
                        </a:cubicBezTo>
                        <a:cubicBezTo>
                          <a:pt x="7648" y="15194"/>
                          <a:pt x="7008" y="15834"/>
                          <a:pt x="6769" y="16793"/>
                        </a:cubicBezTo>
                        <a:cubicBezTo>
                          <a:pt x="6529" y="17673"/>
                          <a:pt x="6609" y="18552"/>
                          <a:pt x="7169" y="19351"/>
                        </a:cubicBezTo>
                        <a:cubicBezTo>
                          <a:pt x="7728" y="20151"/>
                          <a:pt x="8447" y="20710"/>
                          <a:pt x="9407" y="21030"/>
                        </a:cubicBezTo>
                        <a:cubicBezTo>
                          <a:pt x="10526" y="21350"/>
                          <a:pt x="11725" y="21270"/>
                          <a:pt x="13004" y="20790"/>
                        </a:cubicBezTo>
                        <a:cubicBezTo>
                          <a:pt x="13883" y="20470"/>
                          <a:pt x="14603" y="19831"/>
                          <a:pt x="15082" y="19111"/>
                        </a:cubicBezTo>
                        <a:cubicBezTo>
                          <a:pt x="15402" y="18632"/>
                          <a:pt x="15722" y="17593"/>
                          <a:pt x="16202" y="16074"/>
                        </a:cubicBezTo>
                        <a:lnTo>
                          <a:pt x="16521" y="1479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20" name="Freeform: Shape 5019">
                    <a:extLst>
                      <a:ext uri="{FF2B5EF4-FFF2-40B4-BE49-F238E27FC236}">
                        <a16:creationId xmlns:a16="http://schemas.microsoft.com/office/drawing/2014/main" id="{2C33C812-42E3-D681-48EC-27B71D4ADFBB}"/>
                      </a:ext>
                    </a:extLst>
                  </p:cNvPr>
                  <p:cNvSpPr/>
                  <p:nvPr/>
                </p:nvSpPr>
                <p:spPr>
                  <a:xfrm>
                    <a:off x="5032560" y="3134041"/>
                    <a:ext cx="29758" cy="34853"/>
                  </a:xfrm>
                  <a:custGeom>
                    <a:avLst/>
                    <a:gdLst>
                      <a:gd name="connsiteX0" fmla="*/ 20886 w 29758"/>
                      <a:gd name="connsiteY0" fmla="*/ 34694 h 34853"/>
                      <a:gd name="connsiteX1" fmla="*/ 14970 w 29758"/>
                      <a:gd name="connsiteY1" fmla="*/ 33095 h 34853"/>
                      <a:gd name="connsiteX2" fmla="*/ 15930 w 29758"/>
                      <a:gd name="connsiteY2" fmla="*/ 29578 h 34853"/>
                      <a:gd name="connsiteX3" fmla="*/ 11613 w 29758"/>
                      <a:gd name="connsiteY3" fmla="*/ 31736 h 34853"/>
                      <a:gd name="connsiteX4" fmla="*/ 7296 w 29758"/>
                      <a:gd name="connsiteY4" fmla="*/ 31736 h 34853"/>
                      <a:gd name="connsiteX5" fmla="*/ 1141 w 29758"/>
                      <a:gd name="connsiteY5" fmla="*/ 26460 h 34853"/>
                      <a:gd name="connsiteX6" fmla="*/ 741 w 29758"/>
                      <a:gd name="connsiteY6" fmla="*/ 16388 h 34853"/>
                      <a:gd name="connsiteX7" fmla="*/ 6097 w 29758"/>
                      <a:gd name="connsiteY7" fmla="*/ 7914 h 34853"/>
                      <a:gd name="connsiteX8" fmla="*/ 14171 w 29758"/>
                      <a:gd name="connsiteY8" fmla="*/ 6715 h 34853"/>
                      <a:gd name="connsiteX9" fmla="*/ 20246 w 29758"/>
                      <a:gd name="connsiteY9" fmla="*/ 11911 h 34853"/>
                      <a:gd name="connsiteX10" fmla="*/ 23444 w 29758"/>
                      <a:gd name="connsiteY10" fmla="*/ 0 h 34853"/>
                      <a:gd name="connsiteX11" fmla="*/ 29759 w 29758"/>
                      <a:gd name="connsiteY11" fmla="*/ 1679 h 34853"/>
                      <a:gd name="connsiteX12" fmla="*/ 20806 w 29758"/>
                      <a:gd name="connsiteY12" fmla="*/ 34854 h 34853"/>
                      <a:gd name="connsiteX13" fmla="*/ 7296 w 29758"/>
                      <a:gd name="connsiteY13" fmla="*/ 17587 h 34853"/>
                      <a:gd name="connsiteX14" fmla="*/ 6816 w 29758"/>
                      <a:gd name="connsiteY14" fmla="*/ 23422 h 34853"/>
                      <a:gd name="connsiteX15" fmla="*/ 10414 w 29758"/>
                      <a:gd name="connsiteY15" fmla="*/ 27099 h 34853"/>
                      <a:gd name="connsiteX16" fmla="*/ 14651 w 29758"/>
                      <a:gd name="connsiteY16" fmla="*/ 26220 h 34853"/>
                      <a:gd name="connsiteX17" fmla="*/ 17689 w 29758"/>
                      <a:gd name="connsiteY17" fmla="*/ 21024 h 34853"/>
                      <a:gd name="connsiteX18" fmla="*/ 17768 w 29758"/>
                      <a:gd name="connsiteY18" fmla="*/ 14709 h 34853"/>
                      <a:gd name="connsiteX19" fmla="*/ 14411 w 29758"/>
                      <a:gd name="connsiteY19" fmla="*/ 11831 h 34853"/>
                      <a:gd name="connsiteX20" fmla="*/ 10174 w 29758"/>
                      <a:gd name="connsiteY20" fmla="*/ 12631 h 34853"/>
                      <a:gd name="connsiteX21" fmla="*/ 7217 w 29758"/>
                      <a:gd name="connsiteY21" fmla="*/ 17587 h 3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58" h="34853">
                        <a:moveTo>
                          <a:pt x="20886" y="34694"/>
                        </a:moveTo>
                        <a:lnTo>
                          <a:pt x="14970" y="33095"/>
                        </a:lnTo>
                        <a:lnTo>
                          <a:pt x="15930" y="29578"/>
                        </a:lnTo>
                        <a:cubicBezTo>
                          <a:pt x="14571" y="30697"/>
                          <a:pt x="13132" y="31416"/>
                          <a:pt x="11613" y="31736"/>
                        </a:cubicBezTo>
                        <a:cubicBezTo>
                          <a:pt x="10094" y="32056"/>
                          <a:pt x="8655" y="32056"/>
                          <a:pt x="7296" y="31736"/>
                        </a:cubicBezTo>
                        <a:cubicBezTo>
                          <a:pt x="4498" y="31016"/>
                          <a:pt x="2500" y="29258"/>
                          <a:pt x="1141" y="26460"/>
                        </a:cubicBezTo>
                        <a:cubicBezTo>
                          <a:pt x="-218" y="23662"/>
                          <a:pt x="-378" y="20305"/>
                          <a:pt x="741" y="16388"/>
                        </a:cubicBezTo>
                        <a:cubicBezTo>
                          <a:pt x="1860" y="12311"/>
                          <a:pt x="3619" y="9513"/>
                          <a:pt x="6097" y="7914"/>
                        </a:cubicBezTo>
                        <a:cubicBezTo>
                          <a:pt x="8575" y="6315"/>
                          <a:pt x="11293" y="5915"/>
                          <a:pt x="14171" y="6715"/>
                        </a:cubicBezTo>
                        <a:cubicBezTo>
                          <a:pt x="16889" y="7434"/>
                          <a:pt x="18887" y="9193"/>
                          <a:pt x="20246" y="11911"/>
                        </a:cubicBezTo>
                        <a:lnTo>
                          <a:pt x="23444" y="0"/>
                        </a:lnTo>
                        <a:lnTo>
                          <a:pt x="29759" y="1679"/>
                        </a:lnTo>
                        <a:lnTo>
                          <a:pt x="20806" y="34854"/>
                        </a:lnTo>
                        <a:close/>
                        <a:moveTo>
                          <a:pt x="7296" y="17587"/>
                        </a:moveTo>
                        <a:cubicBezTo>
                          <a:pt x="6577" y="20145"/>
                          <a:pt x="6417" y="22063"/>
                          <a:pt x="6816" y="23422"/>
                        </a:cubicBezTo>
                        <a:cubicBezTo>
                          <a:pt x="7376" y="25341"/>
                          <a:pt x="8575" y="26540"/>
                          <a:pt x="10414" y="27099"/>
                        </a:cubicBezTo>
                        <a:cubicBezTo>
                          <a:pt x="11853" y="27499"/>
                          <a:pt x="13291" y="27179"/>
                          <a:pt x="14651" y="26220"/>
                        </a:cubicBezTo>
                        <a:cubicBezTo>
                          <a:pt x="16010" y="25261"/>
                          <a:pt x="17049" y="23582"/>
                          <a:pt x="17689" y="21024"/>
                        </a:cubicBezTo>
                        <a:cubicBezTo>
                          <a:pt x="18408" y="18306"/>
                          <a:pt x="18488" y="16148"/>
                          <a:pt x="17768" y="14709"/>
                        </a:cubicBezTo>
                        <a:cubicBezTo>
                          <a:pt x="17129" y="13190"/>
                          <a:pt x="16010" y="12311"/>
                          <a:pt x="14411" y="11831"/>
                        </a:cubicBezTo>
                        <a:cubicBezTo>
                          <a:pt x="12892" y="11431"/>
                          <a:pt x="11453" y="11671"/>
                          <a:pt x="10174" y="12631"/>
                        </a:cubicBezTo>
                        <a:cubicBezTo>
                          <a:pt x="8815" y="13590"/>
                          <a:pt x="7856" y="15188"/>
                          <a:pt x="7217" y="1758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21" name="Freeform: Shape 5020">
                    <a:extLst>
                      <a:ext uri="{FF2B5EF4-FFF2-40B4-BE49-F238E27FC236}">
                        <a16:creationId xmlns:a16="http://schemas.microsoft.com/office/drawing/2014/main" id="{1973B782-D80D-4224-A2A7-44E94FA175FD}"/>
                      </a:ext>
                    </a:extLst>
                  </p:cNvPr>
                  <p:cNvSpPr/>
                  <p:nvPr/>
                </p:nvSpPr>
                <p:spPr>
                  <a:xfrm>
                    <a:off x="5060507" y="3147793"/>
                    <a:ext cx="23674" cy="26277"/>
                  </a:xfrm>
                  <a:custGeom>
                    <a:avLst/>
                    <a:gdLst>
                      <a:gd name="connsiteX0" fmla="*/ 15161 w 23674"/>
                      <a:gd name="connsiteY0" fmla="*/ 18703 h 26277"/>
                      <a:gd name="connsiteX1" fmla="*/ 21237 w 23674"/>
                      <a:gd name="connsiteY1" fmla="*/ 21501 h 26277"/>
                      <a:gd name="connsiteX2" fmla="*/ 15961 w 23674"/>
                      <a:gd name="connsiteY2" fmla="*/ 25737 h 26277"/>
                      <a:gd name="connsiteX3" fmla="*/ 8926 w 23674"/>
                      <a:gd name="connsiteY3" fmla="*/ 25737 h 26277"/>
                      <a:gd name="connsiteX4" fmla="*/ 773 w 23674"/>
                      <a:gd name="connsiteY4" fmla="*/ 19103 h 26277"/>
                      <a:gd name="connsiteX5" fmla="*/ 613 w 23674"/>
                      <a:gd name="connsiteY5" fmla="*/ 10149 h 26277"/>
                      <a:gd name="connsiteX6" fmla="*/ 6288 w 23674"/>
                      <a:gd name="connsiteY6" fmla="*/ 1676 h 26277"/>
                      <a:gd name="connsiteX7" fmla="*/ 15081 w 23674"/>
                      <a:gd name="connsiteY7" fmla="*/ 397 h 26277"/>
                      <a:gd name="connsiteX8" fmla="*/ 22596 w 23674"/>
                      <a:gd name="connsiteY8" fmla="*/ 6232 h 26277"/>
                      <a:gd name="connsiteX9" fmla="*/ 22596 w 23674"/>
                      <a:gd name="connsiteY9" fmla="*/ 17903 h 26277"/>
                      <a:gd name="connsiteX10" fmla="*/ 6688 w 23674"/>
                      <a:gd name="connsiteY10" fmla="*/ 13587 h 26277"/>
                      <a:gd name="connsiteX11" fmla="*/ 7008 w 23674"/>
                      <a:gd name="connsiteY11" fmla="*/ 18383 h 26277"/>
                      <a:gd name="connsiteX12" fmla="*/ 10285 w 23674"/>
                      <a:gd name="connsiteY12" fmla="*/ 20941 h 26277"/>
                      <a:gd name="connsiteX13" fmla="*/ 13003 w 23674"/>
                      <a:gd name="connsiteY13" fmla="*/ 20781 h 26277"/>
                      <a:gd name="connsiteX14" fmla="*/ 15241 w 23674"/>
                      <a:gd name="connsiteY14" fmla="*/ 18543 h 26277"/>
                      <a:gd name="connsiteX15" fmla="*/ 17320 w 23674"/>
                      <a:gd name="connsiteY15" fmla="*/ 12388 h 26277"/>
                      <a:gd name="connsiteX16" fmla="*/ 17000 w 23674"/>
                      <a:gd name="connsiteY16" fmla="*/ 7831 h 26277"/>
                      <a:gd name="connsiteX17" fmla="*/ 14042 w 23674"/>
                      <a:gd name="connsiteY17" fmla="*/ 5513 h 26277"/>
                      <a:gd name="connsiteX18" fmla="*/ 10205 w 23674"/>
                      <a:gd name="connsiteY18" fmla="*/ 6073 h 26277"/>
                      <a:gd name="connsiteX19" fmla="*/ 7727 w 23674"/>
                      <a:gd name="connsiteY19" fmla="*/ 9830 h 26277"/>
                      <a:gd name="connsiteX20" fmla="*/ 17240 w 23674"/>
                      <a:gd name="connsiteY20" fmla="*/ 12388 h 2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674" h="26277">
                        <a:moveTo>
                          <a:pt x="15161" y="18703"/>
                        </a:moveTo>
                        <a:lnTo>
                          <a:pt x="21237" y="21501"/>
                        </a:lnTo>
                        <a:cubicBezTo>
                          <a:pt x="19798" y="23579"/>
                          <a:pt x="18039" y="25018"/>
                          <a:pt x="15961" y="25737"/>
                        </a:cubicBezTo>
                        <a:cubicBezTo>
                          <a:pt x="13882" y="26457"/>
                          <a:pt x="11564" y="26457"/>
                          <a:pt x="8926" y="25737"/>
                        </a:cubicBezTo>
                        <a:cubicBezTo>
                          <a:pt x="4769" y="24618"/>
                          <a:pt x="2051" y="22380"/>
                          <a:pt x="773" y="19103"/>
                        </a:cubicBezTo>
                        <a:cubicBezTo>
                          <a:pt x="-187" y="16465"/>
                          <a:pt x="-267" y="13507"/>
                          <a:pt x="613" y="10149"/>
                        </a:cubicBezTo>
                        <a:cubicBezTo>
                          <a:pt x="1652" y="6152"/>
                          <a:pt x="3570" y="3355"/>
                          <a:pt x="6288" y="1676"/>
                        </a:cubicBezTo>
                        <a:cubicBezTo>
                          <a:pt x="9006" y="-3"/>
                          <a:pt x="11884" y="-403"/>
                          <a:pt x="15081" y="397"/>
                        </a:cubicBezTo>
                        <a:cubicBezTo>
                          <a:pt x="18679" y="1356"/>
                          <a:pt x="21157" y="3275"/>
                          <a:pt x="22596" y="6232"/>
                        </a:cubicBezTo>
                        <a:cubicBezTo>
                          <a:pt x="24035" y="9110"/>
                          <a:pt x="24035" y="13027"/>
                          <a:pt x="22596" y="17903"/>
                        </a:cubicBezTo>
                        <a:lnTo>
                          <a:pt x="6688" y="13587"/>
                        </a:lnTo>
                        <a:cubicBezTo>
                          <a:pt x="6208" y="15505"/>
                          <a:pt x="6368" y="17104"/>
                          <a:pt x="7008" y="18383"/>
                        </a:cubicBezTo>
                        <a:cubicBezTo>
                          <a:pt x="7727" y="19662"/>
                          <a:pt x="8766" y="20541"/>
                          <a:pt x="10285" y="20941"/>
                        </a:cubicBezTo>
                        <a:cubicBezTo>
                          <a:pt x="11245" y="21181"/>
                          <a:pt x="12204" y="21181"/>
                          <a:pt x="13003" y="20781"/>
                        </a:cubicBezTo>
                        <a:cubicBezTo>
                          <a:pt x="13802" y="20461"/>
                          <a:pt x="14602" y="19662"/>
                          <a:pt x="15241" y="18543"/>
                        </a:cubicBezTo>
                        <a:close/>
                        <a:moveTo>
                          <a:pt x="17320" y="12388"/>
                        </a:moveTo>
                        <a:cubicBezTo>
                          <a:pt x="17799" y="10549"/>
                          <a:pt x="17640" y="9030"/>
                          <a:pt x="17000" y="7831"/>
                        </a:cubicBezTo>
                        <a:cubicBezTo>
                          <a:pt x="16360" y="6632"/>
                          <a:pt x="15401" y="5833"/>
                          <a:pt x="14042" y="5513"/>
                        </a:cubicBezTo>
                        <a:cubicBezTo>
                          <a:pt x="12683" y="5113"/>
                          <a:pt x="11404" y="5353"/>
                          <a:pt x="10205" y="6073"/>
                        </a:cubicBezTo>
                        <a:cubicBezTo>
                          <a:pt x="9006" y="6872"/>
                          <a:pt x="8207" y="8071"/>
                          <a:pt x="7727" y="9830"/>
                        </a:cubicBezTo>
                        <a:lnTo>
                          <a:pt x="17240" y="1238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22" name="Freeform: Shape 5021">
                    <a:extLst>
                      <a:ext uri="{FF2B5EF4-FFF2-40B4-BE49-F238E27FC236}">
                        <a16:creationId xmlns:a16="http://schemas.microsoft.com/office/drawing/2014/main" id="{FF8F037A-AC22-0EB1-998D-670C4728CBD5}"/>
                      </a:ext>
                    </a:extLst>
                  </p:cNvPr>
                  <p:cNvSpPr/>
                  <p:nvPr/>
                </p:nvSpPr>
                <p:spPr>
                  <a:xfrm>
                    <a:off x="5085101" y="3154505"/>
                    <a:ext cx="24700" cy="26732"/>
                  </a:xfrm>
                  <a:custGeom>
                    <a:avLst/>
                    <a:gdLst>
                      <a:gd name="connsiteX0" fmla="*/ 0 w 24700"/>
                      <a:gd name="connsiteY0" fmla="*/ 15428 h 26732"/>
                      <a:gd name="connsiteX1" fmla="*/ 6635 w 24700"/>
                      <a:gd name="connsiteY1" fmla="*/ 16148 h 26732"/>
                      <a:gd name="connsiteX2" fmla="*/ 7514 w 24700"/>
                      <a:gd name="connsiteY2" fmla="*/ 19425 h 26732"/>
                      <a:gd name="connsiteX3" fmla="*/ 10712 w 24700"/>
                      <a:gd name="connsiteY3" fmla="*/ 21344 h 26732"/>
                      <a:gd name="connsiteX4" fmla="*/ 14709 w 24700"/>
                      <a:gd name="connsiteY4" fmla="*/ 21424 h 26732"/>
                      <a:gd name="connsiteX5" fmla="*/ 15988 w 24700"/>
                      <a:gd name="connsiteY5" fmla="*/ 19985 h 26732"/>
                      <a:gd name="connsiteX6" fmla="*/ 15828 w 24700"/>
                      <a:gd name="connsiteY6" fmla="*/ 18626 h 26732"/>
                      <a:gd name="connsiteX7" fmla="*/ 13909 w 24700"/>
                      <a:gd name="connsiteY7" fmla="*/ 17187 h 26732"/>
                      <a:gd name="connsiteX8" fmla="*/ 5036 w 24700"/>
                      <a:gd name="connsiteY8" fmla="*/ 11431 h 26732"/>
                      <a:gd name="connsiteX9" fmla="*/ 3677 w 24700"/>
                      <a:gd name="connsiteY9" fmla="*/ 5276 h 26732"/>
                      <a:gd name="connsiteX10" fmla="*/ 7594 w 24700"/>
                      <a:gd name="connsiteY10" fmla="*/ 719 h 26732"/>
                      <a:gd name="connsiteX11" fmla="*/ 15828 w 24700"/>
                      <a:gd name="connsiteY11" fmla="*/ 719 h 26732"/>
                      <a:gd name="connsiteX12" fmla="*/ 22702 w 24700"/>
                      <a:gd name="connsiteY12" fmla="*/ 4317 h 26732"/>
                      <a:gd name="connsiteX13" fmla="*/ 24701 w 24700"/>
                      <a:gd name="connsiteY13" fmla="*/ 9992 h 26732"/>
                      <a:gd name="connsiteX14" fmla="*/ 18386 w 24700"/>
                      <a:gd name="connsiteY14" fmla="*/ 9513 h 26732"/>
                      <a:gd name="connsiteX15" fmla="*/ 17507 w 24700"/>
                      <a:gd name="connsiteY15" fmla="*/ 6955 h 26732"/>
                      <a:gd name="connsiteX16" fmla="*/ 14629 w 24700"/>
                      <a:gd name="connsiteY16" fmla="*/ 5356 h 26732"/>
                      <a:gd name="connsiteX17" fmla="*/ 10872 w 24700"/>
                      <a:gd name="connsiteY17" fmla="*/ 5116 h 26732"/>
                      <a:gd name="connsiteX18" fmla="*/ 9832 w 24700"/>
                      <a:gd name="connsiteY18" fmla="*/ 6235 h 26732"/>
                      <a:gd name="connsiteX19" fmla="*/ 10152 w 24700"/>
                      <a:gd name="connsiteY19" fmla="*/ 7594 h 26732"/>
                      <a:gd name="connsiteX20" fmla="*/ 15588 w 24700"/>
                      <a:gd name="connsiteY20" fmla="*/ 10952 h 26732"/>
                      <a:gd name="connsiteX21" fmla="*/ 21903 w 24700"/>
                      <a:gd name="connsiteY21" fmla="*/ 15668 h 26732"/>
                      <a:gd name="connsiteX22" fmla="*/ 22623 w 24700"/>
                      <a:gd name="connsiteY22" fmla="*/ 20944 h 26732"/>
                      <a:gd name="connsiteX23" fmla="*/ 18306 w 24700"/>
                      <a:gd name="connsiteY23" fmla="*/ 25900 h 26732"/>
                      <a:gd name="connsiteX24" fmla="*/ 9513 w 24700"/>
                      <a:gd name="connsiteY24" fmla="*/ 26060 h 26732"/>
                      <a:gd name="connsiteX25" fmla="*/ 2318 w 24700"/>
                      <a:gd name="connsiteY25" fmla="*/ 21983 h 26732"/>
                      <a:gd name="connsiteX26" fmla="*/ 0 w 24700"/>
                      <a:gd name="connsiteY26" fmla="*/ 15588 h 26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700" h="26732">
                        <a:moveTo>
                          <a:pt x="0" y="15428"/>
                        </a:moveTo>
                        <a:lnTo>
                          <a:pt x="6635" y="16148"/>
                        </a:lnTo>
                        <a:cubicBezTo>
                          <a:pt x="6635" y="17427"/>
                          <a:pt x="6875" y="18546"/>
                          <a:pt x="7514" y="19425"/>
                        </a:cubicBezTo>
                        <a:cubicBezTo>
                          <a:pt x="8154" y="20305"/>
                          <a:pt x="9273" y="20944"/>
                          <a:pt x="10712" y="21344"/>
                        </a:cubicBezTo>
                        <a:cubicBezTo>
                          <a:pt x="12390" y="21743"/>
                          <a:pt x="13669" y="21823"/>
                          <a:pt x="14709" y="21424"/>
                        </a:cubicBezTo>
                        <a:cubicBezTo>
                          <a:pt x="15348" y="21184"/>
                          <a:pt x="15828" y="20624"/>
                          <a:pt x="15988" y="19985"/>
                        </a:cubicBezTo>
                        <a:cubicBezTo>
                          <a:pt x="16148" y="19505"/>
                          <a:pt x="16068" y="19026"/>
                          <a:pt x="15828" y="18626"/>
                        </a:cubicBezTo>
                        <a:cubicBezTo>
                          <a:pt x="15588" y="18226"/>
                          <a:pt x="14949" y="17746"/>
                          <a:pt x="13909" y="17187"/>
                        </a:cubicBezTo>
                        <a:cubicBezTo>
                          <a:pt x="9113" y="14709"/>
                          <a:pt x="6155" y="12790"/>
                          <a:pt x="5036" y="11431"/>
                        </a:cubicBezTo>
                        <a:cubicBezTo>
                          <a:pt x="3517" y="9593"/>
                          <a:pt x="3038" y="7594"/>
                          <a:pt x="3677" y="5276"/>
                        </a:cubicBezTo>
                        <a:cubicBezTo>
                          <a:pt x="4237" y="3198"/>
                          <a:pt x="5516" y="1679"/>
                          <a:pt x="7594" y="719"/>
                        </a:cubicBezTo>
                        <a:cubicBezTo>
                          <a:pt x="9593" y="-240"/>
                          <a:pt x="12390" y="-240"/>
                          <a:pt x="15828" y="719"/>
                        </a:cubicBezTo>
                        <a:cubicBezTo>
                          <a:pt x="19106" y="1599"/>
                          <a:pt x="21424" y="2798"/>
                          <a:pt x="22702" y="4317"/>
                        </a:cubicBezTo>
                        <a:cubicBezTo>
                          <a:pt x="23982" y="5836"/>
                          <a:pt x="24701" y="7674"/>
                          <a:pt x="24701" y="9992"/>
                        </a:cubicBezTo>
                        <a:lnTo>
                          <a:pt x="18386" y="9513"/>
                        </a:lnTo>
                        <a:cubicBezTo>
                          <a:pt x="18386" y="8474"/>
                          <a:pt x="18066" y="7674"/>
                          <a:pt x="17507" y="6955"/>
                        </a:cubicBezTo>
                        <a:cubicBezTo>
                          <a:pt x="16947" y="6235"/>
                          <a:pt x="15988" y="5756"/>
                          <a:pt x="14629" y="5356"/>
                        </a:cubicBezTo>
                        <a:cubicBezTo>
                          <a:pt x="12950" y="4876"/>
                          <a:pt x="11671" y="4796"/>
                          <a:pt x="10872" y="5116"/>
                        </a:cubicBezTo>
                        <a:cubicBezTo>
                          <a:pt x="10312" y="5356"/>
                          <a:pt x="9912" y="5676"/>
                          <a:pt x="9832" y="6235"/>
                        </a:cubicBezTo>
                        <a:cubicBezTo>
                          <a:pt x="9672" y="6715"/>
                          <a:pt x="9832" y="7115"/>
                          <a:pt x="10152" y="7594"/>
                        </a:cubicBezTo>
                        <a:cubicBezTo>
                          <a:pt x="10632" y="8154"/>
                          <a:pt x="12390" y="9273"/>
                          <a:pt x="15588" y="10952"/>
                        </a:cubicBezTo>
                        <a:cubicBezTo>
                          <a:pt x="18785" y="12631"/>
                          <a:pt x="20864" y="14229"/>
                          <a:pt x="21903" y="15668"/>
                        </a:cubicBezTo>
                        <a:cubicBezTo>
                          <a:pt x="22942" y="17187"/>
                          <a:pt x="23182" y="18946"/>
                          <a:pt x="22623" y="20944"/>
                        </a:cubicBezTo>
                        <a:cubicBezTo>
                          <a:pt x="22063" y="23182"/>
                          <a:pt x="20624" y="24781"/>
                          <a:pt x="18306" y="25900"/>
                        </a:cubicBezTo>
                        <a:cubicBezTo>
                          <a:pt x="16068" y="26939"/>
                          <a:pt x="13110" y="27019"/>
                          <a:pt x="9513" y="26060"/>
                        </a:cubicBezTo>
                        <a:cubicBezTo>
                          <a:pt x="6235" y="25181"/>
                          <a:pt x="3837" y="23822"/>
                          <a:pt x="2318" y="21983"/>
                        </a:cubicBezTo>
                        <a:cubicBezTo>
                          <a:pt x="799" y="20145"/>
                          <a:pt x="0" y="17986"/>
                          <a:pt x="0" y="15588"/>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23" name="Freeform: Shape 5022">
                    <a:extLst>
                      <a:ext uri="{FF2B5EF4-FFF2-40B4-BE49-F238E27FC236}">
                        <a16:creationId xmlns:a16="http://schemas.microsoft.com/office/drawing/2014/main" id="{167CAFD9-9FF5-9326-80BE-A3ACD05B0794}"/>
                      </a:ext>
                    </a:extLst>
                  </p:cNvPr>
                  <p:cNvSpPr/>
                  <p:nvPr/>
                </p:nvSpPr>
                <p:spPr>
                  <a:xfrm>
                    <a:off x="5111242" y="3151148"/>
                    <a:ext cx="26619" cy="39090"/>
                  </a:xfrm>
                  <a:custGeom>
                    <a:avLst/>
                    <a:gdLst>
                      <a:gd name="connsiteX0" fmla="*/ 15268 w 26619"/>
                      <a:gd name="connsiteY0" fmla="*/ 1759 h 39090"/>
                      <a:gd name="connsiteX1" fmla="*/ 11991 w 26619"/>
                      <a:gd name="connsiteY1" fmla="*/ 13909 h 39090"/>
                      <a:gd name="connsiteX2" fmla="*/ 20304 w 26619"/>
                      <a:gd name="connsiteY2" fmla="*/ 12310 h 39090"/>
                      <a:gd name="connsiteX3" fmla="*/ 24061 w 26619"/>
                      <a:gd name="connsiteY3" fmla="*/ 14229 h 39090"/>
                      <a:gd name="connsiteX4" fmla="*/ 26140 w 26619"/>
                      <a:gd name="connsiteY4" fmla="*/ 17027 h 39090"/>
                      <a:gd name="connsiteX5" fmla="*/ 26619 w 26619"/>
                      <a:gd name="connsiteY5" fmla="*/ 20145 h 39090"/>
                      <a:gd name="connsiteX6" fmla="*/ 25660 w 26619"/>
                      <a:gd name="connsiteY6" fmla="*/ 25021 h 39090"/>
                      <a:gd name="connsiteX7" fmla="*/ 21823 w 26619"/>
                      <a:gd name="connsiteY7" fmla="*/ 39090 h 39090"/>
                      <a:gd name="connsiteX8" fmla="*/ 15508 w 26619"/>
                      <a:gd name="connsiteY8" fmla="*/ 37411 h 39090"/>
                      <a:gd name="connsiteX9" fmla="*/ 18946 w 26619"/>
                      <a:gd name="connsiteY9" fmla="*/ 24701 h 39090"/>
                      <a:gd name="connsiteX10" fmla="*/ 19905 w 26619"/>
                      <a:gd name="connsiteY10" fmla="*/ 19825 h 39090"/>
                      <a:gd name="connsiteX11" fmla="*/ 19025 w 26619"/>
                      <a:gd name="connsiteY11" fmla="*/ 17826 h 39090"/>
                      <a:gd name="connsiteX12" fmla="*/ 16867 w 26619"/>
                      <a:gd name="connsiteY12" fmla="*/ 16627 h 39090"/>
                      <a:gd name="connsiteX13" fmla="*/ 13829 w 26619"/>
                      <a:gd name="connsiteY13" fmla="*/ 16627 h 39090"/>
                      <a:gd name="connsiteX14" fmla="*/ 11431 w 26619"/>
                      <a:gd name="connsiteY14" fmla="*/ 18466 h 39090"/>
                      <a:gd name="connsiteX15" fmla="*/ 9592 w 26619"/>
                      <a:gd name="connsiteY15" fmla="*/ 22862 h 39090"/>
                      <a:gd name="connsiteX16" fmla="*/ 6315 w 26619"/>
                      <a:gd name="connsiteY16" fmla="*/ 34853 h 39090"/>
                      <a:gd name="connsiteX17" fmla="*/ 0 w 26619"/>
                      <a:gd name="connsiteY17" fmla="*/ 33175 h 39090"/>
                      <a:gd name="connsiteX18" fmla="*/ 8953 w 26619"/>
                      <a:gd name="connsiteY18" fmla="*/ 0 h 39090"/>
                      <a:gd name="connsiteX19" fmla="*/ 15268 w 26619"/>
                      <a:gd name="connsiteY19" fmla="*/ 1679 h 39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619" h="39090">
                        <a:moveTo>
                          <a:pt x="15268" y="1759"/>
                        </a:moveTo>
                        <a:lnTo>
                          <a:pt x="11991" y="13909"/>
                        </a:lnTo>
                        <a:cubicBezTo>
                          <a:pt x="14709" y="12071"/>
                          <a:pt x="17506" y="11511"/>
                          <a:pt x="20304" y="12310"/>
                        </a:cubicBezTo>
                        <a:cubicBezTo>
                          <a:pt x="21743" y="12710"/>
                          <a:pt x="23022" y="13350"/>
                          <a:pt x="24061" y="14229"/>
                        </a:cubicBezTo>
                        <a:cubicBezTo>
                          <a:pt x="25101" y="15108"/>
                          <a:pt x="25820" y="15988"/>
                          <a:pt x="26140" y="17027"/>
                        </a:cubicBezTo>
                        <a:cubicBezTo>
                          <a:pt x="26460" y="17986"/>
                          <a:pt x="26619" y="19025"/>
                          <a:pt x="26619" y="20145"/>
                        </a:cubicBezTo>
                        <a:cubicBezTo>
                          <a:pt x="26619" y="21264"/>
                          <a:pt x="26220" y="22862"/>
                          <a:pt x="25660" y="25021"/>
                        </a:cubicBezTo>
                        <a:lnTo>
                          <a:pt x="21823" y="39090"/>
                        </a:lnTo>
                        <a:lnTo>
                          <a:pt x="15508" y="37411"/>
                        </a:lnTo>
                        <a:lnTo>
                          <a:pt x="18946" y="24701"/>
                        </a:lnTo>
                        <a:cubicBezTo>
                          <a:pt x="19585" y="22223"/>
                          <a:pt x="19905" y="20544"/>
                          <a:pt x="19905" y="19825"/>
                        </a:cubicBezTo>
                        <a:cubicBezTo>
                          <a:pt x="19905" y="19105"/>
                          <a:pt x="19585" y="18466"/>
                          <a:pt x="19025" y="17826"/>
                        </a:cubicBezTo>
                        <a:cubicBezTo>
                          <a:pt x="18545" y="17267"/>
                          <a:pt x="17826" y="16867"/>
                          <a:pt x="16867" y="16627"/>
                        </a:cubicBezTo>
                        <a:cubicBezTo>
                          <a:pt x="15828" y="16307"/>
                          <a:pt x="14789" y="16307"/>
                          <a:pt x="13829" y="16627"/>
                        </a:cubicBezTo>
                        <a:cubicBezTo>
                          <a:pt x="12870" y="16947"/>
                          <a:pt x="12070" y="17507"/>
                          <a:pt x="11431" y="18466"/>
                        </a:cubicBezTo>
                        <a:cubicBezTo>
                          <a:pt x="10792" y="19425"/>
                          <a:pt x="10152" y="20864"/>
                          <a:pt x="9592" y="22862"/>
                        </a:cubicBezTo>
                        <a:lnTo>
                          <a:pt x="6315" y="34853"/>
                        </a:lnTo>
                        <a:lnTo>
                          <a:pt x="0" y="33175"/>
                        </a:lnTo>
                        <a:lnTo>
                          <a:pt x="8953" y="0"/>
                        </a:lnTo>
                        <a:lnTo>
                          <a:pt x="15268" y="167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5" name="Graphic 2243">
                  <a:extLst>
                    <a:ext uri="{FF2B5EF4-FFF2-40B4-BE49-F238E27FC236}">
                      <a16:creationId xmlns:a16="http://schemas.microsoft.com/office/drawing/2014/main" id="{22E990B3-89F4-947A-CBCF-BA28F1B89107}"/>
                    </a:ext>
                  </a:extLst>
                </p:cNvPr>
                <p:cNvGrpSpPr/>
                <p:nvPr/>
              </p:nvGrpSpPr>
              <p:grpSpPr>
                <a:xfrm>
                  <a:off x="4948086" y="3160901"/>
                  <a:ext cx="169485" cy="87533"/>
                  <a:chOff x="4948086" y="3160901"/>
                  <a:chExt cx="169485" cy="87533"/>
                </a:xfrm>
                <a:solidFill>
                  <a:srgbClr val="000000"/>
                </a:solidFill>
              </p:grpSpPr>
              <p:sp>
                <p:nvSpPr>
                  <p:cNvPr id="5007" name="Freeform: Shape 5006">
                    <a:extLst>
                      <a:ext uri="{FF2B5EF4-FFF2-40B4-BE49-F238E27FC236}">
                        <a16:creationId xmlns:a16="http://schemas.microsoft.com/office/drawing/2014/main" id="{0A5077E7-3812-3A39-0453-3B431E462A9C}"/>
                      </a:ext>
                    </a:extLst>
                  </p:cNvPr>
                  <p:cNvSpPr/>
                  <p:nvPr/>
                </p:nvSpPr>
                <p:spPr>
                  <a:xfrm>
                    <a:off x="4948086" y="3160901"/>
                    <a:ext cx="30616" cy="38690"/>
                  </a:xfrm>
                  <a:custGeom>
                    <a:avLst/>
                    <a:gdLst>
                      <a:gd name="connsiteX0" fmla="*/ 1439 w 30616"/>
                      <a:gd name="connsiteY0" fmla="*/ 36452 h 38690"/>
                      <a:gd name="connsiteX1" fmla="*/ 0 w 30616"/>
                      <a:gd name="connsiteY1" fmla="*/ 0 h 38690"/>
                      <a:gd name="connsiteX2" fmla="*/ 7195 w 30616"/>
                      <a:gd name="connsiteY2" fmla="*/ 2238 h 38690"/>
                      <a:gd name="connsiteX3" fmla="*/ 7914 w 30616"/>
                      <a:gd name="connsiteY3" fmla="*/ 29098 h 38690"/>
                      <a:gd name="connsiteX4" fmla="*/ 23582 w 30616"/>
                      <a:gd name="connsiteY4" fmla="*/ 7354 h 38690"/>
                      <a:gd name="connsiteX5" fmla="*/ 30617 w 30616"/>
                      <a:gd name="connsiteY5" fmla="*/ 9593 h 38690"/>
                      <a:gd name="connsiteX6" fmla="*/ 8634 w 30616"/>
                      <a:gd name="connsiteY6" fmla="*/ 38690 h 38690"/>
                      <a:gd name="connsiteX7" fmla="*/ 1599 w 30616"/>
                      <a:gd name="connsiteY7" fmla="*/ 36452 h 3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616" h="38690">
                        <a:moveTo>
                          <a:pt x="1439" y="36452"/>
                        </a:moveTo>
                        <a:lnTo>
                          <a:pt x="0" y="0"/>
                        </a:lnTo>
                        <a:lnTo>
                          <a:pt x="7195" y="2238"/>
                        </a:lnTo>
                        <a:lnTo>
                          <a:pt x="7914" y="29098"/>
                        </a:lnTo>
                        <a:lnTo>
                          <a:pt x="23582" y="7354"/>
                        </a:lnTo>
                        <a:lnTo>
                          <a:pt x="30617" y="9593"/>
                        </a:lnTo>
                        <a:lnTo>
                          <a:pt x="8634" y="38690"/>
                        </a:lnTo>
                        <a:lnTo>
                          <a:pt x="1599" y="3645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08" name="Freeform: Shape 5007">
                    <a:extLst>
                      <a:ext uri="{FF2B5EF4-FFF2-40B4-BE49-F238E27FC236}">
                        <a16:creationId xmlns:a16="http://schemas.microsoft.com/office/drawing/2014/main" id="{19B8A89C-9BA9-AC2E-42DB-D12F3A8A9896}"/>
                      </a:ext>
                    </a:extLst>
                  </p:cNvPr>
                  <p:cNvSpPr/>
                  <p:nvPr/>
                </p:nvSpPr>
                <p:spPr>
                  <a:xfrm>
                    <a:off x="4970789" y="3171293"/>
                    <a:ext cx="16626" cy="34773"/>
                  </a:xfrm>
                  <a:custGeom>
                    <a:avLst/>
                    <a:gdLst>
                      <a:gd name="connsiteX0" fmla="*/ 0 w 16626"/>
                      <a:gd name="connsiteY0" fmla="*/ 32775 h 34773"/>
                      <a:gd name="connsiteX1" fmla="*/ 7434 w 16626"/>
                      <a:gd name="connsiteY1" fmla="*/ 9033 h 34773"/>
                      <a:gd name="connsiteX2" fmla="*/ 13749 w 16626"/>
                      <a:gd name="connsiteY2" fmla="*/ 11032 h 34773"/>
                      <a:gd name="connsiteX3" fmla="*/ 6315 w 16626"/>
                      <a:gd name="connsiteY3" fmla="*/ 34774 h 34773"/>
                      <a:gd name="connsiteX4" fmla="*/ 0 w 16626"/>
                      <a:gd name="connsiteY4" fmla="*/ 32775 h 34773"/>
                      <a:gd name="connsiteX5" fmla="*/ 8474 w 16626"/>
                      <a:gd name="connsiteY5" fmla="*/ 5836 h 34773"/>
                      <a:gd name="connsiteX6" fmla="*/ 10312 w 16626"/>
                      <a:gd name="connsiteY6" fmla="*/ 0 h 34773"/>
                      <a:gd name="connsiteX7" fmla="*/ 16627 w 16626"/>
                      <a:gd name="connsiteY7" fmla="*/ 1998 h 34773"/>
                      <a:gd name="connsiteX8" fmla="*/ 14789 w 16626"/>
                      <a:gd name="connsiteY8" fmla="*/ 7834 h 34773"/>
                      <a:gd name="connsiteX9" fmla="*/ 8474 w 16626"/>
                      <a:gd name="connsiteY9" fmla="*/ 5836 h 3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26" h="34773">
                        <a:moveTo>
                          <a:pt x="0" y="32775"/>
                        </a:moveTo>
                        <a:lnTo>
                          <a:pt x="7434" y="9033"/>
                        </a:lnTo>
                        <a:lnTo>
                          <a:pt x="13749" y="11032"/>
                        </a:lnTo>
                        <a:lnTo>
                          <a:pt x="6315" y="34774"/>
                        </a:lnTo>
                        <a:lnTo>
                          <a:pt x="0" y="32775"/>
                        </a:lnTo>
                        <a:close/>
                        <a:moveTo>
                          <a:pt x="8474" y="5836"/>
                        </a:moveTo>
                        <a:lnTo>
                          <a:pt x="10312" y="0"/>
                        </a:lnTo>
                        <a:lnTo>
                          <a:pt x="16627" y="1998"/>
                        </a:lnTo>
                        <a:lnTo>
                          <a:pt x="14789" y="7834"/>
                        </a:lnTo>
                        <a:lnTo>
                          <a:pt x="8474" y="583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09" name="Freeform: Shape 5008">
                    <a:extLst>
                      <a:ext uri="{FF2B5EF4-FFF2-40B4-BE49-F238E27FC236}">
                        <a16:creationId xmlns:a16="http://schemas.microsoft.com/office/drawing/2014/main" id="{AA9E4887-E39A-4D1B-1CE1-DBE7197BBE49}"/>
                      </a:ext>
                    </a:extLst>
                  </p:cNvPr>
                  <p:cNvSpPr/>
                  <p:nvPr/>
                </p:nvSpPr>
                <p:spPr>
                  <a:xfrm>
                    <a:off x="4984493" y="3185960"/>
                    <a:ext cx="23906" cy="26287"/>
                  </a:xfrm>
                  <a:custGeom>
                    <a:avLst/>
                    <a:gdLst>
                      <a:gd name="connsiteX0" fmla="*/ 15153 w 23906"/>
                      <a:gd name="connsiteY0" fmla="*/ 18827 h 26287"/>
                      <a:gd name="connsiteX1" fmla="*/ 21069 w 23906"/>
                      <a:gd name="connsiteY1" fmla="*/ 21864 h 26287"/>
                      <a:gd name="connsiteX2" fmla="*/ 15633 w 23906"/>
                      <a:gd name="connsiteY2" fmla="*/ 25861 h 26287"/>
                      <a:gd name="connsiteX3" fmla="*/ 8518 w 23906"/>
                      <a:gd name="connsiteY3" fmla="*/ 25622 h 26287"/>
                      <a:gd name="connsiteX4" fmla="*/ 604 w 23906"/>
                      <a:gd name="connsiteY4" fmla="*/ 18667 h 26287"/>
                      <a:gd name="connsiteX5" fmla="*/ 844 w 23906"/>
                      <a:gd name="connsiteY5" fmla="*/ 9714 h 26287"/>
                      <a:gd name="connsiteX6" fmla="*/ 6840 w 23906"/>
                      <a:gd name="connsiteY6" fmla="*/ 1480 h 26287"/>
                      <a:gd name="connsiteX7" fmla="*/ 15713 w 23906"/>
                      <a:gd name="connsiteY7" fmla="*/ 601 h 26287"/>
                      <a:gd name="connsiteX8" fmla="*/ 22987 w 23906"/>
                      <a:gd name="connsiteY8" fmla="*/ 6756 h 26287"/>
                      <a:gd name="connsiteX9" fmla="*/ 22588 w 23906"/>
                      <a:gd name="connsiteY9" fmla="*/ 18427 h 26287"/>
                      <a:gd name="connsiteX10" fmla="*/ 6840 w 23906"/>
                      <a:gd name="connsiteY10" fmla="*/ 13471 h 26287"/>
                      <a:gd name="connsiteX11" fmla="*/ 6999 w 23906"/>
                      <a:gd name="connsiteY11" fmla="*/ 18267 h 26287"/>
                      <a:gd name="connsiteX12" fmla="*/ 10117 w 23906"/>
                      <a:gd name="connsiteY12" fmla="*/ 20985 h 26287"/>
                      <a:gd name="connsiteX13" fmla="*/ 12835 w 23906"/>
                      <a:gd name="connsiteY13" fmla="*/ 20985 h 26287"/>
                      <a:gd name="connsiteX14" fmla="*/ 15153 w 23906"/>
                      <a:gd name="connsiteY14" fmla="*/ 18907 h 26287"/>
                      <a:gd name="connsiteX15" fmla="*/ 17471 w 23906"/>
                      <a:gd name="connsiteY15" fmla="*/ 12591 h 26287"/>
                      <a:gd name="connsiteX16" fmla="*/ 17391 w 23906"/>
                      <a:gd name="connsiteY16" fmla="*/ 8035 h 26287"/>
                      <a:gd name="connsiteX17" fmla="*/ 14594 w 23906"/>
                      <a:gd name="connsiteY17" fmla="*/ 5637 h 26287"/>
                      <a:gd name="connsiteX18" fmla="*/ 10757 w 23906"/>
                      <a:gd name="connsiteY18" fmla="*/ 6036 h 26287"/>
                      <a:gd name="connsiteX19" fmla="*/ 8199 w 23906"/>
                      <a:gd name="connsiteY19" fmla="*/ 9714 h 26287"/>
                      <a:gd name="connsiteX20" fmla="*/ 17551 w 23906"/>
                      <a:gd name="connsiteY20" fmla="*/ 12671 h 2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906" h="26287">
                        <a:moveTo>
                          <a:pt x="15153" y="18827"/>
                        </a:moveTo>
                        <a:lnTo>
                          <a:pt x="21069" y="21864"/>
                        </a:lnTo>
                        <a:cubicBezTo>
                          <a:pt x="19550" y="23863"/>
                          <a:pt x="17711" y="25222"/>
                          <a:pt x="15633" y="25861"/>
                        </a:cubicBezTo>
                        <a:cubicBezTo>
                          <a:pt x="13474" y="26501"/>
                          <a:pt x="11156" y="26421"/>
                          <a:pt x="8518" y="25622"/>
                        </a:cubicBezTo>
                        <a:cubicBezTo>
                          <a:pt x="4361" y="24342"/>
                          <a:pt x="1804" y="22024"/>
                          <a:pt x="604" y="18667"/>
                        </a:cubicBezTo>
                        <a:cubicBezTo>
                          <a:pt x="-275" y="16029"/>
                          <a:pt x="-195" y="13071"/>
                          <a:pt x="844" y="9714"/>
                        </a:cubicBezTo>
                        <a:cubicBezTo>
                          <a:pt x="2043" y="5797"/>
                          <a:pt x="4042" y="2999"/>
                          <a:pt x="6840" y="1480"/>
                        </a:cubicBezTo>
                        <a:cubicBezTo>
                          <a:pt x="9558" y="-119"/>
                          <a:pt x="12515" y="-439"/>
                          <a:pt x="15713" y="601"/>
                        </a:cubicBezTo>
                        <a:cubicBezTo>
                          <a:pt x="19230" y="1720"/>
                          <a:pt x="21628" y="3718"/>
                          <a:pt x="22987" y="6756"/>
                        </a:cubicBezTo>
                        <a:cubicBezTo>
                          <a:pt x="24346" y="9794"/>
                          <a:pt x="24187" y="13631"/>
                          <a:pt x="22588" y="18427"/>
                        </a:cubicBezTo>
                        <a:lnTo>
                          <a:pt x="6840" y="13471"/>
                        </a:lnTo>
                        <a:cubicBezTo>
                          <a:pt x="6280" y="15309"/>
                          <a:pt x="6360" y="16988"/>
                          <a:pt x="6999" y="18267"/>
                        </a:cubicBezTo>
                        <a:cubicBezTo>
                          <a:pt x="7639" y="19626"/>
                          <a:pt x="8678" y="20505"/>
                          <a:pt x="10117" y="20985"/>
                        </a:cubicBezTo>
                        <a:cubicBezTo>
                          <a:pt x="11076" y="21305"/>
                          <a:pt x="12036" y="21305"/>
                          <a:pt x="12835" y="20985"/>
                        </a:cubicBezTo>
                        <a:cubicBezTo>
                          <a:pt x="13715" y="20665"/>
                          <a:pt x="14434" y="19946"/>
                          <a:pt x="15153" y="18907"/>
                        </a:cubicBezTo>
                        <a:close/>
                        <a:moveTo>
                          <a:pt x="17471" y="12591"/>
                        </a:moveTo>
                        <a:cubicBezTo>
                          <a:pt x="18031" y="10753"/>
                          <a:pt x="17951" y="9234"/>
                          <a:pt x="17391" y="8035"/>
                        </a:cubicBezTo>
                        <a:cubicBezTo>
                          <a:pt x="16832" y="6836"/>
                          <a:pt x="15873" y="6036"/>
                          <a:pt x="14594" y="5637"/>
                        </a:cubicBezTo>
                        <a:cubicBezTo>
                          <a:pt x="13235" y="5237"/>
                          <a:pt x="11956" y="5317"/>
                          <a:pt x="10757" y="6036"/>
                        </a:cubicBezTo>
                        <a:cubicBezTo>
                          <a:pt x="9558" y="6756"/>
                          <a:pt x="8678" y="7955"/>
                          <a:pt x="8199" y="9714"/>
                        </a:cubicBezTo>
                        <a:lnTo>
                          <a:pt x="17551" y="12671"/>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10" name="Freeform: Shape 5009">
                    <a:extLst>
                      <a:ext uri="{FF2B5EF4-FFF2-40B4-BE49-F238E27FC236}">
                        <a16:creationId xmlns:a16="http://schemas.microsoft.com/office/drawing/2014/main" id="{BF3D8DFC-03B9-221B-1E9D-291517078759}"/>
                      </a:ext>
                    </a:extLst>
                  </p:cNvPr>
                  <p:cNvSpPr/>
                  <p:nvPr/>
                </p:nvSpPr>
                <p:spPr>
                  <a:xfrm>
                    <a:off x="5010515" y="3186001"/>
                    <a:ext cx="16790" cy="33232"/>
                  </a:xfrm>
                  <a:custGeom>
                    <a:avLst/>
                    <a:gdLst>
                      <a:gd name="connsiteX0" fmla="*/ 16791 w 16790"/>
                      <a:gd name="connsiteY0" fmla="*/ 9673 h 33232"/>
                      <a:gd name="connsiteX1" fmla="*/ 15192 w 16790"/>
                      <a:gd name="connsiteY1" fmla="*/ 14709 h 33232"/>
                      <a:gd name="connsiteX2" fmla="*/ 10875 w 16790"/>
                      <a:gd name="connsiteY2" fmla="*/ 13350 h 33232"/>
                      <a:gd name="connsiteX3" fmla="*/ 7837 w 16790"/>
                      <a:gd name="connsiteY3" fmla="*/ 22942 h 33232"/>
                      <a:gd name="connsiteX4" fmla="*/ 6878 w 16790"/>
                      <a:gd name="connsiteY4" fmla="*/ 26380 h 33232"/>
                      <a:gd name="connsiteX5" fmla="*/ 7198 w 16790"/>
                      <a:gd name="connsiteY5" fmla="*/ 27339 h 33232"/>
                      <a:gd name="connsiteX6" fmla="*/ 8157 w 16790"/>
                      <a:gd name="connsiteY6" fmla="*/ 27979 h 33232"/>
                      <a:gd name="connsiteX7" fmla="*/ 10875 w 16790"/>
                      <a:gd name="connsiteY7" fmla="*/ 28138 h 33232"/>
                      <a:gd name="connsiteX8" fmla="*/ 9916 w 16790"/>
                      <a:gd name="connsiteY8" fmla="*/ 33175 h 33232"/>
                      <a:gd name="connsiteX9" fmla="*/ 4640 w 16790"/>
                      <a:gd name="connsiteY9" fmla="*/ 32535 h 33232"/>
                      <a:gd name="connsiteX10" fmla="*/ 1762 w 16790"/>
                      <a:gd name="connsiteY10" fmla="*/ 31016 h 33232"/>
                      <a:gd name="connsiteX11" fmla="*/ 243 w 16790"/>
                      <a:gd name="connsiteY11" fmla="*/ 28938 h 33232"/>
                      <a:gd name="connsiteX12" fmla="*/ 83 w 16790"/>
                      <a:gd name="connsiteY12" fmla="*/ 26220 h 33232"/>
                      <a:gd name="connsiteX13" fmla="*/ 1283 w 16790"/>
                      <a:gd name="connsiteY13" fmla="*/ 21743 h 33232"/>
                      <a:gd name="connsiteX14" fmla="*/ 4560 w 16790"/>
                      <a:gd name="connsiteY14" fmla="*/ 11431 h 33232"/>
                      <a:gd name="connsiteX15" fmla="*/ 1682 w 16790"/>
                      <a:gd name="connsiteY15" fmla="*/ 10552 h 33232"/>
                      <a:gd name="connsiteX16" fmla="*/ 3281 w 16790"/>
                      <a:gd name="connsiteY16" fmla="*/ 5516 h 33232"/>
                      <a:gd name="connsiteX17" fmla="*/ 6159 w 16790"/>
                      <a:gd name="connsiteY17" fmla="*/ 6395 h 33232"/>
                      <a:gd name="connsiteX18" fmla="*/ 7678 w 16790"/>
                      <a:gd name="connsiteY18" fmla="*/ 1679 h 33232"/>
                      <a:gd name="connsiteX19" fmla="*/ 15112 w 16790"/>
                      <a:gd name="connsiteY19" fmla="*/ 0 h 33232"/>
                      <a:gd name="connsiteX20" fmla="*/ 12474 w 16790"/>
                      <a:gd name="connsiteY20" fmla="*/ 8394 h 33232"/>
                      <a:gd name="connsiteX21" fmla="*/ 16791 w 16790"/>
                      <a:gd name="connsiteY21" fmla="*/ 9753 h 33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90" h="33232">
                        <a:moveTo>
                          <a:pt x="16791" y="9673"/>
                        </a:moveTo>
                        <a:lnTo>
                          <a:pt x="15192" y="14709"/>
                        </a:lnTo>
                        <a:lnTo>
                          <a:pt x="10875" y="13350"/>
                        </a:lnTo>
                        <a:lnTo>
                          <a:pt x="7837" y="22942"/>
                        </a:lnTo>
                        <a:cubicBezTo>
                          <a:pt x="7198" y="24861"/>
                          <a:pt x="6878" y="25980"/>
                          <a:pt x="6878" y="26380"/>
                        </a:cubicBezTo>
                        <a:cubicBezTo>
                          <a:pt x="6878" y="26700"/>
                          <a:pt x="6958" y="27019"/>
                          <a:pt x="7198" y="27339"/>
                        </a:cubicBezTo>
                        <a:cubicBezTo>
                          <a:pt x="7438" y="27659"/>
                          <a:pt x="7758" y="27819"/>
                          <a:pt x="8157" y="27979"/>
                        </a:cubicBezTo>
                        <a:cubicBezTo>
                          <a:pt x="8717" y="28138"/>
                          <a:pt x="9676" y="28218"/>
                          <a:pt x="10875" y="28138"/>
                        </a:cubicBezTo>
                        <a:lnTo>
                          <a:pt x="9916" y="33175"/>
                        </a:lnTo>
                        <a:cubicBezTo>
                          <a:pt x="8237" y="33335"/>
                          <a:pt x="6478" y="33175"/>
                          <a:pt x="4640" y="32535"/>
                        </a:cubicBezTo>
                        <a:cubicBezTo>
                          <a:pt x="3521" y="32215"/>
                          <a:pt x="2561" y="31656"/>
                          <a:pt x="1762" y="31016"/>
                        </a:cubicBezTo>
                        <a:cubicBezTo>
                          <a:pt x="962" y="30377"/>
                          <a:pt x="483" y="29657"/>
                          <a:pt x="243" y="28938"/>
                        </a:cubicBezTo>
                        <a:cubicBezTo>
                          <a:pt x="3" y="28218"/>
                          <a:pt x="-77" y="27259"/>
                          <a:pt x="83" y="26220"/>
                        </a:cubicBezTo>
                        <a:cubicBezTo>
                          <a:pt x="163" y="25421"/>
                          <a:pt x="563" y="23982"/>
                          <a:pt x="1283" y="21743"/>
                        </a:cubicBezTo>
                        <a:lnTo>
                          <a:pt x="4560" y="11431"/>
                        </a:lnTo>
                        <a:lnTo>
                          <a:pt x="1682" y="10552"/>
                        </a:lnTo>
                        <a:lnTo>
                          <a:pt x="3281" y="5516"/>
                        </a:lnTo>
                        <a:lnTo>
                          <a:pt x="6159" y="6395"/>
                        </a:lnTo>
                        <a:lnTo>
                          <a:pt x="7678" y="1679"/>
                        </a:lnTo>
                        <a:lnTo>
                          <a:pt x="15112" y="0"/>
                        </a:lnTo>
                        <a:lnTo>
                          <a:pt x="12474" y="8394"/>
                        </a:lnTo>
                        <a:lnTo>
                          <a:pt x="16791" y="975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11" name="Freeform: Shape 5010">
                    <a:extLst>
                      <a:ext uri="{FF2B5EF4-FFF2-40B4-BE49-F238E27FC236}">
                        <a16:creationId xmlns:a16="http://schemas.microsoft.com/office/drawing/2014/main" id="{11635390-BED9-98D9-6299-FCD32EE063DD}"/>
                      </a:ext>
                    </a:extLst>
                  </p:cNvPr>
                  <p:cNvSpPr/>
                  <p:nvPr/>
                </p:nvSpPr>
                <p:spPr>
                  <a:xfrm>
                    <a:off x="5024028" y="3197033"/>
                    <a:ext cx="27279" cy="30536"/>
                  </a:xfrm>
                  <a:custGeom>
                    <a:avLst/>
                    <a:gdLst>
                      <a:gd name="connsiteX0" fmla="*/ 21744 w 27279"/>
                      <a:gd name="connsiteY0" fmla="*/ 30537 h 30536"/>
                      <a:gd name="connsiteX1" fmla="*/ 15428 w 27279"/>
                      <a:gd name="connsiteY1" fmla="*/ 28538 h 30536"/>
                      <a:gd name="connsiteX2" fmla="*/ 19186 w 27279"/>
                      <a:gd name="connsiteY2" fmla="*/ 16467 h 30536"/>
                      <a:gd name="connsiteX3" fmla="*/ 20384 w 27279"/>
                      <a:gd name="connsiteY3" fmla="*/ 11351 h 30536"/>
                      <a:gd name="connsiteX4" fmla="*/ 19585 w 27279"/>
                      <a:gd name="connsiteY4" fmla="*/ 9193 h 30536"/>
                      <a:gd name="connsiteX5" fmla="*/ 17587 w 27279"/>
                      <a:gd name="connsiteY5" fmla="*/ 7914 h 30536"/>
                      <a:gd name="connsiteX6" fmla="*/ 14389 w 27279"/>
                      <a:gd name="connsiteY6" fmla="*/ 7914 h 30536"/>
                      <a:gd name="connsiteX7" fmla="*/ 11831 w 27279"/>
                      <a:gd name="connsiteY7" fmla="*/ 9753 h 30536"/>
                      <a:gd name="connsiteX8" fmla="*/ 9673 w 27279"/>
                      <a:gd name="connsiteY8" fmla="*/ 15029 h 30536"/>
                      <a:gd name="connsiteX9" fmla="*/ 6315 w 27279"/>
                      <a:gd name="connsiteY9" fmla="*/ 25740 h 30536"/>
                      <a:gd name="connsiteX10" fmla="*/ 0 w 27279"/>
                      <a:gd name="connsiteY10" fmla="*/ 23742 h 30536"/>
                      <a:gd name="connsiteX11" fmla="*/ 7434 w 27279"/>
                      <a:gd name="connsiteY11" fmla="*/ 0 h 30536"/>
                      <a:gd name="connsiteX12" fmla="*/ 13270 w 27279"/>
                      <a:gd name="connsiteY12" fmla="*/ 1839 h 30536"/>
                      <a:gd name="connsiteX13" fmla="*/ 12151 w 27279"/>
                      <a:gd name="connsiteY13" fmla="*/ 5356 h 30536"/>
                      <a:gd name="connsiteX14" fmla="*/ 21264 w 27279"/>
                      <a:gd name="connsiteY14" fmla="*/ 3757 h 30536"/>
                      <a:gd name="connsiteX15" fmla="*/ 24861 w 27279"/>
                      <a:gd name="connsiteY15" fmla="*/ 5676 h 30536"/>
                      <a:gd name="connsiteX16" fmla="*/ 26859 w 27279"/>
                      <a:gd name="connsiteY16" fmla="*/ 8394 h 30536"/>
                      <a:gd name="connsiteX17" fmla="*/ 27260 w 27279"/>
                      <a:gd name="connsiteY17" fmla="*/ 11431 h 30536"/>
                      <a:gd name="connsiteX18" fmla="*/ 26300 w 27279"/>
                      <a:gd name="connsiteY18" fmla="*/ 15748 h 30536"/>
                      <a:gd name="connsiteX19" fmla="*/ 21664 w 27279"/>
                      <a:gd name="connsiteY19" fmla="*/ 30457 h 3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279" h="30536">
                        <a:moveTo>
                          <a:pt x="21744" y="30537"/>
                        </a:moveTo>
                        <a:lnTo>
                          <a:pt x="15428" y="28538"/>
                        </a:lnTo>
                        <a:lnTo>
                          <a:pt x="19186" y="16467"/>
                        </a:lnTo>
                        <a:cubicBezTo>
                          <a:pt x="19985" y="13909"/>
                          <a:pt x="20384" y="12231"/>
                          <a:pt x="20384" y="11351"/>
                        </a:cubicBezTo>
                        <a:cubicBezTo>
                          <a:pt x="20384" y="10552"/>
                          <a:pt x="20065" y="9833"/>
                          <a:pt x="19585" y="9193"/>
                        </a:cubicBezTo>
                        <a:cubicBezTo>
                          <a:pt x="19106" y="8554"/>
                          <a:pt x="18466" y="8154"/>
                          <a:pt x="17587" y="7914"/>
                        </a:cubicBezTo>
                        <a:cubicBezTo>
                          <a:pt x="16467" y="7594"/>
                          <a:pt x="15428" y="7594"/>
                          <a:pt x="14389" y="7914"/>
                        </a:cubicBezTo>
                        <a:cubicBezTo>
                          <a:pt x="13350" y="8234"/>
                          <a:pt x="12470" y="8873"/>
                          <a:pt x="11831" y="9753"/>
                        </a:cubicBezTo>
                        <a:cubicBezTo>
                          <a:pt x="11192" y="10632"/>
                          <a:pt x="10472" y="12390"/>
                          <a:pt x="9673" y="15029"/>
                        </a:cubicBezTo>
                        <a:lnTo>
                          <a:pt x="6315" y="25740"/>
                        </a:lnTo>
                        <a:lnTo>
                          <a:pt x="0" y="23742"/>
                        </a:lnTo>
                        <a:lnTo>
                          <a:pt x="7434" y="0"/>
                        </a:lnTo>
                        <a:lnTo>
                          <a:pt x="13270" y="1839"/>
                        </a:lnTo>
                        <a:lnTo>
                          <a:pt x="12151" y="5356"/>
                        </a:lnTo>
                        <a:cubicBezTo>
                          <a:pt x="15109" y="3358"/>
                          <a:pt x="18066" y="2798"/>
                          <a:pt x="21264" y="3757"/>
                        </a:cubicBezTo>
                        <a:cubicBezTo>
                          <a:pt x="22623" y="4157"/>
                          <a:pt x="23822" y="4876"/>
                          <a:pt x="24861" y="5676"/>
                        </a:cubicBezTo>
                        <a:cubicBezTo>
                          <a:pt x="25820" y="6555"/>
                          <a:pt x="26540" y="7434"/>
                          <a:pt x="26859" y="8394"/>
                        </a:cubicBezTo>
                        <a:cubicBezTo>
                          <a:pt x="27179" y="9353"/>
                          <a:pt x="27339" y="10392"/>
                          <a:pt x="27260" y="11431"/>
                        </a:cubicBezTo>
                        <a:cubicBezTo>
                          <a:pt x="27260" y="12470"/>
                          <a:pt x="26859" y="13909"/>
                          <a:pt x="26300" y="15748"/>
                        </a:cubicBezTo>
                        <a:lnTo>
                          <a:pt x="21664" y="30457"/>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12" name="Freeform: Shape 5011">
                    <a:extLst>
                      <a:ext uri="{FF2B5EF4-FFF2-40B4-BE49-F238E27FC236}">
                        <a16:creationId xmlns:a16="http://schemas.microsoft.com/office/drawing/2014/main" id="{A2ED8B54-CBB5-1C7F-A3BE-F47AFFA26E8F}"/>
                      </a:ext>
                    </a:extLst>
                  </p:cNvPr>
                  <p:cNvSpPr/>
                  <p:nvPr/>
                </p:nvSpPr>
                <p:spPr>
                  <a:xfrm>
                    <a:off x="5052129" y="3207308"/>
                    <a:ext cx="24984" cy="28735"/>
                  </a:xfrm>
                  <a:custGeom>
                    <a:avLst/>
                    <a:gdLst>
                      <a:gd name="connsiteX0" fmla="*/ 9870 w 24984"/>
                      <a:gd name="connsiteY0" fmla="*/ 7232 h 28735"/>
                      <a:gd name="connsiteX1" fmla="*/ 4514 w 24984"/>
                      <a:gd name="connsiteY1" fmla="*/ 4434 h 28735"/>
                      <a:gd name="connsiteX2" fmla="*/ 9390 w 24984"/>
                      <a:gd name="connsiteY2" fmla="*/ 357 h 28735"/>
                      <a:gd name="connsiteX3" fmla="*/ 16904 w 24984"/>
                      <a:gd name="connsiteY3" fmla="*/ 916 h 28735"/>
                      <a:gd name="connsiteX4" fmla="*/ 22820 w 24984"/>
                      <a:gd name="connsiteY4" fmla="*/ 3874 h 28735"/>
                      <a:gd name="connsiteX5" fmla="*/ 24898 w 24984"/>
                      <a:gd name="connsiteY5" fmla="*/ 7312 h 28735"/>
                      <a:gd name="connsiteX6" fmla="*/ 23939 w 24984"/>
                      <a:gd name="connsiteY6" fmla="*/ 13227 h 28735"/>
                      <a:gd name="connsiteX7" fmla="*/ 21541 w 24984"/>
                      <a:gd name="connsiteY7" fmla="*/ 20502 h 28735"/>
                      <a:gd name="connsiteX8" fmla="*/ 20422 w 24984"/>
                      <a:gd name="connsiteY8" fmla="*/ 25218 h 28735"/>
                      <a:gd name="connsiteX9" fmla="*/ 20582 w 24984"/>
                      <a:gd name="connsiteY9" fmla="*/ 28735 h 28735"/>
                      <a:gd name="connsiteX10" fmla="*/ 14346 w 24984"/>
                      <a:gd name="connsiteY10" fmla="*/ 26817 h 28735"/>
                      <a:gd name="connsiteX11" fmla="*/ 14346 w 24984"/>
                      <a:gd name="connsiteY11" fmla="*/ 24818 h 28735"/>
                      <a:gd name="connsiteX12" fmla="*/ 14346 w 24984"/>
                      <a:gd name="connsiteY12" fmla="*/ 24019 h 28735"/>
                      <a:gd name="connsiteX13" fmla="*/ 10189 w 24984"/>
                      <a:gd name="connsiteY13" fmla="*/ 25298 h 28735"/>
                      <a:gd name="connsiteX14" fmla="*/ 6033 w 24984"/>
                      <a:gd name="connsiteY14" fmla="*/ 24818 h 28735"/>
                      <a:gd name="connsiteX15" fmla="*/ 917 w 24984"/>
                      <a:gd name="connsiteY15" fmla="*/ 20981 h 28735"/>
                      <a:gd name="connsiteX16" fmla="*/ 357 w 24984"/>
                      <a:gd name="connsiteY16" fmla="*/ 15306 h 28735"/>
                      <a:gd name="connsiteX17" fmla="*/ 2435 w 24984"/>
                      <a:gd name="connsiteY17" fmla="*/ 12028 h 28735"/>
                      <a:gd name="connsiteX18" fmla="*/ 5873 w 24984"/>
                      <a:gd name="connsiteY18" fmla="*/ 10429 h 28735"/>
                      <a:gd name="connsiteX19" fmla="*/ 11309 w 24984"/>
                      <a:gd name="connsiteY19" fmla="*/ 10509 h 28735"/>
                      <a:gd name="connsiteX20" fmla="*/ 17864 w 24984"/>
                      <a:gd name="connsiteY20" fmla="*/ 10909 h 28735"/>
                      <a:gd name="connsiteX21" fmla="*/ 18104 w 24984"/>
                      <a:gd name="connsiteY21" fmla="*/ 10269 h 28735"/>
                      <a:gd name="connsiteX22" fmla="*/ 18024 w 24984"/>
                      <a:gd name="connsiteY22" fmla="*/ 7392 h 28735"/>
                      <a:gd name="connsiteX23" fmla="*/ 14906 w 24984"/>
                      <a:gd name="connsiteY23" fmla="*/ 5553 h 28735"/>
                      <a:gd name="connsiteX24" fmla="*/ 12108 w 24984"/>
                      <a:gd name="connsiteY24" fmla="*/ 5393 h 28735"/>
                      <a:gd name="connsiteX25" fmla="*/ 9870 w 24984"/>
                      <a:gd name="connsiteY25" fmla="*/ 7232 h 28735"/>
                      <a:gd name="connsiteX26" fmla="*/ 16664 w 24984"/>
                      <a:gd name="connsiteY26" fmla="*/ 14986 h 28735"/>
                      <a:gd name="connsiteX27" fmla="*/ 12508 w 24984"/>
                      <a:gd name="connsiteY27" fmla="*/ 14746 h 28735"/>
                      <a:gd name="connsiteX28" fmla="*/ 8750 w 24984"/>
                      <a:gd name="connsiteY28" fmla="*/ 14746 h 28735"/>
                      <a:gd name="connsiteX29" fmla="*/ 6832 w 24984"/>
                      <a:gd name="connsiteY29" fmla="*/ 16584 h 28735"/>
                      <a:gd name="connsiteX30" fmla="*/ 7072 w 24984"/>
                      <a:gd name="connsiteY30" fmla="*/ 19143 h 28735"/>
                      <a:gd name="connsiteX31" fmla="*/ 9230 w 24984"/>
                      <a:gd name="connsiteY31" fmla="*/ 20901 h 28735"/>
                      <a:gd name="connsiteX32" fmla="*/ 12827 w 24984"/>
                      <a:gd name="connsiteY32" fmla="*/ 20821 h 28735"/>
                      <a:gd name="connsiteX33" fmla="*/ 14986 w 24984"/>
                      <a:gd name="connsiteY33" fmla="*/ 19223 h 28735"/>
                      <a:gd name="connsiteX34" fmla="*/ 16185 w 24984"/>
                      <a:gd name="connsiteY34" fmla="*/ 16265 h 28735"/>
                      <a:gd name="connsiteX35" fmla="*/ 16585 w 24984"/>
                      <a:gd name="connsiteY35" fmla="*/ 14986 h 2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984" h="28735">
                        <a:moveTo>
                          <a:pt x="9870" y="7232"/>
                        </a:moveTo>
                        <a:lnTo>
                          <a:pt x="4514" y="4434"/>
                        </a:lnTo>
                        <a:cubicBezTo>
                          <a:pt x="5873" y="2355"/>
                          <a:pt x="7552" y="996"/>
                          <a:pt x="9390" y="357"/>
                        </a:cubicBezTo>
                        <a:cubicBezTo>
                          <a:pt x="11309" y="-283"/>
                          <a:pt x="13787" y="-43"/>
                          <a:pt x="16904" y="916"/>
                        </a:cubicBezTo>
                        <a:cubicBezTo>
                          <a:pt x="19702" y="1796"/>
                          <a:pt x="21701" y="2755"/>
                          <a:pt x="22820" y="3874"/>
                        </a:cubicBezTo>
                        <a:cubicBezTo>
                          <a:pt x="23939" y="4993"/>
                          <a:pt x="24658" y="6112"/>
                          <a:pt x="24898" y="7312"/>
                        </a:cubicBezTo>
                        <a:cubicBezTo>
                          <a:pt x="25138" y="8511"/>
                          <a:pt x="24898" y="10509"/>
                          <a:pt x="23939" y="13227"/>
                        </a:cubicBezTo>
                        <a:lnTo>
                          <a:pt x="21541" y="20502"/>
                        </a:lnTo>
                        <a:cubicBezTo>
                          <a:pt x="20901" y="22580"/>
                          <a:pt x="20502" y="24179"/>
                          <a:pt x="20422" y="25218"/>
                        </a:cubicBezTo>
                        <a:cubicBezTo>
                          <a:pt x="20342" y="26257"/>
                          <a:pt x="20422" y="27456"/>
                          <a:pt x="20582" y="28735"/>
                        </a:cubicBezTo>
                        <a:lnTo>
                          <a:pt x="14346" y="26817"/>
                        </a:lnTo>
                        <a:cubicBezTo>
                          <a:pt x="14346" y="26337"/>
                          <a:pt x="14346" y="25698"/>
                          <a:pt x="14346" y="24818"/>
                        </a:cubicBezTo>
                        <a:cubicBezTo>
                          <a:pt x="14346" y="24419"/>
                          <a:pt x="14346" y="24179"/>
                          <a:pt x="14346" y="24019"/>
                        </a:cubicBezTo>
                        <a:cubicBezTo>
                          <a:pt x="12907" y="24738"/>
                          <a:pt x="11549" y="25138"/>
                          <a:pt x="10189" y="25298"/>
                        </a:cubicBezTo>
                        <a:cubicBezTo>
                          <a:pt x="8830" y="25458"/>
                          <a:pt x="7392" y="25298"/>
                          <a:pt x="6033" y="24818"/>
                        </a:cubicBezTo>
                        <a:cubicBezTo>
                          <a:pt x="3555" y="24019"/>
                          <a:pt x="1876" y="22820"/>
                          <a:pt x="917" y="20981"/>
                        </a:cubicBezTo>
                        <a:cubicBezTo>
                          <a:pt x="-43" y="19143"/>
                          <a:pt x="-283" y="17304"/>
                          <a:pt x="357" y="15306"/>
                        </a:cubicBezTo>
                        <a:cubicBezTo>
                          <a:pt x="757" y="13947"/>
                          <a:pt x="1476" y="12907"/>
                          <a:pt x="2435" y="12028"/>
                        </a:cubicBezTo>
                        <a:cubicBezTo>
                          <a:pt x="3395" y="11149"/>
                          <a:pt x="4514" y="10669"/>
                          <a:pt x="5873" y="10429"/>
                        </a:cubicBezTo>
                        <a:cubicBezTo>
                          <a:pt x="7232" y="10189"/>
                          <a:pt x="8991" y="10269"/>
                          <a:pt x="11309" y="10509"/>
                        </a:cubicBezTo>
                        <a:cubicBezTo>
                          <a:pt x="14426" y="10909"/>
                          <a:pt x="16585" y="10989"/>
                          <a:pt x="17864" y="10909"/>
                        </a:cubicBezTo>
                        <a:lnTo>
                          <a:pt x="18104" y="10269"/>
                        </a:lnTo>
                        <a:cubicBezTo>
                          <a:pt x="18503" y="9070"/>
                          <a:pt x="18423" y="8111"/>
                          <a:pt x="18024" y="7392"/>
                        </a:cubicBezTo>
                        <a:cubicBezTo>
                          <a:pt x="17624" y="6672"/>
                          <a:pt x="16585" y="6112"/>
                          <a:pt x="14906" y="5553"/>
                        </a:cubicBezTo>
                        <a:cubicBezTo>
                          <a:pt x="13787" y="5233"/>
                          <a:pt x="12827" y="5153"/>
                          <a:pt x="12108" y="5393"/>
                        </a:cubicBezTo>
                        <a:cubicBezTo>
                          <a:pt x="11389" y="5633"/>
                          <a:pt x="10589" y="6273"/>
                          <a:pt x="9870" y="7232"/>
                        </a:cubicBezTo>
                        <a:close/>
                        <a:moveTo>
                          <a:pt x="16664" y="14986"/>
                        </a:moveTo>
                        <a:cubicBezTo>
                          <a:pt x="15785" y="14986"/>
                          <a:pt x="14426" y="14986"/>
                          <a:pt x="12508" y="14746"/>
                        </a:cubicBezTo>
                        <a:cubicBezTo>
                          <a:pt x="10669" y="14586"/>
                          <a:pt x="9390" y="14586"/>
                          <a:pt x="8750" y="14746"/>
                        </a:cubicBezTo>
                        <a:cubicBezTo>
                          <a:pt x="7711" y="15066"/>
                          <a:pt x="7072" y="15705"/>
                          <a:pt x="6832" y="16584"/>
                        </a:cubicBezTo>
                        <a:cubicBezTo>
                          <a:pt x="6512" y="17464"/>
                          <a:pt x="6672" y="18343"/>
                          <a:pt x="7072" y="19143"/>
                        </a:cubicBezTo>
                        <a:cubicBezTo>
                          <a:pt x="7552" y="20022"/>
                          <a:pt x="8271" y="20581"/>
                          <a:pt x="9230" y="20901"/>
                        </a:cubicBezTo>
                        <a:cubicBezTo>
                          <a:pt x="10349" y="21221"/>
                          <a:pt x="11549" y="21221"/>
                          <a:pt x="12827" y="20821"/>
                        </a:cubicBezTo>
                        <a:cubicBezTo>
                          <a:pt x="13787" y="20502"/>
                          <a:pt x="14506" y="19942"/>
                          <a:pt x="14986" y="19223"/>
                        </a:cubicBezTo>
                        <a:cubicBezTo>
                          <a:pt x="15306" y="18743"/>
                          <a:pt x="15705" y="17704"/>
                          <a:pt x="16185" y="16265"/>
                        </a:cubicBezTo>
                        <a:lnTo>
                          <a:pt x="16585" y="1498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13" name="Freeform: Shape 5012">
                    <a:extLst>
                      <a:ext uri="{FF2B5EF4-FFF2-40B4-BE49-F238E27FC236}">
                        <a16:creationId xmlns:a16="http://schemas.microsoft.com/office/drawing/2014/main" id="{EF497654-9CF4-B57D-A168-FB242E1CF1B7}"/>
                      </a:ext>
                    </a:extLst>
                  </p:cNvPr>
                  <p:cNvSpPr/>
                  <p:nvPr/>
                </p:nvSpPr>
                <p:spPr>
                  <a:xfrm>
                    <a:off x="5076868" y="3213580"/>
                    <a:ext cx="40703" cy="34853"/>
                  </a:xfrm>
                  <a:custGeom>
                    <a:avLst/>
                    <a:gdLst>
                      <a:gd name="connsiteX0" fmla="*/ 7674 w 40703"/>
                      <a:gd name="connsiteY0" fmla="*/ 80 h 34853"/>
                      <a:gd name="connsiteX1" fmla="*/ 13430 w 40703"/>
                      <a:gd name="connsiteY1" fmla="*/ 1918 h 34853"/>
                      <a:gd name="connsiteX2" fmla="*/ 12391 w 40703"/>
                      <a:gd name="connsiteY2" fmla="*/ 5196 h 34853"/>
                      <a:gd name="connsiteX3" fmla="*/ 20944 w 40703"/>
                      <a:gd name="connsiteY3" fmla="*/ 3757 h 34853"/>
                      <a:gd name="connsiteX4" fmla="*/ 24621 w 40703"/>
                      <a:gd name="connsiteY4" fmla="*/ 5915 h 34853"/>
                      <a:gd name="connsiteX5" fmla="*/ 26460 w 40703"/>
                      <a:gd name="connsiteY5" fmla="*/ 9593 h 34853"/>
                      <a:gd name="connsiteX6" fmla="*/ 30697 w 40703"/>
                      <a:gd name="connsiteY6" fmla="*/ 7834 h 34853"/>
                      <a:gd name="connsiteX7" fmla="*/ 34854 w 40703"/>
                      <a:gd name="connsiteY7" fmla="*/ 8074 h 34853"/>
                      <a:gd name="connsiteX8" fmla="*/ 38930 w 40703"/>
                      <a:gd name="connsiteY8" fmla="*/ 10552 h 34853"/>
                      <a:gd name="connsiteX9" fmla="*/ 40689 w 40703"/>
                      <a:gd name="connsiteY9" fmla="*/ 14549 h 34853"/>
                      <a:gd name="connsiteX10" fmla="*/ 39810 w 40703"/>
                      <a:gd name="connsiteY10" fmla="*/ 19665 h 34853"/>
                      <a:gd name="connsiteX11" fmla="*/ 35013 w 40703"/>
                      <a:gd name="connsiteY11" fmla="*/ 34853 h 34853"/>
                      <a:gd name="connsiteX12" fmla="*/ 28698 w 40703"/>
                      <a:gd name="connsiteY12" fmla="*/ 32855 h 34853"/>
                      <a:gd name="connsiteX13" fmla="*/ 32935 w 40703"/>
                      <a:gd name="connsiteY13" fmla="*/ 19265 h 34853"/>
                      <a:gd name="connsiteX14" fmla="*/ 33735 w 40703"/>
                      <a:gd name="connsiteY14" fmla="*/ 14469 h 34853"/>
                      <a:gd name="connsiteX15" fmla="*/ 31496 w 40703"/>
                      <a:gd name="connsiteY15" fmla="*/ 12310 h 34853"/>
                      <a:gd name="connsiteX16" fmla="*/ 28778 w 40703"/>
                      <a:gd name="connsiteY16" fmla="*/ 12310 h 34853"/>
                      <a:gd name="connsiteX17" fmla="*/ 26380 w 40703"/>
                      <a:gd name="connsiteY17" fmla="*/ 14149 h 34853"/>
                      <a:gd name="connsiteX18" fmla="*/ 24302 w 40703"/>
                      <a:gd name="connsiteY18" fmla="*/ 18866 h 34853"/>
                      <a:gd name="connsiteX19" fmla="*/ 20704 w 40703"/>
                      <a:gd name="connsiteY19" fmla="*/ 30297 h 34853"/>
                      <a:gd name="connsiteX20" fmla="*/ 14389 w 40703"/>
                      <a:gd name="connsiteY20" fmla="*/ 28298 h 34853"/>
                      <a:gd name="connsiteX21" fmla="*/ 18466 w 40703"/>
                      <a:gd name="connsiteY21" fmla="*/ 15268 h 34853"/>
                      <a:gd name="connsiteX22" fmla="*/ 19505 w 40703"/>
                      <a:gd name="connsiteY22" fmla="*/ 10712 h 34853"/>
                      <a:gd name="connsiteX23" fmla="*/ 18946 w 40703"/>
                      <a:gd name="connsiteY23" fmla="*/ 8873 h 34853"/>
                      <a:gd name="connsiteX24" fmla="*/ 17187 w 40703"/>
                      <a:gd name="connsiteY24" fmla="*/ 7754 h 34853"/>
                      <a:gd name="connsiteX25" fmla="*/ 14309 w 40703"/>
                      <a:gd name="connsiteY25" fmla="*/ 7754 h 34853"/>
                      <a:gd name="connsiteX26" fmla="*/ 11911 w 40703"/>
                      <a:gd name="connsiteY26" fmla="*/ 9513 h 34853"/>
                      <a:gd name="connsiteX27" fmla="*/ 9912 w 40703"/>
                      <a:gd name="connsiteY27" fmla="*/ 14229 h 34853"/>
                      <a:gd name="connsiteX28" fmla="*/ 6316 w 40703"/>
                      <a:gd name="connsiteY28" fmla="*/ 25740 h 34853"/>
                      <a:gd name="connsiteX29" fmla="*/ 0 w 40703"/>
                      <a:gd name="connsiteY29" fmla="*/ 23742 h 34853"/>
                      <a:gd name="connsiteX30" fmla="*/ 7434 w 40703"/>
                      <a:gd name="connsiteY30" fmla="*/ 0 h 3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703" h="34853">
                        <a:moveTo>
                          <a:pt x="7674" y="80"/>
                        </a:moveTo>
                        <a:lnTo>
                          <a:pt x="13430" y="1918"/>
                        </a:lnTo>
                        <a:lnTo>
                          <a:pt x="12391" y="5196"/>
                        </a:lnTo>
                        <a:cubicBezTo>
                          <a:pt x="15269" y="3357"/>
                          <a:pt x="18066" y="2878"/>
                          <a:pt x="20944" y="3757"/>
                        </a:cubicBezTo>
                        <a:cubicBezTo>
                          <a:pt x="22463" y="4237"/>
                          <a:pt x="23662" y="4956"/>
                          <a:pt x="24621" y="5915"/>
                        </a:cubicBezTo>
                        <a:cubicBezTo>
                          <a:pt x="25581" y="6875"/>
                          <a:pt x="26140" y="8154"/>
                          <a:pt x="26460" y="9593"/>
                        </a:cubicBezTo>
                        <a:cubicBezTo>
                          <a:pt x="27899" y="8633"/>
                          <a:pt x="29338" y="8074"/>
                          <a:pt x="30697" y="7834"/>
                        </a:cubicBezTo>
                        <a:cubicBezTo>
                          <a:pt x="32136" y="7594"/>
                          <a:pt x="33494" y="7674"/>
                          <a:pt x="34854" y="8074"/>
                        </a:cubicBezTo>
                        <a:cubicBezTo>
                          <a:pt x="36612" y="8633"/>
                          <a:pt x="37971" y="9433"/>
                          <a:pt x="38930" y="10552"/>
                        </a:cubicBezTo>
                        <a:cubicBezTo>
                          <a:pt x="39890" y="11671"/>
                          <a:pt x="40529" y="12950"/>
                          <a:pt x="40689" y="14549"/>
                        </a:cubicBezTo>
                        <a:cubicBezTo>
                          <a:pt x="40769" y="15668"/>
                          <a:pt x="40529" y="17427"/>
                          <a:pt x="39810" y="19665"/>
                        </a:cubicBezTo>
                        <a:lnTo>
                          <a:pt x="35013" y="34853"/>
                        </a:lnTo>
                        <a:lnTo>
                          <a:pt x="28698" y="32855"/>
                        </a:lnTo>
                        <a:lnTo>
                          <a:pt x="32935" y="19265"/>
                        </a:lnTo>
                        <a:cubicBezTo>
                          <a:pt x="33655" y="16947"/>
                          <a:pt x="33894" y="15348"/>
                          <a:pt x="33735" y="14469"/>
                        </a:cubicBezTo>
                        <a:cubicBezTo>
                          <a:pt x="33414" y="13430"/>
                          <a:pt x="32695" y="12630"/>
                          <a:pt x="31496" y="12310"/>
                        </a:cubicBezTo>
                        <a:cubicBezTo>
                          <a:pt x="30617" y="12071"/>
                          <a:pt x="29738" y="12071"/>
                          <a:pt x="28778" y="12310"/>
                        </a:cubicBezTo>
                        <a:cubicBezTo>
                          <a:pt x="27819" y="12630"/>
                          <a:pt x="27019" y="13190"/>
                          <a:pt x="26380" y="14149"/>
                        </a:cubicBezTo>
                        <a:cubicBezTo>
                          <a:pt x="25741" y="15108"/>
                          <a:pt x="25021" y="16627"/>
                          <a:pt x="24302" y="18866"/>
                        </a:cubicBezTo>
                        <a:lnTo>
                          <a:pt x="20704" y="30297"/>
                        </a:lnTo>
                        <a:lnTo>
                          <a:pt x="14389" y="28298"/>
                        </a:lnTo>
                        <a:lnTo>
                          <a:pt x="18466" y="15268"/>
                        </a:lnTo>
                        <a:cubicBezTo>
                          <a:pt x="19186" y="12950"/>
                          <a:pt x="19585" y="11431"/>
                          <a:pt x="19505" y="10712"/>
                        </a:cubicBezTo>
                        <a:cubicBezTo>
                          <a:pt x="19505" y="9992"/>
                          <a:pt x="19346" y="9353"/>
                          <a:pt x="18946" y="8873"/>
                        </a:cubicBezTo>
                        <a:cubicBezTo>
                          <a:pt x="18546" y="8394"/>
                          <a:pt x="17986" y="7994"/>
                          <a:pt x="17187" y="7754"/>
                        </a:cubicBezTo>
                        <a:cubicBezTo>
                          <a:pt x="16228" y="7434"/>
                          <a:pt x="15269" y="7434"/>
                          <a:pt x="14309" y="7754"/>
                        </a:cubicBezTo>
                        <a:cubicBezTo>
                          <a:pt x="13350" y="8074"/>
                          <a:pt x="12631" y="8633"/>
                          <a:pt x="11911" y="9513"/>
                        </a:cubicBezTo>
                        <a:cubicBezTo>
                          <a:pt x="11272" y="10392"/>
                          <a:pt x="10552" y="11991"/>
                          <a:pt x="9912" y="14229"/>
                        </a:cubicBezTo>
                        <a:lnTo>
                          <a:pt x="6316" y="25740"/>
                        </a:lnTo>
                        <a:lnTo>
                          <a:pt x="0" y="23742"/>
                        </a:lnTo>
                        <a:lnTo>
                          <a:pt x="7434"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6" name="Graphic 2243">
                  <a:extLst>
                    <a:ext uri="{FF2B5EF4-FFF2-40B4-BE49-F238E27FC236}">
                      <a16:creationId xmlns:a16="http://schemas.microsoft.com/office/drawing/2014/main" id="{D5F8F5FA-F02B-7790-0DA0-61C9BD90469C}"/>
                    </a:ext>
                  </a:extLst>
                </p:cNvPr>
                <p:cNvGrpSpPr/>
                <p:nvPr/>
              </p:nvGrpSpPr>
              <p:grpSpPr>
                <a:xfrm>
                  <a:off x="4913152" y="3216059"/>
                  <a:ext cx="190421" cy="91210"/>
                  <a:chOff x="4913152" y="3216059"/>
                  <a:chExt cx="190421" cy="91210"/>
                </a:xfrm>
                <a:solidFill>
                  <a:srgbClr val="000000"/>
                </a:solidFill>
              </p:grpSpPr>
              <p:sp>
                <p:nvSpPr>
                  <p:cNvPr id="4999" name="Freeform: Shape 4998">
                    <a:extLst>
                      <a:ext uri="{FF2B5EF4-FFF2-40B4-BE49-F238E27FC236}">
                        <a16:creationId xmlns:a16="http://schemas.microsoft.com/office/drawing/2014/main" id="{7B7D1ED1-2316-5893-E8F1-3FFDBC4AC91F}"/>
                      </a:ext>
                    </a:extLst>
                  </p:cNvPr>
                  <p:cNvSpPr/>
                  <p:nvPr/>
                </p:nvSpPr>
                <p:spPr>
                  <a:xfrm>
                    <a:off x="4913152" y="3216059"/>
                    <a:ext cx="42048" cy="42767"/>
                  </a:xfrm>
                  <a:custGeom>
                    <a:avLst/>
                    <a:gdLst>
                      <a:gd name="connsiteX0" fmla="*/ 80 w 42048"/>
                      <a:gd name="connsiteY0" fmla="*/ 32775 h 42767"/>
                      <a:gd name="connsiteX1" fmla="*/ 10392 w 42048"/>
                      <a:gd name="connsiteY1" fmla="*/ 0 h 42767"/>
                      <a:gd name="connsiteX2" fmla="*/ 20304 w 42048"/>
                      <a:gd name="connsiteY2" fmla="*/ 3117 h 42767"/>
                      <a:gd name="connsiteX3" fmla="*/ 19265 w 42048"/>
                      <a:gd name="connsiteY3" fmla="*/ 27339 h 42767"/>
                      <a:gd name="connsiteX4" fmla="*/ 32136 w 42048"/>
                      <a:gd name="connsiteY4" fmla="*/ 6875 h 42767"/>
                      <a:gd name="connsiteX5" fmla="*/ 42048 w 42048"/>
                      <a:gd name="connsiteY5" fmla="*/ 9992 h 42767"/>
                      <a:gd name="connsiteX6" fmla="*/ 31736 w 42048"/>
                      <a:gd name="connsiteY6" fmla="*/ 42767 h 42767"/>
                      <a:gd name="connsiteX7" fmla="*/ 25581 w 42048"/>
                      <a:gd name="connsiteY7" fmla="*/ 40849 h 42767"/>
                      <a:gd name="connsiteX8" fmla="*/ 33655 w 42048"/>
                      <a:gd name="connsiteY8" fmla="*/ 15029 h 42767"/>
                      <a:gd name="connsiteX9" fmla="*/ 19026 w 42048"/>
                      <a:gd name="connsiteY9" fmla="*/ 38771 h 42767"/>
                      <a:gd name="connsiteX10" fmla="*/ 12631 w 42048"/>
                      <a:gd name="connsiteY10" fmla="*/ 36772 h 42767"/>
                      <a:gd name="connsiteX11" fmla="*/ 14229 w 42048"/>
                      <a:gd name="connsiteY11" fmla="*/ 8953 h 42767"/>
                      <a:gd name="connsiteX12" fmla="*/ 6155 w 42048"/>
                      <a:gd name="connsiteY12" fmla="*/ 34774 h 42767"/>
                      <a:gd name="connsiteX13" fmla="*/ 0 w 42048"/>
                      <a:gd name="connsiteY13" fmla="*/ 32855 h 4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048" h="42767">
                        <a:moveTo>
                          <a:pt x="80" y="32775"/>
                        </a:moveTo>
                        <a:lnTo>
                          <a:pt x="10392" y="0"/>
                        </a:lnTo>
                        <a:lnTo>
                          <a:pt x="20304" y="3117"/>
                        </a:lnTo>
                        <a:lnTo>
                          <a:pt x="19265" y="27339"/>
                        </a:lnTo>
                        <a:lnTo>
                          <a:pt x="32136" y="6875"/>
                        </a:lnTo>
                        <a:lnTo>
                          <a:pt x="42048" y="9992"/>
                        </a:lnTo>
                        <a:lnTo>
                          <a:pt x="31736" y="42767"/>
                        </a:lnTo>
                        <a:lnTo>
                          <a:pt x="25581" y="40849"/>
                        </a:lnTo>
                        <a:lnTo>
                          <a:pt x="33655" y="15029"/>
                        </a:lnTo>
                        <a:lnTo>
                          <a:pt x="19026" y="38771"/>
                        </a:lnTo>
                        <a:lnTo>
                          <a:pt x="12631" y="36772"/>
                        </a:lnTo>
                        <a:lnTo>
                          <a:pt x="14229" y="8953"/>
                        </a:lnTo>
                        <a:lnTo>
                          <a:pt x="6155" y="34774"/>
                        </a:lnTo>
                        <a:lnTo>
                          <a:pt x="0" y="3285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00" name="Freeform: Shape 4999">
                    <a:extLst>
                      <a:ext uri="{FF2B5EF4-FFF2-40B4-BE49-F238E27FC236}">
                        <a16:creationId xmlns:a16="http://schemas.microsoft.com/office/drawing/2014/main" id="{05D602F5-DEF7-EFF4-9709-1EFF8766DA9F}"/>
                      </a:ext>
                    </a:extLst>
                  </p:cNvPr>
                  <p:cNvSpPr/>
                  <p:nvPr/>
                </p:nvSpPr>
                <p:spPr>
                  <a:xfrm>
                    <a:off x="4951406" y="3238564"/>
                    <a:ext cx="24984" cy="28815"/>
                  </a:xfrm>
                  <a:custGeom>
                    <a:avLst/>
                    <a:gdLst>
                      <a:gd name="connsiteX0" fmla="*/ 9870 w 24984"/>
                      <a:gd name="connsiteY0" fmla="*/ 7232 h 28815"/>
                      <a:gd name="connsiteX1" fmla="*/ 4513 w 24984"/>
                      <a:gd name="connsiteY1" fmla="*/ 4434 h 28815"/>
                      <a:gd name="connsiteX2" fmla="*/ 9390 w 24984"/>
                      <a:gd name="connsiteY2" fmla="*/ 357 h 28815"/>
                      <a:gd name="connsiteX3" fmla="*/ 16904 w 24984"/>
                      <a:gd name="connsiteY3" fmla="*/ 916 h 28815"/>
                      <a:gd name="connsiteX4" fmla="*/ 22820 w 24984"/>
                      <a:gd name="connsiteY4" fmla="*/ 3874 h 28815"/>
                      <a:gd name="connsiteX5" fmla="*/ 24898 w 24984"/>
                      <a:gd name="connsiteY5" fmla="*/ 7312 h 28815"/>
                      <a:gd name="connsiteX6" fmla="*/ 23939 w 24984"/>
                      <a:gd name="connsiteY6" fmla="*/ 13227 h 28815"/>
                      <a:gd name="connsiteX7" fmla="*/ 21541 w 24984"/>
                      <a:gd name="connsiteY7" fmla="*/ 20581 h 28815"/>
                      <a:gd name="connsiteX8" fmla="*/ 20422 w 24984"/>
                      <a:gd name="connsiteY8" fmla="*/ 25298 h 28815"/>
                      <a:gd name="connsiteX9" fmla="*/ 20581 w 24984"/>
                      <a:gd name="connsiteY9" fmla="*/ 28815 h 28815"/>
                      <a:gd name="connsiteX10" fmla="*/ 14346 w 24984"/>
                      <a:gd name="connsiteY10" fmla="*/ 26897 h 28815"/>
                      <a:gd name="connsiteX11" fmla="*/ 14346 w 24984"/>
                      <a:gd name="connsiteY11" fmla="*/ 24818 h 28815"/>
                      <a:gd name="connsiteX12" fmla="*/ 14346 w 24984"/>
                      <a:gd name="connsiteY12" fmla="*/ 24019 h 28815"/>
                      <a:gd name="connsiteX13" fmla="*/ 10189 w 24984"/>
                      <a:gd name="connsiteY13" fmla="*/ 25298 h 28815"/>
                      <a:gd name="connsiteX14" fmla="*/ 6032 w 24984"/>
                      <a:gd name="connsiteY14" fmla="*/ 24818 h 28815"/>
                      <a:gd name="connsiteX15" fmla="*/ 917 w 24984"/>
                      <a:gd name="connsiteY15" fmla="*/ 20981 h 28815"/>
                      <a:gd name="connsiteX16" fmla="*/ 357 w 24984"/>
                      <a:gd name="connsiteY16" fmla="*/ 15305 h 28815"/>
                      <a:gd name="connsiteX17" fmla="*/ 2435 w 24984"/>
                      <a:gd name="connsiteY17" fmla="*/ 12028 h 28815"/>
                      <a:gd name="connsiteX18" fmla="*/ 5873 w 24984"/>
                      <a:gd name="connsiteY18" fmla="*/ 10429 h 28815"/>
                      <a:gd name="connsiteX19" fmla="*/ 11309 w 24984"/>
                      <a:gd name="connsiteY19" fmla="*/ 10509 h 28815"/>
                      <a:gd name="connsiteX20" fmla="*/ 17864 w 24984"/>
                      <a:gd name="connsiteY20" fmla="*/ 10909 h 28815"/>
                      <a:gd name="connsiteX21" fmla="*/ 18023 w 24984"/>
                      <a:gd name="connsiteY21" fmla="*/ 10269 h 28815"/>
                      <a:gd name="connsiteX22" fmla="*/ 17944 w 24984"/>
                      <a:gd name="connsiteY22" fmla="*/ 7392 h 28815"/>
                      <a:gd name="connsiteX23" fmla="*/ 14826 w 24984"/>
                      <a:gd name="connsiteY23" fmla="*/ 5553 h 28815"/>
                      <a:gd name="connsiteX24" fmla="*/ 12028 w 24984"/>
                      <a:gd name="connsiteY24" fmla="*/ 5393 h 28815"/>
                      <a:gd name="connsiteX25" fmla="*/ 9790 w 24984"/>
                      <a:gd name="connsiteY25" fmla="*/ 7232 h 28815"/>
                      <a:gd name="connsiteX26" fmla="*/ 16664 w 24984"/>
                      <a:gd name="connsiteY26" fmla="*/ 14986 h 28815"/>
                      <a:gd name="connsiteX27" fmla="*/ 12507 w 24984"/>
                      <a:gd name="connsiteY27" fmla="*/ 14746 h 28815"/>
                      <a:gd name="connsiteX28" fmla="*/ 8750 w 24984"/>
                      <a:gd name="connsiteY28" fmla="*/ 14746 h 28815"/>
                      <a:gd name="connsiteX29" fmla="*/ 6832 w 24984"/>
                      <a:gd name="connsiteY29" fmla="*/ 16584 h 28815"/>
                      <a:gd name="connsiteX30" fmla="*/ 7072 w 24984"/>
                      <a:gd name="connsiteY30" fmla="*/ 19143 h 28815"/>
                      <a:gd name="connsiteX31" fmla="*/ 9310 w 24984"/>
                      <a:gd name="connsiteY31" fmla="*/ 20901 h 28815"/>
                      <a:gd name="connsiteX32" fmla="*/ 12907 w 24984"/>
                      <a:gd name="connsiteY32" fmla="*/ 20821 h 28815"/>
                      <a:gd name="connsiteX33" fmla="*/ 15065 w 24984"/>
                      <a:gd name="connsiteY33" fmla="*/ 19223 h 28815"/>
                      <a:gd name="connsiteX34" fmla="*/ 16265 w 24984"/>
                      <a:gd name="connsiteY34" fmla="*/ 16265 h 28815"/>
                      <a:gd name="connsiteX35" fmla="*/ 16664 w 24984"/>
                      <a:gd name="connsiteY35" fmla="*/ 14986 h 2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984" h="28815">
                        <a:moveTo>
                          <a:pt x="9870" y="7232"/>
                        </a:moveTo>
                        <a:lnTo>
                          <a:pt x="4513" y="4434"/>
                        </a:lnTo>
                        <a:cubicBezTo>
                          <a:pt x="5873" y="2355"/>
                          <a:pt x="7551" y="996"/>
                          <a:pt x="9390" y="357"/>
                        </a:cubicBezTo>
                        <a:cubicBezTo>
                          <a:pt x="11309" y="-283"/>
                          <a:pt x="13787" y="-43"/>
                          <a:pt x="16904" y="916"/>
                        </a:cubicBezTo>
                        <a:cubicBezTo>
                          <a:pt x="19702" y="1796"/>
                          <a:pt x="21701" y="2755"/>
                          <a:pt x="22820" y="3874"/>
                        </a:cubicBezTo>
                        <a:cubicBezTo>
                          <a:pt x="24019" y="4993"/>
                          <a:pt x="24658" y="6112"/>
                          <a:pt x="24898" y="7312"/>
                        </a:cubicBezTo>
                        <a:cubicBezTo>
                          <a:pt x="25138" y="8511"/>
                          <a:pt x="24898" y="10509"/>
                          <a:pt x="23939" y="13227"/>
                        </a:cubicBezTo>
                        <a:lnTo>
                          <a:pt x="21541" y="20581"/>
                        </a:lnTo>
                        <a:cubicBezTo>
                          <a:pt x="20901" y="22660"/>
                          <a:pt x="20501" y="24259"/>
                          <a:pt x="20422" y="25298"/>
                        </a:cubicBezTo>
                        <a:cubicBezTo>
                          <a:pt x="20342" y="26337"/>
                          <a:pt x="20422" y="27536"/>
                          <a:pt x="20581" y="28815"/>
                        </a:cubicBezTo>
                        <a:lnTo>
                          <a:pt x="14346" y="26897"/>
                        </a:lnTo>
                        <a:cubicBezTo>
                          <a:pt x="14346" y="26417"/>
                          <a:pt x="14346" y="25778"/>
                          <a:pt x="14346" y="24818"/>
                        </a:cubicBezTo>
                        <a:cubicBezTo>
                          <a:pt x="14346" y="24419"/>
                          <a:pt x="14346" y="24179"/>
                          <a:pt x="14346" y="24019"/>
                        </a:cubicBezTo>
                        <a:cubicBezTo>
                          <a:pt x="12987" y="24738"/>
                          <a:pt x="11548" y="25138"/>
                          <a:pt x="10189" y="25298"/>
                        </a:cubicBezTo>
                        <a:cubicBezTo>
                          <a:pt x="8830" y="25458"/>
                          <a:pt x="7392" y="25298"/>
                          <a:pt x="6032" y="24818"/>
                        </a:cubicBezTo>
                        <a:cubicBezTo>
                          <a:pt x="3554" y="24019"/>
                          <a:pt x="1876" y="22820"/>
                          <a:pt x="917" y="20981"/>
                        </a:cubicBezTo>
                        <a:cubicBezTo>
                          <a:pt x="-43" y="19223"/>
                          <a:pt x="-283" y="17304"/>
                          <a:pt x="357" y="15305"/>
                        </a:cubicBezTo>
                        <a:cubicBezTo>
                          <a:pt x="757" y="13947"/>
                          <a:pt x="1476" y="12907"/>
                          <a:pt x="2435" y="12028"/>
                        </a:cubicBezTo>
                        <a:cubicBezTo>
                          <a:pt x="3395" y="11149"/>
                          <a:pt x="4513" y="10669"/>
                          <a:pt x="5873" y="10429"/>
                        </a:cubicBezTo>
                        <a:cubicBezTo>
                          <a:pt x="7232" y="10189"/>
                          <a:pt x="8990" y="10269"/>
                          <a:pt x="11309" y="10509"/>
                        </a:cubicBezTo>
                        <a:cubicBezTo>
                          <a:pt x="14426" y="10909"/>
                          <a:pt x="16584" y="10989"/>
                          <a:pt x="17864" y="10909"/>
                        </a:cubicBezTo>
                        <a:lnTo>
                          <a:pt x="18023" y="10269"/>
                        </a:lnTo>
                        <a:cubicBezTo>
                          <a:pt x="18423" y="9070"/>
                          <a:pt x="18343" y="8111"/>
                          <a:pt x="17944" y="7392"/>
                        </a:cubicBezTo>
                        <a:cubicBezTo>
                          <a:pt x="17544" y="6672"/>
                          <a:pt x="16504" y="6112"/>
                          <a:pt x="14826" y="5553"/>
                        </a:cubicBezTo>
                        <a:cubicBezTo>
                          <a:pt x="13707" y="5233"/>
                          <a:pt x="12747" y="5153"/>
                          <a:pt x="12028" y="5393"/>
                        </a:cubicBezTo>
                        <a:cubicBezTo>
                          <a:pt x="11229" y="5633"/>
                          <a:pt x="10509" y="6273"/>
                          <a:pt x="9790" y="7232"/>
                        </a:cubicBezTo>
                        <a:close/>
                        <a:moveTo>
                          <a:pt x="16664" y="14986"/>
                        </a:moveTo>
                        <a:cubicBezTo>
                          <a:pt x="15785" y="14986"/>
                          <a:pt x="14426" y="14986"/>
                          <a:pt x="12507" y="14746"/>
                        </a:cubicBezTo>
                        <a:cubicBezTo>
                          <a:pt x="10589" y="14506"/>
                          <a:pt x="9390" y="14586"/>
                          <a:pt x="8750" y="14746"/>
                        </a:cubicBezTo>
                        <a:cubicBezTo>
                          <a:pt x="7791" y="15066"/>
                          <a:pt x="7072" y="15705"/>
                          <a:pt x="6832" y="16584"/>
                        </a:cubicBezTo>
                        <a:cubicBezTo>
                          <a:pt x="6512" y="17464"/>
                          <a:pt x="6672" y="18343"/>
                          <a:pt x="7072" y="19143"/>
                        </a:cubicBezTo>
                        <a:cubicBezTo>
                          <a:pt x="7551" y="20022"/>
                          <a:pt x="8271" y="20581"/>
                          <a:pt x="9310" y="20901"/>
                        </a:cubicBezTo>
                        <a:cubicBezTo>
                          <a:pt x="10429" y="21221"/>
                          <a:pt x="11628" y="21221"/>
                          <a:pt x="12907" y="20821"/>
                        </a:cubicBezTo>
                        <a:cubicBezTo>
                          <a:pt x="13867" y="20502"/>
                          <a:pt x="14586" y="19942"/>
                          <a:pt x="15065" y="19223"/>
                        </a:cubicBezTo>
                        <a:cubicBezTo>
                          <a:pt x="15386" y="18743"/>
                          <a:pt x="15785" y="17784"/>
                          <a:pt x="16265" y="16265"/>
                        </a:cubicBezTo>
                        <a:lnTo>
                          <a:pt x="16664" y="1498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01" name="Freeform: Shape 5000">
                    <a:extLst>
                      <a:ext uri="{FF2B5EF4-FFF2-40B4-BE49-F238E27FC236}">
                        <a16:creationId xmlns:a16="http://schemas.microsoft.com/office/drawing/2014/main" id="{247E9418-F791-986A-2BBF-681862CCC02B}"/>
                      </a:ext>
                    </a:extLst>
                  </p:cNvPr>
                  <p:cNvSpPr/>
                  <p:nvPr/>
                </p:nvSpPr>
                <p:spPr>
                  <a:xfrm>
                    <a:off x="4976864" y="3236043"/>
                    <a:ext cx="16627" cy="34773"/>
                  </a:xfrm>
                  <a:custGeom>
                    <a:avLst/>
                    <a:gdLst>
                      <a:gd name="connsiteX0" fmla="*/ 0 w 16627"/>
                      <a:gd name="connsiteY0" fmla="*/ 32775 h 34773"/>
                      <a:gd name="connsiteX1" fmla="*/ 10312 w 16627"/>
                      <a:gd name="connsiteY1" fmla="*/ 0 h 34773"/>
                      <a:gd name="connsiteX2" fmla="*/ 16627 w 16627"/>
                      <a:gd name="connsiteY2" fmla="*/ 1998 h 34773"/>
                      <a:gd name="connsiteX3" fmla="*/ 6316 w 16627"/>
                      <a:gd name="connsiteY3" fmla="*/ 34774 h 34773"/>
                      <a:gd name="connsiteX4" fmla="*/ 0 w 16627"/>
                      <a:gd name="connsiteY4" fmla="*/ 32775 h 3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7" h="34773">
                        <a:moveTo>
                          <a:pt x="0" y="32775"/>
                        </a:moveTo>
                        <a:lnTo>
                          <a:pt x="10312" y="0"/>
                        </a:lnTo>
                        <a:lnTo>
                          <a:pt x="16627" y="1998"/>
                        </a:lnTo>
                        <a:lnTo>
                          <a:pt x="6316" y="34774"/>
                        </a:lnTo>
                        <a:lnTo>
                          <a:pt x="0" y="3277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02" name="Freeform: Shape 5001">
                    <a:extLst>
                      <a:ext uri="{FF2B5EF4-FFF2-40B4-BE49-F238E27FC236}">
                        <a16:creationId xmlns:a16="http://schemas.microsoft.com/office/drawing/2014/main" id="{406BDB2D-1307-BCBA-AEA5-90B50F4D6BB5}"/>
                      </a:ext>
                    </a:extLst>
                  </p:cNvPr>
                  <p:cNvSpPr/>
                  <p:nvPr/>
                </p:nvSpPr>
                <p:spPr>
                  <a:xfrm>
                    <a:off x="4989537" y="3250555"/>
                    <a:ext cx="24984" cy="28815"/>
                  </a:xfrm>
                  <a:custGeom>
                    <a:avLst/>
                    <a:gdLst>
                      <a:gd name="connsiteX0" fmla="*/ 9870 w 24984"/>
                      <a:gd name="connsiteY0" fmla="*/ 7232 h 28815"/>
                      <a:gd name="connsiteX1" fmla="*/ 4514 w 24984"/>
                      <a:gd name="connsiteY1" fmla="*/ 4434 h 28815"/>
                      <a:gd name="connsiteX2" fmla="*/ 9390 w 24984"/>
                      <a:gd name="connsiteY2" fmla="*/ 357 h 28815"/>
                      <a:gd name="connsiteX3" fmla="*/ 16904 w 24984"/>
                      <a:gd name="connsiteY3" fmla="*/ 916 h 28815"/>
                      <a:gd name="connsiteX4" fmla="*/ 22820 w 24984"/>
                      <a:gd name="connsiteY4" fmla="*/ 3874 h 28815"/>
                      <a:gd name="connsiteX5" fmla="*/ 24898 w 24984"/>
                      <a:gd name="connsiteY5" fmla="*/ 7312 h 28815"/>
                      <a:gd name="connsiteX6" fmla="*/ 23939 w 24984"/>
                      <a:gd name="connsiteY6" fmla="*/ 13227 h 28815"/>
                      <a:gd name="connsiteX7" fmla="*/ 21541 w 24984"/>
                      <a:gd name="connsiteY7" fmla="*/ 20581 h 28815"/>
                      <a:gd name="connsiteX8" fmla="*/ 20422 w 24984"/>
                      <a:gd name="connsiteY8" fmla="*/ 25298 h 28815"/>
                      <a:gd name="connsiteX9" fmla="*/ 20582 w 24984"/>
                      <a:gd name="connsiteY9" fmla="*/ 28815 h 28815"/>
                      <a:gd name="connsiteX10" fmla="*/ 14346 w 24984"/>
                      <a:gd name="connsiteY10" fmla="*/ 26897 h 28815"/>
                      <a:gd name="connsiteX11" fmla="*/ 14346 w 24984"/>
                      <a:gd name="connsiteY11" fmla="*/ 24818 h 28815"/>
                      <a:gd name="connsiteX12" fmla="*/ 14346 w 24984"/>
                      <a:gd name="connsiteY12" fmla="*/ 24019 h 28815"/>
                      <a:gd name="connsiteX13" fmla="*/ 10190 w 24984"/>
                      <a:gd name="connsiteY13" fmla="*/ 25298 h 28815"/>
                      <a:gd name="connsiteX14" fmla="*/ 6033 w 24984"/>
                      <a:gd name="connsiteY14" fmla="*/ 24818 h 28815"/>
                      <a:gd name="connsiteX15" fmla="*/ 916 w 24984"/>
                      <a:gd name="connsiteY15" fmla="*/ 20981 h 28815"/>
                      <a:gd name="connsiteX16" fmla="*/ 357 w 24984"/>
                      <a:gd name="connsiteY16" fmla="*/ 15305 h 28815"/>
                      <a:gd name="connsiteX17" fmla="*/ 2435 w 24984"/>
                      <a:gd name="connsiteY17" fmla="*/ 12028 h 28815"/>
                      <a:gd name="connsiteX18" fmla="*/ 5873 w 24984"/>
                      <a:gd name="connsiteY18" fmla="*/ 10429 h 28815"/>
                      <a:gd name="connsiteX19" fmla="*/ 11308 w 24984"/>
                      <a:gd name="connsiteY19" fmla="*/ 10509 h 28815"/>
                      <a:gd name="connsiteX20" fmla="*/ 17863 w 24984"/>
                      <a:gd name="connsiteY20" fmla="*/ 10909 h 28815"/>
                      <a:gd name="connsiteX21" fmla="*/ 18023 w 24984"/>
                      <a:gd name="connsiteY21" fmla="*/ 10269 h 28815"/>
                      <a:gd name="connsiteX22" fmla="*/ 17943 w 24984"/>
                      <a:gd name="connsiteY22" fmla="*/ 7392 h 28815"/>
                      <a:gd name="connsiteX23" fmla="*/ 14826 w 24984"/>
                      <a:gd name="connsiteY23" fmla="*/ 5553 h 28815"/>
                      <a:gd name="connsiteX24" fmla="*/ 12028 w 24984"/>
                      <a:gd name="connsiteY24" fmla="*/ 5393 h 28815"/>
                      <a:gd name="connsiteX25" fmla="*/ 9790 w 24984"/>
                      <a:gd name="connsiteY25" fmla="*/ 7232 h 28815"/>
                      <a:gd name="connsiteX26" fmla="*/ 16665 w 24984"/>
                      <a:gd name="connsiteY26" fmla="*/ 14906 h 28815"/>
                      <a:gd name="connsiteX27" fmla="*/ 12508 w 24984"/>
                      <a:gd name="connsiteY27" fmla="*/ 14666 h 28815"/>
                      <a:gd name="connsiteX28" fmla="*/ 8751 w 24984"/>
                      <a:gd name="connsiteY28" fmla="*/ 14666 h 28815"/>
                      <a:gd name="connsiteX29" fmla="*/ 6832 w 24984"/>
                      <a:gd name="connsiteY29" fmla="*/ 16505 h 28815"/>
                      <a:gd name="connsiteX30" fmla="*/ 7072 w 24984"/>
                      <a:gd name="connsiteY30" fmla="*/ 19063 h 28815"/>
                      <a:gd name="connsiteX31" fmla="*/ 9230 w 24984"/>
                      <a:gd name="connsiteY31" fmla="*/ 20821 h 28815"/>
                      <a:gd name="connsiteX32" fmla="*/ 12827 w 24984"/>
                      <a:gd name="connsiteY32" fmla="*/ 20741 h 28815"/>
                      <a:gd name="connsiteX33" fmla="*/ 14986 w 24984"/>
                      <a:gd name="connsiteY33" fmla="*/ 19143 h 28815"/>
                      <a:gd name="connsiteX34" fmla="*/ 16185 w 24984"/>
                      <a:gd name="connsiteY34" fmla="*/ 16185 h 28815"/>
                      <a:gd name="connsiteX35" fmla="*/ 16585 w 24984"/>
                      <a:gd name="connsiteY35" fmla="*/ 14906 h 2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984" h="28815">
                        <a:moveTo>
                          <a:pt x="9870" y="7232"/>
                        </a:moveTo>
                        <a:lnTo>
                          <a:pt x="4514" y="4434"/>
                        </a:lnTo>
                        <a:cubicBezTo>
                          <a:pt x="5873" y="2355"/>
                          <a:pt x="7551" y="996"/>
                          <a:pt x="9390" y="357"/>
                        </a:cubicBezTo>
                        <a:cubicBezTo>
                          <a:pt x="11308" y="-283"/>
                          <a:pt x="13787" y="-43"/>
                          <a:pt x="16904" y="916"/>
                        </a:cubicBezTo>
                        <a:cubicBezTo>
                          <a:pt x="19702" y="1796"/>
                          <a:pt x="21701" y="2755"/>
                          <a:pt x="22820" y="3874"/>
                        </a:cubicBezTo>
                        <a:cubicBezTo>
                          <a:pt x="23939" y="4993"/>
                          <a:pt x="24659" y="6112"/>
                          <a:pt x="24898" y="7312"/>
                        </a:cubicBezTo>
                        <a:cubicBezTo>
                          <a:pt x="25138" y="8511"/>
                          <a:pt x="24898" y="10509"/>
                          <a:pt x="23939" y="13227"/>
                        </a:cubicBezTo>
                        <a:lnTo>
                          <a:pt x="21541" y="20581"/>
                        </a:lnTo>
                        <a:cubicBezTo>
                          <a:pt x="20901" y="22660"/>
                          <a:pt x="20502" y="24259"/>
                          <a:pt x="20422" y="25298"/>
                        </a:cubicBezTo>
                        <a:cubicBezTo>
                          <a:pt x="20342" y="26337"/>
                          <a:pt x="20422" y="27536"/>
                          <a:pt x="20582" y="28815"/>
                        </a:cubicBezTo>
                        <a:lnTo>
                          <a:pt x="14346" y="26897"/>
                        </a:lnTo>
                        <a:cubicBezTo>
                          <a:pt x="14346" y="26417"/>
                          <a:pt x="14346" y="25778"/>
                          <a:pt x="14346" y="24818"/>
                        </a:cubicBezTo>
                        <a:cubicBezTo>
                          <a:pt x="14346" y="24419"/>
                          <a:pt x="14346" y="24179"/>
                          <a:pt x="14346" y="24019"/>
                        </a:cubicBezTo>
                        <a:cubicBezTo>
                          <a:pt x="12907" y="24738"/>
                          <a:pt x="11548" y="25138"/>
                          <a:pt x="10190" y="25298"/>
                        </a:cubicBezTo>
                        <a:cubicBezTo>
                          <a:pt x="8830" y="25458"/>
                          <a:pt x="7391" y="25298"/>
                          <a:pt x="6033" y="24818"/>
                        </a:cubicBezTo>
                        <a:cubicBezTo>
                          <a:pt x="3554" y="24019"/>
                          <a:pt x="1876" y="22820"/>
                          <a:pt x="916" y="20981"/>
                        </a:cubicBezTo>
                        <a:cubicBezTo>
                          <a:pt x="-43" y="19223"/>
                          <a:pt x="-282" y="17304"/>
                          <a:pt x="357" y="15305"/>
                        </a:cubicBezTo>
                        <a:cubicBezTo>
                          <a:pt x="757" y="13947"/>
                          <a:pt x="1476" y="12907"/>
                          <a:pt x="2435" y="12028"/>
                        </a:cubicBezTo>
                        <a:cubicBezTo>
                          <a:pt x="3394" y="11149"/>
                          <a:pt x="4514" y="10669"/>
                          <a:pt x="5873" y="10429"/>
                        </a:cubicBezTo>
                        <a:cubicBezTo>
                          <a:pt x="7232" y="10189"/>
                          <a:pt x="8990" y="10269"/>
                          <a:pt x="11308" y="10509"/>
                        </a:cubicBezTo>
                        <a:cubicBezTo>
                          <a:pt x="14426" y="10909"/>
                          <a:pt x="16585" y="10989"/>
                          <a:pt x="17863" y="10909"/>
                        </a:cubicBezTo>
                        <a:lnTo>
                          <a:pt x="18023" y="10269"/>
                        </a:lnTo>
                        <a:cubicBezTo>
                          <a:pt x="18423" y="9070"/>
                          <a:pt x="18343" y="8111"/>
                          <a:pt x="17943" y="7392"/>
                        </a:cubicBezTo>
                        <a:cubicBezTo>
                          <a:pt x="17544" y="6672"/>
                          <a:pt x="16505" y="6112"/>
                          <a:pt x="14826" y="5553"/>
                        </a:cubicBezTo>
                        <a:cubicBezTo>
                          <a:pt x="13707" y="5233"/>
                          <a:pt x="12748" y="5153"/>
                          <a:pt x="12028" y="5393"/>
                        </a:cubicBezTo>
                        <a:cubicBezTo>
                          <a:pt x="11229" y="5633"/>
                          <a:pt x="10509" y="6273"/>
                          <a:pt x="9790" y="7232"/>
                        </a:cubicBezTo>
                        <a:close/>
                        <a:moveTo>
                          <a:pt x="16665" y="14906"/>
                        </a:moveTo>
                        <a:cubicBezTo>
                          <a:pt x="15785" y="14906"/>
                          <a:pt x="14426" y="14906"/>
                          <a:pt x="12508" y="14666"/>
                        </a:cubicBezTo>
                        <a:cubicBezTo>
                          <a:pt x="10669" y="14506"/>
                          <a:pt x="9390" y="14506"/>
                          <a:pt x="8751" y="14666"/>
                        </a:cubicBezTo>
                        <a:cubicBezTo>
                          <a:pt x="7792" y="14986"/>
                          <a:pt x="7072" y="15625"/>
                          <a:pt x="6832" y="16505"/>
                        </a:cubicBezTo>
                        <a:cubicBezTo>
                          <a:pt x="6512" y="17384"/>
                          <a:pt x="6672" y="18263"/>
                          <a:pt x="7072" y="19063"/>
                        </a:cubicBezTo>
                        <a:cubicBezTo>
                          <a:pt x="7471" y="19862"/>
                          <a:pt x="8271" y="20502"/>
                          <a:pt x="9230" y="20821"/>
                        </a:cubicBezTo>
                        <a:cubicBezTo>
                          <a:pt x="10349" y="21141"/>
                          <a:pt x="11548" y="21141"/>
                          <a:pt x="12827" y="20741"/>
                        </a:cubicBezTo>
                        <a:cubicBezTo>
                          <a:pt x="13787" y="20422"/>
                          <a:pt x="14506" y="19862"/>
                          <a:pt x="14986" y="19143"/>
                        </a:cubicBezTo>
                        <a:cubicBezTo>
                          <a:pt x="15305" y="18663"/>
                          <a:pt x="15705" y="17624"/>
                          <a:pt x="16185" y="16185"/>
                        </a:cubicBezTo>
                        <a:lnTo>
                          <a:pt x="16585" y="1490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03" name="Freeform: Shape 5002">
                    <a:extLst>
                      <a:ext uri="{FF2B5EF4-FFF2-40B4-BE49-F238E27FC236}">
                        <a16:creationId xmlns:a16="http://schemas.microsoft.com/office/drawing/2014/main" id="{7CE98DFB-6325-38B4-41D8-747D2AF4CD6E}"/>
                      </a:ext>
                    </a:extLst>
                  </p:cNvPr>
                  <p:cNvSpPr/>
                  <p:nvPr/>
                </p:nvSpPr>
                <p:spPr>
                  <a:xfrm>
                    <a:off x="5011158" y="3256108"/>
                    <a:ext cx="32694" cy="35812"/>
                  </a:xfrm>
                  <a:custGeom>
                    <a:avLst/>
                    <a:gdLst>
                      <a:gd name="connsiteX0" fmla="*/ 8313 w 32694"/>
                      <a:gd name="connsiteY0" fmla="*/ 0 h 35812"/>
                      <a:gd name="connsiteX1" fmla="*/ 15029 w 32694"/>
                      <a:gd name="connsiteY1" fmla="*/ 2078 h 35812"/>
                      <a:gd name="connsiteX2" fmla="*/ 15428 w 32694"/>
                      <a:gd name="connsiteY2" fmla="*/ 20704 h 35812"/>
                      <a:gd name="connsiteX3" fmla="*/ 26220 w 32694"/>
                      <a:gd name="connsiteY3" fmla="*/ 5596 h 35812"/>
                      <a:gd name="connsiteX4" fmla="*/ 32695 w 32694"/>
                      <a:gd name="connsiteY4" fmla="*/ 7674 h 35812"/>
                      <a:gd name="connsiteX5" fmla="*/ 17107 w 32694"/>
                      <a:gd name="connsiteY5" fmla="*/ 27899 h 35812"/>
                      <a:gd name="connsiteX6" fmla="*/ 14309 w 32694"/>
                      <a:gd name="connsiteY6" fmla="*/ 31576 h 35812"/>
                      <a:gd name="connsiteX7" fmla="*/ 11751 w 32694"/>
                      <a:gd name="connsiteY7" fmla="*/ 34214 h 35812"/>
                      <a:gd name="connsiteX8" fmla="*/ 9513 w 32694"/>
                      <a:gd name="connsiteY8" fmla="*/ 35493 h 35812"/>
                      <a:gd name="connsiteX9" fmla="*/ 6795 w 32694"/>
                      <a:gd name="connsiteY9" fmla="*/ 35813 h 35812"/>
                      <a:gd name="connsiteX10" fmla="*/ 3437 w 32694"/>
                      <a:gd name="connsiteY10" fmla="*/ 35173 h 35812"/>
                      <a:gd name="connsiteX11" fmla="*/ 0 w 32694"/>
                      <a:gd name="connsiteY11" fmla="*/ 33655 h 35812"/>
                      <a:gd name="connsiteX12" fmla="*/ 959 w 32694"/>
                      <a:gd name="connsiteY12" fmla="*/ 28538 h 35812"/>
                      <a:gd name="connsiteX13" fmla="*/ 3517 w 32694"/>
                      <a:gd name="connsiteY13" fmla="*/ 29658 h 35812"/>
                      <a:gd name="connsiteX14" fmla="*/ 7194 w 32694"/>
                      <a:gd name="connsiteY14" fmla="*/ 29418 h 35812"/>
                      <a:gd name="connsiteX15" fmla="*/ 9832 w 32694"/>
                      <a:gd name="connsiteY15" fmla="*/ 26620 h 35812"/>
                      <a:gd name="connsiteX16" fmla="*/ 8313 w 32694"/>
                      <a:gd name="connsiteY16" fmla="*/ 0 h 3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694" h="35812">
                        <a:moveTo>
                          <a:pt x="8313" y="0"/>
                        </a:moveTo>
                        <a:lnTo>
                          <a:pt x="15029" y="2078"/>
                        </a:lnTo>
                        <a:lnTo>
                          <a:pt x="15428" y="20704"/>
                        </a:lnTo>
                        <a:lnTo>
                          <a:pt x="26220" y="5596"/>
                        </a:lnTo>
                        <a:lnTo>
                          <a:pt x="32695" y="7674"/>
                        </a:lnTo>
                        <a:lnTo>
                          <a:pt x="17107" y="27899"/>
                        </a:lnTo>
                        <a:lnTo>
                          <a:pt x="14309" y="31576"/>
                        </a:lnTo>
                        <a:cubicBezTo>
                          <a:pt x="13350" y="32775"/>
                          <a:pt x="12470" y="33655"/>
                          <a:pt x="11751" y="34214"/>
                        </a:cubicBezTo>
                        <a:cubicBezTo>
                          <a:pt x="11032" y="34774"/>
                          <a:pt x="10232" y="35173"/>
                          <a:pt x="9513" y="35493"/>
                        </a:cubicBezTo>
                        <a:cubicBezTo>
                          <a:pt x="8713" y="35733"/>
                          <a:pt x="7834" y="35813"/>
                          <a:pt x="6795" y="35813"/>
                        </a:cubicBezTo>
                        <a:cubicBezTo>
                          <a:pt x="5755" y="35813"/>
                          <a:pt x="4637" y="35573"/>
                          <a:pt x="3437" y="35173"/>
                        </a:cubicBezTo>
                        <a:cubicBezTo>
                          <a:pt x="2238" y="34774"/>
                          <a:pt x="1119" y="34294"/>
                          <a:pt x="0" y="33655"/>
                        </a:cubicBezTo>
                        <a:lnTo>
                          <a:pt x="959" y="28538"/>
                        </a:lnTo>
                        <a:cubicBezTo>
                          <a:pt x="1918" y="29018"/>
                          <a:pt x="2718" y="29418"/>
                          <a:pt x="3517" y="29658"/>
                        </a:cubicBezTo>
                        <a:cubicBezTo>
                          <a:pt x="4956" y="30137"/>
                          <a:pt x="6155" y="30057"/>
                          <a:pt x="7194" y="29418"/>
                        </a:cubicBezTo>
                        <a:cubicBezTo>
                          <a:pt x="8154" y="28778"/>
                          <a:pt x="9033" y="27819"/>
                          <a:pt x="9832" y="26620"/>
                        </a:cubicBezTo>
                        <a:lnTo>
                          <a:pt x="8313" y="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04" name="Freeform: Shape 5003">
                    <a:extLst>
                      <a:ext uri="{FF2B5EF4-FFF2-40B4-BE49-F238E27FC236}">
                        <a16:creationId xmlns:a16="http://schemas.microsoft.com/office/drawing/2014/main" id="{C6645F68-C98B-96A1-68E3-64A543F9E53E}"/>
                      </a:ext>
                    </a:extLst>
                  </p:cNvPr>
                  <p:cNvSpPr/>
                  <p:nvPr/>
                </p:nvSpPr>
                <p:spPr>
                  <a:xfrm>
                    <a:off x="5040335" y="3266215"/>
                    <a:ext cx="24948" cy="26565"/>
                  </a:xfrm>
                  <a:custGeom>
                    <a:avLst/>
                    <a:gdLst>
                      <a:gd name="connsiteX0" fmla="*/ 0 w 24948"/>
                      <a:gd name="connsiteY0" fmla="*/ 15074 h 26565"/>
                      <a:gd name="connsiteX1" fmla="*/ 6635 w 24948"/>
                      <a:gd name="connsiteY1" fmla="*/ 16113 h 26565"/>
                      <a:gd name="connsiteX2" fmla="*/ 7355 w 24948"/>
                      <a:gd name="connsiteY2" fmla="*/ 19390 h 26565"/>
                      <a:gd name="connsiteX3" fmla="*/ 10472 w 24948"/>
                      <a:gd name="connsiteY3" fmla="*/ 21389 h 26565"/>
                      <a:gd name="connsiteX4" fmla="*/ 14389 w 24948"/>
                      <a:gd name="connsiteY4" fmla="*/ 21628 h 26565"/>
                      <a:gd name="connsiteX5" fmla="*/ 15748 w 24948"/>
                      <a:gd name="connsiteY5" fmla="*/ 20190 h 26565"/>
                      <a:gd name="connsiteX6" fmla="*/ 15748 w 24948"/>
                      <a:gd name="connsiteY6" fmla="*/ 18831 h 26565"/>
                      <a:gd name="connsiteX7" fmla="*/ 13910 w 24948"/>
                      <a:gd name="connsiteY7" fmla="*/ 17312 h 26565"/>
                      <a:gd name="connsiteX8" fmla="*/ 5276 w 24948"/>
                      <a:gd name="connsiteY8" fmla="*/ 11236 h 26565"/>
                      <a:gd name="connsiteX9" fmla="*/ 4157 w 24948"/>
                      <a:gd name="connsiteY9" fmla="*/ 5001 h 26565"/>
                      <a:gd name="connsiteX10" fmla="*/ 8234 w 24948"/>
                      <a:gd name="connsiteY10" fmla="*/ 605 h 26565"/>
                      <a:gd name="connsiteX11" fmla="*/ 16467 w 24948"/>
                      <a:gd name="connsiteY11" fmla="*/ 844 h 26565"/>
                      <a:gd name="connsiteX12" fmla="*/ 23183 w 24948"/>
                      <a:gd name="connsiteY12" fmla="*/ 4681 h 26565"/>
                      <a:gd name="connsiteX13" fmla="*/ 24941 w 24948"/>
                      <a:gd name="connsiteY13" fmla="*/ 10357 h 26565"/>
                      <a:gd name="connsiteX14" fmla="*/ 18706 w 24948"/>
                      <a:gd name="connsiteY14" fmla="*/ 9558 h 26565"/>
                      <a:gd name="connsiteX15" fmla="*/ 17907 w 24948"/>
                      <a:gd name="connsiteY15" fmla="*/ 7000 h 26565"/>
                      <a:gd name="connsiteX16" fmla="*/ 15109 w 24948"/>
                      <a:gd name="connsiteY16" fmla="*/ 5321 h 26565"/>
                      <a:gd name="connsiteX17" fmla="*/ 11352 w 24948"/>
                      <a:gd name="connsiteY17" fmla="*/ 4921 h 26565"/>
                      <a:gd name="connsiteX18" fmla="*/ 10232 w 24948"/>
                      <a:gd name="connsiteY18" fmla="*/ 5960 h 26565"/>
                      <a:gd name="connsiteX19" fmla="*/ 10472 w 24948"/>
                      <a:gd name="connsiteY19" fmla="*/ 7319 h 26565"/>
                      <a:gd name="connsiteX20" fmla="*/ 15828 w 24948"/>
                      <a:gd name="connsiteY20" fmla="*/ 10917 h 26565"/>
                      <a:gd name="connsiteX21" fmla="*/ 21983 w 24948"/>
                      <a:gd name="connsiteY21" fmla="*/ 15873 h 26565"/>
                      <a:gd name="connsiteX22" fmla="*/ 22463 w 24948"/>
                      <a:gd name="connsiteY22" fmla="*/ 21149 h 26565"/>
                      <a:gd name="connsiteX23" fmla="*/ 17986 w 24948"/>
                      <a:gd name="connsiteY23" fmla="*/ 25865 h 26565"/>
                      <a:gd name="connsiteX24" fmla="*/ 9193 w 24948"/>
                      <a:gd name="connsiteY24" fmla="*/ 25705 h 26565"/>
                      <a:gd name="connsiteX25" fmla="*/ 2159 w 24948"/>
                      <a:gd name="connsiteY25" fmla="*/ 21309 h 26565"/>
                      <a:gd name="connsiteX26" fmla="*/ 160 w 24948"/>
                      <a:gd name="connsiteY26" fmla="*/ 14834 h 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948" h="26565">
                        <a:moveTo>
                          <a:pt x="0" y="15074"/>
                        </a:moveTo>
                        <a:lnTo>
                          <a:pt x="6635" y="16113"/>
                        </a:lnTo>
                        <a:cubicBezTo>
                          <a:pt x="6555" y="17392"/>
                          <a:pt x="6795" y="18511"/>
                          <a:pt x="7355" y="19390"/>
                        </a:cubicBezTo>
                        <a:cubicBezTo>
                          <a:pt x="7994" y="20270"/>
                          <a:pt x="9033" y="20989"/>
                          <a:pt x="10472" y="21389"/>
                        </a:cubicBezTo>
                        <a:cubicBezTo>
                          <a:pt x="12071" y="21868"/>
                          <a:pt x="13430" y="22028"/>
                          <a:pt x="14389" y="21628"/>
                        </a:cubicBezTo>
                        <a:cubicBezTo>
                          <a:pt x="15029" y="21389"/>
                          <a:pt x="15508" y="20909"/>
                          <a:pt x="15748" y="20190"/>
                        </a:cubicBezTo>
                        <a:cubicBezTo>
                          <a:pt x="15908" y="19710"/>
                          <a:pt x="15908" y="19230"/>
                          <a:pt x="15748" y="18831"/>
                        </a:cubicBezTo>
                        <a:cubicBezTo>
                          <a:pt x="15508" y="18431"/>
                          <a:pt x="14949" y="17951"/>
                          <a:pt x="13910" y="17312"/>
                        </a:cubicBezTo>
                        <a:cubicBezTo>
                          <a:pt x="9193" y="14594"/>
                          <a:pt x="6316" y="12595"/>
                          <a:pt x="5276" y="11236"/>
                        </a:cubicBezTo>
                        <a:cubicBezTo>
                          <a:pt x="3837" y="9398"/>
                          <a:pt x="3438" y="7319"/>
                          <a:pt x="4157" y="5001"/>
                        </a:cubicBezTo>
                        <a:cubicBezTo>
                          <a:pt x="4797" y="2923"/>
                          <a:pt x="6155" y="1484"/>
                          <a:pt x="8234" y="605"/>
                        </a:cubicBezTo>
                        <a:cubicBezTo>
                          <a:pt x="10312" y="-275"/>
                          <a:pt x="13030" y="-195"/>
                          <a:pt x="16467" y="844"/>
                        </a:cubicBezTo>
                        <a:cubicBezTo>
                          <a:pt x="19745" y="1883"/>
                          <a:pt x="21983" y="3162"/>
                          <a:pt x="23183" y="4681"/>
                        </a:cubicBezTo>
                        <a:cubicBezTo>
                          <a:pt x="24461" y="6200"/>
                          <a:pt x="25021" y="8119"/>
                          <a:pt x="24941" y="10357"/>
                        </a:cubicBezTo>
                        <a:lnTo>
                          <a:pt x="18706" y="9558"/>
                        </a:lnTo>
                        <a:cubicBezTo>
                          <a:pt x="18706" y="8519"/>
                          <a:pt x="18466" y="7719"/>
                          <a:pt x="17907" y="7000"/>
                        </a:cubicBezTo>
                        <a:cubicBezTo>
                          <a:pt x="17347" y="6280"/>
                          <a:pt x="16388" y="5721"/>
                          <a:pt x="15109" y="5321"/>
                        </a:cubicBezTo>
                        <a:cubicBezTo>
                          <a:pt x="13430" y="4761"/>
                          <a:pt x="12231" y="4681"/>
                          <a:pt x="11352" y="4921"/>
                        </a:cubicBezTo>
                        <a:cubicBezTo>
                          <a:pt x="10792" y="5081"/>
                          <a:pt x="10392" y="5481"/>
                          <a:pt x="10232" y="5960"/>
                        </a:cubicBezTo>
                        <a:cubicBezTo>
                          <a:pt x="10072" y="6360"/>
                          <a:pt x="10232" y="6840"/>
                          <a:pt x="10472" y="7319"/>
                        </a:cubicBezTo>
                        <a:cubicBezTo>
                          <a:pt x="10872" y="7959"/>
                          <a:pt x="12711" y="9158"/>
                          <a:pt x="15828" y="10917"/>
                        </a:cubicBezTo>
                        <a:cubicBezTo>
                          <a:pt x="18946" y="12755"/>
                          <a:pt x="20944" y="14354"/>
                          <a:pt x="21983" y="15873"/>
                        </a:cubicBezTo>
                        <a:cubicBezTo>
                          <a:pt x="22943" y="17392"/>
                          <a:pt x="23103" y="19150"/>
                          <a:pt x="22463" y="21149"/>
                        </a:cubicBezTo>
                        <a:cubicBezTo>
                          <a:pt x="21824" y="23307"/>
                          <a:pt x="20305" y="24906"/>
                          <a:pt x="17986" y="25865"/>
                        </a:cubicBezTo>
                        <a:cubicBezTo>
                          <a:pt x="15668" y="26825"/>
                          <a:pt x="12711" y="26825"/>
                          <a:pt x="9193" y="25705"/>
                        </a:cubicBezTo>
                        <a:cubicBezTo>
                          <a:pt x="5995" y="24666"/>
                          <a:pt x="3597" y="23227"/>
                          <a:pt x="2159" y="21309"/>
                        </a:cubicBezTo>
                        <a:cubicBezTo>
                          <a:pt x="720" y="19390"/>
                          <a:pt x="0" y="17232"/>
                          <a:pt x="160" y="1483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05" name="Freeform: Shape 5004">
                    <a:extLst>
                      <a:ext uri="{FF2B5EF4-FFF2-40B4-BE49-F238E27FC236}">
                        <a16:creationId xmlns:a16="http://schemas.microsoft.com/office/drawing/2014/main" id="{4C57CFD3-7D4C-0685-453E-1EE508085D2D}"/>
                      </a:ext>
                    </a:extLst>
                  </p:cNvPr>
                  <p:cNvSpPr/>
                  <p:nvPr/>
                </p:nvSpPr>
                <p:spPr>
                  <a:xfrm>
                    <a:off x="5065916" y="3263942"/>
                    <a:ext cx="16627" cy="34773"/>
                  </a:xfrm>
                  <a:custGeom>
                    <a:avLst/>
                    <a:gdLst>
                      <a:gd name="connsiteX0" fmla="*/ 0 w 16627"/>
                      <a:gd name="connsiteY0" fmla="*/ 32775 h 34773"/>
                      <a:gd name="connsiteX1" fmla="*/ 7434 w 16627"/>
                      <a:gd name="connsiteY1" fmla="*/ 9033 h 34773"/>
                      <a:gd name="connsiteX2" fmla="*/ 13750 w 16627"/>
                      <a:gd name="connsiteY2" fmla="*/ 11032 h 34773"/>
                      <a:gd name="connsiteX3" fmla="*/ 6316 w 16627"/>
                      <a:gd name="connsiteY3" fmla="*/ 34774 h 34773"/>
                      <a:gd name="connsiteX4" fmla="*/ 0 w 16627"/>
                      <a:gd name="connsiteY4" fmla="*/ 32775 h 34773"/>
                      <a:gd name="connsiteX5" fmla="*/ 8474 w 16627"/>
                      <a:gd name="connsiteY5" fmla="*/ 5836 h 34773"/>
                      <a:gd name="connsiteX6" fmla="*/ 10312 w 16627"/>
                      <a:gd name="connsiteY6" fmla="*/ 0 h 34773"/>
                      <a:gd name="connsiteX7" fmla="*/ 16627 w 16627"/>
                      <a:gd name="connsiteY7" fmla="*/ 1998 h 34773"/>
                      <a:gd name="connsiteX8" fmla="*/ 14789 w 16627"/>
                      <a:gd name="connsiteY8" fmla="*/ 7834 h 34773"/>
                      <a:gd name="connsiteX9" fmla="*/ 8474 w 16627"/>
                      <a:gd name="connsiteY9" fmla="*/ 5836 h 3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27" h="34773">
                        <a:moveTo>
                          <a:pt x="0" y="32775"/>
                        </a:moveTo>
                        <a:lnTo>
                          <a:pt x="7434" y="9033"/>
                        </a:lnTo>
                        <a:lnTo>
                          <a:pt x="13750" y="11032"/>
                        </a:lnTo>
                        <a:lnTo>
                          <a:pt x="6316" y="34774"/>
                        </a:lnTo>
                        <a:lnTo>
                          <a:pt x="0" y="32775"/>
                        </a:lnTo>
                        <a:close/>
                        <a:moveTo>
                          <a:pt x="8474" y="5836"/>
                        </a:moveTo>
                        <a:lnTo>
                          <a:pt x="10312" y="0"/>
                        </a:lnTo>
                        <a:lnTo>
                          <a:pt x="16627" y="1998"/>
                        </a:lnTo>
                        <a:lnTo>
                          <a:pt x="14789" y="7834"/>
                        </a:lnTo>
                        <a:lnTo>
                          <a:pt x="8474" y="583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006" name="Freeform: Shape 5005">
                    <a:extLst>
                      <a:ext uri="{FF2B5EF4-FFF2-40B4-BE49-F238E27FC236}">
                        <a16:creationId xmlns:a16="http://schemas.microsoft.com/office/drawing/2014/main" id="{921EED34-D3A5-E3C2-9D00-357DD6D69167}"/>
                      </a:ext>
                    </a:extLst>
                  </p:cNvPr>
                  <p:cNvSpPr/>
                  <p:nvPr/>
                </p:nvSpPr>
                <p:spPr>
                  <a:xfrm>
                    <a:off x="5078589" y="3278454"/>
                    <a:ext cx="24984" cy="28815"/>
                  </a:xfrm>
                  <a:custGeom>
                    <a:avLst/>
                    <a:gdLst>
                      <a:gd name="connsiteX0" fmla="*/ 9870 w 24984"/>
                      <a:gd name="connsiteY0" fmla="*/ 7232 h 28815"/>
                      <a:gd name="connsiteX1" fmla="*/ 4514 w 24984"/>
                      <a:gd name="connsiteY1" fmla="*/ 4434 h 28815"/>
                      <a:gd name="connsiteX2" fmla="*/ 9390 w 24984"/>
                      <a:gd name="connsiteY2" fmla="*/ 357 h 28815"/>
                      <a:gd name="connsiteX3" fmla="*/ 16904 w 24984"/>
                      <a:gd name="connsiteY3" fmla="*/ 916 h 28815"/>
                      <a:gd name="connsiteX4" fmla="*/ 22820 w 24984"/>
                      <a:gd name="connsiteY4" fmla="*/ 3874 h 28815"/>
                      <a:gd name="connsiteX5" fmla="*/ 24898 w 24984"/>
                      <a:gd name="connsiteY5" fmla="*/ 7312 h 28815"/>
                      <a:gd name="connsiteX6" fmla="*/ 23939 w 24984"/>
                      <a:gd name="connsiteY6" fmla="*/ 13227 h 28815"/>
                      <a:gd name="connsiteX7" fmla="*/ 21541 w 24984"/>
                      <a:gd name="connsiteY7" fmla="*/ 20582 h 28815"/>
                      <a:gd name="connsiteX8" fmla="*/ 20422 w 24984"/>
                      <a:gd name="connsiteY8" fmla="*/ 25298 h 28815"/>
                      <a:gd name="connsiteX9" fmla="*/ 20582 w 24984"/>
                      <a:gd name="connsiteY9" fmla="*/ 28815 h 28815"/>
                      <a:gd name="connsiteX10" fmla="*/ 14346 w 24984"/>
                      <a:gd name="connsiteY10" fmla="*/ 26897 h 28815"/>
                      <a:gd name="connsiteX11" fmla="*/ 14346 w 24984"/>
                      <a:gd name="connsiteY11" fmla="*/ 24898 h 28815"/>
                      <a:gd name="connsiteX12" fmla="*/ 14346 w 24984"/>
                      <a:gd name="connsiteY12" fmla="*/ 24099 h 28815"/>
                      <a:gd name="connsiteX13" fmla="*/ 10189 w 24984"/>
                      <a:gd name="connsiteY13" fmla="*/ 25378 h 28815"/>
                      <a:gd name="connsiteX14" fmla="*/ 6033 w 24984"/>
                      <a:gd name="connsiteY14" fmla="*/ 24898 h 28815"/>
                      <a:gd name="connsiteX15" fmla="*/ 917 w 24984"/>
                      <a:gd name="connsiteY15" fmla="*/ 21061 h 28815"/>
                      <a:gd name="connsiteX16" fmla="*/ 357 w 24984"/>
                      <a:gd name="connsiteY16" fmla="*/ 15385 h 28815"/>
                      <a:gd name="connsiteX17" fmla="*/ 2435 w 24984"/>
                      <a:gd name="connsiteY17" fmla="*/ 12108 h 28815"/>
                      <a:gd name="connsiteX18" fmla="*/ 5873 w 24984"/>
                      <a:gd name="connsiteY18" fmla="*/ 10509 h 28815"/>
                      <a:gd name="connsiteX19" fmla="*/ 11309 w 24984"/>
                      <a:gd name="connsiteY19" fmla="*/ 10589 h 28815"/>
                      <a:gd name="connsiteX20" fmla="*/ 17864 w 24984"/>
                      <a:gd name="connsiteY20" fmla="*/ 10989 h 28815"/>
                      <a:gd name="connsiteX21" fmla="*/ 18024 w 24984"/>
                      <a:gd name="connsiteY21" fmla="*/ 10349 h 28815"/>
                      <a:gd name="connsiteX22" fmla="*/ 17944 w 24984"/>
                      <a:gd name="connsiteY22" fmla="*/ 7471 h 28815"/>
                      <a:gd name="connsiteX23" fmla="*/ 14826 w 24984"/>
                      <a:gd name="connsiteY23" fmla="*/ 5633 h 28815"/>
                      <a:gd name="connsiteX24" fmla="*/ 12028 w 24984"/>
                      <a:gd name="connsiteY24" fmla="*/ 5473 h 28815"/>
                      <a:gd name="connsiteX25" fmla="*/ 9790 w 24984"/>
                      <a:gd name="connsiteY25" fmla="*/ 7312 h 28815"/>
                      <a:gd name="connsiteX26" fmla="*/ 16665 w 24984"/>
                      <a:gd name="connsiteY26" fmla="*/ 14986 h 28815"/>
                      <a:gd name="connsiteX27" fmla="*/ 12508 w 24984"/>
                      <a:gd name="connsiteY27" fmla="*/ 14746 h 28815"/>
                      <a:gd name="connsiteX28" fmla="*/ 8750 w 24984"/>
                      <a:gd name="connsiteY28" fmla="*/ 14746 h 28815"/>
                      <a:gd name="connsiteX29" fmla="*/ 6832 w 24984"/>
                      <a:gd name="connsiteY29" fmla="*/ 16585 h 28815"/>
                      <a:gd name="connsiteX30" fmla="*/ 7072 w 24984"/>
                      <a:gd name="connsiteY30" fmla="*/ 19143 h 28815"/>
                      <a:gd name="connsiteX31" fmla="*/ 9310 w 24984"/>
                      <a:gd name="connsiteY31" fmla="*/ 20901 h 28815"/>
                      <a:gd name="connsiteX32" fmla="*/ 12907 w 24984"/>
                      <a:gd name="connsiteY32" fmla="*/ 20821 h 28815"/>
                      <a:gd name="connsiteX33" fmla="*/ 15066 w 24984"/>
                      <a:gd name="connsiteY33" fmla="*/ 19223 h 28815"/>
                      <a:gd name="connsiteX34" fmla="*/ 16265 w 24984"/>
                      <a:gd name="connsiteY34" fmla="*/ 16265 h 28815"/>
                      <a:gd name="connsiteX35" fmla="*/ 16665 w 24984"/>
                      <a:gd name="connsiteY35" fmla="*/ 14986 h 2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984" h="28815">
                        <a:moveTo>
                          <a:pt x="9870" y="7232"/>
                        </a:moveTo>
                        <a:lnTo>
                          <a:pt x="4514" y="4434"/>
                        </a:lnTo>
                        <a:cubicBezTo>
                          <a:pt x="5873" y="2356"/>
                          <a:pt x="7552" y="996"/>
                          <a:pt x="9390" y="357"/>
                        </a:cubicBezTo>
                        <a:cubicBezTo>
                          <a:pt x="11309" y="-283"/>
                          <a:pt x="13787" y="-43"/>
                          <a:pt x="16904" y="916"/>
                        </a:cubicBezTo>
                        <a:cubicBezTo>
                          <a:pt x="19702" y="1796"/>
                          <a:pt x="21701" y="2755"/>
                          <a:pt x="22820" y="3874"/>
                        </a:cubicBezTo>
                        <a:cubicBezTo>
                          <a:pt x="23939" y="4993"/>
                          <a:pt x="24659" y="6113"/>
                          <a:pt x="24898" y="7312"/>
                        </a:cubicBezTo>
                        <a:cubicBezTo>
                          <a:pt x="25138" y="8511"/>
                          <a:pt x="24898" y="10509"/>
                          <a:pt x="23939" y="13227"/>
                        </a:cubicBezTo>
                        <a:lnTo>
                          <a:pt x="21541" y="20582"/>
                        </a:lnTo>
                        <a:cubicBezTo>
                          <a:pt x="20901" y="22660"/>
                          <a:pt x="20502" y="24259"/>
                          <a:pt x="20422" y="25298"/>
                        </a:cubicBezTo>
                        <a:cubicBezTo>
                          <a:pt x="20342" y="26337"/>
                          <a:pt x="20422" y="27536"/>
                          <a:pt x="20582" y="28815"/>
                        </a:cubicBezTo>
                        <a:lnTo>
                          <a:pt x="14346" y="26897"/>
                        </a:lnTo>
                        <a:cubicBezTo>
                          <a:pt x="14346" y="26417"/>
                          <a:pt x="14346" y="25778"/>
                          <a:pt x="14346" y="24898"/>
                        </a:cubicBezTo>
                        <a:cubicBezTo>
                          <a:pt x="14346" y="24499"/>
                          <a:pt x="14346" y="24259"/>
                          <a:pt x="14346" y="24099"/>
                        </a:cubicBezTo>
                        <a:cubicBezTo>
                          <a:pt x="12907" y="24818"/>
                          <a:pt x="11549" y="25218"/>
                          <a:pt x="10189" y="25378"/>
                        </a:cubicBezTo>
                        <a:cubicBezTo>
                          <a:pt x="8830" y="25538"/>
                          <a:pt x="7392" y="25378"/>
                          <a:pt x="6033" y="24898"/>
                        </a:cubicBezTo>
                        <a:cubicBezTo>
                          <a:pt x="3555" y="24099"/>
                          <a:pt x="1876" y="22900"/>
                          <a:pt x="917" y="21061"/>
                        </a:cubicBezTo>
                        <a:cubicBezTo>
                          <a:pt x="-43" y="19303"/>
                          <a:pt x="-283" y="17384"/>
                          <a:pt x="357" y="15385"/>
                        </a:cubicBezTo>
                        <a:cubicBezTo>
                          <a:pt x="757" y="14027"/>
                          <a:pt x="1476" y="12907"/>
                          <a:pt x="2435" y="12108"/>
                        </a:cubicBezTo>
                        <a:cubicBezTo>
                          <a:pt x="3395" y="11229"/>
                          <a:pt x="4514" y="10749"/>
                          <a:pt x="5873" y="10509"/>
                        </a:cubicBezTo>
                        <a:cubicBezTo>
                          <a:pt x="7232" y="10269"/>
                          <a:pt x="8991" y="10349"/>
                          <a:pt x="11309" y="10589"/>
                        </a:cubicBezTo>
                        <a:cubicBezTo>
                          <a:pt x="14426" y="10989"/>
                          <a:pt x="16585" y="11069"/>
                          <a:pt x="17864" y="10989"/>
                        </a:cubicBezTo>
                        <a:lnTo>
                          <a:pt x="18024" y="10349"/>
                        </a:lnTo>
                        <a:cubicBezTo>
                          <a:pt x="18423" y="9150"/>
                          <a:pt x="18343" y="8191"/>
                          <a:pt x="17944" y="7471"/>
                        </a:cubicBezTo>
                        <a:cubicBezTo>
                          <a:pt x="17544" y="6752"/>
                          <a:pt x="16505" y="6192"/>
                          <a:pt x="14826" y="5633"/>
                        </a:cubicBezTo>
                        <a:cubicBezTo>
                          <a:pt x="13707" y="5313"/>
                          <a:pt x="12747" y="5233"/>
                          <a:pt x="12028" y="5473"/>
                        </a:cubicBezTo>
                        <a:cubicBezTo>
                          <a:pt x="11309" y="5713"/>
                          <a:pt x="10509" y="6352"/>
                          <a:pt x="9790" y="7312"/>
                        </a:cubicBezTo>
                        <a:close/>
                        <a:moveTo>
                          <a:pt x="16665" y="14986"/>
                        </a:moveTo>
                        <a:cubicBezTo>
                          <a:pt x="15785" y="14986"/>
                          <a:pt x="14426" y="14986"/>
                          <a:pt x="12508" y="14746"/>
                        </a:cubicBezTo>
                        <a:cubicBezTo>
                          <a:pt x="10669" y="14586"/>
                          <a:pt x="9390" y="14586"/>
                          <a:pt x="8750" y="14746"/>
                        </a:cubicBezTo>
                        <a:cubicBezTo>
                          <a:pt x="7791" y="15066"/>
                          <a:pt x="7072" y="15705"/>
                          <a:pt x="6832" y="16585"/>
                        </a:cubicBezTo>
                        <a:cubicBezTo>
                          <a:pt x="6512" y="17464"/>
                          <a:pt x="6672" y="18343"/>
                          <a:pt x="7072" y="19143"/>
                        </a:cubicBezTo>
                        <a:cubicBezTo>
                          <a:pt x="7552" y="20022"/>
                          <a:pt x="8271" y="20582"/>
                          <a:pt x="9310" y="20901"/>
                        </a:cubicBezTo>
                        <a:cubicBezTo>
                          <a:pt x="10429" y="21221"/>
                          <a:pt x="11629" y="21221"/>
                          <a:pt x="12907" y="20821"/>
                        </a:cubicBezTo>
                        <a:cubicBezTo>
                          <a:pt x="13867" y="20502"/>
                          <a:pt x="14586" y="19942"/>
                          <a:pt x="15066" y="19223"/>
                        </a:cubicBezTo>
                        <a:cubicBezTo>
                          <a:pt x="15386" y="18743"/>
                          <a:pt x="15785" y="17704"/>
                          <a:pt x="16265" y="16265"/>
                        </a:cubicBezTo>
                        <a:lnTo>
                          <a:pt x="16665" y="1498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7" name="Graphic 2243">
                  <a:extLst>
                    <a:ext uri="{FF2B5EF4-FFF2-40B4-BE49-F238E27FC236}">
                      <a16:creationId xmlns:a16="http://schemas.microsoft.com/office/drawing/2014/main" id="{2AEEC462-F408-F2E1-0C41-305F41F39660}"/>
                    </a:ext>
                  </a:extLst>
                </p:cNvPr>
                <p:cNvGrpSpPr/>
                <p:nvPr/>
              </p:nvGrpSpPr>
              <p:grpSpPr>
                <a:xfrm>
                  <a:off x="4881017" y="3260025"/>
                  <a:ext cx="204883" cy="102481"/>
                  <a:chOff x="4881017" y="3260025"/>
                  <a:chExt cx="204883" cy="102481"/>
                </a:xfrm>
                <a:solidFill>
                  <a:srgbClr val="000000"/>
                </a:solidFill>
              </p:grpSpPr>
              <p:sp>
                <p:nvSpPr>
                  <p:cNvPr id="4991" name="Freeform: Shape 4990">
                    <a:extLst>
                      <a:ext uri="{FF2B5EF4-FFF2-40B4-BE49-F238E27FC236}">
                        <a16:creationId xmlns:a16="http://schemas.microsoft.com/office/drawing/2014/main" id="{464BFF12-7A4D-C8D2-880E-F3C2C44D3D31}"/>
                      </a:ext>
                    </a:extLst>
                  </p:cNvPr>
                  <p:cNvSpPr/>
                  <p:nvPr/>
                </p:nvSpPr>
                <p:spPr>
                  <a:xfrm>
                    <a:off x="4881017" y="3260025"/>
                    <a:ext cx="31016" cy="34613"/>
                  </a:xfrm>
                  <a:custGeom>
                    <a:avLst/>
                    <a:gdLst>
                      <a:gd name="connsiteX0" fmla="*/ 0 w 31016"/>
                      <a:gd name="connsiteY0" fmla="*/ 27019 h 34613"/>
                      <a:gd name="connsiteX1" fmla="*/ 9513 w 31016"/>
                      <a:gd name="connsiteY1" fmla="*/ 0 h 34613"/>
                      <a:gd name="connsiteX2" fmla="*/ 14949 w 31016"/>
                      <a:gd name="connsiteY2" fmla="*/ 1918 h 34613"/>
                      <a:gd name="connsiteX3" fmla="*/ 11192 w 31016"/>
                      <a:gd name="connsiteY3" fmla="*/ 12550 h 34613"/>
                      <a:gd name="connsiteX4" fmla="*/ 21824 w 31016"/>
                      <a:gd name="connsiteY4" fmla="*/ 16308 h 34613"/>
                      <a:gd name="connsiteX5" fmla="*/ 25581 w 31016"/>
                      <a:gd name="connsiteY5" fmla="*/ 5676 h 34613"/>
                      <a:gd name="connsiteX6" fmla="*/ 31016 w 31016"/>
                      <a:gd name="connsiteY6" fmla="*/ 7594 h 34613"/>
                      <a:gd name="connsiteX7" fmla="*/ 21504 w 31016"/>
                      <a:gd name="connsiteY7" fmla="*/ 34614 h 34613"/>
                      <a:gd name="connsiteX8" fmla="*/ 16068 w 31016"/>
                      <a:gd name="connsiteY8" fmla="*/ 32695 h 34613"/>
                      <a:gd name="connsiteX9" fmla="*/ 20225 w 31016"/>
                      <a:gd name="connsiteY9" fmla="*/ 20864 h 34613"/>
                      <a:gd name="connsiteX10" fmla="*/ 9593 w 31016"/>
                      <a:gd name="connsiteY10" fmla="*/ 17107 h 34613"/>
                      <a:gd name="connsiteX11" fmla="*/ 5436 w 31016"/>
                      <a:gd name="connsiteY11" fmla="*/ 28858 h 34613"/>
                      <a:gd name="connsiteX12" fmla="*/ 0 w 31016"/>
                      <a:gd name="connsiteY12" fmla="*/ 26939 h 3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16" h="34613">
                        <a:moveTo>
                          <a:pt x="0" y="27019"/>
                        </a:moveTo>
                        <a:lnTo>
                          <a:pt x="9513" y="0"/>
                        </a:lnTo>
                        <a:lnTo>
                          <a:pt x="14949" y="1918"/>
                        </a:lnTo>
                        <a:lnTo>
                          <a:pt x="11192" y="12550"/>
                        </a:lnTo>
                        <a:lnTo>
                          <a:pt x="21824" y="16308"/>
                        </a:lnTo>
                        <a:lnTo>
                          <a:pt x="25581" y="5676"/>
                        </a:lnTo>
                        <a:lnTo>
                          <a:pt x="31016" y="7594"/>
                        </a:lnTo>
                        <a:lnTo>
                          <a:pt x="21504" y="34614"/>
                        </a:lnTo>
                        <a:lnTo>
                          <a:pt x="16068" y="32695"/>
                        </a:lnTo>
                        <a:lnTo>
                          <a:pt x="20225" y="20864"/>
                        </a:lnTo>
                        <a:lnTo>
                          <a:pt x="9593" y="17107"/>
                        </a:lnTo>
                        <a:lnTo>
                          <a:pt x="5436" y="28858"/>
                        </a:lnTo>
                        <a:lnTo>
                          <a:pt x="0" y="2693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92" name="Freeform: Shape 4991">
                    <a:extLst>
                      <a:ext uri="{FF2B5EF4-FFF2-40B4-BE49-F238E27FC236}">
                        <a16:creationId xmlns:a16="http://schemas.microsoft.com/office/drawing/2014/main" id="{942115B6-D52E-751D-961D-7569D1572B4E}"/>
                      </a:ext>
                    </a:extLst>
                  </p:cNvPr>
                  <p:cNvSpPr/>
                  <p:nvPr/>
                </p:nvSpPr>
                <p:spPr>
                  <a:xfrm>
                    <a:off x="4909671" y="3279069"/>
                    <a:ext cx="21711" cy="21814"/>
                  </a:xfrm>
                  <a:custGeom>
                    <a:avLst/>
                    <a:gdLst>
                      <a:gd name="connsiteX0" fmla="*/ 923 w 21711"/>
                      <a:gd name="connsiteY0" fmla="*/ 7096 h 21814"/>
                      <a:gd name="connsiteX1" fmla="*/ 3961 w 21711"/>
                      <a:gd name="connsiteY1" fmla="*/ 2539 h 21814"/>
                      <a:gd name="connsiteX2" fmla="*/ 8837 w 21711"/>
                      <a:gd name="connsiteY2" fmla="*/ 141 h 21814"/>
                      <a:gd name="connsiteX3" fmla="*/ 14513 w 21711"/>
                      <a:gd name="connsiteY3" fmla="*/ 701 h 21814"/>
                      <a:gd name="connsiteX4" fmla="*/ 20748 w 21711"/>
                      <a:gd name="connsiteY4" fmla="*/ 6136 h 21814"/>
                      <a:gd name="connsiteX5" fmla="*/ 20988 w 21711"/>
                      <a:gd name="connsiteY5" fmla="*/ 14450 h 21814"/>
                      <a:gd name="connsiteX6" fmla="*/ 15552 w 21711"/>
                      <a:gd name="connsiteY6" fmla="*/ 20765 h 21814"/>
                      <a:gd name="connsiteX7" fmla="*/ 7318 w 21711"/>
                      <a:gd name="connsiteY7" fmla="*/ 21165 h 21814"/>
                      <a:gd name="connsiteX8" fmla="*/ 2602 w 21711"/>
                      <a:gd name="connsiteY8" fmla="*/ 18127 h 21814"/>
                      <a:gd name="connsiteX9" fmla="*/ 124 w 21711"/>
                      <a:gd name="connsiteY9" fmla="*/ 13251 h 21814"/>
                      <a:gd name="connsiteX10" fmla="*/ 843 w 21711"/>
                      <a:gd name="connsiteY10" fmla="*/ 7096 h 21814"/>
                      <a:gd name="connsiteX11" fmla="*/ 6120 w 21711"/>
                      <a:gd name="connsiteY11" fmla="*/ 9254 h 21814"/>
                      <a:gd name="connsiteX12" fmla="*/ 5959 w 21711"/>
                      <a:gd name="connsiteY12" fmla="*/ 14210 h 21814"/>
                      <a:gd name="connsiteX13" fmla="*/ 8837 w 21711"/>
                      <a:gd name="connsiteY13" fmla="*/ 16928 h 21814"/>
                      <a:gd name="connsiteX14" fmla="*/ 12754 w 21711"/>
                      <a:gd name="connsiteY14" fmla="*/ 16608 h 21814"/>
                      <a:gd name="connsiteX15" fmla="*/ 15712 w 21711"/>
                      <a:gd name="connsiteY15" fmla="*/ 12612 h 21814"/>
                      <a:gd name="connsiteX16" fmla="*/ 15872 w 21711"/>
                      <a:gd name="connsiteY16" fmla="*/ 7735 h 21814"/>
                      <a:gd name="connsiteX17" fmla="*/ 12994 w 21711"/>
                      <a:gd name="connsiteY17" fmla="*/ 5017 h 21814"/>
                      <a:gd name="connsiteX18" fmla="*/ 9077 w 21711"/>
                      <a:gd name="connsiteY18" fmla="*/ 5337 h 21814"/>
                      <a:gd name="connsiteX19" fmla="*/ 6120 w 21711"/>
                      <a:gd name="connsiteY19" fmla="*/ 9334 h 2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711" h="21814">
                        <a:moveTo>
                          <a:pt x="923" y="7096"/>
                        </a:moveTo>
                        <a:cubicBezTo>
                          <a:pt x="1563" y="5417"/>
                          <a:pt x="2522" y="3898"/>
                          <a:pt x="3961" y="2539"/>
                        </a:cubicBezTo>
                        <a:cubicBezTo>
                          <a:pt x="5320" y="1260"/>
                          <a:pt x="6999" y="461"/>
                          <a:pt x="8837" y="141"/>
                        </a:cubicBezTo>
                        <a:cubicBezTo>
                          <a:pt x="10676" y="-179"/>
                          <a:pt x="12595" y="61"/>
                          <a:pt x="14513" y="701"/>
                        </a:cubicBezTo>
                        <a:cubicBezTo>
                          <a:pt x="17471" y="1740"/>
                          <a:pt x="19549" y="3578"/>
                          <a:pt x="20748" y="6136"/>
                        </a:cubicBezTo>
                        <a:cubicBezTo>
                          <a:pt x="21947" y="8695"/>
                          <a:pt x="22027" y="11493"/>
                          <a:pt x="20988" y="14450"/>
                        </a:cubicBezTo>
                        <a:cubicBezTo>
                          <a:pt x="19949" y="17408"/>
                          <a:pt x="18110" y="19486"/>
                          <a:pt x="15552" y="20765"/>
                        </a:cubicBezTo>
                        <a:cubicBezTo>
                          <a:pt x="12994" y="22044"/>
                          <a:pt x="10196" y="22124"/>
                          <a:pt x="7318" y="21165"/>
                        </a:cubicBezTo>
                        <a:cubicBezTo>
                          <a:pt x="5560" y="20525"/>
                          <a:pt x="3961" y="19486"/>
                          <a:pt x="2602" y="18127"/>
                        </a:cubicBezTo>
                        <a:cubicBezTo>
                          <a:pt x="1243" y="16768"/>
                          <a:pt x="444" y="15090"/>
                          <a:pt x="124" y="13251"/>
                        </a:cubicBezTo>
                        <a:cubicBezTo>
                          <a:pt x="-196" y="11413"/>
                          <a:pt x="124" y="9334"/>
                          <a:pt x="843" y="7096"/>
                        </a:cubicBezTo>
                        <a:close/>
                        <a:moveTo>
                          <a:pt x="6120" y="9254"/>
                        </a:moveTo>
                        <a:cubicBezTo>
                          <a:pt x="5480" y="11173"/>
                          <a:pt x="5400" y="12851"/>
                          <a:pt x="5959" y="14210"/>
                        </a:cubicBezTo>
                        <a:cubicBezTo>
                          <a:pt x="6519" y="15569"/>
                          <a:pt x="7478" y="16449"/>
                          <a:pt x="8837" y="16928"/>
                        </a:cubicBezTo>
                        <a:cubicBezTo>
                          <a:pt x="10196" y="17408"/>
                          <a:pt x="11475" y="17248"/>
                          <a:pt x="12754" y="16608"/>
                        </a:cubicBezTo>
                        <a:cubicBezTo>
                          <a:pt x="14033" y="15889"/>
                          <a:pt x="14993" y="14530"/>
                          <a:pt x="15712" y="12612"/>
                        </a:cubicBezTo>
                        <a:cubicBezTo>
                          <a:pt x="16351" y="10693"/>
                          <a:pt x="16431" y="9094"/>
                          <a:pt x="15872" y="7735"/>
                        </a:cubicBezTo>
                        <a:cubicBezTo>
                          <a:pt x="15312" y="6376"/>
                          <a:pt x="14353" y="5497"/>
                          <a:pt x="12994" y="5017"/>
                        </a:cubicBezTo>
                        <a:cubicBezTo>
                          <a:pt x="11635" y="4538"/>
                          <a:pt x="10356" y="4698"/>
                          <a:pt x="9077" y="5337"/>
                        </a:cubicBezTo>
                        <a:cubicBezTo>
                          <a:pt x="7798" y="6056"/>
                          <a:pt x="6839" y="7336"/>
                          <a:pt x="6120" y="933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93" name="Freeform: Shape 4992">
                    <a:extLst>
                      <a:ext uri="{FF2B5EF4-FFF2-40B4-BE49-F238E27FC236}">
                        <a16:creationId xmlns:a16="http://schemas.microsoft.com/office/drawing/2014/main" id="{B35D4A91-A1DE-AB38-C236-4C3FDF54DCB8}"/>
                      </a:ext>
                    </a:extLst>
                  </p:cNvPr>
                  <p:cNvSpPr/>
                  <p:nvPr/>
                </p:nvSpPr>
                <p:spPr>
                  <a:xfrm>
                    <a:off x="4931139" y="3285206"/>
                    <a:ext cx="22972" cy="25900"/>
                  </a:xfrm>
                  <a:custGeom>
                    <a:avLst/>
                    <a:gdLst>
                      <a:gd name="connsiteX0" fmla="*/ 17826 w 22972"/>
                      <a:gd name="connsiteY0" fmla="*/ 25820 h 25900"/>
                      <a:gd name="connsiteX1" fmla="*/ 12631 w 22972"/>
                      <a:gd name="connsiteY1" fmla="*/ 23982 h 25900"/>
                      <a:gd name="connsiteX2" fmla="*/ 16148 w 22972"/>
                      <a:gd name="connsiteY2" fmla="*/ 13989 h 25900"/>
                      <a:gd name="connsiteX3" fmla="*/ 17267 w 22972"/>
                      <a:gd name="connsiteY3" fmla="*/ 9753 h 25900"/>
                      <a:gd name="connsiteX4" fmla="*/ 16707 w 22972"/>
                      <a:gd name="connsiteY4" fmla="*/ 7914 h 25900"/>
                      <a:gd name="connsiteX5" fmla="*/ 15109 w 22972"/>
                      <a:gd name="connsiteY5" fmla="*/ 6795 h 25900"/>
                      <a:gd name="connsiteX6" fmla="*/ 12470 w 22972"/>
                      <a:gd name="connsiteY6" fmla="*/ 6715 h 25900"/>
                      <a:gd name="connsiteX7" fmla="*/ 10312 w 22972"/>
                      <a:gd name="connsiteY7" fmla="*/ 8154 h 25900"/>
                      <a:gd name="connsiteX8" fmla="*/ 8313 w 22972"/>
                      <a:gd name="connsiteY8" fmla="*/ 12470 h 25900"/>
                      <a:gd name="connsiteX9" fmla="*/ 5196 w 22972"/>
                      <a:gd name="connsiteY9" fmla="*/ 21344 h 25900"/>
                      <a:gd name="connsiteX10" fmla="*/ 0 w 22972"/>
                      <a:gd name="connsiteY10" fmla="*/ 19505 h 25900"/>
                      <a:gd name="connsiteX11" fmla="*/ 6875 w 22972"/>
                      <a:gd name="connsiteY11" fmla="*/ 0 h 25900"/>
                      <a:gd name="connsiteX12" fmla="*/ 11671 w 22972"/>
                      <a:gd name="connsiteY12" fmla="*/ 1679 h 25900"/>
                      <a:gd name="connsiteX13" fmla="*/ 10632 w 22972"/>
                      <a:gd name="connsiteY13" fmla="*/ 4557 h 25900"/>
                      <a:gd name="connsiteX14" fmla="*/ 18226 w 22972"/>
                      <a:gd name="connsiteY14" fmla="*/ 3517 h 25900"/>
                      <a:gd name="connsiteX15" fmla="*/ 21104 w 22972"/>
                      <a:gd name="connsiteY15" fmla="*/ 5276 h 25900"/>
                      <a:gd name="connsiteX16" fmla="*/ 22703 w 22972"/>
                      <a:gd name="connsiteY16" fmla="*/ 7594 h 25900"/>
                      <a:gd name="connsiteX17" fmla="*/ 22942 w 22972"/>
                      <a:gd name="connsiteY17" fmla="*/ 10152 h 25900"/>
                      <a:gd name="connsiteX18" fmla="*/ 21983 w 22972"/>
                      <a:gd name="connsiteY18" fmla="*/ 13750 h 25900"/>
                      <a:gd name="connsiteX19" fmla="*/ 17667 w 22972"/>
                      <a:gd name="connsiteY19" fmla="*/ 25900 h 2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972" h="25900">
                        <a:moveTo>
                          <a:pt x="17826" y="25820"/>
                        </a:moveTo>
                        <a:lnTo>
                          <a:pt x="12631" y="23982"/>
                        </a:lnTo>
                        <a:lnTo>
                          <a:pt x="16148" y="13989"/>
                        </a:lnTo>
                        <a:cubicBezTo>
                          <a:pt x="16867" y="11911"/>
                          <a:pt x="17267" y="10472"/>
                          <a:pt x="17267" y="9753"/>
                        </a:cubicBezTo>
                        <a:cubicBezTo>
                          <a:pt x="17267" y="9033"/>
                          <a:pt x="17107" y="8474"/>
                          <a:pt x="16707" y="7914"/>
                        </a:cubicBezTo>
                        <a:cubicBezTo>
                          <a:pt x="16307" y="7355"/>
                          <a:pt x="15828" y="7035"/>
                          <a:pt x="15109" y="6795"/>
                        </a:cubicBezTo>
                        <a:cubicBezTo>
                          <a:pt x="14229" y="6475"/>
                          <a:pt x="13350" y="6475"/>
                          <a:pt x="12470" y="6715"/>
                        </a:cubicBezTo>
                        <a:cubicBezTo>
                          <a:pt x="11591" y="6955"/>
                          <a:pt x="10872" y="7434"/>
                          <a:pt x="10312" y="8154"/>
                        </a:cubicBezTo>
                        <a:cubicBezTo>
                          <a:pt x="9752" y="8873"/>
                          <a:pt x="9113" y="10312"/>
                          <a:pt x="8313" y="12470"/>
                        </a:cubicBezTo>
                        <a:lnTo>
                          <a:pt x="5196" y="21344"/>
                        </a:lnTo>
                        <a:lnTo>
                          <a:pt x="0" y="19505"/>
                        </a:lnTo>
                        <a:lnTo>
                          <a:pt x="6875" y="0"/>
                        </a:lnTo>
                        <a:lnTo>
                          <a:pt x="11671" y="1679"/>
                        </a:lnTo>
                        <a:lnTo>
                          <a:pt x="10632" y="4557"/>
                        </a:lnTo>
                        <a:cubicBezTo>
                          <a:pt x="13110" y="2958"/>
                          <a:pt x="15668" y="2558"/>
                          <a:pt x="18226" y="3517"/>
                        </a:cubicBezTo>
                        <a:cubicBezTo>
                          <a:pt x="19345" y="3917"/>
                          <a:pt x="20304" y="4477"/>
                          <a:pt x="21104" y="5276"/>
                        </a:cubicBezTo>
                        <a:cubicBezTo>
                          <a:pt x="21903" y="6075"/>
                          <a:pt x="22463" y="6795"/>
                          <a:pt x="22703" y="7594"/>
                        </a:cubicBezTo>
                        <a:cubicBezTo>
                          <a:pt x="22942" y="8394"/>
                          <a:pt x="23022" y="9273"/>
                          <a:pt x="22942" y="10152"/>
                        </a:cubicBezTo>
                        <a:cubicBezTo>
                          <a:pt x="22862" y="11032"/>
                          <a:pt x="22543" y="12231"/>
                          <a:pt x="21983" y="13750"/>
                        </a:cubicBezTo>
                        <a:lnTo>
                          <a:pt x="17667" y="2590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94" name="Freeform: Shape 4993">
                    <a:extLst>
                      <a:ext uri="{FF2B5EF4-FFF2-40B4-BE49-F238E27FC236}">
                        <a16:creationId xmlns:a16="http://schemas.microsoft.com/office/drawing/2014/main" id="{A863DBAD-0DD2-8F1D-91EE-4AB82BF65D40}"/>
                      </a:ext>
                    </a:extLst>
                  </p:cNvPr>
                  <p:cNvSpPr/>
                  <p:nvPr/>
                </p:nvSpPr>
                <p:spPr>
                  <a:xfrm>
                    <a:off x="4952685" y="3294904"/>
                    <a:ext cx="26417" cy="29871"/>
                  </a:xfrm>
                  <a:custGeom>
                    <a:avLst/>
                    <a:gdLst>
                      <a:gd name="connsiteX0" fmla="*/ 597 w 26417"/>
                      <a:gd name="connsiteY0" fmla="*/ 19080 h 29871"/>
                      <a:gd name="connsiteX1" fmla="*/ 6272 w 26417"/>
                      <a:gd name="connsiteY1" fmla="*/ 21877 h 29871"/>
                      <a:gd name="connsiteX2" fmla="*/ 6432 w 26417"/>
                      <a:gd name="connsiteY2" fmla="*/ 23556 h 29871"/>
                      <a:gd name="connsiteX3" fmla="*/ 8511 w 26417"/>
                      <a:gd name="connsiteY3" fmla="*/ 24915 h 29871"/>
                      <a:gd name="connsiteX4" fmla="*/ 11788 w 26417"/>
                      <a:gd name="connsiteY4" fmla="*/ 25395 h 29871"/>
                      <a:gd name="connsiteX5" fmla="*/ 13307 w 26417"/>
                      <a:gd name="connsiteY5" fmla="*/ 24435 h 29871"/>
                      <a:gd name="connsiteX6" fmla="*/ 14346 w 26417"/>
                      <a:gd name="connsiteY6" fmla="*/ 22117 h 29871"/>
                      <a:gd name="connsiteX7" fmla="*/ 15386 w 26417"/>
                      <a:gd name="connsiteY7" fmla="*/ 19239 h 29871"/>
                      <a:gd name="connsiteX8" fmla="*/ 8431 w 26417"/>
                      <a:gd name="connsiteY8" fmla="*/ 20359 h 29871"/>
                      <a:gd name="connsiteX9" fmla="*/ 3395 w 26417"/>
                      <a:gd name="connsiteY9" fmla="*/ 14843 h 29871"/>
                      <a:gd name="connsiteX10" fmla="*/ 3874 w 26417"/>
                      <a:gd name="connsiteY10" fmla="*/ 7648 h 29871"/>
                      <a:gd name="connsiteX11" fmla="*/ 8910 w 26417"/>
                      <a:gd name="connsiteY11" fmla="*/ 1013 h 29871"/>
                      <a:gd name="connsiteX12" fmla="*/ 15705 w 26417"/>
                      <a:gd name="connsiteY12" fmla="*/ 534 h 29871"/>
                      <a:gd name="connsiteX13" fmla="*/ 20582 w 26417"/>
                      <a:gd name="connsiteY13" fmla="*/ 5810 h 29871"/>
                      <a:gd name="connsiteX14" fmla="*/ 21541 w 26417"/>
                      <a:gd name="connsiteY14" fmla="*/ 3092 h 29871"/>
                      <a:gd name="connsiteX15" fmla="*/ 26417 w 26417"/>
                      <a:gd name="connsiteY15" fmla="*/ 4770 h 29871"/>
                      <a:gd name="connsiteX16" fmla="*/ 20182 w 26417"/>
                      <a:gd name="connsiteY16" fmla="*/ 22277 h 29871"/>
                      <a:gd name="connsiteX17" fmla="*/ 17784 w 26417"/>
                      <a:gd name="connsiteY17" fmla="*/ 27233 h 29871"/>
                      <a:gd name="connsiteX18" fmla="*/ 15226 w 26417"/>
                      <a:gd name="connsiteY18" fmla="*/ 29312 h 29871"/>
                      <a:gd name="connsiteX19" fmla="*/ 11948 w 26417"/>
                      <a:gd name="connsiteY19" fmla="*/ 29871 h 29871"/>
                      <a:gd name="connsiteX20" fmla="*/ 7392 w 26417"/>
                      <a:gd name="connsiteY20" fmla="*/ 28912 h 29871"/>
                      <a:gd name="connsiteX21" fmla="*/ 917 w 26417"/>
                      <a:gd name="connsiteY21" fmla="*/ 24675 h 29871"/>
                      <a:gd name="connsiteX22" fmla="*/ 357 w 26417"/>
                      <a:gd name="connsiteY22" fmla="*/ 19639 h 29871"/>
                      <a:gd name="connsiteX23" fmla="*/ 597 w 26417"/>
                      <a:gd name="connsiteY23" fmla="*/ 19000 h 29871"/>
                      <a:gd name="connsiteX24" fmla="*/ 9310 w 26417"/>
                      <a:gd name="connsiteY24" fmla="*/ 9247 h 29871"/>
                      <a:gd name="connsiteX25" fmla="*/ 8910 w 26417"/>
                      <a:gd name="connsiteY25" fmla="*/ 14203 h 29871"/>
                      <a:gd name="connsiteX26" fmla="*/ 11389 w 26417"/>
                      <a:gd name="connsiteY26" fmla="*/ 16681 h 29871"/>
                      <a:gd name="connsiteX27" fmla="*/ 15146 w 26417"/>
                      <a:gd name="connsiteY27" fmla="*/ 16362 h 29871"/>
                      <a:gd name="connsiteX28" fmla="*/ 18024 w 26417"/>
                      <a:gd name="connsiteY28" fmla="*/ 12444 h 29871"/>
                      <a:gd name="connsiteX29" fmla="*/ 18343 w 26417"/>
                      <a:gd name="connsiteY29" fmla="*/ 7488 h 29871"/>
                      <a:gd name="connsiteX30" fmla="*/ 15705 w 26417"/>
                      <a:gd name="connsiteY30" fmla="*/ 4930 h 29871"/>
                      <a:gd name="connsiteX31" fmla="*/ 12108 w 26417"/>
                      <a:gd name="connsiteY31" fmla="*/ 5330 h 29871"/>
                      <a:gd name="connsiteX32" fmla="*/ 9310 w 26417"/>
                      <a:gd name="connsiteY32" fmla="*/ 9327 h 2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417" h="29871">
                        <a:moveTo>
                          <a:pt x="597" y="19080"/>
                        </a:moveTo>
                        <a:lnTo>
                          <a:pt x="6272" y="21877"/>
                        </a:lnTo>
                        <a:cubicBezTo>
                          <a:pt x="6113" y="22597"/>
                          <a:pt x="6192" y="23156"/>
                          <a:pt x="6432" y="23556"/>
                        </a:cubicBezTo>
                        <a:cubicBezTo>
                          <a:pt x="6752" y="24116"/>
                          <a:pt x="7472" y="24515"/>
                          <a:pt x="8511" y="24915"/>
                        </a:cubicBezTo>
                        <a:cubicBezTo>
                          <a:pt x="9870" y="25395"/>
                          <a:pt x="10909" y="25555"/>
                          <a:pt x="11788" y="25395"/>
                        </a:cubicBezTo>
                        <a:cubicBezTo>
                          <a:pt x="12348" y="25315"/>
                          <a:pt x="12827" y="24995"/>
                          <a:pt x="13307" y="24435"/>
                        </a:cubicBezTo>
                        <a:cubicBezTo>
                          <a:pt x="13627" y="24036"/>
                          <a:pt x="13947" y="23316"/>
                          <a:pt x="14346" y="22117"/>
                        </a:cubicBezTo>
                        <a:lnTo>
                          <a:pt x="15386" y="19239"/>
                        </a:lnTo>
                        <a:cubicBezTo>
                          <a:pt x="13067" y="20838"/>
                          <a:pt x="10749" y="21158"/>
                          <a:pt x="8431" y="20359"/>
                        </a:cubicBezTo>
                        <a:cubicBezTo>
                          <a:pt x="5793" y="19399"/>
                          <a:pt x="4114" y="17561"/>
                          <a:pt x="3395" y="14843"/>
                        </a:cubicBezTo>
                        <a:cubicBezTo>
                          <a:pt x="2835" y="12684"/>
                          <a:pt x="2995" y="10286"/>
                          <a:pt x="3874" y="7648"/>
                        </a:cubicBezTo>
                        <a:cubicBezTo>
                          <a:pt x="5074" y="4371"/>
                          <a:pt x="6672" y="2133"/>
                          <a:pt x="8910" y="1013"/>
                        </a:cubicBezTo>
                        <a:cubicBezTo>
                          <a:pt x="11149" y="-106"/>
                          <a:pt x="13387" y="-346"/>
                          <a:pt x="15705" y="534"/>
                        </a:cubicBezTo>
                        <a:cubicBezTo>
                          <a:pt x="18104" y="1413"/>
                          <a:pt x="19702" y="3172"/>
                          <a:pt x="20582" y="5810"/>
                        </a:cubicBezTo>
                        <a:lnTo>
                          <a:pt x="21541" y="3092"/>
                        </a:lnTo>
                        <a:lnTo>
                          <a:pt x="26417" y="4770"/>
                        </a:lnTo>
                        <a:lnTo>
                          <a:pt x="20182" y="22277"/>
                        </a:lnTo>
                        <a:cubicBezTo>
                          <a:pt x="19382" y="24595"/>
                          <a:pt x="18583" y="26274"/>
                          <a:pt x="17784" y="27233"/>
                        </a:cubicBezTo>
                        <a:cubicBezTo>
                          <a:pt x="16984" y="28192"/>
                          <a:pt x="16185" y="28912"/>
                          <a:pt x="15226" y="29312"/>
                        </a:cubicBezTo>
                        <a:cubicBezTo>
                          <a:pt x="14346" y="29711"/>
                          <a:pt x="13227" y="29871"/>
                          <a:pt x="11948" y="29871"/>
                        </a:cubicBezTo>
                        <a:cubicBezTo>
                          <a:pt x="10669" y="29871"/>
                          <a:pt x="9151" y="29472"/>
                          <a:pt x="7392" y="28912"/>
                        </a:cubicBezTo>
                        <a:cubicBezTo>
                          <a:pt x="4114" y="27713"/>
                          <a:pt x="1956" y="26354"/>
                          <a:pt x="917" y="24675"/>
                        </a:cubicBezTo>
                        <a:cubicBezTo>
                          <a:pt x="-43" y="23077"/>
                          <a:pt x="-283" y="21398"/>
                          <a:pt x="357" y="19639"/>
                        </a:cubicBezTo>
                        <a:cubicBezTo>
                          <a:pt x="357" y="19479"/>
                          <a:pt x="517" y="19239"/>
                          <a:pt x="597" y="19000"/>
                        </a:cubicBezTo>
                        <a:close/>
                        <a:moveTo>
                          <a:pt x="9310" y="9247"/>
                        </a:moveTo>
                        <a:cubicBezTo>
                          <a:pt x="8591" y="11325"/>
                          <a:pt x="8431" y="13004"/>
                          <a:pt x="8910" y="14203"/>
                        </a:cubicBezTo>
                        <a:cubicBezTo>
                          <a:pt x="9390" y="15482"/>
                          <a:pt x="10189" y="16282"/>
                          <a:pt x="11389" y="16681"/>
                        </a:cubicBezTo>
                        <a:cubicBezTo>
                          <a:pt x="12668" y="17161"/>
                          <a:pt x="13867" y="17001"/>
                          <a:pt x="15146" y="16362"/>
                        </a:cubicBezTo>
                        <a:cubicBezTo>
                          <a:pt x="16345" y="15722"/>
                          <a:pt x="17304" y="14363"/>
                          <a:pt x="18024" y="12444"/>
                        </a:cubicBezTo>
                        <a:cubicBezTo>
                          <a:pt x="18743" y="10446"/>
                          <a:pt x="18823" y="8767"/>
                          <a:pt x="18343" y="7488"/>
                        </a:cubicBezTo>
                        <a:cubicBezTo>
                          <a:pt x="17864" y="6209"/>
                          <a:pt x="16984" y="5330"/>
                          <a:pt x="15705" y="4930"/>
                        </a:cubicBezTo>
                        <a:cubicBezTo>
                          <a:pt x="14426" y="4531"/>
                          <a:pt x="13307" y="4611"/>
                          <a:pt x="12108" y="5330"/>
                        </a:cubicBezTo>
                        <a:cubicBezTo>
                          <a:pt x="10909" y="6049"/>
                          <a:pt x="10030" y="7329"/>
                          <a:pt x="9310" y="932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95" name="Freeform: Shape 4994">
                    <a:extLst>
                      <a:ext uri="{FF2B5EF4-FFF2-40B4-BE49-F238E27FC236}">
                        <a16:creationId xmlns:a16="http://schemas.microsoft.com/office/drawing/2014/main" id="{47628070-223A-8E7A-4113-87C26B523BF3}"/>
                      </a:ext>
                    </a:extLst>
                  </p:cNvPr>
                  <p:cNvSpPr/>
                  <p:nvPr/>
                </p:nvSpPr>
                <p:spPr>
                  <a:xfrm>
                    <a:off x="4987816" y="3297756"/>
                    <a:ext cx="33334" cy="35572"/>
                  </a:xfrm>
                  <a:custGeom>
                    <a:avLst/>
                    <a:gdLst>
                      <a:gd name="connsiteX0" fmla="*/ 0 w 33334"/>
                      <a:gd name="connsiteY0" fmla="*/ 27019 h 35572"/>
                      <a:gd name="connsiteX1" fmla="*/ 9513 w 33334"/>
                      <a:gd name="connsiteY1" fmla="*/ 0 h 35572"/>
                      <a:gd name="connsiteX2" fmla="*/ 14949 w 33334"/>
                      <a:gd name="connsiteY2" fmla="*/ 1918 h 35572"/>
                      <a:gd name="connsiteX3" fmla="*/ 10712 w 33334"/>
                      <a:gd name="connsiteY3" fmla="*/ 13909 h 35572"/>
                      <a:gd name="connsiteX4" fmla="*/ 25980 w 33334"/>
                      <a:gd name="connsiteY4" fmla="*/ 5835 h 35572"/>
                      <a:gd name="connsiteX5" fmla="*/ 33334 w 33334"/>
                      <a:gd name="connsiteY5" fmla="*/ 8394 h 35572"/>
                      <a:gd name="connsiteX6" fmla="*/ 19505 w 33334"/>
                      <a:gd name="connsiteY6" fmla="*/ 15348 h 35572"/>
                      <a:gd name="connsiteX7" fmla="*/ 24381 w 33334"/>
                      <a:gd name="connsiteY7" fmla="*/ 35573 h 35572"/>
                      <a:gd name="connsiteX8" fmla="*/ 17347 w 33334"/>
                      <a:gd name="connsiteY8" fmla="*/ 33095 h 35572"/>
                      <a:gd name="connsiteX9" fmla="*/ 14389 w 33334"/>
                      <a:gd name="connsiteY9" fmla="*/ 17826 h 35572"/>
                      <a:gd name="connsiteX10" fmla="*/ 8394 w 33334"/>
                      <a:gd name="connsiteY10" fmla="*/ 20784 h 35572"/>
                      <a:gd name="connsiteX11" fmla="*/ 5516 w 33334"/>
                      <a:gd name="connsiteY11" fmla="*/ 28938 h 35572"/>
                      <a:gd name="connsiteX12" fmla="*/ 80 w 33334"/>
                      <a:gd name="connsiteY12" fmla="*/ 27019 h 35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34" h="35572">
                        <a:moveTo>
                          <a:pt x="0" y="27019"/>
                        </a:moveTo>
                        <a:lnTo>
                          <a:pt x="9513" y="0"/>
                        </a:lnTo>
                        <a:lnTo>
                          <a:pt x="14949" y="1918"/>
                        </a:lnTo>
                        <a:lnTo>
                          <a:pt x="10712" y="13909"/>
                        </a:lnTo>
                        <a:lnTo>
                          <a:pt x="25980" y="5835"/>
                        </a:lnTo>
                        <a:lnTo>
                          <a:pt x="33334" y="8394"/>
                        </a:lnTo>
                        <a:lnTo>
                          <a:pt x="19505" y="15348"/>
                        </a:lnTo>
                        <a:lnTo>
                          <a:pt x="24381" y="35573"/>
                        </a:lnTo>
                        <a:lnTo>
                          <a:pt x="17347" y="33095"/>
                        </a:lnTo>
                        <a:lnTo>
                          <a:pt x="14389" y="17826"/>
                        </a:lnTo>
                        <a:lnTo>
                          <a:pt x="8394" y="20784"/>
                        </a:lnTo>
                        <a:lnTo>
                          <a:pt x="5516" y="28938"/>
                        </a:lnTo>
                        <a:lnTo>
                          <a:pt x="80" y="2701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96" name="Freeform: Shape 4995">
                    <a:extLst>
                      <a:ext uri="{FF2B5EF4-FFF2-40B4-BE49-F238E27FC236}">
                        <a16:creationId xmlns:a16="http://schemas.microsoft.com/office/drawing/2014/main" id="{AFDE430B-BAAD-6773-5590-6465AF2CF847}"/>
                      </a:ext>
                    </a:extLst>
                  </p:cNvPr>
                  <p:cNvSpPr/>
                  <p:nvPr/>
                </p:nvSpPr>
                <p:spPr>
                  <a:xfrm>
                    <a:off x="5016390" y="3316721"/>
                    <a:ext cx="21711" cy="21814"/>
                  </a:xfrm>
                  <a:custGeom>
                    <a:avLst/>
                    <a:gdLst>
                      <a:gd name="connsiteX0" fmla="*/ 924 w 21711"/>
                      <a:gd name="connsiteY0" fmla="*/ 7096 h 21814"/>
                      <a:gd name="connsiteX1" fmla="*/ 3961 w 21711"/>
                      <a:gd name="connsiteY1" fmla="*/ 2539 h 21814"/>
                      <a:gd name="connsiteX2" fmla="*/ 8837 w 21711"/>
                      <a:gd name="connsiteY2" fmla="*/ 141 h 21814"/>
                      <a:gd name="connsiteX3" fmla="*/ 14513 w 21711"/>
                      <a:gd name="connsiteY3" fmla="*/ 701 h 21814"/>
                      <a:gd name="connsiteX4" fmla="*/ 20748 w 21711"/>
                      <a:gd name="connsiteY4" fmla="*/ 6136 h 21814"/>
                      <a:gd name="connsiteX5" fmla="*/ 20988 w 21711"/>
                      <a:gd name="connsiteY5" fmla="*/ 14450 h 21814"/>
                      <a:gd name="connsiteX6" fmla="*/ 15552 w 21711"/>
                      <a:gd name="connsiteY6" fmla="*/ 20765 h 21814"/>
                      <a:gd name="connsiteX7" fmla="*/ 7319 w 21711"/>
                      <a:gd name="connsiteY7" fmla="*/ 21165 h 21814"/>
                      <a:gd name="connsiteX8" fmla="*/ 2602 w 21711"/>
                      <a:gd name="connsiteY8" fmla="*/ 18127 h 21814"/>
                      <a:gd name="connsiteX9" fmla="*/ 124 w 21711"/>
                      <a:gd name="connsiteY9" fmla="*/ 13251 h 21814"/>
                      <a:gd name="connsiteX10" fmla="*/ 844 w 21711"/>
                      <a:gd name="connsiteY10" fmla="*/ 7096 h 21814"/>
                      <a:gd name="connsiteX11" fmla="*/ 6119 w 21711"/>
                      <a:gd name="connsiteY11" fmla="*/ 9254 h 21814"/>
                      <a:gd name="connsiteX12" fmla="*/ 5959 w 21711"/>
                      <a:gd name="connsiteY12" fmla="*/ 14210 h 21814"/>
                      <a:gd name="connsiteX13" fmla="*/ 8837 w 21711"/>
                      <a:gd name="connsiteY13" fmla="*/ 16928 h 21814"/>
                      <a:gd name="connsiteX14" fmla="*/ 12754 w 21711"/>
                      <a:gd name="connsiteY14" fmla="*/ 16608 h 21814"/>
                      <a:gd name="connsiteX15" fmla="*/ 15712 w 21711"/>
                      <a:gd name="connsiteY15" fmla="*/ 12611 h 21814"/>
                      <a:gd name="connsiteX16" fmla="*/ 15872 w 21711"/>
                      <a:gd name="connsiteY16" fmla="*/ 7735 h 21814"/>
                      <a:gd name="connsiteX17" fmla="*/ 12994 w 21711"/>
                      <a:gd name="connsiteY17" fmla="*/ 5017 h 21814"/>
                      <a:gd name="connsiteX18" fmla="*/ 8997 w 21711"/>
                      <a:gd name="connsiteY18" fmla="*/ 5337 h 21814"/>
                      <a:gd name="connsiteX19" fmla="*/ 6039 w 21711"/>
                      <a:gd name="connsiteY19" fmla="*/ 9334 h 2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711" h="21814">
                        <a:moveTo>
                          <a:pt x="924" y="7096"/>
                        </a:moveTo>
                        <a:cubicBezTo>
                          <a:pt x="1563" y="5417"/>
                          <a:pt x="2522" y="3898"/>
                          <a:pt x="3961" y="2539"/>
                        </a:cubicBezTo>
                        <a:cubicBezTo>
                          <a:pt x="5400" y="1260"/>
                          <a:pt x="6999" y="461"/>
                          <a:pt x="8837" y="141"/>
                        </a:cubicBezTo>
                        <a:cubicBezTo>
                          <a:pt x="10676" y="-179"/>
                          <a:pt x="12594" y="61"/>
                          <a:pt x="14513" y="701"/>
                        </a:cubicBezTo>
                        <a:cubicBezTo>
                          <a:pt x="17471" y="1740"/>
                          <a:pt x="19549" y="3578"/>
                          <a:pt x="20748" y="6136"/>
                        </a:cubicBezTo>
                        <a:cubicBezTo>
                          <a:pt x="21947" y="8694"/>
                          <a:pt x="22027" y="11492"/>
                          <a:pt x="20988" y="14450"/>
                        </a:cubicBezTo>
                        <a:cubicBezTo>
                          <a:pt x="19949" y="17408"/>
                          <a:pt x="18110" y="19486"/>
                          <a:pt x="15552" y="20765"/>
                        </a:cubicBezTo>
                        <a:cubicBezTo>
                          <a:pt x="12994" y="22044"/>
                          <a:pt x="10196" y="22124"/>
                          <a:pt x="7319" y="21165"/>
                        </a:cubicBezTo>
                        <a:cubicBezTo>
                          <a:pt x="5560" y="20526"/>
                          <a:pt x="3961" y="19486"/>
                          <a:pt x="2602" y="18127"/>
                        </a:cubicBezTo>
                        <a:cubicBezTo>
                          <a:pt x="1243" y="16768"/>
                          <a:pt x="443" y="15089"/>
                          <a:pt x="124" y="13251"/>
                        </a:cubicBezTo>
                        <a:cubicBezTo>
                          <a:pt x="-196" y="11412"/>
                          <a:pt x="124" y="9334"/>
                          <a:pt x="844" y="7096"/>
                        </a:cubicBezTo>
                        <a:close/>
                        <a:moveTo>
                          <a:pt x="6119" y="9254"/>
                        </a:moveTo>
                        <a:cubicBezTo>
                          <a:pt x="5480" y="11173"/>
                          <a:pt x="5400" y="12851"/>
                          <a:pt x="5959" y="14210"/>
                        </a:cubicBezTo>
                        <a:cubicBezTo>
                          <a:pt x="6519" y="15569"/>
                          <a:pt x="7478" y="16449"/>
                          <a:pt x="8837" y="16928"/>
                        </a:cubicBezTo>
                        <a:cubicBezTo>
                          <a:pt x="10196" y="17408"/>
                          <a:pt x="11475" y="17248"/>
                          <a:pt x="12754" y="16608"/>
                        </a:cubicBezTo>
                        <a:cubicBezTo>
                          <a:pt x="14033" y="15969"/>
                          <a:pt x="14992" y="14610"/>
                          <a:pt x="15712" y="12611"/>
                        </a:cubicBezTo>
                        <a:cubicBezTo>
                          <a:pt x="16352" y="10693"/>
                          <a:pt x="16431" y="9094"/>
                          <a:pt x="15872" y="7735"/>
                        </a:cubicBezTo>
                        <a:cubicBezTo>
                          <a:pt x="15312" y="6376"/>
                          <a:pt x="14353" y="5497"/>
                          <a:pt x="12994" y="5017"/>
                        </a:cubicBezTo>
                        <a:cubicBezTo>
                          <a:pt x="11635" y="4538"/>
                          <a:pt x="10356" y="4697"/>
                          <a:pt x="8997" y="5337"/>
                        </a:cubicBezTo>
                        <a:cubicBezTo>
                          <a:pt x="7718" y="6057"/>
                          <a:pt x="6759" y="7335"/>
                          <a:pt x="6039" y="933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97" name="Freeform: Shape 4996">
                    <a:extLst>
                      <a:ext uri="{FF2B5EF4-FFF2-40B4-BE49-F238E27FC236}">
                        <a16:creationId xmlns:a16="http://schemas.microsoft.com/office/drawing/2014/main" id="{81991733-02B3-AD26-6903-C8D4D82A6637}"/>
                      </a:ext>
                    </a:extLst>
                  </p:cNvPr>
                  <p:cNvSpPr/>
                  <p:nvPr/>
                </p:nvSpPr>
                <p:spPr>
                  <a:xfrm>
                    <a:off x="5037937" y="3322937"/>
                    <a:ext cx="22972" cy="25820"/>
                  </a:xfrm>
                  <a:custGeom>
                    <a:avLst/>
                    <a:gdLst>
                      <a:gd name="connsiteX0" fmla="*/ 17827 w 22972"/>
                      <a:gd name="connsiteY0" fmla="*/ 25820 h 25820"/>
                      <a:gd name="connsiteX1" fmla="*/ 12631 w 22972"/>
                      <a:gd name="connsiteY1" fmla="*/ 23982 h 25820"/>
                      <a:gd name="connsiteX2" fmla="*/ 16148 w 22972"/>
                      <a:gd name="connsiteY2" fmla="*/ 13989 h 25820"/>
                      <a:gd name="connsiteX3" fmla="*/ 17267 w 22972"/>
                      <a:gd name="connsiteY3" fmla="*/ 9753 h 25820"/>
                      <a:gd name="connsiteX4" fmla="*/ 16707 w 22972"/>
                      <a:gd name="connsiteY4" fmla="*/ 7914 h 25820"/>
                      <a:gd name="connsiteX5" fmla="*/ 15109 w 22972"/>
                      <a:gd name="connsiteY5" fmla="*/ 6795 h 25820"/>
                      <a:gd name="connsiteX6" fmla="*/ 12470 w 22972"/>
                      <a:gd name="connsiteY6" fmla="*/ 6715 h 25820"/>
                      <a:gd name="connsiteX7" fmla="*/ 10312 w 22972"/>
                      <a:gd name="connsiteY7" fmla="*/ 8154 h 25820"/>
                      <a:gd name="connsiteX8" fmla="*/ 8314 w 22972"/>
                      <a:gd name="connsiteY8" fmla="*/ 12470 h 25820"/>
                      <a:gd name="connsiteX9" fmla="*/ 5196 w 22972"/>
                      <a:gd name="connsiteY9" fmla="*/ 21344 h 25820"/>
                      <a:gd name="connsiteX10" fmla="*/ 0 w 22972"/>
                      <a:gd name="connsiteY10" fmla="*/ 19505 h 25820"/>
                      <a:gd name="connsiteX11" fmla="*/ 6875 w 22972"/>
                      <a:gd name="connsiteY11" fmla="*/ 0 h 25820"/>
                      <a:gd name="connsiteX12" fmla="*/ 11671 w 22972"/>
                      <a:gd name="connsiteY12" fmla="*/ 1679 h 25820"/>
                      <a:gd name="connsiteX13" fmla="*/ 10632 w 22972"/>
                      <a:gd name="connsiteY13" fmla="*/ 4557 h 25820"/>
                      <a:gd name="connsiteX14" fmla="*/ 18226 w 22972"/>
                      <a:gd name="connsiteY14" fmla="*/ 3517 h 25820"/>
                      <a:gd name="connsiteX15" fmla="*/ 21104 w 22972"/>
                      <a:gd name="connsiteY15" fmla="*/ 5196 h 25820"/>
                      <a:gd name="connsiteX16" fmla="*/ 22703 w 22972"/>
                      <a:gd name="connsiteY16" fmla="*/ 7514 h 25820"/>
                      <a:gd name="connsiteX17" fmla="*/ 22942 w 22972"/>
                      <a:gd name="connsiteY17" fmla="*/ 10072 h 25820"/>
                      <a:gd name="connsiteX18" fmla="*/ 21983 w 22972"/>
                      <a:gd name="connsiteY18" fmla="*/ 13670 h 25820"/>
                      <a:gd name="connsiteX19" fmla="*/ 17667 w 22972"/>
                      <a:gd name="connsiteY19" fmla="*/ 25820 h 25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972" h="25820">
                        <a:moveTo>
                          <a:pt x="17827" y="25820"/>
                        </a:moveTo>
                        <a:lnTo>
                          <a:pt x="12631" y="23982"/>
                        </a:lnTo>
                        <a:lnTo>
                          <a:pt x="16148" y="13989"/>
                        </a:lnTo>
                        <a:cubicBezTo>
                          <a:pt x="16867" y="11911"/>
                          <a:pt x="17267" y="10472"/>
                          <a:pt x="17267" y="9753"/>
                        </a:cubicBezTo>
                        <a:cubicBezTo>
                          <a:pt x="17267" y="9033"/>
                          <a:pt x="17107" y="8474"/>
                          <a:pt x="16707" y="7914"/>
                        </a:cubicBezTo>
                        <a:cubicBezTo>
                          <a:pt x="16308" y="7434"/>
                          <a:pt x="15828" y="7035"/>
                          <a:pt x="15109" y="6795"/>
                        </a:cubicBezTo>
                        <a:cubicBezTo>
                          <a:pt x="14229" y="6475"/>
                          <a:pt x="13350" y="6475"/>
                          <a:pt x="12470" y="6715"/>
                        </a:cubicBezTo>
                        <a:cubicBezTo>
                          <a:pt x="11591" y="6955"/>
                          <a:pt x="10872" y="7434"/>
                          <a:pt x="10312" y="8154"/>
                        </a:cubicBezTo>
                        <a:cubicBezTo>
                          <a:pt x="9753" y="8873"/>
                          <a:pt x="9113" y="10312"/>
                          <a:pt x="8314" y="12470"/>
                        </a:cubicBezTo>
                        <a:lnTo>
                          <a:pt x="5196" y="21344"/>
                        </a:lnTo>
                        <a:lnTo>
                          <a:pt x="0" y="19505"/>
                        </a:lnTo>
                        <a:lnTo>
                          <a:pt x="6875" y="0"/>
                        </a:lnTo>
                        <a:lnTo>
                          <a:pt x="11671" y="1679"/>
                        </a:lnTo>
                        <a:lnTo>
                          <a:pt x="10632" y="4557"/>
                        </a:lnTo>
                        <a:cubicBezTo>
                          <a:pt x="13110" y="2958"/>
                          <a:pt x="15668" y="2638"/>
                          <a:pt x="18226" y="3517"/>
                        </a:cubicBezTo>
                        <a:cubicBezTo>
                          <a:pt x="19346" y="3917"/>
                          <a:pt x="20305" y="4477"/>
                          <a:pt x="21104" y="5196"/>
                        </a:cubicBezTo>
                        <a:cubicBezTo>
                          <a:pt x="21903" y="5915"/>
                          <a:pt x="22463" y="6715"/>
                          <a:pt x="22703" y="7514"/>
                        </a:cubicBezTo>
                        <a:cubicBezTo>
                          <a:pt x="22942" y="8314"/>
                          <a:pt x="23022" y="9193"/>
                          <a:pt x="22942" y="10072"/>
                        </a:cubicBezTo>
                        <a:cubicBezTo>
                          <a:pt x="22862" y="10952"/>
                          <a:pt x="22543" y="12151"/>
                          <a:pt x="21983" y="13670"/>
                        </a:cubicBezTo>
                        <a:lnTo>
                          <a:pt x="17667" y="2582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98" name="Freeform: Shape 4997">
                    <a:extLst>
                      <a:ext uri="{FF2B5EF4-FFF2-40B4-BE49-F238E27FC236}">
                        <a16:creationId xmlns:a16="http://schemas.microsoft.com/office/drawing/2014/main" id="{0DA7380C-1C1E-57BB-376E-F64273268CA5}"/>
                      </a:ext>
                    </a:extLst>
                  </p:cNvPr>
                  <p:cNvSpPr/>
                  <p:nvPr/>
                </p:nvSpPr>
                <p:spPr>
                  <a:xfrm>
                    <a:off x="5059484" y="3332595"/>
                    <a:ext cx="26416" cy="29911"/>
                  </a:xfrm>
                  <a:custGeom>
                    <a:avLst/>
                    <a:gdLst>
                      <a:gd name="connsiteX0" fmla="*/ 597 w 26416"/>
                      <a:gd name="connsiteY0" fmla="*/ 19120 h 29911"/>
                      <a:gd name="connsiteX1" fmla="*/ 6273 w 26416"/>
                      <a:gd name="connsiteY1" fmla="*/ 21918 h 29911"/>
                      <a:gd name="connsiteX2" fmla="*/ 6432 w 26416"/>
                      <a:gd name="connsiteY2" fmla="*/ 23596 h 29911"/>
                      <a:gd name="connsiteX3" fmla="*/ 8511 w 26416"/>
                      <a:gd name="connsiteY3" fmla="*/ 24955 h 29911"/>
                      <a:gd name="connsiteX4" fmla="*/ 11788 w 26416"/>
                      <a:gd name="connsiteY4" fmla="*/ 25435 h 29911"/>
                      <a:gd name="connsiteX5" fmla="*/ 13307 w 26416"/>
                      <a:gd name="connsiteY5" fmla="*/ 24476 h 29911"/>
                      <a:gd name="connsiteX6" fmla="*/ 14346 w 26416"/>
                      <a:gd name="connsiteY6" fmla="*/ 22158 h 29911"/>
                      <a:gd name="connsiteX7" fmla="*/ 15385 w 26416"/>
                      <a:gd name="connsiteY7" fmla="*/ 19280 h 29911"/>
                      <a:gd name="connsiteX8" fmla="*/ 8431 w 26416"/>
                      <a:gd name="connsiteY8" fmla="*/ 20399 h 29911"/>
                      <a:gd name="connsiteX9" fmla="*/ 3394 w 26416"/>
                      <a:gd name="connsiteY9" fmla="*/ 14883 h 29911"/>
                      <a:gd name="connsiteX10" fmla="*/ 3874 w 26416"/>
                      <a:gd name="connsiteY10" fmla="*/ 7689 h 29911"/>
                      <a:gd name="connsiteX11" fmla="*/ 8910 w 26416"/>
                      <a:gd name="connsiteY11" fmla="*/ 1053 h 29911"/>
                      <a:gd name="connsiteX12" fmla="*/ 15705 w 26416"/>
                      <a:gd name="connsiteY12" fmla="*/ 494 h 29911"/>
                      <a:gd name="connsiteX13" fmla="*/ 20582 w 26416"/>
                      <a:gd name="connsiteY13" fmla="*/ 5770 h 29911"/>
                      <a:gd name="connsiteX14" fmla="*/ 21541 w 26416"/>
                      <a:gd name="connsiteY14" fmla="*/ 3052 h 29911"/>
                      <a:gd name="connsiteX15" fmla="*/ 26417 w 26416"/>
                      <a:gd name="connsiteY15" fmla="*/ 4731 h 29911"/>
                      <a:gd name="connsiteX16" fmla="*/ 20182 w 26416"/>
                      <a:gd name="connsiteY16" fmla="*/ 22237 h 29911"/>
                      <a:gd name="connsiteX17" fmla="*/ 17784 w 26416"/>
                      <a:gd name="connsiteY17" fmla="*/ 27193 h 29911"/>
                      <a:gd name="connsiteX18" fmla="*/ 15226 w 26416"/>
                      <a:gd name="connsiteY18" fmla="*/ 29352 h 29911"/>
                      <a:gd name="connsiteX19" fmla="*/ 11948 w 26416"/>
                      <a:gd name="connsiteY19" fmla="*/ 29912 h 29911"/>
                      <a:gd name="connsiteX20" fmla="*/ 7391 w 26416"/>
                      <a:gd name="connsiteY20" fmla="*/ 28952 h 29911"/>
                      <a:gd name="connsiteX21" fmla="*/ 916 w 26416"/>
                      <a:gd name="connsiteY21" fmla="*/ 24795 h 29911"/>
                      <a:gd name="connsiteX22" fmla="*/ 357 w 26416"/>
                      <a:gd name="connsiteY22" fmla="*/ 19759 h 29911"/>
                      <a:gd name="connsiteX23" fmla="*/ 597 w 26416"/>
                      <a:gd name="connsiteY23" fmla="*/ 19120 h 29911"/>
                      <a:gd name="connsiteX24" fmla="*/ 9230 w 26416"/>
                      <a:gd name="connsiteY24" fmla="*/ 9287 h 29911"/>
                      <a:gd name="connsiteX25" fmla="*/ 8830 w 26416"/>
                      <a:gd name="connsiteY25" fmla="*/ 14243 h 29911"/>
                      <a:gd name="connsiteX26" fmla="*/ 11308 w 26416"/>
                      <a:gd name="connsiteY26" fmla="*/ 16721 h 29911"/>
                      <a:gd name="connsiteX27" fmla="*/ 14986 w 26416"/>
                      <a:gd name="connsiteY27" fmla="*/ 16402 h 29911"/>
                      <a:gd name="connsiteX28" fmla="*/ 17863 w 26416"/>
                      <a:gd name="connsiteY28" fmla="*/ 12485 h 29911"/>
                      <a:gd name="connsiteX29" fmla="*/ 18183 w 26416"/>
                      <a:gd name="connsiteY29" fmla="*/ 7529 h 29911"/>
                      <a:gd name="connsiteX30" fmla="*/ 15545 w 26416"/>
                      <a:gd name="connsiteY30" fmla="*/ 4970 h 29911"/>
                      <a:gd name="connsiteX31" fmla="*/ 11948 w 26416"/>
                      <a:gd name="connsiteY31" fmla="*/ 5290 h 29911"/>
                      <a:gd name="connsiteX32" fmla="*/ 9150 w 26416"/>
                      <a:gd name="connsiteY32" fmla="*/ 9287 h 2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416" h="29911">
                        <a:moveTo>
                          <a:pt x="597" y="19120"/>
                        </a:moveTo>
                        <a:lnTo>
                          <a:pt x="6273" y="21918"/>
                        </a:lnTo>
                        <a:cubicBezTo>
                          <a:pt x="6113" y="22637"/>
                          <a:pt x="6273" y="23197"/>
                          <a:pt x="6432" y="23596"/>
                        </a:cubicBezTo>
                        <a:cubicBezTo>
                          <a:pt x="6752" y="24156"/>
                          <a:pt x="7471" y="24556"/>
                          <a:pt x="8511" y="24955"/>
                        </a:cubicBezTo>
                        <a:cubicBezTo>
                          <a:pt x="9870" y="25435"/>
                          <a:pt x="10909" y="25595"/>
                          <a:pt x="11788" y="25435"/>
                        </a:cubicBezTo>
                        <a:cubicBezTo>
                          <a:pt x="12348" y="25355"/>
                          <a:pt x="12827" y="25035"/>
                          <a:pt x="13307" y="24476"/>
                        </a:cubicBezTo>
                        <a:cubicBezTo>
                          <a:pt x="13627" y="24076"/>
                          <a:pt x="13946" y="23357"/>
                          <a:pt x="14346" y="22158"/>
                        </a:cubicBezTo>
                        <a:lnTo>
                          <a:pt x="15385" y="19280"/>
                        </a:lnTo>
                        <a:cubicBezTo>
                          <a:pt x="13067" y="20878"/>
                          <a:pt x="10749" y="21198"/>
                          <a:pt x="8431" y="20399"/>
                        </a:cubicBezTo>
                        <a:cubicBezTo>
                          <a:pt x="5793" y="19439"/>
                          <a:pt x="4114" y="17601"/>
                          <a:pt x="3394" y="14883"/>
                        </a:cubicBezTo>
                        <a:cubicBezTo>
                          <a:pt x="2835" y="12725"/>
                          <a:pt x="2995" y="10326"/>
                          <a:pt x="3874" y="7689"/>
                        </a:cubicBezTo>
                        <a:cubicBezTo>
                          <a:pt x="5073" y="4411"/>
                          <a:pt x="6672" y="2173"/>
                          <a:pt x="8910" y="1053"/>
                        </a:cubicBezTo>
                        <a:cubicBezTo>
                          <a:pt x="11069" y="-146"/>
                          <a:pt x="13387" y="-305"/>
                          <a:pt x="15705" y="494"/>
                        </a:cubicBezTo>
                        <a:cubicBezTo>
                          <a:pt x="18103" y="1373"/>
                          <a:pt x="19702" y="3132"/>
                          <a:pt x="20582" y="5770"/>
                        </a:cubicBezTo>
                        <a:lnTo>
                          <a:pt x="21541" y="3052"/>
                        </a:lnTo>
                        <a:lnTo>
                          <a:pt x="26417" y="4731"/>
                        </a:lnTo>
                        <a:lnTo>
                          <a:pt x="20182" y="22237"/>
                        </a:lnTo>
                        <a:cubicBezTo>
                          <a:pt x="19382" y="24556"/>
                          <a:pt x="18583" y="26234"/>
                          <a:pt x="17784" y="27193"/>
                        </a:cubicBezTo>
                        <a:cubicBezTo>
                          <a:pt x="16984" y="28233"/>
                          <a:pt x="16185" y="28872"/>
                          <a:pt x="15226" y="29352"/>
                        </a:cubicBezTo>
                        <a:cubicBezTo>
                          <a:pt x="14267" y="29832"/>
                          <a:pt x="13227" y="29912"/>
                          <a:pt x="11948" y="29912"/>
                        </a:cubicBezTo>
                        <a:cubicBezTo>
                          <a:pt x="10669" y="29912"/>
                          <a:pt x="9150" y="29512"/>
                          <a:pt x="7391" y="28952"/>
                        </a:cubicBezTo>
                        <a:cubicBezTo>
                          <a:pt x="4034" y="27753"/>
                          <a:pt x="1956" y="26394"/>
                          <a:pt x="916" y="24795"/>
                        </a:cubicBezTo>
                        <a:cubicBezTo>
                          <a:pt x="-43" y="23197"/>
                          <a:pt x="-282" y="21518"/>
                          <a:pt x="357" y="19759"/>
                        </a:cubicBezTo>
                        <a:cubicBezTo>
                          <a:pt x="357" y="19599"/>
                          <a:pt x="517" y="19360"/>
                          <a:pt x="597" y="19120"/>
                        </a:cubicBezTo>
                        <a:close/>
                        <a:moveTo>
                          <a:pt x="9230" y="9287"/>
                        </a:moveTo>
                        <a:cubicBezTo>
                          <a:pt x="8511" y="11366"/>
                          <a:pt x="8351" y="13044"/>
                          <a:pt x="8830" y="14243"/>
                        </a:cubicBezTo>
                        <a:cubicBezTo>
                          <a:pt x="9310" y="15522"/>
                          <a:pt x="10110" y="16322"/>
                          <a:pt x="11308" y="16721"/>
                        </a:cubicBezTo>
                        <a:cubicBezTo>
                          <a:pt x="12588" y="17201"/>
                          <a:pt x="13787" y="17041"/>
                          <a:pt x="14986" y="16402"/>
                        </a:cubicBezTo>
                        <a:cubicBezTo>
                          <a:pt x="16185" y="15762"/>
                          <a:pt x="17144" y="14403"/>
                          <a:pt x="17863" y="12485"/>
                        </a:cubicBezTo>
                        <a:cubicBezTo>
                          <a:pt x="18583" y="10486"/>
                          <a:pt x="18663" y="8808"/>
                          <a:pt x="18183" y="7529"/>
                        </a:cubicBezTo>
                        <a:cubicBezTo>
                          <a:pt x="17704" y="6249"/>
                          <a:pt x="16824" y="5370"/>
                          <a:pt x="15545" y="4970"/>
                        </a:cubicBezTo>
                        <a:cubicBezTo>
                          <a:pt x="14346" y="4571"/>
                          <a:pt x="13147" y="4651"/>
                          <a:pt x="11948" y="5290"/>
                        </a:cubicBezTo>
                        <a:cubicBezTo>
                          <a:pt x="10829" y="5930"/>
                          <a:pt x="9870" y="7289"/>
                          <a:pt x="9150" y="928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8" name="Graphic 2243">
                  <a:extLst>
                    <a:ext uri="{FF2B5EF4-FFF2-40B4-BE49-F238E27FC236}">
                      <a16:creationId xmlns:a16="http://schemas.microsoft.com/office/drawing/2014/main" id="{75F4ABA8-EF62-C388-1885-6CC3B6CD56B5}"/>
                    </a:ext>
                  </a:extLst>
                </p:cNvPr>
                <p:cNvGrpSpPr/>
                <p:nvPr/>
              </p:nvGrpSpPr>
              <p:grpSpPr>
                <a:xfrm>
                  <a:off x="4904199" y="3317901"/>
                  <a:ext cx="154711" cy="81218"/>
                  <a:chOff x="4904199" y="3317901"/>
                  <a:chExt cx="154711" cy="81218"/>
                </a:xfrm>
                <a:solidFill>
                  <a:srgbClr val="000000"/>
                </a:solidFill>
              </p:grpSpPr>
              <p:sp>
                <p:nvSpPr>
                  <p:cNvPr id="4983" name="Freeform: Shape 4982">
                    <a:extLst>
                      <a:ext uri="{FF2B5EF4-FFF2-40B4-BE49-F238E27FC236}">
                        <a16:creationId xmlns:a16="http://schemas.microsoft.com/office/drawing/2014/main" id="{78300794-3680-91C7-110C-8ED97A0B24A2}"/>
                      </a:ext>
                    </a:extLst>
                  </p:cNvPr>
                  <p:cNvSpPr/>
                  <p:nvPr/>
                </p:nvSpPr>
                <p:spPr>
                  <a:xfrm>
                    <a:off x="4904199" y="3317901"/>
                    <a:ext cx="27995" cy="28937"/>
                  </a:xfrm>
                  <a:custGeom>
                    <a:avLst/>
                    <a:gdLst>
                      <a:gd name="connsiteX0" fmla="*/ 0 w 27995"/>
                      <a:gd name="connsiteY0" fmla="*/ 26860 h 28937"/>
                      <a:gd name="connsiteX1" fmla="*/ 9752 w 27995"/>
                      <a:gd name="connsiteY1" fmla="*/ 0 h 28937"/>
                      <a:gd name="connsiteX2" fmla="*/ 18466 w 27995"/>
                      <a:gd name="connsiteY2" fmla="*/ 3198 h 28937"/>
                      <a:gd name="connsiteX3" fmla="*/ 24781 w 27995"/>
                      <a:gd name="connsiteY3" fmla="*/ 5915 h 28937"/>
                      <a:gd name="connsiteX4" fmla="*/ 27659 w 27995"/>
                      <a:gd name="connsiteY4" fmla="*/ 9992 h 28937"/>
                      <a:gd name="connsiteX5" fmla="*/ 27339 w 27995"/>
                      <a:gd name="connsiteY5" fmla="*/ 15828 h 28937"/>
                      <a:gd name="connsiteX6" fmla="*/ 24941 w 27995"/>
                      <a:gd name="connsiteY6" fmla="*/ 19665 h 28937"/>
                      <a:gd name="connsiteX7" fmla="*/ 21664 w 27995"/>
                      <a:gd name="connsiteY7" fmla="*/ 21504 h 28937"/>
                      <a:gd name="connsiteX8" fmla="*/ 18386 w 27995"/>
                      <a:gd name="connsiteY8" fmla="*/ 21743 h 28937"/>
                      <a:gd name="connsiteX9" fmla="*/ 12631 w 27995"/>
                      <a:gd name="connsiteY9" fmla="*/ 20065 h 28937"/>
                      <a:gd name="connsiteX10" fmla="*/ 9113 w 27995"/>
                      <a:gd name="connsiteY10" fmla="*/ 18786 h 28937"/>
                      <a:gd name="connsiteX11" fmla="*/ 5436 w 27995"/>
                      <a:gd name="connsiteY11" fmla="*/ 28938 h 28937"/>
                      <a:gd name="connsiteX12" fmla="*/ 0 w 27995"/>
                      <a:gd name="connsiteY12" fmla="*/ 26939 h 28937"/>
                      <a:gd name="connsiteX13" fmla="*/ 13590 w 27995"/>
                      <a:gd name="connsiteY13" fmla="*/ 6475 h 28937"/>
                      <a:gd name="connsiteX14" fmla="*/ 10792 w 27995"/>
                      <a:gd name="connsiteY14" fmla="*/ 14149 h 28937"/>
                      <a:gd name="connsiteX15" fmla="*/ 13749 w 27995"/>
                      <a:gd name="connsiteY15" fmla="*/ 15268 h 28937"/>
                      <a:gd name="connsiteX16" fmla="*/ 18226 w 27995"/>
                      <a:gd name="connsiteY16" fmla="*/ 16388 h 28937"/>
                      <a:gd name="connsiteX17" fmla="*/ 20384 w 27995"/>
                      <a:gd name="connsiteY17" fmla="*/ 15668 h 28937"/>
                      <a:gd name="connsiteX18" fmla="*/ 21743 w 27995"/>
                      <a:gd name="connsiteY18" fmla="*/ 13830 h 28937"/>
                      <a:gd name="connsiteX19" fmla="*/ 21743 w 27995"/>
                      <a:gd name="connsiteY19" fmla="*/ 11112 h 28937"/>
                      <a:gd name="connsiteX20" fmla="*/ 19985 w 27995"/>
                      <a:gd name="connsiteY20" fmla="*/ 9113 h 28937"/>
                      <a:gd name="connsiteX21" fmla="*/ 16148 w 27995"/>
                      <a:gd name="connsiteY21" fmla="*/ 7514 h 28937"/>
                      <a:gd name="connsiteX22" fmla="*/ 13510 w 27995"/>
                      <a:gd name="connsiteY22" fmla="*/ 6555 h 28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995" h="28937">
                        <a:moveTo>
                          <a:pt x="0" y="26860"/>
                        </a:moveTo>
                        <a:lnTo>
                          <a:pt x="9752" y="0"/>
                        </a:lnTo>
                        <a:lnTo>
                          <a:pt x="18466" y="3198"/>
                        </a:lnTo>
                        <a:cubicBezTo>
                          <a:pt x="21743" y="4397"/>
                          <a:pt x="23902" y="5276"/>
                          <a:pt x="24781" y="5915"/>
                        </a:cubicBezTo>
                        <a:cubicBezTo>
                          <a:pt x="26140" y="6875"/>
                          <a:pt x="27179" y="8234"/>
                          <a:pt x="27659" y="9992"/>
                        </a:cubicBezTo>
                        <a:cubicBezTo>
                          <a:pt x="28218" y="11751"/>
                          <a:pt x="28059" y="13670"/>
                          <a:pt x="27339" y="15828"/>
                        </a:cubicBezTo>
                        <a:cubicBezTo>
                          <a:pt x="26699" y="17507"/>
                          <a:pt x="25980" y="18786"/>
                          <a:pt x="24941" y="19665"/>
                        </a:cubicBezTo>
                        <a:cubicBezTo>
                          <a:pt x="23902" y="20544"/>
                          <a:pt x="22862" y="21184"/>
                          <a:pt x="21664" y="21504"/>
                        </a:cubicBezTo>
                        <a:cubicBezTo>
                          <a:pt x="20464" y="21823"/>
                          <a:pt x="19425" y="21903"/>
                          <a:pt x="18386" y="21743"/>
                        </a:cubicBezTo>
                        <a:cubicBezTo>
                          <a:pt x="17027" y="21504"/>
                          <a:pt x="15109" y="20944"/>
                          <a:pt x="12631" y="20065"/>
                        </a:cubicBezTo>
                        <a:lnTo>
                          <a:pt x="9113" y="18786"/>
                        </a:lnTo>
                        <a:lnTo>
                          <a:pt x="5436" y="28938"/>
                        </a:lnTo>
                        <a:lnTo>
                          <a:pt x="0" y="26939"/>
                        </a:lnTo>
                        <a:close/>
                        <a:moveTo>
                          <a:pt x="13590" y="6475"/>
                        </a:moveTo>
                        <a:lnTo>
                          <a:pt x="10792" y="14149"/>
                        </a:lnTo>
                        <a:lnTo>
                          <a:pt x="13749" y="15268"/>
                        </a:lnTo>
                        <a:cubicBezTo>
                          <a:pt x="15908" y="16068"/>
                          <a:pt x="17347" y="16388"/>
                          <a:pt x="18226" y="16388"/>
                        </a:cubicBezTo>
                        <a:cubicBezTo>
                          <a:pt x="19026" y="16388"/>
                          <a:pt x="19825" y="16148"/>
                          <a:pt x="20384" y="15668"/>
                        </a:cubicBezTo>
                        <a:cubicBezTo>
                          <a:pt x="21024" y="15188"/>
                          <a:pt x="21504" y="14629"/>
                          <a:pt x="21743" y="13830"/>
                        </a:cubicBezTo>
                        <a:cubicBezTo>
                          <a:pt x="22063" y="12870"/>
                          <a:pt x="22063" y="11911"/>
                          <a:pt x="21743" y="11112"/>
                        </a:cubicBezTo>
                        <a:cubicBezTo>
                          <a:pt x="21424" y="10312"/>
                          <a:pt x="20784" y="9593"/>
                          <a:pt x="19985" y="9113"/>
                        </a:cubicBezTo>
                        <a:cubicBezTo>
                          <a:pt x="19425" y="8793"/>
                          <a:pt x="18146" y="8234"/>
                          <a:pt x="16148" y="7514"/>
                        </a:cubicBezTo>
                        <a:lnTo>
                          <a:pt x="13510" y="655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84" name="Freeform: Shape 4983">
                    <a:extLst>
                      <a:ext uri="{FF2B5EF4-FFF2-40B4-BE49-F238E27FC236}">
                        <a16:creationId xmlns:a16="http://schemas.microsoft.com/office/drawing/2014/main" id="{BC77FC70-3EAB-A3AD-C058-2A7B376A7C48}"/>
                      </a:ext>
                    </a:extLst>
                  </p:cNvPr>
                  <p:cNvSpPr/>
                  <p:nvPr/>
                </p:nvSpPr>
                <p:spPr>
                  <a:xfrm>
                    <a:off x="4929379" y="3335763"/>
                    <a:ext cx="21224" cy="24345"/>
                  </a:xfrm>
                  <a:custGeom>
                    <a:avLst/>
                    <a:gdLst>
                      <a:gd name="connsiteX0" fmla="*/ 8634 w 21224"/>
                      <a:gd name="connsiteY0" fmla="*/ 5960 h 24345"/>
                      <a:gd name="connsiteX1" fmla="*/ 4238 w 21224"/>
                      <a:gd name="connsiteY1" fmla="*/ 3402 h 24345"/>
                      <a:gd name="connsiteX2" fmla="*/ 8475 w 21224"/>
                      <a:gd name="connsiteY2" fmla="*/ 204 h 24345"/>
                      <a:gd name="connsiteX3" fmla="*/ 14710 w 21224"/>
                      <a:gd name="connsiteY3" fmla="*/ 924 h 24345"/>
                      <a:gd name="connsiteX4" fmla="*/ 19586 w 21224"/>
                      <a:gd name="connsiteY4" fmla="*/ 3642 h 24345"/>
                      <a:gd name="connsiteX5" fmla="*/ 21185 w 21224"/>
                      <a:gd name="connsiteY5" fmla="*/ 6599 h 24345"/>
                      <a:gd name="connsiteX6" fmla="*/ 20225 w 21224"/>
                      <a:gd name="connsiteY6" fmla="*/ 11476 h 24345"/>
                      <a:gd name="connsiteX7" fmla="*/ 17987 w 21224"/>
                      <a:gd name="connsiteY7" fmla="*/ 17471 h 24345"/>
                      <a:gd name="connsiteX8" fmla="*/ 16868 w 21224"/>
                      <a:gd name="connsiteY8" fmla="*/ 21388 h 24345"/>
                      <a:gd name="connsiteX9" fmla="*/ 16868 w 21224"/>
                      <a:gd name="connsiteY9" fmla="*/ 24346 h 24345"/>
                      <a:gd name="connsiteX10" fmla="*/ 11752 w 21224"/>
                      <a:gd name="connsiteY10" fmla="*/ 22507 h 24345"/>
                      <a:gd name="connsiteX11" fmla="*/ 11752 w 21224"/>
                      <a:gd name="connsiteY11" fmla="*/ 20829 h 24345"/>
                      <a:gd name="connsiteX12" fmla="*/ 11752 w 21224"/>
                      <a:gd name="connsiteY12" fmla="*/ 20189 h 24345"/>
                      <a:gd name="connsiteX13" fmla="*/ 8235 w 21224"/>
                      <a:gd name="connsiteY13" fmla="*/ 21068 h 24345"/>
                      <a:gd name="connsiteX14" fmla="*/ 4797 w 21224"/>
                      <a:gd name="connsiteY14" fmla="*/ 20509 h 24345"/>
                      <a:gd name="connsiteX15" fmla="*/ 640 w 21224"/>
                      <a:gd name="connsiteY15" fmla="*/ 17151 h 24345"/>
                      <a:gd name="connsiteX16" fmla="*/ 401 w 21224"/>
                      <a:gd name="connsiteY16" fmla="*/ 12435 h 24345"/>
                      <a:gd name="connsiteX17" fmla="*/ 2239 w 21224"/>
                      <a:gd name="connsiteY17" fmla="*/ 9797 h 24345"/>
                      <a:gd name="connsiteX18" fmla="*/ 5197 w 21224"/>
                      <a:gd name="connsiteY18" fmla="*/ 8598 h 24345"/>
                      <a:gd name="connsiteX19" fmla="*/ 9753 w 21224"/>
                      <a:gd name="connsiteY19" fmla="*/ 8918 h 24345"/>
                      <a:gd name="connsiteX20" fmla="*/ 15189 w 21224"/>
                      <a:gd name="connsiteY20" fmla="*/ 9477 h 24345"/>
                      <a:gd name="connsiteX21" fmla="*/ 15349 w 21224"/>
                      <a:gd name="connsiteY21" fmla="*/ 8998 h 24345"/>
                      <a:gd name="connsiteX22" fmla="*/ 15349 w 21224"/>
                      <a:gd name="connsiteY22" fmla="*/ 6599 h 24345"/>
                      <a:gd name="connsiteX23" fmla="*/ 12791 w 21224"/>
                      <a:gd name="connsiteY23" fmla="*/ 4921 h 24345"/>
                      <a:gd name="connsiteX24" fmla="*/ 10473 w 21224"/>
                      <a:gd name="connsiteY24" fmla="*/ 4681 h 24345"/>
                      <a:gd name="connsiteX25" fmla="*/ 8554 w 21224"/>
                      <a:gd name="connsiteY25" fmla="*/ 6120 h 24345"/>
                      <a:gd name="connsiteX26" fmla="*/ 13990 w 21224"/>
                      <a:gd name="connsiteY26" fmla="*/ 12595 h 24345"/>
                      <a:gd name="connsiteX27" fmla="*/ 10553 w 21224"/>
                      <a:gd name="connsiteY27" fmla="*/ 12275 h 24345"/>
                      <a:gd name="connsiteX28" fmla="*/ 7435 w 21224"/>
                      <a:gd name="connsiteY28" fmla="*/ 12115 h 24345"/>
                      <a:gd name="connsiteX29" fmla="*/ 5756 w 21224"/>
                      <a:gd name="connsiteY29" fmla="*/ 13554 h 24345"/>
                      <a:gd name="connsiteX30" fmla="*/ 5837 w 21224"/>
                      <a:gd name="connsiteY30" fmla="*/ 15713 h 24345"/>
                      <a:gd name="connsiteX31" fmla="*/ 7595 w 21224"/>
                      <a:gd name="connsiteY31" fmla="*/ 17231 h 24345"/>
                      <a:gd name="connsiteX32" fmla="*/ 10633 w 21224"/>
                      <a:gd name="connsiteY32" fmla="*/ 17231 h 24345"/>
                      <a:gd name="connsiteX33" fmla="*/ 12472 w 21224"/>
                      <a:gd name="connsiteY33" fmla="*/ 15952 h 24345"/>
                      <a:gd name="connsiteX34" fmla="*/ 13590 w 21224"/>
                      <a:gd name="connsiteY34" fmla="*/ 13474 h 24345"/>
                      <a:gd name="connsiteX35" fmla="*/ 13990 w 21224"/>
                      <a:gd name="connsiteY35" fmla="*/ 12435 h 2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224" h="24345">
                        <a:moveTo>
                          <a:pt x="8634" y="5960"/>
                        </a:moveTo>
                        <a:lnTo>
                          <a:pt x="4238" y="3402"/>
                        </a:lnTo>
                        <a:cubicBezTo>
                          <a:pt x="5437" y="1723"/>
                          <a:pt x="6876" y="684"/>
                          <a:pt x="8475" y="204"/>
                        </a:cubicBezTo>
                        <a:cubicBezTo>
                          <a:pt x="10073" y="-195"/>
                          <a:pt x="12152" y="-35"/>
                          <a:pt x="14710" y="924"/>
                        </a:cubicBezTo>
                        <a:cubicBezTo>
                          <a:pt x="17028" y="1803"/>
                          <a:pt x="18627" y="2682"/>
                          <a:pt x="19586" y="3642"/>
                        </a:cubicBezTo>
                        <a:cubicBezTo>
                          <a:pt x="20545" y="4601"/>
                          <a:pt x="21025" y="5560"/>
                          <a:pt x="21185" y="6599"/>
                        </a:cubicBezTo>
                        <a:cubicBezTo>
                          <a:pt x="21345" y="7559"/>
                          <a:pt x="21025" y="9238"/>
                          <a:pt x="20225" y="11476"/>
                        </a:cubicBezTo>
                        <a:lnTo>
                          <a:pt x="17987" y="17471"/>
                        </a:lnTo>
                        <a:cubicBezTo>
                          <a:pt x="17348" y="19150"/>
                          <a:pt x="16948" y="20509"/>
                          <a:pt x="16868" y="21388"/>
                        </a:cubicBezTo>
                        <a:cubicBezTo>
                          <a:pt x="16708" y="22267"/>
                          <a:pt x="16708" y="23227"/>
                          <a:pt x="16868" y="24346"/>
                        </a:cubicBezTo>
                        <a:lnTo>
                          <a:pt x="11752" y="22507"/>
                        </a:lnTo>
                        <a:cubicBezTo>
                          <a:pt x="11752" y="22507"/>
                          <a:pt x="11752" y="21548"/>
                          <a:pt x="11752" y="20829"/>
                        </a:cubicBezTo>
                        <a:cubicBezTo>
                          <a:pt x="11752" y="20509"/>
                          <a:pt x="11752" y="20269"/>
                          <a:pt x="11752" y="20189"/>
                        </a:cubicBezTo>
                        <a:cubicBezTo>
                          <a:pt x="10553" y="20749"/>
                          <a:pt x="9354" y="21068"/>
                          <a:pt x="8235" y="21068"/>
                        </a:cubicBezTo>
                        <a:cubicBezTo>
                          <a:pt x="7115" y="21068"/>
                          <a:pt x="5917" y="20989"/>
                          <a:pt x="4797" y="20509"/>
                        </a:cubicBezTo>
                        <a:cubicBezTo>
                          <a:pt x="2799" y="19789"/>
                          <a:pt x="1440" y="18670"/>
                          <a:pt x="640" y="17151"/>
                        </a:cubicBezTo>
                        <a:cubicBezTo>
                          <a:pt x="-79" y="15633"/>
                          <a:pt x="-239" y="14034"/>
                          <a:pt x="401" y="12435"/>
                        </a:cubicBezTo>
                        <a:cubicBezTo>
                          <a:pt x="800" y="11316"/>
                          <a:pt x="1440" y="10437"/>
                          <a:pt x="2239" y="9797"/>
                        </a:cubicBezTo>
                        <a:cubicBezTo>
                          <a:pt x="3038" y="9157"/>
                          <a:pt x="4078" y="8758"/>
                          <a:pt x="5197" y="8598"/>
                        </a:cubicBezTo>
                        <a:cubicBezTo>
                          <a:pt x="6316" y="8518"/>
                          <a:pt x="7835" y="8598"/>
                          <a:pt x="9753" y="8918"/>
                        </a:cubicBezTo>
                        <a:cubicBezTo>
                          <a:pt x="12312" y="9317"/>
                          <a:pt x="14150" y="9557"/>
                          <a:pt x="15189" y="9477"/>
                        </a:cubicBezTo>
                        <a:lnTo>
                          <a:pt x="15349" y="8998"/>
                        </a:lnTo>
                        <a:cubicBezTo>
                          <a:pt x="15669" y="8038"/>
                          <a:pt x="15749" y="7239"/>
                          <a:pt x="15349" y="6599"/>
                        </a:cubicBezTo>
                        <a:cubicBezTo>
                          <a:pt x="15029" y="5960"/>
                          <a:pt x="14150" y="5480"/>
                          <a:pt x="12791" y="4921"/>
                        </a:cubicBezTo>
                        <a:cubicBezTo>
                          <a:pt x="11832" y="4601"/>
                          <a:pt x="11112" y="4521"/>
                          <a:pt x="10473" y="4681"/>
                        </a:cubicBezTo>
                        <a:cubicBezTo>
                          <a:pt x="9833" y="4841"/>
                          <a:pt x="9194" y="5320"/>
                          <a:pt x="8554" y="6120"/>
                        </a:cubicBezTo>
                        <a:close/>
                        <a:moveTo>
                          <a:pt x="13990" y="12595"/>
                        </a:moveTo>
                        <a:cubicBezTo>
                          <a:pt x="13271" y="12595"/>
                          <a:pt x="12071" y="12435"/>
                          <a:pt x="10553" y="12275"/>
                        </a:cubicBezTo>
                        <a:cubicBezTo>
                          <a:pt x="9034" y="12035"/>
                          <a:pt x="7995" y="12035"/>
                          <a:pt x="7435" y="12115"/>
                        </a:cubicBezTo>
                        <a:cubicBezTo>
                          <a:pt x="6556" y="12355"/>
                          <a:pt x="6076" y="12835"/>
                          <a:pt x="5756" y="13554"/>
                        </a:cubicBezTo>
                        <a:cubicBezTo>
                          <a:pt x="5516" y="14273"/>
                          <a:pt x="5516" y="14993"/>
                          <a:pt x="5837" y="15713"/>
                        </a:cubicBezTo>
                        <a:cubicBezTo>
                          <a:pt x="6156" y="16432"/>
                          <a:pt x="6796" y="16912"/>
                          <a:pt x="7595" y="17231"/>
                        </a:cubicBezTo>
                        <a:cubicBezTo>
                          <a:pt x="8554" y="17551"/>
                          <a:pt x="9513" y="17551"/>
                          <a:pt x="10633" y="17231"/>
                        </a:cubicBezTo>
                        <a:cubicBezTo>
                          <a:pt x="11432" y="16992"/>
                          <a:pt x="12071" y="16592"/>
                          <a:pt x="12472" y="15952"/>
                        </a:cubicBezTo>
                        <a:cubicBezTo>
                          <a:pt x="12791" y="15553"/>
                          <a:pt x="13111" y="14753"/>
                          <a:pt x="13590" y="13474"/>
                        </a:cubicBezTo>
                        <a:lnTo>
                          <a:pt x="13990" y="12435"/>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85" name="Freeform: Shape 4984">
                    <a:extLst>
                      <a:ext uri="{FF2B5EF4-FFF2-40B4-BE49-F238E27FC236}">
                        <a16:creationId xmlns:a16="http://schemas.microsoft.com/office/drawing/2014/main" id="{5EB217DC-1CBE-C147-B2A9-94D8DFEFD4A0}"/>
                      </a:ext>
                    </a:extLst>
                  </p:cNvPr>
                  <p:cNvSpPr/>
                  <p:nvPr/>
                </p:nvSpPr>
                <p:spPr>
                  <a:xfrm>
                    <a:off x="4949765" y="3334528"/>
                    <a:ext cx="24700" cy="33494"/>
                  </a:xfrm>
                  <a:custGeom>
                    <a:avLst/>
                    <a:gdLst>
                      <a:gd name="connsiteX0" fmla="*/ 160 w 24700"/>
                      <a:gd name="connsiteY0" fmla="*/ 26859 h 33494"/>
                      <a:gd name="connsiteX1" fmla="*/ 9912 w 24700"/>
                      <a:gd name="connsiteY1" fmla="*/ 0 h 33494"/>
                      <a:gd name="connsiteX2" fmla="*/ 15029 w 24700"/>
                      <a:gd name="connsiteY2" fmla="*/ 1838 h 33494"/>
                      <a:gd name="connsiteX3" fmla="*/ 9832 w 24700"/>
                      <a:gd name="connsiteY3" fmla="*/ 16148 h 33494"/>
                      <a:gd name="connsiteX4" fmla="*/ 18386 w 24700"/>
                      <a:gd name="connsiteY4" fmla="*/ 11511 h 33494"/>
                      <a:gd name="connsiteX5" fmla="*/ 24701 w 24700"/>
                      <a:gd name="connsiteY5" fmla="*/ 13829 h 33494"/>
                      <a:gd name="connsiteX6" fmla="*/ 15428 w 24700"/>
                      <a:gd name="connsiteY6" fmla="*/ 18546 h 33494"/>
                      <a:gd name="connsiteX7" fmla="*/ 18066 w 24700"/>
                      <a:gd name="connsiteY7" fmla="*/ 33494 h 33494"/>
                      <a:gd name="connsiteX8" fmla="*/ 12470 w 24700"/>
                      <a:gd name="connsiteY8" fmla="*/ 31496 h 33494"/>
                      <a:gd name="connsiteX9" fmla="*/ 10712 w 24700"/>
                      <a:gd name="connsiteY9" fmla="*/ 20944 h 33494"/>
                      <a:gd name="connsiteX10" fmla="*/ 7434 w 24700"/>
                      <a:gd name="connsiteY10" fmla="*/ 22623 h 33494"/>
                      <a:gd name="connsiteX11" fmla="*/ 5196 w 24700"/>
                      <a:gd name="connsiteY11" fmla="*/ 28858 h 33494"/>
                      <a:gd name="connsiteX12" fmla="*/ 0 w 24700"/>
                      <a:gd name="connsiteY12" fmla="*/ 27019 h 3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0" h="33494">
                        <a:moveTo>
                          <a:pt x="160" y="26859"/>
                        </a:moveTo>
                        <a:lnTo>
                          <a:pt x="9912" y="0"/>
                        </a:lnTo>
                        <a:lnTo>
                          <a:pt x="15029" y="1838"/>
                        </a:lnTo>
                        <a:lnTo>
                          <a:pt x="9832" y="16148"/>
                        </a:lnTo>
                        <a:lnTo>
                          <a:pt x="18386" y="11511"/>
                        </a:lnTo>
                        <a:lnTo>
                          <a:pt x="24701" y="13829"/>
                        </a:lnTo>
                        <a:lnTo>
                          <a:pt x="15428" y="18546"/>
                        </a:lnTo>
                        <a:lnTo>
                          <a:pt x="18066" y="33494"/>
                        </a:lnTo>
                        <a:lnTo>
                          <a:pt x="12470" y="31496"/>
                        </a:lnTo>
                        <a:lnTo>
                          <a:pt x="10712" y="20944"/>
                        </a:lnTo>
                        <a:lnTo>
                          <a:pt x="7434" y="22623"/>
                        </a:lnTo>
                        <a:lnTo>
                          <a:pt x="5196" y="28858"/>
                        </a:lnTo>
                        <a:lnTo>
                          <a:pt x="0" y="2701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86" name="Freeform: Shape 4985">
                    <a:extLst>
                      <a:ext uri="{FF2B5EF4-FFF2-40B4-BE49-F238E27FC236}">
                        <a16:creationId xmlns:a16="http://schemas.microsoft.com/office/drawing/2014/main" id="{AB6CB207-B217-4CC2-2CEA-35DA39A6098B}"/>
                      </a:ext>
                    </a:extLst>
                  </p:cNvPr>
                  <p:cNvSpPr/>
                  <p:nvPr/>
                </p:nvSpPr>
                <p:spPr>
                  <a:xfrm>
                    <a:off x="4971028" y="3342122"/>
                    <a:ext cx="14868" cy="28778"/>
                  </a:xfrm>
                  <a:custGeom>
                    <a:avLst/>
                    <a:gdLst>
                      <a:gd name="connsiteX0" fmla="*/ 0 w 14868"/>
                      <a:gd name="connsiteY0" fmla="*/ 26939 h 28778"/>
                      <a:gd name="connsiteX1" fmla="*/ 7115 w 14868"/>
                      <a:gd name="connsiteY1" fmla="*/ 7434 h 28778"/>
                      <a:gd name="connsiteX2" fmla="*/ 12231 w 14868"/>
                      <a:gd name="connsiteY2" fmla="*/ 9273 h 28778"/>
                      <a:gd name="connsiteX3" fmla="*/ 5116 w 14868"/>
                      <a:gd name="connsiteY3" fmla="*/ 28778 h 28778"/>
                      <a:gd name="connsiteX4" fmla="*/ 0 w 14868"/>
                      <a:gd name="connsiteY4" fmla="*/ 26939 h 28778"/>
                      <a:gd name="connsiteX5" fmla="*/ 7994 w 14868"/>
                      <a:gd name="connsiteY5" fmla="*/ 4796 h 28778"/>
                      <a:gd name="connsiteX6" fmla="*/ 9753 w 14868"/>
                      <a:gd name="connsiteY6" fmla="*/ 0 h 28778"/>
                      <a:gd name="connsiteX7" fmla="*/ 14869 w 14868"/>
                      <a:gd name="connsiteY7" fmla="*/ 1839 h 28778"/>
                      <a:gd name="connsiteX8" fmla="*/ 13110 w 14868"/>
                      <a:gd name="connsiteY8" fmla="*/ 6635 h 28778"/>
                      <a:gd name="connsiteX9" fmla="*/ 7994 w 14868"/>
                      <a:gd name="connsiteY9" fmla="*/ 4796 h 2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68" h="28778">
                        <a:moveTo>
                          <a:pt x="0" y="26939"/>
                        </a:moveTo>
                        <a:lnTo>
                          <a:pt x="7115" y="7434"/>
                        </a:lnTo>
                        <a:lnTo>
                          <a:pt x="12231" y="9273"/>
                        </a:lnTo>
                        <a:lnTo>
                          <a:pt x="5116" y="28778"/>
                        </a:lnTo>
                        <a:lnTo>
                          <a:pt x="0" y="26939"/>
                        </a:lnTo>
                        <a:close/>
                        <a:moveTo>
                          <a:pt x="7994" y="4796"/>
                        </a:moveTo>
                        <a:lnTo>
                          <a:pt x="9753" y="0"/>
                        </a:lnTo>
                        <a:lnTo>
                          <a:pt x="14869" y="1839"/>
                        </a:lnTo>
                        <a:lnTo>
                          <a:pt x="13110" y="6635"/>
                        </a:lnTo>
                        <a:lnTo>
                          <a:pt x="7994" y="479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87" name="Freeform: Shape 4986">
                    <a:extLst>
                      <a:ext uri="{FF2B5EF4-FFF2-40B4-BE49-F238E27FC236}">
                        <a16:creationId xmlns:a16="http://schemas.microsoft.com/office/drawing/2014/main" id="{5A12E632-41F9-4120-BDA1-736BB250ECB3}"/>
                      </a:ext>
                    </a:extLst>
                  </p:cNvPr>
                  <p:cNvSpPr/>
                  <p:nvPr/>
                </p:nvSpPr>
                <p:spPr>
                  <a:xfrm>
                    <a:off x="4981520" y="3354694"/>
                    <a:ext cx="20954" cy="22243"/>
                  </a:xfrm>
                  <a:custGeom>
                    <a:avLst/>
                    <a:gdLst>
                      <a:gd name="connsiteX0" fmla="*/ 140 w 20954"/>
                      <a:gd name="connsiteY0" fmla="*/ 11890 h 22243"/>
                      <a:gd name="connsiteX1" fmla="*/ 5576 w 20954"/>
                      <a:gd name="connsiteY1" fmla="*/ 13009 h 22243"/>
                      <a:gd name="connsiteX2" fmla="*/ 6055 w 20954"/>
                      <a:gd name="connsiteY2" fmla="*/ 15807 h 22243"/>
                      <a:gd name="connsiteX3" fmla="*/ 8613 w 20954"/>
                      <a:gd name="connsiteY3" fmla="*/ 17646 h 22243"/>
                      <a:gd name="connsiteX4" fmla="*/ 11891 w 20954"/>
                      <a:gd name="connsiteY4" fmla="*/ 17965 h 22243"/>
                      <a:gd name="connsiteX5" fmla="*/ 13090 w 20954"/>
                      <a:gd name="connsiteY5" fmla="*/ 16846 h 22243"/>
                      <a:gd name="connsiteX6" fmla="*/ 13090 w 20954"/>
                      <a:gd name="connsiteY6" fmla="*/ 15727 h 22243"/>
                      <a:gd name="connsiteX7" fmla="*/ 11651 w 20954"/>
                      <a:gd name="connsiteY7" fmla="*/ 14448 h 22243"/>
                      <a:gd name="connsiteX8" fmla="*/ 4616 w 20954"/>
                      <a:gd name="connsiteY8" fmla="*/ 9092 h 22243"/>
                      <a:gd name="connsiteX9" fmla="*/ 3897 w 20954"/>
                      <a:gd name="connsiteY9" fmla="*/ 3896 h 22243"/>
                      <a:gd name="connsiteX10" fmla="*/ 7414 w 20954"/>
                      <a:gd name="connsiteY10" fmla="*/ 379 h 22243"/>
                      <a:gd name="connsiteX11" fmla="*/ 14209 w 20954"/>
                      <a:gd name="connsiteY11" fmla="*/ 938 h 22243"/>
                      <a:gd name="connsiteX12" fmla="*/ 19645 w 20954"/>
                      <a:gd name="connsiteY12" fmla="*/ 4376 h 22243"/>
                      <a:gd name="connsiteX13" fmla="*/ 20924 w 20954"/>
                      <a:gd name="connsiteY13" fmla="*/ 9172 h 22243"/>
                      <a:gd name="connsiteX14" fmla="*/ 15728 w 20954"/>
                      <a:gd name="connsiteY14" fmla="*/ 8293 h 22243"/>
                      <a:gd name="connsiteX15" fmla="*/ 15168 w 20954"/>
                      <a:gd name="connsiteY15" fmla="*/ 6134 h 22243"/>
                      <a:gd name="connsiteX16" fmla="*/ 12930 w 20954"/>
                      <a:gd name="connsiteY16" fmla="*/ 4615 h 22243"/>
                      <a:gd name="connsiteX17" fmla="*/ 9813 w 20954"/>
                      <a:gd name="connsiteY17" fmla="*/ 4136 h 22243"/>
                      <a:gd name="connsiteX18" fmla="*/ 8853 w 20954"/>
                      <a:gd name="connsiteY18" fmla="*/ 4935 h 22243"/>
                      <a:gd name="connsiteX19" fmla="*/ 9013 w 20954"/>
                      <a:gd name="connsiteY19" fmla="*/ 6055 h 22243"/>
                      <a:gd name="connsiteX20" fmla="*/ 13330 w 20954"/>
                      <a:gd name="connsiteY20" fmla="*/ 9252 h 22243"/>
                      <a:gd name="connsiteX21" fmla="*/ 18206 w 20954"/>
                      <a:gd name="connsiteY21" fmla="*/ 13649 h 22243"/>
                      <a:gd name="connsiteX22" fmla="*/ 18446 w 20954"/>
                      <a:gd name="connsiteY22" fmla="*/ 18045 h 22243"/>
                      <a:gd name="connsiteX23" fmla="*/ 14529 w 20954"/>
                      <a:gd name="connsiteY23" fmla="*/ 21803 h 22243"/>
                      <a:gd name="connsiteX24" fmla="*/ 7175 w 20954"/>
                      <a:gd name="connsiteY24" fmla="*/ 21323 h 22243"/>
                      <a:gd name="connsiteX25" fmla="*/ 1499 w 20954"/>
                      <a:gd name="connsiteY25" fmla="*/ 17406 h 22243"/>
                      <a:gd name="connsiteX26" fmla="*/ 60 w 20954"/>
                      <a:gd name="connsiteY26" fmla="*/ 11890 h 2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954" h="22243">
                        <a:moveTo>
                          <a:pt x="140" y="11890"/>
                        </a:moveTo>
                        <a:lnTo>
                          <a:pt x="5576" y="13009"/>
                        </a:lnTo>
                        <a:cubicBezTo>
                          <a:pt x="5416" y="14048"/>
                          <a:pt x="5576" y="15008"/>
                          <a:pt x="6055" y="15807"/>
                        </a:cubicBezTo>
                        <a:cubicBezTo>
                          <a:pt x="6535" y="16606"/>
                          <a:pt x="7414" y="17166"/>
                          <a:pt x="8613" y="17646"/>
                        </a:cubicBezTo>
                        <a:cubicBezTo>
                          <a:pt x="9972" y="18125"/>
                          <a:pt x="11011" y="18285"/>
                          <a:pt x="11891" y="17965"/>
                        </a:cubicBezTo>
                        <a:cubicBezTo>
                          <a:pt x="12450" y="17806"/>
                          <a:pt x="12850" y="17406"/>
                          <a:pt x="13090" y="16846"/>
                        </a:cubicBezTo>
                        <a:cubicBezTo>
                          <a:pt x="13250" y="16447"/>
                          <a:pt x="13250" y="16047"/>
                          <a:pt x="13090" y="15727"/>
                        </a:cubicBezTo>
                        <a:cubicBezTo>
                          <a:pt x="12930" y="15407"/>
                          <a:pt x="12450" y="14928"/>
                          <a:pt x="11651" y="14448"/>
                        </a:cubicBezTo>
                        <a:cubicBezTo>
                          <a:pt x="7814" y="12050"/>
                          <a:pt x="5496" y="10211"/>
                          <a:pt x="4616" y="9092"/>
                        </a:cubicBezTo>
                        <a:cubicBezTo>
                          <a:pt x="3417" y="7493"/>
                          <a:pt x="3258" y="5735"/>
                          <a:pt x="3897" y="3896"/>
                        </a:cubicBezTo>
                        <a:cubicBezTo>
                          <a:pt x="4536" y="2217"/>
                          <a:pt x="5656" y="1018"/>
                          <a:pt x="7414" y="379"/>
                        </a:cubicBezTo>
                        <a:cubicBezTo>
                          <a:pt x="9173" y="-261"/>
                          <a:pt x="11411" y="-101"/>
                          <a:pt x="14209" y="938"/>
                        </a:cubicBezTo>
                        <a:cubicBezTo>
                          <a:pt x="16847" y="1898"/>
                          <a:pt x="18686" y="3097"/>
                          <a:pt x="19645" y="4376"/>
                        </a:cubicBezTo>
                        <a:cubicBezTo>
                          <a:pt x="20604" y="5655"/>
                          <a:pt x="21084" y="7333"/>
                          <a:pt x="20924" y="9172"/>
                        </a:cubicBezTo>
                        <a:lnTo>
                          <a:pt x="15728" y="8293"/>
                        </a:lnTo>
                        <a:cubicBezTo>
                          <a:pt x="15728" y="7413"/>
                          <a:pt x="15568" y="6694"/>
                          <a:pt x="15168" y="6134"/>
                        </a:cubicBezTo>
                        <a:cubicBezTo>
                          <a:pt x="14769" y="5495"/>
                          <a:pt x="13969" y="5015"/>
                          <a:pt x="12930" y="4615"/>
                        </a:cubicBezTo>
                        <a:cubicBezTo>
                          <a:pt x="11571" y="4136"/>
                          <a:pt x="10532" y="3976"/>
                          <a:pt x="9813" y="4136"/>
                        </a:cubicBezTo>
                        <a:cubicBezTo>
                          <a:pt x="9333" y="4296"/>
                          <a:pt x="9013" y="4536"/>
                          <a:pt x="8853" y="4935"/>
                        </a:cubicBezTo>
                        <a:cubicBezTo>
                          <a:pt x="8693" y="5335"/>
                          <a:pt x="8853" y="5655"/>
                          <a:pt x="9013" y="6055"/>
                        </a:cubicBezTo>
                        <a:cubicBezTo>
                          <a:pt x="9333" y="6534"/>
                          <a:pt x="10772" y="7653"/>
                          <a:pt x="13330" y="9252"/>
                        </a:cubicBezTo>
                        <a:cubicBezTo>
                          <a:pt x="15808" y="10851"/>
                          <a:pt x="17487" y="12370"/>
                          <a:pt x="18206" y="13649"/>
                        </a:cubicBezTo>
                        <a:cubicBezTo>
                          <a:pt x="18925" y="14928"/>
                          <a:pt x="19005" y="16447"/>
                          <a:pt x="18446" y="18045"/>
                        </a:cubicBezTo>
                        <a:cubicBezTo>
                          <a:pt x="17807" y="19804"/>
                          <a:pt x="16447" y="21083"/>
                          <a:pt x="14529" y="21803"/>
                        </a:cubicBezTo>
                        <a:cubicBezTo>
                          <a:pt x="12530" y="22522"/>
                          <a:pt x="10132" y="22362"/>
                          <a:pt x="7175" y="21323"/>
                        </a:cubicBezTo>
                        <a:cubicBezTo>
                          <a:pt x="4536" y="20363"/>
                          <a:pt x="2618" y="19084"/>
                          <a:pt x="1499" y="17406"/>
                        </a:cubicBezTo>
                        <a:cubicBezTo>
                          <a:pt x="300" y="15727"/>
                          <a:pt x="-180" y="13968"/>
                          <a:pt x="60" y="11890"/>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88" name="Freeform: Shape 4987">
                    <a:extLst>
                      <a:ext uri="{FF2B5EF4-FFF2-40B4-BE49-F238E27FC236}">
                        <a16:creationId xmlns:a16="http://schemas.microsoft.com/office/drawing/2014/main" id="{5A31A039-F237-382A-461C-5BEC82DCBAF5}"/>
                      </a:ext>
                    </a:extLst>
                  </p:cNvPr>
                  <p:cNvSpPr/>
                  <p:nvPr/>
                </p:nvSpPr>
                <p:spPr>
                  <a:xfrm>
                    <a:off x="5003843" y="3356032"/>
                    <a:ext cx="14588" cy="27339"/>
                  </a:xfrm>
                  <a:custGeom>
                    <a:avLst/>
                    <a:gdLst>
                      <a:gd name="connsiteX0" fmla="*/ 14509 w 14588"/>
                      <a:gd name="connsiteY0" fmla="*/ 8154 h 27339"/>
                      <a:gd name="connsiteX1" fmla="*/ 12990 w 14588"/>
                      <a:gd name="connsiteY1" fmla="*/ 12231 h 27339"/>
                      <a:gd name="connsiteX2" fmla="*/ 9473 w 14588"/>
                      <a:gd name="connsiteY2" fmla="*/ 10952 h 27339"/>
                      <a:gd name="connsiteX3" fmla="*/ 6595 w 14588"/>
                      <a:gd name="connsiteY3" fmla="*/ 18786 h 27339"/>
                      <a:gd name="connsiteX4" fmla="*/ 5715 w 14588"/>
                      <a:gd name="connsiteY4" fmla="*/ 21584 h 27339"/>
                      <a:gd name="connsiteX5" fmla="*/ 5956 w 14588"/>
                      <a:gd name="connsiteY5" fmla="*/ 22383 h 27339"/>
                      <a:gd name="connsiteX6" fmla="*/ 6755 w 14588"/>
                      <a:gd name="connsiteY6" fmla="*/ 22943 h 27339"/>
                      <a:gd name="connsiteX7" fmla="*/ 8993 w 14588"/>
                      <a:gd name="connsiteY7" fmla="*/ 23183 h 27339"/>
                      <a:gd name="connsiteX8" fmla="*/ 7954 w 14588"/>
                      <a:gd name="connsiteY8" fmla="*/ 27339 h 27339"/>
                      <a:gd name="connsiteX9" fmla="*/ 3637 w 14588"/>
                      <a:gd name="connsiteY9" fmla="*/ 26620 h 27339"/>
                      <a:gd name="connsiteX10" fmla="*/ 1319 w 14588"/>
                      <a:gd name="connsiteY10" fmla="*/ 25261 h 27339"/>
                      <a:gd name="connsiteX11" fmla="*/ 120 w 14588"/>
                      <a:gd name="connsiteY11" fmla="*/ 23422 h 27339"/>
                      <a:gd name="connsiteX12" fmla="*/ 120 w 14588"/>
                      <a:gd name="connsiteY12" fmla="*/ 21184 h 27339"/>
                      <a:gd name="connsiteX13" fmla="*/ 1239 w 14588"/>
                      <a:gd name="connsiteY13" fmla="*/ 17507 h 27339"/>
                      <a:gd name="connsiteX14" fmla="*/ 4357 w 14588"/>
                      <a:gd name="connsiteY14" fmla="*/ 9033 h 27339"/>
                      <a:gd name="connsiteX15" fmla="*/ 2038 w 14588"/>
                      <a:gd name="connsiteY15" fmla="*/ 8154 h 27339"/>
                      <a:gd name="connsiteX16" fmla="*/ 3557 w 14588"/>
                      <a:gd name="connsiteY16" fmla="*/ 4077 h 27339"/>
                      <a:gd name="connsiteX17" fmla="*/ 5876 w 14588"/>
                      <a:gd name="connsiteY17" fmla="*/ 4956 h 27339"/>
                      <a:gd name="connsiteX18" fmla="*/ 7314 w 14588"/>
                      <a:gd name="connsiteY18" fmla="*/ 1119 h 27339"/>
                      <a:gd name="connsiteX19" fmla="*/ 13549 w 14588"/>
                      <a:gd name="connsiteY19" fmla="*/ 0 h 27339"/>
                      <a:gd name="connsiteX20" fmla="*/ 11071 w 14588"/>
                      <a:gd name="connsiteY20" fmla="*/ 6875 h 27339"/>
                      <a:gd name="connsiteX21" fmla="*/ 14589 w 14588"/>
                      <a:gd name="connsiteY21" fmla="*/ 8154 h 2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588" h="27339">
                        <a:moveTo>
                          <a:pt x="14509" y="8154"/>
                        </a:moveTo>
                        <a:lnTo>
                          <a:pt x="12990" y="12231"/>
                        </a:lnTo>
                        <a:lnTo>
                          <a:pt x="9473" y="10952"/>
                        </a:lnTo>
                        <a:lnTo>
                          <a:pt x="6595" y="18786"/>
                        </a:lnTo>
                        <a:cubicBezTo>
                          <a:pt x="6035" y="20385"/>
                          <a:pt x="5715" y="21344"/>
                          <a:pt x="5715" y="21584"/>
                        </a:cubicBezTo>
                        <a:cubicBezTo>
                          <a:pt x="5715" y="21903"/>
                          <a:pt x="5715" y="22143"/>
                          <a:pt x="5956" y="22383"/>
                        </a:cubicBezTo>
                        <a:cubicBezTo>
                          <a:pt x="6115" y="22623"/>
                          <a:pt x="6355" y="22783"/>
                          <a:pt x="6755" y="22943"/>
                        </a:cubicBezTo>
                        <a:cubicBezTo>
                          <a:pt x="7234" y="23103"/>
                          <a:pt x="7954" y="23183"/>
                          <a:pt x="8993" y="23183"/>
                        </a:cubicBezTo>
                        <a:lnTo>
                          <a:pt x="7954" y="27339"/>
                        </a:lnTo>
                        <a:cubicBezTo>
                          <a:pt x="6595" y="27339"/>
                          <a:pt x="5156" y="27179"/>
                          <a:pt x="3637" y="26620"/>
                        </a:cubicBezTo>
                        <a:cubicBezTo>
                          <a:pt x="2678" y="26300"/>
                          <a:pt x="1959" y="25820"/>
                          <a:pt x="1319" y="25261"/>
                        </a:cubicBezTo>
                        <a:cubicBezTo>
                          <a:pt x="679" y="24701"/>
                          <a:pt x="280" y="24062"/>
                          <a:pt x="120" y="23422"/>
                        </a:cubicBezTo>
                        <a:cubicBezTo>
                          <a:pt x="-40" y="22783"/>
                          <a:pt x="-40" y="22063"/>
                          <a:pt x="120" y="21184"/>
                        </a:cubicBezTo>
                        <a:cubicBezTo>
                          <a:pt x="200" y="20544"/>
                          <a:pt x="599" y="19345"/>
                          <a:pt x="1239" y="17507"/>
                        </a:cubicBezTo>
                        <a:lnTo>
                          <a:pt x="4357" y="9033"/>
                        </a:lnTo>
                        <a:lnTo>
                          <a:pt x="2038" y="8154"/>
                        </a:lnTo>
                        <a:lnTo>
                          <a:pt x="3557" y="4077"/>
                        </a:lnTo>
                        <a:lnTo>
                          <a:pt x="5876" y="4956"/>
                        </a:lnTo>
                        <a:lnTo>
                          <a:pt x="7314" y="1119"/>
                        </a:lnTo>
                        <a:lnTo>
                          <a:pt x="13549" y="0"/>
                        </a:lnTo>
                        <a:lnTo>
                          <a:pt x="11071" y="6875"/>
                        </a:lnTo>
                        <a:lnTo>
                          <a:pt x="14589" y="815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89" name="Freeform: Shape 4988">
                    <a:extLst>
                      <a:ext uri="{FF2B5EF4-FFF2-40B4-BE49-F238E27FC236}">
                        <a16:creationId xmlns:a16="http://schemas.microsoft.com/office/drawing/2014/main" id="{65714038-1E1F-C7CC-002B-0DF088F0EFC7}"/>
                      </a:ext>
                    </a:extLst>
                  </p:cNvPr>
                  <p:cNvSpPr/>
                  <p:nvPr/>
                </p:nvSpPr>
                <p:spPr>
                  <a:xfrm>
                    <a:off x="5014968" y="3366876"/>
                    <a:ext cx="21250" cy="24169"/>
                  </a:xfrm>
                  <a:custGeom>
                    <a:avLst/>
                    <a:gdLst>
                      <a:gd name="connsiteX0" fmla="*/ 8660 w 21250"/>
                      <a:gd name="connsiteY0" fmla="*/ 5943 h 24169"/>
                      <a:gd name="connsiteX1" fmla="*/ 4264 w 21250"/>
                      <a:gd name="connsiteY1" fmla="*/ 3385 h 24169"/>
                      <a:gd name="connsiteX2" fmla="*/ 8500 w 21250"/>
                      <a:gd name="connsiteY2" fmla="*/ 187 h 24169"/>
                      <a:gd name="connsiteX3" fmla="*/ 14736 w 21250"/>
                      <a:gd name="connsiteY3" fmla="*/ 907 h 24169"/>
                      <a:gd name="connsiteX4" fmla="*/ 19612 w 21250"/>
                      <a:gd name="connsiteY4" fmla="*/ 3545 h 24169"/>
                      <a:gd name="connsiteX5" fmla="*/ 21211 w 21250"/>
                      <a:gd name="connsiteY5" fmla="*/ 6503 h 24169"/>
                      <a:gd name="connsiteX6" fmla="*/ 20251 w 21250"/>
                      <a:gd name="connsiteY6" fmla="*/ 11379 h 24169"/>
                      <a:gd name="connsiteX7" fmla="*/ 18013 w 21250"/>
                      <a:gd name="connsiteY7" fmla="*/ 17374 h 24169"/>
                      <a:gd name="connsiteX8" fmla="*/ 16894 w 21250"/>
                      <a:gd name="connsiteY8" fmla="*/ 21211 h 24169"/>
                      <a:gd name="connsiteX9" fmla="*/ 16894 w 21250"/>
                      <a:gd name="connsiteY9" fmla="*/ 24169 h 24169"/>
                      <a:gd name="connsiteX10" fmla="*/ 11778 w 21250"/>
                      <a:gd name="connsiteY10" fmla="*/ 22331 h 24169"/>
                      <a:gd name="connsiteX11" fmla="*/ 11778 w 21250"/>
                      <a:gd name="connsiteY11" fmla="*/ 20652 h 24169"/>
                      <a:gd name="connsiteX12" fmla="*/ 11778 w 21250"/>
                      <a:gd name="connsiteY12" fmla="*/ 20012 h 24169"/>
                      <a:gd name="connsiteX13" fmla="*/ 8261 w 21250"/>
                      <a:gd name="connsiteY13" fmla="*/ 20891 h 24169"/>
                      <a:gd name="connsiteX14" fmla="*/ 4823 w 21250"/>
                      <a:gd name="connsiteY14" fmla="*/ 20332 h 24169"/>
                      <a:gd name="connsiteX15" fmla="*/ 666 w 21250"/>
                      <a:gd name="connsiteY15" fmla="*/ 16975 h 24169"/>
                      <a:gd name="connsiteX16" fmla="*/ 426 w 21250"/>
                      <a:gd name="connsiteY16" fmla="*/ 12178 h 24169"/>
                      <a:gd name="connsiteX17" fmla="*/ 2265 w 21250"/>
                      <a:gd name="connsiteY17" fmla="*/ 9540 h 24169"/>
                      <a:gd name="connsiteX18" fmla="*/ 5223 w 21250"/>
                      <a:gd name="connsiteY18" fmla="*/ 8341 h 24169"/>
                      <a:gd name="connsiteX19" fmla="*/ 9779 w 21250"/>
                      <a:gd name="connsiteY19" fmla="*/ 8661 h 24169"/>
                      <a:gd name="connsiteX20" fmla="*/ 15215 w 21250"/>
                      <a:gd name="connsiteY20" fmla="*/ 9220 h 24169"/>
                      <a:gd name="connsiteX21" fmla="*/ 15375 w 21250"/>
                      <a:gd name="connsiteY21" fmla="*/ 8741 h 24169"/>
                      <a:gd name="connsiteX22" fmla="*/ 15375 w 21250"/>
                      <a:gd name="connsiteY22" fmla="*/ 6343 h 24169"/>
                      <a:gd name="connsiteX23" fmla="*/ 12817 w 21250"/>
                      <a:gd name="connsiteY23" fmla="*/ 4664 h 24169"/>
                      <a:gd name="connsiteX24" fmla="*/ 10499 w 21250"/>
                      <a:gd name="connsiteY24" fmla="*/ 4424 h 24169"/>
                      <a:gd name="connsiteX25" fmla="*/ 8580 w 21250"/>
                      <a:gd name="connsiteY25" fmla="*/ 5863 h 24169"/>
                      <a:gd name="connsiteX26" fmla="*/ 14016 w 21250"/>
                      <a:gd name="connsiteY26" fmla="*/ 12658 h 24169"/>
                      <a:gd name="connsiteX27" fmla="*/ 10579 w 21250"/>
                      <a:gd name="connsiteY27" fmla="*/ 12338 h 24169"/>
                      <a:gd name="connsiteX28" fmla="*/ 7461 w 21250"/>
                      <a:gd name="connsiteY28" fmla="*/ 12178 h 24169"/>
                      <a:gd name="connsiteX29" fmla="*/ 5782 w 21250"/>
                      <a:gd name="connsiteY29" fmla="*/ 13617 h 24169"/>
                      <a:gd name="connsiteX30" fmla="*/ 5942 w 21250"/>
                      <a:gd name="connsiteY30" fmla="*/ 15776 h 24169"/>
                      <a:gd name="connsiteX31" fmla="*/ 7701 w 21250"/>
                      <a:gd name="connsiteY31" fmla="*/ 17294 h 24169"/>
                      <a:gd name="connsiteX32" fmla="*/ 10659 w 21250"/>
                      <a:gd name="connsiteY32" fmla="*/ 17294 h 24169"/>
                      <a:gd name="connsiteX33" fmla="*/ 12497 w 21250"/>
                      <a:gd name="connsiteY33" fmla="*/ 16015 h 24169"/>
                      <a:gd name="connsiteX34" fmla="*/ 13616 w 21250"/>
                      <a:gd name="connsiteY34" fmla="*/ 13617 h 24169"/>
                      <a:gd name="connsiteX35" fmla="*/ 14016 w 21250"/>
                      <a:gd name="connsiteY35" fmla="*/ 12578 h 2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250" h="24169">
                        <a:moveTo>
                          <a:pt x="8660" y="5943"/>
                        </a:moveTo>
                        <a:lnTo>
                          <a:pt x="4264" y="3385"/>
                        </a:lnTo>
                        <a:cubicBezTo>
                          <a:pt x="5462" y="1706"/>
                          <a:pt x="6901" y="667"/>
                          <a:pt x="8500" y="187"/>
                        </a:cubicBezTo>
                        <a:cubicBezTo>
                          <a:pt x="10099" y="-212"/>
                          <a:pt x="12177" y="28"/>
                          <a:pt x="14736" y="907"/>
                        </a:cubicBezTo>
                        <a:cubicBezTo>
                          <a:pt x="17054" y="1706"/>
                          <a:pt x="18653" y="2665"/>
                          <a:pt x="19612" y="3545"/>
                        </a:cubicBezTo>
                        <a:cubicBezTo>
                          <a:pt x="20571" y="4504"/>
                          <a:pt x="21051" y="5463"/>
                          <a:pt x="21211" y="6503"/>
                        </a:cubicBezTo>
                        <a:cubicBezTo>
                          <a:pt x="21370" y="7462"/>
                          <a:pt x="21051" y="9140"/>
                          <a:pt x="20251" y="11379"/>
                        </a:cubicBezTo>
                        <a:lnTo>
                          <a:pt x="18013" y="17374"/>
                        </a:lnTo>
                        <a:cubicBezTo>
                          <a:pt x="17373" y="19053"/>
                          <a:pt x="17054" y="20412"/>
                          <a:pt x="16894" y="21211"/>
                        </a:cubicBezTo>
                        <a:cubicBezTo>
                          <a:pt x="16734" y="22091"/>
                          <a:pt x="16734" y="23050"/>
                          <a:pt x="16894" y="24169"/>
                        </a:cubicBezTo>
                        <a:lnTo>
                          <a:pt x="11778" y="22331"/>
                        </a:lnTo>
                        <a:cubicBezTo>
                          <a:pt x="11778" y="22331"/>
                          <a:pt x="11778" y="21371"/>
                          <a:pt x="11778" y="20652"/>
                        </a:cubicBezTo>
                        <a:cubicBezTo>
                          <a:pt x="11778" y="20332"/>
                          <a:pt x="11778" y="20092"/>
                          <a:pt x="11778" y="20012"/>
                        </a:cubicBezTo>
                        <a:cubicBezTo>
                          <a:pt x="10579" y="20572"/>
                          <a:pt x="9379" y="20812"/>
                          <a:pt x="8261" y="20891"/>
                        </a:cubicBezTo>
                        <a:cubicBezTo>
                          <a:pt x="7141" y="20891"/>
                          <a:pt x="5942" y="20812"/>
                          <a:pt x="4823" y="20332"/>
                        </a:cubicBezTo>
                        <a:cubicBezTo>
                          <a:pt x="2825" y="19613"/>
                          <a:pt x="1465" y="18493"/>
                          <a:pt x="666" y="16975"/>
                        </a:cubicBezTo>
                        <a:cubicBezTo>
                          <a:pt x="-133" y="15456"/>
                          <a:pt x="-213" y="13857"/>
                          <a:pt x="426" y="12178"/>
                        </a:cubicBezTo>
                        <a:cubicBezTo>
                          <a:pt x="826" y="11059"/>
                          <a:pt x="1465" y="10180"/>
                          <a:pt x="2265" y="9540"/>
                        </a:cubicBezTo>
                        <a:cubicBezTo>
                          <a:pt x="3144" y="8901"/>
                          <a:pt x="4104" y="8501"/>
                          <a:pt x="5223" y="8341"/>
                        </a:cubicBezTo>
                        <a:cubicBezTo>
                          <a:pt x="6342" y="8261"/>
                          <a:pt x="7860" y="8341"/>
                          <a:pt x="9779" y="8661"/>
                        </a:cubicBezTo>
                        <a:cubicBezTo>
                          <a:pt x="12338" y="9061"/>
                          <a:pt x="14176" y="9300"/>
                          <a:pt x="15215" y="9220"/>
                        </a:cubicBezTo>
                        <a:lnTo>
                          <a:pt x="15375" y="8741"/>
                        </a:lnTo>
                        <a:cubicBezTo>
                          <a:pt x="15695" y="7782"/>
                          <a:pt x="15775" y="6982"/>
                          <a:pt x="15375" y="6343"/>
                        </a:cubicBezTo>
                        <a:cubicBezTo>
                          <a:pt x="15055" y="5703"/>
                          <a:pt x="14176" y="5223"/>
                          <a:pt x="12817" y="4664"/>
                        </a:cubicBezTo>
                        <a:cubicBezTo>
                          <a:pt x="11937" y="4344"/>
                          <a:pt x="11138" y="4264"/>
                          <a:pt x="10499" y="4424"/>
                        </a:cubicBezTo>
                        <a:cubicBezTo>
                          <a:pt x="9859" y="4584"/>
                          <a:pt x="9220" y="5064"/>
                          <a:pt x="8580" y="5863"/>
                        </a:cubicBezTo>
                        <a:close/>
                        <a:moveTo>
                          <a:pt x="14016" y="12658"/>
                        </a:moveTo>
                        <a:cubicBezTo>
                          <a:pt x="13297" y="12658"/>
                          <a:pt x="12097" y="12498"/>
                          <a:pt x="10579" y="12338"/>
                        </a:cubicBezTo>
                        <a:cubicBezTo>
                          <a:pt x="9060" y="12098"/>
                          <a:pt x="8021" y="12098"/>
                          <a:pt x="7461" y="12178"/>
                        </a:cubicBezTo>
                        <a:cubicBezTo>
                          <a:pt x="6662" y="12418"/>
                          <a:pt x="6102" y="12898"/>
                          <a:pt x="5782" y="13617"/>
                        </a:cubicBezTo>
                        <a:cubicBezTo>
                          <a:pt x="5542" y="14337"/>
                          <a:pt x="5542" y="15056"/>
                          <a:pt x="5942" y="15776"/>
                        </a:cubicBezTo>
                        <a:cubicBezTo>
                          <a:pt x="6342" y="16495"/>
                          <a:pt x="6901" y="16975"/>
                          <a:pt x="7701" y="17294"/>
                        </a:cubicBezTo>
                        <a:cubicBezTo>
                          <a:pt x="8660" y="17614"/>
                          <a:pt x="9619" y="17614"/>
                          <a:pt x="10659" y="17294"/>
                        </a:cubicBezTo>
                        <a:cubicBezTo>
                          <a:pt x="11458" y="17055"/>
                          <a:pt x="12097" y="16655"/>
                          <a:pt x="12497" y="16015"/>
                        </a:cubicBezTo>
                        <a:cubicBezTo>
                          <a:pt x="12817" y="15616"/>
                          <a:pt x="13137" y="14816"/>
                          <a:pt x="13616" y="13617"/>
                        </a:cubicBezTo>
                        <a:lnTo>
                          <a:pt x="14016" y="1257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90" name="Freeform: Shape 4989">
                    <a:extLst>
                      <a:ext uri="{FF2B5EF4-FFF2-40B4-BE49-F238E27FC236}">
                        <a16:creationId xmlns:a16="http://schemas.microsoft.com/office/drawing/2014/main" id="{0AFDA375-70FB-8148-B5B5-BD89C9364818}"/>
                      </a:ext>
                    </a:extLst>
                  </p:cNvPr>
                  <p:cNvSpPr/>
                  <p:nvPr/>
                </p:nvSpPr>
                <p:spPr>
                  <a:xfrm>
                    <a:off x="5035699" y="3373139"/>
                    <a:ext cx="23212" cy="25980"/>
                  </a:xfrm>
                  <a:custGeom>
                    <a:avLst/>
                    <a:gdLst>
                      <a:gd name="connsiteX0" fmla="*/ 17746 w 23212"/>
                      <a:gd name="connsiteY0" fmla="*/ 25900 h 25980"/>
                      <a:gd name="connsiteX1" fmla="*/ 12630 w 23212"/>
                      <a:gd name="connsiteY1" fmla="*/ 24062 h 25980"/>
                      <a:gd name="connsiteX2" fmla="*/ 16227 w 23212"/>
                      <a:gd name="connsiteY2" fmla="*/ 14149 h 25980"/>
                      <a:gd name="connsiteX3" fmla="*/ 17347 w 23212"/>
                      <a:gd name="connsiteY3" fmla="*/ 9912 h 25980"/>
                      <a:gd name="connsiteX4" fmla="*/ 16787 w 23212"/>
                      <a:gd name="connsiteY4" fmla="*/ 8074 h 25980"/>
                      <a:gd name="connsiteX5" fmla="*/ 15188 w 23212"/>
                      <a:gd name="connsiteY5" fmla="*/ 6955 h 25980"/>
                      <a:gd name="connsiteX6" fmla="*/ 12550 w 23212"/>
                      <a:gd name="connsiteY6" fmla="*/ 6795 h 25980"/>
                      <a:gd name="connsiteX7" fmla="*/ 10392 w 23212"/>
                      <a:gd name="connsiteY7" fmla="*/ 8234 h 25980"/>
                      <a:gd name="connsiteX8" fmla="*/ 8394 w 23212"/>
                      <a:gd name="connsiteY8" fmla="*/ 12550 h 25980"/>
                      <a:gd name="connsiteX9" fmla="*/ 5196 w 23212"/>
                      <a:gd name="connsiteY9" fmla="*/ 21344 h 25980"/>
                      <a:gd name="connsiteX10" fmla="*/ 0 w 23212"/>
                      <a:gd name="connsiteY10" fmla="*/ 19505 h 25980"/>
                      <a:gd name="connsiteX11" fmla="*/ 7114 w 23212"/>
                      <a:gd name="connsiteY11" fmla="*/ 0 h 25980"/>
                      <a:gd name="connsiteX12" fmla="*/ 11911 w 23212"/>
                      <a:gd name="connsiteY12" fmla="*/ 1759 h 25980"/>
                      <a:gd name="connsiteX13" fmla="*/ 10872 w 23212"/>
                      <a:gd name="connsiteY13" fmla="*/ 4636 h 25980"/>
                      <a:gd name="connsiteX14" fmla="*/ 18466 w 23212"/>
                      <a:gd name="connsiteY14" fmla="*/ 3677 h 25980"/>
                      <a:gd name="connsiteX15" fmla="*/ 21344 w 23212"/>
                      <a:gd name="connsiteY15" fmla="*/ 5436 h 25980"/>
                      <a:gd name="connsiteX16" fmla="*/ 22942 w 23212"/>
                      <a:gd name="connsiteY16" fmla="*/ 7754 h 25980"/>
                      <a:gd name="connsiteX17" fmla="*/ 23182 w 23212"/>
                      <a:gd name="connsiteY17" fmla="*/ 10312 h 25980"/>
                      <a:gd name="connsiteX18" fmla="*/ 22223 w 23212"/>
                      <a:gd name="connsiteY18" fmla="*/ 13909 h 25980"/>
                      <a:gd name="connsiteX19" fmla="*/ 17826 w 23212"/>
                      <a:gd name="connsiteY19" fmla="*/ 25980 h 2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212" h="25980">
                        <a:moveTo>
                          <a:pt x="17746" y="25900"/>
                        </a:moveTo>
                        <a:lnTo>
                          <a:pt x="12630" y="24062"/>
                        </a:lnTo>
                        <a:lnTo>
                          <a:pt x="16227" y="14149"/>
                        </a:lnTo>
                        <a:cubicBezTo>
                          <a:pt x="17027" y="12071"/>
                          <a:pt x="17347" y="10632"/>
                          <a:pt x="17347" y="9912"/>
                        </a:cubicBezTo>
                        <a:cubicBezTo>
                          <a:pt x="17347" y="9193"/>
                          <a:pt x="17187" y="8633"/>
                          <a:pt x="16787" y="8074"/>
                        </a:cubicBezTo>
                        <a:cubicBezTo>
                          <a:pt x="16387" y="7594"/>
                          <a:pt x="15908" y="7194"/>
                          <a:pt x="15188" y="6955"/>
                        </a:cubicBezTo>
                        <a:cubicBezTo>
                          <a:pt x="14309" y="6635"/>
                          <a:pt x="13430" y="6555"/>
                          <a:pt x="12550" y="6795"/>
                        </a:cubicBezTo>
                        <a:cubicBezTo>
                          <a:pt x="11671" y="7035"/>
                          <a:pt x="10952" y="7514"/>
                          <a:pt x="10392" y="8234"/>
                        </a:cubicBezTo>
                        <a:cubicBezTo>
                          <a:pt x="9832" y="8953"/>
                          <a:pt x="9193" y="10392"/>
                          <a:pt x="8394" y="12550"/>
                        </a:cubicBezTo>
                        <a:lnTo>
                          <a:pt x="5196" y="21344"/>
                        </a:lnTo>
                        <a:lnTo>
                          <a:pt x="0" y="19505"/>
                        </a:lnTo>
                        <a:lnTo>
                          <a:pt x="7114" y="0"/>
                        </a:lnTo>
                        <a:lnTo>
                          <a:pt x="11911" y="1759"/>
                        </a:lnTo>
                        <a:lnTo>
                          <a:pt x="10872" y="4636"/>
                        </a:lnTo>
                        <a:cubicBezTo>
                          <a:pt x="13350" y="3038"/>
                          <a:pt x="15908" y="2718"/>
                          <a:pt x="18466" y="3677"/>
                        </a:cubicBezTo>
                        <a:cubicBezTo>
                          <a:pt x="19585" y="4077"/>
                          <a:pt x="20544" y="4636"/>
                          <a:pt x="21344" y="5436"/>
                        </a:cubicBezTo>
                        <a:cubicBezTo>
                          <a:pt x="22143" y="6235"/>
                          <a:pt x="22622" y="6955"/>
                          <a:pt x="22942" y="7754"/>
                        </a:cubicBezTo>
                        <a:cubicBezTo>
                          <a:pt x="23182" y="8554"/>
                          <a:pt x="23262" y="9433"/>
                          <a:pt x="23182" y="10312"/>
                        </a:cubicBezTo>
                        <a:cubicBezTo>
                          <a:pt x="23102" y="11191"/>
                          <a:pt x="22782" y="12390"/>
                          <a:pt x="22223" y="13909"/>
                        </a:cubicBezTo>
                        <a:lnTo>
                          <a:pt x="17826" y="2598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59" name="Graphic 2243">
                  <a:extLst>
                    <a:ext uri="{FF2B5EF4-FFF2-40B4-BE49-F238E27FC236}">
                      <a16:creationId xmlns:a16="http://schemas.microsoft.com/office/drawing/2014/main" id="{2BFF9A3E-D6D6-9EBA-94BA-72065DF22A33}"/>
                    </a:ext>
                  </a:extLst>
                </p:cNvPr>
                <p:cNvGrpSpPr/>
                <p:nvPr/>
              </p:nvGrpSpPr>
              <p:grpSpPr>
                <a:xfrm>
                  <a:off x="4829616" y="3332450"/>
                  <a:ext cx="216922" cy="111834"/>
                  <a:chOff x="4829616" y="3332450"/>
                  <a:chExt cx="216922" cy="111834"/>
                </a:xfrm>
                <a:solidFill>
                  <a:srgbClr val="000000"/>
                </a:solidFill>
              </p:grpSpPr>
              <p:sp>
                <p:nvSpPr>
                  <p:cNvPr id="4972" name="Freeform: Shape 4971">
                    <a:extLst>
                      <a:ext uri="{FF2B5EF4-FFF2-40B4-BE49-F238E27FC236}">
                        <a16:creationId xmlns:a16="http://schemas.microsoft.com/office/drawing/2014/main" id="{9486A1C7-4FC0-3870-574C-B7AD949FDDF8}"/>
                      </a:ext>
                    </a:extLst>
                  </p:cNvPr>
                  <p:cNvSpPr/>
                  <p:nvPr/>
                </p:nvSpPr>
                <p:spPr>
                  <a:xfrm>
                    <a:off x="4829616" y="3332450"/>
                    <a:ext cx="34134" cy="36132"/>
                  </a:xfrm>
                  <a:custGeom>
                    <a:avLst/>
                    <a:gdLst>
                      <a:gd name="connsiteX0" fmla="*/ 80 w 34134"/>
                      <a:gd name="connsiteY0" fmla="*/ 26540 h 36132"/>
                      <a:gd name="connsiteX1" fmla="*/ 10792 w 34134"/>
                      <a:gd name="connsiteY1" fmla="*/ 0 h 36132"/>
                      <a:gd name="connsiteX2" fmla="*/ 16148 w 34134"/>
                      <a:gd name="connsiteY2" fmla="*/ 2158 h 36132"/>
                      <a:gd name="connsiteX3" fmla="*/ 11351 w 34134"/>
                      <a:gd name="connsiteY3" fmla="*/ 13909 h 36132"/>
                      <a:gd name="connsiteX4" fmla="*/ 26939 w 34134"/>
                      <a:gd name="connsiteY4" fmla="*/ 6475 h 36132"/>
                      <a:gd name="connsiteX5" fmla="*/ 34134 w 34134"/>
                      <a:gd name="connsiteY5" fmla="*/ 9353 h 36132"/>
                      <a:gd name="connsiteX6" fmla="*/ 19985 w 34134"/>
                      <a:gd name="connsiteY6" fmla="*/ 15668 h 36132"/>
                      <a:gd name="connsiteX7" fmla="*/ 23982 w 34134"/>
                      <a:gd name="connsiteY7" fmla="*/ 36132 h 36132"/>
                      <a:gd name="connsiteX8" fmla="*/ 17027 w 34134"/>
                      <a:gd name="connsiteY8" fmla="*/ 33334 h 36132"/>
                      <a:gd name="connsiteX9" fmla="*/ 14789 w 34134"/>
                      <a:gd name="connsiteY9" fmla="*/ 17906 h 36132"/>
                      <a:gd name="connsiteX10" fmla="*/ 8634 w 34134"/>
                      <a:gd name="connsiteY10" fmla="*/ 20624 h 36132"/>
                      <a:gd name="connsiteX11" fmla="*/ 5356 w 34134"/>
                      <a:gd name="connsiteY11" fmla="*/ 28618 h 36132"/>
                      <a:gd name="connsiteX12" fmla="*/ 0 w 34134"/>
                      <a:gd name="connsiteY12" fmla="*/ 26460 h 36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134" h="36132">
                        <a:moveTo>
                          <a:pt x="80" y="26540"/>
                        </a:moveTo>
                        <a:lnTo>
                          <a:pt x="10792" y="0"/>
                        </a:lnTo>
                        <a:lnTo>
                          <a:pt x="16148" y="2158"/>
                        </a:lnTo>
                        <a:lnTo>
                          <a:pt x="11351" y="13909"/>
                        </a:lnTo>
                        <a:lnTo>
                          <a:pt x="26939" y="6475"/>
                        </a:lnTo>
                        <a:lnTo>
                          <a:pt x="34134" y="9353"/>
                        </a:lnTo>
                        <a:lnTo>
                          <a:pt x="19985" y="15668"/>
                        </a:lnTo>
                        <a:lnTo>
                          <a:pt x="23982" y="36132"/>
                        </a:lnTo>
                        <a:lnTo>
                          <a:pt x="17027" y="33334"/>
                        </a:lnTo>
                        <a:lnTo>
                          <a:pt x="14789" y="17906"/>
                        </a:lnTo>
                        <a:lnTo>
                          <a:pt x="8634" y="20624"/>
                        </a:lnTo>
                        <a:lnTo>
                          <a:pt x="5356" y="28618"/>
                        </a:lnTo>
                        <a:lnTo>
                          <a:pt x="0" y="2646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73" name="Freeform: Shape 4972">
                    <a:extLst>
                      <a:ext uri="{FF2B5EF4-FFF2-40B4-BE49-F238E27FC236}">
                        <a16:creationId xmlns:a16="http://schemas.microsoft.com/office/drawing/2014/main" id="{6781C55C-55BC-6D6E-C9BC-1BCF807BB442}"/>
                      </a:ext>
                    </a:extLst>
                  </p:cNvPr>
                  <p:cNvSpPr/>
                  <p:nvPr/>
                </p:nvSpPr>
                <p:spPr>
                  <a:xfrm>
                    <a:off x="4856285" y="3352041"/>
                    <a:ext cx="21625" cy="24535"/>
                  </a:xfrm>
                  <a:custGeom>
                    <a:avLst/>
                    <a:gdLst>
                      <a:gd name="connsiteX0" fmla="*/ 9223 w 21625"/>
                      <a:gd name="connsiteY0" fmla="*/ 5910 h 24535"/>
                      <a:gd name="connsiteX1" fmla="*/ 4907 w 21625"/>
                      <a:gd name="connsiteY1" fmla="*/ 3192 h 24535"/>
                      <a:gd name="connsiteX2" fmla="*/ 9223 w 21625"/>
                      <a:gd name="connsiteY2" fmla="*/ 154 h 24535"/>
                      <a:gd name="connsiteX3" fmla="*/ 15379 w 21625"/>
                      <a:gd name="connsiteY3" fmla="*/ 1113 h 24535"/>
                      <a:gd name="connsiteX4" fmla="*/ 20095 w 21625"/>
                      <a:gd name="connsiteY4" fmla="*/ 3991 h 24535"/>
                      <a:gd name="connsiteX5" fmla="*/ 21614 w 21625"/>
                      <a:gd name="connsiteY5" fmla="*/ 7029 h 24535"/>
                      <a:gd name="connsiteX6" fmla="*/ 20415 w 21625"/>
                      <a:gd name="connsiteY6" fmla="*/ 11825 h 24535"/>
                      <a:gd name="connsiteX7" fmla="*/ 17937 w 21625"/>
                      <a:gd name="connsiteY7" fmla="*/ 17740 h 24535"/>
                      <a:gd name="connsiteX8" fmla="*/ 16658 w 21625"/>
                      <a:gd name="connsiteY8" fmla="*/ 21578 h 24535"/>
                      <a:gd name="connsiteX9" fmla="*/ 16498 w 21625"/>
                      <a:gd name="connsiteY9" fmla="*/ 24535 h 24535"/>
                      <a:gd name="connsiteX10" fmla="*/ 11462 w 21625"/>
                      <a:gd name="connsiteY10" fmla="*/ 22537 h 24535"/>
                      <a:gd name="connsiteX11" fmla="*/ 11542 w 21625"/>
                      <a:gd name="connsiteY11" fmla="*/ 20858 h 24535"/>
                      <a:gd name="connsiteX12" fmla="*/ 11542 w 21625"/>
                      <a:gd name="connsiteY12" fmla="*/ 20219 h 24535"/>
                      <a:gd name="connsiteX13" fmla="*/ 7944 w 21625"/>
                      <a:gd name="connsiteY13" fmla="*/ 21018 h 24535"/>
                      <a:gd name="connsiteX14" fmla="*/ 4507 w 21625"/>
                      <a:gd name="connsiteY14" fmla="*/ 20379 h 24535"/>
                      <a:gd name="connsiteX15" fmla="*/ 510 w 21625"/>
                      <a:gd name="connsiteY15" fmla="*/ 16861 h 24535"/>
                      <a:gd name="connsiteX16" fmla="*/ 510 w 21625"/>
                      <a:gd name="connsiteY16" fmla="*/ 12065 h 24535"/>
                      <a:gd name="connsiteX17" fmla="*/ 2509 w 21625"/>
                      <a:gd name="connsiteY17" fmla="*/ 9507 h 24535"/>
                      <a:gd name="connsiteX18" fmla="*/ 5466 w 21625"/>
                      <a:gd name="connsiteY18" fmla="*/ 8468 h 24535"/>
                      <a:gd name="connsiteX19" fmla="*/ 10023 w 21625"/>
                      <a:gd name="connsiteY19" fmla="*/ 8947 h 24535"/>
                      <a:gd name="connsiteX20" fmla="*/ 15459 w 21625"/>
                      <a:gd name="connsiteY20" fmla="*/ 9667 h 24535"/>
                      <a:gd name="connsiteX21" fmla="*/ 15698 w 21625"/>
                      <a:gd name="connsiteY21" fmla="*/ 9187 h 24535"/>
                      <a:gd name="connsiteX22" fmla="*/ 15858 w 21625"/>
                      <a:gd name="connsiteY22" fmla="*/ 6789 h 24535"/>
                      <a:gd name="connsiteX23" fmla="*/ 13380 w 21625"/>
                      <a:gd name="connsiteY23" fmla="*/ 5030 h 24535"/>
                      <a:gd name="connsiteX24" fmla="*/ 11062 w 21625"/>
                      <a:gd name="connsiteY24" fmla="*/ 4711 h 24535"/>
                      <a:gd name="connsiteX25" fmla="*/ 9064 w 21625"/>
                      <a:gd name="connsiteY25" fmla="*/ 6069 h 24535"/>
                      <a:gd name="connsiteX26" fmla="*/ 14339 w 21625"/>
                      <a:gd name="connsiteY26" fmla="*/ 12784 h 24535"/>
                      <a:gd name="connsiteX27" fmla="*/ 10902 w 21625"/>
                      <a:gd name="connsiteY27" fmla="*/ 12305 h 24535"/>
                      <a:gd name="connsiteX28" fmla="*/ 7784 w 21625"/>
                      <a:gd name="connsiteY28" fmla="*/ 12065 h 24535"/>
                      <a:gd name="connsiteX29" fmla="*/ 6106 w 21625"/>
                      <a:gd name="connsiteY29" fmla="*/ 13424 h 24535"/>
                      <a:gd name="connsiteX30" fmla="*/ 6106 w 21625"/>
                      <a:gd name="connsiteY30" fmla="*/ 15582 h 24535"/>
                      <a:gd name="connsiteX31" fmla="*/ 7784 w 21625"/>
                      <a:gd name="connsiteY31" fmla="*/ 17181 h 24535"/>
                      <a:gd name="connsiteX32" fmla="*/ 10742 w 21625"/>
                      <a:gd name="connsiteY32" fmla="*/ 17341 h 24535"/>
                      <a:gd name="connsiteX33" fmla="*/ 12661 w 21625"/>
                      <a:gd name="connsiteY33" fmla="*/ 16142 h 24535"/>
                      <a:gd name="connsiteX34" fmla="*/ 13860 w 21625"/>
                      <a:gd name="connsiteY34" fmla="*/ 13743 h 24535"/>
                      <a:gd name="connsiteX35" fmla="*/ 14259 w 21625"/>
                      <a:gd name="connsiteY35" fmla="*/ 12704 h 2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625" h="24535">
                        <a:moveTo>
                          <a:pt x="9223" y="5910"/>
                        </a:moveTo>
                        <a:lnTo>
                          <a:pt x="4907" y="3192"/>
                        </a:lnTo>
                        <a:cubicBezTo>
                          <a:pt x="6186" y="1513"/>
                          <a:pt x="7625" y="554"/>
                          <a:pt x="9223" y="154"/>
                        </a:cubicBezTo>
                        <a:cubicBezTo>
                          <a:pt x="10822" y="-246"/>
                          <a:pt x="12901" y="154"/>
                          <a:pt x="15379" y="1113"/>
                        </a:cubicBezTo>
                        <a:cubicBezTo>
                          <a:pt x="17617" y="1992"/>
                          <a:pt x="19216" y="2952"/>
                          <a:pt x="20095" y="3991"/>
                        </a:cubicBezTo>
                        <a:cubicBezTo>
                          <a:pt x="20975" y="4950"/>
                          <a:pt x="21454" y="5989"/>
                          <a:pt x="21614" y="7029"/>
                        </a:cubicBezTo>
                        <a:cubicBezTo>
                          <a:pt x="21694" y="8068"/>
                          <a:pt x="21374" y="9667"/>
                          <a:pt x="20415" y="11825"/>
                        </a:cubicBezTo>
                        <a:lnTo>
                          <a:pt x="17937" y="17740"/>
                        </a:lnTo>
                        <a:cubicBezTo>
                          <a:pt x="17217" y="19419"/>
                          <a:pt x="16818" y="20698"/>
                          <a:pt x="16658" y="21578"/>
                        </a:cubicBezTo>
                        <a:cubicBezTo>
                          <a:pt x="16498" y="22457"/>
                          <a:pt x="16418" y="23416"/>
                          <a:pt x="16498" y="24535"/>
                        </a:cubicBezTo>
                        <a:lnTo>
                          <a:pt x="11462" y="22537"/>
                        </a:lnTo>
                        <a:cubicBezTo>
                          <a:pt x="11462" y="22537"/>
                          <a:pt x="11462" y="21578"/>
                          <a:pt x="11542" y="20858"/>
                        </a:cubicBezTo>
                        <a:cubicBezTo>
                          <a:pt x="11542" y="20538"/>
                          <a:pt x="11542" y="20298"/>
                          <a:pt x="11542" y="20219"/>
                        </a:cubicBezTo>
                        <a:cubicBezTo>
                          <a:pt x="10343" y="20698"/>
                          <a:pt x="9144" y="20938"/>
                          <a:pt x="7944" y="21018"/>
                        </a:cubicBezTo>
                        <a:cubicBezTo>
                          <a:pt x="6825" y="21018"/>
                          <a:pt x="5626" y="20858"/>
                          <a:pt x="4507" y="20379"/>
                        </a:cubicBezTo>
                        <a:cubicBezTo>
                          <a:pt x="2509" y="19579"/>
                          <a:pt x="1150" y="18380"/>
                          <a:pt x="510" y="16861"/>
                        </a:cubicBezTo>
                        <a:cubicBezTo>
                          <a:pt x="-129" y="15342"/>
                          <a:pt x="-209" y="13743"/>
                          <a:pt x="510" y="12065"/>
                        </a:cubicBezTo>
                        <a:cubicBezTo>
                          <a:pt x="990" y="10946"/>
                          <a:pt x="1629" y="10146"/>
                          <a:pt x="2509" y="9507"/>
                        </a:cubicBezTo>
                        <a:cubicBezTo>
                          <a:pt x="3388" y="8867"/>
                          <a:pt x="4347" y="8468"/>
                          <a:pt x="5466" y="8468"/>
                        </a:cubicBezTo>
                        <a:cubicBezTo>
                          <a:pt x="6586" y="8468"/>
                          <a:pt x="8104" y="8468"/>
                          <a:pt x="10023" y="8947"/>
                        </a:cubicBezTo>
                        <a:cubicBezTo>
                          <a:pt x="12581" y="9427"/>
                          <a:pt x="14420" y="9667"/>
                          <a:pt x="15459" y="9667"/>
                        </a:cubicBezTo>
                        <a:lnTo>
                          <a:pt x="15698" y="9187"/>
                        </a:lnTo>
                        <a:cubicBezTo>
                          <a:pt x="16098" y="8228"/>
                          <a:pt x="16178" y="7428"/>
                          <a:pt x="15858" y="6789"/>
                        </a:cubicBezTo>
                        <a:cubicBezTo>
                          <a:pt x="15539" y="6149"/>
                          <a:pt x="14739" y="5590"/>
                          <a:pt x="13380" y="5030"/>
                        </a:cubicBezTo>
                        <a:cubicBezTo>
                          <a:pt x="12501" y="4630"/>
                          <a:pt x="11701" y="4550"/>
                          <a:pt x="11062" y="4711"/>
                        </a:cubicBezTo>
                        <a:cubicBezTo>
                          <a:pt x="10423" y="4870"/>
                          <a:pt x="9783" y="5350"/>
                          <a:pt x="9064" y="6069"/>
                        </a:cubicBezTo>
                        <a:close/>
                        <a:moveTo>
                          <a:pt x="14339" y="12784"/>
                        </a:moveTo>
                        <a:cubicBezTo>
                          <a:pt x="13620" y="12784"/>
                          <a:pt x="12501" y="12624"/>
                          <a:pt x="10902" y="12305"/>
                        </a:cubicBezTo>
                        <a:cubicBezTo>
                          <a:pt x="9383" y="12065"/>
                          <a:pt x="8344" y="11985"/>
                          <a:pt x="7784" y="12065"/>
                        </a:cubicBezTo>
                        <a:cubicBezTo>
                          <a:pt x="6905" y="12305"/>
                          <a:pt x="6346" y="12704"/>
                          <a:pt x="6106" y="13424"/>
                        </a:cubicBezTo>
                        <a:cubicBezTo>
                          <a:pt x="5786" y="14143"/>
                          <a:pt x="5866" y="14863"/>
                          <a:pt x="6106" y="15582"/>
                        </a:cubicBezTo>
                        <a:cubicBezTo>
                          <a:pt x="6426" y="16302"/>
                          <a:pt x="6985" y="16861"/>
                          <a:pt x="7784" y="17181"/>
                        </a:cubicBezTo>
                        <a:cubicBezTo>
                          <a:pt x="8744" y="17581"/>
                          <a:pt x="9703" y="17581"/>
                          <a:pt x="10742" y="17341"/>
                        </a:cubicBezTo>
                        <a:cubicBezTo>
                          <a:pt x="11542" y="17101"/>
                          <a:pt x="12181" y="16701"/>
                          <a:pt x="12661" y="16142"/>
                        </a:cubicBezTo>
                        <a:cubicBezTo>
                          <a:pt x="12981" y="15742"/>
                          <a:pt x="13380" y="14943"/>
                          <a:pt x="13860" y="13743"/>
                        </a:cubicBezTo>
                        <a:lnTo>
                          <a:pt x="14259" y="1270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74" name="Freeform: Shape 4973">
                    <a:extLst>
                      <a:ext uri="{FF2B5EF4-FFF2-40B4-BE49-F238E27FC236}">
                        <a16:creationId xmlns:a16="http://schemas.microsoft.com/office/drawing/2014/main" id="{E65369A9-DE2E-7E17-9D12-59F303DF4317}"/>
                      </a:ext>
                    </a:extLst>
                  </p:cNvPr>
                  <p:cNvSpPr/>
                  <p:nvPr/>
                </p:nvSpPr>
                <p:spPr>
                  <a:xfrm>
                    <a:off x="4874862" y="3358270"/>
                    <a:ext cx="24381" cy="25900"/>
                  </a:xfrm>
                  <a:custGeom>
                    <a:avLst/>
                    <a:gdLst>
                      <a:gd name="connsiteX0" fmla="*/ 0 w 24381"/>
                      <a:gd name="connsiteY0" fmla="*/ 19025 h 25900"/>
                      <a:gd name="connsiteX1" fmla="*/ 1598 w 24381"/>
                      <a:gd name="connsiteY1" fmla="*/ 15028 h 25900"/>
                      <a:gd name="connsiteX2" fmla="*/ 12150 w 24381"/>
                      <a:gd name="connsiteY2" fmla="*/ 9673 h 25900"/>
                      <a:gd name="connsiteX3" fmla="*/ 15908 w 24381"/>
                      <a:gd name="connsiteY3" fmla="*/ 7834 h 25900"/>
                      <a:gd name="connsiteX4" fmla="*/ 13589 w 24381"/>
                      <a:gd name="connsiteY4" fmla="*/ 6955 h 25900"/>
                      <a:gd name="connsiteX5" fmla="*/ 6795 w 24381"/>
                      <a:gd name="connsiteY5" fmla="*/ 4237 h 25900"/>
                      <a:gd name="connsiteX6" fmla="*/ 8474 w 24381"/>
                      <a:gd name="connsiteY6" fmla="*/ 0 h 25900"/>
                      <a:gd name="connsiteX7" fmla="*/ 24381 w 24381"/>
                      <a:gd name="connsiteY7" fmla="*/ 6395 h 25900"/>
                      <a:gd name="connsiteX8" fmla="*/ 22942 w 24381"/>
                      <a:gd name="connsiteY8" fmla="*/ 9992 h 25900"/>
                      <a:gd name="connsiteX9" fmla="*/ 12150 w 24381"/>
                      <a:gd name="connsiteY9" fmla="*/ 15508 h 25900"/>
                      <a:gd name="connsiteX10" fmla="*/ 8474 w 24381"/>
                      <a:gd name="connsiteY10" fmla="*/ 17267 h 25900"/>
                      <a:gd name="connsiteX11" fmla="*/ 11111 w 24381"/>
                      <a:gd name="connsiteY11" fmla="*/ 18226 h 25900"/>
                      <a:gd name="connsiteX12" fmla="*/ 19026 w 24381"/>
                      <a:gd name="connsiteY12" fmla="*/ 21424 h 25900"/>
                      <a:gd name="connsiteX13" fmla="*/ 17187 w 24381"/>
                      <a:gd name="connsiteY13" fmla="*/ 25900 h 25900"/>
                      <a:gd name="connsiteX14" fmla="*/ 0 w 24381"/>
                      <a:gd name="connsiteY14" fmla="*/ 18946 h 2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381" h="25900">
                        <a:moveTo>
                          <a:pt x="0" y="19025"/>
                        </a:moveTo>
                        <a:lnTo>
                          <a:pt x="1598" y="15028"/>
                        </a:lnTo>
                        <a:lnTo>
                          <a:pt x="12150" y="9673"/>
                        </a:lnTo>
                        <a:cubicBezTo>
                          <a:pt x="13909" y="8793"/>
                          <a:pt x="15108" y="8154"/>
                          <a:pt x="15908" y="7834"/>
                        </a:cubicBezTo>
                        <a:cubicBezTo>
                          <a:pt x="15268" y="7594"/>
                          <a:pt x="14549" y="7354"/>
                          <a:pt x="13589" y="6955"/>
                        </a:cubicBezTo>
                        <a:lnTo>
                          <a:pt x="6795" y="4237"/>
                        </a:lnTo>
                        <a:lnTo>
                          <a:pt x="8474" y="0"/>
                        </a:lnTo>
                        <a:lnTo>
                          <a:pt x="24381" y="6395"/>
                        </a:lnTo>
                        <a:lnTo>
                          <a:pt x="22942" y="9992"/>
                        </a:lnTo>
                        <a:lnTo>
                          <a:pt x="12150" y="15508"/>
                        </a:lnTo>
                        <a:lnTo>
                          <a:pt x="8474" y="17267"/>
                        </a:lnTo>
                        <a:cubicBezTo>
                          <a:pt x="9912" y="17746"/>
                          <a:pt x="10792" y="18066"/>
                          <a:pt x="11111" y="18226"/>
                        </a:cubicBezTo>
                        <a:lnTo>
                          <a:pt x="19026" y="21424"/>
                        </a:lnTo>
                        <a:lnTo>
                          <a:pt x="17187" y="25900"/>
                        </a:lnTo>
                        <a:lnTo>
                          <a:pt x="0" y="1894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75" name="Freeform: Shape 4974">
                    <a:extLst>
                      <a:ext uri="{FF2B5EF4-FFF2-40B4-BE49-F238E27FC236}">
                        <a16:creationId xmlns:a16="http://schemas.microsoft.com/office/drawing/2014/main" id="{625C7A61-91CB-27F0-48A2-04703723DFAA}"/>
                      </a:ext>
                    </a:extLst>
                  </p:cNvPr>
                  <p:cNvSpPr/>
                  <p:nvPr/>
                </p:nvSpPr>
                <p:spPr>
                  <a:xfrm>
                    <a:off x="4895456" y="3367869"/>
                    <a:ext cx="21648" cy="24535"/>
                  </a:xfrm>
                  <a:custGeom>
                    <a:avLst/>
                    <a:gdLst>
                      <a:gd name="connsiteX0" fmla="*/ 9223 w 21648"/>
                      <a:gd name="connsiteY0" fmla="*/ 5909 h 24535"/>
                      <a:gd name="connsiteX1" fmla="*/ 4907 w 21648"/>
                      <a:gd name="connsiteY1" fmla="*/ 3192 h 24535"/>
                      <a:gd name="connsiteX2" fmla="*/ 9223 w 21648"/>
                      <a:gd name="connsiteY2" fmla="*/ 154 h 24535"/>
                      <a:gd name="connsiteX3" fmla="*/ 15379 w 21648"/>
                      <a:gd name="connsiteY3" fmla="*/ 1113 h 24535"/>
                      <a:gd name="connsiteX4" fmla="*/ 20095 w 21648"/>
                      <a:gd name="connsiteY4" fmla="*/ 3991 h 24535"/>
                      <a:gd name="connsiteX5" fmla="*/ 21614 w 21648"/>
                      <a:gd name="connsiteY5" fmla="*/ 7029 h 24535"/>
                      <a:gd name="connsiteX6" fmla="*/ 20415 w 21648"/>
                      <a:gd name="connsiteY6" fmla="*/ 11825 h 24535"/>
                      <a:gd name="connsiteX7" fmla="*/ 17937 w 21648"/>
                      <a:gd name="connsiteY7" fmla="*/ 17741 h 24535"/>
                      <a:gd name="connsiteX8" fmla="*/ 16658 w 21648"/>
                      <a:gd name="connsiteY8" fmla="*/ 21578 h 24535"/>
                      <a:gd name="connsiteX9" fmla="*/ 16498 w 21648"/>
                      <a:gd name="connsiteY9" fmla="*/ 24535 h 24535"/>
                      <a:gd name="connsiteX10" fmla="*/ 11461 w 21648"/>
                      <a:gd name="connsiteY10" fmla="*/ 22537 h 24535"/>
                      <a:gd name="connsiteX11" fmla="*/ 11541 w 21648"/>
                      <a:gd name="connsiteY11" fmla="*/ 20858 h 24535"/>
                      <a:gd name="connsiteX12" fmla="*/ 11541 w 21648"/>
                      <a:gd name="connsiteY12" fmla="*/ 20219 h 24535"/>
                      <a:gd name="connsiteX13" fmla="*/ 7945 w 21648"/>
                      <a:gd name="connsiteY13" fmla="*/ 21018 h 24535"/>
                      <a:gd name="connsiteX14" fmla="*/ 4507 w 21648"/>
                      <a:gd name="connsiteY14" fmla="*/ 20379 h 24535"/>
                      <a:gd name="connsiteX15" fmla="*/ 510 w 21648"/>
                      <a:gd name="connsiteY15" fmla="*/ 16861 h 24535"/>
                      <a:gd name="connsiteX16" fmla="*/ 510 w 21648"/>
                      <a:gd name="connsiteY16" fmla="*/ 12065 h 24535"/>
                      <a:gd name="connsiteX17" fmla="*/ 2429 w 21648"/>
                      <a:gd name="connsiteY17" fmla="*/ 9507 h 24535"/>
                      <a:gd name="connsiteX18" fmla="*/ 5386 w 21648"/>
                      <a:gd name="connsiteY18" fmla="*/ 8468 h 24535"/>
                      <a:gd name="connsiteX19" fmla="*/ 9943 w 21648"/>
                      <a:gd name="connsiteY19" fmla="*/ 8947 h 24535"/>
                      <a:gd name="connsiteX20" fmla="*/ 15379 w 21648"/>
                      <a:gd name="connsiteY20" fmla="*/ 9667 h 24535"/>
                      <a:gd name="connsiteX21" fmla="*/ 15618 w 21648"/>
                      <a:gd name="connsiteY21" fmla="*/ 9187 h 24535"/>
                      <a:gd name="connsiteX22" fmla="*/ 15698 w 21648"/>
                      <a:gd name="connsiteY22" fmla="*/ 6789 h 24535"/>
                      <a:gd name="connsiteX23" fmla="*/ 13220 w 21648"/>
                      <a:gd name="connsiteY23" fmla="*/ 5030 h 24535"/>
                      <a:gd name="connsiteX24" fmla="*/ 10902 w 21648"/>
                      <a:gd name="connsiteY24" fmla="*/ 4710 h 24535"/>
                      <a:gd name="connsiteX25" fmla="*/ 8904 w 21648"/>
                      <a:gd name="connsiteY25" fmla="*/ 6069 h 24535"/>
                      <a:gd name="connsiteX26" fmla="*/ 14340 w 21648"/>
                      <a:gd name="connsiteY26" fmla="*/ 12784 h 24535"/>
                      <a:gd name="connsiteX27" fmla="*/ 10902 w 21648"/>
                      <a:gd name="connsiteY27" fmla="*/ 12305 h 24535"/>
                      <a:gd name="connsiteX28" fmla="*/ 7785 w 21648"/>
                      <a:gd name="connsiteY28" fmla="*/ 12065 h 24535"/>
                      <a:gd name="connsiteX29" fmla="*/ 6106 w 21648"/>
                      <a:gd name="connsiteY29" fmla="*/ 13424 h 24535"/>
                      <a:gd name="connsiteX30" fmla="*/ 6106 w 21648"/>
                      <a:gd name="connsiteY30" fmla="*/ 15582 h 24535"/>
                      <a:gd name="connsiteX31" fmla="*/ 7785 w 21648"/>
                      <a:gd name="connsiteY31" fmla="*/ 17181 h 24535"/>
                      <a:gd name="connsiteX32" fmla="*/ 10742 w 21648"/>
                      <a:gd name="connsiteY32" fmla="*/ 17341 h 24535"/>
                      <a:gd name="connsiteX33" fmla="*/ 12661 w 21648"/>
                      <a:gd name="connsiteY33" fmla="*/ 16142 h 24535"/>
                      <a:gd name="connsiteX34" fmla="*/ 13860 w 21648"/>
                      <a:gd name="connsiteY34" fmla="*/ 13744 h 24535"/>
                      <a:gd name="connsiteX35" fmla="*/ 14260 w 21648"/>
                      <a:gd name="connsiteY35" fmla="*/ 12704 h 2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648" h="24535">
                        <a:moveTo>
                          <a:pt x="9223" y="5909"/>
                        </a:moveTo>
                        <a:lnTo>
                          <a:pt x="4907" y="3192"/>
                        </a:lnTo>
                        <a:cubicBezTo>
                          <a:pt x="6186" y="1513"/>
                          <a:pt x="7625" y="554"/>
                          <a:pt x="9223" y="154"/>
                        </a:cubicBezTo>
                        <a:cubicBezTo>
                          <a:pt x="10822" y="-246"/>
                          <a:pt x="12901" y="154"/>
                          <a:pt x="15379" y="1113"/>
                        </a:cubicBezTo>
                        <a:cubicBezTo>
                          <a:pt x="17617" y="1993"/>
                          <a:pt x="19216" y="2952"/>
                          <a:pt x="20095" y="3991"/>
                        </a:cubicBezTo>
                        <a:cubicBezTo>
                          <a:pt x="20974" y="4950"/>
                          <a:pt x="21454" y="5989"/>
                          <a:pt x="21614" y="7029"/>
                        </a:cubicBezTo>
                        <a:cubicBezTo>
                          <a:pt x="21774" y="8068"/>
                          <a:pt x="21374" y="9667"/>
                          <a:pt x="20415" y="11825"/>
                        </a:cubicBezTo>
                        <a:lnTo>
                          <a:pt x="17937" y="17741"/>
                        </a:lnTo>
                        <a:cubicBezTo>
                          <a:pt x="17217" y="19419"/>
                          <a:pt x="16818" y="20698"/>
                          <a:pt x="16658" y="21578"/>
                        </a:cubicBezTo>
                        <a:cubicBezTo>
                          <a:pt x="16498" y="22457"/>
                          <a:pt x="16418" y="23416"/>
                          <a:pt x="16498" y="24535"/>
                        </a:cubicBezTo>
                        <a:lnTo>
                          <a:pt x="11461" y="22537"/>
                        </a:lnTo>
                        <a:cubicBezTo>
                          <a:pt x="11461" y="22537"/>
                          <a:pt x="11461" y="21578"/>
                          <a:pt x="11541" y="20858"/>
                        </a:cubicBezTo>
                        <a:cubicBezTo>
                          <a:pt x="11541" y="20538"/>
                          <a:pt x="11541" y="20299"/>
                          <a:pt x="11541" y="20219"/>
                        </a:cubicBezTo>
                        <a:cubicBezTo>
                          <a:pt x="10343" y="20698"/>
                          <a:pt x="9143" y="20938"/>
                          <a:pt x="7945" y="21018"/>
                        </a:cubicBezTo>
                        <a:cubicBezTo>
                          <a:pt x="6745" y="21098"/>
                          <a:pt x="5626" y="20858"/>
                          <a:pt x="4507" y="20379"/>
                        </a:cubicBezTo>
                        <a:cubicBezTo>
                          <a:pt x="2508" y="19579"/>
                          <a:pt x="1149" y="18380"/>
                          <a:pt x="510" y="16861"/>
                        </a:cubicBezTo>
                        <a:cubicBezTo>
                          <a:pt x="-129" y="15342"/>
                          <a:pt x="-209" y="13744"/>
                          <a:pt x="510" y="12065"/>
                        </a:cubicBezTo>
                        <a:cubicBezTo>
                          <a:pt x="910" y="10946"/>
                          <a:pt x="1629" y="10146"/>
                          <a:pt x="2429" y="9507"/>
                        </a:cubicBezTo>
                        <a:cubicBezTo>
                          <a:pt x="3308" y="8867"/>
                          <a:pt x="4267" y="8468"/>
                          <a:pt x="5386" y="8468"/>
                        </a:cubicBezTo>
                        <a:cubicBezTo>
                          <a:pt x="6505" y="8468"/>
                          <a:pt x="8024" y="8468"/>
                          <a:pt x="9943" y="8947"/>
                        </a:cubicBezTo>
                        <a:cubicBezTo>
                          <a:pt x="12501" y="9427"/>
                          <a:pt x="14340" y="9667"/>
                          <a:pt x="15379" y="9667"/>
                        </a:cubicBezTo>
                        <a:lnTo>
                          <a:pt x="15618" y="9187"/>
                        </a:lnTo>
                        <a:cubicBezTo>
                          <a:pt x="16018" y="8228"/>
                          <a:pt x="16018" y="7428"/>
                          <a:pt x="15698" y="6789"/>
                        </a:cubicBezTo>
                        <a:cubicBezTo>
                          <a:pt x="15379" y="6149"/>
                          <a:pt x="14579" y="5590"/>
                          <a:pt x="13220" y="5030"/>
                        </a:cubicBezTo>
                        <a:cubicBezTo>
                          <a:pt x="12341" y="4631"/>
                          <a:pt x="11541" y="4551"/>
                          <a:pt x="10902" y="4710"/>
                        </a:cubicBezTo>
                        <a:cubicBezTo>
                          <a:pt x="10263" y="4870"/>
                          <a:pt x="9623" y="5350"/>
                          <a:pt x="8904" y="6069"/>
                        </a:cubicBezTo>
                        <a:close/>
                        <a:moveTo>
                          <a:pt x="14340" y="12784"/>
                        </a:moveTo>
                        <a:cubicBezTo>
                          <a:pt x="13620" y="12784"/>
                          <a:pt x="12421" y="12625"/>
                          <a:pt x="10902" y="12305"/>
                        </a:cubicBezTo>
                        <a:cubicBezTo>
                          <a:pt x="9383" y="11985"/>
                          <a:pt x="8344" y="11985"/>
                          <a:pt x="7785" y="12065"/>
                        </a:cubicBezTo>
                        <a:cubicBezTo>
                          <a:pt x="6905" y="12305"/>
                          <a:pt x="6346" y="12704"/>
                          <a:pt x="6106" y="13424"/>
                        </a:cubicBezTo>
                        <a:cubicBezTo>
                          <a:pt x="5786" y="14143"/>
                          <a:pt x="5866" y="14863"/>
                          <a:pt x="6106" y="15582"/>
                        </a:cubicBezTo>
                        <a:cubicBezTo>
                          <a:pt x="6426" y="16302"/>
                          <a:pt x="6985" y="16861"/>
                          <a:pt x="7785" y="17181"/>
                        </a:cubicBezTo>
                        <a:cubicBezTo>
                          <a:pt x="8744" y="17581"/>
                          <a:pt x="9703" y="17581"/>
                          <a:pt x="10742" y="17341"/>
                        </a:cubicBezTo>
                        <a:cubicBezTo>
                          <a:pt x="11541" y="17101"/>
                          <a:pt x="12181" y="16701"/>
                          <a:pt x="12661" y="16142"/>
                        </a:cubicBezTo>
                        <a:cubicBezTo>
                          <a:pt x="12980" y="15742"/>
                          <a:pt x="13380" y="14943"/>
                          <a:pt x="13860" y="13744"/>
                        </a:cubicBezTo>
                        <a:lnTo>
                          <a:pt x="14260" y="1270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76" name="Freeform: Shape 4975">
                    <a:extLst>
                      <a:ext uri="{FF2B5EF4-FFF2-40B4-BE49-F238E27FC236}">
                        <a16:creationId xmlns:a16="http://schemas.microsoft.com/office/drawing/2014/main" id="{BFD042FC-B6A6-068E-3703-A6B6EB632BC2}"/>
                      </a:ext>
                    </a:extLst>
                  </p:cNvPr>
                  <p:cNvSpPr/>
                  <p:nvPr/>
                </p:nvSpPr>
                <p:spPr>
                  <a:xfrm>
                    <a:off x="4915791" y="3367303"/>
                    <a:ext cx="25180" cy="33734"/>
                  </a:xfrm>
                  <a:custGeom>
                    <a:avLst/>
                    <a:gdLst>
                      <a:gd name="connsiteX0" fmla="*/ 80 w 25180"/>
                      <a:gd name="connsiteY0" fmla="*/ 26540 h 33734"/>
                      <a:gd name="connsiteX1" fmla="*/ 10792 w 25180"/>
                      <a:gd name="connsiteY1" fmla="*/ 0 h 33734"/>
                      <a:gd name="connsiteX2" fmla="*/ 15908 w 25180"/>
                      <a:gd name="connsiteY2" fmla="*/ 2078 h 33734"/>
                      <a:gd name="connsiteX3" fmla="*/ 10232 w 25180"/>
                      <a:gd name="connsiteY3" fmla="*/ 16148 h 33734"/>
                      <a:gd name="connsiteX4" fmla="*/ 18946 w 25180"/>
                      <a:gd name="connsiteY4" fmla="*/ 11751 h 33734"/>
                      <a:gd name="connsiteX5" fmla="*/ 25181 w 25180"/>
                      <a:gd name="connsiteY5" fmla="*/ 14309 h 33734"/>
                      <a:gd name="connsiteX6" fmla="*/ 15748 w 25180"/>
                      <a:gd name="connsiteY6" fmla="*/ 18706 h 33734"/>
                      <a:gd name="connsiteX7" fmla="*/ 17826 w 25180"/>
                      <a:gd name="connsiteY7" fmla="*/ 33734 h 33734"/>
                      <a:gd name="connsiteX8" fmla="*/ 12310 w 25180"/>
                      <a:gd name="connsiteY8" fmla="*/ 31496 h 33734"/>
                      <a:gd name="connsiteX9" fmla="*/ 10952 w 25180"/>
                      <a:gd name="connsiteY9" fmla="*/ 20944 h 33734"/>
                      <a:gd name="connsiteX10" fmla="*/ 7594 w 25180"/>
                      <a:gd name="connsiteY10" fmla="*/ 22463 h 33734"/>
                      <a:gd name="connsiteX11" fmla="*/ 5116 w 25180"/>
                      <a:gd name="connsiteY11" fmla="*/ 28618 h 33734"/>
                      <a:gd name="connsiteX12" fmla="*/ 0 w 25180"/>
                      <a:gd name="connsiteY12" fmla="*/ 26540 h 33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80" h="33734">
                        <a:moveTo>
                          <a:pt x="80" y="26540"/>
                        </a:moveTo>
                        <a:lnTo>
                          <a:pt x="10792" y="0"/>
                        </a:lnTo>
                        <a:lnTo>
                          <a:pt x="15908" y="2078"/>
                        </a:lnTo>
                        <a:lnTo>
                          <a:pt x="10232" y="16148"/>
                        </a:lnTo>
                        <a:lnTo>
                          <a:pt x="18946" y="11751"/>
                        </a:lnTo>
                        <a:lnTo>
                          <a:pt x="25181" y="14309"/>
                        </a:lnTo>
                        <a:lnTo>
                          <a:pt x="15748" y="18706"/>
                        </a:lnTo>
                        <a:lnTo>
                          <a:pt x="17826" y="33734"/>
                        </a:lnTo>
                        <a:lnTo>
                          <a:pt x="12310" y="31496"/>
                        </a:lnTo>
                        <a:lnTo>
                          <a:pt x="10952" y="20944"/>
                        </a:lnTo>
                        <a:lnTo>
                          <a:pt x="7594" y="22463"/>
                        </a:lnTo>
                        <a:lnTo>
                          <a:pt x="5116" y="28618"/>
                        </a:lnTo>
                        <a:lnTo>
                          <a:pt x="0" y="2654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77" name="Freeform: Shape 4976">
                    <a:extLst>
                      <a:ext uri="{FF2B5EF4-FFF2-40B4-BE49-F238E27FC236}">
                        <a16:creationId xmlns:a16="http://schemas.microsoft.com/office/drawing/2014/main" id="{14B61DA4-E89F-727A-8BD2-CB3FF851AC16}"/>
                      </a:ext>
                    </a:extLst>
                  </p:cNvPr>
                  <p:cNvSpPr/>
                  <p:nvPr/>
                </p:nvSpPr>
                <p:spPr>
                  <a:xfrm>
                    <a:off x="4936495" y="3375697"/>
                    <a:ext cx="23602" cy="33654"/>
                  </a:xfrm>
                  <a:custGeom>
                    <a:avLst/>
                    <a:gdLst>
                      <a:gd name="connsiteX0" fmla="*/ 15988 w 23602"/>
                      <a:gd name="connsiteY0" fmla="*/ 2078 h 33654"/>
                      <a:gd name="connsiteX1" fmla="*/ 12071 w 23602"/>
                      <a:gd name="connsiteY1" fmla="*/ 11831 h 33654"/>
                      <a:gd name="connsiteX2" fmla="*/ 19106 w 23602"/>
                      <a:gd name="connsiteY2" fmla="*/ 11351 h 33654"/>
                      <a:gd name="connsiteX3" fmla="*/ 21983 w 23602"/>
                      <a:gd name="connsiteY3" fmla="*/ 13270 h 33654"/>
                      <a:gd name="connsiteX4" fmla="*/ 23422 w 23602"/>
                      <a:gd name="connsiteY4" fmla="*/ 15828 h 33654"/>
                      <a:gd name="connsiteX5" fmla="*/ 23422 w 23602"/>
                      <a:gd name="connsiteY5" fmla="*/ 18466 h 33654"/>
                      <a:gd name="connsiteX6" fmla="*/ 22143 w 23602"/>
                      <a:gd name="connsiteY6" fmla="*/ 22383 h 33654"/>
                      <a:gd name="connsiteX7" fmla="*/ 17587 w 23602"/>
                      <a:gd name="connsiteY7" fmla="*/ 33654 h 33654"/>
                      <a:gd name="connsiteX8" fmla="*/ 12470 w 23602"/>
                      <a:gd name="connsiteY8" fmla="*/ 31576 h 33654"/>
                      <a:gd name="connsiteX9" fmla="*/ 16547 w 23602"/>
                      <a:gd name="connsiteY9" fmla="*/ 21424 h 33654"/>
                      <a:gd name="connsiteX10" fmla="*/ 17827 w 23602"/>
                      <a:gd name="connsiteY10" fmla="*/ 17507 h 33654"/>
                      <a:gd name="connsiteX11" fmla="*/ 17347 w 23602"/>
                      <a:gd name="connsiteY11" fmla="*/ 15828 h 33654"/>
                      <a:gd name="connsiteX12" fmla="*/ 15668 w 23602"/>
                      <a:gd name="connsiteY12" fmla="*/ 14629 h 33654"/>
                      <a:gd name="connsiteX13" fmla="*/ 13190 w 23602"/>
                      <a:gd name="connsiteY13" fmla="*/ 14309 h 33654"/>
                      <a:gd name="connsiteX14" fmla="*/ 10952 w 23602"/>
                      <a:gd name="connsiteY14" fmla="*/ 15588 h 33654"/>
                      <a:gd name="connsiteX15" fmla="*/ 9033 w 23602"/>
                      <a:gd name="connsiteY15" fmla="*/ 19026 h 33654"/>
                      <a:gd name="connsiteX16" fmla="*/ 5116 w 23602"/>
                      <a:gd name="connsiteY16" fmla="*/ 28618 h 33654"/>
                      <a:gd name="connsiteX17" fmla="*/ 0 w 23602"/>
                      <a:gd name="connsiteY17" fmla="*/ 26540 h 33654"/>
                      <a:gd name="connsiteX18" fmla="*/ 10712 w 23602"/>
                      <a:gd name="connsiteY18" fmla="*/ 0 h 33654"/>
                      <a:gd name="connsiteX19" fmla="*/ 15828 w 23602"/>
                      <a:gd name="connsiteY19" fmla="*/ 2078 h 3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602" h="33654">
                        <a:moveTo>
                          <a:pt x="15988" y="2078"/>
                        </a:moveTo>
                        <a:lnTo>
                          <a:pt x="12071" y="11831"/>
                        </a:lnTo>
                        <a:cubicBezTo>
                          <a:pt x="14469" y="10552"/>
                          <a:pt x="16868" y="10392"/>
                          <a:pt x="19106" y="11351"/>
                        </a:cubicBezTo>
                        <a:cubicBezTo>
                          <a:pt x="20305" y="11831"/>
                          <a:pt x="21264" y="12470"/>
                          <a:pt x="21983" y="13270"/>
                        </a:cubicBezTo>
                        <a:cubicBezTo>
                          <a:pt x="22783" y="14069"/>
                          <a:pt x="23263" y="14949"/>
                          <a:pt x="23422" y="15828"/>
                        </a:cubicBezTo>
                        <a:cubicBezTo>
                          <a:pt x="23662" y="16707"/>
                          <a:pt x="23662" y="17586"/>
                          <a:pt x="23422" y="18466"/>
                        </a:cubicBezTo>
                        <a:cubicBezTo>
                          <a:pt x="23263" y="19345"/>
                          <a:pt x="22863" y="20624"/>
                          <a:pt x="22143" y="22383"/>
                        </a:cubicBezTo>
                        <a:lnTo>
                          <a:pt x="17587" y="33654"/>
                        </a:lnTo>
                        <a:lnTo>
                          <a:pt x="12470" y="31576"/>
                        </a:lnTo>
                        <a:lnTo>
                          <a:pt x="16547" y="21424"/>
                        </a:lnTo>
                        <a:cubicBezTo>
                          <a:pt x="17347" y="19425"/>
                          <a:pt x="17827" y="18066"/>
                          <a:pt x="17827" y="17507"/>
                        </a:cubicBezTo>
                        <a:cubicBezTo>
                          <a:pt x="17827" y="16867"/>
                          <a:pt x="17667" y="16307"/>
                          <a:pt x="17347" y="15828"/>
                        </a:cubicBezTo>
                        <a:cubicBezTo>
                          <a:pt x="16947" y="15348"/>
                          <a:pt x="16467" y="14869"/>
                          <a:pt x="15668" y="14629"/>
                        </a:cubicBezTo>
                        <a:cubicBezTo>
                          <a:pt x="14789" y="14309"/>
                          <a:pt x="13989" y="14229"/>
                          <a:pt x="13190" y="14309"/>
                        </a:cubicBezTo>
                        <a:cubicBezTo>
                          <a:pt x="12390" y="14469"/>
                          <a:pt x="11671" y="14869"/>
                          <a:pt x="10952" y="15588"/>
                        </a:cubicBezTo>
                        <a:cubicBezTo>
                          <a:pt x="10312" y="16307"/>
                          <a:pt x="9673" y="17427"/>
                          <a:pt x="9033" y="19026"/>
                        </a:cubicBezTo>
                        <a:lnTo>
                          <a:pt x="5116" y="28618"/>
                        </a:lnTo>
                        <a:lnTo>
                          <a:pt x="0" y="26540"/>
                        </a:lnTo>
                        <a:lnTo>
                          <a:pt x="10712" y="0"/>
                        </a:lnTo>
                        <a:lnTo>
                          <a:pt x="15828" y="207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78" name="Freeform: Shape 4977">
                    <a:extLst>
                      <a:ext uri="{FF2B5EF4-FFF2-40B4-BE49-F238E27FC236}">
                        <a16:creationId xmlns:a16="http://schemas.microsoft.com/office/drawing/2014/main" id="{390D66C9-70E5-2583-FFB6-297B8EC7609A}"/>
                      </a:ext>
                    </a:extLst>
                  </p:cNvPr>
                  <p:cNvSpPr/>
                  <p:nvPr/>
                </p:nvSpPr>
                <p:spPr>
                  <a:xfrm>
                    <a:off x="4959277" y="3384890"/>
                    <a:ext cx="15907" cy="28618"/>
                  </a:xfrm>
                  <a:custGeom>
                    <a:avLst/>
                    <a:gdLst>
                      <a:gd name="connsiteX0" fmla="*/ 0 w 15907"/>
                      <a:gd name="connsiteY0" fmla="*/ 26540 h 28618"/>
                      <a:gd name="connsiteX1" fmla="*/ 7754 w 15907"/>
                      <a:gd name="connsiteY1" fmla="*/ 7355 h 28618"/>
                      <a:gd name="connsiteX2" fmla="*/ 12870 w 15907"/>
                      <a:gd name="connsiteY2" fmla="*/ 9433 h 28618"/>
                      <a:gd name="connsiteX3" fmla="*/ 5116 w 15907"/>
                      <a:gd name="connsiteY3" fmla="*/ 28618 h 28618"/>
                      <a:gd name="connsiteX4" fmla="*/ 0 w 15907"/>
                      <a:gd name="connsiteY4" fmla="*/ 26540 h 28618"/>
                      <a:gd name="connsiteX5" fmla="*/ 8873 w 15907"/>
                      <a:gd name="connsiteY5" fmla="*/ 4716 h 28618"/>
                      <a:gd name="connsiteX6" fmla="*/ 10792 w 15907"/>
                      <a:gd name="connsiteY6" fmla="*/ 0 h 28618"/>
                      <a:gd name="connsiteX7" fmla="*/ 15908 w 15907"/>
                      <a:gd name="connsiteY7" fmla="*/ 2078 h 28618"/>
                      <a:gd name="connsiteX8" fmla="*/ 13989 w 15907"/>
                      <a:gd name="connsiteY8" fmla="*/ 6795 h 28618"/>
                      <a:gd name="connsiteX9" fmla="*/ 8873 w 15907"/>
                      <a:gd name="connsiteY9" fmla="*/ 4716 h 28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907" h="28618">
                        <a:moveTo>
                          <a:pt x="0" y="26540"/>
                        </a:moveTo>
                        <a:lnTo>
                          <a:pt x="7754" y="7355"/>
                        </a:lnTo>
                        <a:lnTo>
                          <a:pt x="12870" y="9433"/>
                        </a:lnTo>
                        <a:lnTo>
                          <a:pt x="5116" y="28618"/>
                        </a:lnTo>
                        <a:lnTo>
                          <a:pt x="0" y="26540"/>
                        </a:lnTo>
                        <a:close/>
                        <a:moveTo>
                          <a:pt x="8873" y="4716"/>
                        </a:moveTo>
                        <a:lnTo>
                          <a:pt x="10792" y="0"/>
                        </a:lnTo>
                        <a:lnTo>
                          <a:pt x="15908" y="2078"/>
                        </a:lnTo>
                        <a:lnTo>
                          <a:pt x="13989" y="6795"/>
                        </a:lnTo>
                        <a:lnTo>
                          <a:pt x="8873" y="471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79" name="Freeform: Shape 4978">
                    <a:extLst>
                      <a:ext uri="{FF2B5EF4-FFF2-40B4-BE49-F238E27FC236}">
                        <a16:creationId xmlns:a16="http://schemas.microsoft.com/office/drawing/2014/main" id="{70C278C3-9AB8-6470-66ED-B7940154D02D}"/>
                      </a:ext>
                    </a:extLst>
                  </p:cNvPr>
                  <p:cNvSpPr/>
                  <p:nvPr/>
                </p:nvSpPr>
                <p:spPr>
                  <a:xfrm>
                    <a:off x="4969842" y="3397594"/>
                    <a:ext cx="21210" cy="22498"/>
                  </a:xfrm>
                  <a:custGeom>
                    <a:avLst/>
                    <a:gdLst>
                      <a:gd name="connsiteX0" fmla="*/ 227 w 21210"/>
                      <a:gd name="connsiteY0" fmla="*/ 11757 h 22498"/>
                      <a:gd name="connsiteX1" fmla="*/ 5663 w 21210"/>
                      <a:gd name="connsiteY1" fmla="*/ 13036 h 22498"/>
                      <a:gd name="connsiteX2" fmla="*/ 6062 w 21210"/>
                      <a:gd name="connsiteY2" fmla="*/ 15834 h 22498"/>
                      <a:gd name="connsiteX3" fmla="*/ 8540 w 21210"/>
                      <a:gd name="connsiteY3" fmla="*/ 17753 h 22498"/>
                      <a:gd name="connsiteX4" fmla="*/ 11818 w 21210"/>
                      <a:gd name="connsiteY4" fmla="*/ 18232 h 22498"/>
                      <a:gd name="connsiteX5" fmla="*/ 13017 w 21210"/>
                      <a:gd name="connsiteY5" fmla="*/ 17113 h 22498"/>
                      <a:gd name="connsiteX6" fmla="*/ 13017 w 21210"/>
                      <a:gd name="connsiteY6" fmla="*/ 15994 h 22498"/>
                      <a:gd name="connsiteX7" fmla="*/ 11578 w 21210"/>
                      <a:gd name="connsiteY7" fmla="*/ 14635 h 22498"/>
                      <a:gd name="connsiteX8" fmla="*/ 4783 w 21210"/>
                      <a:gd name="connsiteY8" fmla="*/ 8959 h 22498"/>
                      <a:gd name="connsiteX9" fmla="*/ 4224 w 21210"/>
                      <a:gd name="connsiteY9" fmla="*/ 3683 h 22498"/>
                      <a:gd name="connsiteX10" fmla="*/ 7901 w 21210"/>
                      <a:gd name="connsiteY10" fmla="*/ 326 h 22498"/>
                      <a:gd name="connsiteX11" fmla="*/ 14696 w 21210"/>
                      <a:gd name="connsiteY11" fmla="*/ 1125 h 22498"/>
                      <a:gd name="connsiteX12" fmla="*/ 20052 w 21210"/>
                      <a:gd name="connsiteY12" fmla="*/ 4803 h 22498"/>
                      <a:gd name="connsiteX13" fmla="*/ 21171 w 21210"/>
                      <a:gd name="connsiteY13" fmla="*/ 9679 h 22498"/>
                      <a:gd name="connsiteX14" fmla="*/ 15975 w 21210"/>
                      <a:gd name="connsiteY14" fmla="*/ 8640 h 22498"/>
                      <a:gd name="connsiteX15" fmla="*/ 15495 w 21210"/>
                      <a:gd name="connsiteY15" fmla="*/ 6481 h 22498"/>
                      <a:gd name="connsiteX16" fmla="*/ 13257 w 21210"/>
                      <a:gd name="connsiteY16" fmla="*/ 4883 h 22498"/>
                      <a:gd name="connsiteX17" fmla="*/ 10139 w 21210"/>
                      <a:gd name="connsiteY17" fmla="*/ 4243 h 22498"/>
                      <a:gd name="connsiteX18" fmla="*/ 9180 w 21210"/>
                      <a:gd name="connsiteY18" fmla="*/ 5042 h 22498"/>
                      <a:gd name="connsiteX19" fmla="*/ 9340 w 21210"/>
                      <a:gd name="connsiteY19" fmla="*/ 6161 h 22498"/>
                      <a:gd name="connsiteX20" fmla="*/ 13497 w 21210"/>
                      <a:gd name="connsiteY20" fmla="*/ 9519 h 22498"/>
                      <a:gd name="connsiteX21" fmla="*/ 18293 w 21210"/>
                      <a:gd name="connsiteY21" fmla="*/ 14076 h 22498"/>
                      <a:gd name="connsiteX22" fmla="*/ 18293 w 21210"/>
                      <a:gd name="connsiteY22" fmla="*/ 18472 h 22498"/>
                      <a:gd name="connsiteX23" fmla="*/ 14216 w 21210"/>
                      <a:gd name="connsiteY23" fmla="*/ 22149 h 22498"/>
                      <a:gd name="connsiteX24" fmla="*/ 6942 w 21210"/>
                      <a:gd name="connsiteY24" fmla="*/ 21430 h 22498"/>
                      <a:gd name="connsiteX25" fmla="*/ 1346 w 21210"/>
                      <a:gd name="connsiteY25" fmla="*/ 17353 h 22498"/>
                      <a:gd name="connsiteX26" fmla="*/ 67 w 21210"/>
                      <a:gd name="connsiteY26" fmla="*/ 11837 h 22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210" h="22498">
                        <a:moveTo>
                          <a:pt x="227" y="11757"/>
                        </a:moveTo>
                        <a:lnTo>
                          <a:pt x="5663" y="13036"/>
                        </a:lnTo>
                        <a:cubicBezTo>
                          <a:pt x="5503" y="14076"/>
                          <a:pt x="5663" y="15035"/>
                          <a:pt x="6062" y="15834"/>
                        </a:cubicBezTo>
                        <a:cubicBezTo>
                          <a:pt x="6542" y="16634"/>
                          <a:pt x="7342" y="17273"/>
                          <a:pt x="8540" y="17753"/>
                        </a:cubicBezTo>
                        <a:cubicBezTo>
                          <a:pt x="9820" y="18312"/>
                          <a:pt x="10939" y="18472"/>
                          <a:pt x="11818" y="18232"/>
                        </a:cubicBezTo>
                        <a:cubicBezTo>
                          <a:pt x="12378" y="18073"/>
                          <a:pt x="12777" y="17753"/>
                          <a:pt x="13017" y="17113"/>
                        </a:cubicBezTo>
                        <a:cubicBezTo>
                          <a:pt x="13177" y="16713"/>
                          <a:pt x="13177" y="16394"/>
                          <a:pt x="13017" y="15994"/>
                        </a:cubicBezTo>
                        <a:cubicBezTo>
                          <a:pt x="12857" y="15674"/>
                          <a:pt x="12378" y="15195"/>
                          <a:pt x="11578" y="14635"/>
                        </a:cubicBezTo>
                        <a:cubicBezTo>
                          <a:pt x="7821" y="12077"/>
                          <a:pt x="5583" y="10158"/>
                          <a:pt x="4783" y="8959"/>
                        </a:cubicBezTo>
                        <a:cubicBezTo>
                          <a:pt x="3664" y="7281"/>
                          <a:pt x="3505" y="5602"/>
                          <a:pt x="4224" y="3683"/>
                        </a:cubicBezTo>
                        <a:cubicBezTo>
                          <a:pt x="4863" y="2005"/>
                          <a:pt x="6142" y="886"/>
                          <a:pt x="7901" y="326"/>
                        </a:cubicBezTo>
                        <a:cubicBezTo>
                          <a:pt x="9660" y="-314"/>
                          <a:pt x="11978" y="6"/>
                          <a:pt x="14696" y="1125"/>
                        </a:cubicBezTo>
                        <a:cubicBezTo>
                          <a:pt x="17334" y="2164"/>
                          <a:pt x="19092" y="3444"/>
                          <a:pt x="20052" y="4803"/>
                        </a:cubicBezTo>
                        <a:cubicBezTo>
                          <a:pt x="21011" y="6161"/>
                          <a:pt x="21331" y="7840"/>
                          <a:pt x="21171" y="9679"/>
                        </a:cubicBezTo>
                        <a:lnTo>
                          <a:pt x="15975" y="8640"/>
                        </a:lnTo>
                        <a:cubicBezTo>
                          <a:pt x="16055" y="7840"/>
                          <a:pt x="15975" y="7041"/>
                          <a:pt x="15495" y="6481"/>
                        </a:cubicBezTo>
                        <a:cubicBezTo>
                          <a:pt x="15015" y="5922"/>
                          <a:pt x="14376" y="5362"/>
                          <a:pt x="13257" y="4883"/>
                        </a:cubicBezTo>
                        <a:cubicBezTo>
                          <a:pt x="11898" y="4323"/>
                          <a:pt x="10859" y="4163"/>
                          <a:pt x="10139" y="4243"/>
                        </a:cubicBezTo>
                        <a:cubicBezTo>
                          <a:pt x="9660" y="4323"/>
                          <a:pt x="9340" y="4643"/>
                          <a:pt x="9180" y="5042"/>
                        </a:cubicBezTo>
                        <a:cubicBezTo>
                          <a:pt x="9020" y="5362"/>
                          <a:pt x="9100" y="5762"/>
                          <a:pt x="9340" y="6161"/>
                        </a:cubicBezTo>
                        <a:cubicBezTo>
                          <a:pt x="9660" y="6721"/>
                          <a:pt x="11018" y="7840"/>
                          <a:pt x="13497" y="9519"/>
                        </a:cubicBezTo>
                        <a:cubicBezTo>
                          <a:pt x="15975" y="11198"/>
                          <a:pt x="17574" y="12716"/>
                          <a:pt x="18293" y="14076"/>
                        </a:cubicBezTo>
                        <a:cubicBezTo>
                          <a:pt x="19012" y="15434"/>
                          <a:pt x="19012" y="16873"/>
                          <a:pt x="18293" y="18472"/>
                        </a:cubicBezTo>
                        <a:cubicBezTo>
                          <a:pt x="17574" y="20231"/>
                          <a:pt x="16215" y="21430"/>
                          <a:pt x="14216" y="22149"/>
                        </a:cubicBezTo>
                        <a:cubicBezTo>
                          <a:pt x="12218" y="22789"/>
                          <a:pt x="9820" y="22549"/>
                          <a:pt x="6942" y="21430"/>
                        </a:cubicBezTo>
                        <a:cubicBezTo>
                          <a:pt x="4304" y="20391"/>
                          <a:pt x="2465" y="19032"/>
                          <a:pt x="1346" y="17353"/>
                        </a:cubicBezTo>
                        <a:cubicBezTo>
                          <a:pt x="227" y="15674"/>
                          <a:pt x="-173" y="13836"/>
                          <a:pt x="67" y="11837"/>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80" name="Freeform: Shape 4979">
                    <a:extLst>
                      <a:ext uri="{FF2B5EF4-FFF2-40B4-BE49-F238E27FC236}">
                        <a16:creationId xmlns:a16="http://schemas.microsoft.com/office/drawing/2014/main" id="{520048A1-79A7-FD0E-ECB7-66083DE3D8B7}"/>
                      </a:ext>
                    </a:extLst>
                  </p:cNvPr>
                  <p:cNvSpPr/>
                  <p:nvPr/>
                </p:nvSpPr>
                <p:spPr>
                  <a:xfrm>
                    <a:off x="4991645" y="3399998"/>
                    <a:ext cx="15115" cy="27259"/>
                  </a:xfrm>
                  <a:custGeom>
                    <a:avLst/>
                    <a:gdLst>
                      <a:gd name="connsiteX0" fmla="*/ 15116 w 15115"/>
                      <a:gd name="connsiteY0" fmla="*/ 8234 h 27259"/>
                      <a:gd name="connsiteX1" fmla="*/ 13437 w 15115"/>
                      <a:gd name="connsiteY1" fmla="*/ 12311 h 27259"/>
                      <a:gd name="connsiteX2" fmla="*/ 10000 w 15115"/>
                      <a:gd name="connsiteY2" fmla="*/ 10872 h 27259"/>
                      <a:gd name="connsiteX3" fmla="*/ 6882 w 15115"/>
                      <a:gd name="connsiteY3" fmla="*/ 18626 h 27259"/>
                      <a:gd name="connsiteX4" fmla="*/ 5843 w 15115"/>
                      <a:gd name="connsiteY4" fmla="*/ 21424 h 27259"/>
                      <a:gd name="connsiteX5" fmla="*/ 6003 w 15115"/>
                      <a:gd name="connsiteY5" fmla="*/ 22223 h 27259"/>
                      <a:gd name="connsiteX6" fmla="*/ 6722 w 15115"/>
                      <a:gd name="connsiteY6" fmla="*/ 22863 h 27259"/>
                      <a:gd name="connsiteX7" fmla="*/ 8960 w 15115"/>
                      <a:gd name="connsiteY7" fmla="*/ 23183 h 27259"/>
                      <a:gd name="connsiteX8" fmla="*/ 7841 w 15115"/>
                      <a:gd name="connsiteY8" fmla="*/ 27259 h 27259"/>
                      <a:gd name="connsiteX9" fmla="*/ 3525 w 15115"/>
                      <a:gd name="connsiteY9" fmla="*/ 26380 h 27259"/>
                      <a:gd name="connsiteX10" fmla="*/ 1206 w 15115"/>
                      <a:gd name="connsiteY10" fmla="*/ 24941 h 27259"/>
                      <a:gd name="connsiteX11" fmla="*/ 87 w 15115"/>
                      <a:gd name="connsiteY11" fmla="*/ 23103 h 27259"/>
                      <a:gd name="connsiteX12" fmla="*/ 167 w 15115"/>
                      <a:gd name="connsiteY12" fmla="*/ 20864 h 27259"/>
                      <a:gd name="connsiteX13" fmla="*/ 1446 w 15115"/>
                      <a:gd name="connsiteY13" fmla="*/ 17187 h 27259"/>
                      <a:gd name="connsiteX14" fmla="*/ 4803 w 15115"/>
                      <a:gd name="connsiteY14" fmla="*/ 8793 h 27259"/>
                      <a:gd name="connsiteX15" fmla="*/ 2485 w 15115"/>
                      <a:gd name="connsiteY15" fmla="*/ 7834 h 27259"/>
                      <a:gd name="connsiteX16" fmla="*/ 4164 w 15115"/>
                      <a:gd name="connsiteY16" fmla="*/ 3757 h 27259"/>
                      <a:gd name="connsiteX17" fmla="*/ 6482 w 15115"/>
                      <a:gd name="connsiteY17" fmla="*/ 4717 h 27259"/>
                      <a:gd name="connsiteX18" fmla="*/ 8001 w 15115"/>
                      <a:gd name="connsiteY18" fmla="*/ 879 h 27259"/>
                      <a:gd name="connsiteX19" fmla="*/ 14316 w 15115"/>
                      <a:gd name="connsiteY19" fmla="*/ 0 h 27259"/>
                      <a:gd name="connsiteX20" fmla="*/ 11598 w 15115"/>
                      <a:gd name="connsiteY20" fmla="*/ 6795 h 27259"/>
                      <a:gd name="connsiteX21" fmla="*/ 15036 w 15115"/>
                      <a:gd name="connsiteY21" fmla="*/ 8234 h 2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115" h="27259">
                        <a:moveTo>
                          <a:pt x="15116" y="8234"/>
                        </a:moveTo>
                        <a:lnTo>
                          <a:pt x="13437" y="12311"/>
                        </a:lnTo>
                        <a:lnTo>
                          <a:pt x="10000" y="10872"/>
                        </a:lnTo>
                        <a:lnTo>
                          <a:pt x="6882" y="18626"/>
                        </a:lnTo>
                        <a:cubicBezTo>
                          <a:pt x="6242" y="20225"/>
                          <a:pt x="5923" y="21104"/>
                          <a:pt x="5843" y="21424"/>
                        </a:cubicBezTo>
                        <a:cubicBezTo>
                          <a:pt x="5843" y="21743"/>
                          <a:pt x="5843" y="21983"/>
                          <a:pt x="6003" y="22223"/>
                        </a:cubicBezTo>
                        <a:cubicBezTo>
                          <a:pt x="6163" y="22463"/>
                          <a:pt x="6402" y="22703"/>
                          <a:pt x="6722" y="22863"/>
                        </a:cubicBezTo>
                        <a:cubicBezTo>
                          <a:pt x="7201" y="23022"/>
                          <a:pt x="7921" y="23183"/>
                          <a:pt x="8960" y="23183"/>
                        </a:cubicBezTo>
                        <a:lnTo>
                          <a:pt x="7841" y="27259"/>
                        </a:lnTo>
                        <a:cubicBezTo>
                          <a:pt x="6482" y="27259"/>
                          <a:pt x="5043" y="27019"/>
                          <a:pt x="3525" y="26380"/>
                        </a:cubicBezTo>
                        <a:cubicBezTo>
                          <a:pt x="2565" y="25980"/>
                          <a:pt x="1846" y="25501"/>
                          <a:pt x="1206" y="24941"/>
                        </a:cubicBezTo>
                        <a:cubicBezTo>
                          <a:pt x="567" y="24302"/>
                          <a:pt x="247" y="23742"/>
                          <a:pt x="87" y="23103"/>
                        </a:cubicBezTo>
                        <a:cubicBezTo>
                          <a:pt x="-73" y="22463"/>
                          <a:pt x="7" y="21743"/>
                          <a:pt x="167" y="20864"/>
                        </a:cubicBezTo>
                        <a:cubicBezTo>
                          <a:pt x="327" y="20225"/>
                          <a:pt x="726" y="19026"/>
                          <a:pt x="1446" y="17187"/>
                        </a:cubicBezTo>
                        <a:lnTo>
                          <a:pt x="4803" y="8793"/>
                        </a:lnTo>
                        <a:lnTo>
                          <a:pt x="2485" y="7834"/>
                        </a:lnTo>
                        <a:lnTo>
                          <a:pt x="4164" y="3757"/>
                        </a:lnTo>
                        <a:lnTo>
                          <a:pt x="6482" y="4717"/>
                        </a:lnTo>
                        <a:lnTo>
                          <a:pt x="8001" y="879"/>
                        </a:lnTo>
                        <a:lnTo>
                          <a:pt x="14316" y="0"/>
                        </a:lnTo>
                        <a:lnTo>
                          <a:pt x="11598" y="6795"/>
                        </a:lnTo>
                        <a:lnTo>
                          <a:pt x="15036" y="823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81" name="Freeform: Shape 4980">
                    <a:extLst>
                      <a:ext uri="{FF2B5EF4-FFF2-40B4-BE49-F238E27FC236}">
                        <a16:creationId xmlns:a16="http://schemas.microsoft.com/office/drawing/2014/main" id="{F87717F5-FB59-5371-BF15-93B178FCB781}"/>
                      </a:ext>
                    </a:extLst>
                  </p:cNvPr>
                  <p:cNvSpPr/>
                  <p:nvPr/>
                </p:nvSpPr>
                <p:spPr>
                  <a:xfrm>
                    <a:off x="5002494" y="3411116"/>
                    <a:ext cx="21625" cy="24535"/>
                  </a:xfrm>
                  <a:custGeom>
                    <a:avLst/>
                    <a:gdLst>
                      <a:gd name="connsiteX0" fmla="*/ 9224 w 21625"/>
                      <a:gd name="connsiteY0" fmla="*/ 5909 h 24535"/>
                      <a:gd name="connsiteX1" fmla="*/ 4907 w 21625"/>
                      <a:gd name="connsiteY1" fmla="*/ 3192 h 24535"/>
                      <a:gd name="connsiteX2" fmla="*/ 9224 w 21625"/>
                      <a:gd name="connsiteY2" fmla="*/ 154 h 24535"/>
                      <a:gd name="connsiteX3" fmla="*/ 15379 w 21625"/>
                      <a:gd name="connsiteY3" fmla="*/ 1113 h 24535"/>
                      <a:gd name="connsiteX4" fmla="*/ 20095 w 21625"/>
                      <a:gd name="connsiteY4" fmla="*/ 3991 h 24535"/>
                      <a:gd name="connsiteX5" fmla="*/ 21614 w 21625"/>
                      <a:gd name="connsiteY5" fmla="*/ 7029 h 24535"/>
                      <a:gd name="connsiteX6" fmla="*/ 20415 w 21625"/>
                      <a:gd name="connsiteY6" fmla="*/ 11825 h 24535"/>
                      <a:gd name="connsiteX7" fmla="*/ 17937 w 21625"/>
                      <a:gd name="connsiteY7" fmla="*/ 17741 h 24535"/>
                      <a:gd name="connsiteX8" fmla="*/ 16658 w 21625"/>
                      <a:gd name="connsiteY8" fmla="*/ 21578 h 24535"/>
                      <a:gd name="connsiteX9" fmla="*/ 16498 w 21625"/>
                      <a:gd name="connsiteY9" fmla="*/ 24535 h 24535"/>
                      <a:gd name="connsiteX10" fmla="*/ 11462 w 21625"/>
                      <a:gd name="connsiteY10" fmla="*/ 22537 h 24535"/>
                      <a:gd name="connsiteX11" fmla="*/ 11542 w 21625"/>
                      <a:gd name="connsiteY11" fmla="*/ 20858 h 24535"/>
                      <a:gd name="connsiteX12" fmla="*/ 11542 w 21625"/>
                      <a:gd name="connsiteY12" fmla="*/ 20219 h 24535"/>
                      <a:gd name="connsiteX13" fmla="*/ 7944 w 21625"/>
                      <a:gd name="connsiteY13" fmla="*/ 21018 h 24535"/>
                      <a:gd name="connsiteX14" fmla="*/ 4507 w 21625"/>
                      <a:gd name="connsiteY14" fmla="*/ 20378 h 24535"/>
                      <a:gd name="connsiteX15" fmla="*/ 510 w 21625"/>
                      <a:gd name="connsiteY15" fmla="*/ 16861 h 24535"/>
                      <a:gd name="connsiteX16" fmla="*/ 510 w 21625"/>
                      <a:gd name="connsiteY16" fmla="*/ 12065 h 24535"/>
                      <a:gd name="connsiteX17" fmla="*/ 2508 w 21625"/>
                      <a:gd name="connsiteY17" fmla="*/ 9507 h 24535"/>
                      <a:gd name="connsiteX18" fmla="*/ 5466 w 21625"/>
                      <a:gd name="connsiteY18" fmla="*/ 8468 h 24535"/>
                      <a:gd name="connsiteX19" fmla="*/ 10023 w 21625"/>
                      <a:gd name="connsiteY19" fmla="*/ 8947 h 24535"/>
                      <a:gd name="connsiteX20" fmla="*/ 15459 w 21625"/>
                      <a:gd name="connsiteY20" fmla="*/ 9667 h 24535"/>
                      <a:gd name="connsiteX21" fmla="*/ 15699 w 21625"/>
                      <a:gd name="connsiteY21" fmla="*/ 9187 h 24535"/>
                      <a:gd name="connsiteX22" fmla="*/ 15779 w 21625"/>
                      <a:gd name="connsiteY22" fmla="*/ 6789 h 24535"/>
                      <a:gd name="connsiteX23" fmla="*/ 13301 w 21625"/>
                      <a:gd name="connsiteY23" fmla="*/ 5030 h 24535"/>
                      <a:gd name="connsiteX24" fmla="*/ 10982 w 21625"/>
                      <a:gd name="connsiteY24" fmla="*/ 4710 h 24535"/>
                      <a:gd name="connsiteX25" fmla="*/ 8984 w 21625"/>
                      <a:gd name="connsiteY25" fmla="*/ 6069 h 24535"/>
                      <a:gd name="connsiteX26" fmla="*/ 14419 w 21625"/>
                      <a:gd name="connsiteY26" fmla="*/ 12784 h 24535"/>
                      <a:gd name="connsiteX27" fmla="*/ 10982 w 21625"/>
                      <a:gd name="connsiteY27" fmla="*/ 12305 h 24535"/>
                      <a:gd name="connsiteX28" fmla="*/ 7864 w 21625"/>
                      <a:gd name="connsiteY28" fmla="*/ 12065 h 24535"/>
                      <a:gd name="connsiteX29" fmla="*/ 6186 w 21625"/>
                      <a:gd name="connsiteY29" fmla="*/ 13424 h 24535"/>
                      <a:gd name="connsiteX30" fmla="*/ 6186 w 21625"/>
                      <a:gd name="connsiteY30" fmla="*/ 15582 h 24535"/>
                      <a:gd name="connsiteX31" fmla="*/ 7864 w 21625"/>
                      <a:gd name="connsiteY31" fmla="*/ 17181 h 24535"/>
                      <a:gd name="connsiteX32" fmla="*/ 10822 w 21625"/>
                      <a:gd name="connsiteY32" fmla="*/ 17341 h 24535"/>
                      <a:gd name="connsiteX33" fmla="*/ 12741 w 21625"/>
                      <a:gd name="connsiteY33" fmla="*/ 16142 h 24535"/>
                      <a:gd name="connsiteX34" fmla="*/ 13940 w 21625"/>
                      <a:gd name="connsiteY34" fmla="*/ 13744 h 24535"/>
                      <a:gd name="connsiteX35" fmla="*/ 14339 w 21625"/>
                      <a:gd name="connsiteY35" fmla="*/ 12704 h 2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625" h="24535">
                        <a:moveTo>
                          <a:pt x="9224" y="5909"/>
                        </a:moveTo>
                        <a:lnTo>
                          <a:pt x="4907" y="3192"/>
                        </a:lnTo>
                        <a:cubicBezTo>
                          <a:pt x="6186" y="1513"/>
                          <a:pt x="7625" y="554"/>
                          <a:pt x="9224" y="154"/>
                        </a:cubicBezTo>
                        <a:cubicBezTo>
                          <a:pt x="10822" y="-246"/>
                          <a:pt x="12900" y="154"/>
                          <a:pt x="15379" y="1113"/>
                        </a:cubicBezTo>
                        <a:cubicBezTo>
                          <a:pt x="17617" y="1993"/>
                          <a:pt x="19216" y="2952"/>
                          <a:pt x="20095" y="3991"/>
                        </a:cubicBezTo>
                        <a:cubicBezTo>
                          <a:pt x="20974" y="4950"/>
                          <a:pt x="21454" y="5989"/>
                          <a:pt x="21614" y="7029"/>
                        </a:cubicBezTo>
                        <a:cubicBezTo>
                          <a:pt x="21694" y="8068"/>
                          <a:pt x="21374" y="9667"/>
                          <a:pt x="20415" y="11825"/>
                        </a:cubicBezTo>
                        <a:lnTo>
                          <a:pt x="17937" y="17741"/>
                        </a:lnTo>
                        <a:cubicBezTo>
                          <a:pt x="17217" y="19419"/>
                          <a:pt x="16818" y="20698"/>
                          <a:pt x="16658" y="21578"/>
                        </a:cubicBezTo>
                        <a:cubicBezTo>
                          <a:pt x="16498" y="22457"/>
                          <a:pt x="16418" y="23416"/>
                          <a:pt x="16498" y="24535"/>
                        </a:cubicBezTo>
                        <a:lnTo>
                          <a:pt x="11462" y="22537"/>
                        </a:lnTo>
                        <a:cubicBezTo>
                          <a:pt x="11462" y="22537"/>
                          <a:pt x="11462" y="21578"/>
                          <a:pt x="11542" y="20858"/>
                        </a:cubicBezTo>
                        <a:cubicBezTo>
                          <a:pt x="11542" y="20538"/>
                          <a:pt x="11542" y="20299"/>
                          <a:pt x="11542" y="20219"/>
                        </a:cubicBezTo>
                        <a:cubicBezTo>
                          <a:pt x="10342" y="20698"/>
                          <a:pt x="9144" y="20938"/>
                          <a:pt x="7944" y="21018"/>
                        </a:cubicBezTo>
                        <a:cubicBezTo>
                          <a:pt x="6825" y="21018"/>
                          <a:pt x="5626" y="20858"/>
                          <a:pt x="4507" y="20378"/>
                        </a:cubicBezTo>
                        <a:cubicBezTo>
                          <a:pt x="2508" y="19579"/>
                          <a:pt x="1150" y="18380"/>
                          <a:pt x="510" y="16861"/>
                        </a:cubicBezTo>
                        <a:cubicBezTo>
                          <a:pt x="-130" y="15342"/>
                          <a:pt x="-209" y="13744"/>
                          <a:pt x="510" y="12065"/>
                        </a:cubicBezTo>
                        <a:cubicBezTo>
                          <a:pt x="990" y="10946"/>
                          <a:pt x="1629" y="10146"/>
                          <a:pt x="2508" y="9507"/>
                        </a:cubicBezTo>
                        <a:cubicBezTo>
                          <a:pt x="3388" y="8867"/>
                          <a:pt x="4347" y="8468"/>
                          <a:pt x="5466" y="8468"/>
                        </a:cubicBezTo>
                        <a:cubicBezTo>
                          <a:pt x="6585" y="8468"/>
                          <a:pt x="8104" y="8468"/>
                          <a:pt x="10023" y="8947"/>
                        </a:cubicBezTo>
                        <a:cubicBezTo>
                          <a:pt x="12581" y="9427"/>
                          <a:pt x="14419" y="9747"/>
                          <a:pt x="15459" y="9667"/>
                        </a:cubicBezTo>
                        <a:lnTo>
                          <a:pt x="15699" y="9187"/>
                        </a:lnTo>
                        <a:cubicBezTo>
                          <a:pt x="16098" y="8228"/>
                          <a:pt x="16178" y="7428"/>
                          <a:pt x="15779" y="6789"/>
                        </a:cubicBezTo>
                        <a:cubicBezTo>
                          <a:pt x="15459" y="6149"/>
                          <a:pt x="14659" y="5590"/>
                          <a:pt x="13301" y="5030"/>
                        </a:cubicBezTo>
                        <a:cubicBezTo>
                          <a:pt x="12421" y="4630"/>
                          <a:pt x="11622" y="4551"/>
                          <a:pt x="10982" y="4710"/>
                        </a:cubicBezTo>
                        <a:cubicBezTo>
                          <a:pt x="10342" y="4870"/>
                          <a:pt x="9703" y="5350"/>
                          <a:pt x="8984" y="6069"/>
                        </a:cubicBezTo>
                        <a:close/>
                        <a:moveTo>
                          <a:pt x="14419" y="12784"/>
                        </a:moveTo>
                        <a:cubicBezTo>
                          <a:pt x="13700" y="12784"/>
                          <a:pt x="12581" y="12545"/>
                          <a:pt x="10982" y="12305"/>
                        </a:cubicBezTo>
                        <a:cubicBezTo>
                          <a:pt x="9463" y="12065"/>
                          <a:pt x="8424" y="11985"/>
                          <a:pt x="7864" y="12065"/>
                        </a:cubicBezTo>
                        <a:cubicBezTo>
                          <a:pt x="6985" y="12305"/>
                          <a:pt x="6425" y="12704"/>
                          <a:pt x="6186" y="13424"/>
                        </a:cubicBezTo>
                        <a:cubicBezTo>
                          <a:pt x="5866" y="14143"/>
                          <a:pt x="5946" y="14863"/>
                          <a:pt x="6186" y="15582"/>
                        </a:cubicBezTo>
                        <a:cubicBezTo>
                          <a:pt x="6505" y="16302"/>
                          <a:pt x="7065" y="16861"/>
                          <a:pt x="7864" y="17181"/>
                        </a:cubicBezTo>
                        <a:cubicBezTo>
                          <a:pt x="8744" y="17581"/>
                          <a:pt x="9783" y="17581"/>
                          <a:pt x="10822" y="17341"/>
                        </a:cubicBezTo>
                        <a:cubicBezTo>
                          <a:pt x="11622" y="17101"/>
                          <a:pt x="12261" y="16701"/>
                          <a:pt x="12741" y="16142"/>
                        </a:cubicBezTo>
                        <a:cubicBezTo>
                          <a:pt x="13060" y="15742"/>
                          <a:pt x="13460" y="14943"/>
                          <a:pt x="13940" y="13744"/>
                        </a:cubicBezTo>
                        <a:lnTo>
                          <a:pt x="14339" y="12704"/>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82" name="Freeform: Shape 4981">
                    <a:extLst>
                      <a:ext uri="{FF2B5EF4-FFF2-40B4-BE49-F238E27FC236}">
                        <a16:creationId xmlns:a16="http://schemas.microsoft.com/office/drawing/2014/main" id="{83F5B354-597B-1465-5874-8D5DDE9EED82}"/>
                      </a:ext>
                    </a:extLst>
                  </p:cNvPr>
                  <p:cNvSpPr/>
                  <p:nvPr/>
                </p:nvSpPr>
                <p:spPr>
                  <a:xfrm>
                    <a:off x="5023069" y="3417985"/>
                    <a:ext cx="23469" cy="26300"/>
                  </a:xfrm>
                  <a:custGeom>
                    <a:avLst/>
                    <a:gdLst>
                      <a:gd name="connsiteX0" fmla="*/ 17587 w 23469"/>
                      <a:gd name="connsiteY0" fmla="*/ 26300 h 26300"/>
                      <a:gd name="connsiteX1" fmla="*/ 12470 w 23469"/>
                      <a:gd name="connsiteY1" fmla="*/ 24222 h 26300"/>
                      <a:gd name="connsiteX2" fmla="*/ 16467 w 23469"/>
                      <a:gd name="connsiteY2" fmla="*/ 14389 h 26300"/>
                      <a:gd name="connsiteX3" fmla="*/ 17746 w 23469"/>
                      <a:gd name="connsiteY3" fmla="*/ 10232 h 26300"/>
                      <a:gd name="connsiteX4" fmla="*/ 17267 w 23469"/>
                      <a:gd name="connsiteY4" fmla="*/ 8394 h 26300"/>
                      <a:gd name="connsiteX5" fmla="*/ 15668 w 23469"/>
                      <a:gd name="connsiteY5" fmla="*/ 7195 h 26300"/>
                      <a:gd name="connsiteX6" fmla="*/ 13030 w 23469"/>
                      <a:gd name="connsiteY6" fmla="*/ 6955 h 26300"/>
                      <a:gd name="connsiteX7" fmla="*/ 10792 w 23469"/>
                      <a:gd name="connsiteY7" fmla="*/ 8314 h 26300"/>
                      <a:gd name="connsiteX8" fmla="*/ 8634 w 23469"/>
                      <a:gd name="connsiteY8" fmla="*/ 12550 h 26300"/>
                      <a:gd name="connsiteX9" fmla="*/ 5116 w 23469"/>
                      <a:gd name="connsiteY9" fmla="*/ 21264 h 26300"/>
                      <a:gd name="connsiteX10" fmla="*/ 0 w 23469"/>
                      <a:gd name="connsiteY10" fmla="*/ 19186 h 26300"/>
                      <a:gd name="connsiteX11" fmla="*/ 7754 w 23469"/>
                      <a:gd name="connsiteY11" fmla="*/ 0 h 26300"/>
                      <a:gd name="connsiteX12" fmla="*/ 12470 w 23469"/>
                      <a:gd name="connsiteY12" fmla="*/ 1919 h 26300"/>
                      <a:gd name="connsiteX13" fmla="*/ 11351 w 23469"/>
                      <a:gd name="connsiteY13" fmla="*/ 4717 h 26300"/>
                      <a:gd name="connsiteX14" fmla="*/ 19026 w 23469"/>
                      <a:gd name="connsiteY14" fmla="*/ 3997 h 26300"/>
                      <a:gd name="connsiteX15" fmla="*/ 21823 w 23469"/>
                      <a:gd name="connsiteY15" fmla="*/ 5836 h 26300"/>
                      <a:gd name="connsiteX16" fmla="*/ 23262 w 23469"/>
                      <a:gd name="connsiteY16" fmla="*/ 8234 h 26300"/>
                      <a:gd name="connsiteX17" fmla="*/ 23422 w 23469"/>
                      <a:gd name="connsiteY17" fmla="*/ 10792 h 26300"/>
                      <a:gd name="connsiteX18" fmla="*/ 22303 w 23469"/>
                      <a:gd name="connsiteY18" fmla="*/ 14309 h 26300"/>
                      <a:gd name="connsiteX19" fmla="*/ 17507 w 23469"/>
                      <a:gd name="connsiteY19" fmla="*/ 26220 h 2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9" h="26300">
                        <a:moveTo>
                          <a:pt x="17587" y="26300"/>
                        </a:moveTo>
                        <a:lnTo>
                          <a:pt x="12470" y="24222"/>
                        </a:lnTo>
                        <a:lnTo>
                          <a:pt x="16467" y="14389"/>
                        </a:lnTo>
                        <a:cubicBezTo>
                          <a:pt x="17267" y="12311"/>
                          <a:pt x="17746" y="10952"/>
                          <a:pt x="17746" y="10232"/>
                        </a:cubicBezTo>
                        <a:cubicBezTo>
                          <a:pt x="17746" y="9513"/>
                          <a:pt x="17587" y="8953"/>
                          <a:pt x="17267" y="8394"/>
                        </a:cubicBezTo>
                        <a:cubicBezTo>
                          <a:pt x="16947" y="7834"/>
                          <a:pt x="16387" y="7435"/>
                          <a:pt x="15668" y="7195"/>
                        </a:cubicBezTo>
                        <a:cubicBezTo>
                          <a:pt x="14789" y="6875"/>
                          <a:pt x="13909" y="6795"/>
                          <a:pt x="13030" y="6955"/>
                        </a:cubicBezTo>
                        <a:cubicBezTo>
                          <a:pt x="12151" y="7195"/>
                          <a:pt x="11431" y="7594"/>
                          <a:pt x="10792" y="8314"/>
                        </a:cubicBezTo>
                        <a:cubicBezTo>
                          <a:pt x="10232" y="9033"/>
                          <a:pt x="9513" y="10392"/>
                          <a:pt x="8634" y="12550"/>
                        </a:cubicBezTo>
                        <a:lnTo>
                          <a:pt x="5116" y="21264"/>
                        </a:lnTo>
                        <a:lnTo>
                          <a:pt x="0" y="19186"/>
                        </a:lnTo>
                        <a:lnTo>
                          <a:pt x="7754" y="0"/>
                        </a:lnTo>
                        <a:lnTo>
                          <a:pt x="12470" y="1919"/>
                        </a:lnTo>
                        <a:lnTo>
                          <a:pt x="11351" y="4717"/>
                        </a:lnTo>
                        <a:cubicBezTo>
                          <a:pt x="13909" y="3198"/>
                          <a:pt x="16467" y="2958"/>
                          <a:pt x="19026" y="3997"/>
                        </a:cubicBezTo>
                        <a:cubicBezTo>
                          <a:pt x="20145" y="4477"/>
                          <a:pt x="21104" y="5036"/>
                          <a:pt x="21823" y="5836"/>
                        </a:cubicBezTo>
                        <a:cubicBezTo>
                          <a:pt x="22543" y="6635"/>
                          <a:pt x="23103" y="7435"/>
                          <a:pt x="23262" y="8234"/>
                        </a:cubicBezTo>
                        <a:cubicBezTo>
                          <a:pt x="23502" y="9033"/>
                          <a:pt x="23502" y="9913"/>
                          <a:pt x="23422" y="10792"/>
                        </a:cubicBezTo>
                        <a:cubicBezTo>
                          <a:pt x="23262" y="11671"/>
                          <a:pt x="22942" y="12870"/>
                          <a:pt x="22303" y="14309"/>
                        </a:cubicBezTo>
                        <a:lnTo>
                          <a:pt x="17507" y="2622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60" name="Graphic 2243">
                  <a:extLst>
                    <a:ext uri="{FF2B5EF4-FFF2-40B4-BE49-F238E27FC236}">
                      <a16:creationId xmlns:a16="http://schemas.microsoft.com/office/drawing/2014/main" id="{7F4AD887-750C-B648-C2FB-5E1E8BBC45F9}"/>
                    </a:ext>
                  </a:extLst>
                </p:cNvPr>
                <p:cNvGrpSpPr/>
                <p:nvPr/>
              </p:nvGrpSpPr>
              <p:grpSpPr>
                <a:xfrm>
                  <a:off x="4777256" y="3361148"/>
                  <a:ext cx="254534" cy="139493"/>
                  <a:chOff x="4777256" y="3361148"/>
                  <a:chExt cx="254534" cy="139493"/>
                </a:xfrm>
                <a:solidFill>
                  <a:srgbClr val="000000"/>
                </a:solidFill>
              </p:grpSpPr>
              <p:sp>
                <p:nvSpPr>
                  <p:cNvPr id="4962" name="Freeform: Shape 4961">
                    <a:extLst>
                      <a:ext uri="{FF2B5EF4-FFF2-40B4-BE49-F238E27FC236}">
                        <a16:creationId xmlns:a16="http://schemas.microsoft.com/office/drawing/2014/main" id="{8879A527-DCB1-D149-DD8C-70CBFBF409E3}"/>
                      </a:ext>
                    </a:extLst>
                  </p:cNvPr>
                  <p:cNvSpPr/>
                  <p:nvPr/>
                </p:nvSpPr>
                <p:spPr>
                  <a:xfrm>
                    <a:off x="4777256" y="3361148"/>
                    <a:ext cx="36494" cy="43966"/>
                  </a:xfrm>
                  <a:custGeom>
                    <a:avLst/>
                    <a:gdLst>
                      <a:gd name="connsiteX0" fmla="*/ 80 w 36494"/>
                      <a:gd name="connsiteY0" fmla="*/ 31496 h 43966"/>
                      <a:gd name="connsiteX1" fmla="*/ 13749 w 36494"/>
                      <a:gd name="connsiteY1" fmla="*/ 0 h 43966"/>
                      <a:gd name="connsiteX2" fmla="*/ 27099 w 36494"/>
                      <a:gd name="connsiteY2" fmla="*/ 5836 h 43966"/>
                      <a:gd name="connsiteX3" fmla="*/ 34054 w 36494"/>
                      <a:gd name="connsiteY3" fmla="*/ 9912 h 43966"/>
                      <a:gd name="connsiteX4" fmla="*/ 36372 w 36494"/>
                      <a:gd name="connsiteY4" fmla="*/ 14549 h 43966"/>
                      <a:gd name="connsiteX5" fmla="*/ 35573 w 36494"/>
                      <a:gd name="connsiteY5" fmla="*/ 20145 h 43966"/>
                      <a:gd name="connsiteX6" fmla="*/ 30936 w 36494"/>
                      <a:gd name="connsiteY6" fmla="*/ 25101 h 43966"/>
                      <a:gd name="connsiteX7" fmla="*/ 23422 w 36494"/>
                      <a:gd name="connsiteY7" fmla="*/ 25261 h 43966"/>
                      <a:gd name="connsiteX8" fmla="*/ 25661 w 36494"/>
                      <a:gd name="connsiteY8" fmla="*/ 29418 h 43966"/>
                      <a:gd name="connsiteX9" fmla="*/ 27019 w 36494"/>
                      <a:gd name="connsiteY9" fmla="*/ 36132 h 43966"/>
                      <a:gd name="connsiteX10" fmla="*/ 28219 w 36494"/>
                      <a:gd name="connsiteY10" fmla="*/ 43966 h 43966"/>
                      <a:gd name="connsiteX11" fmla="*/ 20624 w 36494"/>
                      <a:gd name="connsiteY11" fmla="*/ 40689 h 43966"/>
                      <a:gd name="connsiteX12" fmla="*/ 19026 w 36494"/>
                      <a:gd name="connsiteY12" fmla="*/ 31816 h 43966"/>
                      <a:gd name="connsiteX13" fmla="*/ 17667 w 36494"/>
                      <a:gd name="connsiteY13" fmla="*/ 25740 h 43966"/>
                      <a:gd name="connsiteX14" fmla="*/ 16307 w 36494"/>
                      <a:gd name="connsiteY14" fmla="*/ 23582 h 43966"/>
                      <a:gd name="connsiteX15" fmla="*/ 13270 w 36494"/>
                      <a:gd name="connsiteY15" fmla="*/ 21823 h 43966"/>
                      <a:gd name="connsiteX16" fmla="*/ 11991 w 36494"/>
                      <a:gd name="connsiteY16" fmla="*/ 21264 h 43966"/>
                      <a:gd name="connsiteX17" fmla="*/ 6315 w 36494"/>
                      <a:gd name="connsiteY17" fmla="*/ 34374 h 43966"/>
                      <a:gd name="connsiteX18" fmla="*/ 0 w 36494"/>
                      <a:gd name="connsiteY18" fmla="*/ 31576 h 43966"/>
                      <a:gd name="connsiteX19" fmla="*/ 14389 w 36494"/>
                      <a:gd name="connsiteY19" fmla="*/ 16148 h 43966"/>
                      <a:gd name="connsiteX20" fmla="*/ 19106 w 36494"/>
                      <a:gd name="connsiteY20" fmla="*/ 18226 h 43966"/>
                      <a:gd name="connsiteX21" fmla="*/ 25021 w 36494"/>
                      <a:gd name="connsiteY21" fmla="*/ 20305 h 43966"/>
                      <a:gd name="connsiteX22" fmla="*/ 27339 w 36494"/>
                      <a:gd name="connsiteY22" fmla="*/ 19745 h 43966"/>
                      <a:gd name="connsiteX23" fmla="*/ 29018 w 36494"/>
                      <a:gd name="connsiteY23" fmla="*/ 17666 h 43966"/>
                      <a:gd name="connsiteX24" fmla="*/ 29257 w 36494"/>
                      <a:gd name="connsiteY24" fmla="*/ 14709 h 43966"/>
                      <a:gd name="connsiteX25" fmla="*/ 27419 w 36494"/>
                      <a:gd name="connsiteY25" fmla="*/ 12390 h 43966"/>
                      <a:gd name="connsiteX26" fmla="*/ 22862 w 36494"/>
                      <a:gd name="connsiteY26" fmla="*/ 10232 h 43966"/>
                      <a:gd name="connsiteX27" fmla="*/ 17906 w 36494"/>
                      <a:gd name="connsiteY27" fmla="*/ 8074 h 43966"/>
                      <a:gd name="connsiteX28" fmla="*/ 14389 w 36494"/>
                      <a:gd name="connsiteY28" fmla="*/ 16068 h 4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494" h="43966">
                        <a:moveTo>
                          <a:pt x="80" y="31496"/>
                        </a:moveTo>
                        <a:lnTo>
                          <a:pt x="13749" y="0"/>
                        </a:lnTo>
                        <a:lnTo>
                          <a:pt x="27099" y="5836"/>
                        </a:lnTo>
                        <a:cubicBezTo>
                          <a:pt x="30457" y="7274"/>
                          <a:pt x="32775" y="8633"/>
                          <a:pt x="34054" y="9912"/>
                        </a:cubicBezTo>
                        <a:cubicBezTo>
                          <a:pt x="35333" y="11112"/>
                          <a:pt x="36133" y="12710"/>
                          <a:pt x="36372" y="14549"/>
                        </a:cubicBezTo>
                        <a:cubicBezTo>
                          <a:pt x="36692" y="16387"/>
                          <a:pt x="36372" y="18226"/>
                          <a:pt x="35573" y="20145"/>
                        </a:cubicBezTo>
                        <a:cubicBezTo>
                          <a:pt x="34534" y="22463"/>
                          <a:pt x="33015" y="24142"/>
                          <a:pt x="30936" y="25101"/>
                        </a:cubicBezTo>
                        <a:cubicBezTo>
                          <a:pt x="28858" y="26060"/>
                          <a:pt x="26380" y="26060"/>
                          <a:pt x="23422" y="25261"/>
                        </a:cubicBezTo>
                        <a:cubicBezTo>
                          <a:pt x="24461" y="26700"/>
                          <a:pt x="25181" y="28059"/>
                          <a:pt x="25661" y="29418"/>
                        </a:cubicBezTo>
                        <a:cubicBezTo>
                          <a:pt x="26140" y="30777"/>
                          <a:pt x="26620" y="33015"/>
                          <a:pt x="27019" y="36132"/>
                        </a:cubicBezTo>
                        <a:lnTo>
                          <a:pt x="28219" y="43966"/>
                        </a:lnTo>
                        <a:lnTo>
                          <a:pt x="20624" y="40689"/>
                        </a:lnTo>
                        <a:lnTo>
                          <a:pt x="19026" y="31816"/>
                        </a:lnTo>
                        <a:cubicBezTo>
                          <a:pt x="18466" y="28618"/>
                          <a:pt x="17986" y="26620"/>
                          <a:pt x="17667" y="25740"/>
                        </a:cubicBezTo>
                        <a:cubicBezTo>
                          <a:pt x="17347" y="24861"/>
                          <a:pt x="16867" y="24142"/>
                          <a:pt x="16307" y="23582"/>
                        </a:cubicBezTo>
                        <a:cubicBezTo>
                          <a:pt x="15748" y="23022"/>
                          <a:pt x="14709" y="22463"/>
                          <a:pt x="13270" y="21823"/>
                        </a:cubicBezTo>
                        <a:lnTo>
                          <a:pt x="11991" y="21264"/>
                        </a:lnTo>
                        <a:lnTo>
                          <a:pt x="6315" y="34374"/>
                        </a:lnTo>
                        <a:lnTo>
                          <a:pt x="0" y="31576"/>
                        </a:lnTo>
                        <a:close/>
                        <a:moveTo>
                          <a:pt x="14389" y="16148"/>
                        </a:moveTo>
                        <a:lnTo>
                          <a:pt x="19106" y="18226"/>
                        </a:lnTo>
                        <a:cubicBezTo>
                          <a:pt x="22143" y="19585"/>
                          <a:pt x="24142" y="20225"/>
                          <a:pt x="25021" y="20305"/>
                        </a:cubicBezTo>
                        <a:cubicBezTo>
                          <a:pt x="25900" y="20305"/>
                          <a:pt x="26700" y="20225"/>
                          <a:pt x="27339" y="19745"/>
                        </a:cubicBezTo>
                        <a:cubicBezTo>
                          <a:pt x="27979" y="19265"/>
                          <a:pt x="28618" y="18626"/>
                          <a:pt x="29018" y="17666"/>
                        </a:cubicBezTo>
                        <a:cubicBezTo>
                          <a:pt x="29498" y="16627"/>
                          <a:pt x="29578" y="15668"/>
                          <a:pt x="29257" y="14709"/>
                        </a:cubicBezTo>
                        <a:cubicBezTo>
                          <a:pt x="28938" y="13830"/>
                          <a:pt x="28378" y="13030"/>
                          <a:pt x="27419" y="12390"/>
                        </a:cubicBezTo>
                        <a:cubicBezTo>
                          <a:pt x="26939" y="12071"/>
                          <a:pt x="25421" y="11351"/>
                          <a:pt x="22862" y="10232"/>
                        </a:cubicBezTo>
                        <a:lnTo>
                          <a:pt x="17906" y="8074"/>
                        </a:lnTo>
                        <a:lnTo>
                          <a:pt x="14389" y="16068"/>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63" name="Freeform: Shape 4962">
                    <a:extLst>
                      <a:ext uri="{FF2B5EF4-FFF2-40B4-BE49-F238E27FC236}">
                        <a16:creationId xmlns:a16="http://schemas.microsoft.com/office/drawing/2014/main" id="{BF70473A-83AE-C331-733A-8BDE1A9DD38C}"/>
                      </a:ext>
                    </a:extLst>
                  </p:cNvPr>
                  <p:cNvSpPr/>
                  <p:nvPr/>
                </p:nvSpPr>
                <p:spPr>
                  <a:xfrm>
                    <a:off x="4810775" y="3385929"/>
                    <a:ext cx="24171" cy="26226"/>
                  </a:xfrm>
                  <a:custGeom>
                    <a:avLst/>
                    <a:gdLst>
                      <a:gd name="connsiteX0" fmla="*/ 14684 w 24171"/>
                      <a:gd name="connsiteY0" fmla="*/ 19026 h 26226"/>
                      <a:gd name="connsiteX1" fmla="*/ 20280 w 24171"/>
                      <a:gd name="connsiteY1" fmla="*/ 22623 h 26226"/>
                      <a:gd name="connsiteX2" fmla="*/ 14444 w 24171"/>
                      <a:gd name="connsiteY2" fmla="*/ 26060 h 26226"/>
                      <a:gd name="connsiteX3" fmla="*/ 7410 w 24171"/>
                      <a:gd name="connsiteY3" fmla="*/ 25101 h 26226"/>
                      <a:gd name="connsiteX4" fmla="*/ 295 w 24171"/>
                      <a:gd name="connsiteY4" fmla="*/ 17427 h 26226"/>
                      <a:gd name="connsiteX5" fmla="*/ 1494 w 24171"/>
                      <a:gd name="connsiteY5" fmla="*/ 8554 h 26226"/>
                      <a:gd name="connsiteX6" fmla="*/ 8289 w 24171"/>
                      <a:gd name="connsiteY6" fmla="*/ 959 h 26226"/>
                      <a:gd name="connsiteX7" fmla="*/ 17162 w 24171"/>
                      <a:gd name="connsiteY7" fmla="*/ 959 h 26226"/>
                      <a:gd name="connsiteX8" fmla="*/ 23717 w 24171"/>
                      <a:gd name="connsiteY8" fmla="*/ 7834 h 26226"/>
                      <a:gd name="connsiteX9" fmla="*/ 22039 w 24171"/>
                      <a:gd name="connsiteY9" fmla="*/ 19345 h 26226"/>
                      <a:gd name="connsiteX10" fmla="*/ 6930 w 24171"/>
                      <a:gd name="connsiteY10" fmla="*/ 12790 h 26226"/>
                      <a:gd name="connsiteX11" fmla="*/ 6610 w 24171"/>
                      <a:gd name="connsiteY11" fmla="*/ 17587 h 26226"/>
                      <a:gd name="connsiteX12" fmla="*/ 9408 w 24171"/>
                      <a:gd name="connsiteY12" fmla="*/ 20624 h 26226"/>
                      <a:gd name="connsiteX13" fmla="*/ 12126 w 24171"/>
                      <a:gd name="connsiteY13" fmla="*/ 20864 h 26226"/>
                      <a:gd name="connsiteX14" fmla="*/ 14684 w 24171"/>
                      <a:gd name="connsiteY14" fmla="*/ 19026 h 26226"/>
                      <a:gd name="connsiteX15" fmla="*/ 17642 w 24171"/>
                      <a:gd name="connsiteY15" fmla="*/ 13030 h 26226"/>
                      <a:gd name="connsiteX16" fmla="*/ 18042 w 24171"/>
                      <a:gd name="connsiteY16" fmla="*/ 8474 h 26226"/>
                      <a:gd name="connsiteX17" fmla="*/ 15484 w 24171"/>
                      <a:gd name="connsiteY17" fmla="*/ 5756 h 26226"/>
                      <a:gd name="connsiteX18" fmla="*/ 11567 w 24171"/>
                      <a:gd name="connsiteY18" fmla="*/ 5756 h 26226"/>
                      <a:gd name="connsiteX19" fmla="*/ 8609 w 24171"/>
                      <a:gd name="connsiteY19" fmla="*/ 9113 h 26226"/>
                      <a:gd name="connsiteX20" fmla="*/ 17642 w 24171"/>
                      <a:gd name="connsiteY20" fmla="*/ 13030 h 2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171" h="26226">
                        <a:moveTo>
                          <a:pt x="14684" y="19026"/>
                        </a:moveTo>
                        <a:lnTo>
                          <a:pt x="20280" y="22623"/>
                        </a:lnTo>
                        <a:cubicBezTo>
                          <a:pt x="18521" y="24461"/>
                          <a:pt x="16603" y="25660"/>
                          <a:pt x="14444" y="26060"/>
                        </a:cubicBezTo>
                        <a:cubicBezTo>
                          <a:pt x="12286" y="26460"/>
                          <a:pt x="9968" y="26140"/>
                          <a:pt x="7410" y="25101"/>
                        </a:cubicBezTo>
                        <a:cubicBezTo>
                          <a:pt x="3413" y="23342"/>
                          <a:pt x="1095" y="20784"/>
                          <a:pt x="295" y="17427"/>
                        </a:cubicBezTo>
                        <a:cubicBezTo>
                          <a:pt x="-344" y="14709"/>
                          <a:pt x="55" y="11751"/>
                          <a:pt x="1494" y="8554"/>
                        </a:cubicBezTo>
                        <a:cubicBezTo>
                          <a:pt x="3173" y="4796"/>
                          <a:pt x="5411" y="2238"/>
                          <a:pt x="8289" y="959"/>
                        </a:cubicBezTo>
                        <a:cubicBezTo>
                          <a:pt x="11167" y="-320"/>
                          <a:pt x="14125" y="-320"/>
                          <a:pt x="17162" y="959"/>
                        </a:cubicBezTo>
                        <a:cubicBezTo>
                          <a:pt x="20520" y="2478"/>
                          <a:pt x="22758" y="4716"/>
                          <a:pt x="23717" y="7834"/>
                        </a:cubicBezTo>
                        <a:cubicBezTo>
                          <a:pt x="24677" y="10952"/>
                          <a:pt x="24117" y="14789"/>
                          <a:pt x="22039" y="19345"/>
                        </a:cubicBezTo>
                        <a:lnTo>
                          <a:pt x="6930" y="12790"/>
                        </a:lnTo>
                        <a:cubicBezTo>
                          <a:pt x="6210" y="14629"/>
                          <a:pt x="6051" y="16228"/>
                          <a:pt x="6610" y="17587"/>
                        </a:cubicBezTo>
                        <a:cubicBezTo>
                          <a:pt x="7090" y="18946"/>
                          <a:pt x="8049" y="19985"/>
                          <a:pt x="9408" y="20624"/>
                        </a:cubicBezTo>
                        <a:cubicBezTo>
                          <a:pt x="10367" y="21024"/>
                          <a:pt x="11247" y="21104"/>
                          <a:pt x="12126" y="20864"/>
                        </a:cubicBezTo>
                        <a:cubicBezTo>
                          <a:pt x="13005" y="20624"/>
                          <a:pt x="13805" y="19985"/>
                          <a:pt x="14684" y="19026"/>
                        </a:cubicBezTo>
                        <a:close/>
                        <a:moveTo>
                          <a:pt x="17642" y="13030"/>
                        </a:moveTo>
                        <a:cubicBezTo>
                          <a:pt x="18361" y="11272"/>
                          <a:pt x="18521" y="9753"/>
                          <a:pt x="18042" y="8474"/>
                        </a:cubicBezTo>
                        <a:cubicBezTo>
                          <a:pt x="17562" y="7195"/>
                          <a:pt x="16762" y="6315"/>
                          <a:pt x="15484" y="5756"/>
                        </a:cubicBezTo>
                        <a:cubicBezTo>
                          <a:pt x="14204" y="5196"/>
                          <a:pt x="12845" y="5196"/>
                          <a:pt x="11567" y="5756"/>
                        </a:cubicBezTo>
                        <a:cubicBezTo>
                          <a:pt x="10287" y="6315"/>
                          <a:pt x="9328" y="7434"/>
                          <a:pt x="8609" y="9113"/>
                        </a:cubicBezTo>
                        <a:lnTo>
                          <a:pt x="17642" y="1303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64" name="Freeform: Shape 4963">
                    <a:extLst>
                      <a:ext uri="{FF2B5EF4-FFF2-40B4-BE49-F238E27FC236}">
                        <a16:creationId xmlns:a16="http://schemas.microsoft.com/office/drawing/2014/main" id="{1D6554DF-F7E6-D26C-0C2A-B39E22E8DA86}"/>
                      </a:ext>
                    </a:extLst>
                  </p:cNvPr>
                  <p:cNvSpPr/>
                  <p:nvPr/>
                </p:nvSpPr>
                <p:spPr>
                  <a:xfrm>
                    <a:off x="4834228" y="3395767"/>
                    <a:ext cx="25273" cy="26901"/>
                  </a:xfrm>
                  <a:custGeom>
                    <a:avLst/>
                    <a:gdLst>
                      <a:gd name="connsiteX0" fmla="*/ 25 w 25273"/>
                      <a:gd name="connsiteY0" fmla="*/ 13904 h 26901"/>
                      <a:gd name="connsiteX1" fmla="*/ 6500 w 25273"/>
                      <a:gd name="connsiteY1" fmla="*/ 15582 h 26901"/>
                      <a:gd name="connsiteX2" fmla="*/ 6900 w 25273"/>
                      <a:gd name="connsiteY2" fmla="*/ 18940 h 26901"/>
                      <a:gd name="connsiteX3" fmla="*/ 9777 w 25273"/>
                      <a:gd name="connsiteY3" fmla="*/ 21258 h 26901"/>
                      <a:gd name="connsiteX4" fmla="*/ 13695 w 25273"/>
                      <a:gd name="connsiteY4" fmla="*/ 21898 h 26901"/>
                      <a:gd name="connsiteX5" fmla="*/ 15214 w 25273"/>
                      <a:gd name="connsiteY5" fmla="*/ 20619 h 26901"/>
                      <a:gd name="connsiteX6" fmla="*/ 15214 w 25273"/>
                      <a:gd name="connsiteY6" fmla="*/ 19260 h 26901"/>
                      <a:gd name="connsiteX7" fmla="*/ 13535 w 25273"/>
                      <a:gd name="connsiteY7" fmla="*/ 17581 h 26901"/>
                      <a:gd name="connsiteX8" fmla="*/ 5541 w 25273"/>
                      <a:gd name="connsiteY8" fmla="*/ 10626 h 26901"/>
                      <a:gd name="connsiteX9" fmla="*/ 5061 w 25273"/>
                      <a:gd name="connsiteY9" fmla="*/ 4311 h 26901"/>
                      <a:gd name="connsiteX10" fmla="*/ 9538 w 25273"/>
                      <a:gd name="connsiteY10" fmla="*/ 314 h 26901"/>
                      <a:gd name="connsiteX11" fmla="*/ 17692 w 25273"/>
                      <a:gd name="connsiteY11" fmla="*/ 1433 h 26901"/>
                      <a:gd name="connsiteX12" fmla="*/ 24007 w 25273"/>
                      <a:gd name="connsiteY12" fmla="*/ 5990 h 26901"/>
                      <a:gd name="connsiteX13" fmla="*/ 25206 w 25273"/>
                      <a:gd name="connsiteY13" fmla="*/ 11825 h 26901"/>
                      <a:gd name="connsiteX14" fmla="*/ 19051 w 25273"/>
                      <a:gd name="connsiteY14" fmla="*/ 10386 h 26901"/>
                      <a:gd name="connsiteX15" fmla="*/ 18571 w 25273"/>
                      <a:gd name="connsiteY15" fmla="*/ 7748 h 26901"/>
                      <a:gd name="connsiteX16" fmla="*/ 15933 w 25273"/>
                      <a:gd name="connsiteY16" fmla="*/ 5750 h 26901"/>
                      <a:gd name="connsiteX17" fmla="*/ 12255 w 25273"/>
                      <a:gd name="connsiteY17" fmla="*/ 4951 h 26901"/>
                      <a:gd name="connsiteX18" fmla="*/ 11057 w 25273"/>
                      <a:gd name="connsiteY18" fmla="*/ 5910 h 26901"/>
                      <a:gd name="connsiteX19" fmla="*/ 11217 w 25273"/>
                      <a:gd name="connsiteY19" fmla="*/ 7269 h 26901"/>
                      <a:gd name="connsiteX20" fmla="*/ 16093 w 25273"/>
                      <a:gd name="connsiteY20" fmla="*/ 11426 h 26901"/>
                      <a:gd name="connsiteX21" fmla="*/ 21689 w 25273"/>
                      <a:gd name="connsiteY21" fmla="*/ 17021 h 26901"/>
                      <a:gd name="connsiteX22" fmla="*/ 21689 w 25273"/>
                      <a:gd name="connsiteY22" fmla="*/ 22297 h 26901"/>
                      <a:gd name="connsiteX23" fmla="*/ 16732 w 25273"/>
                      <a:gd name="connsiteY23" fmla="*/ 26534 h 26901"/>
                      <a:gd name="connsiteX24" fmla="*/ 8019 w 25273"/>
                      <a:gd name="connsiteY24" fmla="*/ 25415 h 26901"/>
                      <a:gd name="connsiteX25" fmla="*/ 1464 w 25273"/>
                      <a:gd name="connsiteY25" fmla="*/ 20299 h 26901"/>
                      <a:gd name="connsiteX26" fmla="*/ 105 w 25273"/>
                      <a:gd name="connsiteY26" fmla="*/ 13664 h 2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5273" h="26901">
                        <a:moveTo>
                          <a:pt x="25" y="13904"/>
                        </a:moveTo>
                        <a:lnTo>
                          <a:pt x="6500" y="15582"/>
                        </a:lnTo>
                        <a:cubicBezTo>
                          <a:pt x="6260" y="16861"/>
                          <a:pt x="6420" y="17981"/>
                          <a:pt x="6900" y="18940"/>
                        </a:cubicBezTo>
                        <a:cubicBezTo>
                          <a:pt x="7459" y="19899"/>
                          <a:pt x="8419" y="20699"/>
                          <a:pt x="9777" y="21258"/>
                        </a:cubicBezTo>
                        <a:cubicBezTo>
                          <a:pt x="11376" y="21898"/>
                          <a:pt x="12656" y="22137"/>
                          <a:pt x="13695" y="21898"/>
                        </a:cubicBezTo>
                        <a:cubicBezTo>
                          <a:pt x="14414" y="21738"/>
                          <a:pt x="14894" y="21338"/>
                          <a:pt x="15214" y="20619"/>
                        </a:cubicBezTo>
                        <a:cubicBezTo>
                          <a:pt x="15453" y="20139"/>
                          <a:pt x="15453" y="19739"/>
                          <a:pt x="15214" y="19260"/>
                        </a:cubicBezTo>
                        <a:cubicBezTo>
                          <a:pt x="15054" y="18860"/>
                          <a:pt x="14494" y="18300"/>
                          <a:pt x="13535" y="17581"/>
                        </a:cubicBezTo>
                        <a:cubicBezTo>
                          <a:pt x="9138" y="14383"/>
                          <a:pt x="6500" y="12065"/>
                          <a:pt x="5541" y="10626"/>
                        </a:cubicBezTo>
                        <a:cubicBezTo>
                          <a:pt x="4262" y="8628"/>
                          <a:pt x="4102" y="6469"/>
                          <a:pt x="5061" y="4311"/>
                        </a:cubicBezTo>
                        <a:cubicBezTo>
                          <a:pt x="5940" y="2313"/>
                          <a:pt x="7459" y="1033"/>
                          <a:pt x="9538" y="314"/>
                        </a:cubicBezTo>
                        <a:cubicBezTo>
                          <a:pt x="11696" y="-325"/>
                          <a:pt x="14414" y="-6"/>
                          <a:pt x="17692" y="1433"/>
                        </a:cubicBezTo>
                        <a:cubicBezTo>
                          <a:pt x="20809" y="2792"/>
                          <a:pt x="22887" y="4311"/>
                          <a:pt x="24007" y="5990"/>
                        </a:cubicBezTo>
                        <a:cubicBezTo>
                          <a:pt x="25046" y="7669"/>
                          <a:pt x="25446" y="9587"/>
                          <a:pt x="25206" y="11825"/>
                        </a:cubicBezTo>
                        <a:lnTo>
                          <a:pt x="19051" y="10386"/>
                        </a:lnTo>
                        <a:cubicBezTo>
                          <a:pt x="19211" y="9427"/>
                          <a:pt x="19051" y="8468"/>
                          <a:pt x="18571" y="7748"/>
                        </a:cubicBezTo>
                        <a:cubicBezTo>
                          <a:pt x="18091" y="6949"/>
                          <a:pt x="17212" y="6309"/>
                          <a:pt x="15933" y="5750"/>
                        </a:cubicBezTo>
                        <a:cubicBezTo>
                          <a:pt x="14334" y="5030"/>
                          <a:pt x="13135" y="4791"/>
                          <a:pt x="12255" y="4951"/>
                        </a:cubicBezTo>
                        <a:cubicBezTo>
                          <a:pt x="11616" y="5030"/>
                          <a:pt x="11217" y="5350"/>
                          <a:pt x="11057" y="5910"/>
                        </a:cubicBezTo>
                        <a:cubicBezTo>
                          <a:pt x="10897" y="6309"/>
                          <a:pt x="10897" y="6789"/>
                          <a:pt x="11217" y="7269"/>
                        </a:cubicBezTo>
                        <a:cubicBezTo>
                          <a:pt x="11616" y="7908"/>
                          <a:pt x="13215" y="9267"/>
                          <a:pt x="16093" y="11426"/>
                        </a:cubicBezTo>
                        <a:cubicBezTo>
                          <a:pt x="18971" y="13584"/>
                          <a:pt x="20809" y="15423"/>
                          <a:pt x="21689" y="17021"/>
                        </a:cubicBezTo>
                        <a:cubicBezTo>
                          <a:pt x="22488" y="18620"/>
                          <a:pt x="22488" y="20379"/>
                          <a:pt x="21689" y="22297"/>
                        </a:cubicBezTo>
                        <a:cubicBezTo>
                          <a:pt x="20809" y="24376"/>
                          <a:pt x="19131" y="25815"/>
                          <a:pt x="16732" y="26534"/>
                        </a:cubicBezTo>
                        <a:cubicBezTo>
                          <a:pt x="14334" y="27253"/>
                          <a:pt x="11456" y="26934"/>
                          <a:pt x="8019" y="25415"/>
                        </a:cubicBezTo>
                        <a:cubicBezTo>
                          <a:pt x="4901" y="24056"/>
                          <a:pt x="2743" y="22377"/>
                          <a:pt x="1464" y="20299"/>
                        </a:cubicBezTo>
                        <a:cubicBezTo>
                          <a:pt x="185" y="18220"/>
                          <a:pt x="-215" y="16062"/>
                          <a:pt x="105" y="1366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65" name="Freeform: Shape 4964">
                    <a:extLst>
                      <a:ext uri="{FF2B5EF4-FFF2-40B4-BE49-F238E27FC236}">
                        <a16:creationId xmlns:a16="http://schemas.microsoft.com/office/drawing/2014/main" id="{3D96868B-F9C4-12F6-9366-F5739D2947EF}"/>
                      </a:ext>
                    </a:extLst>
                  </p:cNvPr>
                  <p:cNvSpPr/>
                  <p:nvPr/>
                </p:nvSpPr>
                <p:spPr>
                  <a:xfrm>
                    <a:off x="4859830" y="3399599"/>
                    <a:ext cx="18549" cy="32455"/>
                  </a:xfrm>
                  <a:custGeom>
                    <a:avLst/>
                    <a:gdLst>
                      <a:gd name="connsiteX0" fmla="*/ 18549 w 18549"/>
                      <a:gd name="connsiteY0" fmla="*/ 9912 h 32455"/>
                      <a:gd name="connsiteX1" fmla="*/ 16471 w 18549"/>
                      <a:gd name="connsiteY1" fmla="*/ 14709 h 32455"/>
                      <a:gd name="connsiteX2" fmla="*/ 12314 w 18549"/>
                      <a:gd name="connsiteY2" fmla="*/ 12950 h 32455"/>
                      <a:gd name="connsiteX3" fmla="*/ 8317 w 18549"/>
                      <a:gd name="connsiteY3" fmla="*/ 22143 h 32455"/>
                      <a:gd name="connsiteX4" fmla="*/ 7038 w 18549"/>
                      <a:gd name="connsiteY4" fmla="*/ 25421 h 32455"/>
                      <a:gd name="connsiteX5" fmla="*/ 7278 w 18549"/>
                      <a:gd name="connsiteY5" fmla="*/ 26380 h 32455"/>
                      <a:gd name="connsiteX6" fmla="*/ 8157 w 18549"/>
                      <a:gd name="connsiteY6" fmla="*/ 27099 h 32455"/>
                      <a:gd name="connsiteX7" fmla="*/ 10795 w 18549"/>
                      <a:gd name="connsiteY7" fmla="*/ 27579 h 32455"/>
                      <a:gd name="connsiteX8" fmla="*/ 9276 w 18549"/>
                      <a:gd name="connsiteY8" fmla="*/ 32455 h 32455"/>
                      <a:gd name="connsiteX9" fmla="*/ 4080 w 18549"/>
                      <a:gd name="connsiteY9" fmla="*/ 31256 h 32455"/>
                      <a:gd name="connsiteX10" fmla="*/ 1362 w 18549"/>
                      <a:gd name="connsiteY10" fmla="*/ 29418 h 32455"/>
                      <a:gd name="connsiteX11" fmla="*/ 83 w 18549"/>
                      <a:gd name="connsiteY11" fmla="*/ 27179 h 32455"/>
                      <a:gd name="connsiteX12" fmla="*/ 243 w 18549"/>
                      <a:gd name="connsiteY12" fmla="*/ 24461 h 32455"/>
                      <a:gd name="connsiteX13" fmla="*/ 1922 w 18549"/>
                      <a:gd name="connsiteY13" fmla="*/ 20145 h 32455"/>
                      <a:gd name="connsiteX14" fmla="*/ 6238 w 18549"/>
                      <a:gd name="connsiteY14" fmla="*/ 10232 h 32455"/>
                      <a:gd name="connsiteX15" fmla="*/ 3441 w 18549"/>
                      <a:gd name="connsiteY15" fmla="*/ 9033 h 32455"/>
                      <a:gd name="connsiteX16" fmla="*/ 5519 w 18549"/>
                      <a:gd name="connsiteY16" fmla="*/ 4237 h 32455"/>
                      <a:gd name="connsiteX17" fmla="*/ 8317 w 18549"/>
                      <a:gd name="connsiteY17" fmla="*/ 5436 h 32455"/>
                      <a:gd name="connsiteX18" fmla="*/ 10315 w 18549"/>
                      <a:gd name="connsiteY18" fmla="*/ 879 h 32455"/>
                      <a:gd name="connsiteX19" fmla="*/ 17910 w 18549"/>
                      <a:gd name="connsiteY19" fmla="*/ 0 h 32455"/>
                      <a:gd name="connsiteX20" fmla="*/ 14392 w 18549"/>
                      <a:gd name="connsiteY20" fmla="*/ 8074 h 32455"/>
                      <a:gd name="connsiteX21" fmla="*/ 18549 w 18549"/>
                      <a:gd name="connsiteY21" fmla="*/ 9833 h 3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549" h="32455">
                        <a:moveTo>
                          <a:pt x="18549" y="9912"/>
                        </a:moveTo>
                        <a:lnTo>
                          <a:pt x="16471" y="14709"/>
                        </a:lnTo>
                        <a:lnTo>
                          <a:pt x="12314" y="12950"/>
                        </a:lnTo>
                        <a:lnTo>
                          <a:pt x="8317" y="22143"/>
                        </a:lnTo>
                        <a:cubicBezTo>
                          <a:pt x="7518" y="23982"/>
                          <a:pt x="7038" y="25101"/>
                          <a:pt x="7038" y="25421"/>
                        </a:cubicBezTo>
                        <a:cubicBezTo>
                          <a:pt x="7038" y="25740"/>
                          <a:pt x="7038" y="26060"/>
                          <a:pt x="7278" y="26380"/>
                        </a:cubicBezTo>
                        <a:cubicBezTo>
                          <a:pt x="7438" y="26700"/>
                          <a:pt x="7757" y="26939"/>
                          <a:pt x="8157" y="27099"/>
                        </a:cubicBezTo>
                        <a:cubicBezTo>
                          <a:pt x="8716" y="27339"/>
                          <a:pt x="9596" y="27499"/>
                          <a:pt x="10795" y="27579"/>
                        </a:cubicBezTo>
                        <a:lnTo>
                          <a:pt x="9276" y="32455"/>
                        </a:lnTo>
                        <a:cubicBezTo>
                          <a:pt x="7598" y="32455"/>
                          <a:pt x="5919" y="32056"/>
                          <a:pt x="4080" y="31256"/>
                        </a:cubicBezTo>
                        <a:cubicBezTo>
                          <a:pt x="2961" y="30777"/>
                          <a:pt x="2082" y="30137"/>
                          <a:pt x="1362" y="29418"/>
                        </a:cubicBezTo>
                        <a:cubicBezTo>
                          <a:pt x="642" y="28698"/>
                          <a:pt x="243" y="27899"/>
                          <a:pt x="83" y="27179"/>
                        </a:cubicBezTo>
                        <a:cubicBezTo>
                          <a:pt x="-77" y="26460"/>
                          <a:pt x="3" y="25501"/>
                          <a:pt x="243" y="24461"/>
                        </a:cubicBezTo>
                        <a:cubicBezTo>
                          <a:pt x="403" y="23742"/>
                          <a:pt x="962" y="22223"/>
                          <a:pt x="1922" y="20145"/>
                        </a:cubicBezTo>
                        <a:lnTo>
                          <a:pt x="6238" y="10232"/>
                        </a:lnTo>
                        <a:lnTo>
                          <a:pt x="3441" y="9033"/>
                        </a:lnTo>
                        <a:lnTo>
                          <a:pt x="5519" y="4237"/>
                        </a:lnTo>
                        <a:lnTo>
                          <a:pt x="8317" y="5436"/>
                        </a:lnTo>
                        <a:lnTo>
                          <a:pt x="10315" y="879"/>
                        </a:lnTo>
                        <a:lnTo>
                          <a:pt x="17910" y="0"/>
                        </a:lnTo>
                        <a:lnTo>
                          <a:pt x="14392" y="8074"/>
                        </a:lnTo>
                        <a:lnTo>
                          <a:pt x="18549" y="983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66" name="Freeform: Shape 4965">
                    <a:extLst>
                      <a:ext uri="{FF2B5EF4-FFF2-40B4-BE49-F238E27FC236}">
                        <a16:creationId xmlns:a16="http://schemas.microsoft.com/office/drawing/2014/main" id="{8E893FBB-0431-02A9-910E-84FB638260AE}"/>
                      </a:ext>
                    </a:extLst>
                  </p:cNvPr>
                  <p:cNvSpPr/>
                  <p:nvPr/>
                </p:nvSpPr>
                <p:spPr>
                  <a:xfrm>
                    <a:off x="4887059" y="3419356"/>
                    <a:ext cx="26121" cy="26151"/>
                  </a:xfrm>
                  <a:custGeom>
                    <a:avLst/>
                    <a:gdLst>
                      <a:gd name="connsiteX0" fmla="*/ 1472 w 26121"/>
                      <a:gd name="connsiteY0" fmla="*/ 7742 h 26151"/>
                      <a:gd name="connsiteX1" fmla="*/ 5469 w 26121"/>
                      <a:gd name="connsiteY1" fmla="*/ 2546 h 26151"/>
                      <a:gd name="connsiteX2" fmla="*/ 11545 w 26121"/>
                      <a:gd name="connsiteY2" fmla="*/ 68 h 26151"/>
                      <a:gd name="connsiteX3" fmla="*/ 18260 w 26121"/>
                      <a:gd name="connsiteY3" fmla="*/ 1187 h 26151"/>
                      <a:gd name="connsiteX4" fmla="*/ 25295 w 26121"/>
                      <a:gd name="connsiteY4" fmla="*/ 8222 h 26151"/>
                      <a:gd name="connsiteX5" fmla="*/ 24895 w 26121"/>
                      <a:gd name="connsiteY5" fmla="*/ 18134 h 26151"/>
                      <a:gd name="connsiteX6" fmla="*/ 17860 w 26121"/>
                      <a:gd name="connsiteY6" fmla="*/ 25249 h 26151"/>
                      <a:gd name="connsiteX7" fmla="*/ 7948 w 26121"/>
                      <a:gd name="connsiteY7" fmla="*/ 25009 h 26151"/>
                      <a:gd name="connsiteX8" fmla="*/ 2592 w 26121"/>
                      <a:gd name="connsiteY8" fmla="*/ 21012 h 26151"/>
                      <a:gd name="connsiteX9" fmla="*/ 34 w 26121"/>
                      <a:gd name="connsiteY9" fmla="*/ 14937 h 26151"/>
                      <a:gd name="connsiteX10" fmla="*/ 1472 w 26121"/>
                      <a:gd name="connsiteY10" fmla="*/ 7662 h 26151"/>
                      <a:gd name="connsiteX11" fmla="*/ 7548 w 26121"/>
                      <a:gd name="connsiteY11" fmla="*/ 10780 h 26151"/>
                      <a:gd name="connsiteX12" fmla="*/ 6908 w 26121"/>
                      <a:gd name="connsiteY12" fmla="*/ 16695 h 26151"/>
                      <a:gd name="connsiteX13" fmla="*/ 10106 w 26121"/>
                      <a:gd name="connsiteY13" fmla="*/ 20213 h 26151"/>
                      <a:gd name="connsiteX14" fmla="*/ 14823 w 26121"/>
                      <a:gd name="connsiteY14" fmla="*/ 20213 h 26151"/>
                      <a:gd name="connsiteX15" fmla="*/ 18660 w 26121"/>
                      <a:gd name="connsiteY15" fmla="*/ 15656 h 26151"/>
                      <a:gd name="connsiteX16" fmla="*/ 19299 w 26121"/>
                      <a:gd name="connsiteY16" fmla="*/ 9821 h 26151"/>
                      <a:gd name="connsiteX17" fmla="*/ 16101 w 26121"/>
                      <a:gd name="connsiteY17" fmla="*/ 6303 h 26151"/>
                      <a:gd name="connsiteX18" fmla="*/ 11305 w 26121"/>
                      <a:gd name="connsiteY18" fmla="*/ 6303 h 26151"/>
                      <a:gd name="connsiteX19" fmla="*/ 7468 w 26121"/>
                      <a:gd name="connsiteY19" fmla="*/ 10780 h 2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121" h="26151">
                        <a:moveTo>
                          <a:pt x="1472" y="7742"/>
                        </a:moveTo>
                        <a:cubicBezTo>
                          <a:pt x="2352" y="5744"/>
                          <a:pt x="3711" y="3985"/>
                          <a:pt x="5469" y="2546"/>
                        </a:cubicBezTo>
                        <a:cubicBezTo>
                          <a:pt x="7228" y="1107"/>
                          <a:pt x="9307" y="308"/>
                          <a:pt x="11545" y="68"/>
                        </a:cubicBezTo>
                        <a:cubicBezTo>
                          <a:pt x="13783" y="-172"/>
                          <a:pt x="16021" y="228"/>
                          <a:pt x="18260" y="1187"/>
                        </a:cubicBezTo>
                        <a:cubicBezTo>
                          <a:pt x="21697" y="2706"/>
                          <a:pt x="24015" y="5024"/>
                          <a:pt x="25295" y="8222"/>
                        </a:cubicBezTo>
                        <a:cubicBezTo>
                          <a:pt x="26493" y="11419"/>
                          <a:pt x="26413" y="14697"/>
                          <a:pt x="24895" y="18134"/>
                        </a:cubicBezTo>
                        <a:cubicBezTo>
                          <a:pt x="23376" y="21572"/>
                          <a:pt x="21058" y="23970"/>
                          <a:pt x="17860" y="25249"/>
                        </a:cubicBezTo>
                        <a:cubicBezTo>
                          <a:pt x="14663" y="26528"/>
                          <a:pt x="11305" y="26448"/>
                          <a:pt x="7948" y="25009"/>
                        </a:cubicBezTo>
                        <a:cubicBezTo>
                          <a:pt x="5869" y="24129"/>
                          <a:pt x="4031" y="22771"/>
                          <a:pt x="2592" y="21012"/>
                        </a:cubicBezTo>
                        <a:cubicBezTo>
                          <a:pt x="1073" y="19253"/>
                          <a:pt x="274" y="17255"/>
                          <a:pt x="34" y="14937"/>
                        </a:cubicBezTo>
                        <a:cubicBezTo>
                          <a:pt x="-126" y="12698"/>
                          <a:pt x="274" y="10220"/>
                          <a:pt x="1472" y="7662"/>
                        </a:cubicBezTo>
                        <a:close/>
                        <a:moveTo>
                          <a:pt x="7548" y="10780"/>
                        </a:moveTo>
                        <a:cubicBezTo>
                          <a:pt x="6589" y="13018"/>
                          <a:pt x="6349" y="15017"/>
                          <a:pt x="6908" y="16695"/>
                        </a:cubicBezTo>
                        <a:cubicBezTo>
                          <a:pt x="7468" y="18374"/>
                          <a:pt x="8507" y="19573"/>
                          <a:pt x="10106" y="20213"/>
                        </a:cubicBezTo>
                        <a:cubicBezTo>
                          <a:pt x="11705" y="20932"/>
                          <a:pt x="13224" y="20852"/>
                          <a:pt x="14823" y="20213"/>
                        </a:cubicBezTo>
                        <a:cubicBezTo>
                          <a:pt x="16421" y="19493"/>
                          <a:pt x="17700" y="17974"/>
                          <a:pt x="18660" y="15656"/>
                        </a:cubicBezTo>
                        <a:cubicBezTo>
                          <a:pt x="19619" y="13418"/>
                          <a:pt x="19858" y="11499"/>
                          <a:pt x="19299" y="9821"/>
                        </a:cubicBezTo>
                        <a:cubicBezTo>
                          <a:pt x="18740" y="8142"/>
                          <a:pt x="17700" y="6943"/>
                          <a:pt x="16101" y="6303"/>
                        </a:cubicBezTo>
                        <a:cubicBezTo>
                          <a:pt x="14503" y="5664"/>
                          <a:pt x="12904" y="5664"/>
                          <a:pt x="11305" y="6303"/>
                        </a:cubicBezTo>
                        <a:cubicBezTo>
                          <a:pt x="9706" y="7023"/>
                          <a:pt x="8427" y="8542"/>
                          <a:pt x="7468" y="10780"/>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67" name="Freeform: Shape 4966">
                    <a:extLst>
                      <a:ext uri="{FF2B5EF4-FFF2-40B4-BE49-F238E27FC236}">
                        <a16:creationId xmlns:a16="http://schemas.microsoft.com/office/drawing/2014/main" id="{23952DE4-9939-AF49-A527-D74BCF2962E8}"/>
                      </a:ext>
                    </a:extLst>
                  </p:cNvPr>
                  <p:cNvSpPr/>
                  <p:nvPr/>
                </p:nvSpPr>
                <p:spPr>
                  <a:xfrm>
                    <a:off x="4912433" y="3421567"/>
                    <a:ext cx="25660" cy="32469"/>
                  </a:xfrm>
                  <a:custGeom>
                    <a:avLst/>
                    <a:gdLst>
                      <a:gd name="connsiteX0" fmla="*/ 6555 w 25660"/>
                      <a:gd name="connsiteY0" fmla="*/ 5610 h 32469"/>
                      <a:gd name="connsiteX1" fmla="*/ 9913 w 25660"/>
                      <a:gd name="connsiteY1" fmla="*/ 7049 h 32469"/>
                      <a:gd name="connsiteX2" fmla="*/ 10632 w 25660"/>
                      <a:gd name="connsiteY2" fmla="*/ 5371 h 32469"/>
                      <a:gd name="connsiteX3" fmla="*/ 13110 w 25660"/>
                      <a:gd name="connsiteY3" fmla="*/ 1374 h 32469"/>
                      <a:gd name="connsiteX4" fmla="*/ 16388 w 25660"/>
                      <a:gd name="connsiteY4" fmla="*/ 15 h 32469"/>
                      <a:gd name="connsiteX5" fmla="*/ 20944 w 25660"/>
                      <a:gd name="connsiteY5" fmla="*/ 974 h 32469"/>
                      <a:gd name="connsiteX6" fmla="*/ 25661 w 25660"/>
                      <a:gd name="connsiteY6" fmla="*/ 3932 h 32469"/>
                      <a:gd name="connsiteX7" fmla="*/ 23022 w 25660"/>
                      <a:gd name="connsiteY7" fmla="*/ 7769 h 32469"/>
                      <a:gd name="connsiteX8" fmla="*/ 20385 w 25660"/>
                      <a:gd name="connsiteY8" fmla="*/ 6250 h 32469"/>
                      <a:gd name="connsiteX9" fmla="*/ 18226 w 25660"/>
                      <a:gd name="connsiteY9" fmla="*/ 6010 h 32469"/>
                      <a:gd name="connsiteX10" fmla="*/ 16627 w 25660"/>
                      <a:gd name="connsiteY10" fmla="*/ 8089 h 32469"/>
                      <a:gd name="connsiteX11" fmla="*/ 15908 w 25660"/>
                      <a:gd name="connsiteY11" fmla="*/ 9687 h 32469"/>
                      <a:gd name="connsiteX12" fmla="*/ 20385 w 25660"/>
                      <a:gd name="connsiteY12" fmla="*/ 11686 h 32469"/>
                      <a:gd name="connsiteX13" fmla="*/ 18306 w 25660"/>
                      <a:gd name="connsiteY13" fmla="*/ 16402 h 32469"/>
                      <a:gd name="connsiteX14" fmla="*/ 13830 w 25660"/>
                      <a:gd name="connsiteY14" fmla="*/ 14404 h 32469"/>
                      <a:gd name="connsiteX15" fmla="*/ 5995 w 25660"/>
                      <a:gd name="connsiteY15" fmla="*/ 32470 h 32469"/>
                      <a:gd name="connsiteX16" fmla="*/ 0 w 25660"/>
                      <a:gd name="connsiteY16" fmla="*/ 29832 h 32469"/>
                      <a:gd name="connsiteX17" fmla="*/ 7834 w 25660"/>
                      <a:gd name="connsiteY17" fmla="*/ 11766 h 32469"/>
                      <a:gd name="connsiteX18" fmla="*/ 4477 w 25660"/>
                      <a:gd name="connsiteY18" fmla="*/ 10327 h 32469"/>
                      <a:gd name="connsiteX19" fmla="*/ 6555 w 25660"/>
                      <a:gd name="connsiteY19" fmla="*/ 5610 h 3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660" h="32469">
                        <a:moveTo>
                          <a:pt x="6555" y="5610"/>
                        </a:moveTo>
                        <a:lnTo>
                          <a:pt x="9913" y="7049"/>
                        </a:lnTo>
                        <a:lnTo>
                          <a:pt x="10632" y="5371"/>
                        </a:lnTo>
                        <a:cubicBezTo>
                          <a:pt x="11432" y="3452"/>
                          <a:pt x="12311" y="2093"/>
                          <a:pt x="13110" y="1374"/>
                        </a:cubicBezTo>
                        <a:cubicBezTo>
                          <a:pt x="13910" y="574"/>
                          <a:pt x="15029" y="174"/>
                          <a:pt x="16388" y="15"/>
                        </a:cubicBezTo>
                        <a:cubicBezTo>
                          <a:pt x="17747" y="-65"/>
                          <a:pt x="19266" y="174"/>
                          <a:pt x="20944" y="974"/>
                        </a:cubicBezTo>
                        <a:cubicBezTo>
                          <a:pt x="22623" y="1693"/>
                          <a:pt x="24222" y="2732"/>
                          <a:pt x="25661" y="3932"/>
                        </a:cubicBezTo>
                        <a:lnTo>
                          <a:pt x="23022" y="7769"/>
                        </a:lnTo>
                        <a:cubicBezTo>
                          <a:pt x="22143" y="7129"/>
                          <a:pt x="21264" y="6650"/>
                          <a:pt x="20385" y="6250"/>
                        </a:cubicBezTo>
                        <a:cubicBezTo>
                          <a:pt x="19505" y="5850"/>
                          <a:pt x="18786" y="5770"/>
                          <a:pt x="18226" y="6010"/>
                        </a:cubicBezTo>
                        <a:cubicBezTo>
                          <a:pt x="17667" y="6250"/>
                          <a:pt x="17107" y="6969"/>
                          <a:pt x="16627" y="8089"/>
                        </a:cubicBezTo>
                        <a:lnTo>
                          <a:pt x="15908" y="9687"/>
                        </a:lnTo>
                        <a:lnTo>
                          <a:pt x="20385" y="11686"/>
                        </a:lnTo>
                        <a:lnTo>
                          <a:pt x="18306" y="16402"/>
                        </a:lnTo>
                        <a:lnTo>
                          <a:pt x="13830" y="14404"/>
                        </a:lnTo>
                        <a:lnTo>
                          <a:pt x="5995" y="32470"/>
                        </a:lnTo>
                        <a:lnTo>
                          <a:pt x="0" y="29832"/>
                        </a:lnTo>
                        <a:lnTo>
                          <a:pt x="7834" y="11766"/>
                        </a:lnTo>
                        <a:lnTo>
                          <a:pt x="4477" y="10327"/>
                        </a:lnTo>
                        <a:lnTo>
                          <a:pt x="6555" y="561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68" name="Freeform: Shape 4967">
                    <a:extLst>
                      <a:ext uri="{FF2B5EF4-FFF2-40B4-BE49-F238E27FC236}">
                        <a16:creationId xmlns:a16="http://schemas.microsoft.com/office/drawing/2014/main" id="{C4C9FA4F-D15E-B289-C69C-060ABEE1805D}"/>
                      </a:ext>
                    </a:extLst>
                  </p:cNvPr>
                  <p:cNvSpPr/>
                  <p:nvPr/>
                </p:nvSpPr>
                <p:spPr>
                  <a:xfrm>
                    <a:off x="4933777" y="3434612"/>
                    <a:ext cx="32694" cy="39889"/>
                  </a:xfrm>
                  <a:custGeom>
                    <a:avLst/>
                    <a:gdLst>
                      <a:gd name="connsiteX0" fmla="*/ 31576 w 32694"/>
                      <a:gd name="connsiteY0" fmla="*/ 39890 h 39889"/>
                      <a:gd name="connsiteX1" fmla="*/ 24621 w 32694"/>
                      <a:gd name="connsiteY1" fmla="*/ 36852 h 39889"/>
                      <a:gd name="connsiteX2" fmla="*/ 24941 w 32694"/>
                      <a:gd name="connsiteY2" fmla="*/ 28538 h 39889"/>
                      <a:gd name="connsiteX3" fmla="*/ 12390 w 32694"/>
                      <a:gd name="connsiteY3" fmla="*/ 23102 h 39889"/>
                      <a:gd name="connsiteX4" fmla="*/ 6715 w 32694"/>
                      <a:gd name="connsiteY4" fmla="*/ 29098 h 39889"/>
                      <a:gd name="connsiteX5" fmla="*/ 0 w 32694"/>
                      <a:gd name="connsiteY5" fmla="*/ 26140 h 39889"/>
                      <a:gd name="connsiteX6" fmla="*/ 25980 w 32694"/>
                      <a:gd name="connsiteY6" fmla="*/ 0 h 39889"/>
                      <a:gd name="connsiteX7" fmla="*/ 32695 w 32694"/>
                      <a:gd name="connsiteY7" fmla="*/ 2958 h 39889"/>
                      <a:gd name="connsiteX8" fmla="*/ 31576 w 32694"/>
                      <a:gd name="connsiteY8" fmla="*/ 39890 h 39889"/>
                      <a:gd name="connsiteX9" fmla="*/ 25341 w 32694"/>
                      <a:gd name="connsiteY9" fmla="*/ 22303 h 39889"/>
                      <a:gd name="connsiteX10" fmla="*/ 26060 w 32694"/>
                      <a:gd name="connsiteY10" fmla="*/ 8713 h 39889"/>
                      <a:gd name="connsiteX11" fmla="*/ 16707 w 32694"/>
                      <a:gd name="connsiteY11" fmla="*/ 18546 h 39889"/>
                      <a:gd name="connsiteX12" fmla="*/ 25261 w 32694"/>
                      <a:gd name="connsiteY12" fmla="*/ 22303 h 3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694" h="39889">
                        <a:moveTo>
                          <a:pt x="31576" y="39890"/>
                        </a:moveTo>
                        <a:lnTo>
                          <a:pt x="24621" y="36852"/>
                        </a:lnTo>
                        <a:lnTo>
                          <a:pt x="24941" y="28538"/>
                        </a:lnTo>
                        <a:lnTo>
                          <a:pt x="12390" y="23102"/>
                        </a:lnTo>
                        <a:lnTo>
                          <a:pt x="6715" y="29098"/>
                        </a:lnTo>
                        <a:lnTo>
                          <a:pt x="0" y="26140"/>
                        </a:lnTo>
                        <a:lnTo>
                          <a:pt x="25980" y="0"/>
                        </a:lnTo>
                        <a:lnTo>
                          <a:pt x="32695" y="2958"/>
                        </a:lnTo>
                        <a:lnTo>
                          <a:pt x="31576" y="39890"/>
                        </a:lnTo>
                        <a:close/>
                        <a:moveTo>
                          <a:pt x="25341" y="22303"/>
                        </a:moveTo>
                        <a:lnTo>
                          <a:pt x="26060" y="8713"/>
                        </a:lnTo>
                        <a:lnTo>
                          <a:pt x="16707" y="18546"/>
                        </a:lnTo>
                        <a:lnTo>
                          <a:pt x="25261" y="22303"/>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69" name="Freeform: Shape 4968">
                    <a:extLst>
                      <a:ext uri="{FF2B5EF4-FFF2-40B4-BE49-F238E27FC236}">
                        <a16:creationId xmlns:a16="http://schemas.microsoft.com/office/drawing/2014/main" id="{95247879-BD7D-81CF-861E-4C63F86C76A7}"/>
                      </a:ext>
                    </a:extLst>
                  </p:cNvPr>
                  <p:cNvSpPr/>
                  <p:nvPr/>
                </p:nvSpPr>
                <p:spPr>
                  <a:xfrm>
                    <a:off x="4969325" y="3454602"/>
                    <a:ext cx="25353" cy="26981"/>
                  </a:xfrm>
                  <a:custGeom>
                    <a:avLst/>
                    <a:gdLst>
                      <a:gd name="connsiteX0" fmla="*/ 105 w 25353"/>
                      <a:gd name="connsiteY0" fmla="*/ 13904 h 26981"/>
                      <a:gd name="connsiteX1" fmla="*/ 6580 w 25353"/>
                      <a:gd name="connsiteY1" fmla="*/ 15583 h 26981"/>
                      <a:gd name="connsiteX2" fmla="*/ 6980 w 25353"/>
                      <a:gd name="connsiteY2" fmla="*/ 18940 h 26981"/>
                      <a:gd name="connsiteX3" fmla="*/ 9858 w 25353"/>
                      <a:gd name="connsiteY3" fmla="*/ 21258 h 26981"/>
                      <a:gd name="connsiteX4" fmla="*/ 13775 w 25353"/>
                      <a:gd name="connsiteY4" fmla="*/ 21898 h 26981"/>
                      <a:gd name="connsiteX5" fmla="*/ 15293 w 25353"/>
                      <a:gd name="connsiteY5" fmla="*/ 20619 h 26981"/>
                      <a:gd name="connsiteX6" fmla="*/ 15293 w 25353"/>
                      <a:gd name="connsiteY6" fmla="*/ 19260 h 26981"/>
                      <a:gd name="connsiteX7" fmla="*/ 13615 w 25353"/>
                      <a:gd name="connsiteY7" fmla="*/ 17581 h 26981"/>
                      <a:gd name="connsiteX8" fmla="*/ 5621 w 25353"/>
                      <a:gd name="connsiteY8" fmla="*/ 10626 h 26981"/>
                      <a:gd name="connsiteX9" fmla="*/ 5141 w 25353"/>
                      <a:gd name="connsiteY9" fmla="*/ 4311 h 26981"/>
                      <a:gd name="connsiteX10" fmla="*/ 9618 w 25353"/>
                      <a:gd name="connsiteY10" fmla="*/ 314 h 26981"/>
                      <a:gd name="connsiteX11" fmla="*/ 17772 w 25353"/>
                      <a:gd name="connsiteY11" fmla="*/ 1433 h 26981"/>
                      <a:gd name="connsiteX12" fmla="*/ 24087 w 25353"/>
                      <a:gd name="connsiteY12" fmla="*/ 5990 h 26981"/>
                      <a:gd name="connsiteX13" fmla="*/ 25286 w 25353"/>
                      <a:gd name="connsiteY13" fmla="*/ 11905 h 26981"/>
                      <a:gd name="connsiteX14" fmla="*/ 19130 w 25353"/>
                      <a:gd name="connsiteY14" fmla="*/ 10466 h 26981"/>
                      <a:gd name="connsiteX15" fmla="*/ 18651 w 25353"/>
                      <a:gd name="connsiteY15" fmla="*/ 7828 h 26981"/>
                      <a:gd name="connsiteX16" fmla="*/ 16013 w 25353"/>
                      <a:gd name="connsiteY16" fmla="*/ 5830 h 26981"/>
                      <a:gd name="connsiteX17" fmla="*/ 12336 w 25353"/>
                      <a:gd name="connsiteY17" fmla="*/ 5031 h 26981"/>
                      <a:gd name="connsiteX18" fmla="*/ 11136 w 25353"/>
                      <a:gd name="connsiteY18" fmla="*/ 5990 h 26981"/>
                      <a:gd name="connsiteX19" fmla="*/ 11296 w 25353"/>
                      <a:gd name="connsiteY19" fmla="*/ 7349 h 26981"/>
                      <a:gd name="connsiteX20" fmla="*/ 16173 w 25353"/>
                      <a:gd name="connsiteY20" fmla="*/ 11506 h 26981"/>
                      <a:gd name="connsiteX21" fmla="*/ 21688 w 25353"/>
                      <a:gd name="connsiteY21" fmla="*/ 17101 h 26981"/>
                      <a:gd name="connsiteX22" fmla="*/ 21688 w 25353"/>
                      <a:gd name="connsiteY22" fmla="*/ 22377 h 26981"/>
                      <a:gd name="connsiteX23" fmla="*/ 16732 w 25353"/>
                      <a:gd name="connsiteY23" fmla="*/ 26614 h 26981"/>
                      <a:gd name="connsiteX24" fmla="*/ 8019 w 25353"/>
                      <a:gd name="connsiteY24" fmla="*/ 25495 h 26981"/>
                      <a:gd name="connsiteX25" fmla="*/ 1464 w 25353"/>
                      <a:gd name="connsiteY25" fmla="*/ 20379 h 26981"/>
                      <a:gd name="connsiteX26" fmla="*/ 105 w 25353"/>
                      <a:gd name="connsiteY26" fmla="*/ 13664 h 2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5353" h="26981">
                        <a:moveTo>
                          <a:pt x="105" y="13904"/>
                        </a:moveTo>
                        <a:lnTo>
                          <a:pt x="6580" y="15583"/>
                        </a:lnTo>
                        <a:cubicBezTo>
                          <a:pt x="6340" y="16861"/>
                          <a:pt x="6500" y="17981"/>
                          <a:pt x="6980" y="18940"/>
                        </a:cubicBezTo>
                        <a:cubicBezTo>
                          <a:pt x="7460" y="19899"/>
                          <a:pt x="8499" y="20699"/>
                          <a:pt x="9858" y="21258"/>
                        </a:cubicBezTo>
                        <a:cubicBezTo>
                          <a:pt x="11457" y="21898"/>
                          <a:pt x="12735" y="22137"/>
                          <a:pt x="13775" y="21898"/>
                        </a:cubicBezTo>
                        <a:cubicBezTo>
                          <a:pt x="14494" y="21738"/>
                          <a:pt x="14974" y="21338"/>
                          <a:pt x="15293" y="20619"/>
                        </a:cubicBezTo>
                        <a:cubicBezTo>
                          <a:pt x="15453" y="20139"/>
                          <a:pt x="15533" y="19739"/>
                          <a:pt x="15293" y="19260"/>
                        </a:cubicBezTo>
                        <a:cubicBezTo>
                          <a:pt x="15133" y="18860"/>
                          <a:pt x="14574" y="18300"/>
                          <a:pt x="13615" y="17581"/>
                        </a:cubicBezTo>
                        <a:cubicBezTo>
                          <a:pt x="9218" y="14383"/>
                          <a:pt x="6580" y="12065"/>
                          <a:pt x="5621" y="10626"/>
                        </a:cubicBezTo>
                        <a:cubicBezTo>
                          <a:pt x="4342" y="8628"/>
                          <a:pt x="4182" y="6469"/>
                          <a:pt x="5141" y="4311"/>
                        </a:cubicBezTo>
                        <a:cubicBezTo>
                          <a:pt x="6021" y="2313"/>
                          <a:pt x="7539" y="1034"/>
                          <a:pt x="9618" y="314"/>
                        </a:cubicBezTo>
                        <a:cubicBezTo>
                          <a:pt x="11776" y="-326"/>
                          <a:pt x="14494" y="-6"/>
                          <a:pt x="17772" y="1433"/>
                        </a:cubicBezTo>
                        <a:cubicBezTo>
                          <a:pt x="20889" y="2792"/>
                          <a:pt x="22968" y="4311"/>
                          <a:pt x="24087" y="5990"/>
                        </a:cubicBezTo>
                        <a:cubicBezTo>
                          <a:pt x="25126" y="7668"/>
                          <a:pt x="25525" y="9667"/>
                          <a:pt x="25286" y="11905"/>
                        </a:cubicBezTo>
                        <a:lnTo>
                          <a:pt x="19130" y="10466"/>
                        </a:lnTo>
                        <a:cubicBezTo>
                          <a:pt x="19290" y="9507"/>
                          <a:pt x="19130" y="8628"/>
                          <a:pt x="18651" y="7828"/>
                        </a:cubicBezTo>
                        <a:cubicBezTo>
                          <a:pt x="18171" y="7029"/>
                          <a:pt x="17292" y="6389"/>
                          <a:pt x="16013" y="5830"/>
                        </a:cubicBezTo>
                        <a:cubicBezTo>
                          <a:pt x="14414" y="5110"/>
                          <a:pt x="13215" y="4870"/>
                          <a:pt x="12336" y="5031"/>
                        </a:cubicBezTo>
                        <a:cubicBezTo>
                          <a:pt x="11696" y="5110"/>
                          <a:pt x="11296" y="5430"/>
                          <a:pt x="11136" y="5990"/>
                        </a:cubicBezTo>
                        <a:cubicBezTo>
                          <a:pt x="10977" y="6389"/>
                          <a:pt x="10977" y="6869"/>
                          <a:pt x="11296" y="7349"/>
                        </a:cubicBezTo>
                        <a:cubicBezTo>
                          <a:pt x="11696" y="7988"/>
                          <a:pt x="13295" y="9347"/>
                          <a:pt x="16173" y="11506"/>
                        </a:cubicBezTo>
                        <a:cubicBezTo>
                          <a:pt x="19050" y="13664"/>
                          <a:pt x="20889" y="15503"/>
                          <a:pt x="21688" y="17101"/>
                        </a:cubicBezTo>
                        <a:cubicBezTo>
                          <a:pt x="22488" y="18700"/>
                          <a:pt x="22488" y="20459"/>
                          <a:pt x="21688" y="22377"/>
                        </a:cubicBezTo>
                        <a:cubicBezTo>
                          <a:pt x="20809" y="24456"/>
                          <a:pt x="19130" y="25895"/>
                          <a:pt x="16732" y="26614"/>
                        </a:cubicBezTo>
                        <a:cubicBezTo>
                          <a:pt x="14334" y="27333"/>
                          <a:pt x="11457" y="27014"/>
                          <a:pt x="8019" y="25495"/>
                        </a:cubicBezTo>
                        <a:cubicBezTo>
                          <a:pt x="4901" y="24136"/>
                          <a:pt x="2743" y="22457"/>
                          <a:pt x="1464" y="20379"/>
                        </a:cubicBezTo>
                        <a:cubicBezTo>
                          <a:pt x="185" y="18300"/>
                          <a:pt x="-215" y="16062"/>
                          <a:pt x="105" y="1366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70" name="Freeform: Shape 4969">
                    <a:extLst>
                      <a:ext uri="{FF2B5EF4-FFF2-40B4-BE49-F238E27FC236}">
                        <a16:creationId xmlns:a16="http://schemas.microsoft.com/office/drawing/2014/main" id="{4AE5D049-983B-EAED-42D7-37D42597F7B8}"/>
                      </a:ext>
                    </a:extLst>
                  </p:cNvPr>
                  <p:cNvSpPr/>
                  <p:nvPr/>
                </p:nvSpPr>
                <p:spPr>
                  <a:xfrm>
                    <a:off x="4993172" y="3455076"/>
                    <a:ext cx="19744" cy="34133"/>
                  </a:xfrm>
                  <a:custGeom>
                    <a:avLst/>
                    <a:gdLst>
                      <a:gd name="connsiteX0" fmla="*/ 0 w 19744"/>
                      <a:gd name="connsiteY0" fmla="*/ 31496 h 34133"/>
                      <a:gd name="connsiteX1" fmla="*/ 9912 w 19744"/>
                      <a:gd name="connsiteY1" fmla="*/ 8713 h 34133"/>
                      <a:gd name="connsiteX2" fmla="*/ 15908 w 19744"/>
                      <a:gd name="connsiteY2" fmla="*/ 11351 h 34133"/>
                      <a:gd name="connsiteX3" fmla="*/ 5995 w 19744"/>
                      <a:gd name="connsiteY3" fmla="*/ 34134 h 34133"/>
                      <a:gd name="connsiteX4" fmla="*/ 0 w 19744"/>
                      <a:gd name="connsiteY4" fmla="*/ 31496 h 34133"/>
                      <a:gd name="connsiteX5" fmla="*/ 11271 w 19744"/>
                      <a:gd name="connsiteY5" fmla="*/ 5596 h 34133"/>
                      <a:gd name="connsiteX6" fmla="*/ 13669 w 19744"/>
                      <a:gd name="connsiteY6" fmla="*/ 0 h 34133"/>
                      <a:gd name="connsiteX7" fmla="*/ 19745 w 19744"/>
                      <a:gd name="connsiteY7" fmla="*/ 2638 h 34133"/>
                      <a:gd name="connsiteX8" fmla="*/ 17347 w 19744"/>
                      <a:gd name="connsiteY8" fmla="*/ 8234 h 34133"/>
                      <a:gd name="connsiteX9" fmla="*/ 11351 w 19744"/>
                      <a:gd name="connsiteY9" fmla="*/ 5596 h 34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44" h="34133">
                        <a:moveTo>
                          <a:pt x="0" y="31496"/>
                        </a:moveTo>
                        <a:lnTo>
                          <a:pt x="9912" y="8713"/>
                        </a:lnTo>
                        <a:lnTo>
                          <a:pt x="15908" y="11351"/>
                        </a:lnTo>
                        <a:lnTo>
                          <a:pt x="5995" y="34134"/>
                        </a:lnTo>
                        <a:lnTo>
                          <a:pt x="0" y="31496"/>
                        </a:lnTo>
                        <a:close/>
                        <a:moveTo>
                          <a:pt x="11271" y="5596"/>
                        </a:moveTo>
                        <a:lnTo>
                          <a:pt x="13669" y="0"/>
                        </a:lnTo>
                        <a:lnTo>
                          <a:pt x="19745" y="2638"/>
                        </a:lnTo>
                        <a:lnTo>
                          <a:pt x="17347" y="8234"/>
                        </a:lnTo>
                        <a:lnTo>
                          <a:pt x="11351" y="559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71" name="Freeform: Shape 4970">
                    <a:extLst>
                      <a:ext uri="{FF2B5EF4-FFF2-40B4-BE49-F238E27FC236}">
                        <a16:creationId xmlns:a16="http://schemas.microsoft.com/office/drawing/2014/main" id="{D3DAE44E-498B-B8C2-BFCA-508292A70CDC}"/>
                      </a:ext>
                    </a:extLst>
                  </p:cNvPr>
                  <p:cNvSpPr/>
                  <p:nvPr/>
                </p:nvSpPr>
                <p:spPr>
                  <a:xfrm>
                    <a:off x="5005771" y="3470997"/>
                    <a:ext cx="26019" cy="29645"/>
                  </a:xfrm>
                  <a:custGeom>
                    <a:avLst/>
                    <a:gdLst>
                      <a:gd name="connsiteX0" fmla="*/ 11062 w 26019"/>
                      <a:gd name="connsiteY0" fmla="*/ 7022 h 29645"/>
                      <a:gd name="connsiteX1" fmla="*/ 6026 w 26019"/>
                      <a:gd name="connsiteY1" fmla="*/ 3665 h 29645"/>
                      <a:gd name="connsiteX2" fmla="*/ 11302 w 26019"/>
                      <a:gd name="connsiteY2" fmla="*/ 148 h 29645"/>
                      <a:gd name="connsiteX3" fmla="*/ 18656 w 26019"/>
                      <a:gd name="connsiteY3" fmla="*/ 1506 h 29645"/>
                      <a:gd name="connsiteX4" fmla="*/ 24252 w 26019"/>
                      <a:gd name="connsiteY4" fmla="*/ 5104 h 29645"/>
                      <a:gd name="connsiteX5" fmla="*/ 26011 w 26019"/>
                      <a:gd name="connsiteY5" fmla="*/ 8781 h 29645"/>
                      <a:gd name="connsiteX6" fmla="*/ 24492 w 26019"/>
                      <a:gd name="connsiteY6" fmla="*/ 14536 h 29645"/>
                      <a:gd name="connsiteX7" fmla="*/ 21374 w 26019"/>
                      <a:gd name="connsiteY7" fmla="*/ 21571 h 29645"/>
                      <a:gd name="connsiteX8" fmla="*/ 19695 w 26019"/>
                      <a:gd name="connsiteY8" fmla="*/ 26128 h 29645"/>
                      <a:gd name="connsiteX9" fmla="*/ 19456 w 26019"/>
                      <a:gd name="connsiteY9" fmla="*/ 29645 h 29645"/>
                      <a:gd name="connsiteX10" fmla="*/ 13460 w 26019"/>
                      <a:gd name="connsiteY10" fmla="*/ 27007 h 29645"/>
                      <a:gd name="connsiteX11" fmla="*/ 13620 w 26019"/>
                      <a:gd name="connsiteY11" fmla="*/ 25008 h 29645"/>
                      <a:gd name="connsiteX12" fmla="*/ 13700 w 26019"/>
                      <a:gd name="connsiteY12" fmla="*/ 24209 h 29645"/>
                      <a:gd name="connsiteX13" fmla="*/ 9383 w 26019"/>
                      <a:gd name="connsiteY13" fmla="*/ 25008 h 29645"/>
                      <a:gd name="connsiteX14" fmla="*/ 5306 w 26019"/>
                      <a:gd name="connsiteY14" fmla="*/ 24129 h 29645"/>
                      <a:gd name="connsiteX15" fmla="*/ 590 w 26019"/>
                      <a:gd name="connsiteY15" fmla="*/ 19812 h 29645"/>
                      <a:gd name="connsiteX16" fmla="*/ 670 w 26019"/>
                      <a:gd name="connsiteY16" fmla="*/ 14137 h 29645"/>
                      <a:gd name="connsiteX17" fmla="*/ 3068 w 26019"/>
                      <a:gd name="connsiteY17" fmla="*/ 11099 h 29645"/>
                      <a:gd name="connsiteX18" fmla="*/ 6665 w 26019"/>
                      <a:gd name="connsiteY18" fmla="*/ 9900 h 29645"/>
                      <a:gd name="connsiteX19" fmla="*/ 12101 w 26019"/>
                      <a:gd name="connsiteY19" fmla="*/ 10540 h 29645"/>
                      <a:gd name="connsiteX20" fmla="*/ 18576 w 26019"/>
                      <a:gd name="connsiteY20" fmla="*/ 11579 h 29645"/>
                      <a:gd name="connsiteX21" fmla="*/ 18816 w 26019"/>
                      <a:gd name="connsiteY21" fmla="*/ 10939 h 29645"/>
                      <a:gd name="connsiteX22" fmla="*/ 19056 w 26019"/>
                      <a:gd name="connsiteY22" fmla="*/ 8061 h 29645"/>
                      <a:gd name="connsiteX23" fmla="*/ 16098 w 26019"/>
                      <a:gd name="connsiteY23" fmla="*/ 5903 h 29645"/>
                      <a:gd name="connsiteX24" fmla="*/ 13300 w 26019"/>
                      <a:gd name="connsiteY24" fmla="*/ 5424 h 29645"/>
                      <a:gd name="connsiteX25" fmla="*/ 10902 w 26019"/>
                      <a:gd name="connsiteY25" fmla="*/ 7022 h 29645"/>
                      <a:gd name="connsiteX26" fmla="*/ 16978 w 26019"/>
                      <a:gd name="connsiteY26" fmla="*/ 15416 h 29645"/>
                      <a:gd name="connsiteX27" fmla="*/ 12901 w 26019"/>
                      <a:gd name="connsiteY27" fmla="*/ 14776 h 29645"/>
                      <a:gd name="connsiteX28" fmla="*/ 9143 w 26019"/>
                      <a:gd name="connsiteY28" fmla="*/ 14377 h 29645"/>
                      <a:gd name="connsiteX29" fmla="*/ 7065 w 26019"/>
                      <a:gd name="connsiteY29" fmla="*/ 15975 h 29645"/>
                      <a:gd name="connsiteX30" fmla="*/ 7065 w 26019"/>
                      <a:gd name="connsiteY30" fmla="*/ 18613 h 29645"/>
                      <a:gd name="connsiteX31" fmla="*/ 9063 w 26019"/>
                      <a:gd name="connsiteY31" fmla="*/ 20612 h 29645"/>
                      <a:gd name="connsiteX32" fmla="*/ 12661 w 26019"/>
                      <a:gd name="connsiteY32" fmla="*/ 20932 h 29645"/>
                      <a:gd name="connsiteX33" fmla="*/ 14979 w 26019"/>
                      <a:gd name="connsiteY33" fmla="*/ 19573 h 29645"/>
                      <a:gd name="connsiteX34" fmla="*/ 16498 w 26019"/>
                      <a:gd name="connsiteY34" fmla="*/ 16695 h 29645"/>
                      <a:gd name="connsiteX35" fmla="*/ 17057 w 26019"/>
                      <a:gd name="connsiteY35" fmla="*/ 15496 h 2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019" h="29645">
                        <a:moveTo>
                          <a:pt x="11062" y="7022"/>
                        </a:moveTo>
                        <a:lnTo>
                          <a:pt x="6026" y="3665"/>
                        </a:lnTo>
                        <a:cubicBezTo>
                          <a:pt x="7624" y="1746"/>
                          <a:pt x="9383" y="547"/>
                          <a:pt x="11302" y="148"/>
                        </a:cubicBezTo>
                        <a:cubicBezTo>
                          <a:pt x="13300" y="-252"/>
                          <a:pt x="15698" y="148"/>
                          <a:pt x="18656" y="1506"/>
                        </a:cubicBezTo>
                        <a:cubicBezTo>
                          <a:pt x="21374" y="2705"/>
                          <a:pt x="23213" y="3905"/>
                          <a:pt x="24252" y="5104"/>
                        </a:cubicBezTo>
                        <a:cubicBezTo>
                          <a:pt x="25291" y="6303"/>
                          <a:pt x="25851" y="7502"/>
                          <a:pt x="26011" y="8781"/>
                        </a:cubicBezTo>
                        <a:cubicBezTo>
                          <a:pt x="26090" y="9980"/>
                          <a:pt x="25611" y="11899"/>
                          <a:pt x="24492" y="14536"/>
                        </a:cubicBezTo>
                        <a:lnTo>
                          <a:pt x="21374" y="21571"/>
                        </a:lnTo>
                        <a:cubicBezTo>
                          <a:pt x="20495" y="23570"/>
                          <a:pt x="19935" y="25088"/>
                          <a:pt x="19695" y="26128"/>
                        </a:cubicBezTo>
                        <a:cubicBezTo>
                          <a:pt x="19456" y="27167"/>
                          <a:pt x="19376" y="28366"/>
                          <a:pt x="19456" y="29645"/>
                        </a:cubicBezTo>
                        <a:lnTo>
                          <a:pt x="13460" y="27007"/>
                        </a:lnTo>
                        <a:cubicBezTo>
                          <a:pt x="13460" y="26527"/>
                          <a:pt x="13460" y="25888"/>
                          <a:pt x="13620" y="25008"/>
                        </a:cubicBezTo>
                        <a:cubicBezTo>
                          <a:pt x="13620" y="24609"/>
                          <a:pt x="13700" y="24369"/>
                          <a:pt x="13700" y="24209"/>
                        </a:cubicBezTo>
                        <a:cubicBezTo>
                          <a:pt x="12261" y="24769"/>
                          <a:pt x="10822" y="25008"/>
                          <a:pt x="9383" y="25008"/>
                        </a:cubicBezTo>
                        <a:cubicBezTo>
                          <a:pt x="8025" y="25008"/>
                          <a:pt x="6665" y="24689"/>
                          <a:pt x="5306" y="24129"/>
                        </a:cubicBezTo>
                        <a:cubicBezTo>
                          <a:pt x="2988" y="23090"/>
                          <a:pt x="1389" y="21651"/>
                          <a:pt x="590" y="19812"/>
                        </a:cubicBezTo>
                        <a:cubicBezTo>
                          <a:pt x="-209" y="17974"/>
                          <a:pt x="-209" y="16055"/>
                          <a:pt x="670" y="14137"/>
                        </a:cubicBezTo>
                        <a:cubicBezTo>
                          <a:pt x="1229" y="12858"/>
                          <a:pt x="2029" y="11819"/>
                          <a:pt x="3068" y="11099"/>
                        </a:cubicBezTo>
                        <a:cubicBezTo>
                          <a:pt x="4107" y="10380"/>
                          <a:pt x="5306" y="9980"/>
                          <a:pt x="6665" y="9900"/>
                        </a:cubicBezTo>
                        <a:cubicBezTo>
                          <a:pt x="8025" y="9900"/>
                          <a:pt x="9783" y="10060"/>
                          <a:pt x="12101" y="10540"/>
                        </a:cubicBezTo>
                        <a:cubicBezTo>
                          <a:pt x="15139" y="11259"/>
                          <a:pt x="17297" y="11579"/>
                          <a:pt x="18576" y="11579"/>
                        </a:cubicBezTo>
                        <a:lnTo>
                          <a:pt x="18816" y="10939"/>
                        </a:lnTo>
                        <a:cubicBezTo>
                          <a:pt x="19296" y="9740"/>
                          <a:pt x="19376" y="8861"/>
                          <a:pt x="19056" y="8061"/>
                        </a:cubicBezTo>
                        <a:cubicBezTo>
                          <a:pt x="18736" y="7342"/>
                          <a:pt x="17697" y="6623"/>
                          <a:pt x="16098" y="5903"/>
                        </a:cubicBezTo>
                        <a:cubicBezTo>
                          <a:pt x="15059" y="5424"/>
                          <a:pt x="14099" y="5264"/>
                          <a:pt x="13300" y="5424"/>
                        </a:cubicBezTo>
                        <a:cubicBezTo>
                          <a:pt x="12501" y="5583"/>
                          <a:pt x="11701" y="6143"/>
                          <a:pt x="10902" y="7022"/>
                        </a:cubicBezTo>
                        <a:close/>
                        <a:moveTo>
                          <a:pt x="16978" y="15416"/>
                        </a:moveTo>
                        <a:cubicBezTo>
                          <a:pt x="16098" y="15416"/>
                          <a:pt x="14739" y="15096"/>
                          <a:pt x="12901" y="14776"/>
                        </a:cubicBezTo>
                        <a:cubicBezTo>
                          <a:pt x="11062" y="14456"/>
                          <a:pt x="9783" y="14297"/>
                          <a:pt x="9143" y="14377"/>
                        </a:cubicBezTo>
                        <a:cubicBezTo>
                          <a:pt x="8104" y="14616"/>
                          <a:pt x="7385" y="15096"/>
                          <a:pt x="7065" y="15975"/>
                        </a:cubicBezTo>
                        <a:cubicBezTo>
                          <a:pt x="6665" y="16855"/>
                          <a:pt x="6665" y="17654"/>
                          <a:pt x="7065" y="18613"/>
                        </a:cubicBezTo>
                        <a:cubicBezTo>
                          <a:pt x="7465" y="19493"/>
                          <a:pt x="8104" y="20132"/>
                          <a:pt x="9063" y="20612"/>
                        </a:cubicBezTo>
                        <a:cubicBezTo>
                          <a:pt x="10183" y="21092"/>
                          <a:pt x="11382" y="21172"/>
                          <a:pt x="12661" y="20932"/>
                        </a:cubicBezTo>
                        <a:cubicBezTo>
                          <a:pt x="13620" y="20692"/>
                          <a:pt x="14420" y="20212"/>
                          <a:pt x="14979" y="19573"/>
                        </a:cubicBezTo>
                        <a:cubicBezTo>
                          <a:pt x="15379" y="19093"/>
                          <a:pt x="15858" y="18214"/>
                          <a:pt x="16498" y="16695"/>
                        </a:cubicBezTo>
                        <a:lnTo>
                          <a:pt x="17057" y="15496"/>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4961" name="Freeform: Shape 4960">
                  <a:extLst>
                    <a:ext uri="{FF2B5EF4-FFF2-40B4-BE49-F238E27FC236}">
                      <a16:creationId xmlns:a16="http://schemas.microsoft.com/office/drawing/2014/main" id="{5FDAE0D7-FFD9-4C6B-9565-CB96E8FC20AA}"/>
                    </a:ext>
                  </a:extLst>
                </p:cNvPr>
                <p:cNvSpPr/>
                <p:nvPr/>
              </p:nvSpPr>
              <p:spPr>
                <a:xfrm>
                  <a:off x="4162444" y="1844064"/>
                  <a:ext cx="192173" cy="1320113"/>
                </a:xfrm>
                <a:custGeom>
                  <a:avLst/>
                  <a:gdLst>
                    <a:gd name="connsiteX0" fmla="*/ 0 w 192173"/>
                    <a:gd name="connsiteY0" fmla="*/ 0 h 1320113"/>
                    <a:gd name="connsiteX1" fmla="*/ 192174 w 192173"/>
                    <a:gd name="connsiteY1" fmla="*/ 725207 h 1320113"/>
                    <a:gd name="connsiteX2" fmla="*/ 66110 w 192173"/>
                    <a:gd name="connsiteY2" fmla="*/ 1320114 h 1320113"/>
                  </a:gdLst>
                  <a:ahLst/>
                  <a:cxnLst>
                    <a:cxn ang="0">
                      <a:pos x="connsiteX0" y="connsiteY0"/>
                    </a:cxn>
                    <a:cxn ang="0">
                      <a:pos x="connsiteX1" y="connsiteY1"/>
                    </a:cxn>
                    <a:cxn ang="0">
                      <a:pos x="connsiteX2" y="connsiteY2"/>
                    </a:cxn>
                  </a:cxnLst>
                  <a:rect l="l" t="t" r="r" b="b"/>
                  <a:pathLst>
                    <a:path w="192173" h="1320113">
                      <a:moveTo>
                        <a:pt x="0" y="0"/>
                      </a:moveTo>
                      <a:cubicBezTo>
                        <a:pt x="122307" y="213757"/>
                        <a:pt x="192174" y="461328"/>
                        <a:pt x="192174" y="725207"/>
                      </a:cubicBezTo>
                      <a:cubicBezTo>
                        <a:pt x="192174" y="937046"/>
                        <a:pt x="147168" y="1138333"/>
                        <a:pt x="66110" y="1320114"/>
                      </a:cubicBezTo>
                    </a:path>
                  </a:pathLst>
                </a:custGeom>
                <a:no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nvGrpSpPr>
              <p:cNvPr id="4924" name="Graphic 2243">
                <a:extLst>
                  <a:ext uri="{FF2B5EF4-FFF2-40B4-BE49-F238E27FC236}">
                    <a16:creationId xmlns:a16="http://schemas.microsoft.com/office/drawing/2014/main" id="{63DE2D96-0105-9036-FA6A-00EC1E8BCF5D}"/>
                  </a:ext>
                </a:extLst>
              </p:cNvPr>
              <p:cNvGrpSpPr/>
              <p:nvPr/>
            </p:nvGrpSpPr>
            <p:grpSpPr>
              <a:xfrm>
                <a:off x="2893491" y="1298000"/>
                <a:ext cx="1275987" cy="1791434"/>
                <a:chOff x="2893491" y="1298000"/>
                <a:chExt cx="1275987" cy="1791434"/>
              </a:xfrm>
            </p:grpSpPr>
            <p:sp>
              <p:nvSpPr>
                <p:cNvPr id="4925" name="Freeform: Shape 4924">
                  <a:extLst>
                    <a:ext uri="{FF2B5EF4-FFF2-40B4-BE49-F238E27FC236}">
                      <a16:creationId xmlns:a16="http://schemas.microsoft.com/office/drawing/2014/main" id="{D9ADBEC6-AA74-0DB3-D0A9-A6177E517A7F}"/>
                    </a:ext>
                  </a:extLst>
                </p:cNvPr>
                <p:cNvSpPr/>
                <p:nvPr/>
              </p:nvSpPr>
              <p:spPr>
                <a:xfrm>
                  <a:off x="2893491" y="1298000"/>
                  <a:ext cx="1275987" cy="1791434"/>
                </a:xfrm>
                <a:custGeom>
                  <a:avLst/>
                  <a:gdLst>
                    <a:gd name="connsiteX0" fmla="*/ 1759 w 1275987"/>
                    <a:gd name="connsiteY0" fmla="*/ 467803 h 1791434"/>
                    <a:gd name="connsiteX1" fmla="*/ 808264 w 1275987"/>
                    <a:gd name="connsiteY1" fmla="*/ 1274309 h 1791434"/>
                    <a:gd name="connsiteX2" fmla="*/ 739037 w 1275987"/>
                    <a:gd name="connsiteY2" fmla="*/ 1601580 h 1791434"/>
                    <a:gd name="connsiteX3" fmla="*/ 1166631 w 1275987"/>
                    <a:gd name="connsiteY3" fmla="*/ 1791435 h 1791434"/>
                    <a:gd name="connsiteX4" fmla="*/ 1275988 w 1275987"/>
                    <a:gd name="connsiteY4" fmla="*/ 1274309 h 1791434"/>
                    <a:gd name="connsiteX5" fmla="*/ 1679 w 1275987"/>
                    <a:gd name="connsiteY5" fmla="*/ 0 h 1791434"/>
                    <a:gd name="connsiteX6" fmla="*/ 0 w 1275987"/>
                    <a:gd name="connsiteY6" fmla="*/ 0 h 1791434"/>
                    <a:gd name="connsiteX7" fmla="*/ 639 w 1275987"/>
                    <a:gd name="connsiteY7" fmla="*/ 467803 h 1791434"/>
                    <a:gd name="connsiteX8" fmla="*/ 1759 w 1275987"/>
                    <a:gd name="connsiteY8" fmla="*/ 467803 h 179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5987" h="1791434">
                      <a:moveTo>
                        <a:pt x="1759" y="467803"/>
                      </a:moveTo>
                      <a:cubicBezTo>
                        <a:pt x="447179" y="467803"/>
                        <a:pt x="808264" y="828888"/>
                        <a:pt x="808264" y="1274309"/>
                      </a:cubicBezTo>
                      <a:cubicBezTo>
                        <a:pt x="808264" y="1390860"/>
                        <a:pt x="783483" y="1501576"/>
                        <a:pt x="739037" y="1601580"/>
                      </a:cubicBezTo>
                      <a:lnTo>
                        <a:pt x="1166631" y="1791435"/>
                      </a:lnTo>
                      <a:cubicBezTo>
                        <a:pt x="1236897" y="1633395"/>
                        <a:pt x="1275988" y="1458409"/>
                        <a:pt x="1275988" y="1274309"/>
                      </a:cubicBezTo>
                      <a:cubicBezTo>
                        <a:pt x="1275988" y="570525"/>
                        <a:pt x="705462" y="0"/>
                        <a:pt x="1679" y="0"/>
                      </a:cubicBezTo>
                      <a:cubicBezTo>
                        <a:pt x="1119" y="0"/>
                        <a:pt x="560" y="0"/>
                        <a:pt x="0" y="0"/>
                      </a:cubicBezTo>
                      <a:lnTo>
                        <a:pt x="639" y="467803"/>
                      </a:lnTo>
                      <a:cubicBezTo>
                        <a:pt x="639" y="467803"/>
                        <a:pt x="1359" y="467803"/>
                        <a:pt x="1759" y="467803"/>
                      </a:cubicBezTo>
                      <a:close/>
                    </a:path>
                  </a:pathLst>
                </a:custGeom>
                <a:solidFill>
                  <a:srgbClr val="E8431D"/>
                </a:solidFill>
                <a:ln w="7994" cap="flat">
                  <a:solidFill>
                    <a:srgbClr val="FFFFFF"/>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nvGrpSpPr>
                <p:cNvPr id="4926" name="Graphic 2243">
                  <a:extLst>
                    <a:ext uri="{FF2B5EF4-FFF2-40B4-BE49-F238E27FC236}">
                      <a16:creationId xmlns:a16="http://schemas.microsoft.com/office/drawing/2014/main" id="{94B0AF23-2DB2-B532-10C4-ED4AA6293339}"/>
                    </a:ext>
                  </a:extLst>
                </p:cNvPr>
                <p:cNvGrpSpPr/>
                <p:nvPr/>
              </p:nvGrpSpPr>
              <p:grpSpPr>
                <a:xfrm>
                  <a:off x="3610945" y="1859252"/>
                  <a:ext cx="248210" cy="318557"/>
                  <a:chOff x="3610945" y="1859252"/>
                  <a:chExt cx="248210" cy="318557"/>
                </a:xfrm>
                <a:solidFill>
                  <a:srgbClr val="000000"/>
                </a:solidFill>
              </p:grpSpPr>
              <p:sp>
                <p:nvSpPr>
                  <p:cNvPr id="4927" name="Freeform: Shape 4926">
                    <a:extLst>
                      <a:ext uri="{FF2B5EF4-FFF2-40B4-BE49-F238E27FC236}">
                        <a16:creationId xmlns:a16="http://schemas.microsoft.com/office/drawing/2014/main" id="{B7424F61-853C-D00C-1CD3-5DB5C3471235}"/>
                      </a:ext>
                    </a:extLst>
                  </p:cNvPr>
                  <p:cNvSpPr/>
                  <p:nvPr/>
                </p:nvSpPr>
                <p:spPr>
                  <a:xfrm>
                    <a:off x="3610945" y="1859252"/>
                    <a:ext cx="132139" cy="127183"/>
                  </a:xfrm>
                  <a:custGeom>
                    <a:avLst/>
                    <a:gdLst>
                      <a:gd name="connsiteX0" fmla="*/ 73464 w 132139"/>
                      <a:gd name="connsiteY0" fmla="*/ 127103 h 127183"/>
                      <a:gd name="connsiteX1" fmla="*/ 57396 w 132139"/>
                      <a:gd name="connsiteY1" fmla="*/ 107758 h 127183"/>
                      <a:gd name="connsiteX2" fmla="*/ 70986 w 132139"/>
                      <a:gd name="connsiteY2" fmla="*/ 83456 h 127183"/>
                      <a:gd name="connsiteX3" fmla="*/ 41728 w 132139"/>
                      <a:gd name="connsiteY3" fmla="*/ 48283 h 127183"/>
                      <a:gd name="connsiteX4" fmla="*/ 15668 w 132139"/>
                      <a:gd name="connsiteY4" fmla="*/ 57636 h 127183"/>
                      <a:gd name="connsiteX5" fmla="*/ 0 w 132139"/>
                      <a:gd name="connsiteY5" fmla="*/ 38771 h 127183"/>
                      <a:gd name="connsiteX6" fmla="*/ 116551 w 132139"/>
                      <a:gd name="connsiteY6" fmla="*/ 0 h 127183"/>
                      <a:gd name="connsiteX7" fmla="*/ 132139 w 132139"/>
                      <a:gd name="connsiteY7" fmla="*/ 18786 h 127183"/>
                      <a:gd name="connsiteX8" fmla="*/ 73384 w 132139"/>
                      <a:gd name="connsiteY8" fmla="*/ 127183 h 127183"/>
                      <a:gd name="connsiteX9" fmla="*/ 81138 w 132139"/>
                      <a:gd name="connsiteY9" fmla="*/ 65390 h 127183"/>
                      <a:gd name="connsiteX10" fmla="*/ 103761 w 132139"/>
                      <a:gd name="connsiteY10" fmla="*/ 26140 h 127183"/>
                      <a:gd name="connsiteX11" fmla="*/ 61233 w 132139"/>
                      <a:gd name="connsiteY11" fmla="*/ 41409 h 127183"/>
                      <a:gd name="connsiteX12" fmla="*/ 81218 w 132139"/>
                      <a:gd name="connsiteY12" fmla="*/ 65470 h 12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2139" h="127183">
                        <a:moveTo>
                          <a:pt x="73464" y="127103"/>
                        </a:moveTo>
                        <a:lnTo>
                          <a:pt x="57396" y="107758"/>
                        </a:lnTo>
                        <a:lnTo>
                          <a:pt x="70986" y="83456"/>
                        </a:lnTo>
                        <a:lnTo>
                          <a:pt x="41728" y="48283"/>
                        </a:lnTo>
                        <a:lnTo>
                          <a:pt x="15668" y="57636"/>
                        </a:lnTo>
                        <a:lnTo>
                          <a:pt x="0" y="38771"/>
                        </a:lnTo>
                        <a:lnTo>
                          <a:pt x="116551" y="0"/>
                        </a:lnTo>
                        <a:lnTo>
                          <a:pt x="132139" y="18786"/>
                        </a:lnTo>
                        <a:lnTo>
                          <a:pt x="73384" y="127183"/>
                        </a:lnTo>
                        <a:close/>
                        <a:moveTo>
                          <a:pt x="81138" y="65390"/>
                        </a:moveTo>
                        <a:lnTo>
                          <a:pt x="103761" y="26140"/>
                        </a:lnTo>
                        <a:lnTo>
                          <a:pt x="61233" y="41409"/>
                        </a:lnTo>
                        <a:lnTo>
                          <a:pt x="81218" y="65470"/>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28" name="Freeform: Shape 4927">
                    <a:extLst>
                      <a:ext uri="{FF2B5EF4-FFF2-40B4-BE49-F238E27FC236}">
                        <a16:creationId xmlns:a16="http://schemas.microsoft.com/office/drawing/2014/main" id="{B306B5E6-FF0C-E69A-ABB8-2F8A45EAC8A9}"/>
                      </a:ext>
                    </a:extLst>
                  </p:cNvPr>
                  <p:cNvSpPr/>
                  <p:nvPr/>
                </p:nvSpPr>
                <p:spPr>
                  <a:xfrm>
                    <a:off x="3697913" y="1956328"/>
                    <a:ext cx="89697" cy="88435"/>
                  </a:xfrm>
                  <a:custGeom>
                    <a:avLst/>
                    <a:gdLst>
                      <a:gd name="connsiteX0" fmla="*/ 8319 w 89697"/>
                      <a:gd name="connsiteY0" fmla="*/ 21234 h 88435"/>
                      <a:gd name="connsiteX1" fmla="*/ 23348 w 89697"/>
                      <a:gd name="connsiteY1" fmla="*/ 37702 h 88435"/>
                      <a:gd name="connsiteX2" fmla="*/ 18392 w 89697"/>
                      <a:gd name="connsiteY2" fmla="*/ 47854 h 88435"/>
                      <a:gd name="connsiteX3" fmla="*/ 22309 w 89697"/>
                      <a:gd name="connsiteY3" fmla="*/ 59685 h 88435"/>
                      <a:gd name="connsiteX4" fmla="*/ 31982 w 89697"/>
                      <a:gd name="connsiteY4" fmla="*/ 68558 h 88435"/>
                      <a:gd name="connsiteX5" fmla="*/ 38457 w 89697"/>
                      <a:gd name="connsiteY5" fmla="*/ 67679 h 88435"/>
                      <a:gd name="connsiteX6" fmla="*/ 41015 w 89697"/>
                      <a:gd name="connsiteY6" fmla="*/ 64082 h 88435"/>
                      <a:gd name="connsiteX7" fmla="*/ 39336 w 89697"/>
                      <a:gd name="connsiteY7" fmla="*/ 56408 h 88435"/>
                      <a:gd name="connsiteX8" fmla="*/ 29583 w 89697"/>
                      <a:gd name="connsiteY8" fmla="*/ 22513 h 88435"/>
                      <a:gd name="connsiteX9" fmla="*/ 39656 w 89697"/>
                      <a:gd name="connsiteY9" fmla="*/ 3967 h 88435"/>
                      <a:gd name="connsiteX10" fmla="*/ 59481 w 89697"/>
                      <a:gd name="connsiteY10" fmla="*/ 1010 h 88435"/>
                      <a:gd name="connsiteX11" fmla="*/ 80265 w 89697"/>
                      <a:gd name="connsiteY11" fmla="*/ 18836 h 88435"/>
                      <a:gd name="connsiteX12" fmla="*/ 89698 w 89697"/>
                      <a:gd name="connsiteY12" fmla="*/ 42978 h 88435"/>
                      <a:gd name="connsiteX13" fmla="*/ 82423 w 89697"/>
                      <a:gd name="connsiteY13" fmla="*/ 61524 h 88435"/>
                      <a:gd name="connsiteX14" fmla="*/ 67794 w 89697"/>
                      <a:gd name="connsiteY14" fmla="*/ 46415 h 88435"/>
                      <a:gd name="connsiteX15" fmla="*/ 71152 w 89697"/>
                      <a:gd name="connsiteY15" fmla="*/ 38101 h 88435"/>
                      <a:gd name="connsiteX16" fmla="*/ 67395 w 89697"/>
                      <a:gd name="connsiteY16" fmla="*/ 27869 h 88435"/>
                      <a:gd name="connsiteX17" fmla="*/ 58521 w 89697"/>
                      <a:gd name="connsiteY17" fmla="*/ 18916 h 88435"/>
                      <a:gd name="connsiteX18" fmla="*/ 53405 w 89697"/>
                      <a:gd name="connsiteY18" fmla="*/ 19316 h 88435"/>
                      <a:gd name="connsiteX19" fmla="*/ 51327 w 89697"/>
                      <a:gd name="connsiteY19" fmla="*/ 23313 h 88435"/>
                      <a:gd name="connsiteX20" fmla="*/ 57562 w 89697"/>
                      <a:gd name="connsiteY20" fmla="*/ 43777 h 88435"/>
                      <a:gd name="connsiteX21" fmla="*/ 62998 w 89697"/>
                      <a:gd name="connsiteY21" fmla="*/ 69518 h 88435"/>
                      <a:gd name="connsiteX22" fmla="*/ 53245 w 89697"/>
                      <a:gd name="connsiteY22" fmla="*/ 84306 h 88435"/>
                      <a:gd name="connsiteX23" fmla="*/ 31662 w 89697"/>
                      <a:gd name="connsiteY23" fmla="*/ 87264 h 88435"/>
                      <a:gd name="connsiteX24" fmla="*/ 9199 w 89697"/>
                      <a:gd name="connsiteY24" fmla="*/ 68398 h 88435"/>
                      <a:gd name="connsiteX25" fmla="*/ 6 w 89697"/>
                      <a:gd name="connsiteY25" fmla="*/ 42258 h 88435"/>
                      <a:gd name="connsiteX26" fmla="*/ 8319 w 89697"/>
                      <a:gd name="connsiteY26" fmla="*/ 21154 h 8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9697" h="88435">
                        <a:moveTo>
                          <a:pt x="8319" y="21234"/>
                        </a:moveTo>
                        <a:lnTo>
                          <a:pt x="23348" y="37702"/>
                        </a:lnTo>
                        <a:cubicBezTo>
                          <a:pt x="20310" y="40819"/>
                          <a:pt x="18712" y="44257"/>
                          <a:pt x="18392" y="47854"/>
                        </a:cubicBezTo>
                        <a:cubicBezTo>
                          <a:pt x="18152" y="51451"/>
                          <a:pt x="19431" y="55448"/>
                          <a:pt x="22309" y="59685"/>
                        </a:cubicBezTo>
                        <a:cubicBezTo>
                          <a:pt x="25427" y="64401"/>
                          <a:pt x="28704" y="67359"/>
                          <a:pt x="31982" y="68558"/>
                        </a:cubicBezTo>
                        <a:cubicBezTo>
                          <a:pt x="34300" y="69358"/>
                          <a:pt x="36378" y="69038"/>
                          <a:pt x="38457" y="67679"/>
                        </a:cubicBezTo>
                        <a:cubicBezTo>
                          <a:pt x="39816" y="66720"/>
                          <a:pt x="40695" y="65521"/>
                          <a:pt x="41015" y="64082"/>
                        </a:cubicBezTo>
                        <a:cubicBezTo>
                          <a:pt x="41255" y="62563"/>
                          <a:pt x="40695" y="60005"/>
                          <a:pt x="39336" y="56408"/>
                        </a:cubicBezTo>
                        <a:cubicBezTo>
                          <a:pt x="32781" y="39540"/>
                          <a:pt x="29504" y="28189"/>
                          <a:pt x="29583" y="22513"/>
                        </a:cubicBezTo>
                        <a:cubicBezTo>
                          <a:pt x="29583" y="14599"/>
                          <a:pt x="33021" y="8364"/>
                          <a:pt x="39656" y="3967"/>
                        </a:cubicBezTo>
                        <a:cubicBezTo>
                          <a:pt x="45651" y="-30"/>
                          <a:pt x="52206" y="-989"/>
                          <a:pt x="59481" y="1010"/>
                        </a:cubicBezTo>
                        <a:cubicBezTo>
                          <a:pt x="66755" y="3008"/>
                          <a:pt x="73630" y="9004"/>
                          <a:pt x="80265" y="18836"/>
                        </a:cubicBezTo>
                        <a:cubicBezTo>
                          <a:pt x="86580" y="28269"/>
                          <a:pt x="89698" y="36343"/>
                          <a:pt x="89698" y="42978"/>
                        </a:cubicBezTo>
                        <a:cubicBezTo>
                          <a:pt x="89698" y="49613"/>
                          <a:pt x="87220" y="55848"/>
                          <a:pt x="82423" y="61524"/>
                        </a:cubicBezTo>
                        <a:lnTo>
                          <a:pt x="67794" y="46415"/>
                        </a:lnTo>
                        <a:cubicBezTo>
                          <a:pt x="69953" y="43857"/>
                          <a:pt x="71152" y="41139"/>
                          <a:pt x="71152" y="38101"/>
                        </a:cubicBezTo>
                        <a:cubicBezTo>
                          <a:pt x="71152" y="35064"/>
                          <a:pt x="69953" y="31706"/>
                          <a:pt x="67395" y="27869"/>
                        </a:cubicBezTo>
                        <a:cubicBezTo>
                          <a:pt x="64197" y="23073"/>
                          <a:pt x="61239" y="20035"/>
                          <a:pt x="58521" y="18916"/>
                        </a:cubicBezTo>
                        <a:cubicBezTo>
                          <a:pt x="56603" y="18197"/>
                          <a:pt x="54924" y="18277"/>
                          <a:pt x="53405" y="19316"/>
                        </a:cubicBezTo>
                        <a:cubicBezTo>
                          <a:pt x="52126" y="20195"/>
                          <a:pt x="51407" y="21554"/>
                          <a:pt x="51327" y="23313"/>
                        </a:cubicBezTo>
                        <a:cubicBezTo>
                          <a:pt x="51247" y="25791"/>
                          <a:pt x="53325" y="32586"/>
                          <a:pt x="57562" y="43777"/>
                        </a:cubicBezTo>
                        <a:cubicBezTo>
                          <a:pt x="61879" y="54969"/>
                          <a:pt x="63637" y="63522"/>
                          <a:pt x="62998" y="69518"/>
                        </a:cubicBezTo>
                        <a:cubicBezTo>
                          <a:pt x="62278" y="75513"/>
                          <a:pt x="59081" y="80389"/>
                          <a:pt x="53245" y="84306"/>
                        </a:cubicBezTo>
                        <a:cubicBezTo>
                          <a:pt x="46930" y="88543"/>
                          <a:pt x="39736" y="89502"/>
                          <a:pt x="31662" y="87264"/>
                        </a:cubicBezTo>
                        <a:cubicBezTo>
                          <a:pt x="23588" y="85026"/>
                          <a:pt x="16074" y="78710"/>
                          <a:pt x="9199" y="68398"/>
                        </a:cubicBezTo>
                        <a:cubicBezTo>
                          <a:pt x="2884" y="58966"/>
                          <a:pt x="-154" y="50332"/>
                          <a:pt x="6" y="42258"/>
                        </a:cubicBezTo>
                        <a:cubicBezTo>
                          <a:pt x="166" y="34264"/>
                          <a:pt x="2964" y="27230"/>
                          <a:pt x="8319" y="21154"/>
                        </a:cubicBez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29" name="Freeform: Shape 4928">
                    <a:extLst>
                      <a:ext uri="{FF2B5EF4-FFF2-40B4-BE49-F238E27FC236}">
                        <a16:creationId xmlns:a16="http://schemas.microsoft.com/office/drawing/2014/main" id="{B3DAB06A-7226-3754-D04F-F178F895DEDD}"/>
                      </a:ext>
                    </a:extLst>
                  </p:cNvPr>
                  <p:cNvSpPr/>
                  <p:nvPr/>
                </p:nvSpPr>
                <p:spPr>
                  <a:xfrm>
                    <a:off x="3739647" y="2016253"/>
                    <a:ext cx="110235" cy="75862"/>
                  </a:xfrm>
                  <a:custGeom>
                    <a:avLst/>
                    <a:gdLst>
                      <a:gd name="connsiteX0" fmla="*/ 0 w 110235"/>
                      <a:gd name="connsiteY0" fmla="*/ 56837 h 75862"/>
                      <a:gd name="connsiteX1" fmla="*/ 71945 w 110235"/>
                      <a:gd name="connsiteY1" fmla="*/ 15668 h 75862"/>
                      <a:gd name="connsiteX2" fmla="*/ 82817 w 110235"/>
                      <a:gd name="connsiteY2" fmla="*/ 34694 h 75862"/>
                      <a:gd name="connsiteX3" fmla="*/ 10872 w 110235"/>
                      <a:gd name="connsiteY3" fmla="*/ 75862 h 75862"/>
                      <a:gd name="connsiteX4" fmla="*/ 0 w 110235"/>
                      <a:gd name="connsiteY4" fmla="*/ 56837 h 75862"/>
                      <a:gd name="connsiteX5" fmla="*/ 81778 w 110235"/>
                      <a:gd name="connsiteY5" fmla="*/ 10072 h 75862"/>
                      <a:gd name="connsiteX6" fmla="*/ 99364 w 110235"/>
                      <a:gd name="connsiteY6" fmla="*/ 0 h 75862"/>
                      <a:gd name="connsiteX7" fmla="*/ 110236 w 110235"/>
                      <a:gd name="connsiteY7" fmla="*/ 19026 h 75862"/>
                      <a:gd name="connsiteX8" fmla="*/ 92649 w 110235"/>
                      <a:gd name="connsiteY8" fmla="*/ 29098 h 75862"/>
                      <a:gd name="connsiteX9" fmla="*/ 81778 w 110235"/>
                      <a:gd name="connsiteY9" fmla="*/ 10072 h 7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235" h="75862">
                        <a:moveTo>
                          <a:pt x="0" y="56837"/>
                        </a:moveTo>
                        <a:lnTo>
                          <a:pt x="71945" y="15668"/>
                        </a:lnTo>
                        <a:lnTo>
                          <a:pt x="82817" y="34694"/>
                        </a:lnTo>
                        <a:lnTo>
                          <a:pt x="10872" y="75862"/>
                        </a:lnTo>
                        <a:lnTo>
                          <a:pt x="0" y="56837"/>
                        </a:lnTo>
                        <a:close/>
                        <a:moveTo>
                          <a:pt x="81778" y="10072"/>
                        </a:moveTo>
                        <a:lnTo>
                          <a:pt x="99364" y="0"/>
                        </a:lnTo>
                        <a:lnTo>
                          <a:pt x="110236" y="19026"/>
                        </a:lnTo>
                        <a:lnTo>
                          <a:pt x="92649" y="29098"/>
                        </a:lnTo>
                        <a:lnTo>
                          <a:pt x="81778" y="10072"/>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930" name="Freeform: Shape 4929">
                    <a:extLst>
                      <a:ext uri="{FF2B5EF4-FFF2-40B4-BE49-F238E27FC236}">
                        <a16:creationId xmlns:a16="http://schemas.microsoft.com/office/drawing/2014/main" id="{8BAAF385-68BC-D69C-85CE-06F3E60922FC}"/>
                      </a:ext>
                    </a:extLst>
                  </p:cNvPr>
                  <p:cNvSpPr/>
                  <p:nvPr/>
                </p:nvSpPr>
                <p:spPr>
                  <a:xfrm>
                    <a:off x="3766581" y="2082412"/>
                    <a:ext cx="92574" cy="95397"/>
                  </a:xfrm>
                  <a:custGeom>
                    <a:avLst/>
                    <a:gdLst>
                      <a:gd name="connsiteX0" fmla="*/ 54763 w 92574"/>
                      <a:gd name="connsiteY0" fmla="*/ 20175 h 95397"/>
                      <a:gd name="connsiteX1" fmla="*/ 49327 w 92574"/>
                      <a:gd name="connsiteY1" fmla="*/ 670 h 95397"/>
                      <a:gd name="connsiteX2" fmla="*/ 70351 w 92574"/>
                      <a:gd name="connsiteY2" fmla="*/ 3308 h 95397"/>
                      <a:gd name="connsiteX3" fmla="*/ 86179 w 92574"/>
                      <a:gd name="connsiteY3" fmla="*/ 22733 h 95397"/>
                      <a:gd name="connsiteX4" fmla="*/ 92574 w 92574"/>
                      <a:gd name="connsiteY4" fmla="*/ 43917 h 95397"/>
                      <a:gd name="connsiteX5" fmla="*/ 89057 w 92574"/>
                      <a:gd name="connsiteY5" fmla="*/ 56867 h 95397"/>
                      <a:gd name="connsiteX6" fmla="*/ 72670 w 92574"/>
                      <a:gd name="connsiteY6" fmla="*/ 68059 h 95397"/>
                      <a:gd name="connsiteX7" fmla="*/ 49487 w 92574"/>
                      <a:gd name="connsiteY7" fmla="*/ 79010 h 95397"/>
                      <a:gd name="connsiteX8" fmla="*/ 35418 w 92574"/>
                      <a:gd name="connsiteY8" fmla="*/ 87004 h 95397"/>
                      <a:gd name="connsiteX9" fmla="*/ 27104 w 92574"/>
                      <a:gd name="connsiteY9" fmla="*/ 95398 h 95397"/>
                      <a:gd name="connsiteX10" fmla="*/ 17672 w 92574"/>
                      <a:gd name="connsiteY10" fmla="*/ 75893 h 95397"/>
                      <a:gd name="connsiteX11" fmla="*/ 22628 w 92574"/>
                      <a:gd name="connsiteY11" fmla="*/ 71176 h 95397"/>
                      <a:gd name="connsiteX12" fmla="*/ 24626 w 92574"/>
                      <a:gd name="connsiteY12" fmla="*/ 69338 h 95397"/>
                      <a:gd name="connsiteX13" fmla="*/ 11996 w 92574"/>
                      <a:gd name="connsiteY13" fmla="*/ 62063 h 95397"/>
                      <a:gd name="connsiteX14" fmla="*/ 3602 w 92574"/>
                      <a:gd name="connsiteY14" fmla="*/ 50952 h 95397"/>
                      <a:gd name="connsiteX15" fmla="*/ 1044 w 92574"/>
                      <a:gd name="connsiteY15" fmla="*/ 29768 h 95397"/>
                      <a:gd name="connsiteX16" fmla="*/ 13675 w 92574"/>
                      <a:gd name="connsiteY16" fmla="*/ 15459 h 95397"/>
                      <a:gd name="connsiteX17" fmla="*/ 26385 w 92574"/>
                      <a:gd name="connsiteY17" fmla="*/ 13060 h 95397"/>
                      <a:gd name="connsiteX18" fmla="*/ 38056 w 92574"/>
                      <a:gd name="connsiteY18" fmla="*/ 17857 h 95397"/>
                      <a:gd name="connsiteX19" fmla="*/ 50287 w 92574"/>
                      <a:gd name="connsiteY19" fmla="*/ 31366 h 95397"/>
                      <a:gd name="connsiteX20" fmla="*/ 64436 w 92574"/>
                      <a:gd name="connsiteY20" fmla="*/ 48234 h 95397"/>
                      <a:gd name="connsiteX21" fmla="*/ 66434 w 92574"/>
                      <a:gd name="connsiteY21" fmla="*/ 47274 h 95397"/>
                      <a:gd name="connsiteX22" fmla="*/ 73229 w 92574"/>
                      <a:gd name="connsiteY22" fmla="*/ 40559 h 95397"/>
                      <a:gd name="connsiteX23" fmla="*/ 70511 w 92574"/>
                      <a:gd name="connsiteY23" fmla="*/ 28808 h 95397"/>
                      <a:gd name="connsiteX24" fmla="*/ 64436 w 92574"/>
                      <a:gd name="connsiteY24" fmla="*/ 21614 h 95397"/>
                      <a:gd name="connsiteX25" fmla="*/ 54843 w 92574"/>
                      <a:gd name="connsiteY25" fmla="*/ 20335 h 95397"/>
                      <a:gd name="connsiteX26" fmla="*/ 51486 w 92574"/>
                      <a:gd name="connsiteY26" fmla="*/ 54309 h 95397"/>
                      <a:gd name="connsiteX27" fmla="*/ 42692 w 92574"/>
                      <a:gd name="connsiteY27" fmla="*/ 43757 h 95397"/>
                      <a:gd name="connsiteX28" fmla="*/ 34059 w 92574"/>
                      <a:gd name="connsiteY28" fmla="*/ 34644 h 95397"/>
                      <a:gd name="connsiteX29" fmla="*/ 25266 w 92574"/>
                      <a:gd name="connsiteY29" fmla="*/ 34164 h 95397"/>
                      <a:gd name="connsiteX30" fmla="*/ 19590 w 92574"/>
                      <a:gd name="connsiteY30" fmla="*/ 40719 h 95397"/>
                      <a:gd name="connsiteX31" fmla="*/ 20389 w 92574"/>
                      <a:gd name="connsiteY31" fmla="*/ 50072 h 95397"/>
                      <a:gd name="connsiteX32" fmla="*/ 28863 w 92574"/>
                      <a:gd name="connsiteY32" fmla="*/ 58546 h 95397"/>
                      <a:gd name="connsiteX33" fmla="*/ 37656 w 92574"/>
                      <a:gd name="connsiteY33" fmla="*/ 60065 h 95397"/>
                      <a:gd name="connsiteX34" fmla="*/ 47649 w 92574"/>
                      <a:gd name="connsiteY34" fmla="*/ 56148 h 95397"/>
                      <a:gd name="connsiteX35" fmla="*/ 51566 w 92574"/>
                      <a:gd name="connsiteY35" fmla="*/ 54229 h 9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2574" h="95397">
                        <a:moveTo>
                          <a:pt x="54763" y="20175"/>
                        </a:moveTo>
                        <a:lnTo>
                          <a:pt x="49327" y="670"/>
                        </a:lnTo>
                        <a:cubicBezTo>
                          <a:pt x="57481" y="-769"/>
                          <a:pt x="64516" y="110"/>
                          <a:pt x="70351" y="3308"/>
                        </a:cubicBezTo>
                        <a:cubicBezTo>
                          <a:pt x="76187" y="6585"/>
                          <a:pt x="81463" y="13060"/>
                          <a:pt x="86179" y="22733"/>
                        </a:cubicBezTo>
                        <a:cubicBezTo>
                          <a:pt x="90416" y="31526"/>
                          <a:pt x="92574" y="38641"/>
                          <a:pt x="92574" y="43917"/>
                        </a:cubicBezTo>
                        <a:cubicBezTo>
                          <a:pt x="92574" y="49273"/>
                          <a:pt x="91375" y="53590"/>
                          <a:pt x="89057" y="56867"/>
                        </a:cubicBezTo>
                        <a:cubicBezTo>
                          <a:pt x="86659" y="60144"/>
                          <a:pt x="81223" y="63902"/>
                          <a:pt x="72670" y="68059"/>
                        </a:cubicBezTo>
                        <a:lnTo>
                          <a:pt x="49487" y="79010"/>
                        </a:lnTo>
                        <a:cubicBezTo>
                          <a:pt x="42932" y="82208"/>
                          <a:pt x="38216" y="84846"/>
                          <a:pt x="35418" y="87004"/>
                        </a:cubicBezTo>
                        <a:cubicBezTo>
                          <a:pt x="32620" y="89162"/>
                          <a:pt x="29822" y="91960"/>
                          <a:pt x="27104" y="95398"/>
                        </a:cubicBezTo>
                        <a:lnTo>
                          <a:pt x="17672" y="75893"/>
                        </a:lnTo>
                        <a:cubicBezTo>
                          <a:pt x="18711" y="74773"/>
                          <a:pt x="20389" y="73175"/>
                          <a:pt x="22628" y="71176"/>
                        </a:cubicBezTo>
                        <a:cubicBezTo>
                          <a:pt x="23667" y="70297"/>
                          <a:pt x="24306" y="69657"/>
                          <a:pt x="24626" y="69338"/>
                        </a:cubicBezTo>
                        <a:cubicBezTo>
                          <a:pt x="19750" y="67579"/>
                          <a:pt x="15513" y="65101"/>
                          <a:pt x="11996" y="62063"/>
                        </a:cubicBezTo>
                        <a:cubicBezTo>
                          <a:pt x="8479" y="59025"/>
                          <a:pt x="5681" y="55348"/>
                          <a:pt x="3602" y="50952"/>
                        </a:cubicBezTo>
                        <a:cubicBezTo>
                          <a:pt x="-75" y="43277"/>
                          <a:pt x="-954" y="36243"/>
                          <a:pt x="1044" y="29768"/>
                        </a:cubicBezTo>
                        <a:cubicBezTo>
                          <a:pt x="3043" y="23293"/>
                          <a:pt x="7280" y="18576"/>
                          <a:pt x="13675" y="15459"/>
                        </a:cubicBezTo>
                        <a:cubicBezTo>
                          <a:pt x="17911" y="13460"/>
                          <a:pt x="22148" y="12581"/>
                          <a:pt x="26385" y="13060"/>
                        </a:cubicBezTo>
                        <a:cubicBezTo>
                          <a:pt x="30622" y="13540"/>
                          <a:pt x="34539" y="15059"/>
                          <a:pt x="38056" y="17857"/>
                        </a:cubicBezTo>
                        <a:cubicBezTo>
                          <a:pt x="41573" y="20655"/>
                          <a:pt x="45650" y="25131"/>
                          <a:pt x="50287" y="31366"/>
                        </a:cubicBezTo>
                        <a:cubicBezTo>
                          <a:pt x="56442" y="39760"/>
                          <a:pt x="61158" y="45356"/>
                          <a:pt x="64436" y="48234"/>
                        </a:cubicBezTo>
                        <a:lnTo>
                          <a:pt x="66434" y="47274"/>
                        </a:lnTo>
                        <a:cubicBezTo>
                          <a:pt x="70192" y="45436"/>
                          <a:pt x="72510" y="43197"/>
                          <a:pt x="73229" y="40559"/>
                        </a:cubicBezTo>
                        <a:cubicBezTo>
                          <a:pt x="73949" y="37921"/>
                          <a:pt x="73069" y="34004"/>
                          <a:pt x="70511" y="28808"/>
                        </a:cubicBezTo>
                        <a:cubicBezTo>
                          <a:pt x="68832" y="25291"/>
                          <a:pt x="66834" y="22893"/>
                          <a:pt x="64436" y="21614"/>
                        </a:cubicBezTo>
                        <a:cubicBezTo>
                          <a:pt x="62038" y="20335"/>
                          <a:pt x="58920" y="19855"/>
                          <a:pt x="54843" y="20335"/>
                        </a:cubicBezTo>
                        <a:close/>
                        <a:moveTo>
                          <a:pt x="51486" y="54309"/>
                        </a:moveTo>
                        <a:cubicBezTo>
                          <a:pt x="49407" y="52151"/>
                          <a:pt x="46450" y="48633"/>
                          <a:pt x="42692" y="43757"/>
                        </a:cubicBezTo>
                        <a:cubicBezTo>
                          <a:pt x="38855" y="38881"/>
                          <a:pt x="35978" y="35843"/>
                          <a:pt x="34059" y="34644"/>
                        </a:cubicBezTo>
                        <a:cubicBezTo>
                          <a:pt x="31021" y="32965"/>
                          <a:pt x="28063" y="32805"/>
                          <a:pt x="25266" y="34164"/>
                        </a:cubicBezTo>
                        <a:cubicBezTo>
                          <a:pt x="22468" y="35523"/>
                          <a:pt x="20629" y="37682"/>
                          <a:pt x="19590" y="40719"/>
                        </a:cubicBezTo>
                        <a:cubicBezTo>
                          <a:pt x="18551" y="43757"/>
                          <a:pt x="18871" y="46875"/>
                          <a:pt x="20389" y="50072"/>
                        </a:cubicBezTo>
                        <a:cubicBezTo>
                          <a:pt x="22148" y="53669"/>
                          <a:pt x="24946" y="56467"/>
                          <a:pt x="28863" y="58546"/>
                        </a:cubicBezTo>
                        <a:cubicBezTo>
                          <a:pt x="31821" y="60065"/>
                          <a:pt x="34779" y="60624"/>
                          <a:pt x="37656" y="60065"/>
                        </a:cubicBezTo>
                        <a:cubicBezTo>
                          <a:pt x="39575" y="59745"/>
                          <a:pt x="42932" y="58466"/>
                          <a:pt x="47649" y="56148"/>
                        </a:cubicBezTo>
                        <a:lnTo>
                          <a:pt x="51566" y="54229"/>
                        </a:lnTo>
                        <a:close/>
                      </a:path>
                    </a:pathLst>
                  </a:custGeom>
                  <a:solidFill>
                    <a:srgbClr val="000000"/>
                  </a:solidFill>
                  <a:ln w="7994"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grpSp>
        </p:grpSp>
        <p:sp>
          <p:nvSpPr>
            <p:cNvPr id="4573" name="TextBox 136">
              <a:extLst>
                <a:ext uri="{FF2B5EF4-FFF2-40B4-BE49-F238E27FC236}">
                  <a16:creationId xmlns:a16="http://schemas.microsoft.com/office/drawing/2014/main" id="{77E5CD63-EECA-CD15-8A2D-DB4890A7CF38}"/>
                </a:ext>
              </a:extLst>
            </p:cNvPr>
            <p:cNvSpPr txBox="1">
              <a:spLocks noChangeArrowheads="1"/>
            </p:cNvSpPr>
            <p:nvPr/>
          </p:nvSpPr>
          <p:spPr bwMode="auto">
            <a:xfrm>
              <a:off x="7135950" y="2625042"/>
              <a:ext cx="749300" cy="461665"/>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t>
              </a:r>
              <a:r>
                <a:rPr lang="en-US" sz="12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41</a:t>
              </a:r>
              <a:endPar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Trillion</a:t>
              </a:r>
            </a:p>
          </p:txBody>
        </p:sp>
        <p:sp>
          <p:nvSpPr>
            <p:cNvPr id="4" name="Rectangle 111">
              <a:extLst>
                <a:ext uri="{FF2B5EF4-FFF2-40B4-BE49-F238E27FC236}">
                  <a16:creationId xmlns:a16="http://schemas.microsoft.com/office/drawing/2014/main" id="{38D61AF3-0CA8-DCC0-DD07-9F5C1715B535}"/>
                </a:ext>
              </a:extLst>
            </p:cNvPr>
            <p:cNvSpPr>
              <a:spLocks noChangeArrowheads="1"/>
            </p:cNvSpPr>
            <p:nvPr/>
          </p:nvSpPr>
          <p:spPr bwMode="auto">
            <a:xfrm>
              <a:off x="6618500" y="3106133"/>
              <a:ext cx="1272997" cy="434508"/>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 33%</a:t>
              </a:r>
              <a:endParaRPr kumimoji="0" lang="en-US" sz="24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grpSp>
      <p:sp>
        <p:nvSpPr>
          <p:cNvPr id="6" name="Rectangle 111">
            <a:extLst>
              <a:ext uri="{FF2B5EF4-FFF2-40B4-BE49-F238E27FC236}">
                <a16:creationId xmlns:a16="http://schemas.microsoft.com/office/drawing/2014/main" id="{3EB99EF6-E242-68D1-ACED-1795A1F3618A}"/>
              </a:ext>
            </a:extLst>
          </p:cNvPr>
          <p:cNvSpPr>
            <a:spLocks noChangeArrowheads="1"/>
          </p:cNvSpPr>
          <p:nvPr/>
        </p:nvSpPr>
        <p:spPr bwMode="auto">
          <a:xfrm>
            <a:off x="472401" y="895350"/>
            <a:ext cx="2270799" cy="417914"/>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Population, 2025</a:t>
            </a:r>
            <a:endParaRPr kumimoji="0" lang="en-US" sz="18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sp>
        <p:nvSpPr>
          <p:cNvPr id="5514" name="Rectangle 5513">
            <a:extLst>
              <a:ext uri="{FF2B5EF4-FFF2-40B4-BE49-F238E27FC236}">
                <a16:creationId xmlns:a16="http://schemas.microsoft.com/office/drawing/2014/main" id="{EBC21EF6-E953-DF5B-1075-77053E965F54}"/>
              </a:ext>
            </a:extLst>
          </p:cNvPr>
          <p:cNvSpPr/>
          <p:nvPr/>
        </p:nvSpPr>
        <p:spPr>
          <a:xfrm>
            <a:off x="288732" y="94926"/>
            <a:ext cx="8566535" cy="627586"/>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2500"/>
              </a:lnSpc>
              <a:spcBef>
                <a:spcPts val="1200"/>
              </a:spcBef>
              <a:spcAft>
                <a:spcPct val="0"/>
              </a:spcAft>
              <a:buClrTx/>
              <a:buSzTx/>
              <a:buFontTx/>
              <a:buNone/>
              <a:tabLst/>
              <a:defRPr/>
            </a:pPr>
            <a:r>
              <a:rPr kumimoji="0" lang="en-US" sz="4400" b="1" i="0" u="none" strike="noStrike" kern="1200" cap="none" spc="0" normalizeH="0" baseline="0" noProof="0" dirty="0">
                <a:ln>
                  <a:noFill/>
                </a:ln>
                <a:solidFill>
                  <a:schemeClr val="accent6">
                    <a:lumMod val="20000"/>
                    <a:lumOff val="80000"/>
                  </a:schemeClr>
                </a:solidFill>
                <a:effectLst>
                  <a:outerShdw blurRad="38100" dist="38100" dir="2700000" algn="tl">
                    <a:srgbClr val="000000"/>
                  </a:outerShdw>
                </a:effectLst>
                <a:uLnTx/>
                <a:uFillTx/>
                <a:latin typeface="Arial"/>
                <a:ea typeface="+mn-ea"/>
                <a:cs typeface="+mn-cs"/>
              </a:rPr>
              <a:t>Asia &amp; Africa</a:t>
            </a:r>
          </a:p>
        </p:txBody>
      </p:sp>
      <p:sp>
        <p:nvSpPr>
          <p:cNvPr id="9" name="Isosceles Triangle 8">
            <a:extLst>
              <a:ext uri="{FF2B5EF4-FFF2-40B4-BE49-F238E27FC236}">
                <a16:creationId xmlns:a16="http://schemas.microsoft.com/office/drawing/2014/main" id="{BDEF4E02-0567-4DC9-4DDC-6E07FC29E3FA}"/>
              </a:ext>
            </a:extLst>
          </p:cNvPr>
          <p:cNvSpPr/>
          <p:nvPr/>
        </p:nvSpPr>
        <p:spPr bwMode="auto">
          <a:xfrm>
            <a:off x="1806124" y="1885950"/>
            <a:ext cx="5890076" cy="1148789"/>
          </a:xfrm>
          <a:prstGeom prst="triangle">
            <a:avLst/>
          </a:prstGeom>
          <a:no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grpSp>
        <p:nvGrpSpPr>
          <p:cNvPr id="10" name="Group 9">
            <a:extLst>
              <a:ext uri="{FF2B5EF4-FFF2-40B4-BE49-F238E27FC236}">
                <a16:creationId xmlns:a16="http://schemas.microsoft.com/office/drawing/2014/main" id="{B5159A12-4386-5F04-DA84-46F2096AD895}"/>
              </a:ext>
            </a:extLst>
          </p:cNvPr>
          <p:cNvGrpSpPr/>
          <p:nvPr/>
        </p:nvGrpSpPr>
        <p:grpSpPr>
          <a:xfrm>
            <a:off x="1662562" y="2361395"/>
            <a:ext cx="5890075" cy="1010455"/>
            <a:chOff x="3280107" y="3593388"/>
            <a:chExt cx="4372199" cy="650442"/>
          </a:xfrm>
        </p:grpSpPr>
        <p:sp>
          <p:nvSpPr>
            <p:cNvPr id="14" name="Isosceles Triangle 13">
              <a:extLst>
                <a:ext uri="{FF2B5EF4-FFF2-40B4-BE49-F238E27FC236}">
                  <a16:creationId xmlns:a16="http://schemas.microsoft.com/office/drawing/2014/main" id="{FBA28916-46DC-5DAF-5960-BBACD5D651AC}"/>
                </a:ext>
              </a:extLst>
            </p:cNvPr>
            <p:cNvSpPr/>
            <p:nvPr/>
          </p:nvSpPr>
          <p:spPr bwMode="auto">
            <a:xfrm rot="5400000">
              <a:off x="5140986" y="1732509"/>
              <a:ext cx="650442" cy="4372199"/>
            </a:xfrm>
            <a:prstGeom prst="triangle">
              <a:avLst/>
            </a:prstGeom>
            <a:solidFill>
              <a:schemeClr val="accent2">
                <a:lumMod val="60000"/>
                <a:lumOff val="40000"/>
                <a:alpha val="81000"/>
              </a:schemeClr>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15" name="TextBox 14">
              <a:extLst>
                <a:ext uri="{FF2B5EF4-FFF2-40B4-BE49-F238E27FC236}">
                  <a16:creationId xmlns:a16="http://schemas.microsoft.com/office/drawing/2014/main" id="{AF88ACB1-D2E9-59A2-E023-12746842CF80}"/>
                </a:ext>
              </a:extLst>
            </p:cNvPr>
            <p:cNvSpPr txBox="1"/>
            <p:nvPr/>
          </p:nvSpPr>
          <p:spPr>
            <a:xfrm>
              <a:off x="4484220" y="3756171"/>
              <a:ext cx="1116372" cy="298933"/>
            </a:xfrm>
            <a:prstGeom prst="rect">
              <a:avLst/>
            </a:prstGeom>
            <a:noFill/>
          </p:spPr>
          <p:txBody>
            <a:bodyPr wrap="none" rtlCol="0">
              <a:spAutoFit/>
            </a:bodyPr>
            <a:lstStyle/>
            <a:p>
              <a:pPr algn="ctr"/>
              <a:r>
                <a:rPr lang="en-US" sz="2800" b="1" dirty="0">
                  <a:solidFill>
                    <a:srgbClr val="000000"/>
                  </a:solidFill>
                </a:rPr>
                <a:t>Poverty</a:t>
              </a:r>
            </a:p>
          </p:txBody>
        </p:sp>
      </p:grpSp>
    </p:spTree>
    <p:extLst>
      <p:ext uri="{BB962C8B-B14F-4D97-AF65-F5344CB8AC3E}">
        <p14:creationId xmlns:p14="http://schemas.microsoft.com/office/powerpoint/2010/main" val="14007031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2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2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25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619B7CB-EC2A-4E89-977E-F058967FC1B1}"/>
              </a:ext>
            </a:extLst>
          </p:cNvPr>
          <p:cNvSpPr/>
          <p:nvPr/>
        </p:nvSpPr>
        <p:spPr>
          <a:xfrm>
            <a:off x="3810000" y="1733550"/>
            <a:ext cx="4920542" cy="2062103"/>
          </a:xfrm>
          <a:prstGeom prst="rect">
            <a:avLst/>
          </a:prstGeom>
        </p:spPr>
        <p:txBody>
          <a:bodyPr wrap="square">
            <a:spAutoFit/>
          </a:bodyPr>
          <a:lstStyle/>
          <a:p>
            <a:pPr lvl="0" algn="ctr">
              <a:spcBef>
                <a:spcPts val="0"/>
              </a:spcBef>
              <a:spcAft>
                <a:spcPts val="0"/>
              </a:spcAft>
              <a:defRPr/>
            </a:pPr>
            <a:r>
              <a:rPr lang="en-US" sz="3600" b="1" dirty="0">
                <a:effectLst>
                  <a:outerShdw blurRad="38100" dist="38100" dir="2700000" algn="tl">
                    <a:srgbClr val="000000">
                      <a:alpha val="43137"/>
                    </a:srgbClr>
                  </a:outerShdw>
                </a:effectLst>
                <a:latin typeface="Arial"/>
                <a:ea typeface="Times New Roman" panose="02020603050405020304" pitchFamily="18" charset="0"/>
                <a:cs typeface="Times New Roman" panose="02020603050405020304" pitchFamily="18" charset="0"/>
              </a:rPr>
              <a:t>“Poverty is the worst form of violence.”</a:t>
            </a:r>
          </a:p>
          <a:p>
            <a:pPr lvl="0" algn="ctr">
              <a:spcBef>
                <a:spcPts val="0"/>
              </a:spcBef>
              <a:spcAft>
                <a:spcPts val="0"/>
              </a:spcAft>
              <a:defRPr/>
            </a:pPr>
            <a:endParaRPr kumimoji="0"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Arial"/>
              <a:ea typeface="Times New Roman" panose="02020603050405020304" pitchFamily="18" charset="0"/>
              <a:cs typeface="Times New Roman" panose="02020603050405020304" pitchFamily="18" charset="0"/>
            </a:endParaRPr>
          </a:p>
          <a:p>
            <a:pPr lvl="0" algn="r">
              <a:spcBef>
                <a:spcPts val="0"/>
              </a:spcBef>
              <a:spcAft>
                <a:spcPts val="0"/>
              </a:spcAft>
              <a:defRPr/>
            </a:pPr>
            <a:r>
              <a:rPr lang="en-US" sz="2400" b="1" i="1" dirty="0">
                <a:effectLst>
                  <a:outerShdw blurRad="38100" dist="38100" dir="2700000" algn="tl">
                    <a:srgbClr val="000000">
                      <a:alpha val="43137"/>
                    </a:srgbClr>
                  </a:outerShdw>
                </a:effectLst>
                <a:latin typeface="Arial"/>
                <a:ea typeface="Times New Roman" panose="02020603050405020304" pitchFamily="18" charset="0"/>
                <a:cs typeface="Times New Roman" panose="02020603050405020304" pitchFamily="18" charset="0"/>
              </a:rPr>
              <a:t>-Mahatma Gandhi</a:t>
            </a:r>
          </a:p>
        </p:txBody>
      </p:sp>
      <p:pic>
        <p:nvPicPr>
          <p:cNvPr id="3074" name="Picture 2" descr="Mahatma Gandhi - Wikipedia">
            <a:extLst>
              <a:ext uri="{FF2B5EF4-FFF2-40B4-BE49-F238E27FC236}">
                <a16:creationId xmlns:a16="http://schemas.microsoft.com/office/drawing/2014/main" id="{BB80091F-7333-4A1E-8F8C-19225A73C2A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828675"/>
            <a:ext cx="2793224" cy="34861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177281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0CD5A-2B73-DCDE-CDB0-A83A5EB930C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AA3DAD1-4707-E8F9-FD4C-ED18292B5A60}"/>
              </a:ext>
            </a:extLst>
          </p:cNvPr>
          <p:cNvSpPr/>
          <p:nvPr/>
        </p:nvSpPr>
        <p:spPr bwMode="auto">
          <a:xfrm>
            <a:off x="1152842" y="666749"/>
            <a:ext cx="6838316" cy="4267329"/>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pic>
        <p:nvPicPr>
          <p:cNvPr id="18" name="Picture 17">
            <a:extLst>
              <a:ext uri="{FF2B5EF4-FFF2-40B4-BE49-F238E27FC236}">
                <a16:creationId xmlns:a16="http://schemas.microsoft.com/office/drawing/2014/main" id="{6D2BB88B-01C2-818A-BA97-CCC478279D40}"/>
              </a:ext>
            </a:extLst>
          </p:cNvPr>
          <p:cNvPicPr>
            <a:picLocks noChangeAspect="1"/>
          </p:cNvPicPr>
          <p:nvPr/>
        </p:nvPicPr>
        <p:blipFill>
          <a:blip r:embed="rId4"/>
          <a:stretch>
            <a:fillRect/>
          </a:stretch>
        </p:blipFill>
        <p:spPr>
          <a:xfrm>
            <a:off x="1183114" y="735802"/>
            <a:ext cx="6777773" cy="4154119"/>
          </a:xfrm>
          <a:prstGeom prst="rect">
            <a:avLst/>
          </a:prstGeom>
        </p:spPr>
      </p:pic>
      <p:pic>
        <p:nvPicPr>
          <p:cNvPr id="22" name="Picture 21">
            <a:extLst>
              <a:ext uri="{FF2B5EF4-FFF2-40B4-BE49-F238E27FC236}">
                <a16:creationId xmlns:a16="http://schemas.microsoft.com/office/drawing/2014/main" id="{865B7477-755E-D41C-4943-DD2422EB46C7}"/>
              </a:ext>
            </a:extLst>
          </p:cNvPr>
          <p:cNvPicPr>
            <a:picLocks noChangeAspect="1"/>
          </p:cNvPicPr>
          <p:nvPr/>
        </p:nvPicPr>
        <p:blipFill>
          <a:blip r:embed="rId5"/>
          <a:stretch>
            <a:fillRect/>
          </a:stretch>
        </p:blipFill>
        <p:spPr>
          <a:xfrm>
            <a:off x="1181015" y="730254"/>
            <a:ext cx="6742877" cy="4143301"/>
          </a:xfrm>
          <a:prstGeom prst="rect">
            <a:avLst/>
          </a:prstGeom>
        </p:spPr>
      </p:pic>
      <p:sp>
        <p:nvSpPr>
          <p:cNvPr id="2" name="Rectangle 1">
            <a:extLst>
              <a:ext uri="{FF2B5EF4-FFF2-40B4-BE49-F238E27FC236}">
                <a16:creationId xmlns:a16="http://schemas.microsoft.com/office/drawing/2014/main" id="{C3388AE9-E451-FA37-ABAD-477E5ECED8CB}"/>
              </a:ext>
            </a:extLst>
          </p:cNvPr>
          <p:cNvSpPr/>
          <p:nvPr/>
        </p:nvSpPr>
        <p:spPr>
          <a:xfrm>
            <a:off x="288732" y="58790"/>
            <a:ext cx="8566535" cy="607960"/>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2500"/>
              </a:lnSpc>
              <a:spcBef>
                <a:spcPts val="1200"/>
              </a:spcBef>
              <a:spcAft>
                <a:spcPct val="0"/>
              </a:spcAft>
              <a:buClrTx/>
              <a:buSzTx/>
              <a:buFontTx/>
              <a:buNone/>
              <a:tabLst/>
              <a:defRPr/>
            </a:pPr>
            <a:r>
              <a:rPr kumimoji="0" lang="en-US" sz="3200" b="1" i="0" u="none" strike="noStrike" kern="1200" cap="none" spc="0" normalizeH="0" baseline="0" noProof="0" dirty="0">
                <a:ln>
                  <a:noFill/>
                </a:ln>
                <a:solidFill>
                  <a:srgbClr val="737300">
                    <a:lumMod val="20000"/>
                    <a:lumOff val="80000"/>
                  </a:srgbClr>
                </a:solidFill>
                <a:effectLst>
                  <a:outerShdw blurRad="38100" dist="38100" dir="2700000" algn="tl">
                    <a:srgbClr val="000000"/>
                  </a:outerShdw>
                </a:effectLst>
                <a:uLnTx/>
                <a:uFillTx/>
                <a:latin typeface="Arial"/>
                <a:ea typeface="+mn-ea"/>
                <a:cs typeface="+mn-cs"/>
              </a:rPr>
              <a:t>GDP/Capita vs Energy/Capita</a:t>
            </a:r>
          </a:p>
        </p:txBody>
      </p:sp>
      <p:sp>
        <p:nvSpPr>
          <p:cNvPr id="4" name="Rectangle 1">
            <a:extLst>
              <a:ext uri="{FF2B5EF4-FFF2-40B4-BE49-F238E27FC236}">
                <a16:creationId xmlns:a16="http://schemas.microsoft.com/office/drawing/2014/main" id="{475486D8-C295-F617-CB71-C00C183F5CC2}"/>
              </a:ext>
            </a:extLst>
          </p:cNvPr>
          <p:cNvSpPr>
            <a:spLocks noChangeArrowheads="1"/>
          </p:cNvSpPr>
          <p:nvPr/>
        </p:nvSpPr>
        <p:spPr bwMode="auto">
          <a:xfrm>
            <a:off x="590969" y="5010150"/>
            <a:ext cx="7962062"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00" b="1" i="0" u="none" strike="noStrike" kern="1200" cap="none" spc="0" normalizeH="0" baseline="0" noProof="0" dirty="0">
                <a:ln>
                  <a:noFill/>
                </a:ln>
                <a:solidFill>
                  <a:srgbClr val="FFFFFF"/>
                </a:solidFill>
                <a:effectLst/>
                <a:uLnTx/>
                <a:uFillTx/>
                <a:latin typeface="Lato" panose="020F0502020204030203" pitchFamily="34" charset="0"/>
                <a:ea typeface="+mn-ea"/>
                <a:cs typeface="+mn-cs"/>
              </a:rPr>
              <a:t>Data source: Multiple sources compiled by World Bank (2024); World Bank (2023). </a:t>
            </a:r>
            <a:r>
              <a:rPr kumimoji="0" lang="en-US" sz="700" b="1" i="0" u="none" strike="noStrike" kern="1200" cap="none" spc="0" normalizeH="0" baseline="0" noProof="0" dirty="0">
                <a:ln>
                  <a:noFill/>
                </a:ln>
                <a:solidFill>
                  <a:srgbClr val="808000">
                    <a:lumMod val="20000"/>
                    <a:lumOff val="80000"/>
                  </a:srgbClr>
                </a:solidFill>
                <a:effectLst/>
                <a:uLnTx/>
                <a:uFillTx/>
                <a:latin typeface="Lato" panose="020F0502020204030203" pitchFamily="34" charset="0"/>
                <a:ea typeface="+mn-ea"/>
                <a:cs typeface="+mn-cs"/>
              </a:rPr>
              <a:t>OurWorldInData.org</a:t>
            </a:r>
            <a:endParaRPr kumimoji="0" lang="en-US" altLang="en-US" sz="600" b="1" i="0" u="none" strike="noStrike" kern="1200" cap="none" spc="0" normalizeH="0" baseline="0" noProof="0" dirty="0">
              <a:ln>
                <a:noFill/>
              </a:ln>
              <a:solidFill>
                <a:srgbClr val="808000">
                  <a:lumMod val="20000"/>
                  <a:lumOff val="80000"/>
                </a:srgbClr>
              </a:solidFill>
              <a:effectLst/>
              <a:uLnTx/>
              <a:uFillTx/>
              <a:latin typeface="Arial" panose="020B0604020202020204" pitchFamily="34" charset="0"/>
              <a:ea typeface="+mn-ea"/>
              <a:cs typeface="+mn-cs"/>
            </a:endParaRPr>
          </a:p>
        </p:txBody>
      </p:sp>
      <p:sp>
        <p:nvSpPr>
          <p:cNvPr id="47" name="TextBox 46">
            <a:extLst>
              <a:ext uri="{FF2B5EF4-FFF2-40B4-BE49-F238E27FC236}">
                <a16:creationId xmlns:a16="http://schemas.microsoft.com/office/drawing/2014/main" id="{EF00797B-E4A8-D4E8-00BC-BF53011221CE}"/>
              </a:ext>
            </a:extLst>
          </p:cNvPr>
          <p:cNvSpPr txBox="1"/>
          <p:nvPr/>
        </p:nvSpPr>
        <p:spPr>
          <a:xfrm>
            <a:off x="3711941" y="3649102"/>
            <a:ext cx="1390125" cy="584775"/>
          </a:xfrm>
          <a:prstGeom prst="rect">
            <a:avLst/>
          </a:prstGeom>
          <a:solidFill>
            <a:schemeClr val="tx1"/>
          </a:solidFill>
          <a:effectLst>
            <a:outerShdw blurRad="50800" dist="38100" dir="2700000" algn="tl" rotWithShape="0">
              <a:prstClr val="black">
                <a:alpha val="40000"/>
              </a:prstClr>
            </a:outerShdw>
          </a:effectLst>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charset="0"/>
                <a:ea typeface="+mn-ea"/>
                <a:cs typeface="+mn-cs"/>
              </a:rPr>
              <a:t>&lt; 10 MWh/yr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9999FF"/>
                </a:solidFill>
                <a:effectLst>
                  <a:outerShdw blurRad="38100" dist="38100" dir="2700000" algn="tl">
                    <a:srgbClr val="000000">
                      <a:alpha val="43137"/>
                    </a:srgbClr>
                  </a:outerShdw>
                </a:effectLst>
                <a:uLnTx/>
                <a:uFillTx/>
                <a:latin typeface="Arial" charset="0"/>
                <a:ea typeface="+mn-ea"/>
                <a:cs typeface="+mn-cs"/>
              </a:rPr>
              <a:t>~4 B people</a:t>
            </a:r>
          </a:p>
        </p:txBody>
      </p:sp>
      <p:sp>
        <p:nvSpPr>
          <p:cNvPr id="48" name="TextBox 47">
            <a:extLst>
              <a:ext uri="{FF2B5EF4-FFF2-40B4-BE49-F238E27FC236}">
                <a16:creationId xmlns:a16="http://schemas.microsoft.com/office/drawing/2014/main" id="{A0A7A058-E168-10B6-72D2-E1DA1049DC98}"/>
              </a:ext>
            </a:extLst>
          </p:cNvPr>
          <p:cNvSpPr txBox="1"/>
          <p:nvPr/>
        </p:nvSpPr>
        <p:spPr>
          <a:xfrm>
            <a:off x="4931696" y="2812408"/>
            <a:ext cx="1447832" cy="584775"/>
          </a:xfrm>
          <a:prstGeom prst="rect">
            <a:avLst/>
          </a:prstGeom>
          <a:solidFill>
            <a:schemeClr val="tx1"/>
          </a:solidFill>
          <a:effectLst>
            <a:outerShdw blurRad="50800" dist="38100" dir="2700000" algn="tl" rotWithShape="0">
              <a:prstClr val="black">
                <a:alpha val="40000"/>
              </a:prstClr>
            </a:outerShdw>
          </a:effectLst>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charset="0"/>
                <a:ea typeface="+mn-ea"/>
                <a:cs typeface="+mn-cs"/>
              </a:rPr>
              <a:t>~ 25 MWh/yr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99FF"/>
                </a:solidFill>
                <a:effectLst>
                  <a:outerShdw blurRad="38100" dist="38100" dir="2700000" algn="tl">
                    <a:srgbClr val="000000">
                      <a:alpha val="43137"/>
                    </a:srgbClr>
                  </a:outerShdw>
                </a:effectLst>
                <a:uLnTx/>
                <a:uFillTx/>
                <a:latin typeface="Arial" charset="0"/>
                <a:ea typeface="+mn-ea"/>
                <a:cs typeface="+mn-cs"/>
              </a:rPr>
              <a:t>~ 3 B people</a:t>
            </a:r>
          </a:p>
        </p:txBody>
      </p:sp>
      <p:sp>
        <p:nvSpPr>
          <p:cNvPr id="49" name="TextBox 48">
            <a:extLst>
              <a:ext uri="{FF2B5EF4-FFF2-40B4-BE49-F238E27FC236}">
                <a16:creationId xmlns:a16="http://schemas.microsoft.com/office/drawing/2014/main" id="{2DEEEA73-BD7C-7CCF-9E60-E42280420183}"/>
              </a:ext>
            </a:extLst>
          </p:cNvPr>
          <p:cNvSpPr txBox="1"/>
          <p:nvPr/>
        </p:nvSpPr>
        <p:spPr>
          <a:xfrm>
            <a:off x="6324600" y="2139375"/>
            <a:ext cx="1513555" cy="584775"/>
          </a:xfrm>
          <a:prstGeom prst="rect">
            <a:avLst/>
          </a:prstGeom>
          <a:solidFill>
            <a:schemeClr val="tx1"/>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charset="0"/>
                <a:ea typeface="+mn-ea"/>
                <a:cs typeface="+mn-cs"/>
              </a:rPr>
              <a:t>&gt; 50 MWh/yr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66CCFF"/>
                </a:solidFill>
                <a:effectLst>
                  <a:outerShdw blurRad="38100" dist="38100" dir="2700000" algn="tl">
                    <a:srgbClr val="000000">
                      <a:alpha val="43137"/>
                    </a:srgbClr>
                  </a:outerShdw>
                </a:effectLst>
                <a:uLnTx/>
                <a:uFillTx/>
                <a:latin typeface="Arial" charset="0"/>
                <a:ea typeface="+mn-ea"/>
                <a:cs typeface="+mn-cs"/>
              </a:rPr>
              <a:t>~1.3 B people</a:t>
            </a:r>
          </a:p>
        </p:txBody>
      </p:sp>
      <p:grpSp>
        <p:nvGrpSpPr>
          <p:cNvPr id="24" name="Group 23">
            <a:extLst>
              <a:ext uri="{FF2B5EF4-FFF2-40B4-BE49-F238E27FC236}">
                <a16:creationId xmlns:a16="http://schemas.microsoft.com/office/drawing/2014/main" id="{56D23860-1858-3B14-1AB7-3200B6C983E1}"/>
              </a:ext>
            </a:extLst>
          </p:cNvPr>
          <p:cNvGrpSpPr/>
          <p:nvPr/>
        </p:nvGrpSpPr>
        <p:grpSpPr>
          <a:xfrm>
            <a:off x="1164808" y="718702"/>
            <a:ext cx="1378274" cy="3900613"/>
            <a:chOff x="1219200" y="720190"/>
            <a:chExt cx="1219200" cy="3900613"/>
          </a:xfrm>
        </p:grpSpPr>
        <p:sp>
          <p:nvSpPr>
            <p:cNvPr id="3" name="Rectangle 2">
              <a:extLst>
                <a:ext uri="{FF2B5EF4-FFF2-40B4-BE49-F238E27FC236}">
                  <a16:creationId xmlns:a16="http://schemas.microsoft.com/office/drawing/2014/main" id="{A5CC2734-73B7-9740-E084-567EAD49DA3C}"/>
                </a:ext>
              </a:extLst>
            </p:cNvPr>
            <p:cNvSpPr/>
            <p:nvPr/>
          </p:nvSpPr>
          <p:spPr bwMode="auto">
            <a:xfrm>
              <a:off x="1219200" y="1019410"/>
              <a:ext cx="678231" cy="40011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200 MWh</a:t>
              </a:r>
            </a:p>
          </p:txBody>
        </p:sp>
        <p:sp>
          <p:nvSpPr>
            <p:cNvPr id="5" name="Rectangle 4">
              <a:extLst>
                <a:ext uri="{FF2B5EF4-FFF2-40B4-BE49-F238E27FC236}">
                  <a16:creationId xmlns:a16="http://schemas.microsoft.com/office/drawing/2014/main" id="{EAEA2BA4-7091-5E9B-876C-557177C1EC67}"/>
                </a:ext>
              </a:extLst>
            </p:cNvPr>
            <p:cNvSpPr/>
            <p:nvPr/>
          </p:nvSpPr>
          <p:spPr bwMode="auto">
            <a:xfrm>
              <a:off x="1219200" y="1464635"/>
              <a:ext cx="678231" cy="40011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100 MWh</a:t>
              </a:r>
            </a:p>
          </p:txBody>
        </p:sp>
        <p:sp>
          <p:nvSpPr>
            <p:cNvPr id="6" name="Rectangle 5">
              <a:extLst>
                <a:ext uri="{FF2B5EF4-FFF2-40B4-BE49-F238E27FC236}">
                  <a16:creationId xmlns:a16="http://schemas.microsoft.com/office/drawing/2014/main" id="{39FDCD50-3AC3-BD4F-7CB9-039696717493}"/>
                </a:ext>
              </a:extLst>
            </p:cNvPr>
            <p:cNvSpPr/>
            <p:nvPr/>
          </p:nvSpPr>
          <p:spPr bwMode="auto">
            <a:xfrm>
              <a:off x="1219200" y="2000251"/>
              <a:ext cx="678231" cy="40011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  50 MWh</a:t>
              </a:r>
            </a:p>
          </p:txBody>
        </p:sp>
        <p:sp>
          <p:nvSpPr>
            <p:cNvPr id="7" name="Rectangle 6">
              <a:extLst>
                <a:ext uri="{FF2B5EF4-FFF2-40B4-BE49-F238E27FC236}">
                  <a16:creationId xmlns:a16="http://schemas.microsoft.com/office/drawing/2014/main" id="{F297EB00-2674-0E88-4230-AF6A8496EB95}"/>
                </a:ext>
              </a:extLst>
            </p:cNvPr>
            <p:cNvSpPr/>
            <p:nvPr/>
          </p:nvSpPr>
          <p:spPr bwMode="auto">
            <a:xfrm>
              <a:off x="1219200" y="2640337"/>
              <a:ext cx="678231" cy="40011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  20 MWh</a:t>
              </a:r>
            </a:p>
          </p:txBody>
        </p:sp>
        <p:sp>
          <p:nvSpPr>
            <p:cNvPr id="17" name="Rectangle 16">
              <a:extLst>
                <a:ext uri="{FF2B5EF4-FFF2-40B4-BE49-F238E27FC236}">
                  <a16:creationId xmlns:a16="http://schemas.microsoft.com/office/drawing/2014/main" id="{6B17AA2D-9BD3-5EC7-B4DF-A81379F3CFF5}"/>
                </a:ext>
              </a:extLst>
            </p:cNvPr>
            <p:cNvSpPr/>
            <p:nvPr/>
          </p:nvSpPr>
          <p:spPr bwMode="auto">
            <a:xfrm>
              <a:off x="1219200" y="3137183"/>
              <a:ext cx="678231" cy="40011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  10 MWh</a:t>
              </a:r>
            </a:p>
          </p:txBody>
        </p:sp>
        <p:sp>
          <p:nvSpPr>
            <p:cNvPr id="19" name="Rectangle 18">
              <a:extLst>
                <a:ext uri="{FF2B5EF4-FFF2-40B4-BE49-F238E27FC236}">
                  <a16:creationId xmlns:a16="http://schemas.microsoft.com/office/drawing/2014/main" id="{EC038E97-946E-8CE4-6BE5-AE114A27D256}"/>
                </a:ext>
              </a:extLst>
            </p:cNvPr>
            <p:cNvSpPr/>
            <p:nvPr/>
          </p:nvSpPr>
          <p:spPr bwMode="auto">
            <a:xfrm>
              <a:off x="1219200" y="3570310"/>
              <a:ext cx="678231" cy="40011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   5 MWh</a:t>
              </a:r>
            </a:p>
          </p:txBody>
        </p:sp>
        <p:sp>
          <p:nvSpPr>
            <p:cNvPr id="20" name="Rectangle 19">
              <a:extLst>
                <a:ext uri="{FF2B5EF4-FFF2-40B4-BE49-F238E27FC236}">
                  <a16:creationId xmlns:a16="http://schemas.microsoft.com/office/drawing/2014/main" id="{2F019EC2-EE8F-F505-1BAD-125107580FCE}"/>
                </a:ext>
              </a:extLst>
            </p:cNvPr>
            <p:cNvSpPr/>
            <p:nvPr/>
          </p:nvSpPr>
          <p:spPr bwMode="auto">
            <a:xfrm>
              <a:off x="1219200" y="4220693"/>
              <a:ext cx="678231" cy="40011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   2 MWh</a:t>
              </a:r>
            </a:p>
          </p:txBody>
        </p:sp>
        <p:sp>
          <p:nvSpPr>
            <p:cNvPr id="21" name="Rectangle 20">
              <a:extLst>
                <a:ext uri="{FF2B5EF4-FFF2-40B4-BE49-F238E27FC236}">
                  <a16:creationId xmlns:a16="http://schemas.microsoft.com/office/drawing/2014/main" id="{3EF33ECF-3D01-6AEA-B9B7-FF0E6751C6A9}"/>
                </a:ext>
              </a:extLst>
            </p:cNvPr>
            <p:cNvSpPr/>
            <p:nvPr/>
          </p:nvSpPr>
          <p:spPr bwMode="auto">
            <a:xfrm>
              <a:off x="1219200" y="720190"/>
              <a:ext cx="1219200" cy="52322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itchFamily="34" charset="0"/>
                  <a:ea typeface="+mn-ea"/>
                  <a:cs typeface="+mn-cs"/>
                </a:rPr>
                <a:t>Energy/Capita</a:t>
              </a:r>
            </a:p>
          </p:txBody>
        </p:sp>
      </p:grpSp>
      <p:grpSp>
        <p:nvGrpSpPr>
          <p:cNvPr id="35" name="Group 34">
            <a:extLst>
              <a:ext uri="{FF2B5EF4-FFF2-40B4-BE49-F238E27FC236}">
                <a16:creationId xmlns:a16="http://schemas.microsoft.com/office/drawing/2014/main" id="{909E8883-7B6E-8763-C896-D4AD000EEA04}"/>
              </a:ext>
            </a:extLst>
          </p:cNvPr>
          <p:cNvGrpSpPr/>
          <p:nvPr/>
        </p:nvGrpSpPr>
        <p:grpSpPr>
          <a:xfrm>
            <a:off x="1600200" y="4461250"/>
            <a:ext cx="5622036" cy="475677"/>
            <a:chOff x="1600200" y="4461250"/>
            <a:chExt cx="5622036" cy="475677"/>
          </a:xfrm>
        </p:grpSpPr>
        <p:sp>
          <p:nvSpPr>
            <p:cNvPr id="23" name="Rectangle 22">
              <a:extLst>
                <a:ext uri="{FF2B5EF4-FFF2-40B4-BE49-F238E27FC236}">
                  <a16:creationId xmlns:a16="http://schemas.microsoft.com/office/drawing/2014/main" id="{808AB1ED-D623-5FB4-EE56-316193FE4F33}"/>
                </a:ext>
              </a:extLst>
            </p:cNvPr>
            <p:cNvSpPr/>
            <p:nvPr/>
          </p:nvSpPr>
          <p:spPr bwMode="auto">
            <a:xfrm>
              <a:off x="4037686" y="4629150"/>
              <a:ext cx="1467055" cy="307777"/>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itchFamily="34" charset="0"/>
                  <a:ea typeface="+mn-ea"/>
                  <a:cs typeface="+mn-cs"/>
                </a:rPr>
                <a:t>GDP/Capita</a:t>
              </a:r>
            </a:p>
          </p:txBody>
        </p:sp>
        <p:sp>
          <p:nvSpPr>
            <p:cNvPr id="26" name="Rectangle 25">
              <a:extLst>
                <a:ext uri="{FF2B5EF4-FFF2-40B4-BE49-F238E27FC236}">
                  <a16:creationId xmlns:a16="http://schemas.microsoft.com/office/drawing/2014/main" id="{A39EA89E-2690-39A5-7F0D-125F5A9D8103}"/>
                </a:ext>
              </a:extLst>
            </p:cNvPr>
            <p:cNvSpPr/>
            <p:nvPr/>
          </p:nvSpPr>
          <p:spPr bwMode="auto">
            <a:xfrm>
              <a:off x="1600200" y="4461250"/>
              <a:ext cx="678231" cy="246221"/>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$1000</a:t>
              </a:r>
            </a:p>
          </p:txBody>
        </p:sp>
        <p:sp>
          <p:nvSpPr>
            <p:cNvPr id="28" name="Rectangle 27">
              <a:extLst>
                <a:ext uri="{FF2B5EF4-FFF2-40B4-BE49-F238E27FC236}">
                  <a16:creationId xmlns:a16="http://schemas.microsoft.com/office/drawing/2014/main" id="{23C793C1-1D5A-663F-2315-9EE45746BD85}"/>
                </a:ext>
              </a:extLst>
            </p:cNvPr>
            <p:cNvSpPr/>
            <p:nvPr/>
          </p:nvSpPr>
          <p:spPr bwMode="auto">
            <a:xfrm>
              <a:off x="2286000" y="4461250"/>
              <a:ext cx="678231" cy="246221"/>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$2000</a:t>
              </a:r>
            </a:p>
          </p:txBody>
        </p:sp>
        <p:sp>
          <p:nvSpPr>
            <p:cNvPr id="29" name="Rectangle 28">
              <a:extLst>
                <a:ext uri="{FF2B5EF4-FFF2-40B4-BE49-F238E27FC236}">
                  <a16:creationId xmlns:a16="http://schemas.microsoft.com/office/drawing/2014/main" id="{1E95ADA7-DCA0-0834-8143-F6618EF99101}"/>
                </a:ext>
              </a:extLst>
            </p:cNvPr>
            <p:cNvSpPr/>
            <p:nvPr/>
          </p:nvSpPr>
          <p:spPr bwMode="auto">
            <a:xfrm>
              <a:off x="3289028" y="4461250"/>
              <a:ext cx="678231" cy="246221"/>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$5000</a:t>
              </a:r>
            </a:p>
          </p:txBody>
        </p:sp>
        <p:sp>
          <p:nvSpPr>
            <p:cNvPr id="30" name="Rectangle 29">
              <a:extLst>
                <a:ext uri="{FF2B5EF4-FFF2-40B4-BE49-F238E27FC236}">
                  <a16:creationId xmlns:a16="http://schemas.microsoft.com/office/drawing/2014/main" id="{B2655F24-0E19-24F4-6B9F-7210D2330B3E}"/>
                </a:ext>
              </a:extLst>
            </p:cNvPr>
            <p:cNvSpPr/>
            <p:nvPr/>
          </p:nvSpPr>
          <p:spPr bwMode="auto">
            <a:xfrm>
              <a:off x="3962400" y="4461250"/>
              <a:ext cx="678231" cy="246221"/>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$10,000</a:t>
              </a:r>
            </a:p>
          </p:txBody>
        </p:sp>
        <p:sp>
          <p:nvSpPr>
            <p:cNvPr id="31" name="Rectangle 30">
              <a:extLst>
                <a:ext uri="{FF2B5EF4-FFF2-40B4-BE49-F238E27FC236}">
                  <a16:creationId xmlns:a16="http://schemas.microsoft.com/office/drawing/2014/main" id="{CD4ED591-3C52-1813-2685-3F64FC45E055}"/>
                </a:ext>
              </a:extLst>
            </p:cNvPr>
            <p:cNvSpPr/>
            <p:nvPr/>
          </p:nvSpPr>
          <p:spPr bwMode="auto">
            <a:xfrm>
              <a:off x="4764938" y="4461250"/>
              <a:ext cx="678231" cy="246221"/>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$20,000</a:t>
              </a:r>
            </a:p>
          </p:txBody>
        </p:sp>
        <p:sp>
          <p:nvSpPr>
            <p:cNvPr id="32" name="Rectangle 31">
              <a:extLst>
                <a:ext uri="{FF2B5EF4-FFF2-40B4-BE49-F238E27FC236}">
                  <a16:creationId xmlns:a16="http://schemas.microsoft.com/office/drawing/2014/main" id="{182AB3D2-6245-AB00-35D5-9A4D2482EA26}"/>
                </a:ext>
              </a:extLst>
            </p:cNvPr>
            <p:cNvSpPr/>
            <p:nvPr/>
          </p:nvSpPr>
          <p:spPr bwMode="auto">
            <a:xfrm>
              <a:off x="5715000" y="4461250"/>
              <a:ext cx="678231" cy="246221"/>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$50,000</a:t>
              </a:r>
            </a:p>
          </p:txBody>
        </p:sp>
        <p:sp>
          <p:nvSpPr>
            <p:cNvPr id="33" name="Rectangle 32">
              <a:extLst>
                <a:ext uri="{FF2B5EF4-FFF2-40B4-BE49-F238E27FC236}">
                  <a16:creationId xmlns:a16="http://schemas.microsoft.com/office/drawing/2014/main" id="{C88CA9B7-14DF-F1C1-83EB-264286F19762}"/>
                </a:ext>
              </a:extLst>
            </p:cNvPr>
            <p:cNvSpPr/>
            <p:nvPr/>
          </p:nvSpPr>
          <p:spPr bwMode="auto">
            <a:xfrm>
              <a:off x="6400800" y="4461250"/>
              <a:ext cx="821436" cy="246221"/>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itchFamily="34" charset="0"/>
                  <a:ea typeface="+mn-ea"/>
                  <a:cs typeface="+mn-cs"/>
                </a:rPr>
                <a:t>$100,000</a:t>
              </a:r>
            </a:p>
          </p:txBody>
        </p:sp>
      </p:grpSp>
      <p:cxnSp>
        <p:nvCxnSpPr>
          <p:cNvPr id="60" name="Straight Connector 59">
            <a:extLst>
              <a:ext uri="{FF2B5EF4-FFF2-40B4-BE49-F238E27FC236}">
                <a16:creationId xmlns:a16="http://schemas.microsoft.com/office/drawing/2014/main" id="{45AEB743-CA78-15C9-AEF9-9C6A3C5C950F}"/>
              </a:ext>
            </a:extLst>
          </p:cNvPr>
          <p:cNvCxnSpPr>
            <a:cxnSpLocks/>
          </p:cNvCxnSpPr>
          <p:nvPr/>
        </p:nvCxnSpPr>
        <p:spPr bwMode="auto">
          <a:xfrm flipV="1">
            <a:off x="2743200" y="1671197"/>
            <a:ext cx="3973851" cy="2562680"/>
          </a:xfrm>
          <a:prstGeom prst="line">
            <a:avLst/>
          </a:prstGeom>
          <a:noFill/>
          <a:ln w="57150" cap="flat" cmpd="sng" algn="ctr">
            <a:solidFill>
              <a:srgbClr val="000000"/>
            </a:solidFill>
            <a:prstDash val="solid"/>
            <a:round/>
            <a:headEnd type="none" w="med" len="med"/>
            <a:tailEnd type="none" w="med" len="med"/>
          </a:ln>
          <a:effectLst/>
        </p:spPr>
      </p:cxnSp>
      <p:sp>
        <p:nvSpPr>
          <p:cNvPr id="8" name="TextBox 7">
            <a:extLst>
              <a:ext uri="{FF2B5EF4-FFF2-40B4-BE49-F238E27FC236}">
                <a16:creationId xmlns:a16="http://schemas.microsoft.com/office/drawing/2014/main" id="{3A1BEB69-FE40-B54F-24DF-26B49BD66ABA}"/>
              </a:ext>
            </a:extLst>
          </p:cNvPr>
          <p:cNvSpPr txBox="1"/>
          <p:nvPr/>
        </p:nvSpPr>
        <p:spPr>
          <a:xfrm>
            <a:off x="3283335" y="651285"/>
            <a:ext cx="2677202" cy="400110"/>
          </a:xfrm>
          <a:prstGeom prst="rect">
            <a:avLst/>
          </a:prstGeom>
          <a:noFill/>
          <a:effectLst>
            <a:outerShdw blurRad="50800" dist="38100" dir="2700000" algn="tl" rotWithShape="0">
              <a:prstClr val="black">
                <a:alpha val="40000"/>
              </a:prstClr>
            </a:outerShdw>
          </a:effectLst>
        </p:spPr>
        <p:txBody>
          <a:bodyPr wrap="square" rtlCol="0">
            <a:spAutoFit/>
          </a:bodyPr>
          <a:lstStyle>
            <a:defPPr>
              <a:defRPr lang="en-US"/>
            </a:defPPr>
            <a:lvl1pPr algn="ctr">
              <a:defRPr sz="4400" b="1">
                <a:solidFill>
                  <a:srgbClr val="CCFFCC"/>
                </a:solidFill>
                <a:effectLst>
                  <a:outerShdw blurRad="38100" dist="38100" dir="2700000" algn="tl">
                    <a:srgbClr val="000000">
                      <a:alpha val="43137"/>
                    </a:srgbClr>
                  </a:out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charset="0"/>
                <a:ea typeface="+mn-ea"/>
                <a:cs typeface="+mn-cs"/>
              </a:rPr>
              <a:t>Log Scale</a:t>
            </a:r>
          </a:p>
        </p:txBody>
      </p:sp>
      <p:grpSp>
        <p:nvGrpSpPr>
          <p:cNvPr id="40" name="Group 39">
            <a:extLst>
              <a:ext uri="{FF2B5EF4-FFF2-40B4-BE49-F238E27FC236}">
                <a16:creationId xmlns:a16="http://schemas.microsoft.com/office/drawing/2014/main" id="{F7104FF7-96CC-9355-3703-826EFDCF75E7}"/>
              </a:ext>
            </a:extLst>
          </p:cNvPr>
          <p:cNvGrpSpPr/>
          <p:nvPr/>
        </p:nvGrpSpPr>
        <p:grpSpPr>
          <a:xfrm>
            <a:off x="795962" y="675896"/>
            <a:ext cx="7194910" cy="4305862"/>
            <a:chOff x="760284" y="751616"/>
            <a:chExt cx="5182791" cy="2864181"/>
          </a:xfrm>
        </p:grpSpPr>
        <p:pic>
          <p:nvPicPr>
            <p:cNvPr id="41" name="Picture 40">
              <a:extLst>
                <a:ext uri="{FF2B5EF4-FFF2-40B4-BE49-F238E27FC236}">
                  <a16:creationId xmlns:a16="http://schemas.microsoft.com/office/drawing/2014/main" id="{B4744835-8DC9-E483-CD5E-F8B88BBDA7F0}"/>
                </a:ext>
              </a:extLst>
            </p:cNvPr>
            <p:cNvPicPr>
              <a:picLocks noChangeAspect="1"/>
            </p:cNvPicPr>
            <p:nvPr/>
          </p:nvPicPr>
          <p:blipFill>
            <a:blip r:embed="rId6"/>
            <a:stretch>
              <a:fillRect/>
            </a:stretch>
          </p:blipFill>
          <p:spPr>
            <a:xfrm>
              <a:off x="760284" y="751616"/>
              <a:ext cx="5182791" cy="2864181"/>
            </a:xfrm>
            <a:prstGeom prst="rect">
              <a:avLst/>
            </a:prstGeom>
            <a:effectLst>
              <a:outerShdw blurRad="50800" dist="38100" dir="2700000" algn="tl" rotWithShape="0">
                <a:prstClr val="black">
                  <a:alpha val="40000"/>
                </a:prstClr>
              </a:outerShdw>
            </a:effectLst>
          </p:spPr>
        </p:pic>
        <p:sp>
          <p:nvSpPr>
            <p:cNvPr id="42" name="TextBox 41">
              <a:extLst>
                <a:ext uri="{FF2B5EF4-FFF2-40B4-BE49-F238E27FC236}">
                  <a16:creationId xmlns:a16="http://schemas.microsoft.com/office/drawing/2014/main" id="{62965DDB-0F68-56D1-0E01-9CC9FB6D2D43}"/>
                </a:ext>
              </a:extLst>
            </p:cNvPr>
            <p:cNvSpPr txBox="1"/>
            <p:nvPr/>
          </p:nvSpPr>
          <p:spPr>
            <a:xfrm>
              <a:off x="2444330" y="2871190"/>
              <a:ext cx="2599798" cy="51706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DADADA">
                      <a:lumMod val="10000"/>
                    </a:srgbClr>
                  </a:solidFill>
                  <a:effectLst/>
                  <a:uLnTx/>
                  <a:uFillTx/>
                  <a:latin typeface="Arial" charset="0"/>
                  <a:ea typeface="+mn-ea"/>
                  <a:cs typeface="+mn-cs"/>
                </a:rPr>
                <a:t>Energy/Capita</a:t>
              </a:r>
            </a:p>
          </p:txBody>
        </p:sp>
      </p:grpSp>
      <p:grpSp>
        <p:nvGrpSpPr>
          <p:cNvPr id="53" name="Group 52">
            <a:extLst>
              <a:ext uri="{FF2B5EF4-FFF2-40B4-BE49-F238E27FC236}">
                <a16:creationId xmlns:a16="http://schemas.microsoft.com/office/drawing/2014/main" id="{082A3C32-B097-0D2C-73E6-D2F7B7FB4F35}"/>
              </a:ext>
            </a:extLst>
          </p:cNvPr>
          <p:cNvGrpSpPr/>
          <p:nvPr/>
        </p:nvGrpSpPr>
        <p:grpSpPr>
          <a:xfrm>
            <a:off x="785834" y="682239"/>
            <a:ext cx="7215166" cy="4293177"/>
            <a:chOff x="2965750" y="2164474"/>
            <a:chExt cx="5006161" cy="2711376"/>
          </a:xfrm>
        </p:grpSpPr>
        <p:pic>
          <p:nvPicPr>
            <p:cNvPr id="57" name="Picture 56">
              <a:extLst>
                <a:ext uri="{FF2B5EF4-FFF2-40B4-BE49-F238E27FC236}">
                  <a16:creationId xmlns:a16="http://schemas.microsoft.com/office/drawing/2014/main" id="{4400C22A-912A-5B59-3534-B4F1B26F2991}"/>
                </a:ext>
              </a:extLst>
            </p:cNvPr>
            <p:cNvPicPr>
              <a:picLocks noChangeAspect="1"/>
            </p:cNvPicPr>
            <p:nvPr/>
          </p:nvPicPr>
          <p:blipFill>
            <a:blip r:embed="rId7"/>
            <a:stretch>
              <a:fillRect/>
            </a:stretch>
          </p:blipFill>
          <p:spPr>
            <a:xfrm>
              <a:off x="2965750" y="2164474"/>
              <a:ext cx="5006161" cy="2711376"/>
            </a:xfrm>
            <a:prstGeom prst="rect">
              <a:avLst/>
            </a:prstGeom>
            <a:effectLst>
              <a:outerShdw blurRad="50800" dist="38100" dir="2700000" algn="tl" rotWithShape="0">
                <a:prstClr val="black">
                  <a:alpha val="40000"/>
                </a:prstClr>
              </a:outerShdw>
            </a:effectLst>
          </p:spPr>
        </p:pic>
        <p:sp>
          <p:nvSpPr>
            <p:cNvPr id="58" name="TextBox 57">
              <a:extLst>
                <a:ext uri="{FF2B5EF4-FFF2-40B4-BE49-F238E27FC236}">
                  <a16:creationId xmlns:a16="http://schemas.microsoft.com/office/drawing/2014/main" id="{8BD3B527-A4F5-E27B-5FF1-1DE1760830D3}"/>
                </a:ext>
              </a:extLst>
            </p:cNvPr>
            <p:cNvSpPr txBox="1"/>
            <p:nvPr/>
          </p:nvSpPr>
          <p:spPr>
            <a:xfrm>
              <a:off x="4495267" y="4181987"/>
              <a:ext cx="1947128" cy="49944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DADADA">
                      <a:lumMod val="10000"/>
                    </a:srgbClr>
                  </a:solidFill>
                  <a:effectLst/>
                  <a:uLnTx/>
                  <a:uFillTx/>
                  <a:latin typeface="Arial" charset="0"/>
                  <a:ea typeface="+mn-ea"/>
                  <a:cs typeface="+mn-cs"/>
                </a:rPr>
                <a:t>GNI/Capita</a:t>
              </a:r>
            </a:p>
          </p:txBody>
        </p:sp>
      </p:grpSp>
      <p:grpSp>
        <p:nvGrpSpPr>
          <p:cNvPr id="56" name="Group 55">
            <a:extLst>
              <a:ext uri="{FF2B5EF4-FFF2-40B4-BE49-F238E27FC236}">
                <a16:creationId xmlns:a16="http://schemas.microsoft.com/office/drawing/2014/main" id="{40AFE37A-1576-17DC-936B-454AB2FE689D}"/>
              </a:ext>
            </a:extLst>
          </p:cNvPr>
          <p:cNvGrpSpPr/>
          <p:nvPr/>
        </p:nvGrpSpPr>
        <p:grpSpPr>
          <a:xfrm>
            <a:off x="3560495" y="3162626"/>
            <a:ext cx="1643448" cy="492827"/>
            <a:chOff x="3560495" y="3162626"/>
            <a:chExt cx="1643448" cy="492827"/>
          </a:xfrm>
        </p:grpSpPr>
        <p:sp>
          <p:nvSpPr>
            <p:cNvPr id="27" name="Oval 26">
              <a:extLst>
                <a:ext uri="{FF2B5EF4-FFF2-40B4-BE49-F238E27FC236}">
                  <a16:creationId xmlns:a16="http://schemas.microsoft.com/office/drawing/2014/main" id="{FB8366D0-52B7-3A0B-BBC0-E6A312400870}"/>
                </a:ext>
              </a:extLst>
            </p:cNvPr>
            <p:cNvSpPr/>
            <p:nvPr/>
          </p:nvSpPr>
          <p:spPr bwMode="auto">
            <a:xfrm>
              <a:off x="3560495" y="3162626"/>
              <a:ext cx="407684" cy="407684"/>
            </a:xfrm>
            <a:prstGeom prst="ellipse">
              <a:avLst/>
            </a:prstGeom>
            <a:solidFill>
              <a:srgbClr val="9999FF"/>
            </a:solidFill>
            <a:ln w="57150"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37" name="TextBox 36">
              <a:extLst>
                <a:ext uri="{FF2B5EF4-FFF2-40B4-BE49-F238E27FC236}">
                  <a16:creationId xmlns:a16="http://schemas.microsoft.com/office/drawing/2014/main" id="{8F8DA0BE-0136-4A2E-2F81-BA433BEE0E7D}"/>
                </a:ext>
              </a:extLst>
            </p:cNvPr>
            <p:cNvSpPr txBox="1"/>
            <p:nvPr/>
          </p:nvSpPr>
          <p:spPr>
            <a:xfrm>
              <a:off x="3928414" y="3286121"/>
              <a:ext cx="1275529"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DADADA">
                      <a:lumMod val="10000"/>
                    </a:srgbClr>
                  </a:solidFill>
                  <a:effectLst/>
                  <a:uLnTx/>
                  <a:uFillTx/>
                  <a:latin typeface="Arial" charset="0"/>
                  <a:ea typeface="+mn-ea"/>
                  <a:cs typeface="+mn-cs"/>
                </a:rPr>
                <a:t>Emerging</a:t>
              </a:r>
            </a:p>
          </p:txBody>
        </p:sp>
      </p:grpSp>
      <p:grpSp>
        <p:nvGrpSpPr>
          <p:cNvPr id="55" name="Group 54">
            <a:extLst>
              <a:ext uri="{FF2B5EF4-FFF2-40B4-BE49-F238E27FC236}">
                <a16:creationId xmlns:a16="http://schemas.microsoft.com/office/drawing/2014/main" id="{118FF036-7A3C-2906-0E79-9022679ED26C}"/>
              </a:ext>
            </a:extLst>
          </p:cNvPr>
          <p:cNvGrpSpPr/>
          <p:nvPr/>
        </p:nvGrpSpPr>
        <p:grpSpPr>
          <a:xfrm>
            <a:off x="4591745" y="2466173"/>
            <a:ext cx="1793575" cy="380328"/>
            <a:chOff x="4591745" y="2466173"/>
            <a:chExt cx="1793575" cy="380328"/>
          </a:xfrm>
        </p:grpSpPr>
        <p:sp>
          <p:nvSpPr>
            <p:cNvPr id="34" name="Oval 33">
              <a:extLst>
                <a:ext uri="{FF2B5EF4-FFF2-40B4-BE49-F238E27FC236}">
                  <a16:creationId xmlns:a16="http://schemas.microsoft.com/office/drawing/2014/main" id="{FF63E87C-F7F0-F9EE-1CCE-9364349C89C9}"/>
                </a:ext>
              </a:extLst>
            </p:cNvPr>
            <p:cNvSpPr/>
            <p:nvPr/>
          </p:nvSpPr>
          <p:spPr bwMode="auto">
            <a:xfrm>
              <a:off x="4591745" y="2466173"/>
              <a:ext cx="348328" cy="348328"/>
            </a:xfrm>
            <a:prstGeom prst="ellipse">
              <a:avLst/>
            </a:prstGeom>
            <a:solidFill>
              <a:srgbClr val="3399FF"/>
            </a:solidFill>
            <a:ln w="57150"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38" name="TextBox 37">
              <a:extLst>
                <a:ext uri="{FF2B5EF4-FFF2-40B4-BE49-F238E27FC236}">
                  <a16:creationId xmlns:a16="http://schemas.microsoft.com/office/drawing/2014/main" id="{58294CD7-9210-AEED-1313-680B8DC7A8AA}"/>
                </a:ext>
              </a:extLst>
            </p:cNvPr>
            <p:cNvSpPr txBox="1"/>
            <p:nvPr/>
          </p:nvSpPr>
          <p:spPr>
            <a:xfrm>
              <a:off x="4969548" y="2477169"/>
              <a:ext cx="1415772"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DADADA">
                      <a:lumMod val="10000"/>
                    </a:srgbClr>
                  </a:solidFill>
                  <a:effectLst/>
                  <a:uLnTx/>
                  <a:uFillTx/>
                  <a:latin typeface="Arial" charset="0"/>
                  <a:ea typeface="+mn-ea"/>
                  <a:cs typeface="+mn-cs"/>
                </a:rPr>
                <a:t>Developing</a:t>
              </a:r>
            </a:p>
          </p:txBody>
        </p:sp>
      </p:grpSp>
      <p:grpSp>
        <p:nvGrpSpPr>
          <p:cNvPr id="11" name="Group 10">
            <a:extLst>
              <a:ext uri="{FF2B5EF4-FFF2-40B4-BE49-F238E27FC236}">
                <a16:creationId xmlns:a16="http://schemas.microsoft.com/office/drawing/2014/main" id="{9B15DAB5-288B-F724-E19C-C5440C8AE82C}"/>
              </a:ext>
            </a:extLst>
          </p:cNvPr>
          <p:cNvGrpSpPr/>
          <p:nvPr/>
        </p:nvGrpSpPr>
        <p:grpSpPr>
          <a:xfrm>
            <a:off x="5975628" y="2141393"/>
            <a:ext cx="1415772" cy="2277489"/>
            <a:chOff x="3952696" y="3731298"/>
            <a:chExt cx="1415772" cy="703353"/>
          </a:xfrm>
        </p:grpSpPr>
        <p:cxnSp>
          <p:nvCxnSpPr>
            <p:cNvPr id="12" name="Straight Arrow Connector 11">
              <a:extLst>
                <a:ext uri="{FF2B5EF4-FFF2-40B4-BE49-F238E27FC236}">
                  <a16:creationId xmlns:a16="http://schemas.microsoft.com/office/drawing/2014/main" id="{BF05D24D-8CF1-CC3F-741E-E6A06D942CBB}"/>
                </a:ext>
              </a:extLst>
            </p:cNvPr>
            <p:cNvCxnSpPr>
              <a:cxnSpLocks/>
            </p:cNvCxnSpPr>
            <p:nvPr/>
          </p:nvCxnSpPr>
          <p:spPr bwMode="auto">
            <a:xfrm flipV="1">
              <a:off x="3968209" y="3731298"/>
              <a:ext cx="4161" cy="703353"/>
            </a:xfrm>
            <a:prstGeom prst="straightConnector1">
              <a:avLst/>
            </a:prstGeom>
            <a:noFill/>
            <a:ln w="57150" cap="flat" cmpd="sng" algn="ctr">
              <a:solidFill>
                <a:srgbClr val="66CCFF"/>
              </a:solidFill>
              <a:prstDash val="solid"/>
              <a:round/>
              <a:headEnd type="none" w="med" len="med"/>
              <a:tailEnd type="triangle" w="med" len="med"/>
            </a:ln>
            <a:effectLst>
              <a:outerShdw blurRad="50800" dist="38100" dir="2700000" algn="tl" rotWithShape="0">
                <a:prstClr val="black">
                  <a:alpha val="40000"/>
                </a:prstClr>
              </a:outerShdw>
            </a:effectLst>
          </p:spPr>
        </p:cxnSp>
        <p:sp>
          <p:nvSpPr>
            <p:cNvPr id="13" name="TextBox 12">
              <a:extLst>
                <a:ext uri="{FF2B5EF4-FFF2-40B4-BE49-F238E27FC236}">
                  <a16:creationId xmlns:a16="http://schemas.microsoft.com/office/drawing/2014/main" id="{C7BAE6F9-F255-3296-861E-95B1398FA2A5}"/>
                </a:ext>
              </a:extLst>
            </p:cNvPr>
            <p:cNvSpPr txBox="1"/>
            <p:nvPr/>
          </p:nvSpPr>
          <p:spPr>
            <a:xfrm>
              <a:off x="3952696" y="3994311"/>
              <a:ext cx="1415772" cy="14257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charset="0"/>
                  <a:ea typeface="+mn-ea"/>
                  <a:cs typeface="+mn-cs"/>
                </a:rPr>
                <a:t>$50,000</a:t>
              </a:r>
              <a:endParaRPr kumimoji="0" lang="en-US" sz="2400" b="0" i="0" u="none" strike="noStrike" kern="1200" cap="none" spc="0" normalizeH="0" baseline="0" noProof="0" dirty="0">
                <a:ln>
                  <a:noFill/>
                </a:ln>
                <a:solidFill>
                  <a:srgbClr val="FFFFFF"/>
                </a:solidFill>
                <a:effectLst/>
                <a:uLnTx/>
                <a:uFillTx/>
                <a:latin typeface="Arial" charset="0"/>
                <a:ea typeface="+mn-ea"/>
                <a:cs typeface="+mn-cs"/>
              </a:endParaRPr>
            </a:p>
          </p:txBody>
        </p:sp>
      </p:grpSp>
      <p:grpSp>
        <p:nvGrpSpPr>
          <p:cNvPr id="14" name="Group 13">
            <a:extLst>
              <a:ext uri="{FF2B5EF4-FFF2-40B4-BE49-F238E27FC236}">
                <a16:creationId xmlns:a16="http://schemas.microsoft.com/office/drawing/2014/main" id="{41F293A2-7A1F-4958-6955-767F0E57D82F}"/>
              </a:ext>
            </a:extLst>
          </p:cNvPr>
          <p:cNvGrpSpPr/>
          <p:nvPr/>
        </p:nvGrpSpPr>
        <p:grpSpPr>
          <a:xfrm>
            <a:off x="1899384" y="1671197"/>
            <a:ext cx="4118502" cy="461665"/>
            <a:chOff x="1828800" y="3293889"/>
            <a:chExt cx="2133600" cy="461665"/>
          </a:xfrm>
        </p:grpSpPr>
        <p:cxnSp>
          <p:nvCxnSpPr>
            <p:cNvPr id="15" name="Straight Arrow Connector 14">
              <a:extLst>
                <a:ext uri="{FF2B5EF4-FFF2-40B4-BE49-F238E27FC236}">
                  <a16:creationId xmlns:a16="http://schemas.microsoft.com/office/drawing/2014/main" id="{B8993357-CE35-9CDE-3CE5-C5128FF892A6}"/>
                </a:ext>
              </a:extLst>
            </p:cNvPr>
            <p:cNvCxnSpPr>
              <a:cxnSpLocks/>
            </p:cNvCxnSpPr>
            <p:nvPr/>
          </p:nvCxnSpPr>
          <p:spPr bwMode="auto">
            <a:xfrm>
              <a:off x="1828800" y="3739095"/>
              <a:ext cx="2133600" cy="0"/>
            </a:xfrm>
            <a:prstGeom prst="straightConnector1">
              <a:avLst/>
            </a:prstGeom>
            <a:noFill/>
            <a:ln w="57150" cap="flat" cmpd="sng" algn="ctr">
              <a:solidFill>
                <a:srgbClr val="66CCFF"/>
              </a:solidFill>
              <a:prstDash val="solid"/>
              <a:round/>
              <a:headEnd type="none" w="med" len="med"/>
              <a:tailEnd type="triangle"/>
            </a:ln>
            <a:effectLst>
              <a:outerShdw blurRad="50800" dist="38100" dir="2700000" algn="tl" rotWithShape="0">
                <a:prstClr val="black">
                  <a:alpha val="40000"/>
                </a:prstClr>
              </a:outerShdw>
            </a:effectLst>
          </p:spPr>
        </p:cxnSp>
        <p:sp>
          <p:nvSpPr>
            <p:cNvPr id="16" name="TextBox 15">
              <a:extLst>
                <a:ext uri="{FF2B5EF4-FFF2-40B4-BE49-F238E27FC236}">
                  <a16:creationId xmlns:a16="http://schemas.microsoft.com/office/drawing/2014/main" id="{C052401C-77CF-017A-BC57-914F7502F6AE}"/>
                </a:ext>
              </a:extLst>
            </p:cNvPr>
            <p:cNvSpPr txBox="1"/>
            <p:nvPr/>
          </p:nvSpPr>
          <p:spPr>
            <a:xfrm>
              <a:off x="2504863" y="3293889"/>
              <a:ext cx="878373"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charset="0"/>
                  <a:ea typeface="+mn-ea"/>
                  <a:cs typeface="+mn-cs"/>
                </a:rPr>
                <a:t>50 MWh </a:t>
              </a:r>
            </a:p>
          </p:txBody>
        </p:sp>
      </p:grpSp>
      <p:sp>
        <p:nvSpPr>
          <p:cNvPr id="43" name="Oval 42">
            <a:extLst>
              <a:ext uri="{FF2B5EF4-FFF2-40B4-BE49-F238E27FC236}">
                <a16:creationId xmlns:a16="http://schemas.microsoft.com/office/drawing/2014/main" id="{C71C2F56-AA32-9024-E2B1-0CB3DCE6E140}"/>
              </a:ext>
            </a:extLst>
          </p:cNvPr>
          <p:cNvSpPr/>
          <p:nvPr/>
        </p:nvSpPr>
        <p:spPr bwMode="auto">
          <a:xfrm rot="20287251">
            <a:off x="1526242" y="2492416"/>
            <a:ext cx="4315397" cy="1255097"/>
          </a:xfrm>
          <a:prstGeom prst="ellipse">
            <a:avLst/>
          </a:prstGeom>
          <a:gradFill flip="none" rotWithShape="1">
            <a:gsLst>
              <a:gs pos="100000">
                <a:srgbClr val="3399FF">
                  <a:alpha val="90000"/>
                </a:srgbClr>
              </a:gs>
              <a:gs pos="0">
                <a:srgbClr val="9999FF"/>
              </a:gs>
            </a:gsLst>
            <a:lin ang="0" scaled="1"/>
            <a:tileRect/>
          </a:gra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effectLst>
                <a:outerShdw blurRad="38100" dist="38100" dir="2700000" algn="tl">
                  <a:srgbClr val="000000">
                    <a:alpha val="43137"/>
                  </a:srgbClr>
                </a:outerShdw>
              </a:effectLst>
              <a:uLnTx/>
              <a:uFillTx/>
              <a:latin typeface="Arial"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effectLst>
                  <a:outerShdw blurRad="38100" dist="38100" dir="2700000" algn="tl">
                    <a:srgbClr val="000000">
                      <a:alpha val="43137"/>
                    </a:srgbClr>
                  </a:outerShdw>
                </a:effectLst>
                <a:uLnTx/>
                <a:uFillTx/>
                <a:latin typeface="Arial" pitchFamily="34" charset="0"/>
              </a:rPr>
              <a:t>&gt;7 Billion People</a:t>
            </a:r>
            <a:endParaRPr lang="en-US" sz="2800" b="1" dirty="0">
              <a:effectLst>
                <a:outerShdw blurRad="38100" dist="38100" dir="2700000" algn="tl">
                  <a:srgbClr val="000000">
                    <a:alpha val="43137"/>
                  </a:srgbClr>
                </a:outerShdw>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effectLst>
                <a:outerShdw blurRad="38100" dist="38100" dir="2700000" algn="tl">
                  <a:srgbClr val="000000">
                    <a:alpha val="43137"/>
                  </a:srgbClr>
                </a:outerShdw>
              </a:effectLst>
              <a:uLnTx/>
              <a:uFillTx/>
              <a:latin typeface="Arial" pitchFamily="34" charset="0"/>
              <a:ea typeface="+mn-ea"/>
              <a:cs typeface="+mn-cs"/>
            </a:endParaRPr>
          </a:p>
        </p:txBody>
      </p:sp>
      <p:sp>
        <p:nvSpPr>
          <p:cNvPr id="45" name="TextBox 44">
            <a:extLst>
              <a:ext uri="{FF2B5EF4-FFF2-40B4-BE49-F238E27FC236}">
                <a16:creationId xmlns:a16="http://schemas.microsoft.com/office/drawing/2014/main" id="{F90A9D78-D5D4-AD7D-8E47-F941CF7FE83C}"/>
              </a:ext>
            </a:extLst>
          </p:cNvPr>
          <p:cNvSpPr txBox="1"/>
          <p:nvPr/>
        </p:nvSpPr>
        <p:spPr>
          <a:xfrm>
            <a:off x="7004298" y="2335709"/>
            <a:ext cx="1441420" cy="769441"/>
          </a:xfrm>
          <a:prstGeom prst="rect">
            <a:avLst/>
          </a:prstGeom>
          <a:solidFill>
            <a:schemeClr val="tx1"/>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Arial" charset="0"/>
                <a:ea typeface="+mn-ea"/>
                <a:cs typeface="+mn-cs"/>
              </a:rPr>
              <a:t>2075</a:t>
            </a:r>
          </a:p>
        </p:txBody>
      </p:sp>
      <p:grpSp>
        <p:nvGrpSpPr>
          <p:cNvPr id="54" name="Group 53">
            <a:extLst>
              <a:ext uri="{FF2B5EF4-FFF2-40B4-BE49-F238E27FC236}">
                <a16:creationId xmlns:a16="http://schemas.microsoft.com/office/drawing/2014/main" id="{2F971626-61F1-8A33-AC08-62FF15A3D18F}"/>
              </a:ext>
            </a:extLst>
          </p:cNvPr>
          <p:cNvGrpSpPr/>
          <p:nvPr/>
        </p:nvGrpSpPr>
        <p:grpSpPr>
          <a:xfrm>
            <a:off x="5867400" y="1772057"/>
            <a:ext cx="1663107" cy="412222"/>
            <a:chOff x="5944419" y="1696974"/>
            <a:chExt cx="1663107" cy="412222"/>
          </a:xfrm>
        </p:grpSpPr>
        <p:sp>
          <p:nvSpPr>
            <p:cNvPr id="36" name="Oval 35">
              <a:extLst>
                <a:ext uri="{FF2B5EF4-FFF2-40B4-BE49-F238E27FC236}">
                  <a16:creationId xmlns:a16="http://schemas.microsoft.com/office/drawing/2014/main" id="{E64065C2-49F9-6864-A9E6-FDA1D57409E5}"/>
                </a:ext>
              </a:extLst>
            </p:cNvPr>
            <p:cNvSpPr/>
            <p:nvPr/>
          </p:nvSpPr>
          <p:spPr bwMode="auto">
            <a:xfrm>
              <a:off x="5944419" y="1880596"/>
              <a:ext cx="228600" cy="228600"/>
            </a:xfrm>
            <a:prstGeom prst="ellipse">
              <a:avLst/>
            </a:prstGeom>
            <a:solidFill>
              <a:srgbClr val="66CCFF"/>
            </a:solidFill>
            <a:ln w="57150" cap="flat" cmpd="sng" algn="ctr">
              <a:noFill/>
              <a:prstDash val="solid"/>
              <a:round/>
              <a:headEnd type="none" w="med" len="med"/>
              <a:tailEnd type="none" w="med" len="me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39" name="TextBox 38">
              <a:extLst>
                <a:ext uri="{FF2B5EF4-FFF2-40B4-BE49-F238E27FC236}">
                  <a16:creationId xmlns:a16="http://schemas.microsoft.com/office/drawing/2014/main" id="{7E36F4A5-12D9-3D1B-C34C-9EAB1B7BBFC9}"/>
                </a:ext>
              </a:extLst>
            </p:cNvPr>
            <p:cNvSpPr txBox="1"/>
            <p:nvPr/>
          </p:nvSpPr>
          <p:spPr>
            <a:xfrm>
              <a:off x="6263447" y="1696974"/>
              <a:ext cx="1344079"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DADADA">
                      <a:lumMod val="10000"/>
                    </a:srgbClr>
                  </a:solidFill>
                  <a:effectLst/>
                  <a:uLnTx/>
                  <a:uFillTx/>
                  <a:latin typeface="Arial" charset="0"/>
                  <a:ea typeface="+mn-ea"/>
                  <a:cs typeface="+mn-cs"/>
                </a:rPr>
                <a:t>Developed</a:t>
              </a:r>
            </a:p>
          </p:txBody>
        </p:sp>
      </p:grpSp>
      <p:sp>
        <p:nvSpPr>
          <p:cNvPr id="25" name="Oval 24">
            <a:extLst>
              <a:ext uri="{FF2B5EF4-FFF2-40B4-BE49-F238E27FC236}">
                <a16:creationId xmlns:a16="http://schemas.microsoft.com/office/drawing/2014/main" id="{41649B84-E4C8-D634-7AC9-BBC86743AE57}"/>
              </a:ext>
            </a:extLst>
          </p:cNvPr>
          <p:cNvSpPr/>
          <p:nvPr/>
        </p:nvSpPr>
        <p:spPr bwMode="auto">
          <a:xfrm>
            <a:off x="5257800" y="1472926"/>
            <a:ext cx="1459251" cy="1168539"/>
          </a:xfrm>
          <a:prstGeom prst="ellipse">
            <a:avLst/>
          </a:prstGeom>
          <a:gradFill flip="none" rotWithShape="1">
            <a:gsLst>
              <a:gs pos="0">
                <a:srgbClr val="66CCFF">
                  <a:shade val="30000"/>
                  <a:satMod val="115000"/>
                  <a:alpha val="90000"/>
                </a:srgbClr>
              </a:gs>
              <a:gs pos="50000">
                <a:srgbClr val="66CCFF">
                  <a:shade val="67500"/>
                  <a:satMod val="115000"/>
                </a:srgbClr>
              </a:gs>
              <a:gs pos="100000">
                <a:srgbClr val="66CCFF">
                  <a:shade val="100000"/>
                  <a:satMod val="115000"/>
                </a:srgbClr>
              </a:gs>
            </a:gsLst>
            <a:lin ang="5400000" scaled="1"/>
            <a:tileRect/>
          </a:gra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effectLst>
                  <a:outerShdw blurRad="38100" dist="38100" dir="2700000" algn="tl">
                    <a:srgbClr val="000000">
                      <a:alpha val="43137"/>
                    </a:srgbClr>
                  </a:outerShdw>
                </a:effectLst>
                <a:uLnTx/>
                <a:uFillTx/>
                <a:latin typeface="Arial" pitchFamily="34" charset="0"/>
                <a:ea typeface="+mn-ea"/>
                <a:cs typeface="+mn-cs"/>
              </a:rPr>
              <a:t>~ 1.</a:t>
            </a:r>
            <a:r>
              <a:rPr lang="en-US" b="1" dirty="0">
                <a:effectLst>
                  <a:outerShdw blurRad="38100" dist="38100" dir="2700000" algn="tl">
                    <a:srgbClr val="000000">
                      <a:alpha val="43137"/>
                    </a:srgbClr>
                  </a:outerShdw>
                </a:effectLst>
                <a:latin typeface="Arial" pitchFamily="34" charset="0"/>
              </a:rPr>
              <a:t>3</a:t>
            </a:r>
            <a:r>
              <a:rPr kumimoji="0" lang="en-US" b="1" i="0" u="none" strike="noStrike" kern="1200" cap="none" spc="0" normalizeH="0" baseline="0" noProof="0" dirty="0">
                <a:ln>
                  <a:noFill/>
                </a:ln>
                <a:effectLst>
                  <a:outerShdw blurRad="38100" dist="38100" dir="2700000" algn="tl">
                    <a:srgbClr val="000000">
                      <a:alpha val="43137"/>
                    </a:srgbClr>
                  </a:outerShdw>
                </a:effectLst>
                <a:uLnTx/>
                <a:uFillTx/>
                <a:latin typeface="Arial" pitchFamily="34" charset="0"/>
                <a:ea typeface="+mn-ea"/>
                <a:cs typeface="+mn-cs"/>
              </a:rPr>
              <a:t> Billion People</a:t>
            </a:r>
          </a:p>
        </p:txBody>
      </p:sp>
      <p:sp>
        <p:nvSpPr>
          <p:cNvPr id="44" name="Star: 5 Points 43">
            <a:extLst>
              <a:ext uri="{FF2B5EF4-FFF2-40B4-BE49-F238E27FC236}">
                <a16:creationId xmlns:a16="http://schemas.microsoft.com/office/drawing/2014/main" id="{142AD4C7-51AF-F14E-4248-C4FCBF3E1ADF}"/>
              </a:ext>
            </a:extLst>
          </p:cNvPr>
          <p:cNvSpPr/>
          <p:nvPr/>
        </p:nvSpPr>
        <p:spPr bwMode="auto">
          <a:xfrm>
            <a:off x="5621417" y="1759797"/>
            <a:ext cx="728992" cy="728992"/>
          </a:xfrm>
          <a:prstGeom prst="star5">
            <a:avLst/>
          </a:prstGeom>
          <a:solidFill>
            <a:srgbClr val="FFFF00"/>
          </a:solidFill>
          <a:ln w="57150" cap="flat" cmpd="sng" algn="ctr">
            <a:noFill/>
            <a:prstDash val="solid"/>
            <a:round/>
            <a:headEnd type="none" w="med" len="med"/>
            <a:tailEnd type="none" w="med" len="med"/>
          </a:ln>
          <a:effectLst>
            <a:glow rad="63500">
              <a:srgbClr val="000000">
                <a:alpha val="40000"/>
              </a:srgbClr>
            </a:glow>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Tree>
    <p:custDataLst>
      <p:tags r:id="rId1"/>
    </p:custDataLst>
    <p:extLst>
      <p:ext uri="{BB962C8B-B14F-4D97-AF65-F5344CB8AC3E}">
        <p14:creationId xmlns:p14="http://schemas.microsoft.com/office/powerpoint/2010/main" val="4291798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250"/>
                                        <p:tgtEl>
                                          <p:spTgt spid="40"/>
                                        </p:tgtEl>
                                      </p:cBhvr>
                                    </p:animEffect>
                                    <p:set>
                                      <p:cBhvr>
                                        <p:cTn id="7" dur="1" fill="hold">
                                          <p:stCondLst>
                                            <p:cond delay="1249"/>
                                          </p:stCondLst>
                                        </p:cTn>
                                        <p:tgtEl>
                                          <p:spTgt spid="40"/>
                                        </p:tgtEl>
                                        <p:attrNameLst>
                                          <p:attrName>style.visibility</p:attrName>
                                        </p:attrNameLst>
                                      </p:cBhvr>
                                      <p:to>
                                        <p:strVal val="hidden"/>
                                      </p:to>
                                    </p:set>
                                  </p:childTnLst>
                                </p:cTn>
                              </p:par>
                              <p:par>
                                <p:cTn id="8" presetID="42" presetClass="path" presetSubtype="0" accel="50000" decel="50000" fill="hold" nodeType="withEffect">
                                  <p:stCondLst>
                                    <p:cond delay="0"/>
                                  </p:stCondLst>
                                  <p:childTnLst>
                                    <p:animMotion origin="layout" path="M -1.94444E-6 1.11022E-16 L -0.27482 -0.01636 " pathEditMode="relative" rAng="0" ptsTypes="AA">
                                      <p:cBhvr>
                                        <p:cTn id="9" dur="1250" fill="hold"/>
                                        <p:tgtEl>
                                          <p:spTgt spid="40"/>
                                        </p:tgtEl>
                                        <p:attrNameLst>
                                          <p:attrName>ppt_x</p:attrName>
                                          <p:attrName>ppt_y</p:attrName>
                                        </p:attrNameLst>
                                      </p:cBhvr>
                                      <p:rCtr x="-13750" y="-833"/>
                                    </p:animMotion>
                                  </p:childTnLst>
                                </p:cTn>
                              </p:par>
                              <p:par>
                                <p:cTn id="10" presetID="6" presetClass="emph" presetSubtype="0" fill="hold" nodeType="withEffect">
                                  <p:stCondLst>
                                    <p:cond delay="0"/>
                                  </p:stCondLst>
                                  <p:childTnLst>
                                    <p:animScale>
                                      <p:cBhvr>
                                        <p:cTn id="11" dur="1250" fill="hold"/>
                                        <p:tgtEl>
                                          <p:spTgt spid="40"/>
                                        </p:tgtEl>
                                      </p:cBhvr>
                                      <p:by x="25000" y="25000"/>
                                    </p:animScale>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125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1.94444E-6 1.11022E-16 L 0.04566 0.33673 " pathEditMode="relative" rAng="0" ptsTypes="AA">
                                      <p:cBhvr>
                                        <p:cTn id="19" dur="1250" fill="hold"/>
                                        <p:tgtEl>
                                          <p:spTgt spid="53"/>
                                        </p:tgtEl>
                                        <p:attrNameLst>
                                          <p:attrName>ppt_x</p:attrName>
                                          <p:attrName>ppt_y</p:attrName>
                                        </p:attrNameLst>
                                      </p:cBhvr>
                                      <p:rCtr x="2274" y="16821"/>
                                    </p:animMotion>
                                  </p:childTnLst>
                                </p:cTn>
                              </p:par>
                              <p:par>
                                <p:cTn id="20" presetID="6" presetClass="emph" presetSubtype="0" fill="hold" nodeType="withEffect">
                                  <p:stCondLst>
                                    <p:cond delay="0"/>
                                  </p:stCondLst>
                                  <p:childTnLst>
                                    <p:animScale>
                                      <p:cBhvr>
                                        <p:cTn id="21" dur="1250" fill="hold"/>
                                        <p:tgtEl>
                                          <p:spTgt spid="53"/>
                                        </p:tgtEl>
                                      </p:cBhvr>
                                      <p:by x="25000" y="25000"/>
                                    </p:animScale>
                                  </p:childTnLst>
                                </p:cTn>
                              </p:par>
                              <p:par>
                                <p:cTn id="22" presetID="10" presetClass="exit" presetSubtype="0" fill="hold" nodeType="withEffect">
                                  <p:stCondLst>
                                    <p:cond delay="0"/>
                                  </p:stCondLst>
                                  <p:childTnLst>
                                    <p:animEffect transition="out" filter="fade">
                                      <p:cBhvr>
                                        <p:cTn id="23" dur="1250"/>
                                        <p:tgtEl>
                                          <p:spTgt spid="53"/>
                                        </p:tgtEl>
                                      </p:cBhvr>
                                    </p:animEffect>
                                    <p:set>
                                      <p:cBhvr>
                                        <p:cTn id="24" dur="1" fill="hold">
                                          <p:stCondLst>
                                            <p:cond delay="1249"/>
                                          </p:stCondLst>
                                        </p:cTn>
                                        <p:tgtEl>
                                          <p:spTgt spid="53"/>
                                        </p:tgtEl>
                                        <p:attrNameLst>
                                          <p:attrName>style.visibility</p:attrName>
                                        </p:attrNameLst>
                                      </p:cBhvr>
                                      <p:to>
                                        <p:strVal val="hidden"/>
                                      </p:to>
                                    </p:set>
                                  </p:childTnLst>
                                </p:cTn>
                              </p:par>
                            </p:childTnLst>
                          </p:cTn>
                        </p:par>
                        <p:par>
                          <p:cTn id="25" fill="hold">
                            <p:stCondLst>
                              <p:cond delay="1250"/>
                            </p:stCondLst>
                            <p:childTnLst>
                              <p:par>
                                <p:cTn id="26" presetID="22" presetClass="entr" presetSubtype="8" fill="hold"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wipe(left)">
                                      <p:cBhvr>
                                        <p:cTn id="28" dur="1250"/>
                                        <p:tgtEl>
                                          <p:spTgt spid="6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60"/>
                                        </p:tgtEl>
                                      </p:cBhvr>
                                    </p:animEffect>
                                    <p:set>
                                      <p:cBhvr>
                                        <p:cTn id="33" dur="1" fill="hold">
                                          <p:stCondLst>
                                            <p:cond delay="499"/>
                                          </p:stCondLst>
                                        </p:cTn>
                                        <p:tgtEl>
                                          <p:spTgt spid="60"/>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750"/>
                                        <p:tgtEl>
                                          <p:spTgt spid="22"/>
                                        </p:tgtEl>
                                      </p:cBhvr>
                                    </p:animEffect>
                                  </p:childTnLst>
                                </p:cTn>
                              </p:par>
                              <p:par>
                                <p:cTn id="37" presetID="10" presetClass="entr" presetSubtype="0" fill="hold" nodeType="with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750"/>
                                        <p:tgtEl>
                                          <p:spTgt spid="5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750"/>
                                        <p:tgtEl>
                                          <p:spTgt spid="4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750"/>
                                        <p:tgtEl>
                                          <p:spTgt spid="5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750"/>
                                        <p:tgtEl>
                                          <p:spTgt spid="4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75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750"/>
                                        <p:tgtEl>
                                          <p:spTgt spid="4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60"/>
                                        </p:tgtEl>
                                      </p:cBhvr>
                                    </p:animEffect>
                                    <p:set>
                                      <p:cBhvr>
                                        <p:cTn id="63" dur="1" fill="hold">
                                          <p:stCondLst>
                                            <p:cond delay="499"/>
                                          </p:stCondLst>
                                        </p:cTn>
                                        <p:tgtEl>
                                          <p:spTgt spid="6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47"/>
                                        </p:tgtEl>
                                      </p:cBhvr>
                                    </p:animEffect>
                                    <p:set>
                                      <p:cBhvr>
                                        <p:cTn id="66" dur="1" fill="hold">
                                          <p:stCondLst>
                                            <p:cond delay="499"/>
                                          </p:stCondLst>
                                        </p:cTn>
                                        <p:tgtEl>
                                          <p:spTgt spid="47"/>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48"/>
                                        </p:tgtEl>
                                      </p:cBhvr>
                                    </p:animEffect>
                                    <p:set>
                                      <p:cBhvr>
                                        <p:cTn id="69" dur="1" fill="hold">
                                          <p:stCondLst>
                                            <p:cond delay="499"/>
                                          </p:stCondLst>
                                        </p:cTn>
                                        <p:tgtEl>
                                          <p:spTgt spid="48"/>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49"/>
                                        </p:tgtEl>
                                      </p:cBhvr>
                                    </p:animEffect>
                                    <p:set>
                                      <p:cBhvr>
                                        <p:cTn id="72" dur="1" fill="hold">
                                          <p:stCondLst>
                                            <p:cond delay="499"/>
                                          </p:stCondLst>
                                        </p:cTn>
                                        <p:tgtEl>
                                          <p:spTgt spid="49"/>
                                        </p:tgtEl>
                                        <p:attrNameLst>
                                          <p:attrName>style.visibility</p:attrName>
                                        </p:attrNameLst>
                                      </p:cBhvr>
                                      <p:to>
                                        <p:strVal val="hidden"/>
                                      </p:to>
                                    </p:set>
                                  </p:childTnLst>
                                </p:cTn>
                              </p:par>
                              <p:par>
                                <p:cTn id="73" presetID="22" presetClass="entr" presetSubtype="8" fill="hold"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1250"/>
                                        <p:tgtEl>
                                          <p:spTgt spid="14"/>
                                        </p:tgtEl>
                                      </p:cBhvr>
                                    </p:animEffect>
                                  </p:childTnLst>
                                </p:cTn>
                              </p:par>
                              <p:par>
                                <p:cTn id="76" presetID="22" presetClass="entr" presetSubtype="4" fill="hold" nodeType="with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down)">
                                      <p:cBhvr>
                                        <p:cTn id="78" dur="1250"/>
                                        <p:tgtEl>
                                          <p:spTgt spid="11"/>
                                        </p:tgtEl>
                                      </p:cBhvr>
                                    </p:animEffect>
                                  </p:childTnLst>
                                </p:cTn>
                              </p:par>
                            </p:childTnLst>
                          </p:cTn>
                        </p:par>
                        <p:par>
                          <p:cTn id="79" fill="hold">
                            <p:stCondLst>
                              <p:cond delay="1250"/>
                            </p:stCondLst>
                            <p:childTnLst>
                              <p:par>
                                <p:cTn id="80" presetID="10" presetClass="entr" presetSubtype="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1500"/>
                                        <p:tgtEl>
                                          <p:spTgt spid="25"/>
                                        </p:tgtEl>
                                      </p:cBhvr>
                                    </p:animEffect>
                                  </p:childTnLst>
                                </p:cTn>
                              </p:par>
                              <p:par>
                                <p:cTn id="83" presetID="10" presetClass="exit" presetSubtype="0" fill="hold" nodeType="withEffect">
                                  <p:stCondLst>
                                    <p:cond delay="0"/>
                                  </p:stCondLst>
                                  <p:childTnLst>
                                    <p:animEffect transition="out" filter="fade">
                                      <p:cBhvr>
                                        <p:cTn id="84" dur="500"/>
                                        <p:tgtEl>
                                          <p:spTgt spid="54"/>
                                        </p:tgtEl>
                                      </p:cBhvr>
                                    </p:animEffect>
                                    <p:set>
                                      <p:cBhvr>
                                        <p:cTn id="85" dur="1" fill="hold">
                                          <p:stCondLst>
                                            <p:cond delay="499"/>
                                          </p:stCondLst>
                                        </p:cTn>
                                        <p:tgtEl>
                                          <p:spTgt spid="54"/>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wipe(left)">
                                      <p:cBhvr>
                                        <p:cTn id="90" dur="1500"/>
                                        <p:tgtEl>
                                          <p:spTgt spid="43"/>
                                        </p:tgtEl>
                                      </p:cBhvr>
                                    </p:animEffect>
                                  </p:childTnLst>
                                </p:cTn>
                              </p:par>
                              <p:par>
                                <p:cTn id="91" presetID="10" presetClass="exit" presetSubtype="0" fill="hold" nodeType="withEffect">
                                  <p:stCondLst>
                                    <p:cond delay="0"/>
                                  </p:stCondLst>
                                  <p:childTnLst>
                                    <p:animEffect transition="out" filter="fade">
                                      <p:cBhvr>
                                        <p:cTn id="92" dur="500"/>
                                        <p:tgtEl>
                                          <p:spTgt spid="56"/>
                                        </p:tgtEl>
                                      </p:cBhvr>
                                    </p:animEffect>
                                    <p:set>
                                      <p:cBhvr>
                                        <p:cTn id="93" dur="1" fill="hold">
                                          <p:stCondLst>
                                            <p:cond delay="499"/>
                                          </p:stCondLst>
                                        </p:cTn>
                                        <p:tgtEl>
                                          <p:spTgt spid="56"/>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55"/>
                                        </p:tgtEl>
                                      </p:cBhvr>
                                    </p:animEffect>
                                    <p:set>
                                      <p:cBhvr>
                                        <p:cTn id="96" dur="1" fill="hold">
                                          <p:stCondLst>
                                            <p:cond delay="499"/>
                                          </p:stCondLst>
                                        </p:cTn>
                                        <p:tgtEl>
                                          <p:spTgt spid="55"/>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42" presetClass="path" presetSubtype="0" accel="50000" decel="50000" fill="hold" grpId="1" nodeType="clickEffect">
                                  <p:stCondLst>
                                    <p:cond delay="0"/>
                                  </p:stCondLst>
                                  <p:childTnLst>
                                    <p:animMotion origin="layout" path="M 2.5E-6 5.55112E-17 L 0.18698 -0.06111 " pathEditMode="relative" rAng="0" ptsTypes="AA">
                                      <p:cBhvr>
                                        <p:cTn id="100" dur="2000" fill="hold"/>
                                        <p:tgtEl>
                                          <p:spTgt spid="25"/>
                                        </p:tgtEl>
                                        <p:attrNameLst>
                                          <p:attrName>ppt_x</p:attrName>
                                          <p:attrName>ppt_y</p:attrName>
                                        </p:attrNameLst>
                                      </p:cBhvr>
                                      <p:rCtr x="9340" y="-3056"/>
                                    </p:animMotion>
                                  </p:childTnLst>
                                </p:cTn>
                              </p:par>
                              <p:par>
                                <p:cTn id="101" presetID="6" presetClass="emph" presetSubtype="0" fill="hold" grpId="2" nodeType="withEffect">
                                  <p:stCondLst>
                                    <p:cond delay="0"/>
                                  </p:stCondLst>
                                  <p:childTnLst>
                                    <p:animScale>
                                      <p:cBhvr>
                                        <p:cTn id="102" dur="2000" fill="hold"/>
                                        <p:tgtEl>
                                          <p:spTgt spid="25"/>
                                        </p:tgtEl>
                                      </p:cBhvr>
                                      <p:by x="85000" y="85000"/>
                                    </p:animScale>
                                  </p:childTnLst>
                                </p:cTn>
                              </p:par>
                              <p:par>
                                <p:cTn id="103" presetID="10"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2000"/>
                                        <p:tgtEl>
                                          <p:spTgt spid="45"/>
                                        </p:tgtEl>
                                      </p:cBhvr>
                                    </p:animEffect>
                                  </p:childTnLst>
                                </p:cTn>
                              </p:par>
                            </p:childTnLst>
                          </p:cTn>
                        </p:par>
                      </p:childTnLst>
                    </p:cTn>
                  </p:par>
                  <p:par>
                    <p:cTn id="106" fill="hold">
                      <p:stCondLst>
                        <p:cond delay="indefinite"/>
                      </p:stCondLst>
                      <p:childTnLst>
                        <p:par>
                          <p:cTn id="107" fill="hold">
                            <p:stCondLst>
                              <p:cond delay="0"/>
                            </p:stCondLst>
                            <p:childTnLst>
                              <p:par>
                                <p:cTn id="108" presetID="31" presetClass="entr" presetSubtype="0" fill="hold" grpId="0" nodeType="clickEffect">
                                  <p:stCondLst>
                                    <p:cond delay="0"/>
                                  </p:stCondLst>
                                  <p:childTnLst>
                                    <p:set>
                                      <p:cBhvr>
                                        <p:cTn id="109" dur="1" fill="hold">
                                          <p:stCondLst>
                                            <p:cond delay="0"/>
                                          </p:stCondLst>
                                        </p:cTn>
                                        <p:tgtEl>
                                          <p:spTgt spid="44"/>
                                        </p:tgtEl>
                                        <p:attrNameLst>
                                          <p:attrName>style.visibility</p:attrName>
                                        </p:attrNameLst>
                                      </p:cBhvr>
                                      <p:to>
                                        <p:strVal val="visible"/>
                                      </p:to>
                                    </p:set>
                                    <p:anim calcmode="lin" valueType="num">
                                      <p:cBhvr>
                                        <p:cTn id="110" dur="1000" fill="hold"/>
                                        <p:tgtEl>
                                          <p:spTgt spid="44"/>
                                        </p:tgtEl>
                                        <p:attrNameLst>
                                          <p:attrName>ppt_w</p:attrName>
                                        </p:attrNameLst>
                                      </p:cBhvr>
                                      <p:tavLst>
                                        <p:tav tm="0">
                                          <p:val>
                                            <p:fltVal val="0"/>
                                          </p:val>
                                        </p:tav>
                                        <p:tav tm="100000">
                                          <p:val>
                                            <p:strVal val="#ppt_w"/>
                                          </p:val>
                                        </p:tav>
                                      </p:tavLst>
                                    </p:anim>
                                    <p:anim calcmode="lin" valueType="num">
                                      <p:cBhvr>
                                        <p:cTn id="111" dur="1000" fill="hold"/>
                                        <p:tgtEl>
                                          <p:spTgt spid="44"/>
                                        </p:tgtEl>
                                        <p:attrNameLst>
                                          <p:attrName>ppt_h</p:attrName>
                                        </p:attrNameLst>
                                      </p:cBhvr>
                                      <p:tavLst>
                                        <p:tav tm="0">
                                          <p:val>
                                            <p:fltVal val="0"/>
                                          </p:val>
                                        </p:tav>
                                        <p:tav tm="100000">
                                          <p:val>
                                            <p:strVal val="#ppt_h"/>
                                          </p:val>
                                        </p:tav>
                                      </p:tavLst>
                                    </p:anim>
                                    <p:anim calcmode="lin" valueType="num">
                                      <p:cBhvr>
                                        <p:cTn id="112" dur="1000" fill="hold"/>
                                        <p:tgtEl>
                                          <p:spTgt spid="44"/>
                                        </p:tgtEl>
                                        <p:attrNameLst>
                                          <p:attrName>style.rotation</p:attrName>
                                        </p:attrNameLst>
                                      </p:cBhvr>
                                      <p:tavLst>
                                        <p:tav tm="0">
                                          <p:val>
                                            <p:fltVal val="90"/>
                                          </p:val>
                                        </p:tav>
                                        <p:tav tm="100000">
                                          <p:val>
                                            <p:fltVal val="0"/>
                                          </p:val>
                                        </p:tav>
                                      </p:tavLst>
                                    </p:anim>
                                    <p:animEffect transition="in" filter="fade">
                                      <p:cBhvr>
                                        <p:cTn id="113" dur="1000"/>
                                        <p:tgtEl>
                                          <p:spTgt spid="44"/>
                                        </p:tgtEl>
                                      </p:cBhvr>
                                    </p:animEffect>
                                  </p:childTnLst>
                                </p:cTn>
                              </p:par>
                            </p:childTnLst>
                          </p:cTn>
                        </p:par>
                      </p:childTnLst>
                    </p:cTn>
                  </p:par>
                  <p:par>
                    <p:cTn id="114" fill="hold">
                      <p:stCondLst>
                        <p:cond delay="indefinite"/>
                      </p:stCondLst>
                      <p:childTnLst>
                        <p:par>
                          <p:cTn id="115" fill="hold">
                            <p:stCondLst>
                              <p:cond delay="0"/>
                            </p:stCondLst>
                            <p:childTnLst>
                              <p:par>
                                <p:cTn id="116" presetID="6" presetClass="emph" presetSubtype="0" fill="hold" grpId="1" nodeType="clickEffect">
                                  <p:stCondLst>
                                    <p:cond delay="0"/>
                                  </p:stCondLst>
                                  <p:childTnLst>
                                    <p:animScale>
                                      <p:cBhvr>
                                        <p:cTn id="117" dur="2000" fill="hold"/>
                                        <p:tgtEl>
                                          <p:spTgt spid="43"/>
                                        </p:tgtEl>
                                      </p:cBhvr>
                                      <p:by x="60000" y="60000"/>
                                    </p:animScale>
                                  </p:childTnLst>
                                </p:cTn>
                              </p:par>
                              <p:par>
                                <p:cTn id="118" presetID="42" presetClass="path" presetSubtype="0" accel="50000" decel="50000" fill="hold" grpId="2" nodeType="withEffect">
                                  <p:stCondLst>
                                    <p:cond delay="0"/>
                                  </p:stCondLst>
                                  <p:childTnLst>
                                    <p:animMotion origin="layout" path="M 2.22222E-6 -1.48148E-6 L 0.25295 -0.18457 " pathEditMode="relative" rAng="0" ptsTypes="AA">
                                      <p:cBhvr>
                                        <p:cTn id="119" dur="2000" fill="hold"/>
                                        <p:tgtEl>
                                          <p:spTgt spid="43"/>
                                        </p:tgtEl>
                                        <p:attrNameLst>
                                          <p:attrName>ppt_x</p:attrName>
                                          <p:attrName>ppt_y</p:attrName>
                                        </p:attrNameLst>
                                      </p:cBhvr>
                                      <p:rCtr x="12639" y="-92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48" grpId="0" animBg="1"/>
      <p:bldP spid="48" grpId="1" animBg="1"/>
      <p:bldP spid="49" grpId="0" animBg="1"/>
      <p:bldP spid="49" grpId="1" animBg="1"/>
      <p:bldP spid="43" grpId="0" animBg="1"/>
      <p:bldP spid="43" grpId="1" animBg="1"/>
      <p:bldP spid="43" grpId="2" animBg="1"/>
      <p:bldP spid="45" grpId="0" animBg="1"/>
      <p:bldP spid="25" grpId="0" animBg="1"/>
      <p:bldP spid="25" grpId="1" animBg="1"/>
      <p:bldP spid="25" grpId="2" animBg="1"/>
      <p:bldP spid="4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44DE-B577-014D-BFE2-04D035CE3868}"/>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BDFC1E1E-DDE6-C3AC-73D1-1DD6B5917963}"/>
              </a:ext>
            </a:extLst>
          </p:cNvPr>
          <p:cNvGraphicFramePr>
            <a:graphicFrameLocks/>
          </p:cNvGraphicFramePr>
          <p:nvPr/>
        </p:nvGraphicFramePr>
        <p:xfrm>
          <a:off x="457200" y="1047750"/>
          <a:ext cx="8229600" cy="3657600"/>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15">
            <a:extLst>
              <a:ext uri="{FF2B5EF4-FFF2-40B4-BE49-F238E27FC236}">
                <a16:creationId xmlns:a16="http://schemas.microsoft.com/office/drawing/2014/main" id="{979EAB69-D867-3F90-2A07-A1BA84FD99D5}"/>
              </a:ext>
            </a:extLst>
          </p:cNvPr>
          <p:cNvSpPr/>
          <p:nvPr/>
        </p:nvSpPr>
        <p:spPr>
          <a:xfrm>
            <a:off x="288733" y="-37036"/>
            <a:ext cx="8566535" cy="1160986"/>
          </a:xfrm>
          <a:prstGeom prst="rect">
            <a:avLst/>
          </a:prstGeom>
          <a:noFill/>
          <a:ln w="9525">
            <a:noFill/>
            <a:miter lim="800000"/>
            <a:headEnd/>
            <a:tailEnd/>
          </a:ln>
          <a:effectLst/>
        </p:spPr>
        <p:txBody>
          <a:bodyPr anchor="b" anchorCtr="1"/>
          <a:lstStyle/>
          <a:p>
            <a:pPr algn="ctr">
              <a:lnSpc>
                <a:spcPts val="2500"/>
              </a:lnSpc>
              <a:spcBef>
                <a:spcPts val="1200"/>
              </a:spcBef>
            </a:pPr>
            <a:r>
              <a:rPr lang="en-US" sz="4000" b="1" dirty="0">
                <a:effectLst>
                  <a:outerShdw blurRad="38100" dist="38100" dir="2700000" algn="tl">
                    <a:srgbClr val="000000"/>
                  </a:outerShdw>
                </a:effectLst>
                <a:latin typeface="Arial"/>
                <a:ea typeface="+mj-ea"/>
                <a:cs typeface="+mj-cs"/>
              </a:rPr>
              <a:t>Global Primary Energy </a:t>
            </a:r>
          </a:p>
          <a:p>
            <a:pPr algn="ctr">
              <a:lnSpc>
                <a:spcPts val="2500"/>
              </a:lnSpc>
              <a:spcBef>
                <a:spcPts val="1200"/>
              </a:spcBef>
            </a:pPr>
            <a:r>
              <a:rPr lang="en-US" sz="3600" b="1" i="1" dirty="0">
                <a:solidFill>
                  <a:schemeClr val="accent6">
                    <a:lumMod val="20000"/>
                    <a:lumOff val="80000"/>
                  </a:schemeClr>
                </a:solidFill>
                <a:effectLst>
                  <a:outerShdw blurRad="38100" dist="38100" dir="2700000" algn="tl">
                    <a:srgbClr val="000000"/>
                  </a:outerShdw>
                </a:effectLst>
                <a:latin typeface="Arial"/>
                <a:ea typeface="+mj-ea"/>
                <a:cs typeface="+mj-cs"/>
              </a:rPr>
              <a:t>50/50/50 Scenario</a:t>
            </a:r>
            <a:endParaRPr lang="en-US" sz="4400" b="1" i="1" dirty="0">
              <a:solidFill>
                <a:schemeClr val="accent6">
                  <a:lumMod val="20000"/>
                  <a:lumOff val="80000"/>
                </a:schemeClr>
              </a:solidFill>
              <a:effectLst>
                <a:outerShdw blurRad="38100" dist="38100" dir="2700000" algn="tl">
                  <a:srgbClr val="000000"/>
                </a:outerShdw>
              </a:effectLst>
              <a:latin typeface="Arial"/>
              <a:ea typeface="+mj-ea"/>
              <a:cs typeface="+mj-cs"/>
            </a:endParaRPr>
          </a:p>
        </p:txBody>
      </p:sp>
      <p:sp>
        <p:nvSpPr>
          <p:cNvPr id="3" name="TextBox 66">
            <a:extLst>
              <a:ext uri="{FF2B5EF4-FFF2-40B4-BE49-F238E27FC236}">
                <a16:creationId xmlns:a16="http://schemas.microsoft.com/office/drawing/2014/main" id="{AACBE074-6203-B6F7-6B16-ECD7872696E3}"/>
              </a:ext>
            </a:extLst>
          </p:cNvPr>
          <p:cNvSpPr txBox="1">
            <a:spLocks noChangeArrowheads="1"/>
          </p:cNvSpPr>
          <p:nvPr/>
        </p:nvSpPr>
        <p:spPr bwMode="auto">
          <a:xfrm>
            <a:off x="1562100" y="4914627"/>
            <a:ext cx="60198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lvl="0" algn="ctr">
              <a:buClr>
                <a:srgbClr val="FFCC66"/>
              </a:buClr>
              <a:buNone/>
              <a:defRPr/>
            </a:pPr>
            <a:r>
              <a:rPr kumimoji="0" lang="en-US" altLang="en-US" sz="7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Energy</a:t>
            </a:r>
            <a:r>
              <a:rPr lang="en-US" altLang="en-US" sz="700" b="1" dirty="0">
                <a:solidFill>
                  <a:srgbClr val="FFFFFF"/>
                </a:solidFill>
                <a:effectLst>
                  <a:outerShdw blurRad="38100" dist="38100" dir="2700000" algn="tl">
                    <a:srgbClr val="000000">
                      <a:alpha val="43137"/>
                    </a:srgbClr>
                  </a:outerShdw>
                </a:effectLst>
                <a:latin typeface="Arial"/>
              </a:rPr>
              <a:t> Institute Statistical Review of World Energy</a:t>
            </a:r>
            <a:r>
              <a:rPr kumimoji="0" lang="en-US" altLang="en-US" sz="7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 World Bank for historical GDP data. Future Scenario Tinker</a:t>
            </a:r>
            <a:endParaRPr kumimoji="0" 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graphicFrame>
        <p:nvGraphicFramePr>
          <p:cNvPr id="19" name="Chart 18">
            <a:extLst>
              <a:ext uri="{FF2B5EF4-FFF2-40B4-BE49-F238E27FC236}">
                <a16:creationId xmlns:a16="http://schemas.microsoft.com/office/drawing/2014/main" id="{25107889-77C3-5EE2-C311-B9C7C5F3B9C9}"/>
              </a:ext>
            </a:extLst>
          </p:cNvPr>
          <p:cNvGraphicFramePr>
            <a:graphicFrameLocks/>
          </p:cNvGraphicFramePr>
          <p:nvPr/>
        </p:nvGraphicFramePr>
        <p:xfrm>
          <a:off x="457201" y="1044685"/>
          <a:ext cx="6961366" cy="3663729"/>
        </p:xfrm>
        <a:graphic>
          <a:graphicData uri="http://schemas.openxmlformats.org/drawingml/2006/chart">
            <c:chart xmlns:c="http://schemas.openxmlformats.org/drawingml/2006/chart" xmlns:r="http://schemas.openxmlformats.org/officeDocument/2006/relationships" r:id="rId5"/>
          </a:graphicData>
        </a:graphic>
      </p:graphicFrame>
      <p:pic>
        <p:nvPicPr>
          <p:cNvPr id="1026" name="Picture 2">
            <a:extLst>
              <a:ext uri="{FF2B5EF4-FFF2-40B4-BE49-F238E27FC236}">
                <a16:creationId xmlns:a16="http://schemas.microsoft.com/office/drawing/2014/main" id="{A154A6B2-7AB8-A051-6274-D6605D42FE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2334" y="-60583"/>
            <a:ext cx="9144000" cy="5094287"/>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09219F9A-52EF-D2CB-54C6-422C2719535D}"/>
              </a:ext>
            </a:extLst>
          </p:cNvPr>
          <p:cNvCxnSpPr>
            <a:cxnSpLocks/>
          </p:cNvCxnSpPr>
          <p:nvPr/>
        </p:nvCxnSpPr>
        <p:spPr bwMode="auto">
          <a:xfrm flipH="1" flipV="1">
            <a:off x="4446847" y="3131670"/>
            <a:ext cx="2650" cy="1196216"/>
          </a:xfrm>
          <a:prstGeom prst="line">
            <a:avLst/>
          </a:prstGeom>
          <a:noFill/>
          <a:ln w="12700" cap="flat" cmpd="sng" algn="ctr">
            <a:solidFill>
              <a:schemeClr val="tx1"/>
            </a:solidFill>
            <a:prstDash val="sysDot"/>
            <a:round/>
            <a:headEnd type="none" w="med" len="med"/>
            <a:tailEnd type="none" w="med" len="med"/>
          </a:ln>
          <a:effectLst/>
        </p:spPr>
      </p:cxnSp>
      <p:grpSp>
        <p:nvGrpSpPr>
          <p:cNvPr id="1061" name="Group 1060">
            <a:extLst>
              <a:ext uri="{FF2B5EF4-FFF2-40B4-BE49-F238E27FC236}">
                <a16:creationId xmlns:a16="http://schemas.microsoft.com/office/drawing/2014/main" id="{69D4F9E0-B9CD-AEF9-68ED-60360835CAA1}"/>
              </a:ext>
            </a:extLst>
          </p:cNvPr>
          <p:cNvGrpSpPr/>
          <p:nvPr/>
        </p:nvGrpSpPr>
        <p:grpSpPr>
          <a:xfrm>
            <a:off x="7116771" y="1320083"/>
            <a:ext cx="2120981" cy="2945289"/>
            <a:chOff x="7116771" y="1320083"/>
            <a:chExt cx="2120981" cy="2945289"/>
          </a:xfrm>
        </p:grpSpPr>
        <p:sp>
          <p:nvSpPr>
            <p:cNvPr id="1059" name="TextBox 136">
              <a:extLst>
                <a:ext uri="{FF2B5EF4-FFF2-40B4-BE49-F238E27FC236}">
                  <a16:creationId xmlns:a16="http://schemas.microsoft.com/office/drawing/2014/main" id="{18602404-2DCA-10C5-947F-C9A3ED1A4DC8}"/>
                </a:ext>
              </a:extLst>
            </p:cNvPr>
            <p:cNvSpPr txBox="1">
              <a:spLocks noChangeArrowheads="1"/>
            </p:cNvSpPr>
            <p:nvPr/>
          </p:nvSpPr>
          <p:spPr bwMode="auto">
            <a:xfrm>
              <a:off x="7116771" y="2845047"/>
              <a:ext cx="1700711" cy="1420325"/>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defTabSz="914400" rtl="0" eaLnBrk="1" fontAlgn="base" latinLnBrk="0" hangingPunct="1">
                <a:lnSpc>
                  <a:spcPct val="150000"/>
                </a:lnSpc>
                <a:spcBef>
                  <a:spcPct val="0"/>
                </a:spcBef>
                <a:spcAft>
                  <a:spcPct val="0"/>
                </a:spcAft>
                <a:buClrTx/>
                <a:buSzTx/>
                <a:buFontTx/>
                <a:buNone/>
                <a:tabLst/>
                <a:defRPr/>
              </a:pPr>
              <a:r>
                <a:rPr lang="en-US" sz="20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Natural Gas</a:t>
              </a:r>
            </a:p>
            <a:p>
              <a:pPr marL="0" marR="0" lvl="0" indent="0" defTabSz="914400" rtl="0" eaLnBrk="1" fontAlgn="base" latinLnBrk="0" hangingPunct="1">
                <a:lnSpc>
                  <a:spcPct val="150000"/>
                </a:lnSpc>
                <a:spcBef>
                  <a:spcPct val="0"/>
                </a:spcBef>
                <a:spcAft>
                  <a:spcPct val="0"/>
                </a:spcAft>
                <a:buClrTx/>
                <a:buSzTx/>
                <a:buFontTx/>
                <a:buNone/>
                <a:tabLst/>
                <a:defRPr/>
              </a:pPr>
              <a:r>
                <a:rPr lang="en-US" sz="20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Oil</a:t>
              </a:r>
            </a:p>
            <a:p>
              <a:pPr marL="0" marR="0" lvl="0" indent="0" defTabSz="914400" rtl="0" eaLnBrk="1" fontAlgn="base" latinLnBrk="0" hangingPunct="1">
                <a:lnSpc>
                  <a:spcPct val="150000"/>
                </a:lnSpc>
                <a:spcBef>
                  <a:spcPct val="0"/>
                </a:spcBef>
                <a:spcAft>
                  <a:spcPct val="0"/>
                </a:spcAft>
                <a:buClrTx/>
                <a:buSzTx/>
                <a:buFontTx/>
                <a:buNone/>
                <a:tabLst/>
                <a:defRPr/>
              </a:pPr>
              <a:r>
                <a:rPr lang="en-US" sz="20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Coal</a:t>
              </a:r>
              <a:endParaRPr kumimoji="0" lang="en-US" sz="20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060" name="TextBox 136">
              <a:extLst>
                <a:ext uri="{FF2B5EF4-FFF2-40B4-BE49-F238E27FC236}">
                  <a16:creationId xmlns:a16="http://schemas.microsoft.com/office/drawing/2014/main" id="{BCB32541-88BE-DE8A-CF33-20C5F7BAAA29}"/>
                </a:ext>
              </a:extLst>
            </p:cNvPr>
            <p:cNvSpPr txBox="1">
              <a:spLocks noChangeArrowheads="1"/>
            </p:cNvSpPr>
            <p:nvPr/>
          </p:nvSpPr>
          <p:spPr bwMode="auto">
            <a:xfrm>
              <a:off x="7116771" y="1320083"/>
              <a:ext cx="2120981" cy="1420325"/>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defTabSz="914400" rtl="0" eaLnBrk="1" fontAlgn="base" latinLnBrk="0" hangingPunct="1">
                <a:lnSpc>
                  <a:spcPct val="150000"/>
                </a:lnSpc>
                <a:spcBef>
                  <a:spcPct val="0"/>
                </a:spcBef>
                <a:spcAft>
                  <a:spcPct val="0"/>
                </a:spcAft>
                <a:buClrTx/>
                <a:buSzTx/>
                <a:buFontTx/>
                <a:buNone/>
                <a:tabLst/>
                <a:defRPr/>
              </a:pPr>
              <a:r>
                <a:rPr lang="en-US" sz="20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Geo, Bio</a:t>
              </a:r>
            </a:p>
            <a:p>
              <a:pPr marL="0" marR="0" lvl="0" indent="0" defTabSz="914400" rtl="0" eaLnBrk="1" fontAlgn="base" latinLnBrk="0" hangingPunct="1">
                <a:lnSpc>
                  <a:spcPct val="150000"/>
                </a:lnSpc>
                <a:spcBef>
                  <a:spcPct val="0"/>
                </a:spcBef>
                <a:spcAft>
                  <a:spcPct val="0"/>
                </a:spcAft>
                <a:buClrTx/>
                <a:buSzTx/>
                <a:buFontTx/>
                <a:buNone/>
                <a:tabLst/>
                <a:defRPr/>
              </a:pPr>
              <a:r>
                <a:rPr lang="en-US" sz="20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Solar, Wind</a:t>
              </a:r>
            </a:p>
            <a:p>
              <a:pPr marL="0" marR="0" lvl="0" indent="0" defTabSz="914400" rtl="0" eaLnBrk="1" fontAlgn="base" latinLnBrk="0" hangingPunct="1">
                <a:lnSpc>
                  <a:spcPct val="150000"/>
                </a:lnSpc>
                <a:spcBef>
                  <a:spcPct val="0"/>
                </a:spcBef>
                <a:spcAft>
                  <a:spcPct val="0"/>
                </a:spcAft>
                <a:buClrTx/>
                <a:buSzTx/>
                <a:buFontTx/>
                <a:buNone/>
                <a:tabLst/>
                <a:defRPr/>
              </a:pPr>
              <a:r>
                <a:rPr lang="en-US" sz="20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Hydro, Nuclear</a:t>
              </a:r>
            </a:p>
          </p:txBody>
        </p:sp>
      </p:grpSp>
      <p:sp>
        <p:nvSpPr>
          <p:cNvPr id="4" name="TextBox 3">
            <a:extLst>
              <a:ext uri="{FF2B5EF4-FFF2-40B4-BE49-F238E27FC236}">
                <a16:creationId xmlns:a16="http://schemas.microsoft.com/office/drawing/2014/main" id="{41A7A035-6F35-2B21-E209-FEE0C74872F3}"/>
              </a:ext>
            </a:extLst>
          </p:cNvPr>
          <p:cNvSpPr txBox="1"/>
          <p:nvPr/>
        </p:nvSpPr>
        <p:spPr>
          <a:xfrm>
            <a:off x="3937884" y="2801793"/>
            <a:ext cx="878767" cy="461665"/>
          </a:xfrm>
          <a:prstGeom prst="rect">
            <a:avLst/>
          </a:prstGeom>
          <a:solidFill>
            <a:srgbClr val="000000"/>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b="1" dirty="0">
                <a:solidFill>
                  <a:srgbClr val="FFFFFF"/>
                </a:solidFill>
                <a:effectLst>
                  <a:outerShdw blurRad="38100" dist="38100" dir="2700000" algn="tl">
                    <a:srgbClr val="000000">
                      <a:alpha val="43137"/>
                    </a:srgbClr>
                  </a:outerShdw>
                </a:effectLst>
              </a:rPr>
              <a:t>~630</a:t>
            </a:r>
            <a:endPar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p:txBody>
      </p:sp>
      <p:sp>
        <p:nvSpPr>
          <p:cNvPr id="6" name="TextBox 5">
            <a:extLst>
              <a:ext uri="{FF2B5EF4-FFF2-40B4-BE49-F238E27FC236}">
                <a16:creationId xmlns:a16="http://schemas.microsoft.com/office/drawing/2014/main" id="{D7E7494D-ADA9-9F30-4274-F4FD80AFE4F2}"/>
              </a:ext>
            </a:extLst>
          </p:cNvPr>
          <p:cNvSpPr txBox="1"/>
          <p:nvPr/>
        </p:nvSpPr>
        <p:spPr>
          <a:xfrm>
            <a:off x="6261558" y="1123950"/>
            <a:ext cx="1050288" cy="461665"/>
          </a:xfrm>
          <a:prstGeom prst="rect">
            <a:avLst/>
          </a:prstGeom>
          <a:solidFill>
            <a:srgbClr val="000000"/>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400" b="1" dirty="0">
                <a:solidFill>
                  <a:srgbClr val="FFFFFF"/>
                </a:solidFill>
                <a:effectLst>
                  <a:outerShdw blurRad="38100" dist="38100" dir="2700000" algn="tl">
                    <a:srgbClr val="000000">
                      <a:alpha val="43137"/>
                    </a:srgbClr>
                  </a:outerShdw>
                </a:effectLst>
              </a:rPr>
              <a:t>~1800</a:t>
            </a:r>
            <a:endParaRPr kumimoji="0" 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p:txBody>
      </p:sp>
      <p:sp>
        <p:nvSpPr>
          <p:cNvPr id="5" name="Rectangle 4">
            <a:extLst>
              <a:ext uri="{FF2B5EF4-FFF2-40B4-BE49-F238E27FC236}">
                <a16:creationId xmlns:a16="http://schemas.microsoft.com/office/drawing/2014/main" id="{2FCD7AC8-13D2-FBD1-E9DB-56DD31171442}"/>
              </a:ext>
            </a:extLst>
          </p:cNvPr>
          <p:cNvSpPr/>
          <p:nvPr/>
        </p:nvSpPr>
        <p:spPr>
          <a:xfrm>
            <a:off x="2286000" y="1318559"/>
            <a:ext cx="2871450" cy="1446550"/>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Energy Addition</a:t>
            </a:r>
          </a:p>
        </p:txBody>
      </p:sp>
      <p:sp>
        <p:nvSpPr>
          <p:cNvPr id="23" name="Rectangle 22">
            <a:extLst>
              <a:ext uri="{FF2B5EF4-FFF2-40B4-BE49-F238E27FC236}">
                <a16:creationId xmlns:a16="http://schemas.microsoft.com/office/drawing/2014/main" id="{5C8D0700-A6B2-2A94-9CFA-1FB842C735CD}"/>
              </a:ext>
            </a:extLst>
          </p:cNvPr>
          <p:cNvSpPr/>
          <p:nvPr/>
        </p:nvSpPr>
        <p:spPr bwMode="auto">
          <a:xfrm>
            <a:off x="7010400" y="1730189"/>
            <a:ext cx="1978550" cy="2746561"/>
          </a:xfrm>
          <a:prstGeom prst="rect">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7" name="TextBox 6">
            <a:extLst>
              <a:ext uri="{FF2B5EF4-FFF2-40B4-BE49-F238E27FC236}">
                <a16:creationId xmlns:a16="http://schemas.microsoft.com/office/drawing/2014/main" id="{140E3109-50E6-D9E4-E375-5E9D829FC120}"/>
              </a:ext>
            </a:extLst>
          </p:cNvPr>
          <p:cNvSpPr txBox="1"/>
          <p:nvPr/>
        </p:nvSpPr>
        <p:spPr>
          <a:xfrm>
            <a:off x="5648007" y="3387864"/>
            <a:ext cx="811441" cy="70788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4000" b="1" dirty="0">
                <a:solidFill>
                  <a:srgbClr val="FFFFFF"/>
                </a:solidFill>
                <a:effectLst>
                  <a:outerShdw blurRad="38100" dist="38100" dir="2700000" algn="tl">
                    <a:srgbClr val="000000">
                      <a:alpha val="43137"/>
                    </a:srgbClr>
                  </a:outerShdw>
                </a:effectLst>
              </a:rPr>
              <a:t>2X</a:t>
            </a:r>
            <a:endParaRPr kumimoji="0" lang="en-US"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endParaRPr>
          </a:p>
        </p:txBody>
      </p:sp>
    </p:spTree>
    <p:custDataLst>
      <p:tags r:id="rId1"/>
    </p:custDataLst>
    <p:extLst>
      <p:ext uri="{BB962C8B-B14F-4D97-AF65-F5344CB8AC3E}">
        <p14:creationId xmlns:p14="http://schemas.microsoft.com/office/powerpoint/2010/main" val="1850289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1" nodeType="clickEffect">
                                  <p:stCondLst>
                                    <p:cond delay="0"/>
                                  </p:stCondLst>
                                  <p:childTnLst>
                                    <p:set>
                                      <p:cBhvr>
                                        <p:cTn id="13" dur="1" fill="hold">
                                          <p:stCondLst>
                                            <p:cond delay="0"/>
                                          </p:stCondLst>
                                        </p:cTn>
                                        <p:tgtEl>
                                          <p:spTgt spid="2">
                                            <p:graphicEl>
                                              <a:chart seriesIdx="0" categoryIdx="-4" bldStep="series"/>
                                            </p:graphicEl>
                                          </p:spTgt>
                                        </p:tgtEl>
                                        <p:attrNameLst>
                                          <p:attrName>style.visibility</p:attrName>
                                        </p:attrNameLst>
                                      </p:cBhvr>
                                      <p:to>
                                        <p:strVal val="visible"/>
                                      </p:to>
                                    </p:set>
                                    <p:animEffect transition="in" filter="wipe(left)">
                                      <p:cBhvr>
                                        <p:cTn id="14" dur="1250"/>
                                        <p:tgtEl>
                                          <p:spTgt spid="2">
                                            <p:graphicEl>
                                              <a:chart seriesIdx="0" categoryIdx="-4" bldStep="series"/>
                                            </p:graphicEl>
                                          </p:spTgt>
                                        </p:tgtEl>
                                      </p:cBhvr>
                                    </p:animEffect>
                                  </p:childTnLst>
                                </p:cTn>
                              </p:par>
                              <p:par>
                                <p:cTn id="15" presetID="10" presetClass="exit" presetSubtype="0" fill="hold" grpId="1" nodeType="withEffect">
                                  <p:stCondLst>
                                    <p:cond delay="0"/>
                                  </p:stCondLst>
                                  <p:childTnLst>
                                    <p:animEffect transition="out" filter="fade">
                                      <p:cBhvr>
                                        <p:cTn id="16" dur="500"/>
                                        <p:tgtEl>
                                          <p:spTgt spid="23"/>
                                        </p:tgtEl>
                                      </p:cBhvr>
                                    </p:animEffect>
                                    <p:set>
                                      <p:cBhvr>
                                        <p:cTn id="17" dur="1" fill="hold">
                                          <p:stCondLst>
                                            <p:cond delay="499"/>
                                          </p:stCondLst>
                                        </p:cTn>
                                        <p:tgtEl>
                                          <p:spTgt spid="23"/>
                                        </p:tgtEl>
                                        <p:attrNameLst>
                                          <p:attrName>style.visibility</p:attrName>
                                        </p:attrNameLst>
                                      </p:cBhvr>
                                      <p:to>
                                        <p:strVal val="hidden"/>
                                      </p:to>
                                    </p:set>
                                  </p:childTnLst>
                                </p:cTn>
                              </p:par>
                              <p:par>
                                <p:cTn id="18" presetID="22" presetClass="entr" presetSubtype="4"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down)">
                                      <p:cBhvr>
                                        <p:cTn id="20" dur="1250"/>
                                        <p:tgtEl>
                                          <p:spTgt spid="20"/>
                                        </p:tgtEl>
                                      </p:cBhvr>
                                    </p:animEffect>
                                  </p:childTnLst>
                                </p:cTn>
                              </p:par>
                              <p:par>
                                <p:cTn id="21" presetID="22" presetClass="entr" presetSubtype="8" fill="hold" grpId="1" nodeType="withEffect">
                                  <p:stCondLst>
                                    <p:cond delay="0"/>
                                  </p:stCondLst>
                                  <p:childTnLst>
                                    <p:set>
                                      <p:cBhvr>
                                        <p:cTn id="22" dur="1" fill="hold">
                                          <p:stCondLst>
                                            <p:cond delay="0"/>
                                          </p:stCondLst>
                                        </p:cTn>
                                        <p:tgtEl>
                                          <p:spTgt spid="2">
                                            <p:graphicEl>
                                              <a:chart seriesIdx="1" categoryIdx="-4" bldStep="series"/>
                                            </p:graphicEl>
                                          </p:spTgt>
                                        </p:tgtEl>
                                        <p:attrNameLst>
                                          <p:attrName>style.visibility</p:attrName>
                                        </p:attrNameLst>
                                      </p:cBhvr>
                                      <p:to>
                                        <p:strVal val="visible"/>
                                      </p:to>
                                    </p:set>
                                    <p:animEffect transition="in" filter="wipe(left)">
                                      <p:cBhvr>
                                        <p:cTn id="23" dur="1250"/>
                                        <p:tgtEl>
                                          <p:spTgt spid="2">
                                            <p:graphicEl>
                                              <a:chart seriesIdx="1" categoryIdx="-4" bldStep="series"/>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1" nodeType="clickEffect">
                                  <p:stCondLst>
                                    <p:cond delay="0"/>
                                  </p:stCondLst>
                                  <p:childTnLst>
                                    <p:set>
                                      <p:cBhvr>
                                        <p:cTn id="27" dur="1" fill="hold">
                                          <p:stCondLst>
                                            <p:cond delay="0"/>
                                          </p:stCondLst>
                                        </p:cTn>
                                        <p:tgtEl>
                                          <p:spTgt spid="2">
                                            <p:graphicEl>
                                              <a:chart seriesIdx="2" categoryIdx="-4" bldStep="series"/>
                                            </p:graphicEl>
                                          </p:spTgt>
                                        </p:tgtEl>
                                        <p:attrNameLst>
                                          <p:attrName>style.visibility</p:attrName>
                                        </p:attrNameLst>
                                      </p:cBhvr>
                                      <p:to>
                                        <p:strVal val="visible"/>
                                      </p:to>
                                    </p:set>
                                    <p:animEffect transition="in" filter="wipe(left)">
                                      <p:cBhvr>
                                        <p:cTn id="28" dur="1250"/>
                                        <p:tgtEl>
                                          <p:spTgt spid="2">
                                            <p:graphicEl>
                                              <a:chart seriesIdx="2" categoryIdx="-4" bldStep="series"/>
                                            </p:graphicEl>
                                          </p:spTgt>
                                        </p:tgtEl>
                                      </p:cBhvr>
                                    </p:animEffect>
                                  </p:childTnLst>
                                </p:cTn>
                              </p:par>
                              <p:par>
                                <p:cTn id="29" presetID="22" presetClass="entr" presetSubtype="8" fill="hold" grpId="1" nodeType="withEffect">
                                  <p:stCondLst>
                                    <p:cond delay="0"/>
                                  </p:stCondLst>
                                  <p:childTnLst>
                                    <p:set>
                                      <p:cBhvr>
                                        <p:cTn id="30" dur="1" fill="hold">
                                          <p:stCondLst>
                                            <p:cond delay="0"/>
                                          </p:stCondLst>
                                        </p:cTn>
                                        <p:tgtEl>
                                          <p:spTgt spid="2">
                                            <p:graphicEl>
                                              <a:chart seriesIdx="3" categoryIdx="-4" bldStep="series"/>
                                            </p:graphicEl>
                                          </p:spTgt>
                                        </p:tgtEl>
                                        <p:attrNameLst>
                                          <p:attrName>style.visibility</p:attrName>
                                        </p:attrNameLst>
                                      </p:cBhvr>
                                      <p:to>
                                        <p:strVal val="visible"/>
                                      </p:to>
                                    </p:set>
                                    <p:animEffect transition="in" filter="wipe(left)">
                                      <p:cBhvr>
                                        <p:cTn id="31" dur="1250"/>
                                        <p:tgtEl>
                                          <p:spTgt spid="2">
                                            <p:graphicEl>
                                              <a:chart seriesIdx="3" categoryIdx="-4" bldStep="series"/>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1" nodeType="clickEffect">
                                  <p:stCondLst>
                                    <p:cond delay="0"/>
                                  </p:stCondLst>
                                  <p:childTnLst>
                                    <p:set>
                                      <p:cBhvr>
                                        <p:cTn id="35" dur="1" fill="hold">
                                          <p:stCondLst>
                                            <p:cond delay="0"/>
                                          </p:stCondLst>
                                        </p:cTn>
                                        <p:tgtEl>
                                          <p:spTgt spid="2">
                                            <p:graphicEl>
                                              <a:chart seriesIdx="4" categoryIdx="-4" bldStep="series"/>
                                            </p:graphicEl>
                                          </p:spTgt>
                                        </p:tgtEl>
                                        <p:attrNameLst>
                                          <p:attrName>style.visibility</p:attrName>
                                        </p:attrNameLst>
                                      </p:cBhvr>
                                      <p:to>
                                        <p:strVal val="visible"/>
                                      </p:to>
                                    </p:set>
                                    <p:animEffect transition="in" filter="wipe(left)">
                                      <p:cBhvr>
                                        <p:cTn id="36" dur="1250"/>
                                        <p:tgtEl>
                                          <p:spTgt spid="2">
                                            <p:graphicEl>
                                              <a:chart seriesIdx="4" categoryIdx="-4" bldStep="series"/>
                                            </p:graphicEl>
                                          </p:spTgt>
                                        </p:tgtEl>
                                      </p:cBhvr>
                                    </p:animEffect>
                                  </p:childTnLst>
                                </p:cTn>
                              </p:par>
                              <p:par>
                                <p:cTn id="37" presetID="22" presetClass="entr" presetSubtype="8" fill="hold" grpId="1" nodeType="withEffect">
                                  <p:stCondLst>
                                    <p:cond delay="0"/>
                                  </p:stCondLst>
                                  <p:childTnLst>
                                    <p:set>
                                      <p:cBhvr>
                                        <p:cTn id="38" dur="1" fill="hold">
                                          <p:stCondLst>
                                            <p:cond delay="0"/>
                                          </p:stCondLst>
                                        </p:cTn>
                                        <p:tgtEl>
                                          <p:spTgt spid="2">
                                            <p:graphicEl>
                                              <a:chart seriesIdx="5" categoryIdx="-4" bldStep="series"/>
                                            </p:graphicEl>
                                          </p:spTgt>
                                        </p:tgtEl>
                                        <p:attrNameLst>
                                          <p:attrName>style.visibility</p:attrName>
                                        </p:attrNameLst>
                                      </p:cBhvr>
                                      <p:to>
                                        <p:strVal val="visible"/>
                                      </p:to>
                                    </p:set>
                                    <p:animEffect transition="in" filter="wipe(left)">
                                      <p:cBhvr>
                                        <p:cTn id="39" dur="1250"/>
                                        <p:tgtEl>
                                          <p:spTgt spid="2">
                                            <p:graphicEl>
                                              <a:chart seriesIdx="5" categoryIdx="-4" bldStep="series"/>
                                            </p:graphicEl>
                                          </p:spTgt>
                                        </p:tgtEl>
                                      </p:cBhvr>
                                    </p:animEffect>
                                  </p:childTnLst>
                                </p:cTn>
                              </p:par>
                              <p:par>
                                <p:cTn id="40" presetID="22" presetClass="entr" presetSubtype="8" fill="hold" grpId="1" nodeType="withEffect">
                                  <p:stCondLst>
                                    <p:cond delay="0"/>
                                  </p:stCondLst>
                                  <p:childTnLst>
                                    <p:set>
                                      <p:cBhvr>
                                        <p:cTn id="41" dur="1" fill="hold">
                                          <p:stCondLst>
                                            <p:cond delay="0"/>
                                          </p:stCondLst>
                                        </p:cTn>
                                        <p:tgtEl>
                                          <p:spTgt spid="2">
                                            <p:graphicEl>
                                              <a:chart seriesIdx="6" categoryIdx="-4" bldStep="series"/>
                                            </p:graphicEl>
                                          </p:spTgt>
                                        </p:tgtEl>
                                        <p:attrNameLst>
                                          <p:attrName>style.visibility</p:attrName>
                                        </p:attrNameLst>
                                      </p:cBhvr>
                                      <p:to>
                                        <p:strVal val="visible"/>
                                      </p:to>
                                    </p:set>
                                    <p:animEffect transition="in" filter="wipe(left)">
                                      <p:cBhvr>
                                        <p:cTn id="42" dur="1250"/>
                                        <p:tgtEl>
                                          <p:spTgt spid="2">
                                            <p:graphicEl>
                                              <a:chart seriesIdx="6" categoryIdx="-4" bldStep="series"/>
                                            </p:graphicEl>
                                          </p:spTgt>
                                        </p:tgtEl>
                                      </p:cBhvr>
                                    </p:animEffect>
                                  </p:childTnLst>
                                </p:cTn>
                              </p:par>
                              <p:par>
                                <p:cTn id="43" presetID="22" presetClass="entr" presetSubtype="8" fill="hold" grpId="1" nodeType="withEffect">
                                  <p:stCondLst>
                                    <p:cond delay="0"/>
                                  </p:stCondLst>
                                  <p:childTnLst>
                                    <p:set>
                                      <p:cBhvr>
                                        <p:cTn id="44" dur="1" fill="hold">
                                          <p:stCondLst>
                                            <p:cond delay="0"/>
                                          </p:stCondLst>
                                        </p:cTn>
                                        <p:tgtEl>
                                          <p:spTgt spid="2">
                                            <p:graphicEl>
                                              <a:chart seriesIdx="7" categoryIdx="-4" bldStep="series"/>
                                            </p:graphicEl>
                                          </p:spTgt>
                                        </p:tgtEl>
                                        <p:attrNameLst>
                                          <p:attrName>style.visibility</p:attrName>
                                        </p:attrNameLst>
                                      </p:cBhvr>
                                      <p:to>
                                        <p:strVal val="visible"/>
                                      </p:to>
                                    </p:set>
                                    <p:animEffect transition="in" filter="wipe(left)">
                                      <p:cBhvr>
                                        <p:cTn id="45" dur="1250"/>
                                        <p:tgtEl>
                                          <p:spTgt spid="2">
                                            <p:graphicEl>
                                              <a:chart seriesIdx="7" categoryIdx="-4" bldStep="series"/>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1000"/>
                                        <p:tgtEl>
                                          <p:spTgt spid="4"/>
                                        </p:tgtEl>
                                      </p:cBhvr>
                                    </p:animEffect>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1000"/>
                                        <p:tgtEl>
                                          <p:spTgt spid="6"/>
                                        </p:tgtEl>
                                      </p:cBhvr>
                                    </p:animEffect>
                                  </p:childTnLst>
                                </p:cTn>
                              </p:par>
                            </p:childTnLst>
                          </p:cTn>
                        </p:par>
                        <p:par>
                          <p:cTn id="55" fill="hold">
                            <p:stCondLst>
                              <p:cond delay="2000"/>
                            </p:stCondLst>
                            <p:childTnLst>
                              <p:par>
                                <p:cTn id="56" presetID="53" presetClass="entr" presetSubtype="16" fill="hold" grpId="0" nodeType="after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1000" fill="hold"/>
                                        <p:tgtEl>
                                          <p:spTgt spid="5"/>
                                        </p:tgtEl>
                                        <p:attrNameLst>
                                          <p:attrName>ppt_w</p:attrName>
                                        </p:attrNameLst>
                                      </p:cBhvr>
                                      <p:tavLst>
                                        <p:tav tm="0">
                                          <p:val>
                                            <p:fltVal val="0"/>
                                          </p:val>
                                        </p:tav>
                                        <p:tav tm="100000">
                                          <p:val>
                                            <p:strVal val="#ppt_w"/>
                                          </p:val>
                                        </p:tav>
                                      </p:tavLst>
                                    </p:anim>
                                    <p:anim calcmode="lin" valueType="num">
                                      <p:cBhvr>
                                        <p:cTn id="59" dur="1000" fill="hold"/>
                                        <p:tgtEl>
                                          <p:spTgt spid="5"/>
                                        </p:tgtEl>
                                        <p:attrNameLst>
                                          <p:attrName>ppt_h</p:attrName>
                                        </p:attrNameLst>
                                      </p:cBhvr>
                                      <p:tavLst>
                                        <p:tav tm="0">
                                          <p:val>
                                            <p:fltVal val="0"/>
                                          </p:val>
                                        </p:tav>
                                        <p:tav tm="100000">
                                          <p:val>
                                            <p:strVal val="#ppt_h"/>
                                          </p:val>
                                        </p:tav>
                                      </p:tavLst>
                                    </p:anim>
                                    <p:animEffect transition="in" filter="fade">
                                      <p:cBhvr>
                                        <p:cTn id="60" dur="1000"/>
                                        <p:tgtEl>
                                          <p:spTgt spid="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grpId="1" nodeType="clickEffect">
                                  <p:stCondLst>
                                    <p:cond delay="0"/>
                                  </p:stCondLst>
                                  <p:childTnLst>
                                    <p:animEffect transition="out" filter="fade">
                                      <p:cBhvr>
                                        <p:cTn id="64" dur="500"/>
                                        <p:tgtEl>
                                          <p:spTgt spid="5"/>
                                        </p:tgtEl>
                                      </p:cBhvr>
                                    </p:animEffect>
                                    <p:set>
                                      <p:cBhvr>
                                        <p:cTn id="65" dur="1" fill="hold">
                                          <p:stCondLst>
                                            <p:cond delay="499"/>
                                          </p:stCondLst>
                                        </p:cTn>
                                        <p:tgtEl>
                                          <p:spTgt spid="5"/>
                                        </p:tgtEl>
                                        <p:attrNameLst>
                                          <p:attrName>style.visibility</p:attrName>
                                        </p:attrNameLst>
                                      </p:cBhvr>
                                      <p:to>
                                        <p:strVal val="hidden"/>
                                      </p:to>
                                    </p:set>
                                  </p:childTnLst>
                                </p:cTn>
                              </p:par>
                              <p:par>
                                <p:cTn id="66" presetID="22" presetClass="exit" presetSubtype="8" fill="hold" grpId="0" nodeType="withEffect">
                                  <p:stCondLst>
                                    <p:cond delay="0"/>
                                  </p:stCondLst>
                                  <p:childTnLst>
                                    <p:animEffect transition="out" filter="wipe(left)">
                                      <p:cBhvr>
                                        <p:cTn id="67" dur="2000"/>
                                        <p:tgtEl>
                                          <p:spTgt spid="2">
                                            <p:graphicEl>
                                              <a:chart seriesIdx="7" categoryIdx="-4" bldStep="series"/>
                                            </p:graphicEl>
                                          </p:spTgt>
                                        </p:tgtEl>
                                      </p:cBhvr>
                                    </p:animEffect>
                                    <p:set>
                                      <p:cBhvr>
                                        <p:cTn id="68" dur="1" fill="hold">
                                          <p:stCondLst>
                                            <p:cond delay="1999"/>
                                          </p:stCondLst>
                                        </p:cTn>
                                        <p:tgtEl>
                                          <p:spTgt spid="2">
                                            <p:graphicEl>
                                              <a:chart seriesIdx="7" categoryIdx="-4" bldStep="series"/>
                                            </p:graphicEl>
                                          </p:spTgt>
                                        </p:tgtEl>
                                        <p:attrNameLst>
                                          <p:attrName>style.visibility</p:attrName>
                                        </p:attrNameLst>
                                      </p:cBhvr>
                                      <p:to>
                                        <p:strVal val="hidden"/>
                                      </p:to>
                                    </p:set>
                                  </p:childTnLst>
                                </p:cTn>
                              </p:par>
                              <p:par>
                                <p:cTn id="69" presetID="22" presetClass="exit" presetSubtype="8" fill="hold" grpId="0" nodeType="withEffect">
                                  <p:stCondLst>
                                    <p:cond delay="0"/>
                                  </p:stCondLst>
                                  <p:childTnLst>
                                    <p:animEffect transition="out" filter="wipe(left)">
                                      <p:cBhvr>
                                        <p:cTn id="70" dur="2000"/>
                                        <p:tgtEl>
                                          <p:spTgt spid="2">
                                            <p:graphicEl>
                                              <a:chart seriesIdx="6" categoryIdx="-4" bldStep="series"/>
                                            </p:graphicEl>
                                          </p:spTgt>
                                        </p:tgtEl>
                                      </p:cBhvr>
                                    </p:animEffect>
                                    <p:set>
                                      <p:cBhvr>
                                        <p:cTn id="71" dur="1" fill="hold">
                                          <p:stCondLst>
                                            <p:cond delay="1999"/>
                                          </p:stCondLst>
                                        </p:cTn>
                                        <p:tgtEl>
                                          <p:spTgt spid="2">
                                            <p:graphicEl>
                                              <a:chart seriesIdx="6" categoryIdx="-4" bldStep="series"/>
                                            </p:graphicEl>
                                          </p:spTgt>
                                        </p:tgtEl>
                                        <p:attrNameLst>
                                          <p:attrName>style.visibility</p:attrName>
                                        </p:attrNameLst>
                                      </p:cBhvr>
                                      <p:to>
                                        <p:strVal val="hidden"/>
                                      </p:to>
                                    </p:set>
                                  </p:childTnLst>
                                </p:cTn>
                              </p:par>
                              <p:par>
                                <p:cTn id="72" presetID="22" presetClass="exit" presetSubtype="8" fill="hold" grpId="0" nodeType="withEffect">
                                  <p:stCondLst>
                                    <p:cond delay="0"/>
                                  </p:stCondLst>
                                  <p:childTnLst>
                                    <p:animEffect transition="out" filter="wipe(left)">
                                      <p:cBhvr>
                                        <p:cTn id="73" dur="2000"/>
                                        <p:tgtEl>
                                          <p:spTgt spid="2">
                                            <p:graphicEl>
                                              <a:chart seriesIdx="5" categoryIdx="-4" bldStep="series"/>
                                            </p:graphicEl>
                                          </p:spTgt>
                                        </p:tgtEl>
                                      </p:cBhvr>
                                    </p:animEffect>
                                    <p:set>
                                      <p:cBhvr>
                                        <p:cTn id="74" dur="1" fill="hold">
                                          <p:stCondLst>
                                            <p:cond delay="1999"/>
                                          </p:stCondLst>
                                        </p:cTn>
                                        <p:tgtEl>
                                          <p:spTgt spid="2">
                                            <p:graphicEl>
                                              <a:chart seriesIdx="5" categoryIdx="-4" bldStep="series"/>
                                            </p:graphicEl>
                                          </p:spTgt>
                                        </p:tgtEl>
                                        <p:attrNameLst>
                                          <p:attrName>style.visibility</p:attrName>
                                        </p:attrNameLst>
                                      </p:cBhvr>
                                      <p:to>
                                        <p:strVal val="hidden"/>
                                      </p:to>
                                    </p:set>
                                  </p:childTnLst>
                                </p:cTn>
                              </p:par>
                              <p:par>
                                <p:cTn id="75" presetID="22" presetClass="exit" presetSubtype="8" fill="hold" grpId="0" nodeType="withEffect">
                                  <p:stCondLst>
                                    <p:cond delay="0"/>
                                  </p:stCondLst>
                                  <p:childTnLst>
                                    <p:animEffect transition="out" filter="wipe(left)">
                                      <p:cBhvr>
                                        <p:cTn id="76" dur="2000"/>
                                        <p:tgtEl>
                                          <p:spTgt spid="2">
                                            <p:graphicEl>
                                              <a:chart seriesIdx="4" categoryIdx="-4" bldStep="series"/>
                                            </p:graphicEl>
                                          </p:spTgt>
                                        </p:tgtEl>
                                      </p:cBhvr>
                                    </p:animEffect>
                                    <p:set>
                                      <p:cBhvr>
                                        <p:cTn id="77" dur="1" fill="hold">
                                          <p:stCondLst>
                                            <p:cond delay="1999"/>
                                          </p:stCondLst>
                                        </p:cTn>
                                        <p:tgtEl>
                                          <p:spTgt spid="2">
                                            <p:graphicEl>
                                              <a:chart seriesIdx="4" categoryIdx="-4" bldStep="series"/>
                                            </p:graphicEl>
                                          </p:spTgt>
                                        </p:tgtEl>
                                        <p:attrNameLst>
                                          <p:attrName>style.visibility</p:attrName>
                                        </p:attrNameLst>
                                      </p:cBhvr>
                                      <p:to>
                                        <p:strVal val="hidden"/>
                                      </p:to>
                                    </p:set>
                                  </p:childTnLst>
                                </p:cTn>
                              </p:par>
                              <p:par>
                                <p:cTn id="78" presetID="22" presetClass="exit" presetSubtype="8" fill="hold" grpId="0" nodeType="withEffect">
                                  <p:stCondLst>
                                    <p:cond delay="0"/>
                                  </p:stCondLst>
                                  <p:childTnLst>
                                    <p:animEffect transition="out" filter="wipe(left)">
                                      <p:cBhvr>
                                        <p:cTn id="79" dur="2000"/>
                                        <p:tgtEl>
                                          <p:spTgt spid="2">
                                            <p:graphicEl>
                                              <a:chart seriesIdx="3" categoryIdx="-4" bldStep="series"/>
                                            </p:graphicEl>
                                          </p:spTgt>
                                        </p:tgtEl>
                                      </p:cBhvr>
                                    </p:animEffect>
                                    <p:set>
                                      <p:cBhvr>
                                        <p:cTn id="80" dur="1" fill="hold">
                                          <p:stCondLst>
                                            <p:cond delay="1999"/>
                                          </p:stCondLst>
                                        </p:cTn>
                                        <p:tgtEl>
                                          <p:spTgt spid="2">
                                            <p:graphicEl>
                                              <a:chart seriesIdx="3" categoryIdx="-4" bldStep="series"/>
                                            </p:graphicEl>
                                          </p:spTgt>
                                        </p:tgtEl>
                                        <p:attrNameLst>
                                          <p:attrName>style.visibility</p:attrName>
                                        </p:attrNameLst>
                                      </p:cBhvr>
                                      <p:to>
                                        <p:strVal val="hidden"/>
                                      </p:to>
                                    </p:set>
                                  </p:childTnLst>
                                </p:cTn>
                              </p:par>
                              <p:par>
                                <p:cTn id="81" presetID="22" presetClass="exit" presetSubtype="8" fill="hold" grpId="0" nodeType="withEffect">
                                  <p:stCondLst>
                                    <p:cond delay="0"/>
                                  </p:stCondLst>
                                  <p:childTnLst>
                                    <p:animEffect transition="out" filter="wipe(left)">
                                      <p:cBhvr>
                                        <p:cTn id="82" dur="2000"/>
                                        <p:tgtEl>
                                          <p:spTgt spid="2">
                                            <p:graphicEl>
                                              <a:chart seriesIdx="2" categoryIdx="-4" bldStep="series"/>
                                            </p:graphicEl>
                                          </p:spTgt>
                                        </p:tgtEl>
                                      </p:cBhvr>
                                    </p:animEffect>
                                    <p:set>
                                      <p:cBhvr>
                                        <p:cTn id="83" dur="1" fill="hold">
                                          <p:stCondLst>
                                            <p:cond delay="1999"/>
                                          </p:stCondLst>
                                        </p:cTn>
                                        <p:tgtEl>
                                          <p:spTgt spid="2">
                                            <p:graphicEl>
                                              <a:chart seriesIdx="2" categoryIdx="-4" bldStep="series"/>
                                            </p:graphicEl>
                                          </p:spTgt>
                                        </p:tgtEl>
                                        <p:attrNameLst>
                                          <p:attrName>style.visibility</p:attrName>
                                        </p:attrNameLst>
                                      </p:cBhvr>
                                      <p:to>
                                        <p:strVal val="hidden"/>
                                      </p:to>
                                    </p:set>
                                  </p:childTnLst>
                                </p:cTn>
                              </p:par>
                              <p:par>
                                <p:cTn id="84" presetID="22" presetClass="exit" presetSubtype="8" fill="hold" grpId="0" nodeType="withEffect">
                                  <p:stCondLst>
                                    <p:cond delay="0"/>
                                  </p:stCondLst>
                                  <p:childTnLst>
                                    <p:animEffect transition="out" filter="wipe(left)">
                                      <p:cBhvr>
                                        <p:cTn id="85" dur="2000"/>
                                        <p:tgtEl>
                                          <p:spTgt spid="2">
                                            <p:graphicEl>
                                              <a:chart seriesIdx="1" categoryIdx="-4" bldStep="series"/>
                                            </p:graphicEl>
                                          </p:spTgt>
                                        </p:tgtEl>
                                      </p:cBhvr>
                                    </p:animEffect>
                                    <p:set>
                                      <p:cBhvr>
                                        <p:cTn id="86" dur="1" fill="hold">
                                          <p:stCondLst>
                                            <p:cond delay="1999"/>
                                          </p:stCondLst>
                                        </p:cTn>
                                        <p:tgtEl>
                                          <p:spTgt spid="2">
                                            <p:graphicEl>
                                              <a:chart seriesIdx="1" categoryIdx="-4" bldStep="series"/>
                                            </p:graphicEl>
                                          </p:spTgt>
                                        </p:tgtEl>
                                        <p:attrNameLst>
                                          <p:attrName>style.visibility</p:attrName>
                                        </p:attrNameLst>
                                      </p:cBhvr>
                                      <p:to>
                                        <p:strVal val="hidden"/>
                                      </p:to>
                                    </p:set>
                                  </p:childTnLst>
                                </p:cTn>
                              </p:par>
                              <p:par>
                                <p:cTn id="87" presetID="22" presetClass="exit" presetSubtype="8" fill="hold" grpId="0" nodeType="withEffect">
                                  <p:stCondLst>
                                    <p:cond delay="0"/>
                                  </p:stCondLst>
                                  <p:childTnLst>
                                    <p:animEffect transition="out" filter="wipe(left)">
                                      <p:cBhvr>
                                        <p:cTn id="88" dur="2000"/>
                                        <p:tgtEl>
                                          <p:spTgt spid="2">
                                            <p:graphicEl>
                                              <a:chart seriesIdx="0" categoryIdx="-4" bldStep="series"/>
                                            </p:graphicEl>
                                          </p:spTgt>
                                        </p:tgtEl>
                                      </p:cBhvr>
                                    </p:animEffect>
                                    <p:set>
                                      <p:cBhvr>
                                        <p:cTn id="89" dur="1" fill="hold">
                                          <p:stCondLst>
                                            <p:cond delay="1999"/>
                                          </p:stCondLst>
                                        </p:cTn>
                                        <p:tgtEl>
                                          <p:spTgt spid="2">
                                            <p:graphicEl>
                                              <a:chart seriesIdx="0" categoryIdx="-4" bldStep="series"/>
                                            </p:graphicEl>
                                          </p:spTgt>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2000"/>
                                        <p:tgtEl>
                                          <p:spTgt spid="2">
                                            <p:graphicEl>
                                              <a:chart seriesIdx="7" categoryIdx="-4" bldStep="series"/>
                                            </p:graphicEl>
                                          </p:spTgt>
                                        </p:tgtEl>
                                      </p:cBhvr>
                                    </p:animEffect>
                                    <p:set>
                                      <p:cBhvr>
                                        <p:cTn id="92" dur="1" fill="hold">
                                          <p:stCondLst>
                                            <p:cond delay="1999"/>
                                          </p:stCondLst>
                                        </p:cTn>
                                        <p:tgtEl>
                                          <p:spTgt spid="2">
                                            <p:graphicEl>
                                              <a:chart seriesIdx="7" categoryIdx="-4" bldStep="series"/>
                                            </p:graphicEl>
                                          </p:spTgt>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2000"/>
                                        <p:tgtEl>
                                          <p:spTgt spid="2">
                                            <p:graphicEl>
                                              <a:chart seriesIdx="6" categoryIdx="-4" bldStep="series"/>
                                            </p:graphicEl>
                                          </p:spTgt>
                                        </p:tgtEl>
                                      </p:cBhvr>
                                    </p:animEffect>
                                    <p:set>
                                      <p:cBhvr>
                                        <p:cTn id="95" dur="1" fill="hold">
                                          <p:stCondLst>
                                            <p:cond delay="1999"/>
                                          </p:stCondLst>
                                        </p:cTn>
                                        <p:tgtEl>
                                          <p:spTgt spid="2">
                                            <p:graphicEl>
                                              <a:chart seriesIdx="6" categoryIdx="-4" bldStep="series"/>
                                            </p:graphicEl>
                                          </p:spTgt>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2000"/>
                                        <p:tgtEl>
                                          <p:spTgt spid="2">
                                            <p:graphicEl>
                                              <a:chart seriesIdx="5" categoryIdx="-4" bldStep="series"/>
                                            </p:graphicEl>
                                          </p:spTgt>
                                        </p:tgtEl>
                                      </p:cBhvr>
                                    </p:animEffect>
                                    <p:set>
                                      <p:cBhvr>
                                        <p:cTn id="98" dur="1" fill="hold">
                                          <p:stCondLst>
                                            <p:cond delay="1999"/>
                                          </p:stCondLst>
                                        </p:cTn>
                                        <p:tgtEl>
                                          <p:spTgt spid="2">
                                            <p:graphicEl>
                                              <a:chart seriesIdx="5" categoryIdx="-4" bldStep="series"/>
                                            </p:graphicEl>
                                          </p:spTgt>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2000"/>
                                        <p:tgtEl>
                                          <p:spTgt spid="2">
                                            <p:graphicEl>
                                              <a:chart seriesIdx="4" categoryIdx="-4" bldStep="series"/>
                                            </p:graphicEl>
                                          </p:spTgt>
                                        </p:tgtEl>
                                      </p:cBhvr>
                                    </p:animEffect>
                                    <p:set>
                                      <p:cBhvr>
                                        <p:cTn id="101" dur="1" fill="hold">
                                          <p:stCondLst>
                                            <p:cond delay="1999"/>
                                          </p:stCondLst>
                                        </p:cTn>
                                        <p:tgtEl>
                                          <p:spTgt spid="2">
                                            <p:graphicEl>
                                              <a:chart seriesIdx="4" categoryIdx="-4" bldStep="series"/>
                                            </p:graphicEl>
                                          </p:spTgt>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2000"/>
                                        <p:tgtEl>
                                          <p:spTgt spid="2">
                                            <p:graphicEl>
                                              <a:chart seriesIdx="3" categoryIdx="-4" bldStep="series"/>
                                            </p:graphicEl>
                                          </p:spTgt>
                                        </p:tgtEl>
                                      </p:cBhvr>
                                    </p:animEffect>
                                    <p:set>
                                      <p:cBhvr>
                                        <p:cTn id="104" dur="1" fill="hold">
                                          <p:stCondLst>
                                            <p:cond delay="1999"/>
                                          </p:stCondLst>
                                        </p:cTn>
                                        <p:tgtEl>
                                          <p:spTgt spid="2">
                                            <p:graphicEl>
                                              <a:chart seriesIdx="3" categoryIdx="-4" bldStep="series"/>
                                            </p:graphicEl>
                                          </p:spTgt>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2000"/>
                                        <p:tgtEl>
                                          <p:spTgt spid="2">
                                            <p:graphicEl>
                                              <a:chart seriesIdx="2" categoryIdx="-4" bldStep="series"/>
                                            </p:graphicEl>
                                          </p:spTgt>
                                        </p:tgtEl>
                                      </p:cBhvr>
                                    </p:animEffect>
                                    <p:set>
                                      <p:cBhvr>
                                        <p:cTn id="107" dur="1" fill="hold">
                                          <p:stCondLst>
                                            <p:cond delay="1999"/>
                                          </p:stCondLst>
                                        </p:cTn>
                                        <p:tgtEl>
                                          <p:spTgt spid="2">
                                            <p:graphicEl>
                                              <a:chart seriesIdx="2" categoryIdx="-4" bldStep="series"/>
                                            </p:graphicEl>
                                          </p:spTgt>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2000"/>
                                        <p:tgtEl>
                                          <p:spTgt spid="2">
                                            <p:graphicEl>
                                              <a:chart seriesIdx="1" categoryIdx="-4" bldStep="series"/>
                                            </p:graphicEl>
                                          </p:spTgt>
                                        </p:tgtEl>
                                      </p:cBhvr>
                                    </p:animEffect>
                                    <p:set>
                                      <p:cBhvr>
                                        <p:cTn id="110" dur="1" fill="hold">
                                          <p:stCondLst>
                                            <p:cond delay="1999"/>
                                          </p:stCondLst>
                                        </p:cTn>
                                        <p:tgtEl>
                                          <p:spTgt spid="2">
                                            <p:graphicEl>
                                              <a:chart seriesIdx="1" categoryIdx="-4" bldStep="series"/>
                                            </p:graphicEl>
                                          </p:spTgt>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2000"/>
                                        <p:tgtEl>
                                          <p:spTgt spid="2">
                                            <p:graphicEl>
                                              <a:chart seriesIdx="0" categoryIdx="-4" bldStep="series"/>
                                            </p:graphicEl>
                                          </p:spTgt>
                                        </p:tgtEl>
                                      </p:cBhvr>
                                    </p:animEffect>
                                    <p:set>
                                      <p:cBhvr>
                                        <p:cTn id="113" dur="1" fill="hold">
                                          <p:stCondLst>
                                            <p:cond delay="1999"/>
                                          </p:stCondLst>
                                        </p:cTn>
                                        <p:tgtEl>
                                          <p:spTgt spid="2">
                                            <p:graphicEl>
                                              <a:chart seriesIdx="0" categoryIdx="-4" bldStep="series"/>
                                            </p:graphicEl>
                                          </p:spTgt>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2000"/>
                                        <p:tgtEl>
                                          <p:spTgt spid="2">
                                            <p:graphicEl>
                                              <a:chart seriesIdx="-3" categoryIdx="-3" bldStep="gridLegend"/>
                                            </p:graphicEl>
                                          </p:spTgt>
                                        </p:tgtEl>
                                      </p:cBhvr>
                                    </p:animEffect>
                                    <p:set>
                                      <p:cBhvr>
                                        <p:cTn id="116" dur="1" fill="hold">
                                          <p:stCondLst>
                                            <p:cond delay="1999"/>
                                          </p:stCondLst>
                                        </p:cTn>
                                        <p:tgtEl>
                                          <p:spTgt spid="2">
                                            <p:graphicEl>
                                              <a:chart seriesIdx="-3" categoryIdx="-3" bldStep="gridLegend"/>
                                            </p:graphicEl>
                                          </p:spTgt>
                                        </p:tgtEl>
                                        <p:attrNameLst>
                                          <p:attrName>style.visibility</p:attrName>
                                        </p:attrNameLst>
                                      </p:cBhvr>
                                      <p:to>
                                        <p:strVal val="hidden"/>
                                      </p:to>
                                    </p:set>
                                  </p:childTnLst>
                                </p:cTn>
                              </p:par>
                              <p:par>
                                <p:cTn id="117" presetID="10" presetClass="entr" presetSubtype="0" fill="hold" nodeType="withEffect">
                                  <p:stCondLst>
                                    <p:cond delay="0"/>
                                  </p:stCondLst>
                                  <p:childTnLst>
                                    <p:set>
                                      <p:cBhvr>
                                        <p:cTn id="118" dur="1" fill="hold">
                                          <p:stCondLst>
                                            <p:cond delay="0"/>
                                          </p:stCondLst>
                                        </p:cTn>
                                        <p:tgtEl>
                                          <p:spTgt spid="1061"/>
                                        </p:tgtEl>
                                        <p:attrNameLst>
                                          <p:attrName>style.visibility</p:attrName>
                                        </p:attrNameLst>
                                      </p:cBhvr>
                                      <p:to>
                                        <p:strVal val="visible"/>
                                      </p:to>
                                    </p:set>
                                    <p:animEffect transition="in" filter="fade">
                                      <p:cBhvr>
                                        <p:cTn id="119" dur="2000"/>
                                        <p:tgtEl>
                                          <p:spTgt spid="1061"/>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19"/>
                                        </p:tgtEl>
                                        <p:attrNameLst>
                                          <p:attrName>style.visibility</p:attrName>
                                        </p:attrNameLst>
                                      </p:cBhvr>
                                      <p:to>
                                        <p:strVal val="visible"/>
                                      </p:to>
                                    </p:set>
                                    <p:animEffect transition="in" filter="wipe(left)">
                                      <p:cBhvr>
                                        <p:cTn id="122" dur="2000"/>
                                        <p:tgtEl>
                                          <p:spTgt spid="19"/>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7"/>
                                        </p:tgtEl>
                                        <p:attrNameLst>
                                          <p:attrName>style.visibility</p:attrName>
                                        </p:attrNameLst>
                                      </p:cBhvr>
                                      <p:to>
                                        <p:strVal val="visible"/>
                                      </p:to>
                                    </p:set>
                                    <p:animEffect transition="in" filter="fade">
                                      <p:cBhvr>
                                        <p:cTn id="1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Chart bld="series"/>
        </p:bldSub>
      </p:bldGraphic>
      <p:bldGraphic spid="2" grpId="1" uiExpand="1">
        <p:bldSub>
          <a:bldChart bld="series"/>
        </p:bldSub>
      </p:bldGraphic>
      <p:bldGraphic spid="2" grpId="2">
        <p:bldSub>
          <a:bldChart bld="series"/>
        </p:bldSub>
      </p:bldGraphic>
      <p:bldGraphic spid="19" grpId="0">
        <p:bldAsOne/>
      </p:bldGraphic>
      <p:bldP spid="4" grpId="0" animBg="1"/>
      <p:bldP spid="6" grpId="0" animBg="1"/>
      <p:bldP spid="5" grpId="0" animBg="1"/>
      <p:bldP spid="5" grpId="1" animBg="1"/>
      <p:bldP spid="23" grpId="0" animBg="1"/>
      <p:bldP spid="23" grpId="1"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C6B31-A38A-0913-4D42-1E05C1D68CEE}"/>
            </a:ext>
          </a:extLst>
        </p:cNvPr>
        <p:cNvGrpSpPr/>
        <p:nvPr/>
      </p:nvGrpSpPr>
      <p:grpSpPr>
        <a:xfrm>
          <a:off x="0" y="0"/>
          <a:ext cx="0" cy="0"/>
          <a:chOff x="0" y="0"/>
          <a:chExt cx="0" cy="0"/>
        </a:xfrm>
      </p:grpSpPr>
      <p:graphicFrame>
        <p:nvGraphicFramePr>
          <p:cNvPr id="24" name="Chart 23">
            <a:extLst>
              <a:ext uri="{FF2B5EF4-FFF2-40B4-BE49-F238E27FC236}">
                <a16:creationId xmlns:a16="http://schemas.microsoft.com/office/drawing/2014/main" id="{7FE7D729-5ABE-D44B-35F3-D9C46C36DCDE}"/>
              </a:ext>
            </a:extLst>
          </p:cNvPr>
          <p:cNvGraphicFramePr>
            <a:graphicFrameLocks/>
          </p:cNvGraphicFramePr>
          <p:nvPr/>
        </p:nvGraphicFramePr>
        <p:xfrm>
          <a:off x="457200" y="1032510"/>
          <a:ext cx="8474267" cy="37490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75A02EC2-97D5-7471-2A27-E97F21FA043B}"/>
              </a:ext>
            </a:extLst>
          </p:cNvPr>
          <p:cNvGraphicFramePr>
            <a:graphicFrameLocks/>
          </p:cNvGraphicFramePr>
          <p:nvPr/>
        </p:nvGraphicFramePr>
        <p:xfrm>
          <a:off x="457200" y="1018237"/>
          <a:ext cx="8229600" cy="3706163"/>
        </p:xfrm>
        <a:graphic>
          <a:graphicData uri="http://schemas.openxmlformats.org/drawingml/2006/chart">
            <c:chart xmlns:c="http://schemas.openxmlformats.org/drawingml/2006/chart" xmlns:r="http://schemas.openxmlformats.org/officeDocument/2006/relationships" r:id="rId5"/>
          </a:graphicData>
        </a:graphic>
      </p:graphicFrame>
      <p:cxnSp>
        <p:nvCxnSpPr>
          <p:cNvPr id="5" name="Straight Connector 4">
            <a:extLst>
              <a:ext uri="{FF2B5EF4-FFF2-40B4-BE49-F238E27FC236}">
                <a16:creationId xmlns:a16="http://schemas.microsoft.com/office/drawing/2014/main" id="{8AF7FAA5-099E-D783-5929-9DE26B903D01}"/>
              </a:ext>
            </a:extLst>
          </p:cNvPr>
          <p:cNvCxnSpPr/>
          <p:nvPr/>
        </p:nvCxnSpPr>
        <p:spPr bwMode="auto">
          <a:xfrm flipV="1">
            <a:off x="4191000" y="1295400"/>
            <a:ext cx="0" cy="3036777"/>
          </a:xfrm>
          <a:prstGeom prst="line">
            <a:avLst/>
          </a:prstGeom>
          <a:noFill/>
          <a:ln w="38100" cap="flat" cmpd="sng" algn="ctr">
            <a:solidFill>
              <a:schemeClr val="tx1"/>
            </a:solidFill>
            <a:prstDash val="sysDot"/>
            <a:round/>
            <a:headEnd type="none" w="med" len="med"/>
            <a:tailEnd type="none" w="med" len="med"/>
          </a:ln>
          <a:effectLst/>
        </p:spPr>
      </p:cxnSp>
      <p:grpSp>
        <p:nvGrpSpPr>
          <p:cNvPr id="19" name="Group 18">
            <a:extLst>
              <a:ext uri="{FF2B5EF4-FFF2-40B4-BE49-F238E27FC236}">
                <a16:creationId xmlns:a16="http://schemas.microsoft.com/office/drawing/2014/main" id="{C01A263B-3135-DD3B-770D-0AC8E3FBA4D6}"/>
              </a:ext>
            </a:extLst>
          </p:cNvPr>
          <p:cNvGrpSpPr/>
          <p:nvPr/>
        </p:nvGrpSpPr>
        <p:grpSpPr>
          <a:xfrm>
            <a:off x="1180734" y="1885003"/>
            <a:ext cx="5632450" cy="2023134"/>
            <a:chOff x="1181100" y="1879600"/>
            <a:chExt cx="5632450" cy="2023134"/>
          </a:xfrm>
        </p:grpSpPr>
        <p:sp>
          <p:nvSpPr>
            <p:cNvPr id="10" name="TextBox 9">
              <a:extLst>
                <a:ext uri="{FF2B5EF4-FFF2-40B4-BE49-F238E27FC236}">
                  <a16:creationId xmlns:a16="http://schemas.microsoft.com/office/drawing/2014/main" id="{AB057274-7EB8-BA0E-A0A4-575CE945D3F2}"/>
                </a:ext>
              </a:extLst>
            </p:cNvPr>
            <p:cNvSpPr txBox="1"/>
            <p:nvPr/>
          </p:nvSpPr>
          <p:spPr>
            <a:xfrm>
              <a:off x="1280835" y="3028950"/>
              <a:ext cx="697627" cy="400110"/>
            </a:xfrm>
            <a:prstGeom prst="rect">
              <a:avLst/>
            </a:prstGeom>
            <a:noFill/>
          </p:spPr>
          <p:txBody>
            <a:bodyPr wrap="none" rtlCol="0">
              <a:spAutoFit/>
            </a:bodyPr>
            <a:lstStyle/>
            <a:p>
              <a:r>
                <a:rPr lang="en-US" sz="2000" b="1" dirty="0">
                  <a:effectLst>
                    <a:outerShdw blurRad="38100" dist="38100" dir="2700000" algn="tl">
                      <a:srgbClr val="000000">
                        <a:alpha val="43137"/>
                      </a:srgbClr>
                    </a:outerShdw>
                  </a:effectLst>
                </a:rPr>
                <a:t>79%</a:t>
              </a:r>
            </a:p>
          </p:txBody>
        </p:sp>
        <p:sp>
          <p:nvSpPr>
            <p:cNvPr id="13" name="TextBox 12">
              <a:extLst>
                <a:ext uri="{FF2B5EF4-FFF2-40B4-BE49-F238E27FC236}">
                  <a16:creationId xmlns:a16="http://schemas.microsoft.com/office/drawing/2014/main" id="{F3F5C4FA-3175-5CEC-FB87-7863D3299912}"/>
                </a:ext>
              </a:extLst>
            </p:cNvPr>
            <p:cNvSpPr txBox="1"/>
            <p:nvPr/>
          </p:nvSpPr>
          <p:spPr>
            <a:xfrm>
              <a:off x="5931774" y="3502624"/>
              <a:ext cx="697627" cy="400110"/>
            </a:xfrm>
            <a:prstGeom prst="rect">
              <a:avLst/>
            </a:prstGeom>
            <a:noFill/>
          </p:spPr>
          <p:txBody>
            <a:bodyPr wrap="none" rtlCol="0">
              <a:spAutoFit/>
            </a:bodyPr>
            <a:lstStyle/>
            <a:p>
              <a:r>
                <a:rPr lang="en-US" sz="2000" b="1" dirty="0">
                  <a:effectLst>
                    <a:outerShdw blurRad="38100" dist="38100" dir="2700000" algn="tl">
                      <a:srgbClr val="000000">
                        <a:alpha val="43137"/>
                      </a:srgbClr>
                    </a:outerShdw>
                  </a:effectLst>
                </a:rPr>
                <a:t>32%</a:t>
              </a:r>
            </a:p>
          </p:txBody>
        </p:sp>
        <p:sp>
          <p:nvSpPr>
            <p:cNvPr id="17" name="Freeform: Shape 16">
              <a:extLst>
                <a:ext uri="{FF2B5EF4-FFF2-40B4-BE49-F238E27FC236}">
                  <a16:creationId xmlns:a16="http://schemas.microsoft.com/office/drawing/2014/main" id="{F1B6429A-1AFC-A439-BC4D-34EE50BF3BDB}"/>
                </a:ext>
              </a:extLst>
            </p:cNvPr>
            <p:cNvSpPr/>
            <p:nvPr/>
          </p:nvSpPr>
          <p:spPr bwMode="auto">
            <a:xfrm>
              <a:off x="1181100" y="1879600"/>
              <a:ext cx="5632450" cy="1428750"/>
            </a:xfrm>
            <a:custGeom>
              <a:avLst/>
              <a:gdLst>
                <a:gd name="connsiteX0" fmla="*/ 0 w 5632450"/>
                <a:gd name="connsiteY0" fmla="*/ 0 h 1428750"/>
                <a:gd name="connsiteX1" fmla="*/ 590550 w 5632450"/>
                <a:gd name="connsiteY1" fmla="*/ 120650 h 1428750"/>
                <a:gd name="connsiteX2" fmla="*/ 863600 w 5632450"/>
                <a:gd name="connsiteY2" fmla="*/ 241300 h 1428750"/>
                <a:gd name="connsiteX3" fmla="*/ 977900 w 5632450"/>
                <a:gd name="connsiteY3" fmla="*/ 311150 h 1428750"/>
                <a:gd name="connsiteX4" fmla="*/ 1060450 w 5632450"/>
                <a:gd name="connsiteY4" fmla="*/ 311150 h 1428750"/>
                <a:gd name="connsiteX5" fmla="*/ 1219200 w 5632450"/>
                <a:gd name="connsiteY5" fmla="*/ 355600 h 1428750"/>
                <a:gd name="connsiteX6" fmla="*/ 1320800 w 5632450"/>
                <a:gd name="connsiteY6" fmla="*/ 393700 h 1428750"/>
                <a:gd name="connsiteX7" fmla="*/ 1466850 w 5632450"/>
                <a:gd name="connsiteY7" fmla="*/ 425450 h 1428750"/>
                <a:gd name="connsiteX8" fmla="*/ 1631950 w 5632450"/>
                <a:gd name="connsiteY8" fmla="*/ 482600 h 1428750"/>
                <a:gd name="connsiteX9" fmla="*/ 1816100 w 5632450"/>
                <a:gd name="connsiteY9" fmla="*/ 469900 h 1428750"/>
                <a:gd name="connsiteX10" fmla="*/ 1949450 w 5632450"/>
                <a:gd name="connsiteY10" fmla="*/ 457200 h 1428750"/>
                <a:gd name="connsiteX11" fmla="*/ 2127250 w 5632450"/>
                <a:gd name="connsiteY11" fmla="*/ 406400 h 1428750"/>
                <a:gd name="connsiteX12" fmla="*/ 2432050 w 5632450"/>
                <a:gd name="connsiteY12" fmla="*/ 450850 h 1428750"/>
                <a:gd name="connsiteX13" fmla="*/ 2654300 w 5632450"/>
                <a:gd name="connsiteY13" fmla="*/ 533400 h 1428750"/>
                <a:gd name="connsiteX14" fmla="*/ 2743200 w 5632450"/>
                <a:gd name="connsiteY14" fmla="*/ 565150 h 1428750"/>
                <a:gd name="connsiteX15" fmla="*/ 2819400 w 5632450"/>
                <a:gd name="connsiteY15" fmla="*/ 641350 h 1428750"/>
                <a:gd name="connsiteX16" fmla="*/ 2971800 w 5632450"/>
                <a:gd name="connsiteY16" fmla="*/ 628650 h 1428750"/>
                <a:gd name="connsiteX17" fmla="*/ 3962400 w 5632450"/>
                <a:gd name="connsiteY17" fmla="*/ 876300 h 1428750"/>
                <a:gd name="connsiteX18" fmla="*/ 5010150 w 5632450"/>
                <a:gd name="connsiteY18" fmla="*/ 1231900 h 1428750"/>
                <a:gd name="connsiteX19" fmla="*/ 5632450 w 5632450"/>
                <a:gd name="connsiteY19" fmla="*/ 1428750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32450" h="1428750">
                  <a:moveTo>
                    <a:pt x="0" y="0"/>
                  </a:moveTo>
                  <a:cubicBezTo>
                    <a:pt x="223308" y="40216"/>
                    <a:pt x="446617" y="80433"/>
                    <a:pt x="590550" y="120650"/>
                  </a:cubicBezTo>
                  <a:cubicBezTo>
                    <a:pt x="734483" y="160867"/>
                    <a:pt x="799042" y="209550"/>
                    <a:pt x="863600" y="241300"/>
                  </a:cubicBezTo>
                  <a:cubicBezTo>
                    <a:pt x="928158" y="273050"/>
                    <a:pt x="945092" y="299508"/>
                    <a:pt x="977900" y="311150"/>
                  </a:cubicBezTo>
                  <a:cubicBezTo>
                    <a:pt x="1010708" y="322792"/>
                    <a:pt x="1020233" y="303742"/>
                    <a:pt x="1060450" y="311150"/>
                  </a:cubicBezTo>
                  <a:cubicBezTo>
                    <a:pt x="1100667" y="318558"/>
                    <a:pt x="1175808" y="341842"/>
                    <a:pt x="1219200" y="355600"/>
                  </a:cubicBezTo>
                  <a:cubicBezTo>
                    <a:pt x="1262592" y="369358"/>
                    <a:pt x="1279525" y="382058"/>
                    <a:pt x="1320800" y="393700"/>
                  </a:cubicBezTo>
                  <a:cubicBezTo>
                    <a:pt x="1362075" y="405342"/>
                    <a:pt x="1414992" y="410633"/>
                    <a:pt x="1466850" y="425450"/>
                  </a:cubicBezTo>
                  <a:cubicBezTo>
                    <a:pt x="1518708" y="440267"/>
                    <a:pt x="1573742" y="475192"/>
                    <a:pt x="1631950" y="482600"/>
                  </a:cubicBezTo>
                  <a:cubicBezTo>
                    <a:pt x="1690158" y="490008"/>
                    <a:pt x="1763183" y="474133"/>
                    <a:pt x="1816100" y="469900"/>
                  </a:cubicBezTo>
                  <a:cubicBezTo>
                    <a:pt x="1869017" y="465667"/>
                    <a:pt x="1897592" y="467783"/>
                    <a:pt x="1949450" y="457200"/>
                  </a:cubicBezTo>
                  <a:cubicBezTo>
                    <a:pt x="2001308" y="446617"/>
                    <a:pt x="2046817" y="407458"/>
                    <a:pt x="2127250" y="406400"/>
                  </a:cubicBezTo>
                  <a:cubicBezTo>
                    <a:pt x="2207683" y="405342"/>
                    <a:pt x="2344208" y="429683"/>
                    <a:pt x="2432050" y="450850"/>
                  </a:cubicBezTo>
                  <a:cubicBezTo>
                    <a:pt x="2519892" y="472017"/>
                    <a:pt x="2602442" y="514350"/>
                    <a:pt x="2654300" y="533400"/>
                  </a:cubicBezTo>
                  <a:cubicBezTo>
                    <a:pt x="2706158" y="552450"/>
                    <a:pt x="2715683" y="547158"/>
                    <a:pt x="2743200" y="565150"/>
                  </a:cubicBezTo>
                  <a:cubicBezTo>
                    <a:pt x="2770717" y="583142"/>
                    <a:pt x="2781300" y="630767"/>
                    <a:pt x="2819400" y="641350"/>
                  </a:cubicBezTo>
                  <a:cubicBezTo>
                    <a:pt x="2857500" y="651933"/>
                    <a:pt x="2781300" y="589492"/>
                    <a:pt x="2971800" y="628650"/>
                  </a:cubicBezTo>
                  <a:cubicBezTo>
                    <a:pt x="3162300" y="667808"/>
                    <a:pt x="3622675" y="775758"/>
                    <a:pt x="3962400" y="876300"/>
                  </a:cubicBezTo>
                  <a:cubicBezTo>
                    <a:pt x="4302125" y="976842"/>
                    <a:pt x="4731808" y="1139825"/>
                    <a:pt x="5010150" y="1231900"/>
                  </a:cubicBezTo>
                  <a:cubicBezTo>
                    <a:pt x="5288492" y="1323975"/>
                    <a:pt x="5460471" y="1376362"/>
                    <a:pt x="5632450" y="1428750"/>
                  </a:cubicBezTo>
                </a:path>
              </a:pathLst>
            </a:custGeom>
            <a:noFill/>
            <a:ln w="571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grpSp>
      <p:grpSp>
        <p:nvGrpSpPr>
          <p:cNvPr id="20" name="Group 19">
            <a:extLst>
              <a:ext uri="{FF2B5EF4-FFF2-40B4-BE49-F238E27FC236}">
                <a16:creationId xmlns:a16="http://schemas.microsoft.com/office/drawing/2014/main" id="{C7015CE9-1457-E4C4-C3B0-61A57C9679F2}"/>
              </a:ext>
            </a:extLst>
          </p:cNvPr>
          <p:cNvGrpSpPr/>
          <p:nvPr/>
        </p:nvGrpSpPr>
        <p:grpSpPr>
          <a:xfrm>
            <a:off x="1169160" y="1365828"/>
            <a:ext cx="5648874" cy="1232155"/>
            <a:chOff x="1212850" y="1390497"/>
            <a:chExt cx="5588000" cy="1232155"/>
          </a:xfrm>
        </p:grpSpPr>
        <p:sp>
          <p:nvSpPr>
            <p:cNvPr id="11" name="TextBox 10">
              <a:extLst>
                <a:ext uri="{FF2B5EF4-FFF2-40B4-BE49-F238E27FC236}">
                  <a16:creationId xmlns:a16="http://schemas.microsoft.com/office/drawing/2014/main" id="{49EF67E0-A89B-64F0-CD03-53FF67087CE4}"/>
                </a:ext>
              </a:extLst>
            </p:cNvPr>
            <p:cNvSpPr txBox="1"/>
            <p:nvPr/>
          </p:nvSpPr>
          <p:spPr>
            <a:xfrm>
              <a:off x="1280835" y="1486687"/>
              <a:ext cx="697627" cy="400110"/>
            </a:xfrm>
            <a:prstGeom prst="rect">
              <a:avLst/>
            </a:prstGeom>
            <a:noFill/>
          </p:spPr>
          <p:txBody>
            <a:bodyPr wrap="none" rtlCol="0">
              <a:spAutoFit/>
            </a:bodyPr>
            <a:lstStyle/>
            <a:p>
              <a:r>
                <a:rPr lang="en-US" sz="2000" b="1" dirty="0">
                  <a:effectLst>
                    <a:outerShdw blurRad="38100" dist="38100" dir="2700000" algn="tl">
                      <a:srgbClr val="000000">
                        <a:alpha val="43137"/>
                      </a:srgbClr>
                    </a:outerShdw>
                  </a:effectLst>
                </a:rPr>
                <a:t>15%</a:t>
              </a:r>
            </a:p>
          </p:txBody>
        </p:sp>
        <p:sp>
          <p:nvSpPr>
            <p:cNvPr id="14" name="TextBox 13">
              <a:extLst>
                <a:ext uri="{FF2B5EF4-FFF2-40B4-BE49-F238E27FC236}">
                  <a16:creationId xmlns:a16="http://schemas.microsoft.com/office/drawing/2014/main" id="{FC9694D7-3620-DC61-F2B7-16D7A9927584}"/>
                </a:ext>
              </a:extLst>
            </p:cNvPr>
            <p:cNvSpPr txBox="1"/>
            <p:nvPr/>
          </p:nvSpPr>
          <p:spPr>
            <a:xfrm>
              <a:off x="5899587" y="2222542"/>
              <a:ext cx="697627" cy="400110"/>
            </a:xfrm>
            <a:prstGeom prst="rect">
              <a:avLst/>
            </a:prstGeom>
            <a:noFill/>
          </p:spPr>
          <p:txBody>
            <a:bodyPr wrap="none" rtlCol="0">
              <a:spAutoFit/>
            </a:bodyPr>
            <a:lstStyle/>
            <a:p>
              <a:r>
                <a:rPr lang="en-US" sz="2000" b="1" dirty="0">
                  <a:effectLst>
                    <a:outerShdw blurRad="38100" dist="38100" dir="2700000" algn="tl">
                      <a:srgbClr val="000000">
                        <a:alpha val="43137"/>
                      </a:srgbClr>
                    </a:outerShdw>
                  </a:effectLst>
                </a:rPr>
                <a:t>44%</a:t>
              </a:r>
            </a:p>
          </p:txBody>
        </p:sp>
        <p:sp>
          <p:nvSpPr>
            <p:cNvPr id="18" name="Freeform: Shape 17">
              <a:extLst>
                <a:ext uri="{FF2B5EF4-FFF2-40B4-BE49-F238E27FC236}">
                  <a16:creationId xmlns:a16="http://schemas.microsoft.com/office/drawing/2014/main" id="{547ECB22-57C7-3DA3-8F0D-2F2FBFB96E19}"/>
                </a:ext>
              </a:extLst>
            </p:cNvPr>
            <p:cNvSpPr/>
            <p:nvPr/>
          </p:nvSpPr>
          <p:spPr bwMode="auto">
            <a:xfrm>
              <a:off x="1212850" y="1390497"/>
              <a:ext cx="5588000" cy="571653"/>
            </a:xfrm>
            <a:custGeom>
              <a:avLst/>
              <a:gdLst>
                <a:gd name="connsiteX0" fmla="*/ 0 w 5588000"/>
                <a:gd name="connsiteY0" fmla="*/ 38253 h 571653"/>
                <a:gd name="connsiteX1" fmla="*/ 628650 w 5588000"/>
                <a:gd name="connsiteY1" fmla="*/ 153 h 571653"/>
                <a:gd name="connsiteX2" fmla="*/ 1181100 w 5588000"/>
                <a:gd name="connsiteY2" fmla="*/ 50953 h 571653"/>
                <a:gd name="connsiteX3" fmla="*/ 1428750 w 5588000"/>
                <a:gd name="connsiteY3" fmla="*/ 70003 h 571653"/>
                <a:gd name="connsiteX4" fmla="*/ 1651000 w 5588000"/>
                <a:gd name="connsiteY4" fmla="*/ 108103 h 571653"/>
                <a:gd name="connsiteX5" fmla="*/ 1720850 w 5588000"/>
                <a:gd name="connsiteY5" fmla="*/ 82703 h 571653"/>
                <a:gd name="connsiteX6" fmla="*/ 2089150 w 5588000"/>
                <a:gd name="connsiteY6" fmla="*/ 57303 h 571653"/>
                <a:gd name="connsiteX7" fmla="*/ 2495550 w 5588000"/>
                <a:gd name="connsiteY7" fmla="*/ 146203 h 571653"/>
                <a:gd name="connsiteX8" fmla="*/ 2705100 w 5588000"/>
                <a:gd name="connsiteY8" fmla="*/ 158903 h 571653"/>
                <a:gd name="connsiteX9" fmla="*/ 2863850 w 5588000"/>
                <a:gd name="connsiteY9" fmla="*/ 235103 h 571653"/>
                <a:gd name="connsiteX10" fmla="*/ 3028950 w 5588000"/>
                <a:gd name="connsiteY10" fmla="*/ 292253 h 571653"/>
                <a:gd name="connsiteX11" fmla="*/ 3187700 w 5588000"/>
                <a:gd name="connsiteY11" fmla="*/ 279553 h 571653"/>
                <a:gd name="connsiteX12" fmla="*/ 3613150 w 5588000"/>
                <a:gd name="connsiteY12" fmla="*/ 355753 h 571653"/>
                <a:gd name="connsiteX13" fmla="*/ 4254500 w 5588000"/>
                <a:gd name="connsiteY13" fmla="*/ 444653 h 571653"/>
                <a:gd name="connsiteX14" fmla="*/ 4387850 w 5588000"/>
                <a:gd name="connsiteY14" fmla="*/ 444653 h 571653"/>
                <a:gd name="connsiteX15" fmla="*/ 4781550 w 5588000"/>
                <a:gd name="connsiteY15" fmla="*/ 520853 h 571653"/>
                <a:gd name="connsiteX16" fmla="*/ 5238750 w 5588000"/>
                <a:gd name="connsiteY16" fmla="*/ 558953 h 571653"/>
                <a:gd name="connsiteX17" fmla="*/ 5588000 w 5588000"/>
                <a:gd name="connsiteY17" fmla="*/ 571653 h 571653"/>
                <a:gd name="connsiteX0" fmla="*/ 0 w 5588000"/>
                <a:gd name="connsiteY0" fmla="*/ 38253 h 571653"/>
                <a:gd name="connsiteX1" fmla="*/ 628650 w 5588000"/>
                <a:gd name="connsiteY1" fmla="*/ 153 h 571653"/>
                <a:gd name="connsiteX2" fmla="*/ 1181100 w 5588000"/>
                <a:gd name="connsiteY2" fmla="*/ 50953 h 571653"/>
                <a:gd name="connsiteX3" fmla="*/ 1428750 w 5588000"/>
                <a:gd name="connsiteY3" fmla="*/ 70003 h 571653"/>
                <a:gd name="connsiteX4" fmla="*/ 1651000 w 5588000"/>
                <a:gd name="connsiteY4" fmla="*/ 108103 h 571653"/>
                <a:gd name="connsiteX5" fmla="*/ 1720850 w 5588000"/>
                <a:gd name="connsiteY5" fmla="*/ 82703 h 571653"/>
                <a:gd name="connsiteX6" fmla="*/ 2089150 w 5588000"/>
                <a:gd name="connsiteY6" fmla="*/ 57303 h 571653"/>
                <a:gd name="connsiteX7" fmla="*/ 2495550 w 5588000"/>
                <a:gd name="connsiteY7" fmla="*/ 146203 h 571653"/>
                <a:gd name="connsiteX8" fmla="*/ 2705100 w 5588000"/>
                <a:gd name="connsiteY8" fmla="*/ 158903 h 571653"/>
                <a:gd name="connsiteX9" fmla="*/ 2863850 w 5588000"/>
                <a:gd name="connsiteY9" fmla="*/ 235103 h 571653"/>
                <a:gd name="connsiteX10" fmla="*/ 3028950 w 5588000"/>
                <a:gd name="connsiteY10" fmla="*/ 292253 h 571653"/>
                <a:gd name="connsiteX11" fmla="*/ 3187700 w 5588000"/>
                <a:gd name="connsiteY11" fmla="*/ 279553 h 571653"/>
                <a:gd name="connsiteX12" fmla="*/ 3613150 w 5588000"/>
                <a:gd name="connsiteY12" fmla="*/ 355753 h 571653"/>
                <a:gd name="connsiteX13" fmla="*/ 4254500 w 5588000"/>
                <a:gd name="connsiteY13" fmla="*/ 444653 h 571653"/>
                <a:gd name="connsiteX14" fmla="*/ 4781550 w 5588000"/>
                <a:gd name="connsiteY14" fmla="*/ 520853 h 571653"/>
                <a:gd name="connsiteX15" fmla="*/ 5238750 w 5588000"/>
                <a:gd name="connsiteY15" fmla="*/ 558953 h 571653"/>
                <a:gd name="connsiteX16" fmla="*/ 5588000 w 5588000"/>
                <a:gd name="connsiteY16" fmla="*/ 571653 h 57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88000" h="571653">
                  <a:moveTo>
                    <a:pt x="0" y="38253"/>
                  </a:moveTo>
                  <a:cubicBezTo>
                    <a:pt x="215900" y="18144"/>
                    <a:pt x="431800" y="-1964"/>
                    <a:pt x="628650" y="153"/>
                  </a:cubicBezTo>
                  <a:cubicBezTo>
                    <a:pt x="825500" y="2270"/>
                    <a:pt x="1047750" y="39311"/>
                    <a:pt x="1181100" y="50953"/>
                  </a:cubicBezTo>
                  <a:cubicBezTo>
                    <a:pt x="1314450" y="62595"/>
                    <a:pt x="1350433" y="60478"/>
                    <a:pt x="1428750" y="70003"/>
                  </a:cubicBezTo>
                  <a:cubicBezTo>
                    <a:pt x="1507067" y="79528"/>
                    <a:pt x="1602317" y="105986"/>
                    <a:pt x="1651000" y="108103"/>
                  </a:cubicBezTo>
                  <a:cubicBezTo>
                    <a:pt x="1699683" y="110220"/>
                    <a:pt x="1647825" y="91170"/>
                    <a:pt x="1720850" y="82703"/>
                  </a:cubicBezTo>
                  <a:cubicBezTo>
                    <a:pt x="1793875" y="74236"/>
                    <a:pt x="1960033" y="46720"/>
                    <a:pt x="2089150" y="57303"/>
                  </a:cubicBezTo>
                  <a:cubicBezTo>
                    <a:pt x="2218267" y="67886"/>
                    <a:pt x="2392892" y="129270"/>
                    <a:pt x="2495550" y="146203"/>
                  </a:cubicBezTo>
                  <a:cubicBezTo>
                    <a:pt x="2598208" y="163136"/>
                    <a:pt x="2643717" y="144086"/>
                    <a:pt x="2705100" y="158903"/>
                  </a:cubicBezTo>
                  <a:cubicBezTo>
                    <a:pt x="2766483" y="173720"/>
                    <a:pt x="2809875" y="212878"/>
                    <a:pt x="2863850" y="235103"/>
                  </a:cubicBezTo>
                  <a:cubicBezTo>
                    <a:pt x="2917825" y="257328"/>
                    <a:pt x="2974975" y="284845"/>
                    <a:pt x="3028950" y="292253"/>
                  </a:cubicBezTo>
                  <a:cubicBezTo>
                    <a:pt x="3082925" y="299661"/>
                    <a:pt x="3090333" y="268970"/>
                    <a:pt x="3187700" y="279553"/>
                  </a:cubicBezTo>
                  <a:cubicBezTo>
                    <a:pt x="3285067" y="290136"/>
                    <a:pt x="3435350" y="328236"/>
                    <a:pt x="3613150" y="355753"/>
                  </a:cubicBezTo>
                  <a:cubicBezTo>
                    <a:pt x="3790950" y="383270"/>
                    <a:pt x="4059767" y="417136"/>
                    <a:pt x="4254500" y="444653"/>
                  </a:cubicBezTo>
                  <a:cubicBezTo>
                    <a:pt x="4449233" y="472170"/>
                    <a:pt x="4617508" y="501803"/>
                    <a:pt x="4781550" y="520853"/>
                  </a:cubicBezTo>
                  <a:cubicBezTo>
                    <a:pt x="4923367" y="539903"/>
                    <a:pt x="5104342" y="550486"/>
                    <a:pt x="5238750" y="558953"/>
                  </a:cubicBezTo>
                  <a:cubicBezTo>
                    <a:pt x="5373158" y="567420"/>
                    <a:pt x="5480579" y="569536"/>
                    <a:pt x="5588000" y="571653"/>
                  </a:cubicBezTo>
                </a:path>
              </a:pathLst>
            </a:custGeom>
            <a:noFill/>
            <a:ln w="571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grpSp>
      <p:grpSp>
        <p:nvGrpSpPr>
          <p:cNvPr id="21" name="Group 20">
            <a:extLst>
              <a:ext uri="{FF2B5EF4-FFF2-40B4-BE49-F238E27FC236}">
                <a16:creationId xmlns:a16="http://schemas.microsoft.com/office/drawing/2014/main" id="{F2A76C69-4178-08E3-AC27-813B711A399F}"/>
              </a:ext>
            </a:extLst>
          </p:cNvPr>
          <p:cNvGrpSpPr/>
          <p:nvPr/>
        </p:nvGrpSpPr>
        <p:grpSpPr>
          <a:xfrm>
            <a:off x="1352168" y="1047750"/>
            <a:ext cx="5245046" cy="713981"/>
            <a:chOff x="1352168" y="1028700"/>
            <a:chExt cx="5245046" cy="713981"/>
          </a:xfrm>
        </p:grpSpPr>
        <p:sp>
          <p:nvSpPr>
            <p:cNvPr id="15" name="TextBox 14">
              <a:extLst>
                <a:ext uri="{FF2B5EF4-FFF2-40B4-BE49-F238E27FC236}">
                  <a16:creationId xmlns:a16="http://schemas.microsoft.com/office/drawing/2014/main" id="{C0D76902-6951-01DC-6E3B-12A37980EFE3}"/>
                </a:ext>
              </a:extLst>
            </p:cNvPr>
            <p:cNvSpPr txBox="1"/>
            <p:nvPr/>
          </p:nvSpPr>
          <p:spPr>
            <a:xfrm>
              <a:off x="5899587" y="1342571"/>
              <a:ext cx="697627" cy="400110"/>
            </a:xfrm>
            <a:prstGeom prst="rect">
              <a:avLst/>
            </a:prstGeom>
            <a:noFill/>
          </p:spPr>
          <p:txBody>
            <a:bodyPr wrap="none" rtlCol="0">
              <a:spAutoFit/>
            </a:bodyPr>
            <a:lstStyle/>
            <a:p>
              <a:r>
                <a:rPr lang="en-US" sz="2000" b="1" dirty="0">
                  <a:solidFill>
                    <a:srgbClr val="000000"/>
                  </a:solidFill>
                </a:rPr>
                <a:t>24%</a:t>
              </a:r>
            </a:p>
          </p:txBody>
        </p:sp>
        <p:sp>
          <p:nvSpPr>
            <p:cNvPr id="12" name="TextBox 11">
              <a:extLst>
                <a:ext uri="{FF2B5EF4-FFF2-40B4-BE49-F238E27FC236}">
                  <a16:creationId xmlns:a16="http://schemas.microsoft.com/office/drawing/2014/main" id="{562E773D-9BAC-3CEC-781C-5203081A7F56}"/>
                </a:ext>
              </a:extLst>
            </p:cNvPr>
            <p:cNvSpPr txBox="1"/>
            <p:nvPr/>
          </p:nvSpPr>
          <p:spPr>
            <a:xfrm>
              <a:off x="1352168" y="1028700"/>
              <a:ext cx="554960" cy="400110"/>
            </a:xfrm>
            <a:prstGeom prst="rect">
              <a:avLst/>
            </a:prstGeom>
            <a:noFill/>
          </p:spPr>
          <p:txBody>
            <a:bodyPr wrap="none" rtlCol="0">
              <a:spAutoFit/>
            </a:bodyPr>
            <a:lstStyle/>
            <a:p>
              <a:r>
                <a:rPr lang="en-US" sz="2000" b="1" dirty="0">
                  <a:effectLst>
                    <a:outerShdw blurRad="38100" dist="38100" dir="2700000" algn="tl">
                      <a:srgbClr val="000000">
                        <a:alpha val="43137"/>
                      </a:srgbClr>
                    </a:outerShdw>
                  </a:effectLst>
                </a:rPr>
                <a:t>6%</a:t>
              </a:r>
            </a:p>
          </p:txBody>
        </p:sp>
      </p:grpSp>
      <p:sp>
        <p:nvSpPr>
          <p:cNvPr id="25" name="Rectangle 24">
            <a:extLst>
              <a:ext uri="{FF2B5EF4-FFF2-40B4-BE49-F238E27FC236}">
                <a16:creationId xmlns:a16="http://schemas.microsoft.com/office/drawing/2014/main" id="{5024EBE3-7D6F-5378-4FB6-916C5E7320DB}"/>
              </a:ext>
            </a:extLst>
          </p:cNvPr>
          <p:cNvSpPr/>
          <p:nvPr/>
        </p:nvSpPr>
        <p:spPr>
          <a:xfrm>
            <a:off x="288732" y="72803"/>
            <a:ext cx="8566535" cy="1127347"/>
          </a:xfrm>
          <a:prstGeom prst="rect">
            <a:avLst/>
          </a:prstGeom>
          <a:noFill/>
          <a:ln w="9525">
            <a:noFill/>
            <a:miter lim="800000"/>
            <a:headEnd/>
            <a:tailEnd/>
          </a:ln>
          <a:effectLst/>
        </p:spPr>
        <p:txBody>
          <a:bodyPr anchor="b" anchorCtr="1"/>
          <a:lstStyle/>
          <a:p>
            <a:pPr algn="ctr">
              <a:lnSpc>
                <a:spcPts val="2500"/>
              </a:lnSpc>
              <a:spcBef>
                <a:spcPts val="1200"/>
              </a:spcBef>
            </a:pPr>
            <a:r>
              <a:rPr lang="en-US" sz="4000" b="1" dirty="0">
                <a:effectLst>
                  <a:outerShdw blurRad="38100" dist="38100" dir="2700000" algn="tl">
                    <a:srgbClr val="000000"/>
                  </a:outerShdw>
                </a:effectLst>
                <a:latin typeface="Arial"/>
                <a:ea typeface="+mj-ea"/>
                <a:cs typeface="+mj-cs"/>
              </a:rPr>
              <a:t>Global Primary Energy Mix </a:t>
            </a:r>
          </a:p>
          <a:p>
            <a:pPr algn="ctr">
              <a:lnSpc>
                <a:spcPts val="2500"/>
              </a:lnSpc>
              <a:spcBef>
                <a:spcPts val="1200"/>
              </a:spcBef>
            </a:pPr>
            <a:r>
              <a:rPr lang="en-US" sz="3600" b="1" i="1" dirty="0">
                <a:solidFill>
                  <a:srgbClr val="737300">
                    <a:lumMod val="20000"/>
                    <a:lumOff val="80000"/>
                  </a:srgbClr>
                </a:solidFill>
                <a:effectLst>
                  <a:outerShdw blurRad="38100" dist="38100" dir="2700000" algn="tl">
                    <a:srgbClr val="000000"/>
                  </a:outerShdw>
                </a:effectLst>
                <a:latin typeface="Arial"/>
                <a:ea typeface="+mj-ea"/>
                <a:cs typeface="+mj-cs"/>
              </a:rPr>
              <a:t>50/50/50 Scenario</a:t>
            </a:r>
          </a:p>
        </p:txBody>
      </p:sp>
      <p:graphicFrame>
        <p:nvGraphicFramePr>
          <p:cNvPr id="6" name="Chart 5">
            <a:extLst>
              <a:ext uri="{FF2B5EF4-FFF2-40B4-BE49-F238E27FC236}">
                <a16:creationId xmlns:a16="http://schemas.microsoft.com/office/drawing/2014/main" id="{FD45E6BF-3921-0B0D-2B29-64A533C4AA4A}"/>
              </a:ext>
            </a:extLst>
          </p:cNvPr>
          <p:cNvGraphicFramePr>
            <a:graphicFrameLocks/>
          </p:cNvGraphicFramePr>
          <p:nvPr/>
        </p:nvGraphicFramePr>
        <p:xfrm>
          <a:off x="449316" y="1029183"/>
          <a:ext cx="8229600" cy="3706163"/>
        </p:xfrm>
        <a:graphic>
          <a:graphicData uri="http://schemas.openxmlformats.org/drawingml/2006/chart">
            <c:chart xmlns:c="http://schemas.openxmlformats.org/drawingml/2006/chart" xmlns:r="http://schemas.openxmlformats.org/officeDocument/2006/relationships" r:id="rId6"/>
          </a:graphicData>
        </a:graphic>
      </p:graphicFrame>
      <p:grpSp>
        <p:nvGrpSpPr>
          <p:cNvPr id="22" name="Group 21">
            <a:extLst>
              <a:ext uri="{FF2B5EF4-FFF2-40B4-BE49-F238E27FC236}">
                <a16:creationId xmlns:a16="http://schemas.microsoft.com/office/drawing/2014/main" id="{E7B7E795-A939-C024-FB2A-E18337078248}"/>
              </a:ext>
            </a:extLst>
          </p:cNvPr>
          <p:cNvGrpSpPr/>
          <p:nvPr/>
        </p:nvGrpSpPr>
        <p:grpSpPr>
          <a:xfrm>
            <a:off x="1295400" y="1733550"/>
            <a:ext cx="5184705" cy="2123658"/>
            <a:chOff x="1295400" y="1733550"/>
            <a:chExt cx="5184705" cy="2123658"/>
          </a:xfrm>
          <a:solidFill>
            <a:srgbClr val="000000"/>
          </a:solidFill>
        </p:grpSpPr>
        <p:sp>
          <p:nvSpPr>
            <p:cNvPr id="4" name="Rectangle 3">
              <a:extLst>
                <a:ext uri="{FF2B5EF4-FFF2-40B4-BE49-F238E27FC236}">
                  <a16:creationId xmlns:a16="http://schemas.microsoft.com/office/drawing/2014/main" id="{7DE278D4-46CA-C61D-99DE-61C6BF58319F}"/>
                </a:ext>
              </a:extLst>
            </p:cNvPr>
            <p:cNvSpPr/>
            <p:nvPr/>
          </p:nvSpPr>
          <p:spPr>
            <a:xfrm>
              <a:off x="1295400" y="1733550"/>
              <a:ext cx="4647186" cy="2123658"/>
            </a:xfrm>
            <a:prstGeom prst="rect">
              <a:avLst/>
            </a:prstGeom>
            <a:grpFill/>
            <a:effectLst>
              <a:outerShdw blurRad="50800" dist="38100" dir="2700000" algn="tl" rotWithShape="0">
                <a:prstClr val="black">
                  <a:alpha val="40000"/>
                </a:prstClr>
              </a:outerShdw>
            </a:effectLst>
          </p:spPr>
          <p:txBody>
            <a:bodyPr wrap="square" rtlCol="0">
              <a:spAutoFit/>
            </a:bodyPr>
            <a:lstStyle/>
            <a:p>
              <a:pPr algn="ctr"/>
              <a:r>
                <a:rPr lang="en-US" sz="4400" b="1" dirty="0">
                  <a:effectLst>
                    <a:outerShdw blurRad="38100" dist="38100" dir="2700000" algn="tl">
                      <a:srgbClr val="000000">
                        <a:alpha val="43137"/>
                      </a:srgbClr>
                    </a:outerShdw>
                  </a:effectLst>
                </a:rPr>
                <a:t>More Energy Options Improve Security</a:t>
              </a:r>
            </a:p>
          </p:txBody>
        </p:sp>
        <p:sp>
          <p:nvSpPr>
            <p:cNvPr id="7" name="Arrow: Right 6">
              <a:extLst>
                <a:ext uri="{FF2B5EF4-FFF2-40B4-BE49-F238E27FC236}">
                  <a16:creationId xmlns:a16="http://schemas.microsoft.com/office/drawing/2014/main" id="{FEB48379-6D1B-F6B8-CBE7-251CDAC76C7B}"/>
                </a:ext>
              </a:extLst>
            </p:cNvPr>
            <p:cNvSpPr/>
            <p:nvPr/>
          </p:nvSpPr>
          <p:spPr bwMode="auto">
            <a:xfrm>
              <a:off x="5943600" y="2485484"/>
              <a:ext cx="536505" cy="717135"/>
            </a:xfrm>
            <a:prstGeom prst="rightArrow">
              <a:avLst/>
            </a:prstGeom>
            <a:grpFill/>
            <a:ln w="571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pSp>
      <p:sp>
        <p:nvSpPr>
          <p:cNvPr id="8" name="TextBox 66">
            <a:extLst>
              <a:ext uri="{FF2B5EF4-FFF2-40B4-BE49-F238E27FC236}">
                <a16:creationId xmlns:a16="http://schemas.microsoft.com/office/drawing/2014/main" id="{611A6AD0-F34D-3D9F-D5FE-24AC03A4651D}"/>
              </a:ext>
            </a:extLst>
          </p:cNvPr>
          <p:cNvSpPr txBox="1">
            <a:spLocks noChangeArrowheads="1"/>
          </p:cNvSpPr>
          <p:nvPr/>
        </p:nvSpPr>
        <p:spPr bwMode="auto">
          <a:xfrm>
            <a:off x="2324100" y="4914627"/>
            <a:ext cx="44958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7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Energy Institute Statistical Review of World Energy, Future Scenario Tinker</a:t>
            </a:r>
            <a:endParaRPr kumimoji="0" 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sp>
        <p:nvSpPr>
          <p:cNvPr id="26" name="Rectangle 25">
            <a:extLst>
              <a:ext uri="{FF2B5EF4-FFF2-40B4-BE49-F238E27FC236}">
                <a16:creationId xmlns:a16="http://schemas.microsoft.com/office/drawing/2014/main" id="{901A6827-BA15-B97A-6119-B993168F6637}"/>
              </a:ext>
            </a:extLst>
          </p:cNvPr>
          <p:cNvSpPr/>
          <p:nvPr/>
        </p:nvSpPr>
        <p:spPr>
          <a:xfrm>
            <a:off x="2449431" y="2171572"/>
            <a:ext cx="2871450" cy="1446550"/>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Energy Transition</a:t>
            </a:r>
          </a:p>
        </p:txBody>
      </p:sp>
      <p:grpSp>
        <p:nvGrpSpPr>
          <p:cNvPr id="2" name="Group 1">
            <a:extLst>
              <a:ext uri="{FF2B5EF4-FFF2-40B4-BE49-F238E27FC236}">
                <a16:creationId xmlns:a16="http://schemas.microsoft.com/office/drawing/2014/main" id="{D05AF176-3A65-78A7-C23A-50EA1FBDC89C}"/>
              </a:ext>
            </a:extLst>
          </p:cNvPr>
          <p:cNvGrpSpPr/>
          <p:nvPr/>
        </p:nvGrpSpPr>
        <p:grpSpPr>
          <a:xfrm>
            <a:off x="1388353" y="1509927"/>
            <a:ext cx="5055362" cy="2627986"/>
            <a:chOff x="1388353" y="1509927"/>
            <a:chExt cx="5055362" cy="2627986"/>
          </a:xfrm>
          <a:solidFill>
            <a:srgbClr val="000000"/>
          </a:solidFill>
        </p:grpSpPr>
        <p:sp>
          <p:nvSpPr>
            <p:cNvPr id="16" name="Arrow: Right 15">
              <a:extLst>
                <a:ext uri="{FF2B5EF4-FFF2-40B4-BE49-F238E27FC236}">
                  <a16:creationId xmlns:a16="http://schemas.microsoft.com/office/drawing/2014/main" id="{A493A40D-DAC5-AB08-171A-18438896127A}"/>
                </a:ext>
              </a:extLst>
            </p:cNvPr>
            <p:cNvSpPr/>
            <p:nvPr/>
          </p:nvSpPr>
          <p:spPr bwMode="auto">
            <a:xfrm rot="19539917">
              <a:off x="5513940" y="1509927"/>
              <a:ext cx="929775" cy="624776"/>
            </a:xfrm>
            <a:prstGeom prst="rightArrow">
              <a:avLst/>
            </a:prstGeom>
            <a:grpFill/>
            <a:ln w="571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9" name="Rectangle 8">
              <a:extLst>
                <a:ext uri="{FF2B5EF4-FFF2-40B4-BE49-F238E27FC236}">
                  <a16:creationId xmlns:a16="http://schemas.microsoft.com/office/drawing/2014/main" id="{4394C6FE-8A36-89C3-37F4-DBF2FF0BD3DD}"/>
                </a:ext>
              </a:extLst>
            </p:cNvPr>
            <p:cNvSpPr/>
            <p:nvPr/>
          </p:nvSpPr>
          <p:spPr>
            <a:xfrm>
              <a:off x="1388353" y="2014255"/>
              <a:ext cx="4611390" cy="2123658"/>
            </a:xfrm>
            <a:prstGeom prst="rect">
              <a:avLst/>
            </a:prstGeom>
            <a:grpFill/>
            <a:effectLst>
              <a:outerShdw blurRad="50800" dist="38100" dir="2700000" algn="tl" rotWithShape="0">
                <a:prstClr val="black">
                  <a:alpha val="40000"/>
                </a:prstClr>
              </a:outerShdw>
            </a:effectLst>
          </p:spPr>
          <p:txBody>
            <a:bodyPr wrap="square" rtlCol="0">
              <a:spAutoFit/>
            </a:bodyPr>
            <a:lstStyle/>
            <a:p>
              <a:pPr algn="ctr"/>
              <a:r>
                <a:rPr lang="en-US" sz="4400" b="1" dirty="0">
                  <a:effectLst>
                    <a:outerShdw blurRad="38100" dist="38100" dir="2700000" algn="tl">
                      <a:srgbClr val="000000">
                        <a:alpha val="43137"/>
                      </a:srgbClr>
                    </a:outerShdw>
                  </a:effectLst>
                </a:rPr>
                <a:t>Fewer Energy Options are Less Secure</a:t>
              </a:r>
            </a:p>
          </p:txBody>
        </p:sp>
      </p:grpSp>
    </p:spTree>
    <p:custDataLst>
      <p:tags r:id="rId1"/>
    </p:custDataLst>
    <p:extLst>
      <p:ext uri="{BB962C8B-B14F-4D97-AF65-F5344CB8AC3E}">
        <p14:creationId xmlns:p14="http://schemas.microsoft.com/office/powerpoint/2010/main" val="393466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4"/>
                                        </p:tgtEl>
                                      </p:cBhvr>
                                      <p:by x="55000" y="100000"/>
                                    </p:animScale>
                                  </p:childTnLst>
                                </p:cTn>
                              </p:par>
                              <p:par>
                                <p:cTn id="7" presetID="42" presetClass="path" presetSubtype="0" accel="50000" decel="50000" fill="hold" grpId="1" nodeType="withEffect">
                                  <p:stCondLst>
                                    <p:cond delay="0"/>
                                  </p:stCondLst>
                                  <p:childTnLst>
                                    <p:animMotion origin="layout" path="M 1.94444E-6 -3.45679E-6 L -0.18143 -0.00154 " pathEditMode="relative" rAng="0" ptsTypes="AA">
                                      <p:cBhvr>
                                        <p:cTn id="8" dur="2000" fill="hold"/>
                                        <p:tgtEl>
                                          <p:spTgt spid="24"/>
                                        </p:tgtEl>
                                        <p:attrNameLst>
                                          <p:attrName>ppt_x</p:attrName>
                                          <p:attrName>ppt_y</p:attrName>
                                        </p:attrNameLst>
                                      </p:cBhvr>
                                      <p:rCtr x="-9080" y="-93"/>
                                    </p:animMotion>
                                  </p:childTnLst>
                                </p:cTn>
                              </p:par>
                              <p:par>
                                <p:cTn id="9" presetID="2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2000"/>
                                        <p:tgtEl>
                                          <p:spTgt spid="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3000"/>
                                        <p:tgtEl>
                                          <p:spTgt spid="3"/>
                                        </p:tgtEl>
                                      </p:cBhvr>
                                    </p:animEffect>
                                  </p:childTnLst>
                                </p:cTn>
                              </p:par>
                              <p:par>
                                <p:cTn id="15" presetID="10" presetClass="exit" presetSubtype="0" fill="hold" grpId="2" nodeType="withEffect">
                                  <p:stCondLst>
                                    <p:cond delay="0"/>
                                  </p:stCondLst>
                                  <p:childTnLst>
                                    <p:animEffect transition="out" filter="fade">
                                      <p:cBhvr>
                                        <p:cTn id="16" dur="2500"/>
                                        <p:tgtEl>
                                          <p:spTgt spid="24"/>
                                        </p:tgtEl>
                                      </p:cBhvr>
                                    </p:animEffect>
                                    <p:set>
                                      <p:cBhvr>
                                        <p:cTn id="17" dur="1" fill="hold">
                                          <p:stCondLst>
                                            <p:cond delay="2499"/>
                                          </p:stCondLst>
                                        </p:cTn>
                                        <p:tgtEl>
                                          <p:spTgt spid="24"/>
                                        </p:tgtEl>
                                        <p:attrNameLst>
                                          <p:attrName>style.visibility</p:attrName>
                                        </p:attrNameLst>
                                      </p:cBhvr>
                                      <p:to>
                                        <p:strVal val="hidden"/>
                                      </p:to>
                                    </p:set>
                                  </p:childTnLst>
                                </p:cTn>
                              </p:par>
                            </p:childTnLst>
                          </p:cTn>
                        </p:par>
                        <p:par>
                          <p:cTn id="18" fill="hold">
                            <p:stCondLst>
                              <p:cond delay="30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2000"/>
                                        <p:tgtEl>
                                          <p:spTgt spid="19"/>
                                        </p:tgtEl>
                                      </p:cBhvr>
                                    </p:animEffect>
                                  </p:childTnLst>
                                </p:cTn>
                              </p:par>
                            </p:childTnLst>
                          </p:cTn>
                        </p:par>
                        <p:par>
                          <p:cTn id="22" fill="hold">
                            <p:stCondLst>
                              <p:cond delay="5000"/>
                            </p:stCondLst>
                            <p:childTnLst>
                              <p:par>
                                <p:cTn id="23" presetID="2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2000"/>
                                        <p:tgtEl>
                                          <p:spTgt spid="20"/>
                                        </p:tgtEl>
                                      </p:cBhvr>
                                    </p:animEffect>
                                  </p:childTnLst>
                                </p:cTn>
                              </p:par>
                            </p:childTnLst>
                          </p:cTn>
                        </p:par>
                        <p:par>
                          <p:cTn id="26" fill="hold">
                            <p:stCondLst>
                              <p:cond delay="7000"/>
                            </p:stCondLst>
                            <p:childTnLst>
                              <p:par>
                                <p:cTn id="27" presetID="22" presetClass="entr" presetSubtype="8"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1250"/>
                                        <p:tgtEl>
                                          <p:spTgt spid="21"/>
                                        </p:tgtEl>
                                      </p:cBhvr>
                                    </p:animEffect>
                                  </p:childTnLst>
                                </p:cTn>
                              </p:par>
                              <p:par>
                                <p:cTn id="30" presetID="10" presetClass="exit" presetSubtype="0" fill="hold" nodeType="with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1000" fill="hold"/>
                                        <p:tgtEl>
                                          <p:spTgt spid="26"/>
                                        </p:tgtEl>
                                        <p:attrNameLst>
                                          <p:attrName>ppt_w</p:attrName>
                                        </p:attrNameLst>
                                      </p:cBhvr>
                                      <p:tavLst>
                                        <p:tav tm="0">
                                          <p:val>
                                            <p:fltVal val="0"/>
                                          </p:val>
                                        </p:tav>
                                        <p:tav tm="100000">
                                          <p:val>
                                            <p:strVal val="#ppt_w"/>
                                          </p:val>
                                        </p:tav>
                                      </p:tavLst>
                                    </p:anim>
                                    <p:anim calcmode="lin" valueType="num">
                                      <p:cBhvr>
                                        <p:cTn id="38" dur="1000" fill="hold"/>
                                        <p:tgtEl>
                                          <p:spTgt spid="26"/>
                                        </p:tgtEl>
                                        <p:attrNameLst>
                                          <p:attrName>ppt_h</p:attrName>
                                        </p:attrNameLst>
                                      </p:cBhvr>
                                      <p:tavLst>
                                        <p:tav tm="0">
                                          <p:val>
                                            <p:fltVal val="0"/>
                                          </p:val>
                                        </p:tav>
                                        <p:tav tm="100000">
                                          <p:val>
                                            <p:strVal val="#ppt_h"/>
                                          </p:val>
                                        </p:tav>
                                      </p:tavLst>
                                    </p:anim>
                                    <p:animEffect transition="in" filter="fade">
                                      <p:cBhvr>
                                        <p:cTn id="39" dur="10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1500"/>
                                        <p:tgtEl>
                                          <p:spTgt spid="22"/>
                                        </p:tgtEl>
                                      </p:cBhvr>
                                    </p:animEffect>
                                  </p:childTnLst>
                                </p:cTn>
                              </p:par>
                              <p:par>
                                <p:cTn id="45" presetID="10" presetClass="exit" presetSubtype="0" fill="hold" grpId="1" nodeType="withEffect">
                                  <p:stCondLst>
                                    <p:cond delay="0"/>
                                  </p:stCondLst>
                                  <p:childTnLst>
                                    <p:animEffect transition="out" filter="fade">
                                      <p:cBhvr>
                                        <p:cTn id="46" dur="500"/>
                                        <p:tgtEl>
                                          <p:spTgt spid="26"/>
                                        </p:tgtEl>
                                      </p:cBhvr>
                                    </p:animEffect>
                                    <p:set>
                                      <p:cBhvr>
                                        <p:cTn id="47" dur="1" fill="hold">
                                          <p:stCondLst>
                                            <p:cond delay="499"/>
                                          </p:stCondLst>
                                        </p:cTn>
                                        <p:tgtEl>
                                          <p:spTgt spid="26"/>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21"/>
                                        </p:tgtEl>
                                      </p:cBhvr>
                                    </p:animEffect>
                                    <p:set>
                                      <p:cBhvr>
                                        <p:cTn id="56" dur="1" fill="hold">
                                          <p:stCondLst>
                                            <p:cond delay="499"/>
                                          </p:stCondLst>
                                        </p:cTn>
                                        <p:tgtEl>
                                          <p:spTgt spid="2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250"/>
                                        <p:tgtEl>
                                          <p:spTgt spid="6"/>
                                        </p:tgtEl>
                                      </p:cBhvr>
                                    </p:animEffect>
                                  </p:childTnLst>
                                </p:cTn>
                              </p:par>
                              <p:par>
                                <p:cTn id="62" presetID="10" presetClass="exit" presetSubtype="0" fill="hold" nodeType="withEffect">
                                  <p:stCondLst>
                                    <p:cond delay="0"/>
                                  </p:stCondLst>
                                  <p:childTnLst>
                                    <p:animEffect transition="out" filter="fade">
                                      <p:cBhvr>
                                        <p:cTn id="63" dur="750"/>
                                        <p:tgtEl>
                                          <p:spTgt spid="19"/>
                                        </p:tgtEl>
                                      </p:cBhvr>
                                    </p:animEffect>
                                    <p:set>
                                      <p:cBhvr>
                                        <p:cTn id="64" dur="1" fill="hold">
                                          <p:stCondLst>
                                            <p:cond delay="749"/>
                                          </p:stCondLst>
                                        </p:cTn>
                                        <p:tgtEl>
                                          <p:spTgt spid="19"/>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750"/>
                                        <p:tgtEl>
                                          <p:spTgt spid="20"/>
                                        </p:tgtEl>
                                      </p:cBhvr>
                                    </p:animEffect>
                                    <p:set>
                                      <p:cBhvr>
                                        <p:cTn id="67" dur="1" fill="hold">
                                          <p:stCondLst>
                                            <p:cond delay="749"/>
                                          </p:stCondLst>
                                        </p:cTn>
                                        <p:tgtEl>
                                          <p:spTgt spid="20"/>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750"/>
                                        <p:tgtEl>
                                          <p:spTgt spid="21"/>
                                        </p:tgtEl>
                                      </p:cBhvr>
                                    </p:animEffect>
                                    <p:set>
                                      <p:cBhvr>
                                        <p:cTn id="70" dur="1" fill="hold">
                                          <p:stCondLst>
                                            <p:cond delay="749"/>
                                          </p:stCondLst>
                                        </p:cTn>
                                        <p:tgtEl>
                                          <p:spTgt spid="21"/>
                                        </p:tgtEl>
                                        <p:attrNameLst>
                                          <p:attrName>style.visibility</p:attrName>
                                        </p:attrNameLst>
                                      </p:cBhvr>
                                      <p:to>
                                        <p:strVal val="hidden"/>
                                      </p:to>
                                    </p:set>
                                  </p:childTnLst>
                                </p:cTn>
                              </p:par>
                              <p:par>
                                <p:cTn id="71" presetID="10" presetClass="exit" presetSubtype="0" fill="hold" grpId="3" nodeType="withEffect">
                                  <p:stCondLst>
                                    <p:cond delay="0"/>
                                  </p:stCondLst>
                                  <p:childTnLst>
                                    <p:animEffect transition="out" filter="fade">
                                      <p:cBhvr>
                                        <p:cTn id="72" dur="750"/>
                                        <p:tgtEl>
                                          <p:spTgt spid="24"/>
                                        </p:tgtEl>
                                      </p:cBhvr>
                                    </p:animEffect>
                                    <p:set>
                                      <p:cBhvr>
                                        <p:cTn id="73" dur="1" fill="hold">
                                          <p:stCondLst>
                                            <p:cond delay="749"/>
                                          </p:stCondLst>
                                        </p:cTn>
                                        <p:tgtEl>
                                          <p:spTgt spid="24"/>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750"/>
                                        <p:tgtEl>
                                          <p:spTgt spid="5"/>
                                        </p:tgtEl>
                                      </p:cBhvr>
                                    </p:animEffect>
                                    <p:set>
                                      <p:cBhvr>
                                        <p:cTn id="76" dur="1" fill="hold">
                                          <p:stCondLst>
                                            <p:cond delay="749"/>
                                          </p:stCondLst>
                                        </p:cTn>
                                        <p:tgtEl>
                                          <p:spTgt spid="5"/>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750"/>
                                        <p:tgtEl>
                                          <p:spTgt spid="3"/>
                                        </p:tgtEl>
                                      </p:cBhvr>
                                    </p:animEffect>
                                    <p:set>
                                      <p:cBhvr>
                                        <p:cTn id="79" dur="1" fill="hold">
                                          <p:stCondLst>
                                            <p:cond delay="749"/>
                                          </p:stCondLst>
                                        </p:cTn>
                                        <p:tgtEl>
                                          <p:spTgt spid="3"/>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750"/>
                                        <p:tgtEl>
                                          <p:spTgt spid="22"/>
                                        </p:tgtEl>
                                      </p:cBhvr>
                                    </p:animEffect>
                                    <p:set>
                                      <p:cBhvr>
                                        <p:cTn id="82" dur="1" fill="hold">
                                          <p:stCondLst>
                                            <p:cond delay="749"/>
                                          </p:stCondLst>
                                        </p:cTn>
                                        <p:tgtEl>
                                          <p:spTgt spid="22"/>
                                        </p:tgtEl>
                                        <p:attrNameLst>
                                          <p:attrName>style.visibility</p:attrName>
                                        </p:attrNameLst>
                                      </p:cBhvr>
                                      <p:to>
                                        <p:strVal val="hidden"/>
                                      </p:to>
                                    </p:set>
                                  </p:childTnLst>
                                </p:cTn>
                              </p:par>
                              <p:par>
                                <p:cTn id="83" presetID="22" presetClass="entr" presetSubtype="8" fill="hold" nodeType="with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wipe(left)">
                                      <p:cBhvr>
                                        <p:cTn id="85"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Graphic spid="24" grpId="1">
        <p:bldAsOne/>
      </p:bldGraphic>
      <p:bldGraphic spid="24" grpId="2">
        <p:bldAsOne/>
      </p:bldGraphic>
      <p:bldGraphic spid="24" grpId="3">
        <p:bldAsOne/>
      </p:bldGraphic>
      <p:bldGraphic spid="3" grpId="0">
        <p:bldAsOne/>
      </p:bldGraphic>
      <p:bldGraphic spid="3" grpId="1">
        <p:bldAsOne/>
      </p:bldGraphic>
      <p:bldGraphic spid="6" grpId="0">
        <p:bldAsOne/>
      </p:bldGraphic>
      <p:bldP spid="26" grpId="0" animBg="1"/>
      <p:bldP spid="26"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9B372-3B54-2240-3B09-142E560A339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185487C5-F67D-9575-FE98-F7701CC329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1504950"/>
            <a:ext cx="2304513" cy="30688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2FFD5EE-C0DF-E028-092E-88A8B55E532D}"/>
              </a:ext>
            </a:extLst>
          </p:cNvPr>
          <p:cNvSpPr txBox="1"/>
          <p:nvPr/>
        </p:nvSpPr>
        <p:spPr>
          <a:xfrm>
            <a:off x="2895600" y="666750"/>
            <a:ext cx="6019800" cy="2554545"/>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“Reality is that which, </a:t>
            </a:r>
          </a:p>
          <a:p>
            <a:pPr algn="ctr"/>
            <a:r>
              <a:rPr lang="en-US" sz="3200" b="1" dirty="0">
                <a:effectLst>
                  <a:outerShdw blurRad="38100" dist="38100" dir="2700000" algn="tl">
                    <a:srgbClr val="000000">
                      <a:alpha val="43137"/>
                    </a:srgbClr>
                  </a:outerShdw>
                </a:effectLst>
              </a:rPr>
              <a:t>when you stop believing in it, </a:t>
            </a:r>
          </a:p>
          <a:p>
            <a:pPr algn="ctr"/>
            <a:r>
              <a:rPr lang="en-US" sz="3200" b="1" dirty="0">
                <a:effectLst>
                  <a:outerShdw blurRad="38100" dist="38100" dir="2700000" algn="tl">
                    <a:srgbClr val="000000">
                      <a:alpha val="43137"/>
                    </a:srgbClr>
                  </a:outerShdw>
                </a:effectLst>
              </a:rPr>
              <a:t>doesn’t go away.”</a:t>
            </a:r>
          </a:p>
          <a:p>
            <a:pPr algn="ctr"/>
            <a:r>
              <a:rPr lang="en-US" sz="3200" b="1" dirty="0">
                <a:effectLst>
                  <a:outerShdw blurRad="38100" dist="38100" dir="2700000" algn="tl">
                    <a:srgbClr val="000000">
                      <a:alpha val="43137"/>
                    </a:srgbClr>
                  </a:outerShdw>
                </a:effectLst>
              </a:rPr>
              <a:t> </a:t>
            </a:r>
          </a:p>
          <a:p>
            <a:pPr algn="r"/>
            <a:r>
              <a:rPr lang="en-US" sz="3200" b="1" i="1" dirty="0">
                <a:effectLst>
                  <a:outerShdw blurRad="38100" dist="38100" dir="2700000" algn="tl">
                    <a:srgbClr val="000000">
                      <a:alpha val="43137"/>
                    </a:srgbClr>
                  </a:outerShdw>
                </a:effectLst>
              </a:rPr>
              <a:t>-</a:t>
            </a:r>
            <a:r>
              <a:rPr lang="en-US" sz="3200" b="1" dirty="0">
                <a:effectLst>
                  <a:outerShdw blurRad="38100" dist="38100" dir="2700000" algn="tl">
                    <a:srgbClr val="000000">
                      <a:alpha val="43137"/>
                    </a:srgbClr>
                  </a:outerShdw>
                </a:effectLst>
              </a:rPr>
              <a:t> </a:t>
            </a:r>
            <a:r>
              <a:rPr lang="en-US" sz="3200" b="1" i="1" dirty="0">
                <a:effectLst>
                  <a:outerShdw blurRad="38100" dist="38100" dir="2700000" algn="tl">
                    <a:srgbClr val="000000">
                      <a:alpha val="43137"/>
                    </a:srgbClr>
                  </a:outerShdw>
                </a:effectLst>
              </a:rPr>
              <a:t>Philip K. Dick</a:t>
            </a:r>
          </a:p>
        </p:txBody>
      </p:sp>
    </p:spTree>
    <p:extLst>
      <p:ext uri="{BB962C8B-B14F-4D97-AF65-F5344CB8AC3E}">
        <p14:creationId xmlns:p14="http://schemas.microsoft.com/office/powerpoint/2010/main" val="309698398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B5FA8-CD9E-92FD-12AD-00C2CBFBFF0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F9D3508-3A35-9DD4-D5A4-0D251690E9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3553" y="616524"/>
            <a:ext cx="7256895" cy="4469826"/>
          </a:xfrm>
          <a:prstGeom prst="rect">
            <a:avLst/>
          </a:prstGeom>
        </p:spPr>
      </p:pic>
      <p:pic>
        <p:nvPicPr>
          <p:cNvPr id="13" name="Picture 12">
            <a:extLst>
              <a:ext uri="{FF2B5EF4-FFF2-40B4-BE49-F238E27FC236}">
                <a16:creationId xmlns:a16="http://schemas.microsoft.com/office/drawing/2014/main" id="{02C82A83-4813-84DE-4DA1-5F1A54BAE4F5}"/>
              </a:ext>
            </a:extLst>
          </p:cNvPr>
          <p:cNvPicPr>
            <a:picLocks noChangeAspect="1"/>
          </p:cNvPicPr>
          <p:nvPr/>
        </p:nvPicPr>
        <p:blipFill>
          <a:blip r:embed="rId5"/>
          <a:stretch>
            <a:fillRect/>
          </a:stretch>
        </p:blipFill>
        <p:spPr>
          <a:xfrm>
            <a:off x="108381" y="953525"/>
            <a:ext cx="8927239" cy="3836137"/>
          </a:xfrm>
          <a:prstGeom prst="rect">
            <a:avLst/>
          </a:prstGeom>
        </p:spPr>
      </p:pic>
      <p:pic>
        <p:nvPicPr>
          <p:cNvPr id="14" name="Picture 13">
            <a:extLst>
              <a:ext uri="{FF2B5EF4-FFF2-40B4-BE49-F238E27FC236}">
                <a16:creationId xmlns:a16="http://schemas.microsoft.com/office/drawing/2014/main" id="{AA456650-CEC9-1D1C-2C1E-02CBF49121BE}"/>
              </a:ext>
            </a:extLst>
          </p:cNvPr>
          <p:cNvPicPr>
            <a:picLocks noChangeAspect="1"/>
          </p:cNvPicPr>
          <p:nvPr/>
        </p:nvPicPr>
        <p:blipFill>
          <a:blip r:embed="rId6"/>
          <a:stretch>
            <a:fillRect/>
          </a:stretch>
        </p:blipFill>
        <p:spPr>
          <a:xfrm>
            <a:off x="825308" y="831631"/>
            <a:ext cx="7493385" cy="4254719"/>
          </a:xfrm>
          <a:prstGeom prst="rect">
            <a:avLst/>
          </a:prstGeom>
        </p:spPr>
      </p:pic>
      <p:pic>
        <p:nvPicPr>
          <p:cNvPr id="15" name="Picture 14">
            <a:extLst>
              <a:ext uri="{FF2B5EF4-FFF2-40B4-BE49-F238E27FC236}">
                <a16:creationId xmlns:a16="http://schemas.microsoft.com/office/drawing/2014/main" id="{2A455684-9EB3-6DB1-FA20-01555409461C}"/>
              </a:ext>
            </a:extLst>
          </p:cNvPr>
          <p:cNvPicPr>
            <a:picLocks noChangeAspect="1"/>
          </p:cNvPicPr>
          <p:nvPr/>
        </p:nvPicPr>
        <p:blipFill>
          <a:blip r:embed="rId7"/>
          <a:stretch>
            <a:fillRect/>
          </a:stretch>
        </p:blipFill>
        <p:spPr>
          <a:xfrm>
            <a:off x="342900" y="953234"/>
            <a:ext cx="8458200" cy="3872768"/>
          </a:xfrm>
          <a:prstGeom prst="rect">
            <a:avLst/>
          </a:prstGeom>
        </p:spPr>
      </p:pic>
      <p:sp>
        <p:nvSpPr>
          <p:cNvPr id="2" name="Rectangle 1">
            <a:extLst>
              <a:ext uri="{FF2B5EF4-FFF2-40B4-BE49-F238E27FC236}">
                <a16:creationId xmlns:a16="http://schemas.microsoft.com/office/drawing/2014/main" id="{07B51EDF-DBF7-4870-29FC-A85A8B6B5032}"/>
              </a:ext>
            </a:extLst>
          </p:cNvPr>
          <p:cNvSpPr/>
          <p:nvPr/>
        </p:nvSpPr>
        <p:spPr>
          <a:xfrm>
            <a:off x="288733" y="209550"/>
            <a:ext cx="8566535" cy="627586"/>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2500"/>
              </a:lnSpc>
              <a:spcBef>
                <a:spcPts val="1200"/>
              </a:spcBef>
              <a:spcAft>
                <a:spcPct val="0"/>
              </a:spcAft>
              <a:buClrTx/>
              <a:buSzTx/>
              <a:buFontTx/>
              <a:buNone/>
              <a:tabLst/>
              <a:defRPr/>
            </a:pPr>
            <a:r>
              <a:rPr lang="en-US" sz="5400" b="1" dirty="0">
                <a:solidFill>
                  <a:schemeClr val="accent2">
                    <a:lumMod val="20000"/>
                    <a:lumOff val="80000"/>
                  </a:schemeClr>
                </a:solidFill>
                <a:effectLst>
                  <a:outerShdw blurRad="38100" dist="38100" dir="2700000" algn="tl">
                    <a:srgbClr val="000000"/>
                  </a:outerShdw>
                </a:effectLst>
                <a:latin typeface="Arial"/>
              </a:rPr>
              <a:t>Fewer Options</a:t>
            </a:r>
            <a:endParaRPr kumimoji="0" lang="en-US" sz="5400" b="1" i="0"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endParaRPr>
          </a:p>
        </p:txBody>
      </p:sp>
      <p:pic>
        <p:nvPicPr>
          <p:cNvPr id="12" name="Picture 11">
            <a:extLst>
              <a:ext uri="{FF2B5EF4-FFF2-40B4-BE49-F238E27FC236}">
                <a16:creationId xmlns:a16="http://schemas.microsoft.com/office/drawing/2014/main" id="{3CB1B1A6-FF0D-F9D5-5810-9AD3A63A2CF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71800" y="693328"/>
            <a:ext cx="4056765" cy="4287532"/>
          </a:xfrm>
          <a:prstGeom prst="rect">
            <a:avLst/>
          </a:prstGeom>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007A62EF-50D4-DF1F-1795-39199419201D}"/>
              </a:ext>
            </a:extLst>
          </p:cNvPr>
          <p:cNvSpPr txBox="1"/>
          <p:nvPr/>
        </p:nvSpPr>
        <p:spPr>
          <a:xfrm>
            <a:off x="787557" y="1571238"/>
            <a:ext cx="7568886" cy="2600712"/>
          </a:xfrm>
          <a:prstGeom prst="rect">
            <a:avLst/>
          </a:prstGeom>
          <a:noFill/>
        </p:spPr>
        <p:txBody>
          <a:bodyPr wrap="square">
            <a:spAutoFit/>
          </a:bodyPr>
          <a:lstStyle/>
          <a:p>
            <a:pPr algn="ctr">
              <a:spcBef>
                <a:spcPts val="1800"/>
              </a:spcBef>
              <a:spcAft>
                <a:spcPts val="900"/>
              </a:spcAft>
              <a:buNone/>
            </a:pPr>
            <a:r>
              <a:rPr lang="en-US" sz="4000" b="1" u="none" strike="noStrike" dirty="0">
                <a:effectLst/>
                <a:latin typeface="Google Sans"/>
              </a:rPr>
              <a:t>Dunning-Kruger Effect</a:t>
            </a:r>
          </a:p>
          <a:p>
            <a:pPr algn="ctr">
              <a:spcBef>
                <a:spcPts val="900"/>
              </a:spcBef>
              <a:spcAft>
                <a:spcPts val="900"/>
              </a:spcAft>
            </a:pPr>
            <a:r>
              <a:rPr lang="en-US" sz="3600" b="1" dirty="0">
                <a:latin typeface="Google Sans"/>
              </a:rPr>
              <a:t>A cognitive bias in which people wrongly overestimate their knowledge or ability in a specific area</a:t>
            </a:r>
            <a:endParaRPr lang="en-US" sz="3600" b="1" u="none" strike="noStrike" dirty="0">
              <a:effectLst/>
              <a:latin typeface="Google Sans"/>
            </a:endParaRPr>
          </a:p>
        </p:txBody>
      </p:sp>
      <p:pic>
        <p:nvPicPr>
          <p:cNvPr id="6" name="Picture 5">
            <a:extLst>
              <a:ext uri="{FF2B5EF4-FFF2-40B4-BE49-F238E27FC236}">
                <a16:creationId xmlns:a16="http://schemas.microsoft.com/office/drawing/2014/main" id="{50EC858E-1D3F-F617-0937-BCD7BC9F2EF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26605" y="881189"/>
            <a:ext cx="4733571" cy="3381122"/>
          </a:xfrm>
          <a:prstGeom prst="rect">
            <a:avLst/>
          </a:prstGeom>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F1B769DD-5C92-80B8-3D72-BEED83A21DF5}"/>
              </a:ext>
            </a:extLst>
          </p:cNvPr>
          <p:cNvSpPr txBox="1"/>
          <p:nvPr/>
        </p:nvSpPr>
        <p:spPr>
          <a:xfrm>
            <a:off x="3787170" y="2038350"/>
            <a:ext cx="1569660" cy="1200329"/>
          </a:xfrm>
          <a:prstGeom prst="rect">
            <a:avLst/>
          </a:prstGeom>
          <a:solidFill>
            <a:srgbClr val="000000"/>
          </a:solidFill>
        </p:spPr>
        <p:txBody>
          <a:bodyPr wrap="none" rtlCol="0">
            <a:spAutoFit/>
          </a:bodyPr>
          <a:lstStyle/>
          <a:p>
            <a:r>
              <a:rPr lang="en-US" sz="7200" b="1" dirty="0"/>
              <a:t>OR</a:t>
            </a:r>
          </a:p>
        </p:txBody>
      </p:sp>
    </p:spTree>
    <p:custDataLst>
      <p:tags r:id="rId1"/>
    </p:custDataLst>
    <p:extLst>
      <p:ext uri="{BB962C8B-B14F-4D97-AF65-F5344CB8AC3E}">
        <p14:creationId xmlns:p14="http://schemas.microsoft.com/office/powerpoint/2010/main" val="361601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2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250"/>
                                        <p:tgtEl>
                                          <p:spTgt spid="12"/>
                                        </p:tgtEl>
                                      </p:cBhvr>
                                    </p:animEffect>
                                  </p:childTnLst>
                                </p:cTn>
                              </p:par>
                              <p:par>
                                <p:cTn id="22" presetID="10" presetClass="exit" presetSubtype="0" fill="hold" nodeType="with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par>
                          <p:cTn id="25" fill="hold">
                            <p:stCondLst>
                              <p:cond delay="1250"/>
                            </p:stCondLst>
                            <p:childTnLst>
                              <p:par>
                                <p:cTn id="26" presetID="6" presetClass="emph" presetSubtype="0" fill="hold" nodeType="afterEffect">
                                  <p:stCondLst>
                                    <p:cond delay="0"/>
                                  </p:stCondLst>
                                  <p:childTnLst>
                                    <p:animScale>
                                      <p:cBhvr>
                                        <p:cTn id="27" dur="2000" fill="hold"/>
                                        <p:tgtEl>
                                          <p:spTgt spid="12"/>
                                        </p:tgtEl>
                                      </p:cBhvr>
                                      <p:by x="200000" y="200000"/>
                                    </p:animScale>
                                  </p:childTnLst>
                                </p:cTn>
                              </p:par>
                              <p:par>
                                <p:cTn id="28" presetID="42" presetClass="path" presetSubtype="0" accel="50000" decel="50000" fill="hold" nodeType="withEffect">
                                  <p:stCondLst>
                                    <p:cond delay="0"/>
                                  </p:stCondLst>
                                  <p:childTnLst>
                                    <p:animMotion origin="layout" path="M -1.38889E-6 -3.20988E-6 L -1.38889E-6 0.1926 " pathEditMode="relative" rAng="0" ptsTypes="AA">
                                      <p:cBhvr>
                                        <p:cTn id="29" dur="2000" fill="hold"/>
                                        <p:tgtEl>
                                          <p:spTgt spid="12"/>
                                        </p:tgtEl>
                                        <p:attrNameLst>
                                          <p:attrName>ppt_x</p:attrName>
                                          <p:attrName>ppt_y</p:attrName>
                                        </p:attrNameLst>
                                      </p:cBhvr>
                                      <p:rCtr x="0" y="9630"/>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250"/>
                                        <p:tgtEl>
                                          <p:spTgt spid="15"/>
                                        </p:tgtEl>
                                      </p:cBhvr>
                                    </p:animEffect>
                                  </p:childTnLst>
                                </p:cTn>
                              </p:par>
                              <p:par>
                                <p:cTn id="35" presetID="10" presetClass="exit" presetSubtype="0" fill="hold" nodeType="with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250"/>
                                        <p:tgtEl>
                                          <p:spTgt spid="14"/>
                                        </p:tgtEl>
                                      </p:cBhvr>
                                    </p:animEffect>
                                  </p:childTnLst>
                                </p:cTn>
                              </p:par>
                              <p:par>
                                <p:cTn id="43" presetID="10" presetClass="exit" presetSubtype="0" fill="hold" nodeType="withEffect">
                                  <p:stCondLst>
                                    <p:cond delay="0"/>
                                  </p:stCondLst>
                                  <p:childTnLst>
                                    <p:animEffect transition="out" filter="fade">
                                      <p:cBhvr>
                                        <p:cTn id="44" dur="500"/>
                                        <p:tgtEl>
                                          <p:spTgt spid="15"/>
                                        </p:tgtEl>
                                      </p:cBhvr>
                                    </p:animEffect>
                                    <p:set>
                                      <p:cBhvr>
                                        <p:cTn id="45" dur="1" fill="hold">
                                          <p:stCondLst>
                                            <p:cond delay="499"/>
                                          </p:stCondLst>
                                        </p:cTn>
                                        <p:tgtEl>
                                          <p:spTgt spid="15"/>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childTnLst>
                                </p:cTn>
                              </p:par>
                              <p:par>
                                <p:cTn id="51" presetID="10" presetClass="exit" presetSubtype="0" fill="hold" nodeType="withEffect">
                                  <p:stCondLst>
                                    <p:cond delay="0"/>
                                  </p:stCondLst>
                                  <p:childTnLst>
                                    <p:animEffect transition="out" filter="fade">
                                      <p:cBhvr>
                                        <p:cTn id="52" dur="500"/>
                                        <p:tgtEl>
                                          <p:spTgt spid="14"/>
                                        </p:tgtEl>
                                      </p:cBhvr>
                                    </p:animEffect>
                                    <p:set>
                                      <p:cBhvr>
                                        <p:cTn id="53" dur="1" fill="hold">
                                          <p:stCondLst>
                                            <p:cond delay="499"/>
                                          </p:stCondLst>
                                        </p:cTn>
                                        <p:tgtEl>
                                          <p:spTgt spid="14"/>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1000"/>
                                        <p:tgtEl>
                                          <p:spTgt spid="10"/>
                                        </p:tgtEl>
                                      </p:cBhvr>
                                    </p:animEffect>
                                  </p:childTnLst>
                                </p:cTn>
                              </p:par>
                              <p:par>
                                <p:cTn id="59" presetID="10" presetClass="exit" presetSubtype="0" fill="hold" nodeType="withEffect">
                                  <p:stCondLst>
                                    <p:cond delay="0"/>
                                  </p:stCondLst>
                                  <p:childTnLst>
                                    <p:animEffect transition="out" filter="fade">
                                      <p:cBhvr>
                                        <p:cTn id="60" dur="500"/>
                                        <p:tgtEl>
                                          <p:spTgt spid="13"/>
                                        </p:tgtEl>
                                      </p:cBhvr>
                                    </p:animEffect>
                                    <p:set>
                                      <p:cBhvr>
                                        <p:cTn id="61" dur="1" fill="hold">
                                          <p:stCondLst>
                                            <p:cond delay="499"/>
                                          </p:stCondLst>
                                        </p:cTn>
                                        <p:tgtEl>
                                          <p:spTgt spid="13"/>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a:extLst>
              <a:ext uri="{FF2B5EF4-FFF2-40B4-BE49-F238E27FC236}">
                <a16:creationId xmlns:a16="http://schemas.microsoft.com/office/drawing/2014/main" id="{97AA210F-AE06-4187-9A5D-044E63121D57}"/>
              </a:ext>
            </a:extLst>
          </p:cNvPr>
          <p:cNvSpPr/>
          <p:nvPr/>
        </p:nvSpPr>
        <p:spPr bwMode="auto">
          <a:xfrm>
            <a:off x="2233906" y="369353"/>
            <a:ext cx="4676189" cy="4031197"/>
          </a:xfrm>
          <a:prstGeom prst="triangle">
            <a:avLst/>
          </a:prstGeom>
          <a:solidFill>
            <a:schemeClr val="accent6">
              <a:lumMod val="20000"/>
              <a:lumOff val="80000"/>
              <a:alpha val="60000"/>
            </a:schemeClr>
          </a:solidFill>
          <a:ln w="76200" cap="flat" cmpd="sng" algn="ctr">
            <a:solidFill>
              <a:srgbClr val="FFFF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4" name="TextBox 3">
            <a:extLst>
              <a:ext uri="{FF2B5EF4-FFF2-40B4-BE49-F238E27FC236}">
                <a16:creationId xmlns:a16="http://schemas.microsoft.com/office/drawing/2014/main" id="{98AE4307-BCFA-4435-85E4-1A8046883E21}"/>
              </a:ext>
            </a:extLst>
          </p:cNvPr>
          <p:cNvSpPr txBox="1"/>
          <p:nvPr/>
        </p:nvSpPr>
        <p:spPr>
          <a:xfrm>
            <a:off x="3071599" y="819150"/>
            <a:ext cx="3000800"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rPr>
              <a:t>Environmental Protection</a:t>
            </a:r>
          </a:p>
        </p:txBody>
      </p:sp>
      <p:sp>
        <p:nvSpPr>
          <p:cNvPr id="36" name="TextBox 35">
            <a:extLst>
              <a:ext uri="{FF2B5EF4-FFF2-40B4-BE49-F238E27FC236}">
                <a16:creationId xmlns:a16="http://schemas.microsoft.com/office/drawing/2014/main" id="{1ADEB4A5-999C-447F-8BA6-4EA35BC24C1D}"/>
              </a:ext>
            </a:extLst>
          </p:cNvPr>
          <p:cNvSpPr txBox="1"/>
          <p:nvPr/>
        </p:nvSpPr>
        <p:spPr>
          <a:xfrm>
            <a:off x="3208783" y="2264971"/>
            <a:ext cx="2600243"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rPr>
              <a:t>Economic Flourishing</a:t>
            </a:r>
          </a:p>
        </p:txBody>
      </p:sp>
      <p:sp>
        <p:nvSpPr>
          <p:cNvPr id="42" name="TextBox 41">
            <a:extLst>
              <a:ext uri="{FF2B5EF4-FFF2-40B4-BE49-F238E27FC236}">
                <a16:creationId xmlns:a16="http://schemas.microsoft.com/office/drawing/2014/main" id="{32973B0E-4AE8-4291-9FA5-25BD2C61A972}"/>
              </a:ext>
            </a:extLst>
          </p:cNvPr>
          <p:cNvSpPr txBox="1"/>
          <p:nvPr/>
        </p:nvSpPr>
        <p:spPr>
          <a:xfrm>
            <a:off x="4257757" y="3456370"/>
            <a:ext cx="2600243"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rPr>
              <a:t>Abundant</a:t>
            </a:r>
          </a:p>
          <a:p>
            <a:pPr algn="ctr"/>
            <a:r>
              <a:rPr lang="en-US" sz="2800" b="1" dirty="0">
                <a:effectLst>
                  <a:outerShdw blurRad="38100" dist="38100" dir="2700000" algn="tl">
                    <a:srgbClr val="000000">
                      <a:alpha val="43137"/>
                    </a:srgbClr>
                  </a:outerShdw>
                </a:effectLst>
              </a:rPr>
              <a:t>Energy</a:t>
            </a:r>
          </a:p>
        </p:txBody>
      </p:sp>
      <p:sp>
        <p:nvSpPr>
          <p:cNvPr id="3" name="TextBox 2">
            <a:extLst>
              <a:ext uri="{FF2B5EF4-FFF2-40B4-BE49-F238E27FC236}">
                <a16:creationId xmlns:a16="http://schemas.microsoft.com/office/drawing/2014/main" id="{A1D9E44C-BA65-0933-D4E4-EC94EE70450D}"/>
              </a:ext>
            </a:extLst>
          </p:cNvPr>
          <p:cNvSpPr txBox="1"/>
          <p:nvPr/>
        </p:nvSpPr>
        <p:spPr>
          <a:xfrm>
            <a:off x="5199535" y="2028194"/>
            <a:ext cx="3411065" cy="1200329"/>
          </a:xfrm>
          <a:prstGeom prst="rect">
            <a:avLst/>
          </a:prstGeom>
          <a:noFill/>
        </p:spPr>
        <p:txBody>
          <a:bodyPr wrap="square" rtlCol="0">
            <a:spAutoFit/>
          </a:bodyPr>
          <a:lstStyle/>
          <a:p>
            <a:pPr algn="ctr"/>
            <a:r>
              <a:rPr lang="en-US" sz="3600" b="1" dirty="0">
                <a:solidFill>
                  <a:schemeClr val="accent6">
                    <a:lumMod val="20000"/>
                    <a:lumOff val="80000"/>
                  </a:schemeClr>
                </a:solidFill>
                <a:effectLst>
                  <a:outerShdw blurRad="38100" dist="38100" dir="2700000" algn="tl">
                    <a:srgbClr val="000000">
                      <a:alpha val="43137"/>
                    </a:srgbClr>
                  </a:outerShdw>
                </a:effectLst>
              </a:rPr>
              <a:t>Environmental Protection</a:t>
            </a:r>
          </a:p>
        </p:txBody>
      </p:sp>
      <p:sp>
        <p:nvSpPr>
          <p:cNvPr id="7" name="TextBox 6">
            <a:extLst>
              <a:ext uri="{FF2B5EF4-FFF2-40B4-BE49-F238E27FC236}">
                <a16:creationId xmlns:a16="http://schemas.microsoft.com/office/drawing/2014/main" id="{62BA1B70-CB8F-B8CB-F05A-84C3A319AC94}"/>
              </a:ext>
            </a:extLst>
          </p:cNvPr>
          <p:cNvSpPr txBox="1"/>
          <p:nvPr/>
        </p:nvSpPr>
        <p:spPr>
          <a:xfrm>
            <a:off x="1214654" y="2028194"/>
            <a:ext cx="2600243" cy="1200329"/>
          </a:xfrm>
          <a:prstGeom prst="rect">
            <a:avLst/>
          </a:prstGeom>
          <a:noFill/>
        </p:spPr>
        <p:txBody>
          <a:bodyPr wrap="square" rtlCol="0">
            <a:spAutoFit/>
          </a:bodyPr>
          <a:lstStyle/>
          <a:p>
            <a:pPr algn="ctr"/>
            <a:r>
              <a:rPr lang="en-US" sz="3600" b="1" dirty="0">
                <a:solidFill>
                  <a:srgbClr val="CCFFCC"/>
                </a:solidFill>
                <a:effectLst>
                  <a:outerShdw blurRad="38100" dist="38100" dir="2700000" algn="tl">
                    <a:srgbClr val="000000">
                      <a:alpha val="43137"/>
                    </a:srgbClr>
                  </a:outerShdw>
                </a:effectLst>
              </a:rPr>
              <a:t>Abundant</a:t>
            </a:r>
          </a:p>
          <a:p>
            <a:pPr algn="ctr"/>
            <a:r>
              <a:rPr lang="en-US" sz="3600" b="1" dirty="0">
                <a:solidFill>
                  <a:srgbClr val="CCFFCC"/>
                </a:solidFill>
                <a:effectLst>
                  <a:outerShdw blurRad="38100" dist="38100" dir="2700000" algn="tl">
                    <a:srgbClr val="000000">
                      <a:alpha val="43137"/>
                    </a:srgbClr>
                  </a:outerShdw>
                </a:effectLst>
              </a:rPr>
              <a:t>Energy</a:t>
            </a:r>
          </a:p>
        </p:txBody>
      </p:sp>
      <p:sp>
        <p:nvSpPr>
          <p:cNvPr id="9" name="Rectangle 8">
            <a:extLst>
              <a:ext uri="{FF2B5EF4-FFF2-40B4-BE49-F238E27FC236}">
                <a16:creationId xmlns:a16="http://schemas.microsoft.com/office/drawing/2014/main" id="{1ED315C6-180B-299E-25D7-F8EB8DBCBA5A}"/>
              </a:ext>
            </a:extLst>
          </p:cNvPr>
          <p:cNvSpPr/>
          <p:nvPr/>
        </p:nvSpPr>
        <p:spPr>
          <a:xfrm>
            <a:off x="3792869" y="2248803"/>
            <a:ext cx="1428694" cy="759111"/>
          </a:xfrm>
          <a:prstGeom prst="rect">
            <a:avLst/>
          </a:prstGeom>
          <a:noFill/>
          <a:ln w="9525">
            <a:noFill/>
            <a:miter lim="800000"/>
            <a:headEnd/>
            <a:tailEnd/>
          </a:ln>
          <a:effectLst/>
        </p:spPr>
        <p:txBody>
          <a:bodyPr anchor="b" anchorCtr="1"/>
          <a:lstStyle/>
          <a:p>
            <a:pPr algn="ctr">
              <a:spcBef>
                <a:spcPts val="1200"/>
              </a:spcBef>
            </a:pPr>
            <a:r>
              <a:rPr lang="en-US" sz="4000" b="1" dirty="0">
                <a:effectLst>
                  <a:outerShdw blurRad="38100" dist="38100" dir="2700000" algn="tl">
                    <a:srgbClr val="000000">
                      <a:alpha val="43137"/>
                    </a:srgbClr>
                  </a:outerShdw>
                </a:effectLst>
                <a:latin typeface="+mn-lt"/>
                <a:ea typeface="+mj-ea"/>
                <a:cs typeface="+mj-cs"/>
              </a:rPr>
              <a:t>OR</a:t>
            </a:r>
          </a:p>
        </p:txBody>
      </p:sp>
      <p:sp>
        <p:nvSpPr>
          <p:cNvPr id="11" name="Rectangle 10">
            <a:extLst>
              <a:ext uri="{FF2B5EF4-FFF2-40B4-BE49-F238E27FC236}">
                <a16:creationId xmlns:a16="http://schemas.microsoft.com/office/drawing/2014/main" id="{A33920F2-59D8-BF85-8AF5-996B75E9C6C2}"/>
              </a:ext>
            </a:extLst>
          </p:cNvPr>
          <p:cNvSpPr/>
          <p:nvPr/>
        </p:nvSpPr>
        <p:spPr>
          <a:xfrm>
            <a:off x="3674287" y="2287887"/>
            <a:ext cx="1795427" cy="741063"/>
          </a:xfrm>
          <a:prstGeom prst="rect">
            <a:avLst/>
          </a:prstGeom>
          <a:noFill/>
          <a:ln w="9525">
            <a:noFill/>
            <a:miter lim="800000"/>
            <a:headEnd/>
            <a:tailEnd/>
          </a:ln>
          <a:effectLst/>
        </p:spPr>
        <p:txBody>
          <a:bodyPr anchor="b" anchorCtr="1"/>
          <a:lstStyle/>
          <a:p>
            <a:pPr algn="ctr">
              <a:spcBef>
                <a:spcPts val="1200"/>
              </a:spcBef>
            </a:pPr>
            <a:r>
              <a:rPr lang="en-US" sz="5400" b="1" dirty="0">
                <a:solidFill>
                  <a:schemeClr val="accent6">
                    <a:lumMod val="20000"/>
                    <a:lumOff val="80000"/>
                  </a:schemeClr>
                </a:solidFill>
                <a:effectLst>
                  <a:outerShdw blurRad="38100" dist="38100" dir="2700000" algn="tl">
                    <a:srgbClr val="000000">
                      <a:alpha val="43137"/>
                    </a:srgbClr>
                  </a:outerShdw>
                </a:effectLst>
                <a:latin typeface="+mn-lt"/>
                <a:ea typeface="+mj-ea"/>
                <a:cs typeface="+mj-cs"/>
              </a:rPr>
              <a:t>AND </a:t>
            </a:r>
          </a:p>
        </p:txBody>
      </p:sp>
      <p:sp>
        <p:nvSpPr>
          <p:cNvPr id="6" name="Freeform: Shape 5">
            <a:extLst>
              <a:ext uri="{FF2B5EF4-FFF2-40B4-BE49-F238E27FC236}">
                <a16:creationId xmlns:a16="http://schemas.microsoft.com/office/drawing/2014/main" id="{83B7F01F-53B0-CCEF-B2FB-9D208312446B}"/>
              </a:ext>
            </a:extLst>
          </p:cNvPr>
          <p:cNvSpPr/>
          <p:nvPr/>
        </p:nvSpPr>
        <p:spPr bwMode="auto">
          <a:xfrm>
            <a:off x="3632064" y="4509446"/>
            <a:ext cx="1839564" cy="272104"/>
          </a:xfrm>
          <a:custGeom>
            <a:avLst/>
            <a:gdLst>
              <a:gd name="connsiteX0" fmla="*/ 2807937 w 2807937"/>
              <a:gd name="connsiteY0" fmla="*/ 56644 h 663758"/>
              <a:gd name="connsiteX1" fmla="*/ 1416106 w 2807937"/>
              <a:gd name="connsiteY1" fmla="*/ 663547 h 663758"/>
              <a:gd name="connsiteX2" fmla="*/ 0 w 2807937"/>
              <a:gd name="connsiteY2" fmla="*/ 0 h 663758"/>
              <a:gd name="connsiteX0" fmla="*/ 2807937 w 2807937"/>
              <a:gd name="connsiteY0" fmla="*/ 56644 h 531932"/>
              <a:gd name="connsiteX1" fmla="*/ 1405238 w 2807937"/>
              <a:gd name="connsiteY1" fmla="*/ 531572 h 531932"/>
              <a:gd name="connsiteX2" fmla="*/ 0 w 2807937"/>
              <a:gd name="connsiteY2" fmla="*/ 0 h 531932"/>
              <a:gd name="connsiteX0" fmla="*/ 2807937 w 2807937"/>
              <a:gd name="connsiteY0" fmla="*/ 56644 h 419329"/>
              <a:gd name="connsiteX1" fmla="*/ 1437839 w 2807937"/>
              <a:gd name="connsiteY1" fmla="*/ 418450 h 419329"/>
              <a:gd name="connsiteX2" fmla="*/ 0 w 2807937"/>
              <a:gd name="connsiteY2" fmla="*/ 0 h 419329"/>
            </a:gdLst>
            <a:ahLst/>
            <a:cxnLst>
              <a:cxn ang="0">
                <a:pos x="connsiteX0" y="connsiteY0"/>
              </a:cxn>
              <a:cxn ang="0">
                <a:pos x="connsiteX1" y="connsiteY1"/>
              </a:cxn>
              <a:cxn ang="0">
                <a:pos x="connsiteX2" y="connsiteY2"/>
              </a:cxn>
            </a:cxnLst>
            <a:rect l="l" t="t" r="r" b="b"/>
            <a:pathLst>
              <a:path w="2807937" h="419329">
                <a:moveTo>
                  <a:pt x="2807937" y="56644"/>
                </a:moveTo>
                <a:cubicBezTo>
                  <a:pt x="2346016" y="364816"/>
                  <a:pt x="1905828" y="427891"/>
                  <a:pt x="1437839" y="418450"/>
                </a:cubicBezTo>
                <a:cubicBezTo>
                  <a:pt x="969850" y="409009"/>
                  <a:pt x="474058" y="327053"/>
                  <a:pt x="0" y="0"/>
                </a:cubicBezTo>
              </a:path>
            </a:pathLst>
          </a:custGeom>
          <a:noFill/>
          <a:ln w="127000" cap="flat" cmpd="sng" algn="ctr">
            <a:solidFill>
              <a:schemeClr val="accent6">
                <a:lumMod val="20000"/>
                <a:lumOff val="80000"/>
              </a:schemeClr>
            </a:solid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8" name="Freeform: Shape 7">
            <a:extLst>
              <a:ext uri="{FF2B5EF4-FFF2-40B4-BE49-F238E27FC236}">
                <a16:creationId xmlns:a16="http://schemas.microsoft.com/office/drawing/2014/main" id="{1CE635FB-7690-E53E-686B-1F169CF5096D}"/>
              </a:ext>
            </a:extLst>
          </p:cNvPr>
          <p:cNvSpPr/>
          <p:nvPr/>
        </p:nvSpPr>
        <p:spPr bwMode="auto">
          <a:xfrm rot="7225886">
            <a:off x="2100065" y="2387028"/>
            <a:ext cx="1849064" cy="273509"/>
          </a:xfrm>
          <a:custGeom>
            <a:avLst/>
            <a:gdLst>
              <a:gd name="connsiteX0" fmla="*/ 2807937 w 2807937"/>
              <a:gd name="connsiteY0" fmla="*/ 56644 h 663758"/>
              <a:gd name="connsiteX1" fmla="*/ 1416106 w 2807937"/>
              <a:gd name="connsiteY1" fmla="*/ 663547 h 663758"/>
              <a:gd name="connsiteX2" fmla="*/ 0 w 2807937"/>
              <a:gd name="connsiteY2" fmla="*/ 0 h 663758"/>
              <a:gd name="connsiteX0" fmla="*/ 2807937 w 2807937"/>
              <a:gd name="connsiteY0" fmla="*/ 56644 h 531932"/>
              <a:gd name="connsiteX1" fmla="*/ 1405238 w 2807937"/>
              <a:gd name="connsiteY1" fmla="*/ 531572 h 531932"/>
              <a:gd name="connsiteX2" fmla="*/ 0 w 2807937"/>
              <a:gd name="connsiteY2" fmla="*/ 0 h 531932"/>
              <a:gd name="connsiteX0" fmla="*/ 2807937 w 2807937"/>
              <a:gd name="connsiteY0" fmla="*/ 56644 h 419329"/>
              <a:gd name="connsiteX1" fmla="*/ 1437839 w 2807937"/>
              <a:gd name="connsiteY1" fmla="*/ 418450 h 419329"/>
              <a:gd name="connsiteX2" fmla="*/ 0 w 2807937"/>
              <a:gd name="connsiteY2" fmla="*/ 0 h 419329"/>
            </a:gdLst>
            <a:ahLst/>
            <a:cxnLst>
              <a:cxn ang="0">
                <a:pos x="connsiteX0" y="connsiteY0"/>
              </a:cxn>
              <a:cxn ang="0">
                <a:pos x="connsiteX1" y="connsiteY1"/>
              </a:cxn>
              <a:cxn ang="0">
                <a:pos x="connsiteX2" y="connsiteY2"/>
              </a:cxn>
            </a:cxnLst>
            <a:rect l="l" t="t" r="r" b="b"/>
            <a:pathLst>
              <a:path w="2807937" h="419329">
                <a:moveTo>
                  <a:pt x="2807937" y="56644"/>
                </a:moveTo>
                <a:cubicBezTo>
                  <a:pt x="2346016" y="364816"/>
                  <a:pt x="1905828" y="427891"/>
                  <a:pt x="1437839" y="418450"/>
                </a:cubicBezTo>
                <a:cubicBezTo>
                  <a:pt x="969850" y="409009"/>
                  <a:pt x="474058" y="327053"/>
                  <a:pt x="0" y="0"/>
                </a:cubicBezTo>
              </a:path>
            </a:pathLst>
          </a:custGeom>
          <a:noFill/>
          <a:ln w="127000" cap="flat" cmpd="sng" algn="ctr">
            <a:solidFill>
              <a:schemeClr val="accent6">
                <a:lumMod val="20000"/>
                <a:lumOff val="80000"/>
              </a:schemeClr>
            </a:solid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grpSp>
        <p:nvGrpSpPr>
          <p:cNvPr id="31" name="Group 30">
            <a:extLst>
              <a:ext uri="{FF2B5EF4-FFF2-40B4-BE49-F238E27FC236}">
                <a16:creationId xmlns:a16="http://schemas.microsoft.com/office/drawing/2014/main" id="{1D56B477-742D-B9A8-FBBA-A4698B1662F9}"/>
              </a:ext>
            </a:extLst>
          </p:cNvPr>
          <p:cNvGrpSpPr/>
          <p:nvPr/>
        </p:nvGrpSpPr>
        <p:grpSpPr>
          <a:xfrm>
            <a:off x="-27361" y="-45116"/>
            <a:ext cx="9555081" cy="5238750"/>
            <a:chOff x="-205540" y="57150"/>
            <a:chExt cx="9555081" cy="5238750"/>
          </a:xfrm>
        </p:grpSpPr>
        <p:grpSp>
          <p:nvGrpSpPr>
            <p:cNvPr id="34" name="Group 33">
              <a:extLst>
                <a:ext uri="{FF2B5EF4-FFF2-40B4-BE49-F238E27FC236}">
                  <a16:creationId xmlns:a16="http://schemas.microsoft.com/office/drawing/2014/main" id="{44A66E55-E477-0AFF-3FD4-8564DD24EC81}"/>
                </a:ext>
              </a:extLst>
            </p:cNvPr>
            <p:cNvGrpSpPr/>
            <p:nvPr/>
          </p:nvGrpSpPr>
          <p:grpSpPr>
            <a:xfrm>
              <a:off x="-205540" y="57150"/>
              <a:ext cx="9555081" cy="5238750"/>
              <a:chOff x="-205540" y="438150"/>
              <a:chExt cx="9555081" cy="5238750"/>
            </a:xfrm>
          </p:grpSpPr>
          <p:grpSp>
            <p:nvGrpSpPr>
              <p:cNvPr id="38" name="Group 37">
                <a:extLst>
                  <a:ext uri="{FF2B5EF4-FFF2-40B4-BE49-F238E27FC236}">
                    <a16:creationId xmlns:a16="http://schemas.microsoft.com/office/drawing/2014/main" id="{0A17F4E9-BA1F-86C4-6458-86F10E6415B3}"/>
                  </a:ext>
                </a:extLst>
              </p:cNvPr>
              <p:cNvGrpSpPr/>
              <p:nvPr/>
            </p:nvGrpSpPr>
            <p:grpSpPr>
              <a:xfrm>
                <a:off x="-205540" y="438150"/>
                <a:ext cx="9555081" cy="5238750"/>
                <a:chOff x="-205540" y="438150"/>
                <a:chExt cx="9555081" cy="5238750"/>
              </a:xfrm>
            </p:grpSpPr>
            <p:grpSp>
              <p:nvGrpSpPr>
                <p:cNvPr id="41" name="Group 40">
                  <a:extLst>
                    <a:ext uri="{FF2B5EF4-FFF2-40B4-BE49-F238E27FC236}">
                      <a16:creationId xmlns:a16="http://schemas.microsoft.com/office/drawing/2014/main" id="{E7BE048C-0B7E-5662-447F-081D0297395A}"/>
                    </a:ext>
                  </a:extLst>
                </p:cNvPr>
                <p:cNvGrpSpPr/>
                <p:nvPr/>
              </p:nvGrpSpPr>
              <p:grpSpPr>
                <a:xfrm>
                  <a:off x="-205540" y="438150"/>
                  <a:ext cx="9555081" cy="5238750"/>
                  <a:chOff x="0" y="-36979"/>
                  <a:chExt cx="9448800" cy="5180479"/>
                </a:xfrm>
              </p:grpSpPr>
              <p:sp>
                <p:nvSpPr>
                  <p:cNvPr id="47" name="Rectangle 46">
                    <a:extLst>
                      <a:ext uri="{FF2B5EF4-FFF2-40B4-BE49-F238E27FC236}">
                        <a16:creationId xmlns:a16="http://schemas.microsoft.com/office/drawing/2014/main" id="{4CCB4AFB-0D18-C6DD-6FEC-6961BE6B264F}"/>
                      </a:ext>
                    </a:extLst>
                  </p:cNvPr>
                  <p:cNvSpPr/>
                  <p:nvPr/>
                </p:nvSpPr>
                <p:spPr bwMode="auto">
                  <a:xfrm>
                    <a:off x="0" y="-36979"/>
                    <a:ext cx="9448800" cy="5180479"/>
                  </a:xfrm>
                  <a:prstGeom prst="rect">
                    <a:avLst/>
                  </a:prstGeom>
                  <a:solidFill>
                    <a:srgbClr val="00000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pic>
                <p:nvPicPr>
                  <p:cNvPr id="48" name="Picture 47">
                    <a:extLst>
                      <a:ext uri="{FF2B5EF4-FFF2-40B4-BE49-F238E27FC236}">
                        <a16:creationId xmlns:a16="http://schemas.microsoft.com/office/drawing/2014/main" id="{A7D4217D-AF70-4AB4-863A-7DA12240EC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201168"/>
                    <a:ext cx="8534400" cy="3977641"/>
                  </a:xfrm>
                  <a:prstGeom prst="rect">
                    <a:avLst/>
                  </a:prstGeom>
                </p:spPr>
              </p:pic>
              <p:grpSp>
                <p:nvGrpSpPr>
                  <p:cNvPr id="53" name="Group 52">
                    <a:extLst>
                      <a:ext uri="{FF2B5EF4-FFF2-40B4-BE49-F238E27FC236}">
                        <a16:creationId xmlns:a16="http://schemas.microsoft.com/office/drawing/2014/main" id="{F2D1D54C-5DEE-E517-97FE-EB84E3C4F43B}"/>
                      </a:ext>
                    </a:extLst>
                  </p:cNvPr>
                  <p:cNvGrpSpPr/>
                  <p:nvPr/>
                </p:nvGrpSpPr>
                <p:grpSpPr>
                  <a:xfrm flipH="1">
                    <a:off x="990600" y="4423544"/>
                    <a:ext cx="3886200" cy="431789"/>
                    <a:chOff x="893064" y="4607282"/>
                    <a:chExt cx="4665980" cy="431789"/>
                  </a:xfrm>
                </p:grpSpPr>
                <p:pic>
                  <p:nvPicPr>
                    <p:cNvPr id="54" name="Picture 53">
                      <a:extLst>
                        <a:ext uri="{FF2B5EF4-FFF2-40B4-BE49-F238E27FC236}">
                          <a16:creationId xmlns:a16="http://schemas.microsoft.com/office/drawing/2014/main" id="{F299C01F-BA03-F5D2-B957-A0A504053116}"/>
                        </a:ext>
                      </a:extLst>
                    </p:cNvPr>
                    <p:cNvPicPr>
                      <a:picLocks noChangeAspect="1"/>
                    </p:cNvPicPr>
                    <p:nvPr/>
                  </p:nvPicPr>
                  <p:blipFill>
                    <a:blip r:embed="rId5"/>
                    <a:stretch>
                      <a:fillRect/>
                    </a:stretch>
                  </p:blipFill>
                  <p:spPr>
                    <a:xfrm flipV="1">
                      <a:off x="938304" y="4607282"/>
                      <a:ext cx="4576763" cy="121561"/>
                    </a:xfrm>
                    <a:prstGeom prst="rect">
                      <a:avLst/>
                    </a:prstGeom>
                  </p:spPr>
                </p:pic>
                <p:sp>
                  <p:nvSpPr>
                    <p:cNvPr id="55" name="TextBox 136">
                      <a:extLst>
                        <a:ext uri="{FF2B5EF4-FFF2-40B4-BE49-F238E27FC236}">
                          <a16:creationId xmlns:a16="http://schemas.microsoft.com/office/drawing/2014/main" id="{E9F1FB11-D9E5-61A3-76BA-5C5876D9C05D}"/>
                        </a:ext>
                      </a:extLst>
                    </p:cNvPr>
                    <p:cNvSpPr txBox="1">
                      <a:spLocks noChangeArrowheads="1"/>
                    </p:cNvSpPr>
                    <p:nvPr/>
                  </p:nvSpPr>
                  <p:spPr bwMode="auto">
                    <a:xfrm>
                      <a:off x="893064" y="4731294"/>
                      <a:ext cx="1184940" cy="307777"/>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Arial" panose="020B0604020202020204" pitchFamily="34" charset="0"/>
                        </a:rPr>
                        <a:t>Dirtier (&gt;80)</a:t>
                      </a:r>
                      <a:endParaRPr kumimoji="0" lang="en-US" sz="1400" b="1" i="1"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Arial" panose="020B0604020202020204" pitchFamily="34" charset="0"/>
                      </a:endParaRPr>
                    </a:p>
                  </p:txBody>
                </p:sp>
                <p:sp>
                  <p:nvSpPr>
                    <p:cNvPr id="56" name="TextBox 136">
                      <a:extLst>
                        <a:ext uri="{FF2B5EF4-FFF2-40B4-BE49-F238E27FC236}">
                          <a16:creationId xmlns:a16="http://schemas.microsoft.com/office/drawing/2014/main" id="{BEF80F39-64D5-B38C-9408-09C755541DFE}"/>
                        </a:ext>
                      </a:extLst>
                    </p:cNvPr>
                    <p:cNvSpPr txBox="1">
                      <a:spLocks noChangeArrowheads="1"/>
                    </p:cNvSpPr>
                    <p:nvPr/>
                  </p:nvSpPr>
                  <p:spPr bwMode="auto">
                    <a:xfrm>
                      <a:off x="4245864" y="4731294"/>
                      <a:ext cx="1313180" cy="307777"/>
                    </a:xfrm>
                    <a:prstGeom prst="rect">
                      <a:avLst/>
                    </a:prstGeom>
                    <a:noFill/>
                    <a:ln w="9525">
                      <a:noFill/>
                      <a:miter lim="800000"/>
                      <a:headEnd/>
                      <a:tailEnd/>
                    </a:ln>
                  </p:spPr>
                  <p:txBody>
                    <a:bodyPr wrap="non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Arial" panose="020B0604020202020204" pitchFamily="34" charset="0"/>
                        </a:rPr>
                        <a:t>Cleaner (&lt;10)</a:t>
                      </a:r>
                      <a:endParaRPr kumimoji="0" lang="en-US" sz="1400" b="1" i="1"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Arial" panose="020B0604020202020204" pitchFamily="34" charset="0"/>
                      </a:endParaRPr>
                    </a:p>
                  </p:txBody>
                </p:sp>
              </p:grpSp>
            </p:grpSp>
            <p:sp>
              <p:nvSpPr>
                <p:cNvPr id="46" name="Rectangle 45">
                  <a:extLst>
                    <a:ext uri="{FF2B5EF4-FFF2-40B4-BE49-F238E27FC236}">
                      <a16:creationId xmlns:a16="http://schemas.microsoft.com/office/drawing/2014/main" id="{F1122485-940D-EADF-B947-E341E6BACCF1}"/>
                    </a:ext>
                  </a:extLst>
                </p:cNvPr>
                <p:cNvSpPr/>
                <p:nvPr/>
              </p:nvSpPr>
              <p:spPr bwMode="auto">
                <a:xfrm>
                  <a:off x="457200" y="4810125"/>
                  <a:ext cx="4546025" cy="666869"/>
                </a:xfrm>
                <a:prstGeom prst="rect">
                  <a:avLst/>
                </a:prstGeom>
                <a:solidFill>
                  <a:srgbClr val="00000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grpSp>
          <p:pic>
            <p:nvPicPr>
              <p:cNvPr id="39" name="Picture 38">
                <a:extLst>
                  <a:ext uri="{FF2B5EF4-FFF2-40B4-BE49-F238E27FC236}">
                    <a16:creationId xmlns:a16="http://schemas.microsoft.com/office/drawing/2014/main" id="{4F72AB04-C16B-B71C-DD2D-D2A3726F350D}"/>
                  </a:ext>
                </a:extLst>
              </p:cNvPr>
              <p:cNvPicPr>
                <a:picLocks noChangeAspect="1"/>
              </p:cNvPicPr>
              <p:nvPr/>
            </p:nvPicPr>
            <p:blipFill>
              <a:blip r:embed="rId6"/>
              <a:stretch>
                <a:fillRect/>
              </a:stretch>
            </p:blipFill>
            <p:spPr>
              <a:xfrm>
                <a:off x="3034763" y="4356396"/>
                <a:ext cx="3382701" cy="423751"/>
              </a:xfrm>
              <a:prstGeom prst="rect">
                <a:avLst/>
              </a:prstGeom>
            </p:spPr>
          </p:pic>
          <p:sp>
            <p:nvSpPr>
              <p:cNvPr id="40" name="TextBox 66">
                <a:extLst>
                  <a:ext uri="{FF2B5EF4-FFF2-40B4-BE49-F238E27FC236}">
                    <a16:creationId xmlns:a16="http://schemas.microsoft.com/office/drawing/2014/main" id="{E0E1434F-8127-3C07-F491-08567FC19981}"/>
                  </a:ext>
                </a:extLst>
              </p:cNvPr>
              <p:cNvSpPr txBox="1">
                <a:spLocks noChangeArrowheads="1"/>
              </p:cNvSpPr>
              <p:nvPr/>
            </p:nvSpPr>
            <p:spPr bwMode="auto">
              <a:xfrm>
                <a:off x="435442" y="4417636"/>
                <a:ext cx="2294770" cy="226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800" b="1" i="0" u="none" strike="noStrike" kern="1200" cap="none" spc="0" normalizeH="0" baseline="0" noProof="0" dirty="0">
                    <a:ln>
                      <a:noFill/>
                    </a:ln>
                    <a:solidFill>
                      <a:srgbClr val="FFFFFF"/>
                    </a:solidFill>
                    <a:effectLst/>
                    <a:uLnTx/>
                    <a:uFillTx/>
                    <a:latin typeface="Arial"/>
                    <a:ea typeface="+mn-ea"/>
                    <a:cs typeface="+mn-cs"/>
                  </a:rPr>
                  <a:t>Source: </a:t>
                </a:r>
                <a:r>
                  <a:rPr kumimoji="0" lang="en-US" sz="800" b="1" i="0" u="none" strike="noStrike" kern="1200" cap="none" spc="0" normalizeH="0" baseline="0" noProof="0" dirty="0">
                    <a:ln>
                      <a:noFill/>
                    </a:ln>
                    <a:solidFill>
                      <a:srgbClr val="FFFFFF"/>
                    </a:solidFill>
                    <a:effectLst/>
                    <a:uLnTx/>
                    <a:uFillTx/>
                    <a:latin typeface="Arial"/>
                    <a:ea typeface="+mn-ea"/>
                    <a:cs typeface="+mn-cs"/>
                  </a:rPr>
                  <a:t>World Health Organization</a:t>
                </a:r>
              </a:p>
            </p:txBody>
          </p:sp>
        </p:grpSp>
        <p:sp>
          <p:nvSpPr>
            <p:cNvPr id="35" name="TextBox 34">
              <a:extLst>
                <a:ext uri="{FF2B5EF4-FFF2-40B4-BE49-F238E27FC236}">
                  <a16:creationId xmlns:a16="http://schemas.microsoft.com/office/drawing/2014/main" id="{ADF650FB-67F9-A52C-1292-60ACA591173A}"/>
                </a:ext>
              </a:extLst>
            </p:cNvPr>
            <p:cNvSpPr txBox="1"/>
            <p:nvPr/>
          </p:nvSpPr>
          <p:spPr>
            <a:xfrm>
              <a:off x="2500803" y="4285157"/>
              <a:ext cx="4407824" cy="707886"/>
            </a:xfrm>
            <a:prstGeom prst="rect">
              <a:avLst/>
            </a:prstGeom>
            <a:noFill/>
          </p:spPr>
          <p:txBody>
            <a:bodyPr wrap="square">
              <a:spAutoFit/>
            </a:bodyPr>
            <a:lstStyle/>
            <a:p>
              <a:pPr algn="ctr"/>
              <a:r>
                <a:rPr kumimoji="0" lang="en-US"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Air Quality</a:t>
              </a:r>
              <a:endParaRPr lang="en-US" sz="1100" dirty="0"/>
            </a:p>
          </p:txBody>
        </p:sp>
      </p:grpSp>
      <p:grpSp>
        <p:nvGrpSpPr>
          <p:cNvPr id="33" name="Group 32">
            <a:extLst>
              <a:ext uri="{FF2B5EF4-FFF2-40B4-BE49-F238E27FC236}">
                <a16:creationId xmlns:a16="http://schemas.microsoft.com/office/drawing/2014/main" id="{EA13F0E7-6CA2-1673-2432-DEDECDF07169}"/>
              </a:ext>
            </a:extLst>
          </p:cNvPr>
          <p:cNvGrpSpPr/>
          <p:nvPr/>
        </p:nvGrpSpPr>
        <p:grpSpPr>
          <a:xfrm>
            <a:off x="102688" y="265522"/>
            <a:ext cx="8938625" cy="4612457"/>
            <a:chOff x="160737" y="456427"/>
            <a:chExt cx="8938625" cy="4612457"/>
          </a:xfrm>
        </p:grpSpPr>
        <p:grpSp>
          <p:nvGrpSpPr>
            <p:cNvPr id="30" name="Group 29">
              <a:extLst>
                <a:ext uri="{FF2B5EF4-FFF2-40B4-BE49-F238E27FC236}">
                  <a16:creationId xmlns:a16="http://schemas.microsoft.com/office/drawing/2014/main" id="{A06E6118-E39F-FB47-21B6-B5506FB9988F}"/>
                </a:ext>
              </a:extLst>
            </p:cNvPr>
            <p:cNvGrpSpPr/>
            <p:nvPr/>
          </p:nvGrpSpPr>
          <p:grpSpPr>
            <a:xfrm>
              <a:off x="160737" y="456427"/>
              <a:ext cx="8938625" cy="4612457"/>
              <a:chOff x="102687" y="92893"/>
              <a:chExt cx="8938625" cy="4612457"/>
            </a:xfrm>
          </p:grpSpPr>
          <p:pic>
            <p:nvPicPr>
              <p:cNvPr id="27" name="Picture 26">
                <a:extLst>
                  <a:ext uri="{FF2B5EF4-FFF2-40B4-BE49-F238E27FC236}">
                    <a16:creationId xmlns:a16="http://schemas.microsoft.com/office/drawing/2014/main" id="{9DB561F5-760F-2228-1478-2BF8A25DC28F}"/>
                  </a:ext>
                </a:extLst>
              </p:cNvPr>
              <p:cNvPicPr>
                <a:picLocks noChangeAspect="1"/>
              </p:cNvPicPr>
              <p:nvPr/>
            </p:nvPicPr>
            <p:blipFill>
              <a:blip r:embed="rId7"/>
              <a:stretch>
                <a:fillRect/>
              </a:stretch>
            </p:blipFill>
            <p:spPr>
              <a:xfrm>
                <a:off x="102687" y="92893"/>
                <a:ext cx="8938625" cy="4612457"/>
              </a:xfrm>
              <a:prstGeom prst="rect">
                <a:avLst/>
              </a:prstGeom>
            </p:spPr>
          </p:pic>
          <p:pic>
            <p:nvPicPr>
              <p:cNvPr id="29" name="Picture 28">
                <a:extLst>
                  <a:ext uri="{FF2B5EF4-FFF2-40B4-BE49-F238E27FC236}">
                    <a16:creationId xmlns:a16="http://schemas.microsoft.com/office/drawing/2014/main" id="{B7062E0B-90AD-F231-2D09-85C2FEB1200F}"/>
                  </a:ext>
                </a:extLst>
              </p:cNvPr>
              <p:cNvPicPr>
                <a:picLocks noChangeAspect="1"/>
              </p:cNvPicPr>
              <p:nvPr/>
            </p:nvPicPr>
            <p:blipFill>
              <a:blip r:embed="rId8"/>
              <a:stretch>
                <a:fillRect/>
              </a:stretch>
            </p:blipFill>
            <p:spPr>
              <a:xfrm>
                <a:off x="3154407" y="3732216"/>
                <a:ext cx="3067208" cy="387370"/>
              </a:xfrm>
              <a:prstGeom prst="rect">
                <a:avLst/>
              </a:prstGeom>
            </p:spPr>
          </p:pic>
        </p:grpSp>
        <p:sp>
          <p:nvSpPr>
            <p:cNvPr id="32" name="TextBox 31">
              <a:extLst>
                <a:ext uri="{FF2B5EF4-FFF2-40B4-BE49-F238E27FC236}">
                  <a16:creationId xmlns:a16="http://schemas.microsoft.com/office/drawing/2014/main" id="{56EBD8EE-DD15-06FF-326C-1CCDBB5C3915}"/>
                </a:ext>
              </a:extLst>
            </p:cNvPr>
            <p:cNvSpPr txBox="1"/>
            <p:nvPr/>
          </p:nvSpPr>
          <p:spPr>
            <a:xfrm>
              <a:off x="2567996" y="4411708"/>
              <a:ext cx="4555244" cy="523220"/>
            </a:xfrm>
            <a:prstGeom prst="rect">
              <a:avLst/>
            </a:prstGeom>
            <a:noFill/>
          </p:spPr>
          <p:txBody>
            <a:bodyPr wrap="square">
              <a:spAutoFit/>
            </a:bodyPr>
            <a:lstStyle/>
            <a:p>
              <a:pPr algn="ctr"/>
              <a:r>
                <a:rPr lang="en-US" sz="2800" b="1" dirty="0">
                  <a:solidFill>
                    <a:srgbClr val="000000"/>
                  </a:solidFill>
                </a:rPr>
                <a:t>Unsafe Drinking Water</a:t>
              </a:r>
            </a:p>
          </p:txBody>
        </p:sp>
      </p:grpSp>
      <p:sp>
        <p:nvSpPr>
          <p:cNvPr id="10" name="Rectangle 9">
            <a:extLst>
              <a:ext uri="{FF2B5EF4-FFF2-40B4-BE49-F238E27FC236}">
                <a16:creationId xmlns:a16="http://schemas.microsoft.com/office/drawing/2014/main" id="{89520376-F1DB-8BEB-4EF8-21994DDFA01E}"/>
              </a:ext>
            </a:extLst>
          </p:cNvPr>
          <p:cNvSpPr/>
          <p:nvPr/>
        </p:nvSpPr>
        <p:spPr>
          <a:xfrm>
            <a:off x="20864" y="1281450"/>
            <a:ext cx="3292668" cy="1454927"/>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spcBef>
                <a:spcPts val="1200"/>
              </a:spcBef>
              <a:spcAft>
                <a:spcPct val="0"/>
              </a:spcAft>
              <a:buClrTx/>
              <a:buSzTx/>
              <a:buFontTx/>
              <a:buNone/>
              <a:tabLst/>
              <a:defRPr/>
            </a:pPr>
            <a:r>
              <a:rPr kumimoji="0" lang="en-US" sz="4800" b="1" i="0" u="none" strike="noStrike" kern="1200" cap="none" spc="0" normalizeH="0" baseline="0" noProof="0" dirty="0">
                <a:ln>
                  <a:noFill/>
                </a:ln>
                <a:solidFill>
                  <a:schemeClr val="accent6">
                    <a:lumMod val="20000"/>
                    <a:lumOff val="80000"/>
                  </a:schemeClr>
                </a:solidFill>
                <a:effectLst>
                  <a:outerShdw blurRad="38100" dist="38100" dir="2700000" algn="tl">
                    <a:srgbClr val="000000"/>
                  </a:outerShdw>
                </a:effectLst>
                <a:uLnTx/>
                <a:uFillTx/>
                <a:latin typeface="Arial"/>
                <a:ea typeface="+mn-ea"/>
                <a:cs typeface="+mn-cs"/>
              </a:rPr>
              <a:t>A </a:t>
            </a:r>
            <a:r>
              <a:rPr lang="en-US" sz="4800" b="1" dirty="0">
                <a:solidFill>
                  <a:schemeClr val="accent6">
                    <a:lumMod val="20000"/>
                    <a:lumOff val="80000"/>
                  </a:schemeClr>
                </a:solidFill>
                <a:effectLst>
                  <a:outerShdw blurRad="38100" dist="38100" dir="2700000" algn="tl">
                    <a:srgbClr val="000000"/>
                  </a:outerShdw>
                </a:effectLst>
                <a:latin typeface="Arial"/>
              </a:rPr>
              <a:t>False</a:t>
            </a:r>
            <a:r>
              <a:rPr kumimoji="0" lang="en-US" sz="4800" b="1" i="0" u="none" strike="noStrike" kern="1200" cap="none" spc="0" normalizeH="0" baseline="0" noProof="0" dirty="0">
                <a:ln>
                  <a:noFill/>
                </a:ln>
                <a:solidFill>
                  <a:schemeClr val="accent6">
                    <a:lumMod val="20000"/>
                    <a:lumOff val="80000"/>
                  </a:schemeClr>
                </a:solidFill>
                <a:effectLst>
                  <a:outerShdw blurRad="38100" dist="38100" dir="2700000" algn="tl">
                    <a:srgbClr val="000000"/>
                  </a:outerShdw>
                </a:effectLst>
                <a:uLnTx/>
                <a:uFillTx/>
                <a:latin typeface="Arial"/>
                <a:ea typeface="+mn-ea"/>
                <a:cs typeface="+mn-cs"/>
              </a:rPr>
              <a:t> Choice</a:t>
            </a:r>
          </a:p>
        </p:txBody>
      </p:sp>
      <p:pic>
        <p:nvPicPr>
          <p:cNvPr id="28" name="Picture 27">
            <a:extLst>
              <a:ext uri="{FF2B5EF4-FFF2-40B4-BE49-F238E27FC236}">
                <a16:creationId xmlns:a16="http://schemas.microsoft.com/office/drawing/2014/main" id="{DF4269FB-6D36-2FEE-A6C0-BD015C2623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51984" y="81738"/>
            <a:ext cx="6640033" cy="4980025"/>
          </a:xfrm>
          <a:prstGeom prst="rect">
            <a:avLst/>
          </a:prstGeom>
          <a:noFill/>
          <a:effectLst>
            <a:outerShdw blurRad="127000" dist="38100" dir="2700000" sx="101000" sy="101000" algn="tl" rotWithShape="0">
              <a:prstClr val="black">
                <a:alpha val="40000"/>
              </a:prstClr>
            </a:outerShdw>
          </a:effectLst>
        </p:spPr>
      </p:pic>
      <p:sp>
        <p:nvSpPr>
          <p:cNvPr id="57" name="TextBox 56">
            <a:extLst>
              <a:ext uri="{FF2B5EF4-FFF2-40B4-BE49-F238E27FC236}">
                <a16:creationId xmlns:a16="http://schemas.microsoft.com/office/drawing/2014/main" id="{1DC0B714-49EB-E2CA-05EC-AF2BECA7CB5C}"/>
              </a:ext>
            </a:extLst>
          </p:cNvPr>
          <p:cNvSpPr txBox="1"/>
          <p:nvPr/>
        </p:nvSpPr>
        <p:spPr>
          <a:xfrm>
            <a:off x="701663" y="217260"/>
            <a:ext cx="7740675" cy="4708981"/>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4400" b="1">
                <a:solidFill>
                  <a:srgbClr val="CCFFCC"/>
                </a:solidFill>
                <a:effectLst>
                  <a:outerShdw blurRad="38100" dist="38100" dir="2700000" algn="tl">
                    <a:srgbClr val="000000">
                      <a:alpha val="43137"/>
                    </a:srgbClr>
                  </a:out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charset="0"/>
                <a:ea typeface="+mn-ea"/>
                <a:cs typeface="+mn-cs"/>
              </a:rPr>
              <a:t>Poor countries can’t afford to clean up the environment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charset="0"/>
              <a:ea typeface="+mn-ea"/>
              <a:cs typeface="+mn-cs"/>
            </a:endParaRPr>
          </a:p>
        </p:txBody>
      </p:sp>
    </p:spTree>
    <p:custDataLst>
      <p:tags r:id="rId1"/>
    </p:custDataLst>
    <p:extLst>
      <p:ext uri="{BB962C8B-B14F-4D97-AF65-F5344CB8AC3E}">
        <p14:creationId xmlns:p14="http://schemas.microsoft.com/office/powerpoint/2010/main" val="1119751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7"/>
                                        </p:tgtEl>
                                      </p:cBhvr>
                                      <p:by x="80000" y="80000"/>
                                    </p:animScale>
                                  </p:childTnLst>
                                </p:cTn>
                              </p:par>
                              <p:par>
                                <p:cTn id="7" presetID="6" presetClass="emph" presetSubtype="0" fill="hold" grpId="0" nodeType="withEffect">
                                  <p:stCondLst>
                                    <p:cond delay="0"/>
                                  </p:stCondLst>
                                  <p:childTnLst>
                                    <p:animScale>
                                      <p:cBhvr>
                                        <p:cTn id="8" dur="2000" fill="hold"/>
                                        <p:tgtEl>
                                          <p:spTgt spid="3"/>
                                        </p:tgtEl>
                                      </p:cBhvr>
                                      <p:by x="80000" y="80000"/>
                                    </p:animScale>
                                  </p:childTnLst>
                                </p:cTn>
                              </p:par>
                              <p:par>
                                <p:cTn id="9" presetID="42" presetClass="path" presetSubtype="0" accel="50000" decel="50000" fill="hold" grpId="1" nodeType="withEffect">
                                  <p:stCondLst>
                                    <p:cond delay="0"/>
                                  </p:stCondLst>
                                  <p:childTnLst>
                                    <p:animMotion origin="layout" path="M 0 -1.11111E-6 L 0.325 0.25556 " pathEditMode="relative" rAng="0" ptsTypes="AA">
                                      <p:cBhvr>
                                        <p:cTn id="10" dur="2000" fill="hold"/>
                                        <p:tgtEl>
                                          <p:spTgt spid="7"/>
                                        </p:tgtEl>
                                        <p:attrNameLst>
                                          <p:attrName>ppt_x</p:attrName>
                                          <p:attrName>ppt_y</p:attrName>
                                        </p:attrNameLst>
                                      </p:cBhvr>
                                      <p:rCtr x="16250" y="12778"/>
                                    </p:animMotion>
                                  </p:childTnLst>
                                </p:cTn>
                              </p:par>
                              <p:par>
                                <p:cTn id="11" presetID="42" presetClass="path" presetSubtype="0" accel="50000" decel="50000" fill="hold" grpId="1" nodeType="withEffect">
                                  <p:stCondLst>
                                    <p:cond delay="0"/>
                                  </p:stCondLst>
                                  <p:childTnLst>
                                    <p:animMotion origin="layout" path="M -4.72222E-6 -1.11111E-6 L -0.25503 -0.25802 " pathEditMode="relative" rAng="0" ptsTypes="AA">
                                      <p:cBhvr>
                                        <p:cTn id="12" dur="2000" fill="hold"/>
                                        <p:tgtEl>
                                          <p:spTgt spid="3"/>
                                        </p:tgtEl>
                                        <p:attrNameLst>
                                          <p:attrName>ppt_x</p:attrName>
                                          <p:attrName>ppt_y</p:attrName>
                                        </p:attrNameLst>
                                      </p:cBhvr>
                                      <p:rCtr x="-12760" y="-12901"/>
                                    </p:animMotion>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childTnLst>
                          </p:cTn>
                        </p:par>
                        <p:par>
                          <p:cTn id="16" fill="hold">
                            <p:stCondLst>
                              <p:cond delay="2000"/>
                            </p:stCondLst>
                            <p:childTnLst>
                              <p:par>
                                <p:cTn id="17" presetID="10" presetClass="exit" presetSubtype="0" fill="hold" grpId="2" nodeType="afterEffect">
                                  <p:stCondLst>
                                    <p:cond delay="0"/>
                                  </p:stCondLst>
                                  <p:childTnLst>
                                    <p:animEffect transition="out" filter="fade">
                                      <p:cBhvr>
                                        <p:cTn id="18" dur="500"/>
                                        <p:tgtEl>
                                          <p:spTgt spid="7"/>
                                        </p:tgtEl>
                                      </p:cBhvr>
                                    </p:animEffect>
                                    <p:set>
                                      <p:cBhvr>
                                        <p:cTn id="19" dur="1" fill="hold">
                                          <p:stCondLst>
                                            <p:cond delay="499"/>
                                          </p:stCondLst>
                                        </p:cTn>
                                        <p:tgtEl>
                                          <p:spTgt spid="7"/>
                                        </p:tgtEl>
                                        <p:attrNameLst>
                                          <p:attrName>style.visibility</p:attrName>
                                        </p:attrNameLst>
                                      </p:cBhvr>
                                      <p:to>
                                        <p:strVal val="hidden"/>
                                      </p:to>
                                    </p:set>
                                  </p:childTnLst>
                                </p:cTn>
                              </p:par>
                              <p:par>
                                <p:cTn id="20" presetID="10" presetClass="exit" presetSubtype="0" fill="hold" grpId="2" nodeType="with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500"/>
                                        <p:tgtEl>
                                          <p:spTgt spid="42"/>
                                        </p:tgtEl>
                                      </p:cBhvr>
                                    </p:animEffect>
                                  </p:childTnLst>
                                </p:cTn>
                              </p:par>
                              <p:par>
                                <p:cTn id="29" presetID="10" presetClass="entr"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right)">
                                      <p:cBhvr>
                                        <p:cTn id="36" dur="2500"/>
                                        <p:tgtEl>
                                          <p:spTgt spid="6"/>
                                        </p:tgtEl>
                                      </p:cBhvr>
                                    </p:animEffect>
                                  </p:childTnLst>
                                </p:cTn>
                              </p:par>
                              <p:par>
                                <p:cTn id="37" presetID="10" presetClass="exit" presetSubtype="0" fill="hold" grpId="0" nodeType="withEffect">
                                  <p:stCondLst>
                                    <p:cond delay="0"/>
                                  </p:stCondLst>
                                  <p:childTnLst>
                                    <p:animEffect transition="out" filter="fade">
                                      <p:cBhvr>
                                        <p:cTn id="38" dur="500"/>
                                        <p:tgtEl>
                                          <p:spTgt spid="9"/>
                                        </p:tgtEl>
                                      </p:cBhvr>
                                    </p:animEffect>
                                    <p:set>
                                      <p:cBhvr>
                                        <p:cTn id="39" dur="1" fill="hold">
                                          <p:stCondLst>
                                            <p:cond delay="499"/>
                                          </p:stCondLst>
                                        </p:cTn>
                                        <p:tgtEl>
                                          <p:spTgt spid="9"/>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par>
                                <p:cTn id="43" presetID="53" presetClass="entr" presetSubtype="16"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2000" fill="hold"/>
                                        <p:tgtEl>
                                          <p:spTgt spid="36"/>
                                        </p:tgtEl>
                                        <p:attrNameLst>
                                          <p:attrName>ppt_w</p:attrName>
                                        </p:attrNameLst>
                                      </p:cBhvr>
                                      <p:tavLst>
                                        <p:tav tm="0">
                                          <p:val>
                                            <p:fltVal val="0"/>
                                          </p:val>
                                        </p:tav>
                                        <p:tav tm="100000">
                                          <p:val>
                                            <p:strVal val="#ppt_w"/>
                                          </p:val>
                                        </p:tav>
                                      </p:tavLst>
                                    </p:anim>
                                    <p:anim calcmode="lin" valueType="num">
                                      <p:cBhvr>
                                        <p:cTn id="46" dur="2000" fill="hold"/>
                                        <p:tgtEl>
                                          <p:spTgt spid="36"/>
                                        </p:tgtEl>
                                        <p:attrNameLst>
                                          <p:attrName>ppt_h</p:attrName>
                                        </p:attrNameLst>
                                      </p:cBhvr>
                                      <p:tavLst>
                                        <p:tav tm="0">
                                          <p:val>
                                            <p:fltVal val="0"/>
                                          </p:val>
                                        </p:tav>
                                        <p:tav tm="100000">
                                          <p:val>
                                            <p:strVal val="#ppt_h"/>
                                          </p:val>
                                        </p:tav>
                                      </p:tavLst>
                                    </p:anim>
                                    <p:animEffect transition="in" filter="fade">
                                      <p:cBhvr>
                                        <p:cTn id="47" dur="2000"/>
                                        <p:tgtEl>
                                          <p:spTgt spid="36"/>
                                        </p:tgtEl>
                                      </p:cBhvr>
                                    </p:animEffect>
                                  </p:childTnLst>
                                </p:cTn>
                              </p:par>
                              <p:par>
                                <p:cTn id="48" presetID="42" presetClass="path" presetSubtype="0" accel="50000" decel="50000" fill="hold" grpId="1" nodeType="withEffect">
                                  <p:stCondLst>
                                    <p:cond delay="0"/>
                                  </p:stCondLst>
                                  <p:childTnLst>
                                    <p:animMotion origin="layout" path="M 4.44444E-6 -4.69136E-6 L -0.09497 0.23025 " pathEditMode="relative" rAng="0" ptsTypes="AA">
                                      <p:cBhvr>
                                        <p:cTn id="49" dur="2000" fill="hold"/>
                                        <p:tgtEl>
                                          <p:spTgt spid="36"/>
                                        </p:tgtEl>
                                        <p:attrNameLst>
                                          <p:attrName>ppt_x</p:attrName>
                                          <p:attrName>ppt_y</p:attrName>
                                        </p:attrNameLst>
                                      </p:cBhvr>
                                      <p:rCtr x="-4757" y="11512"/>
                                    </p:animMotion>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down)">
                                      <p:cBhvr>
                                        <p:cTn id="54" dur="1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500"/>
                                        <p:tgtEl>
                                          <p:spTgt spid="31"/>
                                        </p:tgtEl>
                                      </p:cBhvr>
                                    </p:animEffect>
                                  </p:childTnLst>
                                </p:cTn>
                              </p:par>
                              <p:par>
                                <p:cTn id="60" presetID="10" presetClass="exit" presetSubtype="0" fill="hold" grpId="1" nodeType="withEffect">
                                  <p:stCondLst>
                                    <p:cond delay="0"/>
                                  </p:stCondLst>
                                  <p:childTnLst>
                                    <p:animEffect transition="out" filter="fade">
                                      <p:cBhvr>
                                        <p:cTn id="61" dur="500"/>
                                        <p:tgtEl>
                                          <p:spTgt spid="2"/>
                                        </p:tgtEl>
                                      </p:cBhvr>
                                    </p:animEffect>
                                    <p:set>
                                      <p:cBhvr>
                                        <p:cTn id="62" dur="1" fill="hold">
                                          <p:stCondLst>
                                            <p:cond delay="499"/>
                                          </p:stCondLst>
                                        </p:cTn>
                                        <p:tgtEl>
                                          <p:spTgt spid="2"/>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4"/>
                                        </p:tgtEl>
                                      </p:cBhvr>
                                    </p:animEffect>
                                    <p:set>
                                      <p:cBhvr>
                                        <p:cTn id="65" dur="1" fill="hold">
                                          <p:stCondLst>
                                            <p:cond delay="499"/>
                                          </p:stCondLst>
                                        </p:cTn>
                                        <p:tgtEl>
                                          <p:spTgt spid="4"/>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42"/>
                                        </p:tgtEl>
                                      </p:cBhvr>
                                    </p:animEffect>
                                    <p:set>
                                      <p:cBhvr>
                                        <p:cTn id="68" dur="1" fill="hold">
                                          <p:stCondLst>
                                            <p:cond delay="499"/>
                                          </p:stCondLst>
                                        </p:cTn>
                                        <p:tgtEl>
                                          <p:spTgt spid="42"/>
                                        </p:tgtEl>
                                        <p:attrNameLst>
                                          <p:attrName>style.visibility</p:attrName>
                                        </p:attrNameLst>
                                      </p:cBhvr>
                                      <p:to>
                                        <p:strVal val="hidden"/>
                                      </p:to>
                                    </p:set>
                                  </p:childTnLst>
                                </p:cTn>
                              </p:par>
                              <p:par>
                                <p:cTn id="69" presetID="10" presetClass="exit" presetSubtype="0" fill="hold" grpId="2" nodeType="withEffect">
                                  <p:stCondLst>
                                    <p:cond delay="0"/>
                                  </p:stCondLst>
                                  <p:childTnLst>
                                    <p:animEffect transition="out" filter="fade">
                                      <p:cBhvr>
                                        <p:cTn id="70" dur="500"/>
                                        <p:tgtEl>
                                          <p:spTgt spid="10"/>
                                        </p:tgtEl>
                                      </p:cBhvr>
                                    </p:animEffect>
                                    <p:set>
                                      <p:cBhvr>
                                        <p:cTn id="71" dur="1" fill="hold">
                                          <p:stCondLst>
                                            <p:cond delay="499"/>
                                          </p:stCondLst>
                                        </p:cTn>
                                        <p:tgtEl>
                                          <p:spTgt spid="10"/>
                                        </p:tgtEl>
                                        <p:attrNameLst>
                                          <p:attrName>style.visibility</p:attrName>
                                        </p:attrNameLst>
                                      </p:cBhvr>
                                      <p:to>
                                        <p:strVal val="hidden"/>
                                      </p:to>
                                    </p:set>
                                  </p:childTnLst>
                                </p:cTn>
                              </p:par>
                              <p:par>
                                <p:cTn id="72" presetID="10" presetClass="exit" presetSubtype="0" fill="hold" grpId="2" nodeType="withEffect">
                                  <p:stCondLst>
                                    <p:cond delay="0"/>
                                  </p:stCondLst>
                                  <p:childTnLst>
                                    <p:animEffect transition="out" filter="fade">
                                      <p:cBhvr>
                                        <p:cTn id="73" dur="500"/>
                                        <p:tgtEl>
                                          <p:spTgt spid="6"/>
                                        </p:tgtEl>
                                      </p:cBhvr>
                                    </p:animEffect>
                                    <p:set>
                                      <p:cBhvr>
                                        <p:cTn id="74" dur="1" fill="hold">
                                          <p:stCondLst>
                                            <p:cond delay="499"/>
                                          </p:stCondLst>
                                        </p:cTn>
                                        <p:tgtEl>
                                          <p:spTgt spid="6"/>
                                        </p:tgtEl>
                                        <p:attrNameLst>
                                          <p:attrName>style.visibility</p:attrName>
                                        </p:attrNameLst>
                                      </p:cBhvr>
                                      <p:to>
                                        <p:strVal val="hidden"/>
                                      </p:to>
                                    </p:set>
                                  </p:childTnLst>
                                </p:cTn>
                              </p:par>
                              <p:par>
                                <p:cTn id="75" presetID="10" presetClass="exit" presetSubtype="0" fill="hold" grpId="2" nodeType="withEffect">
                                  <p:stCondLst>
                                    <p:cond delay="0"/>
                                  </p:stCondLst>
                                  <p:childTnLst>
                                    <p:animEffect transition="out" filter="fade">
                                      <p:cBhvr>
                                        <p:cTn id="76" dur="500"/>
                                        <p:tgtEl>
                                          <p:spTgt spid="36"/>
                                        </p:tgtEl>
                                      </p:cBhvr>
                                    </p:animEffect>
                                    <p:set>
                                      <p:cBhvr>
                                        <p:cTn id="77" dur="1" fill="hold">
                                          <p:stCondLst>
                                            <p:cond delay="499"/>
                                          </p:stCondLst>
                                        </p:cTn>
                                        <p:tgtEl>
                                          <p:spTgt spid="36"/>
                                        </p:tgtEl>
                                        <p:attrNameLst>
                                          <p:attrName>style.visibility</p:attrName>
                                        </p:attrNameLst>
                                      </p:cBhvr>
                                      <p:to>
                                        <p:strVal val="hidden"/>
                                      </p:to>
                                    </p:set>
                                  </p:childTnLst>
                                </p:cTn>
                              </p:par>
                              <p:par>
                                <p:cTn id="78" presetID="10" presetClass="exit" presetSubtype="0" fill="hold" grpId="2" nodeType="withEffect">
                                  <p:stCondLst>
                                    <p:cond delay="0"/>
                                  </p:stCondLst>
                                  <p:childTnLst>
                                    <p:animEffect transition="out" filter="fade">
                                      <p:cBhvr>
                                        <p:cTn id="79" dur="500"/>
                                        <p:tgtEl>
                                          <p:spTgt spid="8"/>
                                        </p:tgtEl>
                                      </p:cBhvr>
                                    </p:animEffect>
                                    <p:set>
                                      <p:cBhvr>
                                        <p:cTn id="80" dur="1" fill="hold">
                                          <p:stCondLst>
                                            <p:cond delay="499"/>
                                          </p:stCondLst>
                                        </p:cTn>
                                        <p:tgtEl>
                                          <p:spTgt spid="8"/>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1500"/>
                                        <p:tgtEl>
                                          <p:spTgt spid="33"/>
                                        </p:tgtEl>
                                      </p:cBhvr>
                                    </p:animEffect>
                                  </p:childTnLst>
                                </p:cTn>
                              </p:par>
                              <p:par>
                                <p:cTn id="86" presetID="10" presetClass="exit" presetSubtype="0" fill="hold" nodeType="withEffect">
                                  <p:stCondLst>
                                    <p:cond delay="0"/>
                                  </p:stCondLst>
                                  <p:childTnLst>
                                    <p:animEffect transition="out" filter="fade">
                                      <p:cBhvr>
                                        <p:cTn id="87" dur="500"/>
                                        <p:tgtEl>
                                          <p:spTgt spid="31"/>
                                        </p:tgtEl>
                                      </p:cBhvr>
                                    </p:animEffect>
                                    <p:set>
                                      <p:cBhvr>
                                        <p:cTn id="88" dur="1" fill="hold">
                                          <p:stCondLst>
                                            <p:cond delay="499"/>
                                          </p:stCondLst>
                                        </p:cTn>
                                        <p:tgtEl>
                                          <p:spTgt spid="31"/>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0" presetClass="exit" presetSubtype="0" fill="hold" nodeType="clickEffect">
                                  <p:stCondLst>
                                    <p:cond delay="0"/>
                                  </p:stCondLst>
                                  <p:childTnLst>
                                    <p:animEffect transition="out" filter="fade">
                                      <p:cBhvr>
                                        <p:cTn id="92" dur="500"/>
                                        <p:tgtEl>
                                          <p:spTgt spid="33"/>
                                        </p:tgtEl>
                                      </p:cBhvr>
                                    </p:animEffect>
                                    <p:set>
                                      <p:cBhvr>
                                        <p:cTn id="93" dur="1" fill="hold">
                                          <p:stCondLst>
                                            <p:cond delay="499"/>
                                          </p:stCondLst>
                                        </p:cTn>
                                        <p:tgtEl>
                                          <p:spTgt spid="33"/>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6"/>
                                        </p:tgtEl>
                                      </p:cBhvr>
                                    </p:animEffect>
                                    <p:set>
                                      <p:cBhvr>
                                        <p:cTn id="96" dur="1" fill="hold">
                                          <p:stCondLst>
                                            <p:cond delay="499"/>
                                          </p:stCondLst>
                                        </p:cTn>
                                        <p:tgtEl>
                                          <p:spTgt spid="6"/>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8"/>
                                        </p:tgtEl>
                                      </p:cBhvr>
                                    </p:animEffect>
                                    <p:set>
                                      <p:cBhvr>
                                        <p:cTn id="99" dur="1" fill="hold">
                                          <p:stCondLst>
                                            <p:cond delay="499"/>
                                          </p:stCondLst>
                                        </p:cTn>
                                        <p:tgtEl>
                                          <p:spTgt spid="8"/>
                                        </p:tgtEl>
                                        <p:attrNameLst>
                                          <p:attrName>style.visibility</p:attrName>
                                        </p:attrNameLst>
                                      </p:cBhvr>
                                      <p:to>
                                        <p:strVal val="hidden"/>
                                      </p:to>
                                    </p:set>
                                  </p:childTnLst>
                                </p:cTn>
                              </p:par>
                              <p:par>
                                <p:cTn id="100" presetID="10" presetClass="entr" presetSubtype="0" fill="hold"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fade">
                                      <p:cBhvr>
                                        <p:cTn id="102" dur="1250"/>
                                        <p:tgtEl>
                                          <p:spTgt spid="28"/>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nodeType="clickEffect">
                                  <p:stCondLst>
                                    <p:cond delay="0"/>
                                  </p:stCondLst>
                                  <p:childTnLst>
                                    <p:animEffect transition="out" filter="fade">
                                      <p:cBhvr>
                                        <p:cTn id="106" dur="500"/>
                                        <p:tgtEl>
                                          <p:spTgt spid="28"/>
                                        </p:tgtEl>
                                      </p:cBhvr>
                                    </p:animEffect>
                                    <p:set>
                                      <p:cBhvr>
                                        <p:cTn id="107" dur="1" fill="hold">
                                          <p:stCondLst>
                                            <p:cond delay="499"/>
                                          </p:stCondLst>
                                        </p:cTn>
                                        <p:tgtEl>
                                          <p:spTgt spid="28"/>
                                        </p:tgtEl>
                                        <p:attrNameLst>
                                          <p:attrName>style.visibility</p:attrName>
                                        </p:attrNameLst>
                                      </p:cBhvr>
                                      <p:to>
                                        <p:strVal val="hidden"/>
                                      </p:to>
                                    </p:set>
                                  </p:childTnLst>
                                </p:cTn>
                              </p:par>
                              <p:par>
                                <p:cTn id="108" presetID="10" presetClass="entr" presetSubtype="0" fill="hold" grpId="0" nodeType="with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fade">
                                      <p:cBhvr>
                                        <p:cTn id="110" dur="1250"/>
                                        <p:tgtEl>
                                          <p:spTgt spid="57"/>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xit" presetSubtype="0" fill="hold" grpId="1" nodeType="clickEffect">
                                  <p:stCondLst>
                                    <p:cond delay="0"/>
                                  </p:stCondLst>
                                  <p:childTnLst>
                                    <p:animEffect transition="out" filter="fade">
                                      <p:cBhvr>
                                        <p:cTn id="114" dur="500"/>
                                        <p:tgtEl>
                                          <p:spTgt spid="57"/>
                                        </p:tgtEl>
                                      </p:cBhvr>
                                    </p:animEffect>
                                    <p:set>
                                      <p:cBhvr>
                                        <p:cTn id="115" dur="1" fill="hold">
                                          <p:stCondLst>
                                            <p:cond delay="499"/>
                                          </p:stCondLst>
                                        </p:cTn>
                                        <p:tgtEl>
                                          <p:spTgt spid="57"/>
                                        </p:tgtEl>
                                        <p:attrNameLst>
                                          <p:attrName>style.visibility</p:attrName>
                                        </p:attrNameLst>
                                      </p:cBhvr>
                                      <p:to>
                                        <p:strVal val="hidden"/>
                                      </p:to>
                                    </p:set>
                                  </p:childTnLst>
                                </p:cTn>
                              </p:par>
                              <p:par>
                                <p:cTn id="116" presetID="10" presetClass="entr" presetSubtype="0" fill="hold" grpId="2" nodeType="withEffect">
                                  <p:stCondLst>
                                    <p:cond delay="0"/>
                                  </p:stCondLst>
                                  <p:childTnLst>
                                    <p:set>
                                      <p:cBhvr>
                                        <p:cTn id="117" dur="1" fill="hold">
                                          <p:stCondLst>
                                            <p:cond delay="0"/>
                                          </p:stCondLst>
                                        </p:cTn>
                                        <p:tgtEl>
                                          <p:spTgt spid="2"/>
                                        </p:tgtEl>
                                        <p:attrNameLst>
                                          <p:attrName>style.visibility</p:attrName>
                                        </p:attrNameLst>
                                      </p:cBhvr>
                                      <p:to>
                                        <p:strVal val="visible"/>
                                      </p:to>
                                    </p:set>
                                    <p:animEffect transition="in" filter="fade">
                                      <p:cBhvr>
                                        <p:cTn id="118" dur="500"/>
                                        <p:tgtEl>
                                          <p:spTgt spid="2"/>
                                        </p:tgtEl>
                                      </p:cBhvr>
                                    </p:animEffect>
                                  </p:childTnLst>
                                </p:cTn>
                              </p:par>
                              <p:par>
                                <p:cTn id="119" presetID="10" presetClass="entr" presetSubtype="0" fill="hold" grpId="2" nodeType="withEffect">
                                  <p:stCondLst>
                                    <p:cond delay="0"/>
                                  </p:stCondLst>
                                  <p:childTnLst>
                                    <p:set>
                                      <p:cBhvr>
                                        <p:cTn id="120" dur="1" fill="hold">
                                          <p:stCondLst>
                                            <p:cond delay="0"/>
                                          </p:stCondLst>
                                        </p:cTn>
                                        <p:tgtEl>
                                          <p:spTgt spid="4"/>
                                        </p:tgtEl>
                                        <p:attrNameLst>
                                          <p:attrName>style.visibility</p:attrName>
                                        </p:attrNameLst>
                                      </p:cBhvr>
                                      <p:to>
                                        <p:strVal val="visible"/>
                                      </p:to>
                                    </p:set>
                                    <p:animEffect transition="in" filter="fade">
                                      <p:cBhvr>
                                        <p:cTn id="121" dur="500"/>
                                        <p:tgtEl>
                                          <p:spTgt spid="4"/>
                                        </p:tgtEl>
                                      </p:cBhvr>
                                    </p:animEffect>
                                  </p:childTnLst>
                                </p:cTn>
                              </p:par>
                              <p:par>
                                <p:cTn id="122" presetID="10" presetClass="entr" presetSubtype="0" fill="hold" grpId="2" nodeType="withEffect">
                                  <p:stCondLst>
                                    <p:cond delay="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500"/>
                                        <p:tgtEl>
                                          <p:spTgt spid="42"/>
                                        </p:tgtEl>
                                      </p:cBhvr>
                                    </p:animEffect>
                                  </p:childTnLst>
                                </p:cTn>
                              </p:par>
                              <p:par>
                                <p:cTn id="125" presetID="10" presetClass="entr" presetSubtype="0" fill="hold" grpId="3" nodeType="withEffect">
                                  <p:stCondLst>
                                    <p:cond delay="0"/>
                                  </p:stCondLst>
                                  <p:childTnLst>
                                    <p:set>
                                      <p:cBhvr>
                                        <p:cTn id="126" dur="1" fill="hold">
                                          <p:stCondLst>
                                            <p:cond delay="0"/>
                                          </p:stCondLst>
                                        </p:cTn>
                                        <p:tgtEl>
                                          <p:spTgt spid="36"/>
                                        </p:tgtEl>
                                        <p:attrNameLst>
                                          <p:attrName>style.visibility</p:attrName>
                                        </p:attrNameLst>
                                      </p:cBhvr>
                                      <p:to>
                                        <p:strVal val="visible"/>
                                      </p:to>
                                    </p:set>
                                    <p:animEffect transition="in" filter="fade">
                                      <p:cBhvr>
                                        <p:cTn id="127" dur="500"/>
                                        <p:tgtEl>
                                          <p:spTgt spid="36"/>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11"/>
                                        </p:tgtEl>
                                        <p:attrNameLst>
                                          <p:attrName>style.visibility</p:attrName>
                                        </p:attrNameLst>
                                      </p:cBhvr>
                                      <p:to>
                                        <p:strVal val="visible"/>
                                      </p:to>
                                    </p:set>
                                    <p:anim calcmode="lin" valueType="num">
                                      <p:cBhvr>
                                        <p:cTn id="130" dur="1500" fill="hold"/>
                                        <p:tgtEl>
                                          <p:spTgt spid="11"/>
                                        </p:tgtEl>
                                        <p:attrNameLst>
                                          <p:attrName>ppt_w</p:attrName>
                                        </p:attrNameLst>
                                      </p:cBhvr>
                                      <p:tavLst>
                                        <p:tav tm="0">
                                          <p:val>
                                            <p:fltVal val="0"/>
                                          </p:val>
                                        </p:tav>
                                        <p:tav tm="100000">
                                          <p:val>
                                            <p:strVal val="#ppt_w"/>
                                          </p:val>
                                        </p:tav>
                                      </p:tavLst>
                                    </p:anim>
                                    <p:anim calcmode="lin" valueType="num">
                                      <p:cBhvr>
                                        <p:cTn id="131" dur="1500" fill="hold"/>
                                        <p:tgtEl>
                                          <p:spTgt spid="11"/>
                                        </p:tgtEl>
                                        <p:attrNameLst>
                                          <p:attrName>ppt_h</p:attrName>
                                        </p:attrNameLst>
                                      </p:cBhvr>
                                      <p:tavLst>
                                        <p:tav tm="0">
                                          <p:val>
                                            <p:fltVal val="0"/>
                                          </p:val>
                                        </p:tav>
                                        <p:tav tm="100000">
                                          <p:val>
                                            <p:strVal val="#ppt_h"/>
                                          </p:val>
                                        </p:tav>
                                      </p:tavLst>
                                    </p:anim>
                                    <p:animEffect transition="in" filter="fade">
                                      <p:cBhvr>
                                        <p:cTn id="132"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4" grpId="0"/>
      <p:bldP spid="4" grpId="1"/>
      <p:bldP spid="4" grpId="2"/>
      <p:bldP spid="36" grpId="0"/>
      <p:bldP spid="36" grpId="1"/>
      <p:bldP spid="36" grpId="2"/>
      <p:bldP spid="36" grpId="3"/>
      <p:bldP spid="42" grpId="0"/>
      <p:bldP spid="42" grpId="1"/>
      <p:bldP spid="42" grpId="2"/>
      <p:bldP spid="3" grpId="0"/>
      <p:bldP spid="3" grpId="1"/>
      <p:bldP spid="3" grpId="2"/>
      <p:bldP spid="7" grpId="0"/>
      <p:bldP spid="7" grpId="1"/>
      <p:bldP spid="7" grpId="2"/>
      <p:bldP spid="9" grpId="0"/>
      <p:bldP spid="11" grpId="0"/>
      <p:bldP spid="6" grpId="0" animBg="1"/>
      <p:bldP spid="6" grpId="1" animBg="1"/>
      <p:bldP spid="6" grpId="2" animBg="1"/>
      <p:bldP spid="8" grpId="0" animBg="1"/>
      <p:bldP spid="8" grpId="1" animBg="1"/>
      <p:bldP spid="8" grpId="2" animBg="1"/>
      <p:bldP spid="10" grpId="0"/>
      <p:bldP spid="10" grpId="1"/>
      <p:bldP spid="10" grpId="2"/>
      <p:bldP spid="57" grpId="0" animBg="1"/>
      <p:bldP spid="57"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28">
            <a:extLst>
              <a:ext uri="{FF2B5EF4-FFF2-40B4-BE49-F238E27FC236}">
                <a16:creationId xmlns:a16="http://schemas.microsoft.com/office/drawing/2014/main" id="{6487C44B-3A7B-4D7D-B4E7-C62A375A8FAF}"/>
              </a:ext>
            </a:extLst>
          </p:cNvPr>
          <p:cNvSpPr txBox="1">
            <a:spLocks noChangeArrowheads="1"/>
          </p:cNvSpPr>
          <p:nvPr/>
        </p:nvSpPr>
        <p:spPr bwMode="auto">
          <a:xfrm>
            <a:off x="76200" y="4857750"/>
            <a:ext cx="253446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altLang="en-US" sz="1000" b="1" i="0" u="none" strike="noStrike" kern="1200" cap="none" spc="0" normalizeH="0" baseline="0" noProof="0" dirty="0">
                <a:ln>
                  <a:noFill/>
                </a:ln>
                <a:effectLst/>
                <a:uLnTx/>
                <a:uFillTx/>
                <a:latin typeface="Arial" panose="020B0604020202020204" pitchFamily="34" charset="0"/>
                <a:ea typeface="+mn-ea"/>
                <a:cs typeface="+mn-cs"/>
              </a:rPr>
              <a:t>see </a:t>
            </a:r>
            <a:r>
              <a:rPr kumimoji="0" lang="en-US" altLang="en-US" sz="1000" b="1" i="1" u="none" strike="noStrike" kern="1200" cap="none" spc="0" normalizeH="0" baseline="0" noProof="0" dirty="0">
                <a:ln>
                  <a:noFill/>
                </a:ln>
                <a:effectLst/>
                <a:uLnTx/>
                <a:uFillTx/>
                <a:latin typeface="Arial" panose="020B0604020202020204" pitchFamily="34" charset="0"/>
                <a:ea typeface="+mn-ea"/>
                <a:cs typeface="+mn-cs"/>
              </a:rPr>
              <a:t>Switch</a:t>
            </a:r>
            <a:r>
              <a:rPr kumimoji="0" lang="en-US" altLang="en-US" sz="1000" b="1" i="0" u="none" strike="noStrike" kern="1200" cap="none" spc="0" normalizeH="0" baseline="0" noProof="0" dirty="0">
                <a:ln>
                  <a:noFill/>
                </a:ln>
                <a:effectLst/>
                <a:uLnTx/>
                <a:uFillTx/>
                <a:latin typeface="Arial" panose="020B0604020202020204" pitchFamily="34" charset="0"/>
                <a:ea typeface="+mn-ea"/>
                <a:cs typeface="+mn-cs"/>
              </a:rPr>
              <a:t>, Lynch and Tinker, 2012</a:t>
            </a:r>
            <a:endParaRPr kumimoji="0" lang="en-US" altLang="en-US" sz="1000" b="1" i="0" u="none" strike="noStrike" kern="1200" cap="none" spc="0" normalizeH="0" baseline="30000" noProof="0" dirty="0">
              <a:ln>
                <a:noFill/>
              </a:ln>
              <a:effectLst/>
              <a:uLnTx/>
              <a:uFillTx/>
              <a:latin typeface="Arial" panose="020B0604020202020204" pitchFamily="34" charset="0"/>
              <a:ea typeface="+mn-ea"/>
              <a:cs typeface="+mn-cs"/>
            </a:endParaRPr>
          </a:p>
        </p:txBody>
      </p:sp>
      <p:sp>
        <p:nvSpPr>
          <p:cNvPr id="6" name="TextBox 5">
            <a:extLst>
              <a:ext uri="{FF2B5EF4-FFF2-40B4-BE49-F238E27FC236}">
                <a16:creationId xmlns:a16="http://schemas.microsoft.com/office/drawing/2014/main" id="{6DDDF836-D477-CCCB-B0F0-6898A7E2B6E5}"/>
              </a:ext>
            </a:extLst>
          </p:cNvPr>
          <p:cNvSpPr txBox="1"/>
          <p:nvPr/>
        </p:nvSpPr>
        <p:spPr>
          <a:xfrm>
            <a:off x="5562600" y="1123950"/>
            <a:ext cx="184731" cy="338554"/>
          </a:xfrm>
          <a:prstGeom prst="rect">
            <a:avLst/>
          </a:prstGeom>
          <a:noFill/>
        </p:spPr>
        <p:txBody>
          <a:bodyPr wrap="none" rtlCol="0">
            <a:spAutoFit/>
          </a:bodyPr>
          <a:lstStyle/>
          <a:p>
            <a:endParaRPr lang="en-US" dirty="0"/>
          </a:p>
        </p:txBody>
      </p:sp>
      <p:pic>
        <p:nvPicPr>
          <p:cNvPr id="7" name="Picture 6">
            <a:extLst>
              <a:ext uri="{FF2B5EF4-FFF2-40B4-BE49-F238E27FC236}">
                <a16:creationId xmlns:a16="http://schemas.microsoft.com/office/drawing/2014/main" id="{775F851E-4D40-22DD-F1B5-41412F215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79" y="204712"/>
            <a:ext cx="4626429" cy="3469822"/>
          </a:xfrm>
          <a:prstGeom prst="rect">
            <a:avLst/>
          </a:prstGeom>
          <a:effectLst>
            <a:outerShdw blurRad="50800" dist="38100" dir="2700000" algn="tl" rotWithShape="0">
              <a:prstClr val="black">
                <a:alpha val="40000"/>
              </a:prstClr>
            </a:outerShdw>
          </a:effectLst>
        </p:spPr>
      </p:pic>
      <p:pic>
        <p:nvPicPr>
          <p:cNvPr id="5122" name="Picture 2" descr="Tesla Model S battery pack | Download Scientific Diagram">
            <a:extLst>
              <a:ext uri="{FF2B5EF4-FFF2-40B4-BE49-F238E27FC236}">
                <a16:creationId xmlns:a16="http://schemas.microsoft.com/office/drawing/2014/main" id="{AE5A636F-23A7-481B-8CEB-5957F722EB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3659" y="1708591"/>
            <a:ext cx="4725822" cy="33158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The back of a white truck&#10;&#10;Description automatically generated">
            <a:extLst>
              <a:ext uri="{FF2B5EF4-FFF2-40B4-BE49-F238E27FC236}">
                <a16:creationId xmlns:a16="http://schemas.microsoft.com/office/drawing/2014/main" id="{C2F91252-22A6-EFFD-14ED-941649104E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0" y="1123950"/>
            <a:ext cx="5136438" cy="3852328"/>
          </a:xfrm>
          <a:prstGeom prst="rect">
            <a:avLst/>
          </a:prstGeom>
        </p:spPr>
      </p:pic>
      <p:pic>
        <p:nvPicPr>
          <p:cNvPr id="5" name="Picture 4">
            <a:extLst>
              <a:ext uri="{FF2B5EF4-FFF2-40B4-BE49-F238E27FC236}">
                <a16:creationId xmlns:a16="http://schemas.microsoft.com/office/drawing/2014/main" id="{B6FEDBA2-E21E-FDA3-5706-5B25EF126DF9}"/>
              </a:ext>
            </a:extLst>
          </p:cNvPr>
          <p:cNvPicPr>
            <a:picLocks noChangeAspect="1"/>
          </p:cNvPicPr>
          <p:nvPr/>
        </p:nvPicPr>
        <p:blipFill>
          <a:blip r:embed="rId6"/>
          <a:stretch>
            <a:fillRect/>
          </a:stretch>
        </p:blipFill>
        <p:spPr>
          <a:xfrm>
            <a:off x="322928" y="494875"/>
            <a:ext cx="8498143" cy="4143085"/>
          </a:xfrm>
          <a:prstGeom prst="rect">
            <a:avLst/>
          </a:prstGeom>
        </p:spPr>
      </p:pic>
      <p:pic>
        <p:nvPicPr>
          <p:cNvPr id="11" name="Picture 10">
            <a:extLst>
              <a:ext uri="{FF2B5EF4-FFF2-40B4-BE49-F238E27FC236}">
                <a16:creationId xmlns:a16="http://schemas.microsoft.com/office/drawing/2014/main" id="{5CBAF50E-41C3-AB2C-87B5-11395944845A}"/>
              </a:ext>
            </a:extLst>
          </p:cNvPr>
          <p:cNvPicPr>
            <a:picLocks noChangeAspect="1"/>
          </p:cNvPicPr>
          <p:nvPr/>
        </p:nvPicPr>
        <p:blipFill>
          <a:blip r:embed="rId7"/>
          <a:stretch>
            <a:fillRect/>
          </a:stretch>
        </p:blipFill>
        <p:spPr>
          <a:xfrm>
            <a:off x="76200" y="83593"/>
            <a:ext cx="5123991" cy="2966521"/>
          </a:xfrm>
          <a:prstGeom prst="rect">
            <a:avLst/>
          </a:prstGeom>
        </p:spPr>
      </p:pic>
      <p:pic>
        <p:nvPicPr>
          <p:cNvPr id="14" name="Picture 13">
            <a:extLst>
              <a:ext uri="{FF2B5EF4-FFF2-40B4-BE49-F238E27FC236}">
                <a16:creationId xmlns:a16="http://schemas.microsoft.com/office/drawing/2014/main" id="{D048CC57-04B2-A933-5A4D-29B1CBEC3C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829" y="138102"/>
            <a:ext cx="5415404" cy="3046165"/>
          </a:xfrm>
          <a:prstGeom prst="rect">
            <a:avLst/>
          </a:prstGeom>
        </p:spPr>
      </p:pic>
      <p:sp>
        <p:nvSpPr>
          <p:cNvPr id="16" name="TextBox 15">
            <a:extLst>
              <a:ext uri="{FF2B5EF4-FFF2-40B4-BE49-F238E27FC236}">
                <a16:creationId xmlns:a16="http://schemas.microsoft.com/office/drawing/2014/main" id="{8A6F71A7-8E0E-DEE1-3E71-B40CB805D3AB}"/>
              </a:ext>
            </a:extLst>
          </p:cNvPr>
          <p:cNvSpPr txBox="1"/>
          <p:nvPr/>
        </p:nvSpPr>
        <p:spPr>
          <a:xfrm>
            <a:off x="6019800" y="57150"/>
            <a:ext cx="1646605" cy="923330"/>
          </a:xfrm>
          <a:prstGeom prst="rect">
            <a:avLst/>
          </a:prstGeom>
          <a:noFill/>
        </p:spPr>
        <p:txBody>
          <a:bodyPr wrap="none" rtlCol="0">
            <a:spAutoFit/>
          </a:bodyPr>
          <a:lstStyle/>
          <a:p>
            <a:r>
              <a:rPr lang="en-US" sz="5400" b="1" dirty="0"/>
              <a:t>OR?</a:t>
            </a:r>
          </a:p>
        </p:txBody>
      </p:sp>
      <p:sp>
        <p:nvSpPr>
          <p:cNvPr id="17" name="Oval 16">
            <a:extLst>
              <a:ext uri="{FF2B5EF4-FFF2-40B4-BE49-F238E27FC236}">
                <a16:creationId xmlns:a16="http://schemas.microsoft.com/office/drawing/2014/main" id="{404AFCDC-7E11-3126-5CD3-D754559E3492}"/>
              </a:ext>
            </a:extLst>
          </p:cNvPr>
          <p:cNvSpPr/>
          <p:nvPr/>
        </p:nvSpPr>
        <p:spPr bwMode="auto">
          <a:xfrm>
            <a:off x="5626277" y="570482"/>
            <a:ext cx="1523847" cy="1523847"/>
          </a:xfrm>
          <a:prstGeom prst="ellipse">
            <a:avLst/>
          </a:prstGeom>
          <a:noFill/>
          <a:ln w="127000" cap="flat" cmpd="sng" algn="ctr">
            <a:solidFill>
              <a:srgbClr val="FF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18" name="Oval 17">
            <a:extLst>
              <a:ext uri="{FF2B5EF4-FFF2-40B4-BE49-F238E27FC236}">
                <a16:creationId xmlns:a16="http://schemas.microsoft.com/office/drawing/2014/main" id="{790BAAFD-1983-ED9B-8248-47E5422B8CCE}"/>
              </a:ext>
            </a:extLst>
          </p:cNvPr>
          <p:cNvSpPr/>
          <p:nvPr/>
        </p:nvSpPr>
        <p:spPr bwMode="auto">
          <a:xfrm>
            <a:off x="3276753" y="971550"/>
            <a:ext cx="1523847" cy="1523847"/>
          </a:xfrm>
          <a:prstGeom prst="ellipse">
            <a:avLst/>
          </a:prstGeom>
          <a:noFill/>
          <a:ln w="127000" cap="flat" cmpd="sng" algn="ctr">
            <a:solidFill>
              <a:srgbClr val="FFFF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21" name="TextBox 20">
            <a:extLst>
              <a:ext uri="{FF2B5EF4-FFF2-40B4-BE49-F238E27FC236}">
                <a16:creationId xmlns:a16="http://schemas.microsoft.com/office/drawing/2014/main" id="{D8838757-F644-3348-3F19-EF97C27025ED}"/>
              </a:ext>
            </a:extLst>
          </p:cNvPr>
          <p:cNvSpPr txBox="1"/>
          <p:nvPr/>
        </p:nvSpPr>
        <p:spPr>
          <a:xfrm>
            <a:off x="3368786" y="1910031"/>
            <a:ext cx="2406428" cy="1323439"/>
          </a:xfrm>
          <a:prstGeom prst="rect">
            <a:avLst/>
          </a:prstGeom>
          <a:solidFill>
            <a:srgbClr val="000000"/>
          </a:solidFill>
        </p:spPr>
        <p:txBody>
          <a:bodyPr wrap="none" rtlCol="0">
            <a:spAutoFit/>
          </a:bodyPr>
          <a:lstStyle/>
          <a:p>
            <a:r>
              <a:rPr lang="en-US" sz="8000" b="1" dirty="0"/>
              <a:t>AND</a:t>
            </a:r>
          </a:p>
        </p:txBody>
      </p:sp>
      <p:pic>
        <p:nvPicPr>
          <p:cNvPr id="4" name="Picture 3">
            <a:extLst>
              <a:ext uri="{FF2B5EF4-FFF2-40B4-BE49-F238E27FC236}">
                <a16:creationId xmlns:a16="http://schemas.microsoft.com/office/drawing/2014/main" id="{BC440F0B-0DA0-DD3A-655D-3B506AB68F12}"/>
              </a:ext>
            </a:extLst>
          </p:cNvPr>
          <p:cNvPicPr>
            <a:picLocks noChangeAspect="1"/>
          </p:cNvPicPr>
          <p:nvPr/>
        </p:nvPicPr>
        <p:blipFill>
          <a:blip r:embed="rId9"/>
          <a:stretch>
            <a:fillRect/>
          </a:stretch>
        </p:blipFill>
        <p:spPr>
          <a:xfrm>
            <a:off x="204021" y="1524906"/>
            <a:ext cx="8731632" cy="2731200"/>
          </a:xfrm>
          <a:prstGeom prst="rect">
            <a:avLst/>
          </a:prstGeom>
        </p:spPr>
      </p:pic>
      <p:sp>
        <p:nvSpPr>
          <p:cNvPr id="8" name="TextBox 7">
            <a:extLst>
              <a:ext uri="{FF2B5EF4-FFF2-40B4-BE49-F238E27FC236}">
                <a16:creationId xmlns:a16="http://schemas.microsoft.com/office/drawing/2014/main" id="{E7714643-54BB-DC08-D8A0-57B86CE9316A}"/>
              </a:ext>
            </a:extLst>
          </p:cNvPr>
          <p:cNvSpPr txBox="1"/>
          <p:nvPr/>
        </p:nvSpPr>
        <p:spPr>
          <a:xfrm>
            <a:off x="275504" y="2419350"/>
            <a:ext cx="5453737" cy="954107"/>
          </a:xfrm>
          <a:prstGeom prst="rect">
            <a:avLst/>
          </a:prstGeom>
          <a:solidFill>
            <a:schemeClr val="tx1"/>
          </a:solidFill>
          <a:effectLst>
            <a:outerShdw blurRad="50800" dist="38100" dir="2700000" algn="tl" rotWithShape="0">
              <a:prstClr val="black">
                <a:alpha val="40000"/>
              </a:prstClr>
            </a:outerShdw>
          </a:effectLst>
        </p:spPr>
        <p:txBody>
          <a:bodyPr wrap="none" rtlCol="0">
            <a:spAutoFit/>
          </a:bodyPr>
          <a:lstStyle/>
          <a:p>
            <a:r>
              <a:rPr lang="en-US" sz="2800" b="1" dirty="0">
                <a:solidFill>
                  <a:srgbClr val="000000"/>
                </a:solidFill>
              </a:rPr>
              <a:t>2010        ~$2.00	            $50,000</a:t>
            </a:r>
          </a:p>
          <a:p>
            <a:r>
              <a:rPr lang="en-US" sz="2800" b="1" dirty="0">
                <a:solidFill>
                  <a:srgbClr val="000000"/>
                </a:solidFill>
              </a:rPr>
              <a:t>2026    ~$400.00	     $10,000,000</a:t>
            </a:r>
          </a:p>
        </p:txBody>
      </p:sp>
      <p:sp>
        <p:nvSpPr>
          <p:cNvPr id="15" name="TextBox 14">
            <a:extLst>
              <a:ext uri="{FF2B5EF4-FFF2-40B4-BE49-F238E27FC236}">
                <a16:creationId xmlns:a16="http://schemas.microsoft.com/office/drawing/2014/main" id="{5C75A82A-0E8F-F195-2FAC-144B0CA69BD0}"/>
              </a:ext>
            </a:extLst>
          </p:cNvPr>
          <p:cNvSpPr txBox="1"/>
          <p:nvPr/>
        </p:nvSpPr>
        <p:spPr>
          <a:xfrm>
            <a:off x="651940" y="3814513"/>
            <a:ext cx="2108269" cy="923330"/>
          </a:xfrm>
          <a:prstGeom prst="rect">
            <a:avLst/>
          </a:prstGeom>
          <a:noFill/>
        </p:spPr>
        <p:txBody>
          <a:bodyPr wrap="none" rtlCol="0">
            <a:spAutoFit/>
          </a:bodyPr>
          <a:lstStyle/>
          <a:p>
            <a:r>
              <a:rPr lang="en-US" sz="5400" b="1" dirty="0"/>
              <a:t>AND?</a:t>
            </a:r>
          </a:p>
        </p:txBody>
      </p:sp>
      <p:pic>
        <p:nvPicPr>
          <p:cNvPr id="19" name="Picture 18">
            <a:extLst>
              <a:ext uri="{FF2B5EF4-FFF2-40B4-BE49-F238E27FC236}">
                <a16:creationId xmlns:a16="http://schemas.microsoft.com/office/drawing/2014/main" id="{FA80E610-853D-82CE-3B61-CCE596D50AFA}"/>
              </a:ext>
            </a:extLst>
          </p:cNvPr>
          <p:cNvPicPr>
            <a:picLocks noChangeAspect="1"/>
          </p:cNvPicPr>
          <p:nvPr/>
        </p:nvPicPr>
        <p:blipFill>
          <a:blip r:embed="rId10"/>
          <a:stretch>
            <a:fillRect/>
          </a:stretch>
        </p:blipFill>
        <p:spPr>
          <a:xfrm>
            <a:off x="4121887" y="1416888"/>
            <a:ext cx="4917797" cy="3688348"/>
          </a:xfrm>
          <a:prstGeom prst="rect">
            <a:avLst/>
          </a:prstGeom>
        </p:spPr>
      </p:pic>
      <p:pic>
        <p:nvPicPr>
          <p:cNvPr id="9" name="Picture 8">
            <a:extLst>
              <a:ext uri="{FF2B5EF4-FFF2-40B4-BE49-F238E27FC236}">
                <a16:creationId xmlns:a16="http://schemas.microsoft.com/office/drawing/2014/main" id="{75764015-2687-0917-420B-DC9C4162DDA6}"/>
              </a:ext>
            </a:extLst>
          </p:cNvPr>
          <p:cNvPicPr>
            <a:picLocks noChangeAspect="1"/>
          </p:cNvPicPr>
          <p:nvPr/>
        </p:nvPicPr>
        <p:blipFill>
          <a:blip r:embed="rId11"/>
          <a:stretch>
            <a:fillRect/>
          </a:stretch>
        </p:blipFill>
        <p:spPr>
          <a:xfrm>
            <a:off x="72006" y="80043"/>
            <a:ext cx="6019800" cy="2837249"/>
          </a:xfrm>
          <a:prstGeom prst="rect">
            <a:avLst/>
          </a:prstGeom>
        </p:spPr>
      </p:pic>
      <p:grpSp>
        <p:nvGrpSpPr>
          <p:cNvPr id="22" name="Group 21">
            <a:extLst>
              <a:ext uri="{FF2B5EF4-FFF2-40B4-BE49-F238E27FC236}">
                <a16:creationId xmlns:a16="http://schemas.microsoft.com/office/drawing/2014/main" id="{35E47B07-EF90-89D7-C9A3-F5A8BFF6509B}"/>
              </a:ext>
            </a:extLst>
          </p:cNvPr>
          <p:cNvGrpSpPr/>
          <p:nvPr/>
        </p:nvGrpSpPr>
        <p:grpSpPr>
          <a:xfrm>
            <a:off x="1710419" y="1930882"/>
            <a:ext cx="7391400" cy="3086466"/>
            <a:chOff x="1710419" y="1930882"/>
            <a:chExt cx="7391400" cy="3086466"/>
          </a:xfrm>
        </p:grpSpPr>
        <p:pic>
          <p:nvPicPr>
            <p:cNvPr id="12" name="Picture 11">
              <a:extLst>
                <a:ext uri="{FF2B5EF4-FFF2-40B4-BE49-F238E27FC236}">
                  <a16:creationId xmlns:a16="http://schemas.microsoft.com/office/drawing/2014/main" id="{23F65E41-B235-3628-EBD9-0ACF559998AB}"/>
                </a:ext>
              </a:extLst>
            </p:cNvPr>
            <p:cNvPicPr>
              <a:picLocks noChangeAspect="1"/>
            </p:cNvPicPr>
            <p:nvPr/>
          </p:nvPicPr>
          <p:blipFill>
            <a:blip r:embed="rId12"/>
            <a:stretch>
              <a:fillRect/>
            </a:stretch>
          </p:blipFill>
          <p:spPr>
            <a:xfrm>
              <a:off x="1710419" y="1930882"/>
              <a:ext cx="7391400" cy="3086466"/>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236B78F6-25C6-7049-2671-29E9800C3691}"/>
                </a:ext>
              </a:extLst>
            </p:cNvPr>
            <p:cNvSpPr txBox="1"/>
            <p:nvPr/>
          </p:nvSpPr>
          <p:spPr>
            <a:xfrm>
              <a:off x="1783754" y="4600234"/>
              <a:ext cx="4916904" cy="338554"/>
            </a:xfrm>
            <a:prstGeom prst="rect">
              <a:avLst/>
            </a:prstGeom>
            <a:noFill/>
          </p:spPr>
          <p:txBody>
            <a:bodyPr wrap="square">
              <a:spAutoFit/>
            </a:bodyPr>
            <a:lstStyle/>
            <a:p>
              <a:r>
                <a:rPr lang="en-US" sz="1600" b="1" i="0" kern="1200" dirty="0">
                  <a:solidFill>
                    <a:schemeClr val="tx1"/>
                  </a:solidFill>
                  <a:effectLst/>
                  <a:latin typeface="+mj-lt"/>
                  <a:ea typeface="+mn-ea"/>
                  <a:cs typeface="+mn-cs"/>
                </a:rPr>
                <a:t>De Soto, near Kansas City </a:t>
              </a:r>
              <a:endParaRPr lang="en-US" b="1" dirty="0">
                <a:latin typeface="+mj-lt"/>
              </a:endParaRPr>
            </a:p>
          </p:txBody>
        </p:sp>
      </p:grpSp>
    </p:spTree>
    <p:extLst>
      <p:ext uri="{BB962C8B-B14F-4D97-AF65-F5344CB8AC3E}">
        <p14:creationId xmlns:p14="http://schemas.microsoft.com/office/powerpoint/2010/main" val="3666875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2000"/>
                                        <p:tgtEl>
                                          <p:spTgt spid="4"/>
                                        </p:tgtEl>
                                      </p:cBhvr>
                                    </p:animEffect>
                                  </p:childTnLst>
                                </p:cTn>
                              </p:par>
                              <p:par>
                                <p:cTn id="15" presetID="10" presetClass="exit" presetSubtype="0" fill="hold" grpId="1" nodeType="withEffect">
                                  <p:stCondLst>
                                    <p:cond delay="0"/>
                                  </p:stCondLst>
                                  <p:childTnLst>
                                    <p:animEffect transition="out" filter="fad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bg/>
                                          </p:spTgt>
                                        </p:tgtEl>
                                        <p:attrNameLst>
                                          <p:attrName>style.visibility</p:attrName>
                                        </p:attrNameLst>
                                      </p:cBhvr>
                                      <p:to>
                                        <p:strVal val="visible"/>
                                      </p:to>
                                    </p:set>
                                    <p:animEffect transition="in" filter="fade">
                                      <p:cBhvr>
                                        <p:cTn id="22" dur="1000"/>
                                        <p:tgtEl>
                                          <p:spTgt spid="8">
                                            <p:bg/>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1000"/>
                                        <p:tgtEl>
                                          <p:spTgt spid="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fade">
                                      <p:cBhvr>
                                        <p:cTn id="30" dur="1000"/>
                                        <p:tgtEl>
                                          <p:spTgt spid="8">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8">
                                            <p:txEl>
                                              <p:pRg st="0" end="0"/>
                                            </p:txEl>
                                          </p:spTgt>
                                        </p:tgtEl>
                                      </p:cBhvr>
                                    </p:animEffect>
                                    <p:set>
                                      <p:cBhvr>
                                        <p:cTn id="35" dur="1" fill="hold">
                                          <p:stCondLst>
                                            <p:cond delay="499"/>
                                          </p:stCondLst>
                                        </p:cTn>
                                        <p:tgtEl>
                                          <p:spTgt spid="8">
                                            <p:txEl>
                                              <p:pRg st="0" end="0"/>
                                            </p:txEl>
                                          </p:spTgt>
                                        </p:tgtEl>
                                        <p:attrNameLst>
                                          <p:attrName>style.visibility</p:attrName>
                                        </p:attrNameLst>
                                      </p:cBhvr>
                                      <p:to>
                                        <p:strVal val="hidden"/>
                                      </p:to>
                                    </p:set>
                                  </p:childTnLst>
                                </p:cTn>
                              </p:par>
                              <p:par>
                                <p:cTn id="36" presetID="10" presetClass="exit" presetSubtype="0" fill="hold" grpId="2" nodeType="withEffect">
                                  <p:stCondLst>
                                    <p:cond delay="0"/>
                                  </p:stCondLst>
                                  <p:childTnLst>
                                    <p:animEffect transition="out" filter="fade">
                                      <p:cBhvr>
                                        <p:cTn id="37" dur="500"/>
                                        <p:tgtEl>
                                          <p:spTgt spid="8">
                                            <p:txEl>
                                              <p:pRg st="0" end="0"/>
                                            </p:txEl>
                                          </p:spTgt>
                                        </p:tgtEl>
                                      </p:cBhvr>
                                    </p:animEffect>
                                    <p:set>
                                      <p:cBhvr>
                                        <p:cTn id="38" dur="1" fill="hold">
                                          <p:stCondLst>
                                            <p:cond delay="499"/>
                                          </p:stCondLst>
                                        </p:cTn>
                                        <p:tgtEl>
                                          <p:spTgt spid="8">
                                            <p:txEl>
                                              <p:pRg st="0" end="0"/>
                                            </p:txEl>
                                          </p:spTgt>
                                        </p:tgtEl>
                                        <p:attrNameLst>
                                          <p:attrName>style.visibility</p:attrName>
                                        </p:attrNameLst>
                                      </p:cBhvr>
                                      <p:to>
                                        <p:strVal val="hidden"/>
                                      </p:to>
                                    </p:set>
                                  </p:childTnLst>
                                </p:cTn>
                              </p:par>
                              <p:par>
                                <p:cTn id="39" presetID="10" presetClass="exit" presetSubtype="0" fill="hold" grpId="2" nodeType="withEffect">
                                  <p:stCondLst>
                                    <p:cond delay="0"/>
                                  </p:stCondLst>
                                  <p:childTnLst>
                                    <p:animEffect transition="out" filter="fade">
                                      <p:cBhvr>
                                        <p:cTn id="40" dur="500"/>
                                        <p:tgtEl>
                                          <p:spTgt spid="8">
                                            <p:txEl>
                                              <p:pRg st="1" end="1"/>
                                            </p:txEl>
                                          </p:spTgt>
                                        </p:tgtEl>
                                      </p:cBhvr>
                                    </p:animEffect>
                                    <p:set>
                                      <p:cBhvr>
                                        <p:cTn id="41" dur="1" fill="hold">
                                          <p:stCondLst>
                                            <p:cond delay="499"/>
                                          </p:stCondLst>
                                        </p:cTn>
                                        <p:tgtEl>
                                          <p:spTgt spid="8">
                                            <p:txEl>
                                              <p:pRg st="1" end="1"/>
                                            </p:txEl>
                                          </p:spTgt>
                                        </p:tgtEl>
                                        <p:attrNameLst>
                                          <p:attrName>style.visibility</p:attrName>
                                        </p:attrNameLst>
                                      </p:cBhvr>
                                      <p:to>
                                        <p:strVal val="hidden"/>
                                      </p:to>
                                    </p:set>
                                  </p:childTnLst>
                                </p:cTn>
                              </p:par>
                              <p:par>
                                <p:cTn id="42" presetID="10" presetClass="exit" presetSubtype="0" fill="hold" grpId="2" nodeType="withEffect">
                                  <p:stCondLst>
                                    <p:cond delay="0"/>
                                  </p:stCondLst>
                                  <p:childTnLst>
                                    <p:animEffect transition="out" filter="fade">
                                      <p:cBhvr>
                                        <p:cTn id="43" dur="500"/>
                                        <p:tgtEl>
                                          <p:spTgt spid="8">
                                            <p:bg/>
                                          </p:spTgt>
                                        </p:tgtEl>
                                      </p:cBhvr>
                                    </p:animEffect>
                                    <p:set>
                                      <p:cBhvr>
                                        <p:cTn id="44" dur="1" fill="hold">
                                          <p:stCondLst>
                                            <p:cond delay="499"/>
                                          </p:stCondLst>
                                        </p:cTn>
                                        <p:tgtEl>
                                          <p:spTgt spid="8">
                                            <p:bg/>
                                          </p:spTgt>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8">
                                            <p:txEl>
                                              <p:pRg st="1" end="1"/>
                                            </p:txEl>
                                          </p:spTgt>
                                        </p:tgtEl>
                                      </p:cBhvr>
                                    </p:animEffect>
                                    <p:set>
                                      <p:cBhvr>
                                        <p:cTn id="47" dur="1" fill="hold">
                                          <p:stCondLst>
                                            <p:cond delay="499"/>
                                          </p:stCondLst>
                                        </p:cTn>
                                        <p:tgtEl>
                                          <p:spTgt spid="8">
                                            <p:txEl>
                                              <p:pRg st="1" end="1"/>
                                            </p:txEl>
                                          </p:spTgt>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4"/>
                                        </p:tgtEl>
                                      </p:cBhvr>
                                    </p:animEffect>
                                    <p:set>
                                      <p:cBhvr>
                                        <p:cTn id="50" dur="1" fill="hold">
                                          <p:stCondLst>
                                            <p:cond delay="499"/>
                                          </p:stCondLst>
                                        </p:cTn>
                                        <p:tgtEl>
                                          <p:spTgt spid="4"/>
                                        </p:tgtEl>
                                        <p:attrNameLst>
                                          <p:attrName>style.visibility</p:attrName>
                                        </p:attrNameLst>
                                      </p:cBhvr>
                                      <p:to>
                                        <p:strVal val="hidden"/>
                                      </p:to>
                                    </p:set>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1000" fill="hold"/>
                                        <p:tgtEl>
                                          <p:spTgt spid="17"/>
                                        </p:tgtEl>
                                        <p:attrNameLst>
                                          <p:attrName>ppt_w</p:attrName>
                                        </p:attrNameLst>
                                      </p:cBhvr>
                                      <p:tavLst>
                                        <p:tav tm="0">
                                          <p:val>
                                            <p:fltVal val="0"/>
                                          </p:val>
                                        </p:tav>
                                        <p:tav tm="100000">
                                          <p:val>
                                            <p:strVal val="#ppt_w"/>
                                          </p:val>
                                        </p:tav>
                                      </p:tavLst>
                                    </p:anim>
                                    <p:anim calcmode="lin" valueType="num">
                                      <p:cBhvr>
                                        <p:cTn id="55" dur="1000" fill="hold"/>
                                        <p:tgtEl>
                                          <p:spTgt spid="17"/>
                                        </p:tgtEl>
                                        <p:attrNameLst>
                                          <p:attrName>ppt_h</p:attrName>
                                        </p:attrNameLst>
                                      </p:cBhvr>
                                      <p:tavLst>
                                        <p:tav tm="0">
                                          <p:val>
                                            <p:fltVal val="0"/>
                                          </p:val>
                                        </p:tav>
                                        <p:tav tm="100000">
                                          <p:val>
                                            <p:strVal val="#ppt_h"/>
                                          </p:val>
                                        </p:tav>
                                      </p:tavLst>
                                    </p:anim>
                                    <p:animEffect transition="in" filter="fade">
                                      <p:cBhvr>
                                        <p:cTn id="56" dur="10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5"/>
                                        </p:tgtEl>
                                      </p:cBhvr>
                                    </p:animEffect>
                                    <p:set>
                                      <p:cBhvr>
                                        <p:cTn id="61" dur="1" fill="hold">
                                          <p:stCondLst>
                                            <p:cond delay="499"/>
                                          </p:stCondLst>
                                        </p:cTn>
                                        <p:tgtEl>
                                          <p:spTgt spid="5"/>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17"/>
                                        </p:tgtEl>
                                      </p:cBhvr>
                                    </p:animEffect>
                                    <p:set>
                                      <p:cBhvr>
                                        <p:cTn id="64" dur="1" fill="hold">
                                          <p:stCondLst>
                                            <p:cond delay="499"/>
                                          </p:stCondLst>
                                        </p:cTn>
                                        <p:tgtEl>
                                          <p:spTgt spid="17"/>
                                        </p:tgtEl>
                                        <p:attrNameLst>
                                          <p:attrName>style.visibility</p:attrName>
                                        </p:attrNameLst>
                                      </p:cBhvr>
                                      <p:to>
                                        <p:strVal val="hidden"/>
                                      </p:to>
                                    </p:set>
                                  </p:childTnLst>
                                </p:cTn>
                              </p:par>
                              <p:par>
                                <p:cTn id="65" presetID="10" presetClass="entr" presetSubtype="0" fill="hold"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10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fade">
                                      <p:cBhvr>
                                        <p:cTn id="72" dur="1000"/>
                                        <p:tgtEl>
                                          <p:spTgt spid="2"/>
                                        </p:tgtEl>
                                      </p:cBhvr>
                                    </p:animEffect>
                                  </p:childTnLst>
                                </p:cTn>
                              </p:par>
                              <p:par>
                                <p:cTn id="73" presetID="10" presetClass="exit" presetSubtype="0" fill="hold" grpId="0" nodeType="withEffect">
                                  <p:stCondLst>
                                    <p:cond delay="0"/>
                                  </p:stCondLst>
                                  <p:childTnLst>
                                    <p:animEffect transition="out" filter="fade">
                                      <p:cBhvr>
                                        <p:cTn id="74" dur="500"/>
                                        <p:tgtEl>
                                          <p:spTgt spid="33"/>
                                        </p:tgtEl>
                                      </p:cBhvr>
                                    </p:animEffect>
                                    <p:set>
                                      <p:cBhvr>
                                        <p:cTn id="75" dur="1" fill="hold">
                                          <p:stCondLst>
                                            <p:cond delay="499"/>
                                          </p:stCondLst>
                                        </p:cTn>
                                        <p:tgtEl>
                                          <p:spTgt spid="33"/>
                                        </p:tgtEl>
                                        <p:attrNameLst>
                                          <p:attrName>style.visibility</p:attrName>
                                        </p:attrNameLst>
                                      </p:cBhvr>
                                      <p:to>
                                        <p:strVal val="hidden"/>
                                      </p:to>
                                    </p:set>
                                  </p:childTnLst>
                                </p:cTn>
                              </p:par>
                            </p:childTnLst>
                          </p:cTn>
                        </p:par>
                        <p:par>
                          <p:cTn id="76" fill="hold">
                            <p:stCondLst>
                              <p:cond delay="1000"/>
                            </p:stCondLst>
                            <p:childTnLst>
                              <p:par>
                                <p:cTn id="77" presetID="53" presetClass="entr" presetSubtype="16"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1000" fill="hold"/>
                                        <p:tgtEl>
                                          <p:spTgt spid="16"/>
                                        </p:tgtEl>
                                        <p:attrNameLst>
                                          <p:attrName>ppt_w</p:attrName>
                                        </p:attrNameLst>
                                      </p:cBhvr>
                                      <p:tavLst>
                                        <p:tav tm="0">
                                          <p:val>
                                            <p:fltVal val="0"/>
                                          </p:val>
                                        </p:tav>
                                        <p:tav tm="100000">
                                          <p:val>
                                            <p:strVal val="#ppt_w"/>
                                          </p:val>
                                        </p:tav>
                                      </p:tavLst>
                                    </p:anim>
                                    <p:anim calcmode="lin" valueType="num">
                                      <p:cBhvr>
                                        <p:cTn id="80" dur="1000" fill="hold"/>
                                        <p:tgtEl>
                                          <p:spTgt spid="16"/>
                                        </p:tgtEl>
                                        <p:attrNameLst>
                                          <p:attrName>ppt_h</p:attrName>
                                        </p:attrNameLst>
                                      </p:cBhvr>
                                      <p:tavLst>
                                        <p:tav tm="0">
                                          <p:val>
                                            <p:fltVal val="0"/>
                                          </p:val>
                                        </p:tav>
                                        <p:tav tm="100000">
                                          <p:val>
                                            <p:strVal val="#ppt_h"/>
                                          </p:val>
                                        </p:tav>
                                      </p:tavLst>
                                    </p:anim>
                                    <p:animEffect transition="in" filter="fade">
                                      <p:cBhvr>
                                        <p:cTn id="81" dur="1000"/>
                                        <p:tgtEl>
                                          <p:spTgt spid="16"/>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p:cTn id="86" dur="1000" fill="hold"/>
                                        <p:tgtEl>
                                          <p:spTgt spid="15"/>
                                        </p:tgtEl>
                                        <p:attrNameLst>
                                          <p:attrName>ppt_w</p:attrName>
                                        </p:attrNameLst>
                                      </p:cBhvr>
                                      <p:tavLst>
                                        <p:tav tm="0">
                                          <p:val>
                                            <p:fltVal val="0"/>
                                          </p:val>
                                        </p:tav>
                                        <p:tav tm="100000">
                                          <p:val>
                                            <p:strVal val="#ppt_w"/>
                                          </p:val>
                                        </p:tav>
                                      </p:tavLst>
                                    </p:anim>
                                    <p:anim calcmode="lin" valueType="num">
                                      <p:cBhvr>
                                        <p:cTn id="87" dur="1000" fill="hold"/>
                                        <p:tgtEl>
                                          <p:spTgt spid="15"/>
                                        </p:tgtEl>
                                        <p:attrNameLst>
                                          <p:attrName>ppt_h</p:attrName>
                                        </p:attrNameLst>
                                      </p:cBhvr>
                                      <p:tavLst>
                                        <p:tav tm="0">
                                          <p:val>
                                            <p:fltVal val="0"/>
                                          </p:val>
                                        </p:tav>
                                        <p:tav tm="100000">
                                          <p:val>
                                            <p:strVal val="#ppt_h"/>
                                          </p:val>
                                        </p:tav>
                                      </p:tavLst>
                                    </p:anim>
                                    <p:animEffect transition="in" filter="fade">
                                      <p:cBhvr>
                                        <p:cTn id="88" dur="1000"/>
                                        <p:tgtEl>
                                          <p:spTgt spid="15"/>
                                        </p:tgtEl>
                                      </p:cBhvr>
                                    </p:animEffect>
                                  </p:childTnLst>
                                </p:cTn>
                              </p:par>
                              <p:par>
                                <p:cTn id="89" presetID="10" presetClass="exit" presetSubtype="0" fill="hold" grpId="1" nodeType="withEffect">
                                  <p:stCondLst>
                                    <p:cond delay="0"/>
                                  </p:stCondLst>
                                  <p:childTnLst>
                                    <p:animEffect transition="out" filter="fade">
                                      <p:cBhvr>
                                        <p:cTn id="90" dur="500"/>
                                        <p:tgtEl>
                                          <p:spTgt spid="16"/>
                                        </p:tgtEl>
                                      </p:cBhvr>
                                    </p:animEffect>
                                    <p:set>
                                      <p:cBhvr>
                                        <p:cTn id="91" dur="1" fill="hold">
                                          <p:stCondLst>
                                            <p:cond delay="499"/>
                                          </p:stCondLst>
                                        </p:cTn>
                                        <p:tgtEl>
                                          <p:spTgt spid="16"/>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fade">
                                      <p:cBhvr>
                                        <p:cTn id="96" dur="1000"/>
                                        <p:tgtEl>
                                          <p:spTgt spid="11"/>
                                        </p:tgtEl>
                                      </p:cBhvr>
                                    </p:animEffect>
                                  </p:childTnLst>
                                </p:cTn>
                              </p:par>
                              <p:par>
                                <p:cTn id="97" presetID="10" presetClass="exit" presetSubtype="0" fill="hold" grpId="1" nodeType="withEffect">
                                  <p:stCondLst>
                                    <p:cond delay="0"/>
                                  </p:stCondLst>
                                  <p:childTnLst>
                                    <p:animEffect transition="out" filter="fade">
                                      <p:cBhvr>
                                        <p:cTn id="98" dur="500"/>
                                        <p:tgtEl>
                                          <p:spTgt spid="15"/>
                                        </p:tgtEl>
                                      </p:cBhvr>
                                    </p:animEffect>
                                    <p:set>
                                      <p:cBhvr>
                                        <p:cTn id="99" dur="1" fill="hold">
                                          <p:stCondLst>
                                            <p:cond delay="499"/>
                                          </p:stCondLst>
                                        </p:cTn>
                                        <p:tgtEl>
                                          <p:spTgt spid="15"/>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7"/>
                                        </p:tgtEl>
                                      </p:cBhvr>
                                    </p:animEffect>
                                    <p:set>
                                      <p:cBhvr>
                                        <p:cTn id="102" dur="1" fill="hold">
                                          <p:stCondLst>
                                            <p:cond delay="499"/>
                                          </p:stCondLst>
                                        </p:cTn>
                                        <p:tgtEl>
                                          <p:spTgt spid="7"/>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0"/>
                                        <p:tgtEl>
                                          <p:spTgt spid="19"/>
                                        </p:tgtEl>
                                      </p:cBhvr>
                                    </p:animEffect>
                                  </p:childTnLst>
                                </p:cTn>
                              </p:par>
                              <p:par>
                                <p:cTn id="108" presetID="10" presetClass="exit" presetSubtype="0" fill="hold" nodeType="withEffect">
                                  <p:stCondLst>
                                    <p:cond delay="0"/>
                                  </p:stCondLst>
                                  <p:childTnLst>
                                    <p:animEffect transition="out" filter="fade">
                                      <p:cBhvr>
                                        <p:cTn id="109" dur="500"/>
                                        <p:tgtEl>
                                          <p:spTgt spid="2"/>
                                        </p:tgtEl>
                                      </p:cBhvr>
                                    </p:animEffect>
                                    <p:set>
                                      <p:cBhvr>
                                        <p:cTn id="110" dur="1" fill="hold">
                                          <p:stCondLst>
                                            <p:cond delay="499"/>
                                          </p:stCondLst>
                                        </p:cTn>
                                        <p:tgtEl>
                                          <p:spTgt spid="2"/>
                                        </p:tgtEl>
                                        <p:attrNameLst>
                                          <p:attrName>style.visibility</p:attrName>
                                        </p:attrNameLst>
                                      </p:cBhvr>
                                      <p:to>
                                        <p:strVal val="hidden"/>
                                      </p:to>
                                    </p:se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fade">
                                      <p:cBhvr>
                                        <p:cTn id="115" dur="1000"/>
                                        <p:tgtEl>
                                          <p:spTgt spid="9"/>
                                        </p:tgtEl>
                                      </p:cBhvr>
                                    </p:animEffect>
                                  </p:childTnLst>
                                </p:cTn>
                              </p:par>
                              <p:par>
                                <p:cTn id="116" presetID="10" presetClass="exit" presetSubtype="0" fill="hold" nodeType="withEffect">
                                  <p:stCondLst>
                                    <p:cond delay="0"/>
                                  </p:stCondLst>
                                  <p:childTnLst>
                                    <p:animEffect transition="out" filter="fade">
                                      <p:cBhvr>
                                        <p:cTn id="117" dur="500"/>
                                        <p:tgtEl>
                                          <p:spTgt spid="11"/>
                                        </p:tgtEl>
                                      </p:cBhvr>
                                    </p:animEffect>
                                    <p:set>
                                      <p:cBhvr>
                                        <p:cTn id="118" dur="1" fill="hold">
                                          <p:stCondLst>
                                            <p:cond delay="499"/>
                                          </p:stCondLst>
                                        </p:cTn>
                                        <p:tgtEl>
                                          <p:spTgt spid="11"/>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nodeType="clickEffect">
                                  <p:stCondLst>
                                    <p:cond delay="0"/>
                                  </p:stCondLst>
                                  <p:childTnLst>
                                    <p:animEffect transition="out" filter="fade">
                                      <p:cBhvr>
                                        <p:cTn id="122" dur="500"/>
                                        <p:tgtEl>
                                          <p:spTgt spid="9"/>
                                        </p:tgtEl>
                                      </p:cBhvr>
                                    </p:animEffect>
                                    <p:set>
                                      <p:cBhvr>
                                        <p:cTn id="123" dur="1" fill="hold">
                                          <p:stCondLst>
                                            <p:cond delay="499"/>
                                          </p:stCondLst>
                                        </p:cTn>
                                        <p:tgtEl>
                                          <p:spTgt spid="9"/>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500"/>
                                        <p:tgtEl>
                                          <p:spTgt spid="19"/>
                                        </p:tgtEl>
                                      </p:cBhvr>
                                    </p:animEffect>
                                    <p:set>
                                      <p:cBhvr>
                                        <p:cTn id="126" dur="1" fill="hold">
                                          <p:stCondLst>
                                            <p:cond delay="499"/>
                                          </p:stCondLst>
                                        </p:cTn>
                                        <p:tgtEl>
                                          <p:spTgt spid="19"/>
                                        </p:tgtEl>
                                        <p:attrNameLst>
                                          <p:attrName>style.visibility</p:attrName>
                                        </p:attrNameLst>
                                      </p:cBhvr>
                                      <p:to>
                                        <p:strVal val="hidden"/>
                                      </p:to>
                                    </p:set>
                                  </p:childTnLst>
                                </p:cTn>
                              </p:par>
                              <p:par>
                                <p:cTn id="127" presetID="10" presetClass="entr" presetSubtype="0" fill="hold" nodeType="withEffect">
                                  <p:stCondLst>
                                    <p:cond delay="0"/>
                                  </p:stCondLst>
                                  <p:childTnLst>
                                    <p:set>
                                      <p:cBhvr>
                                        <p:cTn id="128" dur="1" fill="hold">
                                          <p:stCondLst>
                                            <p:cond delay="0"/>
                                          </p:stCondLst>
                                        </p:cTn>
                                        <p:tgtEl>
                                          <p:spTgt spid="7"/>
                                        </p:tgtEl>
                                        <p:attrNameLst>
                                          <p:attrName>style.visibility</p:attrName>
                                        </p:attrNameLst>
                                      </p:cBhvr>
                                      <p:to>
                                        <p:strVal val="visible"/>
                                      </p:to>
                                    </p:set>
                                    <p:animEffect transition="in" filter="fade">
                                      <p:cBhvr>
                                        <p:cTn id="129" dur="1000"/>
                                        <p:tgtEl>
                                          <p:spTgt spid="7"/>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nodeType="clickEffect">
                                  <p:stCondLst>
                                    <p:cond delay="0"/>
                                  </p:stCondLst>
                                  <p:childTnLst>
                                    <p:set>
                                      <p:cBhvr>
                                        <p:cTn id="133" dur="1" fill="hold">
                                          <p:stCondLst>
                                            <p:cond delay="0"/>
                                          </p:stCondLst>
                                        </p:cTn>
                                        <p:tgtEl>
                                          <p:spTgt spid="5122"/>
                                        </p:tgtEl>
                                        <p:attrNameLst>
                                          <p:attrName>style.visibility</p:attrName>
                                        </p:attrNameLst>
                                      </p:cBhvr>
                                      <p:to>
                                        <p:strVal val="visible"/>
                                      </p:to>
                                    </p:set>
                                    <p:animEffect transition="in" filter="fade">
                                      <p:cBhvr>
                                        <p:cTn id="134" dur="1000"/>
                                        <p:tgtEl>
                                          <p:spTgt spid="5122"/>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14"/>
                                        </p:tgtEl>
                                        <p:attrNameLst>
                                          <p:attrName>style.visibility</p:attrName>
                                        </p:attrNameLst>
                                      </p:cBhvr>
                                      <p:to>
                                        <p:strVal val="visible"/>
                                      </p:to>
                                    </p:set>
                                    <p:animEffect transition="in" filter="fade">
                                      <p:cBhvr>
                                        <p:cTn id="139" dur="1000"/>
                                        <p:tgtEl>
                                          <p:spTgt spid="14"/>
                                        </p:tgtEl>
                                      </p:cBhvr>
                                    </p:animEffect>
                                  </p:childTnLst>
                                </p:cTn>
                              </p:par>
                              <p:par>
                                <p:cTn id="140" presetID="10" presetClass="exit" presetSubtype="0" fill="hold" nodeType="withEffect">
                                  <p:stCondLst>
                                    <p:cond delay="0"/>
                                  </p:stCondLst>
                                  <p:childTnLst>
                                    <p:animEffect transition="out" filter="fade">
                                      <p:cBhvr>
                                        <p:cTn id="141" dur="500"/>
                                        <p:tgtEl>
                                          <p:spTgt spid="7"/>
                                        </p:tgtEl>
                                      </p:cBhvr>
                                    </p:animEffect>
                                    <p:set>
                                      <p:cBhvr>
                                        <p:cTn id="142" dur="1" fill="hold">
                                          <p:stCondLst>
                                            <p:cond delay="499"/>
                                          </p:stCondLst>
                                        </p:cTn>
                                        <p:tgtEl>
                                          <p:spTgt spid="7"/>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22"/>
                                        </p:tgtEl>
                                        <p:attrNameLst>
                                          <p:attrName>style.visibility</p:attrName>
                                        </p:attrNameLst>
                                      </p:cBhvr>
                                      <p:to>
                                        <p:strVal val="visible"/>
                                      </p:to>
                                    </p:set>
                                    <p:animEffect transition="in" filter="fade">
                                      <p:cBhvr>
                                        <p:cTn id="147" dur="500"/>
                                        <p:tgtEl>
                                          <p:spTgt spid="22"/>
                                        </p:tgtEl>
                                      </p:cBhvr>
                                    </p:animEffect>
                                  </p:childTnLst>
                                </p:cTn>
                              </p:par>
                              <p:par>
                                <p:cTn id="148" presetID="10" presetClass="exit" presetSubtype="0" fill="hold" nodeType="withEffect">
                                  <p:stCondLst>
                                    <p:cond delay="0"/>
                                  </p:stCondLst>
                                  <p:childTnLst>
                                    <p:animEffect transition="out" filter="fade">
                                      <p:cBhvr>
                                        <p:cTn id="149" dur="500"/>
                                        <p:tgtEl>
                                          <p:spTgt spid="5122"/>
                                        </p:tgtEl>
                                      </p:cBhvr>
                                    </p:animEffect>
                                    <p:set>
                                      <p:cBhvr>
                                        <p:cTn id="150" dur="1" fill="hold">
                                          <p:stCondLst>
                                            <p:cond delay="499"/>
                                          </p:stCondLst>
                                        </p:cTn>
                                        <p:tgtEl>
                                          <p:spTgt spid="5122"/>
                                        </p:tgtEl>
                                        <p:attrNameLst>
                                          <p:attrName>style.visibility</p:attrName>
                                        </p:attrNameLst>
                                      </p:cBhvr>
                                      <p:to>
                                        <p:strVal val="hidden"/>
                                      </p:to>
                                    </p:set>
                                  </p:childTnLst>
                                </p:cTn>
                              </p:par>
                            </p:childTnLst>
                          </p:cTn>
                        </p:par>
                      </p:childTnLst>
                    </p:cTn>
                  </p:par>
                  <p:par>
                    <p:cTn id="151" fill="hold">
                      <p:stCondLst>
                        <p:cond delay="indefinite"/>
                      </p:stCondLst>
                      <p:childTnLst>
                        <p:par>
                          <p:cTn id="152" fill="hold">
                            <p:stCondLst>
                              <p:cond delay="0"/>
                            </p:stCondLst>
                            <p:childTnLst>
                              <p:par>
                                <p:cTn id="153" presetID="10" presetClass="exit" presetSubtype="0" fill="hold" nodeType="clickEffect">
                                  <p:stCondLst>
                                    <p:cond delay="0"/>
                                  </p:stCondLst>
                                  <p:childTnLst>
                                    <p:animEffect transition="out" filter="fade">
                                      <p:cBhvr>
                                        <p:cTn id="154" dur="500"/>
                                        <p:tgtEl>
                                          <p:spTgt spid="22"/>
                                        </p:tgtEl>
                                      </p:cBhvr>
                                    </p:animEffect>
                                    <p:set>
                                      <p:cBhvr>
                                        <p:cTn id="155" dur="1" fill="hold">
                                          <p:stCondLst>
                                            <p:cond delay="499"/>
                                          </p:stCondLst>
                                        </p:cTn>
                                        <p:tgtEl>
                                          <p:spTgt spid="22"/>
                                        </p:tgtEl>
                                        <p:attrNameLst>
                                          <p:attrName>style.visibility</p:attrName>
                                        </p:attrNameLst>
                                      </p:cBhvr>
                                      <p:to>
                                        <p:strVal val="hidden"/>
                                      </p:to>
                                    </p:set>
                                  </p:childTnLst>
                                </p:cTn>
                              </p:par>
                              <p:par>
                                <p:cTn id="156" presetID="10" presetClass="exit" presetSubtype="0" fill="hold" nodeType="withEffect">
                                  <p:stCondLst>
                                    <p:cond delay="0"/>
                                  </p:stCondLst>
                                  <p:childTnLst>
                                    <p:animEffect transition="out" filter="fade">
                                      <p:cBhvr>
                                        <p:cTn id="157" dur="500"/>
                                        <p:tgtEl>
                                          <p:spTgt spid="14"/>
                                        </p:tgtEl>
                                      </p:cBhvr>
                                    </p:animEffect>
                                    <p:set>
                                      <p:cBhvr>
                                        <p:cTn id="158" dur="1" fill="hold">
                                          <p:stCondLst>
                                            <p:cond delay="499"/>
                                          </p:stCondLst>
                                        </p:cTn>
                                        <p:tgtEl>
                                          <p:spTgt spid="14"/>
                                        </p:tgtEl>
                                        <p:attrNameLst>
                                          <p:attrName>style.visibility</p:attrName>
                                        </p:attrNameLst>
                                      </p:cBhvr>
                                      <p:to>
                                        <p:strVal val="hidden"/>
                                      </p:to>
                                    </p:set>
                                  </p:childTnLst>
                                </p:cTn>
                              </p:par>
                              <p:par>
                                <p:cTn id="159" presetID="10" presetClass="entr" presetSubtype="0" fill="hold" nodeType="withEffect">
                                  <p:stCondLst>
                                    <p:cond delay="0"/>
                                  </p:stCondLst>
                                  <p:childTnLst>
                                    <p:set>
                                      <p:cBhvr>
                                        <p:cTn id="160" dur="1" fill="hold">
                                          <p:stCondLst>
                                            <p:cond delay="0"/>
                                          </p:stCondLst>
                                        </p:cTn>
                                        <p:tgtEl>
                                          <p:spTgt spid="2"/>
                                        </p:tgtEl>
                                        <p:attrNameLst>
                                          <p:attrName>style.visibility</p:attrName>
                                        </p:attrNameLst>
                                      </p:cBhvr>
                                      <p:to>
                                        <p:strVal val="visible"/>
                                      </p:to>
                                    </p:set>
                                    <p:animEffect transition="in" filter="fade">
                                      <p:cBhvr>
                                        <p:cTn id="161" dur="1000"/>
                                        <p:tgtEl>
                                          <p:spTgt spid="2"/>
                                        </p:tgtEl>
                                      </p:cBhvr>
                                    </p:animEffect>
                                  </p:childTnLst>
                                </p:cTn>
                              </p:par>
                              <p:par>
                                <p:cTn id="162" presetID="10" presetClass="entr" presetSubtype="0" fill="hold" nodeType="withEffect">
                                  <p:stCondLst>
                                    <p:cond delay="0"/>
                                  </p:stCondLst>
                                  <p:childTnLst>
                                    <p:set>
                                      <p:cBhvr>
                                        <p:cTn id="163" dur="1" fill="hold">
                                          <p:stCondLst>
                                            <p:cond delay="0"/>
                                          </p:stCondLst>
                                        </p:cTn>
                                        <p:tgtEl>
                                          <p:spTgt spid="7"/>
                                        </p:tgtEl>
                                        <p:attrNameLst>
                                          <p:attrName>style.visibility</p:attrName>
                                        </p:attrNameLst>
                                      </p:cBhvr>
                                      <p:to>
                                        <p:strVal val="visible"/>
                                      </p:to>
                                    </p:set>
                                    <p:animEffect transition="in" filter="fade">
                                      <p:cBhvr>
                                        <p:cTn id="164" dur="1000"/>
                                        <p:tgtEl>
                                          <p:spTgt spid="7"/>
                                        </p:tgtEl>
                                      </p:cBhvr>
                                    </p:animEffect>
                                  </p:childTnLst>
                                </p:cTn>
                              </p:par>
                              <p:par>
                                <p:cTn id="165" presetID="10" presetClass="exit" presetSubtype="0" fill="hold" nodeType="withEffect">
                                  <p:stCondLst>
                                    <p:cond delay="0"/>
                                  </p:stCondLst>
                                  <p:childTnLst>
                                    <p:animEffect transition="out" filter="fade">
                                      <p:cBhvr>
                                        <p:cTn id="166" dur="500"/>
                                        <p:tgtEl>
                                          <p:spTgt spid="14"/>
                                        </p:tgtEl>
                                      </p:cBhvr>
                                    </p:animEffect>
                                    <p:set>
                                      <p:cBhvr>
                                        <p:cTn id="167" dur="1" fill="hold">
                                          <p:stCondLst>
                                            <p:cond delay="499"/>
                                          </p:stCondLst>
                                        </p:cTn>
                                        <p:tgtEl>
                                          <p:spTgt spid="14"/>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53" presetClass="entr" presetSubtype="16" fill="hold" grpId="0" nodeType="clickEffect">
                                  <p:stCondLst>
                                    <p:cond delay="0"/>
                                  </p:stCondLst>
                                  <p:childTnLst>
                                    <p:set>
                                      <p:cBhvr>
                                        <p:cTn id="171" dur="1" fill="hold">
                                          <p:stCondLst>
                                            <p:cond delay="0"/>
                                          </p:stCondLst>
                                        </p:cTn>
                                        <p:tgtEl>
                                          <p:spTgt spid="21"/>
                                        </p:tgtEl>
                                        <p:attrNameLst>
                                          <p:attrName>style.visibility</p:attrName>
                                        </p:attrNameLst>
                                      </p:cBhvr>
                                      <p:to>
                                        <p:strVal val="visible"/>
                                      </p:to>
                                    </p:set>
                                    <p:anim calcmode="lin" valueType="num">
                                      <p:cBhvr>
                                        <p:cTn id="172" dur="1000" fill="hold"/>
                                        <p:tgtEl>
                                          <p:spTgt spid="21"/>
                                        </p:tgtEl>
                                        <p:attrNameLst>
                                          <p:attrName>ppt_w</p:attrName>
                                        </p:attrNameLst>
                                      </p:cBhvr>
                                      <p:tavLst>
                                        <p:tav tm="0">
                                          <p:val>
                                            <p:fltVal val="0"/>
                                          </p:val>
                                        </p:tav>
                                        <p:tav tm="100000">
                                          <p:val>
                                            <p:strVal val="#ppt_w"/>
                                          </p:val>
                                        </p:tav>
                                      </p:tavLst>
                                    </p:anim>
                                    <p:anim calcmode="lin" valueType="num">
                                      <p:cBhvr>
                                        <p:cTn id="173" dur="1000" fill="hold"/>
                                        <p:tgtEl>
                                          <p:spTgt spid="21"/>
                                        </p:tgtEl>
                                        <p:attrNameLst>
                                          <p:attrName>ppt_h</p:attrName>
                                        </p:attrNameLst>
                                      </p:cBhvr>
                                      <p:tavLst>
                                        <p:tav tm="0">
                                          <p:val>
                                            <p:fltVal val="0"/>
                                          </p:val>
                                        </p:tav>
                                        <p:tav tm="100000">
                                          <p:val>
                                            <p:strVal val="#ppt_h"/>
                                          </p:val>
                                        </p:tav>
                                      </p:tavLst>
                                    </p:anim>
                                    <p:animEffect transition="in" filter="fade">
                                      <p:cBhvr>
                                        <p:cTn id="17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6" grpId="0"/>
      <p:bldP spid="16" grpId="1"/>
      <p:bldP spid="17" grpId="0" animBg="1"/>
      <p:bldP spid="17" grpId="1" animBg="1"/>
      <p:bldP spid="18" grpId="0" animBg="1"/>
      <p:bldP spid="18" grpId="1" animBg="1"/>
      <p:bldP spid="21" grpId="0" animBg="1"/>
      <p:bldP spid="8" grpId="0" uiExpand="1" build="p" animBg="1"/>
      <p:bldP spid="8" grpId="1" uiExpand="1" build="allAtOnce"/>
      <p:bldP spid="8" grpId="2" build="allAtOnce" animBg="1"/>
      <p:bldP spid="15" grpId="0"/>
      <p:bldP spid="15"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3FC29-6196-FF54-8A3D-0476006262B8}"/>
            </a:ext>
          </a:extLst>
        </p:cNvPr>
        <p:cNvGrpSpPr/>
        <p:nvPr/>
      </p:nvGrpSpPr>
      <p:grpSpPr>
        <a:xfrm>
          <a:off x="0" y="0"/>
          <a:ext cx="0" cy="0"/>
          <a:chOff x="0" y="0"/>
          <a:chExt cx="0" cy="0"/>
        </a:xfrm>
      </p:grpSpPr>
      <p:pic>
        <p:nvPicPr>
          <p:cNvPr id="27" name="Picture 2" descr="undefined">
            <a:extLst>
              <a:ext uri="{FF2B5EF4-FFF2-40B4-BE49-F238E27FC236}">
                <a16:creationId xmlns:a16="http://schemas.microsoft.com/office/drawing/2014/main" id="{1B0813A5-F65B-286C-6F74-22FE2285AD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0419" y="62605"/>
            <a:ext cx="6792842" cy="5089919"/>
          </a:xfrm>
          <a:prstGeom prst="rect">
            <a:avLst/>
          </a:prstGeom>
          <a:noFill/>
          <a:effectLst>
            <a:outerShdw blurRad="50800" dist="38100" dir="2700000" algn="tl" rotWithShape="0">
              <a:prstClr val="black">
                <a:alpha val="40000"/>
              </a:prstClr>
            </a:outerShdw>
            <a:softEdge rad="25400"/>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C986199-958E-E169-AC38-08C9C1F85DA7}"/>
              </a:ext>
            </a:extLst>
          </p:cNvPr>
          <p:cNvPicPr>
            <a:picLocks noChangeAspect="1"/>
          </p:cNvPicPr>
          <p:nvPr/>
        </p:nvPicPr>
        <p:blipFill>
          <a:blip r:embed="rId4"/>
          <a:stretch>
            <a:fillRect/>
          </a:stretch>
        </p:blipFill>
        <p:spPr>
          <a:xfrm>
            <a:off x="5884879" y="5395718"/>
            <a:ext cx="6218362" cy="4535315"/>
          </a:xfrm>
          <a:prstGeom prst="rect">
            <a:avLst/>
          </a:prstGeom>
        </p:spPr>
      </p:pic>
      <p:pic>
        <p:nvPicPr>
          <p:cNvPr id="14" name="Picture 13">
            <a:extLst>
              <a:ext uri="{FF2B5EF4-FFF2-40B4-BE49-F238E27FC236}">
                <a16:creationId xmlns:a16="http://schemas.microsoft.com/office/drawing/2014/main" id="{4DD7F35B-55BD-28F1-BD2E-8CCBD4FB0D82}"/>
              </a:ext>
            </a:extLst>
          </p:cNvPr>
          <p:cNvPicPr>
            <a:picLocks noChangeAspect="1"/>
          </p:cNvPicPr>
          <p:nvPr/>
        </p:nvPicPr>
        <p:blipFill>
          <a:blip r:embed="rId5"/>
          <a:stretch>
            <a:fillRect/>
          </a:stretch>
        </p:blipFill>
        <p:spPr>
          <a:xfrm>
            <a:off x="71251" y="62065"/>
            <a:ext cx="5988793" cy="3899285"/>
          </a:xfrm>
          <a:prstGeom prst="rect">
            <a:avLst/>
          </a:prstGeom>
        </p:spPr>
      </p:pic>
      <p:pic>
        <p:nvPicPr>
          <p:cNvPr id="4" name="Picture 3">
            <a:extLst>
              <a:ext uri="{FF2B5EF4-FFF2-40B4-BE49-F238E27FC236}">
                <a16:creationId xmlns:a16="http://schemas.microsoft.com/office/drawing/2014/main" id="{E64D6215-699A-E726-C1F3-98533E15B2E3}"/>
              </a:ext>
            </a:extLst>
          </p:cNvPr>
          <p:cNvPicPr>
            <a:picLocks noChangeAspect="1"/>
          </p:cNvPicPr>
          <p:nvPr/>
        </p:nvPicPr>
        <p:blipFill>
          <a:blip r:embed="rId6"/>
          <a:stretch>
            <a:fillRect/>
          </a:stretch>
        </p:blipFill>
        <p:spPr>
          <a:xfrm>
            <a:off x="3300316" y="1928306"/>
            <a:ext cx="5805584" cy="2933921"/>
          </a:xfrm>
          <a:prstGeom prst="rect">
            <a:avLst/>
          </a:prstGeom>
        </p:spPr>
      </p:pic>
      <p:pic>
        <p:nvPicPr>
          <p:cNvPr id="13" name="Picture 12">
            <a:extLst>
              <a:ext uri="{FF2B5EF4-FFF2-40B4-BE49-F238E27FC236}">
                <a16:creationId xmlns:a16="http://schemas.microsoft.com/office/drawing/2014/main" id="{60F4E0BB-A6BD-F00A-CB06-5702110CF8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6564" y="-2488831"/>
            <a:ext cx="7590872" cy="10121163"/>
          </a:xfrm>
          <a:prstGeom prst="rect">
            <a:avLst/>
          </a:prstGeom>
        </p:spPr>
      </p:pic>
      <p:pic>
        <p:nvPicPr>
          <p:cNvPr id="12" name="Picture 11">
            <a:extLst>
              <a:ext uri="{FF2B5EF4-FFF2-40B4-BE49-F238E27FC236}">
                <a16:creationId xmlns:a16="http://schemas.microsoft.com/office/drawing/2014/main" id="{26788FCD-FDF0-29CF-30A1-E08D05110BDA}"/>
              </a:ext>
            </a:extLst>
          </p:cNvPr>
          <p:cNvPicPr>
            <a:picLocks noChangeAspect="1"/>
          </p:cNvPicPr>
          <p:nvPr/>
        </p:nvPicPr>
        <p:blipFill>
          <a:blip r:embed="rId8"/>
          <a:stretch>
            <a:fillRect/>
          </a:stretch>
        </p:blipFill>
        <p:spPr>
          <a:xfrm>
            <a:off x="62335" y="69061"/>
            <a:ext cx="6231148" cy="3899285"/>
          </a:xfrm>
          <a:prstGeom prst="rect">
            <a:avLst/>
          </a:prstGeom>
        </p:spPr>
      </p:pic>
      <p:pic>
        <p:nvPicPr>
          <p:cNvPr id="5" name="Picture 4">
            <a:extLst>
              <a:ext uri="{FF2B5EF4-FFF2-40B4-BE49-F238E27FC236}">
                <a16:creationId xmlns:a16="http://schemas.microsoft.com/office/drawing/2014/main" id="{A5E51C63-E2EA-137C-FE50-0C53E375621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2287633" y="-1939997"/>
            <a:ext cx="7773972" cy="5830479"/>
          </a:xfrm>
          <a:prstGeom prst="rect">
            <a:avLst/>
          </a:prstGeom>
        </p:spPr>
      </p:pic>
      <p:pic>
        <p:nvPicPr>
          <p:cNvPr id="17" name="Picture 16">
            <a:extLst>
              <a:ext uri="{FF2B5EF4-FFF2-40B4-BE49-F238E27FC236}">
                <a16:creationId xmlns:a16="http://schemas.microsoft.com/office/drawing/2014/main" id="{C18AF73C-9E31-8267-C0CE-7F1B814ED3D4}"/>
              </a:ext>
            </a:extLst>
          </p:cNvPr>
          <p:cNvPicPr>
            <a:picLocks noChangeAspect="1"/>
          </p:cNvPicPr>
          <p:nvPr/>
        </p:nvPicPr>
        <p:blipFill>
          <a:blip r:embed="rId10"/>
          <a:stretch>
            <a:fillRect/>
          </a:stretch>
        </p:blipFill>
        <p:spPr>
          <a:xfrm>
            <a:off x="3635894" y="753594"/>
            <a:ext cx="5418104" cy="3636312"/>
          </a:xfrm>
          <a:prstGeom prst="rect">
            <a:avLst/>
          </a:prstGeom>
          <a:effectLst>
            <a:outerShdw blurRad="50800" dist="38100" dir="2700000" algn="tl" rotWithShape="0">
              <a:prstClr val="black">
                <a:alpha val="40000"/>
              </a:prstClr>
            </a:outerShdw>
          </a:effectLst>
        </p:spPr>
      </p:pic>
      <p:sp>
        <p:nvSpPr>
          <p:cNvPr id="22" name="Oval 21">
            <a:extLst>
              <a:ext uri="{FF2B5EF4-FFF2-40B4-BE49-F238E27FC236}">
                <a16:creationId xmlns:a16="http://schemas.microsoft.com/office/drawing/2014/main" id="{3586515E-CA9F-41AD-58DB-73CDC871A533}"/>
              </a:ext>
            </a:extLst>
          </p:cNvPr>
          <p:cNvSpPr/>
          <p:nvPr/>
        </p:nvSpPr>
        <p:spPr bwMode="auto">
          <a:xfrm rot="19089765">
            <a:off x="-140719" y="1758708"/>
            <a:ext cx="3558706" cy="2537685"/>
          </a:xfrm>
          <a:prstGeom prst="ellipse">
            <a:avLst/>
          </a:prstGeom>
          <a:noFill/>
          <a:ln w="127000" cap="flat" cmpd="sng" algn="ctr">
            <a:solidFill>
              <a:srgbClr val="FFFF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pic>
        <p:nvPicPr>
          <p:cNvPr id="21" name="Picture 20">
            <a:extLst>
              <a:ext uri="{FF2B5EF4-FFF2-40B4-BE49-F238E27FC236}">
                <a16:creationId xmlns:a16="http://schemas.microsoft.com/office/drawing/2014/main" id="{9ADCAC61-1A9B-DFC1-5FF5-7DEE36170CD8}"/>
              </a:ext>
            </a:extLst>
          </p:cNvPr>
          <p:cNvPicPr>
            <a:picLocks noChangeAspect="1"/>
          </p:cNvPicPr>
          <p:nvPr/>
        </p:nvPicPr>
        <p:blipFill>
          <a:blip r:embed="rId11"/>
          <a:stretch>
            <a:fillRect/>
          </a:stretch>
        </p:blipFill>
        <p:spPr>
          <a:xfrm>
            <a:off x="66505" y="59900"/>
            <a:ext cx="5089128" cy="3358993"/>
          </a:xfrm>
          <a:prstGeom prst="rect">
            <a:avLst/>
          </a:prstGeom>
          <a:effectLst>
            <a:outerShdw blurRad="50800" dist="38100" dir="2700000" algn="tl" rotWithShape="0">
              <a:prstClr val="black">
                <a:alpha val="40000"/>
              </a:prstClr>
            </a:outerShdw>
          </a:effectLst>
        </p:spPr>
      </p:pic>
      <p:pic>
        <p:nvPicPr>
          <p:cNvPr id="28" name="Picture 27">
            <a:extLst>
              <a:ext uri="{FF2B5EF4-FFF2-40B4-BE49-F238E27FC236}">
                <a16:creationId xmlns:a16="http://schemas.microsoft.com/office/drawing/2014/main" id="{0E1B554B-3FE7-336C-194A-7BBE9BFCE526}"/>
              </a:ext>
            </a:extLst>
          </p:cNvPr>
          <p:cNvPicPr>
            <a:picLocks noChangeAspect="1"/>
          </p:cNvPicPr>
          <p:nvPr/>
        </p:nvPicPr>
        <p:blipFill>
          <a:blip r:embed="rId12"/>
          <a:stretch>
            <a:fillRect/>
          </a:stretch>
        </p:blipFill>
        <p:spPr>
          <a:xfrm>
            <a:off x="5103576" y="2373699"/>
            <a:ext cx="3991029" cy="2742650"/>
          </a:xfrm>
          <a:prstGeom prst="rect">
            <a:avLst/>
          </a:prstGeom>
        </p:spPr>
      </p:pic>
      <p:sp>
        <p:nvSpPr>
          <p:cNvPr id="29" name="TextBox 28">
            <a:extLst>
              <a:ext uri="{FF2B5EF4-FFF2-40B4-BE49-F238E27FC236}">
                <a16:creationId xmlns:a16="http://schemas.microsoft.com/office/drawing/2014/main" id="{78DFF354-6B0D-7E16-B1C4-A9BC6D3DD085}"/>
              </a:ext>
            </a:extLst>
          </p:cNvPr>
          <p:cNvSpPr txBox="1"/>
          <p:nvPr/>
        </p:nvSpPr>
        <p:spPr>
          <a:xfrm>
            <a:off x="3738050" y="2172920"/>
            <a:ext cx="2406428" cy="1323439"/>
          </a:xfrm>
          <a:prstGeom prst="rect">
            <a:avLst/>
          </a:prstGeom>
          <a:solidFill>
            <a:srgbClr val="000000"/>
          </a:solidFill>
        </p:spPr>
        <p:txBody>
          <a:bodyPr wrap="none" rtlCol="0">
            <a:spAutoFit/>
          </a:bodyPr>
          <a:lstStyle/>
          <a:p>
            <a:r>
              <a:rPr lang="en-US" sz="8000" b="1" dirty="0"/>
              <a:t>AND</a:t>
            </a:r>
          </a:p>
        </p:txBody>
      </p:sp>
      <p:pic>
        <p:nvPicPr>
          <p:cNvPr id="18" name="Picture 17">
            <a:extLst>
              <a:ext uri="{FF2B5EF4-FFF2-40B4-BE49-F238E27FC236}">
                <a16:creationId xmlns:a16="http://schemas.microsoft.com/office/drawing/2014/main" id="{DAD6C61B-CCE6-B69E-2FEC-90DB1EF7339F}"/>
              </a:ext>
            </a:extLst>
          </p:cNvPr>
          <p:cNvPicPr>
            <a:picLocks noChangeAspect="1"/>
          </p:cNvPicPr>
          <p:nvPr/>
        </p:nvPicPr>
        <p:blipFill>
          <a:blip r:embed="rId13"/>
          <a:stretch>
            <a:fillRect/>
          </a:stretch>
        </p:blipFill>
        <p:spPr>
          <a:xfrm>
            <a:off x="46294" y="23359"/>
            <a:ext cx="5247255" cy="3386981"/>
          </a:xfrm>
          <a:prstGeom prst="rect">
            <a:avLst/>
          </a:prstGeom>
        </p:spPr>
      </p:pic>
      <p:pic>
        <p:nvPicPr>
          <p:cNvPr id="10" name="Picture 9" descr="A circular structure with a hole in the ground&#10;&#10;Description automatically generated">
            <a:extLst>
              <a:ext uri="{FF2B5EF4-FFF2-40B4-BE49-F238E27FC236}">
                <a16:creationId xmlns:a16="http://schemas.microsoft.com/office/drawing/2014/main" id="{69484D47-9985-486F-446A-41859FF8043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37638" y="776465"/>
            <a:ext cx="4656422" cy="4234558"/>
          </a:xfrm>
          <a:prstGeom prst="rect">
            <a:avLst/>
          </a:prstGeom>
        </p:spPr>
      </p:pic>
      <p:pic>
        <p:nvPicPr>
          <p:cNvPr id="33" name="Picture 2" descr="Wind Turbine Site 1 (Ethan Whittenburg){p}{/p}">
            <a:extLst>
              <a:ext uri="{FF2B5EF4-FFF2-40B4-BE49-F238E27FC236}">
                <a16:creationId xmlns:a16="http://schemas.microsoft.com/office/drawing/2014/main" id="{58D3ABF6-FB67-CA9B-08CC-A780DFC814F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587" y="42701"/>
            <a:ext cx="6703201" cy="377120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9142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1" nodeType="clickEffect">
                                  <p:stCondLst>
                                    <p:cond delay="0"/>
                                  </p:stCondLst>
                                  <p:childTnLst>
                                    <p:animEffect transition="out" filter="fade">
                                      <p:cBhvr>
                                        <p:cTn id="13" dur="500"/>
                                        <p:tgtEl>
                                          <p:spTgt spid="22"/>
                                        </p:tgtEl>
                                      </p:cBhvr>
                                    </p:animEffect>
                                    <p:set>
                                      <p:cBhvr>
                                        <p:cTn id="14" dur="1" fill="hold">
                                          <p:stCondLst>
                                            <p:cond delay="499"/>
                                          </p:stCondLst>
                                        </p:cTn>
                                        <p:tgtEl>
                                          <p:spTgt spid="22"/>
                                        </p:tgtEl>
                                        <p:attrNameLst>
                                          <p:attrName>style.visibility</p:attrName>
                                        </p:attrNameLst>
                                      </p:cBhvr>
                                      <p:to>
                                        <p:strVal val="hidden"/>
                                      </p:to>
                                    </p:set>
                                  </p:childTnLst>
                                </p:cTn>
                              </p:par>
                              <p:par>
                                <p:cTn id="15" presetID="6" presetClass="emph" presetSubtype="0" fill="hold" nodeType="withEffect">
                                  <p:stCondLst>
                                    <p:cond delay="0"/>
                                  </p:stCondLst>
                                  <p:childTnLst>
                                    <p:animScale>
                                      <p:cBhvr>
                                        <p:cTn id="16" dur="2000" fill="hold"/>
                                        <p:tgtEl>
                                          <p:spTgt spid="13"/>
                                        </p:tgtEl>
                                      </p:cBhvr>
                                      <p:by x="40000" y="40000"/>
                                    </p:animScale>
                                  </p:childTnLst>
                                </p:cTn>
                              </p:par>
                              <p:par>
                                <p:cTn id="17" presetID="42" presetClass="path" presetSubtype="0" accel="50000" decel="50000" fill="hold" nodeType="withEffect">
                                  <p:stCondLst>
                                    <p:cond delay="0"/>
                                  </p:stCondLst>
                                  <p:childTnLst>
                                    <p:animMotion origin="layout" path="M 0 0 L -0.24167 0 " pathEditMode="relative" rAng="0" ptsTypes="AA">
                                      <p:cBhvr>
                                        <p:cTn id="18" dur="1500" fill="hold"/>
                                        <p:tgtEl>
                                          <p:spTgt spid="13"/>
                                        </p:tgtEl>
                                        <p:attrNameLst>
                                          <p:attrName>ppt_x</p:attrName>
                                          <p:attrName>ppt_y</p:attrName>
                                        </p:attrNameLst>
                                      </p:cBhvr>
                                      <p:rCtr x="-12083" y="0"/>
                                    </p:animMotion>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17"/>
                                        </p:tgtEl>
                                      </p:cBhvr>
                                    </p:animEffect>
                                    <p:set>
                                      <p:cBhvr>
                                        <p:cTn id="27" dur="1" fill="hold">
                                          <p:stCondLst>
                                            <p:cond delay="499"/>
                                          </p:stCondLst>
                                        </p:cTn>
                                        <p:tgtEl>
                                          <p:spTgt spid="17"/>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4"/>
                                        </p:tgtEl>
                                      </p:cBhvr>
                                    </p:animEffect>
                                    <p:set>
                                      <p:cBhvr>
                                        <p:cTn id="42" dur="1" fill="hold">
                                          <p:stCondLst>
                                            <p:cond delay="499"/>
                                          </p:stCondLst>
                                        </p:cTn>
                                        <p:tgtEl>
                                          <p:spTgt spid="4"/>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14"/>
                                        </p:tgtEl>
                                      </p:cBhvr>
                                    </p:animEffect>
                                    <p:set>
                                      <p:cBhvr>
                                        <p:cTn id="45" dur="1" fill="hold">
                                          <p:stCondLst>
                                            <p:cond delay="499"/>
                                          </p:stCondLst>
                                        </p:cTn>
                                        <p:tgtEl>
                                          <p:spTgt spid="14"/>
                                        </p:tgtEl>
                                        <p:attrNameLst>
                                          <p:attrName>style.visibility</p:attrName>
                                        </p:attrNameLst>
                                      </p:cBhvr>
                                      <p:to>
                                        <p:strVal val="hidden"/>
                                      </p:to>
                                    </p:set>
                                  </p:childTnLst>
                                </p:cTn>
                              </p:par>
                              <p:par>
                                <p:cTn id="46" presetID="10" presetClass="entr" presetSubtype="0"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18"/>
                                        </p:tgtEl>
                                      </p:cBhvr>
                                    </p:animEffect>
                                    <p:set>
                                      <p:cBhvr>
                                        <p:cTn id="63" dur="1" fill="hold">
                                          <p:stCondLst>
                                            <p:cond delay="499"/>
                                          </p:stCondLst>
                                        </p:cTn>
                                        <p:tgtEl>
                                          <p:spTgt spid="18"/>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10"/>
                                        </p:tgtEl>
                                      </p:cBhvr>
                                    </p:animEffect>
                                    <p:set>
                                      <p:cBhvr>
                                        <p:cTn id="66" dur="1" fill="hold">
                                          <p:stCondLst>
                                            <p:cond delay="499"/>
                                          </p:stCondLst>
                                        </p:cTn>
                                        <p:tgtEl>
                                          <p:spTgt spid="10"/>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33"/>
                                        </p:tgtEl>
                                      </p:cBhvr>
                                    </p:animEffect>
                                    <p:set>
                                      <p:cBhvr>
                                        <p:cTn id="69" dur="1" fill="hold">
                                          <p:stCondLst>
                                            <p:cond delay="499"/>
                                          </p:stCondLst>
                                        </p:cTn>
                                        <p:tgtEl>
                                          <p:spTgt spid="33"/>
                                        </p:tgtEl>
                                        <p:attrNameLst>
                                          <p:attrName>style.visibility</p:attrName>
                                        </p:attrNameLst>
                                      </p:cBhvr>
                                      <p:to>
                                        <p:strVal val="hidden"/>
                                      </p:to>
                                    </p:set>
                                  </p:childTnLst>
                                </p:cTn>
                              </p:par>
                              <p:par>
                                <p:cTn id="70" presetID="10" presetClass="entr" presetSubtype="0" fill="hold" nodeType="with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500"/>
                                        <p:tgtEl>
                                          <p:spTgt spid="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childTnLst>
                                </p:cTn>
                              </p:par>
                              <p:par>
                                <p:cTn id="78" presetID="10" presetClass="exit" presetSubtype="0" fill="hold" nodeType="withEffect">
                                  <p:stCondLst>
                                    <p:cond delay="0"/>
                                  </p:stCondLst>
                                  <p:childTnLst>
                                    <p:animEffect transition="out" filter="fade">
                                      <p:cBhvr>
                                        <p:cTn id="79" dur="500"/>
                                        <p:tgtEl>
                                          <p:spTgt spid="14"/>
                                        </p:tgtEl>
                                      </p:cBhvr>
                                    </p:animEffect>
                                    <p:set>
                                      <p:cBhvr>
                                        <p:cTn id="80" dur="1" fill="hold">
                                          <p:stCondLst>
                                            <p:cond delay="499"/>
                                          </p:stCondLst>
                                        </p:cTn>
                                        <p:tgtEl>
                                          <p:spTgt spid="14"/>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fade">
                                      <p:cBhvr>
                                        <p:cTn id="85" dur="1000"/>
                                        <p:tgtEl>
                                          <p:spTgt spid="12"/>
                                        </p:tgtEl>
                                      </p:cBhvr>
                                    </p:animEffect>
                                  </p:childTnLst>
                                </p:cTn>
                              </p:par>
                              <p:par>
                                <p:cTn id="86" presetID="10" presetClass="exit" presetSubtype="0" fill="hold" nodeType="withEffect">
                                  <p:stCondLst>
                                    <p:cond delay="0"/>
                                  </p:stCondLst>
                                  <p:childTnLst>
                                    <p:animEffect transition="out" filter="fade">
                                      <p:cBhvr>
                                        <p:cTn id="87" dur="500"/>
                                        <p:tgtEl>
                                          <p:spTgt spid="21"/>
                                        </p:tgtEl>
                                      </p:cBhvr>
                                    </p:animEffect>
                                    <p:set>
                                      <p:cBhvr>
                                        <p:cTn id="88" dur="1" fill="hold">
                                          <p:stCondLst>
                                            <p:cond delay="499"/>
                                          </p:stCondLst>
                                        </p:cTn>
                                        <p:tgtEl>
                                          <p:spTgt spid="21"/>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5"/>
                                        </p:tgtEl>
                                      </p:cBhvr>
                                    </p:animEffect>
                                    <p:set>
                                      <p:cBhvr>
                                        <p:cTn id="91" dur="1" fill="hold">
                                          <p:stCondLst>
                                            <p:cond delay="499"/>
                                          </p:stCondLst>
                                        </p:cTn>
                                        <p:tgtEl>
                                          <p:spTgt spid="5"/>
                                        </p:tgtEl>
                                        <p:attrNameLst>
                                          <p:attrName>style.visibility</p:attrName>
                                        </p:attrNameLst>
                                      </p:cBhvr>
                                      <p:to>
                                        <p:strVal val="hidden"/>
                                      </p:to>
                                    </p:set>
                                  </p:childTnLst>
                                </p:cTn>
                              </p:par>
                            </p:childTnLst>
                          </p:cTn>
                        </p:par>
                        <p:par>
                          <p:cTn id="92" fill="hold">
                            <p:stCondLst>
                              <p:cond delay="1000"/>
                            </p:stCondLst>
                            <p:childTnLst>
                              <p:par>
                                <p:cTn id="93" presetID="10" presetClass="entr" presetSubtype="0" fill="hold"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1000"/>
                                        <p:tgtEl>
                                          <p:spTgt spid="28"/>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1000" fill="hold"/>
                                        <p:tgtEl>
                                          <p:spTgt spid="29"/>
                                        </p:tgtEl>
                                        <p:attrNameLst>
                                          <p:attrName>ppt_w</p:attrName>
                                        </p:attrNameLst>
                                      </p:cBhvr>
                                      <p:tavLst>
                                        <p:tav tm="0">
                                          <p:val>
                                            <p:fltVal val="0"/>
                                          </p:val>
                                        </p:tav>
                                        <p:tav tm="100000">
                                          <p:val>
                                            <p:strVal val="#ppt_w"/>
                                          </p:val>
                                        </p:tav>
                                      </p:tavLst>
                                    </p:anim>
                                    <p:anim calcmode="lin" valueType="num">
                                      <p:cBhvr>
                                        <p:cTn id="101" dur="1000" fill="hold"/>
                                        <p:tgtEl>
                                          <p:spTgt spid="29"/>
                                        </p:tgtEl>
                                        <p:attrNameLst>
                                          <p:attrName>ppt_h</p:attrName>
                                        </p:attrNameLst>
                                      </p:cBhvr>
                                      <p:tavLst>
                                        <p:tav tm="0">
                                          <p:val>
                                            <p:fltVal val="0"/>
                                          </p:val>
                                        </p:tav>
                                        <p:tav tm="100000">
                                          <p:val>
                                            <p:strVal val="#ppt_h"/>
                                          </p:val>
                                        </p:tav>
                                      </p:tavLst>
                                    </p:anim>
                                    <p:animEffect transition="in" filter="fade">
                                      <p:cBhvr>
                                        <p:cTn id="10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3FC29-6196-FF54-8A3D-0476006262B8}"/>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11F83732-715A-8AE5-3E04-A689907EF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77" y="661188"/>
            <a:ext cx="8915047" cy="3821124"/>
          </a:xfrm>
          <a:prstGeom prst="rect">
            <a:avLst/>
          </a:prstGeom>
          <a:effectLst>
            <a:outerShdw blurRad="50800" dist="38100" dir="2700000" algn="tl" rotWithShape="0">
              <a:prstClr val="black">
                <a:alpha val="40000"/>
              </a:prstClr>
            </a:outerShdw>
          </a:effectLst>
        </p:spPr>
      </p:pic>
      <p:grpSp>
        <p:nvGrpSpPr>
          <p:cNvPr id="9" name="Group 8">
            <a:extLst>
              <a:ext uri="{FF2B5EF4-FFF2-40B4-BE49-F238E27FC236}">
                <a16:creationId xmlns:a16="http://schemas.microsoft.com/office/drawing/2014/main" id="{EC5978E5-8A71-6B31-E8AA-49E68EE072A3}"/>
              </a:ext>
            </a:extLst>
          </p:cNvPr>
          <p:cNvGrpSpPr/>
          <p:nvPr/>
        </p:nvGrpSpPr>
        <p:grpSpPr>
          <a:xfrm>
            <a:off x="933538" y="145674"/>
            <a:ext cx="7276924" cy="4852152"/>
            <a:chOff x="3633073" y="691942"/>
            <a:chExt cx="5105362" cy="4262935"/>
          </a:xfrm>
        </p:grpSpPr>
        <p:pic>
          <p:nvPicPr>
            <p:cNvPr id="4" name="Picture 3" descr="A large field of solar panels&#10;&#10;AI-generated content may be incorrect.">
              <a:extLst>
                <a:ext uri="{FF2B5EF4-FFF2-40B4-BE49-F238E27FC236}">
                  <a16:creationId xmlns:a16="http://schemas.microsoft.com/office/drawing/2014/main" id="{2879987B-83A5-5B99-FE10-49E3CC605D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3073" y="691942"/>
              <a:ext cx="5105362" cy="4262935"/>
            </a:xfrm>
            <a:prstGeom prst="rect">
              <a:avLst/>
            </a:prstGeom>
          </p:spPr>
        </p:pic>
        <p:pic>
          <p:nvPicPr>
            <p:cNvPr id="7" name="Picture 6">
              <a:extLst>
                <a:ext uri="{FF2B5EF4-FFF2-40B4-BE49-F238E27FC236}">
                  <a16:creationId xmlns:a16="http://schemas.microsoft.com/office/drawing/2014/main" id="{0315F40F-DBED-14E4-E94C-6BA0CBAD6FDC}"/>
                </a:ext>
              </a:extLst>
            </p:cNvPr>
            <p:cNvPicPr>
              <a:picLocks noChangeAspect="1"/>
            </p:cNvPicPr>
            <p:nvPr/>
          </p:nvPicPr>
          <p:blipFill>
            <a:blip r:embed="rId5"/>
            <a:stretch>
              <a:fillRect/>
            </a:stretch>
          </p:blipFill>
          <p:spPr>
            <a:xfrm>
              <a:off x="7966424" y="4119590"/>
              <a:ext cx="700633" cy="737508"/>
            </a:xfrm>
            <a:prstGeom prst="rect">
              <a:avLst/>
            </a:prstGeom>
          </p:spPr>
        </p:pic>
      </p:grpSp>
      <p:pic>
        <p:nvPicPr>
          <p:cNvPr id="23" name="Picture 22">
            <a:extLst>
              <a:ext uri="{FF2B5EF4-FFF2-40B4-BE49-F238E27FC236}">
                <a16:creationId xmlns:a16="http://schemas.microsoft.com/office/drawing/2014/main" id="{95D6A325-63CB-CD0D-542F-F1C4F0BD879D}"/>
              </a:ext>
            </a:extLst>
          </p:cNvPr>
          <p:cNvPicPr>
            <a:picLocks noChangeAspect="1"/>
          </p:cNvPicPr>
          <p:nvPr/>
        </p:nvPicPr>
        <p:blipFill>
          <a:blip r:embed="rId6"/>
          <a:stretch>
            <a:fillRect/>
          </a:stretch>
        </p:blipFill>
        <p:spPr>
          <a:xfrm>
            <a:off x="403860" y="615021"/>
            <a:ext cx="8336280" cy="3913459"/>
          </a:xfrm>
          <a:prstGeom prst="rect">
            <a:avLst/>
          </a:prstGeom>
        </p:spPr>
      </p:pic>
      <p:pic>
        <p:nvPicPr>
          <p:cNvPr id="2" name="Picture 2" descr="Solar panels stretch to the horizon, interspersed with tall, white wind turbines.">
            <a:extLst>
              <a:ext uri="{FF2B5EF4-FFF2-40B4-BE49-F238E27FC236}">
                <a16:creationId xmlns:a16="http://schemas.microsoft.com/office/drawing/2014/main" id="{01B193F6-453D-10F8-6B92-FC39308EAA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2426" y="198701"/>
            <a:ext cx="7119149" cy="47460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44A237F-F2FE-19BB-1800-158B8BB45BC4}"/>
              </a:ext>
            </a:extLst>
          </p:cNvPr>
          <p:cNvPicPr>
            <a:picLocks noChangeAspect="1"/>
          </p:cNvPicPr>
          <p:nvPr/>
        </p:nvPicPr>
        <p:blipFill>
          <a:blip r:embed="rId8"/>
          <a:stretch>
            <a:fillRect/>
          </a:stretch>
        </p:blipFill>
        <p:spPr>
          <a:xfrm>
            <a:off x="228600" y="360881"/>
            <a:ext cx="8686800" cy="4421738"/>
          </a:xfrm>
          <a:prstGeom prst="rect">
            <a:avLst/>
          </a:prstGeom>
        </p:spPr>
      </p:pic>
      <p:grpSp>
        <p:nvGrpSpPr>
          <p:cNvPr id="13" name="Group 12">
            <a:extLst>
              <a:ext uri="{FF2B5EF4-FFF2-40B4-BE49-F238E27FC236}">
                <a16:creationId xmlns:a16="http://schemas.microsoft.com/office/drawing/2014/main" id="{326E1359-D6BE-A604-31E0-62FC3D69E734}"/>
              </a:ext>
            </a:extLst>
          </p:cNvPr>
          <p:cNvGrpSpPr/>
          <p:nvPr/>
        </p:nvGrpSpPr>
        <p:grpSpPr>
          <a:xfrm>
            <a:off x="228600" y="424133"/>
            <a:ext cx="8686800" cy="4295235"/>
            <a:chOff x="-12115800" y="-2200317"/>
            <a:chExt cx="9144000" cy="4521300"/>
          </a:xfrm>
        </p:grpSpPr>
        <p:pic>
          <p:nvPicPr>
            <p:cNvPr id="8" name="Picture 7">
              <a:extLst>
                <a:ext uri="{FF2B5EF4-FFF2-40B4-BE49-F238E27FC236}">
                  <a16:creationId xmlns:a16="http://schemas.microsoft.com/office/drawing/2014/main" id="{141B0C89-3847-6736-53D7-DBBD09862E6D}"/>
                </a:ext>
              </a:extLst>
            </p:cNvPr>
            <p:cNvPicPr>
              <a:picLocks noChangeAspect="1"/>
            </p:cNvPicPr>
            <p:nvPr/>
          </p:nvPicPr>
          <p:blipFill>
            <a:blip r:embed="rId9"/>
            <a:stretch>
              <a:fillRect/>
            </a:stretch>
          </p:blipFill>
          <p:spPr>
            <a:xfrm>
              <a:off x="-12115800" y="-2200317"/>
              <a:ext cx="9144000" cy="4521300"/>
            </a:xfrm>
            <a:prstGeom prst="rect">
              <a:avLst/>
            </a:prstGeom>
          </p:spPr>
        </p:pic>
        <p:pic>
          <p:nvPicPr>
            <p:cNvPr id="12" name="Picture 11">
              <a:extLst>
                <a:ext uri="{FF2B5EF4-FFF2-40B4-BE49-F238E27FC236}">
                  <a16:creationId xmlns:a16="http://schemas.microsoft.com/office/drawing/2014/main" id="{C6960F15-A85F-94C0-DA15-38F274BF744F}"/>
                </a:ext>
              </a:extLst>
            </p:cNvPr>
            <p:cNvPicPr>
              <a:picLocks noChangeAspect="1"/>
            </p:cNvPicPr>
            <p:nvPr/>
          </p:nvPicPr>
          <p:blipFill>
            <a:blip r:embed="rId10"/>
            <a:stretch>
              <a:fillRect/>
            </a:stretch>
          </p:blipFill>
          <p:spPr>
            <a:xfrm>
              <a:off x="-11506200" y="85399"/>
              <a:ext cx="2906239" cy="1932367"/>
            </a:xfrm>
            <a:prstGeom prst="rect">
              <a:avLst/>
            </a:prstGeom>
            <a:noFill/>
            <a:effectLst>
              <a:outerShdw blurRad="38100" dist="38100" dir="2700000" sx="101000" sy="101000" algn="tl" rotWithShape="0">
                <a:prstClr val="black">
                  <a:alpha val="40000"/>
                </a:prstClr>
              </a:outerShdw>
              <a:softEdge rad="25400"/>
            </a:effectLst>
          </p:spPr>
        </p:pic>
      </p:grpSp>
      <p:pic>
        <p:nvPicPr>
          <p:cNvPr id="15" name="Picture 14">
            <a:extLst>
              <a:ext uri="{FF2B5EF4-FFF2-40B4-BE49-F238E27FC236}">
                <a16:creationId xmlns:a16="http://schemas.microsoft.com/office/drawing/2014/main" id="{D8E30CE5-BA60-F913-6628-EC54B89647B5}"/>
              </a:ext>
            </a:extLst>
          </p:cNvPr>
          <p:cNvPicPr>
            <a:picLocks noChangeAspect="1"/>
          </p:cNvPicPr>
          <p:nvPr/>
        </p:nvPicPr>
        <p:blipFill>
          <a:blip r:embed="rId11"/>
          <a:stretch>
            <a:fillRect/>
          </a:stretch>
        </p:blipFill>
        <p:spPr>
          <a:xfrm>
            <a:off x="350725" y="229529"/>
            <a:ext cx="8442551" cy="4684443"/>
          </a:xfrm>
          <a:prstGeom prst="rect">
            <a:avLst/>
          </a:prstGeom>
        </p:spPr>
      </p:pic>
    </p:spTree>
    <p:extLst>
      <p:ext uri="{BB962C8B-B14F-4D97-AF65-F5344CB8AC3E}">
        <p14:creationId xmlns:p14="http://schemas.microsoft.com/office/powerpoint/2010/main" val="5230028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xit" presetSubtype="0" fill="hold" nodeType="withEffect">
                                  <p:stCondLst>
                                    <p:cond delay="0"/>
                                  </p:stCondLst>
                                  <p:childTnLst>
                                    <p:animEffect transition="out" filter="fade">
                                      <p:cBhvr>
                                        <p:cTn id="9" dur="500"/>
                                        <p:tgtEl>
                                          <p:spTgt spid="15"/>
                                        </p:tgtEl>
                                      </p:cBhvr>
                                    </p:animEffect>
                                    <p:set>
                                      <p:cBhvr>
                                        <p:cTn id="10" dur="1" fill="hold">
                                          <p:stCondLst>
                                            <p:cond delay="499"/>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par>
                                <p:cTn id="16" presetID="10" presetClass="exit" presetSubtype="0" fill="hold" nodeType="withEffect">
                                  <p:stCondLst>
                                    <p:cond delay="0"/>
                                  </p:stCondLst>
                                  <p:childTnLst>
                                    <p:animEffect transition="out" filter="fade">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childTnLst>
                                </p:cTn>
                              </p:par>
                              <p:par>
                                <p:cTn id="24" presetID="10" presetClass="exit" presetSubtype="0" fill="hold" nodeType="withEffect">
                                  <p:stCondLst>
                                    <p:cond delay="0"/>
                                  </p:stCondLst>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par>
                                <p:cTn id="32" presetID="10" presetClass="exit" presetSubtype="0" fill="hold" nodeType="withEffect">
                                  <p:stCondLst>
                                    <p:cond delay="0"/>
                                  </p:stCondLst>
                                  <p:childTnLst>
                                    <p:animEffect transition="out" filter="fade">
                                      <p:cBhvr>
                                        <p:cTn id="33" dur="500"/>
                                        <p:tgtEl>
                                          <p:spTgt spid="23"/>
                                        </p:tgtEl>
                                      </p:cBhvr>
                                    </p:animEffect>
                                    <p:set>
                                      <p:cBhvr>
                                        <p:cTn id="34" dur="1" fill="hold">
                                          <p:stCondLst>
                                            <p:cond delay="499"/>
                                          </p:stCondLst>
                                        </p:cTn>
                                        <p:tgtEl>
                                          <p:spTgt spid="2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childTnLst>
                                </p:cTn>
                              </p:par>
                              <p:par>
                                <p:cTn id="40" presetID="10" presetClass="exit" presetSubtype="0" fill="hold" nodeType="withEffect">
                                  <p:stCondLst>
                                    <p:cond delay="0"/>
                                  </p:stCondLst>
                                  <p:childTnLst>
                                    <p:animEffect transition="out" filter="fade">
                                      <p:cBhvr>
                                        <p:cTn id="41" dur="500"/>
                                        <p:tgtEl>
                                          <p:spTgt spid="2"/>
                                        </p:tgtEl>
                                      </p:cBhvr>
                                    </p:animEffect>
                                    <p:set>
                                      <p:cBhvr>
                                        <p:cTn id="42" dur="1" fill="hold">
                                          <p:stCondLst>
                                            <p:cond delay="499"/>
                                          </p:stCondLst>
                                        </p:cTn>
                                        <p:tgtEl>
                                          <p:spTgt spid="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childTnLst>
                                </p:cTn>
                              </p:par>
                              <p:par>
                                <p:cTn id="48" presetID="10" presetClass="exit" presetSubtype="0" fill="hold" nodeType="withEffect">
                                  <p:stCondLst>
                                    <p:cond delay="0"/>
                                  </p:stCondLst>
                                  <p:childTnLst>
                                    <p:animEffect transition="out" filter="fade">
                                      <p:cBhvr>
                                        <p:cTn id="49" dur="500"/>
                                        <p:tgtEl>
                                          <p:spTgt spid="9"/>
                                        </p:tgtEl>
                                      </p:cBhvr>
                                    </p:animEffect>
                                    <p:set>
                                      <p:cBhvr>
                                        <p:cTn id="50"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95350"/>
            <a:ext cx="9144000" cy="3606085"/>
          </a:xfrm>
          <a:prstGeom prst="rect">
            <a:avLst/>
          </a:prstGeom>
        </p:spPr>
      </p:pic>
      <p:sp>
        <p:nvSpPr>
          <p:cNvPr id="4" name="TextBox 3"/>
          <p:cNvSpPr txBox="1"/>
          <p:nvPr/>
        </p:nvSpPr>
        <p:spPr>
          <a:xfrm>
            <a:off x="6781800" y="4162881"/>
            <a:ext cx="1827744"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Photo: Scott W. Tinker</a:t>
            </a:r>
          </a:p>
        </p:txBody>
      </p:sp>
      <p:sp>
        <p:nvSpPr>
          <p:cNvPr id="73" name="TextBox 72"/>
          <p:cNvSpPr txBox="1"/>
          <p:nvPr/>
        </p:nvSpPr>
        <p:spPr>
          <a:xfrm>
            <a:off x="842325" y="4620932"/>
            <a:ext cx="7356758"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1200’ deep. ~ One square mile. ~ 50,000 tons of ore per day</a:t>
            </a:r>
          </a:p>
        </p:txBody>
      </p:sp>
      <p:sp>
        <p:nvSpPr>
          <p:cNvPr id="74" name="TextBox 73"/>
          <p:cNvSpPr txBox="1"/>
          <p:nvPr/>
        </p:nvSpPr>
        <p:spPr>
          <a:xfrm>
            <a:off x="104292" y="950717"/>
            <a:ext cx="4778872"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Continental Pit. Butte Mining District. </a:t>
            </a:r>
          </a:p>
        </p:txBody>
      </p:sp>
      <p:sp>
        <p:nvSpPr>
          <p:cNvPr id="2" name="TextBox 1"/>
          <p:cNvSpPr txBox="1"/>
          <p:nvPr/>
        </p:nvSpPr>
        <p:spPr>
          <a:xfrm>
            <a:off x="2493728" y="2595079"/>
            <a:ext cx="1468672"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12"/>
                </a:solidFill>
                <a:effectLst>
                  <a:outerShdw blurRad="38100" dist="38100" dir="2700000" algn="tl">
                    <a:srgbClr val="000000">
                      <a:alpha val="43137"/>
                    </a:srgbClr>
                  </a:outerShdw>
                </a:effectLst>
                <a:uLnTx/>
                <a:uFillTx/>
                <a:latin typeface="Arial" charset="0"/>
                <a:ea typeface="+mn-ea"/>
                <a:cs typeface="+mn-cs"/>
              </a:rPr>
              <a:t>~40' benches</a:t>
            </a:r>
          </a:p>
        </p:txBody>
      </p:sp>
      <p:cxnSp>
        <p:nvCxnSpPr>
          <p:cNvPr id="9" name="Straight Arrow Connector 8"/>
          <p:cNvCxnSpPr/>
          <p:nvPr/>
        </p:nvCxnSpPr>
        <p:spPr bwMode="auto">
          <a:xfrm>
            <a:off x="4191000" y="3638550"/>
            <a:ext cx="914400" cy="914400"/>
          </a:xfrm>
          <a:prstGeom prst="straightConnector1">
            <a:avLst/>
          </a:prstGeom>
          <a:noFill/>
          <a:ln w="57150" cap="flat" cmpd="sng" algn="ctr">
            <a:noFill/>
            <a:prstDash val="solid"/>
            <a:round/>
            <a:headEnd type="none" w="med" len="med"/>
            <a:tailEnd type="triangle"/>
          </a:ln>
          <a:effectLst/>
        </p:spPr>
      </p:cxnSp>
      <p:grpSp>
        <p:nvGrpSpPr>
          <p:cNvPr id="14" name="Group 13"/>
          <p:cNvGrpSpPr/>
          <p:nvPr/>
        </p:nvGrpSpPr>
        <p:grpSpPr>
          <a:xfrm>
            <a:off x="4034851" y="2240717"/>
            <a:ext cx="0" cy="1016833"/>
            <a:chOff x="4034851" y="2240717"/>
            <a:chExt cx="0" cy="1016833"/>
          </a:xfrm>
        </p:grpSpPr>
        <p:cxnSp>
          <p:nvCxnSpPr>
            <p:cNvPr id="6" name="Straight Connector 5"/>
            <p:cNvCxnSpPr/>
            <p:nvPr/>
          </p:nvCxnSpPr>
          <p:spPr bwMode="auto">
            <a:xfrm>
              <a:off x="4034851" y="3009900"/>
              <a:ext cx="0" cy="247650"/>
            </a:xfrm>
            <a:prstGeom prst="line">
              <a:avLst/>
            </a:prstGeom>
            <a:noFill/>
            <a:ln w="57150" cap="flat" cmpd="sng" algn="ctr">
              <a:solidFill>
                <a:srgbClr val="FFFF12"/>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16" name="Straight Connector 15"/>
            <p:cNvCxnSpPr/>
            <p:nvPr/>
          </p:nvCxnSpPr>
          <p:spPr bwMode="auto">
            <a:xfrm>
              <a:off x="4034851" y="2753505"/>
              <a:ext cx="0" cy="247650"/>
            </a:xfrm>
            <a:prstGeom prst="line">
              <a:avLst/>
            </a:prstGeom>
            <a:noFill/>
            <a:ln w="57150" cap="flat" cmpd="sng" algn="ctr">
              <a:solidFill>
                <a:srgbClr val="3399FF"/>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17" name="Straight Connector 16"/>
            <p:cNvCxnSpPr/>
            <p:nvPr/>
          </p:nvCxnSpPr>
          <p:spPr bwMode="auto">
            <a:xfrm>
              <a:off x="4034851" y="2497111"/>
              <a:ext cx="0" cy="247650"/>
            </a:xfrm>
            <a:prstGeom prst="line">
              <a:avLst/>
            </a:prstGeom>
            <a:noFill/>
            <a:ln w="57150" cap="flat" cmpd="sng" algn="ctr">
              <a:solidFill>
                <a:srgbClr val="FFFF12"/>
              </a:solidFill>
              <a:prstDash val="solid"/>
              <a:round/>
              <a:headEnd type="none" w="med" len="med"/>
              <a:tailEnd type="none" w="med" len="med"/>
            </a:ln>
            <a:effectLst>
              <a:outerShdw blurRad="50800" dist="38100" dir="2700000" algn="tl" rotWithShape="0">
                <a:prstClr val="black">
                  <a:alpha val="40000"/>
                </a:prstClr>
              </a:outerShdw>
            </a:effectLst>
          </p:spPr>
        </p:cxnSp>
        <p:cxnSp>
          <p:nvCxnSpPr>
            <p:cNvPr id="18" name="Straight Connector 17"/>
            <p:cNvCxnSpPr/>
            <p:nvPr/>
          </p:nvCxnSpPr>
          <p:spPr bwMode="auto">
            <a:xfrm>
              <a:off x="4034851" y="2240717"/>
              <a:ext cx="0" cy="247650"/>
            </a:xfrm>
            <a:prstGeom prst="line">
              <a:avLst/>
            </a:prstGeom>
            <a:noFill/>
            <a:ln w="57150" cap="flat" cmpd="sng" algn="ctr">
              <a:solidFill>
                <a:srgbClr val="3399FF"/>
              </a:solidFill>
              <a:prstDash val="solid"/>
              <a:round/>
              <a:headEnd type="none" w="med" len="med"/>
              <a:tailEnd type="none" w="med" len="med"/>
            </a:ln>
            <a:effectLst>
              <a:outerShdw blurRad="50800" dist="38100" dir="2700000" algn="tl" rotWithShape="0">
                <a:prstClr val="black">
                  <a:alpha val="40000"/>
                </a:prstClr>
              </a:outerShdw>
            </a:effectLst>
          </p:spPr>
        </p:cxnSp>
      </p:grpSp>
      <p:pic>
        <p:nvPicPr>
          <p:cNvPr id="1032" name="Picture 8" descr="Image result for stick figure pers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6544" y="2489469"/>
            <a:ext cx="911225" cy="18224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C5025AE-31CE-80F5-EF26-FD5E71E3C7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6670" y="2114550"/>
            <a:ext cx="6904292" cy="2932827"/>
          </a:xfrm>
          <a:prstGeom prst="rect">
            <a:avLst/>
          </a:prstGeom>
        </p:spPr>
      </p:pic>
      <p:sp>
        <p:nvSpPr>
          <p:cNvPr id="72" name="Rectangle 111"/>
          <p:cNvSpPr>
            <a:spLocks noChangeArrowheads="1"/>
          </p:cNvSpPr>
          <p:nvPr/>
        </p:nvSpPr>
        <p:spPr bwMode="auto">
          <a:xfrm>
            <a:off x="3355100" y="57150"/>
            <a:ext cx="2433801" cy="518648"/>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2500"/>
              </a:lnSpc>
              <a:spcBef>
                <a:spcPct val="0"/>
              </a:spcBef>
              <a:spcAft>
                <a:spcPct val="0"/>
              </a:spcAft>
              <a:buClrTx/>
              <a:buSzTx/>
              <a:buFontTx/>
              <a:buNone/>
              <a:tabLst/>
              <a:defRPr/>
            </a:pPr>
            <a:r>
              <a:rPr kumimoji="0" lang="en-US" sz="6000" b="1" i="0" u="none" strike="noStrike" kern="1200" cap="none" spc="0" normalizeH="0" baseline="-25000" noProof="0" dirty="0">
                <a:ln>
                  <a:noFill/>
                </a:ln>
                <a:solidFill>
                  <a:schemeClr val="accent6">
                    <a:lumMod val="20000"/>
                    <a:lumOff val="80000"/>
                  </a:schemeClr>
                </a:solidFill>
                <a:effectLst>
                  <a:outerShdw blurRad="38100" dist="38100" dir="2700000" algn="tl">
                    <a:srgbClr val="000000"/>
                  </a:outerShdw>
                </a:effectLst>
                <a:uLnTx/>
                <a:uFillTx/>
                <a:latin typeface="Arial" pitchFamily="34" charset="0"/>
                <a:ea typeface="+mn-ea"/>
                <a:cs typeface="+mn-cs"/>
              </a:rPr>
              <a:t>Mining</a:t>
            </a:r>
          </a:p>
        </p:txBody>
      </p:sp>
      <p:pic>
        <p:nvPicPr>
          <p:cNvPr id="5" name="Picture 4">
            <a:extLst>
              <a:ext uri="{FF2B5EF4-FFF2-40B4-BE49-F238E27FC236}">
                <a16:creationId xmlns:a16="http://schemas.microsoft.com/office/drawing/2014/main" id="{623C520D-6D20-A482-760F-7837241A241B}"/>
              </a:ext>
            </a:extLst>
          </p:cNvPr>
          <p:cNvPicPr>
            <a:picLocks noChangeAspect="1"/>
          </p:cNvPicPr>
          <p:nvPr/>
        </p:nvPicPr>
        <p:blipFill>
          <a:blip r:embed="rId6"/>
          <a:stretch>
            <a:fillRect/>
          </a:stretch>
        </p:blipFill>
        <p:spPr>
          <a:xfrm>
            <a:off x="-51821" y="695295"/>
            <a:ext cx="5840722" cy="3390697"/>
          </a:xfrm>
          <a:prstGeom prst="rect">
            <a:avLst/>
          </a:prstGeom>
          <a:noFill/>
          <a:effectLst>
            <a:outerShdw blurRad="38100" dist="38100" dir="2700000" sx="101000" sy="101000" algn="tl" rotWithShape="0">
              <a:prstClr val="black">
                <a:alpha val="40000"/>
              </a:prstClr>
            </a:outerShdw>
            <a:softEdge rad="25400"/>
          </a:effectLst>
        </p:spPr>
      </p:pic>
      <p:sp>
        <p:nvSpPr>
          <p:cNvPr id="8" name="TextBox 7">
            <a:extLst>
              <a:ext uri="{FF2B5EF4-FFF2-40B4-BE49-F238E27FC236}">
                <a16:creationId xmlns:a16="http://schemas.microsoft.com/office/drawing/2014/main" id="{F378295E-3A92-F258-29BD-0B18D7134196}"/>
              </a:ext>
            </a:extLst>
          </p:cNvPr>
          <p:cNvSpPr txBox="1"/>
          <p:nvPr/>
        </p:nvSpPr>
        <p:spPr>
          <a:xfrm>
            <a:off x="3429000" y="2086511"/>
            <a:ext cx="2406428" cy="1323439"/>
          </a:xfrm>
          <a:prstGeom prst="rect">
            <a:avLst/>
          </a:prstGeom>
          <a:solidFill>
            <a:srgbClr val="000000"/>
          </a:solidFill>
        </p:spPr>
        <p:txBody>
          <a:bodyPr wrap="none" rtlCol="0">
            <a:spAutoFit/>
          </a:bodyPr>
          <a:lstStyle/>
          <a:p>
            <a:r>
              <a:rPr lang="en-US" sz="8000" b="1" dirty="0"/>
              <a:t>AND</a:t>
            </a:r>
          </a:p>
        </p:txBody>
      </p:sp>
    </p:spTree>
    <p:extLst>
      <p:ext uri="{BB962C8B-B14F-4D97-AF65-F5344CB8AC3E}">
        <p14:creationId xmlns:p14="http://schemas.microsoft.com/office/powerpoint/2010/main" val="4013011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0" fill="hold"/>
                                        <p:tgtEl>
                                          <p:spTgt spid="3"/>
                                        </p:tgtEl>
                                      </p:cBhvr>
                                      <p:by x="600000" y="600000"/>
                                    </p:animScale>
                                  </p:childTnLst>
                                </p:cTn>
                              </p:par>
                              <p:par>
                                <p:cTn id="7" presetID="42" presetClass="path" presetSubtype="0" accel="50000" decel="50000" fill="hold" nodeType="withEffect">
                                  <p:stCondLst>
                                    <p:cond delay="0"/>
                                  </p:stCondLst>
                                  <p:childTnLst>
                                    <p:animMotion origin="layout" path="M 0 -1.35802E-6 L 1.66667 0.22253 " pathEditMode="relative" rAng="0" ptsTypes="AA">
                                      <p:cBhvr>
                                        <p:cTn id="8" dur="5000" fill="hold"/>
                                        <p:tgtEl>
                                          <p:spTgt spid="3"/>
                                        </p:tgtEl>
                                        <p:attrNameLst>
                                          <p:attrName>ppt_x</p:attrName>
                                          <p:attrName>ppt_y</p:attrName>
                                        </p:attrNameLst>
                                      </p:cBhvr>
                                      <p:rCtr x="83333" y="11111"/>
                                    </p:animMotion>
                                  </p:childTnLst>
                                </p:cTn>
                              </p:par>
                              <p:par>
                                <p:cTn id="9" presetID="10" presetClass="exit" presetSubtype="0" fill="hold" grpId="0" nodeType="withEffect">
                                  <p:stCondLst>
                                    <p:cond delay="0"/>
                                  </p:stCondLst>
                                  <p:childTnLst>
                                    <p:animEffect transition="out" filter="fade">
                                      <p:cBhvr>
                                        <p:cTn id="10" dur="500"/>
                                        <p:tgtEl>
                                          <p:spTgt spid="73"/>
                                        </p:tgtEl>
                                      </p:cBhvr>
                                    </p:animEffect>
                                    <p:set>
                                      <p:cBhvr>
                                        <p:cTn id="11" dur="1" fill="hold">
                                          <p:stCondLst>
                                            <p:cond delay="499"/>
                                          </p:stCondLst>
                                        </p:cTn>
                                        <p:tgtEl>
                                          <p:spTgt spid="73"/>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500"/>
                                        <p:tgtEl>
                                          <p:spTgt spid="74"/>
                                        </p:tgtEl>
                                      </p:cBhvr>
                                    </p:animEffect>
                                    <p:set>
                                      <p:cBhvr>
                                        <p:cTn id="14" dur="1" fill="hold">
                                          <p:stCondLst>
                                            <p:cond delay="499"/>
                                          </p:stCondLst>
                                        </p:cTn>
                                        <p:tgtEl>
                                          <p:spTgt spid="74"/>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72"/>
                                        </p:tgtEl>
                                      </p:cBhvr>
                                    </p:animEffect>
                                    <p:set>
                                      <p:cBhvr>
                                        <p:cTn id="20" dur="1" fill="hold">
                                          <p:stCondLst>
                                            <p:cond delay="499"/>
                                          </p:stCondLst>
                                        </p:cTn>
                                        <p:tgtEl>
                                          <p:spTgt spid="72"/>
                                        </p:tgtEl>
                                        <p:attrNameLst>
                                          <p:attrName>style.visibility</p:attrName>
                                        </p:attrNameLst>
                                      </p:cBhvr>
                                      <p:to>
                                        <p:strVal val="hidden"/>
                                      </p:to>
                                    </p:set>
                                  </p:childTnLst>
                                </p:cTn>
                              </p:par>
                            </p:childTnLst>
                          </p:cTn>
                        </p:par>
                        <p:par>
                          <p:cTn id="21" fill="hold">
                            <p:stCondLst>
                              <p:cond delay="50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000"/>
                                        <p:tgtEl>
                                          <p:spTgt spid="2"/>
                                        </p:tgtEl>
                                      </p:cBhvr>
                                    </p:animEffect>
                                  </p:childTnLst>
                                </p:cTn>
                              </p:par>
                              <p:par>
                                <p:cTn id="25" presetID="2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2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032"/>
                                        </p:tgtEl>
                                        <p:attrNameLst>
                                          <p:attrName>style.visibility</p:attrName>
                                        </p:attrNameLst>
                                      </p:cBhvr>
                                      <p:to>
                                        <p:strVal val="visible"/>
                                      </p:to>
                                    </p:set>
                                    <p:animEffect transition="in" filter="wipe(down)">
                                      <p:cBhvr>
                                        <p:cTn id="32" dur="500"/>
                                        <p:tgtEl>
                                          <p:spTgt spid="103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mph" presetSubtype="0" fill="hold" nodeType="clickEffect">
                                  <p:stCondLst>
                                    <p:cond delay="0"/>
                                  </p:stCondLst>
                                  <p:childTnLst>
                                    <p:animScale>
                                      <p:cBhvr>
                                        <p:cTn id="36" dur="2000" fill="hold"/>
                                        <p:tgtEl>
                                          <p:spTgt spid="1032"/>
                                        </p:tgtEl>
                                      </p:cBhvr>
                                      <p:by x="3000" y="3000"/>
                                    </p:animScale>
                                  </p:childTnLst>
                                </p:cTn>
                              </p:par>
                              <p:par>
                                <p:cTn id="37" presetID="10" presetClass="exit" presetSubtype="0" fill="hold" grpId="1" nodeType="withEffect">
                                  <p:stCondLst>
                                    <p:cond delay="0"/>
                                  </p:stCondLst>
                                  <p:childTnLst>
                                    <p:animEffect transition="out" filter="fade">
                                      <p:cBhvr>
                                        <p:cTn id="38" dur="500"/>
                                        <p:tgtEl>
                                          <p:spTgt spid="2"/>
                                        </p:tgtEl>
                                      </p:cBhvr>
                                    </p:animEffect>
                                    <p:set>
                                      <p:cBhvr>
                                        <p:cTn id="39" dur="1" fill="hold">
                                          <p:stCondLst>
                                            <p:cond delay="499"/>
                                          </p:stCondLst>
                                        </p:cTn>
                                        <p:tgtEl>
                                          <p:spTgt spid="2"/>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par>
                          <p:cTn id="43" fill="hold">
                            <p:stCondLst>
                              <p:cond delay="2000"/>
                            </p:stCondLst>
                            <p:childTnLst>
                              <p:par>
                                <p:cTn id="44" presetID="42" presetClass="path" presetSubtype="0" accel="50000" decel="50000" fill="hold" nodeType="afterEffect">
                                  <p:stCondLst>
                                    <p:cond delay="0"/>
                                  </p:stCondLst>
                                  <p:childTnLst>
                                    <p:animMotion origin="layout" path="M -2.77778E-6 -1.11111E-6 L 0.03368 0.02315 " pathEditMode="relative" rAng="0" ptsTypes="AA">
                                      <p:cBhvr>
                                        <p:cTn id="45" dur="5000" fill="hold"/>
                                        <p:tgtEl>
                                          <p:spTgt spid="1032"/>
                                        </p:tgtEl>
                                        <p:attrNameLst>
                                          <p:attrName>ppt_x</p:attrName>
                                          <p:attrName>ppt_y</p:attrName>
                                        </p:attrNameLst>
                                      </p:cBhvr>
                                      <p:rCtr x="1684" y="1142"/>
                                    </p:animMotion>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1000"/>
                                        <p:tgtEl>
                                          <p:spTgt spid="7"/>
                                        </p:tgtEl>
                                      </p:cBhvr>
                                    </p:animEffect>
                                  </p:childTnLst>
                                </p:cTn>
                              </p:par>
                              <p:par>
                                <p:cTn id="51" presetID="10" presetClass="exit" presetSubtype="0" fill="hold" nodeType="withEffect">
                                  <p:stCondLst>
                                    <p:cond delay="0"/>
                                  </p:stCondLst>
                                  <p:childTnLst>
                                    <p:animEffect transition="out" filter="fade">
                                      <p:cBhvr>
                                        <p:cTn id="52" dur="500"/>
                                        <p:tgtEl>
                                          <p:spTgt spid="3"/>
                                        </p:tgtEl>
                                      </p:cBhvr>
                                    </p:animEffect>
                                    <p:set>
                                      <p:cBhvr>
                                        <p:cTn id="53" dur="1" fill="hold">
                                          <p:stCondLst>
                                            <p:cond delay="499"/>
                                          </p:stCondLst>
                                        </p:cTn>
                                        <p:tgtEl>
                                          <p:spTgt spid="3"/>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250"/>
                                        <p:tgtEl>
                                          <p:spTgt spid="5"/>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1000" fill="hold"/>
                                        <p:tgtEl>
                                          <p:spTgt spid="8"/>
                                        </p:tgtEl>
                                        <p:attrNameLst>
                                          <p:attrName>ppt_w</p:attrName>
                                        </p:attrNameLst>
                                      </p:cBhvr>
                                      <p:tavLst>
                                        <p:tav tm="0">
                                          <p:val>
                                            <p:fltVal val="0"/>
                                          </p:val>
                                        </p:tav>
                                        <p:tav tm="100000">
                                          <p:val>
                                            <p:strVal val="#ppt_w"/>
                                          </p:val>
                                        </p:tav>
                                      </p:tavLst>
                                    </p:anim>
                                    <p:anim calcmode="lin" valueType="num">
                                      <p:cBhvr>
                                        <p:cTn id="64" dur="1000" fill="hold"/>
                                        <p:tgtEl>
                                          <p:spTgt spid="8"/>
                                        </p:tgtEl>
                                        <p:attrNameLst>
                                          <p:attrName>ppt_h</p:attrName>
                                        </p:attrNameLst>
                                      </p:cBhvr>
                                      <p:tavLst>
                                        <p:tav tm="0">
                                          <p:val>
                                            <p:fltVal val="0"/>
                                          </p:val>
                                        </p:tav>
                                        <p:tav tm="100000">
                                          <p:val>
                                            <p:strVal val="#ppt_h"/>
                                          </p:val>
                                        </p:tav>
                                      </p:tavLst>
                                    </p:anim>
                                    <p:animEffect transition="in" filter="fade">
                                      <p:cBhvr>
                                        <p:cTn id="6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3" grpId="0"/>
      <p:bldP spid="74" grpId="0"/>
      <p:bldP spid="2" grpId="0"/>
      <p:bldP spid="2" grpId="1"/>
      <p:bldP spid="72"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4F6FA-4BBD-3CC8-13D1-14EE96352B1D}"/>
            </a:ext>
          </a:extLst>
        </p:cNvPr>
        <p:cNvGrpSpPr/>
        <p:nvPr/>
      </p:nvGrpSpPr>
      <p:grpSpPr>
        <a:xfrm>
          <a:off x="0" y="0"/>
          <a:ext cx="0" cy="0"/>
          <a:chOff x="0" y="0"/>
          <a:chExt cx="0" cy="0"/>
        </a:xfrm>
      </p:grpSpPr>
      <p:pic>
        <p:nvPicPr>
          <p:cNvPr id="25" name="Picture 24" descr="Banner Battery Clipart Two - Double A Battery Cartoon | Full Size PNG  Download | SeekPNG">
            <a:extLst>
              <a:ext uri="{FF2B5EF4-FFF2-40B4-BE49-F238E27FC236}">
                <a16:creationId xmlns:a16="http://schemas.microsoft.com/office/drawing/2014/main" id="{43CCB286-8790-CBA1-BBAA-1A3CEEFF37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831685" y="549789"/>
            <a:ext cx="636670" cy="1038206"/>
          </a:xfrm>
          <a:prstGeom prst="rect">
            <a:avLst/>
          </a:prstGeom>
          <a:noFill/>
          <a:effectLst>
            <a:outerShdw blurRad="50800" dist="38100" dir="2700000" algn="tl" rotWithShape="0">
              <a:prstClr val="black">
                <a:alpha val="40000"/>
              </a:prstClr>
            </a:outerShdw>
            <a:softEdge rad="25400"/>
          </a:effectLst>
          <a:extLst>
            <a:ext uri="{909E8E84-426E-40DD-AFC4-6F175D3DCCD1}">
              <a14:hiddenFill xmlns:a14="http://schemas.microsoft.com/office/drawing/2010/main">
                <a:solidFill>
                  <a:srgbClr val="FFFFFF"/>
                </a:solidFill>
              </a14:hiddenFill>
            </a:ext>
          </a:extLst>
        </p:spPr>
      </p:pic>
      <p:sp>
        <p:nvSpPr>
          <p:cNvPr id="15" name="Content Placeholder 2">
            <a:extLst>
              <a:ext uri="{FF2B5EF4-FFF2-40B4-BE49-F238E27FC236}">
                <a16:creationId xmlns:a16="http://schemas.microsoft.com/office/drawing/2014/main" id="{FD2BFEFF-1A24-C2CD-9978-620F14C3C2FA}"/>
              </a:ext>
            </a:extLst>
          </p:cNvPr>
          <p:cNvSpPr txBox="1">
            <a:spLocks/>
          </p:cNvSpPr>
          <p:nvPr/>
        </p:nvSpPr>
        <p:spPr>
          <a:xfrm>
            <a:off x="762000" y="1760263"/>
            <a:ext cx="5147759" cy="3097487"/>
          </a:xfrm>
          <a:prstGeom prst="rect">
            <a:avLst/>
          </a:prstGeom>
        </p:spPr>
        <p:txBody>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rgbClr val="CCFFCC"/>
                </a:solidFill>
                <a:effectLst>
                  <a:outerShdw blurRad="38100" dist="38100" dir="2700000" algn="tl">
                    <a:srgbClr val="000000"/>
                  </a:outerShdw>
                </a:effectLst>
                <a:uLnTx/>
                <a:uFillTx/>
                <a:latin typeface="Arial"/>
              </a:rPr>
              <a:t>Grow, Mine</a:t>
            </a:r>
          </a:p>
          <a:p>
            <a:pPr lvl="0">
              <a:lnSpc>
                <a:spcPct val="120000"/>
              </a:lnSpc>
              <a:spcBef>
                <a:spcPts val="0"/>
              </a:spcBef>
              <a:buClr>
                <a:srgbClr val="FFFFFF"/>
              </a:buClr>
              <a:buFont typeface="Wingdings" panose="05000000000000000000" pitchFamily="2" charset="2"/>
              <a:buChar char="Ø"/>
              <a:defRPr/>
            </a:pPr>
            <a:r>
              <a:rPr lang="en-US" sz="2800" b="1" kern="0" dirty="0">
                <a:solidFill>
                  <a:srgbClr val="CCFFCC"/>
                </a:solidFill>
                <a:latin typeface="Arial"/>
              </a:rPr>
              <a:t>Manufacture, Process</a:t>
            </a:r>
            <a:endParaRPr lang="en-US" sz="2400" b="1" i="1" kern="0" dirty="0">
              <a:solidFill>
                <a:srgbClr val="CCFFCC"/>
              </a:solidFill>
              <a:latin typeface="Arial"/>
            </a:endParaRPr>
          </a:p>
          <a:p>
            <a:pPr lvl="0">
              <a:lnSpc>
                <a:spcPct val="120000"/>
              </a:lnSpc>
              <a:spcBef>
                <a:spcPts val="0"/>
              </a:spcBef>
              <a:buClr>
                <a:srgbClr val="FFFFFF"/>
              </a:buClr>
              <a:buFont typeface="Wingdings" panose="05000000000000000000" pitchFamily="2" charset="2"/>
              <a:buChar char="Ø"/>
              <a:defRPr/>
            </a:pPr>
            <a:r>
              <a:rPr kumimoji="0" lang="en-US" sz="2800" b="1" i="0" u="none" strike="noStrike" kern="0" cap="none" spc="0" normalizeH="0" baseline="0" noProof="0" dirty="0">
                <a:ln>
                  <a:noFill/>
                </a:ln>
                <a:solidFill>
                  <a:srgbClr val="CCFFCC"/>
                </a:solidFill>
                <a:effectLst>
                  <a:outerShdw blurRad="38100" dist="38100" dir="2700000" algn="tl">
                    <a:srgbClr val="000000"/>
                  </a:outerShdw>
                </a:effectLst>
                <a:uLnTx/>
                <a:uFillTx/>
                <a:latin typeface="Arial"/>
                <a:ea typeface="+mn-ea"/>
                <a:cs typeface="+mn-cs"/>
              </a:rPr>
              <a:t>Drill, Deploy</a:t>
            </a:r>
          </a:p>
          <a:p>
            <a:pPr>
              <a:lnSpc>
                <a:spcPct val="120000"/>
              </a:lnSpc>
              <a:spcBef>
                <a:spcPts val="0"/>
              </a:spcBef>
              <a:buClr>
                <a:srgbClr val="FFFFFF"/>
              </a:buClr>
              <a:buFont typeface="Wingdings" panose="05000000000000000000" pitchFamily="2" charset="2"/>
              <a:buChar char="Ø"/>
              <a:defRPr/>
            </a:pPr>
            <a:r>
              <a:rPr lang="en-US" sz="2800" b="1" kern="0" dirty="0">
                <a:solidFill>
                  <a:srgbClr val="CCFFCC"/>
                </a:solidFill>
                <a:latin typeface="Arial"/>
              </a:rPr>
              <a:t>Refine</a:t>
            </a:r>
          </a:p>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rgbClr val="CCFFCC"/>
                </a:solidFill>
                <a:effectLst>
                  <a:outerShdw blurRad="38100" dist="38100" dir="2700000" algn="tl">
                    <a:srgbClr val="000000"/>
                  </a:outerShdw>
                </a:effectLst>
                <a:uLnTx/>
                <a:uFillTx/>
                <a:latin typeface="Arial"/>
                <a:ea typeface="+mn-ea"/>
                <a:cs typeface="+mn-cs"/>
              </a:rPr>
              <a:t>Transport, Transmit</a:t>
            </a:r>
            <a:endParaRPr kumimoji="0" lang="en-US" sz="2800" b="1" i="1" u="none" strike="noStrike" kern="0" cap="none" spc="0" normalizeH="0" baseline="0" noProof="0" dirty="0">
              <a:ln>
                <a:noFill/>
              </a:ln>
              <a:solidFill>
                <a:srgbClr val="CCFFCC"/>
              </a:solidFill>
              <a:effectLst>
                <a:outerShdw blurRad="38100" dist="38100" dir="2700000" algn="tl">
                  <a:srgbClr val="000000"/>
                </a:outerShdw>
              </a:effectLst>
              <a:uLnTx/>
              <a:uFillTx/>
              <a:latin typeface="Arial"/>
              <a:ea typeface="+mn-ea"/>
              <a:cs typeface="+mn-cs"/>
            </a:endParaRPr>
          </a:p>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rgbClr val="CCFFCC"/>
                </a:solidFill>
                <a:effectLst>
                  <a:outerShdw blurRad="38100" dist="38100" dir="2700000" algn="tl">
                    <a:srgbClr val="000000"/>
                  </a:outerShdw>
                </a:effectLst>
                <a:uLnTx/>
                <a:uFillTx/>
                <a:latin typeface="Arial"/>
                <a:ea typeface="+mn-ea"/>
                <a:cs typeface="+mn-cs"/>
              </a:rPr>
              <a:t>Combust, Landfill Disposal</a:t>
            </a:r>
            <a:endParaRPr kumimoji="0" lang="en-US" sz="2400" b="1" i="1" u="none" strike="noStrike" kern="0" cap="none" spc="0" normalizeH="0" baseline="0" noProof="0" dirty="0">
              <a:ln>
                <a:noFill/>
              </a:ln>
              <a:solidFill>
                <a:srgbClr val="CCFFCC"/>
              </a:solidFill>
              <a:effectLst>
                <a:outerShdw blurRad="38100" dist="38100" dir="2700000" algn="tl">
                  <a:srgbClr val="000000"/>
                </a:outerShdw>
              </a:effectLst>
              <a:uLnTx/>
              <a:uFillTx/>
              <a:latin typeface="Arial"/>
              <a:ea typeface="+mn-ea"/>
              <a:cs typeface="+mn-cs"/>
            </a:endParaRPr>
          </a:p>
        </p:txBody>
      </p:sp>
      <p:sp>
        <p:nvSpPr>
          <p:cNvPr id="12" name="Content Placeholder 2">
            <a:extLst>
              <a:ext uri="{FF2B5EF4-FFF2-40B4-BE49-F238E27FC236}">
                <a16:creationId xmlns:a16="http://schemas.microsoft.com/office/drawing/2014/main" id="{2A00025D-B1E1-A24D-3B5E-4F0C932039D1}"/>
              </a:ext>
            </a:extLst>
          </p:cNvPr>
          <p:cNvSpPr txBox="1">
            <a:spLocks/>
          </p:cNvSpPr>
          <p:nvPr/>
        </p:nvSpPr>
        <p:spPr>
          <a:xfrm>
            <a:off x="762000" y="1760263"/>
            <a:ext cx="5128203" cy="3097487"/>
          </a:xfrm>
          <a:prstGeom prst="rect">
            <a:avLst/>
          </a:prstGeom>
        </p:spPr>
        <p:txBody>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rPr>
              <a:t>Grow</a:t>
            </a: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rPr>
              <a:t>,</a:t>
            </a:r>
            <a:r>
              <a:rPr kumimoji="0" lang="en-US" sz="2800" b="1" i="0" u="none" strike="noStrike" kern="0" cap="none" spc="0" normalizeH="0" baseline="0" noProof="0" dirty="0">
                <a:ln>
                  <a:noFill/>
                </a:ln>
                <a:solidFill>
                  <a:srgbClr val="CCFFCC"/>
                </a:solidFill>
                <a:effectLst>
                  <a:outerShdw blurRad="38100" dist="38100" dir="2700000" algn="tl">
                    <a:srgbClr val="000000"/>
                  </a:outerShdw>
                </a:effectLst>
                <a:uLnTx/>
                <a:uFillTx/>
                <a:latin typeface="Arial"/>
              </a:rPr>
              <a:t> </a:t>
            </a: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rPr>
              <a:t>Mine</a:t>
            </a:r>
          </a:p>
          <a:p>
            <a:pPr lvl="0">
              <a:lnSpc>
                <a:spcPct val="120000"/>
              </a:lnSpc>
              <a:spcBef>
                <a:spcPts val="0"/>
              </a:spcBef>
              <a:buClr>
                <a:srgbClr val="FFFFFF"/>
              </a:buClr>
              <a:buFont typeface="Wingdings" panose="05000000000000000000" pitchFamily="2" charset="2"/>
              <a:buChar char="Ø"/>
              <a:defRPr/>
            </a:pPr>
            <a:r>
              <a:rPr lang="en-US" sz="2800" b="1" kern="0" dirty="0">
                <a:solidFill>
                  <a:schemeClr val="accent4">
                    <a:lumMod val="10000"/>
                  </a:schemeClr>
                </a:solidFill>
                <a:latin typeface="Arial"/>
              </a:rPr>
              <a:t>Manufacture,</a:t>
            </a:r>
            <a:r>
              <a:rPr lang="en-US" sz="2800" b="1" kern="0" dirty="0">
                <a:solidFill>
                  <a:srgbClr val="CCFFCC"/>
                </a:solidFill>
                <a:latin typeface="Arial"/>
              </a:rPr>
              <a:t> </a:t>
            </a:r>
            <a:r>
              <a:rPr lang="en-US" sz="2800" b="1" kern="0" dirty="0">
                <a:solidFill>
                  <a:schemeClr val="accent2">
                    <a:lumMod val="20000"/>
                    <a:lumOff val="80000"/>
                  </a:schemeClr>
                </a:solidFill>
                <a:latin typeface="Arial"/>
              </a:rPr>
              <a:t>Process</a:t>
            </a:r>
            <a:endParaRPr lang="en-US" sz="2400" b="1" i="1" kern="0" dirty="0">
              <a:solidFill>
                <a:schemeClr val="accent2">
                  <a:lumMod val="20000"/>
                  <a:lumOff val="80000"/>
                </a:schemeClr>
              </a:solidFill>
              <a:latin typeface="Arial"/>
            </a:endParaRPr>
          </a:p>
          <a:p>
            <a:pPr lvl="0">
              <a:lnSpc>
                <a:spcPct val="120000"/>
              </a:lnSpc>
              <a:spcBef>
                <a:spcPts val="0"/>
              </a:spcBef>
              <a:buClr>
                <a:srgbClr val="FFFFFF"/>
              </a:buClr>
              <a:buFont typeface="Wingdings" panose="05000000000000000000" pitchFamily="2" charset="2"/>
              <a:buChar char="Ø"/>
              <a:defRPr/>
            </a:pP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Drill, Deploy</a:t>
            </a:r>
          </a:p>
          <a:p>
            <a:pPr>
              <a:lnSpc>
                <a:spcPct val="120000"/>
              </a:lnSpc>
              <a:spcBef>
                <a:spcPts val="0"/>
              </a:spcBef>
              <a:buClr>
                <a:srgbClr val="FFFFFF"/>
              </a:buClr>
              <a:buFont typeface="Wingdings" panose="05000000000000000000" pitchFamily="2" charset="2"/>
              <a:buChar char="Ø"/>
              <a:defRPr/>
            </a:pPr>
            <a:r>
              <a:rPr lang="en-US" sz="2800" b="1" kern="0" dirty="0">
                <a:solidFill>
                  <a:schemeClr val="accent2">
                    <a:lumMod val="20000"/>
                    <a:lumOff val="80000"/>
                  </a:schemeClr>
                </a:solidFill>
                <a:latin typeface="Arial"/>
              </a:rPr>
              <a:t>Refine</a:t>
            </a:r>
          </a:p>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rPr>
              <a:t>Transport</a:t>
            </a: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a:t>
            </a:r>
            <a:r>
              <a:rPr kumimoji="0" lang="en-US" sz="2800" b="1" i="0" u="none" strike="noStrike" kern="0" cap="none" spc="0" normalizeH="0" baseline="0" noProof="0" dirty="0">
                <a:ln>
                  <a:noFill/>
                </a:ln>
                <a:solidFill>
                  <a:srgbClr val="CCFFCC"/>
                </a:solidFill>
                <a:effectLst>
                  <a:outerShdw blurRad="38100" dist="38100" dir="2700000" algn="tl">
                    <a:srgbClr val="000000"/>
                  </a:outerShdw>
                </a:effectLst>
                <a:uLnTx/>
                <a:uFillTx/>
                <a:latin typeface="Arial"/>
                <a:ea typeface="+mn-ea"/>
                <a:cs typeface="+mn-cs"/>
              </a:rPr>
              <a:t> </a:t>
            </a: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Transmit</a:t>
            </a:r>
            <a:endParaRPr kumimoji="0" lang="en-US" sz="2800" b="1" i="1"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endParaRPr>
          </a:p>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rPr>
              <a:t>Combust</a:t>
            </a: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a:t>
            </a:r>
            <a:r>
              <a:rPr kumimoji="0" lang="en-US" sz="2800" b="1" i="0" u="none" strike="noStrike" kern="0" cap="none" spc="0" normalizeH="0" baseline="0" noProof="0" dirty="0">
                <a:ln>
                  <a:noFill/>
                </a:ln>
                <a:solidFill>
                  <a:srgbClr val="CCFFCC"/>
                </a:solidFill>
                <a:effectLst>
                  <a:outerShdw blurRad="38100" dist="38100" dir="2700000" algn="tl">
                    <a:srgbClr val="000000"/>
                  </a:outerShdw>
                </a:effectLst>
                <a:uLnTx/>
                <a:uFillTx/>
                <a:latin typeface="Arial"/>
                <a:ea typeface="+mn-ea"/>
                <a:cs typeface="+mn-cs"/>
              </a:rPr>
              <a:t> </a:t>
            </a: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Landfill Disposal</a:t>
            </a:r>
            <a:endParaRPr kumimoji="0" lang="en-US" sz="2400" b="1" i="1"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endParaRPr>
          </a:p>
        </p:txBody>
      </p:sp>
      <p:sp>
        <p:nvSpPr>
          <p:cNvPr id="13" name="Content Placeholder 2">
            <a:extLst>
              <a:ext uri="{FF2B5EF4-FFF2-40B4-BE49-F238E27FC236}">
                <a16:creationId xmlns:a16="http://schemas.microsoft.com/office/drawing/2014/main" id="{063F7FC4-1CC0-47FB-B084-44CA2B0D9A03}"/>
              </a:ext>
            </a:extLst>
          </p:cNvPr>
          <p:cNvSpPr txBox="1">
            <a:spLocks/>
          </p:cNvSpPr>
          <p:nvPr/>
        </p:nvSpPr>
        <p:spPr>
          <a:xfrm>
            <a:off x="762000" y="1760263"/>
            <a:ext cx="5334000" cy="3097487"/>
          </a:xfrm>
          <a:prstGeom prst="rect">
            <a:avLst/>
          </a:prstGeom>
        </p:spPr>
        <p:txBody>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rPr>
              <a:t>Grow, </a:t>
            </a: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rPr>
              <a:t>Mine</a:t>
            </a:r>
          </a:p>
          <a:p>
            <a:pPr lvl="0">
              <a:lnSpc>
                <a:spcPct val="120000"/>
              </a:lnSpc>
              <a:spcBef>
                <a:spcPts val="0"/>
              </a:spcBef>
              <a:buClr>
                <a:srgbClr val="FFFFFF"/>
              </a:buClr>
              <a:buFont typeface="Wingdings" panose="05000000000000000000" pitchFamily="2" charset="2"/>
              <a:buChar char="Ø"/>
              <a:defRPr/>
            </a:pPr>
            <a:r>
              <a:rPr lang="en-US" sz="2800" b="1" kern="0" dirty="0">
                <a:solidFill>
                  <a:schemeClr val="accent2">
                    <a:lumMod val="20000"/>
                    <a:lumOff val="80000"/>
                  </a:schemeClr>
                </a:solidFill>
                <a:latin typeface="Arial"/>
              </a:rPr>
              <a:t>Manufacture</a:t>
            </a:r>
            <a:r>
              <a:rPr lang="en-US" sz="2800" b="1" kern="0" dirty="0">
                <a:solidFill>
                  <a:schemeClr val="accent4">
                    <a:lumMod val="10000"/>
                  </a:schemeClr>
                </a:solidFill>
                <a:latin typeface="Arial"/>
              </a:rPr>
              <a:t>, Process</a:t>
            </a:r>
            <a:endParaRPr lang="en-US" sz="2400" b="1" i="1" kern="0" dirty="0">
              <a:solidFill>
                <a:schemeClr val="accent4">
                  <a:lumMod val="10000"/>
                </a:schemeClr>
              </a:solidFill>
              <a:latin typeface="Arial"/>
            </a:endParaRPr>
          </a:p>
          <a:p>
            <a:pPr lvl="0">
              <a:lnSpc>
                <a:spcPct val="120000"/>
              </a:lnSpc>
              <a:spcBef>
                <a:spcPts val="0"/>
              </a:spcBef>
              <a:buClr>
                <a:srgbClr val="FFFFFF"/>
              </a:buClr>
              <a:buFont typeface="Wingdings" panose="05000000000000000000" pitchFamily="2" charset="2"/>
              <a:buChar char="Ø"/>
              <a:defRPr/>
            </a:pP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Drill, </a:t>
            </a: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rPr>
              <a:t>Deploy</a:t>
            </a:r>
          </a:p>
          <a:p>
            <a:pPr>
              <a:lnSpc>
                <a:spcPct val="120000"/>
              </a:lnSpc>
              <a:spcBef>
                <a:spcPts val="0"/>
              </a:spcBef>
              <a:buClr>
                <a:srgbClr val="FFFFFF"/>
              </a:buClr>
              <a:buFont typeface="Wingdings" panose="05000000000000000000" pitchFamily="2" charset="2"/>
              <a:buChar char="Ø"/>
              <a:defRPr/>
            </a:pPr>
            <a:r>
              <a:rPr lang="en-US" sz="2800" b="1" kern="0" dirty="0">
                <a:solidFill>
                  <a:schemeClr val="accent4">
                    <a:lumMod val="10000"/>
                  </a:schemeClr>
                </a:solidFill>
                <a:latin typeface="Arial"/>
              </a:rPr>
              <a:t>Refine</a:t>
            </a:r>
          </a:p>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Transport, </a:t>
            </a: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rPr>
              <a:t>Transmit</a:t>
            </a:r>
            <a:endParaRPr kumimoji="0" lang="en-US" sz="2800" b="1" i="1"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endParaRPr>
          </a:p>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Combust, </a:t>
            </a: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rPr>
              <a:t>Landfill Disposal</a:t>
            </a:r>
            <a:endParaRPr kumimoji="0" lang="en-US" sz="2400" b="1" i="1"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endParaRPr>
          </a:p>
        </p:txBody>
      </p:sp>
      <p:sp>
        <p:nvSpPr>
          <p:cNvPr id="17" name="Content Placeholder 2">
            <a:extLst>
              <a:ext uri="{FF2B5EF4-FFF2-40B4-BE49-F238E27FC236}">
                <a16:creationId xmlns:a16="http://schemas.microsoft.com/office/drawing/2014/main" id="{5788DB34-ED95-0A05-59AE-C2B00E9777CF}"/>
              </a:ext>
            </a:extLst>
          </p:cNvPr>
          <p:cNvSpPr txBox="1">
            <a:spLocks/>
          </p:cNvSpPr>
          <p:nvPr/>
        </p:nvSpPr>
        <p:spPr>
          <a:xfrm>
            <a:off x="762000" y="1760263"/>
            <a:ext cx="5334000" cy="3097487"/>
          </a:xfrm>
          <a:prstGeom prst="rect">
            <a:avLst/>
          </a:prstGeom>
        </p:spPr>
        <p:txBody>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rPr>
              <a:t>Grow, </a:t>
            </a: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rPr>
              <a:t>Mine</a:t>
            </a:r>
          </a:p>
          <a:p>
            <a:pPr lvl="0">
              <a:lnSpc>
                <a:spcPct val="120000"/>
              </a:lnSpc>
              <a:spcBef>
                <a:spcPts val="0"/>
              </a:spcBef>
              <a:buClr>
                <a:srgbClr val="FFFFFF"/>
              </a:buClr>
              <a:buFont typeface="Wingdings" panose="05000000000000000000" pitchFamily="2" charset="2"/>
              <a:buChar char="Ø"/>
              <a:defRPr/>
            </a:pPr>
            <a:r>
              <a:rPr lang="en-US" sz="2800" b="1" kern="0" dirty="0">
                <a:solidFill>
                  <a:schemeClr val="accent2">
                    <a:lumMod val="20000"/>
                    <a:lumOff val="80000"/>
                  </a:schemeClr>
                </a:solidFill>
                <a:latin typeface="Arial"/>
              </a:rPr>
              <a:t>Manufacture</a:t>
            </a:r>
            <a:r>
              <a:rPr lang="en-US" sz="2800" b="1" kern="0" dirty="0">
                <a:solidFill>
                  <a:schemeClr val="accent4">
                    <a:lumMod val="10000"/>
                  </a:schemeClr>
                </a:solidFill>
                <a:latin typeface="Arial"/>
              </a:rPr>
              <a:t>, Process</a:t>
            </a:r>
            <a:endParaRPr lang="en-US" sz="2400" b="1" i="1" kern="0" dirty="0">
              <a:solidFill>
                <a:schemeClr val="accent4">
                  <a:lumMod val="10000"/>
                </a:schemeClr>
              </a:solidFill>
              <a:latin typeface="Arial"/>
            </a:endParaRPr>
          </a:p>
          <a:p>
            <a:pPr lvl="0">
              <a:lnSpc>
                <a:spcPct val="120000"/>
              </a:lnSpc>
              <a:spcBef>
                <a:spcPts val="0"/>
              </a:spcBef>
              <a:buClr>
                <a:srgbClr val="FFFFFF"/>
              </a:buClr>
              <a:buFont typeface="Wingdings" panose="05000000000000000000" pitchFamily="2" charset="2"/>
              <a:buChar char="Ø"/>
              <a:defRPr/>
            </a:pP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rPr>
              <a:t>Drill</a:t>
            </a: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 Deploy</a:t>
            </a:r>
          </a:p>
          <a:p>
            <a:pPr>
              <a:lnSpc>
                <a:spcPct val="120000"/>
              </a:lnSpc>
              <a:spcBef>
                <a:spcPts val="0"/>
              </a:spcBef>
              <a:buClr>
                <a:srgbClr val="FFFFFF"/>
              </a:buClr>
              <a:buFont typeface="Wingdings" panose="05000000000000000000" pitchFamily="2" charset="2"/>
              <a:buChar char="Ø"/>
              <a:defRPr/>
            </a:pPr>
            <a:r>
              <a:rPr lang="en-US" sz="2800" b="1" kern="0" dirty="0">
                <a:solidFill>
                  <a:schemeClr val="accent2">
                    <a:lumMod val="20000"/>
                    <a:lumOff val="80000"/>
                  </a:schemeClr>
                </a:solidFill>
                <a:latin typeface="Arial"/>
              </a:rPr>
              <a:t>Refine</a:t>
            </a:r>
          </a:p>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rPr>
              <a:t>Transport</a:t>
            </a: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 Transmit</a:t>
            </a:r>
            <a:endParaRPr kumimoji="0" lang="en-US" sz="2800" b="1" i="1"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endParaRPr>
          </a:p>
          <a:p>
            <a:pPr marL="342900" marR="0" lvl="0" indent="-342900" algn="l" defTabSz="914400" rtl="0" eaLnBrk="0" fontAlgn="base" latinLnBrk="0" hangingPunct="0">
              <a:lnSpc>
                <a:spcPct val="120000"/>
              </a:lnSpc>
              <a:spcBef>
                <a:spcPts val="0"/>
              </a:spcBef>
              <a:spcAft>
                <a:spcPct val="0"/>
              </a:spcAft>
              <a:buClr>
                <a:srgbClr val="FFFFFF"/>
              </a:buClr>
              <a:buSzPct val="65000"/>
              <a:buFont typeface="Wingdings" panose="05000000000000000000" pitchFamily="2" charset="2"/>
              <a:buChar char="Ø"/>
              <a:tabLst/>
              <a:defRPr/>
            </a:pPr>
            <a:r>
              <a:rPr kumimoji="0" lang="en-US" sz="2800" b="1" i="0" u="none" strike="noStrike" kern="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n-ea"/>
                <a:cs typeface="+mn-cs"/>
              </a:rPr>
              <a:t>Combust</a:t>
            </a:r>
            <a:r>
              <a:rPr kumimoji="0" lang="en-US" sz="2800" b="1" i="0"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rPr>
              <a:t>, Landfill Disposal</a:t>
            </a:r>
            <a:endParaRPr kumimoji="0" lang="en-US" sz="2400" b="1" i="1" u="none" strike="noStrike" kern="0" cap="none" spc="0" normalizeH="0" baseline="0" noProof="0" dirty="0">
              <a:ln>
                <a:noFill/>
              </a:ln>
              <a:solidFill>
                <a:schemeClr val="accent4">
                  <a:lumMod val="10000"/>
                </a:schemeClr>
              </a:solidFill>
              <a:effectLst>
                <a:outerShdw blurRad="38100" dist="38100" dir="2700000" algn="tl">
                  <a:srgbClr val="000000"/>
                </a:outerShdw>
              </a:effectLst>
              <a:uLnTx/>
              <a:uFillTx/>
              <a:latin typeface="Arial"/>
              <a:ea typeface="+mn-ea"/>
              <a:cs typeface="+mn-cs"/>
            </a:endParaRPr>
          </a:p>
        </p:txBody>
      </p:sp>
      <p:pic>
        <p:nvPicPr>
          <p:cNvPr id="14" name="Picture 13">
            <a:extLst>
              <a:ext uri="{FF2B5EF4-FFF2-40B4-BE49-F238E27FC236}">
                <a16:creationId xmlns:a16="http://schemas.microsoft.com/office/drawing/2014/main" id="{5E4FC987-C8CC-F23F-B111-8AA2AC74740E}"/>
              </a:ext>
            </a:extLst>
          </p:cNvPr>
          <p:cNvPicPr>
            <a:picLocks noChangeAspect="1"/>
          </p:cNvPicPr>
          <p:nvPr/>
        </p:nvPicPr>
        <p:blipFill>
          <a:blip r:embed="rId4"/>
          <a:stretch>
            <a:fillRect/>
          </a:stretch>
        </p:blipFill>
        <p:spPr>
          <a:xfrm>
            <a:off x="5909759" y="646882"/>
            <a:ext cx="1006135" cy="756218"/>
          </a:xfrm>
          <a:prstGeom prst="rect">
            <a:avLst/>
          </a:prstGeom>
          <a:noFill/>
          <a:effectLst>
            <a:outerShdw blurRad="50800" dist="38100" dir="2700000" algn="tl" rotWithShape="0">
              <a:prstClr val="black">
                <a:alpha val="40000"/>
              </a:prstClr>
            </a:outerShdw>
            <a:softEdge rad="25400"/>
          </a:effectLst>
        </p:spPr>
      </p:pic>
      <p:pic>
        <p:nvPicPr>
          <p:cNvPr id="6148" name="Picture 4" descr="429 Coal Pile Illustrations &amp;amp; Clip Art - iStock">
            <a:extLst>
              <a:ext uri="{FF2B5EF4-FFF2-40B4-BE49-F238E27FC236}">
                <a16:creationId xmlns:a16="http://schemas.microsoft.com/office/drawing/2014/main" id="{1F474615-FBFB-F0A9-4C5F-F7AD8F6D05B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32965" y="646882"/>
            <a:ext cx="1017798" cy="756218"/>
          </a:xfrm>
          <a:prstGeom prst="rect">
            <a:avLst/>
          </a:prstGeom>
          <a:noFill/>
          <a:effectLst>
            <a:outerShdw blurRad="50800" dist="38100" dir="2700000" algn="tl" rotWithShape="0">
              <a:prstClr val="black">
                <a:alpha val="40000"/>
              </a:prstClr>
            </a:outerShdw>
            <a:softEdge rad="25400"/>
          </a:effectLst>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FB52512E-9880-0E66-58F4-016174CC9A9C}"/>
              </a:ext>
            </a:extLst>
          </p:cNvPr>
          <p:cNvPicPr>
            <a:picLocks noChangeAspect="1"/>
          </p:cNvPicPr>
          <p:nvPr/>
        </p:nvPicPr>
        <p:blipFill>
          <a:blip r:embed="rId6"/>
          <a:stretch>
            <a:fillRect/>
          </a:stretch>
        </p:blipFill>
        <p:spPr>
          <a:xfrm>
            <a:off x="3432804" y="599549"/>
            <a:ext cx="941165" cy="850885"/>
          </a:xfrm>
          <a:prstGeom prst="rect">
            <a:avLst/>
          </a:prstGeom>
          <a:noFill/>
          <a:effectLst>
            <a:outerShdw blurRad="50800" dist="38100" dir="2700000" algn="tl" rotWithShape="0">
              <a:prstClr val="black">
                <a:alpha val="40000"/>
              </a:prstClr>
            </a:outerShdw>
            <a:softEdge rad="25400"/>
          </a:effectLst>
        </p:spPr>
      </p:pic>
      <p:pic>
        <p:nvPicPr>
          <p:cNvPr id="20" name="Picture 19">
            <a:extLst>
              <a:ext uri="{FF2B5EF4-FFF2-40B4-BE49-F238E27FC236}">
                <a16:creationId xmlns:a16="http://schemas.microsoft.com/office/drawing/2014/main" id="{8A8DD0C1-1E6F-4E58-1EBC-1C397C54BDFF}"/>
              </a:ext>
            </a:extLst>
          </p:cNvPr>
          <p:cNvPicPr>
            <a:picLocks noChangeAspect="1"/>
          </p:cNvPicPr>
          <p:nvPr/>
        </p:nvPicPr>
        <p:blipFill>
          <a:blip r:embed="rId7"/>
          <a:stretch>
            <a:fillRect/>
          </a:stretch>
        </p:blipFill>
        <p:spPr>
          <a:xfrm>
            <a:off x="2507710" y="438150"/>
            <a:ext cx="666098" cy="1173682"/>
          </a:xfrm>
          <a:prstGeom prst="rect">
            <a:avLst/>
          </a:prstGeom>
          <a:noFill/>
          <a:effectLst>
            <a:outerShdw blurRad="50800" dist="38100" dir="2700000" algn="tl" rotWithShape="0">
              <a:prstClr val="black">
                <a:alpha val="40000"/>
              </a:prstClr>
            </a:outerShdw>
            <a:softEdge rad="25400"/>
          </a:effectLst>
        </p:spPr>
      </p:pic>
      <p:pic>
        <p:nvPicPr>
          <p:cNvPr id="18" name="Picture 17">
            <a:extLst>
              <a:ext uri="{FF2B5EF4-FFF2-40B4-BE49-F238E27FC236}">
                <a16:creationId xmlns:a16="http://schemas.microsoft.com/office/drawing/2014/main" id="{34E18D65-F7CB-44D2-505F-27152F30AF4B}"/>
              </a:ext>
            </a:extLst>
          </p:cNvPr>
          <p:cNvPicPr>
            <a:picLocks noChangeAspect="1"/>
          </p:cNvPicPr>
          <p:nvPr/>
        </p:nvPicPr>
        <p:blipFill>
          <a:blip r:embed="rId8"/>
          <a:stretch>
            <a:fillRect/>
          </a:stretch>
        </p:blipFill>
        <p:spPr>
          <a:xfrm>
            <a:off x="1131211" y="641935"/>
            <a:ext cx="1097947" cy="766112"/>
          </a:xfrm>
          <a:prstGeom prst="rect">
            <a:avLst/>
          </a:prstGeom>
          <a:noFill/>
          <a:effectLst>
            <a:outerShdw blurRad="50800" dist="38100" dir="2700000" algn="tl" rotWithShape="0">
              <a:prstClr val="black">
                <a:alpha val="40000"/>
              </a:prstClr>
            </a:outerShdw>
            <a:softEdge rad="25400"/>
          </a:effectLst>
        </p:spPr>
      </p:pic>
      <p:pic>
        <p:nvPicPr>
          <p:cNvPr id="24" name="Picture 23">
            <a:extLst>
              <a:ext uri="{FF2B5EF4-FFF2-40B4-BE49-F238E27FC236}">
                <a16:creationId xmlns:a16="http://schemas.microsoft.com/office/drawing/2014/main" id="{D3566486-BA82-21B8-F651-155A47BC96B8}"/>
              </a:ext>
            </a:extLst>
          </p:cNvPr>
          <p:cNvPicPr>
            <a:picLocks noChangeAspect="1"/>
          </p:cNvPicPr>
          <p:nvPr/>
        </p:nvPicPr>
        <p:blipFill>
          <a:blip r:embed="rId9"/>
          <a:stretch>
            <a:fillRect/>
          </a:stretch>
        </p:blipFill>
        <p:spPr>
          <a:xfrm>
            <a:off x="7155334" y="601719"/>
            <a:ext cx="675815" cy="846545"/>
          </a:xfrm>
          <a:prstGeom prst="rect">
            <a:avLst/>
          </a:prstGeom>
          <a:noFill/>
          <a:effectLst>
            <a:outerShdw blurRad="50800" dist="38100" dir="2700000" algn="tl" rotWithShape="0">
              <a:prstClr val="black">
                <a:alpha val="40000"/>
              </a:prstClr>
            </a:outerShdw>
            <a:softEdge rad="25400"/>
          </a:effectLst>
        </p:spPr>
      </p:pic>
      <p:pic>
        <p:nvPicPr>
          <p:cNvPr id="29" name="Picture 2" descr="Weekly Cooling Tower Inspection Checklist - SafetyCulture">
            <a:extLst>
              <a:ext uri="{FF2B5EF4-FFF2-40B4-BE49-F238E27FC236}">
                <a16:creationId xmlns:a16="http://schemas.microsoft.com/office/drawing/2014/main" id="{46E5E4B0-11F5-3E27-B675-1EFE14347CA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090143" y="612363"/>
            <a:ext cx="825257" cy="825257"/>
          </a:xfrm>
          <a:prstGeom prst="rect">
            <a:avLst/>
          </a:prstGeom>
          <a:noFill/>
          <a:effectLst>
            <a:outerShdw blurRad="50800" dist="38100" dir="2700000" algn="tl" rotWithShape="0">
              <a:prstClr val="black">
                <a:alpha val="40000"/>
              </a:prstClr>
            </a:outerShdw>
            <a:softEdge rad="25400"/>
          </a:effectLst>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08B00F5C-BDF7-CB65-C2B4-868E68D381CB}"/>
              </a:ext>
            </a:extLst>
          </p:cNvPr>
          <p:cNvSpPr/>
          <p:nvPr/>
        </p:nvSpPr>
        <p:spPr>
          <a:xfrm>
            <a:off x="4970913" y="2733065"/>
            <a:ext cx="3978643" cy="1200329"/>
          </a:xfrm>
          <a:prstGeom prst="rect">
            <a:avLst/>
          </a:prstGeom>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mj-lt"/>
                <a:ea typeface="Times New Roman" panose="02020603050405020304" pitchFamily="18" charset="0"/>
                <a:cs typeface="Times New Roman" panose="02020603050405020304" pitchFamily="18" charset="0"/>
              </a:rPr>
              <a:t>Life Cycle Impacts</a:t>
            </a:r>
          </a:p>
        </p:txBody>
      </p:sp>
      <p:sp>
        <p:nvSpPr>
          <p:cNvPr id="42" name="Rectangle 41">
            <a:extLst>
              <a:ext uri="{FF2B5EF4-FFF2-40B4-BE49-F238E27FC236}">
                <a16:creationId xmlns:a16="http://schemas.microsoft.com/office/drawing/2014/main" id="{90711134-1616-7987-37CD-231E46183D61}"/>
              </a:ext>
            </a:extLst>
          </p:cNvPr>
          <p:cNvSpPr/>
          <p:nvPr/>
        </p:nvSpPr>
        <p:spPr>
          <a:xfrm>
            <a:off x="322471" y="2272546"/>
            <a:ext cx="8499057" cy="2123658"/>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lvl="0" algn="ctr">
              <a:defRPr/>
            </a:pPr>
            <a:r>
              <a:rPr lang="en-US" sz="6600" b="1" dirty="0">
                <a:solidFill>
                  <a:schemeClr val="accent6">
                    <a:lumMod val="20000"/>
                    <a:lumOff val="80000"/>
                  </a:schemeClr>
                </a:solidFill>
                <a:effectLst>
                  <a:outerShdw blurRad="38100" dist="38100" dir="2700000" algn="tl">
                    <a:srgbClr val="000000">
                      <a:alpha val="43137"/>
                    </a:srgbClr>
                  </a:outerShdw>
                </a:effectLst>
              </a:rPr>
              <a:t> </a:t>
            </a:r>
            <a:r>
              <a:rPr kumimoji="0" lang="en-US" sz="6600" b="1" i="0"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rPr>
              <a:t>All forms of Energy have Trade Offs</a:t>
            </a:r>
          </a:p>
        </p:txBody>
      </p:sp>
      <p:sp>
        <p:nvSpPr>
          <p:cNvPr id="21" name="Rectangle 20">
            <a:extLst>
              <a:ext uri="{FF2B5EF4-FFF2-40B4-BE49-F238E27FC236}">
                <a16:creationId xmlns:a16="http://schemas.microsoft.com/office/drawing/2014/main" id="{D7D290A6-21AD-37A7-A5C4-1030D9571F94}"/>
              </a:ext>
            </a:extLst>
          </p:cNvPr>
          <p:cNvSpPr/>
          <p:nvPr/>
        </p:nvSpPr>
        <p:spPr>
          <a:xfrm>
            <a:off x="1472807" y="2611100"/>
            <a:ext cx="6266698" cy="1446550"/>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algn="ctr"/>
            <a:r>
              <a:rPr lang="en-US" sz="4400" b="1" dirty="0">
                <a:effectLst>
                  <a:outerShdw blurRad="38100" dist="38100" dir="2700000" algn="tl">
                    <a:srgbClr val="000000">
                      <a:alpha val="43137"/>
                    </a:srgbClr>
                  </a:outerShdw>
                </a:effectLst>
              </a:rPr>
              <a:t>No form of energy is  “Renewable”</a:t>
            </a:r>
          </a:p>
        </p:txBody>
      </p:sp>
      <p:pic>
        <p:nvPicPr>
          <p:cNvPr id="39" name="Picture 38">
            <a:extLst>
              <a:ext uri="{FF2B5EF4-FFF2-40B4-BE49-F238E27FC236}">
                <a16:creationId xmlns:a16="http://schemas.microsoft.com/office/drawing/2014/main" id="{7BBA4A5B-5C98-BE0C-54A8-67600234AE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94580" y="136423"/>
            <a:ext cx="4554840" cy="4949354"/>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B59B7315-5613-36F7-E5C4-6FDDCCDA826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708898" y="222708"/>
            <a:ext cx="4413992" cy="4531307"/>
          </a:xfrm>
          <a:prstGeom prst="rect">
            <a:avLst/>
          </a:prstGeom>
          <a:effectLst>
            <a:outerShdw blurRad="50800" dist="38100" dir="2700000" algn="tl" rotWithShape="0">
              <a:prstClr val="black">
                <a:alpha val="40000"/>
              </a:prstClr>
            </a:outerShdw>
          </a:effectLst>
        </p:spPr>
      </p:pic>
      <p:pic>
        <p:nvPicPr>
          <p:cNvPr id="11" name="Picture 10" descr="A truck on the road&#10;&#10;Description automatically generated">
            <a:extLst>
              <a:ext uri="{FF2B5EF4-FFF2-40B4-BE49-F238E27FC236}">
                <a16:creationId xmlns:a16="http://schemas.microsoft.com/office/drawing/2014/main" id="{CB0EB80F-095C-DF6D-CA91-D67E844F39D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38651" y="185881"/>
            <a:ext cx="6266698" cy="4705228"/>
          </a:xfrm>
          <a:prstGeom prst="rect">
            <a:avLst/>
          </a:prstGeom>
          <a:effectLst>
            <a:outerShdw blurRad="50800" dist="38100" dir="2700000" algn="tl" rotWithShape="0">
              <a:prstClr val="black">
                <a:alpha val="40000"/>
              </a:prstClr>
            </a:outerShdw>
          </a:effectLst>
        </p:spPr>
      </p:pic>
      <p:pic>
        <p:nvPicPr>
          <p:cNvPr id="22" name="Picture 2" descr="101 Sugar Cane Field Illustrations &amp;amp; Clip Art - iStock">
            <a:extLst>
              <a:ext uri="{FF2B5EF4-FFF2-40B4-BE49-F238E27FC236}">
                <a16:creationId xmlns:a16="http://schemas.microsoft.com/office/drawing/2014/main" id="{9FBFCE66-E90F-E2D6-71E5-3DC365047E3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06117" y="691942"/>
            <a:ext cx="666098" cy="666098"/>
          </a:xfrm>
          <a:prstGeom prst="rect">
            <a:avLst/>
          </a:prstGeom>
          <a:noFill/>
          <a:effectLst>
            <a:outerShdw blurRad="50800" dist="38100" dir="2700000" algn="tl" rotWithShape="0">
              <a:prstClr val="black">
                <a:alpha val="40000"/>
              </a:prstClr>
            </a:outerShdw>
            <a:softEdge rad="254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B16BBD-6CC8-45CB-E46C-C20096A60CFE}"/>
              </a:ext>
            </a:extLst>
          </p:cNvPr>
          <p:cNvSpPr txBox="1"/>
          <p:nvPr/>
        </p:nvSpPr>
        <p:spPr>
          <a:xfrm>
            <a:off x="817661" y="2275403"/>
            <a:ext cx="7508678" cy="2277547"/>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800" b="1">
                <a:solidFill>
                  <a:srgbClr val="FFFF00"/>
                </a:solidFill>
                <a:effectLst>
                  <a:outerShdw blurRad="38100" dist="38100" dir="2700000" algn="tl">
                    <a:srgbClr val="000000">
                      <a:alpha val="43137"/>
                    </a:srgbClr>
                  </a:outerShdw>
                </a:effectLst>
              </a:defRPr>
            </a:lvl1pPr>
          </a:lstStyle>
          <a:p>
            <a:pPr marR="0" lvl="0" indent="0" defTabSz="914400" rtl="0" eaLnBrk="1" fontAlgn="base" latinLnBrk="0" hangingPunct="1">
              <a:lnSpc>
                <a:spcPct val="100000"/>
              </a:lnSpc>
              <a:spcBef>
                <a:spcPts val="1200"/>
              </a:spcBef>
              <a:spcAft>
                <a:spcPct val="0"/>
              </a:spcAft>
              <a:buClrTx/>
              <a:buSzTx/>
              <a:buFontTx/>
              <a:buNone/>
              <a:tabLst/>
              <a:defRPr/>
            </a:pPr>
            <a:r>
              <a:rPr kumimoji="0" lang="en-US" sz="66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rPr>
              <a:t>We either</a:t>
            </a:r>
            <a:r>
              <a:rPr kumimoji="0" lang="en-US" sz="6600" b="1" i="0" u="none" strike="noStrike" kern="1200" cap="none" spc="0" normalizeH="0" noProof="0" dirty="0">
                <a:ln>
                  <a:noFill/>
                </a:ln>
                <a:solidFill>
                  <a:schemeClr val="tx1"/>
                </a:solidFill>
                <a:effectLst>
                  <a:outerShdw blurRad="38100" dist="38100" dir="2700000" algn="tl">
                    <a:srgbClr val="000000">
                      <a:alpha val="43137"/>
                    </a:srgbClr>
                  </a:outerShdw>
                </a:effectLst>
                <a:uLnTx/>
                <a:uFillTx/>
              </a:rPr>
              <a:t> </a:t>
            </a:r>
            <a:r>
              <a:rPr kumimoji="0" lang="en-US" sz="6600" b="1" i="0" u="none" strike="noStrike" kern="1200" cap="none" spc="0" normalizeH="0" baseline="0" noProof="0" dirty="0">
                <a:ln>
                  <a:noFill/>
                </a:ln>
                <a:solidFill>
                  <a:srgbClr val="CCFFCC"/>
                </a:solidFill>
                <a:effectLst>
                  <a:outerShdw blurRad="38100" dist="38100" dir="2700000" algn="tl">
                    <a:srgbClr val="000000">
                      <a:alpha val="43137"/>
                    </a:srgbClr>
                  </a:outerShdw>
                </a:effectLst>
                <a:uLnTx/>
                <a:uFillTx/>
              </a:rPr>
              <a:t>Mine </a:t>
            </a:r>
            <a:r>
              <a:rPr lang="en-US" sz="6600" noProof="0" dirty="0">
                <a:solidFill>
                  <a:srgbClr val="CCFFCC"/>
                </a:solidFill>
              </a:rPr>
              <a:t>i</a:t>
            </a:r>
            <a:r>
              <a:rPr kumimoji="0" lang="en-US" sz="6600" b="1" i="0" u="none" strike="noStrike" kern="1200" cap="none" spc="0" normalizeH="0" baseline="0" noProof="0" dirty="0">
                <a:ln>
                  <a:noFill/>
                </a:ln>
                <a:solidFill>
                  <a:srgbClr val="CCFFCC"/>
                </a:solidFill>
                <a:effectLst>
                  <a:outerShdw blurRad="38100" dist="38100" dir="2700000" algn="tl">
                    <a:srgbClr val="000000">
                      <a:alpha val="43137"/>
                    </a:srgbClr>
                  </a:outerShdw>
                </a:effectLst>
                <a:uLnTx/>
                <a:uFillTx/>
              </a:rPr>
              <a:t>t </a:t>
            </a:r>
          </a:p>
          <a:p>
            <a:pPr marR="0" lvl="0" indent="0" defTabSz="914400" rtl="0" eaLnBrk="1" fontAlgn="base" latinLnBrk="0" hangingPunct="1">
              <a:lnSpc>
                <a:spcPct val="100000"/>
              </a:lnSpc>
              <a:spcBef>
                <a:spcPts val="1200"/>
              </a:spcBef>
              <a:spcAft>
                <a:spcPct val="0"/>
              </a:spcAft>
              <a:buClrTx/>
              <a:buSzTx/>
              <a:buFontTx/>
              <a:buNone/>
              <a:tabLst/>
              <a:defRPr/>
            </a:pPr>
            <a:r>
              <a:rPr kumimoji="0" lang="en-US" sz="66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rPr>
              <a:t>or we </a:t>
            </a:r>
            <a:r>
              <a:rPr lang="en-US" sz="6600" dirty="0">
                <a:solidFill>
                  <a:schemeClr val="accent2">
                    <a:lumMod val="20000"/>
                    <a:lumOff val="80000"/>
                  </a:schemeClr>
                </a:solidFill>
              </a:rPr>
              <a:t>Drill it</a:t>
            </a:r>
          </a:p>
        </p:txBody>
      </p:sp>
      <p:pic>
        <p:nvPicPr>
          <p:cNvPr id="6" name="Picture 5" descr="A bald eagle with a yellow beak&#10;&#10;Description automatically generated">
            <a:extLst>
              <a:ext uri="{FF2B5EF4-FFF2-40B4-BE49-F238E27FC236}">
                <a16:creationId xmlns:a16="http://schemas.microsoft.com/office/drawing/2014/main" id="{00F4532C-FAED-7B67-93C6-319C3B80FE0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00063" y="222695"/>
            <a:ext cx="4435548" cy="45313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068766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6148"/>
                                        </p:tgtEl>
                                        <p:attrNameLst>
                                          <p:attrName>style.visibility</p:attrName>
                                        </p:attrNameLst>
                                      </p:cBhvr>
                                      <p:to>
                                        <p:strVal val="visible"/>
                                      </p:to>
                                    </p:set>
                                    <p:animEffect transition="in" filter="fade">
                                      <p:cBhvr>
                                        <p:cTn id="26" dur="500"/>
                                        <p:tgtEl>
                                          <p:spTgt spid="6148"/>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nodeType="clickEffect">
                                  <p:stCondLst>
                                    <p:cond delay="0"/>
                                  </p:stCondLst>
                                  <p:childTnLst>
                                    <p:animEffect transition="out" filter="fade">
                                      <p:cBhvr>
                                        <p:cTn id="52" dur="500"/>
                                        <p:tgtEl>
                                          <p:spTgt spid="6"/>
                                        </p:tgtEl>
                                      </p:cBhvr>
                                    </p:animEffect>
                                    <p:set>
                                      <p:cBhvr>
                                        <p:cTn id="53" dur="1" fill="hold">
                                          <p:stCondLst>
                                            <p:cond delay="499"/>
                                          </p:stCondLst>
                                        </p:cTn>
                                        <p:tgtEl>
                                          <p:spTgt spid="6"/>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8"/>
                                        </p:tgtEl>
                                      </p:cBhvr>
                                    </p:animEffect>
                                    <p:set>
                                      <p:cBhvr>
                                        <p:cTn id="56" dur="1" fill="hold">
                                          <p:stCondLst>
                                            <p:cond delay="499"/>
                                          </p:stCondLst>
                                        </p:cTn>
                                        <p:tgtEl>
                                          <p:spTgt spid="8"/>
                                        </p:tgtEl>
                                        <p:attrNameLst>
                                          <p:attrName>style.visibility</p:attrName>
                                        </p:attrNameLst>
                                      </p:cBhvr>
                                      <p:to>
                                        <p:strVal val="hidden"/>
                                      </p:to>
                                    </p:set>
                                  </p:childTnLst>
                                </p:cTn>
                              </p:par>
                              <p:par>
                                <p:cTn id="57" presetID="22" presetClass="entr" presetSubtype="1" fill="hold" grpId="2"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1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up)">
                                      <p:cBhvr>
                                        <p:cTn id="64" dur="1000"/>
                                        <p:tgtEl>
                                          <p:spTgt spid="12"/>
                                        </p:tgtEl>
                                      </p:cBhvr>
                                    </p:animEffect>
                                  </p:childTnLst>
                                </p:cTn>
                              </p:par>
                              <p:par>
                                <p:cTn id="65" presetID="10" presetClass="exit" presetSubtype="0" fill="hold" nodeType="withEffect">
                                  <p:stCondLst>
                                    <p:cond delay="0"/>
                                  </p:stCondLst>
                                  <p:childTnLst>
                                    <p:animEffect transition="out" filter="fade">
                                      <p:cBhvr>
                                        <p:cTn id="66" dur="500"/>
                                        <p:tgtEl>
                                          <p:spTgt spid="18"/>
                                        </p:tgtEl>
                                      </p:cBhvr>
                                    </p:animEffect>
                                    <p:set>
                                      <p:cBhvr>
                                        <p:cTn id="67" dur="1" fill="hold">
                                          <p:stCondLst>
                                            <p:cond delay="499"/>
                                          </p:stCondLst>
                                        </p:cTn>
                                        <p:tgtEl>
                                          <p:spTgt spid="18"/>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20"/>
                                        </p:tgtEl>
                                      </p:cBhvr>
                                    </p:animEffect>
                                    <p:set>
                                      <p:cBhvr>
                                        <p:cTn id="70" dur="1" fill="hold">
                                          <p:stCondLst>
                                            <p:cond delay="499"/>
                                          </p:stCondLst>
                                        </p:cTn>
                                        <p:tgtEl>
                                          <p:spTgt spid="20"/>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6148"/>
                                        </p:tgtEl>
                                      </p:cBhvr>
                                    </p:animEffect>
                                    <p:set>
                                      <p:cBhvr>
                                        <p:cTn id="73" dur="1" fill="hold">
                                          <p:stCondLst>
                                            <p:cond delay="499"/>
                                          </p:stCondLst>
                                        </p:cTn>
                                        <p:tgtEl>
                                          <p:spTgt spid="6148"/>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16"/>
                                        </p:tgtEl>
                                      </p:cBhvr>
                                    </p:animEffect>
                                    <p:set>
                                      <p:cBhvr>
                                        <p:cTn id="76" dur="1" fill="hold">
                                          <p:stCondLst>
                                            <p:cond delay="499"/>
                                          </p:stCondLst>
                                        </p:cTn>
                                        <p:tgtEl>
                                          <p:spTgt spid="16"/>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4"/>
                                        </p:tgtEl>
                                      </p:cBhvr>
                                    </p:animEffect>
                                    <p:set>
                                      <p:cBhvr>
                                        <p:cTn id="79" dur="1" fill="hold">
                                          <p:stCondLst>
                                            <p:cond delay="499"/>
                                          </p:stCondLst>
                                        </p:cTn>
                                        <p:tgtEl>
                                          <p:spTgt spid="14"/>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24"/>
                                        </p:tgtEl>
                                      </p:cBhvr>
                                    </p:animEffect>
                                    <p:set>
                                      <p:cBhvr>
                                        <p:cTn id="82" dur="1" fill="hold">
                                          <p:stCondLst>
                                            <p:cond delay="499"/>
                                          </p:stCondLst>
                                        </p:cTn>
                                        <p:tgtEl>
                                          <p:spTgt spid="24"/>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29"/>
                                        </p:tgtEl>
                                      </p:cBhvr>
                                    </p:animEffect>
                                    <p:set>
                                      <p:cBhvr>
                                        <p:cTn id="85" dur="1" fill="hold">
                                          <p:stCondLst>
                                            <p:cond delay="499"/>
                                          </p:stCondLst>
                                        </p:cTn>
                                        <p:tgtEl>
                                          <p:spTgt spid="29"/>
                                        </p:tgtEl>
                                        <p:attrNameLst>
                                          <p:attrName>style.visibility</p:attrName>
                                        </p:attrNameLst>
                                      </p:cBhvr>
                                      <p:to>
                                        <p:strVal val="hidden"/>
                                      </p:to>
                                    </p:set>
                                  </p:childTnLst>
                                </p:cTn>
                              </p:par>
                            </p:childTnLst>
                          </p:cTn>
                        </p:par>
                        <p:par>
                          <p:cTn id="86" fill="hold">
                            <p:stCondLst>
                              <p:cond delay="1000"/>
                            </p:stCondLst>
                            <p:childTnLst>
                              <p:par>
                                <p:cTn id="87" presetID="10" presetClass="exit" presetSubtype="0" fill="hold" grpId="0" nodeType="afterEffect">
                                  <p:stCondLst>
                                    <p:cond delay="0"/>
                                  </p:stCondLst>
                                  <p:childTnLst>
                                    <p:animEffect transition="out" filter="fade">
                                      <p:cBhvr>
                                        <p:cTn id="88" dur="500"/>
                                        <p:tgtEl>
                                          <p:spTgt spid="15"/>
                                        </p:tgtEl>
                                      </p:cBhvr>
                                    </p:animEffect>
                                    <p:set>
                                      <p:cBhvr>
                                        <p:cTn id="89" dur="1" fill="hold">
                                          <p:stCondLst>
                                            <p:cond delay="499"/>
                                          </p:stCondLst>
                                        </p:cTn>
                                        <p:tgtEl>
                                          <p:spTgt spid="15"/>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grpId="0" nodeType="click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wipe(up)">
                                      <p:cBhvr>
                                        <p:cTn id="94" dur="1000"/>
                                        <p:tgtEl>
                                          <p:spTgt spid="13"/>
                                        </p:tgtEl>
                                      </p:cBhvr>
                                    </p:animEffect>
                                  </p:childTnLst>
                                </p:cTn>
                              </p:par>
                              <p:par>
                                <p:cTn id="95" presetID="10" presetClass="exit" presetSubtype="0" fill="hold" nodeType="withEffect">
                                  <p:stCondLst>
                                    <p:cond delay="0"/>
                                  </p:stCondLst>
                                  <p:childTnLst>
                                    <p:animEffect transition="out" filter="fade">
                                      <p:cBhvr>
                                        <p:cTn id="96" dur="250"/>
                                        <p:tgtEl>
                                          <p:spTgt spid="22"/>
                                        </p:tgtEl>
                                      </p:cBhvr>
                                    </p:animEffect>
                                    <p:set>
                                      <p:cBhvr>
                                        <p:cTn id="97" dur="1" fill="hold">
                                          <p:stCondLst>
                                            <p:cond delay="249"/>
                                          </p:stCondLst>
                                        </p:cTn>
                                        <p:tgtEl>
                                          <p:spTgt spid="22"/>
                                        </p:tgtEl>
                                        <p:attrNameLst>
                                          <p:attrName>style.visibility</p:attrName>
                                        </p:attrNameLst>
                                      </p:cBhvr>
                                      <p:to>
                                        <p:strVal val="hidden"/>
                                      </p:to>
                                    </p:set>
                                  </p:childTnLst>
                                </p:cTn>
                              </p:par>
                              <p:par>
                                <p:cTn id="98" presetID="10" presetClass="entr" presetSubtype="0" fill="hold"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fade">
                                      <p:cBhvr>
                                        <p:cTn id="100" dur="1000"/>
                                        <p:tgtEl>
                                          <p:spTgt spid="18"/>
                                        </p:tgtEl>
                                      </p:cBhvr>
                                    </p:animEffect>
                                  </p:childTnLst>
                                </p:cTn>
                              </p:par>
                              <p:par>
                                <p:cTn id="101" presetID="10" presetClass="entr" presetSubtype="0" fill="hold" nodeType="with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1000"/>
                                        <p:tgtEl>
                                          <p:spTgt spid="20"/>
                                        </p:tgtEl>
                                      </p:cBhvr>
                                    </p:animEffect>
                                  </p:childTnLst>
                                </p:cTn>
                              </p:par>
                              <p:par>
                                <p:cTn id="104" presetID="10" presetClass="entr" presetSubtype="0" fill="hold" nodeType="with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fade">
                                      <p:cBhvr>
                                        <p:cTn id="106" dur="1000"/>
                                        <p:tgtEl>
                                          <p:spTgt spid="16"/>
                                        </p:tgtEl>
                                      </p:cBhvr>
                                    </p:animEffect>
                                  </p:childTnLst>
                                </p:cTn>
                              </p:par>
                              <p:par>
                                <p:cTn id="107" presetID="10" presetClass="entr" presetSubtype="0" fill="hold" nodeType="with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1000"/>
                                        <p:tgtEl>
                                          <p:spTgt spid="25"/>
                                        </p:tgtEl>
                                      </p:cBhvr>
                                    </p:animEffect>
                                  </p:childTnLst>
                                </p:cTn>
                              </p:par>
                              <p:par>
                                <p:cTn id="110" presetID="10" presetClass="exit" presetSubtype="0" fill="hold" grpId="1" nodeType="withEffect">
                                  <p:stCondLst>
                                    <p:cond delay="0"/>
                                  </p:stCondLst>
                                  <p:childTnLst>
                                    <p:animEffect transition="out" filter="fade">
                                      <p:cBhvr>
                                        <p:cTn id="111" dur="1000"/>
                                        <p:tgtEl>
                                          <p:spTgt spid="12"/>
                                        </p:tgtEl>
                                      </p:cBhvr>
                                    </p:animEffect>
                                    <p:set>
                                      <p:cBhvr>
                                        <p:cTn id="112" dur="1" fill="hold">
                                          <p:stCondLst>
                                            <p:cond delay="999"/>
                                          </p:stCondLst>
                                        </p:cTn>
                                        <p:tgtEl>
                                          <p:spTgt spid="12"/>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grpId="0" nodeType="clickEffect">
                                  <p:stCondLst>
                                    <p:cond delay="0"/>
                                  </p:stCondLst>
                                  <p:childTnLst>
                                    <p:set>
                                      <p:cBhvr>
                                        <p:cTn id="116" dur="1" fill="hold">
                                          <p:stCondLst>
                                            <p:cond delay="0"/>
                                          </p:stCondLst>
                                        </p:cTn>
                                        <p:tgtEl>
                                          <p:spTgt spid="17"/>
                                        </p:tgtEl>
                                        <p:attrNameLst>
                                          <p:attrName>style.visibility</p:attrName>
                                        </p:attrNameLst>
                                      </p:cBhvr>
                                      <p:to>
                                        <p:strVal val="visible"/>
                                      </p:to>
                                    </p:set>
                                    <p:animEffect transition="in" filter="wipe(up)">
                                      <p:cBhvr>
                                        <p:cTn id="117" dur="1250"/>
                                        <p:tgtEl>
                                          <p:spTgt spid="17"/>
                                        </p:tgtEl>
                                      </p:cBhvr>
                                    </p:animEffect>
                                  </p:childTnLst>
                                </p:cTn>
                              </p:par>
                              <p:par>
                                <p:cTn id="118" presetID="10" presetClass="exit" presetSubtype="0" fill="hold" nodeType="withEffect">
                                  <p:stCondLst>
                                    <p:cond delay="0"/>
                                  </p:stCondLst>
                                  <p:childTnLst>
                                    <p:animEffect transition="out" filter="fade">
                                      <p:cBhvr>
                                        <p:cTn id="119" dur="1000"/>
                                        <p:tgtEl>
                                          <p:spTgt spid="18"/>
                                        </p:tgtEl>
                                      </p:cBhvr>
                                    </p:animEffect>
                                    <p:set>
                                      <p:cBhvr>
                                        <p:cTn id="120" dur="1" fill="hold">
                                          <p:stCondLst>
                                            <p:cond delay="999"/>
                                          </p:stCondLst>
                                        </p:cTn>
                                        <p:tgtEl>
                                          <p:spTgt spid="18"/>
                                        </p:tgtEl>
                                        <p:attrNameLst>
                                          <p:attrName>style.visibility</p:attrName>
                                        </p:attrNameLst>
                                      </p:cBhvr>
                                      <p:to>
                                        <p:strVal val="hidden"/>
                                      </p:to>
                                    </p:set>
                                  </p:childTnLst>
                                </p:cTn>
                              </p:par>
                              <p:par>
                                <p:cTn id="121" presetID="10" presetClass="exit" presetSubtype="0" fill="hold" nodeType="withEffect">
                                  <p:stCondLst>
                                    <p:cond delay="0"/>
                                  </p:stCondLst>
                                  <p:childTnLst>
                                    <p:animEffect transition="out" filter="fade">
                                      <p:cBhvr>
                                        <p:cTn id="122" dur="1000"/>
                                        <p:tgtEl>
                                          <p:spTgt spid="16"/>
                                        </p:tgtEl>
                                      </p:cBhvr>
                                    </p:animEffect>
                                    <p:set>
                                      <p:cBhvr>
                                        <p:cTn id="123" dur="1" fill="hold">
                                          <p:stCondLst>
                                            <p:cond delay="999"/>
                                          </p:stCondLst>
                                        </p:cTn>
                                        <p:tgtEl>
                                          <p:spTgt spid="16"/>
                                        </p:tgtEl>
                                        <p:attrNameLst>
                                          <p:attrName>style.visibility</p:attrName>
                                        </p:attrNameLst>
                                      </p:cBhvr>
                                      <p:to>
                                        <p:strVal val="hidden"/>
                                      </p:to>
                                    </p:set>
                                  </p:childTnLst>
                                </p:cTn>
                              </p:par>
                              <p:par>
                                <p:cTn id="124" presetID="10" presetClass="exit" presetSubtype="0" fill="hold" nodeType="withEffect">
                                  <p:stCondLst>
                                    <p:cond delay="0"/>
                                  </p:stCondLst>
                                  <p:childTnLst>
                                    <p:animEffect transition="out" filter="fade">
                                      <p:cBhvr>
                                        <p:cTn id="125" dur="1000"/>
                                        <p:tgtEl>
                                          <p:spTgt spid="20"/>
                                        </p:tgtEl>
                                      </p:cBhvr>
                                    </p:animEffect>
                                    <p:set>
                                      <p:cBhvr>
                                        <p:cTn id="126" dur="1" fill="hold">
                                          <p:stCondLst>
                                            <p:cond delay="999"/>
                                          </p:stCondLst>
                                        </p:cTn>
                                        <p:tgtEl>
                                          <p:spTgt spid="20"/>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1000"/>
                                        <p:tgtEl>
                                          <p:spTgt spid="25"/>
                                        </p:tgtEl>
                                      </p:cBhvr>
                                    </p:animEffect>
                                    <p:set>
                                      <p:cBhvr>
                                        <p:cTn id="129" dur="1" fill="hold">
                                          <p:stCondLst>
                                            <p:cond delay="999"/>
                                          </p:stCondLst>
                                        </p:cTn>
                                        <p:tgtEl>
                                          <p:spTgt spid="25"/>
                                        </p:tgtEl>
                                        <p:attrNameLst>
                                          <p:attrName>style.visibility</p:attrName>
                                        </p:attrNameLst>
                                      </p:cBhvr>
                                      <p:to>
                                        <p:strVal val="hidden"/>
                                      </p:to>
                                    </p:set>
                                  </p:childTnLst>
                                </p:cTn>
                              </p:par>
                              <p:par>
                                <p:cTn id="130" presetID="10" presetClass="entr" presetSubtype="0" fill="hold" nodeType="withEffect">
                                  <p:stCondLst>
                                    <p:cond delay="0"/>
                                  </p:stCondLst>
                                  <p:childTnLst>
                                    <p:set>
                                      <p:cBhvr>
                                        <p:cTn id="131" dur="1" fill="hold">
                                          <p:stCondLst>
                                            <p:cond delay="0"/>
                                          </p:stCondLst>
                                        </p:cTn>
                                        <p:tgtEl>
                                          <p:spTgt spid="14"/>
                                        </p:tgtEl>
                                        <p:attrNameLst>
                                          <p:attrName>style.visibility</p:attrName>
                                        </p:attrNameLst>
                                      </p:cBhvr>
                                      <p:to>
                                        <p:strVal val="visible"/>
                                      </p:to>
                                    </p:set>
                                    <p:animEffect transition="in" filter="fade">
                                      <p:cBhvr>
                                        <p:cTn id="132" dur="1000"/>
                                        <p:tgtEl>
                                          <p:spTgt spid="14"/>
                                        </p:tgtEl>
                                      </p:cBhvr>
                                    </p:animEffect>
                                  </p:childTnLst>
                                </p:cTn>
                              </p:par>
                              <p:par>
                                <p:cTn id="133" presetID="10" presetClass="entr" presetSubtype="0" fill="hold" nodeType="withEffect">
                                  <p:stCondLst>
                                    <p:cond delay="0"/>
                                  </p:stCondLst>
                                  <p:childTnLst>
                                    <p:set>
                                      <p:cBhvr>
                                        <p:cTn id="134" dur="1" fill="hold">
                                          <p:stCondLst>
                                            <p:cond delay="0"/>
                                          </p:stCondLst>
                                        </p:cTn>
                                        <p:tgtEl>
                                          <p:spTgt spid="6148"/>
                                        </p:tgtEl>
                                        <p:attrNameLst>
                                          <p:attrName>style.visibility</p:attrName>
                                        </p:attrNameLst>
                                      </p:cBhvr>
                                      <p:to>
                                        <p:strVal val="visible"/>
                                      </p:to>
                                    </p:set>
                                    <p:animEffect transition="in" filter="fade">
                                      <p:cBhvr>
                                        <p:cTn id="135" dur="1000"/>
                                        <p:tgtEl>
                                          <p:spTgt spid="6148"/>
                                        </p:tgtEl>
                                      </p:cBhvr>
                                    </p:animEffect>
                                  </p:childTnLst>
                                </p:cTn>
                              </p:par>
                              <p:par>
                                <p:cTn id="136" presetID="10" presetClass="entr" presetSubtype="0" fill="hold" nodeType="withEffect">
                                  <p:stCondLst>
                                    <p:cond delay="0"/>
                                  </p:stCondLst>
                                  <p:childTnLst>
                                    <p:set>
                                      <p:cBhvr>
                                        <p:cTn id="137" dur="1" fill="hold">
                                          <p:stCondLst>
                                            <p:cond delay="0"/>
                                          </p:stCondLst>
                                        </p:cTn>
                                        <p:tgtEl>
                                          <p:spTgt spid="24"/>
                                        </p:tgtEl>
                                        <p:attrNameLst>
                                          <p:attrName>style.visibility</p:attrName>
                                        </p:attrNameLst>
                                      </p:cBhvr>
                                      <p:to>
                                        <p:strVal val="visible"/>
                                      </p:to>
                                    </p:set>
                                    <p:animEffect transition="in" filter="fade">
                                      <p:cBhvr>
                                        <p:cTn id="138" dur="1000"/>
                                        <p:tgtEl>
                                          <p:spTgt spid="24"/>
                                        </p:tgtEl>
                                      </p:cBhvr>
                                    </p:animEffect>
                                  </p:childTnLst>
                                </p:cTn>
                              </p:par>
                              <p:par>
                                <p:cTn id="139" presetID="10" presetClass="entr" presetSubtype="0" fill="hold" nodeType="withEffect">
                                  <p:stCondLst>
                                    <p:cond delay="0"/>
                                  </p:stCondLst>
                                  <p:childTnLst>
                                    <p:set>
                                      <p:cBhvr>
                                        <p:cTn id="140" dur="1" fill="hold">
                                          <p:stCondLst>
                                            <p:cond delay="0"/>
                                          </p:stCondLst>
                                        </p:cTn>
                                        <p:tgtEl>
                                          <p:spTgt spid="29"/>
                                        </p:tgtEl>
                                        <p:attrNameLst>
                                          <p:attrName>style.visibility</p:attrName>
                                        </p:attrNameLst>
                                      </p:cBhvr>
                                      <p:to>
                                        <p:strVal val="visible"/>
                                      </p:to>
                                    </p:set>
                                    <p:animEffect transition="in" filter="fade">
                                      <p:cBhvr>
                                        <p:cTn id="141" dur="1000"/>
                                        <p:tgtEl>
                                          <p:spTgt spid="29"/>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1" nodeType="clickEffect">
                                  <p:stCondLst>
                                    <p:cond delay="0"/>
                                  </p:stCondLst>
                                  <p:childTnLst>
                                    <p:set>
                                      <p:cBhvr>
                                        <p:cTn id="145" dur="1" fill="hold">
                                          <p:stCondLst>
                                            <p:cond delay="0"/>
                                          </p:stCondLst>
                                        </p:cTn>
                                        <p:tgtEl>
                                          <p:spTgt spid="15"/>
                                        </p:tgtEl>
                                        <p:attrNameLst>
                                          <p:attrName>style.visibility</p:attrName>
                                        </p:attrNameLst>
                                      </p:cBhvr>
                                      <p:to>
                                        <p:strVal val="visible"/>
                                      </p:to>
                                    </p:set>
                                    <p:animEffect transition="in" filter="fade">
                                      <p:cBhvr>
                                        <p:cTn id="146" dur="1000"/>
                                        <p:tgtEl>
                                          <p:spTgt spid="15"/>
                                        </p:tgtEl>
                                      </p:cBhvr>
                                    </p:animEffect>
                                  </p:childTnLst>
                                </p:cTn>
                              </p:par>
                              <p:par>
                                <p:cTn id="147" presetID="10" presetClass="entr" presetSubtype="0" fill="hold" nodeType="withEffect">
                                  <p:stCondLst>
                                    <p:cond delay="0"/>
                                  </p:stCondLst>
                                  <p:childTnLst>
                                    <p:set>
                                      <p:cBhvr>
                                        <p:cTn id="148" dur="1" fill="hold">
                                          <p:stCondLst>
                                            <p:cond delay="0"/>
                                          </p:stCondLst>
                                        </p:cTn>
                                        <p:tgtEl>
                                          <p:spTgt spid="18"/>
                                        </p:tgtEl>
                                        <p:attrNameLst>
                                          <p:attrName>style.visibility</p:attrName>
                                        </p:attrNameLst>
                                      </p:cBhvr>
                                      <p:to>
                                        <p:strVal val="visible"/>
                                      </p:to>
                                    </p:set>
                                    <p:animEffect transition="in" filter="fade">
                                      <p:cBhvr>
                                        <p:cTn id="149" dur="1000"/>
                                        <p:tgtEl>
                                          <p:spTgt spid="18"/>
                                        </p:tgtEl>
                                      </p:cBhvr>
                                    </p:animEffect>
                                  </p:childTnLst>
                                </p:cTn>
                              </p:par>
                              <p:par>
                                <p:cTn id="150" presetID="10" presetClass="entr" presetSubtype="0" fill="hold" nodeType="withEffect">
                                  <p:stCondLst>
                                    <p:cond delay="0"/>
                                  </p:stCondLst>
                                  <p:childTnLst>
                                    <p:set>
                                      <p:cBhvr>
                                        <p:cTn id="151" dur="1" fill="hold">
                                          <p:stCondLst>
                                            <p:cond delay="0"/>
                                          </p:stCondLst>
                                        </p:cTn>
                                        <p:tgtEl>
                                          <p:spTgt spid="20"/>
                                        </p:tgtEl>
                                        <p:attrNameLst>
                                          <p:attrName>style.visibility</p:attrName>
                                        </p:attrNameLst>
                                      </p:cBhvr>
                                      <p:to>
                                        <p:strVal val="visible"/>
                                      </p:to>
                                    </p:set>
                                    <p:animEffect transition="in" filter="fade">
                                      <p:cBhvr>
                                        <p:cTn id="152" dur="1000"/>
                                        <p:tgtEl>
                                          <p:spTgt spid="20"/>
                                        </p:tgtEl>
                                      </p:cBhvr>
                                    </p:animEffect>
                                  </p:childTnLst>
                                </p:cTn>
                              </p:par>
                              <p:par>
                                <p:cTn id="153" presetID="10" presetClass="entr" presetSubtype="0" fill="hold" nodeType="withEffect">
                                  <p:stCondLst>
                                    <p:cond delay="0"/>
                                  </p:stCondLst>
                                  <p:childTnLst>
                                    <p:set>
                                      <p:cBhvr>
                                        <p:cTn id="154" dur="1" fill="hold">
                                          <p:stCondLst>
                                            <p:cond delay="0"/>
                                          </p:stCondLst>
                                        </p:cTn>
                                        <p:tgtEl>
                                          <p:spTgt spid="16"/>
                                        </p:tgtEl>
                                        <p:attrNameLst>
                                          <p:attrName>style.visibility</p:attrName>
                                        </p:attrNameLst>
                                      </p:cBhvr>
                                      <p:to>
                                        <p:strVal val="visible"/>
                                      </p:to>
                                    </p:set>
                                    <p:animEffect transition="in" filter="fade">
                                      <p:cBhvr>
                                        <p:cTn id="155" dur="1250"/>
                                        <p:tgtEl>
                                          <p:spTgt spid="16"/>
                                        </p:tgtEl>
                                      </p:cBhvr>
                                    </p:animEffect>
                                  </p:childTnLst>
                                </p:cTn>
                              </p:par>
                              <p:par>
                                <p:cTn id="156" presetID="10" presetClass="entr" presetSubtype="0" fill="hold" nodeType="withEffect">
                                  <p:stCondLst>
                                    <p:cond delay="0"/>
                                  </p:stCondLst>
                                  <p:childTnLst>
                                    <p:set>
                                      <p:cBhvr>
                                        <p:cTn id="157" dur="1" fill="hold">
                                          <p:stCondLst>
                                            <p:cond delay="0"/>
                                          </p:stCondLst>
                                        </p:cTn>
                                        <p:tgtEl>
                                          <p:spTgt spid="22"/>
                                        </p:tgtEl>
                                        <p:attrNameLst>
                                          <p:attrName>style.visibility</p:attrName>
                                        </p:attrNameLst>
                                      </p:cBhvr>
                                      <p:to>
                                        <p:strVal val="visible"/>
                                      </p:to>
                                    </p:set>
                                    <p:animEffect transition="in" filter="fade">
                                      <p:cBhvr>
                                        <p:cTn id="158" dur="1000"/>
                                        <p:tgtEl>
                                          <p:spTgt spid="22"/>
                                        </p:tgtEl>
                                      </p:cBhvr>
                                    </p:animEffect>
                                  </p:childTnLst>
                                </p:cTn>
                              </p:par>
                              <p:par>
                                <p:cTn id="159" presetID="10" presetClass="exit" presetSubtype="0" fill="hold" grpId="1" nodeType="withEffect">
                                  <p:stCondLst>
                                    <p:cond delay="0"/>
                                  </p:stCondLst>
                                  <p:childTnLst>
                                    <p:animEffect transition="out" filter="fade">
                                      <p:cBhvr>
                                        <p:cTn id="160" dur="1000"/>
                                        <p:tgtEl>
                                          <p:spTgt spid="13"/>
                                        </p:tgtEl>
                                      </p:cBhvr>
                                    </p:animEffect>
                                    <p:set>
                                      <p:cBhvr>
                                        <p:cTn id="161" dur="1" fill="hold">
                                          <p:stCondLst>
                                            <p:cond delay="999"/>
                                          </p:stCondLst>
                                        </p:cTn>
                                        <p:tgtEl>
                                          <p:spTgt spid="13"/>
                                        </p:tgtEl>
                                        <p:attrNameLst>
                                          <p:attrName>style.visibility</p:attrName>
                                        </p:attrNameLst>
                                      </p:cBhvr>
                                      <p:to>
                                        <p:strVal val="hidden"/>
                                      </p:to>
                                    </p:set>
                                  </p:childTnLst>
                                </p:cTn>
                              </p:par>
                              <p:par>
                                <p:cTn id="162" presetID="10" presetClass="exit" presetSubtype="0" fill="hold" grpId="1" nodeType="withEffect">
                                  <p:stCondLst>
                                    <p:cond delay="0"/>
                                  </p:stCondLst>
                                  <p:childTnLst>
                                    <p:animEffect transition="out" filter="fade">
                                      <p:cBhvr>
                                        <p:cTn id="163" dur="1000"/>
                                        <p:tgtEl>
                                          <p:spTgt spid="17"/>
                                        </p:tgtEl>
                                      </p:cBhvr>
                                    </p:animEffect>
                                    <p:set>
                                      <p:cBhvr>
                                        <p:cTn id="164" dur="1" fill="hold">
                                          <p:stCondLst>
                                            <p:cond delay="999"/>
                                          </p:stCondLst>
                                        </p:cTn>
                                        <p:tgtEl>
                                          <p:spTgt spid="17"/>
                                        </p:tgtEl>
                                        <p:attrNameLst>
                                          <p:attrName>style.visibility</p:attrName>
                                        </p:attrNameLst>
                                      </p:cBhvr>
                                      <p:to>
                                        <p:strVal val="hidden"/>
                                      </p:to>
                                    </p:set>
                                  </p:childTnLst>
                                </p:cTn>
                              </p:par>
                              <p:par>
                                <p:cTn id="165" presetID="10" presetClass="exit" presetSubtype="0" fill="hold" grpId="0" nodeType="withEffect">
                                  <p:stCondLst>
                                    <p:cond delay="0"/>
                                  </p:stCondLst>
                                  <p:childTnLst>
                                    <p:animEffect transition="out" filter="fade">
                                      <p:cBhvr>
                                        <p:cTn id="166" dur="1000"/>
                                        <p:tgtEl>
                                          <p:spTgt spid="26"/>
                                        </p:tgtEl>
                                      </p:cBhvr>
                                    </p:animEffect>
                                    <p:set>
                                      <p:cBhvr>
                                        <p:cTn id="167" dur="1" fill="hold">
                                          <p:stCondLst>
                                            <p:cond delay="999"/>
                                          </p:stCondLst>
                                        </p:cTn>
                                        <p:tgtEl>
                                          <p:spTgt spid="26"/>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53" presetClass="entr" presetSubtype="16" fill="hold" grpId="0" nodeType="clickEffect">
                                  <p:stCondLst>
                                    <p:cond delay="0"/>
                                  </p:stCondLst>
                                  <p:childTnLst>
                                    <p:set>
                                      <p:cBhvr>
                                        <p:cTn id="171" dur="1" fill="hold">
                                          <p:stCondLst>
                                            <p:cond delay="0"/>
                                          </p:stCondLst>
                                        </p:cTn>
                                        <p:tgtEl>
                                          <p:spTgt spid="21"/>
                                        </p:tgtEl>
                                        <p:attrNameLst>
                                          <p:attrName>style.visibility</p:attrName>
                                        </p:attrNameLst>
                                      </p:cBhvr>
                                      <p:to>
                                        <p:strVal val="visible"/>
                                      </p:to>
                                    </p:set>
                                    <p:anim calcmode="lin" valueType="num">
                                      <p:cBhvr>
                                        <p:cTn id="172" dur="1250" fill="hold"/>
                                        <p:tgtEl>
                                          <p:spTgt spid="21"/>
                                        </p:tgtEl>
                                        <p:attrNameLst>
                                          <p:attrName>ppt_w</p:attrName>
                                        </p:attrNameLst>
                                      </p:cBhvr>
                                      <p:tavLst>
                                        <p:tav tm="0">
                                          <p:val>
                                            <p:fltVal val="0"/>
                                          </p:val>
                                        </p:tav>
                                        <p:tav tm="100000">
                                          <p:val>
                                            <p:strVal val="#ppt_w"/>
                                          </p:val>
                                        </p:tav>
                                      </p:tavLst>
                                    </p:anim>
                                    <p:anim calcmode="lin" valueType="num">
                                      <p:cBhvr>
                                        <p:cTn id="173" dur="1250" fill="hold"/>
                                        <p:tgtEl>
                                          <p:spTgt spid="21"/>
                                        </p:tgtEl>
                                        <p:attrNameLst>
                                          <p:attrName>ppt_h</p:attrName>
                                        </p:attrNameLst>
                                      </p:cBhvr>
                                      <p:tavLst>
                                        <p:tav tm="0">
                                          <p:val>
                                            <p:fltVal val="0"/>
                                          </p:val>
                                        </p:tav>
                                        <p:tav tm="100000">
                                          <p:val>
                                            <p:strVal val="#ppt_h"/>
                                          </p:val>
                                        </p:tav>
                                      </p:tavLst>
                                    </p:anim>
                                    <p:animEffect transition="in" filter="fade">
                                      <p:cBhvr>
                                        <p:cTn id="174" dur="1250"/>
                                        <p:tgtEl>
                                          <p:spTgt spid="21"/>
                                        </p:tgtEl>
                                      </p:cBhvr>
                                    </p:animEffect>
                                  </p:childTnLst>
                                </p:cTn>
                              </p:par>
                              <p:par>
                                <p:cTn id="175" presetID="10" presetClass="exit" presetSubtype="0" fill="hold" grpId="3" nodeType="withEffect">
                                  <p:stCondLst>
                                    <p:cond delay="0"/>
                                  </p:stCondLst>
                                  <p:childTnLst>
                                    <p:animEffect transition="out" filter="fade">
                                      <p:cBhvr>
                                        <p:cTn id="176" dur="1000"/>
                                        <p:tgtEl>
                                          <p:spTgt spid="15"/>
                                        </p:tgtEl>
                                      </p:cBhvr>
                                    </p:animEffect>
                                    <p:set>
                                      <p:cBhvr>
                                        <p:cTn id="177" dur="1" fill="hold">
                                          <p:stCondLst>
                                            <p:cond delay="999"/>
                                          </p:stCondLst>
                                        </p:cTn>
                                        <p:tgtEl>
                                          <p:spTgt spid="15"/>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42"/>
                                        </p:tgtEl>
                                        <p:attrNameLst>
                                          <p:attrName>style.visibility</p:attrName>
                                        </p:attrNameLst>
                                      </p:cBhvr>
                                      <p:to>
                                        <p:strVal val="visible"/>
                                      </p:to>
                                    </p:set>
                                    <p:animEffect transition="in" filter="fade">
                                      <p:cBhvr>
                                        <p:cTn id="182" dur="1000"/>
                                        <p:tgtEl>
                                          <p:spTgt spid="42"/>
                                        </p:tgtEl>
                                      </p:cBhvr>
                                    </p:animEffect>
                                  </p:childTnLst>
                                </p:cTn>
                              </p:par>
                              <p:par>
                                <p:cTn id="183" presetID="10" presetClass="exit" presetSubtype="0" fill="hold" grpId="1" nodeType="withEffect">
                                  <p:stCondLst>
                                    <p:cond delay="0"/>
                                  </p:stCondLst>
                                  <p:childTnLst>
                                    <p:animEffect transition="out" filter="fade">
                                      <p:cBhvr>
                                        <p:cTn id="184" dur="1000"/>
                                        <p:tgtEl>
                                          <p:spTgt spid="21"/>
                                        </p:tgtEl>
                                      </p:cBhvr>
                                    </p:animEffect>
                                    <p:set>
                                      <p:cBhvr>
                                        <p:cTn id="185" dur="1" fill="hold">
                                          <p:stCondLst>
                                            <p:cond delay="999"/>
                                          </p:stCondLst>
                                        </p:cTn>
                                        <p:tgtEl>
                                          <p:spTgt spid="21"/>
                                        </p:tgtEl>
                                        <p:attrNameLst>
                                          <p:attrName>style.visibility</p:attrName>
                                        </p:attrNameLst>
                                      </p:cBhvr>
                                      <p:to>
                                        <p:strVal val="hidden"/>
                                      </p:to>
                                    </p:se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grpId="0" nodeType="clickEffect">
                                  <p:stCondLst>
                                    <p:cond delay="0"/>
                                  </p:stCondLst>
                                  <p:childTnLst>
                                    <p:set>
                                      <p:cBhvr>
                                        <p:cTn id="189" dur="1" fill="hold">
                                          <p:stCondLst>
                                            <p:cond delay="0"/>
                                          </p:stCondLst>
                                        </p:cTn>
                                        <p:tgtEl>
                                          <p:spTgt spid="2"/>
                                        </p:tgtEl>
                                        <p:attrNameLst>
                                          <p:attrName>style.visibility</p:attrName>
                                        </p:attrNameLst>
                                      </p:cBhvr>
                                      <p:to>
                                        <p:strVal val="visible"/>
                                      </p:to>
                                    </p:set>
                                    <p:animEffect transition="in" filter="fade">
                                      <p:cBhvr>
                                        <p:cTn id="190" dur="500"/>
                                        <p:tgtEl>
                                          <p:spTgt spid="2"/>
                                        </p:tgtEl>
                                      </p:cBhvr>
                                    </p:animEffect>
                                  </p:childTnLst>
                                </p:cTn>
                              </p:par>
                              <p:par>
                                <p:cTn id="191" presetID="10" presetClass="exit" presetSubtype="0" fill="hold" grpId="1" nodeType="withEffect">
                                  <p:stCondLst>
                                    <p:cond delay="0"/>
                                  </p:stCondLst>
                                  <p:childTnLst>
                                    <p:animEffect transition="out" filter="fade">
                                      <p:cBhvr>
                                        <p:cTn id="192" dur="500"/>
                                        <p:tgtEl>
                                          <p:spTgt spid="42"/>
                                        </p:tgtEl>
                                      </p:cBhvr>
                                    </p:animEffect>
                                    <p:set>
                                      <p:cBhvr>
                                        <p:cTn id="193" dur="1" fill="hold">
                                          <p:stCondLst>
                                            <p:cond delay="499"/>
                                          </p:stCondLst>
                                        </p:cTn>
                                        <p:tgtEl>
                                          <p:spTgt spid="42"/>
                                        </p:tgtEl>
                                        <p:attrNameLst>
                                          <p:attrName>style.visibility</p:attrName>
                                        </p:attrNameLst>
                                      </p:cBhvr>
                                      <p:to>
                                        <p:strVal val="hidden"/>
                                      </p:to>
                                    </p:set>
                                  </p:childTnLst>
                                </p:cTn>
                              </p:par>
                            </p:childTnLst>
                          </p:cTn>
                        </p:par>
                      </p:childTnLst>
                    </p:cTn>
                  </p:par>
                  <p:par>
                    <p:cTn id="194" fill="hold">
                      <p:stCondLst>
                        <p:cond delay="indefinite"/>
                      </p:stCondLst>
                      <p:childTnLst>
                        <p:par>
                          <p:cTn id="195" fill="hold">
                            <p:stCondLst>
                              <p:cond delay="0"/>
                            </p:stCondLst>
                            <p:childTnLst>
                              <p:par>
                                <p:cTn id="196" presetID="10" presetClass="exit" presetSubtype="0" fill="hold" grpId="1" nodeType="clickEffect">
                                  <p:stCondLst>
                                    <p:cond delay="0"/>
                                  </p:stCondLst>
                                  <p:childTnLst>
                                    <p:animEffect transition="out" filter="fade">
                                      <p:cBhvr>
                                        <p:cTn id="197" dur="500"/>
                                        <p:tgtEl>
                                          <p:spTgt spid="2"/>
                                        </p:tgtEl>
                                      </p:cBhvr>
                                    </p:animEffect>
                                    <p:set>
                                      <p:cBhvr>
                                        <p:cTn id="198" dur="1" fill="hold">
                                          <p:stCondLst>
                                            <p:cond delay="499"/>
                                          </p:stCondLst>
                                        </p:cTn>
                                        <p:tgtEl>
                                          <p:spTgt spid="2"/>
                                        </p:tgtEl>
                                        <p:attrNameLst>
                                          <p:attrName>style.visibility</p:attrName>
                                        </p:attrNameLst>
                                      </p:cBhvr>
                                      <p:to>
                                        <p:strVal val="hidden"/>
                                      </p:to>
                                    </p:set>
                                  </p:childTnLst>
                                </p:cTn>
                              </p:par>
                              <p:par>
                                <p:cTn id="199" presetID="10" presetClass="entr" presetSubtype="0" fill="hold" nodeType="with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fade">
                                      <p:cBhvr>
                                        <p:cTn id="201" dur="1250"/>
                                        <p:tgtEl>
                                          <p:spTgt spid="11"/>
                                        </p:tgtEl>
                                      </p:cBhvr>
                                    </p:animEffect>
                                  </p:childTnLst>
                                </p:cTn>
                              </p:par>
                            </p:childTnLst>
                          </p:cTn>
                        </p:par>
                        <p:par>
                          <p:cTn id="202" fill="hold">
                            <p:stCondLst>
                              <p:cond delay="1250"/>
                            </p:stCondLst>
                            <p:childTnLst>
                              <p:par>
                                <p:cTn id="203" presetID="6" presetClass="emph" presetSubtype="0" fill="hold" nodeType="afterEffect">
                                  <p:stCondLst>
                                    <p:cond delay="0"/>
                                  </p:stCondLst>
                                  <p:childTnLst>
                                    <p:animScale>
                                      <p:cBhvr>
                                        <p:cTn id="204" dur="2000" fill="hold"/>
                                        <p:tgtEl>
                                          <p:spTgt spid="11"/>
                                        </p:tgtEl>
                                      </p:cBhvr>
                                      <p:by x="200000" y="200000"/>
                                    </p:animScale>
                                  </p:childTnLst>
                                </p:cTn>
                              </p:par>
                              <p:par>
                                <p:cTn id="205" presetID="10" presetClass="exit" presetSubtype="0" fill="hold" nodeType="withEffect">
                                  <p:stCondLst>
                                    <p:cond delay="0"/>
                                  </p:stCondLst>
                                  <p:childTnLst>
                                    <p:animEffect transition="out" filter="fade">
                                      <p:cBhvr>
                                        <p:cTn id="206" dur="500"/>
                                        <p:tgtEl>
                                          <p:spTgt spid="22"/>
                                        </p:tgtEl>
                                      </p:cBhvr>
                                    </p:animEffect>
                                    <p:set>
                                      <p:cBhvr>
                                        <p:cTn id="207" dur="1" fill="hold">
                                          <p:stCondLst>
                                            <p:cond delay="499"/>
                                          </p:stCondLst>
                                        </p:cTn>
                                        <p:tgtEl>
                                          <p:spTgt spid="22"/>
                                        </p:tgtEl>
                                        <p:attrNameLst>
                                          <p:attrName>style.visibility</p:attrName>
                                        </p:attrNameLst>
                                      </p:cBhvr>
                                      <p:to>
                                        <p:strVal val="hidden"/>
                                      </p:to>
                                    </p:set>
                                  </p:childTnLst>
                                </p:cTn>
                              </p:par>
                              <p:par>
                                <p:cTn id="208" presetID="10" presetClass="exit" presetSubtype="0" fill="hold" nodeType="withEffect">
                                  <p:stCondLst>
                                    <p:cond delay="0"/>
                                  </p:stCondLst>
                                  <p:childTnLst>
                                    <p:animEffect transition="out" filter="fade">
                                      <p:cBhvr>
                                        <p:cTn id="209" dur="500"/>
                                        <p:tgtEl>
                                          <p:spTgt spid="18"/>
                                        </p:tgtEl>
                                      </p:cBhvr>
                                    </p:animEffect>
                                    <p:set>
                                      <p:cBhvr>
                                        <p:cTn id="210" dur="1" fill="hold">
                                          <p:stCondLst>
                                            <p:cond delay="499"/>
                                          </p:stCondLst>
                                        </p:cTn>
                                        <p:tgtEl>
                                          <p:spTgt spid="18"/>
                                        </p:tgtEl>
                                        <p:attrNameLst>
                                          <p:attrName>style.visibility</p:attrName>
                                        </p:attrNameLst>
                                      </p:cBhvr>
                                      <p:to>
                                        <p:strVal val="hidden"/>
                                      </p:to>
                                    </p:set>
                                  </p:childTnLst>
                                </p:cTn>
                              </p:par>
                              <p:par>
                                <p:cTn id="211" presetID="10" presetClass="exit" presetSubtype="0" fill="hold" nodeType="withEffect">
                                  <p:stCondLst>
                                    <p:cond delay="0"/>
                                  </p:stCondLst>
                                  <p:childTnLst>
                                    <p:animEffect transition="out" filter="fade">
                                      <p:cBhvr>
                                        <p:cTn id="212" dur="500"/>
                                        <p:tgtEl>
                                          <p:spTgt spid="20"/>
                                        </p:tgtEl>
                                      </p:cBhvr>
                                    </p:animEffect>
                                    <p:set>
                                      <p:cBhvr>
                                        <p:cTn id="213" dur="1" fill="hold">
                                          <p:stCondLst>
                                            <p:cond delay="499"/>
                                          </p:stCondLst>
                                        </p:cTn>
                                        <p:tgtEl>
                                          <p:spTgt spid="20"/>
                                        </p:tgtEl>
                                        <p:attrNameLst>
                                          <p:attrName>style.visibility</p:attrName>
                                        </p:attrNameLst>
                                      </p:cBhvr>
                                      <p:to>
                                        <p:strVal val="hidden"/>
                                      </p:to>
                                    </p:set>
                                  </p:childTnLst>
                                </p:cTn>
                              </p:par>
                              <p:par>
                                <p:cTn id="214" presetID="10" presetClass="exit" presetSubtype="0" fill="hold" nodeType="withEffect">
                                  <p:stCondLst>
                                    <p:cond delay="0"/>
                                  </p:stCondLst>
                                  <p:childTnLst>
                                    <p:animEffect transition="out" filter="fade">
                                      <p:cBhvr>
                                        <p:cTn id="215" dur="500"/>
                                        <p:tgtEl>
                                          <p:spTgt spid="16"/>
                                        </p:tgtEl>
                                      </p:cBhvr>
                                    </p:animEffect>
                                    <p:set>
                                      <p:cBhvr>
                                        <p:cTn id="216" dur="1" fill="hold">
                                          <p:stCondLst>
                                            <p:cond delay="499"/>
                                          </p:stCondLst>
                                        </p:cTn>
                                        <p:tgtEl>
                                          <p:spTgt spid="16"/>
                                        </p:tgtEl>
                                        <p:attrNameLst>
                                          <p:attrName>style.visibility</p:attrName>
                                        </p:attrNameLst>
                                      </p:cBhvr>
                                      <p:to>
                                        <p:strVal val="hidden"/>
                                      </p:to>
                                    </p:set>
                                  </p:childTnLst>
                                </p:cTn>
                              </p:par>
                              <p:par>
                                <p:cTn id="217" presetID="10" presetClass="exit" presetSubtype="0" fill="hold" nodeType="withEffect">
                                  <p:stCondLst>
                                    <p:cond delay="0"/>
                                  </p:stCondLst>
                                  <p:childTnLst>
                                    <p:animEffect transition="out" filter="fade">
                                      <p:cBhvr>
                                        <p:cTn id="218" dur="500"/>
                                        <p:tgtEl>
                                          <p:spTgt spid="6148"/>
                                        </p:tgtEl>
                                      </p:cBhvr>
                                    </p:animEffect>
                                    <p:set>
                                      <p:cBhvr>
                                        <p:cTn id="219" dur="1" fill="hold">
                                          <p:stCondLst>
                                            <p:cond delay="499"/>
                                          </p:stCondLst>
                                        </p:cTn>
                                        <p:tgtEl>
                                          <p:spTgt spid="6148"/>
                                        </p:tgtEl>
                                        <p:attrNameLst>
                                          <p:attrName>style.visibility</p:attrName>
                                        </p:attrNameLst>
                                      </p:cBhvr>
                                      <p:to>
                                        <p:strVal val="hidden"/>
                                      </p:to>
                                    </p:set>
                                  </p:childTnLst>
                                </p:cTn>
                              </p:par>
                              <p:par>
                                <p:cTn id="220" presetID="10" presetClass="exit" presetSubtype="0" fill="hold" nodeType="withEffect">
                                  <p:stCondLst>
                                    <p:cond delay="0"/>
                                  </p:stCondLst>
                                  <p:childTnLst>
                                    <p:animEffect transition="out" filter="fade">
                                      <p:cBhvr>
                                        <p:cTn id="221" dur="500"/>
                                        <p:tgtEl>
                                          <p:spTgt spid="14"/>
                                        </p:tgtEl>
                                      </p:cBhvr>
                                    </p:animEffect>
                                    <p:set>
                                      <p:cBhvr>
                                        <p:cTn id="222" dur="1" fill="hold">
                                          <p:stCondLst>
                                            <p:cond delay="499"/>
                                          </p:stCondLst>
                                        </p:cTn>
                                        <p:tgtEl>
                                          <p:spTgt spid="14"/>
                                        </p:tgtEl>
                                        <p:attrNameLst>
                                          <p:attrName>style.visibility</p:attrName>
                                        </p:attrNameLst>
                                      </p:cBhvr>
                                      <p:to>
                                        <p:strVal val="hidden"/>
                                      </p:to>
                                    </p:set>
                                  </p:childTnLst>
                                </p:cTn>
                              </p:par>
                              <p:par>
                                <p:cTn id="223" presetID="10" presetClass="exit" presetSubtype="0" fill="hold" nodeType="withEffect">
                                  <p:stCondLst>
                                    <p:cond delay="0"/>
                                  </p:stCondLst>
                                  <p:childTnLst>
                                    <p:animEffect transition="out" filter="fade">
                                      <p:cBhvr>
                                        <p:cTn id="224" dur="500"/>
                                        <p:tgtEl>
                                          <p:spTgt spid="24"/>
                                        </p:tgtEl>
                                      </p:cBhvr>
                                    </p:animEffect>
                                    <p:set>
                                      <p:cBhvr>
                                        <p:cTn id="225" dur="1" fill="hold">
                                          <p:stCondLst>
                                            <p:cond delay="499"/>
                                          </p:stCondLst>
                                        </p:cTn>
                                        <p:tgtEl>
                                          <p:spTgt spid="24"/>
                                        </p:tgtEl>
                                        <p:attrNameLst>
                                          <p:attrName>style.visibility</p:attrName>
                                        </p:attrNameLst>
                                      </p:cBhvr>
                                      <p:to>
                                        <p:strVal val="hidden"/>
                                      </p:to>
                                    </p:set>
                                  </p:childTnLst>
                                </p:cTn>
                              </p:par>
                              <p:par>
                                <p:cTn id="226" presetID="10" presetClass="exit" presetSubtype="0" fill="hold" nodeType="withEffect">
                                  <p:stCondLst>
                                    <p:cond delay="0"/>
                                  </p:stCondLst>
                                  <p:childTnLst>
                                    <p:animEffect transition="out" filter="fade">
                                      <p:cBhvr>
                                        <p:cTn id="227" dur="500"/>
                                        <p:tgtEl>
                                          <p:spTgt spid="29"/>
                                        </p:tgtEl>
                                      </p:cBhvr>
                                    </p:animEffect>
                                    <p:set>
                                      <p:cBhvr>
                                        <p:cTn id="228" dur="1" fill="hold">
                                          <p:stCondLst>
                                            <p:cond delay="499"/>
                                          </p:stCondLst>
                                        </p:cTn>
                                        <p:tgtEl>
                                          <p:spTgt spid="29"/>
                                        </p:tgtEl>
                                        <p:attrNameLst>
                                          <p:attrName>style.visibility</p:attrName>
                                        </p:attrNameLst>
                                      </p:cBhvr>
                                      <p:to>
                                        <p:strVal val="hidden"/>
                                      </p:to>
                                    </p:set>
                                  </p:childTnLst>
                                </p:cTn>
                              </p:par>
                            </p:childTnLst>
                          </p:cTn>
                        </p:par>
                      </p:childTnLst>
                    </p:cTn>
                  </p:par>
                  <p:par>
                    <p:cTn id="229" fill="hold">
                      <p:stCondLst>
                        <p:cond delay="indefinite"/>
                      </p:stCondLst>
                      <p:childTnLst>
                        <p:par>
                          <p:cTn id="230" fill="hold">
                            <p:stCondLst>
                              <p:cond delay="0"/>
                            </p:stCondLst>
                            <p:childTnLst>
                              <p:par>
                                <p:cTn id="231" presetID="10" presetClass="exit" presetSubtype="0" fill="hold" nodeType="clickEffect">
                                  <p:stCondLst>
                                    <p:cond delay="0"/>
                                  </p:stCondLst>
                                  <p:childTnLst>
                                    <p:animEffect transition="out" filter="fade">
                                      <p:cBhvr>
                                        <p:cTn id="232" dur="500"/>
                                        <p:tgtEl>
                                          <p:spTgt spid="11"/>
                                        </p:tgtEl>
                                      </p:cBhvr>
                                    </p:animEffect>
                                    <p:set>
                                      <p:cBhvr>
                                        <p:cTn id="233" dur="1" fill="hold">
                                          <p:stCondLst>
                                            <p:cond delay="499"/>
                                          </p:stCondLst>
                                        </p:cTn>
                                        <p:tgtEl>
                                          <p:spTgt spid="11"/>
                                        </p:tgtEl>
                                        <p:attrNameLst>
                                          <p:attrName>style.visibility</p:attrName>
                                        </p:attrNameLst>
                                      </p:cBhvr>
                                      <p:to>
                                        <p:strVal val="hidden"/>
                                      </p:to>
                                    </p:set>
                                  </p:childTnLst>
                                </p:cTn>
                              </p:par>
                              <p:par>
                                <p:cTn id="234" presetID="10" presetClass="entr" presetSubtype="0" fill="hold" nodeType="withEffect">
                                  <p:stCondLst>
                                    <p:cond delay="0"/>
                                  </p:stCondLst>
                                  <p:childTnLst>
                                    <p:set>
                                      <p:cBhvr>
                                        <p:cTn id="235" dur="1" fill="hold">
                                          <p:stCondLst>
                                            <p:cond delay="0"/>
                                          </p:stCondLst>
                                        </p:cTn>
                                        <p:tgtEl>
                                          <p:spTgt spid="39"/>
                                        </p:tgtEl>
                                        <p:attrNameLst>
                                          <p:attrName>style.visibility</p:attrName>
                                        </p:attrNameLst>
                                      </p:cBhvr>
                                      <p:to>
                                        <p:strVal val="visible"/>
                                      </p:to>
                                    </p:set>
                                    <p:animEffect transition="in" filter="fade">
                                      <p:cBhvr>
                                        <p:cTn id="236" dur="1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5" grpId="2"/>
      <p:bldP spid="15" grpId="3"/>
      <p:bldP spid="12" grpId="0"/>
      <p:bldP spid="12" grpId="1"/>
      <p:bldP spid="13" grpId="0"/>
      <p:bldP spid="13" grpId="1"/>
      <p:bldP spid="17" grpId="0"/>
      <p:bldP spid="17" grpId="1"/>
      <p:bldP spid="26" grpId="0"/>
      <p:bldP spid="26" grpId="1"/>
      <p:bldP spid="42" grpId="0" animBg="1"/>
      <p:bldP spid="42" grpId="1" animBg="1"/>
      <p:bldP spid="21" grpId="0" animBg="1"/>
      <p:bldP spid="21" grpId="1" animBg="1"/>
      <p:bldP spid="2" grpId="0" animBg="1"/>
      <p:bldP spid="2"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401DC4C3-41B9-616E-B633-840574E0C7CA}"/>
              </a:ext>
            </a:extLst>
          </p:cNvPr>
          <p:cNvSpPr/>
          <p:nvPr/>
        </p:nvSpPr>
        <p:spPr bwMode="auto">
          <a:xfrm>
            <a:off x="1860329" y="106255"/>
            <a:ext cx="5423343" cy="4675295"/>
          </a:xfrm>
          <a:prstGeom prst="triangle">
            <a:avLst/>
          </a:prstGeom>
          <a:solidFill>
            <a:schemeClr val="accent6">
              <a:lumMod val="20000"/>
              <a:lumOff val="80000"/>
              <a:alpha val="60000"/>
            </a:schemeClr>
          </a:solidFill>
          <a:ln w="76200" cap="flat" cmpd="sng" algn="ctr">
            <a:solidFill>
              <a:srgbClr val="FFFF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9" name="TextBox 8">
            <a:extLst>
              <a:ext uri="{FF2B5EF4-FFF2-40B4-BE49-F238E27FC236}">
                <a16:creationId xmlns:a16="http://schemas.microsoft.com/office/drawing/2014/main" id="{F17FE13C-C86C-0181-DD16-280459055685}"/>
              </a:ext>
            </a:extLst>
          </p:cNvPr>
          <p:cNvSpPr txBox="1"/>
          <p:nvPr/>
        </p:nvSpPr>
        <p:spPr>
          <a:xfrm>
            <a:off x="3543300" y="1722845"/>
            <a:ext cx="2057400" cy="646331"/>
          </a:xfrm>
          <a:prstGeom prst="rect">
            <a:avLst/>
          </a:prstGeom>
          <a:noFill/>
        </p:spPr>
        <p:txBody>
          <a:bodyPr wrap="square">
            <a:spAutoFit/>
          </a:bodyPr>
          <a:lstStyle/>
          <a:p>
            <a:pPr algn="ctr"/>
            <a:r>
              <a:rPr kumimoji="0" lang="en-US" sz="3600" b="1" i="0" u="none" strike="noStrike" kern="1200" cap="none" spc="0" normalizeH="0" baseline="0" noProof="0" dirty="0">
                <a:ln>
                  <a:noFill/>
                </a:ln>
                <a:effectLst>
                  <a:outerShdw blurRad="38100" dist="38100" dir="2700000" algn="tl">
                    <a:srgbClr val="000000">
                      <a:alpha val="43137"/>
                    </a:srgbClr>
                  </a:outerShdw>
                </a:effectLst>
                <a:uLnTx/>
                <a:uFillTx/>
              </a:rPr>
              <a:t>“Clean”</a:t>
            </a:r>
            <a:endParaRPr lang="en-US" sz="1800" dirty="0"/>
          </a:p>
        </p:txBody>
      </p:sp>
      <p:sp>
        <p:nvSpPr>
          <p:cNvPr id="2" name="TextBox 1">
            <a:extLst>
              <a:ext uri="{FF2B5EF4-FFF2-40B4-BE49-F238E27FC236}">
                <a16:creationId xmlns:a16="http://schemas.microsoft.com/office/drawing/2014/main" id="{A700A052-5962-4236-F4D6-9064908F18A9}"/>
              </a:ext>
            </a:extLst>
          </p:cNvPr>
          <p:cNvSpPr txBox="1"/>
          <p:nvPr/>
        </p:nvSpPr>
        <p:spPr>
          <a:xfrm>
            <a:off x="1949751" y="2114550"/>
            <a:ext cx="5244499" cy="830997"/>
          </a:xfrm>
          <a:prstGeom prst="rect">
            <a:avLst/>
          </a:prstGeom>
          <a:noFill/>
        </p:spPr>
        <p:txBody>
          <a:bodyPr wrap="square">
            <a:spAutoFit/>
          </a:bodyPr>
          <a:lstStyle/>
          <a:p>
            <a:pPr algn="ctr">
              <a:spcBef>
                <a:spcPts val="1200"/>
              </a:spcBef>
            </a:pPr>
            <a:r>
              <a:rPr lang="en-US" sz="4800" b="1" dirty="0">
                <a:solidFill>
                  <a:schemeClr val="accent2">
                    <a:lumMod val="20000"/>
                    <a:lumOff val="80000"/>
                  </a:schemeClr>
                </a:solidFill>
                <a:effectLst>
                  <a:outerShdw blurRad="38100" dist="38100" dir="2700000" algn="tl">
                    <a:srgbClr val="000000">
                      <a:alpha val="43137"/>
                    </a:srgbClr>
                  </a:outerShdw>
                </a:effectLst>
              </a:rPr>
              <a:t>Energy Security</a:t>
            </a:r>
          </a:p>
        </p:txBody>
      </p:sp>
      <p:sp>
        <p:nvSpPr>
          <p:cNvPr id="8" name="TextBox 7">
            <a:extLst>
              <a:ext uri="{FF2B5EF4-FFF2-40B4-BE49-F238E27FC236}">
                <a16:creationId xmlns:a16="http://schemas.microsoft.com/office/drawing/2014/main" id="{0F8C2E90-E0E5-38E3-17D7-F37F54626841}"/>
              </a:ext>
            </a:extLst>
          </p:cNvPr>
          <p:cNvSpPr txBox="1"/>
          <p:nvPr/>
        </p:nvSpPr>
        <p:spPr>
          <a:xfrm>
            <a:off x="1860329" y="2952750"/>
            <a:ext cx="5423343" cy="646331"/>
          </a:xfrm>
          <a:prstGeom prst="rect">
            <a:avLst/>
          </a:prstGeom>
          <a:noFill/>
        </p:spPr>
        <p:txBody>
          <a:bodyPr wrap="square">
            <a:spAutoFit/>
          </a:bodyPr>
          <a:lstStyle/>
          <a:p>
            <a:pPr lvl="0" algn="ctr">
              <a:spcBef>
                <a:spcPts val="1200"/>
              </a:spcBef>
              <a:defRPr/>
            </a:pPr>
            <a:r>
              <a:rPr lang="en-US" sz="3600" b="1" dirty="0">
                <a:effectLst>
                  <a:outerShdw blurRad="38100" dist="38100" dir="2700000" algn="tl">
                    <a:srgbClr val="000000">
                      <a:alpha val="43137"/>
                    </a:srgbClr>
                  </a:outerShdw>
                </a:effectLst>
              </a:rPr>
              <a:t>Affordable     Reliable</a:t>
            </a:r>
            <a:endParaRPr kumimoji="0" lang="en-US" sz="3600" b="1" i="0"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endParaRPr>
          </a:p>
        </p:txBody>
      </p:sp>
      <p:sp>
        <p:nvSpPr>
          <p:cNvPr id="11" name="TextBox 10">
            <a:extLst>
              <a:ext uri="{FF2B5EF4-FFF2-40B4-BE49-F238E27FC236}">
                <a16:creationId xmlns:a16="http://schemas.microsoft.com/office/drawing/2014/main" id="{092E43F1-5EF6-3138-B39D-48D2634E7020}"/>
              </a:ext>
            </a:extLst>
          </p:cNvPr>
          <p:cNvSpPr txBox="1"/>
          <p:nvPr/>
        </p:nvSpPr>
        <p:spPr>
          <a:xfrm>
            <a:off x="1901715" y="819150"/>
            <a:ext cx="5340571" cy="830997"/>
          </a:xfrm>
          <a:prstGeom prst="rect">
            <a:avLst/>
          </a:prstGeom>
          <a:noFill/>
        </p:spPr>
        <p:txBody>
          <a:bodyPr wrap="square">
            <a:spAutoFit/>
          </a:bodyPr>
          <a:lstStyle/>
          <a:p>
            <a:pPr algn="ctr">
              <a:spcBef>
                <a:spcPts val="1200"/>
              </a:spcBef>
            </a:pPr>
            <a:r>
              <a:rPr lang="en-US" sz="4800" b="1" dirty="0">
                <a:solidFill>
                  <a:srgbClr val="CCFFCC"/>
                </a:solidFill>
                <a:effectLst>
                  <a:outerShdw blurRad="38100" dist="38100" dir="2700000" algn="tl">
                    <a:srgbClr val="000000">
                      <a:alpha val="43137"/>
                    </a:srgbClr>
                  </a:outerShdw>
                </a:effectLst>
              </a:rPr>
              <a:t>Energy Transition</a:t>
            </a:r>
          </a:p>
        </p:txBody>
      </p:sp>
      <p:sp>
        <p:nvSpPr>
          <p:cNvPr id="13" name="TextBox 12">
            <a:extLst>
              <a:ext uri="{FF2B5EF4-FFF2-40B4-BE49-F238E27FC236}">
                <a16:creationId xmlns:a16="http://schemas.microsoft.com/office/drawing/2014/main" id="{5FA558FD-6B87-A2EA-03F5-0DD08E2BD5F1}"/>
              </a:ext>
            </a:extLst>
          </p:cNvPr>
          <p:cNvSpPr txBox="1"/>
          <p:nvPr/>
        </p:nvSpPr>
        <p:spPr>
          <a:xfrm>
            <a:off x="190500" y="1696819"/>
            <a:ext cx="8763000" cy="646331"/>
          </a:xfrm>
          <a:prstGeom prst="rect">
            <a:avLst/>
          </a:prstGeom>
          <a:noFill/>
        </p:spPr>
        <p:txBody>
          <a:bodyPr wrap="square">
            <a:spAutoFit/>
          </a:bodyPr>
          <a:lstStyle/>
          <a:p>
            <a:pPr algn="ctr"/>
            <a:r>
              <a:rPr lang="en-US" sz="3600" b="1" dirty="0">
                <a:effectLst>
                  <a:outerShdw blurRad="38100" dist="38100" dir="2700000" algn="tl">
                    <a:srgbClr val="000000">
                      <a:alpha val="43137"/>
                    </a:srgbClr>
                  </a:outerShdw>
                </a:effectLst>
              </a:rPr>
              <a:t>f</a:t>
            </a:r>
            <a:r>
              <a:rPr kumimoji="0" lang="en-US" sz="3600" b="1" i="0" u="none" strike="noStrike" kern="1200" cap="none" spc="0" normalizeH="0" baseline="0" noProof="0" dirty="0">
                <a:ln>
                  <a:noFill/>
                </a:ln>
                <a:effectLst>
                  <a:outerShdw blurRad="38100" dist="38100" dir="2700000" algn="tl">
                    <a:srgbClr val="000000">
                      <a:alpha val="43137"/>
                    </a:srgbClr>
                  </a:outerShdw>
                </a:effectLst>
                <a:uLnTx/>
                <a:uFillTx/>
              </a:rPr>
              <a:t>rom </a:t>
            </a:r>
            <a:r>
              <a:rPr lang="en-US" sz="3600" b="1" dirty="0">
                <a:effectLst>
                  <a:outerShdw blurRad="38100" dist="38100" dir="2700000" algn="tl">
                    <a:srgbClr val="000000">
                      <a:alpha val="43137"/>
                    </a:srgbClr>
                  </a:outerShdw>
                </a:effectLst>
              </a:rPr>
              <a:t>Molecules</a:t>
            </a:r>
            <a:r>
              <a:rPr kumimoji="0" lang="en-US" sz="3600" b="1" i="0" u="none" strike="noStrike" kern="1200" cap="none" spc="0" normalizeH="0" noProof="0" dirty="0">
                <a:ln>
                  <a:noFill/>
                </a:ln>
                <a:effectLst>
                  <a:outerShdw blurRad="38100" dist="38100" dir="2700000" algn="tl">
                    <a:srgbClr val="000000">
                      <a:alpha val="43137"/>
                    </a:srgbClr>
                  </a:outerShdw>
                </a:effectLst>
                <a:uLnTx/>
                <a:uFillTx/>
              </a:rPr>
              <a:t> to Electrons?</a:t>
            </a:r>
            <a:endParaRPr lang="en-US" sz="1800" dirty="0"/>
          </a:p>
        </p:txBody>
      </p:sp>
      <p:sp>
        <p:nvSpPr>
          <p:cNvPr id="4" name="TextBox 3">
            <a:extLst>
              <a:ext uri="{FF2B5EF4-FFF2-40B4-BE49-F238E27FC236}">
                <a16:creationId xmlns:a16="http://schemas.microsoft.com/office/drawing/2014/main" id="{E87A1A3D-CCDB-BF37-A30E-123B487CAA0C}"/>
              </a:ext>
            </a:extLst>
          </p:cNvPr>
          <p:cNvSpPr txBox="1"/>
          <p:nvPr/>
        </p:nvSpPr>
        <p:spPr>
          <a:xfrm>
            <a:off x="190500" y="1696819"/>
            <a:ext cx="8763000" cy="646331"/>
          </a:xfrm>
          <a:prstGeom prst="rect">
            <a:avLst/>
          </a:prstGeom>
          <a:noFill/>
        </p:spPr>
        <p:txBody>
          <a:bodyPr wrap="square">
            <a:spAutoFit/>
          </a:bodyPr>
          <a:lstStyle/>
          <a:p>
            <a:pPr algn="ctr"/>
            <a:r>
              <a:rPr lang="en-US" sz="3600" b="1" dirty="0">
                <a:effectLst>
                  <a:outerShdw blurRad="38100" dist="38100" dir="2700000" algn="tl">
                    <a:srgbClr val="000000">
                      <a:alpha val="43137"/>
                    </a:srgbClr>
                  </a:outerShdw>
                </a:effectLst>
              </a:rPr>
              <a:t>f</a:t>
            </a:r>
            <a:r>
              <a:rPr kumimoji="0" lang="en-US" sz="3600" b="1" i="0" u="none" strike="noStrike" kern="1200" cap="none" spc="0" normalizeH="0" baseline="0" noProof="0" dirty="0">
                <a:ln>
                  <a:noFill/>
                </a:ln>
                <a:effectLst>
                  <a:outerShdw blurRad="38100" dist="38100" dir="2700000" algn="tl">
                    <a:srgbClr val="000000">
                      <a:alpha val="43137"/>
                    </a:srgbClr>
                  </a:outerShdw>
                </a:effectLst>
                <a:uLnTx/>
                <a:uFillTx/>
              </a:rPr>
              <a:t>rom “</a:t>
            </a:r>
            <a:r>
              <a:rPr lang="en-US" sz="3600" b="1" dirty="0">
                <a:effectLst>
                  <a:outerShdw blurRad="38100" dist="38100" dir="2700000" algn="tl">
                    <a:srgbClr val="000000">
                      <a:alpha val="43137"/>
                    </a:srgbClr>
                  </a:outerShdw>
                </a:effectLst>
              </a:rPr>
              <a:t>Fossils” to “Renewables?”</a:t>
            </a:r>
            <a:endParaRPr lang="en-US" sz="1800" dirty="0"/>
          </a:p>
        </p:txBody>
      </p:sp>
      <p:sp>
        <p:nvSpPr>
          <p:cNvPr id="12" name="TextBox 11">
            <a:extLst>
              <a:ext uri="{FF2B5EF4-FFF2-40B4-BE49-F238E27FC236}">
                <a16:creationId xmlns:a16="http://schemas.microsoft.com/office/drawing/2014/main" id="{60CF71FC-64AE-F894-E97A-45F5C58D86C4}"/>
              </a:ext>
            </a:extLst>
          </p:cNvPr>
          <p:cNvSpPr txBox="1"/>
          <p:nvPr/>
        </p:nvSpPr>
        <p:spPr>
          <a:xfrm>
            <a:off x="1505772" y="1696819"/>
            <a:ext cx="6132457" cy="646331"/>
          </a:xfrm>
          <a:prstGeom prst="rect">
            <a:avLst/>
          </a:prstGeom>
          <a:noFill/>
        </p:spPr>
        <p:txBody>
          <a:bodyPr wrap="square">
            <a:spAutoFit/>
          </a:bodyPr>
          <a:lstStyle/>
          <a:p>
            <a:pPr algn="ctr"/>
            <a:r>
              <a:rPr lang="en-US" sz="3600" b="1" dirty="0">
                <a:effectLst>
                  <a:outerShdw blurRad="38100" dist="38100" dir="2700000" algn="tl">
                    <a:srgbClr val="000000">
                      <a:alpha val="43137"/>
                    </a:srgbClr>
                  </a:outerShdw>
                </a:effectLst>
              </a:rPr>
              <a:t>f</a:t>
            </a:r>
            <a:r>
              <a:rPr kumimoji="0" lang="en-US" sz="3600" b="1" i="0" u="none" strike="noStrike" kern="1200" cap="none" spc="0" normalizeH="0" baseline="0" noProof="0" dirty="0">
                <a:ln>
                  <a:noFill/>
                </a:ln>
                <a:effectLst>
                  <a:outerShdw blurRad="38100" dist="38100" dir="2700000" algn="tl">
                    <a:srgbClr val="000000">
                      <a:alpha val="43137"/>
                    </a:srgbClr>
                  </a:outerShdw>
                </a:effectLst>
                <a:uLnTx/>
                <a:uFillTx/>
              </a:rPr>
              <a:t>rom “Dirty” to “Clean?”</a:t>
            </a:r>
            <a:endParaRPr lang="en-US" sz="1800" dirty="0"/>
          </a:p>
        </p:txBody>
      </p:sp>
      <p:pic>
        <p:nvPicPr>
          <p:cNvPr id="3" name="Picture 2">
            <a:extLst>
              <a:ext uri="{FF2B5EF4-FFF2-40B4-BE49-F238E27FC236}">
                <a16:creationId xmlns:a16="http://schemas.microsoft.com/office/drawing/2014/main" id="{1194C5D2-64C7-C5AC-8357-A8AF754820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2666999" y="895350"/>
            <a:ext cx="3961394" cy="3886200"/>
          </a:xfrm>
          <a:prstGeom prst="rect">
            <a:avLst/>
          </a:prstGeom>
        </p:spPr>
      </p:pic>
      <p:sp>
        <p:nvSpPr>
          <p:cNvPr id="7" name="TextBox 6">
            <a:extLst>
              <a:ext uri="{FF2B5EF4-FFF2-40B4-BE49-F238E27FC236}">
                <a16:creationId xmlns:a16="http://schemas.microsoft.com/office/drawing/2014/main" id="{C867B8DE-B299-5156-2D7B-6DFCA4BFB3CE}"/>
              </a:ext>
            </a:extLst>
          </p:cNvPr>
          <p:cNvSpPr txBox="1"/>
          <p:nvPr/>
        </p:nvSpPr>
        <p:spPr>
          <a:xfrm>
            <a:off x="4349215" y="1174067"/>
            <a:ext cx="327334"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1</a:t>
            </a:r>
          </a:p>
        </p:txBody>
      </p:sp>
      <p:sp>
        <p:nvSpPr>
          <p:cNvPr id="10" name="TextBox 9">
            <a:extLst>
              <a:ext uri="{FF2B5EF4-FFF2-40B4-BE49-F238E27FC236}">
                <a16:creationId xmlns:a16="http://schemas.microsoft.com/office/drawing/2014/main" id="{CCBA8D35-5484-500B-AA6E-58235C07ABDC}"/>
              </a:ext>
            </a:extLst>
          </p:cNvPr>
          <p:cNvSpPr txBox="1"/>
          <p:nvPr/>
        </p:nvSpPr>
        <p:spPr>
          <a:xfrm>
            <a:off x="4185548" y="1841271"/>
            <a:ext cx="327334"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2</a:t>
            </a:r>
          </a:p>
        </p:txBody>
      </p:sp>
      <p:sp>
        <p:nvSpPr>
          <p:cNvPr id="14" name="TextBox 13">
            <a:extLst>
              <a:ext uri="{FF2B5EF4-FFF2-40B4-BE49-F238E27FC236}">
                <a16:creationId xmlns:a16="http://schemas.microsoft.com/office/drawing/2014/main" id="{BFCF972E-E4BB-FF50-42C9-8E19F6C37FBB}"/>
              </a:ext>
            </a:extLst>
          </p:cNvPr>
          <p:cNvSpPr txBox="1"/>
          <p:nvPr/>
        </p:nvSpPr>
        <p:spPr>
          <a:xfrm>
            <a:off x="3735193" y="2577339"/>
            <a:ext cx="327334"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3</a:t>
            </a:r>
          </a:p>
        </p:txBody>
      </p:sp>
      <p:sp>
        <p:nvSpPr>
          <p:cNvPr id="15" name="TextBox 14">
            <a:extLst>
              <a:ext uri="{FF2B5EF4-FFF2-40B4-BE49-F238E27FC236}">
                <a16:creationId xmlns:a16="http://schemas.microsoft.com/office/drawing/2014/main" id="{06F495A5-5E23-F66C-045B-FA92F97C3111}"/>
              </a:ext>
            </a:extLst>
          </p:cNvPr>
          <p:cNvSpPr txBox="1"/>
          <p:nvPr/>
        </p:nvSpPr>
        <p:spPr>
          <a:xfrm>
            <a:off x="4257483" y="2502138"/>
            <a:ext cx="327334"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4</a:t>
            </a:r>
          </a:p>
        </p:txBody>
      </p:sp>
      <p:sp>
        <p:nvSpPr>
          <p:cNvPr id="16" name="TextBox 15">
            <a:extLst>
              <a:ext uri="{FF2B5EF4-FFF2-40B4-BE49-F238E27FC236}">
                <a16:creationId xmlns:a16="http://schemas.microsoft.com/office/drawing/2014/main" id="{B244DDA7-40CB-94F3-FE4A-6F384FEEAF5F}"/>
              </a:ext>
            </a:extLst>
          </p:cNvPr>
          <p:cNvSpPr txBox="1"/>
          <p:nvPr/>
        </p:nvSpPr>
        <p:spPr>
          <a:xfrm>
            <a:off x="4912762" y="2495550"/>
            <a:ext cx="327334"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5</a:t>
            </a:r>
          </a:p>
        </p:txBody>
      </p:sp>
      <p:sp>
        <p:nvSpPr>
          <p:cNvPr id="17" name="TextBox 16">
            <a:extLst>
              <a:ext uri="{FF2B5EF4-FFF2-40B4-BE49-F238E27FC236}">
                <a16:creationId xmlns:a16="http://schemas.microsoft.com/office/drawing/2014/main" id="{17E8F22D-9F4F-159B-6A94-243E5885850E}"/>
              </a:ext>
            </a:extLst>
          </p:cNvPr>
          <p:cNvSpPr txBox="1"/>
          <p:nvPr/>
        </p:nvSpPr>
        <p:spPr>
          <a:xfrm>
            <a:off x="5374878" y="2714595"/>
            <a:ext cx="327334"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6</a:t>
            </a:r>
          </a:p>
        </p:txBody>
      </p:sp>
      <p:sp>
        <p:nvSpPr>
          <p:cNvPr id="18" name="TextBox 17">
            <a:extLst>
              <a:ext uri="{FF2B5EF4-FFF2-40B4-BE49-F238E27FC236}">
                <a16:creationId xmlns:a16="http://schemas.microsoft.com/office/drawing/2014/main" id="{F806B575-7FB0-7DB6-611F-483683280B77}"/>
              </a:ext>
            </a:extLst>
          </p:cNvPr>
          <p:cNvSpPr txBox="1"/>
          <p:nvPr/>
        </p:nvSpPr>
        <p:spPr>
          <a:xfrm>
            <a:off x="3274683" y="2998917"/>
            <a:ext cx="327334"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7</a:t>
            </a:r>
          </a:p>
        </p:txBody>
      </p:sp>
      <p:sp>
        <p:nvSpPr>
          <p:cNvPr id="19" name="TextBox 18">
            <a:extLst>
              <a:ext uri="{FF2B5EF4-FFF2-40B4-BE49-F238E27FC236}">
                <a16:creationId xmlns:a16="http://schemas.microsoft.com/office/drawing/2014/main" id="{12517BB5-13FD-F9ED-A6F8-DAB6ADD9FFF8}"/>
              </a:ext>
            </a:extLst>
          </p:cNvPr>
          <p:cNvSpPr txBox="1"/>
          <p:nvPr/>
        </p:nvSpPr>
        <p:spPr>
          <a:xfrm>
            <a:off x="4676549" y="3218826"/>
            <a:ext cx="327334"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8</a:t>
            </a:r>
          </a:p>
        </p:txBody>
      </p:sp>
      <p:sp>
        <p:nvSpPr>
          <p:cNvPr id="20" name="TextBox 19">
            <a:extLst>
              <a:ext uri="{FF2B5EF4-FFF2-40B4-BE49-F238E27FC236}">
                <a16:creationId xmlns:a16="http://schemas.microsoft.com/office/drawing/2014/main" id="{2188D670-5256-978A-D87C-D9AC8692A121}"/>
              </a:ext>
            </a:extLst>
          </p:cNvPr>
          <p:cNvSpPr txBox="1"/>
          <p:nvPr/>
        </p:nvSpPr>
        <p:spPr>
          <a:xfrm>
            <a:off x="3352800" y="4048095"/>
            <a:ext cx="327334"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9</a:t>
            </a:r>
          </a:p>
        </p:txBody>
      </p:sp>
      <p:sp>
        <p:nvSpPr>
          <p:cNvPr id="21" name="TextBox 20">
            <a:extLst>
              <a:ext uri="{FF2B5EF4-FFF2-40B4-BE49-F238E27FC236}">
                <a16:creationId xmlns:a16="http://schemas.microsoft.com/office/drawing/2014/main" id="{68011A95-54B7-28BA-325A-0596948E22FB}"/>
              </a:ext>
            </a:extLst>
          </p:cNvPr>
          <p:cNvSpPr txBox="1"/>
          <p:nvPr/>
        </p:nvSpPr>
        <p:spPr>
          <a:xfrm>
            <a:off x="4572000" y="4257585"/>
            <a:ext cx="470000"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10</a:t>
            </a:r>
          </a:p>
        </p:txBody>
      </p:sp>
      <p:sp>
        <p:nvSpPr>
          <p:cNvPr id="22" name="TextBox 21">
            <a:extLst>
              <a:ext uri="{FF2B5EF4-FFF2-40B4-BE49-F238E27FC236}">
                <a16:creationId xmlns:a16="http://schemas.microsoft.com/office/drawing/2014/main" id="{66BC0B92-7537-A2AA-5156-1FBE83A99579}"/>
              </a:ext>
            </a:extLst>
          </p:cNvPr>
          <p:cNvSpPr txBox="1"/>
          <p:nvPr/>
        </p:nvSpPr>
        <p:spPr>
          <a:xfrm>
            <a:off x="4966942" y="3924240"/>
            <a:ext cx="455830"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11</a:t>
            </a:r>
          </a:p>
        </p:txBody>
      </p:sp>
      <p:sp>
        <p:nvSpPr>
          <p:cNvPr id="23" name="TextBox 22">
            <a:extLst>
              <a:ext uri="{FF2B5EF4-FFF2-40B4-BE49-F238E27FC236}">
                <a16:creationId xmlns:a16="http://schemas.microsoft.com/office/drawing/2014/main" id="{7CBE6B5B-521D-41E8-ABDC-FD81505A92CA}"/>
              </a:ext>
            </a:extLst>
          </p:cNvPr>
          <p:cNvSpPr txBox="1"/>
          <p:nvPr/>
        </p:nvSpPr>
        <p:spPr>
          <a:xfrm>
            <a:off x="4977028" y="3505260"/>
            <a:ext cx="470000"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12</a:t>
            </a:r>
          </a:p>
        </p:txBody>
      </p:sp>
      <p:sp>
        <p:nvSpPr>
          <p:cNvPr id="24" name="TextBox 23">
            <a:extLst>
              <a:ext uri="{FF2B5EF4-FFF2-40B4-BE49-F238E27FC236}">
                <a16:creationId xmlns:a16="http://schemas.microsoft.com/office/drawing/2014/main" id="{3CD76848-D5DB-0C26-06EC-4A81C1041DB4}"/>
              </a:ext>
            </a:extLst>
          </p:cNvPr>
          <p:cNvSpPr txBox="1"/>
          <p:nvPr/>
        </p:nvSpPr>
        <p:spPr>
          <a:xfrm>
            <a:off x="5977311" y="3500560"/>
            <a:ext cx="470000" cy="400110"/>
          </a:xfrm>
          <a:prstGeom prst="rect">
            <a:avLst/>
          </a:prstGeom>
          <a:noFill/>
        </p:spPr>
        <p:txBody>
          <a:bodyPr wrap="none" rtlCol="0">
            <a:spAutoFit/>
          </a:bodyPr>
          <a:lstStyle/>
          <a:p>
            <a:r>
              <a:rPr lang="en-US" sz="2000" b="1" dirty="0">
                <a:solidFill>
                  <a:schemeClr val="accent2">
                    <a:lumMod val="40000"/>
                    <a:lumOff val="60000"/>
                  </a:schemeClr>
                </a:solidFill>
                <a:effectLst>
                  <a:outerShdw blurRad="38100" dist="38100" dir="2700000" algn="tl">
                    <a:srgbClr val="000000">
                      <a:alpha val="43137"/>
                    </a:srgbClr>
                  </a:outerShdw>
                </a:effectLst>
              </a:rPr>
              <a:t>13</a:t>
            </a:r>
          </a:p>
        </p:txBody>
      </p:sp>
      <p:sp>
        <p:nvSpPr>
          <p:cNvPr id="5" name="Rectangle 4">
            <a:extLst>
              <a:ext uri="{FF2B5EF4-FFF2-40B4-BE49-F238E27FC236}">
                <a16:creationId xmlns:a16="http://schemas.microsoft.com/office/drawing/2014/main" id="{2681FE01-71D3-A9DD-678D-CE81B66AF7EC}"/>
              </a:ext>
            </a:extLst>
          </p:cNvPr>
          <p:cNvSpPr/>
          <p:nvPr/>
        </p:nvSpPr>
        <p:spPr>
          <a:xfrm>
            <a:off x="3220956" y="2159058"/>
            <a:ext cx="2600243" cy="1323439"/>
          </a:xfrm>
          <a:prstGeom prst="rect">
            <a:avLst/>
          </a:prstGeom>
          <a:noFill/>
          <a:ln w="9525">
            <a:noFill/>
            <a:miter lim="800000"/>
            <a:headEnd/>
            <a:tailEnd/>
          </a:ln>
          <a:effectLst/>
        </p:spPr>
        <p:txBody>
          <a:bodyPr anchor="b" anchorCtr="1"/>
          <a:lstStyle/>
          <a:p>
            <a:pPr algn="ctr">
              <a:spcBef>
                <a:spcPts val="1200"/>
              </a:spcBef>
            </a:pPr>
            <a:r>
              <a:rPr lang="en-US" sz="4000" b="1" dirty="0">
                <a:effectLst>
                  <a:outerShdw blurRad="38100" dist="38100" dir="2700000" algn="tl">
                    <a:srgbClr val="000000">
                      <a:alpha val="43137"/>
                    </a:srgbClr>
                  </a:outerShdw>
                </a:effectLst>
                <a:latin typeface="+mn-lt"/>
                <a:ea typeface="+mj-ea"/>
                <a:cs typeface="+mj-cs"/>
              </a:rPr>
              <a:t>Trade Offs</a:t>
            </a:r>
          </a:p>
        </p:txBody>
      </p:sp>
      <p:sp>
        <p:nvSpPr>
          <p:cNvPr id="25" name="TextBox 24">
            <a:extLst>
              <a:ext uri="{FF2B5EF4-FFF2-40B4-BE49-F238E27FC236}">
                <a16:creationId xmlns:a16="http://schemas.microsoft.com/office/drawing/2014/main" id="{A723E23A-6C78-C2E8-CF25-E4EE2005CFCE}"/>
              </a:ext>
            </a:extLst>
          </p:cNvPr>
          <p:cNvSpPr txBox="1"/>
          <p:nvPr/>
        </p:nvSpPr>
        <p:spPr>
          <a:xfrm>
            <a:off x="3842621" y="335603"/>
            <a:ext cx="1356914" cy="584775"/>
          </a:xfrm>
          <a:prstGeom prst="rect">
            <a:avLst/>
          </a:prstGeom>
          <a:solidFill>
            <a:schemeClr val="accent2">
              <a:lumMod val="20000"/>
              <a:lumOff val="80000"/>
            </a:schemeClr>
          </a:solidFill>
          <a:scene3d>
            <a:camera prst="orthographicFront"/>
            <a:lightRig rig="threePt" dir="t"/>
          </a:scene3d>
          <a:sp3d>
            <a:bevelT/>
          </a:sp3d>
        </p:spPr>
        <p:txBody>
          <a:bodyPr wrap="square" rtlCol="0">
            <a:spAutoFit/>
          </a:bodyPr>
          <a:lstStyle>
            <a:defPPr>
              <a:defRPr lang="en-US"/>
            </a:defPPr>
            <a:lvl1pPr algn="ctr">
              <a:defRPr sz="2000" b="1">
                <a:solidFill>
                  <a:srgbClr val="66FF66"/>
                </a:solidFill>
                <a:effectLst>
                  <a:outerShdw blurRad="38100" dist="38100" dir="2700000" algn="tl">
                    <a:srgbClr val="000000">
                      <a:alpha val="43137"/>
                    </a:srgbClr>
                  </a:out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DADADA">
                    <a:lumMod val="10000"/>
                  </a:srgbClr>
                </a:solidFill>
                <a:effectLst>
                  <a:outerShdw blurRad="38100" dist="38100" dir="2700000" algn="tl">
                    <a:srgbClr val="000000">
                      <a:alpha val="43137"/>
                    </a:srgbClr>
                  </a:outerShdw>
                </a:effectLst>
                <a:uLnTx/>
                <a:uFillTx/>
                <a:latin typeface="+mj-lt"/>
                <a:ea typeface="+mn-ea"/>
                <a:cs typeface="+mn-cs"/>
              </a:rPr>
              <a:t>100%</a:t>
            </a:r>
          </a:p>
        </p:txBody>
      </p:sp>
      <p:sp>
        <p:nvSpPr>
          <p:cNvPr id="26" name="TextBox 25">
            <a:extLst>
              <a:ext uri="{FF2B5EF4-FFF2-40B4-BE49-F238E27FC236}">
                <a16:creationId xmlns:a16="http://schemas.microsoft.com/office/drawing/2014/main" id="{2F4B33D4-0943-8F1B-76A7-C4FD5EB1C9F8}"/>
              </a:ext>
            </a:extLst>
          </p:cNvPr>
          <p:cNvSpPr txBox="1"/>
          <p:nvPr/>
        </p:nvSpPr>
        <p:spPr>
          <a:xfrm>
            <a:off x="1839286" y="4206702"/>
            <a:ext cx="972797" cy="584775"/>
          </a:xfrm>
          <a:prstGeom prst="rect">
            <a:avLst/>
          </a:prstGeom>
          <a:solidFill>
            <a:schemeClr val="accent2">
              <a:lumMod val="20000"/>
              <a:lumOff val="80000"/>
            </a:schemeClr>
          </a:solidFill>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DADADA">
                    <a:lumMod val="10000"/>
                  </a:srgbClr>
                </a:solidFill>
                <a:effectLst>
                  <a:outerShdw blurRad="38100" dist="38100" dir="2700000" algn="tl">
                    <a:srgbClr val="000000">
                      <a:alpha val="43137"/>
                    </a:srgbClr>
                  </a:outerShdw>
                </a:effectLst>
                <a:uLnTx/>
                <a:uFillTx/>
                <a:latin typeface="Arial" charset="0"/>
                <a:ea typeface="+mn-ea"/>
                <a:cs typeface="+mn-cs"/>
              </a:rPr>
              <a:t>0%</a:t>
            </a:r>
          </a:p>
        </p:txBody>
      </p:sp>
      <p:sp>
        <p:nvSpPr>
          <p:cNvPr id="27" name="TextBox 26">
            <a:extLst>
              <a:ext uri="{FF2B5EF4-FFF2-40B4-BE49-F238E27FC236}">
                <a16:creationId xmlns:a16="http://schemas.microsoft.com/office/drawing/2014/main" id="{E764EFB0-CD50-23EC-D0DF-ABEB884F82BC}"/>
              </a:ext>
            </a:extLst>
          </p:cNvPr>
          <p:cNvSpPr txBox="1"/>
          <p:nvPr/>
        </p:nvSpPr>
        <p:spPr>
          <a:xfrm>
            <a:off x="6348112" y="4182893"/>
            <a:ext cx="992462" cy="584775"/>
          </a:xfrm>
          <a:prstGeom prst="rect">
            <a:avLst/>
          </a:prstGeom>
          <a:solidFill>
            <a:schemeClr val="accent2">
              <a:lumMod val="20000"/>
              <a:lumOff val="80000"/>
            </a:schemeClr>
          </a:solidFill>
          <a:scene3d>
            <a:camera prst="orthographicFront"/>
            <a:lightRig rig="threePt" dir="t"/>
          </a:scene3d>
          <a:sp3d>
            <a:bevelT/>
          </a:sp3d>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DADADA">
                    <a:lumMod val="10000"/>
                  </a:srgbClr>
                </a:solidFill>
                <a:effectLst>
                  <a:outerShdw blurRad="38100" dist="38100" dir="2700000" algn="tl">
                    <a:srgbClr val="000000">
                      <a:alpha val="43137"/>
                    </a:srgbClr>
                  </a:outerShdw>
                </a:effectLst>
                <a:uLnTx/>
                <a:uFillTx/>
                <a:latin typeface="Arial" charset="0"/>
                <a:ea typeface="+mn-ea"/>
                <a:cs typeface="+mn-cs"/>
              </a:rPr>
              <a:t>0%</a:t>
            </a:r>
          </a:p>
        </p:txBody>
      </p:sp>
    </p:spTree>
    <p:extLst>
      <p:ext uri="{BB962C8B-B14F-4D97-AF65-F5344CB8AC3E}">
        <p14:creationId xmlns:p14="http://schemas.microsoft.com/office/powerpoint/2010/main" val="36871776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25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2" nodeType="clickEffect">
                                  <p:stCondLst>
                                    <p:cond delay="0"/>
                                  </p:stCondLst>
                                  <p:childTnLst>
                                    <p:animMotion origin="layout" path="M 0 4.69136E-6 L 0 0.2287 " pathEditMode="relative" rAng="0" ptsTypes="AA">
                                      <p:cBhvr>
                                        <p:cTn id="16" dur="1250" fill="hold"/>
                                        <p:tgtEl>
                                          <p:spTgt spid="2"/>
                                        </p:tgtEl>
                                        <p:attrNameLst>
                                          <p:attrName>ppt_x</p:attrName>
                                          <p:attrName>ppt_y</p:attrName>
                                        </p:attrNameLst>
                                      </p:cBhvr>
                                      <p:rCtr x="0" y="11420"/>
                                    </p:animMotion>
                                  </p:childTnLst>
                                </p:cTn>
                              </p:par>
                              <p:par>
                                <p:cTn id="17" presetID="42" presetClass="path" presetSubtype="0" accel="50000" decel="50000" fill="hold" grpId="1" nodeType="withEffect">
                                  <p:stCondLst>
                                    <p:cond delay="0"/>
                                  </p:stCondLst>
                                  <p:childTnLst>
                                    <p:animMotion origin="layout" path="M 0 -3.33333E-6 L 0 0.2287 " pathEditMode="relative" rAng="0" ptsTypes="AA">
                                      <p:cBhvr>
                                        <p:cTn id="18" dur="1250" fill="hold"/>
                                        <p:tgtEl>
                                          <p:spTgt spid="8"/>
                                        </p:tgtEl>
                                        <p:attrNameLst>
                                          <p:attrName>ppt_x</p:attrName>
                                          <p:attrName>ppt_y</p:attrName>
                                        </p:attrNameLst>
                                      </p:cBhvr>
                                      <p:rCtr x="0" y="11605"/>
                                    </p:animMotion>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25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25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13"/>
                                        </p:tgtEl>
                                      </p:cBhvr>
                                    </p:animEffect>
                                    <p:set>
                                      <p:cBhvr>
                                        <p:cTn id="33" dur="1" fill="hold">
                                          <p:stCondLst>
                                            <p:cond delay="499"/>
                                          </p:stCondLst>
                                        </p:cTn>
                                        <p:tgtEl>
                                          <p:spTgt spid="13"/>
                                        </p:tgtEl>
                                        <p:attrNameLst>
                                          <p:attrName>style.visibility</p:attrName>
                                        </p:attrNameLst>
                                      </p:cBhvr>
                                      <p:to>
                                        <p:strVal val="hidden"/>
                                      </p:to>
                                    </p:set>
                                  </p:childTnLst>
                                </p:cTn>
                              </p:par>
                              <p:par>
                                <p:cTn id="34" presetID="10"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25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4"/>
                                        </p:tgtEl>
                                      </p:cBhvr>
                                    </p:animEffect>
                                    <p:set>
                                      <p:cBhvr>
                                        <p:cTn id="41" dur="1" fill="hold">
                                          <p:stCondLst>
                                            <p:cond delay="499"/>
                                          </p:stCondLst>
                                        </p:cTn>
                                        <p:tgtEl>
                                          <p:spTgt spid="4"/>
                                        </p:tgtEl>
                                        <p:attrNameLst>
                                          <p:attrName>style.visibility</p:attrName>
                                        </p:attrNameLst>
                                      </p:cBhvr>
                                      <p:to>
                                        <p:strVal val="hidden"/>
                                      </p:to>
                                    </p:set>
                                  </p:childTnLst>
                                </p:cTn>
                              </p:par>
                              <p:par>
                                <p:cTn id="42" presetID="10"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25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11"/>
                                        </p:tgtEl>
                                      </p:cBhvr>
                                    </p:animEffect>
                                    <p:set>
                                      <p:cBhvr>
                                        <p:cTn id="49" dur="1" fill="hold">
                                          <p:stCondLst>
                                            <p:cond delay="499"/>
                                          </p:stCondLst>
                                        </p:cTn>
                                        <p:tgtEl>
                                          <p:spTgt spid="11"/>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2"/>
                                        </p:tgtEl>
                                      </p:cBhvr>
                                    </p:animEffect>
                                    <p:set>
                                      <p:cBhvr>
                                        <p:cTn id="52" dur="1" fill="hold">
                                          <p:stCondLst>
                                            <p:cond delay="499"/>
                                          </p:stCondLst>
                                        </p:cTn>
                                        <p:tgtEl>
                                          <p:spTgt spid="2"/>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250"/>
                                        <p:tgtEl>
                                          <p:spTgt spid="9"/>
                                        </p:tgtEl>
                                      </p:cBhvr>
                                    </p:animEffect>
                                  </p:childTnLst>
                                </p:cTn>
                              </p:par>
                              <p:par>
                                <p:cTn id="56" presetID="42" presetClass="path" presetSubtype="0" accel="50000" decel="50000" fill="hold" grpId="1" nodeType="withEffect">
                                  <p:stCondLst>
                                    <p:cond delay="0"/>
                                  </p:stCondLst>
                                  <p:childTnLst>
                                    <p:animMotion origin="layout" path="M 0 -8.64198E-7 L 0 -0.12562 " pathEditMode="relative" rAng="0" ptsTypes="AA">
                                      <p:cBhvr>
                                        <p:cTn id="57" dur="2000" fill="hold"/>
                                        <p:tgtEl>
                                          <p:spTgt spid="9"/>
                                        </p:tgtEl>
                                        <p:attrNameLst>
                                          <p:attrName>ppt_x</p:attrName>
                                          <p:attrName>ppt_y</p:attrName>
                                        </p:attrNameLst>
                                      </p:cBhvr>
                                      <p:rCtr x="0" y="-6296"/>
                                    </p:animMotion>
                                  </p:childTnLst>
                                </p:cTn>
                              </p:par>
                              <p:par>
                                <p:cTn id="58" presetID="10" presetClass="exit" presetSubtype="0" fill="hold" grpId="1"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2000"/>
                                        <p:tgtEl>
                                          <p:spTgt spid="6"/>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p:cTn id="68" dur="1500" fill="hold"/>
                                        <p:tgtEl>
                                          <p:spTgt spid="3"/>
                                        </p:tgtEl>
                                        <p:attrNameLst>
                                          <p:attrName>ppt_w</p:attrName>
                                        </p:attrNameLst>
                                      </p:cBhvr>
                                      <p:tavLst>
                                        <p:tav tm="0">
                                          <p:val>
                                            <p:fltVal val="0"/>
                                          </p:val>
                                        </p:tav>
                                        <p:tav tm="100000">
                                          <p:val>
                                            <p:strVal val="#ppt_w"/>
                                          </p:val>
                                        </p:tav>
                                      </p:tavLst>
                                    </p:anim>
                                    <p:anim calcmode="lin" valueType="num">
                                      <p:cBhvr>
                                        <p:cTn id="69" dur="1500" fill="hold"/>
                                        <p:tgtEl>
                                          <p:spTgt spid="3"/>
                                        </p:tgtEl>
                                        <p:attrNameLst>
                                          <p:attrName>ppt_h</p:attrName>
                                        </p:attrNameLst>
                                      </p:cBhvr>
                                      <p:tavLst>
                                        <p:tav tm="0">
                                          <p:val>
                                            <p:fltVal val="0"/>
                                          </p:val>
                                        </p:tav>
                                        <p:tav tm="100000">
                                          <p:val>
                                            <p:strVal val="#ppt_h"/>
                                          </p:val>
                                        </p:tav>
                                      </p:tavLst>
                                    </p:anim>
                                    <p:animEffect transition="in" filter="fade">
                                      <p:cBhvr>
                                        <p:cTn id="70" dur="1500"/>
                                        <p:tgtEl>
                                          <p:spTgt spid="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250"/>
                                        <p:tgtEl>
                                          <p:spTgt spid="7"/>
                                        </p:tgtEl>
                                      </p:cBhvr>
                                    </p:animEffect>
                                  </p:childTnLst>
                                </p:cTn>
                              </p:par>
                            </p:childTnLst>
                          </p:cTn>
                        </p:par>
                        <p:par>
                          <p:cTn id="76" fill="hold">
                            <p:stCondLst>
                              <p:cond delay="250"/>
                            </p:stCondLst>
                            <p:childTnLst>
                              <p:par>
                                <p:cTn id="77" presetID="10" presetClass="entr" presetSubtype="0"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250"/>
                                        <p:tgtEl>
                                          <p:spTgt spid="10"/>
                                        </p:tgtEl>
                                      </p:cBhvr>
                                    </p:animEffect>
                                  </p:childTnLst>
                                </p:cTn>
                              </p:par>
                            </p:childTnLst>
                          </p:cTn>
                        </p:par>
                        <p:par>
                          <p:cTn id="80" fill="hold">
                            <p:stCondLst>
                              <p:cond delay="500"/>
                            </p:stCondLst>
                            <p:childTnLst>
                              <p:par>
                                <p:cTn id="81" presetID="10" presetClass="entr" presetSubtype="0"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250"/>
                                        <p:tgtEl>
                                          <p:spTgt spid="14"/>
                                        </p:tgtEl>
                                      </p:cBhvr>
                                    </p:animEffect>
                                  </p:childTnLst>
                                </p:cTn>
                              </p:par>
                            </p:childTnLst>
                          </p:cTn>
                        </p:par>
                        <p:par>
                          <p:cTn id="84" fill="hold">
                            <p:stCondLst>
                              <p:cond delay="750"/>
                            </p:stCondLst>
                            <p:childTnLst>
                              <p:par>
                                <p:cTn id="85" presetID="10" presetClass="entr" presetSubtype="0"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fade">
                                      <p:cBhvr>
                                        <p:cTn id="87" dur="250"/>
                                        <p:tgtEl>
                                          <p:spTgt spid="15"/>
                                        </p:tgtEl>
                                      </p:cBhvr>
                                    </p:animEffect>
                                  </p:childTnLst>
                                </p:cTn>
                              </p:par>
                            </p:childTnLst>
                          </p:cTn>
                        </p:par>
                        <p:par>
                          <p:cTn id="88" fill="hold">
                            <p:stCondLst>
                              <p:cond delay="1000"/>
                            </p:stCondLst>
                            <p:childTnLst>
                              <p:par>
                                <p:cTn id="89" presetID="10" presetClass="entr" presetSubtype="0"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250"/>
                                        <p:tgtEl>
                                          <p:spTgt spid="16"/>
                                        </p:tgtEl>
                                      </p:cBhvr>
                                    </p:animEffect>
                                  </p:childTnLst>
                                </p:cTn>
                              </p:par>
                            </p:childTnLst>
                          </p:cTn>
                        </p:par>
                        <p:par>
                          <p:cTn id="92" fill="hold">
                            <p:stCondLst>
                              <p:cond delay="1250"/>
                            </p:stCondLst>
                            <p:childTnLst>
                              <p:par>
                                <p:cTn id="93" presetID="10" presetClass="entr" presetSubtype="0" fill="hold" grpId="0" nodeType="after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250"/>
                                        <p:tgtEl>
                                          <p:spTgt spid="17"/>
                                        </p:tgtEl>
                                      </p:cBhvr>
                                    </p:animEffect>
                                  </p:childTnLst>
                                </p:cTn>
                              </p:par>
                            </p:childTnLst>
                          </p:cTn>
                        </p:par>
                        <p:par>
                          <p:cTn id="96" fill="hold">
                            <p:stCondLst>
                              <p:cond delay="1500"/>
                            </p:stCondLst>
                            <p:childTnLst>
                              <p:par>
                                <p:cTn id="97" presetID="10" presetClass="entr" presetSubtype="0" fill="hold" grpId="0" nodeType="after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250"/>
                                        <p:tgtEl>
                                          <p:spTgt spid="18"/>
                                        </p:tgtEl>
                                      </p:cBhvr>
                                    </p:animEffect>
                                  </p:childTnLst>
                                </p:cTn>
                              </p:par>
                            </p:childTnLst>
                          </p:cTn>
                        </p:par>
                        <p:par>
                          <p:cTn id="100" fill="hold">
                            <p:stCondLst>
                              <p:cond delay="1750"/>
                            </p:stCondLst>
                            <p:childTnLst>
                              <p:par>
                                <p:cTn id="101" presetID="10" presetClass="entr" presetSubtype="0"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250"/>
                                        <p:tgtEl>
                                          <p:spTgt spid="19"/>
                                        </p:tgtEl>
                                      </p:cBhvr>
                                    </p:animEffect>
                                  </p:childTnLst>
                                </p:cTn>
                              </p:par>
                            </p:childTnLst>
                          </p:cTn>
                        </p:par>
                        <p:par>
                          <p:cTn id="104" fill="hold">
                            <p:stCondLst>
                              <p:cond delay="2000"/>
                            </p:stCondLst>
                            <p:childTnLst>
                              <p:par>
                                <p:cTn id="105" presetID="10" presetClass="entr" presetSubtype="0" fill="hold" grpId="0"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250"/>
                                        <p:tgtEl>
                                          <p:spTgt spid="20"/>
                                        </p:tgtEl>
                                      </p:cBhvr>
                                    </p:animEffect>
                                  </p:childTnLst>
                                </p:cTn>
                              </p:par>
                            </p:childTnLst>
                          </p:cTn>
                        </p:par>
                        <p:par>
                          <p:cTn id="108" fill="hold">
                            <p:stCondLst>
                              <p:cond delay="2250"/>
                            </p:stCondLst>
                            <p:childTnLst>
                              <p:par>
                                <p:cTn id="109" presetID="10" presetClass="entr" presetSubtype="0"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fade">
                                      <p:cBhvr>
                                        <p:cTn id="111" dur="250"/>
                                        <p:tgtEl>
                                          <p:spTgt spid="21"/>
                                        </p:tgtEl>
                                      </p:cBhvr>
                                    </p:animEffect>
                                  </p:childTnLst>
                                </p:cTn>
                              </p:par>
                            </p:childTnLst>
                          </p:cTn>
                        </p:par>
                        <p:par>
                          <p:cTn id="112" fill="hold">
                            <p:stCondLst>
                              <p:cond delay="2500"/>
                            </p:stCondLst>
                            <p:childTnLst>
                              <p:par>
                                <p:cTn id="113" presetID="10" presetClass="entr" presetSubtype="0" fill="hold" grpId="0" nodeType="afterEffect">
                                  <p:stCondLst>
                                    <p:cond delay="0"/>
                                  </p:stCondLst>
                                  <p:childTnLst>
                                    <p:set>
                                      <p:cBhvr>
                                        <p:cTn id="114" dur="1" fill="hold">
                                          <p:stCondLst>
                                            <p:cond delay="0"/>
                                          </p:stCondLst>
                                        </p:cTn>
                                        <p:tgtEl>
                                          <p:spTgt spid="22"/>
                                        </p:tgtEl>
                                        <p:attrNameLst>
                                          <p:attrName>style.visibility</p:attrName>
                                        </p:attrNameLst>
                                      </p:cBhvr>
                                      <p:to>
                                        <p:strVal val="visible"/>
                                      </p:to>
                                    </p:set>
                                    <p:animEffect transition="in" filter="fade">
                                      <p:cBhvr>
                                        <p:cTn id="115" dur="250"/>
                                        <p:tgtEl>
                                          <p:spTgt spid="22"/>
                                        </p:tgtEl>
                                      </p:cBhvr>
                                    </p:animEffect>
                                  </p:childTnLst>
                                </p:cTn>
                              </p:par>
                            </p:childTnLst>
                          </p:cTn>
                        </p:par>
                        <p:par>
                          <p:cTn id="116" fill="hold">
                            <p:stCondLst>
                              <p:cond delay="2750"/>
                            </p:stCondLst>
                            <p:childTnLst>
                              <p:par>
                                <p:cTn id="117" presetID="10" presetClass="entr" presetSubtype="0" fill="hold" grpId="0" nodeType="afterEffect">
                                  <p:stCondLst>
                                    <p:cond delay="0"/>
                                  </p:stCondLst>
                                  <p:childTnLst>
                                    <p:set>
                                      <p:cBhvr>
                                        <p:cTn id="118" dur="1" fill="hold">
                                          <p:stCondLst>
                                            <p:cond delay="0"/>
                                          </p:stCondLst>
                                        </p:cTn>
                                        <p:tgtEl>
                                          <p:spTgt spid="23"/>
                                        </p:tgtEl>
                                        <p:attrNameLst>
                                          <p:attrName>style.visibility</p:attrName>
                                        </p:attrNameLst>
                                      </p:cBhvr>
                                      <p:to>
                                        <p:strVal val="visible"/>
                                      </p:to>
                                    </p:set>
                                    <p:animEffect transition="in" filter="fade">
                                      <p:cBhvr>
                                        <p:cTn id="119" dur="250"/>
                                        <p:tgtEl>
                                          <p:spTgt spid="23"/>
                                        </p:tgtEl>
                                      </p:cBhvr>
                                    </p:animEffect>
                                  </p:childTnLst>
                                </p:cTn>
                              </p:par>
                            </p:childTnLst>
                          </p:cTn>
                        </p:par>
                        <p:par>
                          <p:cTn id="120" fill="hold">
                            <p:stCondLst>
                              <p:cond delay="3000"/>
                            </p:stCondLst>
                            <p:childTnLst>
                              <p:par>
                                <p:cTn id="121" presetID="10" presetClass="entr" presetSubtype="0" fill="hold" grpId="0" nodeType="after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fade">
                                      <p:cBhvr>
                                        <p:cTn id="123" dur="250"/>
                                        <p:tgtEl>
                                          <p:spTgt spid="24"/>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xit" presetSubtype="0" fill="hold" nodeType="clickEffect">
                                  <p:stCondLst>
                                    <p:cond delay="0"/>
                                  </p:stCondLst>
                                  <p:childTnLst>
                                    <p:animEffect transition="out" filter="fade">
                                      <p:cBhvr>
                                        <p:cTn id="127" dur="1000"/>
                                        <p:tgtEl>
                                          <p:spTgt spid="3"/>
                                        </p:tgtEl>
                                      </p:cBhvr>
                                    </p:animEffect>
                                    <p:set>
                                      <p:cBhvr>
                                        <p:cTn id="128" dur="1" fill="hold">
                                          <p:stCondLst>
                                            <p:cond delay="999"/>
                                          </p:stCondLst>
                                        </p:cTn>
                                        <p:tgtEl>
                                          <p:spTgt spid="3"/>
                                        </p:tgtEl>
                                        <p:attrNameLst>
                                          <p:attrName>style.visibility</p:attrName>
                                        </p:attrNameLst>
                                      </p:cBhvr>
                                      <p:to>
                                        <p:strVal val="hidden"/>
                                      </p:to>
                                    </p:set>
                                  </p:childTnLst>
                                </p:cTn>
                              </p:par>
                              <p:par>
                                <p:cTn id="129" presetID="10" presetClass="exit" presetSubtype="0" fill="hold" grpId="2" nodeType="withEffect">
                                  <p:stCondLst>
                                    <p:cond delay="0"/>
                                  </p:stCondLst>
                                  <p:childTnLst>
                                    <p:animEffect transition="out" filter="fade">
                                      <p:cBhvr>
                                        <p:cTn id="130" dur="1000"/>
                                        <p:tgtEl>
                                          <p:spTgt spid="4"/>
                                        </p:tgtEl>
                                      </p:cBhvr>
                                    </p:animEffect>
                                    <p:set>
                                      <p:cBhvr>
                                        <p:cTn id="131" dur="1" fill="hold">
                                          <p:stCondLst>
                                            <p:cond delay="999"/>
                                          </p:stCondLst>
                                        </p:cTn>
                                        <p:tgtEl>
                                          <p:spTgt spid="4"/>
                                        </p:tgtEl>
                                        <p:attrNameLst>
                                          <p:attrName>style.visibility</p:attrName>
                                        </p:attrNameLst>
                                      </p:cBhvr>
                                      <p:to>
                                        <p:strVal val="hidden"/>
                                      </p:to>
                                    </p:set>
                                  </p:childTnLst>
                                </p:cTn>
                              </p:par>
                              <p:par>
                                <p:cTn id="132" presetID="10" presetClass="exit" presetSubtype="0" fill="hold" grpId="1" nodeType="withEffect">
                                  <p:stCondLst>
                                    <p:cond delay="0"/>
                                  </p:stCondLst>
                                  <p:childTnLst>
                                    <p:animEffect transition="out" filter="fade">
                                      <p:cBhvr>
                                        <p:cTn id="133" dur="1000"/>
                                        <p:tgtEl>
                                          <p:spTgt spid="7"/>
                                        </p:tgtEl>
                                      </p:cBhvr>
                                    </p:animEffect>
                                    <p:set>
                                      <p:cBhvr>
                                        <p:cTn id="134" dur="1" fill="hold">
                                          <p:stCondLst>
                                            <p:cond delay="999"/>
                                          </p:stCondLst>
                                        </p:cTn>
                                        <p:tgtEl>
                                          <p:spTgt spid="7"/>
                                        </p:tgtEl>
                                        <p:attrNameLst>
                                          <p:attrName>style.visibility</p:attrName>
                                        </p:attrNameLst>
                                      </p:cBhvr>
                                      <p:to>
                                        <p:strVal val="hidden"/>
                                      </p:to>
                                    </p:set>
                                  </p:childTnLst>
                                </p:cTn>
                              </p:par>
                              <p:par>
                                <p:cTn id="135" presetID="10" presetClass="exit" presetSubtype="0" fill="hold" grpId="1" nodeType="withEffect">
                                  <p:stCondLst>
                                    <p:cond delay="0"/>
                                  </p:stCondLst>
                                  <p:childTnLst>
                                    <p:animEffect transition="out" filter="fade">
                                      <p:cBhvr>
                                        <p:cTn id="136" dur="1000"/>
                                        <p:tgtEl>
                                          <p:spTgt spid="10"/>
                                        </p:tgtEl>
                                      </p:cBhvr>
                                    </p:animEffect>
                                    <p:set>
                                      <p:cBhvr>
                                        <p:cTn id="137" dur="1" fill="hold">
                                          <p:stCondLst>
                                            <p:cond delay="999"/>
                                          </p:stCondLst>
                                        </p:cTn>
                                        <p:tgtEl>
                                          <p:spTgt spid="10"/>
                                        </p:tgtEl>
                                        <p:attrNameLst>
                                          <p:attrName>style.visibility</p:attrName>
                                        </p:attrNameLst>
                                      </p:cBhvr>
                                      <p:to>
                                        <p:strVal val="hidden"/>
                                      </p:to>
                                    </p:set>
                                  </p:childTnLst>
                                </p:cTn>
                              </p:par>
                              <p:par>
                                <p:cTn id="138" presetID="10" presetClass="exit" presetSubtype="0" fill="hold" grpId="1" nodeType="withEffect">
                                  <p:stCondLst>
                                    <p:cond delay="0"/>
                                  </p:stCondLst>
                                  <p:childTnLst>
                                    <p:animEffect transition="out" filter="fade">
                                      <p:cBhvr>
                                        <p:cTn id="139" dur="1000"/>
                                        <p:tgtEl>
                                          <p:spTgt spid="14"/>
                                        </p:tgtEl>
                                      </p:cBhvr>
                                    </p:animEffect>
                                    <p:set>
                                      <p:cBhvr>
                                        <p:cTn id="140" dur="1" fill="hold">
                                          <p:stCondLst>
                                            <p:cond delay="999"/>
                                          </p:stCondLst>
                                        </p:cTn>
                                        <p:tgtEl>
                                          <p:spTgt spid="14"/>
                                        </p:tgtEl>
                                        <p:attrNameLst>
                                          <p:attrName>style.visibility</p:attrName>
                                        </p:attrNameLst>
                                      </p:cBhvr>
                                      <p:to>
                                        <p:strVal val="hidden"/>
                                      </p:to>
                                    </p:set>
                                  </p:childTnLst>
                                </p:cTn>
                              </p:par>
                              <p:par>
                                <p:cTn id="141" presetID="10" presetClass="exit" presetSubtype="0" fill="hold" grpId="1" nodeType="withEffect">
                                  <p:stCondLst>
                                    <p:cond delay="0"/>
                                  </p:stCondLst>
                                  <p:childTnLst>
                                    <p:animEffect transition="out" filter="fade">
                                      <p:cBhvr>
                                        <p:cTn id="142" dur="1000"/>
                                        <p:tgtEl>
                                          <p:spTgt spid="15"/>
                                        </p:tgtEl>
                                      </p:cBhvr>
                                    </p:animEffect>
                                    <p:set>
                                      <p:cBhvr>
                                        <p:cTn id="143" dur="1" fill="hold">
                                          <p:stCondLst>
                                            <p:cond delay="999"/>
                                          </p:stCondLst>
                                        </p:cTn>
                                        <p:tgtEl>
                                          <p:spTgt spid="15"/>
                                        </p:tgtEl>
                                        <p:attrNameLst>
                                          <p:attrName>style.visibility</p:attrName>
                                        </p:attrNameLst>
                                      </p:cBhvr>
                                      <p:to>
                                        <p:strVal val="hidden"/>
                                      </p:to>
                                    </p:set>
                                  </p:childTnLst>
                                </p:cTn>
                              </p:par>
                              <p:par>
                                <p:cTn id="144" presetID="10" presetClass="exit" presetSubtype="0" fill="hold" grpId="1" nodeType="withEffect">
                                  <p:stCondLst>
                                    <p:cond delay="0"/>
                                  </p:stCondLst>
                                  <p:childTnLst>
                                    <p:animEffect transition="out" filter="fade">
                                      <p:cBhvr>
                                        <p:cTn id="145" dur="1000"/>
                                        <p:tgtEl>
                                          <p:spTgt spid="16"/>
                                        </p:tgtEl>
                                      </p:cBhvr>
                                    </p:animEffect>
                                    <p:set>
                                      <p:cBhvr>
                                        <p:cTn id="146" dur="1" fill="hold">
                                          <p:stCondLst>
                                            <p:cond delay="999"/>
                                          </p:stCondLst>
                                        </p:cTn>
                                        <p:tgtEl>
                                          <p:spTgt spid="16"/>
                                        </p:tgtEl>
                                        <p:attrNameLst>
                                          <p:attrName>style.visibility</p:attrName>
                                        </p:attrNameLst>
                                      </p:cBhvr>
                                      <p:to>
                                        <p:strVal val="hidden"/>
                                      </p:to>
                                    </p:set>
                                  </p:childTnLst>
                                </p:cTn>
                              </p:par>
                              <p:par>
                                <p:cTn id="147" presetID="10" presetClass="exit" presetSubtype="0" fill="hold" grpId="1" nodeType="withEffect">
                                  <p:stCondLst>
                                    <p:cond delay="0"/>
                                  </p:stCondLst>
                                  <p:childTnLst>
                                    <p:animEffect transition="out" filter="fade">
                                      <p:cBhvr>
                                        <p:cTn id="148" dur="1000"/>
                                        <p:tgtEl>
                                          <p:spTgt spid="17"/>
                                        </p:tgtEl>
                                      </p:cBhvr>
                                    </p:animEffect>
                                    <p:set>
                                      <p:cBhvr>
                                        <p:cTn id="149" dur="1" fill="hold">
                                          <p:stCondLst>
                                            <p:cond delay="999"/>
                                          </p:stCondLst>
                                        </p:cTn>
                                        <p:tgtEl>
                                          <p:spTgt spid="17"/>
                                        </p:tgtEl>
                                        <p:attrNameLst>
                                          <p:attrName>style.visibility</p:attrName>
                                        </p:attrNameLst>
                                      </p:cBhvr>
                                      <p:to>
                                        <p:strVal val="hidden"/>
                                      </p:to>
                                    </p:set>
                                  </p:childTnLst>
                                </p:cTn>
                              </p:par>
                              <p:par>
                                <p:cTn id="150" presetID="10" presetClass="exit" presetSubtype="0" fill="hold" grpId="1" nodeType="withEffect">
                                  <p:stCondLst>
                                    <p:cond delay="0"/>
                                  </p:stCondLst>
                                  <p:childTnLst>
                                    <p:animEffect transition="out" filter="fade">
                                      <p:cBhvr>
                                        <p:cTn id="151" dur="1000"/>
                                        <p:tgtEl>
                                          <p:spTgt spid="18"/>
                                        </p:tgtEl>
                                      </p:cBhvr>
                                    </p:animEffect>
                                    <p:set>
                                      <p:cBhvr>
                                        <p:cTn id="152" dur="1" fill="hold">
                                          <p:stCondLst>
                                            <p:cond delay="999"/>
                                          </p:stCondLst>
                                        </p:cTn>
                                        <p:tgtEl>
                                          <p:spTgt spid="18"/>
                                        </p:tgtEl>
                                        <p:attrNameLst>
                                          <p:attrName>style.visibility</p:attrName>
                                        </p:attrNameLst>
                                      </p:cBhvr>
                                      <p:to>
                                        <p:strVal val="hidden"/>
                                      </p:to>
                                    </p:set>
                                  </p:childTnLst>
                                </p:cTn>
                              </p:par>
                              <p:par>
                                <p:cTn id="153" presetID="10" presetClass="exit" presetSubtype="0" fill="hold" grpId="1" nodeType="withEffect">
                                  <p:stCondLst>
                                    <p:cond delay="0"/>
                                  </p:stCondLst>
                                  <p:childTnLst>
                                    <p:animEffect transition="out" filter="fade">
                                      <p:cBhvr>
                                        <p:cTn id="154" dur="1000"/>
                                        <p:tgtEl>
                                          <p:spTgt spid="19"/>
                                        </p:tgtEl>
                                      </p:cBhvr>
                                    </p:animEffect>
                                    <p:set>
                                      <p:cBhvr>
                                        <p:cTn id="155" dur="1" fill="hold">
                                          <p:stCondLst>
                                            <p:cond delay="999"/>
                                          </p:stCondLst>
                                        </p:cTn>
                                        <p:tgtEl>
                                          <p:spTgt spid="19"/>
                                        </p:tgtEl>
                                        <p:attrNameLst>
                                          <p:attrName>style.visibility</p:attrName>
                                        </p:attrNameLst>
                                      </p:cBhvr>
                                      <p:to>
                                        <p:strVal val="hidden"/>
                                      </p:to>
                                    </p:set>
                                  </p:childTnLst>
                                </p:cTn>
                              </p:par>
                              <p:par>
                                <p:cTn id="156" presetID="10" presetClass="exit" presetSubtype="0" fill="hold" grpId="1" nodeType="withEffect">
                                  <p:stCondLst>
                                    <p:cond delay="0"/>
                                  </p:stCondLst>
                                  <p:childTnLst>
                                    <p:animEffect transition="out" filter="fade">
                                      <p:cBhvr>
                                        <p:cTn id="157" dur="1000"/>
                                        <p:tgtEl>
                                          <p:spTgt spid="20"/>
                                        </p:tgtEl>
                                      </p:cBhvr>
                                    </p:animEffect>
                                    <p:set>
                                      <p:cBhvr>
                                        <p:cTn id="158" dur="1" fill="hold">
                                          <p:stCondLst>
                                            <p:cond delay="999"/>
                                          </p:stCondLst>
                                        </p:cTn>
                                        <p:tgtEl>
                                          <p:spTgt spid="20"/>
                                        </p:tgtEl>
                                        <p:attrNameLst>
                                          <p:attrName>style.visibility</p:attrName>
                                        </p:attrNameLst>
                                      </p:cBhvr>
                                      <p:to>
                                        <p:strVal val="hidden"/>
                                      </p:to>
                                    </p:set>
                                  </p:childTnLst>
                                </p:cTn>
                              </p:par>
                              <p:par>
                                <p:cTn id="159" presetID="10" presetClass="exit" presetSubtype="0" fill="hold" grpId="1" nodeType="withEffect">
                                  <p:stCondLst>
                                    <p:cond delay="0"/>
                                  </p:stCondLst>
                                  <p:childTnLst>
                                    <p:animEffect transition="out" filter="fade">
                                      <p:cBhvr>
                                        <p:cTn id="160" dur="1000"/>
                                        <p:tgtEl>
                                          <p:spTgt spid="21"/>
                                        </p:tgtEl>
                                      </p:cBhvr>
                                    </p:animEffect>
                                    <p:set>
                                      <p:cBhvr>
                                        <p:cTn id="161" dur="1" fill="hold">
                                          <p:stCondLst>
                                            <p:cond delay="999"/>
                                          </p:stCondLst>
                                        </p:cTn>
                                        <p:tgtEl>
                                          <p:spTgt spid="21"/>
                                        </p:tgtEl>
                                        <p:attrNameLst>
                                          <p:attrName>style.visibility</p:attrName>
                                        </p:attrNameLst>
                                      </p:cBhvr>
                                      <p:to>
                                        <p:strVal val="hidden"/>
                                      </p:to>
                                    </p:set>
                                  </p:childTnLst>
                                </p:cTn>
                              </p:par>
                              <p:par>
                                <p:cTn id="162" presetID="10" presetClass="exit" presetSubtype="0" fill="hold" grpId="1" nodeType="withEffect">
                                  <p:stCondLst>
                                    <p:cond delay="0"/>
                                  </p:stCondLst>
                                  <p:childTnLst>
                                    <p:animEffect transition="out" filter="fade">
                                      <p:cBhvr>
                                        <p:cTn id="163" dur="1000"/>
                                        <p:tgtEl>
                                          <p:spTgt spid="22"/>
                                        </p:tgtEl>
                                      </p:cBhvr>
                                    </p:animEffect>
                                    <p:set>
                                      <p:cBhvr>
                                        <p:cTn id="164" dur="1" fill="hold">
                                          <p:stCondLst>
                                            <p:cond delay="999"/>
                                          </p:stCondLst>
                                        </p:cTn>
                                        <p:tgtEl>
                                          <p:spTgt spid="22"/>
                                        </p:tgtEl>
                                        <p:attrNameLst>
                                          <p:attrName>style.visibility</p:attrName>
                                        </p:attrNameLst>
                                      </p:cBhvr>
                                      <p:to>
                                        <p:strVal val="hidden"/>
                                      </p:to>
                                    </p:set>
                                  </p:childTnLst>
                                </p:cTn>
                              </p:par>
                              <p:par>
                                <p:cTn id="165" presetID="10" presetClass="exit" presetSubtype="0" fill="hold" grpId="1" nodeType="withEffect">
                                  <p:stCondLst>
                                    <p:cond delay="0"/>
                                  </p:stCondLst>
                                  <p:childTnLst>
                                    <p:animEffect transition="out" filter="fade">
                                      <p:cBhvr>
                                        <p:cTn id="166" dur="1000"/>
                                        <p:tgtEl>
                                          <p:spTgt spid="23"/>
                                        </p:tgtEl>
                                      </p:cBhvr>
                                    </p:animEffect>
                                    <p:set>
                                      <p:cBhvr>
                                        <p:cTn id="167" dur="1" fill="hold">
                                          <p:stCondLst>
                                            <p:cond delay="999"/>
                                          </p:stCondLst>
                                        </p:cTn>
                                        <p:tgtEl>
                                          <p:spTgt spid="23"/>
                                        </p:tgtEl>
                                        <p:attrNameLst>
                                          <p:attrName>style.visibility</p:attrName>
                                        </p:attrNameLst>
                                      </p:cBhvr>
                                      <p:to>
                                        <p:strVal val="hidden"/>
                                      </p:to>
                                    </p:set>
                                  </p:childTnLst>
                                </p:cTn>
                              </p:par>
                              <p:par>
                                <p:cTn id="168" presetID="10" presetClass="exit" presetSubtype="0" fill="hold" grpId="1" nodeType="withEffect">
                                  <p:stCondLst>
                                    <p:cond delay="0"/>
                                  </p:stCondLst>
                                  <p:childTnLst>
                                    <p:animEffect transition="out" filter="fade">
                                      <p:cBhvr>
                                        <p:cTn id="169" dur="1000"/>
                                        <p:tgtEl>
                                          <p:spTgt spid="24"/>
                                        </p:tgtEl>
                                      </p:cBhvr>
                                    </p:animEffect>
                                    <p:set>
                                      <p:cBhvr>
                                        <p:cTn id="170" dur="1" fill="hold">
                                          <p:stCondLst>
                                            <p:cond delay="999"/>
                                          </p:stCondLst>
                                        </p:cTn>
                                        <p:tgtEl>
                                          <p:spTgt spid="24"/>
                                        </p:tgtEl>
                                        <p:attrNameLst>
                                          <p:attrName>style.visibility</p:attrName>
                                        </p:attrNameLst>
                                      </p:cBhvr>
                                      <p:to>
                                        <p:strVal val="hidden"/>
                                      </p:to>
                                    </p:set>
                                  </p:childTnLst>
                                </p:cTn>
                              </p:par>
                            </p:childTnLst>
                          </p:cTn>
                        </p:par>
                      </p:childTnLst>
                    </p:cTn>
                  </p:par>
                  <p:par>
                    <p:cTn id="171" fill="hold">
                      <p:stCondLst>
                        <p:cond delay="indefinite"/>
                      </p:stCondLst>
                      <p:childTnLst>
                        <p:par>
                          <p:cTn id="172" fill="hold">
                            <p:stCondLst>
                              <p:cond delay="0"/>
                            </p:stCondLst>
                            <p:childTnLst>
                              <p:par>
                                <p:cTn id="173" presetID="53" presetClass="entr" presetSubtype="16" fill="hold" grpId="0" nodeType="clickEffect">
                                  <p:stCondLst>
                                    <p:cond delay="0"/>
                                  </p:stCondLst>
                                  <p:childTnLst>
                                    <p:set>
                                      <p:cBhvr>
                                        <p:cTn id="174" dur="1" fill="hold">
                                          <p:stCondLst>
                                            <p:cond delay="0"/>
                                          </p:stCondLst>
                                        </p:cTn>
                                        <p:tgtEl>
                                          <p:spTgt spid="25"/>
                                        </p:tgtEl>
                                        <p:attrNameLst>
                                          <p:attrName>style.visibility</p:attrName>
                                        </p:attrNameLst>
                                      </p:cBhvr>
                                      <p:to>
                                        <p:strVal val="visible"/>
                                      </p:to>
                                    </p:set>
                                    <p:anim calcmode="lin" valueType="num">
                                      <p:cBhvr>
                                        <p:cTn id="175" dur="1250" fill="hold"/>
                                        <p:tgtEl>
                                          <p:spTgt spid="25"/>
                                        </p:tgtEl>
                                        <p:attrNameLst>
                                          <p:attrName>ppt_w</p:attrName>
                                        </p:attrNameLst>
                                      </p:cBhvr>
                                      <p:tavLst>
                                        <p:tav tm="0">
                                          <p:val>
                                            <p:fltVal val="0"/>
                                          </p:val>
                                        </p:tav>
                                        <p:tav tm="100000">
                                          <p:val>
                                            <p:strVal val="#ppt_w"/>
                                          </p:val>
                                        </p:tav>
                                      </p:tavLst>
                                    </p:anim>
                                    <p:anim calcmode="lin" valueType="num">
                                      <p:cBhvr>
                                        <p:cTn id="176" dur="1250" fill="hold"/>
                                        <p:tgtEl>
                                          <p:spTgt spid="25"/>
                                        </p:tgtEl>
                                        <p:attrNameLst>
                                          <p:attrName>ppt_h</p:attrName>
                                        </p:attrNameLst>
                                      </p:cBhvr>
                                      <p:tavLst>
                                        <p:tav tm="0">
                                          <p:val>
                                            <p:fltVal val="0"/>
                                          </p:val>
                                        </p:tav>
                                        <p:tav tm="100000">
                                          <p:val>
                                            <p:strVal val="#ppt_h"/>
                                          </p:val>
                                        </p:tav>
                                      </p:tavLst>
                                    </p:anim>
                                    <p:animEffect transition="in" filter="fade">
                                      <p:cBhvr>
                                        <p:cTn id="177" dur="1250"/>
                                        <p:tgtEl>
                                          <p:spTgt spid="25"/>
                                        </p:tgtEl>
                                      </p:cBhvr>
                                    </p:animEffect>
                                  </p:childTnLst>
                                </p:cTn>
                              </p:par>
                            </p:childTnLst>
                          </p:cTn>
                        </p:par>
                        <p:par>
                          <p:cTn id="178" fill="hold">
                            <p:stCondLst>
                              <p:cond delay="1250"/>
                            </p:stCondLst>
                            <p:childTnLst>
                              <p:par>
                                <p:cTn id="179" presetID="53" presetClass="entr" presetSubtype="16" fill="hold" grpId="0" nodeType="afterEffect">
                                  <p:stCondLst>
                                    <p:cond delay="0"/>
                                  </p:stCondLst>
                                  <p:childTnLst>
                                    <p:set>
                                      <p:cBhvr>
                                        <p:cTn id="180" dur="1" fill="hold">
                                          <p:stCondLst>
                                            <p:cond delay="0"/>
                                          </p:stCondLst>
                                        </p:cTn>
                                        <p:tgtEl>
                                          <p:spTgt spid="26"/>
                                        </p:tgtEl>
                                        <p:attrNameLst>
                                          <p:attrName>style.visibility</p:attrName>
                                        </p:attrNameLst>
                                      </p:cBhvr>
                                      <p:to>
                                        <p:strVal val="visible"/>
                                      </p:to>
                                    </p:set>
                                    <p:anim calcmode="lin" valueType="num">
                                      <p:cBhvr>
                                        <p:cTn id="181" dur="1250" fill="hold"/>
                                        <p:tgtEl>
                                          <p:spTgt spid="26"/>
                                        </p:tgtEl>
                                        <p:attrNameLst>
                                          <p:attrName>ppt_w</p:attrName>
                                        </p:attrNameLst>
                                      </p:cBhvr>
                                      <p:tavLst>
                                        <p:tav tm="0">
                                          <p:val>
                                            <p:fltVal val="0"/>
                                          </p:val>
                                        </p:tav>
                                        <p:tav tm="100000">
                                          <p:val>
                                            <p:strVal val="#ppt_w"/>
                                          </p:val>
                                        </p:tav>
                                      </p:tavLst>
                                    </p:anim>
                                    <p:anim calcmode="lin" valueType="num">
                                      <p:cBhvr>
                                        <p:cTn id="182" dur="1250" fill="hold"/>
                                        <p:tgtEl>
                                          <p:spTgt spid="26"/>
                                        </p:tgtEl>
                                        <p:attrNameLst>
                                          <p:attrName>ppt_h</p:attrName>
                                        </p:attrNameLst>
                                      </p:cBhvr>
                                      <p:tavLst>
                                        <p:tav tm="0">
                                          <p:val>
                                            <p:fltVal val="0"/>
                                          </p:val>
                                        </p:tav>
                                        <p:tav tm="100000">
                                          <p:val>
                                            <p:strVal val="#ppt_h"/>
                                          </p:val>
                                        </p:tav>
                                      </p:tavLst>
                                    </p:anim>
                                    <p:animEffect transition="in" filter="fade">
                                      <p:cBhvr>
                                        <p:cTn id="183" dur="1250"/>
                                        <p:tgtEl>
                                          <p:spTgt spid="26"/>
                                        </p:tgtEl>
                                      </p:cBhvr>
                                    </p:animEffect>
                                  </p:childTnLst>
                                </p:cTn>
                              </p:par>
                              <p:par>
                                <p:cTn id="184" presetID="53" presetClass="entr" presetSubtype="16" fill="hold" grpId="0" nodeType="withEffect">
                                  <p:stCondLst>
                                    <p:cond delay="0"/>
                                  </p:stCondLst>
                                  <p:childTnLst>
                                    <p:set>
                                      <p:cBhvr>
                                        <p:cTn id="185" dur="1" fill="hold">
                                          <p:stCondLst>
                                            <p:cond delay="0"/>
                                          </p:stCondLst>
                                        </p:cTn>
                                        <p:tgtEl>
                                          <p:spTgt spid="27"/>
                                        </p:tgtEl>
                                        <p:attrNameLst>
                                          <p:attrName>style.visibility</p:attrName>
                                        </p:attrNameLst>
                                      </p:cBhvr>
                                      <p:to>
                                        <p:strVal val="visible"/>
                                      </p:to>
                                    </p:set>
                                    <p:anim calcmode="lin" valueType="num">
                                      <p:cBhvr>
                                        <p:cTn id="186" dur="1250" fill="hold"/>
                                        <p:tgtEl>
                                          <p:spTgt spid="27"/>
                                        </p:tgtEl>
                                        <p:attrNameLst>
                                          <p:attrName>ppt_w</p:attrName>
                                        </p:attrNameLst>
                                      </p:cBhvr>
                                      <p:tavLst>
                                        <p:tav tm="0">
                                          <p:val>
                                            <p:fltVal val="0"/>
                                          </p:val>
                                        </p:tav>
                                        <p:tav tm="100000">
                                          <p:val>
                                            <p:strVal val="#ppt_w"/>
                                          </p:val>
                                        </p:tav>
                                      </p:tavLst>
                                    </p:anim>
                                    <p:anim calcmode="lin" valueType="num">
                                      <p:cBhvr>
                                        <p:cTn id="187" dur="1250" fill="hold"/>
                                        <p:tgtEl>
                                          <p:spTgt spid="27"/>
                                        </p:tgtEl>
                                        <p:attrNameLst>
                                          <p:attrName>ppt_h</p:attrName>
                                        </p:attrNameLst>
                                      </p:cBhvr>
                                      <p:tavLst>
                                        <p:tav tm="0">
                                          <p:val>
                                            <p:fltVal val="0"/>
                                          </p:val>
                                        </p:tav>
                                        <p:tav tm="100000">
                                          <p:val>
                                            <p:strVal val="#ppt_h"/>
                                          </p:val>
                                        </p:tav>
                                      </p:tavLst>
                                    </p:anim>
                                    <p:animEffect transition="in" filter="fade">
                                      <p:cBhvr>
                                        <p:cTn id="188" dur="1250"/>
                                        <p:tgtEl>
                                          <p:spTgt spid="27"/>
                                        </p:tgtEl>
                                      </p:cBhvr>
                                    </p:animEffect>
                                  </p:childTnLst>
                                </p:cTn>
                              </p:par>
                            </p:childTnLst>
                          </p:cTn>
                        </p:par>
                        <p:par>
                          <p:cTn id="189" fill="hold">
                            <p:stCondLst>
                              <p:cond delay="2500"/>
                            </p:stCondLst>
                            <p:childTnLst>
                              <p:par>
                                <p:cTn id="190" presetID="42" presetClass="path" presetSubtype="0" accel="50000" decel="50000" fill="hold" grpId="2" nodeType="afterEffect">
                                  <p:stCondLst>
                                    <p:cond delay="0"/>
                                  </p:stCondLst>
                                  <p:childTnLst>
                                    <p:animMotion origin="layout" path="M -4.44444E-6 -3.58025E-6 L 0.00261 0.4679 " pathEditMode="relative" rAng="0" ptsTypes="AA">
                                      <p:cBhvr>
                                        <p:cTn id="191" dur="2000" fill="hold"/>
                                        <p:tgtEl>
                                          <p:spTgt spid="25"/>
                                        </p:tgtEl>
                                        <p:attrNameLst>
                                          <p:attrName>ppt_x</p:attrName>
                                          <p:attrName>ppt_y</p:attrName>
                                        </p:attrNameLst>
                                      </p:cBhvr>
                                      <p:rCtr x="122" y="23395"/>
                                    </p:animMotion>
                                  </p:childTnLst>
                                </p:cTn>
                              </p:par>
                              <p:par>
                                <p:cTn id="192" presetID="42" presetClass="path" presetSubtype="0" accel="50000" decel="50000" fill="hold" grpId="2" nodeType="withEffect">
                                  <p:stCondLst>
                                    <p:cond delay="0"/>
                                  </p:stCondLst>
                                  <p:childTnLst>
                                    <p:animMotion origin="layout" path="M -2.77778E-7 -1.35802E-6 L 0.23594 -0.26018 " pathEditMode="relative" rAng="0" ptsTypes="AA">
                                      <p:cBhvr>
                                        <p:cTn id="193" dur="2000" fill="hold"/>
                                        <p:tgtEl>
                                          <p:spTgt spid="26"/>
                                        </p:tgtEl>
                                        <p:attrNameLst>
                                          <p:attrName>ppt_x</p:attrName>
                                          <p:attrName>ppt_y</p:attrName>
                                        </p:attrNameLst>
                                      </p:cBhvr>
                                      <p:rCtr x="11788" y="-13025"/>
                                    </p:animMotion>
                                  </p:childTnLst>
                                </p:cTn>
                              </p:par>
                              <p:par>
                                <p:cTn id="194" presetID="42" presetClass="path" presetSubtype="0" accel="50000" decel="50000" fill="hold" grpId="2" nodeType="withEffect">
                                  <p:stCondLst>
                                    <p:cond delay="0"/>
                                  </p:stCondLst>
                                  <p:childTnLst>
                                    <p:animMotion origin="layout" path="M 2.5E-6 -1.7284E-6 L -0.24028 -0.26018 " pathEditMode="relative" rAng="0" ptsTypes="AA">
                                      <p:cBhvr>
                                        <p:cTn id="195" dur="2000" fill="hold"/>
                                        <p:tgtEl>
                                          <p:spTgt spid="27"/>
                                        </p:tgtEl>
                                        <p:attrNameLst>
                                          <p:attrName>ppt_x</p:attrName>
                                          <p:attrName>ppt_y</p:attrName>
                                        </p:attrNameLst>
                                      </p:cBhvr>
                                      <p:rCtr x="-12014" y="-13025"/>
                                    </p:animMotion>
                                  </p:childTnLst>
                                </p:cTn>
                              </p:par>
                              <p:par>
                                <p:cTn id="196" presetID="10" presetClass="exit" presetSubtype="0" fill="hold" grpId="1" nodeType="withEffect">
                                  <p:stCondLst>
                                    <p:cond delay="0"/>
                                  </p:stCondLst>
                                  <p:childTnLst>
                                    <p:animEffect transition="out" filter="fade">
                                      <p:cBhvr>
                                        <p:cTn id="197" dur="2000"/>
                                        <p:tgtEl>
                                          <p:spTgt spid="25"/>
                                        </p:tgtEl>
                                      </p:cBhvr>
                                    </p:animEffect>
                                    <p:set>
                                      <p:cBhvr>
                                        <p:cTn id="198" dur="1" fill="hold">
                                          <p:stCondLst>
                                            <p:cond delay="1999"/>
                                          </p:stCondLst>
                                        </p:cTn>
                                        <p:tgtEl>
                                          <p:spTgt spid="25"/>
                                        </p:tgtEl>
                                        <p:attrNameLst>
                                          <p:attrName>style.visibility</p:attrName>
                                        </p:attrNameLst>
                                      </p:cBhvr>
                                      <p:to>
                                        <p:strVal val="hidden"/>
                                      </p:to>
                                    </p:set>
                                  </p:childTnLst>
                                </p:cTn>
                              </p:par>
                              <p:par>
                                <p:cTn id="199" presetID="10" presetClass="exit" presetSubtype="0" fill="hold" grpId="1" nodeType="withEffect">
                                  <p:stCondLst>
                                    <p:cond delay="0"/>
                                  </p:stCondLst>
                                  <p:childTnLst>
                                    <p:animEffect transition="out" filter="fade">
                                      <p:cBhvr>
                                        <p:cTn id="200" dur="2000"/>
                                        <p:tgtEl>
                                          <p:spTgt spid="26"/>
                                        </p:tgtEl>
                                      </p:cBhvr>
                                    </p:animEffect>
                                    <p:set>
                                      <p:cBhvr>
                                        <p:cTn id="201" dur="1" fill="hold">
                                          <p:stCondLst>
                                            <p:cond delay="1999"/>
                                          </p:stCondLst>
                                        </p:cTn>
                                        <p:tgtEl>
                                          <p:spTgt spid="26"/>
                                        </p:tgtEl>
                                        <p:attrNameLst>
                                          <p:attrName>style.visibility</p:attrName>
                                        </p:attrNameLst>
                                      </p:cBhvr>
                                      <p:to>
                                        <p:strVal val="hidden"/>
                                      </p:to>
                                    </p:set>
                                  </p:childTnLst>
                                </p:cTn>
                              </p:par>
                              <p:par>
                                <p:cTn id="202" presetID="10" presetClass="exit" presetSubtype="0" fill="hold" grpId="1" nodeType="withEffect">
                                  <p:stCondLst>
                                    <p:cond delay="0"/>
                                  </p:stCondLst>
                                  <p:childTnLst>
                                    <p:animEffect transition="out" filter="fade">
                                      <p:cBhvr>
                                        <p:cTn id="203" dur="2000"/>
                                        <p:tgtEl>
                                          <p:spTgt spid="27"/>
                                        </p:tgtEl>
                                      </p:cBhvr>
                                    </p:animEffect>
                                    <p:set>
                                      <p:cBhvr>
                                        <p:cTn id="204" dur="1" fill="hold">
                                          <p:stCondLst>
                                            <p:cond delay="1999"/>
                                          </p:stCondLst>
                                        </p:cTn>
                                        <p:tgtEl>
                                          <p:spTgt spid="27"/>
                                        </p:tgtEl>
                                        <p:attrNameLst>
                                          <p:attrName>style.visibility</p:attrName>
                                        </p:attrNameLst>
                                      </p:cBhvr>
                                      <p:to>
                                        <p:strVal val="hidden"/>
                                      </p:to>
                                    </p:set>
                                  </p:childTnLst>
                                </p:cTn>
                              </p:par>
                            </p:childTnLst>
                          </p:cTn>
                        </p:par>
                        <p:par>
                          <p:cTn id="205" fill="hold">
                            <p:stCondLst>
                              <p:cond delay="4500"/>
                            </p:stCondLst>
                            <p:childTnLst>
                              <p:par>
                                <p:cTn id="206" presetID="53" presetClass="entr" presetSubtype="16" fill="hold" grpId="0" nodeType="afterEffect">
                                  <p:stCondLst>
                                    <p:cond delay="0"/>
                                  </p:stCondLst>
                                  <p:childTnLst>
                                    <p:set>
                                      <p:cBhvr>
                                        <p:cTn id="207" dur="1" fill="hold">
                                          <p:stCondLst>
                                            <p:cond delay="0"/>
                                          </p:stCondLst>
                                        </p:cTn>
                                        <p:tgtEl>
                                          <p:spTgt spid="5"/>
                                        </p:tgtEl>
                                        <p:attrNameLst>
                                          <p:attrName>style.visibility</p:attrName>
                                        </p:attrNameLst>
                                      </p:cBhvr>
                                      <p:to>
                                        <p:strVal val="visible"/>
                                      </p:to>
                                    </p:set>
                                    <p:anim calcmode="lin" valueType="num">
                                      <p:cBhvr>
                                        <p:cTn id="208" dur="1250" fill="hold"/>
                                        <p:tgtEl>
                                          <p:spTgt spid="5"/>
                                        </p:tgtEl>
                                        <p:attrNameLst>
                                          <p:attrName>ppt_w</p:attrName>
                                        </p:attrNameLst>
                                      </p:cBhvr>
                                      <p:tavLst>
                                        <p:tav tm="0">
                                          <p:val>
                                            <p:fltVal val="0"/>
                                          </p:val>
                                        </p:tav>
                                        <p:tav tm="100000">
                                          <p:val>
                                            <p:strVal val="#ppt_w"/>
                                          </p:val>
                                        </p:tav>
                                      </p:tavLst>
                                    </p:anim>
                                    <p:anim calcmode="lin" valueType="num">
                                      <p:cBhvr>
                                        <p:cTn id="209" dur="1250" fill="hold"/>
                                        <p:tgtEl>
                                          <p:spTgt spid="5"/>
                                        </p:tgtEl>
                                        <p:attrNameLst>
                                          <p:attrName>ppt_h</p:attrName>
                                        </p:attrNameLst>
                                      </p:cBhvr>
                                      <p:tavLst>
                                        <p:tav tm="0">
                                          <p:val>
                                            <p:fltVal val="0"/>
                                          </p:val>
                                        </p:tav>
                                        <p:tav tm="100000">
                                          <p:val>
                                            <p:strVal val="#ppt_h"/>
                                          </p:val>
                                        </p:tav>
                                      </p:tavLst>
                                    </p:anim>
                                    <p:animEffect transition="in" filter="fade">
                                      <p:cBhvr>
                                        <p:cTn id="210"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9" grpId="1"/>
      <p:bldP spid="2" grpId="0"/>
      <p:bldP spid="2" grpId="1"/>
      <p:bldP spid="2" grpId="2"/>
      <p:bldP spid="8" grpId="0"/>
      <p:bldP spid="8" grpId="1"/>
      <p:bldP spid="11" grpId="0"/>
      <p:bldP spid="11" grpId="1"/>
      <p:bldP spid="13" grpId="0"/>
      <p:bldP spid="13" grpId="1"/>
      <p:bldP spid="4" grpId="0"/>
      <p:bldP spid="4" grpId="1"/>
      <p:bldP spid="4" grpId="2"/>
      <p:bldP spid="12" grpId="0"/>
      <p:bldP spid="12" grpId="1"/>
      <p:bldP spid="7" grpId="0"/>
      <p:bldP spid="7" grpId="1"/>
      <p:bldP spid="10" grpId="0"/>
      <p:bldP spid="10"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5" grpId="0"/>
      <p:bldP spid="25" grpId="0" animBg="1"/>
      <p:bldP spid="25" grpId="1" animBg="1"/>
      <p:bldP spid="25" grpId="2" animBg="1"/>
      <p:bldP spid="26" grpId="0" animBg="1"/>
      <p:bldP spid="26" grpId="1" animBg="1"/>
      <p:bldP spid="26" grpId="2" animBg="1"/>
      <p:bldP spid="27" grpId="0" animBg="1"/>
      <p:bldP spid="27" grpId="1" animBg="1"/>
      <p:bldP spid="27" grpId="2"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44105-C409-9188-90D4-C2B0070DE82E}"/>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F4335290-2BAB-C441-0765-4C60D8ED277C}"/>
              </a:ext>
            </a:extLst>
          </p:cNvPr>
          <p:cNvPicPr>
            <a:picLocks noChangeAspect="1"/>
          </p:cNvPicPr>
          <p:nvPr/>
        </p:nvPicPr>
        <p:blipFill>
          <a:blip r:embed="rId4"/>
          <a:stretch>
            <a:fillRect/>
          </a:stretch>
        </p:blipFill>
        <p:spPr>
          <a:xfrm>
            <a:off x="647639" y="514350"/>
            <a:ext cx="3308485" cy="4415136"/>
          </a:xfrm>
          <a:prstGeom prst="rect">
            <a:avLst/>
          </a:prstGeom>
        </p:spPr>
      </p:pic>
      <p:pic>
        <p:nvPicPr>
          <p:cNvPr id="20" name="Picture 19">
            <a:extLst>
              <a:ext uri="{FF2B5EF4-FFF2-40B4-BE49-F238E27FC236}">
                <a16:creationId xmlns:a16="http://schemas.microsoft.com/office/drawing/2014/main" id="{ACDE57F7-C686-460D-9BC0-707F2F07A5BE}"/>
              </a:ext>
            </a:extLst>
          </p:cNvPr>
          <p:cNvPicPr>
            <a:picLocks noChangeAspect="1"/>
          </p:cNvPicPr>
          <p:nvPr/>
        </p:nvPicPr>
        <p:blipFill>
          <a:blip r:embed="rId5"/>
          <a:stretch>
            <a:fillRect/>
          </a:stretch>
        </p:blipFill>
        <p:spPr>
          <a:xfrm>
            <a:off x="647639" y="1838903"/>
            <a:ext cx="1752600" cy="1766030"/>
          </a:xfrm>
          <a:prstGeom prst="rect">
            <a:avLst/>
          </a:prstGeom>
        </p:spPr>
      </p:pic>
      <p:sp>
        <p:nvSpPr>
          <p:cNvPr id="3" name="TextBox 2">
            <a:extLst>
              <a:ext uri="{FF2B5EF4-FFF2-40B4-BE49-F238E27FC236}">
                <a16:creationId xmlns:a16="http://schemas.microsoft.com/office/drawing/2014/main" id="{1923BB22-6C77-913C-A804-E007B64F585E}"/>
              </a:ext>
            </a:extLst>
          </p:cNvPr>
          <p:cNvSpPr txBox="1"/>
          <p:nvPr/>
        </p:nvSpPr>
        <p:spPr>
          <a:xfrm>
            <a:off x="4202474" y="438150"/>
            <a:ext cx="4519379" cy="1261884"/>
          </a:xfrm>
          <a:prstGeom prst="rect">
            <a:avLst/>
          </a:prstGeom>
          <a:noFill/>
        </p:spPr>
        <p:txBody>
          <a:bodyPr wrap="none" rtlCol="0">
            <a:spAutoFit/>
          </a:bodyPr>
          <a:lstStyle/>
          <a:p>
            <a:pPr algn="ctr"/>
            <a:r>
              <a:rPr lang="en-US" sz="4000" b="1" dirty="0"/>
              <a:t>The Subsurface</a:t>
            </a:r>
          </a:p>
          <a:p>
            <a:pPr algn="ctr"/>
            <a:r>
              <a:rPr lang="en-US" sz="3600" b="1" i="1" dirty="0">
                <a:solidFill>
                  <a:schemeClr val="accent2">
                    <a:lumMod val="20000"/>
                    <a:lumOff val="80000"/>
                  </a:schemeClr>
                </a:solidFill>
              </a:rPr>
              <a:t>A National Treasure</a:t>
            </a:r>
          </a:p>
        </p:txBody>
      </p:sp>
      <p:sp>
        <p:nvSpPr>
          <p:cNvPr id="4" name="TextBox 3">
            <a:extLst>
              <a:ext uri="{FF2B5EF4-FFF2-40B4-BE49-F238E27FC236}">
                <a16:creationId xmlns:a16="http://schemas.microsoft.com/office/drawing/2014/main" id="{110E82E9-0348-485B-E37F-27D8DBAAF7CA}"/>
              </a:ext>
            </a:extLst>
          </p:cNvPr>
          <p:cNvSpPr txBox="1"/>
          <p:nvPr/>
        </p:nvSpPr>
        <p:spPr>
          <a:xfrm>
            <a:off x="4495800" y="1838903"/>
            <a:ext cx="4267200" cy="3046988"/>
          </a:xfrm>
          <a:prstGeom prst="rect">
            <a:avLst/>
          </a:prstGeom>
          <a:noFill/>
        </p:spPr>
        <p:txBody>
          <a:bodyPr wrap="square">
            <a:spAutoFit/>
          </a:bodyPr>
          <a:lstStyle/>
          <a:p>
            <a:pPr>
              <a:spcBef>
                <a:spcPts val="1800"/>
              </a:spcBef>
              <a:spcAft>
                <a:spcPts val="900"/>
              </a:spcAft>
              <a:buNone/>
            </a:pPr>
            <a:r>
              <a:rPr lang="en-US" sz="3200" b="1" dirty="0">
                <a:latin typeface="Google Sans"/>
              </a:rPr>
              <a:t>Would a Federally funded, long-term, cooperative research program to assess the nation’s subsurface resources be valuable?</a:t>
            </a:r>
            <a:endParaRPr lang="en-US" sz="2400" b="1" u="none" strike="noStrike" dirty="0">
              <a:effectLst/>
              <a:latin typeface="Google Sans"/>
            </a:endParaRPr>
          </a:p>
        </p:txBody>
      </p:sp>
    </p:spTree>
    <p:custDataLst>
      <p:tags r:id="rId1"/>
    </p:custDataLst>
    <p:extLst>
      <p:ext uri="{BB962C8B-B14F-4D97-AF65-F5344CB8AC3E}">
        <p14:creationId xmlns:p14="http://schemas.microsoft.com/office/powerpoint/2010/main" val="27196715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6" presetClass="emph" presetSubtype="0" fill="hold" nodeType="withEffect">
                                  <p:stCondLst>
                                    <p:cond delay="0"/>
                                  </p:stCondLst>
                                  <p:childTnLst>
                                    <p:animScale>
                                      <p:cBhvr>
                                        <p:cTn id="16" dur="2000" fill="hold"/>
                                        <p:tgtEl>
                                          <p:spTgt spid="20"/>
                                        </p:tgtEl>
                                      </p:cBhvr>
                                      <p:by x="250000" y="250000"/>
                                    </p:animScale>
                                  </p:childTnLst>
                                </p:cTn>
                              </p:par>
                              <p:par>
                                <p:cTn id="17" presetID="42" presetClass="path" presetSubtype="0" accel="50000" decel="50000" fill="hold" nodeType="withEffect">
                                  <p:stCondLst>
                                    <p:cond delay="0"/>
                                  </p:stCondLst>
                                  <p:childTnLst>
                                    <p:animMotion origin="layout" path="M 3.33333E-6 -2.34568E-6 L 0.55833 0.00062 " pathEditMode="relative" rAng="0" ptsTypes="AA">
                                      <p:cBhvr>
                                        <p:cTn id="18" dur="2000" fill="hold"/>
                                        <p:tgtEl>
                                          <p:spTgt spid="20"/>
                                        </p:tgtEl>
                                        <p:attrNameLst>
                                          <p:attrName>ppt_x</p:attrName>
                                          <p:attrName>ppt_y</p:attrName>
                                        </p:attrNameLst>
                                      </p:cBhvr>
                                      <p:rCtr x="27917" y="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44105-C409-9188-90D4-C2B0070DE82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344906-072B-E5D5-2485-ABDB1079AD0B}"/>
              </a:ext>
            </a:extLst>
          </p:cNvPr>
          <p:cNvPicPr>
            <a:picLocks noChangeAspect="1"/>
          </p:cNvPicPr>
          <p:nvPr/>
        </p:nvPicPr>
        <p:blipFill>
          <a:blip r:embed="rId4"/>
          <a:stretch>
            <a:fillRect/>
          </a:stretch>
        </p:blipFill>
        <p:spPr>
          <a:xfrm>
            <a:off x="1336359" y="85627"/>
            <a:ext cx="6471283" cy="4972247"/>
          </a:xfrm>
          <a:prstGeom prst="rect">
            <a:avLst/>
          </a:prstGeom>
        </p:spPr>
      </p:pic>
    </p:spTree>
    <p:custDataLst>
      <p:tags r:id="rId1"/>
    </p:custDataLst>
    <p:extLst>
      <p:ext uri="{BB962C8B-B14F-4D97-AF65-F5344CB8AC3E}">
        <p14:creationId xmlns:p14="http://schemas.microsoft.com/office/powerpoint/2010/main" val="33461369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44105-C409-9188-90D4-C2B0070DE82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42EB663-C80B-F470-7A7D-A0A102370553}"/>
              </a:ext>
            </a:extLst>
          </p:cNvPr>
          <p:cNvPicPr>
            <a:picLocks noChangeAspect="1"/>
          </p:cNvPicPr>
          <p:nvPr/>
        </p:nvPicPr>
        <p:blipFill>
          <a:blip r:embed="rId4"/>
          <a:stretch>
            <a:fillRect/>
          </a:stretch>
        </p:blipFill>
        <p:spPr>
          <a:xfrm>
            <a:off x="1143000" y="208321"/>
            <a:ext cx="6858000" cy="4726858"/>
          </a:xfrm>
          <a:prstGeom prst="rect">
            <a:avLst/>
          </a:prstGeom>
        </p:spPr>
      </p:pic>
      <p:pic>
        <p:nvPicPr>
          <p:cNvPr id="4" name="Picture 3">
            <a:extLst>
              <a:ext uri="{FF2B5EF4-FFF2-40B4-BE49-F238E27FC236}">
                <a16:creationId xmlns:a16="http://schemas.microsoft.com/office/drawing/2014/main" id="{CB871622-416D-8E22-43D0-8F7117E0E941}"/>
              </a:ext>
            </a:extLst>
          </p:cNvPr>
          <p:cNvPicPr>
            <a:picLocks noChangeAspect="1"/>
          </p:cNvPicPr>
          <p:nvPr/>
        </p:nvPicPr>
        <p:blipFill>
          <a:blip r:embed="rId5"/>
          <a:stretch>
            <a:fillRect/>
          </a:stretch>
        </p:blipFill>
        <p:spPr>
          <a:xfrm>
            <a:off x="838200" y="2124161"/>
            <a:ext cx="2819400" cy="2724364"/>
          </a:xfrm>
          <a:prstGeom prst="rect">
            <a:avLst/>
          </a:prstGeom>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563147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44105-C409-9188-90D4-C2B0070DE82E}"/>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2CA8E3C-66FD-1D3E-16DA-147851532BB5}"/>
              </a:ext>
            </a:extLst>
          </p:cNvPr>
          <p:cNvSpPr txBox="1"/>
          <p:nvPr/>
        </p:nvSpPr>
        <p:spPr>
          <a:xfrm rot="19974890">
            <a:off x="428533" y="3385019"/>
            <a:ext cx="3232014" cy="707886"/>
          </a:xfrm>
          <a:prstGeom prst="rect">
            <a:avLst/>
          </a:prstGeom>
          <a:noFill/>
        </p:spPr>
        <p:txBody>
          <a:bodyPr wrap="square">
            <a:spAutoFit/>
          </a:bodyPr>
          <a:lstStyle/>
          <a:p>
            <a:pPr algn="ctr">
              <a:spcBef>
                <a:spcPts val="600"/>
              </a:spcBef>
            </a:pPr>
            <a:r>
              <a:rPr lang="en-US" sz="4000" b="1" dirty="0">
                <a:solidFill>
                  <a:srgbClr val="FF6699"/>
                </a:solidFill>
              </a:rPr>
              <a:t>Geothermal</a:t>
            </a:r>
          </a:p>
        </p:txBody>
      </p:sp>
      <p:sp>
        <p:nvSpPr>
          <p:cNvPr id="15" name="TextBox 14">
            <a:extLst>
              <a:ext uri="{FF2B5EF4-FFF2-40B4-BE49-F238E27FC236}">
                <a16:creationId xmlns:a16="http://schemas.microsoft.com/office/drawing/2014/main" id="{0F4FFB84-9452-BA17-58CF-45FB6A09C8D1}"/>
              </a:ext>
            </a:extLst>
          </p:cNvPr>
          <p:cNvSpPr txBox="1"/>
          <p:nvPr/>
        </p:nvSpPr>
        <p:spPr>
          <a:xfrm>
            <a:off x="6406802" y="2217807"/>
            <a:ext cx="1572866" cy="707886"/>
          </a:xfrm>
          <a:prstGeom prst="rect">
            <a:avLst/>
          </a:prstGeom>
          <a:noFill/>
        </p:spPr>
        <p:txBody>
          <a:bodyPr wrap="square">
            <a:spAutoFit/>
          </a:bodyPr>
          <a:lstStyle/>
          <a:p>
            <a:pPr algn="ctr">
              <a:spcBef>
                <a:spcPts val="600"/>
              </a:spcBef>
            </a:pPr>
            <a:r>
              <a:rPr lang="en-US" sz="4000" b="1" dirty="0">
                <a:solidFill>
                  <a:srgbClr val="FF0000"/>
                </a:solidFill>
              </a:rPr>
              <a:t>Gas</a:t>
            </a:r>
          </a:p>
        </p:txBody>
      </p:sp>
      <p:sp>
        <p:nvSpPr>
          <p:cNvPr id="16" name="TextBox 15">
            <a:extLst>
              <a:ext uri="{FF2B5EF4-FFF2-40B4-BE49-F238E27FC236}">
                <a16:creationId xmlns:a16="http://schemas.microsoft.com/office/drawing/2014/main" id="{1D6619F8-CD1A-30BC-1262-DED55B8D5199}"/>
              </a:ext>
            </a:extLst>
          </p:cNvPr>
          <p:cNvSpPr txBox="1"/>
          <p:nvPr/>
        </p:nvSpPr>
        <p:spPr>
          <a:xfrm>
            <a:off x="4634623" y="475014"/>
            <a:ext cx="1888169" cy="707886"/>
          </a:xfrm>
          <a:prstGeom prst="rect">
            <a:avLst/>
          </a:prstGeom>
          <a:noFill/>
        </p:spPr>
        <p:txBody>
          <a:bodyPr wrap="square">
            <a:spAutoFit/>
          </a:bodyPr>
          <a:lstStyle/>
          <a:p>
            <a:pPr algn="ctr">
              <a:spcBef>
                <a:spcPts val="600"/>
              </a:spcBef>
            </a:pPr>
            <a:r>
              <a:rPr lang="en-US" sz="4000" b="1" dirty="0">
                <a:solidFill>
                  <a:schemeClr val="accent2">
                    <a:lumMod val="40000"/>
                    <a:lumOff val="60000"/>
                  </a:schemeClr>
                </a:solidFill>
              </a:rPr>
              <a:t>Solar</a:t>
            </a:r>
          </a:p>
        </p:txBody>
      </p:sp>
      <p:sp>
        <p:nvSpPr>
          <p:cNvPr id="17" name="TextBox 16">
            <a:extLst>
              <a:ext uri="{FF2B5EF4-FFF2-40B4-BE49-F238E27FC236}">
                <a16:creationId xmlns:a16="http://schemas.microsoft.com/office/drawing/2014/main" id="{8297E778-0318-0698-665C-463170A7D513}"/>
              </a:ext>
            </a:extLst>
          </p:cNvPr>
          <p:cNvSpPr txBox="1"/>
          <p:nvPr/>
        </p:nvSpPr>
        <p:spPr>
          <a:xfrm rot="1334643">
            <a:off x="891515" y="1138470"/>
            <a:ext cx="2874227" cy="707886"/>
          </a:xfrm>
          <a:prstGeom prst="rect">
            <a:avLst/>
          </a:prstGeom>
          <a:noFill/>
        </p:spPr>
        <p:txBody>
          <a:bodyPr wrap="square">
            <a:spAutoFit/>
          </a:bodyPr>
          <a:lstStyle/>
          <a:p>
            <a:pPr algn="ctr">
              <a:spcBef>
                <a:spcPts val="600"/>
              </a:spcBef>
            </a:pPr>
            <a:r>
              <a:rPr lang="en-US" sz="4000" b="1" dirty="0">
                <a:solidFill>
                  <a:srgbClr val="00B0F0"/>
                </a:solidFill>
              </a:rPr>
              <a:t>Hydro</a:t>
            </a:r>
          </a:p>
        </p:txBody>
      </p:sp>
      <p:sp>
        <p:nvSpPr>
          <p:cNvPr id="18" name="TextBox 17">
            <a:extLst>
              <a:ext uri="{FF2B5EF4-FFF2-40B4-BE49-F238E27FC236}">
                <a16:creationId xmlns:a16="http://schemas.microsoft.com/office/drawing/2014/main" id="{4153300F-6040-6B7D-05D1-B6657C38B8A7}"/>
              </a:ext>
            </a:extLst>
          </p:cNvPr>
          <p:cNvSpPr txBox="1"/>
          <p:nvPr/>
        </p:nvSpPr>
        <p:spPr>
          <a:xfrm>
            <a:off x="294183" y="2217807"/>
            <a:ext cx="3317345" cy="707886"/>
          </a:xfrm>
          <a:prstGeom prst="rect">
            <a:avLst/>
          </a:prstGeom>
          <a:noFill/>
        </p:spPr>
        <p:txBody>
          <a:bodyPr wrap="square">
            <a:spAutoFit/>
          </a:bodyPr>
          <a:lstStyle/>
          <a:p>
            <a:pPr algn="ctr">
              <a:spcBef>
                <a:spcPts val="600"/>
              </a:spcBef>
            </a:pPr>
            <a:r>
              <a:rPr lang="en-US" sz="4000" b="1" dirty="0">
                <a:solidFill>
                  <a:srgbClr val="66FF99"/>
                </a:solidFill>
              </a:rPr>
              <a:t>Oil</a:t>
            </a:r>
          </a:p>
        </p:txBody>
      </p:sp>
      <p:sp>
        <p:nvSpPr>
          <p:cNvPr id="3" name="Rectangle 2">
            <a:extLst>
              <a:ext uri="{FF2B5EF4-FFF2-40B4-BE49-F238E27FC236}">
                <a16:creationId xmlns:a16="http://schemas.microsoft.com/office/drawing/2014/main" id="{2C57EE82-9E3B-4AC5-F064-1D60D7CC5243}"/>
              </a:ext>
            </a:extLst>
          </p:cNvPr>
          <p:cNvSpPr/>
          <p:nvPr/>
        </p:nvSpPr>
        <p:spPr>
          <a:xfrm>
            <a:off x="373800" y="1278439"/>
            <a:ext cx="8396401" cy="2272447"/>
          </a:xfrm>
          <a:prstGeom prst="rect">
            <a:avLst/>
          </a:prstGeom>
          <a:noFill/>
          <a:ln w="9525">
            <a:noFill/>
            <a:miter lim="800000"/>
            <a:headEnd/>
            <a:tailEnd/>
          </a:ln>
          <a:effectLst/>
        </p:spPr>
        <p:txBody>
          <a:bodyPr anchor="b" anchorCtr="1"/>
          <a:lstStyle/>
          <a:p>
            <a:pPr algn="ctr">
              <a:spcBef>
                <a:spcPts val="1200"/>
              </a:spcBef>
            </a:pPr>
            <a:r>
              <a:rPr lang="en-US" sz="6000" b="1" dirty="0">
                <a:effectLst>
                  <a:outerShdw blurRad="38100" dist="38100" dir="2700000" algn="tl">
                    <a:srgbClr val="000000"/>
                  </a:outerShdw>
                </a:effectLst>
                <a:latin typeface="Arial"/>
                <a:ea typeface="+mj-ea"/>
                <a:cs typeface="+mj-cs"/>
              </a:rPr>
              <a:t>Geoscientists &amp;</a:t>
            </a:r>
          </a:p>
          <a:p>
            <a:pPr algn="ctr">
              <a:spcBef>
                <a:spcPts val="1200"/>
              </a:spcBef>
            </a:pPr>
            <a:r>
              <a:rPr lang="en-US" sz="6000" b="1" dirty="0">
                <a:effectLst>
                  <a:outerShdw blurRad="38100" dist="38100" dir="2700000" algn="tl">
                    <a:srgbClr val="000000"/>
                  </a:outerShdw>
                </a:effectLst>
                <a:latin typeface="Arial"/>
                <a:ea typeface="+mj-ea"/>
                <a:cs typeface="+mj-cs"/>
              </a:rPr>
              <a:t> West Texas Energy</a:t>
            </a:r>
          </a:p>
        </p:txBody>
      </p:sp>
      <p:sp>
        <p:nvSpPr>
          <p:cNvPr id="11" name="TextBox 10">
            <a:extLst>
              <a:ext uri="{FF2B5EF4-FFF2-40B4-BE49-F238E27FC236}">
                <a16:creationId xmlns:a16="http://schemas.microsoft.com/office/drawing/2014/main" id="{4C63B521-B955-8D68-F04B-AB29CA55E6A5}"/>
              </a:ext>
            </a:extLst>
          </p:cNvPr>
          <p:cNvSpPr txBox="1"/>
          <p:nvPr/>
        </p:nvSpPr>
        <p:spPr>
          <a:xfrm rot="19773213">
            <a:off x="5343781" y="1150045"/>
            <a:ext cx="2709221" cy="707886"/>
          </a:xfrm>
          <a:prstGeom prst="rect">
            <a:avLst/>
          </a:prstGeom>
          <a:noFill/>
        </p:spPr>
        <p:txBody>
          <a:bodyPr wrap="square">
            <a:spAutoFit/>
          </a:bodyPr>
          <a:lstStyle/>
          <a:p>
            <a:pPr algn="ctr">
              <a:spcBef>
                <a:spcPts val="600"/>
              </a:spcBef>
            </a:pPr>
            <a:r>
              <a:rPr lang="en-US" sz="4000" b="1" dirty="0">
                <a:solidFill>
                  <a:schemeClr val="tx1">
                    <a:lumMod val="85000"/>
                  </a:schemeClr>
                </a:solidFill>
              </a:rPr>
              <a:t>Mining</a:t>
            </a:r>
          </a:p>
        </p:txBody>
      </p:sp>
      <p:sp>
        <p:nvSpPr>
          <p:cNvPr id="2" name="TextBox 1">
            <a:extLst>
              <a:ext uri="{FF2B5EF4-FFF2-40B4-BE49-F238E27FC236}">
                <a16:creationId xmlns:a16="http://schemas.microsoft.com/office/drawing/2014/main" id="{25D7E59B-2A74-9FCA-C86C-24449790CE58}"/>
              </a:ext>
            </a:extLst>
          </p:cNvPr>
          <p:cNvSpPr txBox="1"/>
          <p:nvPr/>
        </p:nvSpPr>
        <p:spPr>
          <a:xfrm>
            <a:off x="2577509" y="3906464"/>
            <a:ext cx="1961279" cy="707886"/>
          </a:xfrm>
          <a:prstGeom prst="rect">
            <a:avLst/>
          </a:prstGeom>
          <a:noFill/>
        </p:spPr>
        <p:txBody>
          <a:bodyPr wrap="square">
            <a:spAutoFit/>
          </a:bodyPr>
          <a:lstStyle/>
          <a:p>
            <a:pPr algn="ctr">
              <a:spcBef>
                <a:spcPts val="600"/>
              </a:spcBef>
            </a:pPr>
            <a:r>
              <a:rPr lang="en-US" sz="4000" b="1" dirty="0">
                <a:solidFill>
                  <a:srgbClr val="00F0F0"/>
                </a:solidFill>
              </a:rPr>
              <a:t>Water</a:t>
            </a:r>
          </a:p>
        </p:txBody>
      </p:sp>
      <p:sp>
        <p:nvSpPr>
          <p:cNvPr id="23" name="TextBox 22">
            <a:extLst>
              <a:ext uri="{FF2B5EF4-FFF2-40B4-BE49-F238E27FC236}">
                <a16:creationId xmlns:a16="http://schemas.microsoft.com/office/drawing/2014/main" id="{5A4320A3-74B9-A9B4-E8F8-E4845E0E38B9}"/>
              </a:ext>
            </a:extLst>
          </p:cNvPr>
          <p:cNvSpPr txBox="1"/>
          <p:nvPr/>
        </p:nvSpPr>
        <p:spPr>
          <a:xfrm>
            <a:off x="1952855" y="468125"/>
            <a:ext cx="3104599" cy="707886"/>
          </a:xfrm>
          <a:prstGeom prst="rect">
            <a:avLst/>
          </a:prstGeom>
          <a:noFill/>
        </p:spPr>
        <p:txBody>
          <a:bodyPr wrap="square">
            <a:spAutoFit/>
          </a:bodyPr>
          <a:lstStyle/>
          <a:p>
            <a:pPr algn="ctr">
              <a:spcBef>
                <a:spcPts val="600"/>
              </a:spcBef>
            </a:pPr>
            <a:r>
              <a:rPr lang="en-US" sz="4000" b="1" dirty="0">
                <a:solidFill>
                  <a:schemeClr val="accent2">
                    <a:lumMod val="20000"/>
                    <a:lumOff val="80000"/>
                  </a:schemeClr>
                </a:solidFill>
              </a:rPr>
              <a:t>Wind</a:t>
            </a:r>
          </a:p>
        </p:txBody>
      </p:sp>
      <p:sp>
        <p:nvSpPr>
          <p:cNvPr id="24" name="TextBox 23">
            <a:extLst>
              <a:ext uri="{FF2B5EF4-FFF2-40B4-BE49-F238E27FC236}">
                <a16:creationId xmlns:a16="http://schemas.microsoft.com/office/drawing/2014/main" id="{065D1498-632D-2679-285F-E095BEAD64C7}"/>
              </a:ext>
            </a:extLst>
          </p:cNvPr>
          <p:cNvSpPr txBox="1"/>
          <p:nvPr/>
        </p:nvSpPr>
        <p:spPr>
          <a:xfrm>
            <a:off x="4560191" y="3927039"/>
            <a:ext cx="2070977" cy="707886"/>
          </a:xfrm>
          <a:prstGeom prst="rect">
            <a:avLst/>
          </a:prstGeom>
          <a:noFill/>
        </p:spPr>
        <p:txBody>
          <a:bodyPr wrap="square">
            <a:spAutoFit/>
          </a:bodyPr>
          <a:lstStyle/>
          <a:p>
            <a:pPr algn="ctr">
              <a:spcBef>
                <a:spcPts val="600"/>
              </a:spcBef>
            </a:pPr>
            <a:r>
              <a:rPr lang="en-US" sz="4000" b="1" dirty="0">
                <a:solidFill>
                  <a:schemeClr val="accent1">
                    <a:lumMod val="60000"/>
                    <a:lumOff val="40000"/>
                  </a:schemeClr>
                </a:solidFill>
              </a:rPr>
              <a:t>Nuclear</a:t>
            </a:r>
          </a:p>
        </p:txBody>
      </p:sp>
      <p:sp>
        <p:nvSpPr>
          <p:cNvPr id="10" name="TextBox 9">
            <a:extLst>
              <a:ext uri="{FF2B5EF4-FFF2-40B4-BE49-F238E27FC236}">
                <a16:creationId xmlns:a16="http://schemas.microsoft.com/office/drawing/2014/main" id="{57822E95-9ECE-033B-E380-0FA7FC93E719}"/>
              </a:ext>
            </a:extLst>
          </p:cNvPr>
          <p:cNvSpPr txBox="1"/>
          <p:nvPr/>
        </p:nvSpPr>
        <p:spPr>
          <a:xfrm rot="1334643">
            <a:off x="5661240" y="3541182"/>
            <a:ext cx="2874227" cy="707886"/>
          </a:xfrm>
          <a:prstGeom prst="rect">
            <a:avLst/>
          </a:prstGeom>
          <a:noFill/>
        </p:spPr>
        <p:txBody>
          <a:bodyPr wrap="square">
            <a:spAutoFit/>
          </a:bodyPr>
          <a:lstStyle/>
          <a:p>
            <a:pPr algn="ctr">
              <a:spcBef>
                <a:spcPts val="600"/>
              </a:spcBef>
            </a:pPr>
            <a:r>
              <a:rPr lang="en-US" sz="4000" b="1" dirty="0">
                <a:solidFill>
                  <a:srgbClr val="CC99FF"/>
                </a:solidFill>
              </a:rPr>
              <a:t>Storage</a:t>
            </a:r>
          </a:p>
        </p:txBody>
      </p:sp>
    </p:spTree>
    <p:custDataLst>
      <p:tags r:id="rId1"/>
    </p:custDataLst>
    <p:extLst>
      <p:ext uri="{BB962C8B-B14F-4D97-AF65-F5344CB8AC3E}">
        <p14:creationId xmlns:p14="http://schemas.microsoft.com/office/powerpoint/2010/main" val="15499237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1" nodeType="clickEffect">
                                  <p:stCondLst>
                                    <p:cond delay="0"/>
                                  </p:stCondLst>
                                  <p:childTnLst>
                                    <p:animScale>
                                      <p:cBhvr>
                                        <p:cTn id="6" dur="1500" fill="hold"/>
                                        <p:tgtEl>
                                          <p:spTgt spid="3"/>
                                        </p:tgtEl>
                                      </p:cBhvr>
                                      <p:by x="40000" y="40000"/>
                                    </p:animScale>
                                  </p:childTnLst>
                                </p:cTn>
                              </p:par>
                            </p:childTnLst>
                          </p:cTn>
                        </p:par>
                        <p:par>
                          <p:cTn id="7" fill="hold">
                            <p:stCondLst>
                              <p:cond delay="1500"/>
                            </p:stCondLst>
                            <p:childTnLst>
                              <p:par>
                                <p:cTn id="8" presetID="53" presetClass="entr" presetSubtype="16"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750" fill="hold"/>
                                        <p:tgtEl>
                                          <p:spTgt spid="15"/>
                                        </p:tgtEl>
                                        <p:attrNameLst>
                                          <p:attrName>ppt_w</p:attrName>
                                        </p:attrNameLst>
                                      </p:cBhvr>
                                      <p:tavLst>
                                        <p:tav tm="0">
                                          <p:val>
                                            <p:fltVal val="0"/>
                                          </p:val>
                                        </p:tav>
                                        <p:tav tm="100000">
                                          <p:val>
                                            <p:strVal val="#ppt_w"/>
                                          </p:val>
                                        </p:tav>
                                      </p:tavLst>
                                    </p:anim>
                                    <p:anim calcmode="lin" valueType="num">
                                      <p:cBhvr>
                                        <p:cTn id="11" dur="750" fill="hold"/>
                                        <p:tgtEl>
                                          <p:spTgt spid="15"/>
                                        </p:tgtEl>
                                        <p:attrNameLst>
                                          <p:attrName>ppt_h</p:attrName>
                                        </p:attrNameLst>
                                      </p:cBhvr>
                                      <p:tavLst>
                                        <p:tav tm="0">
                                          <p:val>
                                            <p:fltVal val="0"/>
                                          </p:val>
                                        </p:tav>
                                        <p:tav tm="100000">
                                          <p:val>
                                            <p:strVal val="#ppt_h"/>
                                          </p:val>
                                        </p:tav>
                                      </p:tavLst>
                                    </p:anim>
                                    <p:animEffect transition="in" filter="fade">
                                      <p:cBhvr>
                                        <p:cTn id="12" dur="750"/>
                                        <p:tgtEl>
                                          <p:spTgt spid="15"/>
                                        </p:tgtEl>
                                      </p:cBhvr>
                                    </p:animEffect>
                                  </p:childTnLst>
                                </p:cTn>
                              </p:par>
                            </p:childTnLst>
                          </p:cTn>
                        </p:par>
                        <p:par>
                          <p:cTn id="13" fill="hold">
                            <p:stCondLst>
                              <p:cond delay="2250"/>
                            </p:stCondLst>
                            <p:childTnLst>
                              <p:par>
                                <p:cTn id="14" presetID="53" presetClass="entr" presetSubtype="16"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750" fill="hold"/>
                                        <p:tgtEl>
                                          <p:spTgt spid="18"/>
                                        </p:tgtEl>
                                        <p:attrNameLst>
                                          <p:attrName>ppt_w</p:attrName>
                                        </p:attrNameLst>
                                      </p:cBhvr>
                                      <p:tavLst>
                                        <p:tav tm="0">
                                          <p:val>
                                            <p:fltVal val="0"/>
                                          </p:val>
                                        </p:tav>
                                        <p:tav tm="100000">
                                          <p:val>
                                            <p:strVal val="#ppt_w"/>
                                          </p:val>
                                        </p:tav>
                                      </p:tavLst>
                                    </p:anim>
                                    <p:anim calcmode="lin" valueType="num">
                                      <p:cBhvr>
                                        <p:cTn id="17" dur="750" fill="hold"/>
                                        <p:tgtEl>
                                          <p:spTgt spid="18"/>
                                        </p:tgtEl>
                                        <p:attrNameLst>
                                          <p:attrName>ppt_h</p:attrName>
                                        </p:attrNameLst>
                                      </p:cBhvr>
                                      <p:tavLst>
                                        <p:tav tm="0">
                                          <p:val>
                                            <p:fltVal val="0"/>
                                          </p:val>
                                        </p:tav>
                                        <p:tav tm="100000">
                                          <p:val>
                                            <p:strVal val="#ppt_h"/>
                                          </p:val>
                                        </p:tav>
                                      </p:tavLst>
                                    </p:anim>
                                    <p:animEffect transition="in" filter="fade">
                                      <p:cBhvr>
                                        <p:cTn id="18" dur="750"/>
                                        <p:tgtEl>
                                          <p:spTgt spid="18"/>
                                        </p:tgtEl>
                                      </p:cBhvr>
                                    </p:animEffect>
                                  </p:childTnLst>
                                </p:cTn>
                              </p:par>
                            </p:childTnLst>
                          </p:cTn>
                        </p:par>
                        <p:par>
                          <p:cTn id="19" fill="hold">
                            <p:stCondLst>
                              <p:cond delay="3000"/>
                            </p:stCondLst>
                            <p:childTnLst>
                              <p:par>
                                <p:cTn id="20" presetID="53" presetClass="entr" presetSubtype="16"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750" fill="hold"/>
                                        <p:tgtEl>
                                          <p:spTgt spid="16"/>
                                        </p:tgtEl>
                                        <p:attrNameLst>
                                          <p:attrName>ppt_w</p:attrName>
                                        </p:attrNameLst>
                                      </p:cBhvr>
                                      <p:tavLst>
                                        <p:tav tm="0">
                                          <p:val>
                                            <p:fltVal val="0"/>
                                          </p:val>
                                        </p:tav>
                                        <p:tav tm="100000">
                                          <p:val>
                                            <p:strVal val="#ppt_w"/>
                                          </p:val>
                                        </p:tav>
                                      </p:tavLst>
                                    </p:anim>
                                    <p:anim calcmode="lin" valueType="num">
                                      <p:cBhvr>
                                        <p:cTn id="23" dur="750" fill="hold"/>
                                        <p:tgtEl>
                                          <p:spTgt spid="16"/>
                                        </p:tgtEl>
                                        <p:attrNameLst>
                                          <p:attrName>ppt_h</p:attrName>
                                        </p:attrNameLst>
                                      </p:cBhvr>
                                      <p:tavLst>
                                        <p:tav tm="0">
                                          <p:val>
                                            <p:fltVal val="0"/>
                                          </p:val>
                                        </p:tav>
                                        <p:tav tm="100000">
                                          <p:val>
                                            <p:strVal val="#ppt_h"/>
                                          </p:val>
                                        </p:tav>
                                      </p:tavLst>
                                    </p:anim>
                                    <p:animEffect transition="in" filter="fade">
                                      <p:cBhvr>
                                        <p:cTn id="24" dur="750"/>
                                        <p:tgtEl>
                                          <p:spTgt spid="16"/>
                                        </p:tgtEl>
                                      </p:cBhvr>
                                    </p:animEffect>
                                  </p:childTnLst>
                                </p:cTn>
                              </p:par>
                            </p:childTnLst>
                          </p:cTn>
                        </p:par>
                        <p:par>
                          <p:cTn id="25" fill="hold">
                            <p:stCondLst>
                              <p:cond delay="375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ppt_w</p:attrName>
                                        </p:attrNameLst>
                                      </p:cBhvr>
                                      <p:tavLst>
                                        <p:tav tm="0">
                                          <p:val>
                                            <p:fltVal val="0"/>
                                          </p:val>
                                        </p:tav>
                                        <p:tav tm="100000">
                                          <p:val>
                                            <p:strVal val="#ppt_w"/>
                                          </p:val>
                                        </p:tav>
                                      </p:tavLst>
                                    </p:anim>
                                    <p:anim calcmode="lin" valueType="num">
                                      <p:cBhvr>
                                        <p:cTn id="29" dur="750" fill="hold"/>
                                        <p:tgtEl>
                                          <p:spTgt spid="11"/>
                                        </p:tgtEl>
                                        <p:attrNameLst>
                                          <p:attrName>ppt_h</p:attrName>
                                        </p:attrNameLst>
                                      </p:cBhvr>
                                      <p:tavLst>
                                        <p:tav tm="0">
                                          <p:val>
                                            <p:fltVal val="0"/>
                                          </p:val>
                                        </p:tav>
                                        <p:tav tm="100000">
                                          <p:val>
                                            <p:strVal val="#ppt_h"/>
                                          </p:val>
                                        </p:tav>
                                      </p:tavLst>
                                    </p:anim>
                                    <p:animEffect transition="in" filter="fade">
                                      <p:cBhvr>
                                        <p:cTn id="30" dur="750"/>
                                        <p:tgtEl>
                                          <p:spTgt spid="11"/>
                                        </p:tgtEl>
                                      </p:cBhvr>
                                    </p:animEffect>
                                  </p:childTnLst>
                                </p:cTn>
                              </p:par>
                            </p:childTnLst>
                          </p:cTn>
                        </p:par>
                        <p:par>
                          <p:cTn id="31" fill="hold">
                            <p:stCondLst>
                              <p:cond delay="4500"/>
                            </p:stCondLst>
                            <p:childTnLst>
                              <p:par>
                                <p:cTn id="32" presetID="53" presetClass="entr" presetSubtype="16"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750" fill="hold"/>
                                        <p:tgtEl>
                                          <p:spTgt spid="14"/>
                                        </p:tgtEl>
                                        <p:attrNameLst>
                                          <p:attrName>ppt_w</p:attrName>
                                        </p:attrNameLst>
                                      </p:cBhvr>
                                      <p:tavLst>
                                        <p:tav tm="0">
                                          <p:val>
                                            <p:fltVal val="0"/>
                                          </p:val>
                                        </p:tav>
                                        <p:tav tm="100000">
                                          <p:val>
                                            <p:strVal val="#ppt_w"/>
                                          </p:val>
                                        </p:tav>
                                      </p:tavLst>
                                    </p:anim>
                                    <p:anim calcmode="lin" valueType="num">
                                      <p:cBhvr>
                                        <p:cTn id="35" dur="750" fill="hold"/>
                                        <p:tgtEl>
                                          <p:spTgt spid="14"/>
                                        </p:tgtEl>
                                        <p:attrNameLst>
                                          <p:attrName>ppt_h</p:attrName>
                                        </p:attrNameLst>
                                      </p:cBhvr>
                                      <p:tavLst>
                                        <p:tav tm="0">
                                          <p:val>
                                            <p:fltVal val="0"/>
                                          </p:val>
                                        </p:tav>
                                        <p:tav tm="100000">
                                          <p:val>
                                            <p:strVal val="#ppt_h"/>
                                          </p:val>
                                        </p:tav>
                                      </p:tavLst>
                                    </p:anim>
                                    <p:animEffect transition="in" filter="fade">
                                      <p:cBhvr>
                                        <p:cTn id="36" dur="750"/>
                                        <p:tgtEl>
                                          <p:spTgt spid="14"/>
                                        </p:tgtEl>
                                      </p:cBhvr>
                                    </p:animEffect>
                                  </p:childTnLst>
                                </p:cTn>
                              </p:par>
                            </p:childTnLst>
                          </p:cTn>
                        </p:par>
                        <p:par>
                          <p:cTn id="37" fill="hold">
                            <p:stCondLst>
                              <p:cond delay="5250"/>
                            </p:stCondLst>
                            <p:childTnLst>
                              <p:par>
                                <p:cTn id="38" presetID="53" presetClass="entr" presetSubtype="16"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750" fill="hold"/>
                                        <p:tgtEl>
                                          <p:spTgt spid="17"/>
                                        </p:tgtEl>
                                        <p:attrNameLst>
                                          <p:attrName>ppt_w</p:attrName>
                                        </p:attrNameLst>
                                      </p:cBhvr>
                                      <p:tavLst>
                                        <p:tav tm="0">
                                          <p:val>
                                            <p:fltVal val="0"/>
                                          </p:val>
                                        </p:tav>
                                        <p:tav tm="100000">
                                          <p:val>
                                            <p:strVal val="#ppt_w"/>
                                          </p:val>
                                        </p:tav>
                                      </p:tavLst>
                                    </p:anim>
                                    <p:anim calcmode="lin" valueType="num">
                                      <p:cBhvr>
                                        <p:cTn id="41" dur="750" fill="hold"/>
                                        <p:tgtEl>
                                          <p:spTgt spid="17"/>
                                        </p:tgtEl>
                                        <p:attrNameLst>
                                          <p:attrName>ppt_h</p:attrName>
                                        </p:attrNameLst>
                                      </p:cBhvr>
                                      <p:tavLst>
                                        <p:tav tm="0">
                                          <p:val>
                                            <p:fltVal val="0"/>
                                          </p:val>
                                        </p:tav>
                                        <p:tav tm="100000">
                                          <p:val>
                                            <p:strVal val="#ppt_h"/>
                                          </p:val>
                                        </p:tav>
                                      </p:tavLst>
                                    </p:anim>
                                    <p:animEffect transition="in" filter="fade">
                                      <p:cBhvr>
                                        <p:cTn id="42" dur="750"/>
                                        <p:tgtEl>
                                          <p:spTgt spid="17"/>
                                        </p:tgtEl>
                                      </p:cBhvr>
                                    </p:animEffect>
                                  </p:childTnLst>
                                </p:cTn>
                              </p:par>
                            </p:childTnLst>
                          </p:cTn>
                        </p:par>
                        <p:par>
                          <p:cTn id="43" fill="hold">
                            <p:stCondLst>
                              <p:cond delay="6000"/>
                            </p:stCondLst>
                            <p:childTnLst>
                              <p:par>
                                <p:cTn id="44" presetID="53" presetClass="entr" presetSubtype="16"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750" fill="hold"/>
                                        <p:tgtEl>
                                          <p:spTgt spid="2"/>
                                        </p:tgtEl>
                                        <p:attrNameLst>
                                          <p:attrName>ppt_w</p:attrName>
                                        </p:attrNameLst>
                                      </p:cBhvr>
                                      <p:tavLst>
                                        <p:tav tm="0">
                                          <p:val>
                                            <p:fltVal val="0"/>
                                          </p:val>
                                        </p:tav>
                                        <p:tav tm="100000">
                                          <p:val>
                                            <p:strVal val="#ppt_w"/>
                                          </p:val>
                                        </p:tav>
                                      </p:tavLst>
                                    </p:anim>
                                    <p:anim calcmode="lin" valueType="num">
                                      <p:cBhvr>
                                        <p:cTn id="47" dur="750" fill="hold"/>
                                        <p:tgtEl>
                                          <p:spTgt spid="2"/>
                                        </p:tgtEl>
                                        <p:attrNameLst>
                                          <p:attrName>ppt_h</p:attrName>
                                        </p:attrNameLst>
                                      </p:cBhvr>
                                      <p:tavLst>
                                        <p:tav tm="0">
                                          <p:val>
                                            <p:fltVal val="0"/>
                                          </p:val>
                                        </p:tav>
                                        <p:tav tm="100000">
                                          <p:val>
                                            <p:strVal val="#ppt_h"/>
                                          </p:val>
                                        </p:tav>
                                      </p:tavLst>
                                    </p:anim>
                                    <p:animEffect transition="in" filter="fade">
                                      <p:cBhvr>
                                        <p:cTn id="48" dur="750"/>
                                        <p:tgtEl>
                                          <p:spTgt spid="2"/>
                                        </p:tgtEl>
                                      </p:cBhvr>
                                    </p:animEffect>
                                  </p:childTnLst>
                                </p:cTn>
                              </p:par>
                            </p:childTnLst>
                          </p:cTn>
                        </p:par>
                        <p:par>
                          <p:cTn id="49" fill="hold">
                            <p:stCondLst>
                              <p:cond delay="6750"/>
                            </p:stCondLst>
                            <p:childTnLst>
                              <p:par>
                                <p:cTn id="50" presetID="53" presetClass="entr" presetSubtype="16"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750" fill="hold"/>
                                        <p:tgtEl>
                                          <p:spTgt spid="10"/>
                                        </p:tgtEl>
                                        <p:attrNameLst>
                                          <p:attrName>ppt_w</p:attrName>
                                        </p:attrNameLst>
                                      </p:cBhvr>
                                      <p:tavLst>
                                        <p:tav tm="0">
                                          <p:val>
                                            <p:fltVal val="0"/>
                                          </p:val>
                                        </p:tav>
                                        <p:tav tm="100000">
                                          <p:val>
                                            <p:strVal val="#ppt_w"/>
                                          </p:val>
                                        </p:tav>
                                      </p:tavLst>
                                    </p:anim>
                                    <p:anim calcmode="lin" valueType="num">
                                      <p:cBhvr>
                                        <p:cTn id="53" dur="750" fill="hold"/>
                                        <p:tgtEl>
                                          <p:spTgt spid="10"/>
                                        </p:tgtEl>
                                        <p:attrNameLst>
                                          <p:attrName>ppt_h</p:attrName>
                                        </p:attrNameLst>
                                      </p:cBhvr>
                                      <p:tavLst>
                                        <p:tav tm="0">
                                          <p:val>
                                            <p:fltVal val="0"/>
                                          </p:val>
                                        </p:tav>
                                        <p:tav tm="100000">
                                          <p:val>
                                            <p:strVal val="#ppt_h"/>
                                          </p:val>
                                        </p:tav>
                                      </p:tavLst>
                                    </p:anim>
                                    <p:animEffect transition="in" filter="fade">
                                      <p:cBhvr>
                                        <p:cTn id="54" dur="750"/>
                                        <p:tgtEl>
                                          <p:spTgt spid="10"/>
                                        </p:tgtEl>
                                      </p:cBhvr>
                                    </p:animEffect>
                                  </p:childTnLst>
                                </p:cTn>
                              </p:par>
                            </p:childTnLst>
                          </p:cTn>
                        </p:par>
                        <p:par>
                          <p:cTn id="55" fill="hold">
                            <p:stCondLst>
                              <p:cond delay="7500"/>
                            </p:stCondLst>
                            <p:childTnLst>
                              <p:par>
                                <p:cTn id="56" presetID="53" presetClass="entr" presetSubtype="16"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p:cTn id="58" dur="750" fill="hold"/>
                                        <p:tgtEl>
                                          <p:spTgt spid="23"/>
                                        </p:tgtEl>
                                        <p:attrNameLst>
                                          <p:attrName>ppt_w</p:attrName>
                                        </p:attrNameLst>
                                      </p:cBhvr>
                                      <p:tavLst>
                                        <p:tav tm="0">
                                          <p:val>
                                            <p:fltVal val="0"/>
                                          </p:val>
                                        </p:tav>
                                        <p:tav tm="100000">
                                          <p:val>
                                            <p:strVal val="#ppt_w"/>
                                          </p:val>
                                        </p:tav>
                                      </p:tavLst>
                                    </p:anim>
                                    <p:anim calcmode="lin" valueType="num">
                                      <p:cBhvr>
                                        <p:cTn id="59" dur="750" fill="hold"/>
                                        <p:tgtEl>
                                          <p:spTgt spid="23"/>
                                        </p:tgtEl>
                                        <p:attrNameLst>
                                          <p:attrName>ppt_h</p:attrName>
                                        </p:attrNameLst>
                                      </p:cBhvr>
                                      <p:tavLst>
                                        <p:tav tm="0">
                                          <p:val>
                                            <p:fltVal val="0"/>
                                          </p:val>
                                        </p:tav>
                                        <p:tav tm="100000">
                                          <p:val>
                                            <p:strVal val="#ppt_h"/>
                                          </p:val>
                                        </p:tav>
                                      </p:tavLst>
                                    </p:anim>
                                    <p:animEffect transition="in" filter="fade">
                                      <p:cBhvr>
                                        <p:cTn id="60" dur="750"/>
                                        <p:tgtEl>
                                          <p:spTgt spid="23"/>
                                        </p:tgtEl>
                                      </p:cBhvr>
                                    </p:animEffect>
                                  </p:childTnLst>
                                </p:cTn>
                              </p:par>
                            </p:childTnLst>
                          </p:cTn>
                        </p:par>
                        <p:par>
                          <p:cTn id="61" fill="hold">
                            <p:stCondLst>
                              <p:cond delay="825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750" fill="hold"/>
                                        <p:tgtEl>
                                          <p:spTgt spid="24"/>
                                        </p:tgtEl>
                                        <p:attrNameLst>
                                          <p:attrName>ppt_w</p:attrName>
                                        </p:attrNameLst>
                                      </p:cBhvr>
                                      <p:tavLst>
                                        <p:tav tm="0">
                                          <p:val>
                                            <p:fltVal val="0"/>
                                          </p:val>
                                        </p:tav>
                                        <p:tav tm="100000">
                                          <p:val>
                                            <p:strVal val="#ppt_w"/>
                                          </p:val>
                                        </p:tav>
                                      </p:tavLst>
                                    </p:anim>
                                    <p:anim calcmode="lin" valueType="num">
                                      <p:cBhvr>
                                        <p:cTn id="65" dur="750" fill="hold"/>
                                        <p:tgtEl>
                                          <p:spTgt spid="24"/>
                                        </p:tgtEl>
                                        <p:attrNameLst>
                                          <p:attrName>ppt_h</p:attrName>
                                        </p:attrNameLst>
                                      </p:cBhvr>
                                      <p:tavLst>
                                        <p:tav tm="0">
                                          <p:val>
                                            <p:fltVal val="0"/>
                                          </p:val>
                                        </p:tav>
                                        <p:tav tm="100000">
                                          <p:val>
                                            <p:strVal val="#ppt_h"/>
                                          </p:val>
                                        </p:tav>
                                      </p:tavLst>
                                    </p:anim>
                                    <p:animEffect transition="in" filter="fade">
                                      <p:cBhvr>
                                        <p:cTn id="66"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3" grpId="1"/>
      <p:bldP spid="11" grpId="0"/>
      <p:bldP spid="2" grpId="0"/>
      <p:bldP spid="23" grpId="0"/>
      <p:bldP spid="24"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44105-C409-9188-90D4-C2B0070DE82E}"/>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2CA8E3C-66FD-1D3E-16DA-147851532BB5}"/>
              </a:ext>
            </a:extLst>
          </p:cNvPr>
          <p:cNvSpPr txBox="1"/>
          <p:nvPr/>
        </p:nvSpPr>
        <p:spPr>
          <a:xfrm rot="19974890">
            <a:off x="428533" y="3385019"/>
            <a:ext cx="3232014" cy="707886"/>
          </a:xfrm>
          <a:prstGeom prst="rect">
            <a:avLst/>
          </a:prstGeom>
          <a:noFill/>
        </p:spPr>
        <p:txBody>
          <a:bodyPr wrap="square">
            <a:spAutoFit/>
          </a:bodyPr>
          <a:lstStyle/>
          <a:p>
            <a:pPr algn="ctr">
              <a:spcBef>
                <a:spcPts val="600"/>
              </a:spcBef>
            </a:pPr>
            <a:r>
              <a:rPr lang="en-US" sz="4000" b="1" dirty="0">
                <a:solidFill>
                  <a:srgbClr val="FF6699"/>
                </a:solidFill>
              </a:rPr>
              <a:t>Geothermal</a:t>
            </a:r>
          </a:p>
        </p:txBody>
      </p:sp>
      <p:sp>
        <p:nvSpPr>
          <p:cNvPr id="15" name="TextBox 14">
            <a:extLst>
              <a:ext uri="{FF2B5EF4-FFF2-40B4-BE49-F238E27FC236}">
                <a16:creationId xmlns:a16="http://schemas.microsoft.com/office/drawing/2014/main" id="{0F4FFB84-9452-BA17-58CF-45FB6A09C8D1}"/>
              </a:ext>
            </a:extLst>
          </p:cNvPr>
          <p:cNvSpPr txBox="1"/>
          <p:nvPr/>
        </p:nvSpPr>
        <p:spPr>
          <a:xfrm>
            <a:off x="6406802" y="2217807"/>
            <a:ext cx="1572866" cy="707886"/>
          </a:xfrm>
          <a:prstGeom prst="rect">
            <a:avLst/>
          </a:prstGeom>
          <a:noFill/>
        </p:spPr>
        <p:txBody>
          <a:bodyPr wrap="square">
            <a:spAutoFit/>
          </a:bodyPr>
          <a:lstStyle/>
          <a:p>
            <a:pPr algn="ctr">
              <a:spcBef>
                <a:spcPts val="600"/>
              </a:spcBef>
            </a:pPr>
            <a:r>
              <a:rPr lang="en-US" sz="4000" b="1" dirty="0">
                <a:solidFill>
                  <a:srgbClr val="FF0000"/>
                </a:solidFill>
              </a:rPr>
              <a:t>Gas</a:t>
            </a:r>
          </a:p>
        </p:txBody>
      </p:sp>
      <p:sp>
        <p:nvSpPr>
          <p:cNvPr id="16" name="TextBox 15">
            <a:extLst>
              <a:ext uri="{FF2B5EF4-FFF2-40B4-BE49-F238E27FC236}">
                <a16:creationId xmlns:a16="http://schemas.microsoft.com/office/drawing/2014/main" id="{1D6619F8-CD1A-30BC-1262-DED55B8D5199}"/>
              </a:ext>
            </a:extLst>
          </p:cNvPr>
          <p:cNvSpPr txBox="1"/>
          <p:nvPr/>
        </p:nvSpPr>
        <p:spPr>
          <a:xfrm>
            <a:off x="4634623" y="475014"/>
            <a:ext cx="1888169" cy="707886"/>
          </a:xfrm>
          <a:prstGeom prst="rect">
            <a:avLst/>
          </a:prstGeom>
          <a:noFill/>
        </p:spPr>
        <p:txBody>
          <a:bodyPr wrap="square">
            <a:spAutoFit/>
          </a:bodyPr>
          <a:lstStyle/>
          <a:p>
            <a:pPr algn="ctr">
              <a:spcBef>
                <a:spcPts val="600"/>
              </a:spcBef>
            </a:pPr>
            <a:r>
              <a:rPr lang="en-US" sz="4000" b="1" dirty="0">
                <a:solidFill>
                  <a:schemeClr val="accent2">
                    <a:lumMod val="40000"/>
                    <a:lumOff val="60000"/>
                  </a:schemeClr>
                </a:solidFill>
              </a:rPr>
              <a:t>Solar</a:t>
            </a:r>
          </a:p>
        </p:txBody>
      </p:sp>
      <p:sp>
        <p:nvSpPr>
          <p:cNvPr id="17" name="TextBox 16">
            <a:extLst>
              <a:ext uri="{FF2B5EF4-FFF2-40B4-BE49-F238E27FC236}">
                <a16:creationId xmlns:a16="http://schemas.microsoft.com/office/drawing/2014/main" id="{8297E778-0318-0698-665C-463170A7D513}"/>
              </a:ext>
            </a:extLst>
          </p:cNvPr>
          <p:cNvSpPr txBox="1"/>
          <p:nvPr/>
        </p:nvSpPr>
        <p:spPr>
          <a:xfrm rot="1334643">
            <a:off x="891515" y="1138470"/>
            <a:ext cx="2874227" cy="707886"/>
          </a:xfrm>
          <a:prstGeom prst="rect">
            <a:avLst/>
          </a:prstGeom>
          <a:noFill/>
        </p:spPr>
        <p:txBody>
          <a:bodyPr wrap="square">
            <a:spAutoFit/>
          </a:bodyPr>
          <a:lstStyle/>
          <a:p>
            <a:pPr algn="ctr">
              <a:spcBef>
                <a:spcPts val="600"/>
              </a:spcBef>
            </a:pPr>
            <a:r>
              <a:rPr lang="en-US" sz="4000" b="1" dirty="0">
                <a:solidFill>
                  <a:srgbClr val="00B0F0"/>
                </a:solidFill>
              </a:rPr>
              <a:t>Hydro</a:t>
            </a:r>
          </a:p>
        </p:txBody>
      </p:sp>
      <p:sp>
        <p:nvSpPr>
          <p:cNvPr id="18" name="TextBox 17">
            <a:extLst>
              <a:ext uri="{FF2B5EF4-FFF2-40B4-BE49-F238E27FC236}">
                <a16:creationId xmlns:a16="http://schemas.microsoft.com/office/drawing/2014/main" id="{4153300F-6040-6B7D-05D1-B6657C38B8A7}"/>
              </a:ext>
            </a:extLst>
          </p:cNvPr>
          <p:cNvSpPr txBox="1"/>
          <p:nvPr/>
        </p:nvSpPr>
        <p:spPr>
          <a:xfrm>
            <a:off x="294183" y="2217807"/>
            <a:ext cx="3317345" cy="707886"/>
          </a:xfrm>
          <a:prstGeom prst="rect">
            <a:avLst/>
          </a:prstGeom>
          <a:noFill/>
        </p:spPr>
        <p:txBody>
          <a:bodyPr wrap="square">
            <a:spAutoFit/>
          </a:bodyPr>
          <a:lstStyle/>
          <a:p>
            <a:pPr algn="ctr">
              <a:spcBef>
                <a:spcPts val="600"/>
              </a:spcBef>
            </a:pPr>
            <a:r>
              <a:rPr lang="en-US" sz="4000" b="1" dirty="0">
                <a:solidFill>
                  <a:srgbClr val="66FF99"/>
                </a:solidFill>
              </a:rPr>
              <a:t>Oil</a:t>
            </a:r>
          </a:p>
        </p:txBody>
      </p:sp>
      <p:sp>
        <p:nvSpPr>
          <p:cNvPr id="11" name="TextBox 10">
            <a:extLst>
              <a:ext uri="{FF2B5EF4-FFF2-40B4-BE49-F238E27FC236}">
                <a16:creationId xmlns:a16="http://schemas.microsoft.com/office/drawing/2014/main" id="{4C63B521-B955-8D68-F04B-AB29CA55E6A5}"/>
              </a:ext>
            </a:extLst>
          </p:cNvPr>
          <p:cNvSpPr txBox="1"/>
          <p:nvPr/>
        </p:nvSpPr>
        <p:spPr>
          <a:xfrm rot="19773213">
            <a:off x="5343781" y="1150045"/>
            <a:ext cx="2709221" cy="707886"/>
          </a:xfrm>
          <a:prstGeom prst="rect">
            <a:avLst/>
          </a:prstGeom>
          <a:noFill/>
        </p:spPr>
        <p:txBody>
          <a:bodyPr wrap="square">
            <a:spAutoFit/>
          </a:bodyPr>
          <a:lstStyle/>
          <a:p>
            <a:pPr algn="ctr">
              <a:spcBef>
                <a:spcPts val="600"/>
              </a:spcBef>
            </a:pPr>
            <a:r>
              <a:rPr lang="en-US" sz="4000" b="1" dirty="0">
                <a:solidFill>
                  <a:schemeClr val="tx1">
                    <a:lumMod val="85000"/>
                  </a:schemeClr>
                </a:solidFill>
              </a:rPr>
              <a:t>Mining</a:t>
            </a:r>
          </a:p>
        </p:txBody>
      </p:sp>
      <p:sp>
        <p:nvSpPr>
          <p:cNvPr id="2" name="TextBox 1">
            <a:extLst>
              <a:ext uri="{FF2B5EF4-FFF2-40B4-BE49-F238E27FC236}">
                <a16:creationId xmlns:a16="http://schemas.microsoft.com/office/drawing/2014/main" id="{25D7E59B-2A74-9FCA-C86C-24449790CE58}"/>
              </a:ext>
            </a:extLst>
          </p:cNvPr>
          <p:cNvSpPr txBox="1"/>
          <p:nvPr/>
        </p:nvSpPr>
        <p:spPr>
          <a:xfrm>
            <a:off x="2577509" y="3906464"/>
            <a:ext cx="1961279" cy="707886"/>
          </a:xfrm>
          <a:prstGeom prst="rect">
            <a:avLst/>
          </a:prstGeom>
          <a:noFill/>
        </p:spPr>
        <p:txBody>
          <a:bodyPr wrap="square">
            <a:spAutoFit/>
          </a:bodyPr>
          <a:lstStyle/>
          <a:p>
            <a:pPr algn="ctr">
              <a:spcBef>
                <a:spcPts val="600"/>
              </a:spcBef>
            </a:pPr>
            <a:r>
              <a:rPr lang="en-US" sz="4000" b="1" dirty="0">
                <a:solidFill>
                  <a:srgbClr val="00F0F0"/>
                </a:solidFill>
              </a:rPr>
              <a:t>Water</a:t>
            </a:r>
          </a:p>
        </p:txBody>
      </p:sp>
      <p:sp>
        <p:nvSpPr>
          <p:cNvPr id="23" name="TextBox 22">
            <a:extLst>
              <a:ext uri="{FF2B5EF4-FFF2-40B4-BE49-F238E27FC236}">
                <a16:creationId xmlns:a16="http://schemas.microsoft.com/office/drawing/2014/main" id="{5A4320A3-74B9-A9B4-E8F8-E4845E0E38B9}"/>
              </a:ext>
            </a:extLst>
          </p:cNvPr>
          <p:cNvSpPr txBox="1"/>
          <p:nvPr/>
        </p:nvSpPr>
        <p:spPr>
          <a:xfrm>
            <a:off x="1952855" y="468125"/>
            <a:ext cx="3104599" cy="707886"/>
          </a:xfrm>
          <a:prstGeom prst="rect">
            <a:avLst/>
          </a:prstGeom>
          <a:noFill/>
        </p:spPr>
        <p:txBody>
          <a:bodyPr wrap="square">
            <a:spAutoFit/>
          </a:bodyPr>
          <a:lstStyle/>
          <a:p>
            <a:pPr algn="ctr">
              <a:spcBef>
                <a:spcPts val="600"/>
              </a:spcBef>
            </a:pPr>
            <a:r>
              <a:rPr lang="en-US" sz="4000" b="1" dirty="0">
                <a:solidFill>
                  <a:schemeClr val="accent2">
                    <a:lumMod val="20000"/>
                    <a:lumOff val="80000"/>
                  </a:schemeClr>
                </a:solidFill>
              </a:rPr>
              <a:t>Wind</a:t>
            </a:r>
          </a:p>
        </p:txBody>
      </p:sp>
      <p:sp>
        <p:nvSpPr>
          <p:cNvPr id="24" name="TextBox 23">
            <a:extLst>
              <a:ext uri="{FF2B5EF4-FFF2-40B4-BE49-F238E27FC236}">
                <a16:creationId xmlns:a16="http://schemas.microsoft.com/office/drawing/2014/main" id="{065D1498-632D-2679-285F-E095BEAD64C7}"/>
              </a:ext>
            </a:extLst>
          </p:cNvPr>
          <p:cNvSpPr txBox="1"/>
          <p:nvPr/>
        </p:nvSpPr>
        <p:spPr>
          <a:xfrm>
            <a:off x="4560191" y="3927039"/>
            <a:ext cx="2070977" cy="707886"/>
          </a:xfrm>
          <a:prstGeom prst="rect">
            <a:avLst/>
          </a:prstGeom>
          <a:noFill/>
        </p:spPr>
        <p:txBody>
          <a:bodyPr wrap="square">
            <a:spAutoFit/>
          </a:bodyPr>
          <a:lstStyle/>
          <a:p>
            <a:pPr algn="ctr">
              <a:spcBef>
                <a:spcPts val="600"/>
              </a:spcBef>
            </a:pPr>
            <a:r>
              <a:rPr lang="en-US" sz="4000" b="1" dirty="0">
                <a:solidFill>
                  <a:schemeClr val="accent1">
                    <a:lumMod val="60000"/>
                    <a:lumOff val="40000"/>
                  </a:schemeClr>
                </a:solidFill>
              </a:rPr>
              <a:t>Nuclear</a:t>
            </a:r>
          </a:p>
        </p:txBody>
      </p:sp>
      <p:sp>
        <p:nvSpPr>
          <p:cNvPr id="10" name="TextBox 9">
            <a:extLst>
              <a:ext uri="{FF2B5EF4-FFF2-40B4-BE49-F238E27FC236}">
                <a16:creationId xmlns:a16="http://schemas.microsoft.com/office/drawing/2014/main" id="{57822E95-9ECE-033B-E380-0FA7FC93E719}"/>
              </a:ext>
            </a:extLst>
          </p:cNvPr>
          <p:cNvSpPr txBox="1"/>
          <p:nvPr/>
        </p:nvSpPr>
        <p:spPr>
          <a:xfrm rot="1334643">
            <a:off x="5661240" y="3541182"/>
            <a:ext cx="2874227" cy="707886"/>
          </a:xfrm>
          <a:prstGeom prst="rect">
            <a:avLst/>
          </a:prstGeom>
          <a:noFill/>
        </p:spPr>
        <p:txBody>
          <a:bodyPr wrap="square">
            <a:spAutoFit/>
          </a:bodyPr>
          <a:lstStyle/>
          <a:p>
            <a:pPr algn="ctr">
              <a:spcBef>
                <a:spcPts val="600"/>
              </a:spcBef>
            </a:pPr>
            <a:r>
              <a:rPr lang="en-US" sz="4000" b="1" dirty="0">
                <a:solidFill>
                  <a:srgbClr val="CC99FF"/>
                </a:solidFill>
              </a:rPr>
              <a:t>Storage</a:t>
            </a:r>
          </a:p>
        </p:txBody>
      </p:sp>
      <p:grpSp>
        <p:nvGrpSpPr>
          <p:cNvPr id="4" name="Group 3">
            <a:extLst>
              <a:ext uri="{FF2B5EF4-FFF2-40B4-BE49-F238E27FC236}">
                <a16:creationId xmlns:a16="http://schemas.microsoft.com/office/drawing/2014/main" id="{A089949B-ACC1-6F39-F98C-8481AB9815AE}"/>
              </a:ext>
            </a:extLst>
          </p:cNvPr>
          <p:cNvGrpSpPr/>
          <p:nvPr/>
        </p:nvGrpSpPr>
        <p:grpSpPr>
          <a:xfrm>
            <a:off x="3576430" y="1623205"/>
            <a:ext cx="1991141" cy="1897090"/>
            <a:chOff x="3136107" y="508398"/>
            <a:chExt cx="4864894" cy="4635103"/>
          </a:xfrm>
        </p:grpSpPr>
        <p:pic>
          <p:nvPicPr>
            <p:cNvPr id="5" name="Picture 2" descr="C:\Data\000_Ambrose_Publications_presentations\2014_0530_STARR_review\01_sources\140529_04_tx_o&amp;g.png">
              <a:extLst>
                <a:ext uri="{FF2B5EF4-FFF2-40B4-BE49-F238E27FC236}">
                  <a16:creationId xmlns:a16="http://schemas.microsoft.com/office/drawing/2014/main" id="{4BD8380C-FDE7-6CB6-9D63-0E8C73A988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6107" y="508398"/>
              <a:ext cx="4864894" cy="463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C9A8A5A4-4A45-BEBD-804A-46CA3E5A02A1}"/>
                </a:ext>
              </a:extLst>
            </p:cNvPr>
            <p:cNvSpPr>
              <a:spLocks noChangeArrowheads="1"/>
            </p:cNvSpPr>
            <p:nvPr/>
          </p:nvSpPr>
          <p:spPr bwMode="auto">
            <a:xfrm>
              <a:off x="5834063" y="531019"/>
              <a:ext cx="2018110" cy="995363"/>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7" name="Rectangle 11">
              <a:extLst>
                <a:ext uri="{FF2B5EF4-FFF2-40B4-BE49-F238E27FC236}">
                  <a16:creationId xmlns:a16="http://schemas.microsoft.com/office/drawing/2014/main" id="{8002E54A-F35F-A282-34D6-7E354267FDC3}"/>
                </a:ext>
              </a:extLst>
            </p:cNvPr>
            <p:cNvSpPr>
              <a:spLocks noChangeArrowheads="1"/>
            </p:cNvSpPr>
            <p:nvPr/>
          </p:nvSpPr>
          <p:spPr bwMode="auto">
            <a:xfrm>
              <a:off x="6506766" y="1488282"/>
              <a:ext cx="917972" cy="116681"/>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8" name="Rectangle 19">
              <a:extLst>
                <a:ext uri="{FF2B5EF4-FFF2-40B4-BE49-F238E27FC236}">
                  <a16:creationId xmlns:a16="http://schemas.microsoft.com/office/drawing/2014/main" id="{680A784D-46A5-C16B-B2B4-532C4FBDE825}"/>
                </a:ext>
              </a:extLst>
            </p:cNvPr>
            <p:cNvSpPr>
              <a:spLocks noChangeArrowheads="1"/>
            </p:cNvSpPr>
            <p:nvPr/>
          </p:nvSpPr>
          <p:spPr bwMode="auto">
            <a:xfrm>
              <a:off x="6991350" y="4133850"/>
              <a:ext cx="1009650" cy="828675"/>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9" name="Rectangle 22">
              <a:extLst>
                <a:ext uri="{FF2B5EF4-FFF2-40B4-BE49-F238E27FC236}">
                  <a16:creationId xmlns:a16="http://schemas.microsoft.com/office/drawing/2014/main" id="{19004A25-E75C-1B51-3DBB-75576057CE71}"/>
                </a:ext>
              </a:extLst>
            </p:cNvPr>
            <p:cNvSpPr>
              <a:spLocks noChangeArrowheads="1"/>
            </p:cNvSpPr>
            <p:nvPr/>
          </p:nvSpPr>
          <p:spPr bwMode="auto">
            <a:xfrm>
              <a:off x="5709047" y="4930378"/>
              <a:ext cx="1638300" cy="213122"/>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12" name="Rectangle 1">
              <a:extLst>
                <a:ext uri="{FF2B5EF4-FFF2-40B4-BE49-F238E27FC236}">
                  <a16:creationId xmlns:a16="http://schemas.microsoft.com/office/drawing/2014/main" id="{6E665A64-40DC-B658-A3ED-DF948901075A}"/>
                </a:ext>
              </a:extLst>
            </p:cNvPr>
            <p:cNvSpPr>
              <a:spLocks noChangeArrowheads="1"/>
            </p:cNvSpPr>
            <p:nvPr/>
          </p:nvSpPr>
          <p:spPr bwMode="auto">
            <a:xfrm>
              <a:off x="3303985" y="3851673"/>
              <a:ext cx="2085975" cy="101084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13" name="Rectangle 1">
              <a:extLst>
                <a:ext uri="{FF2B5EF4-FFF2-40B4-BE49-F238E27FC236}">
                  <a16:creationId xmlns:a16="http://schemas.microsoft.com/office/drawing/2014/main" id="{E8F21735-E29B-8BB0-DCAF-8DC2B32DEBFF}"/>
                </a:ext>
              </a:extLst>
            </p:cNvPr>
            <p:cNvSpPr>
              <a:spLocks noChangeArrowheads="1"/>
            </p:cNvSpPr>
            <p:nvPr/>
          </p:nvSpPr>
          <p:spPr bwMode="auto">
            <a:xfrm>
              <a:off x="3529013" y="729854"/>
              <a:ext cx="685800" cy="1250156"/>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19" name="Rectangle 22">
              <a:extLst>
                <a:ext uri="{FF2B5EF4-FFF2-40B4-BE49-F238E27FC236}">
                  <a16:creationId xmlns:a16="http://schemas.microsoft.com/office/drawing/2014/main" id="{469BA6C8-A36F-C8D4-4063-729C3CED153C}"/>
                </a:ext>
              </a:extLst>
            </p:cNvPr>
            <p:cNvSpPr>
              <a:spLocks noChangeArrowheads="1"/>
            </p:cNvSpPr>
            <p:nvPr/>
          </p:nvSpPr>
          <p:spPr bwMode="auto">
            <a:xfrm>
              <a:off x="3170635" y="2982516"/>
              <a:ext cx="601265" cy="760809"/>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grpSp>
    </p:spTree>
    <p:custDataLst>
      <p:tags r:id="rId1"/>
    </p:custDataLst>
    <p:extLst>
      <p:ext uri="{BB962C8B-B14F-4D97-AF65-F5344CB8AC3E}">
        <p14:creationId xmlns:p14="http://schemas.microsoft.com/office/powerpoint/2010/main" val="40449605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3"/>
                                        </p:tgtEl>
                                      </p:cBhvr>
                                    </p:animEffect>
                                    <p:set>
                                      <p:cBhvr>
                                        <p:cTn id="10" dur="1" fill="hold">
                                          <p:stCondLst>
                                            <p:cond delay="499"/>
                                          </p:stCondLst>
                                        </p:cTn>
                                        <p:tgtEl>
                                          <p:spTgt spid="23"/>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6"/>
                                        </p:tgtEl>
                                      </p:cBhvr>
                                    </p:animEffect>
                                    <p:set>
                                      <p:cBhvr>
                                        <p:cTn id="13" dur="1" fill="hold">
                                          <p:stCondLst>
                                            <p:cond delay="499"/>
                                          </p:stCondLst>
                                        </p:cTn>
                                        <p:tgtEl>
                                          <p:spTgt spid="16"/>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24"/>
                                        </p:tgtEl>
                                      </p:cBhvr>
                                    </p:animEffect>
                                    <p:set>
                                      <p:cBhvr>
                                        <p:cTn id="22" dur="1" fill="hold">
                                          <p:stCondLst>
                                            <p:cond delay="499"/>
                                          </p:stCondLst>
                                        </p:cTn>
                                        <p:tgtEl>
                                          <p:spTgt spid="24"/>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2"/>
                                        </p:tgtEl>
                                      </p:cBhvr>
                                    </p:animEffect>
                                    <p:set>
                                      <p:cBhvr>
                                        <p:cTn id="25" dur="1" fill="hold">
                                          <p:stCondLst>
                                            <p:cond delay="499"/>
                                          </p:stCondLst>
                                        </p:cTn>
                                        <p:tgtEl>
                                          <p:spTgt spid="2"/>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4"/>
                                        </p:tgtEl>
                                      </p:cBhvr>
                                    </p:animEffect>
                                    <p:set>
                                      <p:cBhvr>
                                        <p:cTn id="28"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1" grpId="0"/>
      <p:bldP spid="2" grpId="0"/>
      <p:bldP spid="23" grpId="0"/>
      <p:bldP spid="24"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itle 1">
            <a:extLst>
              <a:ext uri="{FF2B5EF4-FFF2-40B4-BE49-F238E27FC236}">
                <a16:creationId xmlns:a16="http://schemas.microsoft.com/office/drawing/2014/main" id="{8AEFE179-C7C4-444F-A7F8-8E4F8B0742AF}"/>
              </a:ext>
            </a:extLst>
          </p:cNvPr>
          <p:cNvSpPr txBox="1">
            <a:spLocks/>
          </p:cNvSpPr>
          <p:nvPr/>
        </p:nvSpPr>
        <p:spPr>
          <a:xfrm>
            <a:off x="1447800" y="305073"/>
            <a:ext cx="6248400" cy="437877"/>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737300">
                    <a:lumMod val="20000"/>
                    <a:lumOff val="80000"/>
                  </a:srgbClr>
                </a:solidFill>
                <a:effectLst>
                  <a:outerShdw blurRad="38100" dist="38100" dir="2700000" algn="tl">
                    <a:srgbClr val="000000"/>
                  </a:outerShdw>
                </a:effectLst>
                <a:uLnTx/>
                <a:uFillTx/>
                <a:latin typeface="Arial"/>
                <a:ea typeface="+mj-ea"/>
                <a:cs typeface="+mj-cs"/>
              </a:rPr>
              <a:t>Oil Consumption v. Production</a:t>
            </a:r>
          </a:p>
        </p:txBody>
      </p:sp>
      <p:graphicFrame>
        <p:nvGraphicFramePr>
          <p:cNvPr id="2" name="Chart 1">
            <a:extLst>
              <a:ext uri="{FF2B5EF4-FFF2-40B4-BE49-F238E27FC236}">
                <a16:creationId xmlns:a16="http://schemas.microsoft.com/office/drawing/2014/main" id="{FA30CF85-8F4D-4002-B925-CB010574D453}"/>
              </a:ext>
            </a:extLst>
          </p:cNvPr>
          <p:cNvGraphicFramePr>
            <a:graphicFrameLocks/>
          </p:cNvGraphicFramePr>
          <p:nvPr/>
        </p:nvGraphicFramePr>
        <p:xfrm>
          <a:off x="228600" y="926872"/>
          <a:ext cx="8686800" cy="4114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80AD8965-52B7-858E-7E43-0AF1402B8E37}"/>
              </a:ext>
            </a:extLst>
          </p:cNvPr>
          <p:cNvGraphicFramePr>
            <a:graphicFrameLocks/>
          </p:cNvGraphicFramePr>
          <p:nvPr/>
        </p:nvGraphicFramePr>
        <p:xfrm>
          <a:off x="228600" y="926872"/>
          <a:ext cx="8686800" cy="4114800"/>
        </p:xfrm>
        <a:graphic>
          <a:graphicData uri="http://schemas.openxmlformats.org/drawingml/2006/chart">
            <c:chart xmlns:c="http://schemas.openxmlformats.org/drawingml/2006/chart" xmlns:r="http://schemas.openxmlformats.org/officeDocument/2006/relationships" r:id="rId5"/>
          </a:graphicData>
        </a:graphic>
      </p:graphicFrame>
      <p:sp>
        <p:nvSpPr>
          <p:cNvPr id="4" name="Rectangle 3">
            <a:extLst>
              <a:ext uri="{FF2B5EF4-FFF2-40B4-BE49-F238E27FC236}">
                <a16:creationId xmlns:a16="http://schemas.microsoft.com/office/drawing/2014/main" id="{8347B092-DD55-25FD-99B3-0C0D8F287DE4}"/>
              </a:ext>
            </a:extLst>
          </p:cNvPr>
          <p:cNvSpPr/>
          <p:nvPr/>
        </p:nvSpPr>
        <p:spPr>
          <a:xfrm>
            <a:off x="3456214" y="2277636"/>
            <a:ext cx="3782786" cy="1938992"/>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Low reserves and high imports</a:t>
            </a:r>
          </a:p>
        </p:txBody>
      </p:sp>
      <p:sp>
        <p:nvSpPr>
          <p:cNvPr id="3" name="TextBox 66">
            <a:extLst>
              <a:ext uri="{FF2B5EF4-FFF2-40B4-BE49-F238E27FC236}">
                <a16:creationId xmlns:a16="http://schemas.microsoft.com/office/drawing/2014/main" id="{F8FD71B2-BCCD-5131-3D37-342CEA8FF42D}"/>
              </a:ext>
            </a:extLst>
          </p:cNvPr>
          <p:cNvSpPr txBox="1">
            <a:spLocks noChangeArrowheads="1"/>
          </p:cNvSpPr>
          <p:nvPr/>
        </p:nvSpPr>
        <p:spPr bwMode="auto">
          <a:xfrm>
            <a:off x="2324100" y="4914627"/>
            <a:ext cx="44958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7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Energy Institute Statistical Review of World Energy, Analysis Tinker</a:t>
            </a:r>
            <a:endParaRPr kumimoji="0" 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grpSp>
        <p:nvGrpSpPr>
          <p:cNvPr id="10" name="Group 9">
            <a:extLst>
              <a:ext uri="{FF2B5EF4-FFF2-40B4-BE49-F238E27FC236}">
                <a16:creationId xmlns:a16="http://schemas.microsoft.com/office/drawing/2014/main" id="{EF182B8F-C8C5-CD62-9FBF-081456DEFB35}"/>
              </a:ext>
            </a:extLst>
          </p:cNvPr>
          <p:cNvGrpSpPr/>
          <p:nvPr/>
        </p:nvGrpSpPr>
        <p:grpSpPr>
          <a:xfrm>
            <a:off x="1905000" y="1655861"/>
            <a:ext cx="914400" cy="307777"/>
            <a:chOff x="1905000" y="1655861"/>
            <a:chExt cx="990600" cy="307777"/>
          </a:xfrm>
        </p:grpSpPr>
        <p:sp>
          <p:nvSpPr>
            <p:cNvPr id="7" name="Rectangle 6">
              <a:extLst>
                <a:ext uri="{FF2B5EF4-FFF2-40B4-BE49-F238E27FC236}">
                  <a16:creationId xmlns:a16="http://schemas.microsoft.com/office/drawing/2014/main" id="{94FB7853-E8E7-EBD1-8321-F9CA45152577}"/>
                </a:ext>
              </a:extLst>
            </p:cNvPr>
            <p:cNvSpPr/>
            <p:nvPr/>
          </p:nvSpPr>
          <p:spPr bwMode="auto">
            <a:xfrm>
              <a:off x="1905000" y="1733550"/>
              <a:ext cx="990600" cy="152400"/>
            </a:xfrm>
            <a:prstGeom prst="rect">
              <a:avLst/>
            </a:prstGeom>
            <a:solidFill>
              <a:srgbClr val="FF660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9" name="TextBox 8">
              <a:extLst>
                <a:ext uri="{FF2B5EF4-FFF2-40B4-BE49-F238E27FC236}">
                  <a16:creationId xmlns:a16="http://schemas.microsoft.com/office/drawing/2014/main" id="{E9F091CF-14AA-E54C-F8E4-542634B68AAE}"/>
                </a:ext>
              </a:extLst>
            </p:cNvPr>
            <p:cNvSpPr txBox="1"/>
            <p:nvPr/>
          </p:nvSpPr>
          <p:spPr>
            <a:xfrm>
              <a:off x="1953703" y="1655861"/>
              <a:ext cx="893193" cy="307777"/>
            </a:xfrm>
            <a:prstGeom prst="rect">
              <a:avLst/>
            </a:prstGeom>
            <a:noFill/>
          </p:spPr>
          <p:txBody>
            <a:bodyPr wrap="none" rtlCol="0">
              <a:spAutoFit/>
            </a:bodyPr>
            <a:lstStyle/>
            <a:p>
              <a:r>
                <a:rPr lang="en-US" sz="1400" b="1" dirty="0">
                  <a:solidFill>
                    <a:srgbClr val="000000"/>
                  </a:solidFill>
                </a:rPr>
                <a:t>Permian</a:t>
              </a:r>
            </a:p>
          </p:txBody>
        </p:sp>
      </p:grpSp>
      <p:sp>
        <p:nvSpPr>
          <p:cNvPr id="8" name="Rectangle 7">
            <a:extLst>
              <a:ext uri="{FF2B5EF4-FFF2-40B4-BE49-F238E27FC236}">
                <a16:creationId xmlns:a16="http://schemas.microsoft.com/office/drawing/2014/main" id="{78A39AD8-622E-438C-AE10-6A7506BD67F4}"/>
              </a:ext>
            </a:extLst>
          </p:cNvPr>
          <p:cNvSpPr/>
          <p:nvPr/>
        </p:nvSpPr>
        <p:spPr>
          <a:xfrm>
            <a:off x="1371600" y="1246305"/>
            <a:ext cx="6267450" cy="2585323"/>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Europe and Asia need options to oil and gas</a:t>
            </a:r>
          </a:p>
        </p:txBody>
      </p:sp>
    </p:spTree>
    <p:custDataLst>
      <p:tags r:id="rId1"/>
    </p:custDataLst>
    <p:extLst>
      <p:ext uri="{BB962C8B-B14F-4D97-AF65-F5344CB8AC3E}">
        <p14:creationId xmlns:p14="http://schemas.microsoft.com/office/powerpoint/2010/main" val="1596484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graphicEl>
                                              <a:chart seriesIdx="0" categoryIdx="-4" bldStep="series"/>
                                            </p:graphicEl>
                                          </p:spTgt>
                                        </p:tgtEl>
                                        <p:attrNameLst>
                                          <p:attrName>style.visibility</p:attrName>
                                        </p:attrNameLst>
                                      </p:cBhvr>
                                      <p:to>
                                        <p:strVal val="visible"/>
                                      </p:to>
                                    </p:set>
                                    <p:animEffect transition="in" filter="wipe(left)">
                                      <p:cBhvr>
                                        <p:cTn id="7" dur="1500"/>
                                        <p:tgtEl>
                                          <p:spTgt spid="2">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2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1500"/>
                                        <p:tgtEl>
                                          <p:spTgt spid="5"/>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250" fill="hold"/>
                                        <p:tgtEl>
                                          <p:spTgt spid="8"/>
                                        </p:tgtEl>
                                        <p:attrNameLst>
                                          <p:attrName>ppt_w</p:attrName>
                                        </p:attrNameLst>
                                      </p:cBhvr>
                                      <p:tavLst>
                                        <p:tav tm="0">
                                          <p:val>
                                            <p:fltVal val="0"/>
                                          </p:val>
                                        </p:tav>
                                        <p:tav tm="100000">
                                          <p:val>
                                            <p:strVal val="#ppt_w"/>
                                          </p:val>
                                        </p:tav>
                                      </p:tavLst>
                                    </p:anim>
                                    <p:anim calcmode="lin" valueType="num">
                                      <p:cBhvr>
                                        <p:cTn id="31" dur="1250" fill="hold"/>
                                        <p:tgtEl>
                                          <p:spTgt spid="8"/>
                                        </p:tgtEl>
                                        <p:attrNameLst>
                                          <p:attrName>ppt_h</p:attrName>
                                        </p:attrNameLst>
                                      </p:cBhvr>
                                      <p:tavLst>
                                        <p:tav tm="0">
                                          <p:val>
                                            <p:fltVal val="0"/>
                                          </p:val>
                                        </p:tav>
                                        <p:tav tm="100000">
                                          <p:val>
                                            <p:strVal val="#ppt_h"/>
                                          </p:val>
                                        </p:tav>
                                      </p:tavLst>
                                    </p:anim>
                                    <p:animEffect transition="in" filter="fade">
                                      <p:cBhvr>
                                        <p:cTn id="32" dur="1250"/>
                                        <p:tgtEl>
                                          <p:spTgt spid="8"/>
                                        </p:tgtEl>
                                      </p:cBhvr>
                                    </p:animEffect>
                                  </p:childTnLst>
                                </p:cTn>
                              </p:par>
                              <p:par>
                                <p:cTn id="33" presetID="10" presetClass="exit" presetSubtype="0" fill="hold" grpId="1" nodeType="withEffect">
                                  <p:stCondLst>
                                    <p:cond delay="0"/>
                                  </p:stCondLst>
                                  <p:childTnLst>
                                    <p:animEffect transition="out" filter="fade">
                                      <p:cBhvr>
                                        <p:cTn id="34" dur="500"/>
                                        <p:tgtEl>
                                          <p:spTgt spid="4"/>
                                        </p:tgtEl>
                                      </p:cBhvr>
                                    </p:animEffect>
                                    <p:set>
                                      <p:cBhvr>
                                        <p:cTn id="35"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Chart bld="series" animBg="0"/>
        </p:bldSub>
      </p:bldGraphic>
      <p:bldGraphic spid="5" grpId="0" uiExpand="1">
        <p:bldAsOne/>
      </p:bldGraphic>
      <p:bldP spid="4" grpId="0" animBg="1"/>
      <p:bldP spid="4" grpId="1"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Picture 168">
            <a:extLst>
              <a:ext uri="{FF2B5EF4-FFF2-40B4-BE49-F238E27FC236}">
                <a16:creationId xmlns:a16="http://schemas.microsoft.com/office/drawing/2014/main" id="{734A51BF-1620-479E-B798-25AA47F496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0" y="-9718"/>
            <a:ext cx="9141291" cy="5143500"/>
          </a:xfrm>
          <a:prstGeom prst="rect">
            <a:avLst/>
          </a:prstGeom>
        </p:spPr>
      </p:pic>
      <p:sp>
        <p:nvSpPr>
          <p:cNvPr id="174" name="TextBox 173">
            <a:extLst>
              <a:ext uri="{FF2B5EF4-FFF2-40B4-BE49-F238E27FC236}">
                <a16:creationId xmlns:a16="http://schemas.microsoft.com/office/drawing/2014/main" id="{26585E01-22DD-474E-A1DF-BC6EFBA8691F}"/>
              </a:ext>
            </a:extLst>
          </p:cNvPr>
          <p:cNvSpPr txBox="1"/>
          <p:nvPr/>
        </p:nvSpPr>
        <p:spPr>
          <a:xfrm>
            <a:off x="5420921" y="2114743"/>
            <a:ext cx="3477234" cy="101566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a:ln>
                  <a:solidFill>
                    <a:srgbClr val="FFFFFF"/>
                  </a:solidFill>
                </a:ln>
                <a:solidFill>
                  <a:srgbClr val="000000"/>
                </a:solidFill>
                <a:effectLst>
                  <a:outerShdw blurRad="38100" dist="38100" dir="2700000" algn="tl">
                    <a:srgbClr val="000000">
                      <a:alpha val="43137"/>
                    </a:srgbClr>
                  </a:outerShdw>
                </a:effectLst>
                <a:uLnTx/>
                <a:uFillTx/>
                <a:latin typeface="Arial" charset="0"/>
                <a:ea typeface="+mn-ea"/>
                <a:cs typeface="+mn-cs"/>
              </a:rPr>
              <a:t>…Diesel!</a:t>
            </a:r>
          </a:p>
        </p:txBody>
      </p:sp>
      <p:sp>
        <p:nvSpPr>
          <p:cNvPr id="175" name="TextBox 174">
            <a:extLst>
              <a:ext uri="{FF2B5EF4-FFF2-40B4-BE49-F238E27FC236}">
                <a16:creationId xmlns:a16="http://schemas.microsoft.com/office/drawing/2014/main" id="{45B087B7-47D8-4B7F-BD24-762477923CE2}"/>
              </a:ext>
            </a:extLst>
          </p:cNvPr>
          <p:cNvSpPr txBox="1"/>
          <p:nvPr/>
        </p:nvSpPr>
        <p:spPr>
          <a:xfrm>
            <a:off x="1219200" y="2622575"/>
            <a:ext cx="3198311" cy="83099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1200" cap="none" spc="0" normalizeH="0" baseline="0" noProof="0" dirty="0">
                <a:ln>
                  <a:noFill/>
                </a:ln>
                <a:solidFill>
                  <a:srgbClr val="FFFF12"/>
                </a:solidFill>
                <a:effectLst>
                  <a:outerShdw blurRad="38100" dist="38100" dir="2700000" algn="tl">
                    <a:srgbClr val="000000">
                      <a:alpha val="43137"/>
                    </a:srgbClr>
                  </a:outerShdw>
                </a:effectLst>
                <a:uLnTx/>
                <a:uFillTx/>
                <a:latin typeface="Arial" charset="0"/>
                <a:ea typeface="+mn-ea"/>
                <a:cs typeface="+mn-cs"/>
              </a:rPr>
              <a:t>Electrons!</a:t>
            </a:r>
          </a:p>
        </p:txBody>
      </p:sp>
      <p:sp>
        <p:nvSpPr>
          <p:cNvPr id="176" name="Oval 175">
            <a:extLst>
              <a:ext uri="{FF2B5EF4-FFF2-40B4-BE49-F238E27FC236}">
                <a16:creationId xmlns:a16="http://schemas.microsoft.com/office/drawing/2014/main" id="{F87CBD38-6BE5-4A28-A7E3-33DF1E97A24B}"/>
              </a:ext>
            </a:extLst>
          </p:cNvPr>
          <p:cNvSpPr/>
          <p:nvPr/>
        </p:nvSpPr>
        <p:spPr bwMode="auto">
          <a:xfrm rot="20822380">
            <a:off x="2082209" y="3789179"/>
            <a:ext cx="1676400" cy="576744"/>
          </a:xfrm>
          <a:prstGeom prst="ellipse">
            <a:avLst/>
          </a:prstGeom>
          <a:noFill/>
          <a:ln w="76200" cap="flat" cmpd="sng" algn="ctr">
            <a:solidFill>
              <a:srgbClr val="FFFF12"/>
            </a:solidFill>
            <a:prstDash val="solid"/>
            <a:round/>
            <a:headEnd type="none" w="med" len="med"/>
            <a:tailEnd type="none" w="med" len="med"/>
          </a:ln>
          <a:effectLst>
            <a:glow rad="139700">
              <a:schemeClr val="accent1">
                <a:satMod val="175000"/>
                <a:alpha val="40000"/>
              </a:schemeClr>
            </a:glow>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6" name="Rectangle 5">
            <a:extLst>
              <a:ext uri="{FF2B5EF4-FFF2-40B4-BE49-F238E27FC236}">
                <a16:creationId xmlns:a16="http://schemas.microsoft.com/office/drawing/2014/main" id="{B3DACC34-5566-4BD1-AA61-7064C74D4A3C}"/>
              </a:ext>
            </a:extLst>
          </p:cNvPr>
          <p:cNvSpPr/>
          <p:nvPr/>
        </p:nvSpPr>
        <p:spPr>
          <a:xfrm>
            <a:off x="789214" y="1617643"/>
            <a:ext cx="7565572" cy="1908215"/>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algn="ctr">
              <a:spcBef>
                <a:spcPts val="1200"/>
              </a:spcBef>
            </a:pPr>
            <a:r>
              <a:rPr lang="en-US" sz="5400" b="1" dirty="0">
                <a:effectLst>
                  <a:outerShdw blurRad="38100" dist="38100" dir="2700000" algn="tl">
                    <a:srgbClr val="000000">
                      <a:alpha val="43137"/>
                    </a:srgbClr>
                  </a:outerShdw>
                </a:effectLst>
              </a:rPr>
              <a:t>This is funny…</a:t>
            </a:r>
          </a:p>
          <a:p>
            <a:pPr algn="ctr">
              <a:spcBef>
                <a:spcPts val="1200"/>
              </a:spcBef>
            </a:pPr>
            <a:r>
              <a:rPr lang="en-US" sz="5400" b="1" dirty="0">
                <a:effectLst>
                  <a:outerShdw blurRad="38100" dist="38100" dir="2700000" algn="tl">
                    <a:srgbClr val="000000">
                      <a:alpha val="43137"/>
                    </a:srgbClr>
                  </a:outerShdw>
                </a:effectLst>
              </a:rPr>
              <a:t>but not representative </a:t>
            </a:r>
          </a:p>
        </p:txBody>
      </p:sp>
    </p:spTree>
    <p:extLst>
      <p:ext uri="{BB962C8B-B14F-4D97-AF65-F5344CB8AC3E}">
        <p14:creationId xmlns:p14="http://schemas.microsoft.com/office/powerpoint/2010/main" val="486685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6"/>
                                        </p:tgtEl>
                                        <p:attrNameLst>
                                          <p:attrName>style.visibility</p:attrName>
                                        </p:attrNameLst>
                                      </p:cBhvr>
                                      <p:to>
                                        <p:strVal val="visible"/>
                                      </p:to>
                                    </p:set>
                                    <p:anim calcmode="lin" valueType="num">
                                      <p:cBhvr>
                                        <p:cTn id="7" dur="500" fill="hold"/>
                                        <p:tgtEl>
                                          <p:spTgt spid="176"/>
                                        </p:tgtEl>
                                        <p:attrNameLst>
                                          <p:attrName>ppt_w</p:attrName>
                                        </p:attrNameLst>
                                      </p:cBhvr>
                                      <p:tavLst>
                                        <p:tav tm="0">
                                          <p:val>
                                            <p:fltVal val="0"/>
                                          </p:val>
                                        </p:tav>
                                        <p:tav tm="100000">
                                          <p:val>
                                            <p:strVal val="#ppt_w"/>
                                          </p:val>
                                        </p:tav>
                                      </p:tavLst>
                                    </p:anim>
                                    <p:anim calcmode="lin" valueType="num">
                                      <p:cBhvr>
                                        <p:cTn id="8" dur="500" fill="hold"/>
                                        <p:tgtEl>
                                          <p:spTgt spid="176"/>
                                        </p:tgtEl>
                                        <p:attrNameLst>
                                          <p:attrName>ppt_h</p:attrName>
                                        </p:attrNameLst>
                                      </p:cBhvr>
                                      <p:tavLst>
                                        <p:tav tm="0">
                                          <p:val>
                                            <p:fltVal val="0"/>
                                          </p:val>
                                        </p:tav>
                                        <p:tav tm="100000">
                                          <p:val>
                                            <p:strVal val="#ppt_h"/>
                                          </p:val>
                                        </p:tav>
                                      </p:tavLst>
                                    </p:anim>
                                    <p:animEffect transition="in" filter="fade">
                                      <p:cBhvr>
                                        <p:cTn id="9" dur="500"/>
                                        <p:tgtEl>
                                          <p:spTgt spid="17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5"/>
                                        </p:tgtEl>
                                        <p:attrNameLst>
                                          <p:attrName>style.visibility</p:attrName>
                                        </p:attrNameLst>
                                      </p:cBhvr>
                                      <p:to>
                                        <p:strVal val="visible"/>
                                      </p:to>
                                    </p:set>
                                    <p:animEffect transition="in" filter="wipe(left)">
                                      <p:cBhvr>
                                        <p:cTn id="13" dur="1500"/>
                                        <p:tgtEl>
                                          <p:spTgt spid="17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74"/>
                                        </p:tgtEl>
                                        <p:attrNameLst>
                                          <p:attrName>style.visibility</p:attrName>
                                        </p:attrNameLst>
                                      </p:cBhvr>
                                      <p:to>
                                        <p:strVal val="visible"/>
                                      </p:to>
                                    </p:set>
                                    <p:animEffect transition="in" filter="wipe(left)">
                                      <p:cBhvr>
                                        <p:cTn id="18" dur="1500"/>
                                        <p:tgtEl>
                                          <p:spTgt spid="17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Effect transition="in" filter="fade">
                                      <p:cBhvr>
                                        <p:cTn id="2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p:bldP spid="175" grpId="0"/>
      <p:bldP spid="176"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extBox 66">
            <a:extLst>
              <a:ext uri="{FF2B5EF4-FFF2-40B4-BE49-F238E27FC236}">
                <a16:creationId xmlns:a16="http://schemas.microsoft.com/office/drawing/2014/main" id="{253E4D97-BDBC-4250-834B-1AF1C6353A28}"/>
              </a:ext>
            </a:extLst>
          </p:cNvPr>
          <p:cNvSpPr txBox="1">
            <a:spLocks noChangeArrowheads="1"/>
          </p:cNvSpPr>
          <p:nvPr/>
        </p:nvSpPr>
        <p:spPr bwMode="auto">
          <a:xfrm>
            <a:off x="1178944" y="4552950"/>
            <a:ext cx="678611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Notes: BEV = battery electric vehicle; PHEV = plug-in hybrid vehicle. Includes new passenger cars only.</a:t>
            </a:r>
          </a:p>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Sources: IEA analysis based on country submissions and data from the European Automobile Manufacturers Association (ACEA), European Alternative Fuels Observatory (EAFO), EV Volumes and </a:t>
            </a:r>
            <a:r>
              <a:rPr kumimoji="0" lang="en-US" altLang="en-US" sz="900" b="1" i="0" u="none" strike="noStrike" kern="1200" cap="none" spc="0" normalizeH="0" baseline="0" noProof="0" dirty="0" err="1">
                <a:ln>
                  <a:noFill/>
                </a:ln>
                <a:solidFill>
                  <a:srgbClr val="FFFFFF"/>
                </a:solidFill>
                <a:effectLst>
                  <a:outerShdw blurRad="38100" dist="38100" dir="2700000" algn="tl">
                    <a:srgbClr val="000000">
                      <a:alpha val="43137"/>
                    </a:srgbClr>
                  </a:outerShdw>
                </a:effectLst>
                <a:uLnTx/>
                <a:uFillTx/>
                <a:latin typeface="Arial"/>
                <a:ea typeface="+mn-ea"/>
                <a:cs typeface="+mn-cs"/>
              </a:rPr>
              <a:t>Marklines</a:t>
            </a:r>
            <a:r>
              <a:rPr kumimoji="0" lang="en-US" altLang="en-US"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a:t>
            </a:r>
          </a:p>
        </p:txBody>
      </p:sp>
      <p:sp>
        <p:nvSpPr>
          <p:cNvPr id="96" name="Rectangle 111">
            <a:extLst>
              <a:ext uri="{FF2B5EF4-FFF2-40B4-BE49-F238E27FC236}">
                <a16:creationId xmlns:a16="http://schemas.microsoft.com/office/drawing/2014/main" id="{9E701C65-3908-434B-94AB-E0F70FA17DAE}"/>
              </a:ext>
            </a:extLst>
          </p:cNvPr>
          <p:cNvSpPr>
            <a:spLocks noChangeArrowheads="1"/>
          </p:cNvSpPr>
          <p:nvPr/>
        </p:nvSpPr>
        <p:spPr bwMode="auto">
          <a:xfrm>
            <a:off x="169965" y="133350"/>
            <a:ext cx="8839200" cy="609600"/>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Electric Car Sales</a:t>
            </a:r>
          </a:p>
        </p:txBody>
      </p:sp>
      <p:sp>
        <p:nvSpPr>
          <p:cNvPr id="149" name="Rectangle 148" hidden="1">
            <a:extLst>
              <a:ext uri="{FF2B5EF4-FFF2-40B4-BE49-F238E27FC236}">
                <a16:creationId xmlns:a16="http://schemas.microsoft.com/office/drawing/2014/main" id="{F4C566DF-E265-4802-A9DC-DEB989E4FE3F}"/>
              </a:ext>
            </a:extLst>
          </p:cNvPr>
          <p:cNvSpPr/>
          <p:nvPr/>
        </p:nvSpPr>
        <p:spPr bwMode="auto">
          <a:xfrm rot="10800000" flipV="1">
            <a:off x="1462329" y="923960"/>
            <a:ext cx="5828148" cy="3529199"/>
          </a:xfrm>
          <a:prstGeom prst="rect">
            <a:avLst/>
          </a:prstGeom>
          <a:solidFill>
            <a:schemeClr val="tx1">
              <a:lumMod val="75000"/>
              <a:alpha val="7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pic>
        <p:nvPicPr>
          <p:cNvPr id="69" name="Picture 68">
            <a:extLst>
              <a:ext uri="{FF2B5EF4-FFF2-40B4-BE49-F238E27FC236}">
                <a16:creationId xmlns:a16="http://schemas.microsoft.com/office/drawing/2014/main" id="{D9685264-C8DD-44AD-ABE3-321C94AF91F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391150"/>
            <a:ext cx="4800600" cy="2456025"/>
          </a:xfrm>
          <a:prstGeom prst="rect">
            <a:avLst/>
          </a:prstGeom>
          <a:noFill/>
          <a:ln>
            <a:noFill/>
          </a:ln>
        </p:spPr>
      </p:pic>
      <p:sp>
        <p:nvSpPr>
          <p:cNvPr id="70" name="Rectangle 69">
            <a:extLst>
              <a:ext uri="{FF2B5EF4-FFF2-40B4-BE49-F238E27FC236}">
                <a16:creationId xmlns:a16="http://schemas.microsoft.com/office/drawing/2014/main" id="{6FA221AA-011E-4859-89A3-A8D9A93B3804}"/>
              </a:ext>
            </a:extLst>
          </p:cNvPr>
          <p:cNvSpPr/>
          <p:nvPr/>
        </p:nvSpPr>
        <p:spPr bwMode="auto">
          <a:xfrm flipV="1">
            <a:off x="775139" y="901174"/>
            <a:ext cx="5854260" cy="3291840"/>
          </a:xfrm>
          <a:prstGeom prst="rect">
            <a:avLst/>
          </a:prstGeom>
          <a:solidFill>
            <a:schemeClr val="tx1">
              <a:lumMod val="75000"/>
              <a:alpha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cxnSp>
        <p:nvCxnSpPr>
          <p:cNvPr id="71" name="Straight Connector 70">
            <a:extLst>
              <a:ext uri="{FF2B5EF4-FFF2-40B4-BE49-F238E27FC236}">
                <a16:creationId xmlns:a16="http://schemas.microsoft.com/office/drawing/2014/main" id="{31E6289B-28F6-4C25-A888-BCBF8DCCA5DA}"/>
              </a:ext>
            </a:extLst>
          </p:cNvPr>
          <p:cNvCxnSpPr>
            <a:cxnSpLocks/>
          </p:cNvCxnSpPr>
          <p:nvPr/>
        </p:nvCxnSpPr>
        <p:spPr bwMode="auto">
          <a:xfrm>
            <a:off x="775141" y="3863823"/>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5A65F3C-F2F0-468F-A629-13E8D92311A3}"/>
              </a:ext>
            </a:extLst>
          </p:cNvPr>
          <p:cNvCxnSpPr>
            <a:cxnSpLocks/>
          </p:cNvCxnSpPr>
          <p:nvPr/>
        </p:nvCxnSpPr>
        <p:spPr bwMode="auto">
          <a:xfrm>
            <a:off x="689048" y="1230291"/>
            <a:ext cx="86092" cy="0"/>
          </a:xfrm>
          <a:prstGeom prst="line">
            <a:avLst/>
          </a:prstGeom>
          <a:noFill/>
          <a:ln w="12700" cap="flat" cmpd="sng" algn="ctr">
            <a:solidFill>
              <a:schemeClr val="tx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1E867D6-9599-4D01-92C0-4E6C18B5A13F}"/>
              </a:ext>
            </a:extLst>
          </p:cNvPr>
          <p:cNvCxnSpPr>
            <a:cxnSpLocks/>
          </p:cNvCxnSpPr>
          <p:nvPr/>
        </p:nvCxnSpPr>
        <p:spPr bwMode="auto">
          <a:xfrm>
            <a:off x="775141" y="1888673"/>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F6C8671D-EC42-48DF-B1B6-5C4F05F88062}"/>
              </a:ext>
            </a:extLst>
          </p:cNvPr>
          <p:cNvCxnSpPr>
            <a:cxnSpLocks/>
          </p:cNvCxnSpPr>
          <p:nvPr/>
        </p:nvCxnSpPr>
        <p:spPr bwMode="auto">
          <a:xfrm>
            <a:off x="689048" y="3205439"/>
            <a:ext cx="86092" cy="0"/>
          </a:xfrm>
          <a:prstGeom prst="line">
            <a:avLst/>
          </a:prstGeom>
          <a:noFill/>
          <a:ln w="12700" cap="flat" cmpd="sng" algn="ctr">
            <a:solidFill>
              <a:schemeClr val="tx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07A563D-DC7A-41D1-8D74-542CCE446F3C}"/>
              </a:ext>
            </a:extLst>
          </p:cNvPr>
          <p:cNvCxnSpPr>
            <a:cxnSpLocks/>
          </p:cNvCxnSpPr>
          <p:nvPr/>
        </p:nvCxnSpPr>
        <p:spPr bwMode="auto">
          <a:xfrm>
            <a:off x="775141" y="1230291"/>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712C334-015C-4F28-8581-0FF1CD70E49D}"/>
              </a:ext>
            </a:extLst>
          </p:cNvPr>
          <p:cNvCxnSpPr>
            <a:cxnSpLocks/>
          </p:cNvCxnSpPr>
          <p:nvPr/>
        </p:nvCxnSpPr>
        <p:spPr bwMode="auto">
          <a:xfrm>
            <a:off x="689048" y="2547055"/>
            <a:ext cx="86092" cy="0"/>
          </a:xfrm>
          <a:prstGeom prst="line">
            <a:avLst/>
          </a:prstGeom>
          <a:noFill/>
          <a:ln w="12700" cap="flat" cmpd="sng" algn="ctr">
            <a:solidFill>
              <a:schemeClr val="tx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3D004B9-03B0-4D6F-B4C4-F6367CC26632}"/>
              </a:ext>
            </a:extLst>
          </p:cNvPr>
          <p:cNvCxnSpPr>
            <a:cxnSpLocks/>
          </p:cNvCxnSpPr>
          <p:nvPr/>
        </p:nvCxnSpPr>
        <p:spPr bwMode="auto">
          <a:xfrm>
            <a:off x="689048" y="1888673"/>
            <a:ext cx="86092" cy="0"/>
          </a:xfrm>
          <a:prstGeom prst="line">
            <a:avLst/>
          </a:prstGeom>
          <a:noFill/>
          <a:ln w="12700" cap="flat" cmpd="sng" algn="ctr">
            <a:solidFill>
              <a:schemeClr val="tx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88B0EC3-03EF-42EB-AD38-121DD628F6C1}"/>
              </a:ext>
            </a:extLst>
          </p:cNvPr>
          <p:cNvCxnSpPr>
            <a:cxnSpLocks/>
          </p:cNvCxnSpPr>
          <p:nvPr/>
        </p:nvCxnSpPr>
        <p:spPr bwMode="auto">
          <a:xfrm>
            <a:off x="689048" y="901100"/>
            <a:ext cx="86092" cy="0"/>
          </a:xfrm>
          <a:prstGeom prst="line">
            <a:avLst/>
          </a:prstGeom>
          <a:noFill/>
          <a:ln w="12700" cap="flat" cmpd="sng" algn="ctr">
            <a:solidFill>
              <a:schemeClr val="tx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B9462E1-CD7A-4FCB-8F2C-94BC6DAA1AA8}"/>
              </a:ext>
            </a:extLst>
          </p:cNvPr>
          <p:cNvCxnSpPr>
            <a:cxnSpLocks/>
          </p:cNvCxnSpPr>
          <p:nvPr/>
        </p:nvCxnSpPr>
        <p:spPr bwMode="auto">
          <a:xfrm>
            <a:off x="775141" y="2547055"/>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51C46B2-03F4-4DC0-816C-947D4D13D58F}"/>
              </a:ext>
            </a:extLst>
          </p:cNvPr>
          <p:cNvCxnSpPr>
            <a:cxnSpLocks/>
          </p:cNvCxnSpPr>
          <p:nvPr/>
        </p:nvCxnSpPr>
        <p:spPr bwMode="auto">
          <a:xfrm>
            <a:off x="775141" y="3205439"/>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grpSp>
        <p:nvGrpSpPr>
          <p:cNvPr id="88" name="Group 87">
            <a:extLst>
              <a:ext uri="{FF2B5EF4-FFF2-40B4-BE49-F238E27FC236}">
                <a16:creationId xmlns:a16="http://schemas.microsoft.com/office/drawing/2014/main" id="{A1FF14B3-F5CA-E346-129F-084E645DC786}"/>
              </a:ext>
            </a:extLst>
          </p:cNvPr>
          <p:cNvGrpSpPr/>
          <p:nvPr/>
        </p:nvGrpSpPr>
        <p:grpSpPr>
          <a:xfrm>
            <a:off x="777749" y="4204809"/>
            <a:ext cx="5844387" cy="292388"/>
            <a:chOff x="777749" y="4204809"/>
            <a:chExt cx="5844387" cy="292388"/>
          </a:xfrm>
        </p:grpSpPr>
        <p:sp>
          <p:nvSpPr>
            <p:cNvPr id="111" name="TextBox 136">
              <a:extLst>
                <a:ext uri="{FF2B5EF4-FFF2-40B4-BE49-F238E27FC236}">
                  <a16:creationId xmlns:a16="http://schemas.microsoft.com/office/drawing/2014/main" id="{44FDA005-026F-44E2-AAAE-1219C7BA8BD8}"/>
                </a:ext>
              </a:extLst>
            </p:cNvPr>
            <p:cNvSpPr txBox="1">
              <a:spLocks noChangeArrowheads="1"/>
            </p:cNvSpPr>
            <p:nvPr/>
          </p:nvSpPr>
          <p:spPr bwMode="auto">
            <a:xfrm>
              <a:off x="777749"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2014</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14" name="TextBox 136">
              <a:extLst>
                <a:ext uri="{FF2B5EF4-FFF2-40B4-BE49-F238E27FC236}">
                  <a16:creationId xmlns:a16="http://schemas.microsoft.com/office/drawing/2014/main" id="{12DA2D47-E86B-4B57-AE3A-35FFDD0B43CD}"/>
                </a:ext>
              </a:extLst>
            </p:cNvPr>
            <p:cNvSpPr txBox="1">
              <a:spLocks noChangeArrowheads="1"/>
            </p:cNvSpPr>
            <p:nvPr/>
          </p:nvSpPr>
          <p:spPr bwMode="auto">
            <a:xfrm>
              <a:off x="2867327"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2018</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17" name="TextBox 136">
              <a:extLst>
                <a:ext uri="{FF2B5EF4-FFF2-40B4-BE49-F238E27FC236}">
                  <a16:creationId xmlns:a16="http://schemas.microsoft.com/office/drawing/2014/main" id="{D83D93D3-DA49-4547-94D4-42F56FEB4A65}"/>
                </a:ext>
              </a:extLst>
            </p:cNvPr>
            <p:cNvSpPr txBox="1">
              <a:spLocks noChangeArrowheads="1"/>
            </p:cNvSpPr>
            <p:nvPr/>
          </p:nvSpPr>
          <p:spPr bwMode="auto">
            <a:xfrm>
              <a:off x="3912116"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2020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24" name="TextBox 136">
              <a:extLst>
                <a:ext uri="{FF2B5EF4-FFF2-40B4-BE49-F238E27FC236}">
                  <a16:creationId xmlns:a16="http://schemas.microsoft.com/office/drawing/2014/main" id="{16E32EF9-2000-4F0D-89AB-AD70944FFB9C}"/>
                </a:ext>
              </a:extLst>
            </p:cNvPr>
            <p:cNvSpPr txBox="1">
              <a:spLocks noChangeArrowheads="1"/>
            </p:cNvSpPr>
            <p:nvPr/>
          </p:nvSpPr>
          <p:spPr bwMode="auto">
            <a:xfrm>
              <a:off x="6001691"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2024</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27" name="TextBox 136">
              <a:extLst>
                <a:ext uri="{FF2B5EF4-FFF2-40B4-BE49-F238E27FC236}">
                  <a16:creationId xmlns:a16="http://schemas.microsoft.com/office/drawing/2014/main" id="{016A8DC3-6145-4CE3-AAD3-97FBAF43F193}"/>
                </a:ext>
              </a:extLst>
            </p:cNvPr>
            <p:cNvSpPr txBox="1">
              <a:spLocks noChangeArrowheads="1"/>
            </p:cNvSpPr>
            <p:nvPr/>
          </p:nvSpPr>
          <p:spPr bwMode="auto">
            <a:xfrm>
              <a:off x="3389721"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2019</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30" name="TextBox 136">
              <a:extLst>
                <a:ext uri="{FF2B5EF4-FFF2-40B4-BE49-F238E27FC236}">
                  <a16:creationId xmlns:a16="http://schemas.microsoft.com/office/drawing/2014/main" id="{0C839006-B5BE-4C72-B8F0-4D1F0E37CF12}"/>
                </a:ext>
              </a:extLst>
            </p:cNvPr>
            <p:cNvSpPr txBox="1">
              <a:spLocks noChangeArrowheads="1"/>
            </p:cNvSpPr>
            <p:nvPr/>
          </p:nvSpPr>
          <p:spPr bwMode="auto">
            <a:xfrm>
              <a:off x="2344932"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2017</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33" name="TextBox 136">
              <a:extLst>
                <a:ext uri="{FF2B5EF4-FFF2-40B4-BE49-F238E27FC236}">
                  <a16:creationId xmlns:a16="http://schemas.microsoft.com/office/drawing/2014/main" id="{3072F1E0-C07E-4A61-9EE2-102959294138}"/>
                </a:ext>
              </a:extLst>
            </p:cNvPr>
            <p:cNvSpPr txBox="1">
              <a:spLocks noChangeArrowheads="1"/>
            </p:cNvSpPr>
            <p:nvPr/>
          </p:nvSpPr>
          <p:spPr bwMode="auto">
            <a:xfrm>
              <a:off x="1822538"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2016</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36" name="TextBox 136">
              <a:extLst>
                <a:ext uri="{FF2B5EF4-FFF2-40B4-BE49-F238E27FC236}">
                  <a16:creationId xmlns:a16="http://schemas.microsoft.com/office/drawing/2014/main" id="{B06052D3-0978-4E7F-908F-ADDE9BB053EF}"/>
                </a:ext>
              </a:extLst>
            </p:cNvPr>
            <p:cNvSpPr txBox="1">
              <a:spLocks noChangeArrowheads="1"/>
            </p:cNvSpPr>
            <p:nvPr/>
          </p:nvSpPr>
          <p:spPr bwMode="auto">
            <a:xfrm>
              <a:off x="1300144"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2015</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3" name="TextBox 136">
              <a:extLst>
                <a:ext uri="{FF2B5EF4-FFF2-40B4-BE49-F238E27FC236}">
                  <a16:creationId xmlns:a16="http://schemas.microsoft.com/office/drawing/2014/main" id="{8A029205-2DB9-487A-BC6F-EB504566DE5A}"/>
                </a:ext>
              </a:extLst>
            </p:cNvPr>
            <p:cNvSpPr txBox="1">
              <a:spLocks noChangeArrowheads="1"/>
            </p:cNvSpPr>
            <p:nvPr/>
          </p:nvSpPr>
          <p:spPr bwMode="auto">
            <a:xfrm>
              <a:off x="5479299"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2023</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4" name="TextBox 136">
              <a:extLst>
                <a:ext uri="{FF2B5EF4-FFF2-40B4-BE49-F238E27FC236}">
                  <a16:creationId xmlns:a16="http://schemas.microsoft.com/office/drawing/2014/main" id="{15E30AB9-0ADD-4EE8-9CBD-306073BD37EA}"/>
                </a:ext>
              </a:extLst>
            </p:cNvPr>
            <p:cNvSpPr txBox="1">
              <a:spLocks noChangeArrowheads="1"/>
            </p:cNvSpPr>
            <p:nvPr/>
          </p:nvSpPr>
          <p:spPr bwMode="auto">
            <a:xfrm>
              <a:off x="4434510"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2021</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5" name="TextBox 136">
              <a:extLst>
                <a:ext uri="{FF2B5EF4-FFF2-40B4-BE49-F238E27FC236}">
                  <a16:creationId xmlns:a16="http://schemas.microsoft.com/office/drawing/2014/main" id="{469E23FF-7616-4989-900E-CD39F5CA9868}"/>
                </a:ext>
              </a:extLst>
            </p:cNvPr>
            <p:cNvSpPr txBox="1">
              <a:spLocks noChangeArrowheads="1"/>
            </p:cNvSpPr>
            <p:nvPr/>
          </p:nvSpPr>
          <p:spPr bwMode="auto">
            <a:xfrm>
              <a:off x="4956905" y="4204809"/>
              <a:ext cx="620445" cy="29238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2022</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cxnSp>
        <p:nvCxnSpPr>
          <p:cNvPr id="146" name="Straight Connector 145">
            <a:extLst>
              <a:ext uri="{FF2B5EF4-FFF2-40B4-BE49-F238E27FC236}">
                <a16:creationId xmlns:a16="http://schemas.microsoft.com/office/drawing/2014/main" id="{CBAB885B-CB2C-41F1-8137-A9D172CF00CE}"/>
              </a:ext>
            </a:extLst>
          </p:cNvPr>
          <p:cNvCxnSpPr>
            <a:cxnSpLocks/>
          </p:cNvCxnSpPr>
          <p:nvPr/>
        </p:nvCxnSpPr>
        <p:spPr bwMode="auto">
          <a:xfrm>
            <a:off x="775141" y="3534631"/>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9D3AAFC-154E-48C4-BD21-97E8BF4399DD}"/>
              </a:ext>
            </a:extLst>
          </p:cNvPr>
          <p:cNvCxnSpPr>
            <a:cxnSpLocks/>
          </p:cNvCxnSpPr>
          <p:nvPr/>
        </p:nvCxnSpPr>
        <p:spPr bwMode="auto">
          <a:xfrm>
            <a:off x="689048" y="3534631"/>
            <a:ext cx="86092" cy="0"/>
          </a:xfrm>
          <a:prstGeom prst="line">
            <a:avLst/>
          </a:prstGeom>
          <a:noFill/>
          <a:ln w="12700" cap="flat" cmpd="sng" algn="ctr">
            <a:solidFill>
              <a:schemeClr val="tx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6EBC41A-EA6F-4A3B-BD22-76E0EFA522E9}"/>
              </a:ext>
            </a:extLst>
          </p:cNvPr>
          <p:cNvCxnSpPr>
            <a:cxnSpLocks/>
          </p:cNvCxnSpPr>
          <p:nvPr/>
        </p:nvCxnSpPr>
        <p:spPr bwMode="auto">
          <a:xfrm>
            <a:off x="775141" y="1559482"/>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2722227-2AF1-443F-83C9-1C358B44B2BB}"/>
              </a:ext>
            </a:extLst>
          </p:cNvPr>
          <p:cNvCxnSpPr>
            <a:cxnSpLocks/>
          </p:cNvCxnSpPr>
          <p:nvPr/>
        </p:nvCxnSpPr>
        <p:spPr bwMode="auto">
          <a:xfrm>
            <a:off x="689048" y="2876247"/>
            <a:ext cx="86092" cy="0"/>
          </a:xfrm>
          <a:prstGeom prst="line">
            <a:avLst/>
          </a:prstGeom>
          <a:noFill/>
          <a:ln w="12700" cap="flat" cmpd="sng" algn="ctr">
            <a:solidFill>
              <a:schemeClr val="tx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89B657D-3FF0-4DEB-8779-5708C3D35AA2}"/>
              </a:ext>
            </a:extLst>
          </p:cNvPr>
          <p:cNvCxnSpPr>
            <a:cxnSpLocks/>
          </p:cNvCxnSpPr>
          <p:nvPr/>
        </p:nvCxnSpPr>
        <p:spPr bwMode="auto">
          <a:xfrm>
            <a:off x="689048" y="2217864"/>
            <a:ext cx="86092" cy="0"/>
          </a:xfrm>
          <a:prstGeom prst="line">
            <a:avLst/>
          </a:prstGeom>
          <a:noFill/>
          <a:ln w="12700" cap="flat" cmpd="sng" algn="ctr">
            <a:solidFill>
              <a:schemeClr val="tx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5F7FED1-1A94-479E-AD7A-5F0B4C771112}"/>
              </a:ext>
            </a:extLst>
          </p:cNvPr>
          <p:cNvCxnSpPr>
            <a:cxnSpLocks/>
          </p:cNvCxnSpPr>
          <p:nvPr/>
        </p:nvCxnSpPr>
        <p:spPr bwMode="auto">
          <a:xfrm>
            <a:off x="689048" y="1559482"/>
            <a:ext cx="86092" cy="0"/>
          </a:xfrm>
          <a:prstGeom prst="line">
            <a:avLst/>
          </a:prstGeom>
          <a:noFill/>
          <a:ln w="12700" cap="flat" cmpd="sng" algn="ctr">
            <a:solidFill>
              <a:schemeClr val="tx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0EA7F38-F000-4E09-99E1-0D211B50CA61}"/>
              </a:ext>
            </a:extLst>
          </p:cNvPr>
          <p:cNvCxnSpPr>
            <a:cxnSpLocks/>
          </p:cNvCxnSpPr>
          <p:nvPr/>
        </p:nvCxnSpPr>
        <p:spPr bwMode="auto">
          <a:xfrm>
            <a:off x="777623" y="-172840"/>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06371BEA-30A1-4AE5-9502-0C17555B57E0}"/>
              </a:ext>
            </a:extLst>
          </p:cNvPr>
          <p:cNvCxnSpPr>
            <a:cxnSpLocks/>
          </p:cNvCxnSpPr>
          <p:nvPr/>
        </p:nvCxnSpPr>
        <p:spPr bwMode="auto">
          <a:xfrm>
            <a:off x="775141" y="2876247"/>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grpSp>
        <p:nvGrpSpPr>
          <p:cNvPr id="7" name="Group 6">
            <a:extLst>
              <a:ext uri="{FF2B5EF4-FFF2-40B4-BE49-F238E27FC236}">
                <a16:creationId xmlns:a16="http://schemas.microsoft.com/office/drawing/2014/main" id="{2F05726C-B333-74F9-0F44-C6605EE7BAE1}"/>
              </a:ext>
            </a:extLst>
          </p:cNvPr>
          <p:cNvGrpSpPr/>
          <p:nvPr/>
        </p:nvGrpSpPr>
        <p:grpSpPr>
          <a:xfrm>
            <a:off x="689048" y="3863823"/>
            <a:ext cx="2122454" cy="329192"/>
            <a:chOff x="731850" y="3863823"/>
            <a:chExt cx="2254299" cy="329192"/>
          </a:xfrm>
        </p:grpSpPr>
        <p:cxnSp>
          <p:nvCxnSpPr>
            <p:cNvPr id="95" name="Straight Connector 94">
              <a:extLst>
                <a:ext uri="{FF2B5EF4-FFF2-40B4-BE49-F238E27FC236}">
                  <a16:creationId xmlns:a16="http://schemas.microsoft.com/office/drawing/2014/main" id="{03E4E14E-3853-4248-A638-8000E42CA1C3}"/>
                </a:ext>
              </a:extLst>
            </p:cNvPr>
            <p:cNvCxnSpPr>
              <a:cxnSpLocks/>
            </p:cNvCxnSpPr>
            <p:nvPr/>
          </p:nvCxnSpPr>
          <p:spPr bwMode="auto">
            <a:xfrm>
              <a:off x="731850" y="4193015"/>
              <a:ext cx="91440" cy="0"/>
            </a:xfrm>
            <a:prstGeom prst="line">
              <a:avLst/>
            </a:prstGeom>
            <a:noFill/>
            <a:ln w="3175" cap="flat" cmpd="sng" algn="ctr">
              <a:solidFill>
                <a:srgbClr val="000000"/>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C20F68E-4328-4EC1-821E-148A07888503}"/>
                </a:ext>
              </a:extLst>
            </p:cNvPr>
            <p:cNvCxnSpPr>
              <a:cxnSpLocks/>
            </p:cNvCxnSpPr>
            <p:nvPr/>
          </p:nvCxnSpPr>
          <p:spPr bwMode="auto">
            <a:xfrm>
              <a:off x="731850" y="3863823"/>
              <a:ext cx="91440" cy="0"/>
            </a:xfrm>
            <a:prstGeom prst="line">
              <a:avLst/>
            </a:prstGeom>
            <a:noFill/>
            <a:ln w="3175" cap="flat" cmpd="sng" algn="ctr">
              <a:solidFill>
                <a:srgbClr val="000000"/>
              </a:solidFill>
              <a:prstDash val="solid"/>
              <a:round/>
              <a:headEnd type="none" w="med" len="med"/>
              <a:tailEnd type="none" w="med" len="med"/>
            </a:ln>
            <a:effectLst/>
          </p:spPr>
        </p:cxnSp>
        <p:sp>
          <p:nvSpPr>
            <p:cNvPr id="5" name="Freeform: Shape 4">
              <a:extLst>
                <a:ext uri="{FF2B5EF4-FFF2-40B4-BE49-F238E27FC236}">
                  <a16:creationId xmlns:a16="http://schemas.microsoft.com/office/drawing/2014/main" id="{4DCE118A-4CE6-43A0-A9BE-0C7AB38C5AB7}"/>
                </a:ext>
              </a:extLst>
            </p:cNvPr>
            <p:cNvSpPr/>
            <p:nvPr/>
          </p:nvSpPr>
          <p:spPr>
            <a:xfrm>
              <a:off x="993553" y="4115504"/>
              <a:ext cx="327739" cy="65429"/>
            </a:xfrm>
            <a:custGeom>
              <a:avLst/>
              <a:gdLst>
                <a:gd name="connsiteX0" fmla="*/ 0 w 181356"/>
                <a:gd name="connsiteY0" fmla="*/ 0 h 28955"/>
                <a:gd name="connsiteX1" fmla="*/ 181356 w 181356"/>
                <a:gd name="connsiteY1" fmla="*/ 0 h 28955"/>
                <a:gd name="connsiteX2" fmla="*/ 181356 w 181356"/>
                <a:gd name="connsiteY2" fmla="*/ 28956 h 28955"/>
                <a:gd name="connsiteX3" fmla="*/ 0 w 181356"/>
                <a:gd name="connsiteY3" fmla="*/ 28956 h 28955"/>
              </a:gdLst>
              <a:ahLst/>
              <a:cxnLst>
                <a:cxn ang="0">
                  <a:pos x="connsiteX0" y="connsiteY0"/>
                </a:cxn>
                <a:cxn ang="0">
                  <a:pos x="connsiteX1" y="connsiteY1"/>
                </a:cxn>
                <a:cxn ang="0">
                  <a:pos x="connsiteX2" y="connsiteY2"/>
                </a:cxn>
                <a:cxn ang="0">
                  <a:pos x="connsiteX3" y="connsiteY3"/>
                </a:cxn>
              </a:cxnLst>
              <a:rect l="l" t="t" r="r" b="b"/>
              <a:pathLst>
                <a:path w="181356" h="28955">
                  <a:moveTo>
                    <a:pt x="0" y="0"/>
                  </a:moveTo>
                  <a:lnTo>
                    <a:pt x="181356" y="0"/>
                  </a:lnTo>
                  <a:lnTo>
                    <a:pt x="181356" y="28956"/>
                  </a:lnTo>
                  <a:lnTo>
                    <a:pt x="0" y="28956"/>
                  </a:lnTo>
                  <a:close/>
                </a:path>
              </a:pathLst>
            </a:custGeom>
            <a:solidFill>
              <a:srgbClr val="000000"/>
            </a:solidFill>
            <a:ln w="3175" cap="flat">
              <a:solidFill>
                <a:srgbClr val="000000"/>
              </a:solidFill>
              <a:prstDash val="solid"/>
              <a:miter/>
            </a:ln>
            <a:effectLst>
              <a:outerShdw blurRad="50800" dist="38100" dir="2700000" algn="tl" rotWithShape="0">
                <a:prstClr val="black">
                  <a:alpha val="40000"/>
                </a:prstClr>
              </a:outerShdw>
            </a:effectLst>
          </p:spPr>
          <p:txBody>
            <a:bodyPr rtlCol="0" anchor="ctr"/>
            <a:lstStyle/>
            <a:p>
              <a:endParaRPr lang="en-US"/>
            </a:p>
          </p:txBody>
        </p:sp>
        <p:sp>
          <p:nvSpPr>
            <p:cNvPr id="11" name="Freeform: Shape 10">
              <a:extLst>
                <a:ext uri="{FF2B5EF4-FFF2-40B4-BE49-F238E27FC236}">
                  <a16:creationId xmlns:a16="http://schemas.microsoft.com/office/drawing/2014/main" id="{A3A08E0B-AB1B-45D3-A822-3CAC737415EF}"/>
                </a:ext>
              </a:extLst>
            </p:cNvPr>
            <p:cNvSpPr/>
            <p:nvPr/>
          </p:nvSpPr>
          <p:spPr>
            <a:xfrm>
              <a:off x="1549538" y="4087093"/>
              <a:ext cx="327739" cy="93842"/>
            </a:xfrm>
            <a:custGeom>
              <a:avLst/>
              <a:gdLst>
                <a:gd name="connsiteX0" fmla="*/ 0 w 181356"/>
                <a:gd name="connsiteY0" fmla="*/ 0 h 41529"/>
                <a:gd name="connsiteX1" fmla="*/ 181356 w 181356"/>
                <a:gd name="connsiteY1" fmla="*/ 0 h 41529"/>
                <a:gd name="connsiteX2" fmla="*/ 181356 w 181356"/>
                <a:gd name="connsiteY2" fmla="*/ 41529 h 41529"/>
                <a:gd name="connsiteX3" fmla="*/ 0 w 181356"/>
                <a:gd name="connsiteY3" fmla="*/ 41529 h 41529"/>
              </a:gdLst>
              <a:ahLst/>
              <a:cxnLst>
                <a:cxn ang="0">
                  <a:pos x="connsiteX0" y="connsiteY0"/>
                </a:cxn>
                <a:cxn ang="0">
                  <a:pos x="connsiteX1" y="connsiteY1"/>
                </a:cxn>
                <a:cxn ang="0">
                  <a:pos x="connsiteX2" y="connsiteY2"/>
                </a:cxn>
                <a:cxn ang="0">
                  <a:pos x="connsiteX3" y="connsiteY3"/>
                </a:cxn>
              </a:cxnLst>
              <a:rect l="l" t="t" r="r" b="b"/>
              <a:pathLst>
                <a:path w="181356" h="41529">
                  <a:moveTo>
                    <a:pt x="0" y="0"/>
                  </a:moveTo>
                  <a:lnTo>
                    <a:pt x="181356" y="0"/>
                  </a:lnTo>
                  <a:lnTo>
                    <a:pt x="181356" y="41529"/>
                  </a:lnTo>
                  <a:lnTo>
                    <a:pt x="0" y="41529"/>
                  </a:lnTo>
                  <a:close/>
                </a:path>
              </a:pathLst>
            </a:custGeom>
            <a:solidFill>
              <a:srgbClr val="000000"/>
            </a:solidFill>
            <a:ln w="3175" cap="flat">
              <a:solidFill>
                <a:srgbClr val="000000"/>
              </a:solidFill>
              <a:prstDash val="solid"/>
              <a:miter/>
            </a:ln>
            <a:effectLst>
              <a:outerShdw blurRad="50800" dist="38100" dir="2700000" algn="tl" rotWithShape="0">
                <a:prstClr val="black">
                  <a:alpha val="40000"/>
                </a:prstClr>
              </a:outerShdw>
            </a:effectLst>
          </p:spPr>
          <p:txBody>
            <a:bodyPr rtlCol="0" anchor="ctr"/>
            <a:lstStyle/>
            <a:p>
              <a:endParaRPr lang="en-US"/>
            </a:p>
          </p:txBody>
        </p:sp>
        <p:sp>
          <p:nvSpPr>
            <p:cNvPr id="13" name="Freeform: Shape 12">
              <a:extLst>
                <a:ext uri="{FF2B5EF4-FFF2-40B4-BE49-F238E27FC236}">
                  <a16:creationId xmlns:a16="http://schemas.microsoft.com/office/drawing/2014/main" id="{E906BDC8-B23A-4B69-A3D7-90954FF10099}"/>
                </a:ext>
              </a:extLst>
            </p:cNvPr>
            <p:cNvSpPr/>
            <p:nvPr/>
          </p:nvSpPr>
          <p:spPr>
            <a:xfrm>
              <a:off x="2105353" y="4087737"/>
              <a:ext cx="327737" cy="13773"/>
            </a:xfrm>
            <a:custGeom>
              <a:avLst/>
              <a:gdLst>
                <a:gd name="connsiteX0" fmla="*/ 0 w 181355"/>
                <a:gd name="connsiteY0" fmla="*/ 0 h 6095"/>
                <a:gd name="connsiteX1" fmla="*/ 181356 w 181355"/>
                <a:gd name="connsiteY1" fmla="*/ 0 h 6095"/>
                <a:gd name="connsiteX2" fmla="*/ 181356 w 181355"/>
                <a:gd name="connsiteY2" fmla="*/ 6096 h 6095"/>
                <a:gd name="connsiteX3" fmla="*/ 0 w 181355"/>
                <a:gd name="connsiteY3" fmla="*/ 6096 h 6095"/>
              </a:gdLst>
              <a:ahLst/>
              <a:cxnLst>
                <a:cxn ang="0">
                  <a:pos x="connsiteX0" y="connsiteY0"/>
                </a:cxn>
                <a:cxn ang="0">
                  <a:pos x="connsiteX1" y="connsiteY1"/>
                </a:cxn>
                <a:cxn ang="0">
                  <a:pos x="connsiteX2" y="connsiteY2"/>
                </a:cxn>
                <a:cxn ang="0">
                  <a:pos x="connsiteX3" y="connsiteY3"/>
                </a:cxn>
              </a:cxnLst>
              <a:rect l="l" t="t" r="r" b="b"/>
              <a:pathLst>
                <a:path w="181355" h="6095">
                  <a:moveTo>
                    <a:pt x="0" y="0"/>
                  </a:moveTo>
                  <a:lnTo>
                    <a:pt x="181356" y="0"/>
                  </a:lnTo>
                  <a:lnTo>
                    <a:pt x="181356" y="6096"/>
                  </a:lnTo>
                  <a:lnTo>
                    <a:pt x="0" y="6096"/>
                  </a:lnTo>
                  <a:close/>
                </a:path>
              </a:pathLst>
            </a:custGeom>
            <a:solidFill>
              <a:srgbClr val="000000"/>
            </a:solidFill>
            <a:ln w="3175" cap="flat">
              <a:solidFill>
                <a:srgbClr val="000000"/>
              </a:solid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06B98180-F2B2-49A4-AAB1-52C0A1FE461F}"/>
                </a:ext>
              </a:extLst>
            </p:cNvPr>
            <p:cNvSpPr/>
            <p:nvPr/>
          </p:nvSpPr>
          <p:spPr>
            <a:xfrm>
              <a:off x="2105353" y="4073962"/>
              <a:ext cx="327737" cy="13773"/>
            </a:xfrm>
            <a:custGeom>
              <a:avLst/>
              <a:gdLst>
                <a:gd name="connsiteX0" fmla="*/ 0 w 181355"/>
                <a:gd name="connsiteY0" fmla="*/ 0 h 6095"/>
                <a:gd name="connsiteX1" fmla="*/ 181356 w 181355"/>
                <a:gd name="connsiteY1" fmla="*/ 0 h 6095"/>
                <a:gd name="connsiteX2" fmla="*/ 181356 w 181355"/>
                <a:gd name="connsiteY2" fmla="*/ 6096 h 6095"/>
                <a:gd name="connsiteX3" fmla="*/ 0 w 181355"/>
                <a:gd name="connsiteY3" fmla="*/ 6096 h 6095"/>
              </a:gdLst>
              <a:ahLst/>
              <a:cxnLst>
                <a:cxn ang="0">
                  <a:pos x="connsiteX0" y="connsiteY0"/>
                </a:cxn>
                <a:cxn ang="0">
                  <a:pos x="connsiteX1" y="connsiteY1"/>
                </a:cxn>
                <a:cxn ang="0">
                  <a:pos x="connsiteX2" y="connsiteY2"/>
                </a:cxn>
                <a:cxn ang="0">
                  <a:pos x="connsiteX3" y="connsiteY3"/>
                </a:cxn>
              </a:cxnLst>
              <a:rect l="l" t="t" r="r" b="b"/>
              <a:pathLst>
                <a:path w="181355" h="6095">
                  <a:moveTo>
                    <a:pt x="0" y="0"/>
                  </a:moveTo>
                  <a:lnTo>
                    <a:pt x="181356" y="0"/>
                  </a:lnTo>
                  <a:lnTo>
                    <a:pt x="181356" y="6096"/>
                  </a:lnTo>
                  <a:lnTo>
                    <a:pt x="0" y="6096"/>
                  </a:lnTo>
                  <a:close/>
                </a:path>
              </a:pathLst>
            </a:custGeom>
            <a:solidFill>
              <a:srgbClr val="000000"/>
            </a:solidFill>
            <a:ln w="3175" cap="flat">
              <a:solidFill>
                <a:srgbClr val="000000"/>
              </a:solid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75CD9C1-7796-41EF-9B45-1832D22B4852}"/>
                </a:ext>
              </a:extLst>
            </p:cNvPr>
            <p:cNvSpPr/>
            <p:nvPr/>
          </p:nvSpPr>
          <p:spPr>
            <a:xfrm>
              <a:off x="2105353" y="4046197"/>
              <a:ext cx="327737" cy="13990"/>
            </a:xfrm>
            <a:custGeom>
              <a:avLst/>
              <a:gdLst>
                <a:gd name="connsiteX0" fmla="*/ 0 w 181355"/>
                <a:gd name="connsiteY0" fmla="*/ 0 h 6191"/>
                <a:gd name="connsiteX1" fmla="*/ 181356 w 181355"/>
                <a:gd name="connsiteY1" fmla="*/ 0 h 6191"/>
                <a:gd name="connsiteX2" fmla="*/ 181356 w 181355"/>
                <a:gd name="connsiteY2" fmla="*/ 6191 h 6191"/>
                <a:gd name="connsiteX3" fmla="*/ 0 w 181355"/>
                <a:gd name="connsiteY3" fmla="*/ 6191 h 6191"/>
              </a:gdLst>
              <a:ahLst/>
              <a:cxnLst>
                <a:cxn ang="0">
                  <a:pos x="connsiteX0" y="connsiteY0"/>
                </a:cxn>
                <a:cxn ang="0">
                  <a:pos x="connsiteX1" y="connsiteY1"/>
                </a:cxn>
                <a:cxn ang="0">
                  <a:pos x="connsiteX2" y="connsiteY2"/>
                </a:cxn>
                <a:cxn ang="0">
                  <a:pos x="connsiteX3" y="connsiteY3"/>
                </a:cxn>
              </a:cxnLst>
              <a:rect l="l" t="t" r="r" b="b"/>
              <a:pathLst>
                <a:path w="181355" h="6191">
                  <a:moveTo>
                    <a:pt x="0" y="0"/>
                  </a:moveTo>
                  <a:lnTo>
                    <a:pt x="181356" y="0"/>
                  </a:lnTo>
                  <a:lnTo>
                    <a:pt x="181356" y="6191"/>
                  </a:lnTo>
                  <a:lnTo>
                    <a:pt x="0" y="6191"/>
                  </a:lnTo>
                  <a:close/>
                </a:path>
              </a:pathLst>
            </a:custGeom>
            <a:solidFill>
              <a:srgbClr val="000000"/>
            </a:solidFill>
            <a:ln w="3175" cap="flat">
              <a:solidFill>
                <a:srgbClr val="000000"/>
              </a:solid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496992D-5F11-4EEE-B471-5A30952C02D8}"/>
                </a:ext>
              </a:extLst>
            </p:cNvPr>
            <p:cNvSpPr/>
            <p:nvPr/>
          </p:nvSpPr>
          <p:spPr>
            <a:xfrm>
              <a:off x="2105353" y="4060187"/>
              <a:ext cx="327737" cy="13775"/>
            </a:xfrm>
            <a:custGeom>
              <a:avLst/>
              <a:gdLst>
                <a:gd name="connsiteX0" fmla="*/ 0 w 181355"/>
                <a:gd name="connsiteY0" fmla="*/ 0 h 6096"/>
                <a:gd name="connsiteX1" fmla="*/ 181356 w 181355"/>
                <a:gd name="connsiteY1" fmla="*/ 0 h 6096"/>
                <a:gd name="connsiteX2" fmla="*/ 181356 w 181355"/>
                <a:gd name="connsiteY2" fmla="*/ 6096 h 6096"/>
                <a:gd name="connsiteX3" fmla="*/ 0 w 181355"/>
                <a:gd name="connsiteY3" fmla="*/ 6096 h 6096"/>
              </a:gdLst>
              <a:ahLst/>
              <a:cxnLst>
                <a:cxn ang="0">
                  <a:pos x="connsiteX0" y="connsiteY0"/>
                </a:cxn>
                <a:cxn ang="0">
                  <a:pos x="connsiteX1" y="connsiteY1"/>
                </a:cxn>
                <a:cxn ang="0">
                  <a:pos x="connsiteX2" y="connsiteY2"/>
                </a:cxn>
                <a:cxn ang="0">
                  <a:pos x="connsiteX3" y="connsiteY3"/>
                </a:cxn>
              </a:cxnLst>
              <a:rect l="l" t="t" r="r" b="b"/>
              <a:pathLst>
                <a:path w="181355" h="6096">
                  <a:moveTo>
                    <a:pt x="0" y="0"/>
                  </a:moveTo>
                  <a:lnTo>
                    <a:pt x="181356" y="0"/>
                  </a:lnTo>
                  <a:lnTo>
                    <a:pt x="181356" y="6096"/>
                  </a:lnTo>
                  <a:lnTo>
                    <a:pt x="0" y="6096"/>
                  </a:lnTo>
                  <a:close/>
                </a:path>
              </a:pathLst>
            </a:custGeom>
            <a:solidFill>
              <a:srgbClr val="000000"/>
            </a:solidFill>
            <a:ln w="3175" cap="flat">
              <a:solidFill>
                <a:srgbClr val="000000"/>
              </a:solid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5960F7-BE3E-4C82-A8CE-AB7D5D6339AE}"/>
                </a:ext>
              </a:extLst>
            </p:cNvPr>
            <p:cNvSpPr/>
            <p:nvPr/>
          </p:nvSpPr>
          <p:spPr>
            <a:xfrm>
              <a:off x="2105353" y="4129062"/>
              <a:ext cx="327737" cy="13773"/>
            </a:xfrm>
            <a:custGeom>
              <a:avLst/>
              <a:gdLst>
                <a:gd name="connsiteX0" fmla="*/ 0 w 181355"/>
                <a:gd name="connsiteY0" fmla="*/ 0 h 6095"/>
                <a:gd name="connsiteX1" fmla="*/ 181356 w 181355"/>
                <a:gd name="connsiteY1" fmla="*/ 0 h 6095"/>
                <a:gd name="connsiteX2" fmla="*/ 181356 w 181355"/>
                <a:gd name="connsiteY2" fmla="*/ 6096 h 6095"/>
                <a:gd name="connsiteX3" fmla="*/ 0 w 181355"/>
                <a:gd name="connsiteY3" fmla="*/ 6096 h 6095"/>
              </a:gdLst>
              <a:ahLst/>
              <a:cxnLst>
                <a:cxn ang="0">
                  <a:pos x="connsiteX0" y="connsiteY0"/>
                </a:cxn>
                <a:cxn ang="0">
                  <a:pos x="connsiteX1" y="connsiteY1"/>
                </a:cxn>
                <a:cxn ang="0">
                  <a:pos x="connsiteX2" y="connsiteY2"/>
                </a:cxn>
                <a:cxn ang="0">
                  <a:pos x="connsiteX3" y="connsiteY3"/>
                </a:cxn>
              </a:cxnLst>
              <a:rect l="l" t="t" r="r" b="b"/>
              <a:pathLst>
                <a:path w="181355" h="6095">
                  <a:moveTo>
                    <a:pt x="0" y="0"/>
                  </a:moveTo>
                  <a:lnTo>
                    <a:pt x="181356" y="0"/>
                  </a:lnTo>
                  <a:lnTo>
                    <a:pt x="181356" y="6096"/>
                  </a:lnTo>
                  <a:lnTo>
                    <a:pt x="0" y="6096"/>
                  </a:lnTo>
                  <a:close/>
                </a:path>
              </a:pathLst>
            </a:custGeom>
            <a:solidFill>
              <a:srgbClr val="000000"/>
            </a:solidFill>
            <a:ln w="3175" cap="flat">
              <a:solidFill>
                <a:srgbClr val="000000"/>
              </a:solid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C3CA20F1-8A74-4263-B193-701CA3CD00AA}"/>
                </a:ext>
              </a:extLst>
            </p:cNvPr>
            <p:cNvSpPr/>
            <p:nvPr/>
          </p:nvSpPr>
          <p:spPr>
            <a:xfrm>
              <a:off x="2105353" y="4101512"/>
              <a:ext cx="327737" cy="13773"/>
            </a:xfrm>
            <a:custGeom>
              <a:avLst/>
              <a:gdLst>
                <a:gd name="connsiteX0" fmla="*/ 0 w 181355"/>
                <a:gd name="connsiteY0" fmla="*/ 0 h 6095"/>
                <a:gd name="connsiteX1" fmla="*/ 181356 w 181355"/>
                <a:gd name="connsiteY1" fmla="*/ 0 h 6095"/>
                <a:gd name="connsiteX2" fmla="*/ 181356 w 181355"/>
                <a:gd name="connsiteY2" fmla="*/ 6096 h 6095"/>
                <a:gd name="connsiteX3" fmla="*/ 0 w 181355"/>
                <a:gd name="connsiteY3" fmla="*/ 6096 h 6095"/>
              </a:gdLst>
              <a:ahLst/>
              <a:cxnLst>
                <a:cxn ang="0">
                  <a:pos x="connsiteX0" y="connsiteY0"/>
                </a:cxn>
                <a:cxn ang="0">
                  <a:pos x="connsiteX1" y="connsiteY1"/>
                </a:cxn>
                <a:cxn ang="0">
                  <a:pos x="connsiteX2" y="connsiteY2"/>
                </a:cxn>
                <a:cxn ang="0">
                  <a:pos x="connsiteX3" y="connsiteY3"/>
                </a:cxn>
              </a:cxnLst>
              <a:rect l="l" t="t" r="r" b="b"/>
              <a:pathLst>
                <a:path w="181355" h="6095">
                  <a:moveTo>
                    <a:pt x="0" y="0"/>
                  </a:moveTo>
                  <a:lnTo>
                    <a:pt x="181356" y="0"/>
                  </a:lnTo>
                  <a:lnTo>
                    <a:pt x="181356" y="6096"/>
                  </a:lnTo>
                  <a:lnTo>
                    <a:pt x="0" y="6096"/>
                  </a:lnTo>
                  <a:close/>
                </a:path>
              </a:pathLst>
            </a:custGeom>
            <a:solidFill>
              <a:srgbClr val="000000"/>
            </a:solidFill>
            <a:ln w="3175" cap="flat">
              <a:solidFill>
                <a:srgbClr val="000000"/>
              </a:solid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6934820-F78A-4456-8AC0-EEC46C0D3E58}"/>
                </a:ext>
              </a:extLst>
            </p:cNvPr>
            <p:cNvSpPr/>
            <p:nvPr/>
          </p:nvSpPr>
          <p:spPr>
            <a:xfrm>
              <a:off x="2105353" y="4115287"/>
              <a:ext cx="327737" cy="13773"/>
            </a:xfrm>
            <a:custGeom>
              <a:avLst/>
              <a:gdLst>
                <a:gd name="connsiteX0" fmla="*/ 0 w 181355"/>
                <a:gd name="connsiteY0" fmla="*/ 0 h 6095"/>
                <a:gd name="connsiteX1" fmla="*/ 181356 w 181355"/>
                <a:gd name="connsiteY1" fmla="*/ 0 h 6095"/>
                <a:gd name="connsiteX2" fmla="*/ 181356 w 181355"/>
                <a:gd name="connsiteY2" fmla="*/ 6096 h 6095"/>
                <a:gd name="connsiteX3" fmla="*/ 0 w 181355"/>
                <a:gd name="connsiteY3" fmla="*/ 6096 h 6095"/>
              </a:gdLst>
              <a:ahLst/>
              <a:cxnLst>
                <a:cxn ang="0">
                  <a:pos x="connsiteX0" y="connsiteY0"/>
                </a:cxn>
                <a:cxn ang="0">
                  <a:pos x="connsiteX1" y="connsiteY1"/>
                </a:cxn>
                <a:cxn ang="0">
                  <a:pos x="connsiteX2" y="connsiteY2"/>
                </a:cxn>
                <a:cxn ang="0">
                  <a:pos x="connsiteX3" y="connsiteY3"/>
                </a:cxn>
              </a:cxnLst>
              <a:rect l="l" t="t" r="r" b="b"/>
              <a:pathLst>
                <a:path w="181355" h="6095">
                  <a:moveTo>
                    <a:pt x="0" y="0"/>
                  </a:moveTo>
                  <a:lnTo>
                    <a:pt x="181356" y="0"/>
                  </a:lnTo>
                  <a:lnTo>
                    <a:pt x="181356" y="6096"/>
                  </a:lnTo>
                  <a:lnTo>
                    <a:pt x="0" y="6096"/>
                  </a:lnTo>
                  <a:close/>
                </a:path>
              </a:pathLst>
            </a:custGeom>
            <a:solidFill>
              <a:srgbClr val="000000"/>
            </a:solidFill>
            <a:ln w="3175" cap="flat">
              <a:solidFill>
                <a:srgbClr val="000000"/>
              </a:solid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64B23D5-6567-4CA5-86FE-55635765E2E6}"/>
                </a:ext>
              </a:extLst>
            </p:cNvPr>
            <p:cNvSpPr/>
            <p:nvPr/>
          </p:nvSpPr>
          <p:spPr>
            <a:xfrm>
              <a:off x="2658412" y="4014128"/>
              <a:ext cx="327737" cy="19802"/>
            </a:xfrm>
            <a:custGeom>
              <a:avLst/>
              <a:gdLst>
                <a:gd name="connsiteX0" fmla="*/ 0 w 181355"/>
                <a:gd name="connsiteY0" fmla="*/ 0 h 8763"/>
                <a:gd name="connsiteX1" fmla="*/ 181356 w 181355"/>
                <a:gd name="connsiteY1" fmla="*/ 0 h 8763"/>
                <a:gd name="connsiteX2" fmla="*/ 181356 w 181355"/>
                <a:gd name="connsiteY2" fmla="*/ 8763 h 8763"/>
                <a:gd name="connsiteX3" fmla="*/ 0 w 181355"/>
                <a:gd name="connsiteY3" fmla="*/ 8763 h 8763"/>
              </a:gdLst>
              <a:ahLst/>
              <a:cxnLst>
                <a:cxn ang="0">
                  <a:pos x="connsiteX0" y="connsiteY0"/>
                </a:cxn>
                <a:cxn ang="0">
                  <a:pos x="connsiteX1" y="connsiteY1"/>
                </a:cxn>
                <a:cxn ang="0">
                  <a:pos x="connsiteX2" y="connsiteY2"/>
                </a:cxn>
                <a:cxn ang="0">
                  <a:pos x="connsiteX3" y="connsiteY3"/>
                </a:cxn>
              </a:cxnLst>
              <a:rect l="l" t="t" r="r" b="b"/>
              <a:pathLst>
                <a:path w="181355" h="8763">
                  <a:moveTo>
                    <a:pt x="0" y="0"/>
                  </a:moveTo>
                  <a:lnTo>
                    <a:pt x="181356" y="0"/>
                  </a:lnTo>
                  <a:lnTo>
                    <a:pt x="181356" y="8763"/>
                  </a:lnTo>
                  <a:lnTo>
                    <a:pt x="0" y="8763"/>
                  </a:lnTo>
                  <a:close/>
                </a:path>
              </a:pathLst>
            </a:custGeom>
            <a:solidFill>
              <a:srgbClr val="000000"/>
            </a:solidFill>
            <a:ln w="3175" cap="flat">
              <a:solidFill>
                <a:srgbClr val="000000"/>
              </a:solid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D0CFCDDF-8E1E-4BAB-AAA9-54C7FC955683}"/>
                </a:ext>
              </a:extLst>
            </p:cNvPr>
            <p:cNvSpPr/>
            <p:nvPr/>
          </p:nvSpPr>
          <p:spPr>
            <a:xfrm>
              <a:off x="2658412" y="3973449"/>
              <a:ext cx="327737" cy="20660"/>
            </a:xfrm>
            <a:custGeom>
              <a:avLst/>
              <a:gdLst>
                <a:gd name="connsiteX0" fmla="*/ 0 w 181355"/>
                <a:gd name="connsiteY0" fmla="*/ 0 h 9143"/>
                <a:gd name="connsiteX1" fmla="*/ 181356 w 181355"/>
                <a:gd name="connsiteY1" fmla="*/ 0 h 9143"/>
                <a:gd name="connsiteX2" fmla="*/ 181356 w 181355"/>
                <a:gd name="connsiteY2" fmla="*/ 9144 h 9143"/>
                <a:gd name="connsiteX3" fmla="*/ 0 w 181355"/>
                <a:gd name="connsiteY3" fmla="*/ 9144 h 9143"/>
              </a:gdLst>
              <a:ahLst/>
              <a:cxnLst>
                <a:cxn ang="0">
                  <a:pos x="connsiteX0" y="connsiteY0"/>
                </a:cxn>
                <a:cxn ang="0">
                  <a:pos x="connsiteX1" y="connsiteY1"/>
                </a:cxn>
                <a:cxn ang="0">
                  <a:pos x="connsiteX2" y="connsiteY2"/>
                </a:cxn>
                <a:cxn ang="0">
                  <a:pos x="connsiteX3" y="connsiteY3"/>
                </a:cxn>
              </a:cxnLst>
              <a:rect l="l" t="t" r="r" b="b"/>
              <a:pathLst>
                <a:path w="181355" h="9143">
                  <a:moveTo>
                    <a:pt x="0" y="0"/>
                  </a:moveTo>
                  <a:lnTo>
                    <a:pt x="181356" y="0"/>
                  </a:lnTo>
                  <a:lnTo>
                    <a:pt x="181356" y="9144"/>
                  </a:lnTo>
                  <a:lnTo>
                    <a:pt x="0" y="9144"/>
                  </a:lnTo>
                  <a:close/>
                </a:path>
              </a:pathLst>
            </a:custGeom>
            <a:solidFill>
              <a:srgbClr val="000000"/>
            </a:solidFill>
            <a:ln w="3175" cap="flat">
              <a:solidFill>
                <a:srgbClr val="000000"/>
              </a:solid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67EA31D7-EDF4-410F-B6C9-66B03F0A3A2F}"/>
                </a:ext>
              </a:extLst>
            </p:cNvPr>
            <p:cNvSpPr/>
            <p:nvPr/>
          </p:nvSpPr>
          <p:spPr>
            <a:xfrm>
              <a:off x="2658412" y="4033929"/>
              <a:ext cx="327737" cy="19802"/>
            </a:xfrm>
            <a:custGeom>
              <a:avLst/>
              <a:gdLst>
                <a:gd name="connsiteX0" fmla="*/ 0 w 181355"/>
                <a:gd name="connsiteY0" fmla="*/ 0 h 8763"/>
                <a:gd name="connsiteX1" fmla="*/ 181356 w 181355"/>
                <a:gd name="connsiteY1" fmla="*/ 0 h 8763"/>
                <a:gd name="connsiteX2" fmla="*/ 181356 w 181355"/>
                <a:gd name="connsiteY2" fmla="*/ 8763 h 8763"/>
                <a:gd name="connsiteX3" fmla="*/ 0 w 181355"/>
                <a:gd name="connsiteY3" fmla="*/ 8763 h 8763"/>
              </a:gdLst>
              <a:ahLst/>
              <a:cxnLst>
                <a:cxn ang="0">
                  <a:pos x="connsiteX0" y="connsiteY0"/>
                </a:cxn>
                <a:cxn ang="0">
                  <a:pos x="connsiteX1" y="connsiteY1"/>
                </a:cxn>
                <a:cxn ang="0">
                  <a:pos x="connsiteX2" y="connsiteY2"/>
                </a:cxn>
                <a:cxn ang="0">
                  <a:pos x="connsiteX3" y="connsiteY3"/>
                </a:cxn>
              </a:cxnLst>
              <a:rect l="l" t="t" r="r" b="b"/>
              <a:pathLst>
                <a:path w="181355" h="8763">
                  <a:moveTo>
                    <a:pt x="0" y="0"/>
                  </a:moveTo>
                  <a:lnTo>
                    <a:pt x="181356" y="0"/>
                  </a:lnTo>
                  <a:lnTo>
                    <a:pt x="181356" y="8763"/>
                  </a:lnTo>
                  <a:lnTo>
                    <a:pt x="0" y="8763"/>
                  </a:lnTo>
                  <a:close/>
                </a:path>
              </a:pathLst>
            </a:custGeom>
            <a:solidFill>
              <a:srgbClr val="000000"/>
            </a:solidFill>
            <a:ln w="3175" cap="flat">
              <a:solidFill>
                <a:srgbClr val="000000"/>
              </a:solid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E9F054D6-9197-4479-A6A6-15E631622A76}"/>
                </a:ext>
              </a:extLst>
            </p:cNvPr>
            <p:cNvSpPr/>
            <p:nvPr/>
          </p:nvSpPr>
          <p:spPr>
            <a:xfrm>
              <a:off x="2658412" y="3994326"/>
              <a:ext cx="327737" cy="19802"/>
            </a:xfrm>
            <a:custGeom>
              <a:avLst/>
              <a:gdLst>
                <a:gd name="connsiteX0" fmla="*/ 0 w 181355"/>
                <a:gd name="connsiteY0" fmla="*/ 0 h 8763"/>
                <a:gd name="connsiteX1" fmla="*/ 181356 w 181355"/>
                <a:gd name="connsiteY1" fmla="*/ 0 h 8763"/>
                <a:gd name="connsiteX2" fmla="*/ 181356 w 181355"/>
                <a:gd name="connsiteY2" fmla="*/ 8763 h 8763"/>
                <a:gd name="connsiteX3" fmla="*/ 0 w 181355"/>
                <a:gd name="connsiteY3" fmla="*/ 8763 h 8763"/>
              </a:gdLst>
              <a:ahLst/>
              <a:cxnLst>
                <a:cxn ang="0">
                  <a:pos x="connsiteX0" y="connsiteY0"/>
                </a:cxn>
                <a:cxn ang="0">
                  <a:pos x="connsiteX1" y="connsiteY1"/>
                </a:cxn>
                <a:cxn ang="0">
                  <a:pos x="connsiteX2" y="connsiteY2"/>
                </a:cxn>
                <a:cxn ang="0">
                  <a:pos x="connsiteX3" y="connsiteY3"/>
                </a:cxn>
              </a:cxnLst>
              <a:rect l="l" t="t" r="r" b="b"/>
              <a:pathLst>
                <a:path w="181355" h="8763">
                  <a:moveTo>
                    <a:pt x="0" y="0"/>
                  </a:moveTo>
                  <a:lnTo>
                    <a:pt x="181356" y="0"/>
                  </a:lnTo>
                  <a:lnTo>
                    <a:pt x="181356" y="8763"/>
                  </a:lnTo>
                  <a:lnTo>
                    <a:pt x="0" y="8763"/>
                  </a:lnTo>
                  <a:close/>
                </a:path>
              </a:pathLst>
            </a:custGeom>
            <a:solidFill>
              <a:srgbClr val="000000"/>
            </a:solidFill>
            <a:ln w="3175" cap="flat">
              <a:solidFill>
                <a:srgbClr val="000000"/>
              </a:solid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5EDCAEF9-953C-42C8-992B-CFB1E1F424F5}"/>
                </a:ext>
              </a:extLst>
            </p:cNvPr>
            <p:cNvSpPr/>
            <p:nvPr/>
          </p:nvSpPr>
          <p:spPr>
            <a:xfrm>
              <a:off x="2658412" y="4053946"/>
              <a:ext cx="327737" cy="19802"/>
            </a:xfrm>
            <a:custGeom>
              <a:avLst/>
              <a:gdLst>
                <a:gd name="connsiteX0" fmla="*/ 0 w 181355"/>
                <a:gd name="connsiteY0" fmla="*/ 0 h 8763"/>
                <a:gd name="connsiteX1" fmla="*/ 181356 w 181355"/>
                <a:gd name="connsiteY1" fmla="*/ 0 h 8763"/>
                <a:gd name="connsiteX2" fmla="*/ 181356 w 181355"/>
                <a:gd name="connsiteY2" fmla="*/ 8763 h 8763"/>
                <a:gd name="connsiteX3" fmla="*/ 0 w 181355"/>
                <a:gd name="connsiteY3" fmla="*/ 8763 h 8763"/>
              </a:gdLst>
              <a:ahLst/>
              <a:cxnLst>
                <a:cxn ang="0">
                  <a:pos x="connsiteX0" y="connsiteY0"/>
                </a:cxn>
                <a:cxn ang="0">
                  <a:pos x="connsiteX1" y="connsiteY1"/>
                </a:cxn>
                <a:cxn ang="0">
                  <a:pos x="connsiteX2" y="connsiteY2"/>
                </a:cxn>
                <a:cxn ang="0">
                  <a:pos x="connsiteX3" y="connsiteY3"/>
                </a:cxn>
              </a:cxnLst>
              <a:rect l="l" t="t" r="r" b="b"/>
              <a:pathLst>
                <a:path w="181355" h="8763">
                  <a:moveTo>
                    <a:pt x="0" y="0"/>
                  </a:moveTo>
                  <a:lnTo>
                    <a:pt x="181356" y="0"/>
                  </a:lnTo>
                  <a:lnTo>
                    <a:pt x="181356" y="8763"/>
                  </a:lnTo>
                  <a:lnTo>
                    <a:pt x="0" y="8763"/>
                  </a:lnTo>
                  <a:close/>
                </a:path>
              </a:pathLst>
            </a:custGeom>
            <a:solidFill>
              <a:srgbClr val="000000"/>
            </a:solidFill>
            <a:ln w="3175" cap="flat">
              <a:solidFill>
                <a:srgbClr val="000000"/>
              </a:solid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5C05E48-D018-4AE9-857E-310B830A17D5}"/>
                </a:ext>
              </a:extLst>
            </p:cNvPr>
            <p:cNvSpPr/>
            <p:nvPr/>
          </p:nvSpPr>
          <p:spPr>
            <a:xfrm>
              <a:off x="2658412" y="4093549"/>
              <a:ext cx="327737" cy="19799"/>
            </a:xfrm>
            <a:custGeom>
              <a:avLst/>
              <a:gdLst>
                <a:gd name="connsiteX0" fmla="*/ 0 w 181355"/>
                <a:gd name="connsiteY0" fmla="*/ 0 h 8762"/>
                <a:gd name="connsiteX1" fmla="*/ 181356 w 181355"/>
                <a:gd name="connsiteY1" fmla="*/ 0 h 8762"/>
                <a:gd name="connsiteX2" fmla="*/ 181356 w 181355"/>
                <a:gd name="connsiteY2" fmla="*/ 8763 h 8762"/>
                <a:gd name="connsiteX3" fmla="*/ 0 w 181355"/>
                <a:gd name="connsiteY3" fmla="*/ 8763 h 8762"/>
              </a:gdLst>
              <a:ahLst/>
              <a:cxnLst>
                <a:cxn ang="0">
                  <a:pos x="connsiteX0" y="connsiteY0"/>
                </a:cxn>
                <a:cxn ang="0">
                  <a:pos x="connsiteX1" y="connsiteY1"/>
                </a:cxn>
                <a:cxn ang="0">
                  <a:pos x="connsiteX2" y="connsiteY2"/>
                </a:cxn>
                <a:cxn ang="0">
                  <a:pos x="connsiteX3" y="connsiteY3"/>
                </a:cxn>
              </a:cxnLst>
              <a:rect l="l" t="t" r="r" b="b"/>
              <a:pathLst>
                <a:path w="181355" h="8762">
                  <a:moveTo>
                    <a:pt x="0" y="0"/>
                  </a:moveTo>
                  <a:lnTo>
                    <a:pt x="181356" y="0"/>
                  </a:lnTo>
                  <a:lnTo>
                    <a:pt x="181356" y="8763"/>
                  </a:lnTo>
                  <a:lnTo>
                    <a:pt x="0" y="8763"/>
                  </a:lnTo>
                  <a:close/>
                </a:path>
              </a:pathLst>
            </a:custGeom>
            <a:solidFill>
              <a:srgbClr val="000000"/>
            </a:solidFill>
            <a:ln w="3175" cap="flat">
              <a:solidFill>
                <a:srgbClr val="000000"/>
              </a:solid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0ED6DEF0-876F-4D76-8A7E-C5956723A82D}"/>
                </a:ext>
              </a:extLst>
            </p:cNvPr>
            <p:cNvSpPr/>
            <p:nvPr/>
          </p:nvSpPr>
          <p:spPr>
            <a:xfrm>
              <a:off x="2658412" y="4073747"/>
              <a:ext cx="327737" cy="19802"/>
            </a:xfrm>
            <a:custGeom>
              <a:avLst/>
              <a:gdLst>
                <a:gd name="connsiteX0" fmla="*/ 0 w 181355"/>
                <a:gd name="connsiteY0" fmla="*/ 0 h 8763"/>
                <a:gd name="connsiteX1" fmla="*/ 181356 w 181355"/>
                <a:gd name="connsiteY1" fmla="*/ 0 h 8763"/>
                <a:gd name="connsiteX2" fmla="*/ 181356 w 181355"/>
                <a:gd name="connsiteY2" fmla="*/ 8763 h 8763"/>
                <a:gd name="connsiteX3" fmla="*/ 0 w 181355"/>
                <a:gd name="connsiteY3" fmla="*/ 8763 h 8763"/>
              </a:gdLst>
              <a:ahLst/>
              <a:cxnLst>
                <a:cxn ang="0">
                  <a:pos x="connsiteX0" y="connsiteY0"/>
                </a:cxn>
                <a:cxn ang="0">
                  <a:pos x="connsiteX1" y="connsiteY1"/>
                </a:cxn>
                <a:cxn ang="0">
                  <a:pos x="connsiteX2" y="connsiteY2"/>
                </a:cxn>
                <a:cxn ang="0">
                  <a:pos x="connsiteX3" y="connsiteY3"/>
                </a:cxn>
              </a:cxnLst>
              <a:rect l="l" t="t" r="r" b="b"/>
              <a:pathLst>
                <a:path w="181355" h="8763">
                  <a:moveTo>
                    <a:pt x="0" y="0"/>
                  </a:moveTo>
                  <a:lnTo>
                    <a:pt x="181356" y="0"/>
                  </a:lnTo>
                  <a:lnTo>
                    <a:pt x="181356" y="8763"/>
                  </a:lnTo>
                  <a:lnTo>
                    <a:pt x="0" y="8763"/>
                  </a:lnTo>
                  <a:close/>
                </a:path>
              </a:pathLst>
            </a:custGeom>
            <a:solidFill>
              <a:srgbClr val="000000"/>
            </a:solidFill>
            <a:ln w="3175" cap="flat">
              <a:solidFill>
                <a:srgbClr val="000000"/>
              </a:solidFill>
              <a:prstDash val="solid"/>
              <a:miter/>
            </a:ln>
          </p:spPr>
          <p:txBody>
            <a:bodyPr rtlCol="0" anchor="ctr"/>
            <a:lstStyle/>
            <a:p>
              <a:endParaRPr lang="en-US"/>
            </a:p>
          </p:txBody>
        </p:sp>
      </p:grpSp>
      <p:grpSp>
        <p:nvGrpSpPr>
          <p:cNvPr id="19" name="Group 18">
            <a:extLst>
              <a:ext uri="{FF2B5EF4-FFF2-40B4-BE49-F238E27FC236}">
                <a16:creationId xmlns:a16="http://schemas.microsoft.com/office/drawing/2014/main" id="{BC138600-1AA5-1A34-E3FE-3D0A1664C29E}"/>
              </a:ext>
            </a:extLst>
          </p:cNvPr>
          <p:cNvGrpSpPr/>
          <p:nvPr/>
        </p:nvGrpSpPr>
        <p:grpSpPr>
          <a:xfrm>
            <a:off x="1540616" y="1245421"/>
            <a:ext cx="7357661" cy="3086814"/>
            <a:chOff x="1192331" y="1324267"/>
            <a:chExt cx="8080487" cy="3086814"/>
          </a:xfrm>
        </p:grpSpPr>
        <p:grpSp>
          <p:nvGrpSpPr>
            <p:cNvPr id="21" name="Group 20">
              <a:extLst>
                <a:ext uri="{FF2B5EF4-FFF2-40B4-BE49-F238E27FC236}">
                  <a16:creationId xmlns:a16="http://schemas.microsoft.com/office/drawing/2014/main" id="{F21DC727-71BD-8D0F-BE53-8784EC254620}"/>
                </a:ext>
              </a:extLst>
            </p:cNvPr>
            <p:cNvGrpSpPr/>
            <p:nvPr/>
          </p:nvGrpSpPr>
          <p:grpSpPr>
            <a:xfrm>
              <a:off x="7421972" y="3642737"/>
              <a:ext cx="1850846" cy="492443"/>
              <a:chOff x="7421972" y="3723914"/>
              <a:chExt cx="1850846" cy="492443"/>
            </a:xfrm>
          </p:grpSpPr>
          <p:sp>
            <p:nvSpPr>
              <p:cNvPr id="55" name="TextBox 136">
                <a:extLst>
                  <a:ext uri="{FF2B5EF4-FFF2-40B4-BE49-F238E27FC236}">
                    <a16:creationId xmlns:a16="http://schemas.microsoft.com/office/drawing/2014/main" id="{545C56D7-9F58-84F8-EBA7-A989B9F86EB3}"/>
                  </a:ext>
                </a:extLst>
              </p:cNvPr>
              <p:cNvSpPr txBox="1">
                <a:spLocks noChangeArrowheads="1"/>
              </p:cNvSpPr>
              <p:nvPr/>
            </p:nvSpPr>
            <p:spPr bwMode="auto">
              <a:xfrm>
                <a:off x="7617902" y="3723914"/>
                <a:ext cx="1654916" cy="492443"/>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Share of</a:t>
                </a:r>
                <a:b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b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global sales</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56" name="Freeform: Shape 55">
                <a:extLst>
                  <a:ext uri="{FF2B5EF4-FFF2-40B4-BE49-F238E27FC236}">
                    <a16:creationId xmlns:a16="http://schemas.microsoft.com/office/drawing/2014/main" id="{97848B1B-F323-87B9-75B6-475AC9A20342}"/>
                  </a:ext>
                </a:extLst>
              </p:cNvPr>
              <p:cNvSpPr/>
              <p:nvPr/>
            </p:nvSpPr>
            <p:spPr>
              <a:xfrm>
                <a:off x="7421972" y="3920044"/>
                <a:ext cx="112246" cy="109728"/>
              </a:xfrm>
              <a:custGeom>
                <a:avLst/>
                <a:gdLst>
                  <a:gd name="connsiteX0" fmla="*/ 73723 w 73723"/>
                  <a:gd name="connsiteY0" fmla="*/ 36862 h 73723"/>
                  <a:gd name="connsiteX1" fmla="*/ 36862 w 73723"/>
                  <a:gd name="connsiteY1" fmla="*/ 73724 h 73723"/>
                  <a:gd name="connsiteX2" fmla="*/ 0 w 73723"/>
                  <a:gd name="connsiteY2" fmla="*/ 36862 h 73723"/>
                  <a:gd name="connsiteX3" fmla="*/ 36862 w 73723"/>
                  <a:gd name="connsiteY3" fmla="*/ 0 h 73723"/>
                  <a:gd name="connsiteX4" fmla="*/ 73723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3" y="36862"/>
                    </a:moveTo>
                    <a:cubicBezTo>
                      <a:pt x="73723" y="57220"/>
                      <a:pt x="57220" y="73724"/>
                      <a:pt x="36862" y="73724"/>
                    </a:cubicBezTo>
                    <a:cubicBezTo>
                      <a:pt x="16504" y="73724"/>
                      <a:pt x="0" y="57220"/>
                      <a:pt x="0" y="36862"/>
                    </a:cubicBezTo>
                    <a:cubicBezTo>
                      <a:pt x="0" y="16504"/>
                      <a:pt x="16504" y="0"/>
                      <a:pt x="36862" y="0"/>
                    </a:cubicBezTo>
                    <a:cubicBezTo>
                      <a:pt x="57220" y="0"/>
                      <a:pt x="73723" y="16504"/>
                      <a:pt x="73723" y="36862"/>
                    </a:cubicBezTo>
                    <a:close/>
                  </a:path>
                </a:pathLst>
              </a:custGeom>
              <a:solidFill>
                <a:srgbClr val="FFFF00"/>
              </a:solidFill>
              <a:ln w="6350" cap="flat">
                <a:solidFill>
                  <a:srgbClr val="000000"/>
                </a:solidFill>
                <a:prstDash val="solid"/>
                <a:miter/>
              </a:ln>
            </p:spPr>
            <p:txBody>
              <a:bodyPr rtlCol="0" anchor="ctr"/>
              <a:lstStyle/>
              <a:p>
                <a:endParaRPr lang="en-US" dirty="0"/>
              </a:p>
            </p:txBody>
          </p:sp>
        </p:grpSp>
        <p:grpSp>
          <p:nvGrpSpPr>
            <p:cNvPr id="22" name="Group 21">
              <a:extLst>
                <a:ext uri="{FF2B5EF4-FFF2-40B4-BE49-F238E27FC236}">
                  <a16:creationId xmlns:a16="http://schemas.microsoft.com/office/drawing/2014/main" id="{CB3BB567-7DE3-4533-FCE4-C62E534806E0}"/>
                </a:ext>
              </a:extLst>
            </p:cNvPr>
            <p:cNvGrpSpPr/>
            <p:nvPr/>
          </p:nvGrpSpPr>
          <p:grpSpPr>
            <a:xfrm>
              <a:off x="6725566" y="1324267"/>
              <a:ext cx="892336" cy="3086814"/>
              <a:chOff x="6725566" y="1324267"/>
              <a:chExt cx="892336" cy="3086814"/>
            </a:xfrm>
          </p:grpSpPr>
          <p:cxnSp>
            <p:nvCxnSpPr>
              <p:cNvPr id="45" name="Straight Connector 44">
                <a:extLst>
                  <a:ext uri="{FF2B5EF4-FFF2-40B4-BE49-F238E27FC236}">
                    <a16:creationId xmlns:a16="http://schemas.microsoft.com/office/drawing/2014/main" id="{72485C54-C2FC-3B6E-167F-B6DAA085A842}"/>
                  </a:ext>
                </a:extLst>
              </p:cNvPr>
              <p:cNvCxnSpPr>
                <a:cxnSpLocks/>
              </p:cNvCxnSpPr>
              <p:nvPr/>
            </p:nvCxnSpPr>
            <p:spPr bwMode="auto">
              <a:xfrm rot="5400000">
                <a:off x="6679847" y="4300933"/>
                <a:ext cx="91440" cy="0"/>
              </a:xfrm>
              <a:prstGeom prst="line">
                <a:avLst/>
              </a:prstGeom>
              <a:noFill/>
              <a:ln w="12700" cap="flat" cmpd="sng" algn="ctr">
                <a:solidFill>
                  <a:schemeClr val="tx1"/>
                </a:solidFill>
                <a:prstDash val="solid"/>
                <a:round/>
                <a:headEnd type="none" w="med" len="med"/>
                <a:tailEnd type="none" w="med" len="med"/>
              </a:ln>
              <a:effectLst/>
            </p:spPr>
          </p:cxnSp>
          <p:sp>
            <p:nvSpPr>
              <p:cNvPr id="46" name="TextBox 136">
                <a:extLst>
                  <a:ext uri="{FF2B5EF4-FFF2-40B4-BE49-F238E27FC236}">
                    <a16:creationId xmlns:a16="http://schemas.microsoft.com/office/drawing/2014/main" id="{14EC229F-79CE-FF5F-6C27-DE111A19A8BC}"/>
                  </a:ext>
                </a:extLst>
              </p:cNvPr>
              <p:cNvSpPr txBox="1">
                <a:spLocks noChangeArrowheads="1"/>
              </p:cNvSpPr>
              <p:nvPr/>
            </p:nvSpPr>
            <p:spPr bwMode="auto">
              <a:xfrm>
                <a:off x="6767261" y="1324267"/>
                <a:ext cx="683271" cy="307777"/>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30%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47" name="TextBox 136">
                <a:extLst>
                  <a:ext uri="{FF2B5EF4-FFF2-40B4-BE49-F238E27FC236}">
                    <a16:creationId xmlns:a16="http://schemas.microsoft.com/office/drawing/2014/main" id="{697FEA1A-E82B-C2B0-1D9A-B6FD561E022F}"/>
                  </a:ext>
                </a:extLst>
              </p:cNvPr>
              <p:cNvSpPr txBox="1">
                <a:spLocks noChangeArrowheads="1"/>
              </p:cNvSpPr>
              <p:nvPr/>
            </p:nvSpPr>
            <p:spPr bwMode="auto">
              <a:xfrm>
                <a:off x="6767260" y="2243193"/>
                <a:ext cx="591872" cy="307777"/>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48" name="Straight Connector 47">
                <a:extLst>
                  <a:ext uri="{FF2B5EF4-FFF2-40B4-BE49-F238E27FC236}">
                    <a16:creationId xmlns:a16="http://schemas.microsoft.com/office/drawing/2014/main" id="{5A5635BC-8B05-8EDE-18E1-0070377C74FA}"/>
                  </a:ext>
                </a:extLst>
              </p:cNvPr>
              <p:cNvCxnSpPr>
                <a:cxnSpLocks/>
              </p:cNvCxnSpPr>
              <p:nvPr/>
            </p:nvCxnSpPr>
            <p:spPr bwMode="auto">
              <a:xfrm>
                <a:off x="6725566" y="2394669"/>
                <a:ext cx="91440" cy="0"/>
              </a:xfrm>
              <a:prstGeom prst="line">
                <a:avLst/>
              </a:prstGeom>
              <a:noFill/>
              <a:ln w="12700" cap="flat" cmpd="sng" algn="ctr">
                <a:solidFill>
                  <a:schemeClr val="tx1"/>
                </a:solidFill>
                <a:prstDash val="solid"/>
                <a:round/>
                <a:headEnd type="none" w="med" len="med"/>
                <a:tailEnd type="none" w="med" len="med"/>
              </a:ln>
              <a:effectLst/>
            </p:spPr>
          </p:cxnSp>
          <p:sp>
            <p:nvSpPr>
              <p:cNvPr id="50" name="TextBox 136">
                <a:extLst>
                  <a:ext uri="{FF2B5EF4-FFF2-40B4-BE49-F238E27FC236}">
                    <a16:creationId xmlns:a16="http://schemas.microsoft.com/office/drawing/2014/main" id="{6E2668EB-4608-D7E2-BECA-8B217DE6E4DE}"/>
                  </a:ext>
                </a:extLst>
              </p:cNvPr>
              <p:cNvSpPr txBox="1">
                <a:spLocks noChangeArrowheads="1"/>
              </p:cNvSpPr>
              <p:nvPr/>
            </p:nvSpPr>
            <p:spPr bwMode="auto">
              <a:xfrm>
                <a:off x="6767260" y="3128475"/>
                <a:ext cx="850642" cy="307777"/>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51" name="Straight Connector 50">
                <a:extLst>
                  <a:ext uri="{FF2B5EF4-FFF2-40B4-BE49-F238E27FC236}">
                    <a16:creationId xmlns:a16="http://schemas.microsoft.com/office/drawing/2014/main" id="{866C8D0A-91AF-0B96-3302-DE065143A78F}"/>
                  </a:ext>
                </a:extLst>
              </p:cNvPr>
              <p:cNvCxnSpPr>
                <a:cxnSpLocks/>
              </p:cNvCxnSpPr>
              <p:nvPr/>
            </p:nvCxnSpPr>
            <p:spPr bwMode="auto">
              <a:xfrm>
                <a:off x="6725566" y="3288886"/>
                <a:ext cx="91440" cy="0"/>
              </a:xfrm>
              <a:prstGeom prst="line">
                <a:avLst/>
              </a:prstGeom>
              <a:noFill/>
              <a:ln w="12700" cap="flat" cmpd="sng" algn="ctr">
                <a:solidFill>
                  <a:schemeClr val="tx1"/>
                </a:solidFill>
                <a:prstDash val="solid"/>
                <a:round/>
                <a:headEnd type="none" w="med" len="med"/>
                <a:tailEnd type="none" w="med" len="med"/>
              </a:ln>
              <a:effectLst/>
            </p:spPr>
          </p:cxnSp>
          <p:sp>
            <p:nvSpPr>
              <p:cNvPr id="52" name="TextBox 136">
                <a:extLst>
                  <a:ext uri="{FF2B5EF4-FFF2-40B4-BE49-F238E27FC236}">
                    <a16:creationId xmlns:a16="http://schemas.microsoft.com/office/drawing/2014/main" id="{365976BE-AF3E-A397-542C-9E9B77502789}"/>
                  </a:ext>
                </a:extLst>
              </p:cNvPr>
              <p:cNvSpPr txBox="1">
                <a:spLocks noChangeArrowheads="1"/>
              </p:cNvSpPr>
              <p:nvPr/>
            </p:nvSpPr>
            <p:spPr bwMode="auto">
              <a:xfrm>
                <a:off x="6767261" y="4103304"/>
                <a:ext cx="524777" cy="307777"/>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53" name="Straight Connector 52">
                <a:extLst>
                  <a:ext uri="{FF2B5EF4-FFF2-40B4-BE49-F238E27FC236}">
                    <a16:creationId xmlns:a16="http://schemas.microsoft.com/office/drawing/2014/main" id="{5FDFEF19-1D79-0FD8-8428-4061576795E5}"/>
                  </a:ext>
                </a:extLst>
              </p:cNvPr>
              <p:cNvCxnSpPr>
                <a:cxnSpLocks/>
              </p:cNvCxnSpPr>
              <p:nvPr/>
            </p:nvCxnSpPr>
            <p:spPr bwMode="auto">
              <a:xfrm>
                <a:off x="6725566" y="4258077"/>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E3244E2-7332-9CDF-D364-73B8985334A9}"/>
                  </a:ext>
                </a:extLst>
              </p:cNvPr>
              <p:cNvCxnSpPr>
                <a:cxnSpLocks/>
              </p:cNvCxnSpPr>
              <p:nvPr/>
            </p:nvCxnSpPr>
            <p:spPr bwMode="auto">
              <a:xfrm>
                <a:off x="6725566" y="1476375"/>
                <a:ext cx="91440" cy="0"/>
              </a:xfrm>
              <a:prstGeom prst="line">
                <a:avLst/>
              </a:prstGeom>
              <a:noFill/>
              <a:ln w="12700" cap="flat" cmpd="sng" algn="ctr">
                <a:solidFill>
                  <a:schemeClr val="tx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72F557F7-5B48-6136-BEA0-BE92E48C0B5E}"/>
                </a:ext>
              </a:extLst>
            </p:cNvPr>
            <p:cNvGrpSpPr/>
            <p:nvPr/>
          </p:nvGrpSpPr>
          <p:grpSpPr>
            <a:xfrm>
              <a:off x="1192331" y="2290956"/>
              <a:ext cx="5318427" cy="1956134"/>
              <a:chOff x="1192331" y="2290956"/>
              <a:chExt cx="5318427" cy="1956134"/>
            </a:xfrm>
          </p:grpSpPr>
          <p:pic>
            <p:nvPicPr>
              <p:cNvPr id="24" name="Graphic 23">
                <a:extLst>
                  <a:ext uri="{FF2B5EF4-FFF2-40B4-BE49-F238E27FC236}">
                    <a16:creationId xmlns:a16="http://schemas.microsoft.com/office/drawing/2014/main" id="{CD97B856-B685-0634-9A66-EADC5D5C9A9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20339" y="2359342"/>
                <a:ext cx="5212903" cy="1857375"/>
              </a:xfrm>
              <a:prstGeom prst="rect">
                <a:avLst/>
              </a:prstGeom>
              <a:effectLst>
                <a:outerShdw blurRad="50800" dist="38100" dir="2700000" algn="tl" rotWithShape="0">
                  <a:prstClr val="black">
                    <a:alpha val="40000"/>
                  </a:prstClr>
                </a:outerShdw>
              </a:effectLst>
            </p:spPr>
          </p:pic>
          <p:grpSp>
            <p:nvGrpSpPr>
              <p:cNvPr id="25" name="Group 24">
                <a:extLst>
                  <a:ext uri="{FF2B5EF4-FFF2-40B4-BE49-F238E27FC236}">
                    <a16:creationId xmlns:a16="http://schemas.microsoft.com/office/drawing/2014/main" id="{AE94DD78-486F-5403-031A-B5B9A102EA73}"/>
                  </a:ext>
                </a:extLst>
              </p:cNvPr>
              <p:cNvGrpSpPr/>
              <p:nvPr/>
            </p:nvGrpSpPr>
            <p:grpSpPr>
              <a:xfrm>
                <a:off x="1192331" y="2290956"/>
                <a:ext cx="5318427" cy="1956134"/>
                <a:chOff x="1192331" y="2290956"/>
                <a:chExt cx="5318427" cy="1956134"/>
              </a:xfrm>
            </p:grpSpPr>
            <p:sp>
              <p:nvSpPr>
                <p:cNvPr id="26" name="Freeform: Shape 25">
                  <a:extLst>
                    <a:ext uri="{FF2B5EF4-FFF2-40B4-BE49-F238E27FC236}">
                      <a16:creationId xmlns:a16="http://schemas.microsoft.com/office/drawing/2014/main" id="{B475B7A8-B374-61F9-5E16-53845A5B88A1}"/>
                    </a:ext>
                  </a:extLst>
                </p:cNvPr>
                <p:cNvSpPr/>
                <p:nvPr/>
              </p:nvSpPr>
              <p:spPr>
                <a:xfrm>
                  <a:off x="6398512" y="2290956"/>
                  <a:ext cx="112246" cy="109728"/>
                </a:xfrm>
                <a:custGeom>
                  <a:avLst/>
                  <a:gdLst>
                    <a:gd name="connsiteX0" fmla="*/ 73723 w 73723"/>
                    <a:gd name="connsiteY0" fmla="*/ 36862 h 73723"/>
                    <a:gd name="connsiteX1" fmla="*/ 36862 w 73723"/>
                    <a:gd name="connsiteY1" fmla="*/ 73724 h 73723"/>
                    <a:gd name="connsiteX2" fmla="*/ 0 w 73723"/>
                    <a:gd name="connsiteY2" fmla="*/ 36862 h 73723"/>
                    <a:gd name="connsiteX3" fmla="*/ 36862 w 73723"/>
                    <a:gd name="connsiteY3" fmla="*/ 0 h 73723"/>
                    <a:gd name="connsiteX4" fmla="*/ 73723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3" y="36862"/>
                      </a:moveTo>
                      <a:cubicBezTo>
                        <a:pt x="73723" y="57220"/>
                        <a:pt x="57220" y="73724"/>
                        <a:pt x="36862" y="73724"/>
                      </a:cubicBezTo>
                      <a:cubicBezTo>
                        <a:pt x="16504" y="73724"/>
                        <a:pt x="0" y="57220"/>
                        <a:pt x="0" y="36862"/>
                      </a:cubicBezTo>
                      <a:cubicBezTo>
                        <a:pt x="0" y="16504"/>
                        <a:pt x="16504" y="0"/>
                        <a:pt x="36862" y="0"/>
                      </a:cubicBezTo>
                      <a:cubicBezTo>
                        <a:pt x="57220" y="0"/>
                        <a:pt x="73723" y="16504"/>
                        <a:pt x="73723" y="36862"/>
                      </a:cubicBezTo>
                      <a:close/>
                    </a:path>
                  </a:pathLst>
                </a:custGeom>
                <a:solidFill>
                  <a:srgbClr val="FFFF00"/>
                </a:solidFill>
                <a:ln w="6350" cap="flat">
                  <a:solidFill>
                    <a:srgbClr val="000000"/>
                  </a:solid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D2692748-5CBE-84D4-DB6F-50C1B4039EB1}"/>
                    </a:ext>
                  </a:extLst>
                </p:cNvPr>
                <p:cNvSpPr/>
                <p:nvPr/>
              </p:nvSpPr>
              <p:spPr>
                <a:xfrm>
                  <a:off x="5813359" y="2571750"/>
                  <a:ext cx="112246" cy="109728"/>
                </a:xfrm>
                <a:custGeom>
                  <a:avLst/>
                  <a:gdLst>
                    <a:gd name="connsiteX0" fmla="*/ 73723 w 73723"/>
                    <a:gd name="connsiteY0" fmla="*/ 36862 h 73723"/>
                    <a:gd name="connsiteX1" fmla="*/ 36862 w 73723"/>
                    <a:gd name="connsiteY1" fmla="*/ 73723 h 73723"/>
                    <a:gd name="connsiteX2" fmla="*/ 0 w 73723"/>
                    <a:gd name="connsiteY2" fmla="*/ 36862 h 73723"/>
                    <a:gd name="connsiteX3" fmla="*/ 36862 w 73723"/>
                    <a:gd name="connsiteY3" fmla="*/ 0 h 73723"/>
                    <a:gd name="connsiteX4" fmla="*/ 73723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3" y="36862"/>
                      </a:moveTo>
                      <a:cubicBezTo>
                        <a:pt x="73723" y="57220"/>
                        <a:pt x="57220" y="73723"/>
                        <a:pt x="36862" y="73723"/>
                      </a:cubicBezTo>
                      <a:cubicBezTo>
                        <a:pt x="16504" y="73723"/>
                        <a:pt x="0" y="57220"/>
                        <a:pt x="0" y="36862"/>
                      </a:cubicBezTo>
                      <a:cubicBezTo>
                        <a:pt x="0" y="16504"/>
                        <a:pt x="16504" y="0"/>
                        <a:pt x="36862" y="0"/>
                      </a:cubicBezTo>
                      <a:cubicBezTo>
                        <a:pt x="57220" y="0"/>
                        <a:pt x="73723" y="16504"/>
                        <a:pt x="73723" y="36862"/>
                      </a:cubicBezTo>
                      <a:close/>
                    </a:path>
                  </a:pathLst>
                </a:custGeom>
                <a:solidFill>
                  <a:srgbClr val="FFFF00"/>
                </a:solidFill>
                <a:ln w="6350" cap="flat">
                  <a:solidFill>
                    <a:srgbClr val="000000"/>
                  </a:solid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5B9DBA34-AF95-EAA7-A07B-E0E2C3345BB9}"/>
                    </a:ext>
                  </a:extLst>
                </p:cNvPr>
                <p:cNvSpPr/>
                <p:nvPr/>
              </p:nvSpPr>
              <p:spPr>
                <a:xfrm>
                  <a:off x="5237584" y="2879526"/>
                  <a:ext cx="112246" cy="109728"/>
                </a:xfrm>
                <a:custGeom>
                  <a:avLst/>
                  <a:gdLst>
                    <a:gd name="connsiteX0" fmla="*/ 73724 w 73723"/>
                    <a:gd name="connsiteY0" fmla="*/ 36862 h 73723"/>
                    <a:gd name="connsiteX1" fmla="*/ 36862 w 73723"/>
                    <a:gd name="connsiteY1" fmla="*/ 73723 h 73723"/>
                    <a:gd name="connsiteX2" fmla="*/ 0 w 73723"/>
                    <a:gd name="connsiteY2" fmla="*/ 36862 h 73723"/>
                    <a:gd name="connsiteX3" fmla="*/ 36862 w 73723"/>
                    <a:gd name="connsiteY3" fmla="*/ 0 h 73723"/>
                    <a:gd name="connsiteX4" fmla="*/ 73724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4" y="36862"/>
                      </a:moveTo>
                      <a:cubicBezTo>
                        <a:pt x="73724" y="57220"/>
                        <a:pt x="57220" y="73723"/>
                        <a:pt x="36862" y="73723"/>
                      </a:cubicBezTo>
                      <a:cubicBezTo>
                        <a:pt x="16504" y="73723"/>
                        <a:pt x="0" y="57220"/>
                        <a:pt x="0" y="36862"/>
                      </a:cubicBezTo>
                      <a:cubicBezTo>
                        <a:pt x="0" y="16504"/>
                        <a:pt x="16504" y="0"/>
                        <a:pt x="36862" y="0"/>
                      </a:cubicBezTo>
                      <a:cubicBezTo>
                        <a:pt x="57220" y="0"/>
                        <a:pt x="73724" y="16504"/>
                        <a:pt x="73724" y="36862"/>
                      </a:cubicBezTo>
                      <a:close/>
                    </a:path>
                  </a:pathLst>
                </a:custGeom>
                <a:solidFill>
                  <a:srgbClr val="FFFF00"/>
                </a:solidFill>
                <a:ln w="6350" cap="flat">
                  <a:solidFill>
                    <a:srgbClr val="000000"/>
                  </a:solid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0A5D4605-4FAB-9722-0358-C55D7E5F30FC}"/>
                    </a:ext>
                  </a:extLst>
                </p:cNvPr>
                <p:cNvSpPr/>
                <p:nvPr/>
              </p:nvSpPr>
              <p:spPr>
                <a:xfrm>
                  <a:off x="4667785" y="3357673"/>
                  <a:ext cx="112246" cy="109728"/>
                </a:xfrm>
                <a:custGeom>
                  <a:avLst/>
                  <a:gdLst>
                    <a:gd name="connsiteX0" fmla="*/ 73724 w 73723"/>
                    <a:gd name="connsiteY0" fmla="*/ 36862 h 73723"/>
                    <a:gd name="connsiteX1" fmla="*/ 36862 w 73723"/>
                    <a:gd name="connsiteY1" fmla="*/ 73723 h 73723"/>
                    <a:gd name="connsiteX2" fmla="*/ 0 w 73723"/>
                    <a:gd name="connsiteY2" fmla="*/ 36862 h 73723"/>
                    <a:gd name="connsiteX3" fmla="*/ 36862 w 73723"/>
                    <a:gd name="connsiteY3" fmla="*/ 0 h 73723"/>
                    <a:gd name="connsiteX4" fmla="*/ 73724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4" y="36862"/>
                      </a:moveTo>
                      <a:cubicBezTo>
                        <a:pt x="73724" y="57220"/>
                        <a:pt x="57220" y="73723"/>
                        <a:pt x="36862" y="73723"/>
                      </a:cubicBezTo>
                      <a:cubicBezTo>
                        <a:pt x="16504" y="73723"/>
                        <a:pt x="0" y="57220"/>
                        <a:pt x="0" y="36862"/>
                      </a:cubicBezTo>
                      <a:cubicBezTo>
                        <a:pt x="0" y="16504"/>
                        <a:pt x="16504" y="0"/>
                        <a:pt x="36862" y="0"/>
                      </a:cubicBezTo>
                      <a:cubicBezTo>
                        <a:pt x="57220" y="0"/>
                        <a:pt x="73724" y="16504"/>
                        <a:pt x="73724" y="36862"/>
                      </a:cubicBezTo>
                      <a:close/>
                    </a:path>
                  </a:pathLst>
                </a:custGeom>
                <a:solidFill>
                  <a:srgbClr val="FFFF00"/>
                </a:solidFill>
                <a:ln w="6350" cap="flat">
                  <a:solidFill>
                    <a:srgbClr val="000000"/>
                  </a:solidFill>
                  <a:prstDash val="solid"/>
                  <a:miter/>
                </a:ln>
              </p:spPr>
              <p:txBody>
                <a:bodyPr rtlCol="0" anchor="ctr"/>
                <a:lstStyle/>
                <a:p>
                  <a:endParaRPr lang="en-US" baseline="-25000"/>
                </a:p>
              </p:txBody>
            </p:sp>
            <p:sp>
              <p:nvSpPr>
                <p:cNvPr id="30" name="Freeform: Shape 29">
                  <a:extLst>
                    <a:ext uri="{FF2B5EF4-FFF2-40B4-BE49-F238E27FC236}">
                      <a16:creationId xmlns:a16="http://schemas.microsoft.com/office/drawing/2014/main" id="{D7CB3E36-59D3-33BC-AA2A-898ABF948700}"/>
                    </a:ext>
                  </a:extLst>
                </p:cNvPr>
                <p:cNvSpPr/>
                <p:nvPr/>
              </p:nvSpPr>
              <p:spPr>
                <a:xfrm>
                  <a:off x="4078278" y="3790950"/>
                  <a:ext cx="112246" cy="109728"/>
                </a:xfrm>
                <a:custGeom>
                  <a:avLst/>
                  <a:gdLst>
                    <a:gd name="connsiteX0" fmla="*/ 73723 w 73723"/>
                    <a:gd name="connsiteY0" fmla="*/ 36862 h 73723"/>
                    <a:gd name="connsiteX1" fmla="*/ 36862 w 73723"/>
                    <a:gd name="connsiteY1" fmla="*/ 73724 h 73723"/>
                    <a:gd name="connsiteX2" fmla="*/ 0 w 73723"/>
                    <a:gd name="connsiteY2" fmla="*/ 36862 h 73723"/>
                    <a:gd name="connsiteX3" fmla="*/ 36862 w 73723"/>
                    <a:gd name="connsiteY3" fmla="*/ 0 h 73723"/>
                    <a:gd name="connsiteX4" fmla="*/ 73723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3" y="36862"/>
                      </a:moveTo>
                      <a:cubicBezTo>
                        <a:pt x="73723" y="57220"/>
                        <a:pt x="57220" y="73724"/>
                        <a:pt x="36862" y="73724"/>
                      </a:cubicBezTo>
                      <a:cubicBezTo>
                        <a:pt x="16504" y="73724"/>
                        <a:pt x="0" y="57220"/>
                        <a:pt x="0" y="36862"/>
                      </a:cubicBezTo>
                      <a:cubicBezTo>
                        <a:pt x="0" y="16504"/>
                        <a:pt x="16504" y="0"/>
                        <a:pt x="36862" y="0"/>
                      </a:cubicBezTo>
                      <a:cubicBezTo>
                        <a:pt x="57220" y="0"/>
                        <a:pt x="73723" y="16504"/>
                        <a:pt x="73723" y="36862"/>
                      </a:cubicBezTo>
                      <a:close/>
                    </a:path>
                  </a:pathLst>
                </a:custGeom>
                <a:solidFill>
                  <a:srgbClr val="FFFF00"/>
                </a:solidFill>
                <a:ln w="6350" cap="flat">
                  <a:solidFill>
                    <a:srgbClr val="000000"/>
                  </a:solid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7BF5825-DC93-F21F-C1E7-DBDBA8FC66C1}"/>
                    </a:ext>
                  </a:extLst>
                </p:cNvPr>
                <p:cNvSpPr/>
                <p:nvPr/>
              </p:nvSpPr>
              <p:spPr>
                <a:xfrm>
                  <a:off x="3505200" y="3959589"/>
                  <a:ext cx="112246" cy="109728"/>
                </a:xfrm>
                <a:custGeom>
                  <a:avLst/>
                  <a:gdLst>
                    <a:gd name="connsiteX0" fmla="*/ 73723 w 73723"/>
                    <a:gd name="connsiteY0" fmla="*/ 36862 h 73723"/>
                    <a:gd name="connsiteX1" fmla="*/ 36862 w 73723"/>
                    <a:gd name="connsiteY1" fmla="*/ 73724 h 73723"/>
                    <a:gd name="connsiteX2" fmla="*/ 0 w 73723"/>
                    <a:gd name="connsiteY2" fmla="*/ 36862 h 73723"/>
                    <a:gd name="connsiteX3" fmla="*/ 36862 w 73723"/>
                    <a:gd name="connsiteY3" fmla="*/ 0 h 73723"/>
                    <a:gd name="connsiteX4" fmla="*/ 73723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3" y="36862"/>
                      </a:moveTo>
                      <a:cubicBezTo>
                        <a:pt x="73723" y="57220"/>
                        <a:pt x="57220" y="73724"/>
                        <a:pt x="36862" y="73724"/>
                      </a:cubicBezTo>
                      <a:cubicBezTo>
                        <a:pt x="16504" y="73724"/>
                        <a:pt x="0" y="57220"/>
                        <a:pt x="0" y="36862"/>
                      </a:cubicBezTo>
                      <a:cubicBezTo>
                        <a:pt x="0" y="16504"/>
                        <a:pt x="16504" y="0"/>
                        <a:pt x="36862" y="0"/>
                      </a:cubicBezTo>
                      <a:cubicBezTo>
                        <a:pt x="57220" y="0"/>
                        <a:pt x="73723" y="16504"/>
                        <a:pt x="73723" y="36862"/>
                      </a:cubicBezTo>
                      <a:close/>
                    </a:path>
                  </a:pathLst>
                </a:custGeom>
                <a:solidFill>
                  <a:srgbClr val="FFFF00"/>
                </a:solidFill>
                <a:ln w="6350" cap="flat">
                  <a:solidFill>
                    <a:srgbClr val="000000"/>
                  </a:solid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A5E10B9-87A7-9E38-A42F-1873597F2B73}"/>
                    </a:ext>
                  </a:extLst>
                </p:cNvPr>
                <p:cNvSpPr/>
                <p:nvPr/>
              </p:nvSpPr>
              <p:spPr>
                <a:xfrm>
                  <a:off x="2919676" y="3986022"/>
                  <a:ext cx="112246" cy="109728"/>
                </a:xfrm>
                <a:custGeom>
                  <a:avLst/>
                  <a:gdLst>
                    <a:gd name="connsiteX0" fmla="*/ 73723 w 73723"/>
                    <a:gd name="connsiteY0" fmla="*/ 36862 h 73723"/>
                    <a:gd name="connsiteX1" fmla="*/ 36862 w 73723"/>
                    <a:gd name="connsiteY1" fmla="*/ 73723 h 73723"/>
                    <a:gd name="connsiteX2" fmla="*/ 0 w 73723"/>
                    <a:gd name="connsiteY2" fmla="*/ 36862 h 73723"/>
                    <a:gd name="connsiteX3" fmla="*/ 36862 w 73723"/>
                    <a:gd name="connsiteY3" fmla="*/ 0 h 73723"/>
                    <a:gd name="connsiteX4" fmla="*/ 73723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3" y="36862"/>
                      </a:moveTo>
                      <a:cubicBezTo>
                        <a:pt x="73723" y="57220"/>
                        <a:pt x="57220" y="73723"/>
                        <a:pt x="36862" y="73723"/>
                      </a:cubicBezTo>
                      <a:cubicBezTo>
                        <a:pt x="16504" y="73723"/>
                        <a:pt x="0" y="57220"/>
                        <a:pt x="0" y="36862"/>
                      </a:cubicBezTo>
                      <a:cubicBezTo>
                        <a:pt x="0" y="16504"/>
                        <a:pt x="16504" y="0"/>
                        <a:pt x="36862" y="0"/>
                      </a:cubicBezTo>
                      <a:cubicBezTo>
                        <a:pt x="57220" y="0"/>
                        <a:pt x="73723" y="16504"/>
                        <a:pt x="73723" y="36862"/>
                      </a:cubicBezTo>
                      <a:close/>
                    </a:path>
                  </a:pathLst>
                </a:custGeom>
                <a:solidFill>
                  <a:srgbClr val="FFFF00"/>
                </a:solidFill>
                <a:ln w="6350" cap="flat">
                  <a:solidFill>
                    <a:srgbClr val="000000"/>
                  </a:solid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F78C579-3440-143E-7856-65B4057522D9}"/>
                    </a:ext>
                  </a:extLst>
                </p:cNvPr>
                <p:cNvSpPr/>
                <p:nvPr/>
              </p:nvSpPr>
              <p:spPr>
                <a:xfrm>
                  <a:off x="2333140" y="4062222"/>
                  <a:ext cx="112246" cy="109728"/>
                </a:xfrm>
                <a:custGeom>
                  <a:avLst/>
                  <a:gdLst>
                    <a:gd name="connsiteX0" fmla="*/ 73723 w 73723"/>
                    <a:gd name="connsiteY0" fmla="*/ 36862 h 73723"/>
                    <a:gd name="connsiteX1" fmla="*/ 36862 w 73723"/>
                    <a:gd name="connsiteY1" fmla="*/ 73724 h 73723"/>
                    <a:gd name="connsiteX2" fmla="*/ 0 w 73723"/>
                    <a:gd name="connsiteY2" fmla="*/ 36862 h 73723"/>
                    <a:gd name="connsiteX3" fmla="*/ 36862 w 73723"/>
                    <a:gd name="connsiteY3" fmla="*/ 0 h 73723"/>
                    <a:gd name="connsiteX4" fmla="*/ 73723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3" y="36862"/>
                      </a:moveTo>
                      <a:cubicBezTo>
                        <a:pt x="73723" y="57220"/>
                        <a:pt x="57220" y="73724"/>
                        <a:pt x="36862" y="73724"/>
                      </a:cubicBezTo>
                      <a:cubicBezTo>
                        <a:pt x="16504" y="73724"/>
                        <a:pt x="0" y="57220"/>
                        <a:pt x="0" y="36862"/>
                      </a:cubicBezTo>
                      <a:cubicBezTo>
                        <a:pt x="0" y="16504"/>
                        <a:pt x="16504" y="0"/>
                        <a:pt x="36862" y="0"/>
                      </a:cubicBezTo>
                      <a:cubicBezTo>
                        <a:pt x="57220" y="0"/>
                        <a:pt x="73723" y="16504"/>
                        <a:pt x="73723" y="36862"/>
                      </a:cubicBezTo>
                      <a:close/>
                    </a:path>
                  </a:pathLst>
                </a:custGeom>
                <a:solidFill>
                  <a:srgbClr val="FFFF00"/>
                </a:solidFill>
                <a:ln w="6350" cap="flat">
                  <a:solidFill>
                    <a:srgbClr val="000000"/>
                  </a:solid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6D927CE2-479B-3627-CEA8-EC26E52A3298}"/>
                    </a:ext>
                  </a:extLst>
                </p:cNvPr>
                <p:cNvSpPr/>
                <p:nvPr/>
              </p:nvSpPr>
              <p:spPr>
                <a:xfrm>
                  <a:off x="1752600" y="4124249"/>
                  <a:ext cx="112246" cy="109728"/>
                </a:xfrm>
                <a:custGeom>
                  <a:avLst/>
                  <a:gdLst>
                    <a:gd name="connsiteX0" fmla="*/ 73724 w 73723"/>
                    <a:gd name="connsiteY0" fmla="*/ 36862 h 73723"/>
                    <a:gd name="connsiteX1" fmla="*/ 36862 w 73723"/>
                    <a:gd name="connsiteY1" fmla="*/ 73724 h 73723"/>
                    <a:gd name="connsiteX2" fmla="*/ 0 w 73723"/>
                    <a:gd name="connsiteY2" fmla="*/ 36862 h 73723"/>
                    <a:gd name="connsiteX3" fmla="*/ 36862 w 73723"/>
                    <a:gd name="connsiteY3" fmla="*/ 0 h 73723"/>
                    <a:gd name="connsiteX4" fmla="*/ 73724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4" y="36862"/>
                      </a:moveTo>
                      <a:cubicBezTo>
                        <a:pt x="73724" y="57220"/>
                        <a:pt x="57220" y="73724"/>
                        <a:pt x="36862" y="73724"/>
                      </a:cubicBezTo>
                      <a:cubicBezTo>
                        <a:pt x="16504" y="73724"/>
                        <a:pt x="0" y="57220"/>
                        <a:pt x="0" y="36862"/>
                      </a:cubicBezTo>
                      <a:cubicBezTo>
                        <a:pt x="0" y="16504"/>
                        <a:pt x="16504" y="0"/>
                        <a:pt x="36862" y="0"/>
                      </a:cubicBezTo>
                      <a:cubicBezTo>
                        <a:pt x="57220" y="0"/>
                        <a:pt x="73724" y="16504"/>
                        <a:pt x="73724" y="36862"/>
                      </a:cubicBezTo>
                      <a:close/>
                    </a:path>
                  </a:pathLst>
                </a:custGeom>
                <a:solidFill>
                  <a:srgbClr val="FFFF00"/>
                </a:solidFill>
                <a:ln w="6350" cap="flat">
                  <a:solidFill>
                    <a:srgbClr val="000000"/>
                  </a:solid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25BF22-A2B7-DCC3-D73B-A8B1EAB4D94F}"/>
                    </a:ext>
                  </a:extLst>
                </p:cNvPr>
                <p:cNvSpPr/>
                <p:nvPr/>
              </p:nvSpPr>
              <p:spPr>
                <a:xfrm>
                  <a:off x="1192331" y="4137362"/>
                  <a:ext cx="112246" cy="109728"/>
                </a:xfrm>
                <a:custGeom>
                  <a:avLst/>
                  <a:gdLst>
                    <a:gd name="connsiteX0" fmla="*/ 73724 w 73723"/>
                    <a:gd name="connsiteY0" fmla="*/ 36862 h 73723"/>
                    <a:gd name="connsiteX1" fmla="*/ 36862 w 73723"/>
                    <a:gd name="connsiteY1" fmla="*/ 73723 h 73723"/>
                    <a:gd name="connsiteX2" fmla="*/ 0 w 73723"/>
                    <a:gd name="connsiteY2" fmla="*/ 36862 h 73723"/>
                    <a:gd name="connsiteX3" fmla="*/ 36862 w 73723"/>
                    <a:gd name="connsiteY3" fmla="*/ 0 h 73723"/>
                    <a:gd name="connsiteX4" fmla="*/ 73724 w 73723"/>
                    <a:gd name="connsiteY4" fmla="*/ 36862 h 73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23" h="73723">
                      <a:moveTo>
                        <a:pt x="73724" y="36862"/>
                      </a:moveTo>
                      <a:cubicBezTo>
                        <a:pt x="73724" y="57220"/>
                        <a:pt x="57220" y="73723"/>
                        <a:pt x="36862" y="73723"/>
                      </a:cubicBezTo>
                      <a:cubicBezTo>
                        <a:pt x="16504" y="73723"/>
                        <a:pt x="0" y="57220"/>
                        <a:pt x="0" y="36862"/>
                      </a:cubicBezTo>
                      <a:cubicBezTo>
                        <a:pt x="0" y="16504"/>
                        <a:pt x="16504" y="0"/>
                        <a:pt x="36862" y="0"/>
                      </a:cubicBezTo>
                      <a:cubicBezTo>
                        <a:pt x="57220" y="0"/>
                        <a:pt x="73724" y="16504"/>
                        <a:pt x="73724" y="36862"/>
                      </a:cubicBezTo>
                      <a:close/>
                    </a:path>
                  </a:pathLst>
                </a:custGeom>
                <a:solidFill>
                  <a:srgbClr val="FFFF00"/>
                </a:solidFill>
                <a:ln w="6350" cap="flat">
                  <a:solidFill>
                    <a:srgbClr val="000000"/>
                  </a:solidFill>
                  <a:prstDash val="solid"/>
                  <a:miter/>
                </a:ln>
              </p:spPr>
              <p:txBody>
                <a:bodyPr rtlCol="0" anchor="ctr"/>
                <a:lstStyle/>
                <a:p>
                  <a:endParaRPr lang="en-US"/>
                </a:p>
              </p:txBody>
            </p:sp>
          </p:grpSp>
        </p:grpSp>
      </p:grpSp>
      <p:pic>
        <p:nvPicPr>
          <p:cNvPr id="2050" name="Picture 2">
            <a:extLst>
              <a:ext uri="{FF2B5EF4-FFF2-40B4-BE49-F238E27FC236}">
                <a16:creationId xmlns:a16="http://schemas.microsoft.com/office/drawing/2014/main" id="{095CB1C8-6265-3627-7FB2-EE78D41F3E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8699" y="896838"/>
            <a:ext cx="4982088" cy="3008193"/>
          </a:xfrm>
          <a:prstGeom prst="rect">
            <a:avLst/>
          </a:prstGeom>
          <a:noFill/>
          <a:extLst>
            <a:ext uri="{909E8E84-426E-40DD-AFC4-6F175D3DCCD1}">
              <a14:hiddenFill xmlns:a14="http://schemas.microsoft.com/office/drawing/2010/main">
                <a:solidFill>
                  <a:srgbClr val="FFFFFF"/>
                </a:solidFill>
              </a14:hiddenFill>
            </a:ext>
          </a:extLst>
        </p:spPr>
      </p:pic>
      <p:sp>
        <p:nvSpPr>
          <p:cNvPr id="109" name="TextBox 108">
            <a:extLst>
              <a:ext uri="{FF2B5EF4-FFF2-40B4-BE49-F238E27FC236}">
                <a16:creationId xmlns:a16="http://schemas.microsoft.com/office/drawing/2014/main" id="{9E6CC05B-1A1D-5933-EB8C-6B6459754C9F}"/>
              </a:ext>
            </a:extLst>
          </p:cNvPr>
          <p:cNvSpPr txBox="1"/>
          <p:nvPr/>
        </p:nvSpPr>
        <p:spPr>
          <a:xfrm>
            <a:off x="12464078" y="-4561158"/>
            <a:ext cx="1709122" cy="338554"/>
          </a:xfrm>
          <a:prstGeom prst="rect">
            <a:avLst/>
          </a:prstGeom>
          <a:noFill/>
        </p:spPr>
        <p:txBody>
          <a:bodyPr wrap="none" rtlCol="0">
            <a:spAutoFit/>
          </a:bodyPr>
          <a:lstStyle/>
          <a:p>
            <a:r>
              <a:rPr lang="en-US" dirty="0"/>
              <a:t>~ 70% of all cars</a:t>
            </a:r>
          </a:p>
        </p:txBody>
      </p:sp>
      <p:grpSp>
        <p:nvGrpSpPr>
          <p:cNvPr id="134" name="Group 133">
            <a:extLst>
              <a:ext uri="{FF2B5EF4-FFF2-40B4-BE49-F238E27FC236}">
                <a16:creationId xmlns:a16="http://schemas.microsoft.com/office/drawing/2014/main" id="{35775B3E-9372-B9A4-A9DB-718E3A5250A9}"/>
              </a:ext>
            </a:extLst>
          </p:cNvPr>
          <p:cNvGrpSpPr/>
          <p:nvPr/>
        </p:nvGrpSpPr>
        <p:grpSpPr>
          <a:xfrm>
            <a:off x="0" y="742950"/>
            <a:ext cx="716602" cy="3609239"/>
            <a:chOff x="0" y="742950"/>
            <a:chExt cx="761117" cy="3609239"/>
          </a:xfrm>
        </p:grpSpPr>
        <p:sp>
          <p:nvSpPr>
            <p:cNvPr id="135" name="TextBox 136">
              <a:extLst>
                <a:ext uri="{FF2B5EF4-FFF2-40B4-BE49-F238E27FC236}">
                  <a16:creationId xmlns:a16="http://schemas.microsoft.com/office/drawing/2014/main" id="{1F95C756-4221-45FC-3374-F9A4BF7D022C}"/>
                </a:ext>
              </a:extLst>
            </p:cNvPr>
            <p:cNvSpPr txBox="1">
              <a:spLocks noChangeArrowheads="1"/>
            </p:cNvSpPr>
            <p:nvPr/>
          </p:nvSpPr>
          <p:spPr bwMode="auto">
            <a:xfrm>
              <a:off x="0" y="4044412"/>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sz="14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37" name="TextBox 136">
              <a:extLst>
                <a:ext uri="{FF2B5EF4-FFF2-40B4-BE49-F238E27FC236}">
                  <a16:creationId xmlns:a16="http://schemas.microsoft.com/office/drawing/2014/main" id="{5240932D-BBD5-8724-F202-2139CC0849CC}"/>
                </a:ext>
              </a:extLst>
            </p:cNvPr>
            <p:cNvSpPr txBox="1">
              <a:spLocks noChangeArrowheads="1"/>
            </p:cNvSpPr>
            <p:nvPr/>
          </p:nvSpPr>
          <p:spPr bwMode="auto">
            <a:xfrm>
              <a:off x="0" y="1073096"/>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18</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38" name="TextBox 136">
              <a:extLst>
                <a:ext uri="{FF2B5EF4-FFF2-40B4-BE49-F238E27FC236}">
                  <a16:creationId xmlns:a16="http://schemas.microsoft.com/office/drawing/2014/main" id="{9ACE6D90-3474-F43A-42E9-DDEC90435997}"/>
                </a:ext>
              </a:extLst>
            </p:cNvPr>
            <p:cNvSpPr txBox="1">
              <a:spLocks noChangeArrowheads="1"/>
            </p:cNvSpPr>
            <p:nvPr/>
          </p:nvSpPr>
          <p:spPr bwMode="auto">
            <a:xfrm>
              <a:off x="0" y="3714264"/>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39" name="TextBox 136">
              <a:extLst>
                <a:ext uri="{FF2B5EF4-FFF2-40B4-BE49-F238E27FC236}">
                  <a16:creationId xmlns:a16="http://schemas.microsoft.com/office/drawing/2014/main" id="{ACFCD3FF-DCCD-0022-3A5B-5498D0885854}"/>
                </a:ext>
              </a:extLst>
            </p:cNvPr>
            <p:cNvSpPr txBox="1">
              <a:spLocks noChangeArrowheads="1"/>
            </p:cNvSpPr>
            <p:nvPr/>
          </p:nvSpPr>
          <p:spPr bwMode="auto">
            <a:xfrm>
              <a:off x="0" y="3053972"/>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6</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0" name="TextBox 136">
              <a:extLst>
                <a:ext uri="{FF2B5EF4-FFF2-40B4-BE49-F238E27FC236}">
                  <a16:creationId xmlns:a16="http://schemas.microsoft.com/office/drawing/2014/main" id="{602C8957-4C59-77D1-8CA9-22F29C2C200A}"/>
                </a:ext>
              </a:extLst>
            </p:cNvPr>
            <p:cNvSpPr txBox="1">
              <a:spLocks noChangeArrowheads="1"/>
            </p:cNvSpPr>
            <p:nvPr/>
          </p:nvSpPr>
          <p:spPr bwMode="auto">
            <a:xfrm>
              <a:off x="0" y="2393680"/>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1" name="TextBox 136">
              <a:extLst>
                <a:ext uri="{FF2B5EF4-FFF2-40B4-BE49-F238E27FC236}">
                  <a16:creationId xmlns:a16="http://schemas.microsoft.com/office/drawing/2014/main" id="{086349C6-FD4C-EE86-CC61-D3BBEE950C74}"/>
                </a:ext>
              </a:extLst>
            </p:cNvPr>
            <p:cNvSpPr txBox="1">
              <a:spLocks noChangeArrowheads="1"/>
            </p:cNvSpPr>
            <p:nvPr/>
          </p:nvSpPr>
          <p:spPr bwMode="auto">
            <a:xfrm>
              <a:off x="0" y="1733388"/>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14</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2" name="TextBox 136">
              <a:extLst>
                <a:ext uri="{FF2B5EF4-FFF2-40B4-BE49-F238E27FC236}">
                  <a16:creationId xmlns:a16="http://schemas.microsoft.com/office/drawing/2014/main" id="{AB88C9EA-47C9-1728-1B48-35E079497678}"/>
                </a:ext>
              </a:extLst>
            </p:cNvPr>
            <p:cNvSpPr txBox="1">
              <a:spLocks noChangeArrowheads="1"/>
            </p:cNvSpPr>
            <p:nvPr/>
          </p:nvSpPr>
          <p:spPr bwMode="auto">
            <a:xfrm>
              <a:off x="0" y="742950"/>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7" name="TextBox 136">
              <a:extLst>
                <a:ext uri="{FF2B5EF4-FFF2-40B4-BE49-F238E27FC236}">
                  <a16:creationId xmlns:a16="http://schemas.microsoft.com/office/drawing/2014/main" id="{3564C839-3BE8-FBFA-DCE8-C13A0A702D25}"/>
                </a:ext>
              </a:extLst>
            </p:cNvPr>
            <p:cNvSpPr txBox="1">
              <a:spLocks noChangeArrowheads="1"/>
            </p:cNvSpPr>
            <p:nvPr/>
          </p:nvSpPr>
          <p:spPr bwMode="auto">
            <a:xfrm>
              <a:off x="0" y="3384118"/>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4</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8" name="TextBox 136">
              <a:extLst>
                <a:ext uri="{FF2B5EF4-FFF2-40B4-BE49-F238E27FC236}">
                  <a16:creationId xmlns:a16="http://schemas.microsoft.com/office/drawing/2014/main" id="{98F24B24-40F4-5D92-09BB-9D8B3CD0A9E1}"/>
                </a:ext>
              </a:extLst>
            </p:cNvPr>
            <p:cNvSpPr txBox="1">
              <a:spLocks noChangeArrowheads="1"/>
            </p:cNvSpPr>
            <p:nvPr/>
          </p:nvSpPr>
          <p:spPr bwMode="auto">
            <a:xfrm>
              <a:off x="0" y="2723826"/>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8</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55" name="TextBox 136">
              <a:extLst>
                <a:ext uri="{FF2B5EF4-FFF2-40B4-BE49-F238E27FC236}">
                  <a16:creationId xmlns:a16="http://schemas.microsoft.com/office/drawing/2014/main" id="{A841C59E-8C98-D6E1-9955-4CBC2067D793}"/>
                </a:ext>
              </a:extLst>
            </p:cNvPr>
            <p:cNvSpPr txBox="1">
              <a:spLocks noChangeArrowheads="1"/>
            </p:cNvSpPr>
            <p:nvPr/>
          </p:nvSpPr>
          <p:spPr bwMode="auto">
            <a:xfrm>
              <a:off x="0" y="2063534"/>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12</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63" name="TextBox 136">
              <a:extLst>
                <a:ext uri="{FF2B5EF4-FFF2-40B4-BE49-F238E27FC236}">
                  <a16:creationId xmlns:a16="http://schemas.microsoft.com/office/drawing/2014/main" id="{995117A9-3C69-6FC2-F478-E7FFAD55DF98}"/>
                </a:ext>
              </a:extLst>
            </p:cNvPr>
            <p:cNvSpPr txBox="1">
              <a:spLocks noChangeArrowheads="1"/>
            </p:cNvSpPr>
            <p:nvPr/>
          </p:nvSpPr>
          <p:spPr bwMode="auto">
            <a:xfrm>
              <a:off x="0" y="1403242"/>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16</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026" name="TextBox 136">
              <a:extLst>
                <a:ext uri="{FF2B5EF4-FFF2-40B4-BE49-F238E27FC236}">
                  <a16:creationId xmlns:a16="http://schemas.microsoft.com/office/drawing/2014/main" id="{B3C40A2C-BFA3-CD7D-B367-2E190068CFC2}"/>
                </a:ext>
              </a:extLst>
            </p:cNvPr>
            <p:cNvSpPr txBox="1">
              <a:spLocks noChangeArrowheads="1"/>
            </p:cNvSpPr>
            <p:nvPr/>
          </p:nvSpPr>
          <p:spPr bwMode="auto">
            <a:xfrm rot="16200000">
              <a:off x="-235510" y="2386862"/>
              <a:ext cx="946585" cy="323165"/>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Million</a:t>
              </a:r>
              <a:endParaRPr kumimoji="0" lang="en-US" sz="15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sp>
        <p:nvSpPr>
          <p:cNvPr id="296" name="TextBox 295">
            <a:extLst>
              <a:ext uri="{FF2B5EF4-FFF2-40B4-BE49-F238E27FC236}">
                <a16:creationId xmlns:a16="http://schemas.microsoft.com/office/drawing/2014/main" id="{8ECB256A-BF7D-1F63-2E82-300B0B7207A0}"/>
              </a:ext>
            </a:extLst>
          </p:cNvPr>
          <p:cNvSpPr txBox="1"/>
          <p:nvPr/>
        </p:nvSpPr>
        <p:spPr>
          <a:xfrm>
            <a:off x="-7010400" y="-1084834"/>
            <a:ext cx="1335622" cy="2800767"/>
          </a:xfrm>
          <a:prstGeom prst="rect">
            <a:avLst/>
          </a:prstGeom>
          <a:noFill/>
        </p:spPr>
        <p:txBody>
          <a:bodyPr wrap="none" rtlCol="0">
            <a:spAutoFit/>
          </a:bodyPr>
          <a:lstStyle/>
          <a:p>
            <a:r>
              <a:rPr lang="en-US" dirty="0">
                <a:solidFill>
                  <a:srgbClr val="000000"/>
                </a:solidFill>
              </a:rPr>
              <a:t>25	20</a:t>
            </a:r>
          </a:p>
          <a:p>
            <a:r>
              <a:rPr lang="en-US" dirty="0">
                <a:solidFill>
                  <a:srgbClr val="000000"/>
                </a:solidFill>
              </a:rPr>
              <a:t>	23</a:t>
            </a:r>
          </a:p>
          <a:p>
            <a:r>
              <a:rPr lang="en-US" dirty="0">
                <a:solidFill>
                  <a:srgbClr val="000000"/>
                </a:solidFill>
              </a:rPr>
              <a:t>	26</a:t>
            </a:r>
          </a:p>
          <a:p>
            <a:r>
              <a:rPr lang="en-US" dirty="0">
                <a:solidFill>
                  <a:srgbClr val="000000"/>
                </a:solidFill>
              </a:rPr>
              <a:t>	30</a:t>
            </a:r>
          </a:p>
          <a:p>
            <a:r>
              <a:rPr lang="en-US" dirty="0">
                <a:solidFill>
                  <a:srgbClr val="000000"/>
                </a:solidFill>
              </a:rPr>
              <a:t>	33</a:t>
            </a:r>
          </a:p>
          <a:p>
            <a:r>
              <a:rPr lang="en-US" dirty="0">
                <a:solidFill>
                  <a:srgbClr val="000000"/>
                </a:solidFill>
              </a:rPr>
              <a:t>30	36</a:t>
            </a:r>
          </a:p>
          <a:p>
            <a:r>
              <a:rPr lang="en-US" dirty="0">
                <a:solidFill>
                  <a:srgbClr val="000000"/>
                </a:solidFill>
              </a:rPr>
              <a:t>	39</a:t>
            </a:r>
          </a:p>
          <a:p>
            <a:r>
              <a:rPr lang="en-US" dirty="0">
                <a:solidFill>
                  <a:srgbClr val="000000"/>
                </a:solidFill>
              </a:rPr>
              <a:t>	42</a:t>
            </a:r>
          </a:p>
          <a:p>
            <a:r>
              <a:rPr lang="en-US" dirty="0">
                <a:solidFill>
                  <a:srgbClr val="000000"/>
                </a:solidFill>
              </a:rPr>
              <a:t>	45</a:t>
            </a:r>
          </a:p>
          <a:p>
            <a:r>
              <a:rPr lang="en-US" dirty="0">
                <a:solidFill>
                  <a:srgbClr val="000000"/>
                </a:solidFill>
              </a:rPr>
              <a:t>	48</a:t>
            </a:r>
          </a:p>
          <a:p>
            <a:r>
              <a:rPr lang="en-US" dirty="0">
                <a:solidFill>
                  <a:srgbClr val="000000"/>
                </a:solidFill>
              </a:rPr>
              <a:t>35	52</a:t>
            </a:r>
          </a:p>
        </p:txBody>
      </p:sp>
      <p:graphicFrame>
        <p:nvGraphicFramePr>
          <p:cNvPr id="297" name="Table 296">
            <a:extLst>
              <a:ext uri="{FF2B5EF4-FFF2-40B4-BE49-F238E27FC236}">
                <a16:creationId xmlns:a16="http://schemas.microsoft.com/office/drawing/2014/main" id="{D201A579-01BE-8688-9B51-975B66CBDD52}"/>
              </a:ext>
            </a:extLst>
          </p:cNvPr>
          <p:cNvGraphicFramePr>
            <a:graphicFrameLocks noGrp="1"/>
          </p:cNvGraphicFramePr>
          <p:nvPr/>
        </p:nvGraphicFramePr>
        <p:xfrm>
          <a:off x="-1555580" y="1893570"/>
          <a:ext cx="1409700" cy="3103880"/>
        </p:xfrm>
        <a:graphic>
          <a:graphicData uri="http://schemas.openxmlformats.org/drawingml/2006/table">
            <a:tbl>
              <a:tblPr>
                <a:tableStyleId>{5C22544A-7EE6-4342-B048-85BDC9FD1C3A}</a:tableStyleId>
              </a:tblPr>
              <a:tblGrid>
                <a:gridCol w="800100">
                  <a:extLst>
                    <a:ext uri="{9D8B030D-6E8A-4147-A177-3AD203B41FA5}">
                      <a16:colId xmlns:a16="http://schemas.microsoft.com/office/drawing/2014/main" val="1625401878"/>
                    </a:ext>
                  </a:extLst>
                </a:gridCol>
                <a:gridCol w="609600">
                  <a:extLst>
                    <a:ext uri="{9D8B030D-6E8A-4147-A177-3AD203B41FA5}">
                      <a16:colId xmlns:a16="http://schemas.microsoft.com/office/drawing/2014/main" val="2302950706"/>
                    </a:ext>
                  </a:extLst>
                </a:gridCol>
              </a:tblGrid>
              <a:tr h="184150">
                <a:tc>
                  <a:txBody>
                    <a:bodyPr/>
                    <a:lstStyle/>
                    <a:p>
                      <a:pPr algn="l" fontAlgn="b">
                        <a:buNone/>
                      </a:pPr>
                      <a:r>
                        <a:rPr lang="en-US" sz="1100" u="none" strike="noStrike">
                          <a:effectLst/>
                        </a:rPr>
                        <a:t>Year </a:t>
                      </a: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100" u="none" strike="noStrike">
                          <a:effectLst/>
                        </a:rPr>
                        <a:t>EV/yr (million)</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602942032"/>
                  </a:ext>
                </a:extLst>
              </a:tr>
              <a:tr h="184150">
                <a:tc>
                  <a:txBody>
                    <a:bodyPr/>
                    <a:lstStyle/>
                    <a:p>
                      <a:pPr algn="l" fontAlgn="b">
                        <a:buNone/>
                      </a:pPr>
                      <a:r>
                        <a:rPr lang="en-US" sz="1100" u="none" strike="noStrike">
                          <a:effectLst/>
                        </a:rPr>
                        <a:t>pre 25 total</a:t>
                      </a: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60</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343338106"/>
                  </a:ext>
                </a:extLst>
              </a:tr>
              <a:tr h="184150">
                <a:tc>
                  <a:txBody>
                    <a:bodyPr/>
                    <a:lstStyle/>
                    <a:p>
                      <a:pPr algn="r" fontAlgn="b">
                        <a:buNone/>
                      </a:pPr>
                      <a:r>
                        <a:rPr lang="en-US" sz="1100" u="none" strike="noStrike">
                          <a:effectLst/>
                        </a:rPr>
                        <a:t>25</a:t>
                      </a: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20</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3269883391"/>
                  </a:ext>
                </a:extLst>
              </a:tr>
              <a:tr h="184150">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23</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558897776"/>
                  </a:ext>
                </a:extLst>
              </a:tr>
              <a:tr h="184150">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26</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073408051"/>
                  </a:ext>
                </a:extLst>
              </a:tr>
              <a:tr h="184150">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30</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642534196"/>
                  </a:ext>
                </a:extLst>
              </a:tr>
              <a:tr h="184150">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dirty="0">
                          <a:effectLst/>
                        </a:rPr>
                        <a:t>33</a:t>
                      </a:r>
                      <a:endParaRPr lang="en-US" sz="1100" b="0" i="0" u="none" strike="noStrike" dirty="0">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621354924"/>
                  </a:ext>
                </a:extLst>
              </a:tr>
              <a:tr h="184150">
                <a:tc>
                  <a:txBody>
                    <a:bodyPr/>
                    <a:lstStyle/>
                    <a:p>
                      <a:pPr algn="r" fontAlgn="b">
                        <a:buNone/>
                      </a:pPr>
                      <a:r>
                        <a:rPr lang="en-US" sz="1100" u="none" strike="noStrike">
                          <a:effectLst/>
                        </a:rPr>
                        <a:t>30</a:t>
                      </a: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36</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634590221"/>
                  </a:ext>
                </a:extLst>
              </a:tr>
              <a:tr h="184150">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39</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3649158963"/>
                  </a:ext>
                </a:extLst>
              </a:tr>
              <a:tr h="184150">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42</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315003318"/>
                  </a:ext>
                </a:extLst>
              </a:tr>
              <a:tr h="184150">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45</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110203178"/>
                  </a:ext>
                </a:extLst>
              </a:tr>
              <a:tr h="184150">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48</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3752271011"/>
                  </a:ext>
                </a:extLst>
              </a:tr>
              <a:tr h="184150">
                <a:tc>
                  <a:txBody>
                    <a:bodyPr/>
                    <a:lstStyle/>
                    <a:p>
                      <a:pPr algn="r" fontAlgn="b">
                        <a:buNone/>
                      </a:pPr>
                      <a:r>
                        <a:rPr lang="en-US" sz="1100" u="none" strike="noStrike">
                          <a:effectLst/>
                        </a:rPr>
                        <a:t>35</a:t>
                      </a: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52</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984282445"/>
                  </a:ext>
                </a:extLst>
              </a:tr>
              <a:tr h="184150">
                <a:tc>
                  <a:txBody>
                    <a:bodyPr/>
                    <a:lstStyle/>
                    <a:p>
                      <a:pPr algn="l" fontAlgn="b">
                        <a:buNone/>
                      </a:pPr>
                      <a:r>
                        <a:rPr lang="en-US" sz="1100" u="none" strike="noStrike">
                          <a:effectLst/>
                        </a:rPr>
                        <a:t>Total sold</a:t>
                      </a: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454</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816871433"/>
                  </a:ext>
                </a:extLst>
              </a:tr>
              <a:tr h="184150">
                <a:tc>
                  <a:txBody>
                    <a:bodyPr/>
                    <a:lstStyle/>
                    <a:p>
                      <a:pPr algn="l" fontAlgn="b">
                        <a:buNone/>
                      </a:pPr>
                      <a:r>
                        <a:rPr lang="en-US" sz="1100" u="none" strike="noStrike">
                          <a:effectLst/>
                        </a:rPr>
                        <a:t>Total cars</a:t>
                      </a: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a:effectLst/>
                        </a:rPr>
                        <a:t>1500</a:t>
                      </a:r>
                      <a:endParaRPr lang="en-US"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844643228"/>
                  </a:ext>
                </a:extLst>
              </a:tr>
              <a:tr h="184150">
                <a:tc>
                  <a:txBody>
                    <a:bodyPr/>
                    <a:lstStyle/>
                    <a:p>
                      <a:pPr algn="l" fontAlgn="b">
                        <a:buNone/>
                      </a:pPr>
                      <a:r>
                        <a:rPr lang="en-US" sz="1100" u="none" strike="noStrike">
                          <a:effectLst/>
                        </a:rPr>
                        <a:t>% EVs</a:t>
                      </a:r>
                      <a:endParaRPr lang="en-US" sz="1100" b="0" i="0" u="none" strike="noStrike">
                        <a:solidFill>
                          <a:srgbClr val="000000"/>
                        </a:solidFill>
                        <a:effectLst/>
                        <a:latin typeface="Aptos Narrow" panose="020B0004020202020204" pitchFamily="34" charset="0"/>
                      </a:endParaRPr>
                    </a:p>
                  </a:txBody>
                  <a:tcPr marL="6350" marR="6350" marT="6350" marB="0" anchor="b"/>
                </a:tc>
                <a:tc>
                  <a:txBody>
                    <a:bodyPr/>
                    <a:lstStyle/>
                    <a:p>
                      <a:pPr algn="r" fontAlgn="b">
                        <a:buNone/>
                      </a:pPr>
                      <a:r>
                        <a:rPr lang="en-US" sz="1100" u="none" strike="noStrike" dirty="0">
                          <a:effectLst/>
                        </a:rPr>
                        <a:t>30%</a:t>
                      </a:r>
                      <a:endParaRPr lang="en-US" sz="1100" b="0" i="0" u="none" strike="noStrike" dirty="0">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646959039"/>
                  </a:ext>
                </a:extLst>
              </a:tr>
            </a:tbl>
          </a:graphicData>
        </a:graphic>
      </p:graphicFrame>
      <p:cxnSp>
        <p:nvCxnSpPr>
          <p:cNvPr id="4" name="Straight Connector 3">
            <a:extLst>
              <a:ext uri="{FF2B5EF4-FFF2-40B4-BE49-F238E27FC236}">
                <a16:creationId xmlns:a16="http://schemas.microsoft.com/office/drawing/2014/main" id="{2705AB1E-893C-169A-BA49-31F0C8BC4298}"/>
              </a:ext>
            </a:extLst>
          </p:cNvPr>
          <p:cNvCxnSpPr>
            <a:cxnSpLocks/>
          </p:cNvCxnSpPr>
          <p:nvPr/>
        </p:nvCxnSpPr>
        <p:spPr bwMode="auto">
          <a:xfrm>
            <a:off x="767876" y="2227551"/>
            <a:ext cx="5854260" cy="0"/>
          </a:xfrm>
          <a:prstGeom prst="line">
            <a:avLst/>
          </a:prstGeom>
          <a:noFill/>
          <a:ln w="19050" cap="flat" cmpd="sng" algn="ctr">
            <a:solidFill>
              <a:schemeClr val="tx1">
                <a:alpha val="40000"/>
              </a:schemeClr>
            </a:solidFill>
            <a:prstDash val="solid"/>
            <a:round/>
            <a:headEnd type="none" w="med" len="med"/>
            <a:tailEnd type="none" w="med" len="med"/>
          </a:ln>
          <a:effectLst/>
        </p:spPr>
      </p:cxnSp>
      <p:grpSp>
        <p:nvGrpSpPr>
          <p:cNvPr id="89" name="Group 88">
            <a:extLst>
              <a:ext uri="{FF2B5EF4-FFF2-40B4-BE49-F238E27FC236}">
                <a16:creationId xmlns:a16="http://schemas.microsoft.com/office/drawing/2014/main" id="{A1ADE10A-4B27-7656-EF17-0379106ACEC9}"/>
              </a:ext>
            </a:extLst>
          </p:cNvPr>
          <p:cNvGrpSpPr/>
          <p:nvPr/>
        </p:nvGrpSpPr>
        <p:grpSpPr>
          <a:xfrm>
            <a:off x="1982221" y="2334437"/>
            <a:ext cx="6780778" cy="1846496"/>
            <a:chOff x="1982221" y="2334437"/>
            <a:chExt cx="6780778" cy="1846496"/>
          </a:xfrm>
        </p:grpSpPr>
        <p:grpSp>
          <p:nvGrpSpPr>
            <p:cNvPr id="231" name="Group 230">
              <a:extLst>
                <a:ext uri="{FF2B5EF4-FFF2-40B4-BE49-F238E27FC236}">
                  <a16:creationId xmlns:a16="http://schemas.microsoft.com/office/drawing/2014/main" id="{8B7ABD39-2569-4A27-A5AC-61E8197555B1}"/>
                </a:ext>
              </a:extLst>
            </p:cNvPr>
            <p:cNvGrpSpPr/>
            <p:nvPr/>
          </p:nvGrpSpPr>
          <p:grpSpPr>
            <a:xfrm>
              <a:off x="7162800" y="2932750"/>
              <a:ext cx="1600199" cy="292388"/>
              <a:chOff x="7543800" y="1614218"/>
              <a:chExt cx="1600199" cy="292388"/>
            </a:xfrm>
          </p:grpSpPr>
          <p:sp>
            <p:nvSpPr>
              <p:cNvPr id="241" name="TextBox 240">
                <a:extLst>
                  <a:ext uri="{FF2B5EF4-FFF2-40B4-BE49-F238E27FC236}">
                    <a16:creationId xmlns:a16="http://schemas.microsoft.com/office/drawing/2014/main" id="{9558AABB-D64C-4090-8D7B-813596735391}"/>
                  </a:ext>
                </a:extLst>
              </p:cNvPr>
              <p:cNvSpPr txBox="1">
                <a:spLocks noChangeArrowheads="1"/>
              </p:cNvSpPr>
              <p:nvPr/>
            </p:nvSpPr>
            <p:spPr bwMode="auto">
              <a:xfrm>
                <a:off x="7779422" y="1614218"/>
                <a:ext cx="1364577" cy="292388"/>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China PHEV</a:t>
                </a:r>
                <a:endParaRPr kumimoji="0" lang="en-US" sz="125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42" name="Rectangle 78">
                <a:extLst>
                  <a:ext uri="{FF2B5EF4-FFF2-40B4-BE49-F238E27FC236}">
                    <a16:creationId xmlns:a16="http://schemas.microsoft.com/office/drawing/2014/main" id="{E3F6A7C0-12CE-4DC5-814A-3B773A274CED}"/>
                  </a:ext>
                </a:extLst>
              </p:cNvPr>
              <p:cNvSpPr>
                <a:spLocks noChangeArrowheads="1"/>
              </p:cNvSpPr>
              <p:nvPr/>
            </p:nvSpPr>
            <p:spPr bwMode="auto">
              <a:xfrm>
                <a:off x="7543800" y="1693153"/>
                <a:ext cx="228600" cy="137160"/>
              </a:xfrm>
              <a:prstGeom prst="rect">
                <a:avLst/>
              </a:prstGeom>
              <a:solidFill>
                <a:srgbClr val="C0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34" name="Group 233">
              <a:extLst>
                <a:ext uri="{FF2B5EF4-FFF2-40B4-BE49-F238E27FC236}">
                  <a16:creationId xmlns:a16="http://schemas.microsoft.com/office/drawing/2014/main" id="{DFBE4C3D-D384-4969-90BA-BBB2F5DBCEDC}"/>
                </a:ext>
              </a:extLst>
            </p:cNvPr>
            <p:cNvGrpSpPr/>
            <p:nvPr/>
          </p:nvGrpSpPr>
          <p:grpSpPr>
            <a:xfrm>
              <a:off x="7162800" y="3257550"/>
              <a:ext cx="1600199" cy="292388"/>
              <a:chOff x="7543800" y="1614218"/>
              <a:chExt cx="1600199" cy="292388"/>
            </a:xfrm>
          </p:grpSpPr>
          <p:sp>
            <p:nvSpPr>
              <p:cNvPr id="235" name="TextBox 234">
                <a:extLst>
                  <a:ext uri="{FF2B5EF4-FFF2-40B4-BE49-F238E27FC236}">
                    <a16:creationId xmlns:a16="http://schemas.microsoft.com/office/drawing/2014/main" id="{E8D33EA0-AE22-43E3-96EC-27C08837B796}"/>
                  </a:ext>
                </a:extLst>
              </p:cNvPr>
              <p:cNvSpPr txBox="1">
                <a:spLocks noChangeArrowheads="1"/>
              </p:cNvSpPr>
              <p:nvPr/>
            </p:nvSpPr>
            <p:spPr bwMode="auto">
              <a:xfrm>
                <a:off x="7779422" y="1614218"/>
                <a:ext cx="1364577" cy="292388"/>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China BEV</a:t>
                </a:r>
                <a:endParaRPr kumimoji="0" lang="en-US" sz="125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36" name="Rectangle 78">
                <a:extLst>
                  <a:ext uri="{FF2B5EF4-FFF2-40B4-BE49-F238E27FC236}">
                    <a16:creationId xmlns:a16="http://schemas.microsoft.com/office/drawing/2014/main" id="{63930352-7FA0-42B2-ACA8-5AA90B0A5978}"/>
                  </a:ext>
                </a:extLst>
              </p:cNvPr>
              <p:cNvSpPr>
                <a:spLocks noChangeArrowheads="1"/>
              </p:cNvSpPr>
              <p:nvPr/>
            </p:nvSpPr>
            <p:spPr bwMode="auto">
              <a:xfrm>
                <a:off x="7543800" y="1693153"/>
                <a:ext cx="228600" cy="137160"/>
              </a:xfrm>
              <a:prstGeom prst="rect">
                <a:avLst/>
              </a:prstGeom>
              <a:solidFill>
                <a:srgbClr val="FF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 name="Group 1">
              <a:extLst>
                <a:ext uri="{FF2B5EF4-FFF2-40B4-BE49-F238E27FC236}">
                  <a16:creationId xmlns:a16="http://schemas.microsoft.com/office/drawing/2014/main" id="{7A3BF5DE-D97B-4559-A943-C8A08AF22467}"/>
                </a:ext>
              </a:extLst>
            </p:cNvPr>
            <p:cNvGrpSpPr/>
            <p:nvPr/>
          </p:nvGrpSpPr>
          <p:grpSpPr>
            <a:xfrm>
              <a:off x="1982221" y="2334437"/>
              <a:ext cx="4490159" cy="1846496"/>
              <a:chOff x="2105353" y="2334437"/>
              <a:chExt cx="4769083" cy="1846496"/>
            </a:xfrm>
          </p:grpSpPr>
          <p:sp>
            <p:nvSpPr>
              <p:cNvPr id="18" name="Freeform: Shape 17">
                <a:extLst>
                  <a:ext uri="{FF2B5EF4-FFF2-40B4-BE49-F238E27FC236}">
                    <a16:creationId xmlns:a16="http://schemas.microsoft.com/office/drawing/2014/main" id="{8AF5E685-C903-4A35-8C10-D11E5B0C84C7}"/>
                  </a:ext>
                </a:extLst>
              </p:cNvPr>
              <p:cNvSpPr/>
              <p:nvPr/>
            </p:nvSpPr>
            <p:spPr>
              <a:xfrm>
                <a:off x="2105353" y="4142837"/>
                <a:ext cx="327737" cy="37879"/>
              </a:xfrm>
              <a:custGeom>
                <a:avLst/>
                <a:gdLst>
                  <a:gd name="connsiteX0" fmla="*/ 0 w 181355"/>
                  <a:gd name="connsiteY0" fmla="*/ 0 h 16763"/>
                  <a:gd name="connsiteX1" fmla="*/ 181356 w 181355"/>
                  <a:gd name="connsiteY1" fmla="*/ 0 h 16763"/>
                  <a:gd name="connsiteX2" fmla="*/ 181356 w 181355"/>
                  <a:gd name="connsiteY2" fmla="*/ 16764 h 16763"/>
                  <a:gd name="connsiteX3" fmla="*/ 0 w 181355"/>
                  <a:gd name="connsiteY3" fmla="*/ 16764 h 16763"/>
                </a:gdLst>
                <a:ahLst/>
                <a:cxnLst>
                  <a:cxn ang="0">
                    <a:pos x="connsiteX0" y="connsiteY0"/>
                  </a:cxn>
                  <a:cxn ang="0">
                    <a:pos x="connsiteX1" y="connsiteY1"/>
                  </a:cxn>
                  <a:cxn ang="0">
                    <a:pos x="connsiteX2" y="connsiteY2"/>
                  </a:cxn>
                  <a:cxn ang="0">
                    <a:pos x="connsiteX3" y="connsiteY3"/>
                  </a:cxn>
                </a:cxnLst>
                <a:rect l="l" t="t" r="r" b="b"/>
                <a:pathLst>
                  <a:path w="181355" h="16763">
                    <a:moveTo>
                      <a:pt x="0" y="0"/>
                    </a:moveTo>
                    <a:lnTo>
                      <a:pt x="181356" y="0"/>
                    </a:lnTo>
                    <a:lnTo>
                      <a:pt x="181356" y="16764"/>
                    </a:lnTo>
                    <a:lnTo>
                      <a:pt x="0" y="16764"/>
                    </a:lnTo>
                    <a:close/>
                  </a:path>
                </a:pathLst>
              </a:custGeom>
              <a:solidFill>
                <a:srgbClr val="FF0000"/>
              </a:solidFill>
              <a:ln w="12700" cap="flat">
                <a:solidFill>
                  <a:srgbClr val="000000"/>
                </a:solid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83F8F79-916B-4075-B1C9-4B247B34A159}"/>
                  </a:ext>
                </a:extLst>
              </p:cNvPr>
              <p:cNvSpPr/>
              <p:nvPr/>
            </p:nvSpPr>
            <p:spPr>
              <a:xfrm>
                <a:off x="2658412" y="4113565"/>
                <a:ext cx="327737" cy="67368"/>
              </a:xfrm>
              <a:custGeom>
                <a:avLst/>
                <a:gdLst>
                  <a:gd name="connsiteX0" fmla="*/ 0 w 181355"/>
                  <a:gd name="connsiteY0" fmla="*/ 0 h 29813"/>
                  <a:gd name="connsiteX1" fmla="*/ 181356 w 181355"/>
                  <a:gd name="connsiteY1" fmla="*/ 0 h 29813"/>
                  <a:gd name="connsiteX2" fmla="*/ 181356 w 181355"/>
                  <a:gd name="connsiteY2" fmla="*/ 29813 h 29813"/>
                  <a:gd name="connsiteX3" fmla="*/ 0 w 181355"/>
                  <a:gd name="connsiteY3" fmla="*/ 29813 h 29813"/>
                </a:gdLst>
                <a:ahLst/>
                <a:cxnLst>
                  <a:cxn ang="0">
                    <a:pos x="connsiteX0" y="connsiteY0"/>
                  </a:cxn>
                  <a:cxn ang="0">
                    <a:pos x="connsiteX1" y="connsiteY1"/>
                  </a:cxn>
                  <a:cxn ang="0">
                    <a:pos x="connsiteX2" y="connsiteY2"/>
                  </a:cxn>
                  <a:cxn ang="0">
                    <a:pos x="connsiteX3" y="connsiteY3"/>
                  </a:cxn>
                </a:cxnLst>
                <a:rect l="l" t="t" r="r" b="b"/>
                <a:pathLst>
                  <a:path w="181355" h="29813">
                    <a:moveTo>
                      <a:pt x="0" y="0"/>
                    </a:moveTo>
                    <a:lnTo>
                      <a:pt x="181356" y="0"/>
                    </a:lnTo>
                    <a:lnTo>
                      <a:pt x="181356" y="29813"/>
                    </a:lnTo>
                    <a:lnTo>
                      <a:pt x="0" y="29813"/>
                    </a:lnTo>
                    <a:close/>
                  </a:path>
                </a:pathLst>
              </a:custGeom>
              <a:solidFill>
                <a:srgbClr val="FF0000"/>
              </a:solidFill>
              <a:ln w="12700" cap="flat">
                <a:solidFill>
                  <a:srgbClr val="000000"/>
                </a:solid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737077-2CE1-4137-A0D7-AC15E97B043A}"/>
                  </a:ext>
                </a:extLst>
              </p:cNvPr>
              <p:cNvSpPr/>
              <p:nvPr/>
            </p:nvSpPr>
            <p:spPr>
              <a:xfrm>
                <a:off x="3216291" y="4008962"/>
                <a:ext cx="327737" cy="38311"/>
              </a:xfrm>
              <a:custGeom>
                <a:avLst/>
                <a:gdLst>
                  <a:gd name="connsiteX0" fmla="*/ 0 w 181355"/>
                  <a:gd name="connsiteY0" fmla="*/ 0 h 16954"/>
                  <a:gd name="connsiteX1" fmla="*/ 181356 w 181355"/>
                  <a:gd name="connsiteY1" fmla="*/ 0 h 16954"/>
                  <a:gd name="connsiteX2" fmla="*/ 181356 w 181355"/>
                  <a:gd name="connsiteY2" fmla="*/ 16954 h 16954"/>
                  <a:gd name="connsiteX3" fmla="*/ 0 w 181355"/>
                  <a:gd name="connsiteY3" fmla="*/ 16954 h 16954"/>
                </a:gdLst>
                <a:ahLst/>
                <a:cxnLst>
                  <a:cxn ang="0">
                    <a:pos x="connsiteX0" y="connsiteY0"/>
                  </a:cxn>
                  <a:cxn ang="0">
                    <a:pos x="connsiteX1" y="connsiteY1"/>
                  </a:cxn>
                  <a:cxn ang="0">
                    <a:pos x="connsiteX2" y="connsiteY2"/>
                  </a:cxn>
                  <a:cxn ang="0">
                    <a:pos x="connsiteX3" y="connsiteY3"/>
                  </a:cxn>
                </a:cxnLst>
                <a:rect l="l" t="t" r="r" b="b"/>
                <a:pathLst>
                  <a:path w="181355" h="16954">
                    <a:moveTo>
                      <a:pt x="0" y="0"/>
                    </a:moveTo>
                    <a:lnTo>
                      <a:pt x="181356" y="0"/>
                    </a:lnTo>
                    <a:lnTo>
                      <a:pt x="181356" y="16954"/>
                    </a:lnTo>
                    <a:lnTo>
                      <a:pt x="0" y="16954"/>
                    </a:lnTo>
                    <a:close/>
                  </a:path>
                </a:pathLst>
              </a:custGeom>
              <a:solidFill>
                <a:srgbClr val="C00000"/>
              </a:solidFill>
              <a:ln w="12700" cap="flat">
                <a:solidFill>
                  <a:srgbClr val="000000"/>
                </a:solid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E19A249-6AFB-43E3-B29C-B24D4A9627D6}"/>
                  </a:ext>
                </a:extLst>
              </p:cNvPr>
              <p:cNvSpPr/>
              <p:nvPr/>
            </p:nvSpPr>
            <p:spPr>
              <a:xfrm>
                <a:off x="3216291" y="4047273"/>
                <a:ext cx="327737" cy="133660"/>
              </a:xfrm>
              <a:custGeom>
                <a:avLst/>
                <a:gdLst>
                  <a:gd name="connsiteX0" fmla="*/ 0 w 181355"/>
                  <a:gd name="connsiteY0" fmla="*/ 0 h 59150"/>
                  <a:gd name="connsiteX1" fmla="*/ 181356 w 181355"/>
                  <a:gd name="connsiteY1" fmla="*/ 0 h 59150"/>
                  <a:gd name="connsiteX2" fmla="*/ 181356 w 181355"/>
                  <a:gd name="connsiteY2" fmla="*/ 59150 h 59150"/>
                  <a:gd name="connsiteX3" fmla="*/ 0 w 181355"/>
                  <a:gd name="connsiteY3" fmla="*/ 59150 h 59150"/>
                </a:gdLst>
                <a:ahLst/>
                <a:cxnLst>
                  <a:cxn ang="0">
                    <a:pos x="connsiteX0" y="connsiteY0"/>
                  </a:cxn>
                  <a:cxn ang="0">
                    <a:pos x="connsiteX1" y="connsiteY1"/>
                  </a:cxn>
                  <a:cxn ang="0">
                    <a:pos x="connsiteX2" y="connsiteY2"/>
                  </a:cxn>
                  <a:cxn ang="0">
                    <a:pos x="connsiteX3" y="connsiteY3"/>
                  </a:cxn>
                </a:cxnLst>
                <a:rect l="l" t="t" r="r" b="b"/>
                <a:pathLst>
                  <a:path w="181355" h="59150">
                    <a:moveTo>
                      <a:pt x="0" y="0"/>
                    </a:moveTo>
                    <a:lnTo>
                      <a:pt x="181356" y="0"/>
                    </a:lnTo>
                    <a:lnTo>
                      <a:pt x="181356" y="59150"/>
                    </a:lnTo>
                    <a:lnTo>
                      <a:pt x="0" y="59150"/>
                    </a:lnTo>
                    <a:close/>
                  </a:path>
                </a:pathLst>
              </a:custGeom>
              <a:solidFill>
                <a:srgbClr val="FF0000"/>
              </a:solidFill>
              <a:ln w="12700" cap="flat">
                <a:solidFill>
                  <a:srgbClr val="000000"/>
                </a:solid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5BE23449-9B98-4CA6-B070-6481611CF68E}"/>
                  </a:ext>
                </a:extLst>
              </p:cNvPr>
              <p:cNvSpPr/>
              <p:nvPr/>
            </p:nvSpPr>
            <p:spPr>
              <a:xfrm>
                <a:off x="3773654" y="4047273"/>
                <a:ext cx="327737" cy="133660"/>
              </a:xfrm>
              <a:custGeom>
                <a:avLst/>
                <a:gdLst>
                  <a:gd name="connsiteX0" fmla="*/ 0 w 181355"/>
                  <a:gd name="connsiteY0" fmla="*/ 0 h 59150"/>
                  <a:gd name="connsiteX1" fmla="*/ 181356 w 181355"/>
                  <a:gd name="connsiteY1" fmla="*/ 0 h 59150"/>
                  <a:gd name="connsiteX2" fmla="*/ 181356 w 181355"/>
                  <a:gd name="connsiteY2" fmla="*/ 59150 h 59150"/>
                  <a:gd name="connsiteX3" fmla="*/ 0 w 181355"/>
                  <a:gd name="connsiteY3" fmla="*/ 59150 h 59150"/>
                </a:gdLst>
                <a:ahLst/>
                <a:cxnLst>
                  <a:cxn ang="0">
                    <a:pos x="connsiteX0" y="connsiteY0"/>
                  </a:cxn>
                  <a:cxn ang="0">
                    <a:pos x="connsiteX1" y="connsiteY1"/>
                  </a:cxn>
                  <a:cxn ang="0">
                    <a:pos x="connsiteX2" y="connsiteY2"/>
                  </a:cxn>
                  <a:cxn ang="0">
                    <a:pos x="connsiteX3" y="connsiteY3"/>
                  </a:cxn>
                </a:cxnLst>
                <a:rect l="l" t="t" r="r" b="b"/>
                <a:pathLst>
                  <a:path w="181355" h="59150">
                    <a:moveTo>
                      <a:pt x="0" y="0"/>
                    </a:moveTo>
                    <a:lnTo>
                      <a:pt x="181356" y="0"/>
                    </a:lnTo>
                    <a:lnTo>
                      <a:pt x="181356" y="59150"/>
                    </a:lnTo>
                    <a:lnTo>
                      <a:pt x="0" y="59150"/>
                    </a:lnTo>
                    <a:close/>
                  </a:path>
                </a:pathLst>
              </a:custGeom>
              <a:solidFill>
                <a:srgbClr val="FF0000"/>
              </a:solidFill>
              <a:ln w="12700" cap="flat">
                <a:solidFill>
                  <a:srgbClr val="000000"/>
                </a:solid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C8E92455-F2A6-494D-A53A-99AF8F6D2359}"/>
                  </a:ext>
                </a:extLst>
              </p:cNvPr>
              <p:cNvSpPr/>
              <p:nvPr/>
            </p:nvSpPr>
            <p:spPr>
              <a:xfrm>
                <a:off x="3773654" y="4008962"/>
                <a:ext cx="327737" cy="38311"/>
              </a:xfrm>
              <a:custGeom>
                <a:avLst/>
                <a:gdLst>
                  <a:gd name="connsiteX0" fmla="*/ 0 w 181355"/>
                  <a:gd name="connsiteY0" fmla="*/ 0 h 16954"/>
                  <a:gd name="connsiteX1" fmla="*/ 181356 w 181355"/>
                  <a:gd name="connsiteY1" fmla="*/ 0 h 16954"/>
                  <a:gd name="connsiteX2" fmla="*/ 181356 w 181355"/>
                  <a:gd name="connsiteY2" fmla="*/ 16954 h 16954"/>
                  <a:gd name="connsiteX3" fmla="*/ 0 w 181355"/>
                  <a:gd name="connsiteY3" fmla="*/ 16954 h 16954"/>
                </a:gdLst>
                <a:ahLst/>
                <a:cxnLst>
                  <a:cxn ang="0">
                    <a:pos x="connsiteX0" y="connsiteY0"/>
                  </a:cxn>
                  <a:cxn ang="0">
                    <a:pos x="connsiteX1" y="connsiteY1"/>
                  </a:cxn>
                  <a:cxn ang="0">
                    <a:pos x="connsiteX2" y="connsiteY2"/>
                  </a:cxn>
                  <a:cxn ang="0">
                    <a:pos x="connsiteX3" y="connsiteY3"/>
                  </a:cxn>
                </a:cxnLst>
                <a:rect l="l" t="t" r="r" b="b"/>
                <a:pathLst>
                  <a:path w="181355" h="16954">
                    <a:moveTo>
                      <a:pt x="0" y="0"/>
                    </a:moveTo>
                    <a:lnTo>
                      <a:pt x="181356" y="0"/>
                    </a:lnTo>
                    <a:lnTo>
                      <a:pt x="181356" y="16954"/>
                    </a:lnTo>
                    <a:lnTo>
                      <a:pt x="0" y="16954"/>
                    </a:lnTo>
                    <a:close/>
                  </a:path>
                </a:pathLst>
              </a:custGeom>
              <a:solidFill>
                <a:srgbClr val="C00000"/>
              </a:solidFill>
              <a:ln w="12700" cap="flat">
                <a:solidFill>
                  <a:srgbClr val="000000"/>
                </a:solid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8F3637E-3EC3-4C15-AA71-C69EB0250BFC}"/>
                  </a:ext>
                </a:extLst>
              </p:cNvPr>
              <p:cNvSpPr/>
              <p:nvPr/>
            </p:nvSpPr>
            <p:spPr>
              <a:xfrm>
                <a:off x="4881666" y="3737335"/>
                <a:ext cx="327737" cy="443383"/>
              </a:xfrm>
              <a:custGeom>
                <a:avLst/>
                <a:gdLst>
                  <a:gd name="connsiteX0" fmla="*/ 0 w 181355"/>
                  <a:gd name="connsiteY0" fmla="*/ 0 h 196215"/>
                  <a:gd name="connsiteX1" fmla="*/ 181356 w 181355"/>
                  <a:gd name="connsiteY1" fmla="*/ 0 h 196215"/>
                  <a:gd name="connsiteX2" fmla="*/ 181356 w 181355"/>
                  <a:gd name="connsiteY2" fmla="*/ 196215 h 196215"/>
                  <a:gd name="connsiteX3" fmla="*/ 0 w 181355"/>
                  <a:gd name="connsiteY3" fmla="*/ 196215 h 196215"/>
                </a:gdLst>
                <a:ahLst/>
                <a:cxnLst>
                  <a:cxn ang="0">
                    <a:pos x="connsiteX0" y="connsiteY0"/>
                  </a:cxn>
                  <a:cxn ang="0">
                    <a:pos x="connsiteX1" y="connsiteY1"/>
                  </a:cxn>
                  <a:cxn ang="0">
                    <a:pos x="connsiteX2" y="connsiteY2"/>
                  </a:cxn>
                  <a:cxn ang="0">
                    <a:pos x="connsiteX3" y="connsiteY3"/>
                  </a:cxn>
                </a:cxnLst>
                <a:rect l="l" t="t" r="r" b="b"/>
                <a:pathLst>
                  <a:path w="181355" h="196215">
                    <a:moveTo>
                      <a:pt x="0" y="0"/>
                    </a:moveTo>
                    <a:lnTo>
                      <a:pt x="181356" y="0"/>
                    </a:lnTo>
                    <a:lnTo>
                      <a:pt x="181356" y="196215"/>
                    </a:lnTo>
                    <a:lnTo>
                      <a:pt x="0" y="196215"/>
                    </a:lnTo>
                    <a:close/>
                  </a:path>
                </a:pathLst>
              </a:custGeom>
              <a:solidFill>
                <a:srgbClr val="FF0000"/>
              </a:solidFill>
              <a:ln w="12700" cap="flat">
                <a:solidFill>
                  <a:srgbClr val="000000"/>
                </a:solid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7C49224C-A288-4D2B-9F9D-802826DE1665}"/>
                  </a:ext>
                </a:extLst>
              </p:cNvPr>
              <p:cNvSpPr/>
              <p:nvPr/>
            </p:nvSpPr>
            <p:spPr>
              <a:xfrm>
                <a:off x="4881666" y="3652319"/>
                <a:ext cx="327737" cy="85016"/>
              </a:xfrm>
              <a:custGeom>
                <a:avLst/>
                <a:gdLst>
                  <a:gd name="connsiteX0" fmla="*/ 0 w 181355"/>
                  <a:gd name="connsiteY0" fmla="*/ 0 h 37623"/>
                  <a:gd name="connsiteX1" fmla="*/ 181356 w 181355"/>
                  <a:gd name="connsiteY1" fmla="*/ 0 h 37623"/>
                  <a:gd name="connsiteX2" fmla="*/ 181356 w 181355"/>
                  <a:gd name="connsiteY2" fmla="*/ 37624 h 37623"/>
                  <a:gd name="connsiteX3" fmla="*/ 0 w 181355"/>
                  <a:gd name="connsiteY3" fmla="*/ 37624 h 37623"/>
                </a:gdLst>
                <a:ahLst/>
                <a:cxnLst>
                  <a:cxn ang="0">
                    <a:pos x="connsiteX0" y="connsiteY0"/>
                  </a:cxn>
                  <a:cxn ang="0">
                    <a:pos x="connsiteX1" y="connsiteY1"/>
                  </a:cxn>
                  <a:cxn ang="0">
                    <a:pos x="connsiteX2" y="connsiteY2"/>
                  </a:cxn>
                  <a:cxn ang="0">
                    <a:pos x="connsiteX3" y="connsiteY3"/>
                  </a:cxn>
                </a:cxnLst>
                <a:rect l="l" t="t" r="r" b="b"/>
                <a:pathLst>
                  <a:path w="181355" h="37623">
                    <a:moveTo>
                      <a:pt x="0" y="0"/>
                    </a:moveTo>
                    <a:lnTo>
                      <a:pt x="181356" y="0"/>
                    </a:lnTo>
                    <a:lnTo>
                      <a:pt x="181356" y="37624"/>
                    </a:lnTo>
                    <a:lnTo>
                      <a:pt x="0" y="37624"/>
                    </a:lnTo>
                    <a:close/>
                  </a:path>
                </a:pathLst>
              </a:custGeom>
              <a:solidFill>
                <a:srgbClr val="C00000"/>
              </a:solidFill>
              <a:ln w="12700" cap="flat">
                <a:solidFill>
                  <a:srgbClr val="000000"/>
                </a:solidFill>
                <a:prstDash val="solid"/>
                <a:miter/>
              </a:ln>
            </p:spPr>
            <p:txBody>
              <a:bodyPr rtlCol="0" anchor="ctr"/>
              <a:lstStyle/>
              <a:p>
                <a:endParaRPr lang="en-US"/>
              </a:p>
            </p:txBody>
          </p:sp>
          <p:sp>
            <p:nvSpPr>
              <p:cNvPr id="1030" name="Freeform: Shape 1029">
                <a:extLst>
                  <a:ext uri="{FF2B5EF4-FFF2-40B4-BE49-F238E27FC236}">
                    <a16:creationId xmlns:a16="http://schemas.microsoft.com/office/drawing/2014/main" id="{AEAF6383-B47B-4932-B927-D74E0CED5D07}"/>
                  </a:ext>
                </a:extLst>
              </p:cNvPr>
              <p:cNvSpPr/>
              <p:nvPr/>
            </p:nvSpPr>
            <p:spPr>
              <a:xfrm>
                <a:off x="5437308" y="3457315"/>
                <a:ext cx="327739" cy="723403"/>
              </a:xfrm>
              <a:custGeom>
                <a:avLst/>
                <a:gdLst>
                  <a:gd name="connsiteX0" fmla="*/ 0 w 181356"/>
                  <a:gd name="connsiteY0" fmla="*/ 0 h 320135"/>
                  <a:gd name="connsiteX1" fmla="*/ 181356 w 181356"/>
                  <a:gd name="connsiteY1" fmla="*/ 0 h 320135"/>
                  <a:gd name="connsiteX2" fmla="*/ 181356 w 181356"/>
                  <a:gd name="connsiteY2" fmla="*/ 320135 h 320135"/>
                  <a:gd name="connsiteX3" fmla="*/ 0 w 181356"/>
                  <a:gd name="connsiteY3" fmla="*/ 320135 h 320135"/>
                </a:gdLst>
                <a:ahLst/>
                <a:cxnLst>
                  <a:cxn ang="0">
                    <a:pos x="connsiteX0" y="connsiteY0"/>
                  </a:cxn>
                  <a:cxn ang="0">
                    <a:pos x="connsiteX1" y="connsiteY1"/>
                  </a:cxn>
                  <a:cxn ang="0">
                    <a:pos x="connsiteX2" y="connsiteY2"/>
                  </a:cxn>
                  <a:cxn ang="0">
                    <a:pos x="connsiteX3" y="connsiteY3"/>
                  </a:cxn>
                </a:cxnLst>
                <a:rect l="l" t="t" r="r" b="b"/>
                <a:pathLst>
                  <a:path w="181356" h="320135">
                    <a:moveTo>
                      <a:pt x="0" y="0"/>
                    </a:moveTo>
                    <a:lnTo>
                      <a:pt x="181356" y="0"/>
                    </a:lnTo>
                    <a:lnTo>
                      <a:pt x="181356" y="320135"/>
                    </a:lnTo>
                    <a:lnTo>
                      <a:pt x="0" y="320135"/>
                    </a:lnTo>
                    <a:close/>
                  </a:path>
                </a:pathLst>
              </a:custGeom>
              <a:solidFill>
                <a:srgbClr val="FF0000"/>
              </a:solidFill>
              <a:ln w="12700" cap="flat">
                <a:solidFill>
                  <a:srgbClr val="000000"/>
                </a:solidFill>
                <a:prstDash val="solid"/>
                <a:miter/>
              </a:ln>
            </p:spPr>
            <p:txBody>
              <a:bodyPr rtlCol="0" anchor="ctr"/>
              <a:lstStyle/>
              <a:p>
                <a:endParaRPr lang="en-US"/>
              </a:p>
            </p:txBody>
          </p:sp>
          <p:sp>
            <p:nvSpPr>
              <p:cNvPr id="1032" name="Freeform: Shape 1031">
                <a:extLst>
                  <a:ext uri="{FF2B5EF4-FFF2-40B4-BE49-F238E27FC236}">
                    <a16:creationId xmlns:a16="http://schemas.microsoft.com/office/drawing/2014/main" id="{91502E45-A57E-4AD0-8899-B6E03F3F0B1F}"/>
                  </a:ext>
                </a:extLst>
              </p:cNvPr>
              <p:cNvSpPr/>
              <p:nvPr/>
            </p:nvSpPr>
            <p:spPr>
              <a:xfrm>
                <a:off x="5437308" y="3206136"/>
                <a:ext cx="327739" cy="251394"/>
              </a:xfrm>
              <a:custGeom>
                <a:avLst/>
                <a:gdLst>
                  <a:gd name="connsiteX0" fmla="*/ 0 w 181356"/>
                  <a:gd name="connsiteY0" fmla="*/ 0 h 111252"/>
                  <a:gd name="connsiteX1" fmla="*/ 181356 w 181356"/>
                  <a:gd name="connsiteY1" fmla="*/ 0 h 111252"/>
                  <a:gd name="connsiteX2" fmla="*/ 181356 w 181356"/>
                  <a:gd name="connsiteY2" fmla="*/ 111252 h 111252"/>
                  <a:gd name="connsiteX3" fmla="*/ 0 w 181356"/>
                  <a:gd name="connsiteY3" fmla="*/ 111252 h 111252"/>
                </a:gdLst>
                <a:ahLst/>
                <a:cxnLst>
                  <a:cxn ang="0">
                    <a:pos x="connsiteX0" y="connsiteY0"/>
                  </a:cxn>
                  <a:cxn ang="0">
                    <a:pos x="connsiteX1" y="connsiteY1"/>
                  </a:cxn>
                  <a:cxn ang="0">
                    <a:pos x="connsiteX2" y="connsiteY2"/>
                  </a:cxn>
                  <a:cxn ang="0">
                    <a:pos x="connsiteX3" y="connsiteY3"/>
                  </a:cxn>
                </a:cxnLst>
                <a:rect l="l" t="t" r="r" b="b"/>
                <a:pathLst>
                  <a:path w="181356" h="111252">
                    <a:moveTo>
                      <a:pt x="0" y="0"/>
                    </a:moveTo>
                    <a:lnTo>
                      <a:pt x="181356" y="0"/>
                    </a:lnTo>
                    <a:lnTo>
                      <a:pt x="181356" y="111252"/>
                    </a:lnTo>
                    <a:lnTo>
                      <a:pt x="0" y="111252"/>
                    </a:lnTo>
                    <a:close/>
                  </a:path>
                </a:pathLst>
              </a:custGeom>
              <a:solidFill>
                <a:srgbClr val="C00000"/>
              </a:solidFill>
              <a:ln w="12700" cap="flat">
                <a:solidFill>
                  <a:srgbClr val="000000"/>
                </a:solidFill>
                <a:prstDash val="solid"/>
                <a:miter/>
              </a:ln>
            </p:spPr>
            <p:txBody>
              <a:bodyPr rtlCol="0" anchor="ctr"/>
              <a:lstStyle/>
              <a:p>
                <a:endParaRPr lang="en-US" dirty="0"/>
              </a:p>
            </p:txBody>
          </p:sp>
          <p:sp>
            <p:nvSpPr>
              <p:cNvPr id="1034" name="Freeform: Shape 1033">
                <a:extLst>
                  <a:ext uri="{FF2B5EF4-FFF2-40B4-BE49-F238E27FC236}">
                    <a16:creationId xmlns:a16="http://schemas.microsoft.com/office/drawing/2014/main" id="{A374C3A7-D6C4-40EF-A5E2-B0C7399E1809}"/>
                  </a:ext>
                </a:extLst>
              </p:cNvPr>
              <p:cNvSpPr/>
              <p:nvPr/>
            </p:nvSpPr>
            <p:spPr>
              <a:xfrm>
                <a:off x="5991572" y="2858963"/>
                <a:ext cx="327739" cy="433052"/>
              </a:xfrm>
              <a:custGeom>
                <a:avLst/>
                <a:gdLst>
                  <a:gd name="connsiteX0" fmla="*/ 0 w 181356"/>
                  <a:gd name="connsiteY0" fmla="*/ 0 h 191643"/>
                  <a:gd name="connsiteX1" fmla="*/ 181356 w 181356"/>
                  <a:gd name="connsiteY1" fmla="*/ 0 h 191643"/>
                  <a:gd name="connsiteX2" fmla="*/ 181356 w 181356"/>
                  <a:gd name="connsiteY2" fmla="*/ 191643 h 191643"/>
                  <a:gd name="connsiteX3" fmla="*/ 0 w 181356"/>
                  <a:gd name="connsiteY3" fmla="*/ 191643 h 191643"/>
                </a:gdLst>
                <a:ahLst/>
                <a:cxnLst>
                  <a:cxn ang="0">
                    <a:pos x="connsiteX0" y="connsiteY0"/>
                  </a:cxn>
                  <a:cxn ang="0">
                    <a:pos x="connsiteX1" y="connsiteY1"/>
                  </a:cxn>
                  <a:cxn ang="0">
                    <a:pos x="connsiteX2" y="connsiteY2"/>
                  </a:cxn>
                  <a:cxn ang="0">
                    <a:pos x="connsiteX3" y="connsiteY3"/>
                  </a:cxn>
                </a:cxnLst>
                <a:rect l="l" t="t" r="r" b="b"/>
                <a:pathLst>
                  <a:path w="181356" h="191643">
                    <a:moveTo>
                      <a:pt x="0" y="0"/>
                    </a:moveTo>
                    <a:lnTo>
                      <a:pt x="181356" y="0"/>
                    </a:lnTo>
                    <a:lnTo>
                      <a:pt x="181356" y="191643"/>
                    </a:lnTo>
                    <a:lnTo>
                      <a:pt x="0" y="191643"/>
                    </a:lnTo>
                    <a:close/>
                  </a:path>
                </a:pathLst>
              </a:custGeom>
              <a:solidFill>
                <a:srgbClr val="C00000"/>
              </a:solidFill>
              <a:ln w="12700" cap="flat">
                <a:solidFill>
                  <a:srgbClr val="000000"/>
                </a:solidFill>
                <a:prstDash val="solid"/>
                <a:miter/>
              </a:ln>
            </p:spPr>
            <p:txBody>
              <a:bodyPr rtlCol="0" anchor="ctr"/>
              <a:lstStyle/>
              <a:p>
                <a:endParaRPr lang="en-US"/>
              </a:p>
            </p:txBody>
          </p:sp>
          <p:sp>
            <p:nvSpPr>
              <p:cNvPr id="1035" name="Freeform: Shape 1034">
                <a:extLst>
                  <a:ext uri="{FF2B5EF4-FFF2-40B4-BE49-F238E27FC236}">
                    <a16:creationId xmlns:a16="http://schemas.microsoft.com/office/drawing/2014/main" id="{B032A43B-BFFB-4074-B4FC-A5D14019E946}"/>
                  </a:ext>
                </a:extLst>
              </p:cNvPr>
              <p:cNvSpPr/>
              <p:nvPr/>
            </p:nvSpPr>
            <p:spPr>
              <a:xfrm>
                <a:off x="5991572" y="3292015"/>
                <a:ext cx="327739" cy="888703"/>
              </a:xfrm>
              <a:custGeom>
                <a:avLst/>
                <a:gdLst>
                  <a:gd name="connsiteX0" fmla="*/ 0 w 181356"/>
                  <a:gd name="connsiteY0" fmla="*/ 0 h 393287"/>
                  <a:gd name="connsiteX1" fmla="*/ 181356 w 181356"/>
                  <a:gd name="connsiteY1" fmla="*/ 0 h 393287"/>
                  <a:gd name="connsiteX2" fmla="*/ 181356 w 181356"/>
                  <a:gd name="connsiteY2" fmla="*/ 393287 h 393287"/>
                  <a:gd name="connsiteX3" fmla="*/ 0 w 181356"/>
                  <a:gd name="connsiteY3" fmla="*/ 393287 h 393287"/>
                </a:gdLst>
                <a:ahLst/>
                <a:cxnLst>
                  <a:cxn ang="0">
                    <a:pos x="connsiteX0" y="connsiteY0"/>
                  </a:cxn>
                  <a:cxn ang="0">
                    <a:pos x="connsiteX1" y="connsiteY1"/>
                  </a:cxn>
                  <a:cxn ang="0">
                    <a:pos x="connsiteX2" y="connsiteY2"/>
                  </a:cxn>
                  <a:cxn ang="0">
                    <a:pos x="connsiteX3" y="connsiteY3"/>
                  </a:cxn>
                </a:cxnLst>
                <a:rect l="l" t="t" r="r" b="b"/>
                <a:pathLst>
                  <a:path w="181356" h="393287">
                    <a:moveTo>
                      <a:pt x="0" y="0"/>
                    </a:moveTo>
                    <a:lnTo>
                      <a:pt x="181356" y="0"/>
                    </a:lnTo>
                    <a:lnTo>
                      <a:pt x="181356" y="393287"/>
                    </a:lnTo>
                    <a:lnTo>
                      <a:pt x="0" y="393287"/>
                    </a:lnTo>
                    <a:close/>
                  </a:path>
                </a:pathLst>
              </a:custGeom>
              <a:solidFill>
                <a:srgbClr val="FF0000"/>
              </a:solidFill>
              <a:ln w="12700" cap="flat">
                <a:solidFill>
                  <a:srgbClr val="000000"/>
                </a:solidFill>
                <a:prstDash val="solid"/>
                <a:miter/>
              </a:ln>
            </p:spPr>
            <p:txBody>
              <a:bodyPr rtlCol="0" anchor="ctr"/>
              <a:lstStyle/>
              <a:p>
                <a:endParaRPr lang="en-US"/>
              </a:p>
            </p:txBody>
          </p:sp>
          <p:sp>
            <p:nvSpPr>
              <p:cNvPr id="1048" name="Freeform: Shape 1047">
                <a:extLst>
                  <a:ext uri="{FF2B5EF4-FFF2-40B4-BE49-F238E27FC236}">
                    <a16:creationId xmlns:a16="http://schemas.microsoft.com/office/drawing/2014/main" id="{12FEEF35-CFBB-4A85-9469-131728DF56B3}"/>
                  </a:ext>
                </a:extLst>
              </p:cNvPr>
              <p:cNvSpPr/>
              <p:nvPr/>
            </p:nvSpPr>
            <p:spPr>
              <a:xfrm>
                <a:off x="6546697" y="3141351"/>
                <a:ext cx="327739" cy="1039582"/>
              </a:xfrm>
              <a:custGeom>
                <a:avLst/>
                <a:gdLst>
                  <a:gd name="connsiteX0" fmla="*/ 0 w 181356"/>
                  <a:gd name="connsiteY0" fmla="*/ 0 h 460057"/>
                  <a:gd name="connsiteX1" fmla="*/ 181356 w 181356"/>
                  <a:gd name="connsiteY1" fmla="*/ 0 h 460057"/>
                  <a:gd name="connsiteX2" fmla="*/ 181356 w 181356"/>
                  <a:gd name="connsiteY2" fmla="*/ 460058 h 460057"/>
                  <a:gd name="connsiteX3" fmla="*/ 0 w 181356"/>
                  <a:gd name="connsiteY3" fmla="*/ 460058 h 460057"/>
                </a:gdLst>
                <a:ahLst/>
                <a:cxnLst>
                  <a:cxn ang="0">
                    <a:pos x="connsiteX0" y="connsiteY0"/>
                  </a:cxn>
                  <a:cxn ang="0">
                    <a:pos x="connsiteX1" y="connsiteY1"/>
                  </a:cxn>
                  <a:cxn ang="0">
                    <a:pos x="connsiteX2" y="connsiteY2"/>
                  </a:cxn>
                  <a:cxn ang="0">
                    <a:pos x="connsiteX3" y="connsiteY3"/>
                  </a:cxn>
                </a:cxnLst>
                <a:rect l="l" t="t" r="r" b="b"/>
                <a:pathLst>
                  <a:path w="181356" h="460057">
                    <a:moveTo>
                      <a:pt x="0" y="0"/>
                    </a:moveTo>
                    <a:lnTo>
                      <a:pt x="181356" y="0"/>
                    </a:lnTo>
                    <a:lnTo>
                      <a:pt x="181356" y="460058"/>
                    </a:lnTo>
                    <a:lnTo>
                      <a:pt x="0" y="460058"/>
                    </a:lnTo>
                    <a:close/>
                  </a:path>
                </a:pathLst>
              </a:custGeom>
              <a:solidFill>
                <a:srgbClr val="FF0000"/>
              </a:solidFill>
              <a:ln w="12700" cap="flat">
                <a:solidFill>
                  <a:srgbClr val="000000"/>
                </a:solidFill>
                <a:prstDash val="solid"/>
                <a:miter/>
              </a:ln>
            </p:spPr>
            <p:txBody>
              <a:bodyPr rtlCol="0" anchor="ctr"/>
              <a:lstStyle/>
              <a:p>
                <a:endParaRPr lang="en-US" dirty="0"/>
              </a:p>
            </p:txBody>
          </p:sp>
          <p:sp>
            <p:nvSpPr>
              <p:cNvPr id="1049" name="Freeform: Shape 1048">
                <a:extLst>
                  <a:ext uri="{FF2B5EF4-FFF2-40B4-BE49-F238E27FC236}">
                    <a16:creationId xmlns:a16="http://schemas.microsoft.com/office/drawing/2014/main" id="{48A0B5F8-6AA5-4779-B1C4-5560F4F75B33}"/>
                  </a:ext>
                </a:extLst>
              </p:cNvPr>
              <p:cNvSpPr/>
              <p:nvPr/>
            </p:nvSpPr>
            <p:spPr>
              <a:xfrm>
                <a:off x="6546697" y="2334437"/>
                <a:ext cx="327739" cy="806914"/>
              </a:xfrm>
              <a:custGeom>
                <a:avLst/>
                <a:gdLst>
                  <a:gd name="connsiteX0" fmla="*/ 0 w 181356"/>
                  <a:gd name="connsiteY0" fmla="*/ 0 h 357092"/>
                  <a:gd name="connsiteX1" fmla="*/ 181356 w 181356"/>
                  <a:gd name="connsiteY1" fmla="*/ 0 h 357092"/>
                  <a:gd name="connsiteX2" fmla="*/ 181356 w 181356"/>
                  <a:gd name="connsiteY2" fmla="*/ 357092 h 357092"/>
                  <a:gd name="connsiteX3" fmla="*/ 0 w 181356"/>
                  <a:gd name="connsiteY3" fmla="*/ 357092 h 357092"/>
                </a:gdLst>
                <a:ahLst/>
                <a:cxnLst>
                  <a:cxn ang="0">
                    <a:pos x="connsiteX0" y="connsiteY0"/>
                  </a:cxn>
                  <a:cxn ang="0">
                    <a:pos x="connsiteX1" y="connsiteY1"/>
                  </a:cxn>
                  <a:cxn ang="0">
                    <a:pos x="connsiteX2" y="connsiteY2"/>
                  </a:cxn>
                  <a:cxn ang="0">
                    <a:pos x="connsiteX3" y="connsiteY3"/>
                  </a:cxn>
                </a:cxnLst>
                <a:rect l="l" t="t" r="r" b="b"/>
                <a:pathLst>
                  <a:path w="181356" h="357092">
                    <a:moveTo>
                      <a:pt x="0" y="0"/>
                    </a:moveTo>
                    <a:lnTo>
                      <a:pt x="181356" y="0"/>
                    </a:lnTo>
                    <a:lnTo>
                      <a:pt x="181356" y="357092"/>
                    </a:lnTo>
                    <a:lnTo>
                      <a:pt x="0" y="357092"/>
                    </a:lnTo>
                    <a:close/>
                  </a:path>
                </a:pathLst>
              </a:custGeom>
              <a:solidFill>
                <a:srgbClr val="C00000"/>
              </a:solidFill>
              <a:ln w="12700" cap="flat">
                <a:solidFill>
                  <a:srgbClr val="000000"/>
                </a:solid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247A66F3-D4CA-4B7A-A482-3789C5B2CAD8}"/>
                  </a:ext>
                </a:extLst>
              </p:cNvPr>
              <p:cNvSpPr/>
              <p:nvPr/>
            </p:nvSpPr>
            <p:spPr>
              <a:xfrm>
                <a:off x="4330845" y="3980551"/>
                <a:ext cx="327737" cy="44983"/>
              </a:xfrm>
              <a:custGeom>
                <a:avLst/>
                <a:gdLst>
                  <a:gd name="connsiteX0" fmla="*/ 0 w 181355"/>
                  <a:gd name="connsiteY0" fmla="*/ 0 h 19907"/>
                  <a:gd name="connsiteX1" fmla="*/ 181356 w 181355"/>
                  <a:gd name="connsiteY1" fmla="*/ 0 h 19907"/>
                  <a:gd name="connsiteX2" fmla="*/ 181356 w 181355"/>
                  <a:gd name="connsiteY2" fmla="*/ 19907 h 19907"/>
                  <a:gd name="connsiteX3" fmla="*/ 0 w 181355"/>
                  <a:gd name="connsiteY3" fmla="*/ 19907 h 19907"/>
                </a:gdLst>
                <a:ahLst/>
                <a:cxnLst>
                  <a:cxn ang="0">
                    <a:pos x="connsiteX0" y="connsiteY0"/>
                  </a:cxn>
                  <a:cxn ang="0">
                    <a:pos x="connsiteX1" y="connsiteY1"/>
                  </a:cxn>
                  <a:cxn ang="0">
                    <a:pos x="connsiteX2" y="connsiteY2"/>
                  </a:cxn>
                  <a:cxn ang="0">
                    <a:pos x="connsiteX3" y="connsiteY3"/>
                  </a:cxn>
                </a:cxnLst>
                <a:rect l="l" t="t" r="r" b="b"/>
                <a:pathLst>
                  <a:path w="181355" h="19907">
                    <a:moveTo>
                      <a:pt x="0" y="0"/>
                    </a:moveTo>
                    <a:lnTo>
                      <a:pt x="181356" y="0"/>
                    </a:lnTo>
                    <a:lnTo>
                      <a:pt x="181356" y="19907"/>
                    </a:lnTo>
                    <a:lnTo>
                      <a:pt x="0" y="19907"/>
                    </a:lnTo>
                    <a:close/>
                  </a:path>
                </a:pathLst>
              </a:custGeom>
              <a:solidFill>
                <a:srgbClr val="C00000"/>
              </a:solidFill>
              <a:ln w="12700" cap="flat">
                <a:solidFill>
                  <a:srgbClr val="000000"/>
                </a:solid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B43ADF6C-7C7A-4101-BFB1-8BE9CFB36DF5}"/>
                  </a:ext>
                </a:extLst>
              </p:cNvPr>
              <p:cNvSpPr/>
              <p:nvPr/>
            </p:nvSpPr>
            <p:spPr>
              <a:xfrm>
                <a:off x="4330845" y="4025749"/>
                <a:ext cx="327737" cy="155184"/>
              </a:xfrm>
              <a:custGeom>
                <a:avLst/>
                <a:gdLst>
                  <a:gd name="connsiteX0" fmla="*/ 0 w 181355"/>
                  <a:gd name="connsiteY0" fmla="*/ 0 h 68675"/>
                  <a:gd name="connsiteX1" fmla="*/ 181356 w 181355"/>
                  <a:gd name="connsiteY1" fmla="*/ 0 h 68675"/>
                  <a:gd name="connsiteX2" fmla="*/ 181356 w 181355"/>
                  <a:gd name="connsiteY2" fmla="*/ 68675 h 68675"/>
                  <a:gd name="connsiteX3" fmla="*/ 0 w 181355"/>
                  <a:gd name="connsiteY3" fmla="*/ 68675 h 68675"/>
                </a:gdLst>
                <a:ahLst/>
                <a:cxnLst>
                  <a:cxn ang="0">
                    <a:pos x="connsiteX0" y="connsiteY0"/>
                  </a:cxn>
                  <a:cxn ang="0">
                    <a:pos x="connsiteX1" y="connsiteY1"/>
                  </a:cxn>
                  <a:cxn ang="0">
                    <a:pos x="connsiteX2" y="connsiteY2"/>
                  </a:cxn>
                  <a:cxn ang="0">
                    <a:pos x="connsiteX3" y="connsiteY3"/>
                  </a:cxn>
                </a:cxnLst>
                <a:rect l="l" t="t" r="r" b="b"/>
                <a:pathLst>
                  <a:path w="181355" h="68675">
                    <a:moveTo>
                      <a:pt x="0" y="0"/>
                    </a:moveTo>
                    <a:lnTo>
                      <a:pt x="181356" y="0"/>
                    </a:lnTo>
                    <a:lnTo>
                      <a:pt x="181356" y="68675"/>
                    </a:lnTo>
                    <a:lnTo>
                      <a:pt x="0" y="68675"/>
                    </a:lnTo>
                    <a:close/>
                  </a:path>
                </a:pathLst>
              </a:custGeom>
              <a:solidFill>
                <a:srgbClr val="FF0000"/>
              </a:solidFill>
              <a:ln w="12700" cap="flat">
                <a:solidFill>
                  <a:srgbClr val="000000"/>
                </a:solidFill>
                <a:prstDash val="solid"/>
                <a:miter/>
              </a:ln>
            </p:spPr>
            <p:txBody>
              <a:bodyPr rtlCol="0" anchor="ctr"/>
              <a:lstStyle/>
              <a:p>
                <a:endParaRPr lang="en-US"/>
              </a:p>
            </p:txBody>
          </p:sp>
        </p:grpSp>
      </p:grpSp>
      <p:grpSp>
        <p:nvGrpSpPr>
          <p:cNvPr id="92" name="Group 91">
            <a:extLst>
              <a:ext uri="{FF2B5EF4-FFF2-40B4-BE49-F238E27FC236}">
                <a16:creationId xmlns:a16="http://schemas.microsoft.com/office/drawing/2014/main" id="{D43C3223-4254-82B5-DD72-A17998BC64CD}"/>
              </a:ext>
            </a:extLst>
          </p:cNvPr>
          <p:cNvGrpSpPr/>
          <p:nvPr/>
        </p:nvGrpSpPr>
        <p:grpSpPr>
          <a:xfrm>
            <a:off x="3028185" y="983962"/>
            <a:ext cx="6135942" cy="2891337"/>
            <a:chOff x="3028185" y="983962"/>
            <a:chExt cx="6135942" cy="2891337"/>
          </a:xfrm>
        </p:grpSpPr>
        <p:grpSp>
          <p:nvGrpSpPr>
            <p:cNvPr id="233" name="Group 232">
              <a:extLst>
                <a:ext uri="{FF2B5EF4-FFF2-40B4-BE49-F238E27FC236}">
                  <a16:creationId xmlns:a16="http://schemas.microsoft.com/office/drawing/2014/main" id="{AF1A0FBA-31D0-4869-836E-BA10016F9A5C}"/>
                </a:ext>
              </a:extLst>
            </p:cNvPr>
            <p:cNvGrpSpPr/>
            <p:nvPr/>
          </p:nvGrpSpPr>
          <p:grpSpPr>
            <a:xfrm>
              <a:off x="7162799" y="1308760"/>
              <a:ext cx="2001327" cy="292388"/>
              <a:chOff x="7543800" y="1614218"/>
              <a:chExt cx="2001327" cy="292388"/>
            </a:xfrm>
          </p:grpSpPr>
          <p:sp>
            <p:nvSpPr>
              <p:cNvPr id="237" name="TextBox 236">
                <a:extLst>
                  <a:ext uri="{FF2B5EF4-FFF2-40B4-BE49-F238E27FC236}">
                    <a16:creationId xmlns:a16="http://schemas.microsoft.com/office/drawing/2014/main" id="{99631281-FA68-4657-AC5C-C452CED017DB}"/>
                  </a:ext>
                </a:extLst>
              </p:cNvPr>
              <p:cNvSpPr txBox="1">
                <a:spLocks noChangeArrowheads="1"/>
              </p:cNvSpPr>
              <p:nvPr/>
            </p:nvSpPr>
            <p:spPr bwMode="auto">
              <a:xfrm>
                <a:off x="7779422" y="1614218"/>
                <a:ext cx="1765705" cy="292388"/>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Rest of World BEV</a:t>
                </a:r>
                <a:endParaRPr kumimoji="0" lang="en-US" sz="125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38" name="Rectangle 78">
                <a:extLst>
                  <a:ext uri="{FF2B5EF4-FFF2-40B4-BE49-F238E27FC236}">
                    <a16:creationId xmlns:a16="http://schemas.microsoft.com/office/drawing/2014/main" id="{D7F5454A-FEE1-4A9D-A9AA-3AF49B0F21B0}"/>
                  </a:ext>
                </a:extLst>
              </p:cNvPr>
              <p:cNvSpPr>
                <a:spLocks noChangeArrowheads="1"/>
              </p:cNvSpPr>
              <p:nvPr/>
            </p:nvSpPr>
            <p:spPr bwMode="auto">
              <a:xfrm>
                <a:off x="7543800" y="1693153"/>
                <a:ext cx="228600" cy="137160"/>
              </a:xfrm>
              <a:prstGeom prst="rect">
                <a:avLst/>
              </a:prstGeom>
              <a:solidFill>
                <a:srgbClr val="7F7F7F"/>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84" name="Group 283">
              <a:extLst>
                <a:ext uri="{FF2B5EF4-FFF2-40B4-BE49-F238E27FC236}">
                  <a16:creationId xmlns:a16="http://schemas.microsoft.com/office/drawing/2014/main" id="{3166C4ED-7868-4097-9093-3DEF5A0745AC}"/>
                </a:ext>
              </a:extLst>
            </p:cNvPr>
            <p:cNvGrpSpPr/>
            <p:nvPr/>
          </p:nvGrpSpPr>
          <p:grpSpPr>
            <a:xfrm>
              <a:off x="7162800" y="983962"/>
              <a:ext cx="2001327" cy="477054"/>
              <a:chOff x="7543801" y="1614218"/>
              <a:chExt cx="2001327" cy="477054"/>
            </a:xfrm>
          </p:grpSpPr>
          <p:sp>
            <p:nvSpPr>
              <p:cNvPr id="285" name="TextBox 284">
                <a:extLst>
                  <a:ext uri="{FF2B5EF4-FFF2-40B4-BE49-F238E27FC236}">
                    <a16:creationId xmlns:a16="http://schemas.microsoft.com/office/drawing/2014/main" id="{A9C3AAD9-D74C-431C-910E-804757844B30}"/>
                  </a:ext>
                </a:extLst>
              </p:cNvPr>
              <p:cNvSpPr txBox="1">
                <a:spLocks noChangeArrowheads="1"/>
              </p:cNvSpPr>
              <p:nvPr/>
            </p:nvSpPr>
            <p:spPr bwMode="auto">
              <a:xfrm>
                <a:off x="7779422" y="1614218"/>
                <a:ext cx="1765706" cy="477054"/>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Rest of World PHEV</a:t>
                </a:r>
                <a:endParaRPr kumimoji="0" lang="en-US" sz="125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86" name="Rectangle 78">
                <a:extLst>
                  <a:ext uri="{FF2B5EF4-FFF2-40B4-BE49-F238E27FC236}">
                    <a16:creationId xmlns:a16="http://schemas.microsoft.com/office/drawing/2014/main" id="{0D508A62-3E18-44FD-8FA2-AB05292D0F8F}"/>
                  </a:ext>
                </a:extLst>
              </p:cNvPr>
              <p:cNvSpPr>
                <a:spLocks noChangeArrowheads="1"/>
              </p:cNvSpPr>
              <p:nvPr/>
            </p:nvSpPr>
            <p:spPr bwMode="auto">
              <a:xfrm>
                <a:off x="7543801" y="1693153"/>
                <a:ext cx="228600" cy="137160"/>
              </a:xfrm>
              <a:prstGeom prst="rect">
                <a:avLst/>
              </a:prstGeom>
              <a:solidFill>
                <a:schemeClr val="tx1">
                  <a:lumMod val="85000"/>
                </a:schemeClr>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 name="Group 5">
              <a:extLst>
                <a:ext uri="{FF2B5EF4-FFF2-40B4-BE49-F238E27FC236}">
                  <a16:creationId xmlns:a16="http://schemas.microsoft.com/office/drawing/2014/main" id="{C93FEC04-0B24-4DDB-80D6-56755DBA8ECB}"/>
                </a:ext>
              </a:extLst>
            </p:cNvPr>
            <p:cNvGrpSpPr/>
            <p:nvPr/>
          </p:nvGrpSpPr>
          <p:grpSpPr>
            <a:xfrm>
              <a:off x="3028185" y="1335748"/>
              <a:ext cx="3444194" cy="2539551"/>
              <a:chOff x="3216291" y="1335748"/>
              <a:chExt cx="3658145" cy="2539551"/>
            </a:xfrm>
          </p:grpSpPr>
          <p:sp>
            <p:nvSpPr>
              <p:cNvPr id="49" name="Freeform: Shape 48">
                <a:extLst>
                  <a:ext uri="{FF2B5EF4-FFF2-40B4-BE49-F238E27FC236}">
                    <a16:creationId xmlns:a16="http://schemas.microsoft.com/office/drawing/2014/main" id="{EC391FF2-1017-48F7-830F-51EC626D925C}"/>
                  </a:ext>
                </a:extLst>
              </p:cNvPr>
              <p:cNvSpPr/>
              <p:nvPr/>
            </p:nvSpPr>
            <p:spPr>
              <a:xfrm>
                <a:off x="3216291" y="3856144"/>
                <a:ext cx="327737" cy="19155"/>
              </a:xfrm>
              <a:custGeom>
                <a:avLst/>
                <a:gdLst>
                  <a:gd name="connsiteX0" fmla="*/ 0 w 181355"/>
                  <a:gd name="connsiteY0" fmla="*/ 0 h 8477"/>
                  <a:gd name="connsiteX1" fmla="*/ 181356 w 181355"/>
                  <a:gd name="connsiteY1" fmla="*/ 0 h 8477"/>
                  <a:gd name="connsiteX2" fmla="*/ 181356 w 181355"/>
                  <a:gd name="connsiteY2" fmla="*/ 8477 h 8477"/>
                  <a:gd name="connsiteX3" fmla="*/ 0 w 181355"/>
                  <a:gd name="connsiteY3" fmla="*/ 8477 h 8477"/>
                </a:gdLst>
                <a:ahLst/>
                <a:cxnLst>
                  <a:cxn ang="0">
                    <a:pos x="connsiteX0" y="connsiteY0"/>
                  </a:cxn>
                  <a:cxn ang="0">
                    <a:pos x="connsiteX1" y="connsiteY1"/>
                  </a:cxn>
                  <a:cxn ang="0">
                    <a:pos x="connsiteX2" y="connsiteY2"/>
                  </a:cxn>
                  <a:cxn ang="0">
                    <a:pos x="connsiteX3" y="connsiteY3"/>
                  </a:cxn>
                </a:cxnLst>
                <a:rect l="l" t="t" r="r" b="b"/>
                <a:pathLst>
                  <a:path w="181355" h="8477">
                    <a:moveTo>
                      <a:pt x="0" y="0"/>
                    </a:moveTo>
                    <a:lnTo>
                      <a:pt x="181356" y="0"/>
                    </a:lnTo>
                    <a:lnTo>
                      <a:pt x="181356" y="8477"/>
                    </a:lnTo>
                    <a:lnTo>
                      <a:pt x="0" y="8477"/>
                    </a:lnTo>
                    <a:close/>
                  </a:path>
                </a:pathLst>
              </a:custGeom>
              <a:solidFill>
                <a:srgbClr val="7F7F7F"/>
              </a:solidFill>
              <a:ln w="12700" cap="flat">
                <a:solidFill>
                  <a:srgbClr val="000000"/>
                </a:solid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4E3E51C2-C096-492E-BC6E-5B4F7B95EF20}"/>
                  </a:ext>
                </a:extLst>
              </p:cNvPr>
              <p:cNvSpPr/>
              <p:nvPr/>
            </p:nvSpPr>
            <p:spPr>
              <a:xfrm>
                <a:off x="3216291" y="3836989"/>
                <a:ext cx="327737" cy="19155"/>
              </a:xfrm>
              <a:custGeom>
                <a:avLst/>
                <a:gdLst>
                  <a:gd name="connsiteX0" fmla="*/ 0 w 181355"/>
                  <a:gd name="connsiteY0" fmla="*/ 0 h 8477"/>
                  <a:gd name="connsiteX1" fmla="*/ 181356 w 181355"/>
                  <a:gd name="connsiteY1" fmla="*/ 0 h 8477"/>
                  <a:gd name="connsiteX2" fmla="*/ 181356 w 181355"/>
                  <a:gd name="connsiteY2" fmla="*/ 8477 h 8477"/>
                  <a:gd name="connsiteX3" fmla="*/ 0 w 181355"/>
                  <a:gd name="connsiteY3" fmla="*/ 8477 h 8477"/>
                </a:gdLst>
                <a:ahLst/>
                <a:cxnLst>
                  <a:cxn ang="0">
                    <a:pos x="connsiteX0" y="connsiteY0"/>
                  </a:cxn>
                  <a:cxn ang="0">
                    <a:pos x="connsiteX1" y="connsiteY1"/>
                  </a:cxn>
                  <a:cxn ang="0">
                    <a:pos x="connsiteX2" y="connsiteY2"/>
                  </a:cxn>
                  <a:cxn ang="0">
                    <a:pos x="connsiteX3" y="connsiteY3"/>
                  </a:cxn>
                </a:cxnLst>
                <a:rect l="l" t="t" r="r" b="b"/>
                <a:pathLst>
                  <a:path w="181355" h="8477">
                    <a:moveTo>
                      <a:pt x="0" y="0"/>
                    </a:moveTo>
                    <a:lnTo>
                      <a:pt x="181356" y="0"/>
                    </a:lnTo>
                    <a:lnTo>
                      <a:pt x="181356" y="8477"/>
                    </a:lnTo>
                    <a:lnTo>
                      <a:pt x="0" y="8477"/>
                    </a:lnTo>
                    <a:close/>
                  </a:path>
                </a:pathLst>
              </a:custGeom>
              <a:solidFill>
                <a:srgbClr val="D9D9D9"/>
              </a:solidFill>
              <a:ln w="12700" cap="flat">
                <a:solidFill>
                  <a:srgbClr val="000000"/>
                </a:solid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2471672E-169A-49B3-85A4-95CB7EA19D15}"/>
                  </a:ext>
                </a:extLst>
              </p:cNvPr>
              <p:cNvSpPr/>
              <p:nvPr/>
            </p:nvSpPr>
            <p:spPr>
              <a:xfrm>
                <a:off x="3773654" y="3822785"/>
                <a:ext cx="327737" cy="15712"/>
              </a:xfrm>
              <a:custGeom>
                <a:avLst/>
                <a:gdLst>
                  <a:gd name="connsiteX0" fmla="*/ 0 w 181355"/>
                  <a:gd name="connsiteY0" fmla="*/ 0 h 6953"/>
                  <a:gd name="connsiteX1" fmla="*/ 181356 w 181355"/>
                  <a:gd name="connsiteY1" fmla="*/ 0 h 6953"/>
                  <a:gd name="connsiteX2" fmla="*/ 181356 w 181355"/>
                  <a:gd name="connsiteY2" fmla="*/ 6953 h 6953"/>
                  <a:gd name="connsiteX3" fmla="*/ 0 w 181355"/>
                  <a:gd name="connsiteY3" fmla="*/ 6953 h 6953"/>
                </a:gdLst>
                <a:ahLst/>
                <a:cxnLst>
                  <a:cxn ang="0">
                    <a:pos x="connsiteX0" y="connsiteY0"/>
                  </a:cxn>
                  <a:cxn ang="0">
                    <a:pos x="connsiteX1" y="connsiteY1"/>
                  </a:cxn>
                  <a:cxn ang="0">
                    <a:pos x="connsiteX2" y="connsiteY2"/>
                  </a:cxn>
                  <a:cxn ang="0">
                    <a:pos x="connsiteX3" y="connsiteY3"/>
                  </a:cxn>
                </a:cxnLst>
                <a:rect l="l" t="t" r="r" b="b"/>
                <a:pathLst>
                  <a:path w="181355" h="6953">
                    <a:moveTo>
                      <a:pt x="0" y="0"/>
                    </a:moveTo>
                    <a:lnTo>
                      <a:pt x="181356" y="0"/>
                    </a:lnTo>
                    <a:lnTo>
                      <a:pt x="181356" y="6953"/>
                    </a:lnTo>
                    <a:lnTo>
                      <a:pt x="0" y="6953"/>
                    </a:lnTo>
                    <a:close/>
                  </a:path>
                </a:pathLst>
              </a:custGeom>
              <a:solidFill>
                <a:srgbClr val="D9D9D9"/>
              </a:solidFill>
              <a:ln w="12700" cap="flat">
                <a:solidFill>
                  <a:srgbClr val="000000"/>
                </a:solidFill>
                <a:prstDash val="solid"/>
                <a:miter/>
              </a:ln>
            </p:spPr>
            <p:txBody>
              <a:bodyPr rtlCol="0" anchor="ctr"/>
              <a:lstStyle/>
              <a:p>
                <a:r>
                  <a:rPr lang="en-US" dirty="0"/>
                  <a:t> </a:t>
                </a:r>
              </a:p>
            </p:txBody>
          </p:sp>
          <p:sp>
            <p:nvSpPr>
              <p:cNvPr id="172" name="Freeform: Shape 171">
                <a:extLst>
                  <a:ext uri="{FF2B5EF4-FFF2-40B4-BE49-F238E27FC236}">
                    <a16:creationId xmlns:a16="http://schemas.microsoft.com/office/drawing/2014/main" id="{865309C9-9007-4B9F-A490-5EBAA5461017}"/>
                  </a:ext>
                </a:extLst>
              </p:cNvPr>
              <p:cNvSpPr/>
              <p:nvPr/>
            </p:nvSpPr>
            <p:spPr>
              <a:xfrm>
                <a:off x="3773654" y="3838282"/>
                <a:ext cx="327737" cy="17863"/>
              </a:xfrm>
              <a:custGeom>
                <a:avLst/>
                <a:gdLst>
                  <a:gd name="connsiteX0" fmla="*/ 0 w 181355"/>
                  <a:gd name="connsiteY0" fmla="*/ 0 h 7905"/>
                  <a:gd name="connsiteX1" fmla="*/ 181356 w 181355"/>
                  <a:gd name="connsiteY1" fmla="*/ 0 h 7905"/>
                  <a:gd name="connsiteX2" fmla="*/ 181356 w 181355"/>
                  <a:gd name="connsiteY2" fmla="*/ 7906 h 7905"/>
                  <a:gd name="connsiteX3" fmla="*/ 0 w 181355"/>
                  <a:gd name="connsiteY3" fmla="*/ 7906 h 7905"/>
                </a:gdLst>
                <a:ahLst/>
                <a:cxnLst>
                  <a:cxn ang="0">
                    <a:pos x="connsiteX0" y="connsiteY0"/>
                  </a:cxn>
                  <a:cxn ang="0">
                    <a:pos x="connsiteX1" y="connsiteY1"/>
                  </a:cxn>
                  <a:cxn ang="0">
                    <a:pos x="connsiteX2" y="connsiteY2"/>
                  </a:cxn>
                  <a:cxn ang="0">
                    <a:pos x="connsiteX3" y="connsiteY3"/>
                  </a:cxn>
                </a:cxnLst>
                <a:rect l="l" t="t" r="r" b="b"/>
                <a:pathLst>
                  <a:path w="181355" h="7905">
                    <a:moveTo>
                      <a:pt x="0" y="0"/>
                    </a:moveTo>
                    <a:lnTo>
                      <a:pt x="181356" y="0"/>
                    </a:lnTo>
                    <a:lnTo>
                      <a:pt x="181356" y="7906"/>
                    </a:lnTo>
                    <a:lnTo>
                      <a:pt x="0" y="7906"/>
                    </a:lnTo>
                    <a:close/>
                  </a:path>
                </a:pathLst>
              </a:custGeom>
              <a:solidFill>
                <a:srgbClr val="7F7F7F"/>
              </a:solidFill>
              <a:ln w="12700" cap="flat">
                <a:solidFill>
                  <a:srgbClr val="000000"/>
                </a:solid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528454FC-9FA4-426D-AA18-60822762A8BA}"/>
                  </a:ext>
                </a:extLst>
              </p:cNvPr>
              <p:cNvSpPr/>
              <p:nvPr/>
            </p:nvSpPr>
            <p:spPr>
              <a:xfrm>
                <a:off x="4881666" y="3097228"/>
                <a:ext cx="327737" cy="26043"/>
              </a:xfrm>
              <a:custGeom>
                <a:avLst/>
                <a:gdLst>
                  <a:gd name="connsiteX0" fmla="*/ 0 w 181355"/>
                  <a:gd name="connsiteY0" fmla="*/ 0 h 11525"/>
                  <a:gd name="connsiteX1" fmla="*/ 181356 w 181355"/>
                  <a:gd name="connsiteY1" fmla="*/ 0 h 11525"/>
                  <a:gd name="connsiteX2" fmla="*/ 181356 w 181355"/>
                  <a:gd name="connsiteY2" fmla="*/ 11525 h 11525"/>
                  <a:gd name="connsiteX3" fmla="*/ 0 w 181355"/>
                  <a:gd name="connsiteY3" fmla="*/ 11525 h 11525"/>
                </a:gdLst>
                <a:ahLst/>
                <a:cxnLst>
                  <a:cxn ang="0">
                    <a:pos x="connsiteX0" y="connsiteY0"/>
                  </a:cxn>
                  <a:cxn ang="0">
                    <a:pos x="connsiteX1" y="connsiteY1"/>
                  </a:cxn>
                  <a:cxn ang="0">
                    <a:pos x="connsiteX2" y="connsiteY2"/>
                  </a:cxn>
                  <a:cxn ang="0">
                    <a:pos x="connsiteX3" y="connsiteY3"/>
                  </a:cxn>
                </a:cxnLst>
                <a:rect l="l" t="t" r="r" b="b"/>
                <a:pathLst>
                  <a:path w="181355" h="11525">
                    <a:moveTo>
                      <a:pt x="0" y="0"/>
                    </a:moveTo>
                    <a:lnTo>
                      <a:pt x="181356" y="0"/>
                    </a:lnTo>
                    <a:lnTo>
                      <a:pt x="181356" y="11525"/>
                    </a:lnTo>
                    <a:lnTo>
                      <a:pt x="0" y="11525"/>
                    </a:lnTo>
                    <a:close/>
                  </a:path>
                </a:pathLst>
              </a:custGeom>
              <a:solidFill>
                <a:srgbClr val="D9D9D9"/>
              </a:solidFill>
              <a:ln w="12700" cap="flat">
                <a:solidFill>
                  <a:srgbClr val="000000"/>
                </a:solid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676864B5-3AFC-48F4-BC15-97B4E6A11016}"/>
                  </a:ext>
                </a:extLst>
              </p:cNvPr>
              <p:cNvSpPr/>
              <p:nvPr/>
            </p:nvSpPr>
            <p:spPr>
              <a:xfrm>
                <a:off x="4881666" y="3123271"/>
                <a:ext cx="327737" cy="37664"/>
              </a:xfrm>
              <a:custGeom>
                <a:avLst/>
                <a:gdLst>
                  <a:gd name="connsiteX0" fmla="*/ 0 w 181355"/>
                  <a:gd name="connsiteY0" fmla="*/ 0 h 16668"/>
                  <a:gd name="connsiteX1" fmla="*/ 181356 w 181355"/>
                  <a:gd name="connsiteY1" fmla="*/ 0 h 16668"/>
                  <a:gd name="connsiteX2" fmla="*/ 181356 w 181355"/>
                  <a:gd name="connsiteY2" fmla="*/ 16669 h 16668"/>
                  <a:gd name="connsiteX3" fmla="*/ 0 w 181355"/>
                  <a:gd name="connsiteY3" fmla="*/ 16669 h 16668"/>
                </a:gdLst>
                <a:ahLst/>
                <a:cxnLst>
                  <a:cxn ang="0">
                    <a:pos x="connsiteX0" y="connsiteY0"/>
                  </a:cxn>
                  <a:cxn ang="0">
                    <a:pos x="connsiteX1" y="connsiteY1"/>
                  </a:cxn>
                  <a:cxn ang="0">
                    <a:pos x="connsiteX2" y="connsiteY2"/>
                  </a:cxn>
                  <a:cxn ang="0">
                    <a:pos x="connsiteX3" y="connsiteY3"/>
                  </a:cxn>
                </a:cxnLst>
                <a:rect l="l" t="t" r="r" b="b"/>
                <a:pathLst>
                  <a:path w="181355" h="16668">
                    <a:moveTo>
                      <a:pt x="0" y="0"/>
                    </a:moveTo>
                    <a:lnTo>
                      <a:pt x="181356" y="0"/>
                    </a:lnTo>
                    <a:lnTo>
                      <a:pt x="181356" y="16669"/>
                    </a:lnTo>
                    <a:lnTo>
                      <a:pt x="0" y="16669"/>
                    </a:lnTo>
                    <a:close/>
                  </a:path>
                </a:pathLst>
              </a:custGeom>
              <a:solidFill>
                <a:srgbClr val="7F7F7F"/>
              </a:solidFill>
              <a:ln w="12700" cap="flat">
                <a:solidFill>
                  <a:srgbClr val="000000"/>
                </a:solidFill>
                <a:prstDash val="solid"/>
                <a:miter/>
              </a:ln>
            </p:spPr>
            <p:txBody>
              <a:bodyPr rtlCol="0" anchor="ctr"/>
              <a:lstStyle/>
              <a:p>
                <a:endParaRPr lang="en-US"/>
              </a:p>
            </p:txBody>
          </p:sp>
          <p:sp>
            <p:nvSpPr>
              <p:cNvPr id="1027" name="Freeform: Shape 1026">
                <a:extLst>
                  <a:ext uri="{FF2B5EF4-FFF2-40B4-BE49-F238E27FC236}">
                    <a16:creationId xmlns:a16="http://schemas.microsoft.com/office/drawing/2014/main" id="{E27D532B-94B6-4F18-BB2F-E1E563454023}"/>
                  </a:ext>
                </a:extLst>
              </p:cNvPr>
              <p:cNvSpPr/>
              <p:nvPr/>
            </p:nvSpPr>
            <p:spPr>
              <a:xfrm>
                <a:off x="5437308" y="2497154"/>
                <a:ext cx="327739" cy="45413"/>
              </a:xfrm>
              <a:custGeom>
                <a:avLst/>
                <a:gdLst>
                  <a:gd name="connsiteX0" fmla="*/ 0 w 181356"/>
                  <a:gd name="connsiteY0" fmla="*/ 0 h 20097"/>
                  <a:gd name="connsiteX1" fmla="*/ 181356 w 181356"/>
                  <a:gd name="connsiteY1" fmla="*/ 0 h 20097"/>
                  <a:gd name="connsiteX2" fmla="*/ 181356 w 181356"/>
                  <a:gd name="connsiteY2" fmla="*/ 20098 h 20097"/>
                  <a:gd name="connsiteX3" fmla="*/ 0 w 181356"/>
                  <a:gd name="connsiteY3" fmla="*/ 20098 h 20097"/>
                </a:gdLst>
                <a:ahLst/>
                <a:cxnLst>
                  <a:cxn ang="0">
                    <a:pos x="connsiteX0" y="connsiteY0"/>
                  </a:cxn>
                  <a:cxn ang="0">
                    <a:pos x="connsiteX1" y="connsiteY1"/>
                  </a:cxn>
                  <a:cxn ang="0">
                    <a:pos x="connsiteX2" y="connsiteY2"/>
                  </a:cxn>
                  <a:cxn ang="0">
                    <a:pos x="connsiteX3" y="connsiteY3"/>
                  </a:cxn>
                </a:cxnLst>
                <a:rect l="l" t="t" r="r" b="b"/>
                <a:pathLst>
                  <a:path w="181356" h="20097">
                    <a:moveTo>
                      <a:pt x="0" y="0"/>
                    </a:moveTo>
                    <a:lnTo>
                      <a:pt x="181356" y="0"/>
                    </a:lnTo>
                    <a:lnTo>
                      <a:pt x="181356" y="20098"/>
                    </a:lnTo>
                    <a:lnTo>
                      <a:pt x="0" y="20098"/>
                    </a:lnTo>
                    <a:close/>
                  </a:path>
                </a:pathLst>
              </a:custGeom>
              <a:solidFill>
                <a:srgbClr val="D9D9D9"/>
              </a:solidFill>
              <a:ln w="12700" cap="flat">
                <a:solidFill>
                  <a:srgbClr val="000000"/>
                </a:solidFill>
                <a:prstDash val="solid"/>
                <a:miter/>
              </a:ln>
            </p:spPr>
            <p:txBody>
              <a:bodyPr rtlCol="0" anchor="ctr"/>
              <a:lstStyle/>
              <a:p>
                <a:endParaRPr lang="en-US"/>
              </a:p>
            </p:txBody>
          </p:sp>
          <p:sp>
            <p:nvSpPr>
              <p:cNvPr id="1029" name="Freeform: Shape 1028">
                <a:extLst>
                  <a:ext uri="{FF2B5EF4-FFF2-40B4-BE49-F238E27FC236}">
                    <a16:creationId xmlns:a16="http://schemas.microsoft.com/office/drawing/2014/main" id="{7F9493EA-7908-49E3-BC5A-5739819F7181}"/>
                  </a:ext>
                </a:extLst>
              </p:cNvPr>
              <p:cNvSpPr/>
              <p:nvPr/>
            </p:nvSpPr>
            <p:spPr>
              <a:xfrm>
                <a:off x="5437308" y="2542569"/>
                <a:ext cx="327739" cy="56176"/>
              </a:xfrm>
              <a:custGeom>
                <a:avLst/>
                <a:gdLst>
                  <a:gd name="connsiteX0" fmla="*/ 0 w 181356"/>
                  <a:gd name="connsiteY0" fmla="*/ 0 h 24860"/>
                  <a:gd name="connsiteX1" fmla="*/ 181356 w 181356"/>
                  <a:gd name="connsiteY1" fmla="*/ 0 h 24860"/>
                  <a:gd name="connsiteX2" fmla="*/ 181356 w 181356"/>
                  <a:gd name="connsiteY2" fmla="*/ 24860 h 24860"/>
                  <a:gd name="connsiteX3" fmla="*/ 0 w 181356"/>
                  <a:gd name="connsiteY3" fmla="*/ 24860 h 24860"/>
                </a:gdLst>
                <a:ahLst/>
                <a:cxnLst>
                  <a:cxn ang="0">
                    <a:pos x="connsiteX0" y="connsiteY0"/>
                  </a:cxn>
                  <a:cxn ang="0">
                    <a:pos x="connsiteX1" y="connsiteY1"/>
                  </a:cxn>
                  <a:cxn ang="0">
                    <a:pos x="connsiteX2" y="connsiteY2"/>
                  </a:cxn>
                  <a:cxn ang="0">
                    <a:pos x="connsiteX3" y="connsiteY3"/>
                  </a:cxn>
                </a:cxnLst>
                <a:rect l="l" t="t" r="r" b="b"/>
                <a:pathLst>
                  <a:path w="181356" h="24860">
                    <a:moveTo>
                      <a:pt x="0" y="0"/>
                    </a:moveTo>
                    <a:lnTo>
                      <a:pt x="181356" y="0"/>
                    </a:lnTo>
                    <a:lnTo>
                      <a:pt x="181356" y="24860"/>
                    </a:lnTo>
                    <a:lnTo>
                      <a:pt x="0" y="24860"/>
                    </a:lnTo>
                    <a:close/>
                  </a:path>
                </a:pathLst>
              </a:custGeom>
              <a:solidFill>
                <a:srgbClr val="7F7F7F"/>
              </a:solidFill>
              <a:ln w="12700" cap="flat">
                <a:solidFill>
                  <a:srgbClr val="000000"/>
                </a:solidFill>
                <a:prstDash val="solid"/>
                <a:miter/>
              </a:ln>
            </p:spPr>
            <p:txBody>
              <a:bodyPr rtlCol="0" anchor="ctr"/>
              <a:lstStyle/>
              <a:p>
                <a:endParaRPr lang="en-US"/>
              </a:p>
            </p:txBody>
          </p:sp>
          <p:sp>
            <p:nvSpPr>
              <p:cNvPr id="1036" name="Freeform: Shape 1035">
                <a:extLst>
                  <a:ext uri="{FF2B5EF4-FFF2-40B4-BE49-F238E27FC236}">
                    <a16:creationId xmlns:a16="http://schemas.microsoft.com/office/drawing/2014/main" id="{0115BA24-86AE-4A59-A565-658AB160959C}"/>
                  </a:ext>
                </a:extLst>
              </p:cNvPr>
              <p:cNvSpPr/>
              <p:nvPr/>
            </p:nvSpPr>
            <p:spPr>
              <a:xfrm>
                <a:off x="5991572" y="1987908"/>
                <a:ext cx="327739" cy="110629"/>
              </a:xfrm>
              <a:custGeom>
                <a:avLst/>
                <a:gdLst>
                  <a:gd name="connsiteX0" fmla="*/ 0 w 181356"/>
                  <a:gd name="connsiteY0" fmla="*/ 0 h 48958"/>
                  <a:gd name="connsiteX1" fmla="*/ 181356 w 181356"/>
                  <a:gd name="connsiteY1" fmla="*/ 0 h 48958"/>
                  <a:gd name="connsiteX2" fmla="*/ 181356 w 181356"/>
                  <a:gd name="connsiteY2" fmla="*/ 48958 h 48958"/>
                  <a:gd name="connsiteX3" fmla="*/ 0 w 181356"/>
                  <a:gd name="connsiteY3" fmla="*/ 48958 h 48958"/>
                </a:gdLst>
                <a:ahLst/>
                <a:cxnLst>
                  <a:cxn ang="0">
                    <a:pos x="connsiteX0" y="connsiteY0"/>
                  </a:cxn>
                  <a:cxn ang="0">
                    <a:pos x="connsiteX1" y="connsiteY1"/>
                  </a:cxn>
                  <a:cxn ang="0">
                    <a:pos x="connsiteX2" y="connsiteY2"/>
                  </a:cxn>
                  <a:cxn ang="0">
                    <a:pos x="connsiteX3" y="connsiteY3"/>
                  </a:cxn>
                </a:cxnLst>
                <a:rect l="l" t="t" r="r" b="b"/>
                <a:pathLst>
                  <a:path w="181356" h="48958">
                    <a:moveTo>
                      <a:pt x="0" y="0"/>
                    </a:moveTo>
                    <a:lnTo>
                      <a:pt x="181356" y="0"/>
                    </a:lnTo>
                    <a:lnTo>
                      <a:pt x="181356" y="48958"/>
                    </a:lnTo>
                    <a:lnTo>
                      <a:pt x="0" y="48958"/>
                    </a:lnTo>
                    <a:close/>
                  </a:path>
                </a:pathLst>
              </a:custGeom>
              <a:solidFill>
                <a:srgbClr val="7F7F7F"/>
              </a:solidFill>
              <a:ln w="12700" cap="flat">
                <a:solidFill>
                  <a:srgbClr val="000000"/>
                </a:solidFill>
                <a:prstDash val="solid"/>
                <a:miter/>
              </a:ln>
            </p:spPr>
            <p:txBody>
              <a:bodyPr rtlCol="0" anchor="ctr"/>
              <a:lstStyle/>
              <a:p>
                <a:endParaRPr lang="en-US"/>
              </a:p>
            </p:txBody>
          </p:sp>
          <p:sp>
            <p:nvSpPr>
              <p:cNvPr id="1038" name="Freeform: Shape 1037">
                <a:extLst>
                  <a:ext uri="{FF2B5EF4-FFF2-40B4-BE49-F238E27FC236}">
                    <a16:creationId xmlns:a16="http://schemas.microsoft.com/office/drawing/2014/main" id="{C09C45E0-EC60-4BD4-8C42-896F6324E4E7}"/>
                  </a:ext>
                </a:extLst>
              </p:cNvPr>
              <p:cNvSpPr/>
              <p:nvPr/>
            </p:nvSpPr>
            <p:spPr>
              <a:xfrm>
                <a:off x="5991572" y="1932593"/>
                <a:ext cx="327739" cy="55315"/>
              </a:xfrm>
              <a:custGeom>
                <a:avLst/>
                <a:gdLst>
                  <a:gd name="connsiteX0" fmla="*/ 0 w 181356"/>
                  <a:gd name="connsiteY0" fmla="*/ 0 h 24479"/>
                  <a:gd name="connsiteX1" fmla="*/ 181356 w 181356"/>
                  <a:gd name="connsiteY1" fmla="*/ 0 h 24479"/>
                  <a:gd name="connsiteX2" fmla="*/ 181356 w 181356"/>
                  <a:gd name="connsiteY2" fmla="*/ 24479 h 24479"/>
                  <a:gd name="connsiteX3" fmla="*/ 0 w 181356"/>
                  <a:gd name="connsiteY3" fmla="*/ 24479 h 24479"/>
                </a:gdLst>
                <a:ahLst/>
                <a:cxnLst>
                  <a:cxn ang="0">
                    <a:pos x="connsiteX0" y="connsiteY0"/>
                  </a:cxn>
                  <a:cxn ang="0">
                    <a:pos x="connsiteX1" y="connsiteY1"/>
                  </a:cxn>
                  <a:cxn ang="0">
                    <a:pos x="connsiteX2" y="connsiteY2"/>
                  </a:cxn>
                  <a:cxn ang="0">
                    <a:pos x="connsiteX3" y="connsiteY3"/>
                  </a:cxn>
                </a:cxnLst>
                <a:rect l="l" t="t" r="r" b="b"/>
                <a:pathLst>
                  <a:path w="181356" h="24479">
                    <a:moveTo>
                      <a:pt x="0" y="0"/>
                    </a:moveTo>
                    <a:lnTo>
                      <a:pt x="181356" y="0"/>
                    </a:lnTo>
                    <a:lnTo>
                      <a:pt x="181356" y="24479"/>
                    </a:lnTo>
                    <a:lnTo>
                      <a:pt x="0" y="24479"/>
                    </a:lnTo>
                    <a:close/>
                  </a:path>
                </a:pathLst>
              </a:custGeom>
              <a:solidFill>
                <a:srgbClr val="D9D9D9"/>
              </a:solidFill>
              <a:ln w="12700" cap="flat">
                <a:solidFill>
                  <a:srgbClr val="000000"/>
                </a:solidFill>
                <a:prstDash val="solid"/>
                <a:miter/>
              </a:ln>
            </p:spPr>
            <p:txBody>
              <a:bodyPr rtlCol="0" anchor="ctr"/>
              <a:lstStyle/>
              <a:p>
                <a:endParaRPr lang="en-US"/>
              </a:p>
            </p:txBody>
          </p:sp>
          <p:sp>
            <p:nvSpPr>
              <p:cNvPr id="1043" name="Freeform: Shape 1042">
                <a:extLst>
                  <a:ext uri="{FF2B5EF4-FFF2-40B4-BE49-F238E27FC236}">
                    <a16:creationId xmlns:a16="http://schemas.microsoft.com/office/drawing/2014/main" id="{7CA41064-8B67-4E64-A37A-13B457D9FEC1}"/>
                  </a:ext>
                </a:extLst>
              </p:cNvPr>
              <p:cNvSpPr/>
              <p:nvPr/>
            </p:nvSpPr>
            <p:spPr>
              <a:xfrm>
                <a:off x="6546697" y="1335748"/>
                <a:ext cx="327739" cy="62632"/>
              </a:xfrm>
              <a:custGeom>
                <a:avLst/>
                <a:gdLst>
                  <a:gd name="connsiteX0" fmla="*/ 0 w 181356"/>
                  <a:gd name="connsiteY0" fmla="*/ 0 h 27717"/>
                  <a:gd name="connsiteX1" fmla="*/ 181356 w 181356"/>
                  <a:gd name="connsiteY1" fmla="*/ 0 h 27717"/>
                  <a:gd name="connsiteX2" fmla="*/ 181356 w 181356"/>
                  <a:gd name="connsiteY2" fmla="*/ 27718 h 27717"/>
                  <a:gd name="connsiteX3" fmla="*/ 0 w 181356"/>
                  <a:gd name="connsiteY3" fmla="*/ 27718 h 27717"/>
                </a:gdLst>
                <a:ahLst/>
                <a:cxnLst>
                  <a:cxn ang="0">
                    <a:pos x="connsiteX0" y="connsiteY0"/>
                  </a:cxn>
                  <a:cxn ang="0">
                    <a:pos x="connsiteX1" y="connsiteY1"/>
                  </a:cxn>
                  <a:cxn ang="0">
                    <a:pos x="connsiteX2" y="connsiteY2"/>
                  </a:cxn>
                  <a:cxn ang="0">
                    <a:pos x="connsiteX3" y="connsiteY3"/>
                  </a:cxn>
                </a:cxnLst>
                <a:rect l="l" t="t" r="r" b="b"/>
                <a:pathLst>
                  <a:path w="181356" h="27717">
                    <a:moveTo>
                      <a:pt x="0" y="0"/>
                    </a:moveTo>
                    <a:lnTo>
                      <a:pt x="181356" y="0"/>
                    </a:lnTo>
                    <a:lnTo>
                      <a:pt x="181356" y="27718"/>
                    </a:lnTo>
                    <a:lnTo>
                      <a:pt x="0" y="27718"/>
                    </a:lnTo>
                    <a:close/>
                  </a:path>
                </a:pathLst>
              </a:custGeom>
              <a:solidFill>
                <a:srgbClr val="D9D9D9"/>
              </a:solidFill>
              <a:ln w="12700" cap="flat">
                <a:solidFill>
                  <a:srgbClr val="000000"/>
                </a:solidFill>
                <a:prstDash val="solid"/>
                <a:miter/>
              </a:ln>
            </p:spPr>
            <p:txBody>
              <a:bodyPr rtlCol="0" anchor="ctr"/>
              <a:lstStyle/>
              <a:p>
                <a:endParaRPr lang="en-US"/>
              </a:p>
            </p:txBody>
          </p:sp>
          <p:sp>
            <p:nvSpPr>
              <p:cNvPr id="1044" name="Freeform: Shape 1043">
                <a:extLst>
                  <a:ext uri="{FF2B5EF4-FFF2-40B4-BE49-F238E27FC236}">
                    <a16:creationId xmlns:a16="http://schemas.microsoft.com/office/drawing/2014/main" id="{88AF07B9-F28C-49C4-B2A2-8B3432CB9E4E}"/>
                  </a:ext>
                </a:extLst>
              </p:cNvPr>
              <p:cNvSpPr/>
              <p:nvPr/>
            </p:nvSpPr>
            <p:spPr>
              <a:xfrm>
                <a:off x="6546697" y="1398382"/>
                <a:ext cx="327739" cy="160349"/>
              </a:xfrm>
              <a:custGeom>
                <a:avLst/>
                <a:gdLst>
                  <a:gd name="connsiteX0" fmla="*/ 0 w 181356"/>
                  <a:gd name="connsiteY0" fmla="*/ 0 h 70961"/>
                  <a:gd name="connsiteX1" fmla="*/ 181356 w 181356"/>
                  <a:gd name="connsiteY1" fmla="*/ 0 h 70961"/>
                  <a:gd name="connsiteX2" fmla="*/ 181356 w 181356"/>
                  <a:gd name="connsiteY2" fmla="*/ 70961 h 70961"/>
                  <a:gd name="connsiteX3" fmla="*/ 0 w 181356"/>
                  <a:gd name="connsiteY3" fmla="*/ 70961 h 70961"/>
                </a:gdLst>
                <a:ahLst/>
                <a:cxnLst>
                  <a:cxn ang="0">
                    <a:pos x="connsiteX0" y="connsiteY0"/>
                  </a:cxn>
                  <a:cxn ang="0">
                    <a:pos x="connsiteX1" y="connsiteY1"/>
                  </a:cxn>
                  <a:cxn ang="0">
                    <a:pos x="connsiteX2" y="connsiteY2"/>
                  </a:cxn>
                  <a:cxn ang="0">
                    <a:pos x="connsiteX3" y="connsiteY3"/>
                  </a:cxn>
                </a:cxnLst>
                <a:rect l="l" t="t" r="r" b="b"/>
                <a:pathLst>
                  <a:path w="181356" h="70961">
                    <a:moveTo>
                      <a:pt x="0" y="0"/>
                    </a:moveTo>
                    <a:lnTo>
                      <a:pt x="181356" y="0"/>
                    </a:lnTo>
                    <a:lnTo>
                      <a:pt x="181356" y="70961"/>
                    </a:lnTo>
                    <a:lnTo>
                      <a:pt x="0" y="70961"/>
                    </a:lnTo>
                    <a:close/>
                  </a:path>
                </a:pathLst>
              </a:custGeom>
              <a:solidFill>
                <a:srgbClr val="7F7F7F"/>
              </a:solidFill>
              <a:ln w="12700" cap="flat">
                <a:solidFill>
                  <a:srgbClr val="000000"/>
                </a:solid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48B3E5ED-123B-4D6A-9753-15AD38F747DD}"/>
                  </a:ext>
                </a:extLst>
              </p:cNvPr>
              <p:cNvSpPr/>
              <p:nvPr/>
            </p:nvSpPr>
            <p:spPr>
              <a:xfrm>
                <a:off x="4330845" y="3687698"/>
                <a:ext cx="327737" cy="22384"/>
              </a:xfrm>
              <a:custGeom>
                <a:avLst/>
                <a:gdLst>
                  <a:gd name="connsiteX0" fmla="*/ 0 w 181355"/>
                  <a:gd name="connsiteY0" fmla="*/ 0 h 9906"/>
                  <a:gd name="connsiteX1" fmla="*/ 181356 w 181355"/>
                  <a:gd name="connsiteY1" fmla="*/ 0 h 9906"/>
                  <a:gd name="connsiteX2" fmla="*/ 181356 w 181355"/>
                  <a:gd name="connsiteY2" fmla="*/ 9906 h 9906"/>
                  <a:gd name="connsiteX3" fmla="*/ 0 w 181355"/>
                  <a:gd name="connsiteY3" fmla="*/ 9906 h 9906"/>
                </a:gdLst>
                <a:ahLst/>
                <a:cxnLst>
                  <a:cxn ang="0">
                    <a:pos x="connsiteX0" y="connsiteY0"/>
                  </a:cxn>
                  <a:cxn ang="0">
                    <a:pos x="connsiteX1" y="connsiteY1"/>
                  </a:cxn>
                  <a:cxn ang="0">
                    <a:pos x="connsiteX2" y="connsiteY2"/>
                  </a:cxn>
                  <a:cxn ang="0">
                    <a:pos x="connsiteX3" y="connsiteY3"/>
                  </a:cxn>
                </a:cxnLst>
                <a:rect l="l" t="t" r="r" b="b"/>
                <a:pathLst>
                  <a:path w="181355" h="9906">
                    <a:moveTo>
                      <a:pt x="0" y="0"/>
                    </a:moveTo>
                    <a:lnTo>
                      <a:pt x="181356" y="0"/>
                    </a:lnTo>
                    <a:lnTo>
                      <a:pt x="181356" y="9906"/>
                    </a:lnTo>
                    <a:lnTo>
                      <a:pt x="0" y="9906"/>
                    </a:lnTo>
                    <a:close/>
                  </a:path>
                </a:pathLst>
              </a:custGeom>
              <a:solidFill>
                <a:srgbClr val="D9D9D9"/>
              </a:solidFill>
              <a:ln w="12700" cap="flat">
                <a:solidFill>
                  <a:srgbClr val="000000"/>
                </a:solid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78579EFE-FE3F-47E4-980A-5940B0998E32}"/>
                  </a:ext>
                </a:extLst>
              </p:cNvPr>
              <p:cNvSpPr/>
              <p:nvPr/>
            </p:nvSpPr>
            <p:spPr>
              <a:xfrm>
                <a:off x="4330845" y="3710082"/>
                <a:ext cx="327737" cy="26687"/>
              </a:xfrm>
              <a:custGeom>
                <a:avLst/>
                <a:gdLst>
                  <a:gd name="connsiteX0" fmla="*/ 0 w 181355"/>
                  <a:gd name="connsiteY0" fmla="*/ 0 h 11810"/>
                  <a:gd name="connsiteX1" fmla="*/ 181356 w 181355"/>
                  <a:gd name="connsiteY1" fmla="*/ 0 h 11810"/>
                  <a:gd name="connsiteX2" fmla="*/ 181356 w 181355"/>
                  <a:gd name="connsiteY2" fmla="*/ 11811 h 11810"/>
                  <a:gd name="connsiteX3" fmla="*/ 0 w 181355"/>
                  <a:gd name="connsiteY3" fmla="*/ 11811 h 11810"/>
                </a:gdLst>
                <a:ahLst/>
                <a:cxnLst>
                  <a:cxn ang="0">
                    <a:pos x="connsiteX0" y="connsiteY0"/>
                  </a:cxn>
                  <a:cxn ang="0">
                    <a:pos x="connsiteX1" y="connsiteY1"/>
                  </a:cxn>
                  <a:cxn ang="0">
                    <a:pos x="connsiteX2" y="connsiteY2"/>
                  </a:cxn>
                  <a:cxn ang="0">
                    <a:pos x="connsiteX3" y="connsiteY3"/>
                  </a:cxn>
                </a:cxnLst>
                <a:rect l="l" t="t" r="r" b="b"/>
                <a:pathLst>
                  <a:path w="181355" h="11810">
                    <a:moveTo>
                      <a:pt x="0" y="0"/>
                    </a:moveTo>
                    <a:lnTo>
                      <a:pt x="181356" y="0"/>
                    </a:lnTo>
                    <a:lnTo>
                      <a:pt x="181356" y="11811"/>
                    </a:lnTo>
                    <a:lnTo>
                      <a:pt x="0" y="11811"/>
                    </a:lnTo>
                    <a:close/>
                  </a:path>
                </a:pathLst>
              </a:custGeom>
              <a:solidFill>
                <a:srgbClr val="7F7F7F"/>
              </a:solidFill>
              <a:ln w="12700" cap="flat">
                <a:solidFill>
                  <a:srgbClr val="000000"/>
                </a:solidFill>
                <a:prstDash val="solid"/>
                <a:miter/>
              </a:ln>
            </p:spPr>
            <p:txBody>
              <a:bodyPr rtlCol="0" anchor="ctr"/>
              <a:lstStyle/>
              <a:p>
                <a:endParaRPr lang="en-US"/>
              </a:p>
            </p:txBody>
          </p:sp>
        </p:grpSp>
      </p:grpSp>
      <p:grpSp>
        <p:nvGrpSpPr>
          <p:cNvPr id="91" name="Group 90">
            <a:extLst>
              <a:ext uri="{FF2B5EF4-FFF2-40B4-BE49-F238E27FC236}">
                <a16:creationId xmlns:a16="http://schemas.microsoft.com/office/drawing/2014/main" id="{3BA539B9-10A8-7FC4-570F-55D383709527}"/>
              </a:ext>
            </a:extLst>
          </p:cNvPr>
          <p:cNvGrpSpPr/>
          <p:nvPr/>
        </p:nvGrpSpPr>
        <p:grpSpPr>
          <a:xfrm>
            <a:off x="3028185" y="1558731"/>
            <a:ext cx="6135942" cy="2381139"/>
            <a:chOff x="3028185" y="1558731"/>
            <a:chExt cx="6135942" cy="2381139"/>
          </a:xfrm>
        </p:grpSpPr>
        <p:sp>
          <p:nvSpPr>
            <p:cNvPr id="239" name="TextBox 136">
              <a:extLst>
                <a:ext uri="{FF2B5EF4-FFF2-40B4-BE49-F238E27FC236}">
                  <a16:creationId xmlns:a16="http://schemas.microsoft.com/office/drawing/2014/main" id="{6F0AD07D-B1A6-40FD-8785-092F80A4B022}"/>
                </a:ext>
              </a:extLst>
            </p:cNvPr>
            <p:cNvSpPr txBox="1">
              <a:spLocks noChangeArrowheads="1"/>
            </p:cNvSpPr>
            <p:nvPr/>
          </p:nvSpPr>
          <p:spPr bwMode="auto">
            <a:xfrm>
              <a:off x="7398421" y="1958356"/>
              <a:ext cx="1689505" cy="292388"/>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United States BEV</a:t>
              </a:r>
              <a:endParaRPr kumimoji="0" lang="en-US" sz="125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40" name="Rectangle 78">
              <a:extLst>
                <a:ext uri="{FF2B5EF4-FFF2-40B4-BE49-F238E27FC236}">
                  <a16:creationId xmlns:a16="http://schemas.microsoft.com/office/drawing/2014/main" id="{46794CA8-0129-4B3A-A39F-677930445E99}"/>
                </a:ext>
              </a:extLst>
            </p:cNvPr>
            <p:cNvSpPr>
              <a:spLocks noChangeArrowheads="1"/>
            </p:cNvSpPr>
            <p:nvPr/>
          </p:nvSpPr>
          <p:spPr bwMode="auto">
            <a:xfrm>
              <a:off x="7162799" y="2037291"/>
              <a:ext cx="228600" cy="137160"/>
            </a:xfrm>
            <a:prstGeom prst="rect">
              <a:avLst/>
            </a:prstGeom>
            <a:solidFill>
              <a:srgbClr val="00B05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8" name="TextBox 136">
              <a:extLst>
                <a:ext uri="{FF2B5EF4-FFF2-40B4-BE49-F238E27FC236}">
                  <a16:creationId xmlns:a16="http://schemas.microsoft.com/office/drawing/2014/main" id="{A30AC0F0-EB82-4F25-B1EA-D9B573345A7A}"/>
                </a:ext>
              </a:extLst>
            </p:cNvPr>
            <p:cNvSpPr txBox="1">
              <a:spLocks noChangeArrowheads="1"/>
            </p:cNvSpPr>
            <p:nvPr/>
          </p:nvSpPr>
          <p:spPr bwMode="auto">
            <a:xfrm>
              <a:off x="7398421" y="1633558"/>
              <a:ext cx="1765706" cy="477054"/>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United States PHEV</a:t>
              </a:r>
              <a:endParaRPr kumimoji="0" lang="en-US" sz="125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89" name="Rectangle 78">
              <a:extLst>
                <a:ext uri="{FF2B5EF4-FFF2-40B4-BE49-F238E27FC236}">
                  <a16:creationId xmlns:a16="http://schemas.microsoft.com/office/drawing/2014/main" id="{F7CD4462-68B1-4FD0-A367-896863FD78C2}"/>
                </a:ext>
              </a:extLst>
            </p:cNvPr>
            <p:cNvSpPr>
              <a:spLocks noChangeArrowheads="1"/>
            </p:cNvSpPr>
            <p:nvPr/>
          </p:nvSpPr>
          <p:spPr bwMode="auto">
            <a:xfrm>
              <a:off x="7162799" y="1712493"/>
              <a:ext cx="228600" cy="137160"/>
            </a:xfrm>
            <a:prstGeom prst="rect">
              <a:avLst/>
            </a:prstGeom>
            <a:solidFill>
              <a:srgbClr val="92D05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85" name="Group 84">
              <a:extLst>
                <a:ext uri="{FF2B5EF4-FFF2-40B4-BE49-F238E27FC236}">
                  <a16:creationId xmlns:a16="http://schemas.microsoft.com/office/drawing/2014/main" id="{D9900B68-118A-C4B8-504A-41C2AB54FCE8}"/>
                </a:ext>
              </a:extLst>
            </p:cNvPr>
            <p:cNvGrpSpPr/>
            <p:nvPr/>
          </p:nvGrpSpPr>
          <p:grpSpPr>
            <a:xfrm>
              <a:off x="3028185" y="1558731"/>
              <a:ext cx="3444194" cy="2381139"/>
              <a:chOff x="3216291" y="1558731"/>
              <a:chExt cx="3658144" cy="2381139"/>
            </a:xfrm>
          </p:grpSpPr>
          <p:sp>
            <p:nvSpPr>
              <p:cNvPr id="67" name="Freeform: Shape 66">
                <a:extLst>
                  <a:ext uri="{FF2B5EF4-FFF2-40B4-BE49-F238E27FC236}">
                    <a16:creationId xmlns:a16="http://schemas.microsoft.com/office/drawing/2014/main" id="{0C5A1EC4-9159-4412-B109-63D8B6AE77A2}"/>
                  </a:ext>
                </a:extLst>
              </p:cNvPr>
              <p:cNvSpPr/>
              <p:nvPr/>
            </p:nvSpPr>
            <p:spPr>
              <a:xfrm>
                <a:off x="3216291" y="3905435"/>
                <a:ext cx="327737" cy="34435"/>
              </a:xfrm>
              <a:custGeom>
                <a:avLst/>
                <a:gdLst>
                  <a:gd name="connsiteX0" fmla="*/ 0 w 181355"/>
                  <a:gd name="connsiteY0" fmla="*/ 0 h 15239"/>
                  <a:gd name="connsiteX1" fmla="*/ 181356 w 181355"/>
                  <a:gd name="connsiteY1" fmla="*/ 0 h 15239"/>
                  <a:gd name="connsiteX2" fmla="*/ 181356 w 181355"/>
                  <a:gd name="connsiteY2" fmla="*/ 15240 h 15239"/>
                  <a:gd name="connsiteX3" fmla="*/ 0 w 181355"/>
                  <a:gd name="connsiteY3" fmla="*/ 15240 h 15239"/>
                </a:gdLst>
                <a:ahLst/>
                <a:cxnLst>
                  <a:cxn ang="0">
                    <a:pos x="connsiteX0" y="connsiteY0"/>
                  </a:cxn>
                  <a:cxn ang="0">
                    <a:pos x="connsiteX1" y="connsiteY1"/>
                  </a:cxn>
                  <a:cxn ang="0">
                    <a:pos x="connsiteX2" y="connsiteY2"/>
                  </a:cxn>
                  <a:cxn ang="0">
                    <a:pos x="connsiteX3" y="connsiteY3"/>
                  </a:cxn>
                </a:cxnLst>
                <a:rect l="l" t="t" r="r" b="b"/>
                <a:pathLst>
                  <a:path w="181355" h="15239">
                    <a:moveTo>
                      <a:pt x="0" y="0"/>
                    </a:moveTo>
                    <a:lnTo>
                      <a:pt x="181356" y="0"/>
                    </a:lnTo>
                    <a:lnTo>
                      <a:pt x="181356" y="15240"/>
                    </a:lnTo>
                    <a:lnTo>
                      <a:pt x="0" y="15240"/>
                    </a:lnTo>
                    <a:close/>
                  </a:path>
                </a:pathLst>
              </a:custGeom>
              <a:solidFill>
                <a:srgbClr val="00B050"/>
              </a:solidFill>
              <a:ln w="12700" cap="flat">
                <a:solidFill>
                  <a:srgbClr val="000000"/>
                </a:solid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C9F9E6EF-BA4C-41E3-882D-F330F0FCF0EA}"/>
                  </a:ext>
                </a:extLst>
              </p:cNvPr>
              <p:cNvSpPr/>
              <p:nvPr/>
            </p:nvSpPr>
            <p:spPr>
              <a:xfrm>
                <a:off x="3216291" y="3875302"/>
                <a:ext cx="327737" cy="30133"/>
              </a:xfrm>
              <a:custGeom>
                <a:avLst/>
                <a:gdLst>
                  <a:gd name="connsiteX0" fmla="*/ 0 w 181355"/>
                  <a:gd name="connsiteY0" fmla="*/ 0 h 13335"/>
                  <a:gd name="connsiteX1" fmla="*/ 181356 w 181355"/>
                  <a:gd name="connsiteY1" fmla="*/ 0 h 13335"/>
                  <a:gd name="connsiteX2" fmla="*/ 181356 w 181355"/>
                  <a:gd name="connsiteY2" fmla="*/ 13335 h 13335"/>
                  <a:gd name="connsiteX3" fmla="*/ 0 w 181355"/>
                  <a:gd name="connsiteY3" fmla="*/ 13335 h 13335"/>
                </a:gdLst>
                <a:ahLst/>
                <a:cxnLst>
                  <a:cxn ang="0">
                    <a:pos x="connsiteX0" y="connsiteY0"/>
                  </a:cxn>
                  <a:cxn ang="0">
                    <a:pos x="connsiteX1" y="connsiteY1"/>
                  </a:cxn>
                  <a:cxn ang="0">
                    <a:pos x="connsiteX2" y="connsiteY2"/>
                  </a:cxn>
                  <a:cxn ang="0">
                    <a:pos x="connsiteX3" y="connsiteY3"/>
                  </a:cxn>
                </a:cxnLst>
                <a:rect l="l" t="t" r="r" b="b"/>
                <a:pathLst>
                  <a:path w="181355" h="13335">
                    <a:moveTo>
                      <a:pt x="0" y="0"/>
                    </a:moveTo>
                    <a:lnTo>
                      <a:pt x="181356" y="0"/>
                    </a:lnTo>
                    <a:lnTo>
                      <a:pt x="181356" y="13335"/>
                    </a:lnTo>
                    <a:lnTo>
                      <a:pt x="0" y="13335"/>
                    </a:lnTo>
                    <a:close/>
                  </a:path>
                </a:pathLst>
              </a:custGeom>
              <a:solidFill>
                <a:srgbClr val="92D050"/>
              </a:solidFill>
              <a:ln w="12700" cap="flat">
                <a:solidFill>
                  <a:srgbClr val="000000"/>
                </a:solid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DEE35A98-E5A3-4A81-AC3B-76F1CD890F54}"/>
                  </a:ext>
                </a:extLst>
              </p:cNvPr>
              <p:cNvSpPr/>
              <p:nvPr/>
            </p:nvSpPr>
            <p:spPr>
              <a:xfrm>
                <a:off x="3773654" y="3875302"/>
                <a:ext cx="327737" cy="30133"/>
              </a:xfrm>
              <a:custGeom>
                <a:avLst/>
                <a:gdLst>
                  <a:gd name="connsiteX0" fmla="*/ 0 w 181355"/>
                  <a:gd name="connsiteY0" fmla="*/ 0 h 13335"/>
                  <a:gd name="connsiteX1" fmla="*/ 181356 w 181355"/>
                  <a:gd name="connsiteY1" fmla="*/ 0 h 13335"/>
                  <a:gd name="connsiteX2" fmla="*/ 181356 w 181355"/>
                  <a:gd name="connsiteY2" fmla="*/ 13335 h 13335"/>
                  <a:gd name="connsiteX3" fmla="*/ 0 w 181355"/>
                  <a:gd name="connsiteY3" fmla="*/ 13335 h 13335"/>
                </a:gdLst>
                <a:ahLst/>
                <a:cxnLst>
                  <a:cxn ang="0">
                    <a:pos x="connsiteX0" y="connsiteY0"/>
                  </a:cxn>
                  <a:cxn ang="0">
                    <a:pos x="connsiteX1" y="connsiteY1"/>
                  </a:cxn>
                  <a:cxn ang="0">
                    <a:pos x="connsiteX2" y="connsiteY2"/>
                  </a:cxn>
                  <a:cxn ang="0">
                    <a:pos x="connsiteX3" y="connsiteY3"/>
                  </a:cxn>
                </a:cxnLst>
                <a:rect l="l" t="t" r="r" b="b"/>
                <a:pathLst>
                  <a:path w="181355" h="13335">
                    <a:moveTo>
                      <a:pt x="0" y="0"/>
                    </a:moveTo>
                    <a:lnTo>
                      <a:pt x="181356" y="0"/>
                    </a:lnTo>
                    <a:lnTo>
                      <a:pt x="181356" y="13335"/>
                    </a:lnTo>
                    <a:lnTo>
                      <a:pt x="0" y="13335"/>
                    </a:lnTo>
                    <a:close/>
                  </a:path>
                </a:pathLst>
              </a:custGeom>
              <a:solidFill>
                <a:srgbClr val="00B050"/>
              </a:solidFill>
              <a:ln w="12700" cap="flat">
                <a:solidFill>
                  <a:srgbClr val="000000"/>
                </a:solid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2A62E9ED-10A1-4663-B8BF-DD71F063F108}"/>
                  </a:ext>
                </a:extLst>
              </p:cNvPr>
              <p:cNvSpPr/>
              <p:nvPr/>
            </p:nvSpPr>
            <p:spPr>
              <a:xfrm>
                <a:off x="3773654" y="3856145"/>
                <a:ext cx="327737" cy="19155"/>
              </a:xfrm>
              <a:custGeom>
                <a:avLst/>
                <a:gdLst>
                  <a:gd name="connsiteX0" fmla="*/ 0 w 181355"/>
                  <a:gd name="connsiteY0" fmla="*/ 0 h 8477"/>
                  <a:gd name="connsiteX1" fmla="*/ 181356 w 181355"/>
                  <a:gd name="connsiteY1" fmla="*/ 0 h 8477"/>
                  <a:gd name="connsiteX2" fmla="*/ 181356 w 181355"/>
                  <a:gd name="connsiteY2" fmla="*/ 8477 h 8477"/>
                  <a:gd name="connsiteX3" fmla="*/ 0 w 181355"/>
                  <a:gd name="connsiteY3" fmla="*/ 8477 h 8477"/>
                </a:gdLst>
                <a:ahLst/>
                <a:cxnLst>
                  <a:cxn ang="0">
                    <a:pos x="connsiteX0" y="connsiteY0"/>
                  </a:cxn>
                  <a:cxn ang="0">
                    <a:pos x="connsiteX1" y="connsiteY1"/>
                  </a:cxn>
                  <a:cxn ang="0">
                    <a:pos x="connsiteX2" y="connsiteY2"/>
                  </a:cxn>
                  <a:cxn ang="0">
                    <a:pos x="connsiteX3" y="connsiteY3"/>
                  </a:cxn>
                </a:cxnLst>
                <a:rect l="l" t="t" r="r" b="b"/>
                <a:pathLst>
                  <a:path w="181355" h="8477">
                    <a:moveTo>
                      <a:pt x="0" y="0"/>
                    </a:moveTo>
                    <a:lnTo>
                      <a:pt x="181356" y="0"/>
                    </a:lnTo>
                    <a:lnTo>
                      <a:pt x="181356" y="8477"/>
                    </a:lnTo>
                    <a:lnTo>
                      <a:pt x="0" y="8477"/>
                    </a:lnTo>
                    <a:close/>
                  </a:path>
                </a:pathLst>
              </a:custGeom>
              <a:solidFill>
                <a:srgbClr val="92D050"/>
              </a:solidFill>
              <a:ln w="12700" cap="flat">
                <a:solidFill>
                  <a:srgbClr val="000000"/>
                </a:solid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029DB5D3-5A8C-43AA-A54E-465127DA4ED6}"/>
                  </a:ext>
                </a:extLst>
              </p:cNvPr>
              <p:cNvSpPr/>
              <p:nvPr/>
            </p:nvSpPr>
            <p:spPr>
              <a:xfrm>
                <a:off x="4881666" y="3203338"/>
                <a:ext cx="327737" cy="59405"/>
              </a:xfrm>
              <a:custGeom>
                <a:avLst/>
                <a:gdLst>
                  <a:gd name="connsiteX0" fmla="*/ 0 w 181355"/>
                  <a:gd name="connsiteY0" fmla="*/ 0 h 26289"/>
                  <a:gd name="connsiteX1" fmla="*/ 181356 w 181355"/>
                  <a:gd name="connsiteY1" fmla="*/ 0 h 26289"/>
                  <a:gd name="connsiteX2" fmla="*/ 181356 w 181355"/>
                  <a:gd name="connsiteY2" fmla="*/ 26289 h 26289"/>
                  <a:gd name="connsiteX3" fmla="*/ 0 w 181355"/>
                  <a:gd name="connsiteY3" fmla="*/ 26289 h 26289"/>
                </a:gdLst>
                <a:ahLst/>
                <a:cxnLst>
                  <a:cxn ang="0">
                    <a:pos x="connsiteX0" y="connsiteY0"/>
                  </a:cxn>
                  <a:cxn ang="0">
                    <a:pos x="connsiteX1" y="connsiteY1"/>
                  </a:cxn>
                  <a:cxn ang="0">
                    <a:pos x="connsiteX2" y="connsiteY2"/>
                  </a:cxn>
                  <a:cxn ang="0">
                    <a:pos x="connsiteX3" y="connsiteY3"/>
                  </a:cxn>
                </a:cxnLst>
                <a:rect l="l" t="t" r="r" b="b"/>
                <a:pathLst>
                  <a:path w="181355" h="26289">
                    <a:moveTo>
                      <a:pt x="0" y="0"/>
                    </a:moveTo>
                    <a:lnTo>
                      <a:pt x="181356" y="0"/>
                    </a:lnTo>
                    <a:lnTo>
                      <a:pt x="181356" y="26289"/>
                    </a:lnTo>
                    <a:lnTo>
                      <a:pt x="0" y="26289"/>
                    </a:lnTo>
                    <a:close/>
                  </a:path>
                </a:pathLst>
              </a:custGeom>
              <a:solidFill>
                <a:srgbClr val="00B050"/>
              </a:solidFill>
              <a:ln w="12700" cap="flat">
                <a:solidFill>
                  <a:srgbClr val="000000"/>
                </a:solid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B1EFAF3D-0F44-472B-AE3F-18C481D9A9A3}"/>
                  </a:ext>
                </a:extLst>
              </p:cNvPr>
              <p:cNvSpPr/>
              <p:nvPr/>
            </p:nvSpPr>
            <p:spPr>
              <a:xfrm>
                <a:off x="4881666" y="3160937"/>
                <a:ext cx="327737" cy="42401"/>
              </a:xfrm>
              <a:custGeom>
                <a:avLst/>
                <a:gdLst>
                  <a:gd name="connsiteX0" fmla="*/ 0 w 181355"/>
                  <a:gd name="connsiteY0" fmla="*/ 0 h 18764"/>
                  <a:gd name="connsiteX1" fmla="*/ 181356 w 181355"/>
                  <a:gd name="connsiteY1" fmla="*/ 0 h 18764"/>
                  <a:gd name="connsiteX2" fmla="*/ 181356 w 181355"/>
                  <a:gd name="connsiteY2" fmla="*/ 18764 h 18764"/>
                  <a:gd name="connsiteX3" fmla="*/ 0 w 181355"/>
                  <a:gd name="connsiteY3" fmla="*/ 18764 h 18764"/>
                </a:gdLst>
                <a:ahLst/>
                <a:cxnLst>
                  <a:cxn ang="0">
                    <a:pos x="connsiteX0" y="connsiteY0"/>
                  </a:cxn>
                  <a:cxn ang="0">
                    <a:pos x="connsiteX1" y="connsiteY1"/>
                  </a:cxn>
                  <a:cxn ang="0">
                    <a:pos x="connsiteX2" y="connsiteY2"/>
                  </a:cxn>
                  <a:cxn ang="0">
                    <a:pos x="connsiteX3" y="connsiteY3"/>
                  </a:cxn>
                </a:cxnLst>
                <a:rect l="l" t="t" r="r" b="b"/>
                <a:pathLst>
                  <a:path w="181355" h="18764">
                    <a:moveTo>
                      <a:pt x="0" y="0"/>
                    </a:moveTo>
                    <a:lnTo>
                      <a:pt x="181356" y="0"/>
                    </a:lnTo>
                    <a:lnTo>
                      <a:pt x="181356" y="18764"/>
                    </a:lnTo>
                    <a:lnTo>
                      <a:pt x="0" y="18764"/>
                    </a:lnTo>
                    <a:close/>
                  </a:path>
                </a:pathLst>
              </a:custGeom>
              <a:solidFill>
                <a:srgbClr val="92D050"/>
              </a:solidFill>
              <a:ln w="12700" cap="flat">
                <a:solidFill>
                  <a:srgbClr val="000000"/>
                </a:solidFill>
                <a:prstDash val="solid"/>
                <a:miter/>
              </a:ln>
            </p:spPr>
            <p:txBody>
              <a:bodyPr rtlCol="0" anchor="ctr"/>
              <a:lstStyle/>
              <a:p>
                <a:endParaRPr lang="en-US"/>
              </a:p>
            </p:txBody>
          </p:sp>
          <p:sp>
            <p:nvSpPr>
              <p:cNvPr id="1025" name="Freeform: Shape 1024">
                <a:extLst>
                  <a:ext uri="{FF2B5EF4-FFF2-40B4-BE49-F238E27FC236}">
                    <a16:creationId xmlns:a16="http://schemas.microsoft.com/office/drawing/2014/main" id="{F70DA7F5-DF05-4B19-BBE3-74A9CFC9F153}"/>
                  </a:ext>
                </a:extLst>
              </p:cNvPr>
              <p:cNvSpPr/>
              <p:nvPr/>
            </p:nvSpPr>
            <p:spPr>
              <a:xfrm>
                <a:off x="5437307" y="2661808"/>
                <a:ext cx="327739" cy="106325"/>
              </a:xfrm>
              <a:custGeom>
                <a:avLst/>
                <a:gdLst>
                  <a:gd name="connsiteX0" fmla="*/ 0 w 181356"/>
                  <a:gd name="connsiteY0" fmla="*/ 0 h 47053"/>
                  <a:gd name="connsiteX1" fmla="*/ 181356 w 181356"/>
                  <a:gd name="connsiteY1" fmla="*/ 0 h 47053"/>
                  <a:gd name="connsiteX2" fmla="*/ 181356 w 181356"/>
                  <a:gd name="connsiteY2" fmla="*/ 47054 h 47053"/>
                  <a:gd name="connsiteX3" fmla="*/ 0 w 181356"/>
                  <a:gd name="connsiteY3" fmla="*/ 47054 h 47053"/>
                </a:gdLst>
                <a:ahLst/>
                <a:cxnLst>
                  <a:cxn ang="0">
                    <a:pos x="connsiteX0" y="connsiteY0"/>
                  </a:cxn>
                  <a:cxn ang="0">
                    <a:pos x="connsiteX1" y="connsiteY1"/>
                  </a:cxn>
                  <a:cxn ang="0">
                    <a:pos x="connsiteX2" y="connsiteY2"/>
                  </a:cxn>
                  <a:cxn ang="0">
                    <a:pos x="connsiteX3" y="connsiteY3"/>
                  </a:cxn>
                </a:cxnLst>
                <a:rect l="l" t="t" r="r" b="b"/>
                <a:pathLst>
                  <a:path w="181356" h="47053">
                    <a:moveTo>
                      <a:pt x="0" y="0"/>
                    </a:moveTo>
                    <a:lnTo>
                      <a:pt x="181356" y="0"/>
                    </a:lnTo>
                    <a:lnTo>
                      <a:pt x="181356" y="47054"/>
                    </a:lnTo>
                    <a:lnTo>
                      <a:pt x="0" y="47054"/>
                    </a:lnTo>
                    <a:close/>
                  </a:path>
                </a:pathLst>
              </a:custGeom>
              <a:solidFill>
                <a:srgbClr val="00B050"/>
              </a:solidFill>
              <a:ln w="12700" cap="flat">
                <a:solidFill>
                  <a:srgbClr val="000000"/>
                </a:solidFill>
                <a:prstDash val="solid"/>
                <a:miter/>
              </a:ln>
            </p:spPr>
            <p:txBody>
              <a:bodyPr rtlCol="0" anchor="ctr"/>
              <a:lstStyle/>
              <a:p>
                <a:endParaRPr lang="en-US"/>
              </a:p>
            </p:txBody>
          </p:sp>
          <p:sp>
            <p:nvSpPr>
              <p:cNvPr id="1028" name="Freeform: Shape 1027">
                <a:extLst>
                  <a:ext uri="{FF2B5EF4-FFF2-40B4-BE49-F238E27FC236}">
                    <a16:creationId xmlns:a16="http://schemas.microsoft.com/office/drawing/2014/main" id="{CF406103-E618-4A79-B900-028D8D124864}"/>
                  </a:ext>
                </a:extLst>
              </p:cNvPr>
              <p:cNvSpPr/>
              <p:nvPr/>
            </p:nvSpPr>
            <p:spPr>
              <a:xfrm>
                <a:off x="5437307" y="2598745"/>
                <a:ext cx="327739" cy="63063"/>
              </a:xfrm>
              <a:custGeom>
                <a:avLst/>
                <a:gdLst>
                  <a:gd name="connsiteX0" fmla="*/ 0 w 181356"/>
                  <a:gd name="connsiteY0" fmla="*/ 0 h 27908"/>
                  <a:gd name="connsiteX1" fmla="*/ 181356 w 181356"/>
                  <a:gd name="connsiteY1" fmla="*/ 0 h 27908"/>
                  <a:gd name="connsiteX2" fmla="*/ 181356 w 181356"/>
                  <a:gd name="connsiteY2" fmla="*/ 27908 h 27908"/>
                  <a:gd name="connsiteX3" fmla="*/ 0 w 181356"/>
                  <a:gd name="connsiteY3" fmla="*/ 27908 h 27908"/>
                </a:gdLst>
                <a:ahLst/>
                <a:cxnLst>
                  <a:cxn ang="0">
                    <a:pos x="connsiteX0" y="connsiteY0"/>
                  </a:cxn>
                  <a:cxn ang="0">
                    <a:pos x="connsiteX1" y="connsiteY1"/>
                  </a:cxn>
                  <a:cxn ang="0">
                    <a:pos x="connsiteX2" y="connsiteY2"/>
                  </a:cxn>
                  <a:cxn ang="0">
                    <a:pos x="connsiteX3" y="connsiteY3"/>
                  </a:cxn>
                </a:cxnLst>
                <a:rect l="l" t="t" r="r" b="b"/>
                <a:pathLst>
                  <a:path w="181356" h="27908">
                    <a:moveTo>
                      <a:pt x="0" y="0"/>
                    </a:moveTo>
                    <a:lnTo>
                      <a:pt x="181356" y="0"/>
                    </a:lnTo>
                    <a:lnTo>
                      <a:pt x="181356" y="27908"/>
                    </a:lnTo>
                    <a:lnTo>
                      <a:pt x="0" y="27908"/>
                    </a:lnTo>
                    <a:close/>
                  </a:path>
                </a:pathLst>
              </a:custGeom>
              <a:solidFill>
                <a:srgbClr val="92D050"/>
              </a:solidFill>
              <a:ln w="12700" cap="flat">
                <a:solidFill>
                  <a:srgbClr val="000000"/>
                </a:solidFill>
                <a:prstDash val="solid"/>
                <a:miter/>
              </a:ln>
            </p:spPr>
            <p:txBody>
              <a:bodyPr rtlCol="0" anchor="ctr"/>
              <a:lstStyle/>
              <a:p>
                <a:endParaRPr lang="en-US"/>
              </a:p>
            </p:txBody>
          </p:sp>
          <p:sp>
            <p:nvSpPr>
              <p:cNvPr id="1037" name="Freeform: Shape 1036">
                <a:extLst>
                  <a:ext uri="{FF2B5EF4-FFF2-40B4-BE49-F238E27FC236}">
                    <a16:creationId xmlns:a16="http://schemas.microsoft.com/office/drawing/2014/main" id="{09D8CB32-C86C-4FD5-B32B-2A96467AA84A}"/>
                  </a:ext>
                </a:extLst>
              </p:cNvPr>
              <p:cNvSpPr/>
              <p:nvPr/>
            </p:nvSpPr>
            <p:spPr>
              <a:xfrm>
                <a:off x="5991571" y="2098539"/>
                <a:ext cx="327739" cy="45627"/>
              </a:xfrm>
              <a:custGeom>
                <a:avLst/>
                <a:gdLst>
                  <a:gd name="connsiteX0" fmla="*/ 0 w 181356"/>
                  <a:gd name="connsiteY0" fmla="*/ 0 h 20192"/>
                  <a:gd name="connsiteX1" fmla="*/ 181356 w 181356"/>
                  <a:gd name="connsiteY1" fmla="*/ 0 h 20192"/>
                  <a:gd name="connsiteX2" fmla="*/ 181356 w 181356"/>
                  <a:gd name="connsiteY2" fmla="*/ 20193 h 20192"/>
                  <a:gd name="connsiteX3" fmla="*/ 0 w 181356"/>
                  <a:gd name="connsiteY3" fmla="*/ 20193 h 20192"/>
                </a:gdLst>
                <a:ahLst/>
                <a:cxnLst>
                  <a:cxn ang="0">
                    <a:pos x="connsiteX0" y="connsiteY0"/>
                  </a:cxn>
                  <a:cxn ang="0">
                    <a:pos x="connsiteX1" y="connsiteY1"/>
                  </a:cxn>
                  <a:cxn ang="0">
                    <a:pos x="connsiteX2" y="connsiteY2"/>
                  </a:cxn>
                  <a:cxn ang="0">
                    <a:pos x="connsiteX3" y="connsiteY3"/>
                  </a:cxn>
                </a:cxnLst>
                <a:rect l="l" t="t" r="r" b="b"/>
                <a:pathLst>
                  <a:path w="181356" h="20192">
                    <a:moveTo>
                      <a:pt x="0" y="0"/>
                    </a:moveTo>
                    <a:lnTo>
                      <a:pt x="181356" y="0"/>
                    </a:lnTo>
                    <a:lnTo>
                      <a:pt x="181356" y="20193"/>
                    </a:lnTo>
                    <a:lnTo>
                      <a:pt x="0" y="20193"/>
                    </a:lnTo>
                    <a:close/>
                  </a:path>
                </a:pathLst>
              </a:custGeom>
              <a:solidFill>
                <a:srgbClr val="92D050"/>
              </a:solidFill>
              <a:ln w="12700" cap="flat">
                <a:solidFill>
                  <a:srgbClr val="000000"/>
                </a:solidFill>
                <a:prstDash val="solid"/>
                <a:miter/>
              </a:ln>
            </p:spPr>
            <p:txBody>
              <a:bodyPr rtlCol="0" anchor="ctr"/>
              <a:lstStyle/>
              <a:p>
                <a:endParaRPr lang="en-US"/>
              </a:p>
            </p:txBody>
          </p:sp>
          <p:sp>
            <p:nvSpPr>
              <p:cNvPr id="1039" name="Freeform: Shape 1038">
                <a:extLst>
                  <a:ext uri="{FF2B5EF4-FFF2-40B4-BE49-F238E27FC236}">
                    <a16:creationId xmlns:a16="http://schemas.microsoft.com/office/drawing/2014/main" id="{99C07DBF-1298-4976-9A7D-F2A7CA34F296}"/>
                  </a:ext>
                </a:extLst>
              </p:cNvPr>
              <p:cNvSpPr/>
              <p:nvPr/>
            </p:nvSpPr>
            <p:spPr>
              <a:xfrm>
                <a:off x="5991571" y="2144384"/>
                <a:ext cx="327739" cy="190050"/>
              </a:xfrm>
              <a:custGeom>
                <a:avLst/>
                <a:gdLst>
                  <a:gd name="connsiteX0" fmla="*/ 0 w 181356"/>
                  <a:gd name="connsiteY0" fmla="*/ 0 h 84105"/>
                  <a:gd name="connsiteX1" fmla="*/ 181356 w 181356"/>
                  <a:gd name="connsiteY1" fmla="*/ 0 h 84105"/>
                  <a:gd name="connsiteX2" fmla="*/ 181356 w 181356"/>
                  <a:gd name="connsiteY2" fmla="*/ 84106 h 84105"/>
                  <a:gd name="connsiteX3" fmla="*/ 0 w 181356"/>
                  <a:gd name="connsiteY3" fmla="*/ 84106 h 84105"/>
                </a:gdLst>
                <a:ahLst/>
                <a:cxnLst>
                  <a:cxn ang="0">
                    <a:pos x="connsiteX0" y="connsiteY0"/>
                  </a:cxn>
                  <a:cxn ang="0">
                    <a:pos x="connsiteX1" y="connsiteY1"/>
                  </a:cxn>
                  <a:cxn ang="0">
                    <a:pos x="connsiteX2" y="connsiteY2"/>
                  </a:cxn>
                  <a:cxn ang="0">
                    <a:pos x="connsiteX3" y="connsiteY3"/>
                  </a:cxn>
                </a:cxnLst>
                <a:rect l="l" t="t" r="r" b="b"/>
                <a:pathLst>
                  <a:path w="181356" h="84105">
                    <a:moveTo>
                      <a:pt x="0" y="0"/>
                    </a:moveTo>
                    <a:lnTo>
                      <a:pt x="181356" y="0"/>
                    </a:lnTo>
                    <a:lnTo>
                      <a:pt x="181356" y="84106"/>
                    </a:lnTo>
                    <a:lnTo>
                      <a:pt x="0" y="84106"/>
                    </a:lnTo>
                    <a:close/>
                  </a:path>
                </a:pathLst>
              </a:custGeom>
              <a:solidFill>
                <a:srgbClr val="00B050"/>
              </a:solidFill>
              <a:ln w="12700" cap="flat">
                <a:solidFill>
                  <a:srgbClr val="000000"/>
                </a:solidFill>
                <a:prstDash val="solid"/>
                <a:miter/>
              </a:ln>
            </p:spPr>
            <p:txBody>
              <a:bodyPr rtlCol="0" anchor="ctr"/>
              <a:lstStyle/>
              <a:p>
                <a:endParaRPr lang="en-US"/>
              </a:p>
            </p:txBody>
          </p:sp>
          <p:sp>
            <p:nvSpPr>
              <p:cNvPr id="1042" name="Freeform: Shape 1041">
                <a:extLst>
                  <a:ext uri="{FF2B5EF4-FFF2-40B4-BE49-F238E27FC236}">
                    <a16:creationId xmlns:a16="http://schemas.microsoft.com/office/drawing/2014/main" id="{F413545F-6F94-42F6-9837-63DBBDA5E0A8}"/>
                  </a:ext>
                </a:extLst>
              </p:cNvPr>
              <p:cNvSpPr/>
              <p:nvPr/>
            </p:nvSpPr>
            <p:spPr>
              <a:xfrm>
                <a:off x="6546696" y="1607373"/>
                <a:ext cx="327739" cy="208130"/>
              </a:xfrm>
              <a:custGeom>
                <a:avLst/>
                <a:gdLst>
                  <a:gd name="connsiteX0" fmla="*/ 0 w 181356"/>
                  <a:gd name="connsiteY0" fmla="*/ 0 h 92106"/>
                  <a:gd name="connsiteX1" fmla="*/ 181356 w 181356"/>
                  <a:gd name="connsiteY1" fmla="*/ 0 h 92106"/>
                  <a:gd name="connsiteX2" fmla="*/ 181356 w 181356"/>
                  <a:gd name="connsiteY2" fmla="*/ 92107 h 92106"/>
                  <a:gd name="connsiteX3" fmla="*/ 0 w 181356"/>
                  <a:gd name="connsiteY3" fmla="*/ 92107 h 92106"/>
                </a:gdLst>
                <a:ahLst/>
                <a:cxnLst>
                  <a:cxn ang="0">
                    <a:pos x="connsiteX0" y="connsiteY0"/>
                  </a:cxn>
                  <a:cxn ang="0">
                    <a:pos x="connsiteX1" y="connsiteY1"/>
                  </a:cxn>
                  <a:cxn ang="0">
                    <a:pos x="connsiteX2" y="connsiteY2"/>
                  </a:cxn>
                  <a:cxn ang="0">
                    <a:pos x="connsiteX3" y="connsiteY3"/>
                  </a:cxn>
                </a:cxnLst>
                <a:rect l="l" t="t" r="r" b="b"/>
                <a:pathLst>
                  <a:path w="181356" h="92106">
                    <a:moveTo>
                      <a:pt x="0" y="0"/>
                    </a:moveTo>
                    <a:lnTo>
                      <a:pt x="181356" y="0"/>
                    </a:lnTo>
                    <a:lnTo>
                      <a:pt x="181356" y="92107"/>
                    </a:lnTo>
                    <a:lnTo>
                      <a:pt x="0" y="92107"/>
                    </a:lnTo>
                    <a:close/>
                  </a:path>
                </a:pathLst>
              </a:custGeom>
              <a:solidFill>
                <a:srgbClr val="00B050"/>
              </a:solidFill>
              <a:ln w="12700" cap="flat">
                <a:solidFill>
                  <a:srgbClr val="000000"/>
                </a:solidFill>
                <a:prstDash val="solid"/>
                <a:miter/>
              </a:ln>
            </p:spPr>
            <p:txBody>
              <a:bodyPr rtlCol="0" anchor="ctr"/>
              <a:lstStyle/>
              <a:p>
                <a:endParaRPr lang="en-US"/>
              </a:p>
            </p:txBody>
          </p:sp>
          <p:sp>
            <p:nvSpPr>
              <p:cNvPr id="1045" name="Freeform: Shape 1044">
                <a:extLst>
                  <a:ext uri="{FF2B5EF4-FFF2-40B4-BE49-F238E27FC236}">
                    <a16:creationId xmlns:a16="http://schemas.microsoft.com/office/drawing/2014/main" id="{3E7C68B8-2645-47D1-9737-D3E189C30E6D}"/>
                  </a:ext>
                </a:extLst>
              </p:cNvPr>
              <p:cNvSpPr/>
              <p:nvPr/>
            </p:nvSpPr>
            <p:spPr>
              <a:xfrm>
                <a:off x="6546696" y="1558731"/>
                <a:ext cx="327739" cy="48642"/>
              </a:xfrm>
              <a:custGeom>
                <a:avLst/>
                <a:gdLst>
                  <a:gd name="connsiteX0" fmla="*/ 0 w 181356"/>
                  <a:gd name="connsiteY0" fmla="*/ 0 h 21526"/>
                  <a:gd name="connsiteX1" fmla="*/ 181356 w 181356"/>
                  <a:gd name="connsiteY1" fmla="*/ 0 h 21526"/>
                  <a:gd name="connsiteX2" fmla="*/ 181356 w 181356"/>
                  <a:gd name="connsiteY2" fmla="*/ 21526 h 21526"/>
                  <a:gd name="connsiteX3" fmla="*/ 0 w 181356"/>
                  <a:gd name="connsiteY3" fmla="*/ 21526 h 21526"/>
                </a:gdLst>
                <a:ahLst/>
                <a:cxnLst>
                  <a:cxn ang="0">
                    <a:pos x="connsiteX0" y="connsiteY0"/>
                  </a:cxn>
                  <a:cxn ang="0">
                    <a:pos x="connsiteX1" y="connsiteY1"/>
                  </a:cxn>
                  <a:cxn ang="0">
                    <a:pos x="connsiteX2" y="connsiteY2"/>
                  </a:cxn>
                  <a:cxn ang="0">
                    <a:pos x="connsiteX3" y="connsiteY3"/>
                  </a:cxn>
                </a:cxnLst>
                <a:rect l="l" t="t" r="r" b="b"/>
                <a:pathLst>
                  <a:path w="181356" h="21526">
                    <a:moveTo>
                      <a:pt x="0" y="0"/>
                    </a:moveTo>
                    <a:lnTo>
                      <a:pt x="181356" y="0"/>
                    </a:lnTo>
                    <a:lnTo>
                      <a:pt x="181356" y="21526"/>
                    </a:lnTo>
                    <a:lnTo>
                      <a:pt x="0" y="21526"/>
                    </a:lnTo>
                    <a:close/>
                  </a:path>
                </a:pathLst>
              </a:custGeom>
              <a:solidFill>
                <a:srgbClr val="92D050"/>
              </a:solidFill>
              <a:ln w="12700" cap="flat">
                <a:solidFill>
                  <a:srgbClr val="000000"/>
                </a:solid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ADD82961-DD36-4042-95E1-18C9444494DD}"/>
                  </a:ext>
                </a:extLst>
              </p:cNvPr>
              <p:cNvSpPr/>
              <p:nvPr/>
            </p:nvSpPr>
            <p:spPr>
              <a:xfrm>
                <a:off x="4330845" y="3738360"/>
                <a:ext cx="327737" cy="27432"/>
              </a:xfrm>
              <a:custGeom>
                <a:avLst/>
                <a:gdLst>
                  <a:gd name="connsiteX0" fmla="*/ 0 w 181355"/>
                  <a:gd name="connsiteY0" fmla="*/ 0 h 18097"/>
                  <a:gd name="connsiteX1" fmla="*/ 181356 w 181355"/>
                  <a:gd name="connsiteY1" fmla="*/ 0 h 18097"/>
                  <a:gd name="connsiteX2" fmla="*/ 181356 w 181355"/>
                  <a:gd name="connsiteY2" fmla="*/ 18098 h 18097"/>
                  <a:gd name="connsiteX3" fmla="*/ 0 w 181355"/>
                  <a:gd name="connsiteY3" fmla="*/ 18098 h 18097"/>
                </a:gdLst>
                <a:ahLst/>
                <a:cxnLst>
                  <a:cxn ang="0">
                    <a:pos x="connsiteX0" y="connsiteY0"/>
                  </a:cxn>
                  <a:cxn ang="0">
                    <a:pos x="connsiteX1" y="connsiteY1"/>
                  </a:cxn>
                  <a:cxn ang="0">
                    <a:pos x="connsiteX2" y="connsiteY2"/>
                  </a:cxn>
                  <a:cxn ang="0">
                    <a:pos x="connsiteX3" y="connsiteY3"/>
                  </a:cxn>
                </a:cxnLst>
                <a:rect l="l" t="t" r="r" b="b"/>
                <a:pathLst>
                  <a:path w="181355" h="18097">
                    <a:moveTo>
                      <a:pt x="0" y="0"/>
                    </a:moveTo>
                    <a:lnTo>
                      <a:pt x="181356" y="0"/>
                    </a:lnTo>
                    <a:lnTo>
                      <a:pt x="181356" y="18098"/>
                    </a:lnTo>
                    <a:lnTo>
                      <a:pt x="0" y="18098"/>
                    </a:lnTo>
                    <a:close/>
                  </a:path>
                </a:pathLst>
              </a:custGeom>
              <a:solidFill>
                <a:srgbClr val="92D050"/>
              </a:solidFill>
              <a:ln w="12700" cap="flat">
                <a:solidFill>
                  <a:srgbClr val="000000"/>
                </a:solid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CB32053A-8466-4639-B938-E2DAE4EF6D9E}"/>
                  </a:ext>
                </a:extLst>
              </p:cNvPr>
              <p:cNvSpPr/>
              <p:nvPr/>
            </p:nvSpPr>
            <p:spPr>
              <a:xfrm>
                <a:off x="4330845" y="3765178"/>
                <a:ext cx="327737" cy="36576"/>
              </a:xfrm>
              <a:custGeom>
                <a:avLst/>
                <a:gdLst>
                  <a:gd name="connsiteX0" fmla="*/ 0 w 181355"/>
                  <a:gd name="connsiteY0" fmla="*/ 0 h 34289"/>
                  <a:gd name="connsiteX1" fmla="*/ 181356 w 181355"/>
                  <a:gd name="connsiteY1" fmla="*/ 0 h 34289"/>
                  <a:gd name="connsiteX2" fmla="*/ 181356 w 181355"/>
                  <a:gd name="connsiteY2" fmla="*/ 34290 h 34289"/>
                  <a:gd name="connsiteX3" fmla="*/ 0 w 181355"/>
                  <a:gd name="connsiteY3" fmla="*/ 34290 h 34289"/>
                </a:gdLst>
                <a:ahLst/>
                <a:cxnLst>
                  <a:cxn ang="0">
                    <a:pos x="connsiteX0" y="connsiteY0"/>
                  </a:cxn>
                  <a:cxn ang="0">
                    <a:pos x="connsiteX1" y="connsiteY1"/>
                  </a:cxn>
                  <a:cxn ang="0">
                    <a:pos x="connsiteX2" y="connsiteY2"/>
                  </a:cxn>
                  <a:cxn ang="0">
                    <a:pos x="connsiteX3" y="connsiteY3"/>
                  </a:cxn>
                </a:cxnLst>
                <a:rect l="l" t="t" r="r" b="b"/>
                <a:pathLst>
                  <a:path w="181355" h="34289">
                    <a:moveTo>
                      <a:pt x="0" y="0"/>
                    </a:moveTo>
                    <a:lnTo>
                      <a:pt x="181356" y="0"/>
                    </a:lnTo>
                    <a:lnTo>
                      <a:pt x="181356" y="34290"/>
                    </a:lnTo>
                    <a:lnTo>
                      <a:pt x="0" y="34290"/>
                    </a:lnTo>
                    <a:close/>
                  </a:path>
                </a:pathLst>
              </a:custGeom>
              <a:solidFill>
                <a:srgbClr val="00B050"/>
              </a:solidFill>
              <a:ln w="12700" cap="flat">
                <a:solidFill>
                  <a:srgbClr val="000000"/>
                </a:solidFill>
                <a:prstDash val="solid"/>
                <a:miter/>
              </a:ln>
            </p:spPr>
            <p:txBody>
              <a:bodyPr rtlCol="0" anchor="ctr"/>
              <a:lstStyle/>
              <a:p>
                <a:endParaRPr lang="en-US"/>
              </a:p>
            </p:txBody>
          </p:sp>
        </p:grpSp>
      </p:grpSp>
      <p:grpSp>
        <p:nvGrpSpPr>
          <p:cNvPr id="90" name="Group 89">
            <a:extLst>
              <a:ext uri="{FF2B5EF4-FFF2-40B4-BE49-F238E27FC236}">
                <a16:creationId xmlns:a16="http://schemas.microsoft.com/office/drawing/2014/main" id="{52643A5C-8BC3-6D92-773B-D57251E30431}"/>
              </a:ext>
            </a:extLst>
          </p:cNvPr>
          <p:cNvGrpSpPr/>
          <p:nvPr/>
        </p:nvGrpSpPr>
        <p:grpSpPr>
          <a:xfrm>
            <a:off x="3028185" y="1815505"/>
            <a:ext cx="5734814" cy="2193457"/>
            <a:chOff x="3028185" y="1815505"/>
            <a:chExt cx="5734814" cy="2193457"/>
          </a:xfrm>
        </p:grpSpPr>
        <p:grpSp>
          <p:nvGrpSpPr>
            <p:cNvPr id="229" name="Group 228">
              <a:extLst>
                <a:ext uri="{FF2B5EF4-FFF2-40B4-BE49-F238E27FC236}">
                  <a16:creationId xmlns:a16="http://schemas.microsoft.com/office/drawing/2014/main" id="{1AB173E2-3235-4ACA-9AC3-A4BE8D7DBEF6}"/>
                </a:ext>
              </a:extLst>
            </p:cNvPr>
            <p:cNvGrpSpPr/>
            <p:nvPr/>
          </p:nvGrpSpPr>
          <p:grpSpPr>
            <a:xfrm>
              <a:off x="7162800" y="2607952"/>
              <a:ext cx="1600199" cy="292388"/>
              <a:chOff x="7543800" y="1614218"/>
              <a:chExt cx="1600199" cy="292388"/>
            </a:xfrm>
          </p:grpSpPr>
          <p:sp>
            <p:nvSpPr>
              <p:cNvPr id="245" name="TextBox 136">
                <a:extLst>
                  <a:ext uri="{FF2B5EF4-FFF2-40B4-BE49-F238E27FC236}">
                    <a16:creationId xmlns:a16="http://schemas.microsoft.com/office/drawing/2014/main" id="{93BD3BC2-AAD6-49D3-A173-4676A2A986B4}"/>
                  </a:ext>
                </a:extLst>
              </p:cNvPr>
              <p:cNvSpPr txBox="1">
                <a:spLocks noChangeArrowheads="1"/>
              </p:cNvSpPr>
              <p:nvPr/>
            </p:nvSpPr>
            <p:spPr bwMode="auto">
              <a:xfrm>
                <a:off x="7779422" y="1614218"/>
                <a:ext cx="1364577" cy="292388"/>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Europe BEV</a:t>
                </a:r>
                <a:endParaRPr kumimoji="0" lang="en-US" sz="125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46" name="Rectangle 78">
                <a:extLst>
                  <a:ext uri="{FF2B5EF4-FFF2-40B4-BE49-F238E27FC236}">
                    <a16:creationId xmlns:a16="http://schemas.microsoft.com/office/drawing/2014/main" id="{FC47AD1B-92B0-4C15-B0A5-1898FA8049DE}"/>
                  </a:ext>
                </a:extLst>
              </p:cNvPr>
              <p:cNvSpPr>
                <a:spLocks noChangeArrowheads="1"/>
              </p:cNvSpPr>
              <p:nvPr/>
            </p:nvSpPr>
            <p:spPr bwMode="auto">
              <a:xfrm>
                <a:off x="7543800" y="1693153"/>
                <a:ext cx="228600" cy="137160"/>
              </a:xfrm>
              <a:prstGeom prst="rect">
                <a:avLst/>
              </a:prstGeom>
              <a:solidFill>
                <a:srgbClr val="0066FF"/>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30" name="Group 229">
              <a:extLst>
                <a:ext uri="{FF2B5EF4-FFF2-40B4-BE49-F238E27FC236}">
                  <a16:creationId xmlns:a16="http://schemas.microsoft.com/office/drawing/2014/main" id="{07B51EF7-E4F5-411F-9505-929E92BB7581}"/>
                </a:ext>
              </a:extLst>
            </p:cNvPr>
            <p:cNvGrpSpPr/>
            <p:nvPr/>
          </p:nvGrpSpPr>
          <p:grpSpPr>
            <a:xfrm>
              <a:off x="7162800" y="2283154"/>
              <a:ext cx="1600199" cy="292388"/>
              <a:chOff x="7543800" y="1614218"/>
              <a:chExt cx="1600199" cy="292388"/>
            </a:xfrm>
          </p:grpSpPr>
          <p:sp>
            <p:nvSpPr>
              <p:cNvPr id="243" name="TextBox 136">
                <a:extLst>
                  <a:ext uri="{FF2B5EF4-FFF2-40B4-BE49-F238E27FC236}">
                    <a16:creationId xmlns:a16="http://schemas.microsoft.com/office/drawing/2014/main" id="{C708294B-327F-4C9A-BA52-A307A289F08B}"/>
                  </a:ext>
                </a:extLst>
              </p:cNvPr>
              <p:cNvSpPr txBox="1">
                <a:spLocks noChangeArrowheads="1"/>
              </p:cNvSpPr>
              <p:nvPr/>
            </p:nvSpPr>
            <p:spPr bwMode="auto">
              <a:xfrm>
                <a:off x="7779422" y="1614218"/>
                <a:ext cx="1364577" cy="292388"/>
              </a:xfrm>
              <a:prstGeom prst="rect">
                <a:avLst/>
              </a:prstGeom>
              <a:noFill/>
              <a:ln w="9525">
                <a:noFill/>
                <a:miter lim="800000"/>
                <a:headEnd/>
                <a:tailEnd/>
              </a:ln>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5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Europe PHEV</a:t>
                </a:r>
                <a:endParaRPr kumimoji="0" lang="en-US" sz="125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44" name="Rectangle 78">
                <a:extLst>
                  <a:ext uri="{FF2B5EF4-FFF2-40B4-BE49-F238E27FC236}">
                    <a16:creationId xmlns:a16="http://schemas.microsoft.com/office/drawing/2014/main" id="{0FAFD9DE-0008-48DB-A1EF-2B91EF0B8F44}"/>
                  </a:ext>
                </a:extLst>
              </p:cNvPr>
              <p:cNvSpPr>
                <a:spLocks noChangeArrowheads="1"/>
              </p:cNvSpPr>
              <p:nvPr/>
            </p:nvSpPr>
            <p:spPr bwMode="auto">
              <a:xfrm>
                <a:off x="7543800" y="1693153"/>
                <a:ext cx="228600" cy="137160"/>
              </a:xfrm>
              <a:prstGeom prst="rect">
                <a:avLst/>
              </a:prstGeom>
              <a:solidFill>
                <a:srgbClr val="00B0F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 name="Group 2">
              <a:extLst>
                <a:ext uri="{FF2B5EF4-FFF2-40B4-BE49-F238E27FC236}">
                  <a16:creationId xmlns:a16="http://schemas.microsoft.com/office/drawing/2014/main" id="{B0FAA3EA-E0E5-42D9-A4E0-EC55333E011A}"/>
                </a:ext>
              </a:extLst>
            </p:cNvPr>
            <p:cNvGrpSpPr/>
            <p:nvPr/>
          </p:nvGrpSpPr>
          <p:grpSpPr>
            <a:xfrm>
              <a:off x="3028185" y="1815505"/>
              <a:ext cx="3444195" cy="2193457"/>
              <a:chOff x="3216291" y="1815505"/>
              <a:chExt cx="3658145" cy="2193457"/>
            </a:xfrm>
          </p:grpSpPr>
          <p:sp>
            <p:nvSpPr>
              <p:cNvPr id="166" name="Freeform: Shape 165">
                <a:extLst>
                  <a:ext uri="{FF2B5EF4-FFF2-40B4-BE49-F238E27FC236}">
                    <a16:creationId xmlns:a16="http://schemas.microsoft.com/office/drawing/2014/main" id="{D96A425C-5037-4B92-89D2-C83D9FB852A5}"/>
                  </a:ext>
                </a:extLst>
              </p:cNvPr>
              <p:cNvSpPr/>
              <p:nvPr/>
            </p:nvSpPr>
            <p:spPr>
              <a:xfrm>
                <a:off x="3216291" y="3939872"/>
                <a:ext cx="327737" cy="45413"/>
              </a:xfrm>
              <a:custGeom>
                <a:avLst/>
                <a:gdLst>
                  <a:gd name="connsiteX0" fmla="*/ 0 w 181355"/>
                  <a:gd name="connsiteY0" fmla="*/ 0 h 20097"/>
                  <a:gd name="connsiteX1" fmla="*/ 181356 w 181355"/>
                  <a:gd name="connsiteY1" fmla="*/ 0 h 20097"/>
                  <a:gd name="connsiteX2" fmla="*/ 181356 w 181355"/>
                  <a:gd name="connsiteY2" fmla="*/ 20098 h 20097"/>
                  <a:gd name="connsiteX3" fmla="*/ 0 w 181355"/>
                  <a:gd name="connsiteY3" fmla="*/ 20098 h 20097"/>
                </a:gdLst>
                <a:ahLst/>
                <a:cxnLst>
                  <a:cxn ang="0">
                    <a:pos x="connsiteX0" y="connsiteY0"/>
                  </a:cxn>
                  <a:cxn ang="0">
                    <a:pos x="connsiteX1" y="connsiteY1"/>
                  </a:cxn>
                  <a:cxn ang="0">
                    <a:pos x="connsiteX2" y="connsiteY2"/>
                  </a:cxn>
                  <a:cxn ang="0">
                    <a:pos x="connsiteX3" y="connsiteY3"/>
                  </a:cxn>
                </a:cxnLst>
                <a:rect l="l" t="t" r="r" b="b"/>
                <a:pathLst>
                  <a:path w="181355" h="20097">
                    <a:moveTo>
                      <a:pt x="0" y="0"/>
                    </a:moveTo>
                    <a:lnTo>
                      <a:pt x="181356" y="0"/>
                    </a:lnTo>
                    <a:lnTo>
                      <a:pt x="181356" y="20098"/>
                    </a:lnTo>
                    <a:lnTo>
                      <a:pt x="0" y="20098"/>
                    </a:lnTo>
                    <a:close/>
                  </a:path>
                </a:pathLst>
              </a:custGeom>
              <a:solidFill>
                <a:srgbClr val="00B0F0"/>
              </a:solidFill>
              <a:ln w="12700" cap="flat">
                <a:solidFill>
                  <a:srgbClr val="000000"/>
                </a:solid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1703C991-6092-4745-B0BB-C6BB014E1858}"/>
                  </a:ext>
                </a:extLst>
              </p:cNvPr>
              <p:cNvSpPr/>
              <p:nvPr/>
            </p:nvSpPr>
            <p:spPr>
              <a:xfrm>
                <a:off x="3216291" y="3985071"/>
                <a:ext cx="327737" cy="23675"/>
              </a:xfrm>
              <a:custGeom>
                <a:avLst/>
                <a:gdLst>
                  <a:gd name="connsiteX0" fmla="*/ 0 w 181355"/>
                  <a:gd name="connsiteY0" fmla="*/ 0 h 10477"/>
                  <a:gd name="connsiteX1" fmla="*/ 181356 w 181355"/>
                  <a:gd name="connsiteY1" fmla="*/ 0 h 10477"/>
                  <a:gd name="connsiteX2" fmla="*/ 181356 w 181355"/>
                  <a:gd name="connsiteY2" fmla="*/ 10477 h 10477"/>
                  <a:gd name="connsiteX3" fmla="*/ 0 w 181355"/>
                  <a:gd name="connsiteY3" fmla="*/ 10477 h 10477"/>
                </a:gdLst>
                <a:ahLst/>
                <a:cxnLst>
                  <a:cxn ang="0">
                    <a:pos x="connsiteX0" y="connsiteY0"/>
                  </a:cxn>
                  <a:cxn ang="0">
                    <a:pos x="connsiteX1" y="connsiteY1"/>
                  </a:cxn>
                  <a:cxn ang="0">
                    <a:pos x="connsiteX2" y="connsiteY2"/>
                  </a:cxn>
                  <a:cxn ang="0">
                    <a:pos x="connsiteX3" y="connsiteY3"/>
                  </a:cxn>
                </a:cxnLst>
                <a:rect l="l" t="t" r="r" b="b"/>
                <a:pathLst>
                  <a:path w="181355" h="10477">
                    <a:moveTo>
                      <a:pt x="0" y="0"/>
                    </a:moveTo>
                    <a:lnTo>
                      <a:pt x="181356" y="0"/>
                    </a:lnTo>
                    <a:lnTo>
                      <a:pt x="181356" y="10477"/>
                    </a:lnTo>
                    <a:lnTo>
                      <a:pt x="0" y="10477"/>
                    </a:lnTo>
                    <a:close/>
                  </a:path>
                </a:pathLst>
              </a:custGeom>
              <a:solidFill>
                <a:srgbClr val="0066FF"/>
              </a:solidFill>
              <a:ln w="12700" cap="flat">
                <a:solidFill>
                  <a:srgbClr val="000000"/>
                </a:solid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E73044F-CFDE-411D-9514-71CA1C023637}"/>
                  </a:ext>
                </a:extLst>
              </p:cNvPr>
              <p:cNvSpPr/>
              <p:nvPr/>
            </p:nvSpPr>
            <p:spPr>
              <a:xfrm>
                <a:off x="3773654" y="3905435"/>
                <a:ext cx="327737" cy="43047"/>
              </a:xfrm>
              <a:custGeom>
                <a:avLst/>
                <a:gdLst>
                  <a:gd name="connsiteX0" fmla="*/ 0 w 181355"/>
                  <a:gd name="connsiteY0" fmla="*/ 0 h 19050"/>
                  <a:gd name="connsiteX1" fmla="*/ 181356 w 181355"/>
                  <a:gd name="connsiteY1" fmla="*/ 0 h 19050"/>
                  <a:gd name="connsiteX2" fmla="*/ 181356 w 181355"/>
                  <a:gd name="connsiteY2" fmla="*/ 19050 h 19050"/>
                  <a:gd name="connsiteX3" fmla="*/ 0 w 181355"/>
                  <a:gd name="connsiteY3" fmla="*/ 19050 h 19050"/>
                </a:gdLst>
                <a:ahLst/>
                <a:cxnLst>
                  <a:cxn ang="0">
                    <a:pos x="connsiteX0" y="connsiteY0"/>
                  </a:cxn>
                  <a:cxn ang="0">
                    <a:pos x="connsiteX1" y="connsiteY1"/>
                  </a:cxn>
                  <a:cxn ang="0">
                    <a:pos x="connsiteX2" y="connsiteY2"/>
                  </a:cxn>
                  <a:cxn ang="0">
                    <a:pos x="connsiteX3" y="connsiteY3"/>
                  </a:cxn>
                </a:cxnLst>
                <a:rect l="l" t="t" r="r" b="b"/>
                <a:pathLst>
                  <a:path w="181355" h="19050">
                    <a:moveTo>
                      <a:pt x="0" y="0"/>
                    </a:moveTo>
                    <a:lnTo>
                      <a:pt x="181356" y="0"/>
                    </a:lnTo>
                    <a:lnTo>
                      <a:pt x="181356" y="19050"/>
                    </a:lnTo>
                    <a:lnTo>
                      <a:pt x="0" y="19050"/>
                    </a:lnTo>
                    <a:close/>
                  </a:path>
                </a:pathLst>
              </a:custGeom>
              <a:solidFill>
                <a:srgbClr val="00B0F0"/>
              </a:solidFill>
              <a:ln w="12700" cap="flat">
                <a:solidFill>
                  <a:srgbClr val="000000"/>
                </a:solid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436E1861-F2AE-48A1-9330-D0AE76CC756B}"/>
                  </a:ext>
                </a:extLst>
              </p:cNvPr>
              <p:cNvSpPr/>
              <p:nvPr/>
            </p:nvSpPr>
            <p:spPr>
              <a:xfrm>
                <a:off x="3773654" y="3948482"/>
                <a:ext cx="327737" cy="60480"/>
              </a:xfrm>
              <a:custGeom>
                <a:avLst/>
                <a:gdLst>
                  <a:gd name="connsiteX0" fmla="*/ 0 w 181355"/>
                  <a:gd name="connsiteY0" fmla="*/ 0 h 26765"/>
                  <a:gd name="connsiteX1" fmla="*/ 181356 w 181355"/>
                  <a:gd name="connsiteY1" fmla="*/ 0 h 26765"/>
                  <a:gd name="connsiteX2" fmla="*/ 181356 w 181355"/>
                  <a:gd name="connsiteY2" fmla="*/ 26765 h 26765"/>
                  <a:gd name="connsiteX3" fmla="*/ 0 w 181355"/>
                  <a:gd name="connsiteY3" fmla="*/ 26765 h 26765"/>
                </a:gdLst>
                <a:ahLst/>
                <a:cxnLst>
                  <a:cxn ang="0">
                    <a:pos x="connsiteX0" y="connsiteY0"/>
                  </a:cxn>
                  <a:cxn ang="0">
                    <a:pos x="connsiteX1" y="connsiteY1"/>
                  </a:cxn>
                  <a:cxn ang="0">
                    <a:pos x="connsiteX2" y="connsiteY2"/>
                  </a:cxn>
                  <a:cxn ang="0">
                    <a:pos x="connsiteX3" y="connsiteY3"/>
                  </a:cxn>
                </a:cxnLst>
                <a:rect l="l" t="t" r="r" b="b"/>
                <a:pathLst>
                  <a:path w="181355" h="26765">
                    <a:moveTo>
                      <a:pt x="0" y="0"/>
                    </a:moveTo>
                    <a:lnTo>
                      <a:pt x="181356" y="0"/>
                    </a:lnTo>
                    <a:lnTo>
                      <a:pt x="181356" y="26765"/>
                    </a:lnTo>
                    <a:lnTo>
                      <a:pt x="0" y="26765"/>
                    </a:lnTo>
                    <a:close/>
                  </a:path>
                </a:pathLst>
              </a:custGeom>
              <a:solidFill>
                <a:srgbClr val="0066FF"/>
              </a:solidFill>
              <a:ln w="12700" cap="flat">
                <a:solidFill>
                  <a:srgbClr val="000000"/>
                </a:solid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5491CE0B-3A10-4D0A-A69B-C6000B62EACE}"/>
                  </a:ext>
                </a:extLst>
              </p:cNvPr>
              <p:cNvSpPr/>
              <p:nvPr/>
            </p:nvSpPr>
            <p:spPr>
              <a:xfrm>
                <a:off x="4881666" y="3441818"/>
                <a:ext cx="327737" cy="210498"/>
              </a:xfrm>
              <a:custGeom>
                <a:avLst/>
                <a:gdLst>
                  <a:gd name="connsiteX0" fmla="*/ 0 w 181355"/>
                  <a:gd name="connsiteY0" fmla="*/ 0 h 93154"/>
                  <a:gd name="connsiteX1" fmla="*/ 181356 w 181355"/>
                  <a:gd name="connsiteY1" fmla="*/ 0 h 93154"/>
                  <a:gd name="connsiteX2" fmla="*/ 181356 w 181355"/>
                  <a:gd name="connsiteY2" fmla="*/ 93154 h 93154"/>
                  <a:gd name="connsiteX3" fmla="*/ 0 w 181355"/>
                  <a:gd name="connsiteY3" fmla="*/ 93154 h 93154"/>
                </a:gdLst>
                <a:ahLst/>
                <a:cxnLst>
                  <a:cxn ang="0">
                    <a:pos x="connsiteX0" y="connsiteY0"/>
                  </a:cxn>
                  <a:cxn ang="0">
                    <a:pos x="connsiteX1" y="connsiteY1"/>
                  </a:cxn>
                  <a:cxn ang="0">
                    <a:pos x="connsiteX2" y="connsiteY2"/>
                  </a:cxn>
                  <a:cxn ang="0">
                    <a:pos x="connsiteX3" y="connsiteY3"/>
                  </a:cxn>
                </a:cxnLst>
                <a:rect l="l" t="t" r="r" b="b"/>
                <a:pathLst>
                  <a:path w="181355" h="93154">
                    <a:moveTo>
                      <a:pt x="0" y="0"/>
                    </a:moveTo>
                    <a:lnTo>
                      <a:pt x="181356" y="0"/>
                    </a:lnTo>
                    <a:lnTo>
                      <a:pt x="181356" y="93154"/>
                    </a:lnTo>
                    <a:lnTo>
                      <a:pt x="0" y="93154"/>
                    </a:lnTo>
                    <a:close/>
                  </a:path>
                </a:pathLst>
              </a:custGeom>
              <a:solidFill>
                <a:srgbClr val="0066FF"/>
              </a:solidFill>
              <a:ln w="12700" cap="flat">
                <a:solidFill>
                  <a:srgbClr val="000000"/>
                </a:solidFill>
                <a:prstDash val="solid"/>
                <a:miter/>
              </a:ln>
            </p:spPr>
            <p:txBody>
              <a:bodyPr rtlCol="0" anchor="ctr"/>
              <a:lstStyle/>
              <a:p>
                <a:endParaRPr lang="en-US"/>
              </a:p>
            </p:txBody>
          </p:sp>
          <p:sp>
            <p:nvSpPr>
              <p:cNvPr id="1024" name="Freeform: Shape 1023">
                <a:extLst>
                  <a:ext uri="{FF2B5EF4-FFF2-40B4-BE49-F238E27FC236}">
                    <a16:creationId xmlns:a16="http://schemas.microsoft.com/office/drawing/2014/main" id="{1220CC51-62BC-492E-B6B2-C40131FC62F3}"/>
                  </a:ext>
                </a:extLst>
              </p:cNvPr>
              <p:cNvSpPr/>
              <p:nvPr/>
            </p:nvSpPr>
            <p:spPr>
              <a:xfrm>
                <a:off x="4881666" y="3262743"/>
                <a:ext cx="327737" cy="179073"/>
              </a:xfrm>
              <a:custGeom>
                <a:avLst/>
                <a:gdLst>
                  <a:gd name="connsiteX0" fmla="*/ 0 w 181355"/>
                  <a:gd name="connsiteY0" fmla="*/ 0 h 79247"/>
                  <a:gd name="connsiteX1" fmla="*/ 181356 w 181355"/>
                  <a:gd name="connsiteY1" fmla="*/ 0 h 79247"/>
                  <a:gd name="connsiteX2" fmla="*/ 181356 w 181355"/>
                  <a:gd name="connsiteY2" fmla="*/ 79248 h 79247"/>
                  <a:gd name="connsiteX3" fmla="*/ 0 w 181355"/>
                  <a:gd name="connsiteY3" fmla="*/ 79248 h 79247"/>
                </a:gdLst>
                <a:ahLst/>
                <a:cxnLst>
                  <a:cxn ang="0">
                    <a:pos x="connsiteX0" y="connsiteY0"/>
                  </a:cxn>
                  <a:cxn ang="0">
                    <a:pos x="connsiteX1" y="connsiteY1"/>
                  </a:cxn>
                  <a:cxn ang="0">
                    <a:pos x="connsiteX2" y="connsiteY2"/>
                  </a:cxn>
                  <a:cxn ang="0">
                    <a:pos x="connsiteX3" y="connsiteY3"/>
                  </a:cxn>
                </a:cxnLst>
                <a:rect l="l" t="t" r="r" b="b"/>
                <a:pathLst>
                  <a:path w="181355" h="79247">
                    <a:moveTo>
                      <a:pt x="0" y="0"/>
                    </a:moveTo>
                    <a:lnTo>
                      <a:pt x="181356" y="0"/>
                    </a:lnTo>
                    <a:lnTo>
                      <a:pt x="181356" y="79248"/>
                    </a:lnTo>
                    <a:lnTo>
                      <a:pt x="0" y="79248"/>
                    </a:lnTo>
                    <a:close/>
                  </a:path>
                </a:pathLst>
              </a:custGeom>
              <a:solidFill>
                <a:srgbClr val="00B0F0"/>
              </a:solidFill>
              <a:ln w="12700" cap="flat">
                <a:solidFill>
                  <a:srgbClr val="000000"/>
                </a:solidFill>
                <a:prstDash val="solid"/>
                <a:miter/>
              </a:ln>
            </p:spPr>
            <p:txBody>
              <a:bodyPr rtlCol="0" anchor="ctr"/>
              <a:lstStyle/>
              <a:p>
                <a:endParaRPr lang="en-US"/>
              </a:p>
            </p:txBody>
          </p:sp>
          <p:sp>
            <p:nvSpPr>
              <p:cNvPr id="1031" name="Freeform: Shape 1030">
                <a:extLst>
                  <a:ext uri="{FF2B5EF4-FFF2-40B4-BE49-F238E27FC236}">
                    <a16:creationId xmlns:a16="http://schemas.microsoft.com/office/drawing/2014/main" id="{5027BFD1-E8BE-4A5C-A8A3-6DD67D4221F6}"/>
                  </a:ext>
                </a:extLst>
              </p:cNvPr>
              <p:cNvSpPr/>
              <p:nvPr/>
            </p:nvSpPr>
            <p:spPr>
              <a:xfrm>
                <a:off x="5437308" y="2768135"/>
                <a:ext cx="327739" cy="171541"/>
              </a:xfrm>
              <a:custGeom>
                <a:avLst/>
                <a:gdLst>
                  <a:gd name="connsiteX0" fmla="*/ 0 w 181356"/>
                  <a:gd name="connsiteY0" fmla="*/ 0 h 75914"/>
                  <a:gd name="connsiteX1" fmla="*/ 181356 w 181356"/>
                  <a:gd name="connsiteY1" fmla="*/ 0 h 75914"/>
                  <a:gd name="connsiteX2" fmla="*/ 181356 w 181356"/>
                  <a:gd name="connsiteY2" fmla="*/ 75914 h 75914"/>
                  <a:gd name="connsiteX3" fmla="*/ 0 w 181356"/>
                  <a:gd name="connsiteY3" fmla="*/ 75914 h 75914"/>
                </a:gdLst>
                <a:ahLst/>
                <a:cxnLst>
                  <a:cxn ang="0">
                    <a:pos x="connsiteX0" y="connsiteY0"/>
                  </a:cxn>
                  <a:cxn ang="0">
                    <a:pos x="connsiteX1" y="connsiteY1"/>
                  </a:cxn>
                  <a:cxn ang="0">
                    <a:pos x="connsiteX2" y="connsiteY2"/>
                  </a:cxn>
                  <a:cxn ang="0">
                    <a:pos x="connsiteX3" y="connsiteY3"/>
                  </a:cxn>
                </a:cxnLst>
                <a:rect l="l" t="t" r="r" b="b"/>
                <a:pathLst>
                  <a:path w="181356" h="75914">
                    <a:moveTo>
                      <a:pt x="0" y="0"/>
                    </a:moveTo>
                    <a:lnTo>
                      <a:pt x="181356" y="0"/>
                    </a:lnTo>
                    <a:lnTo>
                      <a:pt x="181356" y="75914"/>
                    </a:lnTo>
                    <a:lnTo>
                      <a:pt x="0" y="75914"/>
                    </a:lnTo>
                    <a:close/>
                  </a:path>
                </a:pathLst>
              </a:custGeom>
              <a:solidFill>
                <a:srgbClr val="00B0F0"/>
              </a:solidFill>
              <a:ln w="12700" cap="flat">
                <a:solidFill>
                  <a:srgbClr val="000000"/>
                </a:solidFill>
                <a:prstDash val="solid"/>
                <a:miter/>
              </a:ln>
            </p:spPr>
            <p:txBody>
              <a:bodyPr rtlCol="0" anchor="ctr"/>
              <a:lstStyle/>
              <a:p>
                <a:endParaRPr lang="en-US"/>
              </a:p>
            </p:txBody>
          </p:sp>
          <p:sp>
            <p:nvSpPr>
              <p:cNvPr id="1033" name="Freeform: Shape 1032">
                <a:extLst>
                  <a:ext uri="{FF2B5EF4-FFF2-40B4-BE49-F238E27FC236}">
                    <a16:creationId xmlns:a16="http://schemas.microsoft.com/office/drawing/2014/main" id="{1D39687D-27AC-48B1-920E-B6A26D0C5D1D}"/>
                  </a:ext>
                </a:extLst>
              </p:cNvPr>
              <p:cNvSpPr/>
              <p:nvPr/>
            </p:nvSpPr>
            <p:spPr>
              <a:xfrm>
                <a:off x="5437308" y="2939676"/>
                <a:ext cx="327739" cy="266459"/>
              </a:xfrm>
              <a:custGeom>
                <a:avLst/>
                <a:gdLst>
                  <a:gd name="connsiteX0" fmla="*/ 0 w 181356"/>
                  <a:gd name="connsiteY0" fmla="*/ 0 h 117919"/>
                  <a:gd name="connsiteX1" fmla="*/ 181356 w 181356"/>
                  <a:gd name="connsiteY1" fmla="*/ 0 h 117919"/>
                  <a:gd name="connsiteX2" fmla="*/ 181356 w 181356"/>
                  <a:gd name="connsiteY2" fmla="*/ 117919 h 117919"/>
                  <a:gd name="connsiteX3" fmla="*/ 0 w 181356"/>
                  <a:gd name="connsiteY3" fmla="*/ 117919 h 117919"/>
                </a:gdLst>
                <a:ahLst/>
                <a:cxnLst>
                  <a:cxn ang="0">
                    <a:pos x="connsiteX0" y="connsiteY0"/>
                  </a:cxn>
                  <a:cxn ang="0">
                    <a:pos x="connsiteX1" y="connsiteY1"/>
                  </a:cxn>
                  <a:cxn ang="0">
                    <a:pos x="connsiteX2" y="connsiteY2"/>
                  </a:cxn>
                  <a:cxn ang="0">
                    <a:pos x="connsiteX3" y="connsiteY3"/>
                  </a:cxn>
                </a:cxnLst>
                <a:rect l="l" t="t" r="r" b="b"/>
                <a:pathLst>
                  <a:path w="181356" h="117919">
                    <a:moveTo>
                      <a:pt x="0" y="0"/>
                    </a:moveTo>
                    <a:lnTo>
                      <a:pt x="181356" y="0"/>
                    </a:lnTo>
                    <a:lnTo>
                      <a:pt x="181356" y="117919"/>
                    </a:lnTo>
                    <a:lnTo>
                      <a:pt x="0" y="117919"/>
                    </a:lnTo>
                    <a:close/>
                  </a:path>
                </a:pathLst>
              </a:custGeom>
              <a:solidFill>
                <a:srgbClr val="0066FF"/>
              </a:solidFill>
              <a:ln w="12700" cap="flat">
                <a:solidFill>
                  <a:srgbClr val="000000"/>
                </a:solidFill>
                <a:prstDash val="solid"/>
                <a:miter/>
              </a:ln>
            </p:spPr>
            <p:txBody>
              <a:bodyPr rtlCol="0" anchor="ctr"/>
              <a:lstStyle/>
              <a:p>
                <a:endParaRPr lang="en-US"/>
              </a:p>
            </p:txBody>
          </p:sp>
          <p:sp>
            <p:nvSpPr>
              <p:cNvPr id="1040" name="Freeform: Shape 1039">
                <a:extLst>
                  <a:ext uri="{FF2B5EF4-FFF2-40B4-BE49-F238E27FC236}">
                    <a16:creationId xmlns:a16="http://schemas.microsoft.com/office/drawing/2014/main" id="{F93EA4BB-0EF8-46A9-B7FA-D1EA4BF1F6D5}"/>
                  </a:ext>
                </a:extLst>
              </p:cNvPr>
              <p:cNvSpPr/>
              <p:nvPr/>
            </p:nvSpPr>
            <p:spPr>
              <a:xfrm>
                <a:off x="5991572" y="2497154"/>
                <a:ext cx="327739" cy="361809"/>
              </a:xfrm>
              <a:custGeom>
                <a:avLst/>
                <a:gdLst>
                  <a:gd name="connsiteX0" fmla="*/ 0 w 181356"/>
                  <a:gd name="connsiteY0" fmla="*/ 0 h 160115"/>
                  <a:gd name="connsiteX1" fmla="*/ 181356 w 181356"/>
                  <a:gd name="connsiteY1" fmla="*/ 0 h 160115"/>
                  <a:gd name="connsiteX2" fmla="*/ 181356 w 181356"/>
                  <a:gd name="connsiteY2" fmla="*/ 160115 h 160115"/>
                  <a:gd name="connsiteX3" fmla="*/ 0 w 181356"/>
                  <a:gd name="connsiteY3" fmla="*/ 160115 h 160115"/>
                </a:gdLst>
                <a:ahLst/>
                <a:cxnLst>
                  <a:cxn ang="0">
                    <a:pos x="connsiteX0" y="connsiteY0"/>
                  </a:cxn>
                  <a:cxn ang="0">
                    <a:pos x="connsiteX1" y="connsiteY1"/>
                  </a:cxn>
                  <a:cxn ang="0">
                    <a:pos x="connsiteX2" y="connsiteY2"/>
                  </a:cxn>
                  <a:cxn ang="0">
                    <a:pos x="connsiteX3" y="connsiteY3"/>
                  </a:cxn>
                </a:cxnLst>
                <a:rect l="l" t="t" r="r" b="b"/>
                <a:pathLst>
                  <a:path w="181356" h="160115">
                    <a:moveTo>
                      <a:pt x="0" y="0"/>
                    </a:moveTo>
                    <a:lnTo>
                      <a:pt x="181356" y="0"/>
                    </a:lnTo>
                    <a:lnTo>
                      <a:pt x="181356" y="160115"/>
                    </a:lnTo>
                    <a:lnTo>
                      <a:pt x="0" y="160115"/>
                    </a:lnTo>
                    <a:close/>
                  </a:path>
                </a:pathLst>
              </a:custGeom>
              <a:solidFill>
                <a:srgbClr val="0066FF"/>
              </a:solidFill>
              <a:ln w="12700" cap="flat">
                <a:solidFill>
                  <a:srgbClr val="000000"/>
                </a:solidFill>
                <a:prstDash val="solid"/>
                <a:miter/>
              </a:ln>
            </p:spPr>
            <p:txBody>
              <a:bodyPr rtlCol="0" anchor="ctr"/>
              <a:lstStyle/>
              <a:p>
                <a:endParaRPr lang="en-US"/>
              </a:p>
            </p:txBody>
          </p:sp>
          <p:sp>
            <p:nvSpPr>
              <p:cNvPr id="1041" name="Freeform: Shape 1040">
                <a:extLst>
                  <a:ext uri="{FF2B5EF4-FFF2-40B4-BE49-F238E27FC236}">
                    <a16:creationId xmlns:a16="http://schemas.microsoft.com/office/drawing/2014/main" id="{392B47EC-E317-4296-8892-536701B9A449}"/>
                  </a:ext>
                </a:extLst>
              </p:cNvPr>
              <p:cNvSpPr/>
              <p:nvPr/>
            </p:nvSpPr>
            <p:spPr>
              <a:xfrm>
                <a:off x="5991572" y="2334437"/>
                <a:ext cx="327739" cy="162932"/>
              </a:xfrm>
              <a:custGeom>
                <a:avLst/>
                <a:gdLst>
                  <a:gd name="connsiteX0" fmla="*/ 0 w 181356"/>
                  <a:gd name="connsiteY0" fmla="*/ 0 h 72104"/>
                  <a:gd name="connsiteX1" fmla="*/ 181356 w 181356"/>
                  <a:gd name="connsiteY1" fmla="*/ 0 h 72104"/>
                  <a:gd name="connsiteX2" fmla="*/ 181356 w 181356"/>
                  <a:gd name="connsiteY2" fmla="*/ 72104 h 72104"/>
                  <a:gd name="connsiteX3" fmla="*/ 0 w 181356"/>
                  <a:gd name="connsiteY3" fmla="*/ 72104 h 72104"/>
                </a:gdLst>
                <a:ahLst/>
                <a:cxnLst>
                  <a:cxn ang="0">
                    <a:pos x="connsiteX0" y="connsiteY0"/>
                  </a:cxn>
                  <a:cxn ang="0">
                    <a:pos x="connsiteX1" y="connsiteY1"/>
                  </a:cxn>
                  <a:cxn ang="0">
                    <a:pos x="connsiteX2" y="connsiteY2"/>
                  </a:cxn>
                  <a:cxn ang="0">
                    <a:pos x="connsiteX3" y="connsiteY3"/>
                  </a:cxn>
                </a:cxnLst>
                <a:rect l="l" t="t" r="r" b="b"/>
                <a:pathLst>
                  <a:path w="181356" h="72104">
                    <a:moveTo>
                      <a:pt x="0" y="0"/>
                    </a:moveTo>
                    <a:lnTo>
                      <a:pt x="181356" y="0"/>
                    </a:lnTo>
                    <a:lnTo>
                      <a:pt x="181356" y="72104"/>
                    </a:lnTo>
                    <a:lnTo>
                      <a:pt x="0" y="72104"/>
                    </a:lnTo>
                    <a:close/>
                  </a:path>
                </a:pathLst>
              </a:custGeom>
              <a:solidFill>
                <a:srgbClr val="00B0F0"/>
              </a:solidFill>
              <a:ln w="12700" cap="flat">
                <a:solidFill>
                  <a:srgbClr val="000000"/>
                </a:solidFill>
                <a:prstDash val="solid"/>
                <a:miter/>
              </a:ln>
            </p:spPr>
            <p:txBody>
              <a:bodyPr rtlCol="0" anchor="ctr"/>
              <a:lstStyle/>
              <a:p>
                <a:endParaRPr lang="en-US"/>
              </a:p>
            </p:txBody>
          </p:sp>
          <p:sp>
            <p:nvSpPr>
              <p:cNvPr id="1046" name="Freeform: Shape 1045">
                <a:extLst>
                  <a:ext uri="{FF2B5EF4-FFF2-40B4-BE49-F238E27FC236}">
                    <a16:creationId xmlns:a16="http://schemas.microsoft.com/office/drawing/2014/main" id="{987FBB75-D5BA-4B53-A29A-7474E344F9CF}"/>
                  </a:ext>
                </a:extLst>
              </p:cNvPr>
              <p:cNvSpPr/>
              <p:nvPr/>
            </p:nvSpPr>
            <p:spPr>
              <a:xfrm>
                <a:off x="6546697" y="1977362"/>
                <a:ext cx="327739" cy="356858"/>
              </a:xfrm>
              <a:custGeom>
                <a:avLst/>
                <a:gdLst>
                  <a:gd name="connsiteX0" fmla="*/ 0 w 181356"/>
                  <a:gd name="connsiteY0" fmla="*/ 0 h 157924"/>
                  <a:gd name="connsiteX1" fmla="*/ 181356 w 181356"/>
                  <a:gd name="connsiteY1" fmla="*/ 0 h 157924"/>
                  <a:gd name="connsiteX2" fmla="*/ 181356 w 181356"/>
                  <a:gd name="connsiteY2" fmla="*/ 157925 h 157924"/>
                  <a:gd name="connsiteX3" fmla="*/ 0 w 181356"/>
                  <a:gd name="connsiteY3" fmla="*/ 157925 h 157924"/>
                </a:gdLst>
                <a:ahLst/>
                <a:cxnLst>
                  <a:cxn ang="0">
                    <a:pos x="connsiteX0" y="connsiteY0"/>
                  </a:cxn>
                  <a:cxn ang="0">
                    <a:pos x="connsiteX1" y="connsiteY1"/>
                  </a:cxn>
                  <a:cxn ang="0">
                    <a:pos x="connsiteX2" y="connsiteY2"/>
                  </a:cxn>
                  <a:cxn ang="0">
                    <a:pos x="connsiteX3" y="connsiteY3"/>
                  </a:cxn>
                </a:cxnLst>
                <a:rect l="l" t="t" r="r" b="b"/>
                <a:pathLst>
                  <a:path w="181356" h="157924">
                    <a:moveTo>
                      <a:pt x="0" y="0"/>
                    </a:moveTo>
                    <a:lnTo>
                      <a:pt x="181356" y="0"/>
                    </a:lnTo>
                    <a:lnTo>
                      <a:pt x="181356" y="157925"/>
                    </a:lnTo>
                    <a:lnTo>
                      <a:pt x="0" y="157925"/>
                    </a:lnTo>
                    <a:close/>
                  </a:path>
                </a:pathLst>
              </a:custGeom>
              <a:solidFill>
                <a:srgbClr val="0066FF"/>
              </a:solidFill>
              <a:ln w="12700" cap="flat">
                <a:solidFill>
                  <a:srgbClr val="000000"/>
                </a:solidFill>
                <a:prstDash val="solid"/>
                <a:miter/>
              </a:ln>
            </p:spPr>
            <p:txBody>
              <a:bodyPr rtlCol="0" anchor="ctr"/>
              <a:lstStyle/>
              <a:p>
                <a:endParaRPr lang="en-US"/>
              </a:p>
            </p:txBody>
          </p:sp>
          <p:sp>
            <p:nvSpPr>
              <p:cNvPr id="1047" name="Freeform: Shape 1046">
                <a:extLst>
                  <a:ext uri="{FF2B5EF4-FFF2-40B4-BE49-F238E27FC236}">
                    <a16:creationId xmlns:a16="http://schemas.microsoft.com/office/drawing/2014/main" id="{82938409-589E-4EAE-BFA5-9BA7F72E2337}"/>
                  </a:ext>
                </a:extLst>
              </p:cNvPr>
              <p:cNvSpPr/>
              <p:nvPr/>
            </p:nvSpPr>
            <p:spPr>
              <a:xfrm>
                <a:off x="6546697" y="1815505"/>
                <a:ext cx="327739" cy="162071"/>
              </a:xfrm>
              <a:custGeom>
                <a:avLst/>
                <a:gdLst>
                  <a:gd name="connsiteX0" fmla="*/ 0 w 181356"/>
                  <a:gd name="connsiteY0" fmla="*/ 0 h 71723"/>
                  <a:gd name="connsiteX1" fmla="*/ 181356 w 181356"/>
                  <a:gd name="connsiteY1" fmla="*/ 0 h 71723"/>
                  <a:gd name="connsiteX2" fmla="*/ 181356 w 181356"/>
                  <a:gd name="connsiteY2" fmla="*/ 71723 h 71723"/>
                  <a:gd name="connsiteX3" fmla="*/ 0 w 181356"/>
                  <a:gd name="connsiteY3" fmla="*/ 71723 h 71723"/>
                </a:gdLst>
                <a:ahLst/>
                <a:cxnLst>
                  <a:cxn ang="0">
                    <a:pos x="connsiteX0" y="connsiteY0"/>
                  </a:cxn>
                  <a:cxn ang="0">
                    <a:pos x="connsiteX1" y="connsiteY1"/>
                  </a:cxn>
                  <a:cxn ang="0">
                    <a:pos x="connsiteX2" y="connsiteY2"/>
                  </a:cxn>
                  <a:cxn ang="0">
                    <a:pos x="connsiteX3" y="connsiteY3"/>
                  </a:cxn>
                </a:cxnLst>
                <a:rect l="l" t="t" r="r" b="b"/>
                <a:pathLst>
                  <a:path w="181356" h="71723">
                    <a:moveTo>
                      <a:pt x="0" y="0"/>
                    </a:moveTo>
                    <a:lnTo>
                      <a:pt x="181356" y="0"/>
                    </a:lnTo>
                    <a:lnTo>
                      <a:pt x="181356" y="71723"/>
                    </a:lnTo>
                    <a:lnTo>
                      <a:pt x="0" y="71723"/>
                    </a:lnTo>
                    <a:close/>
                  </a:path>
                </a:pathLst>
              </a:custGeom>
              <a:solidFill>
                <a:srgbClr val="00B0F0"/>
              </a:solidFill>
              <a:ln w="12700" cap="flat">
                <a:solidFill>
                  <a:srgbClr val="000000"/>
                </a:solid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4C8F094-E34A-447D-BEDA-E1446F330D6F}"/>
                  </a:ext>
                </a:extLst>
              </p:cNvPr>
              <p:cNvSpPr/>
              <p:nvPr/>
            </p:nvSpPr>
            <p:spPr>
              <a:xfrm>
                <a:off x="4330845" y="3883694"/>
                <a:ext cx="327737" cy="96855"/>
              </a:xfrm>
              <a:custGeom>
                <a:avLst/>
                <a:gdLst>
                  <a:gd name="connsiteX0" fmla="*/ 0 w 181355"/>
                  <a:gd name="connsiteY0" fmla="*/ 0 h 42862"/>
                  <a:gd name="connsiteX1" fmla="*/ 181356 w 181355"/>
                  <a:gd name="connsiteY1" fmla="*/ 0 h 42862"/>
                  <a:gd name="connsiteX2" fmla="*/ 181356 w 181355"/>
                  <a:gd name="connsiteY2" fmla="*/ 42862 h 42862"/>
                  <a:gd name="connsiteX3" fmla="*/ 0 w 181355"/>
                  <a:gd name="connsiteY3" fmla="*/ 42862 h 42862"/>
                </a:gdLst>
                <a:ahLst/>
                <a:cxnLst>
                  <a:cxn ang="0">
                    <a:pos x="connsiteX0" y="connsiteY0"/>
                  </a:cxn>
                  <a:cxn ang="0">
                    <a:pos x="connsiteX1" y="connsiteY1"/>
                  </a:cxn>
                  <a:cxn ang="0">
                    <a:pos x="connsiteX2" y="connsiteY2"/>
                  </a:cxn>
                  <a:cxn ang="0">
                    <a:pos x="connsiteX3" y="connsiteY3"/>
                  </a:cxn>
                </a:cxnLst>
                <a:rect l="l" t="t" r="r" b="b"/>
                <a:pathLst>
                  <a:path w="181355" h="42862">
                    <a:moveTo>
                      <a:pt x="0" y="0"/>
                    </a:moveTo>
                    <a:lnTo>
                      <a:pt x="181356" y="0"/>
                    </a:lnTo>
                    <a:lnTo>
                      <a:pt x="181356" y="42862"/>
                    </a:lnTo>
                    <a:lnTo>
                      <a:pt x="0" y="42862"/>
                    </a:lnTo>
                    <a:close/>
                  </a:path>
                </a:pathLst>
              </a:custGeom>
              <a:solidFill>
                <a:srgbClr val="0066FF"/>
              </a:solidFill>
              <a:ln w="12700" cap="flat">
                <a:solidFill>
                  <a:srgbClr val="000000"/>
                </a:solid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B03C3F59-4D6D-4953-9653-00D52ABC0EC7}"/>
                  </a:ext>
                </a:extLst>
              </p:cNvPr>
              <p:cNvSpPr/>
              <p:nvPr/>
            </p:nvSpPr>
            <p:spPr>
              <a:xfrm>
                <a:off x="4330845" y="3802300"/>
                <a:ext cx="327737" cy="82296"/>
              </a:xfrm>
              <a:custGeom>
                <a:avLst/>
                <a:gdLst>
                  <a:gd name="connsiteX0" fmla="*/ 0 w 181355"/>
                  <a:gd name="connsiteY0" fmla="*/ 0 h 13335"/>
                  <a:gd name="connsiteX1" fmla="*/ 181356 w 181355"/>
                  <a:gd name="connsiteY1" fmla="*/ 0 h 13335"/>
                  <a:gd name="connsiteX2" fmla="*/ 181356 w 181355"/>
                  <a:gd name="connsiteY2" fmla="*/ 13335 h 13335"/>
                  <a:gd name="connsiteX3" fmla="*/ 0 w 181355"/>
                  <a:gd name="connsiteY3" fmla="*/ 13335 h 13335"/>
                </a:gdLst>
                <a:ahLst/>
                <a:cxnLst>
                  <a:cxn ang="0">
                    <a:pos x="connsiteX0" y="connsiteY0"/>
                  </a:cxn>
                  <a:cxn ang="0">
                    <a:pos x="connsiteX1" y="connsiteY1"/>
                  </a:cxn>
                  <a:cxn ang="0">
                    <a:pos x="connsiteX2" y="connsiteY2"/>
                  </a:cxn>
                  <a:cxn ang="0">
                    <a:pos x="connsiteX3" y="connsiteY3"/>
                  </a:cxn>
                </a:cxnLst>
                <a:rect l="l" t="t" r="r" b="b"/>
                <a:pathLst>
                  <a:path w="181355" h="13335">
                    <a:moveTo>
                      <a:pt x="0" y="0"/>
                    </a:moveTo>
                    <a:lnTo>
                      <a:pt x="181356" y="0"/>
                    </a:lnTo>
                    <a:lnTo>
                      <a:pt x="181356" y="13335"/>
                    </a:lnTo>
                    <a:lnTo>
                      <a:pt x="0" y="13335"/>
                    </a:lnTo>
                    <a:close/>
                  </a:path>
                </a:pathLst>
              </a:custGeom>
              <a:solidFill>
                <a:srgbClr val="00B0F0"/>
              </a:solidFill>
              <a:ln w="12700" cap="flat">
                <a:solidFill>
                  <a:srgbClr val="000000"/>
                </a:solidFill>
                <a:prstDash val="solid"/>
                <a:miter/>
              </a:ln>
            </p:spPr>
            <p:txBody>
              <a:bodyPr rtlCol="0" anchor="ctr"/>
              <a:lstStyle/>
              <a:p>
                <a:endParaRPr lang="en-US"/>
              </a:p>
            </p:txBody>
          </p:sp>
        </p:grpSp>
      </p:grpSp>
      <p:sp>
        <p:nvSpPr>
          <p:cNvPr id="93" name="Rectangle 92">
            <a:extLst>
              <a:ext uri="{FF2B5EF4-FFF2-40B4-BE49-F238E27FC236}">
                <a16:creationId xmlns:a16="http://schemas.microsoft.com/office/drawing/2014/main" id="{21C4F59C-69D5-E391-4571-0DD42A4B7AB0}"/>
              </a:ext>
            </a:extLst>
          </p:cNvPr>
          <p:cNvSpPr/>
          <p:nvPr/>
        </p:nvSpPr>
        <p:spPr>
          <a:xfrm>
            <a:off x="912761" y="1184191"/>
            <a:ext cx="4524336" cy="1077218"/>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algn="ctr">
              <a:spcBef>
                <a:spcPts val="1200"/>
              </a:spcBef>
            </a:pPr>
            <a:r>
              <a:rPr lang="en-US" sz="3200" b="1" dirty="0">
                <a:effectLst>
                  <a:outerShdw blurRad="38100" dist="38100" dir="2700000" algn="tl">
                    <a:srgbClr val="000000">
                      <a:alpha val="43137"/>
                    </a:srgbClr>
                  </a:outerShdw>
                </a:effectLst>
              </a:rPr>
              <a:t>~ 83% of Electric Cars are China and Europe</a:t>
            </a:r>
          </a:p>
        </p:txBody>
      </p:sp>
      <p:sp>
        <p:nvSpPr>
          <p:cNvPr id="94" name="Rectangle 93">
            <a:extLst>
              <a:ext uri="{FF2B5EF4-FFF2-40B4-BE49-F238E27FC236}">
                <a16:creationId xmlns:a16="http://schemas.microsoft.com/office/drawing/2014/main" id="{C711FFC2-C0AE-40FE-ED32-483642EA9503}"/>
              </a:ext>
            </a:extLst>
          </p:cNvPr>
          <p:cNvSpPr/>
          <p:nvPr/>
        </p:nvSpPr>
        <p:spPr>
          <a:xfrm>
            <a:off x="952222" y="912487"/>
            <a:ext cx="4443616" cy="1538883"/>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algn="ctr">
              <a:spcBef>
                <a:spcPts val="1800"/>
              </a:spcBef>
            </a:pPr>
            <a:r>
              <a:rPr lang="en-US" sz="2800" b="1" dirty="0">
                <a:effectLst>
                  <a:outerShdw blurRad="38100" dist="38100" dir="2700000" algn="tl">
                    <a:srgbClr val="000000">
                      <a:alpha val="43137"/>
                    </a:srgbClr>
                  </a:outerShdw>
                </a:effectLst>
              </a:rPr>
              <a:t>~ 80 million / ~1.4 billion</a:t>
            </a:r>
          </a:p>
          <a:p>
            <a:pPr algn="ctr">
              <a:spcBef>
                <a:spcPts val="1200"/>
              </a:spcBef>
            </a:pPr>
            <a:r>
              <a:rPr lang="en-US" sz="2800" b="1" dirty="0">
                <a:effectLst>
                  <a:outerShdw blurRad="38100" dist="38100" dir="2700000" algn="tl">
                    <a:srgbClr val="000000">
                      <a:alpha val="43137"/>
                    </a:srgbClr>
                  </a:outerShdw>
                </a:effectLst>
              </a:rPr>
              <a:t>~ 6% of the global fleet </a:t>
            </a:r>
          </a:p>
          <a:p>
            <a:pPr algn="ctr">
              <a:spcBef>
                <a:spcPts val="0"/>
              </a:spcBef>
            </a:pPr>
            <a:r>
              <a:rPr lang="en-US" sz="2800" b="1" dirty="0">
                <a:effectLst>
                  <a:outerShdw blurRad="38100" dist="38100" dir="2700000" algn="tl">
                    <a:srgbClr val="000000">
                      <a:alpha val="43137"/>
                    </a:srgbClr>
                  </a:outerShdw>
                </a:effectLst>
              </a:rPr>
              <a:t>is electrified</a:t>
            </a:r>
          </a:p>
        </p:txBody>
      </p:sp>
      <p:sp>
        <p:nvSpPr>
          <p:cNvPr id="102" name="Rectangle 101">
            <a:extLst>
              <a:ext uri="{FF2B5EF4-FFF2-40B4-BE49-F238E27FC236}">
                <a16:creationId xmlns:a16="http://schemas.microsoft.com/office/drawing/2014/main" id="{DEE2C6C9-C959-E2B1-635C-13C941630C58}"/>
              </a:ext>
            </a:extLst>
          </p:cNvPr>
          <p:cNvSpPr/>
          <p:nvPr/>
        </p:nvSpPr>
        <p:spPr>
          <a:xfrm>
            <a:off x="1178944" y="1795677"/>
            <a:ext cx="4880800" cy="1754326"/>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algn="ctr">
              <a:spcBef>
                <a:spcPts val="1200"/>
              </a:spcBef>
            </a:pPr>
            <a:r>
              <a:rPr lang="en-US" sz="5400" b="1" dirty="0">
                <a:effectLst>
                  <a:outerShdw blurRad="38100" dist="38100" dir="2700000" algn="tl">
                    <a:srgbClr val="000000">
                      <a:alpha val="43137"/>
                    </a:srgbClr>
                  </a:outerShdw>
                </a:effectLst>
              </a:rPr>
              <a:t>This is representative</a:t>
            </a:r>
          </a:p>
        </p:txBody>
      </p:sp>
      <p:grpSp>
        <p:nvGrpSpPr>
          <p:cNvPr id="83" name="Group 82">
            <a:extLst>
              <a:ext uri="{FF2B5EF4-FFF2-40B4-BE49-F238E27FC236}">
                <a16:creationId xmlns:a16="http://schemas.microsoft.com/office/drawing/2014/main" id="{AA5074EC-D694-93DE-AE42-EC89963EAED1}"/>
              </a:ext>
            </a:extLst>
          </p:cNvPr>
          <p:cNvGrpSpPr/>
          <p:nvPr/>
        </p:nvGrpSpPr>
        <p:grpSpPr>
          <a:xfrm>
            <a:off x="6655021" y="788148"/>
            <a:ext cx="308900" cy="3408188"/>
            <a:chOff x="6855890" y="775925"/>
            <a:chExt cx="308900" cy="3408188"/>
          </a:xfrm>
        </p:grpSpPr>
        <p:sp>
          <p:nvSpPr>
            <p:cNvPr id="62" name="Freeform: Shape 61">
              <a:extLst>
                <a:ext uri="{FF2B5EF4-FFF2-40B4-BE49-F238E27FC236}">
                  <a16:creationId xmlns:a16="http://schemas.microsoft.com/office/drawing/2014/main" id="{42546242-C0D9-0D58-2C8A-C842A59703FB}"/>
                </a:ext>
              </a:extLst>
            </p:cNvPr>
            <p:cNvSpPr/>
            <p:nvPr/>
          </p:nvSpPr>
          <p:spPr>
            <a:xfrm>
              <a:off x="6855890" y="2836522"/>
              <a:ext cx="308571" cy="1347591"/>
            </a:xfrm>
            <a:custGeom>
              <a:avLst/>
              <a:gdLst>
                <a:gd name="connsiteX0" fmla="*/ 0 w 181356"/>
                <a:gd name="connsiteY0" fmla="*/ 0 h 460057"/>
                <a:gd name="connsiteX1" fmla="*/ 181356 w 181356"/>
                <a:gd name="connsiteY1" fmla="*/ 0 h 460057"/>
                <a:gd name="connsiteX2" fmla="*/ 181356 w 181356"/>
                <a:gd name="connsiteY2" fmla="*/ 460058 h 460057"/>
                <a:gd name="connsiteX3" fmla="*/ 0 w 181356"/>
                <a:gd name="connsiteY3" fmla="*/ 460058 h 460057"/>
              </a:gdLst>
              <a:ahLst/>
              <a:cxnLst>
                <a:cxn ang="0">
                  <a:pos x="connsiteX0" y="connsiteY0"/>
                </a:cxn>
                <a:cxn ang="0">
                  <a:pos x="connsiteX1" y="connsiteY1"/>
                </a:cxn>
                <a:cxn ang="0">
                  <a:pos x="connsiteX2" y="connsiteY2"/>
                </a:cxn>
                <a:cxn ang="0">
                  <a:pos x="connsiteX3" y="connsiteY3"/>
                </a:cxn>
              </a:cxnLst>
              <a:rect l="l" t="t" r="r" b="b"/>
              <a:pathLst>
                <a:path w="181356" h="460057">
                  <a:moveTo>
                    <a:pt x="0" y="0"/>
                  </a:moveTo>
                  <a:lnTo>
                    <a:pt x="181356" y="0"/>
                  </a:lnTo>
                  <a:lnTo>
                    <a:pt x="181356" y="460058"/>
                  </a:lnTo>
                  <a:lnTo>
                    <a:pt x="0" y="460058"/>
                  </a:lnTo>
                  <a:close/>
                </a:path>
              </a:pathLst>
            </a:custGeom>
            <a:solidFill>
              <a:srgbClr val="FF0000"/>
            </a:solidFill>
            <a:ln w="12700" cap="flat">
              <a:solidFill>
                <a:srgbClr val="000000"/>
              </a:solid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918481C6-AF80-F94A-3594-8DA358FABDFA}"/>
                </a:ext>
              </a:extLst>
            </p:cNvPr>
            <p:cNvSpPr/>
            <p:nvPr/>
          </p:nvSpPr>
          <p:spPr>
            <a:xfrm>
              <a:off x="6855890" y="2027151"/>
              <a:ext cx="308571" cy="806914"/>
            </a:xfrm>
            <a:custGeom>
              <a:avLst/>
              <a:gdLst>
                <a:gd name="connsiteX0" fmla="*/ 0 w 181356"/>
                <a:gd name="connsiteY0" fmla="*/ 0 h 357092"/>
                <a:gd name="connsiteX1" fmla="*/ 181356 w 181356"/>
                <a:gd name="connsiteY1" fmla="*/ 0 h 357092"/>
                <a:gd name="connsiteX2" fmla="*/ 181356 w 181356"/>
                <a:gd name="connsiteY2" fmla="*/ 357092 h 357092"/>
                <a:gd name="connsiteX3" fmla="*/ 0 w 181356"/>
                <a:gd name="connsiteY3" fmla="*/ 357092 h 357092"/>
              </a:gdLst>
              <a:ahLst/>
              <a:cxnLst>
                <a:cxn ang="0">
                  <a:pos x="connsiteX0" y="connsiteY0"/>
                </a:cxn>
                <a:cxn ang="0">
                  <a:pos x="connsiteX1" y="connsiteY1"/>
                </a:cxn>
                <a:cxn ang="0">
                  <a:pos x="connsiteX2" y="connsiteY2"/>
                </a:cxn>
                <a:cxn ang="0">
                  <a:pos x="connsiteX3" y="connsiteY3"/>
                </a:cxn>
              </a:cxnLst>
              <a:rect l="l" t="t" r="r" b="b"/>
              <a:pathLst>
                <a:path w="181356" h="357092">
                  <a:moveTo>
                    <a:pt x="0" y="0"/>
                  </a:moveTo>
                  <a:lnTo>
                    <a:pt x="181356" y="0"/>
                  </a:lnTo>
                  <a:lnTo>
                    <a:pt x="181356" y="357092"/>
                  </a:lnTo>
                  <a:lnTo>
                    <a:pt x="0" y="357092"/>
                  </a:lnTo>
                  <a:close/>
                </a:path>
              </a:pathLst>
            </a:custGeom>
            <a:solidFill>
              <a:srgbClr val="C00000"/>
            </a:solidFill>
            <a:ln w="12700" cap="flat">
              <a:solidFill>
                <a:srgbClr val="000000"/>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46D381A9-9F99-5EAB-9A66-26F71090973C}"/>
                </a:ext>
              </a:extLst>
            </p:cNvPr>
            <p:cNvSpPr/>
            <p:nvPr/>
          </p:nvSpPr>
          <p:spPr>
            <a:xfrm>
              <a:off x="6858403" y="1528855"/>
              <a:ext cx="304203" cy="492324"/>
            </a:xfrm>
            <a:custGeom>
              <a:avLst/>
              <a:gdLst>
                <a:gd name="connsiteX0" fmla="*/ 0 w 181356"/>
                <a:gd name="connsiteY0" fmla="*/ 0 h 157924"/>
                <a:gd name="connsiteX1" fmla="*/ 181356 w 181356"/>
                <a:gd name="connsiteY1" fmla="*/ 0 h 157924"/>
                <a:gd name="connsiteX2" fmla="*/ 181356 w 181356"/>
                <a:gd name="connsiteY2" fmla="*/ 157925 h 157924"/>
                <a:gd name="connsiteX3" fmla="*/ 0 w 181356"/>
                <a:gd name="connsiteY3" fmla="*/ 157925 h 157924"/>
              </a:gdLst>
              <a:ahLst/>
              <a:cxnLst>
                <a:cxn ang="0">
                  <a:pos x="connsiteX0" y="connsiteY0"/>
                </a:cxn>
                <a:cxn ang="0">
                  <a:pos x="connsiteX1" y="connsiteY1"/>
                </a:cxn>
                <a:cxn ang="0">
                  <a:pos x="connsiteX2" y="connsiteY2"/>
                </a:cxn>
                <a:cxn ang="0">
                  <a:pos x="connsiteX3" y="connsiteY3"/>
                </a:cxn>
              </a:cxnLst>
              <a:rect l="l" t="t" r="r" b="b"/>
              <a:pathLst>
                <a:path w="181356" h="157924">
                  <a:moveTo>
                    <a:pt x="0" y="0"/>
                  </a:moveTo>
                  <a:lnTo>
                    <a:pt x="181356" y="0"/>
                  </a:lnTo>
                  <a:lnTo>
                    <a:pt x="181356" y="157925"/>
                  </a:lnTo>
                  <a:lnTo>
                    <a:pt x="0" y="157925"/>
                  </a:lnTo>
                  <a:close/>
                </a:path>
              </a:pathLst>
            </a:custGeom>
            <a:solidFill>
              <a:srgbClr val="0066FF"/>
            </a:solidFill>
            <a:ln w="12700" cap="flat">
              <a:solidFill>
                <a:srgbClr val="000000"/>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998897DB-D1A0-D32F-65D1-036A2549A8BA}"/>
                </a:ext>
              </a:extLst>
            </p:cNvPr>
            <p:cNvSpPr/>
            <p:nvPr/>
          </p:nvSpPr>
          <p:spPr>
            <a:xfrm>
              <a:off x="6861384" y="1323180"/>
              <a:ext cx="298240" cy="209156"/>
            </a:xfrm>
            <a:custGeom>
              <a:avLst/>
              <a:gdLst>
                <a:gd name="connsiteX0" fmla="*/ 0 w 181356"/>
                <a:gd name="connsiteY0" fmla="*/ 0 h 71723"/>
                <a:gd name="connsiteX1" fmla="*/ 181356 w 181356"/>
                <a:gd name="connsiteY1" fmla="*/ 0 h 71723"/>
                <a:gd name="connsiteX2" fmla="*/ 181356 w 181356"/>
                <a:gd name="connsiteY2" fmla="*/ 71723 h 71723"/>
                <a:gd name="connsiteX3" fmla="*/ 0 w 181356"/>
                <a:gd name="connsiteY3" fmla="*/ 71723 h 71723"/>
              </a:gdLst>
              <a:ahLst/>
              <a:cxnLst>
                <a:cxn ang="0">
                  <a:pos x="connsiteX0" y="connsiteY0"/>
                </a:cxn>
                <a:cxn ang="0">
                  <a:pos x="connsiteX1" y="connsiteY1"/>
                </a:cxn>
                <a:cxn ang="0">
                  <a:pos x="connsiteX2" y="connsiteY2"/>
                </a:cxn>
                <a:cxn ang="0">
                  <a:pos x="connsiteX3" y="connsiteY3"/>
                </a:cxn>
              </a:cxnLst>
              <a:rect l="l" t="t" r="r" b="b"/>
              <a:pathLst>
                <a:path w="181356" h="71723">
                  <a:moveTo>
                    <a:pt x="0" y="0"/>
                  </a:moveTo>
                  <a:lnTo>
                    <a:pt x="181356" y="0"/>
                  </a:lnTo>
                  <a:lnTo>
                    <a:pt x="181356" y="71723"/>
                  </a:lnTo>
                  <a:lnTo>
                    <a:pt x="0" y="71723"/>
                  </a:lnTo>
                  <a:close/>
                </a:path>
              </a:pathLst>
            </a:custGeom>
            <a:solidFill>
              <a:srgbClr val="00B0F0"/>
            </a:solidFill>
            <a:ln w="12700" cap="flat">
              <a:solidFill>
                <a:srgbClr val="000000"/>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EEB405D5-065F-516F-80A7-ACA76DC3E76E}"/>
                </a:ext>
              </a:extLst>
            </p:cNvPr>
            <p:cNvSpPr/>
            <p:nvPr/>
          </p:nvSpPr>
          <p:spPr>
            <a:xfrm>
              <a:off x="6856219" y="1112593"/>
              <a:ext cx="308571" cy="208130"/>
            </a:xfrm>
            <a:custGeom>
              <a:avLst/>
              <a:gdLst>
                <a:gd name="connsiteX0" fmla="*/ 0 w 181356"/>
                <a:gd name="connsiteY0" fmla="*/ 0 h 92106"/>
                <a:gd name="connsiteX1" fmla="*/ 181356 w 181356"/>
                <a:gd name="connsiteY1" fmla="*/ 0 h 92106"/>
                <a:gd name="connsiteX2" fmla="*/ 181356 w 181356"/>
                <a:gd name="connsiteY2" fmla="*/ 92107 h 92106"/>
                <a:gd name="connsiteX3" fmla="*/ 0 w 181356"/>
                <a:gd name="connsiteY3" fmla="*/ 92107 h 92106"/>
              </a:gdLst>
              <a:ahLst/>
              <a:cxnLst>
                <a:cxn ang="0">
                  <a:pos x="connsiteX0" y="connsiteY0"/>
                </a:cxn>
                <a:cxn ang="0">
                  <a:pos x="connsiteX1" y="connsiteY1"/>
                </a:cxn>
                <a:cxn ang="0">
                  <a:pos x="connsiteX2" y="connsiteY2"/>
                </a:cxn>
                <a:cxn ang="0">
                  <a:pos x="connsiteX3" y="connsiteY3"/>
                </a:cxn>
              </a:cxnLst>
              <a:rect l="l" t="t" r="r" b="b"/>
              <a:pathLst>
                <a:path w="181356" h="92106">
                  <a:moveTo>
                    <a:pt x="0" y="0"/>
                  </a:moveTo>
                  <a:lnTo>
                    <a:pt x="181356" y="0"/>
                  </a:lnTo>
                  <a:lnTo>
                    <a:pt x="181356" y="92107"/>
                  </a:lnTo>
                  <a:lnTo>
                    <a:pt x="0" y="92107"/>
                  </a:lnTo>
                  <a:close/>
                </a:path>
              </a:pathLst>
            </a:custGeom>
            <a:solidFill>
              <a:srgbClr val="00B050"/>
            </a:solidFill>
            <a:ln w="12700" cap="flat">
              <a:solidFill>
                <a:srgbClr val="000000"/>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CAE441AC-0539-EE4B-EFE1-6A67A9C89449}"/>
                </a:ext>
              </a:extLst>
            </p:cNvPr>
            <p:cNvSpPr/>
            <p:nvPr/>
          </p:nvSpPr>
          <p:spPr>
            <a:xfrm>
              <a:off x="6855890" y="1061494"/>
              <a:ext cx="308571" cy="48642"/>
            </a:xfrm>
            <a:custGeom>
              <a:avLst/>
              <a:gdLst>
                <a:gd name="connsiteX0" fmla="*/ 0 w 181356"/>
                <a:gd name="connsiteY0" fmla="*/ 0 h 21526"/>
                <a:gd name="connsiteX1" fmla="*/ 181356 w 181356"/>
                <a:gd name="connsiteY1" fmla="*/ 0 h 21526"/>
                <a:gd name="connsiteX2" fmla="*/ 181356 w 181356"/>
                <a:gd name="connsiteY2" fmla="*/ 21526 h 21526"/>
                <a:gd name="connsiteX3" fmla="*/ 0 w 181356"/>
                <a:gd name="connsiteY3" fmla="*/ 21526 h 21526"/>
              </a:gdLst>
              <a:ahLst/>
              <a:cxnLst>
                <a:cxn ang="0">
                  <a:pos x="connsiteX0" y="connsiteY0"/>
                </a:cxn>
                <a:cxn ang="0">
                  <a:pos x="connsiteX1" y="connsiteY1"/>
                </a:cxn>
                <a:cxn ang="0">
                  <a:pos x="connsiteX2" y="connsiteY2"/>
                </a:cxn>
                <a:cxn ang="0">
                  <a:pos x="connsiteX3" y="connsiteY3"/>
                </a:cxn>
              </a:cxnLst>
              <a:rect l="l" t="t" r="r" b="b"/>
              <a:pathLst>
                <a:path w="181356" h="21526">
                  <a:moveTo>
                    <a:pt x="0" y="0"/>
                  </a:moveTo>
                  <a:lnTo>
                    <a:pt x="181356" y="0"/>
                  </a:lnTo>
                  <a:lnTo>
                    <a:pt x="181356" y="21526"/>
                  </a:lnTo>
                  <a:lnTo>
                    <a:pt x="0" y="21526"/>
                  </a:lnTo>
                  <a:close/>
                </a:path>
              </a:pathLst>
            </a:custGeom>
            <a:solidFill>
              <a:srgbClr val="92D050"/>
            </a:solidFill>
            <a:ln w="12700" cap="flat">
              <a:solidFill>
                <a:srgbClr val="000000"/>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B9EE3B27-E503-9CC7-811A-F7F7FC0C7B14}"/>
                </a:ext>
              </a:extLst>
            </p:cNvPr>
            <p:cNvSpPr/>
            <p:nvPr/>
          </p:nvSpPr>
          <p:spPr>
            <a:xfrm>
              <a:off x="6855890" y="775925"/>
              <a:ext cx="308571" cy="62632"/>
            </a:xfrm>
            <a:custGeom>
              <a:avLst/>
              <a:gdLst>
                <a:gd name="connsiteX0" fmla="*/ 0 w 181356"/>
                <a:gd name="connsiteY0" fmla="*/ 0 h 27717"/>
                <a:gd name="connsiteX1" fmla="*/ 181356 w 181356"/>
                <a:gd name="connsiteY1" fmla="*/ 0 h 27717"/>
                <a:gd name="connsiteX2" fmla="*/ 181356 w 181356"/>
                <a:gd name="connsiteY2" fmla="*/ 27718 h 27717"/>
                <a:gd name="connsiteX3" fmla="*/ 0 w 181356"/>
                <a:gd name="connsiteY3" fmla="*/ 27718 h 27717"/>
              </a:gdLst>
              <a:ahLst/>
              <a:cxnLst>
                <a:cxn ang="0">
                  <a:pos x="connsiteX0" y="connsiteY0"/>
                </a:cxn>
                <a:cxn ang="0">
                  <a:pos x="connsiteX1" y="connsiteY1"/>
                </a:cxn>
                <a:cxn ang="0">
                  <a:pos x="connsiteX2" y="connsiteY2"/>
                </a:cxn>
                <a:cxn ang="0">
                  <a:pos x="connsiteX3" y="connsiteY3"/>
                </a:cxn>
              </a:cxnLst>
              <a:rect l="l" t="t" r="r" b="b"/>
              <a:pathLst>
                <a:path w="181356" h="27717">
                  <a:moveTo>
                    <a:pt x="0" y="0"/>
                  </a:moveTo>
                  <a:lnTo>
                    <a:pt x="181356" y="0"/>
                  </a:lnTo>
                  <a:lnTo>
                    <a:pt x="181356" y="27718"/>
                  </a:lnTo>
                  <a:lnTo>
                    <a:pt x="0" y="27718"/>
                  </a:lnTo>
                  <a:close/>
                </a:path>
              </a:pathLst>
            </a:custGeom>
            <a:solidFill>
              <a:srgbClr val="D9D9D9"/>
            </a:solidFill>
            <a:ln w="12700" cap="flat">
              <a:solidFill>
                <a:srgbClr val="000000"/>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31EE3178-7969-2F64-F0FD-0569B2431FDA}"/>
                </a:ext>
              </a:extLst>
            </p:cNvPr>
            <p:cNvSpPr/>
            <p:nvPr/>
          </p:nvSpPr>
          <p:spPr>
            <a:xfrm>
              <a:off x="6855890" y="841014"/>
              <a:ext cx="308571" cy="218023"/>
            </a:xfrm>
            <a:custGeom>
              <a:avLst/>
              <a:gdLst>
                <a:gd name="connsiteX0" fmla="*/ 0 w 181356"/>
                <a:gd name="connsiteY0" fmla="*/ 0 h 70961"/>
                <a:gd name="connsiteX1" fmla="*/ 181356 w 181356"/>
                <a:gd name="connsiteY1" fmla="*/ 0 h 70961"/>
                <a:gd name="connsiteX2" fmla="*/ 181356 w 181356"/>
                <a:gd name="connsiteY2" fmla="*/ 70961 h 70961"/>
                <a:gd name="connsiteX3" fmla="*/ 0 w 181356"/>
                <a:gd name="connsiteY3" fmla="*/ 70961 h 70961"/>
              </a:gdLst>
              <a:ahLst/>
              <a:cxnLst>
                <a:cxn ang="0">
                  <a:pos x="connsiteX0" y="connsiteY0"/>
                </a:cxn>
                <a:cxn ang="0">
                  <a:pos x="connsiteX1" y="connsiteY1"/>
                </a:cxn>
                <a:cxn ang="0">
                  <a:pos x="connsiteX2" y="connsiteY2"/>
                </a:cxn>
                <a:cxn ang="0">
                  <a:pos x="connsiteX3" y="connsiteY3"/>
                </a:cxn>
              </a:cxnLst>
              <a:rect l="l" t="t" r="r" b="b"/>
              <a:pathLst>
                <a:path w="181356" h="70961">
                  <a:moveTo>
                    <a:pt x="0" y="0"/>
                  </a:moveTo>
                  <a:lnTo>
                    <a:pt x="181356" y="0"/>
                  </a:lnTo>
                  <a:lnTo>
                    <a:pt x="181356" y="70961"/>
                  </a:lnTo>
                  <a:lnTo>
                    <a:pt x="0" y="70961"/>
                  </a:lnTo>
                  <a:close/>
                </a:path>
              </a:pathLst>
            </a:custGeom>
            <a:solidFill>
              <a:srgbClr val="7F7F7F"/>
            </a:solidFill>
            <a:ln w="12700" cap="flat">
              <a:solidFill>
                <a:srgbClr val="000000"/>
              </a:solid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0C001814-F348-4E8D-3B7B-AF477A1040D6}"/>
              </a:ext>
            </a:extLst>
          </p:cNvPr>
          <p:cNvSpPr txBox="1"/>
          <p:nvPr/>
        </p:nvSpPr>
        <p:spPr>
          <a:xfrm>
            <a:off x="775139" y="2820628"/>
            <a:ext cx="6166324" cy="1200329"/>
          </a:xfrm>
          <a:prstGeom prst="rect">
            <a:avLst/>
          </a:prstGeom>
          <a:solidFill>
            <a:srgbClr val="000000"/>
          </a:solidFill>
        </p:spPr>
        <p:txBody>
          <a:bodyPr wrap="square" rtlCol="0">
            <a:spAutoFit/>
          </a:bodyPr>
          <a:lstStyle/>
          <a:p>
            <a:pPr marL="0" lvl="2" algn="ctr">
              <a:spcBef>
                <a:spcPts val="1200"/>
              </a:spcBef>
              <a:defRPr/>
            </a:pPr>
            <a:r>
              <a:rPr lang="en-US" sz="3600" b="1" dirty="0">
                <a:solidFill>
                  <a:schemeClr val="accent2">
                    <a:lumMod val="20000"/>
                    <a:lumOff val="80000"/>
                  </a:schemeClr>
                </a:solidFill>
                <a:effectLst>
                  <a:outerShdw blurRad="38100" dist="38100" dir="2700000" algn="tl">
                    <a:srgbClr val="000000">
                      <a:alpha val="43137"/>
                    </a:srgbClr>
                  </a:outerShdw>
                </a:effectLst>
              </a:rPr>
              <a:t>Demand for oil is not going away any time soon.</a:t>
            </a:r>
          </a:p>
        </p:txBody>
      </p:sp>
    </p:spTree>
    <p:extLst>
      <p:ext uri="{BB962C8B-B14F-4D97-AF65-F5344CB8AC3E}">
        <p14:creationId xmlns:p14="http://schemas.microsoft.com/office/powerpoint/2010/main" val="34375600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2"/>
                                        </p:tgtEl>
                                      </p:cBhvr>
                                    </p:animEffect>
                                    <p:set>
                                      <p:cBhvr>
                                        <p:cTn id="7" dur="1" fill="hold">
                                          <p:stCondLst>
                                            <p:cond delay="499"/>
                                          </p:stCondLst>
                                        </p:cTn>
                                        <p:tgtEl>
                                          <p:spTgt spid="102"/>
                                        </p:tgtEl>
                                        <p:attrNameLst>
                                          <p:attrName>style.visibility</p:attrName>
                                        </p:attrNameLst>
                                      </p:cBhvr>
                                      <p:to>
                                        <p:strVal val="hidden"/>
                                      </p:to>
                                    </p:se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1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89"/>
                                        </p:tgtEl>
                                        <p:attrNameLst>
                                          <p:attrName>style.visibility</p:attrName>
                                        </p:attrNameLst>
                                      </p:cBhvr>
                                      <p:to>
                                        <p:strVal val="visible"/>
                                      </p:to>
                                    </p:set>
                                    <p:animEffect transition="in" filter="wipe(left)">
                                      <p:cBhvr>
                                        <p:cTn id="16" dur="2250"/>
                                        <p:tgtEl>
                                          <p:spTgt spid="8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Effect transition="in" filter="wipe(left)">
                                      <p:cBhvr>
                                        <p:cTn id="25" dur="2000"/>
                                        <p:tgtEl>
                                          <p:spTgt spid="9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91"/>
                                        </p:tgtEl>
                                        <p:attrNameLst>
                                          <p:attrName>style.visibility</p:attrName>
                                        </p:attrNameLst>
                                      </p:cBhvr>
                                      <p:to>
                                        <p:strVal val="visible"/>
                                      </p:to>
                                    </p:set>
                                    <p:animEffect transition="in" filter="wipe(left)">
                                      <p:cBhvr>
                                        <p:cTn id="30" dur="2250"/>
                                        <p:tgtEl>
                                          <p:spTgt spid="9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wipe(left)">
                                      <p:cBhvr>
                                        <p:cTn id="35" dur="2250"/>
                                        <p:tgtEl>
                                          <p:spTgt spid="9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down)">
                                      <p:cBhvr>
                                        <p:cTn id="40" dur="1250"/>
                                        <p:tgtEl>
                                          <p:spTgt spid="83"/>
                                        </p:tgtEl>
                                      </p:cBhvr>
                                    </p:animEffect>
                                  </p:childTnLst>
                                </p:cTn>
                              </p:par>
                            </p:childTnLst>
                          </p:cTn>
                        </p:par>
                        <p:par>
                          <p:cTn id="41" fill="hold">
                            <p:stCondLst>
                              <p:cond delay="1250"/>
                            </p:stCondLst>
                            <p:childTnLst>
                              <p:par>
                                <p:cTn id="42" presetID="53" presetClass="entr" presetSubtype="16" fill="hold" grpId="0" nodeType="afterEffect">
                                  <p:stCondLst>
                                    <p:cond delay="0"/>
                                  </p:stCondLst>
                                  <p:childTnLst>
                                    <p:set>
                                      <p:cBhvr>
                                        <p:cTn id="43" dur="1" fill="hold">
                                          <p:stCondLst>
                                            <p:cond delay="0"/>
                                          </p:stCondLst>
                                        </p:cTn>
                                        <p:tgtEl>
                                          <p:spTgt spid="93"/>
                                        </p:tgtEl>
                                        <p:attrNameLst>
                                          <p:attrName>style.visibility</p:attrName>
                                        </p:attrNameLst>
                                      </p:cBhvr>
                                      <p:to>
                                        <p:strVal val="visible"/>
                                      </p:to>
                                    </p:set>
                                    <p:anim calcmode="lin" valueType="num">
                                      <p:cBhvr>
                                        <p:cTn id="44" dur="1000" fill="hold"/>
                                        <p:tgtEl>
                                          <p:spTgt spid="93"/>
                                        </p:tgtEl>
                                        <p:attrNameLst>
                                          <p:attrName>ppt_w</p:attrName>
                                        </p:attrNameLst>
                                      </p:cBhvr>
                                      <p:tavLst>
                                        <p:tav tm="0">
                                          <p:val>
                                            <p:fltVal val="0"/>
                                          </p:val>
                                        </p:tav>
                                        <p:tav tm="100000">
                                          <p:val>
                                            <p:strVal val="#ppt_w"/>
                                          </p:val>
                                        </p:tav>
                                      </p:tavLst>
                                    </p:anim>
                                    <p:anim calcmode="lin" valueType="num">
                                      <p:cBhvr>
                                        <p:cTn id="45" dur="1000" fill="hold"/>
                                        <p:tgtEl>
                                          <p:spTgt spid="93"/>
                                        </p:tgtEl>
                                        <p:attrNameLst>
                                          <p:attrName>ppt_h</p:attrName>
                                        </p:attrNameLst>
                                      </p:cBhvr>
                                      <p:tavLst>
                                        <p:tav tm="0">
                                          <p:val>
                                            <p:fltVal val="0"/>
                                          </p:val>
                                        </p:tav>
                                        <p:tav tm="100000">
                                          <p:val>
                                            <p:strVal val="#ppt_h"/>
                                          </p:val>
                                        </p:tav>
                                      </p:tavLst>
                                    </p:anim>
                                    <p:animEffect transition="in" filter="fade">
                                      <p:cBhvr>
                                        <p:cTn id="46" dur="1000"/>
                                        <p:tgtEl>
                                          <p:spTgt spid="93"/>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94"/>
                                        </p:tgtEl>
                                        <p:attrNameLst>
                                          <p:attrName>style.visibility</p:attrName>
                                        </p:attrNameLst>
                                      </p:cBhvr>
                                      <p:to>
                                        <p:strVal val="visible"/>
                                      </p:to>
                                    </p:set>
                                    <p:anim calcmode="lin" valueType="num">
                                      <p:cBhvr>
                                        <p:cTn id="51" dur="1250" fill="hold"/>
                                        <p:tgtEl>
                                          <p:spTgt spid="94"/>
                                        </p:tgtEl>
                                        <p:attrNameLst>
                                          <p:attrName>ppt_w</p:attrName>
                                        </p:attrNameLst>
                                      </p:cBhvr>
                                      <p:tavLst>
                                        <p:tav tm="0">
                                          <p:val>
                                            <p:fltVal val="0"/>
                                          </p:val>
                                        </p:tav>
                                        <p:tav tm="100000">
                                          <p:val>
                                            <p:strVal val="#ppt_w"/>
                                          </p:val>
                                        </p:tav>
                                      </p:tavLst>
                                    </p:anim>
                                    <p:anim calcmode="lin" valueType="num">
                                      <p:cBhvr>
                                        <p:cTn id="52" dur="1250" fill="hold"/>
                                        <p:tgtEl>
                                          <p:spTgt spid="94"/>
                                        </p:tgtEl>
                                        <p:attrNameLst>
                                          <p:attrName>ppt_h</p:attrName>
                                        </p:attrNameLst>
                                      </p:cBhvr>
                                      <p:tavLst>
                                        <p:tav tm="0">
                                          <p:val>
                                            <p:fltVal val="0"/>
                                          </p:val>
                                        </p:tav>
                                        <p:tav tm="100000">
                                          <p:val>
                                            <p:strVal val="#ppt_h"/>
                                          </p:val>
                                        </p:tav>
                                      </p:tavLst>
                                    </p:anim>
                                    <p:animEffect transition="in" filter="fade">
                                      <p:cBhvr>
                                        <p:cTn id="53" dur="1250"/>
                                        <p:tgtEl>
                                          <p:spTgt spid="94"/>
                                        </p:tgtEl>
                                      </p:cBhvr>
                                    </p:animEffect>
                                  </p:childTnLst>
                                </p:cTn>
                              </p:par>
                              <p:par>
                                <p:cTn id="54" presetID="10" presetClass="exit" presetSubtype="0" fill="hold" grpId="1" nodeType="withEffect">
                                  <p:stCondLst>
                                    <p:cond delay="0"/>
                                  </p:stCondLst>
                                  <p:childTnLst>
                                    <p:animEffect transition="out" filter="fade">
                                      <p:cBhvr>
                                        <p:cTn id="55" dur="1250"/>
                                        <p:tgtEl>
                                          <p:spTgt spid="93"/>
                                        </p:tgtEl>
                                      </p:cBhvr>
                                    </p:animEffect>
                                    <p:set>
                                      <p:cBhvr>
                                        <p:cTn id="56" dur="1" fill="hold">
                                          <p:stCondLst>
                                            <p:cond delay="1249"/>
                                          </p:stCondLst>
                                        </p:cTn>
                                        <p:tgtEl>
                                          <p:spTgt spid="93"/>
                                        </p:tgtEl>
                                        <p:attrNameLst>
                                          <p:attrName>style.visibility</p:attrName>
                                        </p:attrNameLst>
                                      </p:cBhvr>
                                      <p:to>
                                        <p:strVal val="hidden"/>
                                      </p:to>
                                    </p:set>
                                  </p:childTnLst>
                                </p:cTn>
                              </p:par>
                            </p:childTnLst>
                          </p:cTn>
                        </p:par>
                        <p:par>
                          <p:cTn id="57" fill="hold">
                            <p:stCondLst>
                              <p:cond delay="1250"/>
                            </p:stCondLst>
                            <p:childTnLst>
                              <p:par>
                                <p:cTn id="58" presetID="10"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3" grpId="1" animBg="1"/>
      <p:bldP spid="94" grpId="0" animBg="1"/>
      <p:bldP spid="102"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itle 1">
            <a:extLst>
              <a:ext uri="{FF2B5EF4-FFF2-40B4-BE49-F238E27FC236}">
                <a16:creationId xmlns:a16="http://schemas.microsoft.com/office/drawing/2014/main" id="{8AEFE179-C7C4-444F-A7F8-8E4F8B0742AF}"/>
              </a:ext>
            </a:extLst>
          </p:cNvPr>
          <p:cNvSpPr txBox="1">
            <a:spLocks/>
          </p:cNvSpPr>
          <p:nvPr/>
        </p:nvSpPr>
        <p:spPr>
          <a:xfrm>
            <a:off x="1333500" y="228873"/>
            <a:ext cx="6477000" cy="437877"/>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737300">
                    <a:lumMod val="20000"/>
                    <a:lumOff val="80000"/>
                  </a:srgbClr>
                </a:solidFill>
                <a:effectLst>
                  <a:outerShdw blurRad="38100" dist="38100" dir="2700000" algn="tl">
                    <a:srgbClr val="000000"/>
                  </a:outerShdw>
                </a:effectLst>
                <a:uLnTx/>
                <a:uFillTx/>
                <a:latin typeface="Arial"/>
                <a:ea typeface="+mj-ea"/>
                <a:cs typeface="+mj-cs"/>
              </a:rPr>
              <a:t>Gas Consumption v. Production</a:t>
            </a:r>
          </a:p>
        </p:txBody>
      </p:sp>
      <p:graphicFrame>
        <p:nvGraphicFramePr>
          <p:cNvPr id="4" name="Chart 3">
            <a:extLst>
              <a:ext uri="{FF2B5EF4-FFF2-40B4-BE49-F238E27FC236}">
                <a16:creationId xmlns:a16="http://schemas.microsoft.com/office/drawing/2014/main" id="{DE737B60-8EE0-481B-8311-3A17E5CF57A6}"/>
              </a:ext>
            </a:extLst>
          </p:cNvPr>
          <p:cNvGraphicFramePr>
            <a:graphicFrameLocks/>
          </p:cNvGraphicFramePr>
          <p:nvPr/>
        </p:nvGraphicFramePr>
        <p:xfrm>
          <a:off x="228600" y="853983"/>
          <a:ext cx="8686800" cy="4114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5F328F85-40D4-0CD7-CD61-24AC3AA4F1DC}"/>
              </a:ext>
            </a:extLst>
          </p:cNvPr>
          <p:cNvGraphicFramePr>
            <a:graphicFrameLocks/>
          </p:cNvGraphicFramePr>
          <p:nvPr/>
        </p:nvGraphicFramePr>
        <p:xfrm>
          <a:off x="228600" y="853983"/>
          <a:ext cx="8686800" cy="4114800"/>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a:extLst>
              <a:ext uri="{FF2B5EF4-FFF2-40B4-BE49-F238E27FC236}">
                <a16:creationId xmlns:a16="http://schemas.microsoft.com/office/drawing/2014/main" id="{592010E7-2753-4B15-9720-B9CA46CAADC8}"/>
              </a:ext>
            </a:extLst>
          </p:cNvPr>
          <p:cNvSpPr/>
          <p:nvPr/>
        </p:nvSpPr>
        <p:spPr>
          <a:xfrm>
            <a:off x="4038600" y="2112501"/>
            <a:ext cx="3782786" cy="1938992"/>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Low reserves and high LNG imports</a:t>
            </a:r>
          </a:p>
        </p:txBody>
      </p:sp>
      <p:sp>
        <p:nvSpPr>
          <p:cNvPr id="3" name="TextBox 66">
            <a:extLst>
              <a:ext uri="{FF2B5EF4-FFF2-40B4-BE49-F238E27FC236}">
                <a16:creationId xmlns:a16="http://schemas.microsoft.com/office/drawing/2014/main" id="{E6F420B9-3737-32D6-F70D-D0A6576C23B7}"/>
              </a:ext>
            </a:extLst>
          </p:cNvPr>
          <p:cNvSpPr txBox="1">
            <a:spLocks noChangeArrowheads="1"/>
          </p:cNvSpPr>
          <p:nvPr/>
        </p:nvSpPr>
        <p:spPr bwMode="auto">
          <a:xfrm>
            <a:off x="2324100" y="4914627"/>
            <a:ext cx="44958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7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Energy Institute Statistical Review of World Energy, Analysis Tinker</a:t>
            </a:r>
            <a:endParaRPr kumimoji="0" 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grpSp>
        <p:nvGrpSpPr>
          <p:cNvPr id="6" name="Group 5">
            <a:extLst>
              <a:ext uri="{FF2B5EF4-FFF2-40B4-BE49-F238E27FC236}">
                <a16:creationId xmlns:a16="http://schemas.microsoft.com/office/drawing/2014/main" id="{E7843C91-0B3A-8E2E-576E-1390223045A9}"/>
              </a:ext>
            </a:extLst>
          </p:cNvPr>
          <p:cNvGrpSpPr/>
          <p:nvPr/>
        </p:nvGrpSpPr>
        <p:grpSpPr>
          <a:xfrm>
            <a:off x="1924052" y="1143000"/>
            <a:ext cx="1219201" cy="307777"/>
            <a:chOff x="1905000" y="1655861"/>
            <a:chExt cx="990600" cy="307777"/>
          </a:xfrm>
        </p:grpSpPr>
        <p:sp>
          <p:nvSpPr>
            <p:cNvPr id="7" name="Rectangle 6">
              <a:extLst>
                <a:ext uri="{FF2B5EF4-FFF2-40B4-BE49-F238E27FC236}">
                  <a16:creationId xmlns:a16="http://schemas.microsoft.com/office/drawing/2014/main" id="{F8232900-0D6B-098E-BB90-96A8683B05A1}"/>
                </a:ext>
              </a:extLst>
            </p:cNvPr>
            <p:cNvSpPr/>
            <p:nvPr/>
          </p:nvSpPr>
          <p:spPr bwMode="auto">
            <a:xfrm>
              <a:off x="1905000" y="1733550"/>
              <a:ext cx="990600" cy="152400"/>
            </a:xfrm>
            <a:prstGeom prst="rect">
              <a:avLst/>
            </a:prstGeom>
            <a:solidFill>
              <a:srgbClr val="00B0F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8" name="TextBox 7">
              <a:extLst>
                <a:ext uri="{FF2B5EF4-FFF2-40B4-BE49-F238E27FC236}">
                  <a16:creationId xmlns:a16="http://schemas.microsoft.com/office/drawing/2014/main" id="{3DE6B9CF-C92E-E559-6FF1-1097E19BCED3}"/>
                </a:ext>
              </a:extLst>
            </p:cNvPr>
            <p:cNvSpPr txBox="1"/>
            <p:nvPr/>
          </p:nvSpPr>
          <p:spPr>
            <a:xfrm>
              <a:off x="2028824" y="1655861"/>
              <a:ext cx="725719" cy="307777"/>
            </a:xfrm>
            <a:prstGeom prst="rect">
              <a:avLst/>
            </a:prstGeom>
            <a:noFill/>
          </p:spPr>
          <p:txBody>
            <a:bodyPr wrap="none" rtlCol="0">
              <a:spAutoFit/>
            </a:bodyPr>
            <a:lstStyle/>
            <a:p>
              <a:r>
                <a:rPr lang="en-US" sz="1400" b="1" dirty="0">
                  <a:effectLst>
                    <a:outerShdw blurRad="38100" dist="38100" dir="2700000" algn="tl">
                      <a:srgbClr val="000000">
                        <a:alpha val="43137"/>
                      </a:srgbClr>
                    </a:outerShdw>
                  </a:effectLst>
                </a:rPr>
                <a:t>Permian</a:t>
              </a:r>
            </a:p>
          </p:txBody>
        </p:sp>
      </p:grpSp>
    </p:spTree>
    <p:custDataLst>
      <p:tags r:id="rId1"/>
    </p:custDataLst>
    <p:extLst>
      <p:ext uri="{BB962C8B-B14F-4D97-AF65-F5344CB8AC3E}">
        <p14:creationId xmlns:p14="http://schemas.microsoft.com/office/powerpoint/2010/main" val="316696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left)">
                                      <p:cBhvr>
                                        <p:cTn id="7" dur="1500"/>
                                        <p:tgtEl>
                                          <p:spTgt spid="4">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1500"/>
                                        <p:tgtEl>
                                          <p:spTgt spid="5"/>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animBg="0"/>
        </p:bldSub>
      </p:bldGraphic>
      <p:bldGraphic spid="5" grpId="0">
        <p:bldAsOne/>
      </p:bldGraphic>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F02233B8-57FC-CBEF-FF62-65809454290A}"/>
              </a:ext>
            </a:extLst>
          </p:cNvPr>
          <p:cNvGraphicFramePr>
            <a:graphicFrameLocks/>
          </p:cNvGraphicFramePr>
          <p:nvPr/>
        </p:nvGraphicFramePr>
        <p:xfrm>
          <a:off x="0" y="662664"/>
          <a:ext cx="8915400" cy="4277635"/>
        </p:xfrm>
        <a:graphic>
          <a:graphicData uri="http://schemas.openxmlformats.org/drawingml/2006/chart">
            <c:chart xmlns:c="http://schemas.openxmlformats.org/drawingml/2006/chart" xmlns:r="http://schemas.openxmlformats.org/officeDocument/2006/relationships" r:id="rId4"/>
          </a:graphicData>
        </a:graphic>
      </p:graphicFrame>
      <p:sp>
        <p:nvSpPr>
          <p:cNvPr id="10" name="Title 1">
            <a:extLst>
              <a:ext uri="{FF2B5EF4-FFF2-40B4-BE49-F238E27FC236}">
                <a16:creationId xmlns:a16="http://schemas.microsoft.com/office/drawing/2014/main" id="{5F6B4758-02D5-6D3B-E363-F792E67897F9}"/>
              </a:ext>
            </a:extLst>
          </p:cNvPr>
          <p:cNvSpPr txBox="1">
            <a:spLocks/>
          </p:cNvSpPr>
          <p:nvPr/>
        </p:nvSpPr>
        <p:spPr>
          <a:xfrm>
            <a:off x="1447800" y="209550"/>
            <a:ext cx="6248400" cy="437877"/>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737300">
                    <a:lumMod val="20000"/>
                    <a:lumOff val="80000"/>
                  </a:srgbClr>
                </a:solidFill>
                <a:effectLst>
                  <a:outerShdw blurRad="38100" dist="38100" dir="2700000" algn="tl">
                    <a:srgbClr val="000000"/>
                  </a:outerShdw>
                </a:effectLst>
                <a:uLnTx/>
                <a:uFillTx/>
                <a:latin typeface="Arial"/>
                <a:ea typeface="+mj-ea"/>
                <a:cs typeface="+mj-cs"/>
              </a:rPr>
              <a:t>U.S. Shale/Total Production</a:t>
            </a:r>
          </a:p>
        </p:txBody>
      </p:sp>
      <p:sp>
        <p:nvSpPr>
          <p:cNvPr id="11" name="Rectangle 10">
            <a:extLst>
              <a:ext uri="{FF2B5EF4-FFF2-40B4-BE49-F238E27FC236}">
                <a16:creationId xmlns:a16="http://schemas.microsoft.com/office/drawing/2014/main" id="{15E646A8-836A-A644-8DDA-B82A7F3D25F6}"/>
              </a:ext>
            </a:extLst>
          </p:cNvPr>
          <p:cNvSpPr/>
          <p:nvPr/>
        </p:nvSpPr>
        <p:spPr>
          <a:xfrm>
            <a:off x="2362201" y="1595347"/>
            <a:ext cx="4953000" cy="2123658"/>
          </a:xfrm>
          <a:prstGeom prst="rect">
            <a:avLst/>
          </a:prstGeom>
          <a:solidFill>
            <a:srgbClr val="000000">
              <a:alpha val="80000"/>
            </a:srgbClr>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65% of oil and 70% of gas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comes from shale</a:t>
            </a:r>
          </a:p>
        </p:txBody>
      </p:sp>
      <p:graphicFrame>
        <p:nvGraphicFramePr>
          <p:cNvPr id="12" name="Chart 11">
            <a:extLst>
              <a:ext uri="{FF2B5EF4-FFF2-40B4-BE49-F238E27FC236}">
                <a16:creationId xmlns:a16="http://schemas.microsoft.com/office/drawing/2014/main" id="{D1D71E00-650A-4CB5-BDA9-AA6181EBB457}"/>
              </a:ext>
            </a:extLst>
          </p:cNvPr>
          <p:cNvGraphicFramePr>
            <a:graphicFrameLocks/>
          </p:cNvGraphicFramePr>
          <p:nvPr/>
        </p:nvGraphicFramePr>
        <p:xfrm>
          <a:off x="5668408" y="5246532"/>
          <a:ext cx="8319805" cy="3922059"/>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66">
            <a:extLst>
              <a:ext uri="{FF2B5EF4-FFF2-40B4-BE49-F238E27FC236}">
                <a16:creationId xmlns:a16="http://schemas.microsoft.com/office/drawing/2014/main" id="{3BAE1B1C-1A60-0EEA-5F49-013F6A48A06F}"/>
              </a:ext>
            </a:extLst>
          </p:cNvPr>
          <p:cNvSpPr txBox="1">
            <a:spLocks noChangeArrowheads="1"/>
          </p:cNvSpPr>
          <p:nvPr/>
        </p:nvSpPr>
        <p:spPr bwMode="auto">
          <a:xfrm>
            <a:off x="2176285" y="4933950"/>
            <a:ext cx="479143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a:spcBef>
                <a:spcPct val="20000"/>
              </a:spcBef>
              <a:buClr>
                <a:schemeClr val="tx1"/>
              </a:buClr>
              <a:buSzPct val="65000"/>
              <a:buFont typeface="Wingdings" pitchFamily="2" charset="2"/>
              <a:buChar char="n"/>
              <a:defRPr sz="2800">
                <a:solidFill>
                  <a:schemeClr val="tx1"/>
                </a:solidFill>
                <a:latin typeface="Tahoma" pitchFamily="34" charset="0"/>
              </a:defRPr>
            </a:lvl2pPr>
            <a:lvl3pPr marL="1143000" indent="-228600">
              <a:spcBef>
                <a:spcPct val="20000"/>
              </a:spcBef>
              <a:buClr>
                <a:schemeClr val="accent2"/>
              </a:buClr>
              <a:buSzPct val="65000"/>
              <a:buFont typeface="Wingdings" pitchFamily="2" charset="2"/>
              <a:buChar char="n"/>
              <a:defRPr sz="2400">
                <a:solidFill>
                  <a:schemeClr val="tx1"/>
                </a:solidFill>
                <a:latin typeface="Tahoma" pitchFamily="34" charset="0"/>
              </a:defRPr>
            </a:lvl3pPr>
            <a:lvl4pPr marL="1600200" indent="-228600">
              <a:spcBef>
                <a:spcPct val="20000"/>
              </a:spcBef>
              <a:buClr>
                <a:schemeClr val="tx1"/>
              </a:buClr>
              <a:buSzPct val="65000"/>
              <a:buFont typeface="Wingdings" pitchFamily="2" charset="2"/>
              <a:buChar char="n"/>
              <a:defRPr sz="2000">
                <a:solidFill>
                  <a:schemeClr val="tx1"/>
                </a:solidFill>
                <a:latin typeface="Tahoma" pitchFamily="34" charset="0"/>
              </a:defRPr>
            </a:lvl4pPr>
            <a:lvl5pPr marL="2057400" indent="-228600">
              <a:spcBef>
                <a:spcPct val="20000"/>
              </a:spcBef>
              <a:buClr>
                <a:schemeClr val="fo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Tahoma"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altLang="en-US" sz="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itchFamily="34" charset="0"/>
                <a:ea typeface="+mn-ea"/>
                <a:cs typeface="+mn-cs"/>
              </a:rPr>
              <a:t>TORA IA Bureau of Economic Geology, 2022</a:t>
            </a:r>
          </a:p>
        </p:txBody>
      </p:sp>
    </p:spTree>
    <p:custDataLst>
      <p:tags r:id="rId1"/>
    </p:custDataLst>
    <p:extLst>
      <p:ext uri="{BB962C8B-B14F-4D97-AF65-F5344CB8AC3E}">
        <p14:creationId xmlns:p14="http://schemas.microsoft.com/office/powerpoint/2010/main" val="162689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graphicEl>
                                              <a:chart seriesIdx="0" categoryIdx="-4" bldStep="series"/>
                                            </p:graphicEl>
                                          </p:spTgt>
                                        </p:tgtEl>
                                        <p:attrNameLst>
                                          <p:attrName>style.visibility</p:attrName>
                                        </p:attrNameLst>
                                      </p:cBhvr>
                                      <p:to>
                                        <p:strVal val="visible"/>
                                      </p:to>
                                    </p:set>
                                    <p:animEffect transition="in" filter="wipe(left)">
                                      <p:cBhvr>
                                        <p:cTn id="7" dur="2500"/>
                                        <p:tgtEl>
                                          <p:spTgt spid="9">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graphicEl>
                                              <a:chart seriesIdx="1" categoryIdx="-4" bldStep="series"/>
                                            </p:graphicEl>
                                          </p:spTgt>
                                        </p:tgtEl>
                                        <p:attrNameLst>
                                          <p:attrName>style.visibility</p:attrName>
                                        </p:attrNameLst>
                                      </p:cBhvr>
                                      <p:to>
                                        <p:strVal val="visible"/>
                                      </p:to>
                                    </p:set>
                                    <p:animEffect transition="in" filter="wipe(left)">
                                      <p:cBhvr>
                                        <p:cTn id="12" dur="2500"/>
                                        <p:tgtEl>
                                          <p:spTgt spid="9">
                                            <p:graphicEl>
                                              <a:chart seriesIdx="1" categoryIdx="-4" bldStep="series"/>
                                            </p:graphicEl>
                                          </p:spTgt>
                                        </p:tgtEl>
                                      </p:cBhvr>
                                    </p:animEffect>
                                  </p:childTnLst>
                                </p:cTn>
                              </p:par>
                            </p:childTnLst>
                          </p:cTn>
                        </p:par>
                        <p:par>
                          <p:cTn id="13" fill="hold">
                            <p:stCondLst>
                              <p:cond delay="2500"/>
                            </p:stCondLst>
                            <p:childTnLst>
                              <p:par>
                                <p:cTn id="14" presetID="53" presetClass="entr" presetSubtype="16"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500" fill="hold"/>
                                        <p:tgtEl>
                                          <p:spTgt spid="11"/>
                                        </p:tgtEl>
                                        <p:attrNameLst>
                                          <p:attrName>ppt_w</p:attrName>
                                        </p:attrNameLst>
                                      </p:cBhvr>
                                      <p:tavLst>
                                        <p:tav tm="0">
                                          <p:val>
                                            <p:fltVal val="0"/>
                                          </p:val>
                                        </p:tav>
                                        <p:tav tm="100000">
                                          <p:val>
                                            <p:strVal val="#ppt_w"/>
                                          </p:val>
                                        </p:tav>
                                      </p:tavLst>
                                    </p:anim>
                                    <p:anim calcmode="lin" valueType="num">
                                      <p:cBhvr>
                                        <p:cTn id="17" dur="1500" fill="hold"/>
                                        <p:tgtEl>
                                          <p:spTgt spid="11"/>
                                        </p:tgtEl>
                                        <p:attrNameLst>
                                          <p:attrName>ppt_h</p:attrName>
                                        </p:attrNameLst>
                                      </p:cBhvr>
                                      <p:tavLst>
                                        <p:tav tm="0">
                                          <p:val>
                                            <p:fltVal val="0"/>
                                          </p:val>
                                        </p:tav>
                                        <p:tav tm="100000">
                                          <p:val>
                                            <p:strVal val="#ppt_h"/>
                                          </p:val>
                                        </p:tav>
                                      </p:tavLst>
                                    </p:anim>
                                    <p:animEffect transition="in" filter="fade">
                                      <p:cBhvr>
                                        <p:cTn id="18"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series" animBg="0"/>
        </p:bldSub>
      </p:bldGraphic>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53D1E5-8134-B941-E5B6-2A4620A8C81A}"/>
              </a:ext>
            </a:extLst>
          </p:cNvPr>
          <p:cNvSpPr/>
          <p:nvPr/>
        </p:nvSpPr>
        <p:spPr bwMode="auto">
          <a:xfrm>
            <a:off x="266700" y="666750"/>
            <a:ext cx="8610600" cy="426720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aphicFrame>
        <p:nvGraphicFramePr>
          <p:cNvPr id="7" name="Chart 6">
            <a:extLst>
              <a:ext uri="{FF2B5EF4-FFF2-40B4-BE49-F238E27FC236}">
                <a16:creationId xmlns:a16="http://schemas.microsoft.com/office/drawing/2014/main" id="{B81D6F74-9319-36DD-8E69-4C285B5E9A41}"/>
              </a:ext>
            </a:extLst>
          </p:cNvPr>
          <p:cNvGraphicFramePr>
            <a:graphicFrameLocks/>
          </p:cNvGraphicFramePr>
          <p:nvPr/>
        </p:nvGraphicFramePr>
        <p:xfrm>
          <a:off x="480580" y="657481"/>
          <a:ext cx="8182841" cy="4352669"/>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Group 7">
            <a:extLst>
              <a:ext uri="{FF2B5EF4-FFF2-40B4-BE49-F238E27FC236}">
                <a16:creationId xmlns:a16="http://schemas.microsoft.com/office/drawing/2014/main" id="{EE96F0D6-5927-9415-196E-DAC887F3A2FD}"/>
              </a:ext>
            </a:extLst>
          </p:cNvPr>
          <p:cNvGrpSpPr/>
          <p:nvPr/>
        </p:nvGrpSpPr>
        <p:grpSpPr>
          <a:xfrm>
            <a:off x="6174529" y="696307"/>
            <a:ext cx="799386" cy="3323243"/>
            <a:chOff x="8232704" y="645506"/>
            <a:chExt cx="1065847" cy="4430990"/>
          </a:xfrm>
        </p:grpSpPr>
        <p:cxnSp>
          <p:nvCxnSpPr>
            <p:cNvPr id="9" name="Straight Connector 8">
              <a:extLst>
                <a:ext uri="{FF2B5EF4-FFF2-40B4-BE49-F238E27FC236}">
                  <a16:creationId xmlns:a16="http://schemas.microsoft.com/office/drawing/2014/main" id="{6215B7C4-148C-FBD2-D456-375B7D8630A2}"/>
                </a:ext>
              </a:extLst>
            </p:cNvPr>
            <p:cNvCxnSpPr/>
            <p:nvPr/>
          </p:nvCxnSpPr>
          <p:spPr>
            <a:xfrm flipV="1">
              <a:off x="8765627" y="1145627"/>
              <a:ext cx="0" cy="3930869"/>
            </a:xfrm>
            <a:prstGeom prst="line">
              <a:avLst/>
            </a:prstGeom>
            <a:noFill/>
            <a:ln w="57150" cap="flat" cmpd="sng" algn="ctr">
              <a:solidFill>
                <a:srgbClr val="0070C0"/>
              </a:solidFill>
              <a:prstDash val="dash"/>
              <a:miter lim="800000"/>
            </a:ln>
            <a:effectLst>
              <a:outerShdw blurRad="50800" dist="38100" dir="2700000" algn="tl" rotWithShape="0">
                <a:prstClr val="black">
                  <a:alpha val="40000"/>
                </a:prstClr>
              </a:outerShdw>
            </a:effectLst>
          </p:spPr>
        </p:cxnSp>
        <p:sp>
          <p:nvSpPr>
            <p:cNvPr id="10" name="TextBox 9">
              <a:extLst>
                <a:ext uri="{FF2B5EF4-FFF2-40B4-BE49-F238E27FC236}">
                  <a16:creationId xmlns:a16="http://schemas.microsoft.com/office/drawing/2014/main" id="{1A0F3FB6-3ADF-EEAE-3066-FE90E0400984}"/>
                </a:ext>
              </a:extLst>
            </p:cNvPr>
            <p:cNvSpPr txBox="1"/>
            <p:nvPr/>
          </p:nvSpPr>
          <p:spPr>
            <a:xfrm>
              <a:off x="8232704" y="645506"/>
              <a:ext cx="1065847" cy="49244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70C0"/>
                  </a:solidFill>
                  <a:effectLst/>
                  <a:uLnTx/>
                  <a:uFillTx/>
                  <a:latin typeface="Calibri" panose="020F0502020204030204"/>
                </a:rPr>
                <a:t>COVID</a:t>
              </a:r>
            </a:p>
          </p:txBody>
        </p:sp>
      </p:grpSp>
      <p:sp>
        <p:nvSpPr>
          <p:cNvPr id="11" name="Freeform: Shape 10">
            <a:extLst>
              <a:ext uri="{FF2B5EF4-FFF2-40B4-BE49-F238E27FC236}">
                <a16:creationId xmlns:a16="http://schemas.microsoft.com/office/drawing/2014/main" id="{7744601E-51BD-E776-1A5D-56817584B188}"/>
              </a:ext>
            </a:extLst>
          </p:cNvPr>
          <p:cNvSpPr/>
          <p:nvPr/>
        </p:nvSpPr>
        <p:spPr>
          <a:xfrm>
            <a:off x="1499191" y="1389957"/>
            <a:ext cx="6829647" cy="1715193"/>
          </a:xfrm>
          <a:custGeom>
            <a:avLst/>
            <a:gdLst>
              <a:gd name="csX0" fmla="*/ 0 w 9358586"/>
              <a:gd name="csY0" fmla="*/ 2371237 h 2371237"/>
              <a:gd name="csX1" fmla="*/ 2800199 w 9358586"/>
              <a:gd name="csY1" fmla="*/ 2082493 h 2371237"/>
              <a:gd name="csX2" fmla="*/ 4465145 w 9358586"/>
              <a:gd name="csY2" fmla="*/ 1113061 h 2371237"/>
              <a:gd name="csX3" fmla="*/ 5307286 w 9358586"/>
              <a:gd name="csY3" fmla="*/ 1328523 h 2371237"/>
              <a:gd name="csX4" fmla="*/ 6830410 w 9358586"/>
              <a:gd name="csY4" fmla="*/ 200413 h 2371237"/>
              <a:gd name="csX5" fmla="*/ 9358586 w 9358586"/>
              <a:gd name="csY5" fmla="*/ -1 h 2371237"/>
            </a:gdLst>
            <a:ahLst/>
            <a:cxnLst>
              <a:cxn ang="0">
                <a:pos x="csX0" y="csY0"/>
              </a:cxn>
              <a:cxn ang="0">
                <a:pos x="csX1" y="csY1"/>
              </a:cxn>
              <a:cxn ang="0">
                <a:pos x="csX2" y="csY2"/>
              </a:cxn>
              <a:cxn ang="0">
                <a:pos x="csX3" y="csY3"/>
              </a:cxn>
              <a:cxn ang="0">
                <a:pos x="csX4" y="csY4"/>
              </a:cxn>
              <a:cxn ang="0">
                <a:pos x="csX5" y="csY5"/>
              </a:cxn>
            </a:cxnLst>
            <a:rect l="l" t="t" r="r" b="b"/>
            <a:pathLst>
              <a:path w="9358586" h="2371237">
                <a:moveTo>
                  <a:pt x="0" y="2371237"/>
                </a:moveTo>
                <a:cubicBezTo>
                  <a:pt x="579263" y="2334479"/>
                  <a:pt x="2024622" y="2269038"/>
                  <a:pt x="2800199" y="2082493"/>
                </a:cubicBezTo>
                <a:cubicBezTo>
                  <a:pt x="3577797" y="1868825"/>
                  <a:pt x="4047297" y="1238723"/>
                  <a:pt x="4465145" y="1113061"/>
                </a:cubicBezTo>
                <a:cubicBezTo>
                  <a:pt x="4882993" y="987399"/>
                  <a:pt x="4913075" y="1480631"/>
                  <a:pt x="5307286" y="1328523"/>
                </a:cubicBezTo>
                <a:cubicBezTo>
                  <a:pt x="5701497" y="1176415"/>
                  <a:pt x="6220810" y="439596"/>
                  <a:pt x="6830410" y="200413"/>
                </a:cubicBezTo>
                <a:cubicBezTo>
                  <a:pt x="7554310" y="-13370"/>
                  <a:pt x="8304486" y="1437"/>
                  <a:pt x="9358586" y="-1"/>
                </a:cubicBezTo>
              </a:path>
            </a:pathLst>
          </a:custGeom>
          <a:noFill/>
          <a:ln w="57150" cap="flat" cmpd="sng" algn="ctr">
            <a:solidFill>
              <a:sysClr val="windowText" lastClr="000000">
                <a:lumMod val="95000"/>
                <a:lumOff val="5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4F5C24B4-40EE-2AE6-BE3E-95B1CCD07F34}"/>
              </a:ext>
            </a:extLst>
          </p:cNvPr>
          <p:cNvSpPr txBox="1">
            <a:spLocks/>
          </p:cNvSpPr>
          <p:nvPr/>
        </p:nvSpPr>
        <p:spPr>
          <a:xfrm>
            <a:off x="1905000" y="1"/>
            <a:ext cx="5334000" cy="666750"/>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r>
              <a:rPr lang="en-US" dirty="0"/>
              <a:t>U.S. Oil Production</a:t>
            </a:r>
          </a:p>
        </p:txBody>
      </p:sp>
      <p:sp>
        <p:nvSpPr>
          <p:cNvPr id="17" name="TextBox 16">
            <a:extLst>
              <a:ext uri="{FF2B5EF4-FFF2-40B4-BE49-F238E27FC236}">
                <a16:creationId xmlns:a16="http://schemas.microsoft.com/office/drawing/2014/main" id="{3EE6D9E6-3863-805B-1C12-E1AA510CF4F3}"/>
              </a:ext>
            </a:extLst>
          </p:cNvPr>
          <p:cNvSpPr txBox="1"/>
          <p:nvPr/>
        </p:nvSpPr>
        <p:spPr>
          <a:xfrm>
            <a:off x="4343403" y="2689480"/>
            <a:ext cx="3267539" cy="954107"/>
          </a:xfrm>
          <a:prstGeom prst="rect">
            <a:avLst/>
          </a:prstGeom>
          <a:solidFill>
            <a:schemeClr val="tx1"/>
          </a:solidFill>
          <a:effectLst>
            <a:outerShdw blurRad="50800" dist="38100" dir="2700000" algn="tl" rotWithShape="0">
              <a:prstClr val="black">
                <a:alpha val="40000"/>
              </a:prstClr>
            </a:outerShdw>
          </a:effectLst>
        </p:spPr>
        <p:txBody>
          <a:bodyPr wrap="square">
            <a:spAutoFit/>
          </a:bodyPr>
          <a:lstStyle/>
          <a:p>
            <a:pPr algn="ctr"/>
            <a:r>
              <a:rPr lang="en-US" sz="2800" b="1" dirty="0">
                <a:solidFill>
                  <a:srgbClr val="000000"/>
                </a:solidFill>
              </a:rPr>
              <a:t>~ 65% of U.S. oil </a:t>
            </a:r>
          </a:p>
          <a:p>
            <a:pPr algn="ctr"/>
            <a:r>
              <a:rPr lang="en-US" sz="2800" b="1" dirty="0">
                <a:solidFill>
                  <a:srgbClr val="000000"/>
                </a:solidFill>
              </a:rPr>
              <a:t>comes from shale</a:t>
            </a:r>
          </a:p>
        </p:txBody>
      </p:sp>
      <p:pic>
        <p:nvPicPr>
          <p:cNvPr id="3" name="Picture 2">
            <a:extLst>
              <a:ext uri="{FF2B5EF4-FFF2-40B4-BE49-F238E27FC236}">
                <a16:creationId xmlns:a16="http://schemas.microsoft.com/office/drawing/2014/main" id="{F774B54E-28C3-983E-C609-FDDE9A279B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4179" y="769807"/>
            <a:ext cx="886182" cy="354143"/>
          </a:xfrm>
          <a:prstGeom prst="rect">
            <a:avLst/>
          </a:prstGeom>
        </p:spPr>
      </p:pic>
    </p:spTree>
    <p:custDataLst>
      <p:tags r:id="rId1"/>
    </p:custDataLst>
    <p:extLst>
      <p:ext uri="{BB962C8B-B14F-4D97-AF65-F5344CB8AC3E}">
        <p14:creationId xmlns:p14="http://schemas.microsoft.com/office/powerpoint/2010/main" val="2701956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1500"/>
                                        <p:tgtEl>
                                          <p:spTgt spid="8"/>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500"/>
                                        <p:tgtEl>
                                          <p:spTgt spid="11"/>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53D1E5-8134-B941-E5B6-2A4620A8C81A}"/>
              </a:ext>
            </a:extLst>
          </p:cNvPr>
          <p:cNvSpPr/>
          <p:nvPr/>
        </p:nvSpPr>
        <p:spPr bwMode="auto">
          <a:xfrm>
            <a:off x="266700" y="666750"/>
            <a:ext cx="8610600" cy="426720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aphicFrame>
        <p:nvGraphicFramePr>
          <p:cNvPr id="2" name="Chart 1">
            <a:extLst>
              <a:ext uri="{FF2B5EF4-FFF2-40B4-BE49-F238E27FC236}">
                <a16:creationId xmlns:a16="http://schemas.microsoft.com/office/drawing/2014/main" id="{F053EEF9-47CC-FBEE-848E-D6787CDA9287}"/>
              </a:ext>
            </a:extLst>
          </p:cNvPr>
          <p:cNvGraphicFramePr>
            <a:graphicFrameLocks/>
          </p:cNvGraphicFramePr>
          <p:nvPr/>
        </p:nvGraphicFramePr>
        <p:xfrm>
          <a:off x="480579" y="628636"/>
          <a:ext cx="8182841" cy="4229114"/>
        </p:xfrm>
        <a:graphic>
          <a:graphicData uri="http://schemas.openxmlformats.org/drawingml/2006/chart">
            <c:chart xmlns:c="http://schemas.openxmlformats.org/drawingml/2006/chart" xmlns:r="http://schemas.openxmlformats.org/officeDocument/2006/relationships" r:id="rId4"/>
          </a:graphicData>
        </a:graphic>
      </p:graphicFrame>
      <p:grpSp>
        <p:nvGrpSpPr>
          <p:cNvPr id="4" name="Group 3">
            <a:extLst>
              <a:ext uri="{FF2B5EF4-FFF2-40B4-BE49-F238E27FC236}">
                <a16:creationId xmlns:a16="http://schemas.microsoft.com/office/drawing/2014/main" id="{FD6AED55-0CF4-785C-3C45-0C15407FD6BC}"/>
              </a:ext>
            </a:extLst>
          </p:cNvPr>
          <p:cNvGrpSpPr/>
          <p:nvPr/>
        </p:nvGrpSpPr>
        <p:grpSpPr>
          <a:xfrm>
            <a:off x="6200147" y="689347"/>
            <a:ext cx="799386" cy="3177803"/>
            <a:chOff x="8266861" y="839426"/>
            <a:chExt cx="1065847" cy="4237070"/>
          </a:xfrm>
        </p:grpSpPr>
        <p:cxnSp>
          <p:nvCxnSpPr>
            <p:cNvPr id="5" name="Straight Connector 4">
              <a:extLst>
                <a:ext uri="{FF2B5EF4-FFF2-40B4-BE49-F238E27FC236}">
                  <a16:creationId xmlns:a16="http://schemas.microsoft.com/office/drawing/2014/main" id="{33F0E7B3-5A94-0169-C3DB-7F0EF3BC621E}"/>
                </a:ext>
              </a:extLst>
            </p:cNvPr>
            <p:cNvCxnSpPr>
              <a:cxnSpLocks/>
            </p:cNvCxnSpPr>
            <p:nvPr/>
          </p:nvCxnSpPr>
          <p:spPr>
            <a:xfrm flipV="1">
              <a:off x="8765627" y="1418897"/>
              <a:ext cx="0" cy="3657599"/>
            </a:xfrm>
            <a:prstGeom prst="line">
              <a:avLst/>
            </a:prstGeom>
            <a:noFill/>
            <a:ln w="57150" cap="flat" cmpd="sng" algn="ctr">
              <a:solidFill>
                <a:srgbClr val="0070C0"/>
              </a:solidFill>
              <a:prstDash val="dash"/>
              <a:miter lim="800000"/>
            </a:ln>
            <a:effectLst>
              <a:outerShdw blurRad="50800" dist="38100" dir="2700000" algn="tl" rotWithShape="0">
                <a:prstClr val="black">
                  <a:alpha val="40000"/>
                </a:prstClr>
              </a:outerShdw>
            </a:effectLst>
          </p:spPr>
        </p:cxnSp>
        <p:sp>
          <p:nvSpPr>
            <p:cNvPr id="6" name="TextBox 5">
              <a:extLst>
                <a:ext uri="{FF2B5EF4-FFF2-40B4-BE49-F238E27FC236}">
                  <a16:creationId xmlns:a16="http://schemas.microsoft.com/office/drawing/2014/main" id="{2E671EF3-8214-8D96-EE97-2C5FB747A699}"/>
                </a:ext>
              </a:extLst>
            </p:cNvPr>
            <p:cNvSpPr txBox="1"/>
            <p:nvPr/>
          </p:nvSpPr>
          <p:spPr>
            <a:xfrm>
              <a:off x="8266861" y="839426"/>
              <a:ext cx="1065847" cy="49244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70C0"/>
                  </a:solidFill>
                  <a:effectLst/>
                  <a:uLnTx/>
                  <a:uFillTx/>
                  <a:latin typeface="Calibri" panose="020F0502020204030204"/>
                </a:rPr>
                <a:t>COVID</a:t>
              </a:r>
            </a:p>
          </p:txBody>
        </p:sp>
      </p:grpSp>
      <p:sp>
        <p:nvSpPr>
          <p:cNvPr id="13" name="Title 1">
            <a:extLst>
              <a:ext uri="{FF2B5EF4-FFF2-40B4-BE49-F238E27FC236}">
                <a16:creationId xmlns:a16="http://schemas.microsoft.com/office/drawing/2014/main" id="{AC06CF1B-A8FE-6E9B-4565-ED0D49C55CEE}"/>
              </a:ext>
            </a:extLst>
          </p:cNvPr>
          <p:cNvSpPr txBox="1">
            <a:spLocks/>
          </p:cNvSpPr>
          <p:nvPr/>
        </p:nvSpPr>
        <p:spPr>
          <a:xfrm>
            <a:off x="1380257" y="-76200"/>
            <a:ext cx="6774492" cy="666750"/>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r>
              <a:rPr lang="en-US" dirty="0"/>
              <a:t>U.S. Non-Shale Oil Production</a:t>
            </a:r>
          </a:p>
        </p:txBody>
      </p:sp>
      <p:sp>
        <p:nvSpPr>
          <p:cNvPr id="3" name="Freeform: Shape 2">
            <a:extLst>
              <a:ext uri="{FF2B5EF4-FFF2-40B4-BE49-F238E27FC236}">
                <a16:creationId xmlns:a16="http://schemas.microsoft.com/office/drawing/2014/main" id="{618EE12E-43D8-1C6C-9F49-8317343DF0CB}"/>
              </a:ext>
            </a:extLst>
          </p:cNvPr>
          <p:cNvSpPr/>
          <p:nvPr/>
        </p:nvSpPr>
        <p:spPr>
          <a:xfrm>
            <a:off x="1358320" y="1109836"/>
            <a:ext cx="7002415" cy="347122"/>
          </a:xfrm>
          <a:custGeom>
            <a:avLst/>
            <a:gdLst>
              <a:gd name="csX0" fmla="*/ 0 w 9977650"/>
              <a:gd name="csY0" fmla="*/ 346783 h 542005"/>
              <a:gd name="csX1" fmla="*/ 2834875 w 9977650"/>
              <a:gd name="csY1" fmla="*/ 321130 h 542005"/>
              <a:gd name="csX2" fmla="*/ 4616637 w 9977650"/>
              <a:gd name="csY2" fmla="*/ 3 h 542005"/>
              <a:gd name="csX3" fmla="*/ 5758279 w 9977650"/>
              <a:gd name="csY3" fmla="*/ 327631 h 542005"/>
              <a:gd name="csX4" fmla="*/ 7242970 w 9977650"/>
              <a:gd name="csY4" fmla="*/ 205110 h 542005"/>
              <a:gd name="csX5" fmla="*/ 9977650 w 9977650"/>
              <a:gd name="csY5" fmla="*/ 542005 h 542005"/>
            </a:gdLst>
            <a:ahLst/>
            <a:cxnLst>
              <a:cxn ang="0">
                <a:pos x="csX0" y="csY0"/>
              </a:cxn>
              <a:cxn ang="0">
                <a:pos x="csX1" y="csY1"/>
              </a:cxn>
              <a:cxn ang="0">
                <a:pos x="csX2" y="csY2"/>
              </a:cxn>
              <a:cxn ang="0">
                <a:pos x="csX3" y="csY3"/>
              </a:cxn>
              <a:cxn ang="0">
                <a:pos x="csX4" y="csY4"/>
              </a:cxn>
              <a:cxn ang="0">
                <a:pos x="csX5" y="csY5"/>
              </a:cxn>
            </a:cxnLst>
            <a:rect l="l" t="t" r="r" b="b"/>
            <a:pathLst>
              <a:path w="9977650" h="542005">
                <a:moveTo>
                  <a:pt x="0" y="346783"/>
                </a:moveTo>
                <a:lnTo>
                  <a:pt x="2834875" y="321130"/>
                </a:lnTo>
                <a:cubicBezTo>
                  <a:pt x="3604314" y="263333"/>
                  <a:pt x="4129403" y="-1080"/>
                  <a:pt x="4616637" y="3"/>
                </a:cubicBezTo>
                <a:cubicBezTo>
                  <a:pt x="5103871" y="1086"/>
                  <a:pt x="5320557" y="293447"/>
                  <a:pt x="5758279" y="327631"/>
                </a:cubicBezTo>
                <a:cubicBezTo>
                  <a:pt x="6196001" y="361815"/>
                  <a:pt x="6552532" y="168004"/>
                  <a:pt x="7242970" y="205110"/>
                </a:cubicBezTo>
                <a:cubicBezTo>
                  <a:pt x="7933408" y="242216"/>
                  <a:pt x="8975123" y="373702"/>
                  <a:pt x="9977650" y="542005"/>
                </a:cubicBezTo>
              </a:path>
            </a:pathLst>
          </a:custGeom>
          <a:noFill/>
          <a:ln w="57150" cap="flat" cmpd="sng" algn="ctr">
            <a:solidFill>
              <a:sysClr val="windowText" lastClr="000000">
                <a:lumMod val="95000"/>
                <a:lumOff val="5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9909C92A-FFFA-8509-320D-CC9B0BD4B0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4179" y="769807"/>
            <a:ext cx="886182" cy="354143"/>
          </a:xfrm>
          <a:prstGeom prst="rect">
            <a:avLst/>
          </a:prstGeom>
        </p:spPr>
      </p:pic>
    </p:spTree>
    <p:custDataLst>
      <p:tags r:id="rId1"/>
    </p:custDataLst>
    <p:extLst>
      <p:ext uri="{BB962C8B-B14F-4D97-AF65-F5344CB8AC3E}">
        <p14:creationId xmlns:p14="http://schemas.microsoft.com/office/powerpoint/2010/main" val="1405409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53D1E5-8134-B941-E5B6-2A4620A8C81A}"/>
              </a:ext>
            </a:extLst>
          </p:cNvPr>
          <p:cNvSpPr/>
          <p:nvPr/>
        </p:nvSpPr>
        <p:spPr bwMode="auto">
          <a:xfrm>
            <a:off x="266700" y="666750"/>
            <a:ext cx="8610600" cy="426720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aphicFrame>
        <p:nvGraphicFramePr>
          <p:cNvPr id="7" name="Chart 6">
            <a:extLst>
              <a:ext uri="{FF2B5EF4-FFF2-40B4-BE49-F238E27FC236}">
                <a16:creationId xmlns:a16="http://schemas.microsoft.com/office/drawing/2014/main" id="{53677F32-A1D4-7363-9A0D-4FE5277F23CB}"/>
              </a:ext>
            </a:extLst>
          </p:cNvPr>
          <p:cNvGraphicFramePr>
            <a:graphicFrameLocks/>
          </p:cNvGraphicFramePr>
          <p:nvPr>
            <p:extLst>
              <p:ext uri="{D42A27DB-BD31-4B8C-83A1-F6EECF244321}">
                <p14:modId xmlns:p14="http://schemas.microsoft.com/office/powerpoint/2010/main" val="972237352"/>
              </p:ext>
            </p:extLst>
          </p:nvPr>
        </p:nvGraphicFramePr>
        <p:xfrm>
          <a:off x="480579" y="719065"/>
          <a:ext cx="8182841" cy="4291085"/>
        </p:xfrm>
        <a:graphic>
          <a:graphicData uri="http://schemas.openxmlformats.org/drawingml/2006/chart">
            <c:chart xmlns:c="http://schemas.openxmlformats.org/drawingml/2006/chart" xmlns:r="http://schemas.openxmlformats.org/officeDocument/2006/relationships" r:id="rId4"/>
          </a:graphicData>
        </a:graphic>
      </p:graphicFrame>
      <p:sp>
        <p:nvSpPr>
          <p:cNvPr id="8" name="Freeform: Shape 7">
            <a:extLst>
              <a:ext uri="{FF2B5EF4-FFF2-40B4-BE49-F238E27FC236}">
                <a16:creationId xmlns:a16="http://schemas.microsoft.com/office/drawing/2014/main" id="{3A01C9D5-E187-B219-D23C-37F9F16B7A8B}"/>
              </a:ext>
            </a:extLst>
          </p:cNvPr>
          <p:cNvSpPr/>
          <p:nvPr/>
        </p:nvSpPr>
        <p:spPr>
          <a:xfrm>
            <a:off x="1524000" y="1271973"/>
            <a:ext cx="6858000" cy="2785355"/>
          </a:xfrm>
          <a:custGeom>
            <a:avLst/>
            <a:gdLst>
              <a:gd name="connsiteX0" fmla="*/ 0 w 9788893"/>
              <a:gd name="connsiteY0" fmla="*/ 1664385 h 1664385"/>
              <a:gd name="connsiteX1" fmla="*/ 3060834 w 9788893"/>
              <a:gd name="connsiteY1" fmla="*/ 1192747 h 1664385"/>
              <a:gd name="connsiteX2" fmla="*/ 4697129 w 9788893"/>
              <a:gd name="connsiteY2" fmla="*/ 8840 h 1664385"/>
              <a:gd name="connsiteX3" fmla="*/ 5707782 w 9788893"/>
              <a:gd name="connsiteY3" fmla="*/ 624857 h 1664385"/>
              <a:gd name="connsiteX4" fmla="*/ 7026443 w 9788893"/>
              <a:gd name="connsiteY4" fmla="*/ 95467 h 1664385"/>
              <a:gd name="connsiteX5" fmla="*/ 9788893 w 9788893"/>
              <a:gd name="connsiteY5" fmla="*/ 586356 h 1664385"/>
              <a:gd name="connsiteX0" fmla="*/ 0 w 9788893"/>
              <a:gd name="connsiteY0" fmla="*/ 1664385 h 1664385"/>
              <a:gd name="connsiteX1" fmla="*/ 3060834 w 9788893"/>
              <a:gd name="connsiteY1" fmla="*/ 1192747 h 1664385"/>
              <a:gd name="connsiteX2" fmla="*/ 4697129 w 9788893"/>
              <a:gd name="connsiteY2" fmla="*/ 8840 h 1664385"/>
              <a:gd name="connsiteX3" fmla="*/ 5534527 w 9788893"/>
              <a:gd name="connsiteY3" fmla="*/ 624857 h 1664385"/>
              <a:gd name="connsiteX4" fmla="*/ 7026443 w 9788893"/>
              <a:gd name="connsiteY4" fmla="*/ 95467 h 1664385"/>
              <a:gd name="connsiteX5" fmla="*/ 9788893 w 9788893"/>
              <a:gd name="connsiteY5" fmla="*/ 586356 h 1664385"/>
              <a:gd name="connsiteX0" fmla="*/ 0 w 9788893"/>
              <a:gd name="connsiteY0" fmla="*/ 1626276 h 1626276"/>
              <a:gd name="connsiteX1" fmla="*/ 3060834 w 9788893"/>
              <a:gd name="connsiteY1" fmla="*/ 1154638 h 1626276"/>
              <a:gd name="connsiteX2" fmla="*/ 4610501 w 9788893"/>
              <a:gd name="connsiteY2" fmla="*/ 9232 h 1626276"/>
              <a:gd name="connsiteX3" fmla="*/ 5534527 w 9788893"/>
              <a:gd name="connsiteY3" fmla="*/ 586748 h 1626276"/>
              <a:gd name="connsiteX4" fmla="*/ 7026443 w 9788893"/>
              <a:gd name="connsiteY4" fmla="*/ 57358 h 1626276"/>
              <a:gd name="connsiteX5" fmla="*/ 9788893 w 9788893"/>
              <a:gd name="connsiteY5" fmla="*/ 548247 h 1626276"/>
              <a:gd name="connsiteX0" fmla="*/ 0 w 9788893"/>
              <a:gd name="connsiteY0" fmla="*/ 1617047 h 1617047"/>
              <a:gd name="connsiteX1" fmla="*/ 3060834 w 9788893"/>
              <a:gd name="connsiteY1" fmla="*/ 1145409 h 1617047"/>
              <a:gd name="connsiteX2" fmla="*/ 4610501 w 9788893"/>
              <a:gd name="connsiteY2" fmla="*/ 3 h 1617047"/>
              <a:gd name="connsiteX3" fmla="*/ 5534527 w 9788893"/>
              <a:gd name="connsiteY3" fmla="*/ 577519 h 1617047"/>
              <a:gd name="connsiteX4" fmla="*/ 7026443 w 9788893"/>
              <a:gd name="connsiteY4" fmla="*/ 48129 h 1617047"/>
              <a:gd name="connsiteX5" fmla="*/ 9788893 w 9788893"/>
              <a:gd name="connsiteY5" fmla="*/ 539018 h 1617047"/>
              <a:gd name="connsiteX0" fmla="*/ 0 w 9788893"/>
              <a:gd name="connsiteY0" fmla="*/ 1633825 h 1633825"/>
              <a:gd name="connsiteX1" fmla="*/ 3060834 w 9788893"/>
              <a:gd name="connsiteY1" fmla="*/ 1162187 h 1633825"/>
              <a:gd name="connsiteX2" fmla="*/ 4610501 w 9788893"/>
              <a:gd name="connsiteY2" fmla="*/ 16781 h 1633825"/>
              <a:gd name="connsiteX3" fmla="*/ 5534527 w 9788893"/>
              <a:gd name="connsiteY3" fmla="*/ 594297 h 1633825"/>
              <a:gd name="connsiteX4" fmla="*/ 7026443 w 9788893"/>
              <a:gd name="connsiteY4" fmla="*/ 64907 h 1633825"/>
              <a:gd name="connsiteX5" fmla="*/ 9788893 w 9788893"/>
              <a:gd name="connsiteY5" fmla="*/ 555796 h 1633825"/>
              <a:gd name="connsiteX0" fmla="*/ 0 w 9788893"/>
              <a:gd name="connsiteY0" fmla="*/ 1633891 h 1633891"/>
              <a:gd name="connsiteX1" fmla="*/ 3060834 w 9788893"/>
              <a:gd name="connsiteY1" fmla="*/ 1162253 h 1633891"/>
              <a:gd name="connsiteX2" fmla="*/ 4610501 w 9788893"/>
              <a:gd name="connsiteY2" fmla="*/ 16847 h 1633891"/>
              <a:gd name="connsiteX3" fmla="*/ 5534527 w 9788893"/>
              <a:gd name="connsiteY3" fmla="*/ 594363 h 1633891"/>
              <a:gd name="connsiteX4" fmla="*/ 7103445 w 9788893"/>
              <a:gd name="connsiteY4" fmla="*/ 84224 h 1633891"/>
              <a:gd name="connsiteX5" fmla="*/ 9788893 w 9788893"/>
              <a:gd name="connsiteY5" fmla="*/ 555862 h 1633891"/>
              <a:gd name="connsiteX0" fmla="*/ 0 w 9788893"/>
              <a:gd name="connsiteY0" fmla="*/ 1549799 h 1549799"/>
              <a:gd name="connsiteX1" fmla="*/ 3060834 w 9788893"/>
              <a:gd name="connsiteY1" fmla="*/ 1078161 h 1549799"/>
              <a:gd name="connsiteX2" fmla="*/ 4585101 w 9788893"/>
              <a:gd name="connsiteY2" fmla="*/ 250255 h 1549799"/>
              <a:gd name="connsiteX3" fmla="*/ 5534527 w 9788893"/>
              <a:gd name="connsiteY3" fmla="*/ 510271 h 1549799"/>
              <a:gd name="connsiteX4" fmla="*/ 7103445 w 9788893"/>
              <a:gd name="connsiteY4" fmla="*/ 132 h 1549799"/>
              <a:gd name="connsiteX5" fmla="*/ 9788893 w 9788893"/>
              <a:gd name="connsiteY5" fmla="*/ 471770 h 1549799"/>
              <a:gd name="connsiteX0" fmla="*/ 0 w 9788893"/>
              <a:gd name="connsiteY0" fmla="*/ 1549799 h 1549799"/>
              <a:gd name="connsiteX1" fmla="*/ 2768734 w 9788893"/>
              <a:gd name="connsiteY1" fmla="*/ 1230561 h 1549799"/>
              <a:gd name="connsiteX2" fmla="*/ 4585101 w 9788893"/>
              <a:gd name="connsiteY2" fmla="*/ 250255 h 1549799"/>
              <a:gd name="connsiteX3" fmla="*/ 5534527 w 9788893"/>
              <a:gd name="connsiteY3" fmla="*/ 510271 h 1549799"/>
              <a:gd name="connsiteX4" fmla="*/ 7103445 w 9788893"/>
              <a:gd name="connsiteY4" fmla="*/ 132 h 1549799"/>
              <a:gd name="connsiteX5" fmla="*/ 9788893 w 9788893"/>
              <a:gd name="connsiteY5" fmla="*/ 471770 h 1549799"/>
              <a:gd name="connsiteX0" fmla="*/ 0 w 9788893"/>
              <a:gd name="connsiteY0" fmla="*/ 1334881 h 1334881"/>
              <a:gd name="connsiteX1" fmla="*/ 2768734 w 9788893"/>
              <a:gd name="connsiteY1" fmla="*/ 1015643 h 1334881"/>
              <a:gd name="connsiteX2" fmla="*/ 4585101 w 9788893"/>
              <a:gd name="connsiteY2" fmla="*/ 35337 h 1334881"/>
              <a:gd name="connsiteX3" fmla="*/ 5534527 w 9788893"/>
              <a:gd name="connsiteY3" fmla="*/ 295353 h 1334881"/>
              <a:gd name="connsiteX4" fmla="*/ 7268545 w 9788893"/>
              <a:gd name="connsiteY4" fmla="*/ 1114 h 1334881"/>
              <a:gd name="connsiteX5" fmla="*/ 9788893 w 9788893"/>
              <a:gd name="connsiteY5" fmla="*/ 256852 h 1334881"/>
              <a:gd name="connsiteX0" fmla="*/ 0 w 9788893"/>
              <a:gd name="connsiteY0" fmla="*/ 1342107 h 1342107"/>
              <a:gd name="connsiteX1" fmla="*/ 2768734 w 9788893"/>
              <a:gd name="connsiteY1" fmla="*/ 1022869 h 1342107"/>
              <a:gd name="connsiteX2" fmla="*/ 4585101 w 9788893"/>
              <a:gd name="connsiteY2" fmla="*/ 42563 h 1342107"/>
              <a:gd name="connsiteX3" fmla="*/ 5534527 w 9788893"/>
              <a:gd name="connsiteY3" fmla="*/ 302579 h 1342107"/>
              <a:gd name="connsiteX4" fmla="*/ 7268545 w 9788893"/>
              <a:gd name="connsiteY4" fmla="*/ 8340 h 1342107"/>
              <a:gd name="connsiteX5" fmla="*/ 9788893 w 9788893"/>
              <a:gd name="connsiteY5" fmla="*/ 200578 h 1342107"/>
              <a:gd name="connsiteX0" fmla="*/ 0 w 9788893"/>
              <a:gd name="connsiteY0" fmla="*/ 1334424 h 1334424"/>
              <a:gd name="connsiteX1" fmla="*/ 2768734 w 9788893"/>
              <a:gd name="connsiteY1" fmla="*/ 1015186 h 1334424"/>
              <a:gd name="connsiteX2" fmla="*/ 4585101 w 9788893"/>
              <a:gd name="connsiteY2" fmla="*/ 34880 h 1334424"/>
              <a:gd name="connsiteX3" fmla="*/ 5534527 w 9788893"/>
              <a:gd name="connsiteY3" fmla="*/ 294896 h 1334424"/>
              <a:gd name="connsiteX4" fmla="*/ 7268545 w 9788893"/>
              <a:gd name="connsiteY4" fmla="*/ 657 h 1334424"/>
              <a:gd name="connsiteX5" fmla="*/ 9788893 w 9788893"/>
              <a:gd name="connsiteY5" fmla="*/ 192895 h 1334424"/>
              <a:gd name="connsiteX0" fmla="*/ 0 w 9788893"/>
              <a:gd name="connsiteY0" fmla="*/ 1422898 h 1422898"/>
              <a:gd name="connsiteX1" fmla="*/ 2768734 w 9788893"/>
              <a:gd name="connsiteY1" fmla="*/ 1103660 h 1422898"/>
              <a:gd name="connsiteX2" fmla="*/ 4585101 w 9788893"/>
              <a:gd name="connsiteY2" fmla="*/ 123354 h 1422898"/>
              <a:gd name="connsiteX3" fmla="*/ 5534527 w 9788893"/>
              <a:gd name="connsiteY3" fmla="*/ 383370 h 1422898"/>
              <a:gd name="connsiteX4" fmla="*/ 7268545 w 9788893"/>
              <a:gd name="connsiteY4" fmla="*/ 231 h 1422898"/>
              <a:gd name="connsiteX5" fmla="*/ 9788893 w 9788893"/>
              <a:gd name="connsiteY5" fmla="*/ 281369 h 1422898"/>
              <a:gd name="connsiteX0" fmla="*/ 0 w 9788893"/>
              <a:gd name="connsiteY0" fmla="*/ 1422898 h 1422898"/>
              <a:gd name="connsiteX1" fmla="*/ 2641734 w 9788893"/>
              <a:gd name="connsiteY1" fmla="*/ 1196002 h 1422898"/>
              <a:gd name="connsiteX2" fmla="*/ 4585101 w 9788893"/>
              <a:gd name="connsiteY2" fmla="*/ 123354 h 1422898"/>
              <a:gd name="connsiteX3" fmla="*/ 5534527 w 9788893"/>
              <a:gd name="connsiteY3" fmla="*/ 383370 h 1422898"/>
              <a:gd name="connsiteX4" fmla="*/ 7268545 w 9788893"/>
              <a:gd name="connsiteY4" fmla="*/ 231 h 1422898"/>
              <a:gd name="connsiteX5" fmla="*/ 9788893 w 9788893"/>
              <a:gd name="connsiteY5" fmla="*/ 281369 h 1422898"/>
              <a:gd name="connsiteX0" fmla="*/ 0 w 9788893"/>
              <a:gd name="connsiteY0" fmla="*/ 1405345 h 1405345"/>
              <a:gd name="connsiteX1" fmla="*/ 2641734 w 9788893"/>
              <a:gd name="connsiteY1" fmla="*/ 1178449 h 1405345"/>
              <a:gd name="connsiteX2" fmla="*/ 4585101 w 9788893"/>
              <a:gd name="connsiteY2" fmla="*/ 105801 h 1405345"/>
              <a:gd name="connsiteX3" fmla="*/ 5534527 w 9788893"/>
              <a:gd name="connsiteY3" fmla="*/ 365817 h 1405345"/>
              <a:gd name="connsiteX4" fmla="*/ 7268545 w 9788893"/>
              <a:gd name="connsiteY4" fmla="*/ 267 h 1405345"/>
              <a:gd name="connsiteX5" fmla="*/ 9788893 w 9788893"/>
              <a:gd name="connsiteY5" fmla="*/ 263816 h 1405345"/>
              <a:gd name="connsiteX0" fmla="*/ 0 w 9788893"/>
              <a:gd name="connsiteY0" fmla="*/ 1405345 h 1405345"/>
              <a:gd name="connsiteX1" fmla="*/ 2641734 w 9788893"/>
              <a:gd name="connsiteY1" fmla="*/ 1178449 h 1405345"/>
              <a:gd name="connsiteX2" fmla="*/ 4585101 w 9788893"/>
              <a:gd name="connsiteY2" fmla="*/ 105801 h 1405345"/>
              <a:gd name="connsiteX3" fmla="*/ 5534527 w 9788893"/>
              <a:gd name="connsiteY3" fmla="*/ 365817 h 1405345"/>
              <a:gd name="connsiteX4" fmla="*/ 7268545 w 9788893"/>
              <a:gd name="connsiteY4" fmla="*/ 267 h 1405345"/>
              <a:gd name="connsiteX5" fmla="*/ 9788893 w 9788893"/>
              <a:gd name="connsiteY5" fmla="*/ 263816 h 1405345"/>
              <a:gd name="connsiteX0" fmla="*/ 0 w 9788893"/>
              <a:gd name="connsiteY0" fmla="*/ 1405345 h 1405345"/>
              <a:gd name="connsiteX1" fmla="*/ 2641734 w 9788893"/>
              <a:gd name="connsiteY1" fmla="*/ 1178449 h 1405345"/>
              <a:gd name="connsiteX2" fmla="*/ 4585101 w 9788893"/>
              <a:gd name="connsiteY2" fmla="*/ 105801 h 1405345"/>
              <a:gd name="connsiteX3" fmla="*/ 5534527 w 9788893"/>
              <a:gd name="connsiteY3" fmla="*/ 365817 h 1405345"/>
              <a:gd name="connsiteX4" fmla="*/ 7268545 w 9788893"/>
              <a:gd name="connsiteY4" fmla="*/ 267 h 1405345"/>
              <a:gd name="connsiteX5" fmla="*/ 9788893 w 9788893"/>
              <a:gd name="connsiteY5" fmla="*/ 263816 h 1405345"/>
              <a:gd name="connsiteX0" fmla="*/ 0 w 9788893"/>
              <a:gd name="connsiteY0" fmla="*/ 1405345 h 1405345"/>
              <a:gd name="connsiteX1" fmla="*/ 2641734 w 9788893"/>
              <a:gd name="connsiteY1" fmla="*/ 1178449 h 1405345"/>
              <a:gd name="connsiteX2" fmla="*/ 4585101 w 9788893"/>
              <a:gd name="connsiteY2" fmla="*/ 105801 h 1405345"/>
              <a:gd name="connsiteX3" fmla="*/ 5534527 w 9788893"/>
              <a:gd name="connsiteY3" fmla="*/ 365817 h 1405345"/>
              <a:gd name="connsiteX4" fmla="*/ 7268545 w 9788893"/>
              <a:gd name="connsiteY4" fmla="*/ 267 h 1405345"/>
              <a:gd name="connsiteX5" fmla="*/ 9788893 w 9788893"/>
              <a:gd name="connsiteY5" fmla="*/ 263816 h 1405345"/>
              <a:gd name="connsiteX0" fmla="*/ 0 w 9788893"/>
              <a:gd name="connsiteY0" fmla="*/ 1405345 h 1405345"/>
              <a:gd name="connsiteX1" fmla="*/ 2654785 w 9788893"/>
              <a:gd name="connsiteY1" fmla="*/ 1201517 h 1405345"/>
              <a:gd name="connsiteX2" fmla="*/ 4585101 w 9788893"/>
              <a:gd name="connsiteY2" fmla="*/ 105801 h 1405345"/>
              <a:gd name="connsiteX3" fmla="*/ 5534527 w 9788893"/>
              <a:gd name="connsiteY3" fmla="*/ 365817 h 1405345"/>
              <a:gd name="connsiteX4" fmla="*/ 7268545 w 9788893"/>
              <a:gd name="connsiteY4" fmla="*/ 267 h 1405345"/>
              <a:gd name="connsiteX5" fmla="*/ 9788893 w 9788893"/>
              <a:gd name="connsiteY5" fmla="*/ 263816 h 1405345"/>
              <a:gd name="connsiteX0" fmla="*/ 0 w 9788893"/>
              <a:gd name="connsiteY0" fmla="*/ 1405345 h 1405345"/>
              <a:gd name="connsiteX1" fmla="*/ 2654785 w 9788893"/>
              <a:gd name="connsiteY1" fmla="*/ 1201517 h 1405345"/>
              <a:gd name="connsiteX2" fmla="*/ 4545946 w 9788893"/>
              <a:gd name="connsiteY2" fmla="*/ 96574 h 1405345"/>
              <a:gd name="connsiteX3" fmla="*/ 5534527 w 9788893"/>
              <a:gd name="connsiteY3" fmla="*/ 365817 h 1405345"/>
              <a:gd name="connsiteX4" fmla="*/ 7268545 w 9788893"/>
              <a:gd name="connsiteY4" fmla="*/ 267 h 1405345"/>
              <a:gd name="connsiteX5" fmla="*/ 9788893 w 9788893"/>
              <a:gd name="connsiteY5" fmla="*/ 263816 h 1405345"/>
              <a:gd name="connsiteX0" fmla="*/ 0 w 9788893"/>
              <a:gd name="connsiteY0" fmla="*/ 1405345 h 1405345"/>
              <a:gd name="connsiteX1" fmla="*/ 2654785 w 9788893"/>
              <a:gd name="connsiteY1" fmla="*/ 1201517 h 1405345"/>
              <a:gd name="connsiteX2" fmla="*/ 4545946 w 9788893"/>
              <a:gd name="connsiteY2" fmla="*/ 96574 h 1405345"/>
              <a:gd name="connsiteX3" fmla="*/ 5534527 w 9788893"/>
              <a:gd name="connsiteY3" fmla="*/ 365817 h 1405345"/>
              <a:gd name="connsiteX4" fmla="*/ 7268545 w 9788893"/>
              <a:gd name="connsiteY4" fmla="*/ 267 h 1405345"/>
              <a:gd name="connsiteX5" fmla="*/ 9788893 w 9788893"/>
              <a:gd name="connsiteY5" fmla="*/ 263816 h 1405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88893" h="1405345">
                <a:moveTo>
                  <a:pt x="0" y="1405345"/>
                </a:moveTo>
                <a:cubicBezTo>
                  <a:pt x="1283478" y="1365826"/>
                  <a:pt x="1897127" y="1419645"/>
                  <a:pt x="2654785" y="1201517"/>
                </a:cubicBezTo>
                <a:cubicBezTo>
                  <a:pt x="3412443" y="983389"/>
                  <a:pt x="4144300" y="254311"/>
                  <a:pt x="4545946" y="96574"/>
                </a:cubicBezTo>
                <a:cubicBezTo>
                  <a:pt x="4947592" y="-61163"/>
                  <a:pt x="5080761" y="381868"/>
                  <a:pt x="5534527" y="365817"/>
                </a:cubicBezTo>
                <a:cubicBezTo>
                  <a:pt x="5988293" y="349766"/>
                  <a:pt x="6588360" y="6684"/>
                  <a:pt x="7268545" y="267"/>
                </a:cubicBezTo>
                <a:cubicBezTo>
                  <a:pt x="7948730" y="-6150"/>
                  <a:pt x="8709660" y="104063"/>
                  <a:pt x="9788893" y="263816"/>
                </a:cubicBezTo>
              </a:path>
            </a:pathLst>
          </a:custGeom>
          <a:noFill/>
          <a:ln w="57150" cap="flat" cmpd="sng" algn="ctr">
            <a:solidFill>
              <a:sysClr val="windowText" lastClr="000000">
                <a:lumMod val="95000"/>
                <a:lumOff val="5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lumMod val="95000"/>
                  <a:lumOff val="5000"/>
                </a:prstClr>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C370E6B4-15CB-F619-D119-66699286583C}"/>
              </a:ext>
            </a:extLst>
          </p:cNvPr>
          <p:cNvGrpSpPr/>
          <p:nvPr/>
        </p:nvGrpSpPr>
        <p:grpSpPr>
          <a:xfrm>
            <a:off x="6174529" y="722002"/>
            <a:ext cx="799386" cy="3297548"/>
            <a:chOff x="8232704" y="679766"/>
            <a:chExt cx="1065847" cy="4396730"/>
          </a:xfrm>
        </p:grpSpPr>
        <p:cxnSp>
          <p:nvCxnSpPr>
            <p:cNvPr id="10" name="Straight Connector 9">
              <a:extLst>
                <a:ext uri="{FF2B5EF4-FFF2-40B4-BE49-F238E27FC236}">
                  <a16:creationId xmlns:a16="http://schemas.microsoft.com/office/drawing/2014/main" id="{436A3654-3DC4-6D4E-8A6E-F4DC6BD375A4}"/>
                </a:ext>
              </a:extLst>
            </p:cNvPr>
            <p:cNvCxnSpPr/>
            <p:nvPr/>
          </p:nvCxnSpPr>
          <p:spPr>
            <a:xfrm flipV="1">
              <a:off x="8765627" y="1145627"/>
              <a:ext cx="0" cy="3930869"/>
            </a:xfrm>
            <a:prstGeom prst="line">
              <a:avLst/>
            </a:prstGeom>
            <a:noFill/>
            <a:ln w="57150" cap="flat" cmpd="sng" algn="ctr">
              <a:solidFill>
                <a:srgbClr val="0070C0"/>
              </a:solidFill>
              <a:prstDash val="dash"/>
              <a:miter lim="800000"/>
            </a:ln>
            <a:effectLst>
              <a:outerShdw blurRad="50800" dist="38100" dir="2700000" algn="tl" rotWithShape="0">
                <a:prstClr val="black">
                  <a:alpha val="40000"/>
                </a:prstClr>
              </a:outerShdw>
            </a:effectLst>
          </p:spPr>
        </p:cxnSp>
        <p:sp>
          <p:nvSpPr>
            <p:cNvPr id="11" name="TextBox 10">
              <a:extLst>
                <a:ext uri="{FF2B5EF4-FFF2-40B4-BE49-F238E27FC236}">
                  <a16:creationId xmlns:a16="http://schemas.microsoft.com/office/drawing/2014/main" id="{E7919E65-4D69-06F4-88AE-099835C4CF3A}"/>
                </a:ext>
              </a:extLst>
            </p:cNvPr>
            <p:cNvSpPr txBox="1"/>
            <p:nvPr/>
          </p:nvSpPr>
          <p:spPr>
            <a:xfrm>
              <a:off x="8232704" y="679766"/>
              <a:ext cx="1065847" cy="49244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70C0"/>
                  </a:solidFill>
                  <a:effectLst/>
                  <a:uLnTx/>
                  <a:uFillTx/>
                  <a:latin typeface="Calibri" panose="020F0502020204030204"/>
                </a:rPr>
                <a:t>COVID</a:t>
              </a:r>
            </a:p>
          </p:txBody>
        </p:sp>
      </p:grpSp>
      <p:sp>
        <p:nvSpPr>
          <p:cNvPr id="12" name="Title 1">
            <a:extLst>
              <a:ext uri="{FF2B5EF4-FFF2-40B4-BE49-F238E27FC236}">
                <a16:creationId xmlns:a16="http://schemas.microsoft.com/office/drawing/2014/main" id="{1EBB2CE8-64B3-C028-F5DD-A9ACCFB12DFC}"/>
              </a:ext>
            </a:extLst>
          </p:cNvPr>
          <p:cNvSpPr txBox="1">
            <a:spLocks/>
          </p:cNvSpPr>
          <p:nvPr/>
        </p:nvSpPr>
        <p:spPr>
          <a:xfrm>
            <a:off x="1828800" y="-19050"/>
            <a:ext cx="5867400" cy="666750"/>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r>
              <a:rPr lang="en-US" dirty="0"/>
              <a:t>U.S. Shale Oil Production</a:t>
            </a:r>
          </a:p>
        </p:txBody>
      </p:sp>
      <p:pic>
        <p:nvPicPr>
          <p:cNvPr id="3" name="Picture 2">
            <a:extLst>
              <a:ext uri="{FF2B5EF4-FFF2-40B4-BE49-F238E27FC236}">
                <a16:creationId xmlns:a16="http://schemas.microsoft.com/office/drawing/2014/main" id="{9940F407-0854-B131-62C2-02B9C31D45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4179" y="769807"/>
            <a:ext cx="886182" cy="354143"/>
          </a:xfrm>
          <a:prstGeom prst="rect">
            <a:avLst/>
          </a:prstGeom>
        </p:spPr>
      </p:pic>
    </p:spTree>
    <p:custDataLst>
      <p:tags r:id="rId1"/>
    </p:custDataLst>
    <p:extLst>
      <p:ext uri="{BB962C8B-B14F-4D97-AF65-F5344CB8AC3E}">
        <p14:creationId xmlns:p14="http://schemas.microsoft.com/office/powerpoint/2010/main" val="2989843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53D1E5-8134-B941-E5B6-2A4620A8C81A}"/>
              </a:ext>
            </a:extLst>
          </p:cNvPr>
          <p:cNvSpPr/>
          <p:nvPr/>
        </p:nvSpPr>
        <p:spPr bwMode="auto">
          <a:xfrm>
            <a:off x="266700" y="666750"/>
            <a:ext cx="8610600" cy="426720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aphicFrame>
        <p:nvGraphicFramePr>
          <p:cNvPr id="2" name="Chart 1">
            <a:extLst>
              <a:ext uri="{FF2B5EF4-FFF2-40B4-BE49-F238E27FC236}">
                <a16:creationId xmlns:a16="http://schemas.microsoft.com/office/drawing/2014/main" id="{5FFE45A9-1E88-F705-FEC8-4AA63547F63F}"/>
              </a:ext>
            </a:extLst>
          </p:cNvPr>
          <p:cNvGraphicFramePr>
            <a:graphicFrameLocks/>
          </p:cNvGraphicFramePr>
          <p:nvPr>
            <p:extLst>
              <p:ext uri="{D42A27DB-BD31-4B8C-83A1-F6EECF244321}">
                <p14:modId xmlns:p14="http://schemas.microsoft.com/office/powerpoint/2010/main" val="1165284401"/>
              </p:ext>
            </p:extLst>
          </p:nvPr>
        </p:nvGraphicFramePr>
        <p:xfrm>
          <a:off x="480579" y="627307"/>
          <a:ext cx="8182841" cy="4374272"/>
        </p:xfrm>
        <a:graphic>
          <a:graphicData uri="http://schemas.openxmlformats.org/drawingml/2006/chart">
            <c:chart xmlns:c="http://schemas.openxmlformats.org/drawingml/2006/chart" xmlns:r="http://schemas.openxmlformats.org/officeDocument/2006/relationships" r:id="rId4"/>
          </a:graphicData>
        </a:graphic>
      </p:graphicFrame>
      <p:grpSp>
        <p:nvGrpSpPr>
          <p:cNvPr id="4" name="Group 3">
            <a:extLst>
              <a:ext uri="{FF2B5EF4-FFF2-40B4-BE49-F238E27FC236}">
                <a16:creationId xmlns:a16="http://schemas.microsoft.com/office/drawing/2014/main" id="{1534B037-FF34-06FD-0557-501F422AE968}"/>
              </a:ext>
            </a:extLst>
          </p:cNvPr>
          <p:cNvGrpSpPr/>
          <p:nvPr/>
        </p:nvGrpSpPr>
        <p:grpSpPr>
          <a:xfrm>
            <a:off x="6174529" y="689866"/>
            <a:ext cx="799386" cy="3329684"/>
            <a:chOff x="8232704" y="636918"/>
            <a:chExt cx="1065847" cy="4439578"/>
          </a:xfrm>
        </p:grpSpPr>
        <p:cxnSp>
          <p:nvCxnSpPr>
            <p:cNvPr id="5" name="Straight Connector 4">
              <a:extLst>
                <a:ext uri="{FF2B5EF4-FFF2-40B4-BE49-F238E27FC236}">
                  <a16:creationId xmlns:a16="http://schemas.microsoft.com/office/drawing/2014/main" id="{B8BD0762-8182-7384-5E32-38D7A10716D4}"/>
                </a:ext>
              </a:extLst>
            </p:cNvPr>
            <p:cNvCxnSpPr/>
            <p:nvPr/>
          </p:nvCxnSpPr>
          <p:spPr>
            <a:xfrm flipV="1">
              <a:off x="8765627" y="1145627"/>
              <a:ext cx="0" cy="3930869"/>
            </a:xfrm>
            <a:prstGeom prst="line">
              <a:avLst/>
            </a:prstGeom>
            <a:noFill/>
            <a:ln w="57150" cap="flat" cmpd="sng" algn="ctr">
              <a:solidFill>
                <a:srgbClr val="0070C0"/>
              </a:solidFill>
              <a:prstDash val="dash"/>
              <a:miter lim="800000"/>
            </a:ln>
            <a:effectLst>
              <a:outerShdw blurRad="50800" dist="38100" dir="2700000" algn="tl" rotWithShape="0">
                <a:prstClr val="black">
                  <a:alpha val="40000"/>
                </a:prstClr>
              </a:outerShdw>
            </a:effectLst>
          </p:spPr>
        </p:cxnSp>
        <p:sp>
          <p:nvSpPr>
            <p:cNvPr id="6" name="TextBox 5">
              <a:extLst>
                <a:ext uri="{FF2B5EF4-FFF2-40B4-BE49-F238E27FC236}">
                  <a16:creationId xmlns:a16="http://schemas.microsoft.com/office/drawing/2014/main" id="{40FB21AD-BDA7-CF14-652A-918A76C15600}"/>
                </a:ext>
              </a:extLst>
            </p:cNvPr>
            <p:cNvSpPr txBox="1"/>
            <p:nvPr/>
          </p:nvSpPr>
          <p:spPr>
            <a:xfrm>
              <a:off x="8232704" y="636918"/>
              <a:ext cx="1065847" cy="49244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70C0"/>
                  </a:solidFill>
                  <a:effectLst/>
                  <a:uLnTx/>
                  <a:uFillTx/>
                  <a:latin typeface="Calibri" panose="020F0502020204030204"/>
                </a:rPr>
                <a:t>COVID</a:t>
              </a:r>
            </a:p>
          </p:txBody>
        </p:sp>
      </p:grpSp>
      <p:sp>
        <p:nvSpPr>
          <p:cNvPr id="7" name="Title 1">
            <a:extLst>
              <a:ext uri="{FF2B5EF4-FFF2-40B4-BE49-F238E27FC236}">
                <a16:creationId xmlns:a16="http://schemas.microsoft.com/office/drawing/2014/main" id="{FA8DE03B-322A-5DFF-F245-BC86D6F07E96}"/>
              </a:ext>
            </a:extLst>
          </p:cNvPr>
          <p:cNvSpPr txBox="1">
            <a:spLocks/>
          </p:cNvSpPr>
          <p:nvPr/>
        </p:nvSpPr>
        <p:spPr>
          <a:xfrm>
            <a:off x="1669750" y="57150"/>
            <a:ext cx="6026449" cy="570157"/>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r>
              <a:rPr lang="en-US" dirty="0"/>
              <a:t>U.S. Shale Oil Production</a:t>
            </a:r>
          </a:p>
        </p:txBody>
      </p:sp>
      <p:sp>
        <p:nvSpPr>
          <p:cNvPr id="3" name="Freeform: Shape 2">
            <a:extLst>
              <a:ext uri="{FF2B5EF4-FFF2-40B4-BE49-F238E27FC236}">
                <a16:creationId xmlns:a16="http://schemas.microsoft.com/office/drawing/2014/main" id="{DA00BB20-E233-CD99-C48E-47084304889C}"/>
              </a:ext>
            </a:extLst>
          </p:cNvPr>
          <p:cNvSpPr/>
          <p:nvPr/>
        </p:nvSpPr>
        <p:spPr>
          <a:xfrm>
            <a:off x="3121157" y="1278817"/>
            <a:ext cx="5309608" cy="2801667"/>
          </a:xfrm>
          <a:custGeom>
            <a:avLst/>
            <a:gdLst>
              <a:gd name="connsiteX0" fmla="*/ 0 w 7036067"/>
              <a:gd name="connsiteY0" fmla="*/ 3898231 h 3898231"/>
              <a:gd name="connsiteX1" fmla="*/ 2868328 w 7036067"/>
              <a:gd name="connsiteY1" fmla="*/ 2954956 h 3898231"/>
              <a:gd name="connsiteX2" fmla="*/ 4475747 w 7036067"/>
              <a:gd name="connsiteY2" fmla="*/ 1010652 h 3898231"/>
              <a:gd name="connsiteX3" fmla="*/ 7036067 w 7036067"/>
              <a:gd name="connsiteY3" fmla="*/ 0 h 3898231"/>
              <a:gd name="connsiteX0" fmla="*/ 0 w 7036067"/>
              <a:gd name="connsiteY0" fmla="*/ 3898231 h 3898231"/>
              <a:gd name="connsiteX1" fmla="*/ 2868328 w 7036067"/>
              <a:gd name="connsiteY1" fmla="*/ 2954956 h 3898231"/>
              <a:gd name="connsiteX2" fmla="*/ 4475747 w 7036067"/>
              <a:gd name="connsiteY2" fmla="*/ 1010652 h 3898231"/>
              <a:gd name="connsiteX3" fmla="*/ 7036067 w 7036067"/>
              <a:gd name="connsiteY3" fmla="*/ 0 h 3898231"/>
              <a:gd name="connsiteX0" fmla="*/ 0 w 7036067"/>
              <a:gd name="connsiteY0" fmla="*/ 3898231 h 3898231"/>
              <a:gd name="connsiteX1" fmla="*/ 2868328 w 7036067"/>
              <a:gd name="connsiteY1" fmla="*/ 2954956 h 3898231"/>
              <a:gd name="connsiteX2" fmla="*/ 4475747 w 7036067"/>
              <a:gd name="connsiteY2" fmla="*/ 1010652 h 3898231"/>
              <a:gd name="connsiteX3" fmla="*/ 7036067 w 7036067"/>
              <a:gd name="connsiteY3" fmla="*/ 0 h 3898231"/>
              <a:gd name="connsiteX0" fmla="*/ 0 w 7036067"/>
              <a:gd name="connsiteY0" fmla="*/ 3898231 h 3898231"/>
              <a:gd name="connsiteX1" fmla="*/ 2868328 w 7036067"/>
              <a:gd name="connsiteY1" fmla="*/ 2954956 h 3898231"/>
              <a:gd name="connsiteX2" fmla="*/ 4475747 w 7036067"/>
              <a:gd name="connsiteY2" fmla="*/ 1010652 h 3898231"/>
              <a:gd name="connsiteX3" fmla="*/ 7036067 w 7036067"/>
              <a:gd name="connsiteY3" fmla="*/ 0 h 3898231"/>
              <a:gd name="connsiteX0" fmla="*/ 0 w 7036067"/>
              <a:gd name="connsiteY0" fmla="*/ 3898231 h 3898231"/>
              <a:gd name="connsiteX1" fmla="*/ 2868328 w 7036067"/>
              <a:gd name="connsiteY1" fmla="*/ 2954956 h 3898231"/>
              <a:gd name="connsiteX2" fmla="*/ 4475747 w 7036067"/>
              <a:gd name="connsiteY2" fmla="*/ 1010652 h 3898231"/>
              <a:gd name="connsiteX3" fmla="*/ 7036067 w 7036067"/>
              <a:gd name="connsiteY3" fmla="*/ 0 h 3898231"/>
              <a:gd name="connsiteX0" fmla="*/ 0 w 7000391"/>
              <a:gd name="connsiteY0" fmla="*/ 4029753 h 4029753"/>
              <a:gd name="connsiteX1" fmla="*/ 2868328 w 7000391"/>
              <a:gd name="connsiteY1" fmla="*/ 3086478 h 4029753"/>
              <a:gd name="connsiteX2" fmla="*/ 4475747 w 7000391"/>
              <a:gd name="connsiteY2" fmla="*/ 1142174 h 4029753"/>
              <a:gd name="connsiteX3" fmla="*/ 7000391 w 7000391"/>
              <a:gd name="connsiteY3" fmla="*/ 0 h 4029753"/>
              <a:gd name="connsiteX0" fmla="*/ 0 w 6905255"/>
              <a:gd name="connsiteY0" fmla="*/ 4029753 h 4029753"/>
              <a:gd name="connsiteX1" fmla="*/ 2773192 w 6905255"/>
              <a:gd name="connsiteY1" fmla="*/ 3086478 h 4029753"/>
              <a:gd name="connsiteX2" fmla="*/ 4380611 w 6905255"/>
              <a:gd name="connsiteY2" fmla="*/ 1142174 h 4029753"/>
              <a:gd name="connsiteX3" fmla="*/ 6905255 w 6905255"/>
              <a:gd name="connsiteY3" fmla="*/ 0 h 4029753"/>
              <a:gd name="connsiteX0" fmla="*/ 0 w 6905255"/>
              <a:gd name="connsiteY0" fmla="*/ 4029753 h 4029753"/>
              <a:gd name="connsiteX1" fmla="*/ 2856436 w 6905255"/>
              <a:gd name="connsiteY1" fmla="*/ 3086479 h 4029753"/>
              <a:gd name="connsiteX2" fmla="*/ 4380611 w 6905255"/>
              <a:gd name="connsiteY2" fmla="*/ 1142174 h 4029753"/>
              <a:gd name="connsiteX3" fmla="*/ 6905255 w 6905255"/>
              <a:gd name="connsiteY3" fmla="*/ 0 h 4029753"/>
              <a:gd name="connsiteX0" fmla="*/ 0 w 6905255"/>
              <a:gd name="connsiteY0" fmla="*/ 4029753 h 4029753"/>
              <a:gd name="connsiteX1" fmla="*/ 2856436 w 6905255"/>
              <a:gd name="connsiteY1" fmla="*/ 3086479 h 4029753"/>
              <a:gd name="connsiteX2" fmla="*/ 4321152 w 6905255"/>
              <a:gd name="connsiteY2" fmla="*/ 1102717 h 4029753"/>
              <a:gd name="connsiteX3" fmla="*/ 6905255 w 6905255"/>
              <a:gd name="connsiteY3" fmla="*/ 0 h 4029753"/>
            </a:gdLst>
            <a:ahLst/>
            <a:cxnLst>
              <a:cxn ang="0">
                <a:pos x="connsiteX0" y="connsiteY0"/>
              </a:cxn>
              <a:cxn ang="0">
                <a:pos x="connsiteX1" y="connsiteY1"/>
              </a:cxn>
              <a:cxn ang="0">
                <a:pos x="connsiteX2" y="connsiteY2"/>
              </a:cxn>
              <a:cxn ang="0">
                <a:pos x="connsiteX3" y="connsiteY3"/>
              </a:cxn>
            </a:cxnLst>
            <a:rect l="l" t="t" r="r" b="b"/>
            <a:pathLst>
              <a:path w="6905255" h="4029753">
                <a:moveTo>
                  <a:pt x="0" y="4029753"/>
                </a:moveTo>
                <a:cubicBezTo>
                  <a:pt x="1176799" y="3914176"/>
                  <a:pt x="2136244" y="3574318"/>
                  <a:pt x="2856436" y="3086479"/>
                </a:cubicBezTo>
                <a:cubicBezTo>
                  <a:pt x="3576628" y="2598640"/>
                  <a:pt x="3722781" y="1681838"/>
                  <a:pt x="4321152" y="1102717"/>
                </a:cubicBezTo>
                <a:cubicBezTo>
                  <a:pt x="4977274" y="552473"/>
                  <a:pt x="5885779" y="124325"/>
                  <a:pt x="6905255" y="0"/>
                </a:cubicBezTo>
              </a:path>
            </a:pathLst>
          </a:custGeom>
          <a:noFill/>
          <a:ln w="57150" cap="flat" cmpd="sng" algn="ctr">
            <a:solidFill>
              <a:sysClr val="windowText" lastClr="000000">
                <a:lumMod val="95000"/>
                <a:lumOff val="5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58DA7A37-C5E1-F427-4C35-83FFFA5BC3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4179" y="769807"/>
            <a:ext cx="886182" cy="354143"/>
          </a:xfrm>
          <a:prstGeom prst="rect">
            <a:avLst/>
          </a:prstGeom>
        </p:spPr>
      </p:pic>
    </p:spTree>
    <p:custDataLst>
      <p:tags r:id="rId1"/>
    </p:custDataLst>
    <p:extLst>
      <p:ext uri="{BB962C8B-B14F-4D97-AF65-F5344CB8AC3E}">
        <p14:creationId xmlns:p14="http://schemas.microsoft.com/office/powerpoint/2010/main" val="348770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53D1E5-8134-B941-E5B6-2A4620A8C81A}"/>
              </a:ext>
            </a:extLst>
          </p:cNvPr>
          <p:cNvSpPr/>
          <p:nvPr/>
        </p:nvSpPr>
        <p:spPr bwMode="auto">
          <a:xfrm>
            <a:off x="266700" y="666750"/>
            <a:ext cx="8610600" cy="426720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2" name="Title 1">
            <a:extLst>
              <a:ext uri="{FF2B5EF4-FFF2-40B4-BE49-F238E27FC236}">
                <a16:creationId xmlns:a16="http://schemas.microsoft.com/office/drawing/2014/main" id="{E801B17C-C7AD-C326-C506-5C2F0A57D20D}"/>
              </a:ext>
            </a:extLst>
          </p:cNvPr>
          <p:cNvSpPr txBox="1">
            <a:spLocks/>
          </p:cNvSpPr>
          <p:nvPr/>
        </p:nvSpPr>
        <p:spPr>
          <a:xfrm>
            <a:off x="1828800" y="-19050"/>
            <a:ext cx="5867400" cy="666750"/>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r>
              <a:rPr lang="en-US" dirty="0"/>
              <a:t>U.S. Gas Production</a:t>
            </a:r>
          </a:p>
        </p:txBody>
      </p:sp>
      <p:graphicFrame>
        <p:nvGraphicFramePr>
          <p:cNvPr id="3" name="Chart 2">
            <a:extLst>
              <a:ext uri="{FF2B5EF4-FFF2-40B4-BE49-F238E27FC236}">
                <a16:creationId xmlns:a16="http://schemas.microsoft.com/office/drawing/2014/main" id="{5AE13E60-31DC-3036-EAA5-D4F8C99DD3BD}"/>
              </a:ext>
            </a:extLst>
          </p:cNvPr>
          <p:cNvGraphicFramePr>
            <a:graphicFrameLocks/>
          </p:cNvGraphicFramePr>
          <p:nvPr/>
        </p:nvGraphicFramePr>
        <p:xfrm>
          <a:off x="480580" y="895350"/>
          <a:ext cx="8182840" cy="4114800"/>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a:extLst>
              <a:ext uri="{FF2B5EF4-FFF2-40B4-BE49-F238E27FC236}">
                <a16:creationId xmlns:a16="http://schemas.microsoft.com/office/drawing/2014/main" id="{E4CDDDFC-76FD-C797-FB32-CB65779DABF7}"/>
              </a:ext>
            </a:extLst>
          </p:cNvPr>
          <p:cNvGrpSpPr/>
          <p:nvPr/>
        </p:nvGrpSpPr>
        <p:grpSpPr>
          <a:xfrm>
            <a:off x="6222782" y="1045201"/>
            <a:ext cx="799386" cy="3027952"/>
            <a:chOff x="8232704" y="1039227"/>
            <a:chExt cx="1065847" cy="4037269"/>
          </a:xfrm>
        </p:grpSpPr>
        <p:cxnSp>
          <p:nvCxnSpPr>
            <p:cNvPr id="6" name="Straight Connector 5">
              <a:extLst>
                <a:ext uri="{FF2B5EF4-FFF2-40B4-BE49-F238E27FC236}">
                  <a16:creationId xmlns:a16="http://schemas.microsoft.com/office/drawing/2014/main" id="{49DFC3D1-AA13-812D-CF72-DC270D1EBE2B}"/>
                </a:ext>
              </a:extLst>
            </p:cNvPr>
            <p:cNvCxnSpPr>
              <a:cxnSpLocks/>
            </p:cNvCxnSpPr>
            <p:nvPr/>
          </p:nvCxnSpPr>
          <p:spPr>
            <a:xfrm flipV="1">
              <a:off x="8765627" y="1510495"/>
              <a:ext cx="0" cy="3566001"/>
            </a:xfrm>
            <a:prstGeom prst="line">
              <a:avLst/>
            </a:prstGeom>
            <a:noFill/>
            <a:ln w="57150" cap="flat" cmpd="sng" algn="ctr">
              <a:solidFill>
                <a:srgbClr val="0070C0"/>
              </a:solidFill>
              <a:prstDash val="dash"/>
              <a:miter lim="800000"/>
            </a:ln>
            <a:effectLst>
              <a:outerShdw blurRad="50800" dist="38100" dir="2700000" algn="tl" rotWithShape="0">
                <a:prstClr val="black">
                  <a:alpha val="40000"/>
                </a:prstClr>
              </a:outerShdw>
            </a:effectLst>
          </p:spPr>
        </p:cxnSp>
        <p:sp>
          <p:nvSpPr>
            <p:cNvPr id="7" name="TextBox 6">
              <a:extLst>
                <a:ext uri="{FF2B5EF4-FFF2-40B4-BE49-F238E27FC236}">
                  <a16:creationId xmlns:a16="http://schemas.microsoft.com/office/drawing/2014/main" id="{E9258E36-CEB9-A699-7F8A-485E4AB4ADFF}"/>
                </a:ext>
              </a:extLst>
            </p:cNvPr>
            <p:cNvSpPr txBox="1"/>
            <p:nvPr/>
          </p:nvSpPr>
          <p:spPr>
            <a:xfrm>
              <a:off x="8232704" y="1039227"/>
              <a:ext cx="1065847" cy="49244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70C0"/>
                  </a:solidFill>
                  <a:effectLst/>
                  <a:uLnTx/>
                  <a:uFillTx/>
                  <a:latin typeface="Calibri" panose="020F0502020204030204"/>
                </a:rPr>
                <a:t>COVID</a:t>
              </a:r>
            </a:p>
          </p:txBody>
        </p:sp>
      </p:grpSp>
      <p:sp>
        <p:nvSpPr>
          <p:cNvPr id="10" name="TextBox 9">
            <a:extLst>
              <a:ext uri="{FF2B5EF4-FFF2-40B4-BE49-F238E27FC236}">
                <a16:creationId xmlns:a16="http://schemas.microsoft.com/office/drawing/2014/main" id="{F5F1495C-8A0B-ECDC-B085-CE4532BA3629}"/>
              </a:ext>
            </a:extLst>
          </p:cNvPr>
          <p:cNvSpPr txBox="1"/>
          <p:nvPr/>
        </p:nvSpPr>
        <p:spPr>
          <a:xfrm>
            <a:off x="3589432" y="2571750"/>
            <a:ext cx="3479289" cy="954107"/>
          </a:xfrm>
          <a:prstGeom prst="rect">
            <a:avLst/>
          </a:prstGeom>
          <a:solidFill>
            <a:schemeClr val="tx1"/>
          </a:solidFill>
          <a:effectLst>
            <a:outerShdw blurRad="50800" dist="38100" dir="2700000" algn="tl" rotWithShape="0">
              <a:prstClr val="black">
                <a:alpha val="40000"/>
              </a:prstClr>
            </a:outerShdw>
          </a:effectLst>
        </p:spPr>
        <p:txBody>
          <a:bodyPr wrap="square">
            <a:spAutoFit/>
          </a:bodyPr>
          <a:lstStyle/>
          <a:p>
            <a:pPr algn="ctr"/>
            <a:r>
              <a:rPr lang="en-US" sz="2800" b="1" dirty="0">
                <a:solidFill>
                  <a:srgbClr val="000000"/>
                </a:solidFill>
              </a:rPr>
              <a:t>~ 70% of U.S. gas </a:t>
            </a:r>
          </a:p>
          <a:p>
            <a:pPr algn="ctr"/>
            <a:r>
              <a:rPr lang="en-US" sz="2800" b="1" dirty="0">
                <a:solidFill>
                  <a:srgbClr val="000000"/>
                </a:solidFill>
              </a:rPr>
              <a:t>comes from shale</a:t>
            </a:r>
          </a:p>
        </p:txBody>
      </p:sp>
      <p:sp>
        <p:nvSpPr>
          <p:cNvPr id="4" name="Freeform: Shape 3">
            <a:extLst>
              <a:ext uri="{FF2B5EF4-FFF2-40B4-BE49-F238E27FC236}">
                <a16:creationId xmlns:a16="http://schemas.microsoft.com/office/drawing/2014/main" id="{C21E342B-1E28-32E1-64FD-4B98E0BF85FB}"/>
              </a:ext>
            </a:extLst>
          </p:cNvPr>
          <p:cNvSpPr/>
          <p:nvPr/>
        </p:nvSpPr>
        <p:spPr>
          <a:xfrm>
            <a:off x="1600200" y="1398652"/>
            <a:ext cx="6767017" cy="1349922"/>
          </a:xfrm>
          <a:custGeom>
            <a:avLst/>
            <a:gdLst>
              <a:gd name="connsiteX0" fmla="*/ 0 w 7747000"/>
              <a:gd name="connsiteY0" fmla="*/ 1841500 h 1841500"/>
              <a:gd name="connsiteX1" fmla="*/ 4089400 w 7747000"/>
              <a:gd name="connsiteY1" fmla="*/ 1054100 h 1841500"/>
              <a:gd name="connsiteX2" fmla="*/ 5130800 w 7747000"/>
              <a:gd name="connsiteY2" fmla="*/ 419100 h 1841500"/>
              <a:gd name="connsiteX3" fmla="*/ 7747000 w 7747000"/>
              <a:gd name="connsiteY3" fmla="*/ 0 h 1841500"/>
              <a:gd name="connsiteX0" fmla="*/ 0 w 7747000"/>
              <a:gd name="connsiteY0" fmla="*/ 1841500 h 1841500"/>
              <a:gd name="connsiteX1" fmla="*/ 3162300 w 7747000"/>
              <a:gd name="connsiteY1" fmla="*/ 1206500 h 1841500"/>
              <a:gd name="connsiteX2" fmla="*/ 5130800 w 7747000"/>
              <a:gd name="connsiteY2" fmla="*/ 419100 h 1841500"/>
              <a:gd name="connsiteX3" fmla="*/ 7747000 w 7747000"/>
              <a:gd name="connsiteY3" fmla="*/ 0 h 1841500"/>
              <a:gd name="connsiteX0" fmla="*/ 0 w 7747000"/>
              <a:gd name="connsiteY0" fmla="*/ 1841500 h 1841500"/>
              <a:gd name="connsiteX1" fmla="*/ 3568700 w 7747000"/>
              <a:gd name="connsiteY1" fmla="*/ 1270000 h 1841500"/>
              <a:gd name="connsiteX2" fmla="*/ 5130800 w 7747000"/>
              <a:gd name="connsiteY2" fmla="*/ 419100 h 1841500"/>
              <a:gd name="connsiteX3" fmla="*/ 7747000 w 7747000"/>
              <a:gd name="connsiteY3" fmla="*/ 0 h 1841500"/>
              <a:gd name="connsiteX0" fmla="*/ 0 w 7747000"/>
              <a:gd name="connsiteY0" fmla="*/ 1841500 h 1841500"/>
              <a:gd name="connsiteX1" fmla="*/ 3568700 w 7747000"/>
              <a:gd name="connsiteY1" fmla="*/ 1270000 h 1841500"/>
              <a:gd name="connsiteX2" fmla="*/ 5130800 w 7747000"/>
              <a:gd name="connsiteY2" fmla="*/ 419100 h 1841500"/>
              <a:gd name="connsiteX3" fmla="*/ 7747000 w 7747000"/>
              <a:gd name="connsiteY3" fmla="*/ 0 h 1841500"/>
              <a:gd name="connsiteX0" fmla="*/ 0 w 7747000"/>
              <a:gd name="connsiteY0" fmla="*/ 1841500 h 1841500"/>
              <a:gd name="connsiteX1" fmla="*/ 3479800 w 7747000"/>
              <a:gd name="connsiteY1" fmla="*/ 1257300 h 1841500"/>
              <a:gd name="connsiteX2" fmla="*/ 5130800 w 7747000"/>
              <a:gd name="connsiteY2" fmla="*/ 419100 h 1841500"/>
              <a:gd name="connsiteX3" fmla="*/ 7747000 w 7747000"/>
              <a:gd name="connsiteY3" fmla="*/ 0 h 1841500"/>
              <a:gd name="connsiteX0" fmla="*/ 0 w 7747000"/>
              <a:gd name="connsiteY0" fmla="*/ 1841500 h 1841500"/>
              <a:gd name="connsiteX1" fmla="*/ 3444570 w 7747000"/>
              <a:gd name="connsiteY1" fmla="*/ 1341383 h 1841500"/>
              <a:gd name="connsiteX2" fmla="*/ 5130800 w 7747000"/>
              <a:gd name="connsiteY2" fmla="*/ 419100 h 1841500"/>
              <a:gd name="connsiteX3" fmla="*/ 7747000 w 7747000"/>
              <a:gd name="connsiteY3" fmla="*/ 0 h 1841500"/>
              <a:gd name="connsiteX0" fmla="*/ 0 w 7711770"/>
              <a:gd name="connsiteY0" fmla="*/ 1999155 h 1999155"/>
              <a:gd name="connsiteX1" fmla="*/ 3409340 w 7711770"/>
              <a:gd name="connsiteY1" fmla="*/ 1341383 h 1999155"/>
              <a:gd name="connsiteX2" fmla="*/ 5095570 w 7711770"/>
              <a:gd name="connsiteY2" fmla="*/ 419100 h 1999155"/>
              <a:gd name="connsiteX3" fmla="*/ 7711770 w 7711770"/>
              <a:gd name="connsiteY3" fmla="*/ 0 h 1999155"/>
              <a:gd name="connsiteX0" fmla="*/ 0 w 7711770"/>
              <a:gd name="connsiteY0" fmla="*/ 1999155 h 1999155"/>
              <a:gd name="connsiteX1" fmla="*/ 3409340 w 7711770"/>
              <a:gd name="connsiteY1" fmla="*/ 1341383 h 1999155"/>
              <a:gd name="connsiteX2" fmla="*/ 5289337 w 7711770"/>
              <a:gd name="connsiteY2" fmla="*/ 555734 h 1999155"/>
              <a:gd name="connsiteX3" fmla="*/ 7711770 w 7711770"/>
              <a:gd name="connsiteY3" fmla="*/ 0 h 1999155"/>
              <a:gd name="connsiteX0" fmla="*/ 0 w 7614887"/>
              <a:gd name="connsiteY0" fmla="*/ 1894052 h 1894052"/>
              <a:gd name="connsiteX1" fmla="*/ 3409340 w 7614887"/>
              <a:gd name="connsiteY1" fmla="*/ 1236280 h 1894052"/>
              <a:gd name="connsiteX2" fmla="*/ 5289337 w 7614887"/>
              <a:gd name="connsiteY2" fmla="*/ 450631 h 1894052"/>
              <a:gd name="connsiteX3" fmla="*/ 7614887 w 7614887"/>
              <a:gd name="connsiteY3" fmla="*/ 0 h 1894052"/>
              <a:gd name="connsiteX0" fmla="*/ 0 w 7614887"/>
              <a:gd name="connsiteY0" fmla="*/ 1894052 h 1894052"/>
              <a:gd name="connsiteX1" fmla="*/ 3409340 w 7614887"/>
              <a:gd name="connsiteY1" fmla="*/ 1236280 h 1894052"/>
              <a:gd name="connsiteX2" fmla="*/ 5289337 w 7614887"/>
              <a:gd name="connsiteY2" fmla="*/ 450631 h 1894052"/>
              <a:gd name="connsiteX3" fmla="*/ 7614887 w 7614887"/>
              <a:gd name="connsiteY3" fmla="*/ 0 h 1894052"/>
              <a:gd name="connsiteX0" fmla="*/ 0 w 7614887"/>
              <a:gd name="connsiteY0" fmla="*/ 1894052 h 1894052"/>
              <a:gd name="connsiteX1" fmla="*/ 3409340 w 7614887"/>
              <a:gd name="connsiteY1" fmla="*/ 1236280 h 1894052"/>
              <a:gd name="connsiteX2" fmla="*/ 5289337 w 7614887"/>
              <a:gd name="connsiteY2" fmla="*/ 450631 h 1894052"/>
              <a:gd name="connsiteX3" fmla="*/ 7614887 w 7614887"/>
              <a:gd name="connsiteY3" fmla="*/ 0 h 1894052"/>
              <a:gd name="connsiteX0" fmla="*/ 0 w 7614887"/>
              <a:gd name="connsiteY0" fmla="*/ 1894052 h 1894052"/>
              <a:gd name="connsiteX1" fmla="*/ 3409340 w 7614887"/>
              <a:gd name="connsiteY1" fmla="*/ 1236280 h 1894052"/>
              <a:gd name="connsiteX2" fmla="*/ 5315760 w 7614887"/>
              <a:gd name="connsiteY2" fmla="*/ 524203 h 1894052"/>
              <a:gd name="connsiteX3" fmla="*/ 7614887 w 7614887"/>
              <a:gd name="connsiteY3" fmla="*/ 0 h 1894052"/>
              <a:gd name="connsiteX0" fmla="*/ 0 w 7614887"/>
              <a:gd name="connsiteY0" fmla="*/ 1894052 h 1894052"/>
              <a:gd name="connsiteX1" fmla="*/ 3409340 w 7614887"/>
              <a:gd name="connsiteY1" fmla="*/ 1236280 h 1894052"/>
              <a:gd name="connsiteX2" fmla="*/ 5315760 w 7614887"/>
              <a:gd name="connsiteY2" fmla="*/ 524203 h 1894052"/>
              <a:gd name="connsiteX3" fmla="*/ 7614887 w 7614887"/>
              <a:gd name="connsiteY3" fmla="*/ 0 h 1894052"/>
              <a:gd name="connsiteX0" fmla="*/ 0 w 7614887"/>
              <a:gd name="connsiteY0" fmla="*/ 1894052 h 1894052"/>
              <a:gd name="connsiteX1" fmla="*/ 3409340 w 7614887"/>
              <a:gd name="connsiteY1" fmla="*/ 1236280 h 1894052"/>
              <a:gd name="connsiteX2" fmla="*/ 5315760 w 7614887"/>
              <a:gd name="connsiteY2" fmla="*/ 524203 h 1894052"/>
              <a:gd name="connsiteX3" fmla="*/ 7614887 w 7614887"/>
              <a:gd name="connsiteY3" fmla="*/ 0 h 1894052"/>
              <a:gd name="connsiteX0" fmla="*/ 0 w 7614887"/>
              <a:gd name="connsiteY0" fmla="*/ 1894052 h 1894052"/>
              <a:gd name="connsiteX1" fmla="*/ 3409340 w 7614887"/>
              <a:gd name="connsiteY1" fmla="*/ 1236280 h 1894052"/>
              <a:gd name="connsiteX2" fmla="*/ 4518288 w 7614887"/>
              <a:gd name="connsiteY2" fmla="*/ 1082565 h 1894052"/>
              <a:gd name="connsiteX3" fmla="*/ 5315760 w 7614887"/>
              <a:gd name="connsiteY3" fmla="*/ 524203 h 1894052"/>
              <a:gd name="connsiteX4" fmla="*/ 7614887 w 7614887"/>
              <a:gd name="connsiteY4" fmla="*/ 0 h 1894052"/>
              <a:gd name="connsiteX0" fmla="*/ 0 w 7614887"/>
              <a:gd name="connsiteY0" fmla="*/ 1894052 h 1894052"/>
              <a:gd name="connsiteX1" fmla="*/ 3409340 w 7614887"/>
              <a:gd name="connsiteY1" fmla="*/ 1236280 h 1894052"/>
              <a:gd name="connsiteX2" fmla="*/ 4518288 w 7614887"/>
              <a:gd name="connsiteY2" fmla="*/ 1082565 h 1894052"/>
              <a:gd name="connsiteX3" fmla="*/ 5474296 w 7614887"/>
              <a:gd name="connsiteY3" fmla="*/ 387569 h 1894052"/>
              <a:gd name="connsiteX4" fmla="*/ 7614887 w 7614887"/>
              <a:gd name="connsiteY4" fmla="*/ 0 h 1894052"/>
              <a:gd name="connsiteX0" fmla="*/ 0 w 7614887"/>
              <a:gd name="connsiteY0" fmla="*/ 1894052 h 1894052"/>
              <a:gd name="connsiteX1" fmla="*/ 3409340 w 7614887"/>
              <a:gd name="connsiteY1" fmla="*/ 1236280 h 1894052"/>
              <a:gd name="connsiteX2" fmla="*/ 4518288 w 7614887"/>
              <a:gd name="connsiteY2" fmla="*/ 1082565 h 1894052"/>
              <a:gd name="connsiteX3" fmla="*/ 5474296 w 7614887"/>
              <a:gd name="connsiteY3" fmla="*/ 387569 h 1894052"/>
              <a:gd name="connsiteX4" fmla="*/ 7614887 w 7614887"/>
              <a:gd name="connsiteY4" fmla="*/ 0 h 1894052"/>
              <a:gd name="connsiteX0" fmla="*/ 0 w 7614887"/>
              <a:gd name="connsiteY0" fmla="*/ 1894052 h 1894052"/>
              <a:gd name="connsiteX1" fmla="*/ 3409340 w 7614887"/>
              <a:gd name="connsiteY1" fmla="*/ 1236280 h 1894052"/>
              <a:gd name="connsiteX2" fmla="*/ 4518288 w 7614887"/>
              <a:gd name="connsiteY2" fmla="*/ 1082565 h 1894052"/>
              <a:gd name="connsiteX3" fmla="*/ 5474296 w 7614887"/>
              <a:gd name="connsiteY3" fmla="*/ 387569 h 1894052"/>
              <a:gd name="connsiteX4" fmla="*/ 7614887 w 7614887"/>
              <a:gd name="connsiteY4" fmla="*/ 0 h 1894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4887" h="1894052">
                <a:moveTo>
                  <a:pt x="0" y="1894052"/>
                </a:moveTo>
                <a:cubicBezTo>
                  <a:pt x="1617133" y="1618885"/>
                  <a:pt x="2656292" y="1371528"/>
                  <a:pt x="3409340" y="1236280"/>
                </a:cubicBezTo>
                <a:cubicBezTo>
                  <a:pt x="4162388" y="1101032"/>
                  <a:pt x="4200551" y="1201245"/>
                  <a:pt x="4518288" y="1082565"/>
                </a:cubicBezTo>
                <a:cubicBezTo>
                  <a:pt x="4888871" y="984906"/>
                  <a:pt x="4981683" y="618796"/>
                  <a:pt x="5474296" y="387569"/>
                </a:cubicBezTo>
                <a:cubicBezTo>
                  <a:pt x="6075089" y="75251"/>
                  <a:pt x="6611587" y="121708"/>
                  <a:pt x="7614887" y="0"/>
                </a:cubicBezTo>
              </a:path>
            </a:pathLst>
          </a:custGeom>
          <a:noFill/>
          <a:ln w="57150" cap="flat" cmpd="sng" algn="ctr">
            <a:solidFill>
              <a:sysClr val="windowText" lastClr="000000">
                <a:lumMod val="95000"/>
                <a:lumOff val="5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0E6382D9-0D05-4A47-BD5E-BE98F7236D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4179" y="769807"/>
            <a:ext cx="886182" cy="354143"/>
          </a:xfrm>
          <a:prstGeom prst="rect">
            <a:avLst/>
          </a:prstGeom>
        </p:spPr>
      </p:pic>
    </p:spTree>
    <p:custDataLst>
      <p:tags r:id="rId1"/>
    </p:custDataLst>
    <p:extLst>
      <p:ext uri="{BB962C8B-B14F-4D97-AF65-F5344CB8AC3E}">
        <p14:creationId xmlns:p14="http://schemas.microsoft.com/office/powerpoint/2010/main" val="4172258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53D1E5-8134-B941-E5B6-2A4620A8C81A}"/>
              </a:ext>
            </a:extLst>
          </p:cNvPr>
          <p:cNvSpPr/>
          <p:nvPr/>
        </p:nvSpPr>
        <p:spPr bwMode="auto">
          <a:xfrm>
            <a:off x="266700" y="666750"/>
            <a:ext cx="8610600" cy="426720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aphicFrame>
        <p:nvGraphicFramePr>
          <p:cNvPr id="4" name="Chart 3">
            <a:extLst>
              <a:ext uri="{FF2B5EF4-FFF2-40B4-BE49-F238E27FC236}">
                <a16:creationId xmlns:a16="http://schemas.microsoft.com/office/drawing/2014/main" id="{F17A285C-4821-D645-F102-E82C581ECA01}"/>
              </a:ext>
            </a:extLst>
          </p:cNvPr>
          <p:cNvGraphicFramePr>
            <a:graphicFrameLocks/>
          </p:cNvGraphicFramePr>
          <p:nvPr/>
        </p:nvGraphicFramePr>
        <p:xfrm>
          <a:off x="480580" y="819150"/>
          <a:ext cx="8182840" cy="4114800"/>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Group 5">
            <a:extLst>
              <a:ext uri="{FF2B5EF4-FFF2-40B4-BE49-F238E27FC236}">
                <a16:creationId xmlns:a16="http://schemas.microsoft.com/office/drawing/2014/main" id="{029FAB30-0A3C-3659-37F3-ABD63F9740F6}"/>
              </a:ext>
            </a:extLst>
          </p:cNvPr>
          <p:cNvGrpSpPr/>
          <p:nvPr/>
        </p:nvGrpSpPr>
        <p:grpSpPr>
          <a:xfrm>
            <a:off x="6172200" y="1704226"/>
            <a:ext cx="799386" cy="2295463"/>
            <a:chOff x="8232704" y="1711079"/>
            <a:chExt cx="1065847" cy="3060617"/>
          </a:xfrm>
        </p:grpSpPr>
        <p:cxnSp>
          <p:nvCxnSpPr>
            <p:cNvPr id="7" name="Straight Connector 6">
              <a:extLst>
                <a:ext uri="{FF2B5EF4-FFF2-40B4-BE49-F238E27FC236}">
                  <a16:creationId xmlns:a16="http://schemas.microsoft.com/office/drawing/2014/main" id="{D3052207-A381-B628-865B-EC4E6027726E}"/>
                </a:ext>
              </a:extLst>
            </p:cNvPr>
            <p:cNvCxnSpPr>
              <a:cxnSpLocks/>
            </p:cNvCxnSpPr>
            <p:nvPr/>
          </p:nvCxnSpPr>
          <p:spPr>
            <a:xfrm flipV="1">
              <a:off x="8765628" y="2311400"/>
              <a:ext cx="0" cy="2460296"/>
            </a:xfrm>
            <a:prstGeom prst="line">
              <a:avLst/>
            </a:prstGeom>
            <a:noFill/>
            <a:ln w="57150" cap="flat" cmpd="sng" algn="ctr">
              <a:solidFill>
                <a:srgbClr val="0070C0"/>
              </a:solidFill>
              <a:prstDash val="dash"/>
              <a:miter lim="800000"/>
            </a:ln>
            <a:effectLst>
              <a:outerShdw blurRad="50800" dist="38100" dir="2700000" algn="tl" rotWithShape="0">
                <a:prstClr val="black">
                  <a:alpha val="40000"/>
                </a:prstClr>
              </a:outerShdw>
            </a:effectLst>
          </p:spPr>
        </p:cxnSp>
        <p:sp>
          <p:nvSpPr>
            <p:cNvPr id="8" name="TextBox 7">
              <a:extLst>
                <a:ext uri="{FF2B5EF4-FFF2-40B4-BE49-F238E27FC236}">
                  <a16:creationId xmlns:a16="http://schemas.microsoft.com/office/drawing/2014/main" id="{F6FE9312-48C4-4716-734A-0DD644E2DA6B}"/>
                </a:ext>
              </a:extLst>
            </p:cNvPr>
            <p:cNvSpPr txBox="1"/>
            <p:nvPr/>
          </p:nvSpPr>
          <p:spPr>
            <a:xfrm>
              <a:off x="8232704" y="1711079"/>
              <a:ext cx="1065847" cy="49244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70C0"/>
                  </a:solidFill>
                  <a:effectLst/>
                  <a:uLnTx/>
                  <a:uFillTx/>
                  <a:latin typeface="Calibri" panose="020F0502020204030204"/>
                </a:rPr>
                <a:t>COVID</a:t>
              </a:r>
            </a:p>
          </p:txBody>
        </p:sp>
      </p:grpSp>
      <p:sp>
        <p:nvSpPr>
          <p:cNvPr id="9" name="Title 1">
            <a:extLst>
              <a:ext uri="{FF2B5EF4-FFF2-40B4-BE49-F238E27FC236}">
                <a16:creationId xmlns:a16="http://schemas.microsoft.com/office/drawing/2014/main" id="{7CBA96D7-AF34-2EA4-068F-036F4F6AB8B7}"/>
              </a:ext>
            </a:extLst>
          </p:cNvPr>
          <p:cNvSpPr txBox="1">
            <a:spLocks/>
          </p:cNvSpPr>
          <p:nvPr/>
        </p:nvSpPr>
        <p:spPr>
          <a:xfrm>
            <a:off x="1446179" y="-94790"/>
            <a:ext cx="6466980" cy="666750"/>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r>
              <a:rPr lang="en-US" dirty="0"/>
              <a:t>U.S. Non-Shale Gas Production</a:t>
            </a:r>
          </a:p>
        </p:txBody>
      </p:sp>
      <p:sp>
        <p:nvSpPr>
          <p:cNvPr id="5" name="Freeform: Shape 4">
            <a:extLst>
              <a:ext uri="{FF2B5EF4-FFF2-40B4-BE49-F238E27FC236}">
                <a16:creationId xmlns:a16="http://schemas.microsoft.com/office/drawing/2014/main" id="{11B2F261-374D-0D53-3F72-72B89227317F}"/>
              </a:ext>
            </a:extLst>
          </p:cNvPr>
          <p:cNvSpPr/>
          <p:nvPr/>
        </p:nvSpPr>
        <p:spPr>
          <a:xfrm>
            <a:off x="1446179" y="1664208"/>
            <a:ext cx="6884005" cy="1027767"/>
          </a:xfrm>
          <a:custGeom>
            <a:avLst/>
            <a:gdLst>
              <a:gd name="connsiteX0" fmla="*/ 0 w 9817100"/>
              <a:gd name="connsiteY0" fmla="*/ 59115 h 1613695"/>
              <a:gd name="connsiteX1" fmla="*/ 2159000 w 9817100"/>
              <a:gd name="connsiteY1" fmla="*/ 173415 h 1613695"/>
              <a:gd name="connsiteX2" fmla="*/ 8382000 w 9817100"/>
              <a:gd name="connsiteY2" fmla="*/ 1519615 h 1613695"/>
              <a:gd name="connsiteX3" fmla="*/ 9817100 w 9817100"/>
              <a:gd name="connsiteY3" fmla="*/ 1392615 h 1613695"/>
              <a:gd name="connsiteX0" fmla="*/ 0 w 9817100"/>
              <a:gd name="connsiteY0" fmla="*/ 52110 h 1524090"/>
              <a:gd name="connsiteX1" fmla="*/ 2159000 w 9817100"/>
              <a:gd name="connsiteY1" fmla="*/ 166410 h 1524090"/>
              <a:gd name="connsiteX2" fmla="*/ 7493000 w 9817100"/>
              <a:gd name="connsiteY2" fmla="*/ 1385610 h 1524090"/>
              <a:gd name="connsiteX3" fmla="*/ 9817100 w 9817100"/>
              <a:gd name="connsiteY3" fmla="*/ 1385610 h 1524090"/>
              <a:gd name="connsiteX0" fmla="*/ 0 w 9817100"/>
              <a:gd name="connsiteY0" fmla="*/ 52110 h 1488303"/>
              <a:gd name="connsiteX1" fmla="*/ 2159000 w 9817100"/>
              <a:gd name="connsiteY1" fmla="*/ 166410 h 1488303"/>
              <a:gd name="connsiteX2" fmla="*/ 7493000 w 9817100"/>
              <a:gd name="connsiteY2" fmla="*/ 1385610 h 1488303"/>
              <a:gd name="connsiteX3" fmla="*/ 9817100 w 9817100"/>
              <a:gd name="connsiteY3" fmla="*/ 1385610 h 1488303"/>
              <a:gd name="connsiteX0" fmla="*/ 0 w 9817100"/>
              <a:gd name="connsiteY0" fmla="*/ 52110 h 1492511"/>
              <a:gd name="connsiteX1" fmla="*/ 2159000 w 9817100"/>
              <a:gd name="connsiteY1" fmla="*/ 166410 h 1492511"/>
              <a:gd name="connsiteX2" fmla="*/ 7493000 w 9817100"/>
              <a:gd name="connsiteY2" fmla="*/ 1385610 h 1492511"/>
              <a:gd name="connsiteX3" fmla="*/ 9817100 w 9817100"/>
              <a:gd name="connsiteY3" fmla="*/ 1398310 h 1492511"/>
              <a:gd name="connsiteX0" fmla="*/ 0 w 9817100"/>
              <a:gd name="connsiteY0" fmla="*/ 83820 h 1524221"/>
              <a:gd name="connsiteX1" fmla="*/ 2159000 w 9817100"/>
              <a:gd name="connsiteY1" fmla="*/ 198120 h 1524221"/>
              <a:gd name="connsiteX2" fmla="*/ 7493000 w 9817100"/>
              <a:gd name="connsiteY2" fmla="*/ 1417320 h 1524221"/>
              <a:gd name="connsiteX3" fmla="*/ 9817100 w 9817100"/>
              <a:gd name="connsiteY3" fmla="*/ 1430020 h 1524221"/>
              <a:gd name="connsiteX0" fmla="*/ 0 w 9817100"/>
              <a:gd name="connsiteY0" fmla="*/ 48133 h 1445375"/>
              <a:gd name="connsiteX1" fmla="*/ 2159000 w 9817100"/>
              <a:gd name="connsiteY1" fmla="*/ 162433 h 1445375"/>
              <a:gd name="connsiteX2" fmla="*/ 6997700 w 9817100"/>
              <a:gd name="connsiteY2" fmla="*/ 1305433 h 1445375"/>
              <a:gd name="connsiteX3" fmla="*/ 9817100 w 9817100"/>
              <a:gd name="connsiteY3" fmla="*/ 1394333 h 1445375"/>
              <a:gd name="connsiteX0" fmla="*/ 0 w 9804400"/>
              <a:gd name="connsiteY0" fmla="*/ 48133 h 1495690"/>
              <a:gd name="connsiteX1" fmla="*/ 2159000 w 9804400"/>
              <a:gd name="connsiteY1" fmla="*/ 162433 h 1495690"/>
              <a:gd name="connsiteX2" fmla="*/ 6997700 w 9804400"/>
              <a:gd name="connsiteY2" fmla="*/ 1305433 h 1495690"/>
              <a:gd name="connsiteX3" fmla="*/ 9804400 w 9804400"/>
              <a:gd name="connsiteY3" fmla="*/ 1470533 h 1495690"/>
              <a:gd name="connsiteX0" fmla="*/ 0 w 9804400"/>
              <a:gd name="connsiteY0" fmla="*/ 42932 h 1477060"/>
              <a:gd name="connsiteX1" fmla="*/ 2159000 w 9804400"/>
              <a:gd name="connsiteY1" fmla="*/ 157232 h 1477060"/>
              <a:gd name="connsiteX2" fmla="*/ 6292635 w 9804400"/>
              <a:gd name="connsiteY2" fmla="*/ 1194325 h 1477060"/>
              <a:gd name="connsiteX3" fmla="*/ 9804400 w 9804400"/>
              <a:gd name="connsiteY3" fmla="*/ 1465332 h 1477060"/>
            </a:gdLst>
            <a:ahLst/>
            <a:cxnLst>
              <a:cxn ang="0">
                <a:pos x="connsiteX0" y="connsiteY0"/>
              </a:cxn>
              <a:cxn ang="0">
                <a:pos x="connsiteX1" y="connsiteY1"/>
              </a:cxn>
              <a:cxn ang="0">
                <a:pos x="connsiteX2" y="connsiteY2"/>
              </a:cxn>
              <a:cxn ang="0">
                <a:pos x="connsiteX3" y="connsiteY3"/>
              </a:cxn>
            </a:cxnLst>
            <a:rect l="l" t="t" r="r" b="b"/>
            <a:pathLst>
              <a:path w="9804400" h="1477060">
                <a:moveTo>
                  <a:pt x="0" y="42932"/>
                </a:moveTo>
                <a:cubicBezTo>
                  <a:pt x="381000" y="-21627"/>
                  <a:pt x="1110228" y="-34667"/>
                  <a:pt x="2159000" y="157232"/>
                </a:cubicBezTo>
                <a:cubicBezTo>
                  <a:pt x="3207772" y="349131"/>
                  <a:pt x="5016285" y="991125"/>
                  <a:pt x="6292635" y="1194325"/>
                </a:cubicBezTo>
                <a:cubicBezTo>
                  <a:pt x="7568985" y="1397525"/>
                  <a:pt x="9534525" y="1516132"/>
                  <a:pt x="9804400" y="1465332"/>
                </a:cubicBezTo>
              </a:path>
            </a:pathLst>
          </a:custGeom>
          <a:noFill/>
          <a:ln w="57150" cap="flat" cmpd="sng" algn="ctr">
            <a:solidFill>
              <a:sysClr val="windowText" lastClr="000000">
                <a:lumMod val="95000"/>
                <a:lumOff val="5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65347537-2780-C1D0-FDF3-4E7AB64BA1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4179" y="769807"/>
            <a:ext cx="886182" cy="354143"/>
          </a:xfrm>
          <a:prstGeom prst="rect">
            <a:avLst/>
          </a:prstGeom>
        </p:spPr>
      </p:pic>
    </p:spTree>
    <p:custDataLst>
      <p:tags r:id="rId1"/>
    </p:custDataLst>
    <p:extLst>
      <p:ext uri="{BB962C8B-B14F-4D97-AF65-F5344CB8AC3E}">
        <p14:creationId xmlns:p14="http://schemas.microsoft.com/office/powerpoint/2010/main" val="2126509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53D1E5-8134-B941-E5B6-2A4620A8C81A}"/>
              </a:ext>
            </a:extLst>
          </p:cNvPr>
          <p:cNvSpPr/>
          <p:nvPr/>
        </p:nvSpPr>
        <p:spPr bwMode="auto">
          <a:xfrm>
            <a:off x="266700" y="666750"/>
            <a:ext cx="8610600" cy="426720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aphicFrame>
        <p:nvGraphicFramePr>
          <p:cNvPr id="4" name="Chart 3">
            <a:extLst>
              <a:ext uri="{FF2B5EF4-FFF2-40B4-BE49-F238E27FC236}">
                <a16:creationId xmlns:a16="http://schemas.microsoft.com/office/drawing/2014/main" id="{4FC5FE6C-817D-C417-AF1F-6558072EB43A}"/>
              </a:ext>
            </a:extLst>
          </p:cNvPr>
          <p:cNvGraphicFramePr>
            <a:graphicFrameLocks/>
          </p:cNvGraphicFramePr>
          <p:nvPr/>
        </p:nvGraphicFramePr>
        <p:xfrm>
          <a:off x="480580" y="514349"/>
          <a:ext cx="8182840" cy="4397375"/>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Group 5">
            <a:extLst>
              <a:ext uri="{FF2B5EF4-FFF2-40B4-BE49-F238E27FC236}">
                <a16:creationId xmlns:a16="http://schemas.microsoft.com/office/drawing/2014/main" id="{97C84C11-1B61-4C85-ED69-CEB917BAC5D2}"/>
              </a:ext>
            </a:extLst>
          </p:cNvPr>
          <p:cNvGrpSpPr/>
          <p:nvPr/>
        </p:nvGrpSpPr>
        <p:grpSpPr>
          <a:xfrm>
            <a:off x="6146582" y="853415"/>
            <a:ext cx="799386" cy="3067338"/>
            <a:chOff x="8232704" y="986713"/>
            <a:chExt cx="1065847" cy="4089783"/>
          </a:xfrm>
        </p:grpSpPr>
        <p:cxnSp>
          <p:nvCxnSpPr>
            <p:cNvPr id="7" name="Straight Connector 6">
              <a:extLst>
                <a:ext uri="{FF2B5EF4-FFF2-40B4-BE49-F238E27FC236}">
                  <a16:creationId xmlns:a16="http://schemas.microsoft.com/office/drawing/2014/main" id="{C28E0F88-BA8A-432A-9C81-D522B827D0A2}"/>
                </a:ext>
              </a:extLst>
            </p:cNvPr>
            <p:cNvCxnSpPr>
              <a:cxnSpLocks/>
            </p:cNvCxnSpPr>
            <p:nvPr/>
          </p:nvCxnSpPr>
          <p:spPr>
            <a:xfrm flipV="1">
              <a:off x="8765627" y="1331869"/>
              <a:ext cx="0" cy="3744627"/>
            </a:xfrm>
            <a:prstGeom prst="line">
              <a:avLst/>
            </a:prstGeom>
            <a:noFill/>
            <a:ln w="57150" cap="flat" cmpd="sng" algn="ctr">
              <a:solidFill>
                <a:srgbClr val="0070C0"/>
              </a:solidFill>
              <a:prstDash val="dash"/>
              <a:miter lim="800000"/>
            </a:ln>
            <a:effectLst>
              <a:outerShdw blurRad="50800" dist="38100" dir="2700000" algn="tl" rotWithShape="0">
                <a:prstClr val="black">
                  <a:alpha val="40000"/>
                </a:prstClr>
              </a:outerShdw>
            </a:effectLst>
          </p:spPr>
        </p:cxnSp>
        <p:sp>
          <p:nvSpPr>
            <p:cNvPr id="8" name="TextBox 7">
              <a:extLst>
                <a:ext uri="{FF2B5EF4-FFF2-40B4-BE49-F238E27FC236}">
                  <a16:creationId xmlns:a16="http://schemas.microsoft.com/office/drawing/2014/main" id="{545A51F5-1CE7-F35F-6B60-97A1C4C34239}"/>
                </a:ext>
              </a:extLst>
            </p:cNvPr>
            <p:cNvSpPr txBox="1"/>
            <p:nvPr/>
          </p:nvSpPr>
          <p:spPr>
            <a:xfrm>
              <a:off x="8232704" y="986713"/>
              <a:ext cx="1065847" cy="49244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70C0"/>
                  </a:solidFill>
                  <a:effectLst/>
                  <a:uLnTx/>
                  <a:uFillTx/>
                  <a:latin typeface="Calibri" panose="020F0502020204030204"/>
                </a:rPr>
                <a:t>COVID</a:t>
              </a:r>
            </a:p>
          </p:txBody>
        </p:sp>
      </p:grpSp>
      <p:sp>
        <p:nvSpPr>
          <p:cNvPr id="9" name="Title 1">
            <a:extLst>
              <a:ext uri="{FF2B5EF4-FFF2-40B4-BE49-F238E27FC236}">
                <a16:creationId xmlns:a16="http://schemas.microsoft.com/office/drawing/2014/main" id="{9828B051-4E24-129D-D1AC-B5FF531AECA8}"/>
              </a:ext>
            </a:extLst>
          </p:cNvPr>
          <p:cNvSpPr txBox="1">
            <a:spLocks/>
          </p:cNvSpPr>
          <p:nvPr/>
        </p:nvSpPr>
        <p:spPr>
          <a:xfrm>
            <a:off x="1828800" y="-95250"/>
            <a:ext cx="5715000" cy="666750"/>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r>
              <a:rPr lang="en-US" dirty="0"/>
              <a:t>U.S. Shale Gas Production</a:t>
            </a:r>
          </a:p>
        </p:txBody>
      </p:sp>
      <p:sp>
        <p:nvSpPr>
          <p:cNvPr id="5" name="Freeform: Shape 4">
            <a:extLst>
              <a:ext uri="{FF2B5EF4-FFF2-40B4-BE49-F238E27FC236}">
                <a16:creationId xmlns:a16="http://schemas.microsoft.com/office/drawing/2014/main" id="{7D44AE9A-0D19-747C-F5EF-FC8C06ED2764}"/>
              </a:ext>
            </a:extLst>
          </p:cNvPr>
          <p:cNvSpPr/>
          <p:nvPr/>
        </p:nvSpPr>
        <p:spPr>
          <a:xfrm>
            <a:off x="1419001" y="1161289"/>
            <a:ext cx="6902039" cy="2769990"/>
          </a:xfrm>
          <a:custGeom>
            <a:avLst/>
            <a:gdLst>
              <a:gd name="connsiteX0" fmla="*/ 0 w 7950200"/>
              <a:gd name="connsiteY0" fmla="*/ 3141753 h 3141753"/>
              <a:gd name="connsiteX1" fmla="*/ 1562100 w 7950200"/>
              <a:gd name="connsiteY1" fmla="*/ 1922553 h 3141753"/>
              <a:gd name="connsiteX2" fmla="*/ 2324100 w 7950200"/>
              <a:gd name="connsiteY2" fmla="*/ 1897153 h 3141753"/>
              <a:gd name="connsiteX3" fmla="*/ 3289300 w 7950200"/>
              <a:gd name="connsiteY3" fmla="*/ 1452653 h 3141753"/>
              <a:gd name="connsiteX4" fmla="*/ 3873500 w 7950200"/>
              <a:gd name="connsiteY4" fmla="*/ 1541553 h 3141753"/>
              <a:gd name="connsiteX5" fmla="*/ 5283200 w 7950200"/>
              <a:gd name="connsiteY5" fmla="*/ 258853 h 3141753"/>
              <a:gd name="connsiteX6" fmla="*/ 7023100 w 7950200"/>
              <a:gd name="connsiteY6" fmla="*/ 4853 h 3141753"/>
              <a:gd name="connsiteX7" fmla="*/ 7950200 w 7950200"/>
              <a:gd name="connsiteY7" fmla="*/ 360453 h 3141753"/>
              <a:gd name="connsiteX8" fmla="*/ 7950200 w 7950200"/>
              <a:gd name="connsiteY8" fmla="*/ 360453 h 3141753"/>
              <a:gd name="connsiteX9" fmla="*/ 7950200 w 7950200"/>
              <a:gd name="connsiteY9" fmla="*/ 360453 h 3141753"/>
              <a:gd name="connsiteX0" fmla="*/ 0 w 7950200"/>
              <a:gd name="connsiteY0" fmla="*/ 3141753 h 3141753"/>
              <a:gd name="connsiteX1" fmla="*/ 1422400 w 7950200"/>
              <a:gd name="connsiteY1" fmla="*/ 2011453 h 3141753"/>
              <a:gd name="connsiteX2" fmla="*/ 2324100 w 7950200"/>
              <a:gd name="connsiteY2" fmla="*/ 1897153 h 3141753"/>
              <a:gd name="connsiteX3" fmla="*/ 3289300 w 7950200"/>
              <a:gd name="connsiteY3" fmla="*/ 1452653 h 3141753"/>
              <a:gd name="connsiteX4" fmla="*/ 3873500 w 7950200"/>
              <a:gd name="connsiteY4" fmla="*/ 1541553 h 3141753"/>
              <a:gd name="connsiteX5" fmla="*/ 5283200 w 7950200"/>
              <a:gd name="connsiteY5" fmla="*/ 258853 h 3141753"/>
              <a:gd name="connsiteX6" fmla="*/ 7023100 w 7950200"/>
              <a:gd name="connsiteY6" fmla="*/ 4853 h 3141753"/>
              <a:gd name="connsiteX7" fmla="*/ 7950200 w 7950200"/>
              <a:gd name="connsiteY7" fmla="*/ 360453 h 3141753"/>
              <a:gd name="connsiteX8" fmla="*/ 7950200 w 7950200"/>
              <a:gd name="connsiteY8" fmla="*/ 360453 h 3141753"/>
              <a:gd name="connsiteX9" fmla="*/ 7950200 w 7950200"/>
              <a:gd name="connsiteY9" fmla="*/ 360453 h 3141753"/>
              <a:gd name="connsiteX0" fmla="*/ 0 w 7950200"/>
              <a:gd name="connsiteY0" fmla="*/ 3141753 h 3141753"/>
              <a:gd name="connsiteX1" fmla="*/ 1422400 w 7950200"/>
              <a:gd name="connsiteY1" fmla="*/ 2011453 h 3141753"/>
              <a:gd name="connsiteX2" fmla="*/ 2324100 w 7950200"/>
              <a:gd name="connsiteY2" fmla="*/ 1897153 h 3141753"/>
              <a:gd name="connsiteX3" fmla="*/ 3289300 w 7950200"/>
              <a:gd name="connsiteY3" fmla="*/ 1452653 h 3141753"/>
              <a:gd name="connsiteX4" fmla="*/ 3873500 w 7950200"/>
              <a:gd name="connsiteY4" fmla="*/ 1541553 h 3141753"/>
              <a:gd name="connsiteX5" fmla="*/ 5283200 w 7950200"/>
              <a:gd name="connsiteY5" fmla="*/ 258853 h 3141753"/>
              <a:gd name="connsiteX6" fmla="*/ 7023100 w 7950200"/>
              <a:gd name="connsiteY6" fmla="*/ 4853 h 3141753"/>
              <a:gd name="connsiteX7" fmla="*/ 7950200 w 7950200"/>
              <a:gd name="connsiteY7" fmla="*/ 360453 h 3141753"/>
              <a:gd name="connsiteX8" fmla="*/ 7950200 w 7950200"/>
              <a:gd name="connsiteY8" fmla="*/ 360453 h 3141753"/>
              <a:gd name="connsiteX9" fmla="*/ 7950200 w 7950200"/>
              <a:gd name="connsiteY9" fmla="*/ 360453 h 3141753"/>
              <a:gd name="connsiteX0" fmla="*/ 0 w 7950200"/>
              <a:gd name="connsiteY0" fmla="*/ 3141753 h 3141753"/>
              <a:gd name="connsiteX1" fmla="*/ 1422400 w 7950200"/>
              <a:gd name="connsiteY1" fmla="*/ 2011453 h 3141753"/>
              <a:gd name="connsiteX2" fmla="*/ 2324100 w 7950200"/>
              <a:gd name="connsiteY2" fmla="*/ 1897153 h 3141753"/>
              <a:gd name="connsiteX3" fmla="*/ 3289300 w 7950200"/>
              <a:gd name="connsiteY3" fmla="*/ 1452653 h 3141753"/>
              <a:gd name="connsiteX4" fmla="*/ 3873500 w 7950200"/>
              <a:gd name="connsiteY4" fmla="*/ 1541553 h 3141753"/>
              <a:gd name="connsiteX5" fmla="*/ 5283200 w 7950200"/>
              <a:gd name="connsiteY5" fmla="*/ 258853 h 3141753"/>
              <a:gd name="connsiteX6" fmla="*/ 7023100 w 7950200"/>
              <a:gd name="connsiteY6" fmla="*/ 4853 h 3141753"/>
              <a:gd name="connsiteX7" fmla="*/ 7950200 w 7950200"/>
              <a:gd name="connsiteY7" fmla="*/ 360453 h 3141753"/>
              <a:gd name="connsiteX8" fmla="*/ 7950200 w 7950200"/>
              <a:gd name="connsiteY8" fmla="*/ 360453 h 3141753"/>
              <a:gd name="connsiteX9" fmla="*/ 7950200 w 7950200"/>
              <a:gd name="connsiteY9" fmla="*/ 360453 h 3141753"/>
              <a:gd name="connsiteX0" fmla="*/ 0 w 7950200"/>
              <a:gd name="connsiteY0" fmla="*/ 3151435 h 3151435"/>
              <a:gd name="connsiteX1" fmla="*/ 1422400 w 7950200"/>
              <a:gd name="connsiteY1" fmla="*/ 2021135 h 3151435"/>
              <a:gd name="connsiteX2" fmla="*/ 2324100 w 7950200"/>
              <a:gd name="connsiteY2" fmla="*/ 1906835 h 3151435"/>
              <a:gd name="connsiteX3" fmla="*/ 3289300 w 7950200"/>
              <a:gd name="connsiteY3" fmla="*/ 1462335 h 3151435"/>
              <a:gd name="connsiteX4" fmla="*/ 3873500 w 7950200"/>
              <a:gd name="connsiteY4" fmla="*/ 1551235 h 3151435"/>
              <a:gd name="connsiteX5" fmla="*/ 5283200 w 7950200"/>
              <a:gd name="connsiteY5" fmla="*/ 268535 h 3151435"/>
              <a:gd name="connsiteX6" fmla="*/ 7023100 w 7950200"/>
              <a:gd name="connsiteY6" fmla="*/ 14535 h 3151435"/>
              <a:gd name="connsiteX7" fmla="*/ 7950200 w 7950200"/>
              <a:gd name="connsiteY7" fmla="*/ 370135 h 3151435"/>
              <a:gd name="connsiteX8" fmla="*/ 7950200 w 7950200"/>
              <a:gd name="connsiteY8" fmla="*/ 370135 h 3151435"/>
              <a:gd name="connsiteX9" fmla="*/ 7950200 w 7950200"/>
              <a:gd name="connsiteY9" fmla="*/ 370135 h 3151435"/>
              <a:gd name="connsiteX0" fmla="*/ 0 w 7950200"/>
              <a:gd name="connsiteY0" fmla="*/ 3151435 h 3151435"/>
              <a:gd name="connsiteX1" fmla="*/ 1422400 w 7950200"/>
              <a:gd name="connsiteY1" fmla="*/ 2021135 h 3151435"/>
              <a:gd name="connsiteX2" fmla="*/ 2324100 w 7950200"/>
              <a:gd name="connsiteY2" fmla="*/ 1906835 h 3151435"/>
              <a:gd name="connsiteX3" fmla="*/ 3175000 w 7950200"/>
              <a:gd name="connsiteY3" fmla="*/ 1462335 h 3151435"/>
              <a:gd name="connsiteX4" fmla="*/ 3873500 w 7950200"/>
              <a:gd name="connsiteY4" fmla="*/ 1551235 h 3151435"/>
              <a:gd name="connsiteX5" fmla="*/ 5283200 w 7950200"/>
              <a:gd name="connsiteY5" fmla="*/ 268535 h 3151435"/>
              <a:gd name="connsiteX6" fmla="*/ 7023100 w 7950200"/>
              <a:gd name="connsiteY6" fmla="*/ 14535 h 3151435"/>
              <a:gd name="connsiteX7" fmla="*/ 7950200 w 7950200"/>
              <a:gd name="connsiteY7" fmla="*/ 370135 h 3151435"/>
              <a:gd name="connsiteX8" fmla="*/ 7950200 w 7950200"/>
              <a:gd name="connsiteY8" fmla="*/ 370135 h 3151435"/>
              <a:gd name="connsiteX9" fmla="*/ 7950200 w 7950200"/>
              <a:gd name="connsiteY9" fmla="*/ 370135 h 3151435"/>
              <a:gd name="connsiteX0" fmla="*/ 0 w 7632700"/>
              <a:gd name="connsiteY0" fmla="*/ 2872035 h 2872035"/>
              <a:gd name="connsiteX1" fmla="*/ 1104900 w 7632700"/>
              <a:gd name="connsiteY1" fmla="*/ 2021135 h 2872035"/>
              <a:gd name="connsiteX2" fmla="*/ 2006600 w 7632700"/>
              <a:gd name="connsiteY2" fmla="*/ 1906835 h 2872035"/>
              <a:gd name="connsiteX3" fmla="*/ 2857500 w 7632700"/>
              <a:gd name="connsiteY3" fmla="*/ 1462335 h 2872035"/>
              <a:gd name="connsiteX4" fmla="*/ 3556000 w 7632700"/>
              <a:gd name="connsiteY4" fmla="*/ 1551235 h 2872035"/>
              <a:gd name="connsiteX5" fmla="*/ 4965700 w 7632700"/>
              <a:gd name="connsiteY5" fmla="*/ 268535 h 2872035"/>
              <a:gd name="connsiteX6" fmla="*/ 6705600 w 7632700"/>
              <a:gd name="connsiteY6" fmla="*/ 14535 h 2872035"/>
              <a:gd name="connsiteX7" fmla="*/ 7632700 w 7632700"/>
              <a:gd name="connsiteY7" fmla="*/ 370135 h 2872035"/>
              <a:gd name="connsiteX8" fmla="*/ 7632700 w 7632700"/>
              <a:gd name="connsiteY8" fmla="*/ 370135 h 2872035"/>
              <a:gd name="connsiteX9" fmla="*/ 7632700 w 7632700"/>
              <a:gd name="connsiteY9" fmla="*/ 370135 h 2872035"/>
              <a:gd name="connsiteX0" fmla="*/ 0 w 7632700"/>
              <a:gd name="connsiteY0" fmla="*/ 2872035 h 2872035"/>
              <a:gd name="connsiteX1" fmla="*/ 1066800 w 7632700"/>
              <a:gd name="connsiteY1" fmla="*/ 1919535 h 2872035"/>
              <a:gd name="connsiteX2" fmla="*/ 2006600 w 7632700"/>
              <a:gd name="connsiteY2" fmla="*/ 1906835 h 2872035"/>
              <a:gd name="connsiteX3" fmla="*/ 2857500 w 7632700"/>
              <a:gd name="connsiteY3" fmla="*/ 1462335 h 2872035"/>
              <a:gd name="connsiteX4" fmla="*/ 3556000 w 7632700"/>
              <a:gd name="connsiteY4" fmla="*/ 1551235 h 2872035"/>
              <a:gd name="connsiteX5" fmla="*/ 4965700 w 7632700"/>
              <a:gd name="connsiteY5" fmla="*/ 268535 h 2872035"/>
              <a:gd name="connsiteX6" fmla="*/ 6705600 w 7632700"/>
              <a:gd name="connsiteY6" fmla="*/ 14535 h 2872035"/>
              <a:gd name="connsiteX7" fmla="*/ 7632700 w 7632700"/>
              <a:gd name="connsiteY7" fmla="*/ 370135 h 2872035"/>
              <a:gd name="connsiteX8" fmla="*/ 7632700 w 7632700"/>
              <a:gd name="connsiteY8" fmla="*/ 370135 h 2872035"/>
              <a:gd name="connsiteX9" fmla="*/ 7632700 w 7632700"/>
              <a:gd name="connsiteY9" fmla="*/ 370135 h 2872035"/>
              <a:gd name="connsiteX0" fmla="*/ 0 w 7632700"/>
              <a:gd name="connsiteY0" fmla="*/ 2872035 h 2872035"/>
              <a:gd name="connsiteX1" fmla="*/ 1066800 w 7632700"/>
              <a:gd name="connsiteY1" fmla="*/ 1919535 h 2872035"/>
              <a:gd name="connsiteX2" fmla="*/ 1993900 w 7632700"/>
              <a:gd name="connsiteY2" fmla="*/ 1830635 h 2872035"/>
              <a:gd name="connsiteX3" fmla="*/ 2857500 w 7632700"/>
              <a:gd name="connsiteY3" fmla="*/ 1462335 h 2872035"/>
              <a:gd name="connsiteX4" fmla="*/ 3556000 w 7632700"/>
              <a:gd name="connsiteY4" fmla="*/ 1551235 h 2872035"/>
              <a:gd name="connsiteX5" fmla="*/ 4965700 w 7632700"/>
              <a:gd name="connsiteY5" fmla="*/ 268535 h 2872035"/>
              <a:gd name="connsiteX6" fmla="*/ 6705600 w 7632700"/>
              <a:gd name="connsiteY6" fmla="*/ 14535 h 2872035"/>
              <a:gd name="connsiteX7" fmla="*/ 7632700 w 7632700"/>
              <a:gd name="connsiteY7" fmla="*/ 370135 h 2872035"/>
              <a:gd name="connsiteX8" fmla="*/ 7632700 w 7632700"/>
              <a:gd name="connsiteY8" fmla="*/ 370135 h 2872035"/>
              <a:gd name="connsiteX9" fmla="*/ 7632700 w 7632700"/>
              <a:gd name="connsiteY9" fmla="*/ 370135 h 2872035"/>
              <a:gd name="connsiteX0" fmla="*/ 0 w 7632700"/>
              <a:gd name="connsiteY0" fmla="*/ 2870306 h 2870306"/>
              <a:gd name="connsiteX1" fmla="*/ 1066800 w 7632700"/>
              <a:gd name="connsiteY1" fmla="*/ 1917806 h 2870306"/>
              <a:gd name="connsiteX2" fmla="*/ 1993900 w 7632700"/>
              <a:gd name="connsiteY2" fmla="*/ 1828906 h 2870306"/>
              <a:gd name="connsiteX3" fmla="*/ 2857500 w 7632700"/>
              <a:gd name="connsiteY3" fmla="*/ 1460606 h 2870306"/>
              <a:gd name="connsiteX4" fmla="*/ 3556000 w 7632700"/>
              <a:gd name="connsiteY4" fmla="*/ 1447906 h 2870306"/>
              <a:gd name="connsiteX5" fmla="*/ 4965700 w 7632700"/>
              <a:gd name="connsiteY5" fmla="*/ 266806 h 2870306"/>
              <a:gd name="connsiteX6" fmla="*/ 6705600 w 7632700"/>
              <a:gd name="connsiteY6" fmla="*/ 12806 h 2870306"/>
              <a:gd name="connsiteX7" fmla="*/ 7632700 w 7632700"/>
              <a:gd name="connsiteY7" fmla="*/ 368406 h 2870306"/>
              <a:gd name="connsiteX8" fmla="*/ 7632700 w 7632700"/>
              <a:gd name="connsiteY8" fmla="*/ 368406 h 2870306"/>
              <a:gd name="connsiteX9" fmla="*/ 7632700 w 7632700"/>
              <a:gd name="connsiteY9" fmla="*/ 368406 h 2870306"/>
              <a:gd name="connsiteX0" fmla="*/ 0 w 7632700"/>
              <a:gd name="connsiteY0" fmla="*/ 2870306 h 2870306"/>
              <a:gd name="connsiteX1" fmla="*/ 1066800 w 7632700"/>
              <a:gd name="connsiteY1" fmla="*/ 1917806 h 2870306"/>
              <a:gd name="connsiteX2" fmla="*/ 1993900 w 7632700"/>
              <a:gd name="connsiteY2" fmla="*/ 1828906 h 2870306"/>
              <a:gd name="connsiteX3" fmla="*/ 2857500 w 7632700"/>
              <a:gd name="connsiteY3" fmla="*/ 1460606 h 2870306"/>
              <a:gd name="connsiteX4" fmla="*/ 3556000 w 7632700"/>
              <a:gd name="connsiteY4" fmla="*/ 1447906 h 2870306"/>
              <a:gd name="connsiteX5" fmla="*/ 4965700 w 7632700"/>
              <a:gd name="connsiteY5" fmla="*/ 266806 h 2870306"/>
              <a:gd name="connsiteX6" fmla="*/ 6705600 w 7632700"/>
              <a:gd name="connsiteY6" fmla="*/ 12806 h 2870306"/>
              <a:gd name="connsiteX7" fmla="*/ 7632700 w 7632700"/>
              <a:gd name="connsiteY7" fmla="*/ 368406 h 2870306"/>
              <a:gd name="connsiteX8" fmla="*/ 7632700 w 7632700"/>
              <a:gd name="connsiteY8" fmla="*/ 368406 h 2870306"/>
              <a:gd name="connsiteX9" fmla="*/ 7632700 w 7632700"/>
              <a:gd name="connsiteY9" fmla="*/ 368406 h 2870306"/>
              <a:gd name="connsiteX0" fmla="*/ 0 w 7366000"/>
              <a:gd name="connsiteY0" fmla="*/ 2692506 h 2692506"/>
              <a:gd name="connsiteX1" fmla="*/ 800100 w 7366000"/>
              <a:gd name="connsiteY1" fmla="*/ 1917806 h 2692506"/>
              <a:gd name="connsiteX2" fmla="*/ 1727200 w 7366000"/>
              <a:gd name="connsiteY2" fmla="*/ 1828906 h 2692506"/>
              <a:gd name="connsiteX3" fmla="*/ 2590800 w 7366000"/>
              <a:gd name="connsiteY3" fmla="*/ 1460606 h 2692506"/>
              <a:gd name="connsiteX4" fmla="*/ 3289300 w 7366000"/>
              <a:gd name="connsiteY4" fmla="*/ 1447906 h 2692506"/>
              <a:gd name="connsiteX5" fmla="*/ 4699000 w 7366000"/>
              <a:gd name="connsiteY5" fmla="*/ 266806 h 2692506"/>
              <a:gd name="connsiteX6" fmla="*/ 6438900 w 7366000"/>
              <a:gd name="connsiteY6" fmla="*/ 12806 h 2692506"/>
              <a:gd name="connsiteX7" fmla="*/ 7366000 w 7366000"/>
              <a:gd name="connsiteY7" fmla="*/ 368406 h 2692506"/>
              <a:gd name="connsiteX8" fmla="*/ 7366000 w 7366000"/>
              <a:gd name="connsiteY8" fmla="*/ 368406 h 2692506"/>
              <a:gd name="connsiteX9" fmla="*/ 7366000 w 7366000"/>
              <a:gd name="connsiteY9" fmla="*/ 368406 h 2692506"/>
              <a:gd name="connsiteX0" fmla="*/ 0 w 9310414"/>
              <a:gd name="connsiteY0" fmla="*/ 3596396 h 3596396"/>
              <a:gd name="connsiteX1" fmla="*/ 2744514 w 9310414"/>
              <a:gd name="connsiteY1" fmla="*/ 1917806 h 3596396"/>
              <a:gd name="connsiteX2" fmla="*/ 3671614 w 9310414"/>
              <a:gd name="connsiteY2" fmla="*/ 1828906 h 3596396"/>
              <a:gd name="connsiteX3" fmla="*/ 4535214 w 9310414"/>
              <a:gd name="connsiteY3" fmla="*/ 1460606 h 3596396"/>
              <a:gd name="connsiteX4" fmla="*/ 5233714 w 9310414"/>
              <a:gd name="connsiteY4" fmla="*/ 1447906 h 3596396"/>
              <a:gd name="connsiteX5" fmla="*/ 6643414 w 9310414"/>
              <a:gd name="connsiteY5" fmla="*/ 266806 h 3596396"/>
              <a:gd name="connsiteX6" fmla="*/ 8383314 w 9310414"/>
              <a:gd name="connsiteY6" fmla="*/ 12806 h 3596396"/>
              <a:gd name="connsiteX7" fmla="*/ 9310414 w 9310414"/>
              <a:gd name="connsiteY7" fmla="*/ 368406 h 3596396"/>
              <a:gd name="connsiteX8" fmla="*/ 9310414 w 9310414"/>
              <a:gd name="connsiteY8" fmla="*/ 368406 h 3596396"/>
              <a:gd name="connsiteX9" fmla="*/ 9310414 w 9310414"/>
              <a:gd name="connsiteY9" fmla="*/ 368406 h 3596396"/>
              <a:gd name="connsiteX0" fmla="*/ 0 w 9310414"/>
              <a:gd name="connsiteY0" fmla="*/ 3596396 h 3596396"/>
              <a:gd name="connsiteX1" fmla="*/ 2744514 w 9310414"/>
              <a:gd name="connsiteY1" fmla="*/ 1917806 h 3596396"/>
              <a:gd name="connsiteX2" fmla="*/ 3671614 w 9310414"/>
              <a:gd name="connsiteY2" fmla="*/ 1828906 h 3596396"/>
              <a:gd name="connsiteX3" fmla="*/ 4535214 w 9310414"/>
              <a:gd name="connsiteY3" fmla="*/ 1460606 h 3596396"/>
              <a:gd name="connsiteX4" fmla="*/ 5233714 w 9310414"/>
              <a:gd name="connsiteY4" fmla="*/ 1447906 h 3596396"/>
              <a:gd name="connsiteX5" fmla="*/ 6643414 w 9310414"/>
              <a:gd name="connsiteY5" fmla="*/ 266806 h 3596396"/>
              <a:gd name="connsiteX6" fmla="*/ 8383314 w 9310414"/>
              <a:gd name="connsiteY6" fmla="*/ 12806 h 3596396"/>
              <a:gd name="connsiteX7" fmla="*/ 9310414 w 9310414"/>
              <a:gd name="connsiteY7" fmla="*/ 368406 h 3596396"/>
              <a:gd name="connsiteX8" fmla="*/ 9310414 w 9310414"/>
              <a:gd name="connsiteY8" fmla="*/ 368406 h 3596396"/>
              <a:gd name="connsiteX9" fmla="*/ 9310414 w 9310414"/>
              <a:gd name="connsiteY9" fmla="*/ 368406 h 3596396"/>
              <a:gd name="connsiteX0" fmla="*/ 0 w 9310414"/>
              <a:gd name="connsiteY0" fmla="*/ 3596396 h 3596396"/>
              <a:gd name="connsiteX1" fmla="*/ 2082362 w 9310414"/>
              <a:gd name="connsiteY1" fmla="*/ 2632510 h 3596396"/>
              <a:gd name="connsiteX2" fmla="*/ 3671614 w 9310414"/>
              <a:gd name="connsiteY2" fmla="*/ 1828906 h 3596396"/>
              <a:gd name="connsiteX3" fmla="*/ 4535214 w 9310414"/>
              <a:gd name="connsiteY3" fmla="*/ 1460606 h 3596396"/>
              <a:gd name="connsiteX4" fmla="*/ 5233714 w 9310414"/>
              <a:gd name="connsiteY4" fmla="*/ 1447906 h 3596396"/>
              <a:gd name="connsiteX5" fmla="*/ 6643414 w 9310414"/>
              <a:gd name="connsiteY5" fmla="*/ 266806 h 3596396"/>
              <a:gd name="connsiteX6" fmla="*/ 8383314 w 9310414"/>
              <a:gd name="connsiteY6" fmla="*/ 12806 h 3596396"/>
              <a:gd name="connsiteX7" fmla="*/ 9310414 w 9310414"/>
              <a:gd name="connsiteY7" fmla="*/ 368406 h 3596396"/>
              <a:gd name="connsiteX8" fmla="*/ 9310414 w 9310414"/>
              <a:gd name="connsiteY8" fmla="*/ 368406 h 3596396"/>
              <a:gd name="connsiteX9" fmla="*/ 9310414 w 9310414"/>
              <a:gd name="connsiteY9" fmla="*/ 368406 h 3596396"/>
              <a:gd name="connsiteX0" fmla="*/ 0 w 9310414"/>
              <a:gd name="connsiteY0" fmla="*/ 3596396 h 3596396"/>
              <a:gd name="connsiteX1" fmla="*/ 2082362 w 9310414"/>
              <a:gd name="connsiteY1" fmla="*/ 2632510 h 3596396"/>
              <a:gd name="connsiteX2" fmla="*/ 3671614 w 9310414"/>
              <a:gd name="connsiteY2" fmla="*/ 1828906 h 3596396"/>
              <a:gd name="connsiteX3" fmla="*/ 4535214 w 9310414"/>
              <a:gd name="connsiteY3" fmla="*/ 1460606 h 3596396"/>
              <a:gd name="connsiteX4" fmla="*/ 5233714 w 9310414"/>
              <a:gd name="connsiteY4" fmla="*/ 1447906 h 3596396"/>
              <a:gd name="connsiteX5" fmla="*/ 6643414 w 9310414"/>
              <a:gd name="connsiteY5" fmla="*/ 266806 h 3596396"/>
              <a:gd name="connsiteX6" fmla="*/ 8383314 w 9310414"/>
              <a:gd name="connsiteY6" fmla="*/ 12806 h 3596396"/>
              <a:gd name="connsiteX7" fmla="*/ 9310414 w 9310414"/>
              <a:gd name="connsiteY7" fmla="*/ 368406 h 3596396"/>
              <a:gd name="connsiteX8" fmla="*/ 9310414 w 9310414"/>
              <a:gd name="connsiteY8" fmla="*/ 368406 h 3596396"/>
              <a:gd name="connsiteX9" fmla="*/ 9310414 w 9310414"/>
              <a:gd name="connsiteY9" fmla="*/ 368406 h 3596396"/>
              <a:gd name="connsiteX0" fmla="*/ 0 w 9310414"/>
              <a:gd name="connsiteY0" fmla="*/ 3596396 h 3596396"/>
              <a:gd name="connsiteX1" fmla="*/ 2082362 w 9310414"/>
              <a:gd name="connsiteY1" fmla="*/ 2632510 h 3596396"/>
              <a:gd name="connsiteX2" fmla="*/ 3251200 w 9310414"/>
              <a:gd name="connsiteY2" fmla="*/ 1860437 h 3596396"/>
              <a:gd name="connsiteX3" fmla="*/ 4535214 w 9310414"/>
              <a:gd name="connsiteY3" fmla="*/ 1460606 h 3596396"/>
              <a:gd name="connsiteX4" fmla="*/ 5233714 w 9310414"/>
              <a:gd name="connsiteY4" fmla="*/ 1447906 h 3596396"/>
              <a:gd name="connsiteX5" fmla="*/ 6643414 w 9310414"/>
              <a:gd name="connsiteY5" fmla="*/ 266806 h 3596396"/>
              <a:gd name="connsiteX6" fmla="*/ 8383314 w 9310414"/>
              <a:gd name="connsiteY6" fmla="*/ 12806 h 3596396"/>
              <a:gd name="connsiteX7" fmla="*/ 9310414 w 9310414"/>
              <a:gd name="connsiteY7" fmla="*/ 368406 h 3596396"/>
              <a:gd name="connsiteX8" fmla="*/ 9310414 w 9310414"/>
              <a:gd name="connsiteY8" fmla="*/ 368406 h 3596396"/>
              <a:gd name="connsiteX9" fmla="*/ 9310414 w 9310414"/>
              <a:gd name="connsiteY9" fmla="*/ 368406 h 3596396"/>
              <a:gd name="connsiteX0" fmla="*/ 0 w 9310414"/>
              <a:gd name="connsiteY0" fmla="*/ 3596396 h 3596396"/>
              <a:gd name="connsiteX1" fmla="*/ 2082362 w 9310414"/>
              <a:gd name="connsiteY1" fmla="*/ 2632510 h 3596396"/>
              <a:gd name="connsiteX2" fmla="*/ 3251200 w 9310414"/>
              <a:gd name="connsiteY2" fmla="*/ 1860437 h 3596396"/>
              <a:gd name="connsiteX3" fmla="*/ 3967655 w 9310414"/>
              <a:gd name="connsiteY3" fmla="*/ 1828468 h 3596396"/>
              <a:gd name="connsiteX4" fmla="*/ 5233714 w 9310414"/>
              <a:gd name="connsiteY4" fmla="*/ 1447906 h 3596396"/>
              <a:gd name="connsiteX5" fmla="*/ 6643414 w 9310414"/>
              <a:gd name="connsiteY5" fmla="*/ 266806 h 3596396"/>
              <a:gd name="connsiteX6" fmla="*/ 8383314 w 9310414"/>
              <a:gd name="connsiteY6" fmla="*/ 12806 h 3596396"/>
              <a:gd name="connsiteX7" fmla="*/ 9310414 w 9310414"/>
              <a:gd name="connsiteY7" fmla="*/ 368406 h 3596396"/>
              <a:gd name="connsiteX8" fmla="*/ 9310414 w 9310414"/>
              <a:gd name="connsiteY8" fmla="*/ 368406 h 3596396"/>
              <a:gd name="connsiteX9" fmla="*/ 9310414 w 9310414"/>
              <a:gd name="connsiteY9" fmla="*/ 368406 h 3596396"/>
              <a:gd name="connsiteX0" fmla="*/ 0 w 9310414"/>
              <a:gd name="connsiteY0" fmla="*/ 3595469 h 3595469"/>
              <a:gd name="connsiteX1" fmla="*/ 2082362 w 9310414"/>
              <a:gd name="connsiteY1" fmla="*/ 2631583 h 3595469"/>
              <a:gd name="connsiteX2" fmla="*/ 3251200 w 9310414"/>
              <a:gd name="connsiteY2" fmla="*/ 1859510 h 3595469"/>
              <a:gd name="connsiteX3" fmla="*/ 3967655 w 9310414"/>
              <a:gd name="connsiteY3" fmla="*/ 1827541 h 3595469"/>
              <a:gd name="connsiteX4" fmla="*/ 5570045 w 9310414"/>
              <a:gd name="connsiteY4" fmla="*/ 1383917 h 3595469"/>
              <a:gd name="connsiteX5" fmla="*/ 6643414 w 9310414"/>
              <a:gd name="connsiteY5" fmla="*/ 265879 h 3595469"/>
              <a:gd name="connsiteX6" fmla="*/ 8383314 w 9310414"/>
              <a:gd name="connsiteY6" fmla="*/ 11879 h 3595469"/>
              <a:gd name="connsiteX7" fmla="*/ 9310414 w 9310414"/>
              <a:gd name="connsiteY7" fmla="*/ 367479 h 3595469"/>
              <a:gd name="connsiteX8" fmla="*/ 9310414 w 9310414"/>
              <a:gd name="connsiteY8" fmla="*/ 367479 h 3595469"/>
              <a:gd name="connsiteX9" fmla="*/ 9310414 w 9310414"/>
              <a:gd name="connsiteY9" fmla="*/ 367479 h 3595469"/>
              <a:gd name="connsiteX0" fmla="*/ 0 w 9310414"/>
              <a:gd name="connsiteY0" fmla="*/ 3595469 h 3595469"/>
              <a:gd name="connsiteX1" fmla="*/ 2082362 w 9310414"/>
              <a:gd name="connsiteY1" fmla="*/ 2631583 h 3595469"/>
              <a:gd name="connsiteX2" fmla="*/ 2946400 w 9310414"/>
              <a:gd name="connsiteY2" fmla="*/ 1954103 h 3595469"/>
              <a:gd name="connsiteX3" fmla="*/ 3967655 w 9310414"/>
              <a:gd name="connsiteY3" fmla="*/ 1827541 h 3595469"/>
              <a:gd name="connsiteX4" fmla="*/ 5570045 w 9310414"/>
              <a:gd name="connsiteY4" fmla="*/ 1383917 h 3595469"/>
              <a:gd name="connsiteX5" fmla="*/ 6643414 w 9310414"/>
              <a:gd name="connsiteY5" fmla="*/ 265879 h 3595469"/>
              <a:gd name="connsiteX6" fmla="*/ 8383314 w 9310414"/>
              <a:gd name="connsiteY6" fmla="*/ 11879 h 3595469"/>
              <a:gd name="connsiteX7" fmla="*/ 9310414 w 9310414"/>
              <a:gd name="connsiteY7" fmla="*/ 367479 h 3595469"/>
              <a:gd name="connsiteX8" fmla="*/ 9310414 w 9310414"/>
              <a:gd name="connsiteY8" fmla="*/ 367479 h 3595469"/>
              <a:gd name="connsiteX9" fmla="*/ 9310414 w 9310414"/>
              <a:gd name="connsiteY9" fmla="*/ 367479 h 3595469"/>
              <a:gd name="connsiteX0" fmla="*/ 0 w 9310414"/>
              <a:gd name="connsiteY0" fmla="*/ 3595469 h 3595469"/>
              <a:gd name="connsiteX1" fmla="*/ 1935217 w 9310414"/>
              <a:gd name="connsiteY1" fmla="*/ 2778728 h 3595469"/>
              <a:gd name="connsiteX2" fmla="*/ 2946400 w 9310414"/>
              <a:gd name="connsiteY2" fmla="*/ 1954103 h 3595469"/>
              <a:gd name="connsiteX3" fmla="*/ 3967655 w 9310414"/>
              <a:gd name="connsiteY3" fmla="*/ 1827541 h 3595469"/>
              <a:gd name="connsiteX4" fmla="*/ 5570045 w 9310414"/>
              <a:gd name="connsiteY4" fmla="*/ 1383917 h 3595469"/>
              <a:gd name="connsiteX5" fmla="*/ 6643414 w 9310414"/>
              <a:gd name="connsiteY5" fmla="*/ 265879 h 3595469"/>
              <a:gd name="connsiteX6" fmla="*/ 8383314 w 9310414"/>
              <a:gd name="connsiteY6" fmla="*/ 11879 h 3595469"/>
              <a:gd name="connsiteX7" fmla="*/ 9310414 w 9310414"/>
              <a:gd name="connsiteY7" fmla="*/ 367479 h 3595469"/>
              <a:gd name="connsiteX8" fmla="*/ 9310414 w 9310414"/>
              <a:gd name="connsiteY8" fmla="*/ 367479 h 3595469"/>
              <a:gd name="connsiteX9" fmla="*/ 9310414 w 9310414"/>
              <a:gd name="connsiteY9" fmla="*/ 367479 h 3595469"/>
              <a:gd name="connsiteX0" fmla="*/ 0 w 9310414"/>
              <a:gd name="connsiteY0" fmla="*/ 3595469 h 3595469"/>
              <a:gd name="connsiteX1" fmla="*/ 1935217 w 9310414"/>
              <a:gd name="connsiteY1" fmla="*/ 2778728 h 3595469"/>
              <a:gd name="connsiteX2" fmla="*/ 2946400 w 9310414"/>
              <a:gd name="connsiteY2" fmla="*/ 1954103 h 3595469"/>
              <a:gd name="connsiteX3" fmla="*/ 3967655 w 9310414"/>
              <a:gd name="connsiteY3" fmla="*/ 1827541 h 3595469"/>
              <a:gd name="connsiteX4" fmla="*/ 4631559 w 9310414"/>
              <a:gd name="connsiteY4" fmla="*/ 1451795 h 3595469"/>
              <a:gd name="connsiteX5" fmla="*/ 5570045 w 9310414"/>
              <a:gd name="connsiteY5" fmla="*/ 1383917 h 3595469"/>
              <a:gd name="connsiteX6" fmla="*/ 6643414 w 9310414"/>
              <a:gd name="connsiteY6" fmla="*/ 265879 h 3595469"/>
              <a:gd name="connsiteX7" fmla="*/ 8383314 w 9310414"/>
              <a:gd name="connsiteY7" fmla="*/ 11879 h 3595469"/>
              <a:gd name="connsiteX8" fmla="*/ 9310414 w 9310414"/>
              <a:gd name="connsiteY8" fmla="*/ 367479 h 3595469"/>
              <a:gd name="connsiteX9" fmla="*/ 9310414 w 9310414"/>
              <a:gd name="connsiteY9" fmla="*/ 367479 h 3595469"/>
              <a:gd name="connsiteX10" fmla="*/ 9310414 w 9310414"/>
              <a:gd name="connsiteY10" fmla="*/ 367479 h 3595469"/>
              <a:gd name="connsiteX0" fmla="*/ 0 w 9310414"/>
              <a:gd name="connsiteY0" fmla="*/ 3584426 h 3584426"/>
              <a:gd name="connsiteX1" fmla="*/ 1935217 w 9310414"/>
              <a:gd name="connsiteY1" fmla="*/ 2767685 h 3584426"/>
              <a:gd name="connsiteX2" fmla="*/ 2946400 w 9310414"/>
              <a:gd name="connsiteY2" fmla="*/ 1943060 h 3584426"/>
              <a:gd name="connsiteX3" fmla="*/ 3967655 w 9310414"/>
              <a:gd name="connsiteY3" fmla="*/ 1816498 h 3584426"/>
              <a:gd name="connsiteX4" fmla="*/ 4631559 w 9310414"/>
              <a:gd name="connsiteY4" fmla="*/ 1440752 h 3584426"/>
              <a:gd name="connsiteX5" fmla="*/ 5570045 w 9310414"/>
              <a:gd name="connsiteY5" fmla="*/ 1372874 h 3584426"/>
              <a:gd name="connsiteX6" fmla="*/ 6653924 w 9310414"/>
              <a:gd name="connsiteY6" fmla="*/ 296877 h 3584426"/>
              <a:gd name="connsiteX7" fmla="*/ 8383314 w 9310414"/>
              <a:gd name="connsiteY7" fmla="*/ 836 h 3584426"/>
              <a:gd name="connsiteX8" fmla="*/ 9310414 w 9310414"/>
              <a:gd name="connsiteY8" fmla="*/ 356436 h 3584426"/>
              <a:gd name="connsiteX9" fmla="*/ 9310414 w 9310414"/>
              <a:gd name="connsiteY9" fmla="*/ 356436 h 3584426"/>
              <a:gd name="connsiteX10" fmla="*/ 9310414 w 9310414"/>
              <a:gd name="connsiteY10" fmla="*/ 356436 h 3584426"/>
              <a:gd name="connsiteX0" fmla="*/ 0 w 9310414"/>
              <a:gd name="connsiteY0" fmla="*/ 3599439 h 3599439"/>
              <a:gd name="connsiteX1" fmla="*/ 1935217 w 9310414"/>
              <a:gd name="connsiteY1" fmla="*/ 2782698 h 3599439"/>
              <a:gd name="connsiteX2" fmla="*/ 2946400 w 9310414"/>
              <a:gd name="connsiteY2" fmla="*/ 1958073 h 3599439"/>
              <a:gd name="connsiteX3" fmla="*/ 3967655 w 9310414"/>
              <a:gd name="connsiteY3" fmla="*/ 1831511 h 3599439"/>
              <a:gd name="connsiteX4" fmla="*/ 4631559 w 9310414"/>
              <a:gd name="connsiteY4" fmla="*/ 1455765 h 3599439"/>
              <a:gd name="connsiteX5" fmla="*/ 5570045 w 9310414"/>
              <a:gd name="connsiteY5" fmla="*/ 1387887 h 3599439"/>
              <a:gd name="connsiteX6" fmla="*/ 6653924 w 9310414"/>
              <a:gd name="connsiteY6" fmla="*/ 311890 h 3599439"/>
              <a:gd name="connsiteX7" fmla="*/ 8383314 w 9310414"/>
              <a:gd name="connsiteY7" fmla="*/ 15849 h 3599439"/>
              <a:gd name="connsiteX8" fmla="*/ 9310414 w 9310414"/>
              <a:gd name="connsiteY8" fmla="*/ 371449 h 3599439"/>
              <a:gd name="connsiteX9" fmla="*/ 9310414 w 9310414"/>
              <a:gd name="connsiteY9" fmla="*/ 371449 h 3599439"/>
              <a:gd name="connsiteX10" fmla="*/ 9310414 w 9310414"/>
              <a:gd name="connsiteY10" fmla="*/ 371449 h 3599439"/>
              <a:gd name="connsiteX0" fmla="*/ 0 w 9310414"/>
              <a:gd name="connsiteY0" fmla="*/ 3641479 h 3641479"/>
              <a:gd name="connsiteX1" fmla="*/ 1935217 w 9310414"/>
              <a:gd name="connsiteY1" fmla="*/ 2824738 h 3641479"/>
              <a:gd name="connsiteX2" fmla="*/ 2946400 w 9310414"/>
              <a:gd name="connsiteY2" fmla="*/ 2000113 h 3641479"/>
              <a:gd name="connsiteX3" fmla="*/ 3967655 w 9310414"/>
              <a:gd name="connsiteY3" fmla="*/ 1873551 h 3641479"/>
              <a:gd name="connsiteX4" fmla="*/ 4631559 w 9310414"/>
              <a:gd name="connsiteY4" fmla="*/ 1497805 h 3641479"/>
              <a:gd name="connsiteX5" fmla="*/ 5570045 w 9310414"/>
              <a:gd name="connsiteY5" fmla="*/ 1429927 h 3641479"/>
              <a:gd name="connsiteX6" fmla="*/ 6653924 w 9310414"/>
              <a:gd name="connsiteY6" fmla="*/ 353930 h 3641479"/>
              <a:gd name="connsiteX7" fmla="*/ 8383314 w 9310414"/>
              <a:gd name="connsiteY7" fmla="*/ 57889 h 3641479"/>
              <a:gd name="connsiteX8" fmla="*/ 9310414 w 9310414"/>
              <a:gd name="connsiteY8" fmla="*/ 413489 h 3641479"/>
              <a:gd name="connsiteX9" fmla="*/ 9310414 w 9310414"/>
              <a:gd name="connsiteY9" fmla="*/ 413489 h 3641479"/>
              <a:gd name="connsiteX10" fmla="*/ 9310414 w 9310414"/>
              <a:gd name="connsiteY10" fmla="*/ 413489 h 364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10414" h="3641479">
                <a:moveTo>
                  <a:pt x="0" y="3641479"/>
                </a:moveTo>
                <a:cubicBezTo>
                  <a:pt x="1323100" y="3282740"/>
                  <a:pt x="1444150" y="3098299"/>
                  <a:pt x="1935217" y="2824738"/>
                </a:cubicBezTo>
                <a:cubicBezTo>
                  <a:pt x="2426284" y="2551177"/>
                  <a:pt x="2607660" y="2158644"/>
                  <a:pt x="2946400" y="2000113"/>
                </a:cubicBezTo>
                <a:cubicBezTo>
                  <a:pt x="3285140" y="1841582"/>
                  <a:pt x="3686795" y="1957269"/>
                  <a:pt x="3967655" y="1873551"/>
                </a:cubicBezTo>
                <a:cubicBezTo>
                  <a:pt x="4248515" y="1789833"/>
                  <a:pt x="4364494" y="1571742"/>
                  <a:pt x="4631559" y="1497805"/>
                </a:cubicBezTo>
                <a:cubicBezTo>
                  <a:pt x="4898624" y="1423868"/>
                  <a:pt x="5232984" y="1620573"/>
                  <a:pt x="5570045" y="1429927"/>
                </a:cubicBezTo>
                <a:cubicBezTo>
                  <a:pt x="5907106" y="1239281"/>
                  <a:pt x="6006371" y="750768"/>
                  <a:pt x="6653924" y="353930"/>
                </a:cubicBezTo>
                <a:cubicBezTo>
                  <a:pt x="7301477" y="-42908"/>
                  <a:pt x="7940566" y="-46630"/>
                  <a:pt x="8383314" y="57889"/>
                </a:cubicBezTo>
                <a:cubicBezTo>
                  <a:pt x="8826062" y="162408"/>
                  <a:pt x="9310414" y="413489"/>
                  <a:pt x="9310414" y="413489"/>
                </a:cubicBezTo>
                <a:lnTo>
                  <a:pt x="9310414" y="413489"/>
                </a:lnTo>
                <a:lnTo>
                  <a:pt x="9310414" y="413489"/>
                </a:lnTo>
              </a:path>
            </a:pathLst>
          </a:custGeom>
          <a:noFill/>
          <a:ln w="57150" cap="flat" cmpd="sng" algn="ctr">
            <a:solidFill>
              <a:sysClr val="windowText" lastClr="000000">
                <a:lumMod val="95000"/>
                <a:lumOff val="5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9DEF00C1-5CC2-6B09-EED5-E2189BCD44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4179" y="769807"/>
            <a:ext cx="886182" cy="354143"/>
          </a:xfrm>
          <a:prstGeom prst="rect">
            <a:avLst/>
          </a:prstGeom>
        </p:spPr>
      </p:pic>
    </p:spTree>
    <p:custDataLst>
      <p:tags r:id="rId1"/>
    </p:custDataLst>
    <p:extLst>
      <p:ext uri="{BB962C8B-B14F-4D97-AF65-F5344CB8AC3E}">
        <p14:creationId xmlns:p14="http://schemas.microsoft.com/office/powerpoint/2010/main" val="302178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53D1E5-8134-B941-E5B6-2A4620A8C81A}"/>
              </a:ext>
            </a:extLst>
          </p:cNvPr>
          <p:cNvSpPr/>
          <p:nvPr/>
        </p:nvSpPr>
        <p:spPr bwMode="auto">
          <a:xfrm>
            <a:off x="266700" y="666750"/>
            <a:ext cx="8610600" cy="4267200"/>
          </a:xfrm>
          <a:prstGeom prst="rect">
            <a:avLst/>
          </a:prstGeom>
          <a:solidFill>
            <a:schemeClr val="tx1"/>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aphicFrame>
        <p:nvGraphicFramePr>
          <p:cNvPr id="4" name="Chart 3">
            <a:extLst>
              <a:ext uri="{FF2B5EF4-FFF2-40B4-BE49-F238E27FC236}">
                <a16:creationId xmlns:a16="http://schemas.microsoft.com/office/drawing/2014/main" id="{ABB332D6-C37A-944D-39D9-56D98A4DC1AF}"/>
              </a:ext>
            </a:extLst>
          </p:cNvPr>
          <p:cNvGraphicFramePr>
            <a:graphicFrameLocks/>
          </p:cNvGraphicFramePr>
          <p:nvPr/>
        </p:nvGraphicFramePr>
        <p:xfrm>
          <a:off x="480580" y="819150"/>
          <a:ext cx="8182840" cy="4114800"/>
        </p:xfrm>
        <a:graphic>
          <a:graphicData uri="http://schemas.openxmlformats.org/drawingml/2006/chart">
            <c:chart xmlns:c="http://schemas.openxmlformats.org/drawingml/2006/chart" xmlns:r="http://schemas.openxmlformats.org/officeDocument/2006/relationships" r:id="rId4"/>
          </a:graphicData>
        </a:graphic>
      </p:graphicFrame>
      <p:sp>
        <p:nvSpPr>
          <p:cNvPr id="5" name="Freeform: Shape 4">
            <a:extLst>
              <a:ext uri="{FF2B5EF4-FFF2-40B4-BE49-F238E27FC236}">
                <a16:creationId xmlns:a16="http://schemas.microsoft.com/office/drawing/2014/main" id="{3B20AD1A-205E-947C-683B-D9EF150AA9D8}"/>
              </a:ext>
            </a:extLst>
          </p:cNvPr>
          <p:cNvSpPr/>
          <p:nvPr/>
        </p:nvSpPr>
        <p:spPr>
          <a:xfrm>
            <a:off x="2743200" y="1413207"/>
            <a:ext cx="5583936" cy="2604531"/>
          </a:xfrm>
          <a:custGeom>
            <a:avLst/>
            <a:gdLst>
              <a:gd name="connsiteX0" fmla="*/ 0 w 7784327"/>
              <a:gd name="connsiteY0" fmla="*/ 3935895 h 3935895"/>
              <a:gd name="connsiteX1" fmla="*/ 2687541 w 7784327"/>
              <a:gd name="connsiteY1" fmla="*/ 2615979 h 3935895"/>
              <a:gd name="connsiteX2" fmla="*/ 4031311 w 7784327"/>
              <a:gd name="connsiteY2" fmla="*/ 2242268 h 3935895"/>
              <a:gd name="connsiteX3" fmla="*/ 5677231 w 7784327"/>
              <a:gd name="connsiteY3" fmla="*/ 898497 h 3935895"/>
              <a:gd name="connsiteX4" fmla="*/ 7784327 w 7784327"/>
              <a:gd name="connsiteY4" fmla="*/ 0 h 3935895"/>
              <a:gd name="connsiteX0" fmla="*/ 0 w 7784327"/>
              <a:gd name="connsiteY0" fmla="*/ 3935895 h 3935895"/>
              <a:gd name="connsiteX1" fmla="*/ 2433099 w 7784327"/>
              <a:gd name="connsiteY1" fmla="*/ 2782956 h 3935895"/>
              <a:gd name="connsiteX2" fmla="*/ 4031311 w 7784327"/>
              <a:gd name="connsiteY2" fmla="*/ 2242268 h 3935895"/>
              <a:gd name="connsiteX3" fmla="*/ 5677231 w 7784327"/>
              <a:gd name="connsiteY3" fmla="*/ 898497 h 3935895"/>
              <a:gd name="connsiteX4" fmla="*/ 7784327 w 7784327"/>
              <a:gd name="connsiteY4" fmla="*/ 0 h 3935895"/>
              <a:gd name="connsiteX0" fmla="*/ 0 w 7784327"/>
              <a:gd name="connsiteY0" fmla="*/ 3935895 h 3935895"/>
              <a:gd name="connsiteX1" fmla="*/ 2433099 w 7784327"/>
              <a:gd name="connsiteY1" fmla="*/ 2782956 h 3935895"/>
              <a:gd name="connsiteX2" fmla="*/ 4031311 w 7784327"/>
              <a:gd name="connsiteY2" fmla="*/ 2242268 h 3935895"/>
              <a:gd name="connsiteX3" fmla="*/ 5677231 w 7784327"/>
              <a:gd name="connsiteY3" fmla="*/ 898497 h 3935895"/>
              <a:gd name="connsiteX4" fmla="*/ 7784327 w 7784327"/>
              <a:gd name="connsiteY4" fmla="*/ 0 h 3935895"/>
              <a:gd name="connsiteX0" fmla="*/ 0 w 7784327"/>
              <a:gd name="connsiteY0" fmla="*/ 3935895 h 3935895"/>
              <a:gd name="connsiteX1" fmla="*/ 2433099 w 7784327"/>
              <a:gd name="connsiteY1" fmla="*/ 2782956 h 3935895"/>
              <a:gd name="connsiteX2" fmla="*/ 4031311 w 7784327"/>
              <a:gd name="connsiteY2" fmla="*/ 2242268 h 3935895"/>
              <a:gd name="connsiteX3" fmla="*/ 5677231 w 7784327"/>
              <a:gd name="connsiteY3" fmla="*/ 898497 h 3935895"/>
              <a:gd name="connsiteX4" fmla="*/ 7784327 w 7784327"/>
              <a:gd name="connsiteY4" fmla="*/ 0 h 3935895"/>
              <a:gd name="connsiteX0" fmla="*/ 0 w 7784327"/>
              <a:gd name="connsiteY0" fmla="*/ 3935895 h 3935895"/>
              <a:gd name="connsiteX1" fmla="*/ 2433099 w 7784327"/>
              <a:gd name="connsiteY1" fmla="*/ 2782956 h 3935895"/>
              <a:gd name="connsiteX2" fmla="*/ 4031311 w 7784327"/>
              <a:gd name="connsiteY2" fmla="*/ 2242268 h 3935895"/>
              <a:gd name="connsiteX3" fmla="*/ 5677231 w 7784327"/>
              <a:gd name="connsiteY3" fmla="*/ 898497 h 3935895"/>
              <a:gd name="connsiteX4" fmla="*/ 7784327 w 7784327"/>
              <a:gd name="connsiteY4" fmla="*/ 0 h 3935895"/>
              <a:gd name="connsiteX0" fmla="*/ 0 w 7863840"/>
              <a:gd name="connsiteY0" fmla="*/ 3943846 h 3943846"/>
              <a:gd name="connsiteX1" fmla="*/ 2433099 w 7863840"/>
              <a:gd name="connsiteY1" fmla="*/ 2790907 h 3943846"/>
              <a:gd name="connsiteX2" fmla="*/ 4031311 w 7863840"/>
              <a:gd name="connsiteY2" fmla="*/ 2250219 h 3943846"/>
              <a:gd name="connsiteX3" fmla="*/ 5677231 w 7863840"/>
              <a:gd name="connsiteY3" fmla="*/ 906448 h 3943846"/>
              <a:gd name="connsiteX4" fmla="*/ 7863840 w 7863840"/>
              <a:gd name="connsiteY4" fmla="*/ 0 h 3943846"/>
              <a:gd name="connsiteX0" fmla="*/ 0 w 7863840"/>
              <a:gd name="connsiteY0" fmla="*/ 3943846 h 3943846"/>
              <a:gd name="connsiteX1" fmla="*/ 2433099 w 7863840"/>
              <a:gd name="connsiteY1" fmla="*/ 2790907 h 3943846"/>
              <a:gd name="connsiteX2" fmla="*/ 4031311 w 7863840"/>
              <a:gd name="connsiteY2" fmla="*/ 2250219 h 3943846"/>
              <a:gd name="connsiteX3" fmla="*/ 5603658 w 7863840"/>
              <a:gd name="connsiteY3" fmla="*/ 937979 h 3943846"/>
              <a:gd name="connsiteX4" fmla="*/ 7863840 w 7863840"/>
              <a:gd name="connsiteY4" fmla="*/ 0 h 3943846"/>
              <a:gd name="connsiteX0" fmla="*/ 0 w 7863840"/>
              <a:gd name="connsiteY0" fmla="*/ 3943846 h 3943846"/>
              <a:gd name="connsiteX1" fmla="*/ 2433099 w 7863840"/>
              <a:gd name="connsiteY1" fmla="*/ 2790907 h 3943846"/>
              <a:gd name="connsiteX2" fmla="*/ 4031311 w 7863840"/>
              <a:gd name="connsiteY2" fmla="*/ 2250219 h 3943846"/>
              <a:gd name="connsiteX3" fmla="*/ 5603658 w 7863840"/>
              <a:gd name="connsiteY3" fmla="*/ 937979 h 3943846"/>
              <a:gd name="connsiteX4" fmla="*/ 7863840 w 7863840"/>
              <a:gd name="connsiteY4" fmla="*/ 0 h 3943846"/>
              <a:gd name="connsiteX0" fmla="*/ 0 w 7863840"/>
              <a:gd name="connsiteY0" fmla="*/ 3943846 h 3943846"/>
              <a:gd name="connsiteX1" fmla="*/ 2433099 w 7863840"/>
              <a:gd name="connsiteY1" fmla="*/ 2790907 h 3943846"/>
              <a:gd name="connsiteX2" fmla="*/ 4031311 w 7863840"/>
              <a:gd name="connsiteY2" fmla="*/ 2250219 h 3943846"/>
              <a:gd name="connsiteX3" fmla="*/ 5519576 w 7863840"/>
              <a:gd name="connsiteY3" fmla="*/ 959000 h 3943846"/>
              <a:gd name="connsiteX4" fmla="*/ 7863840 w 7863840"/>
              <a:gd name="connsiteY4" fmla="*/ 0 h 3943846"/>
              <a:gd name="connsiteX0" fmla="*/ 0 w 7863840"/>
              <a:gd name="connsiteY0" fmla="*/ 3943846 h 3943846"/>
              <a:gd name="connsiteX1" fmla="*/ 2433099 w 7863840"/>
              <a:gd name="connsiteY1" fmla="*/ 2790907 h 3943846"/>
              <a:gd name="connsiteX2" fmla="*/ 3989270 w 7863840"/>
              <a:gd name="connsiteY2" fmla="*/ 2197667 h 3943846"/>
              <a:gd name="connsiteX3" fmla="*/ 5519576 w 7863840"/>
              <a:gd name="connsiteY3" fmla="*/ 959000 h 3943846"/>
              <a:gd name="connsiteX4" fmla="*/ 7863840 w 7863840"/>
              <a:gd name="connsiteY4" fmla="*/ 0 h 3943846"/>
              <a:gd name="connsiteX0" fmla="*/ 0 w 7863840"/>
              <a:gd name="connsiteY0" fmla="*/ 3943846 h 3943846"/>
              <a:gd name="connsiteX1" fmla="*/ 2433099 w 7863840"/>
              <a:gd name="connsiteY1" fmla="*/ 2790907 h 3943846"/>
              <a:gd name="connsiteX2" fmla="*/ 3936718 w 7863840"/>
              <a:gd name="connsiteY2" fmla="*/ 2176647 h 3943846"/>
              <a:gd name="connsiteX3" fmla="*/ 5519576 w 7863840"/>
              <a:gd name="connsiteY3" fmla="*/ 959000 h 3943846"/>
              <a:gd name="connsiteX4" fmla="*/ 7863840 w 7863840"/>
              <a:gd name="connsiteY4" fmla="*/ 0 h 3943846"/>
              <a:gd name="connsiteX0" fmla="*/ 0 w 7863840"/>
              <a:gd name="connsiteY0" fmla="*/ 3943846 h 3943846"/>
              <a:gd name="connsiteX1" fmla="*/ 2433099 w 7863840"/>
              <a:gd name="connsiteY1" fmla="*/ 2790907 h 3943846"/>
              <a:gd name="connsiteX2" fmla="*/ 3936718 w 7863840"/>
              <a:gd name="connsiteY2" fmla="*/ 2176647 h 3943846"/>
              <a:gd name="connsiteX3" fmla="*/ 5519576 w 7863840"/>
              <a:gd name="connsiteY3" fmla="*/ 959000 h 3943846"/>
              <a:gd name="connsiteX4" fmla="*/ 7863840 w 7863840"/>
              <a:gd name="connsiteY4" fmla="*/ 0 h 3943846"/>
              <a:gd name="connsiteX0" fmla="*/ 0 w 7611592"/>
              <a:gd name="connsiteY0" fmla="*/ 3723128 h 3723128"/>
              <a:gd name="connsiteX1" fmla="*/ 2180851 w 7611592"/>
              <a:gd name="connsiteY1" fmla="*/ 2790907 h 3723128"/>
              <a:gd name="connsiteX2" fmla="*/ 3684470 w 7611592"/>
              <a:gd name="connsiteY2" fmla="*/ 2176647 h 3723128"/>
              <a:gd name="connsiteX3" fmla="*/ 5267328 w 7611592"/>
              <a:gd name="connsiteY3" fmla="*/ 959000 h 3723128"/>
              <a:gd name="connsiteX4" fmla="*/ 7611592 w 7611592"/>
              <a:gd name="connsiteY4" fmla="*/ 0 h 3723128"/>
              <a:gd name="connsiteX0" fmla="*/ 0 w 7611592"/>
              <a:gd name="connsiteY0" fmla="*/ 3723128 h 3723128"/>
              <a:gd name="connsiteX1" fmla="*/ 2180851 w 7611592"/>
              <a:gd name="connsiteY1" fmla="*/ 2790907 h 3723128"/>
              <a:gd name="connsiteX2" fmla="*/ 3684470 w 7611592"/>
              <a:gd name="connsiteY2" fmla="*/ 2176647 h 3723128"/>
              <a:gd name="connsiteX3" fmla="*/ 5267328 w 7611592"/>
              <a:gd name="connsiteY3" fmla="*/ 959000 h 3723128"/>
              <a:gd name="connsiteX4" fmla="*/ 7611592 w 7611592"/>
              <a:gd name="connsiteY4" fmla="*/ 0 h 3723128"/>
              <a:gd name="connsiteX0" fmla="*/ 0 w 7506488"/>
              <a:gd name="connsiteY0" fmla="*/ 3649555 h 3649555"/>
              <a:gd name="connsiteX1" fmla="*/ 2180851 w 7506488"/>
              <a:gd name="connsiteY1" fmla="*/ 2717334 h 3649555"/>
              <a:gd name="connsiteX2" fmla="*/ 3684470 w 7506488"/>
              <a:gd name="connsiteY2" fmla="*/ 2103074 h 3649555"/>
              <a:gd name="connsiteX3" fmla="*/ 5267328 w 7506488"/>
              <a:gd name="connsiteY3" fmla="*/ 885427 h 3649555"/>
              <a:gd name="connsiteX4" fmla="*/ 7506488 w 7506488"/>
              <a:gd name="connsiteY4" fmla="*/ 0 h 3649555"/>
              <a:gd name="connsiteX0" fmla="*/ 0 w 7506488"/>
              <a:gd name="connsiteY0" fmla="*/ 3649555 h 3649555"/>
              <a:gd name="connsiteX1" fmla="*/ 2180851 w 7506488"/>
              <a:gd name="connsiteY1" fmla="*/ 2717334 h 3649555"/>
              <a:gd name="connsiteX2" fmla="*/ 3684470 w 7506488"/>
              <a:gd name="connsiteY2" fmla="*/ 2103074 h 3649555"/>
              <a:gd name="connsiteX3" fmla="*/ 5267328 w 7506488"/>
              <a:gd name="connsiteY3" fmla="*/ 885427 h 3649555"/>
              <a:gd name="connsiteX4" fmla="*/ 7506488 w 7506488"/>
              <a:gd name="connsiteY4" fmla="*/ 0 h 3649555"/>
              <a:gd name="connsiteX0" fmla="*/ 0 w 7506488"/>
              <a:gd name="connsiteY0" fmla="*/ 3649555 h 3649555"/>
              <a:gd name="connsiteX1" fmla="*/ 2180851 w 7506488"/>
              <a:gd name="connsiteY1" fmla="*/ 2717334 h 3649555"/>
              <a:gd name="connsiteX2" fmla="*/ 3684470 w 7506488"/>
              <a:gd name="connsiteY2" fmla="*/ 2103074 h 3649555"/>
              <a:gd name="connsiteX3" fmla="*/ 5162224 w 7506488"/>
              <a:gd name="connsiteY3" fmla="*/ 990531 h 3649555"/>
              <a:gd name="connsiteX4" fmla="*/ 7506488 w 7506488"/>
              <a:gd name="connsiteY4" fmla="*/ 0 h 3649555"/>
              <a:gd name="connsiteX0" fmla="*/ 0 w 7506488"/>
              <a:gd name="connsiteY0" fmla="*/ 3649555 h 3649555"/>
              <a:gd name="connsiteX1" fmla="*/ 2180851 w 7506488"/>
              <a:gd name="connsiteY1" fmla="*/ 2717334 h 3649555"/>
              <a:gd name="connsiteX2" fmla="*/ 3684470 w 7506488"/>
              <a:gd name="connsiteY2" fmla="*/ 2103074 h 3649555"/>
              <a:gd name="connsiteX3" fmla="*/ 5162224 w 7506488"/>
              <a:gd name="connsiteY3" fmla="*/ 990531 h 3649555"/>
              <a:gd name="connsiteX4" fmla="*/ 7506488 w 7506488"/>
              <a:gd name="connsiteY4" fmla="*/ 0 h 3649555"/>
              <a:gd name="connsiteX0" fmla="*/ 0 w 7506488"/>
              <a:gd name="connsiteY0" fmla="*/ 3649555 h 3649555"/>
              <a:gd name="connsiteX1" fmla="*/ 2180851 w 7506488"/>
              <a:gd name="connsiteY1" fmla="*/ 2717334 h 3649555"/>
              <a:gd name="connsiteX2" fmla="*/ 3684470 w 7506488"/>
              <a:gd name="connsiteY2" fmla="*/ 2103074 h 3649555"/>
              <a:gd name="connsiteX3" fmla="*/ 5162224 w 7506488"/>
              <a:gd name="connsiteY3" fmla="*/ 990531 h 3649555"/>
              <a:gd name="connsiteX4" fmla="*/ 7506488 w 7506488"/>
              <a:gd name="connsiteY4" fmla="*/ 0 h 3649555"/>
              <a:gd name="connsiteX0" fmla="*/ 0 w 7506488"/>
              <a:gd name="connsiteY0" fmla="*/ 3649555 h 3649555"/>
              <a:gd name="connsiteX1" fmla="*/ 2180851 w 7506488"/>
              <a:gd name="connsiteY1" fmla="*/ 2717334 h 3649555"/>
              <a:gd name="connsiteX2" fmla="*/ 3684470 w 7506488"/>
              <a:gd name="connsiteY2" fmla="*/ 2103074 h 3649555"/>
              <a:gd name="connsiteX3" fmla="*/ 5113533 w 7506488"/>
              <a:gd name="connsiteY3" fmla="*/ 964994 h 3649555"/>
              <a:gd name="connsiteX4" fmla="*/ 7506488 w 7506488"/>
              <a:gd name="connsiteY4" fmla="*/ 0 h 3649555"/>
              <a:gd name="connsiteX0" fmla="*/ 0 w 7433452"/>
              <a:gd name="connsiteY0" fmla="*/ 3636787 h 3636787"/>
              <a:gd name="connsiteX1" fmla="*/ 2180851 w 7433452"/>
              <a:gd name="connsiteY1" fmla="*/ 2704566 h 3636787"/>
              <a:gd name="connsiteX2" fmla="*/ 3684470 w 7433452"/>
              <a:gd name="connsiteY2" fmla="*/ 2090306 h 3636787"/>
              <a:gd name="connsiteX3" fmla="*/ 5113533 w 7433452"/>
              <a:gd name="connsiteY3" fmla="*/ 952226 h 3636787"/>
              <a:gd name="connsiteX4" fmla="*/ 7433452 w 7433452"/>
              <a:gd name="connsiteY4" fmla="*/ 0 h 363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3452" h="3636787">
                <a:moveTo>
                  <a:pt x="0" y="3636787"/>
                </a:moveTo>
                <a:cubicBezTo>
                  <a:pt x="1457397" y="3331279"/>
                  <a:pt x="1627637" y="3051690"/>
                  <a:pt x="2180851" y="2704566"/>
                </a:cubicBezTo>
                <a:cubicBezTo>
                  <a:pt x="2734065" y="2357442"/>
                  <a:pt x="3195690" y="2382363"/>
                  <a:pt x="3684470" y="2090306"/>
                </a:cubicBezTo>
                <a:cubicBezTo>
                  <a:pt x="4173250" y="1798249"/>
                  <a:pt x="4488030" y="1325937"/>
                  <a:pt x="5113533" y="952226"/>
                </a:cubicBezTo>
                <a:cubicBezTo>
                  <a:pt x="5812607" y="546985"/>
                  <a:pt x="6692655" y="262393"/>
                  <a:pt x="7433452" y="0"/>
                </a:cubicBezTo>
              </a:path>
            </a:pathLst>
          </a:custGeom>
          <a:noFill/>
          <a:ln w="57150" cap="flat" cmpd="sng" algn="ctr">
            <a:solidFill>
              <a:sysClr val="windowText" lastClr="000000">
                <a:lumMod val="95000"/>
                <a:lumOff val="5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D4EEADEB-AD65-165E-4437-95A2108B79F0}"/>
              </a:ext>
            </a:extLst>
          </p:cNvPr>
          <p:cNvGrpSpPr/>
          <p:nvPr/>
        </p:nvGrpSpPr>
        <p:grpSpPr>
          <a:xfrm>
            <a:off x="6188966" y="1247091"/>
            <a:ext cx="799386" cy="2749862"/>
            <a:chOff x="8232704" y="1410014"/>
            <a:chExt cx="1065847" cy="3666482"/>
          </a:xfrm>
        </p:grpSpPr>
        <p:cxnSp>
          <p:nvCxnSpPr>
            <p:cNvPr id="7" name="Straight Connector 6">
              <a:extLst>
                <a:ext uri="{FF2B5EF4-FFF2-40B4-BE49-F238E27FC236}">
                  <a16:creationId xmlns:a16="http://schemas.microsoft.com/office/drawing/2014/main" id="{AEC5670B-21F6-6CEE-D500-71C735CC89A7}"/>
                </a:ext>
              </a:extLst>
            </p:cNvPr>
            <p:cNvCxnSpPr>
              <a:cxnSpLocks/>
            </p:cNvCxnSpPr>
            <p:nvPr/>
          </p:nvCxnSpPr>
          <p:spPr>
            <a:xfrm flipV="1">
              <a:off x="8765627" y="1957026"/>
              <a:ext cx="0" cy="3119470"/>
            </a:xfrm>
            <a:prstGeom prst="line">
              <a:avLst/>
            </a:prstGeom>
            <a:noFill/>
            <a:ln w="57150" cap="flat" cmpd="sng" algn="ctr">
              <a:solidFill>
                <a:srgbClr val="0070C0"/>
              </a:solidFill>
              <a:prstDash val="dash"/>
              <a:miter lim="800000"/>
            </a:ln>
            <a:effectLst>
              <a:outerShdw blurRad="50800" dist="38100" dir="2700000" algn="tl" rotWithShape="0">
                <a:prstClr val="black">
                  <a:alpha val="40000"/>
                </a:prstClr>
              </a:outerShdw>
            </a:effectLst>
          </p:spPr>
        </p:cxnSp>
        <p:sp>
          <p:nvSpPr>
            <p:cNvPr id="8" name="TextBox 7">
              <a:extLst>
                <a:ext uri="{FF2B5EF4-FFF2-40B4-BE49-F238E27FC236}">
                  <a16:creationId xmlns:a16="http://schemas.microsoft.com/office/drawing/2014/main" id="{F6F2F47A-9E33-4354-7C61-B84466C0C3C7}"/>
                </a:ext>
              </a:extLst>
            </p:cNvPr>
            <p:cNvSpPr txBox="1"/>
            <p:nvPr/>
          </p:nvSpPr>
          <p:spPr>
            <a:xfrm>
              <a:off x="8232704" y="1410014"/>
              <a:ext cx="1065847" cy="492443"/>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70C0"/>
                  </a:solidFill>
                  <a:effectLst/>
                  <a:uLnTx/>
                  <a:uFillTx/>
                  <a:latin typeface="Calibri" panose="020F0502020204030204"/>
                </a:rPr>
                <a:t>COVID</a:t>
              </a:r>
            </a:p>
          </p:txBody>
        </p:sp>
      </p:grpSp>
      <p:sp>
        <p:nvSpPr>
          <p:cNvPr id="9" name="Title 1">
            <a:extLst>
              <a:ext uri="{FF2B5EF4-FFF2-40B4-BE49-F238E27FC236}">
                <a16:creationId xmlns:a16="http://schemas.microsoft.com/office/drawing/2014/main" id="{C4F08ADA-800D-18F4-50A9-205E0CE5C9F8}"/>
              </a:ext>
            </a:extLst>
          </p:cNvPr>
          <p:cNvSpPr txBox="1">
            <a:spLocks/>
          </p:cNvSpPr>
          <p:nvPr/>
        </p:nvSpPr>
        <p:spPr>
          <a:xfrm>
            <a:off x="1828800" y="-95250"/>
            <a:ext cx="5715000" cy="666750"/>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buClrTx/>
              <a:buSzTx/>
              <a:buFontTx/>
              <a:buNone/>
              <a:tabLst/>
              <a:defRPr kumimoji="0" sz="3200" b="1" i="0" u="none" strike="noStrike" cap="none" spc="0" normalizeH="0" baseline="0">
                <a:ln>
                  <a:noFill/>
                </a:ln>
                <a:solidFill>
                  <a:srgbClr val="737300">
                    <a:lumMod val="20000"/>
                    <a:lumOff val="80000"/>
                  </a:srgb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r>
              <a:rPr lang="en-US" dirty="0"/>
              <a:t>U.S. Shale Gas Production</a:t>
            </a:r>
          </a:p>
        </p:txBody>
      </p:sp>
      <p:pic>
        <p:nvPicPr>
          <p:cNvPr id="10" name="Picture 9">
            <a:extLst>
              <a:ext uri="{FF2B5EF4-FFF2-40B4-BE49-F238E27FC236}">
                <a16:creationId xmlns:a16="http://schemas.microsoft.com/office/drawing/2014/main" id="{8774417C-292A-B357-7AF4-21943B011D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4179" y="769807"/>
            <a:ext cx="886182" cy="354143"/>
          </a:xfrm>
          <a:prstGeom prst="rect">
            <a:avLst/>
          </a:prstGeom>
        </p:spPr>
      </p:pic>
    </p:spTree>
    <p:custDataLst>
      <p:tags r:id="rId1"/>
    </p:custDataLst>
    <p:extLst>
      <p:ext uri="{BB962C8B-B14F-4D97-AF65-F5344CB8AC3E}">
        <p14:creationId xmlns:p14="http://schemas.microsoft.com/office/powerpoint/2010/main" val="2576922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145ED-2B6D-5515-DE98-BDEBBEA6B2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0A4AA1D-5291-ABC3-DD40-A9E573B18A97}"/>
              </a:ext>
            </a:extLst>
          </p:cNvPr>
          <p:cNvSpPr txBox="1"/>
          <p:nvPr/>
        </p:nvSpPr>
        <p:spPr>
          <a:xfrm>
            <a:off x="381000" y="1772781"/>
            <a:ext cx="8382000" cy="2769989"/>
          </a:xfrm>
          <a:prstGeom prst="rect">
            <a:avLst/>
          </a:prstGeom>
          <a:noFill/>
        </p:spPr>
        <p:txBody>
          <a:bodyPr wrap="square" rtlCol="0">
            <a:spAutoFit/>
          </a:bodyPr>
          <a:lstStyle/>
          <a:p>
            <a:pPr marL="571500" lvl="2" indent="-571500">
              <a:spcBef>
                <a:spcPts val="1200"/>
              </a:spcBef>
              <a:buFont typeface="Arial" panose="020B0604020202020204" pitchFamily="34" charset="0"/>
              <a:buChar char="•"/>
              <a:defRPr/>
            </a:pPr>
            <a:r>
              <a:rPr lang="en-US" sz="3600" b="1" dirty="0">
                <a:effectLst>
                  <a:outerShdw blurRad="38100" dist="38100" dir="2700000" algn="tl">
                    <a:srgbClr val="000000">
                      <a:alpha val="43137"/>
                    </a:srgbClr>
                  </a:outerShdw>
                </a:effectLst>
              </a:rPr>
              <a:t>Reservoir Characterization (AI)</a:t>
            </a:r>
          </a:p>
          <a:p>
            <a:pPr marL="571500" lvl="2" indent="-571500">
              <a:spcBef>
                <a:spcPts val="1200"/>
              </a:spcBef>
              <a:buFont typeface="Arial" panose="020B0604020202020204" pitchFamily="34" charset="0"/>
              <a:buChar char="•"/>
              <a:defRPr/>
            </a:pPr>
            <a:r>
              <a:rPr lang="en-US" sz="3600" b="1" dirty="0">
                <a:effectLst>
                  <a:outerShdw blurRad="38100" dist="38100" dir="2700000" algn="tl">
                    <a:srgbClr val="000000">
                      <a:alpha val="43137"/>
                    </a:srgbClr>
                  </a:outerShdw>
                </a:effectLst>
              </a:rPr>
              <a:t>Secondary and Tertiary Recovery</a:t>
            </a:r>
          </a:p>
          <a:p>
            <a:pPr marL="571500" lvl="2" indent="-571500">
              <a:spcBef>
                <a:spcPts val="1200"/>
              </a:spcBef>
              <a:buFont typeface="Arial" panose="020B0604020202020204" pitchFamily="34" charset="0"/>
              <a:buChar char="•"/>
              <a:defRPr/>
            </a:pPr>
            <a:r>
              <a:rPr lang="en-US" sz="3600" b="1" dirty="0">
                <a:effectLst>
                  <a:outerShdw blurRad="38100" dist="38100" dir="2700000" algn="tl">
                    <a:srgbClr val="000000">
                      <a:alpha val="43137"/>
                    </a:srgbClr>
                  </a:outerShdw>
                </a:effectLst>
              </a:rPr>
              <a:t>Drilling and Completions</a:t>
            </a:r>
          </a:p>
          <a:p>
            <a:pPr marL="571500" lvl="2" indent="-571500">
              <a:spcBef>
                <a:spcPts val="1200"/>
              </a:spcBef>
              <a:buFont typeface="Arial" panose="020B0604020202020204" pitchFamily="34" charset="0"/>
              <a:buChar char="•"/>
              <a:defRPr/>
            </a:pPr>
            <a:r>
              <a:rPr lang="en-US" sz="3600" b="1" dirty="0">
                <a:effectLst>
                  <a:outerShdw blurRad="38100" dist="38100" dir="2700000" algn="tl">
                    <a:srgbClr val="000000">
                      <a:alpha val="43137"/>
                    </a:srgbClr>
                  </a:outerShdw>
                </a:effectLst>
              </a:rPr>
              <a:t>Electrification (SMRs)</a:t>
            </a:r>
          </a:p>
        </p:txBody>
      </p:sp>
      <p:sp>
        <p:nvSpPr>
          <p:cNvPr id="23" name="Title 2">
            <a:extLst>
              <a:ext uri="{FF2B5EF4-FFF2-40B4-BE49-F238E27FC236}">
                <a16:creationId xmlns:a16="http://schemas.microsoft.com/office/drawing/2014/main" id="{ED701604-4E48-C9EA-F800-CAEF596D208D}"/>
              </a:ext>
            </a:extLst>
          </p:cNvPr>
          <p:cNvSpPr txBox="1">
            <a:spLocks/>
          </p:cNvSpPr>
          <p:nvPr/>
        </p:nvSpPr>
        <p:spPr>
          <a:xfrm>
            <a:off x="876300" y="236128"/>
            <a:ext cx="7391400" cy="735422"/>
          </a:xfrm>
          <a:prstGeom prst="rect">
            <a:avLst/>
          </a:prstGeom>
          <a:noFill/>
          <a:ln w="9525">
            <a:noFill/>
            <a:miter lim="800000"/>
            <a:headEnd/>
            <a:tailEnd/>
          </a:ln>
          <a:effectLst/>
        </p:spPr>
        <p:txBody>
          <a:bodyPr anchor="b" anchorCtr="1"/>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spcBef>
                <a:spcPts val="1200"/>
              </a:spcBef>
              <a:spcAft>
                <a:spcPct val="0"/>
              </a:spcAft>
              <a:buClrTx/>
              <a:buSzTx/>
              <a:buFontTx/>
              <a:buNone/>
              <a:tabLst/>
              <a:defRPr/>
            </a:pPr>
            <a:r>
              <a:rPr kumimoji="0" lang="en-US" sz="4800" b="1" i="0"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rPr>
              <a:t>Oil and Gas</a:t>
            </a:r>
          </a:p>
        </p:txBody>
      </p:sp>
      <p:cxnSp>
        <p:nvCxnSpPr>
          <p:cNvPr id="3" name="Straight Arrow Connector 2">
            <a:extLst>
              <a:ext uri="{FF2B5EF4-FFF2-40B4-BE49-F238E27FC236}">
                <a16:creationId xmlns:a16="http://schemas.microsoft.com/office/drawing/2014/main" id="{DABA25CA-16D0-889A-D7ED-552ACF87BA84}"/>
              </a:ext>
            </a:extLst>
          </p:cNvPr>
          <p:cNvCxnSpPr/>
          <p:nvPr/>
        </p:nvCxnSpPr>
        <p:spPr bwMode="auto">
          <a:xfrm>
            <a:off x="4191000" y="3638550"/>
            <a:ext cx="914400" cy="914400"/>
          </a:xfrm>
          <a:prstGeom prst="straightConnector1">
            <a:avLst/>
          </a:prstGeom>
          <a:noFill/>
          <a:ln w="57150" cap="flat" cmpd="sng" algn="ctr">
            <a:noFill/>
            <a:prstDash val="solid"/>
            <a:round/>
            <a:headEnd type="none" w="med" len="med"/>
            <a:tailEnd type="triangle"/>
          </a:ln>
          <a:effectLst/>
        </p:spPr>
      </p:cxnSp>
      <p:pic>
        <p:nvPicPr>
          <p:cNvPr id="17" name="Picture 16">
            <a:extLst>
              <a:ext uri="{FF2B5EF4-FFF2-40B4-BE49-F238E27FC236}">
                <a16:creationId xmlns:a16="http://schemas.microsoft.com/office/drawing/2014/main" id="{27668303-1336-4E8D-561E-F924FA7A5ED1}"/>
              </a:ext>
            </a:extLst>
          </p:cNvPr>
          <p:cNvPicPr>
            <a:picLocks noChangeAspect="1"/>
          </p:cNvPicPr>
          <p:nvPr/>
        </p:nvPicPr>
        <p:blipFill>
          <a:blip r:embed="rId4"/>
          <a:stretch>
            <a:fillRect/>
          </a:stretch>
        </p:blipFill>
        <p:spPr>
          <a:xfrm>
            <a:off x="5757546" y="1200150"/>
            <a:ext cx="3240098" cy="3048176"/>
          </a:xfrm>
          <a:prstGeom prst="rect">
            <a:avLst/>
          </a:prstGeom>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962837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55AAD-E575-7E28-0869-070A60A127FB}"/>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3DBED35-A1ED-1799-E323-8A391FF263DA}"/>
              </a:ext>
            </a:extLst>
          </p:cNvPr>
          <p:cNvSpPr txBox="1"/>
          <p:nvPr/>
        </p:nvSpPr>
        <p:spPr>
          <a:xfrm rot="19974890">
            <a:off x="428533" y="3385019"/>
            <a:ext cx="3232014" cy="707886"/>
          </a:xfrm>
          <a:prstGeom prst="rect">
            <a:avLst/>
          </a:prstGeom>
          <a:noFill/>
        </p:spPr>
        <p:txBody>
          <a:bodyPr wrap="square">
            <a:spAutoFit/>
          </a:bodyPr>
          <a:lstStyle/>
          <a:p>
            <a:pPr algn="ctr">
              <a:spcBef>
                <a:spcPts val="600"/>
              </a:spcBef>
            </a:pPr>
            <a:r>
              <a:rPr lang="en-US" sz="4000" b="1" dirty="0">
                <a:solidFill>
                  <a:srgbClr val="FF6699"/>
                </a:solidFill>
              </a:rPr>
              <a:t>Geothermal</a:t>
            </a:r>
          </a:p>
        </p:txBody>
      </p:sp>
      <p:sp>
        <p:nvSpPr>
          <p:cNvPr id="15" name="TextBox 14">
            <a:extLst>
              <a:ext uri="{FF2B5EF4-FFF2-40B4-BE49-F238E27FC236}">
                <a16:creationId xmlns:a16="http://schemas.microsoft.com/office/drawing/2014/main" id="{8E44F2DB-84A0-4243-81EA-EC50E05A42DC}"/>
              </a:ext>
            </a:extLst>
          </p:cNvPr>
          <p:cNvSpPr txBox="1"/>
          <p:nvPr/>
        </p:nvSpPr>
        <p:spPr>
          <a:xfrm>
            <a:off x="6406802" y="2217807"/>
            <a:ext cx="1572866" cy="707886"/>
          </a:xfrm>
          <a:prstGeom prst="rect">
            <a:avLst/>
          </a:prstGeom>
          <a:noFill/>
        </p:spPr>
        <p:txBody>
          <a:bodyPr wrap="square">
            <a:spAutoFit/>
          </a:bodyPr>
          <a:lstStyle/>
          <a:p>
            <a:pPr algn="ctr">
              <a:spcBef>
                <a:spcPts val="600"/>
              </a:spcBef>
            </a:pPr>
            <a:r>
              <a:rPr lang="en-US" sz="4000" b="1" dirty="0">
                <a:solidFill>
                  <a:srgbClr val="FF0000"/>
                </a:solidFill>
              </a:rPr>
              <a:t>Gas</a:t>
            </a:r>
          </a:p>
        </p:txBody>
      </p:sp>
      <p:sp>
        <p:nvSpPr>
          <p:cNvPr id="16" name="TextBox 15">
            <a:extLst>
              <a:ext uri="{FF2B5EF4-FFF2-40B4-BE49-F238E27FC236}">
                <a16:creationId xmlns:a16="http://schemas.microsoft.com/office/drawing/2014/main" id="{33B104FC-4135-1B0E-D0F3-489FBAD3D43D}"/>
              </a:ext>
            </a:extLst>
          </p:cNvPr>
          <p:cNvSpPr txBox="1"/>
          <p:nvPr/>
        </p:nvSpPr>
        <p:spPr>
          <a:xfrm>
            <a:off x="4634623" y="475014"/>
            <a:ext cx="1888169" cy="707886"/>
          </a:xfrm>
          <a:prstGeom prst="rect">
            <a:avLst/>
          </a:prstGeom>
          <a:noFill/>
        </p:spPr>
        <p:txBody>
          <a:bodyPr wrap="square">
            <a:spAutoFit/>
          </a:bodyPr>
          <a:lstStyle/>
          <a:p>
            <a:pPr algn="ctr">
              <a:spcBef>
                <a:spcPts val="600"/>
              </a:spcBef>
            </a:pPr>
            <a:r>
              <a:rPr lang="en-US" sz="4000" b="1" dirty="0">
                <a:solidFill>
                  <a:schemeClr val="accent2">
                    <a:lumMod val="40000"/>
                    <a:lumOff val="60000"/>
                  </a:schemeClr>
                </a:solidFill>
              </a:rPr>
              <a:t>Solar</a:t>
            </a:r>
          </a:p>
        </p:txBody>
      </p:sp>
      <p:sp>
        <p:nvSpPr>
          <p:cNvPr id="17" name="TextBox 16">
            <a:extLst>
              <a:ext uri="{FF2B5EF4-FFF2-40B4-BE49-F238E27FC236}">
                <a16:creationId xmlns:a16="http://schemas.microsoft.com/office/drawing/2014/main" id="{8FAE937A-098A-3689-1477-C87A9FB13A96}"/>
              </a:ext>
            </a:extLst>
          </p:cNvPr>
          <p:cNvSpPr txBox="1"/>
          <p:nvPr/>
        </p:nvSpPr>
        <p:spPr>
          <a:xfrm rot="1334643">
            <a:off x="891515" y="1138470"/>
            <a:ext cx="2874227" cy="707886"/>
          </a:xfrm>
          <a:prstGeom prst="rect">
            <a:avLst/>
          </a:prstGeom>
          <a:noFill/>
        </p:spPr>
        <p:txBody>
          <a:bodyPr wrap="square">
            <a:spAutoFit/>
          </a:bodyPr>
          <a:lstStyle/>
          <a:p>
            <a:pPr algn="ctr">
              <a:spcBef>
                <a:spcPts val="600"/>
              </a:spcBef>
            </a:pPr>
            <a:r>
              <a:rPr lang="en-US" sz="4000" b="1" dirty="0">
                <a:solidFill>
                  <a:srgbClr val="00B0F0"/>
                </a:solidFill>
              </a:rPr>
              <a:t>Hydro</a:t>
            </a:r>
          </a:p>
        </p:txBody>
      </p:sp>
      <p:sp>
        <p:nvSpPr>
          <p:cNvPr id="18" name="TextBox 17">
            <a:extLst>
              <a:ext uri="{FF2B5EF4-FFF2-40B4-BE49-F238E27FC236}">
                <a16:creationId xmlns:a16="http://schemas.microsoft.com/office/drawing/2014/main" id="{B39CB672-DA42-8A68-4B6E-6427A1D67331}"/>
              </a:ext>
            </a:extLst>
          </p:cNvPr>
          <p:cNvSpPr txBox="1"/>
          <p:nvPr/>
        </p:nvSpPr>
        <p:spPr>
          <a:xfrm>
            <a:off x="294183" y="2217807"/>
            <a:ext cx="3317345" cy="707886"/>
          </a:xfrm>
          <a:prstGeom prst="rect">
            <a:avLst/>
          </a:prstGeom>
          <a:noFill/>
        </p:spPr>
        <p:txBody>
          <a:bodyPr wrap="square">
            <a:spAutoFit/>
          </a:bodyPr>
          <a:lstStyle/>
          <a:p>
            <a:pPr algn="ctr">
              <a:spcBef>
                <a:spcPts val="600"/>
              </a:spcBef>
            </a:pPr>
            <a:r>
              <a:rPr lang="en-US" sz="4000" b="1" dirty="0">
                <a:solidFill>
                  <a:srgbClr val="66FF99"/>
                </a:solidFill>
              </a:rPr>
              <a:t>Oil</a:t>
            </a:r>
          </a:p>
        </p:txBody>
      </p:sp>
      <p:sp>
        <p:nvSpPr>
          <p:cNvPr id="11" name="TextBox 10">
            <a:extLst>
              <a:ext uri="{FF2B5EF4-FFF2-40B4-BE49-F238E27FC236}">
                <a16:creationId xmlns:a16="http://schemas.microsoft.com/office/drawing/2014/main" id="{8D6A0F86-0D22-6D5F-3D28-A6222D7DFCA7}"/>
              </a:ext>
            </a:extLst>
          </p:cNvPr>
          <p:cNvSpPr txBox="1"/>
          <p:nvPr/>
        </p:nvSpPr>
        <p:spPr>
          <a:xfrm rot="19773213">
            <a:off x="5343781" y="1150045"/>
            <a:ext cx="2709221" cy="707886"/>
          </a:xfrm>
          <a:prstGeom prst="rect">
            <a:avLst/>
          </a:prstGeom>
          <a:noFill/>
        </p:spPr>
        <p:txBody>
          <a:bodyPr wrap="square">
            <a:spAutoFit/>
          </a:bodyPr>
          <a:lstStyle/>
          <a:p>
            <a:pPr algn="ctr">
              <a:spcBef>
                <a:spcPts val="600"/>
              </a:spcBef>
            </a:pPr>
            <a:r>
              <a:rPr lang="en-US" sz="4000" b="1" dirty="0">
                <a:solidFill>
                  <a:schemeClr val="tx1">
                    <a:lumMod val="85000"/>
                  </a:schemeClr>
                </a:solidFill>
              </a:rPr>
              <a:t>Mining</a:t>
            </a:r>
          </a:p>
        </p:txBody>
      </p:sp>
      <p:sp>
        <p:nvSpPr>
          <p:cNvPr id="2" name="TextBox 1">
            <a:extLst>
              <a:ext uri="{FF2B5EF4-FFF2-40B4-BE49-F238E27FC236}">
                <a16:creationId xmlns:a16="http://schemas.microsoft.com/office/drawing/2014/main" id="{BFF9313D-605D-7041-EFD8-2AA2E36E0152}"/>
              </a:ext>
            </a:extLst>
          </p:cNvPr>
          <p:cNvSpPr txBox="1"/>
          <p:nvPr/>
        </p:nvSpPr>
        <p:spPr>
          <a:xfrm>
            <a:off x="2577509" y="3906464"/>
            <a:ext cx="1961279" cy="707886"/>
          </a:xfrm>
          <a:prstGeom prst="rect">
            <a:avLst/>
          </a:prstGeom>
          <a:noFill/>
        </p:spPr>
        <p:txBody>
          <a:bodyPr wrap="square">
            <a:spAutoFit/>
          </a:bodyPr>
          <a:lstStyle/>
          <a:p>
            <a:pPr algn="ctr">
              <a:spcBef>
                <a:spcPts val="600"/>
              </a:spcBef>
            </a:pPr>
            <a:r>
              <a:rPr lang="en-US" sz="4000" b="1" dirty="0">
                <a:solidFill>
                  <a:srgbClr val="00F0F0"/>
                </a:solidFill>
              </a:rPr>
              <a:t>Water</a:t>
            </a:r>
          </a:p>
        </p:txBody>
      </p:sp>
      <p:sp>
        <p:nvSpPr>
          <p:cNvPr id="23" name="TextBox 22">
            <a:extLst>
              <a:ext uri="{FF2B5EF4-FFF2-40B4-BE49-F238E27FC236}">
                <a16:creationId xmlns:a16="http://schemas.microsoft.com/office/drawing/2014/main" id="{9A5420FA-1E69-9A0B-A718-6299A72A07C0}"/>
              </a:ext>
            </a:extLst>
          </p:cNvPr>
          <p:cNvSpPr txBox="1"/>
          <p:nvPr/>
        </p:nvSpPr>
        <p:spPr>
          <a:xfrm>
            <a:off x="1952855" y="468125"/>
            <a:ext cx="3104599" cy="707886"/>
          </a:xfrm>
          <a:prstGeom prst="rect">
            <a:avLst/>
          </a:prstGeom>
          <a:noFill/>
        </p:spPr>
        <p:txBody>
          <a:bodyPr wrap="square">
            <a:spAutoFit/>
          </a:bodyPr>
          <a:lstStyle/>
          <a:p>
            <a:pPr algn="ctr">
              <a:spcBef>
                <a:spcPts val="600"/>
              </a:spcBef>
            </a:pPr>
            <a:r>
              <a:rPr lang="en-US" sz="4000" b="1" dirty="0">
                <a:solidFill>
                  <a:schemeClr val="accent2">
                    <a:lumMod val="20000"/>
                    <a:lumOff val="80000"/>
                  </a:schemeClr>
                </a:solidFill>
              </a:rPr>
              <a:t>Wind</a:t>
            </a:r>
          </a:p>
        </p:txBody>
      </p:sp>
      <p:sp>
        <p:nvSpPr>
          <p:cNvPr id="24" name="TextBox 23">
            <a:extLst>
              <a:ext uri="{FF2B5EF4-FFF2-40B4-BE49-F238E27FC236}">
                <a16:creationId xmlns:a16="http://schemas.microsoft.com/office/drawing/2014/main" id="{17DAFA67-B47E-B2AF-21E6-1860AF2F971E}"/>
              </a:ext>
            </a:extLst>
          </p:cNvPr>
          <p:cNvSpPr txBox="1"/>
          <p:nvPr/>
        </p:nvSpPr>
        <p:spPr>
          <a:xfrm>
            <a:off x="4560191" y="3927039"/>
            <a:ext cx="2070977" cy="707886"/>
          </a:xfrm>
          <a:prstGeom prst="rect">
            <a:avLst/>
          </a:prstGeom>
          <a:noFill/>
        </p:spPr>
        <p:txBody>
          <a:bodyPr wrap="square">
            <a:spAutoFit/>
          </a:bodyPr>
          <a:lstStyle/>
          <a:p>
            <a:pPr algn="ctr">
              <a:spcBef>
                <a:spcPts val="600"/>
              </a:spcBef>
            </a:pPr>
            <a:r>
              <a:rPr lang="en-US" sz="4000" b="1" dirty="0">
                <a:solidFill>
                  <a:schemeClr val="accent1">
                    <a:lumMod val="60000"/>
                    <a:lumOff val="40000"/>
                  </a:schemeClr>
                </a:solidFill>
              </a:rPr>
              <a:t>Nuclear</a:t>
            </a:r>
          </a:p>
        </p:txBody>
      </p:sp>
      <p:sp>
        <p:nvSpPr>
          <p:cNvPr id="10" name="TextBox 9">
            <a:extLst>
              <a:ext uri="{FF2B5EF4-FFF2-40B4-BE49-F238E27FC236}">
                <a16:creationId xmlns:a16="http://schemas.microsoft.com/office/drawing/2014/main" id="{3971A20D-9328-5F02-3728-40085AE27BAF}"/>
              </a:ext>
            </a:extLst>
          </p:cNvPr>
          <p:cNvSpPr txBox="1"/>
          <p:nvPr/>
        </p:nvSpPr>
        <p:spPr>
          <a:xfrm rot="1334643">
            <a:off x="5661240" y="3541182"/>
            <a:ext cx="2874227" cy="707886"/>
          </a:xfrm>
          <a:prstGeom prst="rect">
            <a:avLst/>
          </a:prstGeom>
          <a:noFill/>
        </p:spPr>
        <p:txBody>
          <a:bodyPr wrap="square">
            <a:spAutoFit/>
          </a:bodyPr>
          <a:lstStyle/>
          <a:p>
            <a:pPr algn="ctr">
              <a:spcBef>
                <a:spcPts val="600"/>
              </a:spcBef>
            </a:pPr>
            <a:r>
              <a:rPr lang="en-US" sz="4000" b="1" dirty="0">
                <a:solidFill>
                  <a:srgbClr val="CC99FF"/>
                </a:solidFill>
              </a:rPr>
              <a:t>Storage</a:t>
            </a:r>
          </a:p>
        </p:txBody>
      </p:sp>
      <p:grpSp>
        <p:nvGrpSpPr>
          <p:cNvPr id="4" name="Group 3">
            <a:extLst>
              <a:ext uri="{FF2B5EF4-FFF2-40B4-BE49-F238E27FC236}">
                <a16:creationId xmlns:a16="http://schemas.microsoft.com/office/drawing/2014/main" id="{DD031E1A-2754-7C2A-C7C1-09F9D1D47423}"/>
              </a:ext>
            </a:extLst>
          </p:cNvPr>
          <p:cNvGrpSpPr/>
          <p:nvPr/>
        </p:nvGrpSpPr>
        <p:grpSpPr>
          <a:xfrm>
            <a:off x="3576430" y="1623205"/>
            <a:ext cx="1991141" cy="1897090"/>
            <a:chOff x="3136107" y="508398"/>
            <a:chExt cx="4864894" cy="4635103"/>
          </a:xfrm>
        </p:grpSpPr>
        <p:pic>
          <p:nvPicPr>
            <p:cNvPr id="5" name="Picture 2" descr="C:\Data\000_Ambrose_Publications_presentations\2014_0530_STARR_review\01_sources\140529_04_tx_o&amp;g.png">
              <a:extLst>
                <a:ext uri="{FF2B5EF4-FFF2-40B4-BE49-F238E27FC236}">
                  <a16:creationId xmlns:a16="http://schemas.microsoft.com/office/drawing/2014/main" id="{9854D4DF-1C04-58D6-E1BD-1C0C2CF0210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6107" y="508398"/>
              <a:ext cx="4864894" cy="463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556AD9AD-3B9E-57B2-0290-B3745F3AC341}"/>
                </a:ext>
              </a:extLst>
            </p:cNvPr>
            <p:cNvSpPr>
              <a:spLocks noChangeArrowheads="1"/>
            </p:cNvSpPr>
            <p:nvPr/>
          </p:nvSpPr>
          <p:spPr bwMode="auto">
            <a:xfrm>
              <a:off x="5834063" y="531019"/>
              <a:ext cx="2018110" cy="995363"/>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7" name="Rectangle 11">
              <a:extLst>
                <a:ext uri="{FF2B5EF4-FFF2-40B4-BE49-F238E27FC236}">
                  <a16:creationId xmlns:a16="http://schemas.microsoft.com/office/drawing/2014/main" id="{278F5520-49BB-6D53-2B50-6974BF3ADB8F}"/>
                </a:ext>
              </a:extLst>
            </p:cNvPr>
            <p:cNvSpPr>
              <a:spLocks noChangeArrowheads="1"/>
            </p:cNvSpPr>
            <p:nvPr/>
          </p:nvSpPr>
          <p:spPr bwMode="auto">
            <a:xfrm>
              <a:off x="6506766" y="1488282"/>
              <a:ext cx="917972" cy="116681"/>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8" name="Rectangle 19">
              <a:extLst>
                <a:ext uri="{FF2B5EF4-FFF2-40B4-BE49-F238E27FC236}">
                  <a16:creationId xmlns:a16="http://schemas.microsoft.com/office/drawing/2014/main" id="{7C3059B3-873A-C194-9EF0-7D27D4E54EDD}"/>
                </a:ext>
              </a:extLst>
            </p:cNvPr>
            <p:cNvSpPr>
              <a:spLocks noChangeArrowheads="1"/>
            </p:cNvSpPr>
            <p:nvPr/>
          </p:nvSpPr>
          <p:spPr bwMode="auto">
            <a:xfrm>
              <a:off x="6991350" y="4133850"/>
              <a:ext cx="1009650" cy="828675"/>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9" name="Rectangle 22">
              <a:extLst>
                <a:ext uri="{FF2B5EF4-FFF2-40B4-BE49-F238E27FC236}">
                  <a16:creationId xmlns:a16="http://schemas.microsoft.com/office/drawing/2014/main" id="{47897623-F8A8-2686-BDE5-15D825736E6A}"/>
                </a:ext>
              </a:extLst>
            </p:cNvPr>
            <p:cNvSpPr>
              <a:spLocks noChangeArrowheads="1"/>
            </p:cNvSpPr>
            <p:nvPr/>
          </p:nvSpPr>
          <p:spPr bwMode="auto">
            <a:xfrm>
              <a:off x="5709047" y="4930378"/>
              <a:ext cx="1638300" cy="213122"/>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12" name="Rectangle 1">
              <a:extLst>
                <a:ext uri="{FF2B5EF4-FFF2-40B4-BE49-F238E27FC236}">
                  <a16:creationId xmlns:a16="http://schemas.microsoft.com/office/drawing/2014/main" id="{7E96323C-A0DA-C2A5-7F2A-CD9E2B737800}"/>
                </a:ext>
              </a:extLst>
            </p:cNvPr>
            <p:cNvSpPr>
              <a:spLocks noChangeArrowheads="1"/>
            </p:cNvSpPr>
            <p:nvPr/>
          </p:nvSpPr>
          <p:spPr bwMode="auto">
            <a:xfrm>
              <a:off x="3303985" y="3851673"/>
              <a:ext cx="2085975" cy="101084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13" name="Rectangle 1">
              <a:extLst>
                <a:ext uri="{FF2B5EF4-FFF2-40B4-BE49-F238E27FC236}">
                  <a16:creationId xmlns:a16="http://schemas.microsoft.com/office/drawing/2014/main" id="{ACD66ED0-39BF-9E6E-1E3E-EA0D90920894}"/>
                </a:ext>
              </a:extLst>
            </p:cNvPr>
            <p:cNvSpPr>
              <a:spLocks noChangeArrowheads="1"/>
            </p:cNvSpPr>
            <p:nvPr/>
          </p:nvSpPr>
          <p:spPr bwMode="auto">
            <a:xfrm>
              <a:off x="3529013" y="729854"/>
              <a:ext cx="685800" cy="1250156"/>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sp>
          <p:nvSpPr>
            <p:cNvPr id="19" name="Rectangle 22">
              <a:extLst>
                <a:ext uri="{FF2B5EF4-FFF2-40B4-BE49-F238E27FC236}">
                  <a16:creationId xmlns:a16="http://schemas.microsoft.com/office/drawing/2014/main" id="{A5EC9D58-9AA7-E5C3-F0D7-226EDC54DCB7}"/>
                </a:ext>
              </a:extLst>
            </p:cNvPr>
            <p:cNvSpPr>
              <a:spLocks noChangeArrowheads="1"/>
            </p:cNvSpPr>
            <p:nvPr/>
          </p:nvSpPr>
          <p:spPr bwMode="auto">
            <a:xfrm>
              <a:off x="3170635" y="2982516"/>
              <a:ext cx="601265" cy="760809"/>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defRPr sz="2400" b="1">
                  <a:solidFill>
                    <a:schemeClr val="bg1"/>
                  </a:solidFill>
                  <a:latin typeface="Tahoma" panose="020B0604030504040204" pitchFamily="34" charset="0"/>
                </a:defRPr>
              </a:lvl1pPr>
              <a:lvl2pPr marL="742950" indent="-285750">
                <a:spcBef>
                  <a:spcPct val="20000"/>
                </a:spcBef>
                <a:buChar char="•"/>
                <a:defRPr sz="2000">
                  <a:solidFill>
                    <a:schemeClr val="bg1"/>
                  </a:solidFill>
                  <a:latin typeface="Tahoma" panose="020B0604030504040204" pitchFamily="34" charset="0"/>
                </a:defRPr>
              </a:lvl2pPr>
              <a:lvl3pPr marL="1143000" indent="-228600">
                <a:spcBef>
                  <a:spcPct val="20000"/>
                </a:spcBef>
                <a:buChar char="–"/>
                <a:defRPr i="1">
                  <a:solidFill>
                    <a:schemeClr val="bg1"/>
                  </a:solidFill>
                  <a:latin typeface="Tahoma" panose="020B0604030504040204" pitchFamily="34" charset="0"/>
                </a:defRPr>
              </a:lvl3pPr>
              <a:lvl4pPr marL="1600200" indent="-228600">
                <a:spcBef>
                  <a:spcPct val="20000"/>
                </a:spcBef>
                <a:buChar char="&gt;"/>
                <a:defRPr sz="1600" i="1">
                  <a:solidFill>
                    <a:schemeClr val="bg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marR="0" lvl="0" indent="0" defTabSz="685800" eaLnBrk="0" fontAlgn="auto" latinLnBrk="0" hangingPunct="0">
                <a:lnSpc>
                  <a:spcPct val="100000"/>
                </a:lnSpc>
                <a:spcBef>
                  <a:spcPct val="0"/>
                </a:spcBef>
                <a:spcAft>
                  <a:spcPts val="0"/>
                </a:spcAft>
                <a:buClrTx/>
                <a:buSzTx/>
                <a:buFontTx/>
                <a:buNone/>
                <a:tabLst/>
                <a:defRPr/>
              </a:pPr>
              <a:endParaRPr kumimoji="0" lang="en-US" altLang="en-US" sz="1800" b="1" i="0" u="none" strike="noStrike" kern="0" cap="none" spc="0" normalizeH="0" baseline="0" noProof="0">
                <a:ln>
                  <a:noFill/>
                </a:ln>
                <a:solidFill>
                  <a:srgbClr val="FFFFFF"/>
                </a:solidFill>
                <a:effectLst/>
                <a:uLnTx/>
                <a:uFillTx/>
                <a:latin typeface="Tahoma" panose="020B0604030504040204" pitchFamily="34" charset="0"/>
              </a:endParaRPr>
            </a:p>
          </p:txBody>
        </p:sp>
      </p:grpSp>
    </p:spTree>
    <p:custDataLst>
      <p:tags r:id="rId1"/>
    </p:custDataLst>
    <p:extLst>
      <p:ext uri="{BB962C8B-B14F-4D97-AF65-F5344CB8AC3E}">
        <p14:creationId xmlns:p14="http://schemas.microsoft.com/office/powerpoint/2010/main" val="3013249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5"/>
                                        </p:tgtEl>
                                      </p:cBhvr>
                                    </p:animEffect>
                                    <p:set>
                                      <p:cBhvr>
                                        <p:cTn id="7" dur="1" fill="hold">
                                          <p:stCondLst>
                                            <p:cond delay="9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1"/>
                                        </p:tgtEl>
                                      </p:cBhvr>
                                    </p:animEffect>
                                    <p:set>
                                      <p:cBhvr>
                                        <p:cTn id="10" dur="1" fill="hold">
                                          <p:stCondLst>
                                            <p:cond delay="999"/>
                                          </p:stCondLst>
                                        </p:cTn>
                                        <p:tgtEl>
                                          <p:spTgt spid="1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6"/>
                                        </p:tgtEl>
                                      </p:cBhvr>
                                    </p:animEffect>
                                    <p:set>
                                      <p:cBhvr>
                                        <p:cTn id="13" dur="1" fill="hold">
                                          <p:stCondLst>
                                            <p:cond delay="999"/>
                                          </p:stCondLst>
                                        </p:cTn>
                                        <p:tgtEl>
                                          <p:spTgt spid="16"/>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1000"/>
                                        <p:tgtEl>
                                          <p:spTgt spid="23"/>
                                        </p:tgtEl>
                                      </p:cBhvr>
                                    </p:animEffect>
                                    <p:set>
                                      <p:cBhvr>
                                        <p:cTn id="16" dur="1" fill="hold">
                                          <p:stCondLst>
                                            <p:cond delay="999"/>
                                          </p:stCondLst>
                                        </p:cTn>
                                        <p:tgtEl>
                                          <p:spTgt spid="23"/>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1000"/>
                                        <p:tgtEl>
                                          <p:spTgt spid="17"/>
                                        </p:tgtEl>
                                      </p:cBhvr>
                                    </p:animEffect>
                                    <p:set>
                                      <p:cBhvr>
                                        <p:cTn id="19" dur="1" fill="hold">
                                          <p:stCondLst>
                                            <p:cond delay="999"/>
                                          </p:stCondLst>
                                        </p:cTn>
                                        <p:tgtEl>
                                          <p:spTgt spid="17"/>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1000"/>
                                        <p:tgtEl>
                                          <p:spTgt spid="18"/>
                                        </p:tgtEl>
                                      </p:cBhvr>
                                    </p:animEffect>
                                    <p:set>
                                      <p:cBhvr>
                                        <p:cTn id="22" dur="1" fill="hold">
                                          <p:stCondLst>
                                            <p:cond delay="999"/>
                                          </p:stCondLst>
                                        </p:cTn>
                                        <p:tgtEl>
                                          <p:spTgt spid="1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1000"/>
                                        <p:tgtEl>
                                          <p:spTgt spid="14"/>
                                        </p:tgtEl>
                                      </p:cBhvr>
                                    </p:animEffect>
                                    <p:set>
                                      <p:cBhvr>
                                        <p:cTn id="25" dur="1" fill="hold">
                                          <p:stCondLst>
                                            <p:cond delay="999"/>
                                          </p:stCondLst>
                                        </p:cTn>
                                        <p:tgtEl>
                                          <p:spTgt spid="14"/>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1000"/>
                                        <p:tgtEl>
                                          <p:spTgt spid="2"/>
                                        </p:tgtEl>
                                      </p:cBhvr>
                                    </p:animEffect>
                                    <p:set>
                                      <p:cBhvr>
                                        <p:cTn id="28"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1" grpId="0"/>
      <p:bldP spid="2" grpId="0"/>
      <p:bldP spid="2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D9149-4CFA-20F4-C557-7CFEFC13C288}"/>
            </a:ext>
          </a:extLst>
        </p:cNvPr>
        <p:cNvGrpSpPr/>
        <p:nvPr/>
      </p:nvGrpSpPr>
      <p:grpSpPr>
        <a:xfrm>
          <a:off x="0" y="0"/>
          <a:ext cx="0" cy="0"/>
          <a:chOff x="0" y="0"/>
          <a:chExt cx="0" cy="0"/>
        </a:xfrm>
      </p:grpSpPr>
      <p:grpSp>
        <p:nvGrpSpPr>
          <p:cNvPr id="353" name="Group 352">
            <a:extLst>
              <a:ext uri="{FF2B5EF4-FFF2-40B4-BE49-F238E27FC236}">
                <a16:creationId xmlns:a16="http://schemas.microsoft.com/office/drawing/2014/main" id="{566B5463-1415-5874-385A-F935F56E9091}"/>
              </a:ext>
            </a:extLst>
          </p:cNvPr>
          <p:cNvGrpSpPr/>
          <p:nvPr/>
        </p:nvGrpSpPr>
        <p:grpSpPr>
          <a:xfrm>
            <a:off x="187847" y="606425"/>
            <a:ext cx="8768307" cy="4107527"/>
            <a:chOff x="397709" y="878615"/>
            <a:chExt cx="8348582" cy="3910906"/>
          </a:xfrm>
        </p:grpSpPr>
        <p:sp>
          <p:nvSpPr>
            <p:cNvPr id="358" name="Rectangle 357">
              <a:extLst>
                <a:ext uri="{FF2B5EF4-FFF2-40B4-BE49-F238E27FC236}">
                  <a16:creationId xmlns:a16="http://schemas.microsoft.com/office/drawing/2014/main" id="{62B8073C-B673-8F2A-0793-0A13D4AA62D8}"/>
                </a:ext>
              </a:extLst>
            </p:cNvPr>
            <p:cNvSpPr/>
            <p:nvPr/>
          </p:nvSpPr>
          <p:spPr bwMode="auto">
            <a:xfrm>
              <a:off x="397709" y="878615"/>
              <a:ext cx="8348582" cy="3910906"/>
            </a:xfrm>
            <a:prstGeom prst="rect">
              <a:avLst/>
            </a:prstGeom>
            <a:solidFill>
              <a:schemeClr val="tx1">
                <a:lumMod val="50000"/>
              </a:schemeClr>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360" name="TextBox 66">
              <a:extLst>
                <a:ext uri="{FF2B5EF4-FFF2-40B4-BE49-F238E27FC236}">
                  <a16:creationId xmlns:a16="http://schemas.microsoft.com/office/drawing/2014/main" id="{C54181A8-4D6E-04EE-E879-FEF40127FC05}"/>
                </a:ext>
              </a:extLst>
            </p:cNvPr>
            <p:cNvSpPr txBox="1">
              <a:spLocks noChangeArrowheads="1"/>
            </p:cNvSpPr>
            <p:nvPr/>
          </p:nvSpPr>
          <p:spPr bwMode="auto">
            <a:xfrm>
              <a:off x="446509" y="4578965"/>
              <a:ext cx="365760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7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Source: EIA, EPM, </a:t>
              </a:r>
              <a:r>
                <a:rPr kumimoji="0" lang="en-US" altLang="en-US" sz="7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hlinkClick r:id="rId3">
                    <a:extLst>
                      <a:ext uri="{A12FA001-AC4F-418D-AE19-62706E023703}">
                        <ahyp:hlinkClr xmlns:ahyp="http://schemas.microsoft.com/office/drawing/2018/hyperlinkcolor" val="tx"/>
                      </a:ext>
                    </a:extLst>
                  </a:hlinkClick>
                </a:rPr>
                <a:t>https://www.eia.gov/totalenergy/data/monthly/pdf/mer.pdf</a:t>
              </a:r>
              <a:r>
                <a:rPr kumimoji="0" lang="en-US" altLang="en-US" sz="7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 Table 8.2</a:t>
              </a:r>
              <a:endParaRPr kumimoji="0" lang="en-US" sz="10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sp>
          <p:nvSpPr>
            <p:cNvPr id="363" name="Rectangle 362">
              <a:extLst>
                <a:ext uri="{FF2B5EF4-FFF2-40B4-BE49-F238E27FC236}">
                  <a16:creationId xmlns:a16="http://schemas.microsoft.com/office/drawing/2014/main" id="{96A770C8-EB0D-B248-4D86-1095CF054E58}"/>
                </a:ext>
              </a:extLst>
            </p:cNvPr>
            <p:cNvSpPr/>
            <p:nvPr/>
          </p:nvSpPr>
          <p:spPr bwMode="auto">
            <a:xfrm rot="10800000" flipV="1">
              <a:off x="1520964" y="1316211"/>
              <a:ext cx="7040880" cy="2834640"/>
            </a:xfrm>
            <a:prstGeom prst="rect">
              <a:avLst/>
            </a:prstGeom>
            <a:solidFill>
              <a:schemeClr val="tx1">
                <a:lumMod val="75000"/>
                <a:alpha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365" name="TextBox 136">
              <a:extLst>
                <a:ext uri="{FF2B5EF4-FFF2-40B4-BE49-F238E27FC236}">
                  <a16:creationId xmlns:a16="http://schemas.microsoft.com/office/drawing/2014/main" id="{92DE5E2F-C969-B035-F2AE-57AE7AFC3273}"/>
                </a:ext>
              </a:extLst>
            </p:cNvPr>
            <p:cNvSpPr txBox="1">
              <a:spLocks noChangeArrowheads="1"/>
            </p:cNvSpPr>
            <p:nvPr/>
          </p:nvSpPr>
          <p:spPr bwMode="auto">
            <a:xfrm>
              <a:off x="708516" y="3996963"/>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367" name="Rectangle 111">
              <a:extLst>
                <a:ext uri="{FF2B5EF4-FFF2-40B4-BE49-F238E27FC236}">
                  <a16:creationId xmlns:a16="http://schemas.microsoft.com/office/drawing/2014/main" id="{E6E5F9DA-825E-F96A-ED3F-318C8E556E04}"/>
                </a:ext>
              </a:extLst>
            </p:cNvPr>
            <p:cNvSpPr>
              <a:spLocks noChangeArrowheads="1"/>
            </p:cNvSpPr>
            <p:nvPr/>
          </p:nvSpPr>
          <p:spPr bwMode="auto">
            <a:xfrm>
              <a:off x="1953182" y="933123"/>
              <a:ext cx="5757782" cy="435424"/>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mn-cs"/>
                </a:rPr>
                <a:t>US Uranium Oxide</a:t>
              </a:r>
              <a:endParaRPr kumimoji="0" lang="en-US" sz="2800" b="1" i="1"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mn-cs"/>
              </a:endParaRPr>
            </a:p>
          </p:txBody>
        </p:sp>
        <p:cxnSp>
          <p:nvCxnSpPr>
            <p:cNvPr id="373" name="Straight Connector 372">
              <a:extLst>
                <a:ext uri="{FF2B5EF4-FFF2-40B4-BE49-F238E27FC236}">
                  <a16:creationId xmlns:a16="http://schemas.microsoft.com/office/drawing/2014/main" id="{FC9EC62C-66D8-3D81-8CE2-52F3F1E2E792}"/>
                </a:ext>
              </a:extLst>
            </p:cNvPr>
            <p:cNvCxnSpPr>
              <a:cxnSpLocks/>
            </p:cNvCxnSpPr>
            <p:nvPr/>
          </p:nvCxnSpPr>
          <p:spPr bwMode="auto">
            <a:xfrm>
              <a:off x="1520963" y="3442191"/>
              <a:ext cx="7040880" cy="0"/>
            </a:xfrm>
            <a:prstGeom prst="line">
              <a:avLst/>
            </a:prstGeom>
            <a:noFill/>
            <a:ln w="19050" cap="flat" cmpd="sng" algn="ctr">
              <a:solidFill>
                <a:schemeClr val="tx1">
                  <a:alpha val="40000"/>
                </a:schemeClr>
              </a:solidFill>
              <a:prstDash val="solid"/>
              <a:round/>
              <a:headEnd type="none" w="med" len="med"/>
              <a:tailEnd type="none" w="med" len="med"/>
            </a:ln>
            <a:effectLst/>
          </p:spPr>
        </p:cxnSp>
        <p:sp>
          <p:nvSpPr>
            <p:cNvPr id="374" name="TextBox 136">
              <a:extLst>
                <a:ext uri="{FF2B5EF4-FFF2-40B4-BE49-F238E27FC236}">
                  <a16:creationId xmlns:a16="http://schemas.microsoft.com/office/drawing/2014/main" id="{FDC6BF8C-B725-BBDB-590A-E950CCC374B0}"/>
                </a:ext>
              </a:extLst>
            </p:cNvPr>
            <p:cNvSpPr txBox="1">
              <a:spLocks noChangeArrowheads="1"/>
            </p:cNvSpPr>
            <p:nvPr/>
          </p:nvSpPr>
          <p:spPr bwMode="auto">
            <a:xfrm>
              <a:off x="702509" y="3287968"/>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375" name="Straight Connector 374">
              <a:extLst>
                <a:ext uri="{FF2B5EF4-FFF2-40B4-BE49-F238E27FC236}">
                  <a16:creationId xmlns:a16="http://schemas.microsoft.com/office/drawing/2014/main" id="{F8313DF9-8C04-7CA7-9A20-CC061B2E7A98}"/>
                </a:ext>
              </a:extLst>
            </p:cNvPr>
            <p:cNvCxnSpPr>
              <a:cxnSpLocks/>
            </p:cNvCxnSpPr>
            <p:nvPr/>
          </p:nvCxnSpPr>
          <p:spPr bwMode="auto">
            <a:xfrm>
              <a:off x="1432274" y="3442191"/>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4059521A-D4A5-3A32-D6C4-735A2172DCF9}"/>
                </a:ext>
              </a:extLst>
            </p:cNvPr>
            <p:cNvCxnSpPr>
              <a:cxnSpLocks/>
            </p:cNvCxnSpPr>
            <p:nvPr/>
          </p:nvCxnSpPr>
          <p:spPr bwMode="auto">
            <a:xfrm>
              <a:off x="1520963" y="2733531"/>
              <a:ext cx="7040880" cy="0"/>
            </a:xfrm>
            <a:prstGeom prst="line">
              <a:avLst/>
            </a:prstGeom>
            <a:noFill/>
            <a:ln w="19050" cap="flat" cmpd="sng" algn="ctr">
              <a:solidFill>
                <a:schemeClr val="tx1">
                  <a:alpha val="40000"/>
                </a:schemeClr>
              </a:solidFill>
              <a:prstDash val="solid"/>
              <a:round/>
              <a:headEnd type="none" w="med" len="med"/>
              <a:tailEnd type="none" w="med" len="med"/>
            </a:ln>
            <a:effectLst/>
          </p:spPr>
        </p:cxnSp>
        <p:sp>
          <p:nvSpPr>
            <p:cNvPr id="377" name="TextBox 136">
              <a:extLst>
                <a:ext uri="{FF2B5EF4-FFF2-40B4-BE49-F238E27FC236}">
                  <a16:creationId xmlns:a16="http://schemas.microsoft.com/office/drawing/2014/main" id="{1AF64A7D-51DB-F427-3277-152FC03C64A8}"/>
                </a:ext>
              </a:extLst>
            </p:cNvPr>
            <p:cNvSpPr txBox="1">
              <a:spLocks noChangeArrowheads="1"/>
            </p:cNvSpPr>
            <p:nvPr/>
          </p:nvSpPr>
          <p:spPr bwMode="auto">
            <a:xfrm>
              <a:off x="708516" y="2578974"/>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40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378" name="Straight Connector 377">
              <a:extLst>
                <a:ext uri="{FF2B5EF4-FFF2-40B4-BE49-F238E27FC236}">
                  <a16:creationId xmlns:a16="http://schemas.microsoft.com/office/drawing/2014/main" id="{D948B5FC-D7C6-CE5A-8757-2896D798F3D1}"/>
                </a:ext>
              </a:extLst>
            </p:cNvPr>
            <p:cNvCxnSpPr>
              <a:cxnSpLocks/>
            </p:cNvCxnSpPr>
            <p:nvPr/>
          </p:nvCxnSpPr>
          <p:spPr bwMode="auto">
            <a:xfrm>
              <a:off x="1432274" y="2733531"/>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B98AEC56-103E-7B24-8767-5CC972579E22}"/>
                </a:ext>
              </a:extLst>
            </p:cNvPr>
            <p:cNvCxnSpPr>
              <a:cxnSpLocks/>
            </p:cNvCxnSpPr>
            <p:nvPr/>
          </p:nvCxnSpPr>
          <p:spPr bwMode="auto">
            <a:xfrm>
              <a:off x="1520963" y="2024871"/>
              <a:ext cx="7040880" cy="0"/>
            </a:xfrm>
            <a:prstGeom prst="line">
              <a:avLst/>
            </a:prstGeom>
            <a:noFill/>
            <a:ln w="19050" cap="flat" cmpd="sng" algn="ctr">
              <a:solidFill>
                <a:schemeClr val="tx1">
                  <a:alpha val="40000"/>
                </a:schemeClr>
              </a:solidFill>
              <a:prstDash val="solid"/>
              <a:round/>
              <a:headEnd type="none" w="med" len="med"/>
              <a:tailEnd type="none" w="med" len="med"/>
            </a:ln>
            <a:effectLst/>
          </p:spPr>
        </p:cxnSp>
        <p:sp>
          <p:nvSpPr>
            <p:cNvPr id="380" name="TextBox 136">
              <a:extLst>
                <a:ext uri="{FF2B5EF4-FFF2-40B4-BE49-F238E27FC236}">
                  <a16:creationId xmlns:a16="http://schemas.microsoft.com/office/drawing/2014/main" id="{AD569DDB-6730-DE29-0FDE-40929BF371CD}"/>
                </a:ext>
              </a:extLst>
            </p:cNvPr>
            <p:cNvSpPr txBox="1">
              <a:spLocks noChangeArrowheads="1"/>
            </p:cNvSpPr>
            <p:nvPr/>
          </p:nvSpPr>
          <p:spPr bwMode="auto">
            <a:xfrm>
              <a:off x="708516" y="1869980"/>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60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381" name="Straight Connector 380">
              <a:extLst>
                <a:ext uri="{FF2B5EF4-FFF2-40B4-BE49-F238E27FC236}">
                  <a16:creationId xmlns:a16="http://schemas.microsoft.com/office/drawing/2014/main" id="{14775524-2D5F-91DA-579A-410929883D57}"/>
                </a:ext>
              </a:extLst>
            </p:cNvPr>
            <p:cNvCxnSpPr>
              <a:cxnSpLocks/>
            </p:cNvCxnSpPr>
            <p:nvPr/>
          </p:nvCxnSpPr>
          <p:spPr bwMode="auto">
            <a:xfrm>
              <a:off x="1432274" y="2024871"/>
              <a:ext cx="91440" cy="0"/>
            </a:xfrm>
            <a:prstGeom prst="line">
              <a:avLst/>
            </a:prstGeom>
            <a:noFill/>
            <a:ln w="12700" cap="flat" cmpd="sng" algn="ctr">
              <a:solidFill>
                <a:schemeClr val="tx1"/>
              </a:solidFill>
              <a:prstDash val="solid"/>
              <a:round/>
              <a:headEnd type="none" w="med" len="med"/>
              <a:tailEnd type="none" w="med" len="med"/>
            </a:ln>
            <a:effectLst/>
          </p:spPr>
        </p:cxnSp>
        <p:sp>
          <p:nvSpPr>
            <p:cNvPr id="382" name="TextBox 136">
              <a:extLst>
                <a:ext uri="{FF2B5EF4-FFF2-40B4-BE49-F238E27FC236}">
                  <a16:creationId xmlns:a16="http://schemas.microsoft.com/office/drawing/2014/main" id="{4169E91D-FC53-4473-2F44-90E43056B88F}"/>
                </a:ext>
              </a:extLst>
            </p:cNvPr>
            <p:cNvSpPr txBox="1">
              <a:spLocks noChangeArrowheads="1"/>
            </p:cNvSpPr>
            <p:nvPr/>
          </p:nvSpPr>
          <p:spPr bwMode="auto">
            <a:xfrm>
              <a:off x="708516" y="1160986"/>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80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383" name="Straight Connector 382">
              <a:extLst>
                <a:ext uri="{FF2B5EF4-FFF2-40B4-BE49-F238E27FC236}">
                  <a16:creationId xmlns:a16="http://schemas.microsoft.com/office/drawing/2014/main" id="{F55EEA5C-BACA-2746-FBF7-C288441DD65C}"/>
                </a:ext>
              </a:extLst>
            </p:cNvPr>
            <p:cNvCxnSpPr>
              <a:cxnSpLocks/>
            </p:cNvCxnSpPr>
            <p:nvPr/>
          </p:nvCxnSpPr>
          <p:spPr bwMode="auto">
            <a:xfrm>
              <a:off x="1432274" y="1316211"/>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EA39147C-AC18-3CFA-3F41-A55A3D7A0104}"/>
                </a:ext>
              </a:extLst>
            </p:cNvPr>
            <p:cNvCxnSpPr>
              <a:cxnSpLocks/>
            </p:cNvCxnSpPr>
            <p:nvPr/>
          </p:nvCxnSpPr>
          <p:spPr bwMode="auto">
            <a:xfrm>
              <a:off x="1520963" y="3796521"/>
              <a:ext cx="7040880" cy="0"/>
            </a:xfrm>
            <a:prstGeom prst="line">
              <a:avLst/>
            </a:prstGeom>
            <a:noFill/>
            <a:ln w="19050" cap="flat" cmpd="sng" algn="ctr">
              <a:solidFill>
                <a:schemeClr val="tx1">
                  <a:alpha val="40000"/>
                </a:schemeClr>
              </a:solidFill>
              <a:prstDash val="solid"/>
              <a:round/>
              <a:headEnd type="none" w="med" len="med"/>
              <a:tailEnd type="none" w="med" len="med"/>
            </a:ln>
            <a:effectLst/>
          </p:spPr>
        </p:cxnSp>
        <p:sp>
          <p:nvSpPr>
            <p:cNvPr id="385" name="TextBox 136">
              <a:extLst>
                <a:ext uri="{FF2B5EF4-FFF2-40B4-BE49-F238E27FC236}">
                  <a16:creationId xmlns:a16="http://schemas.microsoft.com/office/drawing/2014/main" id="{BE65C947-4384-5DF6-04B5-50AA23D11E7C}"/>
                </a:ext>
              </a:extLst>
            </p:cNvPr>
            <p:cNvSpPr txBox="1">
              <a:spLocks noChangeArrowheads="1"/>
            </p:cNvSpPr>
            <p:nvPr/>
          </p:nvSpPr>
          <p:spPr bwMode="auto">
            <a:xfrm>
              <a:off x="702509" y="3642465"/>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386" name="Straight Connector 385">
              <a:extLst>
                <a:ext uri="{FF2B5EF4-FFF2-40B4-BE49-F238E27FC236}">
                  <a16:creationId xmlns:a16="http://schemas.microsoft.com/office/drawing/2014/main" id="{0C28AADA-5060-509F-7BF9-0006D53EECB7}"/>
                </a:ext>
              </a:extLst>
            </p:cNvPr>
            <p:cNvCxnSpPr>
              <a:cxnSpLocks/>
            </p:cNvCxnSpPr>
            <p:nvPr/>
          </p:nvCxnSpPr>
          <p:spPr bwMode="auto">
            <a:xfrm>
              <a:off x="1432274" y="3796521"/>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6810A03D-0D16-E1F0-64C8-D1956D36E3F2}"/>
                </a:ext>
              </a:extLst>
            </p:cNvPr>
            <p:cNvCxnSpPr>
              <a:cxnSpLocks/>
            </p:cNvCxnSpPr>
            <p:nvPr/>
          </p:nvCxnSpPr>
          <p:spPr bwMode="auto">
            <a:xfrm>
              <a:off x="1520963" y="3087861"/>
              <a:ext cx="7040880" cy="0"/>
            </a:xfrm>
            <a:prstGeom prst="line">
              <a:avLst/>
            </a:prstGeom>
            <a:noFill/>
            <a:ln w="19050" cap="flat" cmpd="sng" algn="ctr">
              <a:solidFill>
                <a:schemeClr val="tx1">
                  <a:alpha val="40000"/>
                </a:schemeClr>
              </a:solidFill>
              <a:prstDash val="solid"/>
              <a:round/>
              <a:headEnd type="none" w="med" len="med"/>
              <a:tailEnd type="none" w="med" len="med"/>
            </a:ln>
            <a:effectLst/>
          </p:spPr>
        </p:cxnSp>
        <p:sp>
          <p:nvSpPr>
            <p:cNvPr id="388" name="TextBox 136">
              <a:extLst>
                <a:ext uri="{FF2B5EF4-FFF2-40B4-BE49-F238E27FC236}">
                  <a16:creationId xmlns:a16="http://schemas.microsoft.com/office/drawing/2014/main" id="{1683CBF1-298E-5D68-4B78-95E85C6A057A}"/>
                </a:ext>
              </a:extLst>
            </p:cNvPr>
            <p:cNvSpPr txBox="1">
              <a:spLocks noChangeArrowheads="1"/>
            </p:cNvSpPr>
            <p:nvPr/>
          </p:nvSpPr>
          <p:spPr bwMode="auto">
            <a:xfrm>
              <a:off x="702509" y="2933471"/>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30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389" name="Straight Connector 388">
              <a:extLst>
                <a:ext uri="{FF2B5EF4-FFF2-40B4-BE49-F238E27FC236}">
                  <a16:creationId xmlns:a16="http://schemas.microsoft.com/office/drawing/2014/main" id="{6865F12B-8581-633B-BB38-53F4DC0D0DB4}"/>
                </a:ext>
              </a:extLst>
            </p:cNvPr>
            <p:cNvCxnSpPr>
              <a:cxnSpLocks/>
            </p:cNvCxnSpPr>
            <p:nvPr/>
          </p:nvCxnSpPr>
          <p:spPr bwMode="auto">
            <a:xfrm>
              <a:off x="1432274" y="3087861"/>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93F76E08-D993-E709-6883-C5853CE0B25B}"/>
                </a:ext>
              </a:extLst>
            </p:cNvPr>
            <p:cNvCxnSpPr>
              <a:cxnSpLocks/>
            </p:cNvCxnSpPr>
            <p:nvPr/>
          </p:nvCxnSpPr>
          <p:spPr bwMode="auto">
            <a:xfrm>
              <a:off x="1520963" y="2379201"/>
              <a:ext cx="7040880" cy="0"/>
            </a:xfrm>
            <a:prstGeom prst="line">
              <a:avLst/>
            </a:prstGeom>
            <a:noFill/>
            <a:ln w="19050" cap="flat" cmpd="sng" algn="ctr">
              <a:solidFill>
                <a:schemeClr val="tx1">
                  <a:alpha val="40000"/>
                </a:schemeClr>
              </a:solidFill>
              <a:prstDash val="solid"/>
              <a:round/>
              <a:headEnd type="none" w="med" len="med"/>
              <a:tailEnd type="none" w="med" len="med"/>
            </a:ln>
            <a:effectLst/>
          </p:spPr>
        </p:cxnSp>
        <p:sp>
          <p:nvSpPr>
            <p:cNvPr id="391" name="TextBox 136">
              <a:extLst>
                <a:ext uri="{FF2B5EF4-FFF2-40B4-BE49-F238E27FC236}">
                  <a16:creationId xmlns:a16="http://schemas.microsoft.com/office/drawing/2014/main" id="{1F6E17F7-D13B-BAB3-CF7C-7811EA752168}"/>
                </a:ext>
              </a:extLst>
            </p:cNvPr>
            <p:cNvSpPr txBox="1">
              <a:spLocks noChangeArrowheads="1"/>
            </p:cNvSpPr>
            <p:nvPr/>
          </p:nvSpPr>
          <p:spPr bwMode="auto">
            <a:xfrm>
              <a:off x="702509" y="2224477"/>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50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392" name="Straight Connector 391">
              <a:extLst>
                <a:ext uri="{FF2B5EF4-FFF2-40B4-BE49-F238E27FC236}">
                  <a16:creationId xmlns:a16="http://schemas.microsoft.com/office/drawing/2014/main" id="{FC91606B-CD08-5FBB-EE82-3C0DF52034BA}"/>
                </a:ext>
              </a:extLst>
            </p:cNvPr>
            <p:cNvCxnSpPr>
              <a:cxnSpLocks/>
            </p:cNvCxnSpPr>
            <p:nvPr/>
          </p:nvCxnSpPr>
          <p:spPr bwMode="auto">
            <a:xfrm>
              <a:off x="1432274" y="2379201"/>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85DBC5DA-763B-4EB4-233C-AD42AC557FE7}"/>
                </a:ext>
              </a:extLst>
            </p:cNvPr>
            <p:cNvCxnSpPr>
              <a:cxnSpLocks/>
            </p:cNvCxnSpPr>
            <p:nvPr/>
          </p:nvCxnSpPr>
          <p:spPr bwMode="auto">
            <a:xfrm>
              <a:off x="1520963" y="1670541"/>
              <a:ext cx="7040880" cy="0"/>
            </a:xfrm>
            <a:prstGeom prst="line">
              <a:avLst/>
            </a:prstGeom>
            <a:noFill/>
            <a:ln w="19050" cap="flat" cmpd="sng" algn="ctr">
              <a:solidFill>
                <a:schemeClr val="tx1">
                  <a:alpha val="40000"/>
                </a:schemeClr>
              </a:solidFill>
              <a:prstDash val="solid"/>
              <a:round/>
              <a:headEnd type="none" w="med" len="med"/>
              <a:tailEnd type="none" w="med" len="med"/>
            </a:ln>
            <a:effectLst/>
          </p:spPr>
        </p:cxnSp>
        <p:sp>
          <p:nvSpPr>
            <p:cNvPr id="394" name="TextBox 136">
              <a:extLst>
                <a:ext uri="{FF2B5EF4-FFF2-40B4-BE49-F238E27FC236}">
                  <a16:creationId xmlns:a16="http://schemas.microsoft.com/office/drawing/2014/main" id="{3913DAA3-63C1-CA4E-AAC9-0ED6CBA0B471}"/>
                </a:ext>
              </a:extLst>
            </p:cNvPr>
            <p:cNvSpPr txBox="1">
              <a:spLocks noChangeArrowheads="1"/>
            </p:cNvSpPr>
            <p:nvPr/>
          </p:nvSpPr>
          <p:spPr bwMode="auto">
            <a:xfrm>
              <a:off x="702509" y="1515483"/>
              <a:ext cx="761117" cy="30777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70</a:t>
              </a:r>
              <a:endParaRPr kumimoji="0" lang="en-US" sz="14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395" name="Straight Connector 394">
              <a:extLst>
                <a:ext uri="{FF2B5EF4-FFF2-40B4-BE49-F238E27FC236}">
                  <a16:creationId xmlns:a16="http://schemas.microsoft.com/office/drawing/2014/main" id="{26E79411-FC3A-AFC1-26D2-5BA7793E1353}"/>
                </a:ext>
              </a:extLst>
            </p:cNvPr>
            <p:cNvCxnSpPr>
              <a:cxnSpLocks/>
            </p:cNvCxnSpPr>
            <p:nvPr/>
          </p:nvCxnSpPr>
          <p:spPr bwMode="auto">
            <a:xfrm>
              <a:off x="1432274" y="1670541"/>
              <a:ext cx="91440" cy="0"/>
            </a:xfrm>
            <a:prstGeom prst="line">
              <a:avLst/>
            </a:prstGeom>
            <a:noFill/>
            <a:ln w="12700" cap="flat" cmpd="sng" algn="ctr">
              <a:solidFill>
                <a:schemeClr val="tx1"/>
              </a:solidFill>
              <a:prstDash val="solid"/>
              <a:round/>
              <a:headEnd type="none" w="med" len="med"/>
              <a:tailEnd type="none" w="med" len="med"/>
            </a:ln>
            <a:effectLst/>
          </p:spPr>
        </p:cxnSp>
        <p:sp>
          <p:nvSpPr>
            <p:cNvPr id="396" name="TextBox 136">
              <a:extLst>
                <a:ext uri="{FF2B5EF4-FFF2-40B4-BE49-F238E27FC236}">
                  <a16:creationId xmlns:a16="http://schemas.microsoft.com/office/drawing/2014/main" id="{93E30ADD-EEFA-916F-1583-DC70B1F604CD}"/>
                </a:ext>
              </a:extLst>
            </p:cNvPr>
            <p:cNvSpPr txBox="1">
              <a:spLocks noChangeArrowheads="1"/>
            </p:cNvSpPr>
            <p:nvPr/>
          </p:nvSpPr>
          <p:spPr bwMode="auto">
            <a:xfrm rot="16200000">
              <a:off x="1939280" y="4286612"/>
              <a:ext cx="580502" cy="292388"/>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1955</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397" name="TextBox 136">
              <a:extLst>
                <a:ext uri="{FF2B5EF4-FFF2-40B4-BE49-F238E27FC236}">
                  <a16:creationId xmlns:a16="http://schemas.microsoft.com/office/drawing/2014/main" id="{8DEADD3A-B577-2760-22F4-836860995976}"/>
                </a:ext>
              </a:extLst>
            </p:cNvPr>
            <p:cNvSpPr txBox="1">
              <a:spLocks noChangeArrowheads="1"/>
            </p:cNvSpPr>
            <p:nvPr/>
          </p:nvSpPr>
          <p:spPr bwMode="auto">
            <a:xfrm rot="16200000">
              <a:off x="2876570" y="4286612"/>
              <a:ext cx="580502" cy="292388"/>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1965</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398" name="TextBox 136">
              <a:extLst>
                <a:ext uri="{FF2B5EF4-FFF2-40B4-BE49-F238E27FC236}">
                  <a16:creationId xmlns:a16="http://schemas.microsoft.com/office/drawing/2014/main" id="{DC51630C-1495-62CD-955B-E6FA5C572B01}"/>
                </a:ext>
              </a:extLst>
            </p:cNvPr>
            <p:cNvSpPr txBox="1">
              <a:spLocks noChangeArrowheads="1"/>
            </p:cNvSpPr>
            <p:nvPr/>
          </p:nvSpPr>
          <p:spPr bwMode="auto">
            <a:xfrm rot="16200000">
              <a:off x="3813860" y="4286612"/>
              <a:ext cx="580502" cy="292388"/>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1975</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399" name="TextBox 136">
              <a:extLst>
                <a:ext uri="{FF2B5EF4-FFF2-40B4-BE49-F238E27FC236}">
                  <a16:creationId xmlns:a16="http://schemas.microsoft.com/office/drawing/2014/main" id="{C0E66429-A1DA-65C7-BEF9-6CAD26EC4EB8}"/>
                </a:ext>
              </a:extLst>
            </p:cNvPr>
            <p:cNvSpPr txBox="1">
              <a:spLocks noChangeArrowheads="1"/>
            </p:cNvSpPr>
            <p:nvPr/>
          </p:nvSpPr>
          <p:spPr bwMode="auto">
            <a:xfrm rot="16200000">
              <a:off x="4751150" y="4286612"/>
              <a:ext cx="580502" cy="292388"/>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1985</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400" name="TextBox 136">
              <a:extLst>
                <a:ext uri="{FF2B5EF4-FFF2-40B4-BE49-F238E27FC236}">
                  <a16:creationId xmlns:a16="http://schemas.microsoft.com/office/drawing/2014/main" id="{C45535F4-86D6-E0CB-150A-525478063BB9}"/>
                </a:ext>
              </a:extLst>
            </p:cNvPr>
            <p:cNvSpPr txBox="1">
              <a:spLocks noChangeArrowheads="1"/>
            </p:cNvSpPr>
            <p:nvPr/>
          </p:nvSpPr>
          <p:spPr bwMode="auto">
            <a:xfrm rot="16200000">
              <a:off x="5688440" y="4286612"/>
              <a:ext cx="580502" cy="292388"/>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1995</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401" name="TextBox 136">
              <a:extLst>
                <a:ext uri="{FF2B5EF4-FFF2-40B4-BE49-F238E27FC236}">
                  <a16:creationId xmlns:a16="http://schemas.microsoft.com/office/drawing/2014/main" id="{B2B376DD-D161-5AA2-BD87-2D1FA683680D}"/>
                </a:ext>
              </a:extLst>
            </p:cNvPr>
            <p:cNvSpPr txBox="1">
              <a:spLocks noChangeArrowheads="1"/>
            </p:cNvSpPr>
            <p:nvPr/>
          </p:nvSpPr>
          <p:spPr bwMode="auto">
            <a:xfrm rot="16200000">
              <a:off x="6625730" y="4286612"/>
              <a:ext cx="580502" cy="292388"/>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2005</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402" name="TextBox 401">
              <a:extLst>
                <a:ext uri="{FF2B5EF4-FFF2-40B4-BE49-F238E27FC236}">
                  <a16:creationId xmlns:a16="http://schemas.microsoft.com/office/drawing/2014/main" id="{823257FE-4D75-B893-490E-35C98BFD64BE}"/>
                </a:ext>
              </a:extLst>
            </p:cNvPr>
            <p:cNvSpPr txBox="1">
              <a:spLocks noChangeArrowheads="1"/>
            </p:cNvSpPr>
            <p:nvPr/>
          </p:nvSpPr>
          <p:spPr bwMode="auto">
            <a:xfrm rot="16200000">
              <a:off x="7563020" y="4286612"/>
              <a:ext cx="580502" cy="292388"/>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2015</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nvGrpSpPr>
            <p:cNvPr id="403" name="Group 402">
              <a:extLst>
                <a:ext uri="{FF2B5EF4-FFF2-40B4-BE49-F238E27FC236}">
                  <a16:creationId xmlns:a16="http://schemas.microsoft.com/office/drawing/2014/main" id="{523DEA00-BF5D-E9C5-A45A-3D0A8BD315A7}"/>
                </a:ext>
              </a:extLst>
            </p:cNvPr>
            <p:cNvGrpSpPr/>
            <p:nvPr/>
          </p:nvGrpSpPr>
          <p:grpSpPr>
            <a:xfrm>
              <a:off x="1673003" y="1626909"/>
              <a:ext cx="6757416" cy="2514600"/>
              <a:chOff x="1275294" y="1824223"/>
              <a:chExt cx="6757416" cy="2514600"/>
            </a:xfrm>
            <a:solidFill>
              <a:schemeClr val="accent2">
                <a:lumMod val="20000"/>
                <a:lumOff val="80000"/>
              </a:schemeClr>
            </a:solidFill>
            <a:effectLst>
              <a:outerShdw blurRad="50800" dist="38100" dir="2700000" algn="tl" rotWithShape="0">
                <a:prstClr val="black">
                  <a:alpha val="40000"/>
                </a:prstClr>
              </a:outerShdw>
            </a:effectLst>
          </p:grpSpPr>
          <p:sp>
            <p:nvSpPr>
              <p:cNvPr id="412" name="Freeform: Shape 411">
                <a:extLst>
                  <a:ext uri="{FF2B5EF4-FFF2-40B4-BE49-F238E27FC236}">
                    <a16:creationId xmlns:a16="http://schemas.microsoft.com/office/drawing/2014/main" id="{6B9B3E6F-F7F8-6472-3F1E-3E6C5ED2717D}"/>
                  </a:ext>
                </a:extLst>
              </p:cNvPr>
              <p:cNvSpPr/>
              <p:nvPr/>
            </p:nvSpPr>
            <p:spPr>
              <a:xfrm>
                <a:off x="1275294" y="1824223"/>
                <a:ext cx="1691334" cy="2514063"/>
              </a:xfrm>
              <a:custGeom>
                <a:avLst/>
                <a:gdLst>
                  <a:gd name="connsiteX0" fmla="*/ 982028 w 1138046"/>
                  <a:gd name="connsiteY0" fmla="*/ 741712 h 1337976"/>
                  <a:gd name="connsiteX1" fmla="*/ 948500 w 1138046"/>
                  <a:gd name="connsiteY1" fmla="*/ 671989 h 1337976"/>
                  <a:gd name="connsiteX2" fmla="*/ 937355 w 1138046"/>
                  <a:gd name="connsiteY2" fmla="*/ 628840 h 1337976"/>
                  <a:gd name="connsiteX3" fmla="*/ 881443 w 1138046"/>
                  <a:gd name="connsiteY3" fmla="*/ 389192 h 1337976"/>
                  <a:gd name="connsiteX4" fmla="*/ 819150 w 1138046"/>
                  <a:gd name="connsiteY4" fmla="*/ 250793 h 1337976"/>
                  <a:gd name="connsiteX5" fmla="*/ 756857 w 1138046"/>
                  <a:gd name="connsiteY5" fmla="*/ 144875 h 1337976"/>
                  <a:gd name="connsiteX6" fmla="*/ 691801 w 1138046"/>
                  <a:gd name="connsiteY6" fmla="*/ 0 h 1337976"/>
                  <a:gd name="connsiteX7" fmla="*/ 628936 w 1138046"/>
                  <a:gd name="connsiteY7" fmla="*/ 46292 h 1337976"/>
                  <a:gd name="connsiteX8" fmla="*/ 565023 w 1138046"/>
                  <a:gd name="connsiteY8" fmla="*/ 265652 h 1337976"/>
                  <a:gd name="connsiteX9" fmla="*/ 533114 w 1138046"/>
                  <a:gd name="connsiteY9" fmla="*/ 480727 h 1337976"/>
                  <a:gd name="connsiteX10" fmla="*/ 502729 w 1138046"/>
                  <a:gd name="connsiteY10" fmla="*/ 700088 h 1337976"/>
                  <a:gd name="connsiteX11" fmla="*/ 465487 w 1138046"/>
                  <a:gd name="connsiteY11" fmla="*/ 811911 h 1337976"/>
                  <a:gd name="connsiteX12" fmla="*/ 423386 w 1138046"/>
                  <a:gd name="connsiteY12" fmla="*/ 941832 h 1337976"/>
                  <a:gd name="connsiteX13" fmla="*/ 377095 w 1138046"/>
                  <a:gd name="connsiteY13" fmla="*/ 1100519 h 1337976"/>
                  <a:gd name="connsiteX14" fmla="*/ 313182 w 1138046"/>
                  <a:gd name="connsiteY14" fmla="*/ 1158526 h 1337976"/>
                  <a:gd name="connsiteX15" fmla="*/ 250317 w 1138046"/>
                  <a:gd name="connsiteY15" fmla="*/ 1227201 h 1337976"/>
                  <a:gd name="connsiteX16" fmla="*/ 189643 w 1138046"/>
                  <a:gd name="connsiteY16" fmla="*/ 1202722 h 1337976"/>
                  <a:gd name="connsiteX17" fmla="*/ 125730 w 1138046"/>
                  <a:gd name="connsiteY17" fmla="*/ 1200055 h 1337976"/>
                  <a:gd name="connsiteX18" fmla="*/ 74581 w 1138046"/>
                  <a:gd name="connsiteY18" fmla="*/ 1216533 h 1337976"/>
                  <a:gd name="connsiteX19" fmla="*/ 0 w 1138046"/>
                  <a:gd name="connsiteY19" fmla="*/ 1253395 h 1337976"/>
                  <a:gd name="connsiteX20" fmla="*/ 0 w 1138046"/>
                  <a:gd name="connsiteY20" fmla="*/ 1337977 h 1337976"/>
                  <a:gd name="connsiteX21" fmla="*/ 137351 w 1138046"/>
                  <a:gd name="connsiteY21" fmla="*/ 1311307 h 1337976"/>
                  <a:gd name="connsiteX22" fmla="*/ 224123 w 1138046"/>
                  <a:gd name="connsiteY22" fmla="*/ 1305973 h 1337976"/>
                  <a:gd name="connsiteX23" fmla="*/ 306610 w 1138046"/>
                  <a:gd name="connsiteY23" fmla="*/ 1284161 h 1337976"/>
                  <a:gd name="connsiteX24" fmla="*/ 381191 w 1138046"/>
                  <a:gd name="connsiteY24" fmla="*/ 1233011 h 1337976"/>
                  <a:gd name="connsiteX25" fmla="*/ 451961 w 1138046"/>
                  <a:gd name="connsiteY25" fmla="*/ 1097756 h 1337976"/>
                  <a:gd name="connsiteX26" fmla="*/ 507873 w 1138046"/>
                  <a:gd name="connsiteY26" fmla="*/ 1012031 h 1337976"/>
                  <a:gd name="connsiteX27" fmla="*/ 627698 w 1138046"/>
                  <a:gd name="connsiteY27" fmla="*/ 732473 h 1337976"/>
                  <a:gd name="connsiteX28" fmla="*/ 694277 w 1138046"/>
                  <a:gd name="connsiteY28" fmla="*/ 675989 h 1337976"/>
                  <a:gd name="connsiteX29" fmla="*/ 820960 w 1138046"/>
                  <a:gd name="connsiteY29" fmla="*/ 700469 h 1337976"/>
                  <a:gd name="connsiteX30" fmla="*/ 879539 w 1138046"/>
                  <a:gd name="connsiteY30" fmla="*/ 802196 h 1337976"/>
                  <a:gd name="connsiteX31" fmla="*/ 935450 w 1138046"/>
                  <a:gd name="connsiteY31" fmla="*/ 880967 h 1337976"/>
                  <a:gd name="connsiteX32" fmla="*/ 1006221 w 1138046"/>
                  <a:gd name="connsiteY32" fmla="*/ 946499 h 1337976"/>
                  <a:gd name="connsiteX33" fmla="*/ 1070610 w 1138046"/>
                  <a:gd name="connsiteY33" fmla="*/ 946499 h 1337976"/>
                  <a:gd name="connsiteX34" fmla="*/ 1138047 w 1138046"/>
                  <a:gd name="connsiteY34" fmla="*/ 920115 h 1337976"/>
                  <a:gd name="connsiteX35" fmla="*/ 1008316 w 1138046"/>
                  <a:gd name="connsiteY35" fmla="*/ 797338 h 1337976"/>
                  <a:gd name="connsiteX36" fmla="*/ 981647 w 1138046"/>
                  <a:gd name="connsiteY36" fmla="*/ 741426 h 1337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38046" h="1337976">
                    <a:moveTo>
                      <a:pt x="982028" y="741712"/>
                    </a:moveTo>
                    <a:cubicBezTo>
                      <a:pt x="982028" y="741712"/>
                      <a:pt x="950595" y="675704"/>
                      <a:pt x="948500" y="671989"/>
                    </a:cubicBezTo>
                    <a:cubicBezTo>
                      <a:pt x="946404" y="668274"/>
                      <a:pt x="937355" y="628840"/>
                      <a:pt x="937355" y="628840"/>
                    </a:cubicBezTo>
                    <a:lnTo>
                      <a:pt x="881443" y="389192"/>
                    </a:lnTo>
                    <a:lnTo>
                      <a:pt x="819150" y="250793"/>
                    </a:lnTo>
                    <a:lnTo>
                      <a:pt x="756857" y="144875"/>
                    </a:lnTo>
                    <a:lnTo>
                      <a:pt x="691801" y="0"/>
                    </a:lnTo>
                    <a:lnTo>
                      <a:pt x="628936" y="46292"/>
                    </a:lnTo>
                    <a:cubicBezTo>
                      <a:pt x="628936" y="46292"/>
                      <a:pt x="570357" y="251269"/>
                      <a:pt x="565023" y="265652"/>
                    </a:cubicBezTo>
                    <a:cubicBezTo>
                      <a:pt x="559689" y="280035"/>
                      <a:pt x="540544" y="444532"/>
                      <a:pt x="533114" y="480727"/>
                    </a:cubicBezTo>
                    <a:cubicBezTo>
                      <a:pt x="525685" y="516922"/>
                      <a:pt x="502729" y="700088"/>
                      <a:pt x="502729" y="700088"/>
                    </a:cubicBezTo>
                    <a:lnTo>
                      <a:pt x="465487" y="811911"/>
                    </a:lnTo>
                    <a:lnTo>
                      <a:pt x="423386" y="941832"/>
                    </a:lnTo>
                    <a:lnTo>
                      <a:pt x="377095" y="1100519"/>
                    </a:lnTo>
                    <a:lnTo>
                      <a:pt x="313182" y="1158526"/>
                    </a:lnTo>
                    <a:lnTo>
                      <a:pt x="250317" y="1227201"/>
                    </a:lnTo>
                    <a:lnTo>
                      <a:pt x="189643" y="1202722"/>
                    </a:lnTo>
                    <a:lnTo>
                      <a:pt x="125730" y="1200055"/>
                    </a:lnTo>
                    <a:lnTo>
                      <a:pt x="74581" y="1216533"/>
                    </a:lnTo>
                    <a:lnTo>
                      <a:pt x="0" y="1253395"/>
                    </a:lnTo>
                    <a:lnTo>
                      <a:pt x="0" y="1337977"/>
                    </a:lnTo>
                    <a:cubicBezTo>
                      <a:pt x="0" y="1337977"/>
                      <a:pt x="117158" y="1311878"/>
                      <a:pt x="137351" y="1311307"/>
                    </a:cubicBezTo>
                    <a:cubicBezTo>
                      <a:pt x="157544" y="1310735"/>
                      <a:pt x="196406" y="1311878"/>
                      <a:pt x="224123" y="1305973"/>
                    </a:cubicBezTo>
                    <a:cubicBezTo>
                      <a:pt x="251841" y="1300163"/>
                      <a:pt x="285845" y="1289971"/>
                      <a:pt x="306610" y="1284161"/>
                    </a:cubicBezTo>
                    <a:cubicBezTo>
                      <a:pt x="327374" y="1278350"/>
                      <a:pt x="376333" y="1239964"/>
                      <a:pt x="381191" y="1233011"/>
                    </a:cubicBezTo>
                    <a:cubicBezTo>
                      <a:pt x="385953" y="1226058"/>
                      <a:pt x="444056" y="1110520"/>
                      <a:pt x="451961" y="1097756"/>
                    </a:cubicBezTo>
                    <a:cubicBezTo>
                      <a:pt x="459867" y="1084993"/>
                      <a:pt x="507873" y="1012031"/>
                      <a:pt x="507873" y="1012031"/>
                    </a:cubicBezTo>
                    <a:lnTo>
                      <a:pt x="627698" y="732473"/>
                    </a:lnTo>
                    <a:lnTo>
                      <a:pt x="694277" y="675989"/>
                    </a:lnTo>
                    <a:lnTo>
                      <a:pt x="820960" y="700469"/>
                    </a:lnTo>
                    <a:lnTo>
                      <a:pt x="879539" y="802196"/>
                    </a:lnTo>
                    <a:lnTo>
                      <a:pt x="935450" y="880967"/>
                    </a:lnTo>
                    <a:lnTo>
                      <a:pt x="1006221" y="946499"/>
                    </a:lnTo>
                    <a:lnTo>
                      <a:pt x="1070610" y="946499"/>
                    </a:lnTo>
                    <a:lnTo>
                      <a:pt x="1138047" y="920115"/>
                    </a:lnTo>
                    <a:lnTo>
                      <a:pt x="1008316" y="797338"/>
                    </a:lnTo>
                    <a:lnTo>
                      <a:pt x="981647" y="741426"/>
                    </a:lnTo>
                    <a:close/>
                  </a:path>
                </a:pathLst>
              </a:custGeom>
              <a:grpFill/>
              <a:ln w="6350" cap="flat">
                <a:solidFill>
                  <a:srgbClr val="1C1C1A"/>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13" name="Freeform: Shape 412">
                <a:extLst>
                  <a:ext uri="{FF2B5EF4-FFF2-40B4-BE49-F238E27FC236}">
                    <a16:creationId xmlns:a16="http://schemas.microsoft.com/office/drawing/2014/main" id="{3794133F-3803-F239-218E-8F8CE55F8BE4}"/>
                  </a:ext>
                </a:extLst>
              </p:cNvPr>
              <p:cNvSpPr/>
              <p:nvPr/>
            </p:nvSpPr>
            <p:spPr>
              <a:xfrm>
                <a:off x="3624168" y="1916215"/>
                <a:ext cx="4408542" cy="2422608"/>
              </a:xfrm>
              <a:custGeom>
                <a:avLst/>
                <a:gdLst>
                  <a:gd name="connsiteX0" fmla="*/ 2910078 w 2966370"/>
                  <a:gd name="connsiteY0" fmla="*/ 550069 h 1289304"/>
                  <a:gd name="connsiteX1" fmla="*/ 2847594 w 2966370"/>
                  <a:gd name="connsiteY1" fmla="*/ 481203 h 1289304"/>
                  <a:gd name="connsiteX2" fmla="*/ 2774442 w 2966370"/>
                  <a:gd name="connsiteY2" fmla="*/ 481203 h 1289304"/>
                  <a:gd name="connsiteX3" fmla="*/ 2717673 w 2966370"/>
                  <a:gd name="connsiteY3" fmla="*/ 457105 h 1289304"/>
                  <a:gd name="connsiteX4" fmla="*/ 2655189 w 2966370"/>
                  <a:gd name="connsiteY4" fmla="*/ 295942 h 1289304"/>
                  <a:gd name="connsiteX5" fmla="*/ 2589181 w 2966370"/>
                  <a:gd name="connsiteY5" fmla="*/ 25432 h 1289304"/>
                  <a:gd name="connsiteX6" fmla="*/ 2527459 w 2966370"/>
                  <a:gd name="connsiteY6" fmla="*/ 142589 h 1289304"/>
                  <a:gd name="connsiteX7" fmla="*/ 2467832 w 2966370"/>
                  <a:gd name="connsiteY7" fmla="*/ 123444 h 1289304"/>
                  <a:gd name="connsiteX8" fmla="*/ 2399633 w 2966370"/>
                  <a:gd name="connsiteY8" fmla="*/ 160401 h 1289304"/>
                  <a:gd name="connsiteX9" fmla="*/ 2336483 w 2966370"/>
                  <a:gd name="connsiteY9" fmla="*/ 195167 h 1289304"/>
                  <a:gd name="connsiteX10" fmla="*/ 2277523 w 2966370"/>
                  <a:gd name="connsiteY10" fmla="*/ 174593 h 1289304"/>
                  <a:gd name="connsiteX11" fmla="*/ 2214372 w 2966370"/>
                  <a:gd name="connsiteY11" fmla="*/ 116396 h 1289304"/>
                  <a:gd name="connsiteX12" fmla="*/ 2149031 w 2966370"/>
                  <a:gd name="connsiteY12" fmla="*/ 144113 h 1289304"/>
                  <a:gd name="connsiteX13" fmla="*/ 2083689 w 2966370"/>
                  <a:gd name="connsiteY13" fmla="*/ 190976 h 1289304"/>
                  <a:gd name="connsiteX14" fmla="*/ 2019776 w 2966370"/>
                  <a:gd name="connsiteY14" fmla="*/ 0 h 1289304"/>
                  <a:gd name="connsiteX15" fmla="*/ 1963007 w 2966370"/>
                  <a:gd name="connsiteY15" fmla="*/ 9239 h 1289304"/>
                  <a:gd name="connsiteX16" fmla="*/ 1896237 w 2966370"/>
                  <a:gd name="connsiteY16" fmla="*/ 9239 h 1289304"/>
                  <a:gd name="connsiteX17" fmla="*/ 1830229 w 2966370"/>
                  <a:gd name="connsiteY17" fmla="*/ 261938 h 1289304"/>
                  <a:gd name="connsiteX18" fmla="*/ 1767078 w 2966370"/>
                  <a:gd name="connsiteY18" fmla="*/ 261938 h 1289304"/>
                  <a:gd name="connsiteX19" fmla="*/ 1706023 w 2966370"/>
                  <a:gd name="connsiteY19" fmla="*/ 366998 h 1289304"/>
                  <a:gd name="connsiteX20" fmla="*/ 1643539 w 2966370"/>
                  <a:gd name="connsiteY20" fmla="*/ 374809 h 1289304"/>
                  <a:gd name="connsiteX21" fmla="*/ 1580388 w 2966370"/>
                  <a:gd name="connsiteY21" fmla="*/ 309467 h 1289304"/>
                  <a:gd name="connsiteX22" fmla="*/ 1511522 w 2966370"/>
                  <a:gd name="connsiteY22" fmla="*/ 387572 h 1289304"/>
                  <a:gd name="connsiteX23" fmla="*/ 1452563 w 2966370"/>
                  <a:gd name="connsiteY23" fmla="*/ 384048 h 1289304"/>
                  <a:gd name="connsiteX24" fmla="*/ 1387983 w 2966370"/>
                  <a:gd name="connsiteY24" fmla="*/ 320897 h 1289304"/>
                  <a:gd name="connsiteX25" fmla="*/ 1325499 w 2966370"/>
                  <a:gd name="connsiteY25" fmla="*/ 408242 h 1289304"/>
                  <a:gd name="connsiteX26" fmla="*/ 1265873 w 2966370"/>
                  <a:gd name="connsiteY26" fmla="*/ 538829 h 1289304"/>
                  <a:gd name="connsiteX27" fmla="*/ 1199102 w 2966370"/>
                  <a:gd name="connsiteY27" fmla="*/ 840581 h 1289304"/>
                  <a:gd name="connsiteX28" fmla="*/ 1135189 w 2966370"/>
                  <a:gd name="connsiteY28" fmla="*/ 750380 h 1289304"/>
                  <a:gd name="connsiteX29" fmla="*/ 1070610 w 2966370"/>
                  <a:gd name="connsiteY29" fmla="*/ 835533 h 1289304"/>
                  <a:gd name="connsiteX30" fmla="*/ 1008126 w 2966370"/>
                  <a:gd name="connsiteY30" fmla="*/ 680752 h 1289304"/>
                  <a:gd name="connsiteX31" fmla="*/ 945642 w 2966370"/>
                  <a:gd name="connsiteY31" fmla="*/ 786575 h 1289304"/>
                  <a:gd name="connsiteX32" fmla="*/ 884587 w 2966370"/>
                  <a:gd name="connsiteY32" fmla="*/ 746855 h 1289304"/>
                  <a:gd name="connsiteX33" fmla="*/ 762476 w 2966370"/>
                  <a:gd name="connsiteY33" fmla="*/ 779526 h 1289304"/>
                  <a:gd name="connsiteX34" fmla="*/ 695706 w 2966370"/>
                  <a:gd name="connsiteY34" fmla="*/ 861155 h 1289304"/>
                  <a:gd name="connsiteX35" fmla="*/ 631126 w 2966370"/>
                  <a:gd name="connsiteY35" fmla="*/ 777335 h 1289304"/>
                  <a:gd name="connsiteX36" fmla="*/ 564356 w 2966370"/>
                  <a:gd name="connsiteY36" fmla="*/ 742569 h 1289304"/>
                  <a:gd name="connsiteX37" fmla="*/ 500443 w 2966370"/>
                  <a:gd name="connsiteY37" fmla="*/ 464249 h 1289304"/>
                  <a:gd name="connsiteX38" fmla="*/ 435864 w 2966370"/>
                  <a:gd name="connsiteY38" fmla="*/ 442913 h 1289304"/>
                  <a:gd name="connsiteX39" fmla="*/ 376904 w 2966370"/>
                  <a:gd name="connsiteY39" fmla="*/ 398907 h 1289304"/>
                  <a:gd name="connsiteX40" fmla="*/ 314420 w 2966370"/>
                  <a:gd name="connsiteY40" fmla="*/ 531686 h 1289304"/>
                  <a:gd name="connsiteX41" fmla="*/ 251269 w 2966370"/>
                  <a:gd name="connsiteY41" fmla="*/ 501206 h 1289304"/>
                  <a:gd name="connsiteX42" fmla="*/ 132683 w 2966370"/>
                  <a:gd name="connsiteY42" fmla="*/ 735521 h 1289304"/>
                  <a:gd name="connsiteX43" fmla="*/ 63151 w 2966370"/>
                  <a:gd name="connsiteY43" fmla="*/ 831342 h 1289304"/>
                  <a:gd name="connsiteX44" fmla="*/ 0 w 2966370"/>
                  <a:gd name="connsiteY44" fmla="*/ 861727 h 1289304"/>
                  <a:gd name="connsiteX45" fmla="*/ 63913 w 2966370"/>
                  <a:gd name="connsiteY45" fmla="*/ 859631 h 1289304"/>
                  <a:gd name="connsiteX46" fmla="*/ 121444 w 2966370"/>
                  <a:gd name="connsiteY46" fmla="*/ 818674 h 1289304"/>
                  <a:gd name="connsiteX47" fmla="*/ 190119 w 2966370"/>
                  <a:gd name="connsiteY47" fmla="*/ 725996 h 1289304"/>
                  <a:gd name="connsiteX48" fmla="*/ 249174 w 2966370"/>
                  <a:gd name="connsiteY48" fmla="*/ 594455 h 1289304"/>
                  <a:gd name="connsiteX49" fmla="*/ 315754 w 2966370"/>
                  <a:gd name="connsiteY49" fmla="*/ 587502 h 1289304"/>
                  <a:gd name="connsiteX50" fmla="*/ 357854 w 2966370"/>
                  <a:gd name="connsiteY50" fmla="*/ 511397 h 1289304"/>
                  <a:gd name="connsiteX51" fmla="*/ 377000 w 2966370"/>
                  <a:gd name="connsiteY51" fmla="*/ 475679 h 1289304"/>
                  <a:gd name="connsiteX52" fmla="*/ 408908 w 2966370"/>
                  <a:gd name="connsiteY52" fmla="*/ 521970 h 1289304"/>
                  <a:gd name="connsiteX53" fmla="*/ 439293 w 2966370"/>
                  <a:gd name="connsiteY53" fmla="*/ 569881 h 1289304"/>
                  <a:gd name="connsiteX54" fmla="*/ 505873 w 2966370"/>
                  <a:gd name="connsiteY54" fmla="*/ 781812 h 1289304"/>
                  <a:gd name="connsiteX55" fmla="*/ 577215 w 2966370"/>
                  <a:gd name="connsiteY55" fmla="*/ 916019 h 1289304"/>
                  <a:gd name="connsiteX56" fmla="*/ 628840 w 2966370"/>
                  <a:gd name="connsiteY56" fmla="*/ 1007555 h 1289304"/>
                  <a:gd name="connsiteX57" fmla="*/ 691134 w 2966370"/>
                  <a:gd name="connsiteY57" fmla="*/ 1080992 h 1289304"/>
                  <a:gd name="connsiteX58" fmla="*/ 756094 w 2966370"/>
                  <a:gd name="connsiteY58" fmla="*/ 1042130 h 1289304"/>
                  <a:gd name="connsiteX59" fmla="*/ 818388 w 2966370"/>
                  <a:gd name="connsiteY59" fmla="*/ 1048512 h 1289304"/>
                  <a:gd name="connsiteX60" fmla="*/ 892969 w 2966370"/>
                  <a:gd name="connsiteY60" fmla="*/ 1044226 h 1289304"/>
                  <a:gd name="connsiteX61" fmla="*/ 945166 w 2966370"/>
                  <a:gd name="connsiteY61" fmla="*/ 1033082 h 1289304"/>
                  <a:gd name="connsiteX62" fmla="*/ 1011174 w 2966370"/>
                  <a:gd name="connsiteY62" fmla="*/ 1128903 h 1289304"/>
                  <a:gd name="connsiteX63" fmla="*/ 1072896 w 2966370"/>
                  <a:gd name="connsiteY63" fmla="*/ 1141667 h 1289304"/>
                  <a:gd name="connsiteX64" fmla="*/ 1155954 w 2966370"/>
                  <a:gd name="connsiteY64" fmla="*/ 1200817 h 1289304"/>
                  <a:gd name="connsiteX65" fmla="*/ 1200722 w 2966370"/>
                  <a:gd name="connsiteY65" fmla="*/ 1236536 h 1289304"/>
                  <a:gd name="connsiteX66" fmla="*/ 1260920 w 2966370"/>
                  <a:gd name="connsiteY66" fmla="*/ 1236536 h 1289304"/>
                  <a:gd name="connsiteX67" fmla="*/ 1299781 w 2966370"/>
                  <a:gd name="connsiteY67" fmla="*/ 1199293 h 1289304"/>
                  <a:gd name="connsiteX68" fmla="*/ 1332833 w 2966370"/>
                  <a:gd name="connsiteY68" fmla="*/ 1177481 h 1289304"/>
                  <a:gd name="connsiteX69" fmla="*/ 1401032 w 2966370"/>
                  <a:gd name="connsiteY69" fmla="*/ 1174814 h 1289304"/>
                  <a:gd name="connsiteX70" fmla="*/ 1499045 w 2966370"/>
                  <a:gd name="connsiteY70" fmla="*/ 1205198 h 1289304"/>
                  <a:gd name="connsiteX71" fmla="*/ 1586389 w 2966370"/>
                  <a:gd name="connsiteY71" fmla="*/ 1205198 h 1289304"/>
                  <a:gd name="connsiteX72" fmla="*/ 1657731 w 2966370"/>
                  <a:gd name="connsiteY72" fmla="*/ 1224343 h 1289304"/>
                  <a:gd name="connsiteX73" fmla="*/ 1713643 w 2966370"/>
                  <a:gd name="connsiteY73" fmla="*/ 1244537 h 1289304"/>
                  <a:gd name="connsiteX74" fmla="*/ 1812131 w 2966370"/>
                  <a:gd name="connsiteY74" fmla="*/ 1251966 h 1289304"/>
                  <a:gd name="connsiteX75" fmla="*/ 1931384 w 2966370"/>
                  <a:gd name="connsiteY75" fmla="*/ 1248728 h 1289304"/>
                  <a:gd name="connsiteX76" fmla="*/ 2023491 w 2966370"/>
                  <a:gd name="connsiteY76" fmla="*/ 1214628 h 1289304"/>
                  <a:gd name="connsiteX77" fmla="*/ 2097500 w 2966370"/>
                  <a:gd name="connsiteY77" fmla="*/ 1209294 h 1289304"/>
                  <a:gd name="connsiteX78" fmla="*/ 2150174 w 2966370"/>
                  <a:gd name="connsiteY78" fmla="*/ 1222058 h 1289304"/>
                  <a:gd name="connsiteX79" fmla="*/ 2237518 w 2966370"/>
                  <a:gd name="connsiteY79" fmla="*/ 1223677 h 1289304"/>
                  <a:gd name="connsiteX80" fmla="*/ 2289143 w 2966370"/>
                  <a:gd name="connsiteY80" fmla="*/ 1218914 h 1289304"/>
                  <a:gd name="connsiteX81" fmla="*/ 2340292 w 2966370"/>
                  <a:gd name="connsiteY81" fmla="*/ 1219962 h 1289304"/>
                  <a:gd name="connsiteX82" fmla="*/ 2406301 w 2966370"/>
                  <a:gd name="connsiteY82" fmla="*/ 1216247 h 1289304"/>
                  <a:gd name="connsiteX83" fmla="*/ 2471833 w 2966370"/>
                  <a:gd name="connsiteY83" fmla="*/ 1203484 h 1289304"/>
                  <a:gd name="connsiteX84" fmla="*/ 2542127 w 2966370"/>
                  <a:gd name="connsiteY84" fmla="*/ 1203484 h 1289304"/>
                  <a:gd name="connsiteX85" fmla="*/ 2598039 w 2966370"/>
                  <a:gd name="connsiteY85" fmla="*/ 1233868 h 1289304"/>
                  <a:gd name="connsiteX86" fmla="*/ 2719483 w 2966370"/>
                  <a:gd name="connsiteY86" fmla="*/ 1247204 h 1289304"/>
                  <a:gd name="connsiteX87" fmla="*/ 2807875 w 2966370"/>
                  <a:gd name="connsiteY87" fmla="*/ 1274921 h 1289304"/>
                  <a:gd name="connsiteX88" fmla="*/ 2838260 w 2966370"/>
                  <a:gd name="connsiteY88" fmla="*/ 1289304 h 1289304"/>
                  <a:gd name="connsiteX89" fmla="*/ 2966371 w 2966370"/>
                  <a:gd name="connsiteY89" fmla="*/ 1289304 h 1289304"/>
                  <a:gd name="connsiteX90" fmla="*/ 2966371 w 2966370"/>
                  <a:gd name="connsiteY90" fmla="*/ 517684 h 1289304"/>
                  <a:gd name="connsiteX91" fmla="*/ 2910269 w 2966370"/>
                  <a:gd name="connsiteY91" fmla="*/ 549974 h 1289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966370" h="1289304">
                    <a:moveTo>
                      <a:pt x="2910078" y="550069"/>
                    </a:moveTo>
                    <a:lnTo>
                      <a:pt x="2847594" y="481203"/>
                    </a:lnTo>
                    <a:lnTo>
                      <a:pt x="2774442" y="481203"/>
                    </a:lnTo>
                    <a:lnTo>
                      <a:pt x="2717673" y="457105"/>
                    </a:lnTo>
                    <a:lnTo>
                      <a:pt x="2655189" y="295942"/>
                    </a:lnTo>
                    <a:lnTo>
                      <a:pt x="2589181" y="25432"/>
                    </a:lnTo>
                    <a:lnTo>
                      <a:pt x="2527459" y="142589"/>
                    </a:lnTo>
                    <a:lnTo>
                      <a:pt x="2467832" y="123444"/>
                    </a:lnTo>
                    <a:lnTo>
                      <a:pt x="2399633" y="160401"/>
                    </a:lnTo>
                    <a:lnTo>
                      <a:pt x="2336483" y="195167"/>
                    </a:lnTo>
                    <a:lnTo>
                      <a:pt x="2277523" y="174593"/>
                    </a:lnTo>
                    <a:lnTo>
                      <a:pt x="2214372" y="116396"/>
                    </a:lnTo>
                    <a:lnTo>
                      <a:pt x="2149031" y="144113"/>
                    </a:lnTo>
                    <a:lnTo>
                      <a:pt x="2083689" y="190976"/>
                    </a:lnTo>
                    <a:lnTo>
                      <a:pt x="2019776" y="0"/>
                    </a:lnTo>
                    <a:lnTo>
                      <a:pt x="1963007" y="9239"/>
                    </a:lnTo>
                    <a:lnTo>
                      <a:pt x="1896237" y="9239"/>
                    </a:lnTo>
                    <a:lnTo>
                      <a:pt x="1830229" y="261938"/>
                    </a:lnTo>
                    <a:lnTo>
                      <a:pt x="1767078" y="261938"/>
                    </a:lnTo>
                    <a:lnTo>
                      <a:pt x="1706023" y="366998"/>
                    </a:lnTo>
                    <a:lnTo>
                      <a:pt x="1643539" y="374809"/>
                    </a:lnTo>
                    <a:lnTo>
                      <a:pt x="1580388" y="309467"/>
                    </a:lnTo>
                    <a:lnTo>
                      <a:pt x="1511522" y="387572"/>
                    </a:lnTo>
                    <a:lnTo>
                      <a:pt x="1452563" y="384048"/>
                    </a:lnTo>
                    <a:lnTo>
                      <a:pt x="1387983" y="320897"/>
                    </a:lnTo>
                    <a:lnTo>
                      <a:pt x="1325499" y="408242"/>
                    </a:lnTo>
                    <a:lnTo>
                      <a:pt x="1265873" y="538829"/>
                    </a:lnTo>
                    <a:lnTo>
                      <a:pt x="1199102" y="840581"/>
                    </a:lnTo>
                    <a:lnTo>
                      <a:pt x="1135189" y="750380"/>
                    </a:lnTo>
                    <a:lnTo>
                      <a:pt x="1070610" y="835533"/>
                    </a:lnTo>
                    <a:lnTo>
                      <a:pt x="1008126" y="680752"/>
                    </a:lnTo>
                    <a:lnTo>
                      <a:pt x="945642" y="786575"/>
                    </a:lnTo>
                    <a:lnTo>
                      <a:pt x="884587" y="746855"/>
                    </a:lnTo>
                    <a:lnTo>
                      <a:pt x="762476" y="779526"/>
                    </a:lnTo>
                    <a:lnTo>
                      <a:pt x="695706" y="861155"/>
                    </a:lnTo>
                    <a:lnTo>
                      <a:pt x="631126" y="777335"/>
                    </a:lnTo>
                    <a:lnTo>
                      <a:pt x="564356" y="742569"/>
                    </a:lnTo>
                    <a:lnTo>
                      <a:pt x="500443" y="464249"/>
                    </a:lnTo>
                    <a:lnTo>
                      <a:pt x="435864" y="442913"/>
                    </a:lnTo>
                    <a:lnTo>
                      <a:pt x="376904" y="398907"/>
                    </a:lnTo>
                    <a:lnTo>
                      <a:pt x="314420" y="531686"/>
                    </a:lnTo>
                    <a:lnTo>
                      <a:pt x="251269" y="501206"/>
                    </a:lnTo>
                    <a:lnTo>
                      <a:pt x="132683" y="735521"/>
                    </a:lnTo>
                    <a:lnTo>
                      <a:pt x="63151" y="831342"/>
                    </a:lnTo>
                    <a:lnTo>
                      <a:pt x="0" y="861727"/>
                    </a:lnTo>
                    <a:lnTo>
                      <a:pt x="63913" y="859631"/>
                    </a:lnTo>
                    <a:lnTo>
                      <a:pt x="121444" y="818674"/>
                    </a:lnTo>
                    <a:cubicBezTo>
                      <a:pt x="121444" y="818674"/>
                      <a:pt x="177355" y="747903"/>
                      <a:pt x="190119" y="725996"/>
                    </a:cubicBezTo>
                    <a:cubicBezTo>
                      <a:pt x="202883" y="704088"/>
                      <a:pt x="249174" y="594455"/>
                      <a:pt x="249174" y="594455"/>
                    </a:cubicBezTo>
                    <a:lnTo>
                      <a:pt x="315754" y="587502"/>
                    </a:lnTo>
                    <a:lnTo>
                      <a:pt x="357854" y="511397"/>
                    </a:lnTo>
                    <a:lnTo>
                      <a:pt x="377000" y="475679"/>
                    </a:lnTo>
                    <a:lnTo>
                      <a:pt x="408908" y="521970"/>
                    </a:lnTo>
                    <a:lnTo>
                      <a:pt x="439293" y="569881"/>
                    </a:lnTo>
                    <a:lnTo>
                      <a:pt x="505873" y="781812"/>
                    </a:lnTo>
                    <a:lnTo>
                      <a:pt x="577215" y="916019"/>
                    </a:lnTo>
                    <a:lnTo>
                      <a:pt x="628840" y="1007555"/>
                    </a:lnTo>
                    <a:lnTo>
                      <a:pt x="691134" y="1080992"/>
                    </a:lnTo>
                    <a:lnTo>
                      <a:pt x="756094" y="1042130"/>
                    </a:lnTo>
                    <a:cubicBezTo>
                      <a:pt x="756094" y="1042130"/>
                      <a:pt x="792861" y="1048512"/>
                      <a:pt x="818388" y="1048512"/>
                    </a:cubicBezTo>
                    <a:cubicBezTo>
                      <a:pt x="843915" y="1048512"/>
                      <a:pt x="883920" y="1048512"/>
                      <a:pt x="892969" y="1044226"/>
                    </a:cubicBezTo>
                    <a:cubicBezTo>
                      <a:pt x="902017" y="1039940"/>
                      <a:pt x="945166" y="1033082"/>
                      <a:pt x="945166" y="1033082"/>
                    </a:cubicBezTo>
                    <a:lnTo>
                      <a:pt x="1011174" y="1128903"/>
                    </a:lnTo>
                    <a:lnTo>
                      <a:pt x="1072896" y="1141667"/>
                    </a:lnTo>
                    <a:lnTo>
                      <a:pt x="1155954" y="1200817"/>
                    </a:lnTo>
                    <a:lnTo>
                      <a:pt x="1200722" y="1236536"/>
                    </a:lnTo>
                    <a:lnTo>
                      <a:pt x="1260920" y="1236536"/>
                    </a:lnTo>
                    <a:lnTo>
                      <a:pt x="1299781" y="1199293"/>
                    </a:lnTo>
                    <a:lnTo>
                      <a:pt x="1332833" y="1177481"/>
                    </a:lnTo>
                    <a:lnTo>
                      <a:pt x="1401032" y="1174814"/>
                    </a:lnTo>
                    <a:lnTo>
                      <a:pt x="1499045" y="1205198"/>
                    </a:lnTo>
                    <a:lnTo>
                      <a:pt x="1586389" y="1205198"/>
                    </a:lnTo>
                    <a:cubicBezTo>
                      <a:pt x="1586389" y="1205198"/>
                      <a:pt x="1647635" y="1219010"/>
                      <a:pt x="1657731" y="1224343"/>
                    </a:cubicBezTo>
                    <a:cubicBezTo>
                      <a:pt x="1667828" y="1229678"/>
                      <a:pt x="1713643" y="1244537"/>
                      <a:pt x="1713643" y="1244537"/>
                    </a:cubicBezTo>
                    <a:cubicBezTo>
                      <a:pt x="1713643" y="1244537"/>
                      <a:pt x="1786604" y="1251966"/>
                      <a:pt x="1812131" y="1251966"/>
                    </a:cubicBezTo>
                    <a:cubicBezTo>
                      <a:pt x="1837658" y="1251966"/>
                      <a:pt x="1910144" y="1251966"/>
                      <a:pt x="1931384" y="1248728"/>
                    </a:cubicBezTo>
                    <a:cubicBezTo>
                      <a:pt x="1952720" y="1245489"/>
                      <a:pt x="2006441" y="1221010"/>
                      <a:pt x="2023491" y="1214628"/>
                    </a:cubicBezTo>
                    <a:cubicBezTo>
                      <a:pt x="2040541" y="1208246"/>
                      <a:pt x="2097500" y="1209294"/>
                      <a:pt x="2097500" y="1209294"/>
                    </a:cubicBezTo>
                    <a:lnTo>
                      <a:pt x="2150174" y="1222058"/>
                    </a:lnTo>
                    <a:lnTo>
                      <a:pt x="2237518" y="1223677"/>
                    </a:lnTo>
                    <a:lnTo>
                      <a:pt x="2289143" y="1218914"/>
                    </a:lnTo>
                    <a:lnTo>
                      <a:pt x="2340292" y="1219962"/>
                    </a:lnTo>
                    <a:lnTo>
                      <a:pt x="2406301" y="1216247"/>
                    </a:lnTo>
                    <a:cubicBezTo>
                      <a:pt x="2406301" y="1216247"/>
                      <a:pt x="2453735" y="1207199"/>
                      <a:pt x="2471833" y="1203484"/>
                    </a:cubicBezTo>
                    <a:cubicBezTo>
                      <a:pt x="2489930" y="1199769"/>
                      <a:pt x="2542127" y="1203484"/>
                      <a:pt x="2542127" y="1203484"/>
                    </a:cubicBezTo>
                    <a:lnTo>
                      <a:pt x="2598039" y="1233868"/>
                    </a:lnTo>
                    <a:cubicBezTo>
                      <a:pt x="2598039" y="1233868"/>
                      <a:pt x="2680049" y="1241870"/>
                      <a:pt x="2719483" y="1247204"/>
                    </a:cubicBezTo>
                    <a:cubicBezTo>
                      <a:pt x="2758916" y="1252538"/>
                      <a:pt x="2782824" y="1265301"/>
                      <a:pt x="2807875" y="1274921"/>
                    </a:cubicBezTo>
                    <a:cubicBezTo>
                      <a:pt x="2816352" y="1278160"/>
                      <a:pt x="2827401" y="1283589"/>
                      <a:pt x="2838260" y="1289304"/>
                    </a:cubicBezTo>
                    <a:lnTo>
                      <a:pt x="2966371" y="1289304"/>
                    </a:lnTo>
                    <a:lnTo>
                      <a:pt x="2966371" y="517684"/>
                    </a:lnTo>
                    <a:lnTo>
                      <a:pt x="2910269" y="549974"/>
                    </a:lnTo>
                    <a:close/>
                  </a:path>
                </a:pathLst>
              </a:custGeom>
              <a:grpFill/>
              <a:ln w="6350" cap="flat">
                <a:solidFill>
                  <a:srgbClr val="1C1C1A"/>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grpSp>
        <p:sp>
          <p:nvSpPr>
            <p:cNvPr id="404" name="Freeform: Shape 403">
              <a:extLst>
                <a:ext uri="{FF2B5EF4-FFF2-40B4-BE49-F238E27FC236}">
                  <a16:creationId xmlns:a16="http://schemas.microsoft.com/office/drawing/2014/main" id="{A88737FD-6BD1-3EB2-D246-5AAD0FAABB74}"/>
                </a:ext>
              </a:extLst>
            </p:cNvPr>
            <p:cNvSpPr/>
            <p:nvPr/>
          </p:nvSpPr>
          <p:spPr>
            <a:xfrm>
              <a:off x="1673003" y="2612345"/>
              <a:ext cx="6566312" cy="1529162"/>
            </a:xfrm>
            <a:custGeom>
              <a:avLst/>
              <a:gdLst>
                <a:gd name="connsiteX0" fmla="*/ 4299776 w 4418266"/>
                <a:gd name="connsiteY0" fmla="*/ 771525 h 813815"/>
                <a:gd name="connsiteX1" fmla="*/ 4178332 w 4418266"/>
                <a:gd name="connsiteY1" fmla="*/ 758190 h 813815"/>
                <a:gd name="connsiteX2" fmla="*/ 4122420 w 4418266"/>
                <a:gd name="connsiteY2" fmla="*/ 727805 h 813815"/>
                <a:gd name="connsiteX3" fmla="*/ 4052126 w 4418266"/>
                <a:gd name="connsiteY3" fmla="*/ 727805 h 813815"/>
                <a:gd name="connsiteX4" fmla="*/ 3986594 w 4418266"/>
                <a:gd name="connsiteY4" fmla="*/ 740569 h 813815"/>
                <a:gd name="connsiteX5" fmla="*/ 3920585 w 4418266"/>
                <a:gd name="connsiteY5" fmla="*/ 744283 h 813815"/>
                <a:gd name="connsiteX6" fmla="*/ 3869436 w 4418266"/>
                <a:gd name="connsiteY6" fmla="*/ 743236 h 813815"/>
                <a:gd name="connsiteX7" fmla="*/ 3817811 w 4418266"/>
                <a:gd name="connsiteY7" fmla="*/ 747998 h 813815"/>
                <a:gd name="connsiteX8" fmla="*/ 3730466 w 4418266"/>
                <a:gd name="connsiteY8" fmla="*/ 746379 h 813815"/>
                <a:gd name="connsiteX9" fmla="*/ 3677793 w 4418266"/>
                <a:gd name="connsiteY9" fmla="*/ 733616 h 813815"/>
                <a:gd name="connsiteX10" fmla="*/ 3603784 w 4418266"/>
                <a:gd name="connsiteY10" fmla="*/ 738950 h 813815"/>
                <a:gd name="connsiteX11" fmla="*/ 3511677 w 4418266"/>
                <a:gd name="connsiteY11" fmla="*/ 773049 h 813815"/>
                <a:gd name="connsiteX12" fmla="*/ 3392424 w 4418266"/>
                <a:gd name="connsiteY12" fmla="*/ 776287 h 813815"/>
                <a:gd name="connsiteX13" fmla="*/ 3293936 w 4418266"/>
                <a:gd name="connsiteY13" fmla="*/ 768858 h 813815"/>
                <a:gd name="connsiteX14" fmla="*/ 3238024 w 4418266"/>
                <a:gd name="connsiteY14" fmla="*/ 748665 h 813815"/>
                <a:gd name="connsiteX15" fmla="*/ 3166682 w 4418266"/>
                <a:gd name="connsiteY15" fmla="*/ 729520 h 813815"/>
                <a:gd name="connsiteX16" fmla="*/ 3079337 w 4418266"/>
                <a:gd name="connsiteY16" fmla="*/ 729520 h 813815"/>
                <a:gd name="connsiteX17" fmla="*/ 2981325 w 4418266"/>
                <a:gd name="connsiteY17" fmla="*/ 699135 h 813815"/>
                <a:gd name="connsiteX18" fmla="*/ 2913126 w 4418266"/>
                <a:gd name="connsiteY18" fmla="*/ 701802 h 813815"/>
                <a:gd name="connsiteX19" fmla="*/ 2880074 w 4418266"/>
                <a:gd name="connsiteY19" fmla="*/ 723614 h 813815"/>
                <a:gd name="connsiteX20" fmla="*/ 2841212 w 4418266"/>
                <a:gd name="connsiteY20" fmla="*/ 760857 h 813815"/>
                <a:gd name="connsiteX21" fmla="*/ 2781014 w 4418266"/>
                <a:gd name="connsiteY21" fmla="*/ 760857 h 813815"/>
                <a:gd name="connsiteX22" fmla="*/ 2736247 w 4418266"/>
                <a:gd name="connsiteY22" fmla="*/ 725138 h 813815"/>
                <a:gd name="connsiteX23" fmla="*/ 2653189 w 4418266"/>
                <a:gd name="connsiteY23" fmla="*/ 665988 h 813815"/>
                <a:gd name="connsiteX24" fmla="*/ 2591467 w 4418266"/>
                <a:gd name="connsiteY24" fmla="*/ 653225 h 813815"/>
                <a:gd name="connsiteX25" fmla="*/ 2525459 w 4418266"/>
                <a:gd name="connsiteY25" fmla="*/ 557403 h 813815"/>
                <a:gd name="connsiteX26" fmla="*/ 2473262 w 4418266"/>
                <a:gd name="connsiteY26" fmla="*/ 568547 h 813815"/>
                <a:gd name="connsiteX27" fmla="*/ 2398681 w 4418266"/>
                <a:gd name="connsiteY27" fmla="*/ 572833 h 813815"/>
                <a:gd name="connsiteX28" fmla="*/ 2336387 w 4418266"/>
                <a:gd name="connsiteY28" fmla="*/ 566452 h 813815"/>
                <a:gd name="connsiteX29" fmla="*/ 2271427 w 4418266"/>
                <a:gd name="connsiteY29" fmla="*/ 605314 h 813815"/>
                <a:gd name="connsiteX30" fmla="*/ 2209133 w 4418266"/>
                <a:gd name="connsiteY30" fmla="*/ 531876 h 813815"/>
                <a:gd name="connsiteX31" fmla="*/ 2157508 w 4418266"/>
                <a:gd name="connsiteY31" fmla="*/ 440341 h 813815"/>
                <a:gd name="connsiteX32" fmla="*/ 2086166 w 4418266"/>
                <a:gd name="connsiteY32" fmla="*/ 306133 h 813815"/>
                <a:gd name="connsiteX33" fmla="*/ 2019586 w 4418266"/>
                <a:gd name="connsiteY33" fmla="*/ 94202 h 813815"/>
                <a:gd name="connsiteX34" fmla="*/ 1989201 w 4418266"/>
                <a:gd name="connsiteY34" fmla="*/ 46291 h 813815"/>
                <a:gd name="connsiteX35" fmla="*/ 1957292 w 4418266"/>
                <a:gd name="connsiteY35" fmla="*/ 0 h 813815"/>
                <a:gd name="connsiteX36" fmla="*/ 1938147 w 4418266"/>
                <a:gd name="connsiteY36" fmla="*/ 35719 h 813815"/>
                <a:gd name="connsiteX37" fmla="*/ 1896046 w 4418266"/>
                <a:gd name="connsiteY37" fmla="*/ 111824 h 813815"/>
                <a:gd name="connsiteX38" fmla="*/ 1829467 w 4418266"/>
                <a:gd name="connsiteY38" fmla="*/ 118777 h 813815"/>
                <a:gd name="connsiteX39" fmla="*/ 1770412 w 4418266"/>
                <a:gd name="connsiteY39" fmla="*/ 250317 h 813815"/>
                <a:gd name="connsiteX40" fmla="*/ 1701737 w 4418266"/>
                <a:gd name="connsiteY40" fmla="*/ 342995 h 813815"/>
                <a:gd name="connsiteX41" fmla="*/ 1644206 w 4418266"/>
                <a:gd name="connsiteY41" fmla="*/ 383953 h 813815"/>
                <a:gd name="connsiteX42" fmla="*/ 1580293 w 4418266"/>
                <a:gd name="connsiteY42" fmla="*/ 386048 h 813815"/>
                <a:gd name="connsiteX43" fmla="*/ 1514761 w 4418266"/>
                <a:gd name="connsiteY43" fmla="*/ 320516 h 813815"/>
                <a:gd name="connsiteX44" fmla="*/ 1453039 w 4418266"/>
                <a:gd name="connsiteY44" fmla="*/ 332804 h 813815"/>
                <a:gd name="connsiteX45" fmla="*/ 1390174 w 4418266"/>
                <a:gd name="connsiteY45" fmla="*/ 355187 h 813815"/>
                <a:gd name="connsiteX46" fmla="*/ 1325213 w 4418266"/>
                <a:gd name="connsiteY46" fmla="*/ 331756 h 813815"/>
                <a:gd name="connsiteX47" fmla="*/ 1262920 w 4418266"/>
                <a:gd name="connsiteY47" fmla="*/ 382333 h 813815"/>
                <a:gd name="connsiteX48" fmla="*/ 1193673 w 4418266"/>
                <a:gd name="connsiteY48" fmla="*/ 352520 h 813815"/>
                <a:gd name="connsiteX49" fmla="*/ 1138809 w 4418266"/>
                <a:gd name="connsiteY49" fmla="*/ 395668 h 813815"/>
                <a:gd name="connsiteX50" fmla="*/ 1070610 w 4418266"/>
                <a:gd name="connsiteY50" fmla="*/ 422339 h 813815"/>
                <a:gd name="connsiteX51" fmla="*/ 1006221 w 4418266"/>
                <a:gd name="connsiteY51" fmla="*/ 422339 h 813815"/>
                <a:gd name="connsiteX52" fmla="*/ 935450 w 4418266"/>
                <a:gd name="connsiteY52" fmla="*/ 356806 h 813815"/>
                <a:gd name="connsiteX53" fmla="*/ 879539 w 4418266"/>
                <a:gd name="connsiteY53" fmla="*/ 278035 h 813815"/>
                <a:gd name="connsiteX54" fmla="*/ 820960 w 4418266"/>
                <a:gd name="connsiteY54" fmla="*/ 176308 h 813815"/>
                <a:gd name="connsiteX55" fmla="*/ 694277 w 4418266"/>
                <a:gd name="connsiteY55" fmla="*/ 151828 h 813815"/>
                <a:gd name="connsiteX56" fmla="*/ 627698 w 4418266"/>
                <a:gd name="connsiteY56" fmla="*/ 208312 h 813815"/>
                <a:gd name="connsiteX57" fmla="*/ 507873 w 4418266"/>
                <a:gd name="connsiteY57" fmla="*/ 487870 h 813815"/>
                <a:gd name="connsiteX58" fmla="*/ 451961 w 4418266"/>
                <a:gd name="connsiteY58" fmla="*/ 573596 h 813815"/>
                <a:gd name="connsiteX59" fmla="*/ 381191 w 4418266"/>
                <a:gd name="connsiteY59" fmla="*/ 708850 h 813815"/>
                <a:gd name="connsiteX60" fmla="*/ 306610 w 4418266"/>
                <a:gd name="connsiteY60" fmla="*/ 760000 h 813815"/>
                <a:gd name="connsiteX61" fmla="*/ 224123 w 4418266"/>
                <a:gd name="connsiteY61" fmla="*/ 781812 h 813815"/>
                <a:gd name="connsiteX62" fmla="*/ 137351 w 4418266"/>
                <a:gd name="connsiteY62" fmla="*/ 787146 h 813815"/>
                <a:gd name="connsiteX63" fmla="*/ 0 w 4418266"/>
                <a:gd name="connsiteY63" fmla="*/ 813816 h 813815"/>
                <a:gd name="connsiteX64" fmla="*/ 4418267 w 4418266"/>
                <a:gd name="connsiteY64" fmla="*/ 813816 h 813815"/>
                <a:gd name="connsiteX65" fmla="*/ 4387882 w 4418266"/>
                <a:gd name="connsiteY65" fmla="*/ 799433 h 813815"/>
                <a:gd name="connsiteX66" fmla="*/ 4299490 w 4418266"/>
                <a:gd name="connsiteY66" fmla="*/ 771716 h 81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418266" h="813815">
                  <a:moveTo>
                    <a:pt x="4299776" y="771525"/>
                  </a:moveTo>
                  <a:cubicBezTo>
                    <a:pt x="4260342" y="766191"/>
                    <a:pt x="4178332" y="758190"/>
                    <a:pt x="4178332" y="758190"/>
                  </a:cubicBezTo>
                  <a:lnTo>
                    <a:pt x="4122420" y="727805"/>
                  </a:lnTo>
                  <a:cubicBezTo>
                    <a:pt x="4122420" y="727805"/>
                    <a:pt x="4070223" y="724091"/>
                    <a:pt x="4052126" y="727805"/>
                  </a:cubicBezTo>
                  <a:cubicBezTo>
                    <a:pt x="4034028" y="731520"/>
                    <a:pt x="3986594" y="740569"/>
                    <a:pt x="3986594" y="740569"/>
                  </a:cubicBezTo>
                  <a:lnTo>
                    <a:pt x="3920585" y="744283"/>
                  </a:lnTo>
                  <a:lnTo>
                    <a:pt x="3869436" y="743236"/>
                  </a:lnTo>
                  <a:lnTo>
                    <a:pt x="3817811" y="747998"/>
                  </a:lnTo>
                  <a:lnTo>
                    <a:pt x="3730466" y="746379"/>
                  </a:lnTo>
                  <a:lnTo>
                    <a:pt x="3677793" y="733616"/>
                  </a:lnTo>
                  <a:cubicBezTo>
                    <a:pt x="3677793" y="733616"/>
                    <a:pt x="3620834" y="732568"/>
                    <a:pt x="3603784" y="738950"/>
                  </a:cubicBezTo>
                  <a:cubicBezTo>
                    <a:pt x="3586734" y="745331"/>
                    <a:pt x="3533013" y="769811"/>
                    <a:pt x="3511677" y="773049"/>
                  </a:cubicBezTo>
                  <a:cubicBezTo>
                    <a:pt x="3490341" y="776287"/>
                    <a:pt x="3417951" y="776287"/>
                    <a:pt x="3392424" y="776287"/>
                  </a:cubicBezTo>
                  <a:cubicBezTo>
                    <a:pt x="3366897" y="776287"/>
                    <a:pt x="3293936" y="768858"/>
                    <a:pt x="3293936" y="768858"/>
                  </a:cubicBezTo>
                  <a:cubicBezTo>
                    <a:pt x="3293936" y="768858"/>
                    <a:pt x="3248120" y="753904"/>
                    <a:pt x="3238024" y="748665"/>
                  </a:cubicBezTo>
                  <a:cubicBezTo>
                    <a:pt x="3227927" y="743331"/>
                    <a:pt x="3166682" y="729520"/>
                    <a:pt x="3166682" y="729520"/>
                  </a:cubicBezTo>
                  <a:lnTo>
                    <a:pt x="3079337" y="729520"/>
                  </a:lnTo>
                  <a:lnTo>
                    <a:pt x="2981325" y="699135"/>
                  </a:lnTo>
                  <a:lnTo>
                    <a:pt x="2913126" y="701802"/>
                  </a:lnTo>
                  <a:lnTo>
                    <a:pt x="2880074" y="723614"/>
                  </a:lnTo>
                  <a:lnTo>
                    <a:pt x="2841212" y="760857"/>
                  </a:lnTo>
                  <a:lnTo>
                    <a:pt x="2781014" y="760857"/>
                  </a:lnTo>
                  <a:lnTo>
                    <a:pt x="2736247" y="725138"/>
                  </a:lnTo>
                  <a:lnTo>
                    <a:pt x="2653189" y="665988"/>
                  </a:lnTo>
                  <a:lnTo>
                    <a:pt x="2591467" y="653225"/>
                  </a:lnTo>
                  <a:lnTo>
                    <a:pt x="2525459" y="557403"/>
                  </a:lnTo>
                  <a:cubicBezTo>
                    <a:pt x="2525459" y="557403"/>
                    <a:pt x="2482310" y="564356"/>
                    <a:pt x="2473262" y="568547"/>
                  </a:cubicBezTo>
                  <a:cubicBezTo>
                    <a:pt x="2464213" y="572738"/>
                    <a:pt x="2424303" y="572833"/>
                    <a:pt x="2398681" y="572833"/>
                  </a:cubicBezTo>
                  <a:cubicBezTo>
                    <a:pt x="2373059" y="572833"/>
                    <a:pt x="2336387" y="566452"/>
                    <a:pt x="2336387" y="566452"/>
                  </a:cubicBezTo>
                  <a:lnTo>
                    <a:pt x="2271427" y="605314"/>
                  </a:lnTo>
                  <a:lnTo>
                    <a:pt x="2209133" y="531876"/>
                  </a:lnTo>
                  <a:lnTo>
                    <a:pt x="2157508" y="440341"/>
                  </a:lnTo>
                  <a:lnTo>
                    <a:pt x="2086166" y="306133"/>
                  </a:lnTo>
                  <a:lnTo>
                    <a:pt x="2019586" y="94202"/>
                  </a:lnTo>
                  <a:lnTo>
                    <a:pt x="1989201" y="46291"/>
                  </a:lnTo>
                  <a:lnTo>
                    <a:pt x="1957292" y="0"/>
                  </a:lnTo>
                  <a:lnTo>
                    <a:pt x="1938147" y="35719"/>
                  </a:lnTo>
                  <a:lnTo>
                    <a:pt x="1896046" y="111824"/>
                  </a:lnTo>
                  <a:lnTo>
                    <a:pt x="1829467" y="118777"/>
                  </a:lnTo>
                  <a:cubicBezTo>
                    <a:pt x="1829467" y="118777"/>
                    <a:pt x="1783175" y="228505"/>
                    <a:pt x="1770412" y="250317"/>
                  </a:cubicBezTo>
                  <a:cubicBezTo>
                    <a:pt x="1757648" y="272129"/>
                    <a:pt x="1701737" y="342995"/>
                    <a:pt x="1701737" y="342995"/>
                  </a:cubicBezTo>
                  <a:lnTo>
                    <a:pt x="1644206" y="383953"/>
                  </a:lnTo>
                  <a:lnTo>
                    <a:pt x="1580293" y="386048"/>
                  </a:lnTo>
                  <a:lnTo>
                    <a:pt x="1514761" y="320516"/>
                  </a:lnTo>
                  <a:lnTo>
                    <a:pt x="1453039" y="332804"/>
                  </a:lnTo>
                  <a:lnTo>
                    <a:pt x="1390174" y="355187"/>
                  </a:lnTo>
                  <a:lnTo>
                    <a:pt x="1325213" y="331756"/>
                  </a:lnTo>
                  <a:lnTo>
                    <a:pt x="1262920" y="382333"/>
                  </a:lnTo>
                  <a:lnTo>
                    <a:pt x="1193673" y="352520"/>
                  </a:lnTo>
                  <a:lnTo>
                    <a:pt x="1138809" y="395668"/>
                  </a:lnTo>
                  <a:lnTo>
                    <a:pt x="1070610" y="422339"/>
                  </a:lnTo>
                  <a:lnTo>
                    <a:pt x="1006221" y="422339"/>
                  </a:lnTo>
                  <a:lnTo>
                    <a:pt x="935450" y="356806"/>
                  </a:lnTo>
                  <a:lnTo>
                    <a:pt x="879539" y="278035"/>
                  </a:lnTo>
                  <a:lnTo>
                    <a:pt x="820960" y="176308"/>
                  </a:lnTo>
                  <a:lnTo>
                    <a:pt x="694277" y="151828"/>
                  </a:lnTo>
                  <a:lnTo>
                    <a:pt x="627698" y="208312"/>
                  </a:lnTo>
                  <a:lnTo>
                    <a:pt x="507873" y="487870"/>
                  </a:lnTo>
                  <a:cubicBezTo>
                    <a:pt x="507873" y="487870"/>
                    <a:pt x="459962" y="560832"/>
                    <a:pt x="451961" y="573596"/>
                  </a:cubicBezTo>
                  <a:cubicBezTo>
                    <a:pt x="443960" y="586359"/>
                    <a:pt x="385953" y="701897"/>
                    <a:pt x="381191" y="708850"/>
                  </a:cubicBezTo>
                  <a:cubicBezTo>
                    <a:pt x="376428" y="715804"/>
                    <a:pt x="327374" y="754094"/>
                    <a:pt x="306610" y="760000"/>
                  </a:cubicBezTo>
                  <a:cubicBezTo>
                    <a:pt x="285845" y="765810"/>
                    <a:pt x="251746" y="776002"/>
                    <a:pt x="224123" y="781812"/>
                  </a:cubicBezTo>
                  <a:cubicBezTo>
                    <a:pt x="196406" y="787622"/>
                    <a:pt x="157544" y="786575"/>
                    <a:pt x="137351" y="787146"/>
                  </a:cubicBezTo>
                  <a:cubicBezTo>
                    <a:pt x="117158" y="787717"/>
                    <a:pt x="0" y="813816"/>
                    <a:pt x="0" y="813816"/>
                  </a:cubicBezTo>
                  <a:lnTo>
                    <a:pt x="4418267" y="813816"/>
                  </a:lnTo>
                  <a:cubicBezTo>
                    <a:pt x="4407408" y="808101"/>
                    <a:pt x="4396454" y="802672"/>
                    <a:pt x="4387882" y="799433"/>
                  </a:cubicBezTo>
                  <a:cubicBezTo>
                    <a:pt x="4362831" y="789813"/>
                    <a:pt x="4338924" y="777050"/>
                    <a:pt x="4299490" y="771716"/>
                  </a:cubicBezTo>
                  <a:close/>
                </a:path>
              </a:pathLst>
            </a:custGeom>
            <a:solidFill>
              <a:srgbClr val="00B050"/>
            </a:solidFill>
            <a:ln w="6350" cap="flat">
              <a:solidFill>
                <a:srgbClr val="1C1C1A"/>
              </a:solidFill>
              <a:prstDash val="solid"/>
              <a:round/>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mn-ea"/>
                <a:cs typeface="+mn-cs"/>
              </a:endParaRPr>
            </a:p>
          </p:txBody>
        </p:sp>
        <p:sp>
          <p:nvSpPr>
            <p:cNvPr id="405" name="Rectangle 404">
              <a:extLst>
                <a:ext uri="{FF2B5EF4-FFF2-40B4-BE49-F238E27FC236}">
                  <a16:creationId xmlns:a16="http://schemas.microsoft.com/office/drawing/2014/main" id="{1F458408-6515-7F71-D3FF-205C417CBA73}"/>
                </a:ext>
              </a:extLst>
            </p:cNvPr>
            <p:cNvSpPr/>
            <p:nvPr/>
          </p:nvSpPr>
          <p:spPr>
            <a:xfrm rot="16200000">
              <a:off x="110493" y="2516342"/>
              <a:ext cx="1633781" cy="338554"/>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pitchFamily="34" charset="0"/>
                  <a:ea typeface="+mn-ea"/>
                  <a:cs typeface="+mn-cs"/>
                </a:rPr>
                <a:t>Million pounds</a:t>
              </a:r>
              <a:endParaRPr kumimoji="0" lang="en-US" sz="1600" b="0" i="0" u="none" strike="noStrike" kern="1200" cap="none" spc="0" normalizeH="0" baseline="0" noProof="0" dirty="0">
                <a:ln>
                  <a:noFill/>
                </a:ln>
                <a:solidFill>
                  <a:srgbClr val="FFFFFF"/>
                </a:solidFill>
                <a:effectLst/>
                <a:uLnTx/>
                <a:uFillTx/>
                <a:latin typeface="Arial" charset="0"/>
                <a:ea typeface="+mn-ea"/>
                <a:cs typeface="+mn-cs"/>
              </a:endParaRPr>
            </a:p>
          </p:txBody>
        </p:sp>
        <p:grpSp>
          <p:nvGrpSpPr>
            <p:cNvPr id="406" name="Group 405">
              <a:extLst>
                <a:ext uri="{FF2B5EF4-FFF2-40B4-BE49-F238E27FC236}">
                  <a16:creationId xmlns:a16="http://schemas.microsoft.com/office/drawing/2014/main" id="{19AF6186-40E1-1613-3556-2EBE2A1385CA}"/>
                </a:ext>
              </a:extLst>
            </p:cNvPr>
            <p:cNvGrpSpPr/>
            <p:nvPr/>
          </p:nvGrpSpPr>
          <p:grpSpPr>
            <a:xfrm>
              <a:off x="4817309" y="1314039"/>
              <a:ext cx="348824" cy="2816471"/>
              <a:chOff x="5401951" y="1770848"/>
              <a:chExt cx="353518" cy="2496218"/>
            </a:xfrm>
          </p:grpSpPr>
          <p:sp>
            <p:nvSpPr>
              <p:cNvPr id="410" name="TextBox 136">
                <a:extLst>
                  <a:ext uri="{FF2B5EF4-FFF2-40B4-BE49-F238E27FC236}">
                    <a16:creationId xmlns:a16="http://schemas.microsoft.com/office/drawing/2014/main" id="{3BB82C26-627E-594E-0A1F-C3F09BB813BA}"/>
                  </a:ext>
                </a:extLst>
              </p:cNvPr>
              <p:cNvSpPr txBox="1">
                <a:spLocks noChangeArrowheads="1"/>
              </p:cNvSpPr>
              <p:nvPr/>
            </p:nvSpPr>
            <p:spPr bwMode="auto">
              <a:xfrm rot="16200000">
                <a:off x="5268018" y="2111142"/>
                <a:ext cx="636348" cy="338554"/>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TMI</a:t>
                </a:r>
                <a:endParaRPr kumimoji="0" lang="en-US" sz="1600" b="1"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411" name="Straight Connector 410">
                <a:extLst>
                  <a:ext uri="{FF2B5EF4-FFF2-40B4-BE49-F238E27FC236}">
                    <a16:creationId xmlns:a16="http://schemas.microsoft.com/office/drawing/2014/main" id="{FFC93A80-6460-289E-188E-F62C1FA7ADE2}"/>
                  </a:ext>
                </a:extLst>
              </p:cNvPr>
              <p:cNvCxnSpPr>
                <a:cxnSpLocks/>
              </p:cNvCxnSpPr>
              <p:nvPr/>
            </p:nvCxnSpPr>
            <p:spPr bwMode="auto">
              <a:xfrm flipV="1">
                <a:off x="5401951" y="1770848"/>
                <a:ext cx="14963" cy="2496218"/>
              </a:xfrm>
              <a:prstGeom prst="line">
                <a:avLst/>
              </a:prstGeom>
              <a:noFill/>
              <a:ln w="31750" cap="flat" cmpd="sng" algn="ctr">
                <a:solidFill>
                  <a:srgbClr val="FFFF00"/>
                </a:solidFill>
                <a:prstDash val="dash"/>
                <a:round/>
                <a:headEnd type="none" w="med" len="med"/>
                <a:tailEnd type="none" w="med" len="med"/>
              </a:ln>
              <a:effectLst/>
            </p:spPr>
          </p:cxnSp>
        </p:grpSp>
        <p:grpSp>
          <p:nvGrpSpPr>
            <p:cNvPr id="407" name="Group 406">
              <a:extLst>
                <a:ext uri="{FF2B5EF4-FFF2-40B4-BE49-F238E27FC236}">
                  <a16:creationId xmlns:a16="http://schemas.microsoft.com/office/drawing/2014/main" id="{95FF53DE-0B3F-CA49-FC0F-9B3FB36EDEDD}"/>
                </a:ext>
              </a:extLst>
            </p:cNvPr>
            <p:cNvGrpSpPr/>
            <p:nvPr/>
          </p:nvGrpSpPr>
          <p:grpSpPr>
            <a:xfrm>
              <a:off x="2515750" y="2841305"/>
              <a:ext cx="5031507" cy="1364359"/>
              <a:chOff x="1483352" y="2643445"/>
              <a:chExt cx="4102657" cy="1364359"/>
            </a:xfrm>
          </p:grpSpPr>
          <p:sp>
            <p:nvSpPr>
              <p:cNvPr id="408" name="TextBox 136">
                <a:extLst>
                  <a:ext uri="{FF2B5EF4-FFF2-40B4-BE49-F238E27FC236}">
                    <a16:creationId xmlns:a16="http://schemas.microsoft.com/office/drawing/2014/main" id="{CA4370F5-B77C-00DF-6562-A60009B193CE}"/>
                  </a:ext>
                </a:extLst>
              </p:cNvPr>
              <p:cNvSpPr txBox="1">
                <a:spLocks noChangeArrowheads="1"/>
              </p:cNvSpPr>
              <p:nvPr/>
            </p:nvSpPr>
            <p:spPr bwMode="auto">
              <a:xfrm>
                <a:off x="4821107" y="2643445"/>
                <a:ext cx="764902" cy="338554"/>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Imports</a:t>
                </a:r>
                <a:endParaRPr kumimoji="0" lang="en-US" sz="16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9" name="TextBox 136">
                <a:extLst>
                  <a:ext uri="{FF2B5EF4-FFF2-40B4-BE49-F238E27FC236}">
                    <a16:creationId xmlns:a16="http://schemas.microsoft.com/office/drawing/2014/main" id="{18527F38-D666-0750-47EB-9AFCA1258E67}"/>
                  </a:ext>
                </a:extLst>
              </p:cNvPr>
              <p:cNvSpPr txBox="1">
                <a:spLocks noChangeArrowheads="1"/>
              </p:cNvSpPr>
              <p:nvPr/>
            </p:nvSpPr>
            <p:spPr bwMode="auto">
              <a:xfrm>
                <a:off x="1483352" y="3423029"/>
                <a:ext cx="2049832" cy="584775"/>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Domestic production</a:t>
                </a:r>
                <a:endParaRPr kumimoji="0" lang="en-US" sz="16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grpSp>
      <p:pic>
        <p:nvPicPr>
          <p:cNvPr id="2" name="Picture 1">
            <a:extLst>
              <a:ext uri="{FF2B5EF4-FFF2-40B4-BE49-F238E27FC236}">
                <a16:creationId xmlns:a16="http://schemas.microsoft.com/office/drawing/2014/main" id="{9CA3D7B9-1F82-DC96-417A-0202B186443A}"/>
              </a:ext>
            </a:extLst>
          </p:cNvPr>
          <p:cNvPicPr>
            <a:picLocks noChangeAspect="1"/>
          </p:cNvPicPr>
          <p:nvPr/>
        </p:nvPicPr>
        <p:blipFill>
          <a:blip r:embed="rId4"/>
          <a:stretch>
            <a:fillRect/>
          </a:stretch>
        </p:blipFill>
        <p:spPr>
          <a:xfrm>
            <a:off x="514364" y="88035"/>
            <a:ext cx="8087868" cy="2397104"/>
          </a:xfrm>
          <a:prstGeom prst="rect">
            <a:avLst/>
          </a:prstGeom>
        </p:spPr>
      </p:pic>
      <p:pic>
        <p:nvPicPr>
          <p:cNvPr id="3" name="Picture 2">
            <a:extLst>
              <a:ext uri="{FF2B5EF4-FFF2-40B4-BE49-F238E27FC236}">
                <a16:creationId xmlns:a16="http://schemas.microsoft.com/office/drawing/2014/main" id="{8BE9FF53-C4A5-AA4F-EFAA-C531BCDDA5BC}"/>
              </a:ext>
            </a:extLst>
          </p:cNvPr>
          <p:cNvPicPr>
            <a:picLocks noChangeAspect="1"/>
          </p:cNvPicPr>
          <p:nvPr/>
        </p:nvPicPr>
        <p:blipFill>
          <a:blip r:embed="rId5"/>
          <a:stretch>
            <a:fillRect/>
          </a:stretch>
        </p:blipFill>
        <p:spPr>
          <a:xfrm>
            <a:off x="507971" y="2514823"/>
            <a:ext cx="8100655" cy="2526212"/>
          </a:xfrm>
          <a:prstGeom prst="rect">
            <a:avLst/>
          </a:prstGeom>
        </p:spPr>
      </p:pic>
      <p:pic>
        <p:nvPicPr>
          <p:cNvPr id="5" name="Picture 4">
            <a:extLst>
              <a:ext uri="{FF2B5EF4-FFF2-40B4-BE49-F238E27FC236}">
                <a16:creationId xmlns:a16="http://schemas.microsoft.com/office/drawing/2014/main" id="{5F951A71-5320-7E0E-B4F3-8C61E0696343}"/>
              </a:ext>
            </a:extLst>
          </p:cNvPr>
          <p:cNvPicPr>
            <a:picLocks noChangeAspect="1"/>
          </p:cNvPicPr>
          <p:nvPr/>
        </p:nvPicPr>
        <p:blipFill>
          <a:blip r:embed="rId6"/>
          <a:stretch>
            <a:fillRect/>
          </a:stretch>
        </p:blipFill>
        <p:spPr>
          <a:xfrm>
            <a:off x="354161" y="1039321"/>
            <a:ext cx="8408271" cy="3353742"/>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57527CE0-2B28-4574-63C4-E4A92C0D12E1}"/>
              </a:ext>
            </a:extLst>
          </p:cNvPr>
          <p:cNvPicPr>
            <a:picLocks noChangeAspect="1"/>
          </p:cNvPicPr>
          <p:nvPr/>
        </p:nvPicPr>
        <p:blipFill>
          <a:blip r:embed="rId7"/>
          <a:stretch>
            <a:fillRect/>
          </a:stretch>
        </p:blipFill>
        <p:spPr>
          <a:xfrm>
            <a:off x="1057411" y="1761649"/>
            <a:ext cx="3249831" cy="2577654"/>
          </a:xfrm>
          <a:prstGeom prst="rect">
            <a:avLst/>
          </a:prstGeom>
        </p:spPr>
      </p:pic>
    </p:spTree>
    <p:extLst>
      <p:ext uri="{BB962C8B-B14F-4D97-AF65-F5344CB8AC3E}">
        <p14:creationId xmlns:p14="http://schemas.microsoft.com/office/powerpoint/2010/main" val="367214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3"/>
                                        </p:tgtEl>
                                      </p:cBhvr>
                                    </p:animEffect>
                                    <p:set>
                                      <p:cBhvr>
                                        <p:cTn id="20" dur="1" fill="hold">
                                          <p:stCondLst>
                                            <p:cond delay="499"/>
                                          </p:stCondLst>
                                        </p:cTn>
                                        <p:tgtEl>
                                          <p:spTgt spid="3"/>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25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A3E5E-2649-EF3B-A4F1-C09D58283000}"/>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8D614955-1466-A5E5-9F34-C5A52EABACC9}"/>
              </a:ext>
            </a:extLst>
          </p:cNvPr>
          <p:cNvSpPr txBox="1"/>
          <p:nvPr/>
        </p:nvSpPr>
        <p:spPr>
          <a:xfrm rot="19974890">
            <a:off x="428533" y="3385019"/>
            <a:ext cx="3232014" cy="707886"/>
          </a:xfrm>
          <a:prstGeom prst="rect">
            <a:avLst/>
          </a:prstGeom>
          <a:noFill/>
        </p:spPr>
        <p:txBody>
          <a:bodyPr wrap="square">
            <a:spAutoFit/>
          </a:bodyPr>
          <a:lstStyle/>
          <a:p>
            <a:pPr algn="ctr">
              <a:spcBef>
                <a:spcPts val="600"/>
              </a:spcBef>
            </a:pPr>
            <a:r>
              <a:rPr lang="en-US" sz="4000" b="1" dirty="0">
                <a:solidFill>
                  <a:srgbClr val="FF6699"/>
                </a:solidFill>
              </a:rPr>
              <a:t>Geothermal</a:t>
            </a:r>
          </a:p>
        </p:txBody>
      </p:sp>
      <p:sp>
        <p:nvSpPr>
          <p:cNvPr id="15" name="TextBox 14">
            <a:extLst>
              <a:ext uri="{FF2B5EF4-FFF2-40B4-BE49-F238E27FC236}">
                <a16:creationId xmlns:a16="http://schemas.microsoft.com/office/drawing/2014/main" id="{531924FC-8364-37AF-52A0-D7DAFFDE8954}"/>
              </a:ext>
            </a:extLst>
          </p:cNvPr>
          <p:cNvSpPr txBox="1"/>
          <p:nvPr/>
        </p:nvSpPr>
        <p:spPr>
          <a:xfrm>
            <a:off x="6406802" y="2217807"/>
            <a:ext cx="1572866" cy="707886"/>
          </a:xfrm>
          <a:prstGeom prst="rect">
            <a:avLst/>
          </a:prstGeom>
          <a:noFill/>
        </p:spPr>
        <p:txBody>
          <a:bodyPr wrap="square">
            <a:spAutoFit/>
          </a:bodyPr>
          <a:lstStyle/>
          <a:p>
            <a:pPr algn="ctr">
              <a:spcBef>
                <a:spcPts val="600"/>
              </a:spcBef>
            </a:pPr>
            <a:r>
              <a:rPr lang="en-US" sz="4000" b="1" dirty="0">
                <a:solidFill>
                  <a:srgbClr val="FF0000"/>
                </a:solidFill>
              </a:rPr>
              <a:t>Gas</a:t>
            </a:r>
          </a:p>
        </p:txBody>
      </p:sp>
      <p:sp>
        <p:nvSpPr>
          <p:cNvPr id="16" name="TextBox 15">
            <a:extLst>
              <a:ext uri="{FF2B5EF4-FFF2-40B4-BE49-F238E27FC236}">
                <a16:creationId xmlns:a16="http://schemas.microsoft.com/office/drawing/2014/main" id="{029C0EA0-448F-DF0C-6ECA-623DF3487204}"/>
              </a:ext>
            </a:extLst>
          </p:cNvPr>
          <p:cNvSpPr txBox="1"/>
          <p:nvPr/>
        </p:nvSpPr>
        <p:spPr>
          <a:xfrm>
            <a:off x="4634623" y="475014"/>
            <a:ext cx="1888169" cy="707886"/>
          </a:xfrm>
          <a:prstGeom prst="rect">
            <a:avLst/>
          </a:prstGeom>
          <a:noFill/>
        </p:spPr>
        <p:txBody>
          <a:bodyPr wrap="square">
            <a:spAutoFit/>
          </a:bodyPr>
          <a:lstStyle/>
          <a:p>
            <a:pPr algn="ctr">
              <a:spcBef>
                <a:spcPts val="600"/>
              </a:spcBef>
            </a:pPr>
            <a:r>
              <a:rPr lang="en-US" sz="4000" b="1" dirty="0">
                <a:solidFill>
                  <a:schemeClr val="accent2">
                    <a:lumMod val="40000"/>
                    <a:lumOff val="60000"/>
                  </a:schemeClr>
                </a:solidFill>
              </a:rPr>
              <a:t>Solar</a:t>
            </a:r>
          </a:p>
        </p:txBody>
      </p:sp>
      <p:sp>
        <p:nvSpPr>
          <p:cNvPr id="17" name="TextBox 16">
            <a:extLst>
              <a:ext uri="{FF2B5EF4-FFF2-40B4-BE49-F238E27FC236}">
                <a16:creationId xmlns:a16="http://schemas.microsoft.com/office/drawing/2014/main" id="{C3FEE0F3-B0DE-6F73-2379-5242DF9072E4}"/>
              </a:ext>
            </a:extLst>
          </p:cNvPr>
          <p:cNvSpPr txBox="1"/>
          <p:nvPr/>
        </p:nvSpPr>
        <p:spPr>
          <a:xfrm rot="1334643">
            <a:off x="891515" y="1138470"/>
            <a:ext cx="2874227" cy="707886"/>
          </a:xfrm>
          <a:prstGeom prst="rect">
            <a:avLst/>
          </a:prstGeom>
          <a:noFill/>
        </p:spPr>
        <p:txBody>
          <a:bodyPr wrap="square">
            <a:spAutoFit/>
          </a:bodyPr>
          <a:lstStyle/>
          <a:p>
            <a:pPr algn="ctr">
              <a:spcBef>
                <a:spcPts val="600"/>
              </a:spcBef>
            </a:pPr>
            <a:r>
              <a:rPr lang="en-US" sz="4000" b="1" dirty="0">
                <a:solidFill>
                  <a:srgbClr val="00B0F0"/>
                </a:solidFill>
              </a:rPr>
              <a:t>Hydro</a:t>
            </a:r>
          </a:p>
        </p:txBody>
      </p:sp>
      <p:sp>
        <p:nvSpPr>
          <p:cNvPr id="18" name="TextBox 17">
            <a:extLst>
              <a:ext uri="{FF2B5EF4-FFF2-40B4-BE49-F238E27FC236}">
                <a16:creationId xmlns:a16="http://schemas.microsoft.com/office/drawing/2014/main" id="{DF2254C1-76BD-D34B-2E65-F9C7C8C2FF8C}"/>
              </a:ext>
            </a:extLst>
          </p:cNvPr>
          <p:cNvSpPr txBox="1"/>
          <p:nvPr/>
        </p:nvSpPr>
        <p:spPr>
          <a:xfrm>
            <a:off x="294183" y="2217807"/>
            <a:ext cx="3317345" cy="707886"/>
          </a:xfrm>
          <a:prstGeom prst="rect">
            <a:avLst/>
          </a:prstGeom>
          <a:noFill/>
        </p:spPr>
        <p:txBody>
          <a:bodyPr wrap="square">
            <a:spAutoFit/>
          </a:bodyPr>
          <a:lstStyle/>
          <a:p>
            <a:pPr algn="ctr">
              <a:spcBef>
                <a:spcPts val="600"/>
              </a:spcBef>
            </a:pPr>
            <a:r>
              <a:rPr lang="en-US" sz="4000" b="1" dirty="0">
                <a:solidFill>
                  <a:srgbClr val="66FF99"/>
                </a:solidFill>
              </a:rPr>
              <a:t>Oil</a:t>
            </a:r>
          </a:p>
        </p:txBody>
      </p:sp>
      <p:sp>
        <p:nvSpPr>
          <p:cNvPr id="11" name="TextBox 10">
            <a:extLst>
              <a:ext uri="{FF2B5EF4-FFF2-40B4-BE49-F238E27FC236}">
                <a16:creationId xmlns:a16="http://schemas.microsoft.com/office/drawing/2014/main" id="{D87DBCC0-0563-6129-1821-74D9916CF993}"/>
              </a:ext>
            </a:extLst>
          </p:cNvPr>
          <p:cNvSpPr txBox="1"/>
          <p:nvPr/>
        </p:nvSpPr>
        <p:spPr>
          <a:xfrm rot="19773213">
            <a:off x="5343781" y="1150045"/>
            <a:ext cx="2709221" cy="707886"/>
          </a:xfrm>
          <a:prstGeom prst="rect">
            <a:avLst/>
          </a:prstGeom>
          <a:noFill/>
        </p:spPr>
        <p:txBody>
          <a:bodyPr wrap="square">
            <a:spAutoFit/>
          </a:bodyPr>
          <a:lstStyle/>
          <a:p>
            <a:pPr algn="ctr">
              <a:spcBef>
                <a:spcPts val="600"/>
              </a:spcBef>
            </a:pPr>
            <a:r>
              <a:rPr lang="en-US" sz="4000" b="1" dirty="0">
                <a:solidFill>
                  <a:schemeClr val="tx1">
                    <a:lumMod val="85000"/>
                  </a:schemeClr>
                </a:solidFill>
              </a:rPr>
              <a:t>Mining</a:t>
            </a:r>
          </a:p>
        </p:txBody>
      </p:sp>
      <p:sp>
        <p:nvSpPr>
          <p:cNvPr id="2" name="TextBox 1">
            <a:extLst>
              <a:ext uri="{FF2B5EF4-FFF2-40B4-BE49-F238E27FC236}">
                <a16:creationId xmlns:a16="http://schemas.microsoft.com/office/drawing/2014/main" id="{830BBF97-EF0E-BDC5-4287-F4CF9CB7B878}"/>
              </a:ext>
            </a:extLst>
          </p:cNvPr>
          <p:cNvSpPr txBox="1"/>
          <p:nvPr/>
        </p:nvSpPr>
        <p:spPr>
          <a:xfrm>
            <a:off x="2577509" y="3906464"/>
            <a:ext cx="1961279" cy="707886"/>
          </a:xfrm>
          <a:prstGeom prst="rect">
            <a:avLst/>
          </a:prstGeom>
          <a:noFill/>
        </p:spPr>
        <p:txBody>
          <a:bodyPr wrap="square">
            <a:spAutoFit/>
          </a:bodyPr>
          <a:lstStyle/>
          <a:p>
            <a:pPr algn="ctr">
              <a:spcBef>
                <a:spcPts val="600"/>
              </a:spcBef>
            </a:pPr>
            <a:r>
              <a:rPr lang="en-US" sz="4000" b="1" dirty="0">
                <a:solidFill>
                  <a:srgbClr val="00F0F0"/>
                </a:solidFill>
              </a:rPr>
              <a:t>Water</a:t>
            </a:r>
          </a:p>
        </p:txBody>
      </p:sp>
      <p:sp>
        <p:nvSpPr>
          <p:cNvPr id="23" name="TextBox 22">
            <a:extLst>
              <a:ext uri="{FF2B5EF4-FFF2-40B4-BE49-F238E27FC236}">
                <a16:creationId xmlns:a16="http://schemas.microsoft.com/office/drawing/2014/main" id="{A758500C-7F2A-2903-A030-A73FDC659CBB}"/>
              </a:ext>
            </a:extLst>
          </p:cNvPr>
          <p:cNvSpPr txBox="1"/>
          <p:nvPr/>
        </p:nvSpPr>
        <p:spPr>
          <a:xfrm>
            <a:off x="1952855" y="468125"/>
            <a:ext cx="3104599" cy="707886"/>
          </a:xfrm>
          <a:prstGeom prst="rect">
            <a:avLst/>
          </a:prstGeom>
          <a:noFill/>
        </p:spPr>
        <p:txBody>
          <a:bodyPr wrap="square">
            <a:spAutoFit/>
          </a:bodyPr>
          <a:lstStyle/>
          <a:p>
            <a:pPr algn="ctr">
              <a:spcBef>
                <a:spcPts val="600"/>
              </a:spcBef>
            </a:pPr>
            <a:r>
              <a:rPr lang="en-US" sz="4000" b="1" dirty="0">
                <a:solidFill>
                  <a:schemeClr val="accent2">
                    <a:lumMod val="20000"/>
                    <a:lumOff val="80000"/>
                  </a:schemeClr>
                </a:solidFill>
              </a:rPr>
              <a:t>Wind</a:t>
            </a:r>
          </a:p>
        </p:txBody>
      </p:sp>
      <p:sp>
        <p:nvSpPr>
          <p:cNvPr id="24" name="TextBox 23">
            <a:extLst>
              <a:ext uri="{FF2B5EF4-FFF2-40B4-BE49-F238E27FC236}">
                <a16:creationId xmlns:a16="http://schemas.microsoft.com/office/drawing/2014/main" id="{45872CE1-8BEA-8904-4BB4-9E3FD5349200}"/>
              </a:ext>
            </a:extLst>
          </p:cNvPr>
          <p:cNvSpPr txBox="1"/>
          <p:nvPr/>
        </p:nvSpPr>
        <p:spPr>
          <a:xfrm>
            <a:off x="4560191" y="3927039"/>
            <a:ext cx="2070977" cy="707886"/>
          </a:xfrm>
          <a:prstGeom prst="rect">
            <a:avLst/>
          </a:prstGeom>
          <a:noFill/>
        </p:spPr>
        <p:txBody>
          <a:bodyPr wrap="square">
            <a:spAutoFit/>
          </a:bodyPr>
          <a:lstStyle/>
          <a:p>
            <a:pPr algn="ctr">
              <a:spcBef>
                <a:spcPts val="600"/>
              </a:spcBef>
            </a:pPr>
            <a:r>
              <a:rPr lang="en-US" sz="4000" b="1" dirty="0">
                <a:solidFill>
                  <a:schemeClr val="accent1">
                    <a:lumMod val="60000"/>
                    <a:lumOff val="40000"/>
                  </a:schemeClr>
                </a:solidFill>
              </a:rPr>
              <a:t>Nuclear</a:t>
            </a:r>
          </a:p>
        </p:txBody>
      </p:sp>
      <p:sp>
        <p:nvSpPr>
          <p:cNvPr id="10" name="TextBox 9">
            <a:extLst>
              <a:ext uri="{FF2B5EF4-FFF2-40B4-BE49-F238E27FC236}">
                <a16:creationId xmlns:a16="http://schemas.microsoft.com/office/drawing/2014/main" id="{BF122AD1-5D83-CA24-C5EE-DC0B13F74FEB}"/>
              </a:ext>
            </a:extLst>
          </p:cNvPr>
          <p:cNvSpPr txBox="1"/>
          <p:nvPr/>
        </p:nvSpPr>
        <p:spPr>
          <a:xfrm rot="1334643">
            <a:off x="5661240" y="3541182"/>
            <a:ext cx="2874227" cy="707886"/>
          </a:xfrm>
          <a:prstGeom prst="rect">
            <a:avLst/>
          </a:prstGeom>
          <a:noFill/>
        </p:spPr>
        <p:txBody>
          <a:bodyPr wrap="square">
            <a:spAutoFit/>
          </a:bodyPr>
          <a:lstStyle/>
          <a:p>
            <a:pPr algn="ctr">
              <a:spcBef>
                <a:spcPts val="600"/>
              </a:spcBef>
            </a:pPr>
            <a:r>
              <a:rPr lang="en-US" sz="4000" b="1" dirty="0">
                <a:solidFill>
                  <a:srgbClr val="CC99FF"/>
                </a:solidFill>
              </a:rPr>
              <a:t>Storage</a:t>
            </a:r>
          </a:p>
        </p:txBody>
      </p:sp>
      <p:pic>
        <p:nvPicPr>
          <p:cNvPr id="20" name="Picture 19">
            <a:extLst>
              <a:ext uri="{FF2B5EF4-FFF2-40B4-BE49-F238E27FC236}">
                <a16:creationId xmlns:a16="http://schemas.microsoft.com/office/drawing/2014/main" id="{A836574F-9293-E51A-A822-FA2E12E4CC22}"/>
              </a:ext>
            </a:extLst>
          </p:cNvPr>
          <p:cNvPicPr>
            <a:picLocks noChangeAspect="1"/>
          </p:cNvPicPr>
          <p:nvPr/>
        </p:nvPicPr>
        <p:blipFill>
          <a:blip r:embed="rId4"/>
          <a:stretch>
            <a:fillRect/>
          </a:stretch>
        </p:blipFill>
        <p:spPr>
          <a:xfrm>
            <a:off x="3474943" y="1700887"/>
            <a:ext cx="2127690" cy="1894128"/>
          </a:xfrm>
          <a:prstGeom prst="rect">
            <a:avLst/>
          </a:prstGeom>
        </p:spPr>
      </p:pic>
    </p:spTree>
    <p:custDataLst>
      <p:tags r:id="rId1"/>
    </p:custDataLst>
    <p:extLst>
      <p:ext uri="{BB962C8B-B14F-4D97-AF65-F5344CB8AC3E}">
        <p14:creationId xmlns:p14="http://schemas.microsoft.com/office/powerpoint/2010/main" val="40338753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5"/>
                                        </p:tgtEl>
                                      </p:cBhvr>
                                    </p:animEffect>
                                    <p:set>
                                      <p:cBhvr>
                                        <p:cTn id="7" dur="1" fill="hold">
                                          <p:stCondLst>
                                            <p:cond delay="9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1"/>
                                        </p:tgtEl>
                                      </p:cBhvr>
                                    </p:animEffect>
                                    <p:set>
                                      <p:cBhvr>
                                        <p:cTn id="10" dur="1" fill="hold">
                                          <p:stCondLst>
                                            <p:cond delay="999"/>
                                          </p:stCondLst>
                                        </p:cTn>
                                        <p:tgtEl>
                                          <p:spTgt spid="1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17"/>
                                        </p:tgtEl>
                                      </p:cBhvr>
                                    </p:animEffect>
                                    <p:set>
                                      <p:cBhvr>
                                        <p:cTn id="13" dur="1" fill="hold">
                                          <p:stCondLst>
                                            <p:cond delay="999"/>
                                          </p:stCondLst>
                                        </p:cTn>
                                        <p:tgtEl>
                                          <p:spTgt spid="17"/>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1000"/>
                                        <p:tgtEl>
                                          <p:spTgt spid="18"/>
                                        </p:tgtEl>
                                      </p:cBhvr>
                                    </p:animEffect>
                                    <p:set>
                                      <p:cBhvr>
                                        <p:cTn id="16" dur="1" fill="hold">
                                          <p:stCondLst>
                                            <p:cond delay="999"/>
                                          </p:stCondLst>
                                        </p:cTn>
                                        <p:tgtEl>
                                          <p:spTgt spid="18"/>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1000"/>
                                        <p:tgtEl>
                                          <p:spTgt spid="14"/>
                                        </p:tgtEl>
                                      </p:cBhvr>
                                    </p:animEffect>
                                    <p:set>
                                      <p:cBhvr>
                                        <p:cTn id="19" dur="1" fill="hold">
                                          <p:stCondLst>
                                            <p:cond delay="999"/>
                                          </p:stCondLst>
                                        </p:cTn>
                                        <p:tgtEl>
                                          <p:spTgt spid="14"/>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1000"/>
                                        <p:tgtEl>
                                          <p:spTgt spid="10"/>
                                        </p:tgtEl>
                                      </p:cBhvr>
                                    </p:animEffect>
                                    <p:set>
                                      <p:cBhvr>
                                        <p:cTn id="22" dur="1" fill="hold">
                                          <p:stCondLst>
                                            <p:cond delay="999"/>
                                          </p:stCondLst>
                                        </p:cTn>
                                        <p:tgtEl>
                                          <p:spTgt spid="10"/>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1000"/>
                                        <p:tgtEl>
                                          <p:spTgt spid="24"/>
                                        </p:tgtEl>
                                      </p:cBhvr>
                                    </p:animEffect>
                                    <p:set>
                                      <p:cBhvr>
                                        <p:cTn id="25" dur="1" fill="hold">
                                          <p:stCondLst>
                                            <p:cond delay="999"/>
                                          </p:stCondLst>
                                        </p:cTn>
                                        <p:tgtEl>
                                          <p:spTgt spid="24"/>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1000"/>
                                        <p:tgtEl>
                                          <p:spTgt spid="2"/>
                                        </p:tgtEl>
                                      </p:cBhvr>
                                    </p:animEffect>
                                    <p:set>
                                      <p:cBhvr>
                                        <p:cTn id="28"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p:bldP spid="11" grpId="0"/>
      <p:bldP spid="2" grpId="0"/>
      <p:bldP spid="24" grpId="0"/>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F8041-6278-06EA-4BCC-E837F9190B5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7E50475-174C-A0E3-507E-8EF669BE9B13}"/>
              </a:ext>
            </a:extLst>
          </p:cNvPr>
          <p:cNvSpPr txBox="1"/>
          <p:nvPr/>
        </p:nvSpPr>
        <p:spPr>
          <a:xfrm>
            <a:off x="212046" y="1236960"/>
            <a:ext cx="2286000" cy="1323439"/>
          </a:xfrm>
          <a:prstGeom prst="rect">
            <a:avLst/>
          </a:prstGeom>
          <a:noFill/>
        </p:spPr>
        <p:txBody>
          <a:bodyPr wrap="square" rtlCol="0">
            <a:spAutoFit/>
          </a:bodyPr>
          <a:lstStyle/>
          <a:p>
            <a:pPr algn="ctr"/>
            <a:r>
              <a:rPr lang="en-US" sz="4000" b="1" dirty="0"/>
              <a:t>Wind Farms</a:t>
            </a:r>
          </a:p>
        </p:txBody>
      </p:sp>
      <p:grpSp>
        <p:nvGrpSpPr>
          <p:cNvPr id="8" name="Group 7">
            <a:extLst>
              <a:ext uri="{FF2B5EF4-FFF2-40B4-BE49-F238E27FC236}">
                <a16:creationId xmlns:a16="http://schemas.microsoft.com/office/drawing/2014/main" id="{7AD5CFA1-7781-EA9C-D3A5-5AE4EFECFEC7}"/>
              </a:ext>
            </a:extLst>
          </p:cNvPr>
          <p:cNvGrpSpPr/>
          <p:nvPr/>
        </p:nvGrpSpPr>
        <p:grpSpPr>
          <a:xfrm>
            <a:off x="2574246" y="212290"/>
            <a:ext cx="4893354" cy="4718920"/>
            <a:chOff x="2498046" y="142875"/>
            <a:chExt cx="5037316" cy="4857750"/>
          </a:xfrm>
        </p:grpSpPr>
        <p:pic>
          <p:nvPicPr>
            <p:cNvPr id="5" name="Picture 4">
              <a:extLst>
                <a:ext uri="{FF2B5EF4-FFF2-40B4-BE49-F238E27FC236}">
                  <a16:creationId xmlns:a16="http://schemas.microsoft.com/office/drawing/2014/main" id="{ADC8347C-AF1A-79D6-2E40-E2B50FAE8004}"/>
                </a:ext>
              </a:extLst>
            </p:cNvPr>
            <p:cNvPicPr>
              <a:picLocks noChangeAspect="1"/>
            </p:cNvPicPr>
            <p:nvPr/>
          </p:nvPicPr>
          <p:blipFill>
            <a:blip r:embed="rId4"/>
            <a:stretch>
              <a:fillRect/>
            </a:stretch>
          </p:blipFill>
          <p:spPr>
            <a:xfrm>
              <a:off x="2498046" y="142875"/>
              <a:ext cx="5037316" cy="4857750"/>
            </a:xfrm>
            <a:prstGeom prst="rect">
              <a:avLst/>
            </a:prstGeom>
          </p:spPr>
        </p:pic>
        <p:pic>
          <p:nvPicPr>
            <p:cNvPr id="7" name="Picture 6">
              <a:extLst>
                <a:ext uri="{FF2B5EF4-FFF2-40B4-BE49-F238E27FC236}">
                  <a16:creationId xmlns:a16="http://schemas.microsoft.com/office/drawing/2014/main" id="{E5EF670E-A60B-FA6D-D4E6-31B274C077DA}"/>
                </a:ext>
              </a:extLst>
            </p:cNvPr>
            <p:cNvPicPr>
              <a:picLocks noChangeAspect="1"/>
            </p:cNvPicPr>
            <p:nvPr/>
          </p:nvPicPr>
          <p:blipFill>
            <a:blip r:embed="rId5"/>
            <a:stretch>
              <a:fillRect/>
            </a:stretch>
          </p:blipFill>
          <p:spPr>
            <a:xfrm>
              <a:off x="2498046" y="142875"/>
              <a:ext cx="190527" cy="485843"/>
            </a:xfrm>
            <a:prstGeom prst="rect">
              <a:avLst/>
            </a:prstGeom>
          </p:spPr>
        </p:pic>
      </p:grpSp>
      <p:sp>
        <p:nvSpPr>
          <p:cNvPr id="10" name="TextBox 9">
            <a:extLst>
              <a:ext uri="{FF2B5EF4-FFF2-40B4-BE49-F238E27FC236}">
                <a16:creationId xmlns:a16="http://schemas.microsoft.com/office/drawing/2014/main" id="{BB69B65B-E0ED-454D-5287-39FE4C9C174A}"/>
              </a:ext>
            </a:extLst>
          </p:cNvPr>
          <p:cNvSpPr txBox="1"/>
          <p:nvPr/>
        </p:nvSpPr>
        <p:spPr>
          <a:xfrm>
            <a:off x="2759328" y="4916329"/>
            <a:ext cx="4572000" cy="246221"/>
          </a:xfrm>
          <a:prstGeom prst="rect">
            <a:avLst/>
          </a:prstGeom>
          <a:noFill/>
        </p:spPr>
        <p:txBody>
          <a:bodyPr wrap="square">
            <a:spAutoFit/>
          </a:bodyPr>
          <a:lstStyle/>
          <a:p>
            <a:pPr algn="ctr"/>
            <a:r>
              <a:rPr lang="en-US" sz="1000" b="1" dirty="0"/>
              <a:t>https://en.wikipedia.org/wiki/Wind_power_in_Texas</a:t>
            </a:r>
          </a:p>
        </p:txBody>
      </p:sp>
    </p:spTree>
    <p:custDataLst>
      <p:tags r:id="rId1"/>
    </p:custDataLst>
    <p:extLst>
      <p:ext uri="{BB962C8B-B14F-4D97-AF65-F5344CB8AC3E}">
        <p14:creationId xmlns:p14="http://schemas.microsoft.com/office/powerpoint/2010/main" val="337459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F8041-6278-06EA-4BCC-E837F9190B5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7E50475-174C-A0E3-507E-8EF669BE9B13}"/>
              </a:ext>
            </a:extLst>
          </p:cNvPr>
          <p:cNvSpPr txBox="1"/>
          <p:nvPr/>
        </p:nvSpPr>
        <p:spPr>
          <a:xfrm>
            <a:off x="212046" y="1236960"/>
            <a:ext cx="2286000" cy="1323439"/>
          </a:xfrm>
          <a:prstGeom prst="rect">
            <a:avLst/>
          </a:prstGeom>
          <a:noFill/>
        </p:spPr>
        <p:txBody>
          <a:bodyPr wrap="square" rtlCol="0">
            <a:spAutoFit/>
          </a:bodyPr>
          <a:lstStyle/>
          <a:p>
            <a:pPr algn="ctr"/>
            <a:r>
              <a:rPr lang="en-US" sz="4000" b="1" dirty="0"/>
              <a:t>Solar Farms</a:t>
            </a:r>
          </a:p>
        </p:txBody>
      </p:sp>
      <p:pic>
        <p:nvPicPr>
          <p:cNvPr id="3" name="Picture 2">
            <a:extLst>
              <a:ext uri="{FF2B5EF4-FFF2-40B4-BE49-F238E27FC236}">
                <a16:creationId xmlns:a16="http://schemas.microsoft.com/office/drawing/2014/main" id="{A899032E-3E32-694E-867C-DC28542004B7}"/>
              </a:ext>
            </a:extLst>
          </p:cNvPr>
          <p:cNvPicPr>
            <a:picLocks noChangeAspect="1"/>
          </p:cNvPicPr>
          <p:nvPr/>
        </p:nvPicPr>
        <p:blipFill>
          <a:blip r:embed="rId4"/>
          <a:stretch>
            <a:fillRect/>
          </a:stretch>
        </p:blipFill>
        <p:spPr>
          <a:xfrm>
            <a:off x="2590800" y="200509"/>
            <a:ext cx="5327268" cy="4742481"/>
          </a:xfrm>
          <a:prstGeom prst="rect">
            <a:avLst/>
          </a:prstGeom>
        </p:spPr>
      </p:pic>
      <p:sp>
        <p:nvSpPr>
          <p:cNvPr id="9" name="TextBox 8">
            <a:extLst>
              <a:ext uri="{FF2B5EF4-FFF2-40B4-BE49-F238E27FC236}">
                <a16:creationId xmlns:a16="http://schemas.microsoft.com/office/drawing/2014/main" id="{534EB0CA-CA67-9B23-367F-CF09C84D81A0}"/>
              </a:ext>
            </a:extLst>
          </p:cNvPr>
          <p:cNvSpPr txBox="1"/>
          <p:nvPr/>
        </p:nvSpPr>
        <p:spPr>
          <a:xfrm>
            <a:off x="3733800" y="4900940"/>
            <a:ext cx="2819400" cy="261610"/>
          </a:xfrm>
          <a:prstGeom prst="rect">
            <a:avLst/>
          </a:prstGeom>
          <a:noFill/>
        </p:spPr>
        <p:txBody>
          <a:bodyPr wrap="square">
            <a:spAutoFit/>
          </a:bodyPr>
          <a:lstStyle/>
          <a:p>
            <a:pPr algn="ctr"/>
            <a:r>
              <a:rPr lang="en-US" sz="1100" b="1" dirty="0"/>
              <a:t>https://cleanview.co/solar-farms/texas</a:t>
            </a:r>
          </a:p>
        </p:txBody>
      </p:sp>
    </p:spTree>
    <p:custDataLst>
      <p:tags r:id="rId1"/>
    </p:custDataLst>
    <p:extLst>
      <p:ext uri="{BB962C8B-B14F-4D97-AF65-F5344CB8AC3E}">
        <p14:creationId xmlns:p14="http://schemas.microsoft.com/office/powerpoint/2010/main" val="357212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DE805-6864-B707-699C-7CAABC1C8E5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B224F9-A6BB-5CE7-A52D-88B6A84E2CBA}"/>
              </a:ext>
            </a:extLst>
          </p:cNvPr>
          <p:cNvSpPr txBox="1"/>
          <p:nvPr/>
        </p:nvSpPr>
        <p:spPr>
          <a:xfrm>
            <a:off x="1371600" y="1925181"/>
            <a:ext cx="6692900" cy="2246769"/>
          </a:xfrm>
          <a:prstGeom prst="rect">
            <a:avLst/>
          </a:prstGeom>
          <a:noFill/>
        </p:spPr>
        <p:txBody>
          <a:bodyPr wrap="square" rtlCol="0">
            <a:spAutoFit/>
          </a:bodyPr>
          <a:lstStyle/>
          <a:p>
            <a:pPr marL="571500" lvl="2" indent="-571500">
              <a:spcBef>
                <a:spcPts val="1200"/>
              </a:spcBef>
              <a:buFont typeface="Arial" panose="020B0604020202020204" pitchFamily="34" charset="0"/>
              <a:buChar char="•"/>
              <a:defRPr/>
            </a:pPr>
            <a:r>
              <a:rPr lang="en-US" sz="4000" b="1" dirty="0">
                <a:effectLst>
                  <a:outerShdw blurRad="38100" dist="38100" dir="2700000" algn="tl">
                    <a:srgbClr val="000000">
                      <a:alpha val="43137"/>
                    </a:srgbClr>
                  </a:outerShdw>
                </a:effectLst>
              </a:rPr>
              <a:t>Cost to Consumer</a:t>
            </a:r>
          </a:p>
          <a:p>
            <a:pPr marL="571500" lvl="2" indent="-571500">
              <a:spcBef>
                <a:spcPts val="1200"/>
              </a:spcBef>
              <a:buFont typeface="Arial" panose="020B0604020202020204" pitchFamily="34" charset="0"/>
              <a:buChar char="•"/>
              <a:defRPr/>
            </a:pPr>
            <a:r>
              <a:rPr lang="en-US" sz="4000" b="1" dirty="0">
                <a:effectLst>
                  <a:outerShdw blurRad="38100" dist="38100" dir="2700000" algn="tl">
                    <a:srgbClr val="000000">
                      <a:alpha val="43137"/>
                    </a:srgbClr>
                  </a:outerShdw>
                </a:effectLst>
              </a:rPr>
              <a:t>Scale</a:t>
            </a:r>
          </a:p>
          <a:p>
            <a:pPr marL="571500" lvl="2" indent="-571500">
              <a:spcBef>
                <a:spcPts val="1200"/>
              </a:spcBef>
              <a:buFont typeface="Arial" panose="020B0604020202020204" pitchFamily="34" charset="0"/>
              <a:buChar char="•"/>
              <a:defRPr/>
            </a:pPr>
            <a:r>
              <a:rPr lang="en-US" sz="4000" b="1" dirty="0">
                <a:effectLst>
                  <a:outerShdw blurRad="38100" dist="38100" dir="2700000" algn="tl">
                    <a:srgbClr val="000000">
                      <a:alpha val="43137"/>
                    </a:srgbClr>
                  </a:outerShdw>
                </a:effectLst>
              </a:rPr>
              <a:t>Access to Metals</a:t>
            </a:r>
          </a:p>
        </p:txBody>
      </p:sp>
      <p:sp>
        <p:nvSpPr>
          <p:cNvPr id="23" name="Title 2">
            <a:extLst>
              <a:ext uri="{FF2B5EF4-FFF2-40B4-BE49-F238E27FC236}">
                <a16:creationId xmlns:a16="http://schemas.microsoft.com/office/drawing/2014/main" id="{704FDAC0-B420-970C-EA17-41178284F3AC}"/>
              </a:ext>
            </a:extLst>
          </p:cNvPr>
          <p:cNvSpPr txBox="1">
            <a:spLocks/>
          </p:cNvSpPr>
          <p:nvPr/>
        </p:nvSpPr>
        <p:spPr>
          <a:xfrm>
            <a:off x="876300" y="236128"/>
            <a:ext cx="7391400" cy="1497422"/>
          </a:xfrm>
          <a:prstGeom prst="rect">
            <a:avLst/>
          </a:prstGeom>
          <a:noFill/>
          <a:ln w="9525">
            <a:noFill/>
            <a:miter lim="800000"/>
            <a:headEnd/>
            <a:tailEnd/>
          </a:ln>
          <a:effectLst/>
        </p:spPr>
        <p:txBody>
          <a:bodyPr anchor="b" anchorCtr="1"/>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spcBef>
                <a:spcPts val="1200"/>
              </a:spcBef>
              <a:spcAft>
                <a:spcPct val="0"/>
              </a:spcAft>
              <a:buClrTx/>
              <a:buSzTx/>
              <a:buFontTx/>
              <a:buNone/>
              <a:tabLst/>
              <a:defRPr/>
            </a:pPr>
            <a:r>
              <a:rPr kumimoji="0" lang="en-US" sz="4800" b="1" i="0"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rPr>
              <a:t>Solar and Wind</a:t>
            </a:r>
          </a:p>
          <a:p>
            <a:pPr marL="0" marR="0" lvl="0" indent="0" algn="ctr" defTabSz="914400" rtl="0" eaLnBrk="1" fontAlgn="base" latinLnBrk="0" hangingPunct="1">
              <a:spcBef>
                <a:spcPts val="0"/>
              </a:spcBef>
              <a:spcAft>
                <a:spcPct val="0"/>
              </a:spcAft>
              <a:buClrTx/>
              <a:buSzTx/>
              <a:buFontTx/>
              <a:buNone/>
              <a:tabLst/>
              <a:defRPr/>
            </a:pPr>
            <a:r>
              <a:rPr lang="en-US" b="1" i="1" dirty="0">
                <a:solidFill>
                  <a:schemeClr val="tx1"/>
                </a:solidFill>
                <a:latin typeface="Arial"/>
              </a:rPr>
              <a:t>Challenges</a:t>
            </a:r>
            <a:endParaRPr kumimoji="0" lang="en-US" b="1" i="1" u="none" strike="noStrike" kern="1200" cap="none" spc="0" normalizeH="0" baseline="0" noProof="0" dirty="0">
              <a:ln>
                <a:noFill/>
              </a:ln>
              <a:solidFill>
                <a:schemeClr val="tx1"/>
              </a:solidFill>
              <a:effectLst>
                <a:outerShdw blurRad="38100" dist="38100" dir="2700000" algn="tl">
                  <a:srgbClr val="000000"/>
                </a:outerShdw>
              </a:effectLst>
              <a:uLnTx/>
              <a:uFillTx/>
              <a:latin typeface="Arial"/>
              <a:ea typeface="+mj-ea"/>
              <a:cs typeface="+mj-cs"/>
            </a:endParaRPr>
          </a:p>
        </p:txBody>
      </p:sp>
    </p:spTree>
    <p:custDataLst>
      <p:tags r:id="rId1"/>
    </p:custDataLst>
    <p:extLst>
      <p:ext uri="{BB962C8B-B14F-4D97-AF65-F5344CB8AC3E}">
        <p14:creationId xmlns:p14="http://schemas.microsoft.com/office/powerpoint/2010/main" val="17136827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44DE-B577-014D-BFE2-04D035CE386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EE8DAFB-917F-D500-D953-209C3A10101F}"/>
              </a:ext>
            </a:extLst>
          </p:cNvPr>
          <p:cNvSpPr/>
          <p:nvPr/>
        </p:nvSpPr>
        <p:spPr>
          <a:xfrm>
            <a:off x="288732" y="199360"/>
            <a:ext cx="8566535" cy="685800"/>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2500"/>
              </a:lnSpc>
              <a:spcBef>
                <a:spcPts val="1200"/>
              </a:spcBef>
              <a:spcAft>
                <a:spcPct val="0"/>
              </a:spcAft>
              <a:buClrTx/>
              <a:buSzTx/>
              <a:buFontTx/>
              <a:buNone/>
              <a:tabLst/>
              <a:defRPr/>
            </a:pPr>
            <a:r>
              <a:rPr kumimoji="0" lang="en-US" sz="3200" b="1" i="0" u="none" strike="noStrike" kern="1200" cap="none" spc="0" normalizeH="0" baseline="0" noProof="0" dirty="0">
                <a:ln>
                  <a:noFill/>
                </a:ln>
                <a:solidFill>
                  <a:srgbClr val="737300">
                    <a:lumMod val="20000"/>
                    <a:lumOff val="80000"/>
                  </a:srgbClr>
                </a:solidFill>
                <a:effectLst>
                  <a:outerShdw blurRad="38100" dist="38100" dir="2700000" algn="tl">
                    <a:srgbClr val="000000"/>
                  </a:outerShdw>
                </a:effectLst>
                <a:uLnTx/>
                <a:uFillTx/>
                <a:latin typeface="Arial"/>
                <a:ea typeface="+mn-ea"/>
                <a:cs typeface="+mn-cs"/>
              </a:rPr>
              <a:t>Global Solar and Wind Consumption</a:t>
            </a:r>
          </a:p>
        </p:txBody>
      </p:sp>
      <p:graphicFrame>
        <p:nvGraphicFramePr>
          <p:cNvPr id="3" name="Chart 2">
            <a:extLst>
              <a:ext uri="{FF2B5EF4-FFF2-40B4-BE49-F238E27FC236}">
                <a16:creationId xmlns:a16="http://schemas.microsoft.com/office/drawing/2014/main" id="{84471583-7F01-3B90-8A05-930E6059B585}"/>
              </a:ext>
            </a:extLst>
          </p:cNvPr>
          <p:cNvGraphicFramePr>
            <a:graphicFrameLocks/>
          </p:cNvGraphicFramePr>
          <p:nvPr/>
        </p:nvGraphicFramePr>
        <p:xfrm>
          <a:off x="152400" y="819150"/>
          <a:ext cx="8229600" cy="37490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AF6C0F28-793C-9D38-20B5-43F98016FE34}"/>
              </a:ext>
            </a:extLst>
          </p:cNvPr>
          <p:cNvGraphicFramePr>
            <a:graphicFrameLocks/>
          </p:cNvGraphicFramePr>
          <p:nvPr/>
        </p:nvGraphicFramePr>
        <p:xfrm>
          <a:off x="967562" y="950284"/>
          <a:ext cx="6294475" cy="337406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0D291407-8EF6-26D5-E61D-0B6786C5C765}"/>
              </a:ext>
            </a:extLst>
          </p:cNvPr>
          <p:cNvGraphicFramePr>
            <a:graphicFrameLocks/>
          </p:cNvGraphicFramePr>
          <p:nvPr/>
        </p:nvGraphicFramePr>
        <p:xfrm>
          <a:off x="5316" y="841965"/>
          <a:ext cx="8986284" cy="374904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a:extLst>
              <a:ext uri="{FF2B5EF4-FFF2-40B4-BE49-F238E27FC236}">
                <a16:creationId xmlns:a16="http://schemas.microsoft.com/office/drawing/2014/main" id="{6470A332-8AAD-E3D5-EE61-EA641B3FB324}"/>
              </a:ext>
            </a:extLst>
          </p:cNvPr>
          <p:cNvGraphicFramePr>
            <a:graphicFrameLocks/>
          </p:cNvGraphicFramePr>
          <p:nvPr/>
        </p:nvGraphicFramePr>
        <p:xfrm>
          <a:off x="990600" y="3971895"/>
          <a:ext cx="6294475" cy="20005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 name="Chart 14">
            <a:extLst>
              <a:ext uri="{FF2B5EF4-FFF2-40B4-BE49-F238E27FC236}">
                <a16:creationId xmlns:a16="http://schemas.microsoft.com/office/drawing/2014/main" id="{A6ACFA0E-A88A-540A-0829-5998731D4B29}"/>
              </a:ext>
            </a:extLst>
          </p:cNvPr>
          <p:cNvGraphicFramePr>
            <a:graphicFrameLocks/>
          </p:cNvGraphicFramePr>
          <p:nvPr/>
        </p:nvGraphicFramePr>
        <p:xfrm>
          <a:off x="2182315" y="2109856"/>
          <a:ext cx="4905165" cy="1962066"/>
        </p:xfrm>
        <a:graphic>
          <a:graphicData uri="http://schemas.openxmlformats.org/drawingml/2006/chart">
            <c:chart xmlns:c="http://schemas.openxmlformats.org/drawingml/2006/chart" xmlns:r="http://schemas.openxmlformats.org/officeDocument/2006/relationships" r:id="rId8"/>
          </a:graphicData>
        </a:graphic>
      </p:graphicFrame>
      <p:sp>
        <p:nvSpPr>
          <p:cNvPr id="7" name="Rectangle 6">
            <a:extLst>
              <a:ext uri="{FF2B5EF4-FFF2-40B4-BE49-F238E27FC236}">
                <a16:creationId xmlns:a16="http://schemas.microsoft.com/office/drawing/2014/main" id="{DAFA64A5-C949-CEE0-60B5-4BCBC476B9A9}"/>
              </a:ext>
            </a:extLst>
          </p:cNvPr>
          <p:cNvSpPr/>
          <p:nvPr/>
        </p:nvSpPr>
        <p:spPr>
          <a:xfrm>
            <a:off x="3352800" y="927469"/>
            <a:ext cx="2209801" cy="923330"/>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ts val="1200"/>
              </a:spcBef>
              <a:spcAft>
                <a:spcPct val="0"/>
              </a:spcAft>
              <a:buClrTx/>
              <a:buSzTx/>
              <a:buFontTx/>
              <a:buNone/>
              <a:tabLst/>
              <a:defRPr/>
            </a:pPr>
            <a:r>
              <a:rPr kumimoji="0" lang="en-US" sz="5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rPr>
              <a:t>Scale!</a:t>
            </a:r>
          </a:p>
        </p:txBody>
      </p:sp>
      <p:sp>
        <p:nvSpPr>
          <p:cNvPr id="6" name="TextBox 66">
            <a:extLst>
              <a:ext uri="{FF2B5EF4-FFF2-40B4-BE49-F238E27FC236}">
                <a16:creationId xmlns:a16="http://schemas.microsoft.com/office/drawing/2014/main" id="{1BC9C19D-34DB-E366-1CD6-E168AE72F2AD}"/>
              </a:ext>
            </a:extLst>
          </p:cNvPr>
          <p:cNvSpPr txBox="1">
            <a:spLocks noChangeArrowheads="1"/>
          </p:cNvSpPr>
          <p:nvPr/>
        </p:nvSpPr>
        <p:spPr bwMode="auto">
          <a:xfrm>
            <a:off x="2324100" y="4914627"/>
            <a:ext cx="44958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7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Energy Institute Statistical Review of World Energy, Analysis Tinker</a:t>
            </a:r>
            <a:endParaRPr kumimoji="0" 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1786004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6" presetClass="emph" presetSubtype="0" fill="hold" grpId="0" nodeType="afterEffect">
                                  <p:stCondLst>
                                    <p:cond delay="0"/>
                                  </p:stCondLst>
                                  <p:childTnLst>
                                    <p:animScale>
                                      <p:cBhvr>
                                        <p:cTn id="10" dur="2000" fill="hold"/>
                                        <p:tgtEl>
                                          <p:spTgt spid="8"/>
                                        </p:tgtEl>
                                      </p:cBhvr>
                                      <p:by x="100000" y="7000"/>
                                    </p:animScale>
                                  </p:childTnLst>
                                </p:cTn>
                              </p:par>
                              <p:par>
                                <p:cTn id="11" presetID="42" presetClass="path" presetSubtype="0" accel="50000" decel="50000" fill="hold" grpId="2" nodeType="withEffect">
                                  <p:stCondLst>
                                    <p:cond delay="0"/>
                                  </p:stCondLst>
                                  <p:childTnLst>
                                    <p:animMotion origin="layout" path="M 0 -4.32099E-6 L 0 0.28149 " pathEditMode="relative" rAng="0" ptsTypes="AA">
                                      <p:cBhvr>
                                        <p:cTn id="12" dur="2000" fill="hold"/>
                                        <p:tgtEl>
                                          <p:spTgt spid="8"/>
                                        </p:tgtEl>
                                        <p:attrNameLst>
                                          <p:attrName>ppt_x</p:attrName>
                                          <p:attrName>ppt_y</p:attrName>
                                        </p:attrNameLst>
                                      </p:cBhvr>
                                      <p:rCtr x="0" y="14074"/>
                                    </p:animMotion>
                                  </p:childTnLst>
                                </p:cTn>
                              </p:par>
                              <p:par>
                                <p:cTn id="13" presetID="10" presetClass="exit" presetSubtype="0" fill="hold" grpId="0" nodeType="withEffect">
                                  <p:stCondLst>
                                    <p:cond delay="0"/>
                                  </p:stCondLst>
                                  <p:childTnLst>
                                    <p:animEffect transition="out" filter="fade">
                                      <p:cBhvr>
                                        <p:cTn id="14" dur="500"/>
                                        <p:tgtEl>
                                          <p:spTgt spid="3"/>
                                        </p:tgtEl>
                                      </p:cBhvr>
                                    </p:animEffect>
                                    <p:set>
                                      <p:cBhvr>
                                        <p:cTn id="15" dur="1" fill="hold">
                                          <p:stCondLst>
                                            <p:cond delay="499"/>
                                          </p:stCondLst>
                                        </p:cTn>
                                        <p:tgtEl>
                                          <p:spTgt spid="3"/>
                                        </p:tgtEl>
                                        <p:attrNameLst>
                                          <p:attrName>style.visibility</p:attrName>
                                        </p:attrNameLst>
                                      </p:cBhvr>
                                      <p:to>
                                        <p:strVal val="hidden"/>
                                      </p:to>
                                    </p:set>
                                  </p:childTnLst>
                                </p:cTn>
                              </p:par>
                            </p:childTnLst>
                          </p:cTn>
                        </p:par>
                        <p:par>
                          <p:cTn id="16" fill="hold">
                            <p:stCondLst>
                              <p:cond delay="2500"/>
                            </p:stCondLst>
                            <p:childTnLst>
                              <p:par>
                                <p:cTn id="17" presetID="10" presetClass="exit" presetSubtype="0" fill="hold" grpId="3" nodeType="after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2500"/>
                                        <p:tgtEl>
                                          <p:spTgt spid="13"/>
                                        </p:tgtEl>
                                      </p:cBhvr>
                                    </p:animEffect>
                                  </p:childTnLst>
                                </p:cTn>
                              </p:par>
                              <p:par>
                                <p:cTn id="27" presetID="42" presetClass="path" presetSubtype="0" accel="50000" decel="50000" fill="hold" grpId="1" nodeType="withEffect">
                                  <p:stCondLst>
                                    <p:cond delay="0"/>
                                  </p:stCondLst>
                                  <p:childTnLst>
                                    <p:animMotion origin="layout" path="M -5.55556E-7 3.33333E-6 L -0.00243 -0.46945 " pathEditMode="relative" rAng="0" ptsTypes="AA">
                                      <p:cBhvr>
                                        <p:cTn id="28" dur="2000" fill="hold"/>
                                        <p:tgtEl>
                                          <p:spTgt spid="11"/>
                                        </p:tgtEl>
                                        <p:attrNameLst>
                                          <p:attrName>ppt_x</p:attrName>
                                          <p:attrName>ppt_y</p:attrName>
                                        </p:attrNameLst>
                                      </p:cBhvr>
                                      <p:rCtr x="-122" y="-23488"/>
                                    </p:animMotion>
                                  </p:childTnLst>
                                </p:cTn>
                              </p:par>
                              <p:par>
                                <p:cTn id="29" presetID="6" presetClass="emph" presetSubtype="0" fill="hold" grpId="2" nodeType="withEffect">
                                  <p:stCondLst>
                                    <p:cond delay="0"/>
                                  </p:stCondLst>
                                  <p:childTnLst>
                                    <p:animScale>
                                      <p:cBhvr>
                                        <p:cTn id="30" dur="2000" fill="hold"/>
                                        <p:tgtEl>
                                          <p:spTgt spid="11"/>
                                        </p:tgtEl>
                                      </p:cBhvr>
                                      <p:by x="90000" y="100000"/>
                                    </p:animScale>
                                  </p:childTnLst>
                                </p:cTn>
                              </p:par>
                              <p:par>
                                <p:cTn id="31" presetID="10" presetClass="exit" presetSubtype="0" fill="hold" grpId="3" nodeType="withEffect">
                                  <p:stCondLst>
                                    <p:cond delay="0"/>
                                  </p:stCondLst>
                                  <p:childTnLst>
                                    <p:animEffect transition="out" filter="fade">
                                      <p:cBhvr>
                                        <p:cTn id="32" dur="2000"/>
                                        <p:tgtEl>
                                          <p:spTgt spid="11"/>
                                        </p:tgtEl>
                                      </p:cBhvr>
                                    </p:animEffect>
                                    <p:set>
                                      <p:cBhvr>
                                        <p:cTn id="33" dur="1" fill="hold">
                                          <p:stCondLst>
                                            <p:cond delay="1999"/>
                                          </p:stCondLst>
                                        </p:cTn>
                                        <p:tgtEl>
                                          <p:spTgt spid="11"/>
                                        </p:tgtEl>
                                        <p:attrNameLst>
                                          <p:attrName>style.visibility</p:attrName>
                                        </p:attrNameLst>
                                      </p:cBhvr>
                                      <p:to>
                                        <p:strVal val="hidden"/>
                                      </p:to>
                                    </p:set>
                                  </p:childTnLst>
                                </p:cTn>
                              </p:par>
                            </p:childTnLst>
                          </p:cTn>
                        </p:par>
                        <p:par>
                          <p:cTn id="34" fill="hold">
                            <p:stCondLst>
                              <p:cond delay="5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Effect transition="in" filter="fade">
                                      <p:cBhvr>
                                        <p:cTn id="39" dur="1000"/>
                                        <p:tgtEl>
                                          <p:spTgt spid="7"/>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8" grpId="0">
        <p:bldAsOne/>
      </p:bldGraphic>
      <p:bldGraphic spid="8" grpId="1">
        <p:bldAsOne/>
      </p:bldGraphic>
      <p:bldGraphic spid="8" grpId="2">
        <p:bldAsOne/>
      </p:bldGraphic>
      <p:bldGraphic spid="8" grpId="3">
        <p:bldAsOne/>
      </p:bldGraphic>
      <p:bldGraphic spid="13" grpId="0">
        <p:bldAsOne/>
      </p:bldGraphic>
      <p:bldGraphic spid="11" grpId="0">
        <p:bldAsOne/>
      </p:bldGraphic>
      <p:bldGraphic spid="11" grpId="1">
        <p:bldAsOne/>
      </p:bldGraphic>
      <p:bldGraphic spid="11" grpId="2">
        <p:bldAsOne/>
      </p:bldGraphic>
      <p:bldGraphic spid="11" grpId="3">
        <p:bldAsOne/>
      </p:bldGraphic>
      <p:bldGraphic spid="15" grpId="0">
        <p:bldAsOne/>
      </p:bldGraphic>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DA6B9-5813-A7B7-3C90-F66618968858}"/>
            </a:ext>
          </a:extLst>
        </p:cNvPr>
        <p:cNvGrpSpPr/>
        <p:nvPr/>
      </p:nvGrpSpPr>
      <p:grpSpPr>
        <a:xfrm>
          <a:off x="0" y="0"/>
          <a:ext cx="0" cy="0"/>
          <a:chOff x="0" y="0"/>
          <a:chExt cx="0" cy="0"/>
        </a:xfrm>
      </p:grpSpPr>
      <p:sp>
        <p:nvSpPr>
          <p:cNvPr id="9" name="TextBox 66">
            <a:extLst>
              <a:ext uri="{FF2B5EF4-FFF2-40B4-BE49-F238E27FC236}">
                <a16:creationId xmlns:a16="http://schemas.microsoft.com/office/drawing/2014/main" id="{F1F9CA75-CBBA-CDD0-6945-073A71719F24}"/>
              </a:ext>
            </a:extLst>
          </p:cNvPr>
          <p:cNvSpPr txBox="1">
            <a:spLocks noChangeArrowheads="1"/>
          </p:cNvSpPr>
          <p:nvPr/>
        </p:nvSpPr>
        <p:spPr bwMode="auto">
          <a:xfrm>
            <a:off x="2324100" y="4914627"/>
            <a:ext cx="44958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7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Energy Institute Statistical Review of World Energy, Analysis Tinker</a:t>
            </a:r>
            <a:endParaRPr kumimoji="0" 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sp>
        <p:nvSpPr>
          <p:cNvPr id="149" name="Rectangle 148" hidden="1">
            <a:extLst>
              <a:ext uri="{FF2B5EF4-FFF2-40B4-BE49-F238E27FC236}">
                <a16:creationId xmlns:a16="http://schemas.microsoft.com/office/drawing/2014/main" id="{319BCAA5-E6FE-5909-D96C-1A7AF767F4C2}"/>
              </a:ext>
            </a:extLst>
          </p:cNvPr>
          <p:cNvSpPr/>
          <p:nvPr/>
        </p:nvSpPr>
        <p:spPr bwMode="auto">
          <a:xfrm rot="10800000" flipV="1">
            <a:off x="1462329" y="923960"/>
            <a:ext cx="5828148" cy="3529199"/>
          </a:xfrm>
          <a:prstGeom prst="rect">
            <a:avLst/>
          </a:prstGeom>
          <a:solidFill>
            <a:schemeClr val="tx1">
              <a:lumMod val="75000"/>
              <a:alpha val="7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17" name="Rectangle 111">
            <a:extLst>
              <a:ext uri="{FF2B5EF4-FFF2-40B4-BE49-F238E27FC236}">
                <a16:creationId xmlns:a16="http://schemas.microsoft.com/office/drawing/2014/main" id="{CB8F1C8D-1A06-723D-EB2F-99CF78C751A0}"/>
              </a:ext>
            </a:extLst>
          </p:cNvPr>
          <p:cNvSpPr>
            <a:spLocks noChangeArrowheads="1"/>
          </p:cNvSpPr>
          <p:nvPr/>
        </p:nvSpPr>
        <p:spPr bwMode="auto">
          <a:xfrm>
            <a:off x="146511" y="190588"/>
            <a:ext cx="8839200" cy="552362"/>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2800" b="1" i="0"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pitchFamily="34" charset="0"/>
                <a:ea typeface="+mn-ea"/>
                <a:cs typeface="+mn-cs"/>
              </a:rPr>
              <a:t>Non-Hydro “Renewable” Consumption</a:t>
            </a:r>
            <a:endParaRPr lang="en-US" sz="3200" b="1" dirty="0">
              <a:solidFill>
                <a:schemeClr val="accent2">
                  <a:lumMod val="20000"/>
                  <a:lumOff val="80000"/>
                </a:schemeClr>
              </a:solidFill>
              <a:effectLst>
                <a:outerShdw blurRad="38100" dist="38100" dir="2700000" algn="tl">
                  <a:srgbClr val="000000"/>
                </a:outerShdw>
              </a:effectLst>
              <a:latin typeface="Arial" pitchFamily="34" charset="0"/>
            </a:endParaRPr>
          </a:p>
        </p:txBody>
      </p:sp>
      <p:graphicFrame>
        <p:nvGraphicFramePr>
          <p:cNvPr id="3" name="Chart 2">
            <a:extLst>
              <a:ext uri="{FF2B5EF4-FFF2-40B4-BE49-F238E27FC236}">
                <a16:creationId xmlns:a16="http://schemas.microsoft.com/office/drawing/2014/main" id="{A19DC341-E65D-41FE-0512-751B72E1F3CC}"/>
              </a:ext>
            </a:extLst>
          </p:cNvPr>
          <p:cNvGraphicFramePr>
            <a:graphicFrameLocks/>
          </p:cNvGraphicFramePr>
          <p:nvPr/>
        </p:nvGraphicFramePr>
        <p:xfrm>
          <a:off x="228600" y="828631"/>
          <a:ext cx="8686800" cy="4114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CFA04D60-114B-54F6-F468-EAF1D8924198}"/>
              </a:ext>
            </a:extLst>
          </p:cNvPr>
          <p:cNvGraphicFramePr>
            <a:graphicFrameLocks/>
          </p:cNvGraphicFramePr>
          <p:nvPr/>
        </p:nvGraphicFramePr>
        <p:xfrm>
          <a:off x="228600" y="828631"/>
          <a:ext cx="8686800" cy="4114800"/>
        </p:xfrm>
        <a:graphic>
          <a:graphicData uri="http://schemas.openxmlformats.org/drawingml/2006/chart">
            <c:chart xmlns:c="http://schemas.openxmlformats.org/drawingml/2006/chart" xmlns:r="http://schemas.openxmlformats.org/officeDocument/2006/relationships" r:id="rId4"/>
          </a:graphicData>
        </a:graphic>
      </p:graphicFrame>
      <p:sp>
        <p:nvSpPr>
          <p:cNvPr id="6" name="Freeform: Shape 5">
            <a:extLst>
              <a:ext uri="{FF2B5EF4-FFF2-40B4-BE49-F238E27FC236}">
                <a16:creationId xmlns:a16="http://schemas.microsoft.com/office/drawing/2014/main" id="{B3EF356A-F3DC-5548-C673-C3300C98FB40}"/>
              </a:ext>
            </a:extLst>
          </p:cNvPr>
          <p:cNvSpPr/>
          <p:nvPr/>
        </p:nvSpPr>
        <p:spPr bwMode="auto">
          <a:xfrm>
            <a:off x="1216241" y="1278384"/>
            <a:ext cx="5060272" cy="3249228"/>
          </a:xfrm>
          <a:custGeom>
            <a:avLst/>
            <a:gdLst>
              <a:gd name="connsiteX0" fmla="*/ 0 w 5060272"/>
              <a:gd name="connsiteY0" fmla="*/ 3249228 h 3249228"/>
              <a:gd name="connsiteX1" fmla="*/ 2343705 w 5060272"/>
              <a:gd name="connsiteY1" fmla="*/ 3071674 h 3249228"/>
              <a:gd name="connsiteX2" fmla="*/ 3329126 w 5060272"/>
              <a:gd name="connsiteY2" fmla="*/ 2885243 h 3249228"/>
              <a:gd name="connsiteX3" fmla="*/ 4021584 w 5060272"/>
              <a:gd name="connsiteY3" fmla="*/ 2281562 h 3249228"/>
              <a:gd name="connsiteX4" fmla="*/ 4678532 w 5060272"/>
              <a:gd name="connsiteY4" fmla="*/ 1065321 h 3249228"/>
              <a:gd name="connsiteX5" fmla="*/ 5060272 w 5060272"/>
              <a:gd name="connsiteY5" fmla="*/ 0 h 3249228"/>
              <a:gd name="connsiteX0" fmla="*/ 0 w 5060272"/>
              <a:gd name="connsiteY0" fmla="*/ 3249228 h 3249228"/>
              <a:gd name="connsiteX1" fmla="*/ 2343705 w 5060272"/>
              <a:gd name="connsiteY1" fmla="*/ 3071674 h 3249228"/>
              <a:gd name="connsiteX2" fmla="*/ 3284737 w 5060272"/>
              <a:gd name="connsiteY2" fmla="*/ 2849732 h 3249228"/>
              <a:gd name="connsiteX3" fmla="*/ 4021584 w 5060272"/>
              <a:gd name="connsiteY3" fmla="*/ 2281562 h 3249228"/>
              <a:gd name="connsiteX4" fmla="*/ 4678532 w 5060272"/>
              <a:gd name="connsiteY4" fmla="*/ 1065321 h 3249228"/>
              <a:gd name="connsiteX5" fmla="*/ 5060272 w 5060272"/>
              <a:gd name="connsiteY5" fmla="*/ 0 h 3249228"/>
              <a:gd name="connsiteX0" fmla="*/ 0 w 5060272"/>
              <a:gd name="connsiteY0" fmla="*/ 3249228 h 3249228"/>
              <a:gd name="connsiteX1" fmla="*/ 2343705 w 5060272"/>
              <a:gd name="connsiteY1" fmla="*/ 3071674 h 3249228"/>
              <a:gd name="connsiteX2" fmla="*/ 3284737 w 5060272"/>
              <a:gd name="connsiteY2" fmla="*/ 2849732 h 3249228"/>
              <a:gd name="connsiteX3" fmla="*/ 4012706 w 5060272"/>
              <a:gd name="connsiteY3" fmla="*/ 2254929 h 3249228"/>
              <a:gd name="connsiteX4" fmla="*/ 4678532 w 5060272"/>
              <a:gd name="connsiteY4" fmla="*/ 1065321 h 3249228"/>
              <a:gd name="connsiteX5" fmla="*/ 5060272 w 5060272"/>
              <a:gd name="connsiteY5" fmla="*/ 0 h 324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0272" h="3249228">
                <a:moveTo>
                  <a:pt x="0" y="3249228"/>
                </a:moveTo>
                <a:cubicBezTo>
                  <a:pt x="894425" y="3190783"/>
                  <a:pt x="1796249" y="3138257"/>
                  <a:pt x="2343705" y="3071674"/>
                </a:cubicBezTo>
                <a:cubicBezTo>
                  <a:pt x="2891161" y="3005091"/>
                  <a:pt x="3006570" y="2985856"/>
                  <a:pt x="3284737" y="2849732"/>
                </a:cubicBezTo>
                <a:cubicBezTo>
                  <a:pt x="3562904" y="2713608"/>
                  <a:pt x="3780407" y="2552331"/>
                  <a:pt x="4012706" y="2254929"/>
                </a:cubicBezTo>
                <a:cubicBezTo>
                  <a:pt x="4245005" y="1957527"/>
                  <a:pt x="4505417" y="1445581"/>
                  <a:pt x="4678532" y="1065321"/>
                </a:cubicBezTo>
                <a:cubicBezTo>
                  <a:pt x="4851647" y="685061"/>
                  <a:pt x="4955959" y="342530"/>
                  <a:pt x="5060272" y="0"/>
                </a:cubicBezTo>
              </a:path>
            </a:pathLst>
          </a:custGeom>
          <a:noFill/>
          <a:ln w="762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pSp>
        <p:nvGrpSpPr>
          <p:cNvPr id="2" name="Group 1">
            <a:extLst>
              <a:ext uri="{FF2B5EF4-FFF2-40B4-BE49-F238E27FC236}">
                <a16:creationId xmlns:a16="http://schemas.microsoft.com/office/drawing/2014/main" id="{2BD43756-8712-8D06-E47F-9B5D62FECFA0}"/>
              </a:ext>
            </a:extLst>
          </p:cNvPr>
          <p:cNvGrpSpPr/>
          <p:nvPr/>
        </p:nvGrpSpPr>
        <p:grpSpPr>
          <a:xfrm>
            <a:off x="228600" y="184003"/>
            <a:ext cx="8686800" cy="4775494"/>
            <a:chOff x="8138" y="230209"/>
            <a:chExt cx="9144000" cy="5026835"/>
          </a:xfrm>
        </p:grpSpPr>
        <p:pic>
          <p:nvPicPr>
            <p:cNvPr id="5" name="Picture 4">
              <a:extLst>
                <a:ext uri="{FF2B5EF4-FFF2-40B4-BE49-F238E27FC236}">
                  <a16:creationId xmlns:a16="http://schemas.microsoft.com/office/drawing/2014/main" id="{CAA539B8-976E-816A-A646-67917DDCF76F}"/>
                </a:ext>
              </a:extLst>
            </p:cNvPr>
            <p:cNvPicPr>
              <a:picLocks noChangeAspect="1"/>
            </p:cNvPicPr>
            <p:nvPr/>
          </p:nvPicPr>
          <p:blipFill>
            <a:blip r:embed="rId5"/>
            <a:stretch>
              <a:fillRect/>
            </a:stretch>
          </p:blipFill>
          <p:spPr>
            <a:xfrm>
              <a:off x="8138" y="230209"/>
              <a:ext cx="9144000" cy="3672192"/>
            </a:xfrm>
            <a:prstGeom prst="rect">
              <a:avLst/>
            </a:prstGeom>
          </p:spPr>
        </p:pic>
        <p:pic>
          <p:nvPicPr>
            <p:cNvPr id="7" name="Picture 6">
              <a:extLst>
                <a:ext uri="{FF2B5EF4-FFF2-40B4-BE49-F238E27FC236}">
                  <a16:creationId xmlns:a16="http://schemas.microsoft.com/office/drawing/2014/main" id="{82677299-80DC-1C0A-CBE1-8C9941278D2C}"/>
                </a:ext>
              </a:extLst>
            </p:cNvPr>
            <p:cNvPicPr>
              <a:picLocks noChangeAspect="1"/>
            </p:cNvPicPr>
            <p:nvPr/>
          </p:nvPicPr>
          <p:blipFill>
            <a:blip r:embed="rId6"/>
            <a:stretch>
              <a:fillRect/>
            </a:stretch>
          </p:blipFill>
          <p:spPr>
            <a:xfrm>
              <a:off x="8138" y="3848856"/>
              <a:ext cx="9144000" cy="1408188"/>
            </a:xfrm>
            <a:prstGeom prst="rect">
              <a:avLst/>
            </a:prstGeom>
          </p:spPr>
        </p:pic>
      </p:grpSp>
    </p:spTree>
    <p:extLst>
      <p:ext uri="{BB962C8B-B14F-4D97-AF65-F5344CB8AC3E}">
        <p14:creationId xmlns:p14="http://schemas.microsoft.com/office/powerpoint/2010/main" val="18294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chart seriesIdx="7" categoryIdx="-4" bldStep="series"/>
                                            </p:graphicEl>
                                          </p:spTgt>
                                        </p:tgtEl>
                                        <p:attrNameLst>
                                          <p:attrName>style.visibility</p:attrName>
                                        </p:attrNameLst>
                                      </p:cBhvr>
                                      <p:to>
                                        <p:strVal val="visible"/>
                                      </p:to>
                                    </p:set>
                                    <p:animEffect transition="in" filter="wipe(left)">
                                      <p:cBhvr>
                                        <p:cTn id="12" dur="1250"/>
                                        <p:tgtEl>
                                          <p:spTgt spid="3">
                                            <p:graphicEl>
                                              <a:chart seriesIdx="7"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3">
                                            <p:graphicEl>
                                              <a:chart seriesIdx="7" categoryIdx="-4" bldStep="series"/>
                                            </p:graphicEl>
                                          </p:spTgt>
                                        </p:tgtEl>
                                      </p:cBhvr>
                                    </p:animEffect>
                                    <p:set>
                                      <p:cBhvr>
                                        <p:cTn id="30" dur="1" fill="hold">
                                          <p:stCondLst>
                                            <p:cond delay="499"/>
                                          </p:stCondLst>
                                        </p:cTn>
                                        <p:tgtEl>
                                          <p:spTgt spid="3">
                                            <p:graphicEl>
                                              <a:chart seriesIdx="7" categoryIdx="-4" bldStep="series"/>
                                            </p:graphicEl>
                                          </p:spTgt>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3">
                                            <p:graphicEl>
                                              <a:chart seriesIdx="6" categoryIdx="-4" bldStep="series"/>
                                            </p:graphicEl>
                                          </p:spTgt>
                                        </p:tgtEl>
                                      </p:cBhvr>
                                    </p:animEffect>
                                    <p:set>
                                      <p:cBhvr>
                                        <p:cTn id="33" dur="1" fill="hold">
                                          <p:stCondLst>
                                            <p:cond delay="499"/>
                                          </p:stCondLst>
                                        </p:cTn>
                                        <p:tgtEl>
                                          <p:spTgt spid="3">
                                            <p:graphicEl>
                                              <a:chart seriesIdx="6" categoryIdx="-4" bldStep="series"/>
                                            </p:graphicEl>
                                          </p:spTgt>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3">
                                            <p:graphicEl>
                                              <a:chart seriesIdx="5" categoryIdx="-4" bldStep="series"/>
                                            </p:graphicEl>
                                          </p:spTgt>
                                        </p:tgtEl>
                                      </p:cBhvr>
                                    </p:animEffect>
                                    <p:set>
                                      <p:cBhvr>
                                        <p:cTn id="36" dur="1" fill="hold">
                                          <p:stCondLst>
                                            <p:cond delay="499"/>
                                          </p:stCondLst>
                                        </p:cTn>
                                        <p:tgtEl>
                                          <p:spTgt spid="3">
                                            <p:graphicEl>
                                              <a:chart seriesIdx="5" categoryIdx="-4" bldStep="series"/>
                                            </p:graphicEl>
                                          </p:spTgt>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3">
                                            <p:graphicEl>
                                              <a:chart seriesIdx="4" categoryIdx="-4" bldStep="series"/>
                                            </p:graphicEl>
                                          </p:spTgt>
                                        </p:tgtEl>
                                      </p:cBhvr>
                                    </p:animEffect>
                                    <p:set>
                                      <p:cBhvr>
                                        <p:cTn id="39" dur="1" fill="hold">
                                          <p:stCondLst>
                                            <p:cond delay="499"/>
                                          </p:stCondLst>
                                        </p:cTn>
                                        <p:tgtEl>
                                          <p:spTgt spid="3">
                                            <p:graphicEl>
                                              <a:chart seriesIdx="4" categoryIdx="-4" bldStep="series"/>
                                            </p:graphicEl>
                                          </p:spTgt>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3">
                                            <p:graphicEl>
                                              <a:chart seriesIdx="3" categoryIdx="-4" bldStep="series"/>
                                            </p:graphicEl>
                                          </p:spTgt>
                                        </p:tgtEl>
                                      </p:cBhvr>
                                    </p:animEffect>
                                    <p:set>
                                      <p:cBhvr>
                                        <p:cTn id="42" dur="1" fill="hold">
                                          <p:stCondLst>
                                            <p:cond delay="499"/>
                                          </p:stCondLst>
                                        </p:cTn>
                                        <p:tgtEl>
                                          <p:spTgt spid="3">
                                            <p:graphicEl>
                                              <a:chart seriesIdx="3" categoryIdx="-4" bldStep="series"/>
                                            </p:graphicEl>
                                          </p:spTgt>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
                                            <p:graphicEl>
                                              <a:chart seriesIdx="2" categoryIdx="-4" bldStep="series"/>
                                            </p:graphicEl>
                                          </p:spTgt>
                                        </p:tgtEl>
                                      </p:cBhvr>
                                    </p:animEffect>
                                    <p:set>
                                      <p:cBhvr>
                                        <p:cTn id="45" dur="1" fill="hold">
                                          <p:stCondLst>
                                            <p:cond delay="499"/>
                                          </p:stCondLst>
                                        </p:cTn>
                                        <p:tgtEl>
                                          <p:spTgt spid="3">
                                            <p:graphicEl>
                                              <a:chart seriesIdx="2" categoryIdx="-4" bldStep="series"/>
                                            </p:graphicEl>
                                          </p:spTgt>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
                                            <p:graphicEl>
                                              <a:chart seriesIdx="1" categoryIdx="-4" bldStep="series"/>
                                            </p:graphicEl>
                                          </p:spTgt>
                                        </p:tgtEl>
                                      </p:cBhvr>
                                    </p:animEffect>
                                    <p:set>
                                      <p:cBhvr>
                                        <p:cTn id="48" dur="1" fill="hold">
                                          <p:stCondLst>
                                            <p:cond delay="499"/>
                                          </p:stCondLst>
                                        </p:cTn>
                                        <p:tgtEl>
                                          <p:spTgt spid="3">
                                            <p:graphicEl>
                                              <a:chart seriesIdx="1" categoryIdx="-4" bldStep="series"/>
                                            </p:graphicEl>
                                          </p:spTgt>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3">
                                            <p:graphicEl>
                                              <a:chart seriesIdx="0" categoryIdx="-4" bldStep="series"/>
                                            </p:graphicEl>
                                          </p:spTgt>
                                        </p:tgtEl>
                                      </p:cBhvr>
                                    </p:animEffect>
                                    <p:set>
                                      <p:cBhvr>
                                        <p:cTn id="51" dur="1" fill="hold">
                                          <p:stCondLst>
                                            <p:cond delay="499"/>
                                          </p:stCondLst>
                                        </p:cTn>
                                        <p:tgtEl>
                                          <p:spTgt spid="3">
                                            <p:graphicEl>
                                              <a:chart seriesIdx="0" categoryIdx="-4" bldStep="series"/>
                                            </p:graphicEl>
                                          </p:spTgt>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3">
                                            <p:graphicEl>
                                              <a:chart seriesIdx="-3" categoryIdx="-3" bldStep="gridLegend"/>
                                            </p:graphicEl>
                                          </p:spTgt>
                                        </p:tgtEl>
                                      </p:cBhvr>
                                    </p:animEffect>
                                    <p:set>
                                      <p:cBhvr>
                                        <p:cTn id="54" dur="1" fill="hold">
                                          <p:stCondLst>
                                            <p:cond delay="499"/>
                                          </p:stCondLst>
                                        </p:cTn>
                                        <p:tgtEl>
                                          <p:spTgt spid="3">
                                            <p:graphicEl>
                                              <a:chart seriesIdx="-3" categoryIdx="-3" bldStep="gridLegend"/>
                                            </p:graphic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animBg="0"/>
        </p:bldSub>
      </p:bldGraphic>
      <p:bldGraphic spid="3" grpId="1">
        <p:bldSub>
          <a:bldChart bld="series"/>
        </p:bldSub>
      </p:bldGraphic>
      <p:bldGraphic spid="4" grpId="0">
        <p:bldAsOne/>
      </p:bldGraphic>
      <p:bldGraphic spid="4" grpId="1">
        <p:bldAsOne/>
      </p:bldGraphic>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148" hidden="1">
            <a:extLst>
              <a:ext uri="{FF2B5EF4-FFF2-40B4-BE49-F238E27FC236}">
                <a16:creationId xmlns:a16="http://schemas.microsoft.com/office/drawing/2014/main" id="{F4C566DF-E265-4802-A9DC-DEB989E4FE3F}"/>
              </a:ext>
            </a:extLst>
          </p:cNvPr>
          <p:cNvSpPr/>
          <p:nvPr/>
        </p:nvSpPr>
        <p:spPr bwMode="auto">
          <a:xfrm rot="10800000" flipV="1">
            <a:off x="1462329" y="923960"/>
            <a:ext cx="5828148" cy="3529199"/>
          </a:xfrm>
          <a:prstGeom prst="rect">
            <a:avLst/>
          </a:prstGeom>
          <a:solidFill>
            <a:schemeClr val="tx1">
              <a:lumMod val="75000"/>
              <a:alpha val="7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graphicFrame>
        <p:nvGraphicFramePr>
          <p:cNvPr id="10" name="Chart 9">
            <a:extLst>
              <a:ext uri="{FF2B5EF4-FFF2-40B4-BE49-F238E27FC236}">
                <a16:creationId xmlns:a16="http://schemas.microsoft.com/office/drawing/2014/main" id="{D88EB9D3-1262-487D-A125-473EC3CF2DC9}"/>
              </a:ext>
            </a:extLst>
          </p:cNvPr>
          <p:cNvGraphicFramePr>
            <a:graphicFrameLocks/>
          </p:cNvGraphicFramePr>
          <p:nvPr/>
        </p:nvGraphicFramePr>
        <p:xfrm>
          <a:off x="228600" y="590550"/>
          <a:ext cx="86868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11">
            <a:extLst>
              <a:ext uri="{FF2B5EF4-FFF2-40B4-BE49-F238E27FC236}">
                <a16:creationId xmlns:a16="http://schemas.microsoft.com/office/drawing/2014/main" id="{EEFF1C19-70EC-C43F-C382-FC7FC1901B1F}"/>
              </a:ext>
            </a:extLst>
          </p:cNvPr>
          <p:cNvSpPr>
            <a:spLocks noChangeArrowheads="1"/>
          </p:cNvSpPr>
          <p:nvPr/>
        </p:nvSpPr>
        <p:spPr bwMode="auto">
          <a:xfrm>
            <a:off x="146511" y="190588"/>
            <a:ext cx="8839200" cy="857162"/>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China</a:t>
            </a:r>
            <a:endParaRPr kumimoji="0" lang="en-US" sz="28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a:p>
            <a:pPr marL="0" marR="0" lvl="0" indent="0" algn="ctr" defTabSz="914400" rtl="0" eaLnBrk="1" fontAlgn="base" latinLnBrk="0" hangingPunct="1">
              <a:lnSpc>
                <a:spcPts val="3200"/>
              </a:lnSpc>
              <a:spcBef>
                <a:spcPct val="0"/>
              </a:spcBef>
              <a:spcAft>
                <a:spcPct val="0"/>
              </a:spcAft>
              <a:buClrTx/>
              <a:buSzTx/>
              <a:buFontTx/>
              <a:buNone/>
              <a:tabLst/>
              <a:defRPr/>
            </a:pPr>
            <a:r>
              <a:rPr kumimoji="0" lang="en-US" sz="2800" b="1" i="0" u="none" strike="noStrike" kern="1200" cap="none" spc="0" normalizeH="0" baseline="0" noProof="0" dirty="0">
                <a:ln>
                  <a:noFill/>
                </a:ln>
                <a:effectLst>
                  <a:outerShdw blurRad="38100" dist="38100" dir="2700000" algn="tl">
                    <a:srgbClr val="000000"/>
                  </a:outerShdw>
                </a:effectLst>
                <a:uLnTx/>
                <a:uFillTx/>
                <a:latin typeface="Arial" pitchFamily="34" charset="0"/>
                <a:ea typeface="+mn-ea"/>
                <a:cs typeface="+mn-cs"/>
              </a:rPr>
              <a:t>Energy Consumption (EJ)</a:t>
            </a:r>
            <a:endParaRPr lang="en-US" sz="3200" b="1" dirty="0">
              <a:effectLst>
                <a:outerShdw blurRad="38100" dist="38100" dir="2700000" algn="tl">
                  <a:srgbClr val="000000"/>
                </a:outerShdw>
              </a:effectLst>
              <a:latin typeface="Arial" pitchFamily="34" charset="0"/>
            </a:endParaRPr>
          </a:p>
        </p:txBody>
      </p:sp>
      <p:sp>
        <p:nvSpPr>
          <p:cNvPr id="2" name="Freeform: Shape 1">
            <a:extLst>
              <a:ext uri="{FF2B5EF4-FFF2-40B4-BE49-F238E27FC236}">
                <a16:creationId xmlns:a16="http://schemas.microsoft.com/office/drawing/2014/main" id="{394D0CCB-3150-8B2A-0DD6-E9333E3DD126}"/>
              </a:ext>
            </a:extLst>
          </p:cNvPr>
          <p:cNvSpPr/>
          <p:nvPr/>
        </p:nvSpPr>
        <p:spPr bwMode="auto">
          <a:xfrm>
            <a:off x="7052807" y="3981015"/>
            <a:ext cx="1579721" cy="344495"/>
          </a:xfrm>
          <a:custGeom>
            <a:avLst/>
            <a:gdLst>
              <a:gd name="connsiteX0" fmla="*/ 0 w 1558456"/>
              <a:gd name="connsiteY0" fmla="*/ 365760 h 365760"/>
              <a:gd name="connsiteX1" fmla="*/ 540689 w 1558456"/>
              <a:gd name="connsiteY1" fmla="*/ 302149 h 365760"/>
              <a:gd name="connsiteX2" fmla="*/ 1152939 w 1558456"/>
              <a:gd name="connsiteY2" fmla="*/ 190831 h 365760"/>
              <a:gd name="connsiteX3" fmla="*/ 1558456 w 1558456"/>
              <a:gd name="connsiteY3" fmla="*/ 0 h 365760"/>
              <a:gd name="connsiteX0" fmla="*/ 0 w 1579721"/>
              <a:gd name="connsiteY0" fmla="*/ 344495 h 344495"/>
              <a:gd name="connsiteX1" fmla="*/ 540689 w 1579721"/>
              <a:gd name="connsiteY1" fmla="*/ 280884 h 344495"/>
              <a:gd name="connsiteX2" fmla="*/ 1152939 w 1579721"/>
              <a:gd name="connsiteY2" fmla="*/ 169566 h 344495"/>
              <a:gd name="connsiteX3" fmla="*/ 1579721 w 1579721"/>
              <a:gd name="connsiteY3" fmla="*/ 0 h 344495"/>
            </a:gdLst>
            <a:ahLst/>
            <a:cxnLst>
              <a:cxn ang="0">
                <a:pos x="connsiteX0" y="connsiteY0"/>
              </a:cxn>
              <a:cxn ang="0">
                <a:pos x="connsiteX1" y="connsiteY1"/>
              </a:cxn>
              <a:cxn ang="0">
                <a:pos x="connsiteX2" y="connsiteY2"/>
              </a:cxn>
              <a:cxn ang="0">
                <a:pos x="connsiteX3" y="connsiteY3"/>
              </a:cxn>
            </a:cxnLst>
            <a:rect l="l" t="t" r="r" b="b"/>
            <a:pathLst>
              <a:path w="1579721" h="344495">
                <a:moveTo>
                  <a:pt x="0" y="344495"/>
                </a:moveTo>
                <a:cubicBezTo>
                  <a:pt x="174266" y="327267"/>
                  <a:pt x="348533" y="310039"/>
                  <a:pt x="540689" y="280884"/>
                </a:cubicBezTo>
                <a:cubicBezTo>
                  <a:pt x="732845" y="251729"/>
                  <a:pt x="983311" y="219924"/>
                  <a:pt x="1152939" y="169566"/>
                </a:cubicBezTo>
                <a:cubicBezTo>
                  <a:pt x="1322567" y="119208"/>
                  <a:pt x="1461776" y="70236"/>
                  <a:pt x="1579721" y="0"/>
                </a:cubicBezTo>
              </a:path>
            </a:pathLst>
          </a:custGeom>
          <a:noFill/>
          <a:ln w="5715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4" name="Freeform: Shape 3">
            <a:extLst>
              <a:ext uri="{FF2B5EF4-FFF2-40B4-BE49-F238E27FC236}">
                <a16:creationId xmlns:a16="http://schemas.microsoft.com/office/drawing/2014/main" id="{CE0A63B0-5087-702E-AAED-23625442C3E9}"/>
              </a:ext>
            </a:extLst>
          </p:cNvPr>
          <p:cNvSpPr/>
          <p:nvPr/>
        </p:nvSpPr>
        <p:spPr bwMode="auto">
          <a:xfrm>
            <a:off x="685800" y="1073508"/>
            <a:ext cx="7925463" cy="3249228"/>
          </a:xfrm>
          <a:custGeom>
            <a:avLst/>
            <a:gdLst>
              <a:gd name="connsiteX0" fmla="*/ 0 w 5060272"/>
              <a:gd name="connsiteY0" fmla="*/ 3249228 h 3249228"/>
              <a:gd name="connsiteX1" fmla="*/ 2343705 w 5060272"/>
              <a:gd name="connsiteY1" fmla="*/ 3071674 h 3249228"/>
              <a:gd name="connsiteX2" fmla="*/ 3329126 w 5060272"/>
              <a:gd name="connsiteY2" fmla="*/ 2885243 h 3249228"/>
              <a:gd name="connsiteX3" fmla="*/ 4021584 w 5060272"/>
              <a:gd name="connsiteY3" fmla="*/ 2281562 h 3249228"/>
              <a:gd name="connsiteX4" fmla="*/ 4678532 w 5060272"/>
              <a:gd name="connsiteY4" fmla="*/ 1065321 h 3249228"/>
              <a:gd name="connsiteX5" fmla="*/ 5060272 w 5060272"/>
              <a:gd name="connsiteY5" fmla="*/ 0 h 3249228"/>
              <a:gd name="connsiteX0" fmla="*/ 0 w 5060272"/>
              <a:gd name="connsiteY0" fmla="*/ 3249228 h 3249228"/>
              <a:gd name="connsiteX1" fmla="*/ 2343705 w 5060272"/>
              <a:gd name="connsiteY1" fmla="*/ 3071674 h 3249228"/>
              <a:gd name="connsiteX2" fmla="*/ 3284737 w 5060272"/>
              <a:gd name="connsiteY2" fmla="*/ 2849732 h 3249228"/>
              <a:gd name="connsiteX3" fmla="*/ 4021584 w 5060272"/>
              <a:gd name="connsiteY3" fmla="*/ 2281562 h 3249228"/>
              <a:gd name="connsiteX4" fmla="*/ 4678532 w 5060272"/>
              <a:gd name="connsiteY4" fmla="*/ 1065321 h 3249228"/>
              <a:gd name="connsiteX5" fmla="*/ 5060272 w 5060272"/>
              <a:gd name="connsiteY5" fmla="*/ 0 h 3249228"/>
              <a:gd name="connsiteX0" fmla="*/ 0 w 5060272"/>
              <a:gd name="connsiteY0" fmla="*/ 3249228 h 3249228"/>
              <a:gd name="connsiteX1" fmla="*/ 2343705 w 5060272"/>
              <a:gd name="connsiteY1" fmla="*/ 3071674 h 3249228"/>
              <a:gd name="connsiteX2" fmla="*/ 3284737 w 5060272"/>
              <a:gd name="connsiteY2" fmla="*/ 2849732 h 3249228"/>
              <a:gd name="connsiteX3" fmla="*/ 4012706 w 5060272"/>
              <a:gd name="connsiteY3" fmla="*/ 2254929 h 3249228"/>
              <a:gd name="connsiteX4" fmla="*/ 4678532 w 5060272"/>
              <a:gd name="connsiteY4" fmla="*/ 1065321 h 3249228"/>
              <a:gd name="connsiteX5" fmla="*/ 5060272 w 5060272"/>
              <a:gd name="connsiteY5" fmla="*/ 0 h 324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0272" h="3249228">
                <a:moveTo>
                  <a:pt x="0" y="3249228"/>
                </a:moveTo>
                <a:cubicBezTo>
                  <a:pt x="894425" y="3190783"/>
                  <a:pt x="1796249" y="3138257"/>
                  <a:pt x="2343705" y="3071674"/>
                </a:cubicBezTo>
                <a:cubicBezTo>
                  <a:pt x="2891161" y="3005091"/>
                  <a:pt x="3006570" y="2985856"/>
                  <a:pt x="3284737" y="2849732"/>
                </a:cubicBezTo>
                <a:cubicBezTo>
                  <a:pt x="3562904" y="2713608"/>
                  <a:pt x="3780407" y="2552331"/>
                  <a:pt x="4012706" y="2254929"/>
                </a:cubicBezTo>
                <a:cubicBezTo>
                  <a:pt x="4245005" y="1957527"/>
                  <a:pt x="4505417" y="1445581"/>
                  <a:pt x="4678532" y="1065321"/>
                </a:cubicBezTo>
                <a:cubicBezTo>
                  <a:pt x="4851647" y="685061"/>
                  <a:pt x="4955959" y="342530"/>
                  <a:pt x="5060272" y="0"/>
                </a:cubicBezTo>
              </a:path>
            </a:pathLst>
          </a:custGeom>
          <a:noFill/>
          <a:ln w="5715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3" name="TextBox 66">
            <a:extLst>
              <a:ext uri="{FF2B5EF4-FFF2-40B4-BE49-F238E27FC236}">
                <a16:creationId xmlns:a16="http://schemas.microsoft.com/office/drawing/2014/main" id="{5AFAB18F-F276-E0EA-F50A-EA46F6B5AA6F}"/>
              </a:ext>
            </a:extLst>
          </p:cNvPr>
          <p:cNvSpPr txBox="1">
            <a:spLocks noChangeArrowheads="1"/>
          </p:cNvSpPr>
          <p:nvPr/>
        </p:nvSpPr>
        <p:spPr bwMode="auto">
          <a:xfrm>
            <a:off x="2324100" y="4914627"/>
            <a:ext cx="44958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7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Energy Institute Statistical Review of World Energy, Analysis Tinker</a:t>
            </a:r>
            <a:endParaRPr kumimoji="0" 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pic>
        <p:nvPicPr>
          <p:cNvPr id="7" name="Picture 6" descr="A screenshot of a website&#10;&#10;AI-generated content may be incorrect.">
            <a:extLst>
              <a:ext uri="{FF2B5EF4-FFF2-40B4-BE49-F238E27FC236}">
                <a16:creationId xmlns:a16="http://schemas.microsoft.com/office/drawing/2014/main" id="{B4B0D7C3-6EAB-855F-1771-C205E4FFC920}"/>
              </a:ext>
            </a:extLst>
          </p:cNvPr>
          <p:cNvPicPr>
            <a:picLocks noChangeAspect="1"/>
          </p:cNvPicPr>
          <p:nvPr/>
        </p:nvPicPr>
        <p:blipFill>
          <a:blip r:embed="rId4"/>
          <a:stretch>
            <a:fillRect/>
          </a:stretch>
        </p:blipFill>
        <p:spPr>
          <a:xfrm>
            <a:off x="723900" y="970090"/>
            <a:ext cx="7696200" cy="4116260"/>
          </a:xfrm>
          <a:prstGeom prst="rect">
            <a:avLst/>
          </a:prstGeom>
        </p:spPr>
      </p:pic>
      <p:sp>
        <p:nvSpPr>
          <p:cNvPr id="5" name="Rectangle 4">
            <a:extLst>
              <a:ext uri="{FF2B5EF4-FFF2-40B4-BE49-F238E27FC236}">
                <a16:creationId xmlns:a16="http://schemas.microsoft.com/office/drawing/2014/main" id="{B4A7C191-61B0-5959-65E4-B958538DE13A}"/>
              </a:ext>
            </a:extLst>
          </p:cNvPr>
          <p:cNvSpPr/>
          <p:nvPr/>
        </p:nvSpPr>
        <p:spPr>
          <a:xfrm>
            <a:off x="1974255" y="2214830"/>
            <a:ext cx="5195490" cy="1323439"/>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effectLst>
            <a:outerShdw blurRad="50800" dist="38100" dir="2700000" algn="tl" rotWithShape="0">
              <a:prstClr val="black">
                <a:alpha val="40000"/>
              </a:prstClr>
            </a:outerShdw>
          </a:effectLst>
        </p:spPr>
        <p:txBody>
          <a:bodyPr wrap="square" rtlCol="0">
            <a:spAutoFit/>
          </a:bodyPr>
          <a:lstStyle>
            <a:defPPr>
              <a:defRPr lang="en-US"/>
            </a:defPPr>
            <a:lvl1pPr marL="0" indent="0" algn="l" rtl="0" fontAlgn="base">
              <a:spcBef>
                <a:spcPct val="0"/>
              </a:spcBef>
              <a:spcAft>
                <a:spcPct val="0"/>
              </a:spcAft>
              <a:defRPr sz="1600" kern="1200">
                <a:solidFill>
                  <a:schemeClr val="tx1"/>
                </a:solidFill>
                <a:latin typeface="Arial" charset="0"/>
                <a:ea typeface="+mn-ea"/>
                <a:cs typeface="+mn-cs"/>
              </a:defRPr>
            </a:lvl1pPr>
            <a:lvl2pPr marL="457200" indent="0" algn="l" rtl="0" fontAlgn="base">
              <a:spcBef>
                <a:spcPct val="0"/>
              </a:spcBef>
              <a:spcAft>
                <a:spcPct val="0"/>
              </a:spcAft>
              <a:defRPr sz="1600" kern="1200">
                <a:solidFill>
                  <a:schemeClr val="tx1"/>
                </a:solidFill>
                <a:latin typeface="Arial" charset="0"/>
                <a:ea typeface="+mn-ea"/>
                <a:cs typeface="+mn-cs"/>
              </a:defRPr>
            </a:lvl2pPr>
            <a:lvl3pPr marL="914400" indent="0" algn="l" rtl="0" fontAlgn="base">
              <a:spcBef>
                <a:spcPct val="0"/>
              </a:spcBef>
              <a:spcAft>
                <a:spcPct val="0"/>
              </a:spcAft>
              <a:defRPr sz="1600" kern="1200">
                <a:solidFill>
                  <a:schemeClr val="tx1"/>
                </a:solidFill>
                <a:latin typeface="Arial" charset="0"/>
                <a:ea typeface="+mn-ea"/>
                <a:cs typeface="+mn-cs"/>
              </a:defRPr>
            </a:lvl3pPr>
            <a:lvl4pPr marL="1371600" indent="0" algn="l" rtl="0" fontAlgn="base">
              <a:spcBef>
                <a:spcPct val="0"/>
              </a:spcBef>
              <a:spcAft>
                <a:spcPct val="0"/>
              </a:spcAft>
              <a:defRPr sz="1600" kern="1200">
                <a:solidFill>
                  <a:schemeClr val="tx1"/>
                </a:solidFill>
                <a:latin typeface="Arial" charset="0"/>
                <a:ea typeface="+mn-ea"/>
                <a:cs typeface="+mn-cs"/>
              </a:defRPr>
            </a:lvl4pPr>
            <a:lvl5pPr marL="1828800" indent="0" algn="l" rtl="0" fontAlgn="base">
              <a:spcBef>
                <a:spcPct val="0"/>
              </a:spcBef>
              <a:spcAft>
                <a:spcPct val="0"/>
              </a:spcAft>
              <a:defRPr sz="1600" kern="1200">
                <a:solidFill>
                  <a:schemeClr val="tx1"/>
                </a:solidFill>
                <a:latin typeface="Arial" charset="0"/>
                <a:ea typeface="+mn-ea"/>
                <a:cs typeface="+mn-cs"/>
              </a:defRPr>
            </a:lvl5pPr>
            <a:lvl6pPr marL="2286000" indent="0" algn="l" defTabSz="914400" rtl="0" eaLnBrk="1" latinLnBrk="0" hangingPunct="1">
              <a:defRPr sz="1600" kern="1200">
                <a:solidFill>
                  <a:schemeClr val="tx1"/>
                </a:solidFill>
                <a:latin typeface="Arial" charset="0"/>
                <a:ea typeface="+mn-ea"/>
                <a:cs typeface="+mn-cs"/>
              </a:defRPr>
            </a:lvl6pPr>
            <a:lvl7pPr marL="2743200" indent="0" algn="l" defTabSz="914400" rtl="0" eaLnBrk="1" latinLnBrk="0" hangingPunct="1">
              <a:defRPr sz="1600" kern="1200">
                <a:solidFill>
                  <a:schemeClr val="tx1"/>
                </a:solidFill>
                <a:latin typeface="Arial" charset="0"/>
                <a:ea typeface="+mn-ea"/>
                <a:cs typeface="+mn-cs"/>
              </a:defRPr>
            </a:lvl7pPr>
            <a:lvl8pPr marL="3200400" indent="0" algn="l" defTabSz="914400" rtl="0" eaLnBrk="1" latinLnBrk="0" hangingPunct="1">
              <a:defRPr sz="1600" kern="1200">
                <a:solidFill>
                  <a:schemeClr val="tx1"/>
                </a:solidFill>
                <a:latin typeface="Arial" charset="0"/>
                <a:ea typeface="+mn-ea"/>
                <a:cs typeface="+mn-cs"/>
              </a:defRPr>
            </a:lvl8pPr>
            <a:lvl9pPr marL="3657600" indent="0" algn="l" defTabSz="914400" rtl="0" eaLnBrk="1" latinLnBrk="0" hangingPunct="1">
              <a:defRPr sz="1600" kern="1200">
                <a:solidFill>
                  <a:schemeClr val="tx1"/>
                </a:solidFill>
                <a:latin typeface="Arial" charset="0"/>
                <a:ea typeface="+mn-ea"/>
                <a:cs typeface="+mn-cs"/>
              </a:defRPr>
            </a:lvl9p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40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Arial" charset="0"/>
                <a:ea typeface="+mn-ea"/>
                <a:cs typeface="+mn-cs"/>
              </a:rPr>
              <a:t>Completely Factual</a:t>
            </a:r>
          </a:p>
          <a:p>
            <a:pPr marL="0" marR="0" lvl="0" indent="0" algn="ctr" defTabSz="914400" rtl="0" eaLnBrk="1" fontAlgn="base" latinLnBrk="0" hangingPunct="1">
              <a:lnSpc>
                <a:spcPct val="100000"/>
              </a:lnSpc>
              <a:spcBef>
                <a:spcPts val="0"/>
              </a:spcBef>
              <a:spcAft>
                <a:spcPct val="0"/>
              </a:spcAft>
              <a:buClrTx/>
              <a:buSzTx/>
              <a:buFontTx/>
              <a:buNone/>
              <a:tabLst/>
              <a:defRPr/>
            </a:pPr>
            <a:r>
              <a:rPr lang="en-US" sz="4000" b="1" dirty="0">
                <a:solidFill>
                  <a:srgbClr val="FFFFFF"/>
                </a:solidFill>
                <a:effectLst>
                  <a:outerShdw blurRad="38100" dist="38100" dir="2700000" algn="tl">
                    <a:srgbClr val="000000">
                      <a:alpha val="43137"/>
                    </a:srgbClr>
                  </a:outerShdw>
                </a:effectLst>
              </a:rPr>
              <a:t>Factually Complete</a:t>
            </a:r>
            <a:endParaRPr kumimoji="0" lang="en-US" sz="4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charset="0"/>
              <a:ea typeface="+mn-ea"/>
              <a:cs typeface="+mn-cs"/>
            </a:endParaRPr>
          </a:p>
        </p:txBody>
      </p:sp>
      <p:pic>
        <p:nvPicPr>
          <p:cNvPr id="13" name="Picture 12">
            <a:extLst>
              <a:ext uri="{FF2B5EF4-FFF2-40B4-BE49-F238E27FC236}">
                <a16:creationId xmlns:a16="http://schemas.microsoft.com/office/drawing/2014/main" id="{A9ED5FC3-4019-E207-B2AB-DD34C1D1A1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49" y="-1390650"/>
            <a:ext cx="9271897" cy="9271897"/>
          </a:xfrm>
          <a:prstGeom prst="rect">
            <a:avLst/>
          </a:prstGeom>
        </p:spPr>
      </p:pic>
    </p:spTree>
    <p:extLst>
      <p:ext uri="{BB962C8B-B14F-4D97-AF65-F5344CB8AC3E}">
        <p14:creationId xmlns:p14="http://schemas.microsoft.com/office/powerpoint/2010/main" val="251434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3"/>
                                        </p:tgtEl>
                                      </p:cBhvr>
                                    </p:animEffect>
                                    <p:set>
                                      <p:cBhvr>
                                        <p:cTn id="7" dur="1" fill="hold">
                                          <p:stCondLst>
                                            <p:cond delay="999"/>
                                          </p:stCondLst>
                                        </p:cTn>
                                        <p:tgtEl>
                                          <p:spTgt spid="13"/>
                                        </p:tgtEl>
                                        <p:attrNameLst>
                                          <p:attrName>style.visibility</p:attrName>
                                        </p:attrNameLst>
                                      </p:cBhvr>
                                      <p:to>
                                        <p:strVal val="hidden"/>
                                      </p:to>
                                    </p:se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11" dur="2000"/>
                                        <p:tgtEl>
                                          <p:spTgt spid="10">
                                            <p:graphicEl>
                                              <a:chart seriesIdx="0" categoryIdx="-4" bldStep="series"/>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16" dur="2000"/>
                                        <p:tgtEl>
                                          <p:spTgt spid="10">
                                            <p:graphicEl>
                                              <a:chart seriesIdx="1" categoryIdx="-4" bldStep="series"/>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26" dur="2000"/>
                                        <p:tgtEl>
                                          <p:spTgt spid="10">
                                            <p:graphicEl>
                                              <a:chart seriesIdx="2" categoryIdx="-4" bldStep="series"/>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mph" presetSubtype="0" fill="hold" grpId="1" nodeType="clickEffect">
                                  <p:stCondLst>
                                    <p:cond delay="0"/>
                                  </p:stCondLst>
                                  <p:childTnLst>
                                    <p:animScale>
                                      <p:cBhvr>
                                        <p:cTn id="30" dur="2000" fill="hold"/>
                                        <p:tgtEl>
                                          <p:spTgt spid="4"/>
                                        </p:tgtEl>
                                      </p:cBhvr>
                                      <p:by x="100000" y="15000"/>
                                    </p:animScale>
                                  </p:childTnLst>
                                </p:cTn>
                              </p:par>
                              <p:par>
                                <p:cTn id="31" presetID="42" presetClass="path" presetSubtype="0" accel="50000" decel="50000" fill="hold" grpId="2" nodeType="withEffect">
                                  <p:stCondLst>
                                    <p:cond delay="0"/>
                                  </p:stCondLst>
                                  <p:childTnLst>
                                    <p:animMotion origin="layout" path="M -3.33333E-6 -2.71605E-6 L -3.33333E-6 0.30155 " pathEditMode="relative" rAng="0" ptsTypes="AA">
                                      <p:cBhvr>
                                        <p:cTn id="32" dur="2000" fill="hold"/>
                                        <p:tgtEl>
                                          <p:spTgt spid="4"/>
                                        </p:tgtEl>
                                        <p:attrNameLst>
                                          <p:attrName>ppt_x</p:attrName>
                                          <p:attrName>ppt_y</p:attrName>
                                        </p:attrNameLst>
                                      </p:cBhvr>
                                      <p:rCtr x="0" y="15062"/>
                                    </p:animMotion>
                                  </p:childTnLst>
                                </p:cTn>
                              </p:par>
                              <p:par>
                                <p:cTn id="33" presetID="10" presetClass="exit" presetSubtype="0" fill="hold" grpId="3" nodeType="withEffect">
                                  <p:stCondLst>
                                    <p:cond delay="0"/>
                                  </p:stCondLst>
                                  <p:childTnLst>
                                    <p:animEffect transition="out" filter="fade">
                                      <p:cBhvr>
                                        <p:cTn id="34" dur="2750"/>
                                        <p:tgtEl>
                                          <p:spTgt spid="4"/>
                                        </p:tgtEl>
                                      </p:cBhvr>
                                    </p:animEffect>
                                    <p:set>
                                      <p:cBhvr>
                                        <p:cTn id="35" dur="1" fill="hold">
                                          <p:stCondLst>
                                            <p:cond delay="2749"/>
                                          </p:stCondLst>
                                        </p:cTn>
                                        <p:tgtEl>
                                          <p:spTgt spid="4"/>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par>
                                <p:cTn id="41" presetID="42" presetClass="path" presetSubtype="0" accel="50000" decel="50000" fill="hold" grpId="1" nodeType="withEffect">
                                  <p:stCondLst>
                                    <p:cond delay="0"/>
                                  </p:stCondLst>
                                  <p:childTnLst>
                                    <p:animMotion origin="layout" path="M 1.11111E-6 2.59259E-6 L 0.00191 -0.43858 " pathEditMode="relative" rAng="0" ptsTypes="AA">
                                      <p:cBhvr>
                                        <p:cTn id="42" dur="2000" fill="hold"/>
                                        <p:tgtEl>
                                          <p:spTgt spid="2"/>
                                        </p:tgtEl>
                                        <p:attrNameLst>
                                          <p:attrName>ppt_x</p:attrName>
                                          <p:attrName>ppt_y</p:attrName>
                                        </p:attrNameLst>
                                      </p:cBhvr>
                                      <p:rCtr x="87" y="-21944"/>
                                    </p:animMotion>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250"/>
                                        <p:tgtEl>
                                          <p:spTgt spid="5"/>
                                        </p:tgtEl>
                                      </p:cBhvr>
                                    </p:animEffect>
                                  </p:childTnLst>
                                </p:cTn>
                              </p:par>
                              <p:par>
                                <p:cTn id="53" presetID="10" presetClass="exit" presetSubtype="0" fill="hold"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Chart bld="series" animBg="0"/>
        </p:bldSub>
      </p:bldGraphic>
      <p:bldP spid="2" grpId="0" animBg="1"/>
      <p:bldP spid="2" grpId="1" animBg="1"/>
      <p:bldP spid="4" grpId="0" uiExpand="1" animBg="1"/>
      <p:bldP spid="4" grpId="1" animBg="1"/>
      <p:bldP spid="4" grpId="2" animBg="1"/>
      <p:bldP spid="4" grpId="3" animBg="1"/>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1" hidden="1">
            <a:extLst>
              <a:ext uri="{FF2B5EF4-FFF2-40B4-BE49-F238E27FC236}">
                <a16:creationId xmlns:a16="http://schemas.microsoft.com/office/drawing/2014/main" id="{FBE18EA8-91E3-4780-80DD-C90EB11FD6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381" y="1200150"/>
            <a:ext cx="7139605" cy="3808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Rectangle 61">
            <a:extLst>
              <a:ext uri="{FF2B5EF4-FFF2-40B4-BE49-F238E27FC236}">
                <a16:creationId xmlns:a16="http://schemas.microsoft.com/office/drawing/2014/main" id="{F4C566DF-E265-4802-A9DC-DEB989E4FE3F}"/>
              </a:ext>
            </a:extLst>
          </p:cNvPr>
          <p:cNvSpPr/>
          <p:nvPr/>
        </p:nvSpPr>
        <p:spPr bwMode="auto">
          <a:xfrm rot="10800000" flipV="1">
            <a:off x="1607021" y="1246184"/>
            <a:ext cx="6236208" cy="3136392"/>
          </a:xfrm>
          <a:prstGeom prst="rect">
            <a:avLst/>
          </a:prstGeom>
          <a:solidFill>
            <a:schemeClr val="tx1">
              <a:lumMod val="75000"/>
              <a:alpha val="8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156" name="Source" hidden="1">
            <a:extLst>
              <a:ext uri="{FF2B5EF4-FFF2-40B4-BE49-F238E27FC236}">
                <a16:creationId xmlns:a16="http://schemas.microsoft.com/office/drawing/2014/main" id="{C659084C-CB05-491F-A2DB-49D4289FAB3F}"/>
              </a:ext>
            </a:extLst>
          </p:cNvPr>
          <p:cNvSpPr txBox="1">
            <a:spLocks noChangeArrowheads="1"/>
          </p:cNvSpPr>
          <p:nvPr/>
        </p:nvSpPr>
        <p:spPr bwMode="auto">
          <a:xfrm>
            <a:off x="2719353" y="4849485"/>
            <a:ext cx="370529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Source: WHO</a:t>
            </a:r>
          </a:p>
        </p:txBody>
      </p:sp>
      <p:grpSp>
        <p:nvGrpSpPr>
          <p:cNvPr id="5" name="Group 4">
            <a:extLst>
              <a:ext uri="{FF2B5EF4-FFF2-40B4-BE49-F238E27FC236}">
                <a16:creationId xmlns:a16="http://schemas.microsoft.com/office/drawing/2014/main" id="{6526005B-B751-4129-88B9-1F219AFFCDA4}"/>
              </a:ext>
            </a:extLst>
          </p:cNvPr>
          <p:cNvGrpSpPr/>
          <p:nvPr/>
        </p:nvGrpSpPr>
        <p:grpSpPr>
          <a:xfrm>
            <a:off x="825459" y="1117737"/>
            <a:ext cx="741129" cy="3389523"/>
            <a:chOff x="533400" y="1117737"/>
            <a:chExt cx="1355553" cy="3389523"/>
          </a:xfrm>
        </p:grpSpPr>
        <p:sp>
          <p:nvSpPr>
            <p:cNvPr id="66" name="TextBox 136">
              <a:extLst>
                <a:ext uri="{FF2B5EF4-FFF2-40B4-BE49-F238E27FC236}">
                  <a16:creationId xmlns:a16="http://schemas.microsoft.com/office/drawing/2014/main" id="{7BE85506-47C8-4EE1-BA8A-A30C7603B730}"/>
                </a:ext>
              </a:extLst>
            </p:cNvPr>
            <p:cNvSpPr txBox="1">
              <a:spLocks noChangeArrowheads="1"/>
            </p:cNvSpPr>
            <p:nvPr/>
          </p:nvSpPr>
          <p:spPr bwMode="auto">
            <a:xfrm>
              <a:off x="533400" y="1769321"/>
              <a:ext cx="1355553" cy="259110"/>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8000</a:t>
              </a:r>
              <a:endParaRPr kumimoji="0" lang="en-US" sz="11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67" name="TextBox 136">
              <a:extLst>
                <a:ext uri="{FF2B5EF4-FFF2-40B4-BE49-F238E27FC236}">
                  <a16:creationId xmlns:a16="http://schemas.microsoft.com/office/drawing/2014/main" id="{6CFDE5BE-9AD2-4974-A2C9-BB9D9C315E3B}"/>
                </a:ext>
              </a:extLst>
            </p:cNvPr>
            <p:cNvSpPr txBox="1">
              <a:spLocks noChangeArrowheads="1"/>
            </p:cNvSpPr>
            <p:nvPr/>
          </p:nvSpPr>
          <p:spPr bwMode="auto">
            <a:xfrm>
              <a:off x="533400" y="2371650"/>
              <a:ext cx="1355552" cy="259110"/>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6000</a:t>
              </a:r>
              <a:endParaRPr kumimoji="0" lang="en-US" sz="11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68" name="TextBox 136">
              <a:extLst>
                <a:ext uri="{FF2B5EF4-FFF2-40B4-BE49-F238E27FC236}">
                  <a16:creationId xmlns:a16="http://schemas.microsoft.com/office/drawing/2014/main" id="{F32E44F0-C01F-4907-84E5-1354E9F8CDFF}"/>
                </a:ext>
              </a:extLst>
            </p:cNvPr>
            <p:cNvSpPr txBox="1">
              <a:spLocks noChangeArrowheads="1"/>
            </p:cNvSpPr>
            <p:nvPr/>
          </p:nvSpPr>
          <p:spPr bwMode="auto">
            <a:xfrm>
              <a:off x="533400" y="3011000"/>
              <a:ext cx="1355553" cy="259110"/>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4000</a:t>
              </a:r>
              <a:endParaRPr kumimoji="0" lang="en-US" sz="11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69" name="TextBox 136">
              <a:extLst>
                <a:ext uri="{FF2B5EF4-FFF2-40B4-BE49-F238E27FC236}">
                  <a16:creationId xmlns:a16="http://schemas.microsoft.com/office/drawing/2014/main" id="{E5077FF2-7F8F-4B44-B7A9-F70A156AF45A}"/>
                </a:ext>
              </a:extLst>
            </p:cNvPr>
            <p:cNvSpPr txBox="1">
              <a:spLocks noChangeArrowheads="1"/>
            </p:cNvSpPr>
            <p:nvPr/>
          </p:nvSpPr>
          <p:spPr bwMode="auto">
            <a:xfrm>
              <a:off x="533400" y="4248150"/>
              <a:ext cx="1355553" cy="259110"/>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a:t>
              </a:r>
              <a:endParaRPr kumimoji="0" lang="en-US" sz="11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57" name="TextBox 136">
              <a:extLst>
                <a:ext uri="{FF2B5EF4-FFF2-40B4-BE49-F238E27FC236}">
                  <a16:creationId xmlns:a16="http://schemas.microsoft.com/office/drawing/2014/main" id="{3AD71F76-4C8C-4926-9CDC-D0F67F6A4912}"/>
                </a:ext>
              </a:extLst>
            </p:cNvPr>
            <p:cNvSpPr txBox="1">
              <a:spLocks noChangeArrowheads="1"/>
            </p:cNvSpPr>
            <p:nvPr/>
          </p:nvSpPr>
          <p:spPr bwMode="auto">
            <a:xfrm>
              <a:off x="533400" y="3616656"/>
              <a:ext cx="1355553" cy="259110"/>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2000</a:t>
              </a:r>
              <a:endParaRPr kumimoji="0" lang="en-US" sz="11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81" name="TextBox 136">
              <a:extLst>
                <a:ext uri="{FF2B5EF4-FFF2-40B4-BE49-F238E27FC236}">
                  <a16:creationId xmlns:a16="http://schemas.microsoft.com/office/drawing/2014/main" id="{1D53E1C6-19C5-4751-9F7D-CCB5871A27B9}"/>
                </a:ext>
              </a:extLst>
            </p:cNvPr>
            <p:cNvSpPr txBox="1">
              <a:spLocks noChangeArrowheads="1"/>
            </p:cNvSpPr>
            <p:nvPr/>
          </p:nvSpPr>
          <p:spPr bwMode="auto">
            <a:xfrm>
              <a:off x="533400" y="1117737"/>
              <a:ext cx="1355553" cy="259110"/>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10,000</a:t>
              </a:r>
              <a:endParaRPr kumimoji="0" lang="en-US" sz="11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cxnSp>
        <p:nvCxnSpPr>
          <p:cNvPr id="82" name="Straight Connector 81">
            <a:extLst>
              <a:ext uri="{FF2B5EF4-FFF2-40B4-BE49-F238E27FC236}">
                <a16:creationId xmlns:a16="http://schemas.microsoft.com/office/drawing/2014/main" id="{CD582218-27FC-41AA-BDE3-B263A7983444}"/>
              </a:ext>
            </a:extLst>
          </p:cNvPr>
          <p:cNvCxnSpPr>
            <a:cxnSpLocks/>
          </p:cNvCxnSpPr>
          <p:nvPr/>
        </p:nvCxnSpPr>
        <p:spPr bwMode="auto">
          <a:xfrm>
            <a:off x="1511260" y="1246811"/>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0D56AB0-A7F8-4C04-92FD-4750C936F812}"/>
              </a:ext>
            </a:extLst>
          </p:cNvPr>
          <p:cNvCxnSpPr>
            <a:cxnSpLocks/>
          </p:cNvCxnSpPr>
          <p:nvPr/>
        </p:nvCxnSpPr>
        <p:spPr bwMode="auto">
          <a:xfrm>
            <a:off x="1511260" y="1904986"/>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16FBE27-02ED-44DB-97C6-DE289BFC0E67}"/>
              </a:ext>
            </a:extLst>
          </p:cNvPr>
          <p:cNvCxnSpPr>
            <a:cxnSpLocks/>
          </p:cNvCxnSpPr>
          <p:nvPr/>
        </p:nvCxnSpPr>
        <p:spPr bwMode="auto">
          <a:xfrm>
            <a:off x="1511260" y="2502514"/>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63C9F5D-4FC2-40B6-ACE3-C0FFFF51F7AA}"/>
              </a:ext>
            </a:extLst>
          </p:cNvPr>
          <p:cNvCxnSpPr>
            <a:cxnSpLocks/>
          </p:cNvCxnSpPr>
          <p:nvPr/>
        </p:nvCxnSpPr>
        <p:spPr bwMode="auto">
          <a:xfrm>
            <a:off x="1511260" y="3141653"/>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7900E06-F4C5-44B5-ABAC-95B6A9C33335}"/>
              </a:ext>
            </a:extLst>
          </p:cNvPr>
          <p:cNvCxnSpPr>
            <a:cxnSpLocks/>
          </p:cNvCxnSpPr>
          <p:nvPr/>
        </p:nvCxnSpPr>
        <p:spPr bwMode="auto">
          <a:xfrm>
            <a:off x="1511260" y="3739179"/>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90F7038-867E-44FC-9A78-DDE35C4CFC3E}"/>
              </a:ext>
            </a:extLst>
          </p:cNvPr>
          <p:cNvCxnSpPr>
            <a:cxnSpLocks/>
          </p:cNvCxnSpPr>
          <p:nvPr/>
        </p:nvCxnSpPr>
        <p:spPr bwMode="auto">
          <a:xfrm>
            <a:off x="1511260" y="4381158"/>
            <a:ext cx="91440" cy="0"/>
          </a:xfrm>
          <a:prstGeom prst="line">
            <a:avLst/>
          </a:prstGeom>
          <a:noFill/>
          <a:ln w="12700" cap="flat" cmpd="sng" algn="ctr">
            <a:solidFill>
              <a:schemeClr val="tx1"/>
            </a:solidFill>
            <a:prstDash val="solid"/>
            <a:round/>
            <a:headEnd type="none" w="med" len="med"/>
            <a:tailEnd type="none" w="med" len="med"/>
          </a:ln>
          <a:effectLst/>
        </p:spPr>
      </p:cxnSp>
      <p:sp>
        <p:nvSpPr>
          <p:cNvPr id="109" name="TextBox 136">
            <a:extLst>
              <a:ext uri="{FF2B5EF4-FFF2-40B4-BE49-F238E27FC236}">
                <a16:creationId xmlns:a16="http://schemas.microsoft.com/office/drawing/2014/main" id="{45D98416-1AFB-488B-9200-2220C5B4F4AC}"/>
              </a:ext>
            </a:extLst>
          </p:cNvPr>
          <p:cNvSpPr txBox="1">
            <a:spLocks noChangeArrowheads="1"/>
          </p:cNvSpPr>
          <p:nvPr/>
        </p:nvSpPr>
        <p:spPr bwMode="auto">
          <a:xfrm>
            <a:off x="7038016" y="1728154"/>
            <a:ext cx="843501"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Nat G</a:t>
            </a: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as</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13" name="TextBox 136">
            <a:extLst>
              <a:ext uri="{FF2B5EF4-FFF2-40B4-BE49-F238E27FC236}">
                <a16:creationId xmlns:a16="http://schemas.microsoft.com/office/drawing/2014/main" id="{81D838C6-1256-49B2-AB37-118AC17B066C}"/>
              </a:ext>
            </a:extLst>
          </p:cNvPr>
          <p:cNvSpPr txBox="1">
            <a:spLocks noChangeArrowheads="1"/>
          </p:cNvSpPr>
          <p:nvPr/>
        </p:nvSpPr>
        <p:spPr bwMode="auto">
          <a:xfrm>
            <a:off x="7038016" y="1970343"/>
            <a:ext cx="546945" cy="283020"/>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Coal</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15" name="TextBox 136">
            <a:extLst>
              <a:ext uri="{FF2B5EF4-FFF2-40B4-BE49-F238E27FC236}">
                <a16:creationId xmlns:a16="http://schemas.microsoft.com/office/drawing/2014/main" id="{AA81954D-57D3-4B5B-8EC1-AAA98DACF891}"/>
              </a:ext>
            </a:extLst>
          </p:cNvPr>
          <p:cNvSpPr txBox="1">
            <a:spLocks noChangeArrowheads="1"/>
          </p:cNvSpPr>
          <p:nvPr/>
        </p:nvSpPr>
        <p:spPr bwMode="auto">
          <a:xfrm>
            <a:off x="7038016" y="1243778"/>
            <a:ext cx="667170" cy="283020"/>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Hydro</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19" name="TextBox 136">
            <a:extLst>
              <a:ext uri="{FF2B5EF4-FFF2-40B4-BE49-F238E27FC236}">
                <a16:creationId xmlns:a16="http://schemas.microsoft.com/office/drawing/2014/main" id="{23072444-6150-4C2E-B78B-E8E650DB530D}"/>
              </a:ext>
            </a:extLst>
          </p:cNvPr>
          <p:cNvSpPr txBox="1">
            <a:spLocks noChangeArrowheads="1"/>
          </p:cNvSpPr>
          <p:nvPr/>
        </p:nvSpPr>
        <p:spPr bwMode="auto">
          <a:xfrm>
            <a:off x="7038016" y="1485966"/>
            <a:ext cx="407484" cy="283020"/>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u="none" strike="noStrike" kern="1200" cap="none" spc="0" normalizeH="0" baseline="0" noProof="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Oil</a:t>
            </a:r>
            <a:endParaRPr kumimoji="0" lang="en-US" sz="1300" b="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20" name="Rectangle 78">
            <a:extLst>
              <a:ext uri="{FF2B5EF4-FFF2-40B4-BE49-F238E27FC236}">
                <a16:creationId xmlns:a16="http://schemas.microsoft.com/office/drawing/2014/main" id="{C3FAF62B-0A17-42CE-8D60-22436E6FD427}"/>
              </a:ext>
            </a:extLst>
          </p:cNvPr>
          <p:cNvSpPr>
            <a:spLocks noChangeArrowheads="1"/>
          </p:cNvSpPr>
          <p:nvPr/>
        </p:nvSpPr>
        <p:spPr bwMode="auto">
          <a:xfrm>
            <a:off x="6802393" y="1554159"/>
            <a:ext cx="228600" cy="132765"/>
          </a:xfrm>
          <a:prstGeom prst="rect">
            <a:avLst/>
          </a:prstGeom>
          <a:solidFill>
            <a:srgbClr val="00B05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 name="TextBox 136">
            <a:extLst>
              <a:ext uri="{FF2B5EF4-FFF2-40B4-BE49-F238E27FC236}">
                <a16:creationId xmlns:a16="http://schemas.microsoft.com/office/drawing/2014/main" id="{C6B3EBB6-A480-472B-9D0D-6ED345C38F6F}"/>
              </a:ext>
            </a:extLst>
          </p:cNvPr>
          <p:cNvSpPr txBox="1">
            <a:spLocks noChangeArrowheads="1"/>
          </p:cNvSpPr>
          <p:nvPr/>
        </p:nvSpPr>
        <p:spPr bwMode="auto">
          <a:xfrm>
            <a:off x="5133016" y="1485966"/>
            <a:ext cx="601447" cy="283020"/>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Solar</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17" name="TextBox 136">
            <a:extLst>
              <a:ext uri="{FF2B5EF4-FFF2-40B4-BE49-F238E27FC236}">
                <a16:creationId xmlns:a16="http://schemas.microsoft.com/office/drawing/2014/main" id="{7A9F487C-DC20-4B08-942B-22DAB45704FD}"/>
              </a:ext>
            </a:extLst>
          </p:cNvPr>
          <p:cNvSpPr txBox="1">
            <a:spLocks noChangeArrowheads="1"/>
          </p:cNvSpPr>
          <p:nvPr/>
        </p:nvSpPr>
        <p:spPr bwMode="auto">
          <a:xfrm>
            <a:off x="5133016" y="2212530"/>
            <a:ext cx="797013" cy="283020"/>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Nuclear</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26" name="TextBox 136">
            <a:extLst>
              <a:ext uri="{FF2B5EF4-FFF2-40B4-BE49-F238E27FC236}">
                <a16:creationId xmlns:a16="http://schemas.microsoft.com/office/drawing/2014/main" id="{535E7C7C-FEF9-4256-900F-E02BA74F7043}"/>
              </a:ext>
            </a:extLst>
          </p:cNvPr>
          <p:cNvSpPr txBox="1">
            <a:spLocks noChangeArrowheads="1"/>
          </p:cNvSpPr>
          <p:nvPr/>
        </p:nvSpPr>
        <p:spPr bwMode="auto">
          <a:xfrm>
            <a:off x="5130371" y="1970342"/>
            <a:ext cx="1475084"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Geotherm &amp; Oth</a:t>
            </a:r>
          </a:p>
        </p:txBody>
      </p:sp>
      <p:sp>
        <p:nvSpPr>
          <p:cNvPr id="153" name="TextBox 136">
            <a:extLst>
              <a:ext uri="{FF2B5EF4-FFF2-40B4-BE49-F238E27FC236}">
                <a16:creationId xmlns:a16="http://schemas.microsoft.com/office/drawing/2014/main" id="{5595A4CC-A1C2-4420-8024-F1EF9E717370}"/>
              </a:ext>
            </a:extLst>
          </p:cNvPr>
          <p:cNvSpPr txBox="1">
            <a:spLocks noChangeArrowheads="1"/>
          </p:cNvSpPr>
          <p:nvPr/>
        </p:nvSpPr>
        <p:spPr bwMode="auto">
          <a:xfrm>
            <a:off x="5131501" y="1728154"/>
            <a:ext cx="1002197" cy="283020"/>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Bioenergy</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55" name="TextBox 136">
            <a:extLst>
              <a:ext uri="{FF2B5EF4-FFF2-40B4-BE49-F238E27FC236}">
                <a16:creationId xmlns:a16="http://schemas.microsoft.com/office/drawing/2014/main" id="{41C0398E-7E4E-48CC-9C46-12B0CD2E8C7A}"/>
              </a:ext>
            </a:extLst>
          </p:cNvPr>
          <p:cNvSpPr txBox="1">
            <a:spLocks noChangeArrowheads="1"/>
          </p:cNvSpPr>
          <p:nvPr/>
        </p:nvSpPr>
        <p:spPr bwMode="auto">
          <a:xfrm rot="-5400000">
            <a:off x="1516594" y="4459794"/>
            <a:ext cx="537701"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China</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63" name="TextBox 136">
            <a:extLst>
              <a:ext uri="{FF2B5EF4-FFF2-40B4-BE49-F238E27FC236}">
                <a16:creationId xmlns:a16="http://schemas.microsoft.com/office/drawing/2014/main" id="{A4F62480-DBA6-4C99-80E5-129F43FEF138}"/>
              </a:ext>
            </a:extLst>
          </p:cNvPr>
          <p:cNvSpPr txBox="1">
            <a:spLocks noChangeArrowheads="1"/>
          </p:cNvSpPr>
          <p:nvPr/>
        </p:nvSpPr>
        <p:spPr bwMode="auto">
          <a:xfrm rot="-5400000">
            <a:off x="1808094" y="4454503"/>
            <a:ext cx="610081" cy="348813"/>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0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United</a:t>
            </a:r>
            <a:b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b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States</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64" name="TextBox 136">
            <a:extLst>
              <a:ext uri="{FF2B5EF4-FFF2-40B4-BE49-F238E27FC236}">
                <a16:creationId xmlns:a16="http://schemas.microsoft.com/office/drawing/2014/main" id="{1494C7A4-6A0F-4C3B-B39E-9EF53C049A56}"/>
              </a:ext>
            </a:extLst>
          </p:cNvPr>
          <p:cNvSpPr txBox="1">
            <a:spLocks noChangeArrowheads="1"/>
          </p:cNvSpPr>
          <p:nvPr/>
        </p:nvSpPr>
        <p:spPr bwMode="auto">
          <a:xfrm rot="-5400000">
            <a:off x="2144962" y="4463613"/>
            <a:ext cx="530062"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India</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65" name="TextBox 136">
            <a:extLst>
              <a:ext uri="{FF2B5EF4-FFF2-40B4-BE49-F238E27FC236}">
                <a16:creationId xmlns:a16="http://schemas.microsoft.com/office/drawing/2014/main" id="{2FA9F636-D1AF-4E07-BCA2-DEF165A439F9}"/>
              </a:ext>
            </a:extLst>
          </p:cNvPr>
          <p:cNvSpPr txBox="1">
            <a:spLocks noChangeArrowheads="1"/>
          </p:cNvSpPr>
          <p:nvPr/>
        </p:nvSpPr>
        <p:spPr bwMode="auto">
          <a:xfrm rot="-5400000">
            <a:off x="2432590" y="4501713"/>
            <a:ext cx="606262"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Russia</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66" name="TextBox 136">
            <a:extLst>
              <a:ext uri="{FF2B5EF4-FFF2-40B4-BE49-F238E27FC236}">
                <a16:creationId xmlns:a16="http://schemas.microsoft.com/office/drawing/2014/main" id="{0D8C0318-916E-4DF5-A10D-08E292E57EAA}"/>
              </a:ext>
            </a:extLst>
          </p:cNvPr>
          <p:cNvSpPr txBox="1">
            <a:spLocks noChangeArrowheads="1"/>
          </p:cNvSpPr>
          <p:nvPr/>
        </p:nvSpPr>
        <p:spPr bwMode="auto">
          <a:xfrm rot="-5400000">
            <a:off x="2710541" y="4500259"/>
            <a:ext cx="606263"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Japan</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67" name="TextBox 136">
            <a:extLst>
              <a:ext uri="{FF2B5EF4-FFF2-40B4-BE49-F238E27FC236}">
                <a16:creationId xmlns:a16="http://schemas.microsoft.com/office/drawing/2014/main" id="{CAEE7B71-70DE-441A-B066-3DFCFEFD2DB0}"/>
              </a:ext>
            </a:extLst>
          </p:cNvPr>
          <p:cNvSpPr txBox="1">
            <a:spLocks noChangeArrowheads="1"/>
          </p:cNvSpPr>
          <p:nvPr/>
        </p:nvSpPr>
        <p:spPr bwMode="auto">
          <a:xfrm rot="-5400000">
            <a:off x="3072696" y="4463613"/>
            <a:ext cx="530062"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Brazil</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68" name="TextBox 136">
            <a:extLst>
              <a:ext uri="{FF2B5EF4-FFF2-40B4-BE49-F238E27FC236}">
                <a16:creationId xmlns:a16="http://schemas.microsoft.com/office/drawing/2014/main" id="{1467B501-D8AA-4E7B-95FE-801BE25363E7}"/>
              </a:ext>
            </a:extLst>
          </p:cNvPr>
          <p:cNvSpPr txBox="1">
            <a:spLocks noChangeArrowheads="1"/>
          </p:cNvSpPr>
          <p:nvPr/>
        </p:nvSpPr>
        <p:spPr bwMode="auto">
          <a:xfrm rot="-5400000">
            <a:off x="3153012" y="4682146"/>
            <a:ext cx="1000760"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Canada</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69" name="TextBox 136">
            <a:extLst>
              <a:ext uri="{FF2B5EF4-FFF2-40B4-BE49-F238E27FC236}">
                <a16:creationId xmlns:a16="http://schemas.microsoft.com/office/drawing/2014/main" id="{068074B7-30EA-4438-BA71-E125B67B285B}"/>
              </a:ext>
            </a:extLst>
          </p:cNvPr>
          <p:cNvSpPr txBox="1">
            <a:spLocks noChangeArrowheads="1"/>
          </p:cNvSpPr>
          <p:nvPr/>
        </p:nvSpPr>
        <p:spPr bwMode="auto">
          <a:xfrm rot="-5400000">
            <a:off x="3679134" y="4450520"/>
            <a:ext cx="581468" cy="348813"/>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0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South</a:t>
            </a:r>
            <a:b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b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Korea</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70" name="TextBox 136">
            <a:extLst>
              <a:ext uri="{FF2B5EF4-FFF2-40B4-BE49-F238E27FC236}">
                <a16:creationId xmlns:a16="http://schemas.microsoft.com/office/drawing/2014/main" id="{D757EF13-FA2A-4E26-B0DA-09CD0A7568EF}"/>
              </a:ext>
            </a:extLst>
          </p:cNvPr>
          <p:cNvSpPr txBox="1">
            <a:spLocks noChangeArrowheads="1"/>
          </p:cNvSpPr>
          <p:nvPr/>
        </p:nvSpPr>
        <p:spPr bwMode="auto">
          <a:xfrm rot="-5400000">
            <a:off x="3935522" y="4523438"/>
            <a:ext cx="660349"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France</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71" name="TextBox 136">
            <a:extLst>
              <a:ext uri="{FF2B5EF4-FFF2-40B4-BE49-F238E27FC236}">
                <a16:creationId xmlns:a16="http://schemas.microsoft.com/office/drawing/2014/main" id="{33D9DE2B-1396-44E5-A174-974CA5975EF9}"/>
              </a:ext>
            </a:extLst>
          </p:cNvPr>
          <p:cNvSpPr txBox="1">
            <a:spLocks noChangeArrowheads="1"/>
          </p:cNvSpPr>
          <p:nvPr/>
        </p:nvSpPr>
        <p:spPr bwMode="auto">
          <a:xfrm rot="-5400000">
            <a:off x="4203559" y="4567164"/>
            <a:ext cx="743586"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Germany</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73" name="TextBox 136">
            <a:extLst>
              <a:ext uri="{FF2B5EF4-FFF2-40B4-BE49-F238E27FC236}">
                <a16:creationId xmlns:a16="http://schemas.microsoft.com/office/drawing/2014/main" id="{F7567AD3-E58D-4052-BE6A-EACC5B6A1DDD}"/>
              </a:ext>
            </a:extLst>
          </p:cNvPr>
          <p:cNvSpPr txBox="1">
            <a:spLocks noChangeArrowheads="1"/>
          </p:cNvSpPr>
          <p:nvPr/>
        </p:nvSpPr>
        <p:spPr bwMode="auto">
          <a:xfrm rot="-5400000">
            <a:off x="6697663" y="4523469"/>
            <a:ext cx="740375" cy="348813"/>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0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United Kingdom</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74" name="TextBox 136">
            <a:extLst>
              <a:ext uri="{FF2B5EF4-FFF2-40B4-BE49-F238E27FC236}">
                <a16:creationId xmlns:a16="http://schemas.microsoft.com/office/drawing/2014/main" id="{4992A3F3-F334-43A4-B771-1B86BE723BAA}"/>
              </a:ext>
            </a:extLst>
          </p:cNvPr>
          <p:cNvSpPr txBox="1">
            <a:spLocks noChangeArrowheads="1"/>
          </p:cNvSpPr>
          <p:nvPr/>
        </p:nvSpPr>
        <p:spPr bwMode="auto">
          <a:xfrm rot="-5400000">
            <a:off x="4878382" y="4523664"/>
            <a:ext cx="637156"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Iran</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75" name="TextBox 136">
            <a:extLst>
              <a:ext uri="{FF2B5EF4-FFF2-40B4-BE49-F238E27FC236}">
                <a16:creationId xmlns:a16="http://schemas.microsoft.com/office/drawing/2014/main" id="{DDEBE6D4-8ED6-40EF-A19E-C475BC260A3C}"/>
              </a:ext>
            </a:extLst>
          </p:cNvPr>
          <p:cNvSpPr txBox="1">
            <a:spLocks noChangeArrowheads="1"/>
          </p:cNvSpPr>
          <p:nvPr/>
        </p:nvSpPr>
        <p:spPr bwMode="auto">
          <a:xfrm rot="-5400000">
            <a:off x="5203208" y="4501713"/>
            <a:ext cx="606262"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Mexico</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81" name="TextBox 136">
            <a:extLst>
              <a:ext uri="{FF2B5EF4-FFF2-40B4-BE49-F238E27FC236}">
                <a16:creationId xmlns:a16="http://schemas.microsoft.com/office/drawing/2014/main" id="{55FA6416-1EDE-464B-8AC8-406B90B20857}"/>
              </a:ext>
            </a:extLst>
          </p:cNvPr>
          <p:cNvSpPr txBox="1">
            <a:spLocks noChangeArrowheads="1"/>
          </p:cNvSpPr>
          <p:nvPr/>
        </p:nvSpPr>
        <p:spPr bwMode="auto">
          <a:xfrm rot="-5400000">
            <a:off x="5487119" y="4526098"/>
            <a:ext cx="655031"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Turkey</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82" name="TextBox 136">
            <a:extLst>
              <a:ext uri="{FF2B5EF4-FFF2-40B4-BE49-F238E27FC236}">
                <a16:creationId xmlns:a16="http://schemas.microsoft.com/office/drawing/2014/main" id="{603ECA54-3F0A-4687-B35E-A9ED9786F06A}"/>
              </a:ext>
            </a:extLst>
          </p:cNvPr>
          <p:cNvSpPr txBox="1">
            <a:spLocks noChangeArrowheads="1"/>
          </p:cNvSpPr>
          <p:nvPr/>
        </p:nvSpPr>
        <p:spPr bwMode="auto">
          <a:xfrm rot="-5400000">
            <a:off x="5709373" y="4616013"/>
            <a:ext cx="834862"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Indonesia</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83" name="TextBox 136">
            <a:extLst>
              <a:ext uri="{FF2B5EF4-FFF2-40B4-BE49-F238E27FC236}">
                <a16:creationId xmlns:a16="http://schemas.microsoft.com/office/drawing/2014/main" id="{AC44BCD6-3CD1-47B5-BC06-225FCE2FD6D7}"/>
              </a:ext>
            </a:extLst>
          </p:cNvPr>
          <p:cNvSpPr txBox="1">
            <a:spLocks noChangeArrowheads="1"/>
          </p:cNvSpPr>
          <p:nvPr/>
        </p:nvSpPr>
        <p:spPr bwMode="auto">
          <a:xfrm rot="-5400000">
            <a:off x="6098349" y="4539187"/>
            <a:ext cx="681209"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Vietnam</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84" name="TextBox 136">
            <a:extLst>
              <a:ext uri="{FF2B5EF4-FFF2-40B4-BE49-F238E27FC236}">
                <a16:creationId xmlns:a16="http://schemas.microsoft.com/office/drawing/2014/main" id="{E4DF50F1-C2EC-4D88-9CC3-C0E62409893D}"/>
              </a:ext>
            </a:extLst>
          </p:cNvPr>
          <p:cNvSpPr txBox="1">
            <a:spLocks noChangeArrowheads="1"/>
          </p:cNvSpPr>
          <p:nvPr/>
        </p:nvSpPr>
        <p:spPr bwMode="auto">
          <a:xfrm rot="-5400000">
            <a:off x="6424782" y="4520412"/>
            <a:ext cx="643660"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Taiwan</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86" name="TextBox 136">
            <a:extLst>
              <a:ext uri="{FF2B5EF4-FFF2-40B4-BE49-F238E27FC236}">
                <a16:creationId xmlns:a16="http://schemas.microsoft.com/office/drawing/2014/main" id="{71F54080-2CB6-4CE7-8DF6-12861ABD4FF4}"/>
              </a:ext>
            </a:extLst>
          </p:cNvPr>
          <p:cNvSpPr txBox="1">
            <a:spLocks noChangeArrowheads="1"/>
          </p:cNvSpPr>
          <p:nvPr/>
        </p:nvSpPr>
        <p:spPr bwMode="auto">
          <a:xfrm rot="-5400000">
            <a:off x="4580296" y="4489735"/>
            <a:ext cx="637155" cy="348813"/>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0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Saudia</a:t>
            </a:r>
            <a:b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b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Arabia</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88" name="TextBox 136">
            <a:extLst>
              <a:ext uri="{FF2B5EF4-FFF2-40B4-BE49-F238E27FC236}">
                <a16:creationId xmlns:a16="http://schemas.microsoft.com/office/drawing/2014/main" id="{4AB85D21-4389-47B0-821E-1BAE1C48E9F2}"/>
              </a:ext>
            </a:extLst>
          </p:cNvPr>
          <p:cNvSpPr txBox="1">
            <a:spLocks noChangeArrowheads="1"/>
          </p:cNvSpPr>
          <p:nvPr/>
        </p:nvSpPr>
        <p:spPr bwMode="auto">
          <a:xfrm rot="-5400000">
            <a:off x="7032222" y="4539187"/>
            <a:ext cx="681209"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Spain</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sp>
        <p:nvSpPr>
          <p:cNvPr id="189" name="TextBox 136">
            <a:extLst>
              <a:ext uri="{FF2B5EF4-FFF2-40B4-BE49-F238E27FC236}">
                <a16:creationId xmlns:a16="http://schemas.microsoft.com/office/drawing/2014/main" id="{8967EE0E-DBDA-42BE-8694-2E54F599AF7A}"/>
              </a:ext>
            </a:extLst>
          </p:cNvPr>
          <p:cNvSpPr txBox="1">
            <a:spLocks noChangeArrowheads="1"/>
          </p:cNvSpPr>
          <p:nvPr/>
        </p:nvSpPr>
        <p:spPr bwMode="auto">
          <a:xfrm rot="-5400000">
            <a:off x="7306583" y="4568770"/>
            <a:ext cx="740375" cy="258212"/>
          </a:xfrm>
          <a:prstGeom prst="rect">
            <a:avLst/>
          </a:prstGeom>
          <a:noFill/>
          <a:ln w="9525">
            <a:noFill/>
            <a:miter lim="800000"/>
            <a:headEnd/>
            <a:tailEnd/>
          </a:ln>
        </p:spPr>
        <p:txBody>
          <a:bodyPr wrap="square">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100" b="1" spc="40">
                <a:solidFill>
                  <a:srgbClr val="FFFFFF">
                    <a:lumMod val="95000"/>
                  </a:srgbClr>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Australia</a:t>
            </a:r>
            <a:endParaRPr kumimoji="0" lang="en-US" sz="1100" b="1" i="1" u="none" strike="noStrike" kern="1200" cap="none" spc="40" normalizeH="0" noProof="0" dirty="0">
              <a:ln>
                <a:noFill/>
              </a:ln>
              <a:solidFill>
                <a:srgbClr val="FFFFFF">
                  <a:lumMod val="95000"/>
                </a:srgbClr>
              </a:solidFill>
              <a:effectLst>
                <a:outerShdw blurRad="38100" dist="38100" dir="2700000" algn="tl">
                  <a:srgbClr val="000000">
                    <a:alpha val="43137"/>
                  </a:srgbClr>
                </a:outerShdw>
              </a:effectLst>
              <a:uLnTx/>
              <a:uFillTx/>
              <a:latin typeface="Arial Narrow" panose="020B0606020202030204" pitchFamily="34" charset="0"/>
              <a:ea typeface="+mn-ea"/>
              <a:cs typeface="Arial" panose="020B0604020202020204" pitchFamily="34" charset="0"/>
            </a:endParaRPr>
          </a:p>
        </p:txBody>
      </p:sp>
      <p:pic>
        <p:nvPicPr>
          <p:cNvPr id="190" name="Picture 1">
            <a:extLst>
              <a:ext uri="{FF2B5EF4-FFF2-40B4-BE49-F238E27FC236}">
                <a16:creationId xmlns:a16="http://schemas.microsoft.com/office/drawing/2014/main" id="{ED617753-87B3-487B-8BFA-BD8BF28E65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9" y="5276866"/>
            <a:ext cx="7139605" cy="3808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48" name="coal">
            <a:extLst>
              <a:ext uri="{FF2B5EF4-FFF2-40B4-BE49-F238E27FC236}">
                <a16:creationId xmlns:a16="http://schemas.microsoft.com/office/drawing/2014/main" id="{22AA0A92-A729-46E2-AFA7-534D2120B39A}"/>
              </a:ext>
            </a:extLst>
          </p:cNvPr>
          <p:cNvGrpSpPr/>
          <p:nvPr/>
        </p:nvGrpSpPr>
        <p:grpSpPr>
          <a:xfrm>
            <a:off x="1659514" y="2043557"/>
            <a:ext cx="6149497" cy="2330208"/>
            <a:chOff x="1659514" y="2043557"/>
            <a:chExt cx="6149497" cy="2330208"/>
          </a:xfrm>
        </p:grpSpPr>
        <p:sp>
          <p:nvSpPr>
            <p:cNvPr id="114" name="Rectangle 78">
              <a:extLst>
                <a:ext uri="{FF2B5EF4-FFF2-40B4-BE49-F238E27FC236}">
                  <a16:creationId xmlns:a16="http://schemas.microsoft.com/office/drawing/2014/main" id="{6A35372E-49B1-49F3-8FF3-63F5F94CC89E}"/>
                </a:ext>
              </a:extLst>
            </p:cNvPr>
            <p:cNvSpPr>
              <a:spLocks noChangeArrowheads="1"/>
            </p:cNvSpPr>
            <p:nvPr/>
          </p:nvSpPr>
          <p:spPr bwMode="auto">
            <a:xfrm>
              <a:off x="6802393" y="2043557"/>
              <a:ext cx="228600" cy="132765"/>
            </a:xfrm>
            <a:prstGeom prst="rect">
              <a:avLst/>
            </a:prstGeom>
            <a:solidFill>
              <a:srgbClr val="7F7F7F"/>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0" name="Freeform: Shape 159">
              <a:extLst>
                <a:ext uri="{FF2B5EF4-FFF2-40B4-BE49-F238E27FC236}">
                  <a16:creationId xmlns:a16="http://schemas.microsoft.com/office/drawing/2014/main" id="{022BF195-9B80-4838-B10C-948E6CBC7A86}"/>
                </a:ext>
              </a:extLst>
            </p:cNvPr>
            <p:cNvSpPr/>
            <p:nvPr/>
          </p:nvSpPr>
          <p:spPr>
            <a:xfrm rot="5400000">
              <a:off x="872452" y="3329404"/>
              <a:ext cx="1830350"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191" name="Freeform: Shape 190">
              <a:extLst>
                <a:ext uri="{FF2B5EF4-FFF2-40B4-BE49-F238E27FC236}">
                  <a16:creationId xmlns:a16="http://schemas.microsoft.com/office/drawing/2014/main" id="{DB979640-1306-4532-8DD3-15CCC2FC6025}"/>
                </a:ext>
              </a:extLst>
            </p:cNvPr>
            <p:cNvSpPr/>
            <p:nvPr/>
          </p:nvSpPr>
          <p:spPr>
            <a:xfrm rot="5400000">
              <a:off x="1989570" y="4144209"/>
              <a:ext cx="200740"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192" name="Freeform: Shape 191">
              <a:extLst>
                <a:ext uri="{FF2B5EF4-FFF2-40B4-BE49-F238E27FC236}">
                  <a16:creationId xmlns:a16="http://schemas.microsoft.com/office/drawing/2014/main" id="{3A412C48-77CE-42B3-AA17-57B1ADB80A5C}"/>
                </a:ext>
              </a:extLst>
            </p:cNvPr>
            <p:cNvSpPr/>
            <p:nvPr/>
          </p:nvSpPr>
          <p:spPr>
            <a:xfrm rot="5400000">
              <a:off x="2165643" y="4007719"/>
              <a:ext cx="473722"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194" name="Freeform: Shape 193">
              <a:extLst>
                <a:ext uri="{FF2B5EF4-FFF2-40B4-BE49-F238E27FC236}">
                  <a16:creationId xmlns:a16="http://schemas.microsoft.com/office/drawing/2014/main" id="{910C3D63-8E53-464F-90EF-6CF40CC11DF5}"/>
                </a:ext>
              </a:extLst>
            </p:cNvPr>
            <p:cNvSpPr/>
            <p:nvPr/>
          </p:nvSpPr>
          <p:spPr>
            <a:xfrm rot="5400000">
              <a:off x="2691323" y="4208621"/>
              <a:ext cx="73152"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195" name="Freeform: Shape 194">
              <a:extLst>
                <a:ext uri="{FF2B5EF4-FFF2-40B4-BE49-F238E27FC236}">
                  <a16:creationId xmlns:a16="http://schemas.microsoft.com/office/drawing/2014/main" id="{8291D6D6-7A27-4802-9882-809F2442D260}"/>
                </a:ext>
              </a:extLst>
            </p:cNvPr>
            <p:cNvSpPr/>
            <p:nvPr/>
          </p:nvSpPr>
          <p:spPr>
            <a:xfrm rot="5400000">
              <a:off x="2981109" y="4196685"/>
              <a:ext cx="97935"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196" name="Freeform: Shape 195">
              <a:extLst>
                <a:ext uri="{FF2B5EF4-FFF2-40B4-BE49-F238E27FC236}">
                  <a16:creationId xmlns:a16="http://schemas.microsoft.com/office/drawing/2014/main" id="{6928998A-52CD-4882-A676-0F28A3E8202B}"/>
                </a:ext>
              </a:extLst>
            </p:cNvPr>
            <p:cNvSpPr/>
            <p:nvPr/>
          </p:nvSpPr>
          <p:spPr>
            <a:xfrm rot="5400000" flipH="1">
              <a:off x="3331588" y="4238412"/>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197" name="Freeform: Shape 196">
              <a:extLst>
                <a:ext uri="{FF2B5EF4-FFF2-40B4-BE49-F238E27FC236}">
                  <a16:creationId xmlns:a16="http://schemas.microsoft.com/office/drawing/2014/main" id="{AF22CBD3-7ADC-40D3-B1F2-58B95FE0847A}"/>
                </a:ext>
              </a:extLst>
            </p:cNvPr>
            <p:cNvSpPr/>
            <p:nvPr/>
          </p:nvSpPr>
          <p:spPr>
            <a:xfrm rot="5400000" flipH="1">
              <a:off x="3642936" y="4238412"/>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198" name="Freeform: Shape 197">
              <a:extLst>
                <a:ext uri="{FF2B5EF4-FFF2-40B4-BE49-F238E27FC236}">
                  <a16:creationId xmlns:a16="http://schemas.microsoft.com/office/drawing/2014/main" id="{2CF669B4-5373-46A0-BD80-1270F6012B1C}"/>
                </a:ext>
              </a:extLst>
            </p:cNvPr>
            <p:cNvSpPr/>
            <p:nvPr/>
          </p:nvSpPr>
          <p:spPr>
            <a:xfrm rot="5400000">
              <a:off x="3935016" y="4216494"/>
              <a:ext cx="55462"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199" name="Freeform: Shape 198">
              <a:extLst>
                <a:ext uri="{FF2B5EF4-FFF2-40B4-BE49-F238E27FC236}">
                  <a16:creationId xmlns:a16="http://schemas.microsoft.com/office/drawing/2014/main" id="{742326A2-9B1A-469E-9891-67776BA2FD47}"/>
                </a:ext>
              </a:extLst>
            </p:cNvPr>
            <p:cNvSpPr/>
            <p:nvPr/>
          </p:nvSpPr>
          <p:spPr>
            <a:xfrm rot="5400000">
              <a:off x="4545803" y="4222338"/>
              <a:ext cx="45719"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200" name="Freeform: Shape 199">
              <a:extLst>
                <a:ext uri="{FF2B5EF4-FFF2-40B4-BE49-F238E27FC236}">
                  <a16:creationId xmlns:a16="http://schemas.microsoft.com/office/drawing/2014/main" id="{82157001-269A-4AC7-8BE2-18617EC340F7}"/>
                </a:ext>
              </a:extLst>
            </p:cNvPr>
            <p:cNvSpPr/>
            <p:nvPr/>
          </p:nvSpPr>
          <p:spPr>
            <a:xfrm rot="5400000">
              <a:off x="5806184" y="4223669"/>
              <a:ext cx="36576"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201" name="Freeform: Shape 200">
              <a:extLst>
                <a:ext uri="{FF2B5EF4-FFF2-40B4-BE49-F238E27FC236}">
                  <a16:creationId xmlns:a16="http://schemas.microsoft.com/office/drawing/2014/main" id="{1480D195-CAE9-48A9-A3C1-89C369419D7D}"/>
                </a:ext>
              </a:extLst>
            </p:cNvPr>
            <p:cNvSpPr/>
            <p:nvPr/>
          </p:nvSpPr>
          <p:spPr>
            <a:xfrm rot="5400000">
              <a:off x="6098078" y="4210763"/>
              <a:ext cx="62388"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202" name="Freeform: Shape 201">
              <a:extLst>
                <a:ext uri="{FF2B5EF4-FFF2-40B4-BE49-F238E27FC236}">
                  <a16:creationId xmlns:a16="http://schemas.microsoft.com/office/drawing/2014/main" id="{DDDE928C-5A6E-474D-AFE0-AD86003809FC}"/>
                </a:ext>
              </a:extLst>
            </p:cNvPr>
            <p:cNvSpPr/>
            <p:nvPr/>
          </p:nvSpPr>
          <p:spPr>
            <a:xfrm rot="5400000">
              <a:off x="6720585" y="4227028"/>
              <a:ext cx="36576"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203" name="Freeform: Shape 202">
              <a:extLst>
                <a:ext uri="{FF2B5EF4-FFF2-40B4-BE49-F238E27FC236}">
                  <a16:creationId xmlns:a16="http://schemas.microsoft.com/office/drawing/2014/main" id="{6E557E56-FE18-4F1D-A3C6-D7A12ABB7310}"/>
                </a:ext>
              </a:extLst>
            </p:cNvPr>
            <p:cNvSpPr/>
            <p:nvPr/>
          </p:nvSpPr>
          <p:spPr>
            <a:xfrm rot="5400000">
              <a:off x="6411850" y="4220115"/>
              <a:ext cx="47622"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sp>
          <p:nvSpPr>
            <p:cNvPr id="204" name="Freeform: Shape 203">
              <a:extLst>
                <a:ext uri="{FF2B5EF4-FFF2-40B4-BE49-F238E27FC236}">
                  <a16:creationId xmlns:a16="http://schemas.microsoft.com/office/drawing/2014/main" id="{0FF59553-8B0E-4ED1-B504-78A9CA88BBE1}"/>
                </a:ext>
              </a:extLst>
            </p:cNvPr>
            <p:cNvSpPr/>
            <p:nvPr/>
          </p:nvSpPr>
          <p:spPr>
            <a:xfrm rot="5400000">
              <a:off x="7662611" y="4225242"/>
              <a:ext cx="36576"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7F7F7F"/>
            </a:solidFill>
            <a:ln w="6350" cap="flat">
              <a:solidFill>
                <a:srgbClr val="231F20"/>
              </a:solidFill>
              <a:prstDash val="solid"/>
              <a:miter/>
            </a:ln>
            <a:effectLst/>
          </p:spPr>
          <p:txBody>
            <a:bodyPr rtlCol="0" anchor="ctr"/>
            <a:lstStyle/>
            <a:p>
              <a:endParaRPr lang="en-US"/>
            </a:p>
          </p:txBody>
        </p:sp>
      </p:grpSp>
      <p:grpSp>
        <p:nvGrpSpPr>
          <p:cNvPr id="1050" name="Gas">
            <a:extLst>
              <a:ext uri="{FF2B5EF4-FFF2-40B4-BE49-F238E27FC236}">
                <a16:creationId xmlns:a16="http://schemas.microsoft.com/office/drawing/2014/main" id="{1029963A-63CC-4281-9032-FD1D1B620BED}"/>
              </a:ext>
            </a:extLst>
          </p:cNvPr>
          <p:cNvGrpSpPr/>
          <p:nvPr/>
        </p:nvGrpSpPr>
        <p:grpSpPr>
          <a:xfrm>
            <a:off x="1658640" y="1804715"/>
            <a:ext cx="6149989" cy="2572977"/>
            <a:chOff x="1658640" y="1804715"/>
            <a:chExt cx="6149989" cy="2572977"/>
          </a:xfrm>
        </p:grpSpPr>
        <p:sp>
          <p:nvSpPr>
            <p:cNvPr id="110" name="Rectangle 78">
              <a:extLst>
                <a:ext uri="{FF2B5EF4-FFF2-40B4-BE49-F238E27FC236}">
                  <a16:creationId xmlns:a16="http://schemas.microsoft.com/office/drawing/2014/main" id="{AC11CAB0-D9D2-4328-A8BB-A32F212F6B1A}"/>
                </a:ext>
              </a:extLst>
            </p:cNvPr>
            <p:cNvSpPr>
              <a:spLocks noChangeArrowheads="1"/>
            </p:cNvSpPr>
            <p:nvPr/>
          </p:nvSpPr>
          <p:spPr bwMode="auto">
            <a:xfrm>
              <a:off x="6802393" y="1804715"/>
              <a:ext cx="228600" cy="132765"/>
            </a:xfrm>
            <a:prstGeom prst="rect">
              <a:avLst/>
            </a:prstGeom>
            <a:solidFill>
              <a:srgbClr val="FF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049" name="Gas">
              <a:extLst>
                <a:ext uri="{FF2B5EF4-FFF2-40B4-BE49-F238E27FC236}">
                  <a16:creationId xmlns:a16="http://schemas.microsoft.com/office/drawing/2014/main" id="{257E5B8A-5A61-445E-A4AD-6C62BCAFDBEC}"/>
                </a:ext>
              </a:extLst>
            </p:cNvPr>
            <p:cNvGrpSpPr/>
            <p:nvPr/>
          </p:nvGrpSpPr>
          <p:grpSpPr>
            <a:xfrm>
              <a:off x="1658640" y="2425962"/>
              <a:ext cx="6149989" cy="1951730"/>
              <a:chOff x="1658640" y="2425962"/>
              <a:chExt cx="6149989" cy="1951730"/>
            </a:xfrm>
          </p:grpSpPr>
          <p:sp>
            <p:nvSpPr>
              <p:cNvPr id="205" name="Freeform: Shape 204">
                <a:extLst>
                  <a:ext uri="{FF2B5EF4-FFF2-40B4-BE49-F238E27FC236}">
                    <a16:creationId xmlns:a16="http://schemas.microsoft.com/office/drawing/2014/main" id="{BB63ABC6-3B75-4968-B6D2-B178DCCB5540}"/>
                  </a:ext>
                </a:extLst>
              </p:cNvPr>
              <p:cNvSpPr/>
              <p:nvPr/>
            </p:nvSpPr>
            <p:spPr>
              <a:xfrm rot="5400000">
                <a:off x="1722745" y="2361857"/>
                <a:ext cx="128016"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07" name="Freeform: Shape 206">
                <a:extLst>
                  <a:ext uri="{FF2B5EF4-FFF2-40B4-BE49-F238E27FC236}">
                    <a16:creationId xmlns:a16="http://schemas.microsoft.com/office/drawing/2014/main" id="{9F90A4E6-07A3-4ADF-9FB1-DB09FFF7C92B}"/>
                  </a:ext>
                </a:extLst>
              </p:cNvPr>
              <p:cNvSpPr/>
              <p:nvPr/>
            </p:nvSpPr>
            <p:spPr>
              <a:xfrm rot="5400000">
                <a:off x="1792970" y="3753384"/>
                <a:ext cx="594360"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08" name="Freeform: Shape 207">
                <a:extLst>
                  <a:ext uri="{FF2B5EF4-FFF2-40B4-BE49-F238E27FC236}">
                    <a16:creationId xmlns:a16="http://schemas.microsoft.com/office/drawing/2014/main" id="{1DCE9159-096F-474E-987E-DEA747DADBC6}"/>
                  </a:ext>
                </a:extLst>
              </p:cNvPr>
              <p:cNvSpPr/>
              <p:nvPr/>
            </p:nvSpPr>
            <p:spPr>
              <a:xfrm rot="5400000">
                <a:off x="2393024" y="3761094"/>
                <a:ext cx="18288"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09" name="Freeform: Shape 208">
                <a:extLst>
                  <a:ext uri="{FF2B5EF4-FFF2-40B4-BE49-F238E27FC236}">
                    <a16:creationId xmlns:a16="http://schemas.microsoft.com/office/drawing/2014/main" id="{4A29E0CE-F7C9-430F-A605-0226740F6700}"/>
                  </a:ext>
                </a:extLst>
              </p:cNvPr>
              <p:cNvSpPr/>
              <p:nvPr/>
            </p:nvSpPr>
            <p:spPr>
              <a:xfrm rot="5400000">
                <a:off x="2645342" y="4089243"/>
                <a:ext cx="164592"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10" name="Freeform: Shape 209">
                <a:extLst>
                  <a:ext uri="{FF2B5EF4-FFF2-40B4-BE49-F238E27FC236}">
                    <a16:creationId xmlns:a16="http://schemas.microsoft.com/office/drawing/2014/main" id="{41EB6649-189B-4027-AAF0-C069730564B5}"/>
                  </a:ext>
                </a:extLst>
              </p:cNvPr>
              <p:cNvSpPr/>
              <p:nvPr/>
            </p:nvSpPr>
            <p:spPr>
              <a:xfrm rot="5400000">
                <a:off x="2971846" y="4090661"/>
                <a:ext cx="114112"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12" name="Freeform: Shape 211">
                <a:extLst>
                  <a:ext uri="{FF2B5EF4-FFF2-40B4-BE49-F238E27FC236}">
                    <a16:creationId xmlns:a16="http://schemas.microsoft.com/office/drawing/2014/main" id="{1B81492F-E41D-48B4-BC83-EFABCB91A251}"/>
                  </a:ext>
                </a:extLst>
              </p:cNvPr>
              <p:cNvSpPr/>
              <p:nvPr/>
            </p:nvSpPr>
            <p:spPr>
              <a:xfrm rot="5400000">
                <a:off x="3326716" y="4227952"/>
                <a:ext cx="18288"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13" name="Freeform: Shape 212">
                <a:extLst>
                  <a:ext uri="{FF2B5EF4-FFF2-40B4-BE49-F238E27FC236}">
                    <a16:creationId xmlns:a16="http://schemas.microsoft.com/office/drawing/2014/main" id="{4606D0D7-0B99-4FDE-B7C7-B1EB11340D08}"/>
                  </a:ext>
                </a:extLst>
              </p:cNvPr>
              <p:cNvSpPr/>
              <p:nvPr/>
            </p:nvSpPr>
            <p:spPr>
              <a:xfrm rot="5400000">
                <a:off x="3633926" y="4220764"/>
                <a:ext cx="27432"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14" name="Freeform: Shape 213">
                <a:extLst>
                  <a:ext uri="{FF2B5EF4-FFF2-40B4-BE49-F238E27FC236}">
                    <a16:creationId xmlns:a16="http://schemas.microsoft.com/office/drawing/2014/main" id="{A4E9EE48-25BB-422E-B4E4-F1AA4D95F9E2}"/>
                  </a:ext>
                </a:extLst>
              </p:cNvPr>
              <p:cNvSpPr/>
              <p:nvPr/>
            </p:nvSpPr>
            <p:spPr>
              <a:xfrm rot="5400000">
                <a:off x="4555515" y="4199244"/>
                <a:ext cx="27432"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15" name="Freeform: Shape 214">
                <a:extLst>
                  <a:ext uri="{FF2B5EF4-FFF2-40B4-BE49-F238E27FC236}">
                    <a16:creationId xmlns:a16="http://schemas.microsoft.com/office/drawing/2014/main" id="{B03F402D-4214-4033-865E-0A85F045D3FC}"/>
                  </a:ext>
                </a:extLst>
              </p:cNvPr>
              <p:cNvSpPr/>
              <p:nvPr/>
            </p:nvSpPr>
            <p:spPr>
              <a:xfrm rot="5400000">
                <a:off x="3940852" y="4166366"/>
                <a:ext cx="45719"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16" name="Freeform: Shape 215">
                <a:extLst>
                  <a:ext uri="{FF2B5EF4-FFF2-40B4-BE49-F238E27FC236}">
                    <a16:creationId xmlns:a16="http://schemas.microsoft.com/office/drawing/2014/main" id="{52E0C1F7-0E70-4D93-A70F-1BEC6FBDC8C0}"/>
                  </a:ext>
                </a:extLst>
              </p:cNvPr>
              <p:cNvSpPr/>
              <p:nvPr/>
            </p:nvSpPr>
            <p:spPr>
              <a:xfrm rot="5400000">
                <a:off x="4256553" y="4240435"/>
                <a:ext cx="18288"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17" name="Freeform: Shape 216">
                <a:extLst>
                  <a:ext uri="{FF2B5EF4-FFF2-40B4-BE49-F238E27FC236}">
                    <a16:creationId xmlns:a16="http://schemas.microsoft.com/office/drawing/2014/main" id="{A053FC9E-2421-4FA2-86A4-C51B247F4854}"/>
                  </a:ext>
                </a:extLst>
              </p:cNvPr>
              <p:cNvSpPr/>
              <p:nvPr/>
            </p:nvSpPr>
            <p:spPr>
              <a:xfrm rot="5400000">
                <a:off x="4821820" y="4178929"/>
                <a:ext cx="126057"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18" name="Freeform: Shape 217">
                <a:extLst>
                  <a:ext uri="{FF2B5EF4-FFF2-40B4-BE49-F238E27FC236}">
                    <a16:creationId xmlns:a16="http://schemas.microsoft.com/office/drawing/2014/main" id="{4427A3D0-041D-4628-8A18-78388BAE3BA7}"/>
                  </a:ext>
                </a:extLst>
              </p:cNvPr>
              <p:cNvSpPr/>
              <p:nvPr/>
            </p:nvSpPr>
            <p:spPr>
              <a:xfrm rot="5400000">
                <a:off x="5146574" y="4190523"/>
                <a:ext cx="102870"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19" name="Freeform: Shape 218">
                <a:extLst>
                  <a:ext uri="{FF2B5EF4-FFF2-40B4-BE49-F238E27FC236}">
                    <a16:creationId xmlns:a16="http://schemas.microsoft.com/office/drawing/2014/main" id="{AE6DB689-4508-4832-8E2F-ECE2993249B6}"/>
                  </a:ext>
                </a:extLst>
              </p:cNvPr>
              <p:cNvSpPr/>
              <p:nvPr/>
            </p:nvSpPr>
            <p:spPr>
              <a:xfrm rot="5400000">
                <a:off x="5464989" y="4201743"/>
                <a:ext cx="80433"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20" name="Freeform: Shape 219">
                <a:extLst>
                  <a:ext uri="{FF2B5EF4-FFF2-40B4-BE49-F238E27FC236}">
                    <a16:creationId xmlns:a16="http://schemas.microsoft.com/office/drawing/2014/main" id="{AAD3B588-1E8E-44F1-97CA-172553465041}"/>
                  </a:ext>
                </a:extLst>
              </p:cNvPr>
              <p:cNvSpPr/>
              <p:nvPr/>
            </p:nvSpPr>
            <p:spPr>
              <a:xfrm rot="5400000">
                <a:off x="5815261" y="4197025"/>
                <a:ext cx="18288"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21" name="Freeform: Shape 220">
                <a:extLst>
                  <a:ext uri="{FF2B5EF4-FFF2-40B4-BE49-F238E27FC236}">
                    <a16:creationId xmlns:a16="http://schemas.microsoft.com/office/drawing/2014/main" id="{A9C36356-6106-4624-B85C-AC1917940FF9}"/>
                  </a:ext>
                </a:extLst>
              </p:cNvPr>
              <p:cNvSpPr/>
              <p:nvPr/>
            </p:nvSpPr>
            <p:spPr>
              <a:xfrm rot="5400000">
                <a:off x="6120292" y="4169989"/>
                <a:ext cx="18288"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22" name="Freeform: Shape 221">
                <a:extLst>
                  <a:ext uri="{FF2B5EF4-FFF2-40B4-BE49-F238E27FC236}">
                    <a16:creationId xmlns:a16="http://schemas.microsoft.com/office/drawing/2014/main" id="{65F5F1A6-3631-4B83-85CB-49623AC66A2F}"/>
                  </a:ext>
                </a:extLst>
              </p:cNvPr>
              <p:cNvSpPr/>
              <p:nvPr/>
            </p:nvSpPr>
            <p:spPr>
              <a:xfrm rot="5400000">
                <a:off x="6432353" y="4201508"/>
                <a:ext cx="9144"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23" name="Freeform: Shape 222">
                <a:extLst>
                  <a:ext uri="{FF2B5EF4-FFF2-40B4-BE49-F238E27FC236}">
                    <a16:creationId xmlns:a16="http://schemas.microsoft.com/office/drawing/2014/main" id="{C485659A-117C-4083-8AC8-8A23FDAEDEDC}"/>
                  </a:ext>
                </a:extLst>
              </p:cNvPr>
              <p:cNvSpPr/>
              <p:nvPr/>
            </p:nvSpPr>
            <p:spPr>
              <a:xfrm rot="5400000">
                <a:off x="6716012" y="4194252"/>
                <a:ext cx="45720"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24" name="Freeform: Shape 223">
                <a:extLst>
                  <a:ext uri="{FF2B5EF4-FFF2-40B4-BE49-F238E27FC236}">
                    <a16:creationId xmlns:a16="http://schemas.microsoft.com/office/drawing/2014/main" id="{01FCD3FD-5975-43C4-A3FD-918EFAEFEC16}"/>
                  </a:ext>
                </a:extLst>
              </p:cNvPr>
              <p:cNvSpPr/>
              <p:nvPr/>
            </p:nvSpPr>
            <p:spPr>
              <a:xfrm rot="5400000">
                <a:off x="7043070" y="4228814"/>
                <a:ext cx="18288"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25" name="Freeform: Shape 224">
                <a:extLst>
                  <a:ext uri="{FF2B5EF4-FFF2-40B4-BE49-F238E27FC236}">
                    <a16:creationId xmlns:a16="http://schemas.microsoft.com/office/drawing/2014/main" id="{3598B0C0-8B10-423C-8465-553CC2DF5E13}"/>
                  </a:ext>
                </a:extLst>
              </p:cNvPr>
              <p:cNvSpPr/>
              <p:nvPr/>
            </p:nvSpPr>
            <p:spPr>
              <a:xfrm rot="5400000">
                <a:off x="7352441" y="4231602"/>
                <a:ext cx="18288"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sp>
            <p:nvSpPr>
              <p:cNvPr id="226" name="Freeform: Shape 225">
                <a:extLst>
                  <a:ext uri="{FF2B5EF4-FFF2-40B4-BE49-F238E27FC236}">
                    <a16:creationId xmlns:a16="http://schemas.microsoft.com/office/drawing/2014/main" id="{5B35D53A-B3FF-40F7-B808-05F275F9A731}"/>
                  </a:ext>
                </a:extLst>
              </p:cNvPr>
              <p:cNvSpPr/>
              <p:nvPr/>
            </p:nvSpPr>
            <p:spPr>
              <a:xfrm rot="5400000">
                <a:off x="7671373" y="4201081"/>
                <a:ext cx="18288"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0000"/>
              </a:solidFill>
              <a:ln w="6350" cap="flat">
                <a:solidFill>
                  <a:srgbClr val="231F20"/>
                </a:solidFill>
                <a:prstDash val="solid"/>
                <a:miter/>
              </a:ln>
              <a:effectLst/>
            </p:spPr>
            <p:txBody>
              <a:bodyPr rtlCol="0" anchor="ctr"/>
              <a:lstStyle/>
              <a:p>
                <a:endParaRPr lang="en-US"/>
              </a:p>
            </p:txBody>
          </p:sp>
        </p:grpSp>
      </p:grpSp>
      <p:grpSp>
        <p:nvGrpSpPr>
          <p:cNvPr id="1056" name="Nuclear">
            <a:extLst>
              <a:ext uri="{FF2B5EF4-FFF2-40B4-BE49-F238E27FC236}">
                <a16:creationId xmlns:a16="http://schemas.microsoft.com/office/drawing/2014/main" id="{D7251527-1145-4298-9245-2D99A744F4D0}"/>
              </a:ext>
            </a:extLst>
          </p:cNvPr>
          <p:cNvGrpSpPr/>
          <p:nvPr/>
        </p:nvGrpSpPr>
        <p:grpSpPr>
          <a:xfrm>
            <a:off x="1660536" y="1881396"/>
            <a:ext cx="5828753" cy="2470968"/>
            <a:chOff x="1660536" y="1881396"/>
            <a:chExt cx="5828753" cy="2470968"/>
          </a:xfrm>
        </p:grpSpPr>
        <p:sp>
          <p:nvSpPr>
            <p:cNvPr id="118" name="Rectangle 78">
              <a:extLst>
                <a:ext uri="{FF2B5EF4-FFF2-40B4-BE49-F238E27FC236}">
                  <a16:creationId xmlns:a16="http://schemas.microsoft.com/office/drawing/2014/main" id="{1B75DC4B-AA46-43AD-811A-9A07D8C9E58E}"/>
                </a:ext>
              </a:extLst>
            </p:cNvPr>
            <p:cNvSpPr>
              <a:spLocks noChangeArrowheads="1"/>
            </p:cNvSpPr>
            <p:nvPr/>
          </p:nvSpPr>
          <p:spPr bwMode="auto">
            <a:xfrm>
              <a:off x="4897393" y="2282396"/>
              <a:ext cx="228600" cy="132765"/>
            </a:xfrm>
            <a:prstGeom prst="rect">
              <a:avLst/>
            </a:prstGeom>
            <a:solidFill>
              <a:srgbClr val="FF99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Shape 242">
              <a:extLst>
                <a:ext uri="{FF2B5EF4-FFF2-40B4-BE49-F238E27FC236}">
                  <a16:creationId xmlns:a16="http://schemas.microsoft.com/office/drawing/2014/main" id="{E0CA6C6A-7EF6-48B2-AEC2-D2C093558127}"/>
                </a:ext>
              </a:extLst>
            </p:cNvPr>
            <p:cNvSpPr/>
            <p:nvPr/>
          </p:nvSpPr>
          <p:spPr>
            <a:xfrm rot="5400000">
              <a:off x="1719972" y="1821960"/>
              <a:ext cx="137159"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44" name="Freeform: Shape 243">
              <a:extLst>
                <a:ext uri="{FF2B5EF4-FFF2-40B4-BE49-F238E27FC236}">
                  <a16:creationId xmlns:a16="http://schemas.microsoft.com/office/drawing/2014/main" id="{26202BAB-FADC-4515-968F-8623EF5A0AC3}"/>
                </a:ext>
              </a:extLst>
            </p:cNvPr>
            <p:cNvSpPr/>
            <p:nvPr/>
          </p:nvSpPr>
          <p:spPr>
            <a:xfrm rot="5400000">
              <a:off x="1965114" y="3266987"/>
              <a:ext cx="24983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45" name="Freeform: Shape 244">
              <a:extLst>
                <a:ext uri="{FF2B5EF4-FFF2-40B4-BE49-F238E27FC236}">
                  <a16:creationId xmlns:a16="http://schemas.microsoft.com/office/drawing/2014/main" id="{2BCC2850-8BE7-4D9C-B09C-5FA28E3A60B3}"/>
                </a:ext>
              </a:extLst>
            </p:cNvPr>
            <p:cNvSpPr/>
            <p:nvPr/>
          </p:nvSpPr>
          <p:spPr>
            <a:xfrm rot="5400000">
              <a:off x="2696184" y="3909787"/>
              <a:ext cx="63236"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46" name="Freeform: Shape 245">
              <a:extLst>
                <a:ext uri="{FF2B5EF4-FFF2-40B4-BE49-F238E27FC236}">
                  <a16:creationId xmlns:a16="http://schemas.microsoft.com/office/drawing/2014/main" id="{DC5A2E08-9D21-4611-9BE0-8EA7514A02B9}"/>
                </a:ext>
              </a:extLst>
            </p:cNvPr>
            <p:cNvSpPr/>
            <p:nvPr/>
          </p:nvSpPr>
          <p:spPr>
            <a:xfrm rot="5400000">
              <a:off x="2392910" y="3695501"/>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47" name="Freeform: Shape 246">
              <a:extLst>
                <a:ext uri="{FF2B5EF4-FFF2-40B4-BE49-F238E27FC236}">
                  <a16:creationId xmlns:a16="http://schemas.microsoft.com/office/drawing/2014/main" id="{1DBC6CDD-F25E-4595-961D-132442ED2573}"/>
                </a:ext>
              </a:extLst>
            </p:cNvPr>
            <p:cNvSpPr/>
            <p:nvPr/>
          </p:nvSpPr>
          <p:spPr>
            <a:xfrm rot="5400000">
              <a:off x="3015998" y="3993519"/>
              <a:ext cx="27432"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48" name="Freeform: Shape 247">
              <a:extLst>
                <a:ext uri="{FF2B5EF4-FFF2-40B4-BE49-F238E27FC236}">
                  <a16:creationId xmlns:a16="http://schemas.microsoft.com/office/drawing/2014/main" id="{52268134-0132-49A5-9365-8EA828E59708}"/>
                </a:ext>
              </a:extLst>
            </p:cNvPr>
            <p:cNvSpPr/>
            <p:nvPr/>
          </p:nvSpPr>
          <p:spPr>
            <a:xfrm rot="5400000">
              <a:off x="3326540" y="4082153"/>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49" name="Freeform: Shape 248">
              <a:extLst>
                <a:ext uri="{FF2B5EF4-FFF2-40B4-BE49-F238E27FC236}">
                  <a16:creationId xmlns:a16="http://schemas.microsoft.com/office/drawing/2014/main" id="{621140F4-A9CA-4A5D-B8E0-87F02CB2756A}"/>
                </a:ext>
              </a:extLst>
            </p:cNvPr>
            <p:cNvSpPr/>
            <p:nvPr/>
          </p:nvSpPr>
          <p:spPr>
            <a:xfrm rot="5400000">
              <a:off x="3628416" y="4087109"/>
              <a:ext cx="36576"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50" name="Freeform: Shape 249">
              <a:extLst>
                <a:ext uri="{FF2B5EF4-FFF2-40B4-BE49-F238E27FC236}">
                  <a16:creationId xmlns:a16="http://schemas.microsoft.com/office/drawing/2014/main" id="{3F8DAA4A-69F5-46C7-BFB3-0A368BB88E41}"/>
                </a:ext>
              </a:extLst>
            </p:cNvPr>
            <p:cNvSpPr/>
            <p:nvPr/>
          </p:nvSpPr>
          <p:spPr>
            <a:xfrm rot="5400000">
              <a:off x="3926848" y="4104741"/>
              <a:ext cx="71840"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51" name="Freeform: Shape 250">
              <a:extLst>
                <a:ext uri="{FF2B5EF4-FFF2-40B4-BE49-F238E27FC236}">
                  <a16:creationId xmlns:a16="http://schemas.microsoft.com/office/drawing/2014/main" id="{B4C0BD3C-DF58-4788-9846-11C7448F3A2F}"/>
                </a:ext>
              </a:extLst>
            </p:cNvPr>
            <p:cNvSpPr/>
            <p:nvPr/>
          </p:nvSpPr>
          <p:spPr>
            <a:xfrm rot="5400000">
              <a:off x="4208857" y="4156140"/>
              <a:ext cx="113833"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53" name="Freeform: Shape 252">
              <a:extLst>
                <a:ext uri="{FF2B5EF4-FFF2-40B4-BE49-F238E27FC236}">
                  <a16:creationId xmlns:a16="http://schemas.microsoft.com/office/drawing/2014/main" id="{2FBCAEA2-4757-4835-BD93-96554CB3F105}"/>
                </a:ext>
              </a:extLst>
            </p:cNvPr>
            <p:cNvSpPr/>
            <p:nvPr/>
          </p:nvSpPr>
          <p:spPr>
            <a:xfrm rot="5400000">
              <a:off x="5500609" y="4156234"/>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54" name="Freeform: Shape 253">
              <a:extLst>
                <a:ext uri="{FF2B5EF4-FFF2-40B4-BE49-F238E27FC236}">
                  <a16:creationId xmlns:a16="http://schemas.microsoft.com/office/drawing/2014/main" id="{DC4FA646-9833-4E1E-9D4D-4DF648C2F527}"/>
                </a:ext>
              </a:extLst>
            </p:cNvPr>
            <p:cNvSpPr/>
            <p:nvPr/>
          </p:nvSpPr>
          <p:spPr>
            <a:xfrm rot="5400000">
              <a:off x="7042766" y="4215204"/>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sp>
          <p:nvSpPr>
            <p:cNvPr id="256" name="Freeform: Shape 255">
              <a:extLst>
                <a:ext uri="{FF2B5EF4-FFF2-40B4-BE49-F238E27FC236}">
                  <a16:creationId xmlns:a16="http://schemas.microsoft.com/office/drawing/2014/main" id="{683C49C8-F829-457E-B4BD-FBB2F8AC80F0}"/>
                </a:ext>
              </a:extLst>
            </p:cNvPr>
            <p:cNvSpPr/>
            <p:nvPr/>
          </p:nvSpPr>
          <p:spPr>
            <a:xfrm rot="5400000">
              <a:off x="7352129" y="4208720"/>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9900"/>
            </a:solidFill>
            <a:ln w="6350" cap="flat">
              <a:solidFill>
                <a:srgbClr val="231F20"/>
              </a:solidFill>
              <a:prstDash val="solid"/>
              <a:miter/>
            </a:ln>
            <a:effectLst/>
          </p:spPr>
          <p:txBody>
            <a:bodyPr rtlCol="0" anchor="ctr"/>
            <a:lstStyle/>
            <a:p>
              <a:endParaRPr lang="en-US"/>
            </a:p>
          </p:txBody>
        </p:sp>
      </p:grpSp>
      <p:grpSp>
        <p:nvGrpSpPr>
          <p:cNvPr id="1053" name="Other R">
            <a:extLst>
              <a:ext uri="{FF2B5EF4-FFF2-40B4-BE49-F238E27FC236}">
                <a16:creationId xmlns:a16="http://schemas.microsoft.com/office/drawing/2014/main" id="{6607D1D3-7AAA-42AD-8880-5E0E3751A4F2}"/>
              </a:ext>
            </a:extLst>
          </p:cNvPr>
          <p:cNvGrpSpPr/>
          <p:nvPr/>
        </p:nvGrpSpPr>
        <p:grpSpPr>
          <a:xfrm>
            <a:off x="2902982" y="2040208"/>
            <a:ext cx="2220366" cy="2072226"/>
            <a:chOff x="2902982" y="2040208"/>
            <a:chExt cx="2220366" cy="2072226"/>
          </a:xfrm>
        </p:grpSpPr>
        <p:sp>
          <p:nvSpPr>
            <p:cNvPr id="127" name="Rectangle 78">
              <a:extLst>
                <a:ext uri="{FF2B5EF4-FFF2-40B4-BE49-F238E27FC236}">
                  <a16:creationId xmlns:a16="http://schemas.microsoft.com/office/drawing/2014/main" id="{F9AAD815-09DC-4B99-B523-117A327940C8}"/>
                </a:ext>
              </a:extLst>
            </p:cNvPr>
            <p:cNvSpPr>
              <a:spLocks noChangeArrowheads="1"/>
            </p:cNvSpPr>
            <p:nvPr/>
          </p:nvSpPr>
          <p:spPr bwMode="auto">
            <a:xfrm>
              <a:off x="4894748" y="2040208"/>
              <a:ext cx="228600" cy="132765"/>
            </a:xfrm>
            <a:prstGeom prst="rect">
              <a:avLst/>
            </a:prstGeom>
            <a:solidFill>
              <a:srgbClr val="92D05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5" name="Freeform: Shape 264">
              <a:extLst>
                <a:ext uri="{FF2B5EF4-FFF2-40B4-BE49-F238E27FC236}">
                  <a16:creationId xmlns:a16="http://schemas.microsoft.com/office/drawing/2014/main" id="{1CE33823-67CA-4BBB-AD09-15262B971313}"/>
                </a:ext>
              </a:extLst>
            </p:cNvPr>
            <p:cNvSpPr/>
            <p:nvPr/>
          </p:nvSpPr>
          <p:spPr>
            <a:xfrm rot="5400000">
              <a:off x="3021854" y="3975274"/>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92D050"/>
            </a:solidFill>
            <a:ln w="6350" cap="flat">
              <a:solidFill>
                <a:srgbClr val="231F20"/>
              </a:solidFill>
              <a:prstDash val="solid"/>
              <a:miter/>
            </a:ln>
            <a:effectLst>
              <a:outerShdw blurRad="50800" dist="38100" dir="2700000" algn="tl" rotWithShape="0">
                <a:prstClr val="black">
                  <a:alpha val="40000"/>
                </a:prstClr>
              </a:outerShdw>
            </a:effectLst>
          </p:spPr>
          <p:txBody>
            <a:bodyPr rtlCol="0" anchor="ctr"/>
            <a:lstStyle/>
            <a:p>
              <a:endParaRPr lang="en-US"/>
            </a:p>
          </p:txBody>
        </p:sp>
      </p:grpSp>
      <p:grpSp>
        <p:nvGrpSpPr>
          <p:cNvPr id="1057" name="Hydro">
            <a:extLst>
              <a:ext uri="{FF2B5EF4-FFF2-40B4-BE49-F238E27FC236}">
                <a16:creationId xmlns:a16="http://schemas.microsoft.com/office/drawing/2014/main" id="{ADE6CD52-B18C-4DB0-9D5E-1BEEFD53E955}"/>
              </a:ext>
            </a:extLst>
          </p:cNvPr>
          <p:cNvGrpSpPr/>
          <p:nvPr/>
        </p:nvGrpSpPr>
        <p:grpSpPr>
          <a:xfrm>
            <a:off x="1658637" y="1315318"/>
            <a:ext cx="5372356" cy="3048711"/>
            <a:chOff x="1658637" y="1315318"/>
            <a:chExt cx="5372356" cy="3048711"/>
          </a:xfrm>
        </p:grpSpPr>
        <p:sp>
          <p:nvSpPr>
            <p:cNvPr id="116" name="Rectangle 78">
              <a:extLst>
                <a:ext uri="{FF2B5EF4-FFF2-40B4-BE49-F238E27FC236}">
                  <a16:creationId xmlns:a16="http://schemas.microsoft.com/office/drawing/2014/main" id="{9B6E523E-B5E1-4AFD-A732-53E3B135A507}"/>
                </a:ext>
              </a:extLst>
            </p:cNvPr>
            <p:cNvSpPr>
              <a:spLocks noChangeArrowheads="1"/>
            </p:cNvSpPr>
            <p:nvPr/>
          </p:nvSpPr>
          <p:spPr bwMode="auto">
            <a:xfrm>
              <a:off x="6802393" y="1315318"/>
              <a:ext cx="228600" cy="132765"/>
            </a:xfrm>
            <a:prstGeom prst="rect">
              <a:avLst/>
            </a:prstGeom>
            <a:solidFill>
              <a:srgbClr val="0066FF"/>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8" name="Freeform: Shape 227">
              <a:extLst>
                <a:ext uri="{FF2B5EF4-FFF2-40B4-BE49-F238E27FC236}">
                  <a16:creationId xmlns:a16="http://schemas.microsoft.com/office/drawing/2014/main" id="{2373534E-D9CC-41C8-A409-A5C87CA21580}"/>
                </a:ext>
              </a:extLst>
            </p:cNvPr>
            <p:cNvSpPr/>
            <p:nvPr/>
          </p:nvSpPr>
          <p:spPr>
            <a:xfrm rot="5400000">
              <a:off x="1584702" y="2092877"/>
              <a:ext cx="404096" cy="256225"/>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29" name="Freeform: Shape 228">
              <a:extLst>
                <a:ext uri="{FF2B5EF4-FFF2-40B4-BE49-F238E27FC236}">
                  <a16:creationId xmlns:a16="http://schemas.microsoft.com/office/drawing/2014/main" id="{04C267D7-EBA8-4D78-8452-89A0577DE037}"/>
                </a:ext>
              </a:extLst>
            </p:cNvPr>
            <p:cNvSpPr/>
            <p:nvPr/>
          </p:nvSpPr>
          <p:spPr>
            <a:xfrm rot="5400000">
              <a:off x="2058029" y="3423910"/>
              <a:ext cx="6400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30" name="Freeform: Shape 229">
              <a:extLst>
                <a:ext uri="{FF2B5EF4-FFF2-40B4-BE49-F238E27FC236}">
                  <a16:creationId xmlns:a16="http://schemas.microsoft.com/office/drawing/2014/main" id="{E9DCD1D9-8E92-41FA-8654-F352EC85F7EF}"/>
                </a:ext>
              </a:extLst>
            </p:cNvPr>
            <p:cNvSpPr/>
            <p:nvPr/>
          </p:nvSpPr>
          <p:spPr>
            <a:xfrm rot="5400000">
              <a:off x="2379195" y="3728272"/>
              <a:ext cx="45719"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31" name="Freeform: Shape 230">
              <a:extLst>
                <a:ext uri="{FF2B5EF4-FFF2-40B4-BE49-F238E27FC236}">
                  <a16:creationId xmlns:a16="http://schemas.microsoft.com/office/drawing/2014/main" id="{4CCB95DA-F3DF-49D0-B5EC-ED4AD0834621}"/>
                </a:ext>
              </a:extLst>
            </p:cNvPr>
            <p:cNvSpPr/>
            <p:nvPr/>
          </p:nvSpPr>
          <p:spPr>
            <a:xfrm rot="5400000">
              <a:off x="2696117" y="3972251"/>
              <a:ext cx="63236"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32" name="Freeform: Shape 231">
              <a:extLst>
                <a:ext uri="{FF2B5EF4-FFF2-40B4-BE49-F238E27FC236}">
                  <a16:creationId xmlns:a16="http://schemas.microsoft.com/office/drawing/2014/main" id="{8634EF42-2DDF-4A02-8341-D59E9375D4D0}"/>
                </a:ext>
              </a:extLst>
            </p:cNvPr>
            <p:cNvSpPr/>
            <p:nvPr/>
          </p:nvSpPr>
          <p:spPr>
            <a:xfrm rot="5400000">
              <a:off x="3278273" y="4154892"/>
              <a:ext cx="11633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33" name="Freeform: Shape 232">
              <a:extLst>
                <a:ext uri="{FF2B5EF4-FFF2-40B4-BE49-F238E27FC236}">
                  <a16:creationId xmlns:a16="http://schemas.microsoft.com/office/drawing/2014/main" id="{33F2729D-909B-4600-9389-E0EC3D77DDB8}"/>
                </a:ext>
              </a:extLst>
            </p:cNvPr>
            <p:cNvSpPr/>
            <p:nvPr/>
          </p:nvSpPr>
          <p:spPr>
            <a:xfrm rot="5400000">
              <a:off x="3595834" y="4155308"/>
              <a:ext cx="101741"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34" name="Freeform: Shape 233">
              <a:extLst>
                <a:ext uri="{FF2B5EF4-FFF2-40B4-BE49-F238E27FC236}">
                  <a16:creationId xmlns:a16="http://schemas.microsoft.com/office/drawing/2014/main" id="{2B698E58-CA99-4F99-8B5C-D1745C3B7961}"/>
                </a:ext>
              </a:extLst>
            </p:cNvPr>
            <p:cNvSpPr/>
            <p:nvPr/>
          </p:nvSpPr>
          <p:spPr>
            <a:xfrm rot="5400000">
              <a:off x="3020060" y="4019986"/>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36" name="Freeform: Shape 235">
              <a:extLst>
                <a:ext uri="{FF2B5EF4-FFF2-40B4-BE49-F238E27FC236}">
                  <a16:creationId xmlns:a16="http://schemas.microsoft.com/office/drawing/2014/main" id="{695E2693-19A4-4D81-B565-C8C06672EBCC}"/>
                </a:ext>
              </a:extLst>
            </p:cNvPr>
            <p:cNvSpPr/>
            <p:nvPr/>
          </p:nvSpPr>
          <p:spPr>
            <a:xfrm rot="5400000">
              <a:off x="4256950" y="4226869"/>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37" name="Freeform: Shape 236">
              <a:extLst>
                <a:ext uri="{FF2B5EF4-FFF2-40B4-BE49-F238E27FC236}">
                  <a16:creationId xmlns:a16="http://schemas.microsoft.com/office/drawing/2014/main" id="{1F2C9B6E-F8DA-489B-849D-2D5C0FF0C57A}"/>
                </a:ext>
              </a:extLst>
            </p:cNvPr>
            <p:cNvSpPr/>
            <p:nvPr/>
          </p:nvSpPr>
          <p:spPr>
            <a:xfrm rot="5400000">
              <a:off x="4559704" y="4172148"/>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39" name="Freeform: Shape 238">
              <a:extLst>
                <a:ext uri="{FF2B5EF4-FFF2-40B4-BE49-F238E27FC236}">
                  <a16:creationId xmlns:a16="http://schemas.microsoft.com/office/drawing/2014/main" id="{C7090C99-DA8B-4669-A29B-4A3B4669D18B}"/>
                </a:ext>
              </a:extLst>
            </p:cNvPr>
            <p:cNvSpPr/>
            <p:nvPr/>
          </p:nvSpPr>
          <p:spPr>
            <a:xfrm rot="5400000">
              <a:off x="5815426" y="4176493"/>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41" name="Freeform: Shape 240">
              <a:extLst>
                <a:ext uri="{FF2B5EF4-FFF2-40B4-BE49-F238E27FC236}">
                  <a16:creationId xmlns:a16="http://schemas.microsoft.com/office/drawing/2014/main" id="{EE8A5434-9184-4E0D-8706-DF9B6D85FD6E}"/>
                </a:ext>
              </a:extLst>
            </p:cNvPr>
            <p:cNvSpPr/>
            <p:nvPr/>
          </p:nvSpPr>
          <p:spPr>
            <a:xfrm rot="5400000">
              <a:off x="6426614" y="4187190"/>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sp>
          <p:nvSpPr>
            <p:cNvPr id="296" name="Freeform: Shape 295">
              <a:extLst>
                <a:ext uri="{FF2B5EF4-FFF2-40B4-BE49-F238E27FC236}">
                  <a16:creationId xmlns:a16="http://schemas.microsoft.com/office/drawing/2014/main" id="{09CFF4A0-DAEF-48CE-A243-7AB7FBC2802D}"/>
                </a:ext>
              </a:extLst>
            </p:cNvPr>
            <p:cNvSpPr/>
            <p:nvPr/>
          </p:nvSpPr>
          <p:spPr>
            <a:xfrm rot="5400000">
              <a:off x="5193394" y="4134234"/>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66FF"/>
            </a:solidFill>
            <a:ln w="6350" cap="flat">
              <a:solidFill>
                <a:srgbClr val="231F20"/>
              </a:solidFill>
              <a:prstDash val="solid"/>
              <a:miter/>
            </a:ln>
            <a:effectLst/>
          </p:spPr>
          <p:txBody>
            <a:bodyPr rtlCol="0" anchor="ctr"/>
            <a:lstStyle/>
            <a:p>
              <a:endParaRPr lang="en-US"/>
            </a:p>
          </p:txBody>
        </p:sp>
      </p:grpSp>
      <p:grpSp>
        <p:nvGrpSpPr>
          <p:cNvPr id="1045" name="Solar">
            <a:extLst>
              <a:ext uri="{FF2B5EF4-FFF2-40B4-BE49-F238E27FC236}">
                <a16:creationId xmlns:a16="http://schemas.microsoft.com/office/drawing/2014/main" id="{0BF856ED-D37A-48DA-871E-6E0C1D00AD3E}"/>
              </a:ext>
            </a:extLst>
          </p:cNvPr>
          <p:cNvGrpSpPr/>
          <p:nvPr/>
        </p:nvGrpSpPr>
        <p:grpSpPr>
          <a:xfrm>
            <a:off x="1663158" y="1551811"/>
            <a:ext cx="6145660" cy="2771260"/>
            <a:chOff x="1663158" y="1551811"/>
            <a:chExt cx="6145660" cy="2771260"/>
          </a:xfrm>
        </p:grpSpPr>
        <p:sp>
          <p:nvSpPr>
            <p:cNvPr id="112" name="Rectangle 78">
              <a:extLst>
                <a:ext uri="{FF2B5EF4-FFF2-40B4-BE49-F238E27FC236}">
                  <a16:creationId xmlns:a16="http://schemas.microsoft.com/office/drawing/2014/main" id="{36E04FDF-A841-4844-812C-B2E4EDEE5559}"/>
                </a:ext>
              </a:extLst>
            </p:cNvPr>
            <p:cNvSpPr>
              <a:spLocks noChangeArrowheads="1"/>
            </p:cNvSpPr>
            <p:nvPr/>
          </p:nvSpPr>
          <p:spPr bwMode="auto">
            <a:xfrm>
              <a:off x="4897393" y="1560846"/>
              <a:ext cx="228600" cy="132765"/>
            </a:xfrm>
            <a:prstGeom prst="rect">
              <a:avLst/>
            </a:prstGeom>
            <a:solidFill>
              <a:srgbClr val="FFFF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044" name="Group 1043">
              <a:extLst>
                <a:ext uri="{FF2B5EF4-FFF2-40B4-BE49-F238E27FC236}">
                  <a16:creationId xmlns:a16="http://schemas.microsoft.com/office/drawing/2014/main" id="{5FD3A6B9-B292-4960-AF7B-24C6F510AE2F}"/>
                </a:ext>
              </a:extLst>
            </p:cNvPr>
            <p:cNvGrpSpPr/>
            <p:nvPr/>
          </p:nvGrpSpPr>
          <p:grpSpPr>
            <a:xfrm>
              <a:off x="1663158" y="1551811"/>
              <a:ext cx="6145660" cy="2771260"/>
              <a:chOff x="1663158" y="1551811"/>
              <a:chExt cx="6145660" cy="2771260"/>
            </a:xfrm>
            <a:effectLst/>
          </p:grpSpPr>
          <p:sp>
            <p:nvSpPr>
              <p:cNvPr id="257" name="Freeform: Shape 256">
                <a:extLst>
                  <a:ext uri="{FF2B5EF4-FFF2-40B4-BE49-F238E27FC236}">
                    <a16:creationId xmlns:a16="http://schemas.microsoft.com/office/drawing/2014/main" id="{3C8AE88B-0C91-4C93-B828-E75AD168B6BE}"/>
                  </a:ext>
                </a:extLst>
              </p:cNvPr>
              <p:cNvSpPr/>
              <p:nvPr/>
            </p:nvSpPr>
            <p:spPr>
              <a:xfrm rot="5400000">
                <a:off x="5820160" y="4156786"/>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59" name="Freeform: Shape 258">
                <a:extLst>
                  <a:ext uri="{FF2B5EF4-FFF2-40B4-BE49-F238E27FC236}">
                    <a16:creationId xmlns:a16="http://schemas.microsoft.com/office/drawing/2014/main" id="{B6073B79-7CB9-477E-A88A-347B0D292FDE}"/>
                  </a:ext>
                </a:extLst>
              </p:cNvPr>
              <p:cNvSpPr/>
              <p:nvPr/>
            </p:nvSpPr>
            <p:spPr>
              <a:xfrm rot="5400000">
                <a:off x="5500762" y="4140746"/>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60" name="Freeform: Shape 259">
                <a:extLst>
                  <a:ext uri="{FF2B5EF4-FFF2-40B4-BE49-F238E27FC236}">
                    <a16:creationId xmlns:a16="http://schemas.microsoft.com/office/drawing/2014/main" id="{C9B43DE8-FE52-4D4C-A35E-3445213BA371}"/>
                  </a:ext>
                </a:extLst>
              </p:cNvPr>
              <p:cNvSpPr/>
              <p:nvPr/>
            </p:nvSpPr>
            <p:spPr>
              <a:xfrm rot="5400000">
                <a:off x="6120242" y="4151950"/>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61" name="Freeform: Shape 260">
                <a:extLst>
                  <a:ext uri="{FF2B5EF4-FFF2-40B4-BE49-F238E27FC236}">
                    <a16:creationId xmlns:a16="http://schemas.microsoft.com/office/drawing/2014/main" id="{18F659A0-3B95-4096-B95C-A5D77F1D2867}"/>
                  </a:ext>
                </a:extLst>
              </p:cNvPr>
              <p:cNvSpPr/>
              <p:nvPr/>
            </p:nvSpPr>
            <p:spPr>
              <a:xfrm rot="5400000">
                <a:off x="4555718" y="4148414"/>
                <a:ext cx="27432"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62" name="Freeform: Shape 261">
                <a:extLst>
                  <a:ext uri="{FF2B5EF4-FFF2-40B4-BE49-F238E27FC236}">
                    <a16:creationId xmlns:a16="http://schemas.microsoft.com/office/drawing/2014/main" id="{29CEA070-B87A-46C5-9DF0-E77E3971A8AC}"/>
                  </a:ext>
                </a:extLst>
              </p:cNvPr>
              <p:cNvSpPr/>
              <p:nvPr/>
            </p:nvSpPr>
            <p:spPr>
              <a:xfrm rot="5400000">
                <a:off x="4257062" y="4091742"/>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63" name="Freeform: Shape 262">
                <a:extLst>
                  <a:ext uri="{FF2B5EF4-FFF2-40B4-BE49-F238E27FC236}">
                    <a16:creationId xmlns:a16="http://schemas.microsoft.com/office/drawing/2014/main" id="{025EF024-ABDF-4702-8801-C5F644E6650D}"/>
                  </a:ext>
                </a:extLst>
              </p:cNvPr>
              <p:cNvSpPr/>
              <p:nvPr/>
            </p:nvSpPr>
            <p:spPr>
              <a:xfrm rot="5400000">
                <a:off x="3952958" y="4069278"/>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64" name="Freeform: Shape 263">
                <a:extLst>
                  <a:ext uri="{FF2B5EF4-FFF2-40B4-BE49-F238E27FC236}">
                    <a16:creationId xmlns:a16="http://schemas.microsoft.com/office/drawing/2014/main" id="{D2A57852-D6C8-43ED-B592-BA78E2515AAC}"/>
                  </a:ext>
                </a:extLst>
              </p:cNvPr>
              <p:cNvSpPr/>
              <p:nvPr/>
            </p:nvSpPr>
            <p:spPr>
              <a:xfrm rot="5400000">
                <a:off x="3326670" y="4057890"/>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66" name="Freeform: Shape 265">
                <a:extLst>
                  <a:ext uri="{FF2B5EF4-FFF2-40B4-BE49-F238E27FC236}">
                    <a16:creationId xmlns:a16="http://schemas.microsoft.com/office/drawing/2014/main" id="{4991885F-BA6F-4F2B-9043-A5AA8AC22F0E}"/>
                  </a:ext>
                </a:extLst>
              </p:cNvPr>
              <p:cNvSpPr/>
              <p:nvPr/>
            </p:nvSpPr>
            <p:spPr>
              <a:xfrm rot="5400000">
                <a:off x="2384046" y="3654325"/>
                <a:ext cx="36576" cy="255728"/>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71" name="Freeform: Shape 270">
                <a:extLst>
                  <a:ext uri="{FF2B5EF4-FFF2-40B4-BE49-F238E27FC236}">
                    <a16:creationId xmlns:a16="http://schemas.microsoft.com/office/drawing/2014/main" id="{46ECFD6A-42BF-4B15-AC43-998B72C367C0}"/>
                  </a:ext>
                </a:extLst>
              </p:cNvPr>
              <p:cNvSpPr/>
              <p:nvPr/>
            </p:nvSpPr>
            <p:spPr>
              <a:xfrm rot="5400000">
                <a:off x="3017434" y="3949791"/>
                <a:ext cx="27432" cy="255728"/>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72" name="Freeform: Shape 271">
                <a:extLst>
                  <a:ext uri="{FF2B5EF4-FFF2-40B4-BE49-F238E27FC236}">
                    <a16:creationId xmlns:a16="http://schemas.microsoft.com/office/drawing/2014/main" id="{A5EFF0FE-6C9E-4451-8C5D-A2C91D35B012}"/>
                  </a:ext>
                </a:extLst>
              </p:cNvPr>
              <p:cNvSpPr/>
              <p:nvPr/>
            </p:nvSpPr>
            <p:spPr>
              <a:xfrm rot="5400000">
                <a:off x="2040758" y="3073196"/>
                <a:ext cx="97151" cy="255728"/>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73" name="Freeform: Shape 272">
                <a:extLst>
                  <a:ext uri="{FF2B5EF4-FFF2-40B4-BE49-F238E27FC236}">
                    <a16:creationId xmlns:a16="http://schemas.microsoft.com/office/drawing/2014/main" id="{8625C2CB-C122-479E-A130-CA229A4FB033}"/>
                  </a:ext>
                </a:extLst>
              </p:cNvPr>
              <p:cNvSpPr/>
              <p:nvPr/>
            </p:nvSpPr>
            <p:spPr>
              <a:xfrm rot="5400000">
                <a:off x="7356702" y="4190483"/>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74" name="Freeform: Shape 273">
                <a:extLst>
                  <a:ext uri="{FF2B5EF4-FFF2-40B4-BE49-F238E27FC236}">
                    <a16:creationId xmlns:a16="http://schemas.microsoft.com/office/drawing/2014/main" id="{1D086A66-5204-4916-AB1E-B7708E0A802E}"/>
                  </a:ext>
                </a:extLst>
              </p:cNvPr>
              <p:cNvSpPr/>
              <p:nvPr/>
            </p:nvSpPr>
            <p:spPr>
              <a:xfrm rot="5400000">
                <a:off x="6426614" y="4157860"/>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76" name="Freeform: Shape 275">
                <a:extLst>
                  <a:ext uri="{FF2B5EF4-FFF2-40B4-BE49-F238E27FC236}">
                    <a16:creationId xmlns:a16="http://schemas.microsoft.com/office/drawing/2014/main" id="{22F3F246-D7B0-432A-9F57-556E0DB7EBA8}"/>
                  </a:ext>
                </a:extLst>
              </p:cNvPr>
              <p:cNvSpPr/>
              <p:nvPr/>
            </p:nvSpPr>
            <p:spPr>
              <a:xfrm rot="5400000">
                <a:off x="7671658" y="4179250"/>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79" name="Freeform: Shape 278">
                <a:extLst>
                  <a:ext uri="{FF2B5EF4-FFF2-40B4-BE49-F238E27FC236}">
                    <a16:creationId xmlns:a16="http://schemas.microsoft.com/office/drawing/2014/main" id="{AB3E6DAE-3C6A-40EC-9CFA-5000474E6DFD}"/>
                  </a:ext>
                </a:extLst>
              </p:cNvPr>
              <p:cNvSpPr/>
              <p:nvPr/>
            </p:nvSpPr>
            <p:spPr>
              <a:xfrm rot="5400000">
                <a:off x="1657034" y="1557935"/>
                <a:ext cx="267975" cy="255728"/>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90" name="Freeform: Shape 289">
                <a:extLst>
                  <a:ext uri="{FF2B5EF4-FFF2-40B4-BE49-F238E27FC236}">
                    <a16:creationId xmlns:a16="http://schemas.microsoft.com/office/drawing/2014/main" id="{9949B98B-86AC-4E4B-918E-CEE03E3D743D}"/>
                  </a:ext>
                </a:extLst>
              </p:cNvPr>
              <p:cNvSpPr/>
              <p:nvPr/>
            </p:nvSpPr>
            <p:spPr>
              <a:xfrm rot="5400000">
                <a:off x="4880650" y="4115562"/>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sp>
            <p:nvSpPr>
              <p:cNvPr id="297" name="Freeform: Shape 296">
                <a:extLst>
                  <a:ext uri="{FF2B5EF4-FFF2-40B4-BE49-F238E27FC236}">
                    <a16:creationId xmlns:a16="http://schemas.microsoft.com/office/drawing/2014/main" id="{14B5877F-E3FC-4D11-BCA9-F8AAA0D805C7}"/>
                  </a:ext>
                </a:extLst>
              </p:cNvPr>
              <p:cNvSpPr/>
              <p:nvPr/>
            </p:nvSpPr>
            <p:spPr>
              <a:xfrm rot="5400000">
                <a:off x="7037994" y="4171502"/>
                <a:ext cx="27432"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FF00"/>
              </a:solidFill>
              <a:ln w="6350" cap="flat">
                <a:solidFill>
                  <a:srgbClr val="231F20"/>
                </a:solidFill>
                <a:prstDash val="solid"/>
                <a:miter/>
              </a:ln>
              <a:effectLst/>
            </p:spPr>
            <p:txBody>
              <a:bodyPr rtlCol="0" anchor="ctr"/>
              <a:lstStyle/>
              <a:p>
                <a:endParaRPr lang="en-US"/>
              </a:p>
            </p:txBody>
          </p:sp>
        </p:grpSp>
      </p:grpSp>
      <p:grpSp>
        <p:nvGrpSpPr>
          <p:cNvPr id="1055" name="Bioenergy">
            <a:extLst>
              <a:ext uri="{FF2B5EF4-FFF2-40B4-BE49-F238E27FC236}">
                <a16:creationId xmlns:a16="http://schemas.microsoft.com/office/drawing/2014/main" id="{49D70FDA-B8E2-4D8F-AFE7-C4E9EBD2673B}"/>
              </a:ext>
            </a:extLst>
          </p:cNvPr>
          <p:cNvGrpSpPr/>
          <p:nvPr/>
        </p:nvGrpSpPr>
        <p:grpSpPr>
          <a:xfrm>
            <a:off x="1661185" y="1803041"/>
            <a:ext cx="5518541" cy="2530069"/>
            <a:chOff x="1661185" y="1803041"/>
            <a:chExt cx="5518541" cy="2530069"/>
          </a:xfrm>
        </p:grpSpPr>
        <p:sp>
          <p:nvSpPr>
            <p:cNvPr id="154" name="Rectangle 78">
              <a:extLst>
                <a:ext uri="{FF2B5EF4-FFF2-40B4-BE49-F238E27FC236}">
                  <a16:creationId xmlns:a16="http://schemas.microsoft.com/office/drawing/2014/main" id="{30883EEE-E93A-4F33-AB7D-81F206C45A7C}"/>
                </a:ext>
              </a:extLst>
            </p:cNvPr>
            <p:cNvSpPr>
              <a:spLocks noChangeArrowheads="1"/>
            </p:cNvSpPr>
            <p:nvPr/>
          </p:nvSpPr>
          <p:spPr bwMode="auto">
            <a:xfrm>
              <a:off x="4895878" y="1803041"/>
              <a:ext cx="228600" cy="132765"/>
            </a:xfrm>
            <a:prstGeom prst="rect">
              <a:avLst/>
            </a:prstGeom>
            <a:solidFill>
              <a:srgbClr val="3D5D19"/>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7" name="Freeform: Shape 266">
              <a:extLst>
                <a:ext uri="{FF2B5EF4-FFF2-40B4-BE49-F238E27FC236}">
                  <a16:creationId xmlns:a16="http://schemas.microsoft.com/office/drawing/2014/main" id="{27A28C74-D920-4BAB-BCB7-0FC410F8FD0D}"/>
                </a:ext>
              </a:extLst>
            </p:cNvPr>
            <p:cNvSpPr/>
            <p:nvPr/>
          </p:nvSpPr>
          <p:spPr>
            <a:xfrm rot="5400000">
              <a:off x="1757197" y="1722386"/>
              <a:ext cx="6400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3D5D19"/>
            </a:solidFill>
            <a:ln w="6350" cap="flat">
              <a:solidFill>
                <a:srgbClr val="231F20"/>
              </a:solidFill>
              <a:prstDash val="solid"/>
              <a:miter/>
            </a:ln>
            <a:effectLst/>
          </p:spPr>
          <p:txBody>
            <a:bodyPr rtlCol="0" anchor="ctr"/>
            <a:lstStyle/>
            <a:p>
              <a:endParaRPr lang="en-US"/>
            </a:p>
          </p:txBody>
        </p:sp>
        <p:sp>
          <p:nvSpPr>
            <p:cNvPr id="268" name="Freeform: Shape 267">
              <a:extLst>
                <a:ext uri="{FF2B5EF4-FFF2-40B4-BE49-F238E27FC236}">
                  <a16:creationId xmlns:a16="http://schemas.microsoft.com/office/drawing/2014/main" id="{55568E3B-D0F6-45CF-9570-5A370CFBCCFA}"/>
                </a:ext>
              </a:extLst>
            </p:cNvPr>
            <p:cNvSpPr/>
            <p:nvPr/>
          </p:nvSpPr>
          <p:spPr>
            <a:xfrm rot="5400000">
              <a:off x="2080889" y="3130764"/>
              <a:ext cx="18288"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3D5D19"/>
            </a:solidFill>
            <a:ln w="6350" cap="flat">
              <a:solidFill>
                <a:srgbClr val="231F20"/>
              </a:solidFill>
              <a:prstDash val="solid"/>
              <a:miter/>
            </a:ln>
            <a:effectLst/>
          </p:spPr>
          <p:txBody>
            <a:bodyPr rtlCol="0" anchor="ctr"/>
            <a:lstStyle/>
            <a:p>
              <a:endParaRPr lang="en-US"/>
            </a:p>
          </p:txBody>
        </p:sp>
        <p:sp>
          <p:nvSpPr>
            <p:cNvPr id="269" name="Freeform: Shape 268">
              <a:extLst>
                <a:ext uri="{FF2B5EF4-FFF2-40B4-BE49-F238E27FC236}">
                  <a16:creationId xmlns:a16="http://schemas.microsoft.com/office/drawing/2014/main" id="{A9EB60F6-D45E-4129-AE1E-D357795FF401}"/>
                </a:ext>
              </a:extLst>
            </p:cNvPr>
            <p:cNvSpPr/>
            <p:nvPr/>
          </p:nvSpPr>
          <p:spPr>
            <a:xfrm rot="5400000">
              <a:off x="2397914" y="3678286"/>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3D5D19"/>
            </a:solidFill>
            <a:ln w="6350" cap="flat">
              <a:solidFill>
                <a:srgbClr val="231F20"/>
              </a:solidFill>
              <a:prstDash val="solid"/>
              <a:miter/>
            </a:ln>
            <a:effectLst/>
          </p:spPr>
          <p:txBody>
            <a:bodyPr rtlCol="0" anchor="ctr"/>
            <a:lstStyle/>
            <a:p>
              <a:endParaRPr lang="en-US"/>
            </a:p>
          </p:txBody>
        </p:sp>
        <p:sp>
          <p:nvSpPr>
            <p:cNvPr id="270" name="Freeform: Shape 269">
              <a:extLst>
                <a:ext uri="{FF2B5EF4-FFF2-40B4-BE49-F238E27FC236}">
                  <a16:creationId xmlns:a16="http://schemas.microsoft.com/office/drawing/2014/main" id="{E1FE743B-266B-44C1-BF91-3270C095995C}"/>
                </a:ext>
              </a:extLst>
            </p:cNvPr>
            <p:cNvSpPr/>
            <p:nvPr/>
          </p:nvSpPr>
          <p:spPr>
            <a:xfrm rot="5400000">
              <a:off x="2723163" y="3870719"/>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3D5D19"/>
            </a:solidFill>
            <a:ln w="6350" cap="flat">
              <a:solidFill>
                <a:srgbClr val="231F20"/>
              </a:solidFill>
              <a:prstDash val="solid"/>
              <a:miter/>
            </a:ln>
            <a:effectLst/>
          </p:spPr>
          <p:txBody>
            <a:bodyPr rtlCol="0" anchor="ctr"/>
            <a:lstStyle/>
            <a:p>
              <a:endParaRPr lang="en-US"/>
            </a:p>
          </p:txBody>
        </p:sp>
        <p:sp>
          <p:nvSpPr>
            <p:cNvPr id="285" name="Freeform: Shape 284">
              <a:extLst>
                <a:ext uri="{FF2B5EF4-FFF2-40B4-BE49-F238E27FC236}">
                  <a16:creationId xmlns:a16="http://schemas.microsoft.com/office/drawing/2014/main" id="{5C56BC1C-0469-4503-AAD6-DAC8409C960C}"/>
                </a:ext>
              </a:extLst>
            </p:cNvPr>
            <p:cNvSpPr/>
            <p:nvPr/>
          </p:nvSpPr>
          <p:spPr>
            <a:xfrm rot="5400000">
              <a:off x="3641935" y="4067925"/>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3D5D19"/>
            </a:solidFill>
            <a:ln w="6350" cap="flat">
              <a:solidFill>
                <a:srgbClr val="231F20"/>
              </a:solidFill>
              <a:prstDash val="solid"/>
              <a:miter/>
            </a:ln>
            <a:effectLst/>
          </p:spPr>
          <p:txBody>
            <a:bodyPr rtlCol="0" anchor="ctr"/>
            <a:lstStyle/>
            <a:p>
              <a:endParaRPr lang="en-US"/>
            </a:p>
          </p:txBody>
        </p:sp>
        <p:sp>
          <p:nvSpPr>
            <p:cNvPr id="300" name="Freeform: Shape 299">
              <a:extLst>
                <a:ext uri="{FF2B5EF4-FFF2-40B4-BE49-F238E27FC236}">
                  <a16:creationId xmlns:a16="http://schemas.microsoft.com/office/drawing/2014/main" id="{AEBBF8B4-4B0F-4355-B922-A70EE9609DFE}"/>
                </a:ext>
              </a:extLst>
            </p:cNvPr>
            <p:cNvSpPr/>
            <p:nvPr/>
          </p:nvSpPr>
          <p:spPr>
            <a:xfrm rot="5400000">
              <a:off x="6734398" y="4164019"/>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9F48"/>
            </a:solidFill>
            <a:ln w="6350" cap="flat">
              <a:solidFill>
                <a:srgbClr val="231F20"/>
              </a:solidFill>
              <a:prstDash val="solid"/>
              <a:miter/>
            </a:ln>
            <a:effectLst/>
          </p:spPr>
          <p:txBody>
            <a:bodyPr rtlCol="0" anchor="ctr"/>
            <a:lstStyle/>
            <a:p>
              <a:endParaRPr lang="en-US"/>
            </a:p>
          </p:txBody>
        </p:sp>
        <p:sp>
          <p:nvSpPr>
            <p:cNvPr id="304" name="Freeform: Shape 303">
              <a:extLst>
                <a:ext uri="{FF2B5EF4-FFF2-40B4-BE49-F238E27FC236}">
                  <a16:creationId xmlns:a16="http://schemas.microsoft.com/office/drawing/2014/main" id="{0CF4EF96-6AA8-4954-B8C7-1079CB2B32EF}"/>
                </a:ext>
              </a:extLst>
            </p:cNvPr>
            <p:cNvSpPr/>
            <p:nvPr/>
          </p:nvSpPr>
          <p:spPr>
            <a:xfrm rot="5400000">
              <a:off x="7047138" y="4200522"/>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009F48"/>
            </a:solidFill>
            <a:ln w="6350" cap="flat">
              <a:solidFill>
                <a:srgbClr val="231F20"/>
              </a:solidFill>
              <a:prstDash val="solid"/>
              <a:miter/>
            </a:ln>
            <a:effectLst>
              <a:outerShdw blurRad="50800" dist="38100" dir="2700000" algn="tl" rotWithShape="0">
                <a:prstClr val="black">
                  <a:alpha val="40000"/>
                </a:prstClr>
              </a:outerShdw>
            </a:effectLst>
          </p:spPr>
          <p:txBody>
            <a:bodyPr rtlCol="0" anchor="ctr"/>
            <a:lstStyle/>
            <a:p>
              <a:endParaRPr lang="en-US"/>
            </a:p>
          </p:txBody>
        </p:sp>
      </p:grpSp>
      <p:sp>
        <p:nvSpPr>
          <p:cNvPr id="107" name="TextBox 136">
            <a:extLst>
              <a:ext uri="{FF2B5EF4-FFF2-40B4-BE49-F238E27FC236}">
                <a16:creationId xmlns:a16="http://schemas.microsoft.com/office/drawing/2014/main" id="{E9FC7596-BA41-4B7A-9B88-F2C282618B9A}"/>
              </a:ext>
            </a:extLst>
          </p:cNvPr>
          <p:cNvSpPr txBox="1">
            <a:spLocks noChangeArrowheads="1"/>
          </p:cNvSpPr>
          <p:nvPr/>
        </p:nvSpPr>
        <p:spPr bwMode="auto">
          <a:xfrm>
            <a:off x="5133016" y="1243778"/>
            <a:ext cx="591957" cy="283020"/>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Wind</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nvGrpSpPr>
          <p:cNvPr id="1043" name="wind">
            <a:extLst>
              <a:ext uri="{FF2B5EF4-FFF2-40B4-BE49-F238E27FC236}">
                <a16:creationId xmlns:a16="http://schemas.microsoft.com/office/drawing/2014/main" id="{B11FB7E1-FDB3-49E1-9438-63FB58CAB82E}"/>
              </a:ext>
            </a:extLst>
          </p:cNvPr>
          <p:cNvGrpSpPr/>
          <p:nvPr/>
        </p:nvGrpSpPr>
        <p:grpSpPr>
          <a:xfrm>
            <a:off x="1663299" y="1249230"/>
            <a:ext cx="6145075" cy="3074736"/>
            <a:chOff x="1663299" y="1249230"/>
            <a:chExt cx="6145075" cy="3074736"/>
          </a:xfrm>
        </p:grpSpPr>
        <p:sp>
          <p:nvSpPr>
            <p:cNvPr id="283" name="Freeform: Shape 282">
              <a:extLst>
                <a:ext uri="{FF2B5EF4-FFF2-40B4-BE49-F238E27FC236}">
                  <a16:creationId xmlns:a16="http://schemas.microsoft.com/office/drawing/2014/main" id="{BBD3095D-7F83-45B2-A15E-041C4A084550}"/>
                </a:ext>
              </a:extLst>
            </p:cNvPr>
            <p:cNvSpPr/>
            <p:nvPr/>
          </p:nvSpPr>
          <p:spPr>
            <a:xfrm rot="5400000">
              <a:off x="3026442" y="3929448"/>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a:outerShdw blurRad="50800" dist="38100" dir="2700000" algn="tl" rotWithShape="0">
                <a:prstClr val="black">
                  <a:alpha val="40000"/>
                </a:prstClr>
              </a:outerShdw>
            </a:effectLst>
          </p:spPr>
          <p:txBody>
            <a:bodyPr rtlCol="0" anchor="ctr"/>
            <a:lstStyle/>
            <a:p>
              <a:endParaRPr lang="en-US"/>
            </a:p>
          </p:txBody>
        </p:sp>
        <p:sp>
          <p:nvSpPr>
            <p:cNvPr id="108" name="Rectangle 78">
              <a:extLst>
                <a:ext uri="{FF2B5EF4-FFF2-40B4-BE49-F238E27FC236}">
                  <a16:creationId xmlns:a16="http://schemas.microsoft.com/office/drawing/2014/main" id="{A2CEB0B1-C96C-4542-ADE1-777B8998942D}"/>
                </a:ext>
              </a:extLst>
            </p:cNvPr>
            <p:cNvSpPr>
              <a:spLocks noChangeArrowheads="1"/>
            </p:cNvSpPr>
            <p:nvPr/>
          </p:nvSpPr>
          <p:spPr bwMode="auto">
            <a:xfrm>
              <a:off x="4897393" y="1322012"/>
              <a:ext cx="228600" cy="132765"/>
            </a:xfrm>
            <a:prstGeom prst="rect">
              <a:avLst/>
            </a:prstGeom>
            <a:solidFill>
              <a:srgbClr val="FFC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7" name="Freeform: Shape 276">
              <a:extLst>
                <a:ext uri="{FF2B5EF4-FFF2-40B4-BE49-F238E27FC236}">
                  <a16:creationId xmlns:a16="http://schemas.microsoft.com/office/drawing/2014/main" id="{533B5089-2DDA-4680-B212-F946D274151F}"/>
                </a:ext>
              </a:extLst>
            </p:cNvPr>
            <p:cNvSpPr/>
            <p:nvPr/>
          </p:nvSpPr>
          <p:spPr>
            <a:xfrm rot="5400000">
              <a:off x="2389052" y="3621467"/>
              <a:ext cx="27432"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78" name="Freeform: Shape 277">
              <a:extLst>
                <a:ext uri="{FF2B5EF4-FFF2-40B4-BE49-F238E27FC236}">
                  <a16:creationId xmlns:a16="http://schemas.microsoft.com/office/drawing/2014/main" id="{A8B167EA-9AEE-47FB-B1CF-3D5510CBA980}"/>
                </a:ext>
              </a:extLst>
            </p:cNvPr>
            <p:cNvSpPr/>
            <p:nvPr/>
          </p:nvSpPr>
          <p:spPr>
            <a:xfrm rot="5400000">
              <a:off x="2019373" y="2953238"/>
              <a:ext cx="140507"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80" name="Freeform: Shape 279">
              <a:extLst>
                <a:ext uri="{FF2B5EF4-FFF2-40B4-BE49-F238E27FC236}">
                  <a16:creationId xmlns:a16="http://schemas.microsoft.com/office/drawing/2014/main" id="{622BA4B3-2807-4003-A9A0-767DED946AF2}"/>
                </a:ext>
              </a:extLst>
            </p:cNvPr>
            <p:cNvSpPr/>
            <p:nvPr/>
          </p:nvSpPr>
          <p:spPr>
            <a:xfrm rot="5400000">
              <a:off x="1640439" y="1272090"/>
              <a:ext cx="301752"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82" name="Freeform: Shape 281">
              <a:extLst>
                <a:ext uri="{FF2B5EF4-FFF2-40B4-BE49-F238E27FC236}">
                  <a16:creationId xmlns:a16="http://schemas.microsoft.com/office/drawing/2014/main" id="{1C66CF24-DCD5-4AA0-AD5C-91645AE95D50}"/>
                </a:ext>
              </a:extLst>
            </p:cNvPr>
            <p:cNvSpPr/>
            <p:nvPr/>
          </p:nvSpPr>
          <p:spPr>
            <a:xfrm rot="5400000">
              <a:off x="3317627" y="4028789"/>
              <a:ext cx="36576"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84" name="Freeform: Shape 283">
              <a:extLst>
                <a:ext uri="{FF2B5EF4-FFF2-40B4-BE49-F238E27FC236}">
                  <a16:creationId xmlns:a16="http://schemas.microsoft.com/office/drawing/2014/main" id="{FC421320-2C7E-4569-B6E6-8A323EE870FF}"/>
                </a:ext>
              </a:extLst>
            </p:cNvPr>
            <p:cNvSpPr/>
            <p:nvPr/>
          </p:nvSpPr>
          <p:spPr>
            <a:xfrm rot="5400000">
              <a:off x="3641941" y="4058416"/>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86" name="Freeform: Shape 285">
              <a:extLst>
                <a:ext uri="{FF2B5EF4-FFF2-40B4-BE49-F238E27FC236}">
                  <a16:creationId xmlns:a16="http://schemas.microsoft.com/office/drawing/2014/main" id="{693C7CA4-5E9D-4D5A-835B-0051A704DBCD}"/>
                </a:ext>
              </a:extLst>
            </p:cNvPr>
            <p:cNvSpPr/>
            <p:nvPr/>
          </p:nvSpPr>
          <p:spPr>
            <a:xfrm rot="5400000">
              <a:off x="3957869" y="4053270"/>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87" name="Freeform: Shape 286">
              <a:extLst>
                <a:ext uri="{FF2B5EF4-FFF2-40B4-BE49-F238E27FC236}">
                  <a16:creationId xmlns:a16="http://schemas.microsoft.com/office/drawing/2014/main" id="{8020E1E4-556A-4D54-AF00-47D3F94015AD}"/>
                </a:ext>
              </a:extLst>
            </p:cNvPr>
            <p:cNvSpPr/>
            <p:nvPr/>
          </p:nvSpPr>
          <p:spPr>
            <a:xfrm rot="5400000">
              <a:off x="4261065" y="4075883"/>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88" name="Freeform: Shape 287">
              <a:extLst>
                <a:ext uri="{FF2B5EF4-FFF2-40B4-BE49-F238E27FC236}">
                  <a16:creationId xmlns:a16="http://schemas.microsoft.com/office/drawing/2014/main" id="{B5437741-133E-42F6-AB5C-C294B4579E78}"/>
                </a:ext>
              </a:extLst>
            </p:cNvPr>
            <p:cNvSpPr/>
            <p:nvPr/>
          </p:nvSpPr>
          <p:spPr>
            <a:xfrm rot="5400000">
              <a:off x="4550574" y="4116208"/>
              <a:ext cx="36576"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89" name="Freeform: Shape 288">
              <a:extLst>
                <a:ext uri="{FF2B5EF4-FFF2-40B4-BE49-F238E27FC236}">
                  <a16:creationId xmlns:a16="http://schemas.microsoft.com/office/drawing/2014/main" id="{8BCAA7CA-4E4C-4DC2-829A-DEE3E1470DD4}"/>
                </a:ext>
              </a:extLst>
            </p:cNvPr>
            <p:cNvSpPr/>
            <p:nvPr/>
          </p:nvSpPr>
          <p:spPr>
            <a:xfrm rot="5400000">
              <a:off x="4880650" y="4106418"/>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92" name="Freeform: Shape 291">
              <a:extLst>
                <a:ext uri="{FF2B5EF4-FFF2-40B4-BE49-F238E27FC236}">
                  <a16:creationId xmlns:a16="http://schemas.microsoft.com/office/drawing/2014/main" id="{B49FA83A-268E-45B7-823B-F5E756E2CC2B}"/>
                </a:ext>
              </a:extLst>
            </p:cNvPr>
            <p:cNvSpPr/>
            <p:nvPr/>
          </p:nvSpPr>
          <p:spPr>
            <a:xfrm rot="5400000">
              <a:off x="5819998" y="4146938"/>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93" name="Freeform: Shape 292">
              <a:extLst>
                <a:ext uri="{FF2B5EF4-FFF2-40B4-BE49-F238E27FC236}">
                  <a16:creationId xmlns:a16="http://schemas.microsoft.com/office/drawing/2014/main" id="{C78A50DD-2176-4845-AC59-5854CA67DA34}"/>
                </a:ext>
              </a:extLst>
            </p:cNvPr>
            <p:cNvSpPr/>
            <p:nvPr/>
          </p:nvSpPr>
          <p:spPr>
            <a:xfrm rot="5400000">
              <a:off x="5501366" y="4129470"/>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95" name="Freeform: Shape 294">
              <a:extLst>
                <a:ext uri="{FF2B5EF4-FFF2-40B4-BE49-F238E27FC236}">
                  <a16:creationId xmlns:a16="http://schemas.microsoft.com/office/drawing/2014/main" id="{B635D452-B0E9-47F2-AA20-B6A48542E1F8}"/>
                </a:ext>
              </a:extLst>
            </p:cNvPr>
            <p:cNvSpPr/>
            <p:nvPr/>
          </p:nvSpPr>
          <p:spPr>
            <a:xfrm rot="5400000">
              <a:off x="5193412" y="4124706"/>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299" name="Freeform: Shape 298">
              <a:extLst>
                <a:ext uri="{FF2B5EF4-FFF2-40B4-BE49-F238E27FC236}">
                  <a16:creationId xmlns:a16="http://schemas.microsoft.com/office/drawing/2014/main" id="{329F787C-D44C-4F9F-9B3E-FCE0EEA285EE}"/>
                </a:ext>
              </a:extLst>
            </p:cNvPr>
            <p:cNvSpPr/>
            <p:nvPr/>
          </p:nvSpPr>
          <p:spPr>
            <a:xfrm rot="5400000">
              <a:off x="6734398" y="4154875"/>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303" name="Freeform: Shape 302">
              <a:extLst>
                <a:ext uri="{FF2B5EF4-FFF2-40B4-BE49-F238E27FC236}">
                  <a16:creationId xmlns:a16="http://schemas.microsoft.com/office/drawing/2014/main" id="{F1345D3F-CFA8-44B3-AC12-A4479B9A5015}"/>
                </a:ext>
              </a:extLst>
            </p:cNvPr>
            <p:cNvSpPr/>
            <p:nvPr/>
          </p:nvSpPr>
          <p:spPr>
            <a:xfrm rot="5400000">
              <a:off x="7047138" y="4191378"/>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305" name="Freeform: Shape 304">
              <a:extLst>
                <a:ext uri="{FF2B5EF4-FFF2-40B4-BE49-F238E27FC236}">
                  <a16:creationId xmlns:a16="http://schemas.microsoft.com/office/drawing/2014/main" id="{D6AA2527-9E16-4178-B7C9-AE9CBB11DAAC}"/>
                </a:ext>
              </a:extLst>
            </p:cNvPr>
            <p:cNvSpPr/>
            <p:nvPr/>
          </p:nvSpPr>
          <p:spPr>
            <a:xfrm rot="5400000">
              <a:off x="7347558" y="4170374"/>
              <a:ext cx="27432"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306" name="Freeform: Shape 305">
              <a:extLst>
                <a:ext uri="{FF2B5EF4-FFF2-40B4-BE49-F238E27FC236}">
                  <a16:creationId xmlns:a16="http://schemas.microsoft.com/office/drawing/2014/main" id="{F3C48511-6AB0-484E-8003-DE0251BD388F}"/>
                </a:ext>
              </a:extLst>
            </p:cNvPr>
            <p:cNvSpPr/>
            <p:nvPr/>
          </p:nvSpPr>
          <p:spPr>
            <a:xfrm rot="5400000">
              <a:off x="7675786" y="4164766"/>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sp>
          <p:nvSpPr>
            <p:cNvPr id="307" name="Freeform: Shape 306">
              <a:extLst>
                <a:ext uri="{FF2B5EF4-FFF2-40B4-BE49-F238E27FC236}">
                  <a16:creationId xmlns:a16="http://schemas.microsoft.com/office/drawing/2014/main" id="{C9C2B905-2B88-4129-B0CD-BB5ED9DF9CE7}"/>
                </a:ext>
              </a:extLst>
            </p:cNvPr>
            <p:cNvSpPr/>
            <p:nvPr/>
          </p:nvSpPr>
          <p:spPr>
            <a:xfrm rot="5400000">
              <a:off x="6431628" y="4173922"/>
              <a:ext cx="9144" cy="256032"/>
            </a:xfrm>
            <a:custGeom>
              <a:avLst/>
              <a:gdLst>
                <a:gd name="connsiteX0" fmla="*/ 0 w 289655"/>
                <a:gd name="connsiteY0" fmla="*/ 0 h 237458"/>
                <a:gd name="connsiteX1" fmla="*/ 289655 w 289655"/>
                <a:gd name="connsiteY1" fmla="*/ 0 h 237458"/>
                <a:gd name="connsiteX2" fmla="*/ 289655 w 289655"/>
                <a:gd name="connsiteY2" fmla="*/ 237458 h 237458"/>
                <a:gd name="connsiteX3" fmla="*/ 0 w 289655"/>
                <a:gd name="connsiteY3" fmla="*/ 237458 h 237458"/>
              </a:gdLst>
              <a:ahLst/>
              <a:cxnLst>
                <a:cxn ang="0">
                  <a:pos x="connsiteX0" y="connsiteY0"/>
                </a:cxn>
                <a:cxn ang="0">
                  <a:pos x="connsiteX1" y="connsiteY1"/>
                </a:cxn>
                <a:cxn ang="0">
                  <a:pos x="connsiteX2" y="connsiteY2"/>
                </a:cxn>
                <a:cxn ang="0">
                  <a:pos x="connsiteX3" y="connsiteY3"/>
                </a:cxn>
              </a:cxnLst>
              <a:rect l="l" t="t" r="r" b="b"/>
              <a:pathLst>
                <a:path w="289655" h="237458">
                  <a:moveTo>
                    <a:pt x="0" y="0"/>
                  </a:moveTo>
                  <a:lnTo>
                    <a:pt x="289655" y="0"/>
                  </a:lnTo>
                  <a:lnTo>
                    <a:pt x="289655" y="237458"/>
                  </a:lnTo>
                  <a:lnTo>
                    <a:pt x="0" y="237458"/>
                  </a:lnTo>
                  <a:close/>
                </a:path>
              </a:pathLst>
            </a:custGeom>
            <a:solidFill>
              <a:srgbClr val="FFC000"/>
            </a:solidFill>
            <a:ln w="6350" cap="flat">
              <a:solidFill>
                <a:srgbClr val="231F20"/>
              </a:solidFill>
              <a:prstDash val="solid"/>
              <a:miter/>
            </a:ln>
            <a:effectLst/>
          </p:spPr>
          <p:txBody>
            <a:bodyPr rtlCol="0" anchor="ctr"/>
            <a:lstStyle/>
            <a:p>
              <a:endParaRPr lang="en-US"/>
            </a:p>
          </p:txBody>
        </p:sp>
      </p:grpSp>
      <p:sp>
        <p:nvSpPr>
          <p:cNvPr id="96" name="Title">
            <a:extLst>
              <a:ext uri="{FF2B5EF4-FFF2-40B4-BE49-F238E27FC236}">
                <a16:creationId xmlns:a16="http://schemas.microsoft.com/office/drawing/2014/main" id="{9E701C65-3908-434B-94AB-E0F70FA17DAE}"/>
              </a:ext>
            </a:extLst>
          </p:cNvPr>
          <p:cNvSpPr>
            <a:spLocks noChangeArrowheads="1"/>
          </p:cNvSpPr>
          <p:nvPr/>
        </p:nvSpPr>
        <p:spPr bwMode="auto">
          <a:xfrm>
            <a:off x="152400" y="261516"/>
            <a:ext cx="8839200" cy="850230"/>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4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t>Top 20 Countries </a:t>
            </a:r>
            <a:br>
              <a:rPr kumimoji="0" lang="en-US" sz="3600" b="1" i="0"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rPr>
            </a:br>
            <a:r>
              <a:rPr kumimoji="0" lang="en-US" sz="3200" b="1" i="0" u="none" strike="noStrike" kern="1200" cap="none" spc="0" normalizeH="0" baseline="0" noProof="0" dirty="0">
                <a:ln>
                  <a:noFill/>
                </a:ln>
                <a:effectLst>
                  <a:outerShdw blurRad="38100" dist="38100" dir="2700000" algn="tl">
                    <a:srgbClr val="000000"/>
                  </a:outerShdw>
                </a:effectLst>
                <a:uLnTx/>
                <a:uFillTx/>
                <a:latin typeface="Arial" pitchFamily="34" charset="0"/>
                <a:ea typeface="+mn-ea"/>
                <a:cs typeface="+mn-cs"/>
              </a:rPr>
              <a:t>Electricity Production 2024 (TWh)</a:t>
            </a:r>
            <a:endParaRPr kumimoji="0" lang="en-US" sz="3600" b="1" i="1" u="none" strike="noStrike" kern="1200" cap="none" spc="0" normalizeH="0" baseline="0" noProof="0" dirty="0">
              <a:ln>
                <a:noFill/>
              </a:ln>
              <a:effectLst>
                <a:outerShdw blurRad="38100" dist="38100" dir="2700000" algn="tl">
                  <a:srgbClr val="000000"/>
                </a:outerShdw>
              </a:effectLst>
              <a:uLnTx/>
              <a:uFillTx/>
              <a:latin typeface="Arial" pitchFamily="34" charset="0"/>
              <a:ea typeface="+mn-ea"/>
              <a:cs typeface="+mn-cs"/>
            </a:endParaRPr>
          </a:p>
        </p:txBody>
      </p:sp>
      <p:sp>
        <p:nvSpPr>
          <p:cNvPr id="3" name="TextBox 2">
            <a:extLst>
              <a:ext uri="{FF2B5EF4-FFF2-40B4-BE49-F238E27FC236}">
                <a16:creationId xmlns:a16="http://schemas.microsoft.com/office/drawing/2014/main" id="{86775EB3-BCB4-53D3-8630-5E40609F0414}"/>
              </a:ext>
            </a:extLst>
          </p:cNvPr>
          <p:cNvSpPr txBox="1"/>
          <p:nvPr/>
        </p:nvSpPr>
        <p:spPr>
          <a:xfrm rot="16200000">
            <a:off x="414165" y="2503898"/>
            <a:ext cx="919150" cy="461665"/>
          </a:xfrm>
          <a:prstGeom prst="rect">
            <a:avLst/>
          </a:prstGeom>
          <a:noFill/>
        </p:spPr>
        <p:txBody>
          <a:bodyPr wrap="square">
            <a:spAutoFit/>
          </a:bodyPr>
          <a:lstStyle/>
          <a:p>
            <a:r>
              <a:rPr kumimoji="0" lang="en-US" sz="2400" b="1" i="0" u="none" strike="noStrike" kern="1200" cap="none" spc="0" normalizeH="0" baseline="0" noProof="0" dirty="0">
                <a:ln>
                  <a:noFill/>
                </a:ln>
                <a:effectLst>
                  <a:outerShdw blurRad="38100" dist="38100" dir="2700000" algn="tl">
                    <a:srgbClr val="000000"/>
                  </a:outerShdw>
                </a:effectLst>
                <a:uLnTx/>
                <a:uFillTx/>
                <a:latin typeface="Arial" pitchFamily="34" charset="0"/>
                <a:ea typeface="+mn-ea"/>
                <a:cs typeface="+mn-cs"/>
              </a:rPr>
              <a:t>TWh</a:t>
            </a:r>
            <a:endParaRPr lang="en-US" sz="2400" dirty="0"/>
          </a:p>
        </p:txBody>
      </p:sp>
      <p:cxnSp>
        <p:nvCxnSpPr>
          <p:cNvPr id="4" name="Straight Connector 3">
            <a:extLst>
              <a:ext uri="{FF2B5EF4-FFF2-40B4-BE49-F238E27FC236}">
                <a16:creationId xmlns:a16="http://schemas.microsoft.com/office/drawing/2014/main" id="{7DF896FA-6BCE-3089-A37F-6235785B4F61}"/>
              </a:ext>
            </a:extLst>
          </p:cNvPr>
          <p:cNvCxnSpPr>
            <a:cxnSpLocks/>
            <a:stCxn id="205" idx="2"/>
          </p:cNvCxnSpPr>
          <p:nvPr/>
        </p:nvCxnSpPr>
        <p:spPr bwMode="auto">
          <a:xfrm>
            <a:off x="1658641" y="2553978"/>
            <a:ext cx="6147236" cy="0"/>
          </a:xfrm>
          <a:prstGeom prst="line">
            <a:avLst/>
          </a:prstGeom>
          <a:noFill/>
          <a:ln w="57150" cap="flat" cmpd="sng" algn="ctr">
            <a:solidFill>
              <a:srgbClr val="000000"/>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4552A215-CF56-80A9-0D40-D75CCB140DB3}"/>
              </a:ext>
            </a:extLst>
          </p:cNvPr>
          <p:cNvCxnSpPr>
            <a:cxnSpLocks/>
          </p:cNvCxnSpPr>
          <p:nvPr/>
        </p:nvCxnSpPr>
        <p:spPr bwMode="auto">
          <a:xfrm>
            <a:off x="2264985" y="3891004"/>
            <a:ext cx="5562342" cy="0"/>
          </a:xfrm>
          <a:prstGeom prst="line">
            <a:avLst/>
          </a:prstGeom>
          <a:noFill/>
          <a:ln w="57150" cap="flat" cmpd="sng" algn="ctr">
            <a:solidFill>
              <a:srgbClr val="000000"/>
            </a:solidFill>
            <a:prstDash val="solid"/>
            <a:round/>
            <a:headEnd type="none" w="med" len="med"/>
            <a:tailEnd type="none" w="med" len="med"/>
          </a:ln>
          <a:effectLst/>
        </p:spPr>
      </p:cxnSp>
      <p:sp>
        <p:nvSpPr>
          <p:cNvPr id="9" name="TextBox 66">
            <a:extLst>
              <a:ext uri="{FF2B5EF4-FFF2-40B4-BE49-F238E27FC236}">
                <a16:creationId xmlns:a16="http://schemas.microsoft.com/office/drawing/2014/main" id="{8A5CDBEA-A6C6-34CE-EE31-33A614126B01}"/>
              </a:ext>
            </a:extLst>
          </p:cNvPr>
          <p:cNvSpPr txBox="1">
            <a:spLocks noChangeArrowheads="1"/>
          </p:cNvSpPr>
          <p:nvPr/>
        </p:nvSpPr>
        <p:spPr bwMode="auto">
          <a:xfrm>
            <a:off x="2324100" y="4914627"/>
            <a:ext cx="44958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7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Data: Energy Institute Statistical Review of World Energy.</a:t>
            </a:r>
            <a:endParaRPr kumimoji="0" lang="en-US" sz="1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endParaRPr>
          </a:p>
        </p:txBody>
      </p:sp>
      <p:pic>
        <p:nvPicPr>
          <p:cNvPr id="15" name="Picture 14" descr="A screenshot of a cell phone&#10;&#10;AI-generated content may be incorrect.">
            <a:extLst>
              <a:ext uri="{FF2B5EF4-FFF2-40B4-BE49-F238E27FC236}">
                <a16:creationId xmlns:a16="http://schemas.microsoft.com/office/drawing/2014/main" id="{770B7E9E-9BF2-96E1-9BED-2B38940E40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5923" y="33493"/>
            <a:ext cx="3872155" cy="5076514"/>
          </a:xfrm>
          <a:prstGeom prst="rect">
            <a:avLst/>
          </a:prstGeom>
        </p:spPr>
      </p:pic>
      <p:pic>
        <p:nvPicPr>
          <p:cNvPr id="2" name="Picture 167" descr="Bull">
            <a:extLst>
              <a:ext uri="{FF2B5EF4-FFF2-40B4-BE49-F238E27FC236}">
                <a16:creationId xmlns:a16="http://schemas.microsoft.com/office/drawing/2014/main" id="{D8F12704-D62E-3A0F-AB4C-1C46A00259C7}"/>
              </a:ext>
            </a:extLst>
          </p:cNvPr>
          <p:cNvPicPr>
            <a:picLocks noChangeAspect="1" noChangeArrowheads="1"/>
          </p:cNvPicPr>
          <p:nvPr/>
        </p:nvPicPr>
        <p:blipFill>
          <a:blip r:embed="rId5" cstate="print"/>
          <a:srcRect/>
          <a:stretch>
            <a:fillRect/>
          </a:stretch>
        </p:blipFill>
        <p:spPr bwMode="auto">
          <a:xfrm>
            <a:off x="-17124" y="-444254"/>
            <a:ext cx="9178249" cy="6399770"/>
          </a:xfrm>
          <a:prstGeom prst="rect">
            <a:avLst/>
          </a:prstGeom>
          <a:noFill/>
          <a:ln w="9525" algn="ctr">
            <a:noFill/>
            <a:miter lim="800000"/>
            <a:headEnd/>
            <a:tailEnd/>
          </a:ln>
        </p:spPr>
      </p:pic>
    </p:spTree>
    <p:extLst>
      <p:ext uri="{BB962C8B-B14F-4D97-AF65-F5344CB8AC3E}">
        <p14:creationId xmlns:p14="http://schemas.microsoft.com/office/powerpoint/2010/main" val="397652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48"/>
                                        </p:tgtEl>
                                        <p:attrNameLst>
                                          <p:attrName>style.visibility</p:attrName>
                                        </p:attrNameLst>
                                      </p:cBhvr>
                                      <p:to>
                                        <p:strVal val="visible"/>
                                      </p:to>
                                    </p:set>
                                    <p:animEffect transition="in" filter="wipe(down)">
                                      <p:cBhvr>
                                        <p:cTn id="7" dur="1000"/>
                                        <p:tgtEl>
                                          <p:spTgt spid="10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50"/>
                                        </p:tgtEl>
                                        <p:attrNameLst>
                                          <p:attrName>style.visibility</p:attrName>
                                        </p:attrNameLst>
                                      </p:cBhvr>
                                      <p:to>
                                        <p:strVal val="visible"/>
                                      </p:to>
                                    </p:set>
                                    <p:animEffect transition="in" filter="wipe(down)">
                                      <p:cBhvr>
                                        <p:cTn id="12" dur="1000"/>
                                        <p:tgtEl>
                                          <p:spTgt spid="1050"/>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wipe(down)">
                                      <p:cBhvr>
                                        <p:cTn id="15" dur="1000"/>
                                        <p:tgtEl>
                                          <p:spTgt spid="1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57"/>
                                        </p:tgtEl>
                                        <p:attrNameLst>
                                          <p:attrName>style.visibility</p:attrName>
                                        </p:attrNameLst>
                                      </p:cBhvr>
                                      <p:to>
                                        <p:strVal val="visible"/>
                                      </p:to>
                                    </p:set>
                                    <p:animEffect transition="in" filter="wipe(down)">
                                      <p:cBhvr>
                                        <p:cTn id="20" dur="1000"/>
                                        <p:tgtEl>
                                          <p:spTgt spid="1057"/>
                                        </p:tgtEl>
                                      </p:cBhvr>
                                    </p:animEffect>
                                  </p:childTnLst>
                                </p:cTn>
                              </p:par>
                              <p:par>
                                <p:cTn id="21" presetID="22" presetClass="entr" presetSubtype="4" fill="hold" nodeType="withEffect">
                                  <p:stCondLst>
                                    <p:cond delay="0"/>
                                  </p:stCondLst>
                                  <p:childTnLst>
                                    <p:set>
                                      <p:cBhvr>
                                        <p:cTn id="22" dur="1" fill="hold">
                                          <p:stCondLst>
                                            <p:cond delay="0"/>
                                          </p:stCondLst>
                                        </p:cTn>
                                        <p:tgtEl>
                                          <p:spTgt spid="1056"/>
                                        </p:tgtEl>
                                        <p:attrNameLst>
                                          <p:attrName>style.visibility</p:attrName>
                                        </p:attrNameLst>
                                      </p:cBhvr>
                                      <p:to>
                                        <p:strVal val="visible"/>
                                      </p:to>
                                    </p:set>
                                    <p:animEffect transition="in" filter="wipe(down)">
                                      <p:cBhvr>
                                        <p:cTn id="23" dur="1000"/>
                                        <p:tgtEl>
                                          <p:spTgt spid="105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053"/>
                                        </p:tgtEl>
                                        <p:attrNameLst>
                                          <p:attrName>style.visibility</p:attrName>
                                        </p:attrNameLst>
                                      </p:cBhvr>
                                      <p:to>
                                        <p:strVal val="visible"/>
                                      </p:to>
                                    </p:set>
                                    <p:animEffect transition="in" filter="wipe(down)">
                                      <p:cBhvr>
                                        <p:cTn id="28" dur="1000"/>
                                        <p:tgtEl>
                                          <p:spTgt spid="1053"/>
                                        </p:tgtEl>
                                      </p:cBhvr>
                                    </p:animEffect>
                                  </p:childTnLst>
                                </p:cTn>
                              </p:par>
                              <p:par>
                                <p:cTn id="29" presetID="22" presetClass="entr" presetSubtype="4" fill="hold" nodeType="withEffect">
                                  <p:stCondLst>
                                    <p:cond delay="0"/>
                                  </p:stCondLst>
                                  <p:childTnLst>
                                    <p:set>
                                      <p:cBhvr>
                                        <p:cTn id="30" dur="1" fill="hold">
                                          <p:stCondLst>
                                            <p:cond delay="0"/>
                                          </p:stCondLst>
                                        </p:cTn>
                                        <p:tgtEl>
                                          <p:spTgt spid="1055"/>
                                        </p:tgtEl>
                                        <p:attrNameLst>
                                          <p:attrName>style.visibility</p:attrName>
                                        </p:attrNameLst>
                                      </p:cBhvr>
                                      <p:to>
                                        <p:strVal val="visible"/>
                                      </p:to>
                                    </p:set>
                                    <p:animEffect transition="in" filter="wipe(down)">
                                      <p:cBhvr>
                                        <p:cTn id="31" dur="1000"/>
                                        <p:tgtEl>
                                          <p:spTgt spid="1055"/>
                                        </p:tgtEl>
                                      </p:cBhvr>
                                    </p:animEffect>
                                  </p:childTnLst>
                                </p:cTn>
                              </p:par>
                              <p:par>
                                <p:cTn id="32" presetID="22" presetClass="entr" presetSubtype="4" fill="hold" nodeType="withEffect">
                                  <p:stCondLst>
                                    <p:cond delay="0"/>
                                  </p:stCondLst>
                                  <p:childTnLst>
                                    <p:set>
                                      <p:cBhvr>
                                        <p:cTn id="33" dur="1" fill="hold">
                                          <p:stCondLst>
                                            <p:cond delay="0"/>
                                          </p:stCondLst>
                                        </p:cTn>
                                        <p:tgtEl>
                                          <p:spTgt spid="1045"/>
                                        </p:tgtEl>
                                        <p:attrNameLst>
                                          <p:attrName>style.visibility</p:attrName>
                                        </p:attrNameLst>
                                      </p:cBhvr>
                                      <p:to>
                                        <p:strVal val="visible"/>
                                      </p:to>
                                    </p:set>
                                    <p:animEffect transition="in" filter="wipe(down)">
                                      <p:cBhvr>
                                        <p:cTn id="34" dur="1000"/>
                                        <p:tgtEl>
                                          <p:spTgt spid="1045"/>
                                        </p:tgtEl>
                                      </p:cBhvr>
                                    </p:animEffect>
                                  </p:childTnLst>
                                </p:cTn>
                              </p:par>
                              <p:par>
                                <p:cTn id="35" presetID="22" presetClass="entr" presetSubtype="4" fill="hold" nodeType="withEffect">
                                  <p:stCondLst>
                                    <p:cond delay="0"/>
                                  </p:stCondLst>
                                  <p:childTnLst>
                                    <p:set>
                                      <p:cBhvr>
                                        <p:cTn id="36" dur="1" fill="hold">
                                          <p:stCondLst>
                                            <p:cond delay="0"/>
                                          </p:stCondLst>
                                        </p:cTn>
                                        <p:tgtEl>
                                          <p:spTgt spid="1043"/>
                                        </p:tgtEl>
                                        <p:attrNameLst>
                                          <p:attrName>style.visibility</p:attrName>
                                        </p:attrNameLst>
                                      </p:cBhvr>
                                      <p:to>
                                        <p:strVal val="visible"/>
                                      </p:to>
                                    </p:set>
                                    <p:animEffect transition="in" filter="wipe(down)">
                                      <p:cBhvr>
                                        <p:cTn id="37" dur="1000"/>
                                        <p:tgtEl>
                                          <p:spTgt spid="104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125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125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25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2500" fill="hold"/>
                                        <p:tgtEl>
                                          <p:spTgt spid="2"/>
                                        </p:tgtEl>
                                        <p:attrNameLst>
                                          <p:attrName>ppt_w</p:attrName>
                                        </p:attrNameLst>
                                      </p:cBhvr>
                                      <p:tavLst>
                                        <p:tav tm="0">
                                          <p:val>
                                            <p:fltVal val="0"/>
                                          </p:val>
                                        </p:tav>
                                        <p:tav tm="100000">
                                          <p:val>
                                            <p:strVal val="#ppt_w"/>
                                          </p:val>
                                        </p:tav>
                                      </p:tavLst>
                                    </p:anim>
                                    <p:anim calcmode="lin" valueType="num">
                                      <p:cBhvr>
                                        <p:cTn id="58" dur="2500" fill="hold"/>
                                        <p:tgtEl>
                                          <p:spTgt spid="2"/>
                                        </p:tgtEl>
                                        <p:attrNameLst>
                                          <p:attrName>ppt_h</p:attrName>
                                        </p:attrNameLst>
                                      </p:cBhvr>
                                      <p:tavLst>
                                        <p:tav tm="0">
                                          <p:val>
                                            <p:fltVal val="0"/>
                                          </p:val>
                                        </p:tav>
                                        <p:tav tm="100000">
                                          <p:val>
                                            <p:strVal val="#ppt_h"/>
                                          </p:val>
                                        </p:tav>
                                      </p:tavLst>
                                    </p:anim>
                                    <p:animEffect transition="in" filter="fade">
                                      <p:cBhvr>
                                        <p:cTn id="59" dur="2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AE0C064-0D9B-4552-A2E2-EF31A2EA7F5C}"/>
              </a:ext>
            </a:extLst>
          </p:cNvPr>
          <p:cNvGrpSpPr/>
          <p:nvPr/>
        </p:nvGrpSpPr>
        <p:grpSpPr>
          <a:xfrm>
            <a:off x="0" y="2237114"/>
            <a:ext cx="7639294" cy="2620636"/>
            <a:chOff x="0" y="2237114"/>
            <a:chExt cx="7639294" cy="2620636"/>
          </a:xfrm>
        </p:grpSpPr>
        <p:sp>
          <p:nvSpPr>
            <p:cNvPr id="102" name="TextBox 136">
              <a:extLst>
                <a:ext uri="{FF2B5EF4-FFF2-40B4-BE49-F238E27FC236}">
                  <a16:creationId xmlns:a16="http://schemas.microsoft.com/office/drawing/2014/main" id="{BDE0BA0C-5279-4671-BB61-4147D9A935DB}"/>
                </a:ext>
              </a:extLst>
            </p:cNvPr>
            <p:cNvSpPr txBox="1">
              <a:spLocks noChangeArrowheads="1"/>
            </p:cNvSpPr>
            <p:nvPr/>
          </p:nvSpPr>
          <p:spPr bwMode="auto">
            <a:xfrm>
              <a:off x="127532" y="2237114"/>
              <a:ext cx="2156362" cy="385362"/>
            </a:xfrm>
            <a:prstGeom prst="rect">
              <a:avLst/>
            </a:prstGeom>
            <a:noFill/>
            <a:ln w="9525">
              <a:noFill/>
              <a:miter lim="800000"/>
              <a:headEnd/>
              <a:tailEnd/>
            </a:ln>
          </p:spPr>
          <p:txBody>
            <a:bodyPr wrap="square">
              <a:spAutoFit/>
            </a:bodyPr>
            <a:lstStyle/>
            <a:p>
              <a:pPr lvl="0">
                <a:lnSpc>
                  <a:spcPts val="2500"/>
                </a:lnSpc>
                <a:defRPr/>
              </a:pPr>
              <a:r>
                <a:rPr lang="en-US" sz="1800" b="1" dirty="0">
                  <a:solidFill>
                    <a:srgbClr val="FFFFB3"/>
                  </a:solidFill>
                  <a:effectLst>
                    <a:outerShdw blurRad="38100" dist="38100" dir="2700000" algn="tl">
                      <a:srgbClr val="000000"/>
                    </a:outerShdw>
                  </a:effectLst>
                  <a:latin typeface="Arial" pitchFamily="34" charset="0"/>
                </a:rPr>
                <a:t>Power Generation</a:t>
              </a:r>
              <a:endParaRPr lang="en-US" sz="1800" b="1" dirty="0">
                <a:solidFill>
                  <a:srgbClr val="CCFFCC"/>
                </a:solidFill>
                <a:effectLst>
                  <a:outerShdw blurRad="38100" dist="38100" dir="2700000" algn="tl">
                    <a:srgbClr val="000000"/>
                  </a:outerShdw>
                </a:effectLst>
                <a:latin typeface="Arial" pitchFamily="34" charset="0"/>
              </a:endParaRPr>
            </a:p>
          </p:txBody>
        </p:sp>
        <p:sp>
          <p:nvSpPr>
            <p:cNvPr id="104" name="Rectangle 103">
              <a:extLst>
                <a:ext uri="{FF2B5EF4-FFF2-40B4-BE49-F238E27FC236}">
                  <a16:creationId xmlns:a16="http://schemas.microsoft.com/office/drawing/2014/main" id="{F4C566DF-E265-4802-A9DC-DEB989E4FE3F}"/>
                </a:ext>
              </a:extLst>
            </p:cNvPr>
            <p:cNvSpPr/>
            <p:nvPr/>
          </p:nvSpPr>
          <p:spPr bwMode="auto">
            <a:xfrm rot="10800000" flipV="1">
              <a:off x="1530563" y="2676250"/>
              <a:ext cx="5760720" cy="1828800"/>
            </a:xfrm>
            <a:prstGeom prst="rect">
              <a:avLst/>
            </a:prstGeom>
            <a:solidFill>
              <a:schemeClr val="tx1">
                <a:lumMod val="75000"/>
                <a:alpha val="7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grpSp>
          <p:nvGrpSpPr>
            <p:cNvPr id="6" name="Group 5">
              <a:extLst>
                <a:ext uri="{FF2B5EF4-FFF2-40B4-BE49-F238E27FC236}">
                  <a16:creationId xmlns:a16="http://schemas.microsoft.com/office/drawing/2014/main" id="{B7E88CE8-C7DB-4026-A753-B513E6B80F5C}"/>
                </a:ext>
              </a:extLst>
            </p:cNvPr>
            <p:cNvGrpSpPr/>
            <p:nvPr/>
          </p:nvGrpSpPr>
          <p:grpSpPr>
            <a:xfrm>
              <a:off x="0" y="2676250"/>
              <a:ext cx="1531479" cy="1924317"/>
              <a:chOff x="0" y="2676250"/>
              <a:chExt cx="1531479" cy="1924317"/>
            </a:xfrm>
          </p:grpSpPr>
          <p:cxnSp>
            <p:nvCxnSpPr>
              <p:cNvPr id="15" name="Straight Connector 14">
                <a:extLst>
                  <a:ext uri="{FF2B5EF4-FFF2-40B4-BE49-F238E27FC236}">
                    <a16:creationId xmlns:a16="http://schemas.microsoft.com/office/drawing/2014/main" id="{7A646B9E-E6BA-464B-B7D6-EE6C63BA58EB}"/>
                  </a:ext>
                </a:extLst>
              </p:cNvPr>
              <p:cNvCxnSpPr>
                <a:cxnSpLocks/>
              </p:cNvCxnSpPr>
              <p:nvPr/>
            </p:nvCxnSpPr>
            <p:spPr bwMode="auto">
              <a:xfrm>
                <a:off x="1439001" y="4505051"/>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B4A3662-0658-4061-B15E-BADA19FBE594}"/>
                  </a:ext>
                </a:extLst>
              </p:cNvPr>
              <p:cNvCxnSpPr>
                <a:cxnSpLocks/>
              </p:cNvCxnSpPr>
              <p:nvPr/>
            </p:nvCxnSpPr>
            <p:spPr bwMode="auto">
              <a:xfrm>
                <a:off x="1439001" y="3773530"/>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896CC78-C4DE-4362-BFA7-D4A542B2082B}"/>
                  </a:ext>
                </a:extLst>
              </p:cNvPr>
              <p:cNvCxnSpPr>
                <a:cxnSpLocks/>
              </p:cNvCxnSpPr>
              <p:nvPr/>
            </p:nvCxnSpPr>
            <p:spPr bwMode="auto">
              <a:xfrm>
                <a:off x="1439001" y="4139290"/>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3D93DA6-458C-42CA-A486-2A0EEDBA5E00}"/>
                  </a:ext>
                </a:extLst>
              </p:cNvPr>
              <p:cNvCxnSpPr>
                <a:cxnSpLocks/>
              </p:cNvCxnSpPr>
              <p:nvPr/>
            </p:nvCxnSpPr>
            <p:spPr bwMode="auto">
              <a:xfrm rot="5400000">
                <a:off x="1484842" y="4554847"/>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C695B89-9969-4E37-B98A-1CCE2462D2C6}"/>
                  </a:ext>
                </a:extLst>
              </p:cNvPr>
              <p:cNvCxnSpPr>
                <a:cxnSpLocks/>
              </p:cNvCxnSpPr>
              <p:nvPr/>
            </p:nvCxnSpPr>
            <p:spPr bwMode="auto">
              <a:xfrm>
                <a:off x="1439001" y="3407770"/>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8BC3FAF-F02A-4C40-B061-2F9C164F0CB0}"/>
                  </a:ext>
                </a:extLst>
              </p:cNvPr>
              <p:cNvCxnSpPr>
                <a:cxnSpLocks/>
              </p:cNvCxnSpPr>
              <p:nvPr/>
            </p:nvCxnSpPr>
            <p:spPr bwMode="auto">
              <a:xfrm>
                <a:off x="1439001" y="2676250"/>
                <a:ext cx="91440" cy="0"/>
              </a:xfrm>
              <a:prstGeom prst="line">
                <a:avLst/>
              </a:prstGeom>
              <a:noFill/>
              <a:ln w="12700" cap="flat" cmpd="sng" algn="ctr">
                <a:solidFill>
                  <a:schemeClr val="tx1"/>
                </a:solidFill>
                <a:prstDash val="solid"/>
                <a:round/>
                <a:headEnd type="none" w="med" len="med"/>
                <a:tailEnd type="none" w="med" len="med"/>
              </a:ln>
              <a:effectLst/>
            </p:spPr>
          </p:cxnSp>
          <p:sp>
            <p:nvSpPr>
              <p:cNvPr id="98" name="TextBox 136">
                <a:extLst>
                  <a:ext uri="{FF2B5EF4-FFF2-40B4-BE49-F238E27FC236}">
                    <a16:creationId xmlns:a16="http://schemas.microsoft.com/office/drawing/2014/main" id="{303DFC62-074A-4ED5-BCC6-24236DE95725}"/>
                  </a:ext>
                </a:extLst>
              </p:cNvPr>
              <p:cNvSpPr txBox="1">
                <a:spLocks noChangeArrowheads="1"/>
              </p:cNvSpPr>
              <p:nvPr/>
            </p:nvSpPr>
            <p:spPr bwMode="auto">
              <a:xfrm>
                <a:off x="0" y="2728485"/>
                <a:ext cx="1531479" cy="271869"/>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Natural gas</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99" name="TextBox 136">
                <a:extLst>
                  <a:ext uri="{FF2B5EF4-FFF2-40B4-BE49-F238E27FC236}">
                    <a16:creationId xmlns:a16="http://schemas.microsoft.com/office/drawing/2014/main" id="{A89D0432-EB07-48A0-B1AE-9D3418F68068}"/>
                  </a:ext>
                </a:extLst>
              </p:cNvPr>
              <p:cNvSpPr txBox="1">
                <a:spLocks noChangeArrowheads="1"/>
              </p:cNvSpPr>
              <p:nvPr/>
            </p:nvSpPr>
            <p:spPr bwMode="auto">
              <a:xfrm>
                <a:off x="0" y="3457985"/>
                <a:ext cx="1531479" cy="271869"/>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Solar PV</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00" name="TextBox 136">
                <a:extLst>
                  <a:ext uri="{FF2B5EF4-FFF2-40B4-BE49-F238E27FC236}">
                    <a16:creationId xmlns:a16="http://schemas.microsoft.com/office/drawing/2014/main" id="{2A7AE2F4-6048-4902-896B-54C3873CF776}"/>
                  </a:ext>
                </a:extLst>
              </p:cNvPr>
              <p:cNvSpPr txBox="1">
                <a:spLocks noChangeArrowheads="1"/>
              </p:cNvSpPr>
              <p:nvPr/>
            </p:nvSpPr>
            <p:spPr bwMode="auto">
              <a:xfrm>
                <a:off x="0" y="3822735"/>
                <a:ext cx="1531479" cy="271869"/>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Onshore wind</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01" name="TextBox 136">
                <a:extLst>
                  <a:ext uri="{FF2B5EF4-FFF2-40B4-BE49-F238E27FC236}">
                    <a16:creationId xmlns:a16="http://schemas.microsoft.com/office/drawing/2014/main" id="{8C7E6267-E66E-48F0-82F0-C4F806CA7D24}"/>
                  </a:ext>
                </a:extLst>
              </p:cNvPr>
              <p:cNvSpPr txBox="1">
                <a:spLocks noChangeArrowheads="1"/>
              </p:cNvSpPr>
              <p:nvPr/>
            </p:nvSpPr>
            <p:spPr bwMode="auto">
              <a:xfrm>
                <a:off x="0" y="4187484"/>
                <a:ext cx="1531479" cy="271869"/>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Offshore wind</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107" name="Straight Connector 106">
                <a:extLst>
                  <a:ext uri="{FF2B5EF4-FFF2-40B4-BE49-F238E27FC236}">
                    <a16:creationId xmlns:a16="http://schemas.microsoft.com/office/drawing/2014/main" id="{FB8EBCE1-1C6A-4086-AA7F-C41BA3DC158E}"/>
                  </a:ext>
                </a:extLst>
              </p:cNvPr>
              <p:cNvCxnSpPr>
                <a:cxnSpLocks/>
              </p:cNvCxnSpPr>
              <p:nvPr/>
            </p:nvCxnSpPr>
            <p:spPr bwMode="auto">
              <a:xfrm>
                <a:off x="1439001" y="3042010"/>
                <a:ext cx="91440" cy="0"/>
              </a:xfrm>
              <a:prstGeom prst="line">
                <a:avLst/>
              </a:prstGeom>
              <a:noFill/>
              <a:ln w="12700" cap="flat" cmpd="sng" algn="ctr">
                <a:solidFill>
                  <a:schemeClr val="tx1"/>
                </a:solidFill>
                <a:prstDash val="solid"/>
                <a:round/>
                <a:headEnd type="none" w="med" len="med"/>
                <a:tailEnd type="none" w="med" len="med"/>
              </a:ln>
              <a:effectLst/>
            </p:spPr>
          </p:cxnSp>
          <p:sp>
            <p:nvSpPr>
              <p:cNvPr id="108" name="TextBox 136">
                <a:extLst>
                  <a:ext uri="{FF2B5EF4-FFF2-40B4-BE49-F238E27FC236}">
                    <a16:creationId xmlns:a16="http://schemas.microsoft.com/office/drawing/2014/main" id="{B0EE2D76-6A74-4F80-960B-9FCF5735DBCC}"/>
                  </a:ext>
                </a:extLst>
              </p:cNvPr>
              <p:cNvSpPr txBox="1">
                <a:spLocks noChangeArrowheads="1"/>
              </p:cNvSpPr>
              <p:nvPr/>
            </p:nvSpPr>
            <p:spPr bwMode="auto">
              <a:xfrm>
                <a:off x="0" y="3093235"/>
                <a:ext cx="1531479" cy="271869"/>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Coal</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grpSp>
          <p:nvGrpSpPr>
            <p:cNvPr id="7" name="Group 6">
              <a:extLst>
                <a:ext uri="{FF2B5EF4-FFF2-40B4-BE49-F238E27FC236}">
                  <a16:creationId xmlns:a16="http://schemas.microsoft.com/office/drawing/2014/main" id="{0282D761-C712-400C-BB4B-B0A38E23D922}"/>
                </a:ext>
              </a:extLst>
            </p:cNvPr>
            <p:cNvGrpSpPr/>
            <p:nvPr/>
          </p:nvGrpSpPr>
          <p:grpSpPr>
            <a:xfrm>
              <a:off x="1394600" y="4509127"/>
              <a:ext cx="6244694" cy="348623"/>
              <a:chOff x="1394600" y="4509127"/>
              <a:chExt cx="6244694" cy="348623"/>
            </a:xfrm>
          </p:grpSpPr>
          <p:sp>
            <p:nvSpPr>
              <p:cNvPr id="34" name="TextBox 136">
                <a:extLst>
                  <a:ext uri="{FF2B5EF4-FFF2-40B4-BE49-F238E27FC236}">
                    <a16:creationId xmlns:a16="http://schemas.microsoft.com/office/drawing/2014/main" id="{7B294A5D-65E2-4FAA-B851-3F34447DFB54}"/>
                  </a:ext>
                </a:extLst>
              </p:cNvPr>
              <p:cNvSpPr txBox="1">
                <a:spLocks noChangeArrowheads="1"/>
              </p:cNvSpPr>
              <p:nvPr/>
            </p:nvSpPr>
            <p:spPr bwMode="auto">
              <a:xfrm>
                <a:off x="1394600" y="4565362"/>
                <a:ext cx="277640"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11" name="TextBox 136">
                <a:extLst>
                  <a:ext uri="{FF2B5EF4-FFF2-40B4-BE49-F238E27FC236}">
                    <a16:creationId xmlns:a16="http://schemas.microsoft.com/office/drawing/2014/main" id="{D37A5BF4-943A-4A2A-8148-97DE56504207}"/>
                  </a:ext>
                </a:extLst>
              </p:cNvPr>
              <p:cNvSpPr txBox="1">
                <a:spLocks noChangeArrowheads="1"/>
              </p:cNvSpPr>
              <p:nvPr/>
            </p:nvSpPr>
            <p:spPr bwMode="auto">
              <a:xfrm>
                <a:off x="3148691" y="4565362"/>
                <a:ext cx="603050"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6,000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110" name="Straight Connector 109">
                <a:extLst>
                  <a:ext uri="{FF2B5EF4-FFF2-40B4-BE49-F238E27FC236}">
                    <a16:creationId xmlns:a16="http://schemas.microsoft.com/office/drawing/2014/main" id="{13995E6B-9D13-4C38-B1E0-0610767B4028}"/>
                  </a:ext>
                </a:extLst>
              </p:cNvPr>
              <p:cNvCxnSpPr>
                <a:cxnSpLocks/>
              </p:cNvCxnSpPr>
              <p:nvPr/>
            </p:nvCxnSpPr>
            <p:spPr bwMode="auto">
              <a:xfrm rot="5400000">
                <a:off x="3405082" y="4554847"/>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D1304E8-CB45-467B-BF90-C77F004B02D9}"/>
                  </a:ext>
                </a:extLst>
              </p:cNvPr>
              <p:cNvCxnSpPr>
                <a:cxnSpLocks/>
              </p:cNvCxnSpPr>
              <p:nvPr/>
            </p:nvCxnSpPr>
            <p:spPr bwMode="auto">
              <a:xfrm rot="5400000">
                <a:off x="7245563" y="4554847"/>
                <a:ext cx="91440" cy="0"/>
              </a:xfrm>
              <a:prstGeom prst="line">
                <a:avLst/>
              </a:prstGeom>
              <a:noFill/>
              <a:ln w="12700" cap="flat" cmpd="sng" algn="ctr">
                <a:solidFill>
                  <a:schemeClr val="tx1"/>
                </a:solidFill>
                <a:prstDash val="solid"/>
                <a:round/>
                <a:headEnd type="none" w="med" len="med"/>
                <a:tailEnd type="none" w="med" len="med"/>
              </a:ln>
              <a:effectLst/>
            </p:spPr>
          </p:cxnSp>
          <p:sp>
            <p:nvSpPr>
              <p:cNvPr id="115" name="TextBox 136">
                <a:extLst>
                  <a:ext uri="{FF2B5EF4-FFF2-40B4-BE49-F238E27FC236}">
                    <a16:creationId xmlns:a16="http://schemas.microsoft.com/office/drawing/2014/main" id="{68294E62-A2D2-42C2-9479-F67EA0909983}"/>
                  </a:ext>
                </a:extLst>
              </p:cNvPr>
              <p:cNvSpPr txBox="1">
                <a:spLocks noChangeArrowheads="1"/>
              </p:cNvSpPr>
              <p:nvPr/>
            </p:nvSpPr>
            <p:spPr bwMode="auto">
              <a:xfrm>
                <a:off x="6943271" y="4565362"/>
                <a:ext cx="696023"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18,000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68" name="TextBox 136">
                <a:extLst>
                  <a:ext uri="{FF2B5EF4-FFF2-40B4-BE49-F238E27FC236}">
                    <a16:creationId xmlns:a16="http://schemas.microsoft.com/office/drawing/2014/main" id="{898AC0FD-B5E2-4596-AAA9-73B165686446}"/>
                  </a:ext>
                </a:extLst>
              </p:cNvPr>
              <p:cNvSpPr txBox="1">
                <a:spLocks noChangeArrowheads="1"/>
              </p:cNvSpPr>
              <p:nvPr/>
            </p:nvSpPr>
            <p:spPr bwMode="auto">
              <a:xfrm>
                <a:off x="1870541" y="4565362"/>
                <a:ext cx="603050"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69" name="Straight Connector 68">
                <a:extLst>
                  <a:ext uri="{FF2B5EF4-FFF2-40B4-BE49-F238E27FC236}">
                    <a16:creationId xmlns:a16="http://schemas.microsoft.com/office/drawing/2014/main" id="{F5B7E0C1-41CF-4DBD-A203-8E5389161803}"/>
                  </a:ext>
                </a:extLst>
              </p:cNvPr>
              <p:cNvCxnSpPr>
                <a:cxnSpLocks/>
              </p:cNvCxnSpPr>
              <p:nvPr/>
            </p:nvCxnSpPr>
            <p:spPr bwMode="auto">
              <a:xfrm rot="5400000">
                <a:off x="2124922" y="4554847"/>
                <a:ext cx="91440" cy="0"/>
              </a:xfrm>
              <a:prstGeom prst="line">
                <a:avLst/>
              </a:prstGeom>
              <a:noFill/>
              <a:ln w="12700" cap="flat" cmpd="sng" algn="ctr">
                <a:solidFill>
                  <a:schemeClr val="tx1"/>
                </a:solidFill>
                <a:prstDash val="solid"/>
                <a:round/>
                <a:headEnd type="none" w="med" len="med"/>
                <a:tailEnd type="none" w="med" len="med"/>
              </a:ln>
              <a:effectLst/>
            </p:spPr>
          </p:cxnSp>
          <p:sp>
            <p:nvSpPr>
              <p:cNvPr id="72" name="TextBox 136">
                <a:extLst>
                  <a:ext uri="{FF2B5EF4-FFF2-40B4-BE49-F238E27FC236}">
                    <a16:creationId xmlns:a16="http://schemas.microsoft.com/office/drawing/2014/main" id="{E9570C68-B2B7-4644-8E58-E87C21F2F88B}"/>
                  </a:ext>
                </a:extLst>
              </p:cNvPr>
              <p:cNvSpPr txBox="1">
                <a:spLocks noChangeArrowheads="1"/>
              </p:cNvSpPr>
              <p:nvPr/>
            </p:nvSpPr>
            <p:spPr bwMode="auto">
              <a:xfrm>
                <a:off x="2510337" y="4565362"/>
                <a:ext cx="603050"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4,000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73" name="Straight Connector 72">
                <a:extLst>
                  <a:ext uri="{FF2B5EF4-FFF2-40B4-BE49-F238E27FC236}">
                    <a16:creationId xmlns:a16="http://schemas.microsoft.com/office/drawing/2014/main" id="{7C9CA175-08B1-4182-948B-0AB06E9F1433}"/>
                  </a:ext>
                </a:extLst>
              </p:cNvPr>
              <p:cNvCxnSpPr>
                <a:cxnSpLocks/>
              </p:cNvCxnSpPr>
              <p:nvPr/>
            </p:nvCxnSpPr>
            <p:spPr bwMode="auto">
              <a:xfrm rot="5400000">
                <a:off x="2765002" y="4554847"/>
                <a:ext cx="91440" cy="0"/>
              </a:xfrm>
              <a:prstGeom prst="line">
                <a:avLst/>
              </a:prstGeom>
              <a:noFill/>
              <a:ln w="12700" cap="flat" cmpd="sng" algn="ctr">
                <a:solidFill>
                  <a:schemeClr val="tx1"/>
                </a:solidFill>
                <a:prstDash val="solid"/>
                <a:round/>
                <a:headEnd type="none" w="med" len="med"/>
                <a:tailEnd type="none" w="med" len="med"/>
              </a:ln>
              <a:effectLst/>
            </p:spPr>
          </p:cxnSp>
          <p:sp>
            <p:nvSpPr>
              <p:cNvPr id="78" name="TextBox 136">
                <a:extLst>
                  <a:ext uri="{FF2B5EF4-FFF2-40B4-BE49-F238E27FC236}">
                    <a16:creationId xmlns:a16="http://schemas.microsoft.com/office/drawing/2014/main" id="{A5F056E6-ED40-463F-A724-48FCFDA0BCE6}"/>
                  </a:ext>
                </a:extLst>
              </p:cNvPr>
              <p:cNvSpPr txBox="1">
                <a:spLocks noChangeArrowheads="1"/>
              </p:cNvSpPr>
              <p:nvPr/>
            </p:nvSpPr>
            <p:spPr bwMode="auto">
              <a:xfrm>
                <a:off x="3789918" y="4565362"/>
                <a:ext cx="603050"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8,000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79" name="Straight Connector 78">
                <a:extLst>
                  <a:ext uri="{FF2B5EF4-FFF2-40B4-BE49-F238E27FC236}">
                    <a16:creationId xmlns:a16="http://schemas.microsoft.com/office/drawing/2014/main" id="{875093A9-7AF4-4680-9F7A-A420F48B353A}"/>
                  </a:ext>
                </a:extLst>
              </p:cNvPr>
              <p:cNvCxnSpPr>
                <a:cxnSpLocks/>
              </p:cNvCxnSpPr>
              <p:nvPr/>
            </p:nvCxnSpPr>
            <p:spPr bwMode="auto">
              <a:xfrm rot="5400000">
                <a:off x="4045162" y="4554847"/>
                <a:ext cx="91440" cy="0"/>
              </a:xfrm>
              <a:prstGeom prst="line">
                <a:avLst/>
              </a:prstGeom>
              <a:noFill/>
              <a:ln w="12700" cap="flat" cmpd="sng" algn="ctr">
                <a:solidFill>
                  <a:schemeClr val="tx1"/>
                </a:solidFill>
                <a:prstDash val="solid"/>
                <a:round/>
                <a:headEnd type="none" w="med" len="med"/>
                <a:tailEnd type="none" w="med" len="med"/>
              </a:ln>
              <a:effectLst/>
            </p:spPr>
          </p:cxnSp>
          <p:sp>
            <p:nvSpPr>
              <p:cNvPr id="80" name="TextBox 136">
                <a:extLst>
                  <a:ext uri="{FF2B5EF4-FFF2-40B4-BE49-F238E27FC236}">
                    <a16:creationId xmlns:a16="http://schemas.microsoft.com/office/drawing/2014/main" id="{747B3394-CF96-4604-8E65-57C1DE92FEBF}"/>
                  </a:ext>
                </a:extLst>
              </p:cNvPr>
              <p:cNvSpPr txBox="1">
                <a:spLocks noChangeArrowheads="1"/>
              </p:cNvSpPr>
              <p:nvPr/>
            </p:nvSpPr>
            <p:spPr bwMode="auto">
              <a:xfrm>
                <a:off x="4385619" y="4565362"/>
                <a:ext cx="696024"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ABDDC901-1093-4746-9FCE-C8412D974DA0}"/>
                  </a:ext>
                </a:extLst>
              </p:cNvPr>
              <p:cNvCxnSpPr>
                <a:cxnSpLocks/>
              </p:cNvCxnSpPr>
              <p:nvPr/>
            </p:nvCxnSpPr>
            <p:spPr bwMode="auto">
              <a:xfrm rot="5400000">
                <a:off x="4685242" y="4554847"/>
                <a:ext cx="91440" cy="0"/>
              </a:xfrm>
              <a:prstGeom prst="line">
                <a:avLst/>
              </a:prstGeom>
              <a:noFill/>
              <a:ln w="12700" cap="flat" cmpd="sng" algn="ctr">
                <a:solidFill>
                  <a:schemeClr val="tx1"/>
                </a:solidFill>
                <a:prstDash val="solid"/>
                <a:round/>
                <a:headEnd type="none" w="med" len="med"/>
                <a:tailEnd type="none" w="med" len="med"/>
              </a:ln>
              <a:effectLst/>
            </p:spPr>
          </p:cxnSp>
          <p:sp>
            <p:nvSpPr>
              <p:cNvPr id="82" name="TextBox 136">
                <a:extLst>
                  <a:ext uri="{FF2B5EF4-FFF2-40B4-BE49-F238E27FC236}">
                    <a16:creationId xmlns:a16="http://schemas.microsoft.com/office/drawing/2014/main" id="{8AF69D0E-1ECC-4B0E-B08A-9F258B3413D4}"/>
                  </a:ext>
                </a:extLst>
              </p:cNvPr>
              <p:cNvSpPr txBox="1">
                <a:spLocks noChangeArrowheads="1"/>
              </p:cNvSpPr>
              <p:nvPr/>
            </p:nvSpPr>
            <p:spPr bwMode="auto">
              <a:xfrm>
                <a:off x="5023969" y="4565362"/>
                <a:ext cx="696024"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12,000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83" name="Straight Connector 82">
                <a:extLst>
                  <a:ext uri="{FF2B5EF4-FFF2-40B4-BE49-F238E27FC236}">
                    <a16:creationId xmlns:a16="http://schemas.microsoft.com/office/drawing/2014/main" id="{2E279247-77E2-4F4B-B1C3-0C44BBFEFD06}"/>
                  </a:ext>
                </a:extLst>
              </p:cNvPr>
              <p:cNvCxnSpPr>
                <a:cxnSpLocks/>
              </p:cNvCxnSpPr>
              <p:nvPr/>
            </p:nvCxnSpPr>
            <p:spPr bwMode="auto">
              <a:xfrm rot="5400000">
                <a:off x="5325322" y="4554847"/>
                <a:ext cx="91440" cy="0"/>
              </a:xfrm>
              <a:prstGeom prst="line">
                <a:avLst/>
              </a:prstGeom>
              <a:noFill/>
              <a:ln w="12700" cap="flat" cmpd="sng" algn="ctr">
                <a:solidFill>
                  <a:schemeClr val="tx1"/>
                </a:solidFill>
                <a:prstDash val="solid"/>
                <a:round/>
                <a:headEnd type="none" w="med" len="med"/>
                <a:tailEnd type="none" w="med" len="med"/>
              </a:ln>
              <a:effectLst/>
            </p:spPr>
          </p:cxnSp>
          <p:sp>
            <p:nvSpPr>
              <p:cNvPr id="109" name="TextBox 136">
                <a:extLst>
                  <a:ext uri="{FF2B5EF4-FFF2-40B4-BE49-F238E27FC236}">
                    <a16:creationId xmlns:a16="http://schemas.microsoft.com/office/drawing/2014/main" id="{27841B2D-944F-425D-84DA-32AF4F4DDEE4}"/>
                  </a:ext>
                </a:extLst>
              </p:cNvPr>
              <p:cNvSpPr txBox="1">
                <a:spLocks noChangeArrowheads="1"/>
              </p:cNvSpPr>
              <p:nvPr/>
            </p:nvSpPr>
            <p:spPr bwMode="auto">
              <a:xfrm>
                <a:off x="5666643" y="4565362"/>
                <a:ext cx="696024"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14,000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112" name="Straight Connector 111">
                <a:extLst>
                  <a:ext uri="{FF2B5EF4-FFF2-40B4-BE49-F238E27FC236}">
                    <a16:creationId xmlns:a16="http://schemas.microsoft.com/office/drawing/2014/main" id="{B135E8A7-DE33-44B5-9E0B-85594E2EB1D9}"/>
                  </a:ext>
                </a:extLst>
              </p:cNvPr>
              <p:cNvCxnSpPr>
                <a:cxnSpLocks/>
              </p:cNvCxnSpPr>
              <p:nvPr/>
            </p:nvCxnSpPr>
            <p:spPr bwMode="auto">
              <a:xfrm rot="5400000">
                <a:off x="5965402" y="4554847"/>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769A0EE-7D60-4210-AB22-492E40DD1793}"/>
                  </a:ext>
                </a:extLst>
              </p:cNvPr>
              <p:cNvCxnSpPr>
                <a:cxnSpLocks/>
              </p:cNvCxnSpPr>
              <p:nvPr/>
            </p:nvCxnSpPr>
            <p:spPr bwMode="auto">
              <a:xfrm rot="5400000">
                <a:off x="6605482" y="4554847"/>
                <a:ext cx="91440" cy="0"/>
              </a:xfrm>
              <a:prstGeom prst="line">
                <a:avLst/>
              </a:prstGeom>
              <a:noFill/>
              <a:ln w="12700" cap="flat" cmpd="sng" algn="ctr">
                <a:solidFill>
                  <a:schemeClr val="tx1"/>
                </a:solidFill>
                <a:prstDash val="solid"/>
                <a:round/>
                <a:headEnd type="none" w="med" len="med"/>
                <a:tailEnd type="none" w="med" len="med"/>
              </a:ln>
              <a:effectLst/>
            </p:spPr>
          </p:cxnSp>
          <p:sp>
            <p:nvSpPr>
              <p:cNvPr id="116" name="TextBox 136">
                <a:extLst>
                  <a:ext uri="{FF2B5EF4-FFF2-40B4-BE49-F238E27FC236}">
                    <a16:creationId xmlns:a16="http://schemas.microsoft.com/office/drawing/2014/main" id="{40C4AE8D-1C22-4545-B789-CA0B999414C5}"/>
                  </a:ext>
                </a:extLst>
              </p:cNvPr>
              <p:cNvSpPr txBox="1">
                <a:spLocks noChangeArrowheads="1"/>
              </p:cNvSpPr>
              <p:nvPr/>
            </p:nvSpPr>
            <p:spPr bwMode="auto">
              <a:xfrm>
                <a:off x="6300687" y="4565362"/>
                <a:ext cx="696024"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3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16,000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grpSp>
      <p:sp>
        <p:nvSpPr>
          <p:cNvPr id="2" name="TextBox 66">
            <a:extLst>
              <a:ext uri="{FF2B5EF4-FFF2-40B4-BE49-F238E27FC236}">
                <a16:creationId xmlns:a16="http://schemas.microsoft.com/office/drawing/2014/main" id="{54EB12FF-468D-4FB7-9951-3C30C075C407}"/>
              </a:ext>
            </a:extLst>
          </p:cNvPr>
          <p:cNvSpPr txBox="1">
            <a:spLocks noChangeArrowheads="1"/>
          </p:cNvSpPr>
          <p:nvPr/>
        </p:nvSpPr>
        <p:spPr bwMode="auto">
          <a:xfrm>
            <a:off x="3905250" y="4857750"/>
            <a:ext cx="13335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lvl="0" algn="ctr">
              <a:buClr>
                <a:srgbClr val="FFCC66"/>
              </a:buClr>
              <a:buNone/>
              <a:defRPr/>
            </a:pPr>
            <a:r>
              <a:rPr lang="en-US" altLang="en-US" sz="800" b="1" dirty="0">
                <a:effectLst>
                  <a:outerShdw blurRad="38100" dist="38100" dir="2700000" algn="tl">
                    <a:srgbClr val="000000">
                      <a:alpha val="43137"/>
                    </a:srgbClr>
                  </a:outerShdw>
                </a:effectLst>
                <a:latin typeface="Arial"/>
              </a:rPr>
              <a:t>Source: IEA</a:t>
            </a:r>
            <a:endParaRPr lang="en-US" sz="1050" b="1" dirty="0">
              <a:effectLst>
                <a:outerShdw blurRad="38100" dist="38100" dir="2700000" algn="tl">
                  <a:srgbClr val="000000">
                    <a:alpha val="43137"/>
                  </a:srgbClr>
                </a:outerShdw>
              </a:effectLst>
              <a:latin typeface="Arial"/>
            </a:endParaRPr>
          </a:p>
        </p:txBody>
      </p:sp>
      <p:sp>
        <p:nvSpPr>
          <p:cNvPr id="4" name="Rectangle 3">
            <a:extLst>
              <a:ext uri="{FF2B5EF4-FFF2-40B4-BE49-F238E27FC236}">
                <a16:creationId xmlns:a16="http://schemas.microsoft.com/office/drawing/2014/main" id="{C5D0B541-919A-4129-9B55-3C650430CEFE}"/>
              </a:ext>
            </a:extLst>
          </p:cNvPr>
          <p:cNvSpPr/>
          <p:nvPr/>
        </p:nvSpPr>
        <p:spPr bwMode="auto">
          <a:xfrm rot="10800000" flipV="1">
            <a:off x="1530563" y="1123951"/>
            <a:ext cx="5760720" cy="731520"/>
          </a:xfrm>
          <a:prstGeom prst="rect">
            <a:avLst/>
          </a:prstGeom>
          <a:solidFill>
            <a:schemeClr val="tx1">
              <a:lumMod val="75000"/>
              <a:alpha val="7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57" name="TextBox 136">
            <a:extLst>
              <a:ext uri="{FF2B5EF4-FFF2-40B4-BE49-F238E27FC236}">
                <a16:creationId xmlns:a16="http://schemas.microsoft.com/office/drawing/2014/main" id="{BE3604B1-EDA7-4158-862F-B541B0517DF7}"/>
              </a:ext>
            </a:extLst>
          </p:cNvPr>
          <p:cNvSpPr txBox="1">
            <a:spLocks noChangeArrowheads="1"/>
          </p:cNvSpPr>
          <p:nvPr/>
        </p:nvSpPr>
        <p:spPr bwMode="auto">
          <a:xfrm>
            <a:off x="158716" y="686560"/>
            <a:ext cx="1885823" cy="385362"/>
          </a:xfrm>
          <a:prstGeom prst="rect">
            <a:avLst/>
          </a:prstGeom>
          <a:noFill/>
          <a:ln w="9525">
            <a:noFill/>
            <a:miter lim="800000"/>
            <a:headEnd/>
            <a:tailEnd/>
          </a:ln>
        </p:spPr>
        <p:txBody>
          <a:bodyPr wrap="square">
            <a:spAutoFit/>
          </a:bodyPr>
          <a:lstStyle/>
          <a:p>
            <a:pPr lvl="0">
              <a:lnSpc>
                <a:spcPts val="2500"/>
              </a:lnSpc>
              <a:defRPr/>
            </a:pPr>
            <a:r>
              <a:rPr lang="en-US" sz="1800" b="1" dirty="0">
                <a:solidFill>
                  <a:srgbClr val="FFFFB3"/>
                </a:solidFill>
                <a:effectLst>
                  <a:outerShdw blurRad="38100" dist="38100" dir="2700000" algn="tl">
                    <a:srgbClr val="000000"/>
                  </a:outerShdw>
                </a:effectLst>
                <a:latin typeface="Arial" pitchFamily="34" charset="0"/>
              </a:rPr>
              <a:t>Transportation</a:t>
            </a:r>
            <a:endParaRPr lang="en-US" sz="1800" b="1" dirty="0">
              <a:solidFill>
                <a:srgbClr val="CCFFCC"/>
              </a:solidFill>
              <a:effectLst>
                <a:outerShdw blurRad="38100" dist="38100" dir="2700000" algn="tl">
                  <a:srgbClr val="000000"/>
                </a:outerShdw>
              </a:effectLst>
              <a:latin typeface="Arial" pitchFamily="34" charset="0"/>
            </a:endParaRPr>
          </a:p>
        </p:txBody>
      </p:sp>
      <p:pic>
        <p:nvPicPr>
          <p:cNvPr id="1026" name="Picture 1">
            <a:extLst>
              <a:ext uri="{FF2B5EF4-FFF2-40B4-BE49-F238E27FC236}">
                <a16:creationId xmlns:a16="http://schemas.microsoft.com/office/drawing/2014/main" id="{C94E84AD-92DD-40BF-B213-C20B3F23272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506000"/>
            <a:ext cx="2750512" cy="1327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7E41E370-DBA0-4572-BB09-09FDBCC2C5E6}"/>
              </a:ext>
            </a:extLst>
          </p:cNvPr>
          <p:cNvGrpSpPr/>
          <p:nvPr/>
        </p:nvGrpSpPr>
        <p:grpSpPr>
          <a:xfrm>
            <a:off x="-1" y="1123950"/>
            <a:ext cx="1531480" cy="678743"/>
            <a:chOff x="-1" y="1123950"/>
            <a:chExt cx="1531480" cy="678743"/>
          </a:xfrm>
        </p:grpSpPr>
        <p:cxnSp>
          <p:nvCxnSpPr>
            <p:cNvPr id="13" name="Straight Connector 12">
              <a:extLst>
                <a:ext uri="{FF2B5EF4-FFF2-40B4-BE49-F238E27FC236}">
                  <a16:creationId xmlns:a16="http://schemas.microsoft.com/office/drawing/2014/main" id="{510B3BF5-C8CE-440A-859B-A71F0DB2108A}"/>
                </a:ext>
              </a:extLst>
            </p:cNvPr>
            <p:cNvCxnSpPr>
              <a:cxnSpLocks/>
            </p:cNvCxnSpPr>
            <p:nvPr/>
          </p:nvCxnSpPr>
          <p:spPr bwMode="auto">
            <a:xfrm>
              <a:off x="1439001" y="1123950"/>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5AE071B-B0D5-4629-8AA2-8FD3CBB585A6}"/>
                </a:ext>
              </a:extLst>
            </p:cNvPr>
            <p:cNvCxnSpPr>
              <a:cxnSpLocks/>
            </p:cNvCxnSpPr>
            <p:nvPr/>
          </p:nvCxnSpPr>
          <p:spPr bwMode="auto">
            <a:xfrm>
              <a:off x="1439001" y="1489711"/>
              <a:ext cx="91440" cy="0"/>
            </a:xfrm>
            <a:prstGeom prst="line">
              <a:avLst/>
            </a:prstGeom>
            <a:noFill/>
            <a:ln w="12700" cap="flat" cmpd="sng" algn="ctr">
              <a:solidFill>
                <a:schemeClr val="tx1"/>
              </a:solidFill>
              <a:prstDash val="solid"/>
              <a:round/>
              <a:headEnd type="none" w="med" len="med"/>
              <a:tailEnd type="none" w="med" len="med"/>
            </a:ln>
            <a:effectLst/>
          </p:spPr>
        </p:cxnSp>
        <p:sp>
          <p:nvSpPr>
            <p:cNvPr id="96" name="TextBox 136">
              <a:extLst>
                <a:ext uri="{FF2B5EF4-FFF2-40B4-BE49-F238E27FC236}">
                  <a16:creationId xmlns:a16="http://schemas.microsoft.com/office/drawing/2014/main" id="{7BE85506-47C8-4EE1-BA8A-A30C7603B730}"/>
                </a:ext>
              </a:extLst>
            </p:cNvPr>
            <p:cNvSpPr txBox="1">
              <a:spLocks noChangeArrowheads="1"/>
            </p:cNvSpPr>
            <p:nvPr/>
          </p:nvSpPr>
          <p:spPr bwMode="auto">
            <a:xfrm>
              <a:off x="-1" y="1171400"/>
              <a:ext cx="1531480" cy="271869"/>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ts val="1400"/>
                </a:lnSpc>
                <a:spcBef>
                  <a:spcPct val="0"/>
                </a:spcBef>
                <a:spcAft>
                  <a:spcPct val="0"/>
                </a:spcAft>
                <a:buClrTx/>
                <a:buSzTx/>
                <a:buFontTx/>
                <a:buNone/>
                <a:tabLst/>
                <a:defRPr/>
              </a:pPr>
              <a:r>
                <a:rPr kumimoji="0" lang="en-US" sz="1200" b="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ICE</a:t>
              </a:r>
            </a:p>
          </p:txBody>
        </p:sp>
        <p:sp>
          <p:nvSpPr>
            <p:cNvPr id="97" name="TextBox 136">
              <a:extLst>
                <a:ext uri="{FF2B5EF4-FFF2-40B4-BE49-F238E27FC236}">
                  <a16:creationId xmlns:a16="http://schemas.microsoft.com/office/drawing/2014/main" id="{F3E48AB4-6C49-4122-B2CF-D811AD98777D}"/>
                </a:ext>
              </a:extLst>
            </p:cNvPr>
            <p:cNvSpPr txBox="1">
              <a:spLocks noChangeArrowheads="1"/>
            </p:cNvSpPr>
            <p:nvPr/>
          </p:nvSpPr>
          <p:spPr bwMode="auto">
            <a:xfrm>
              <a:off x="0" y="1530824"/>
              <a:ext cx="1531479" cy="271869"/>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ts val="1400"/>
                </a:lnSpc>
                <a:spcBef>
                  <a:spcPct val="0"/>
                </a:spcBef>
                <a:spcAft>
                  <a:spcPct val="0"/>
                </a:spcAft>
                <a:buClrTx/>
                <a:buSzTx/>
                <a:buFontTx/>
                <a:buNone/>
                <a:tabLst/>
                <a:defRPr/>
              </a:pPr>
              <a:r>
                <a:rPr lang="en-US" sz="1200" b="1" dirty="0">
                  <a:solidFill>
                    <a:srgbClr val="FFFFFF">
                      <a:lumMod val="95000"/>
                    </a:srgb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EV</a:t>
              </a:r>
              <a:endParaRPr kumimoji="0" lang="en-US" sz="12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sp>
        <p:nvSpPr>
          <p:cNvPr id="103" name="Rectangle 111">
            <a:extLst>
              <a:ext uri="{FF2B5EF4-FFF2-40B4-BE49-F238E27FC236}">
                <a16:creationId xmlns:a16="http://schemas.microsoft.com/office/drawing/2014/main" id="{E36A99B0-5F7F-428B-A675-BDE2D4202F3A}"/>
              </a:ext>
            </a:extLst>
          </p:cNvPr>
          <p:cNvSpPr>
            <a:spLocks noChangeArrowheads="1"/>
          </p:cNvSpPr>
          <p:nvPr/>
        </p:nvSpPr>
        <p:spPr bwMode="auto">
          <a:xfrm>
            <a:off x="152400" y="212429"/>
            <a:ext cx="8839200" cy="530521"/>
          </a:xfrm>
          <a:prstGeom prst="rect">
            <a:avLst/>
          </a:prstGeom>
          <a:noFill/>
          <a:ln w="9525">
            <a:noFill/>
            <a:miter lim="800000"/>
            <a:headEnd/>
            <a:tailEnd/>
          </a:ln>
          <a:effectLst/>
        </p:spPr>
        <p:txBody>
          <a:bodyPr anchor="b" anchorCtr="1"/>
          <a:lstStyle/>
          <a:p>
            <a:pPr algn="ctr">
              <a:lnSpc>
                <a:spcPts val="2500"/>
              </a:lnSpc>
            </a:pPr>
            <a:r>
              <a:rPr lang="en-US" sz="3600" b="1" dirty="0">
                <a:solidFill>
                  <a:srgbClr val="737300">
                    <a:lumMod val="20000"/>
                    <a:lumOff val="80000"/>
                  </a:srgbClr>
                </a:solidFill>
                <a:effectLst>
                  <a:outerShdw blurRad="38100" dist="38100" dir="2700000" algn="tl">
                    <a:srgbClr val="000000"/>
                  </a:outerShdw>
                </a:effectLst>
                <a:latin typeface="Arial"/>
                <a:ea typeface="+mj-ea"/>
                <a:cs typeface="+mj-cs"/>
              </a:rPr>
              <a:t>Raw Materials</a:t>
            </a:r>
          </a:p>
        </p:txBody>
      </p:sp>
      <p:sp>
        <p:nvSpPr>
          <p:cNvPr id="127" name="TextBox 136">
            <a:extLst>
              <a:ext uri="{FF2B5EF4-FFF2-40B4-BE49-F238E27FC236}">
                <a16:creationId xmlns:a16="http://schemas.microsoft.com/office/drawing/2014/main" id="{EDDBC1F6-B202-4B0F-83AB-889F6868BAD1}"/>
              </a:ext>
            </a:extLst>
          </p:cNvPr>
          <p:cNvSpPr txBox="1">
            <a:spLocks noChangeArrowheads="1"/>
          </p:cNvSpPr>
          <p:nvPr/>
        </p:nvSpPr>
        <p:spPr bwMode="auto">
          <a:xfrm>
            <a:off x="7061196" y="1917052"/>
            <a:ext cx="463588"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250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529B9F56-D80F-41B9-B771-AB5EC77039E8}"/>
              </a:ext>
            </a:extLst>
          </p:cNvPr>
          <p:cNvGrpSpPr/>
          <p:nvPr/>
        </p:nvGrpSpPr>
        <p:grpSpPr>
          <a:xfrm>
            <a:off x="1394600" y="1855472"/>
            <a:ext cx="5896683" cy="353968"/>
            <a:chOff x="1394600" y="1855472"/>
            <a:chExt cx="5896683" cy="353968"/>
          </a:xfrm>
        </p:grpSpPr>
        <p:cxnSp>
          <p:nvCxnSpPr>
            <p:cNvPr id="92" name="Straight Connector 91">
              <a:extLst>
                <a:ext uri="{FF2B5EF4-FFF2-40B4-BE49-F238E27FC236}">
                  <a16:creationId xmlns:a16="http://schemas.microsoft.com/office/drawing/2014/main" id="{A38DE98F-F9D3-4D2E-9FC3-232F1623337E}"/>
                </a:ext>
              </a:extLst>
            </p:cNvPr>
            <p:cNvCxnSpPr>
              <a:cxnSpLocks/>
            </p:cNvCxnSpPr>
            <p:nvPr/>
          </p:nvCxnSpPr>
          <p:spPr bwMode="auto">
            <a:xfrm>
              <a:off x="1439001" y="1855472"/>
              <a:ext cx="91440" cy="0"/>
            </a:xfrm>
            <a:prstGeom prst="line">
              <a:avLst/>
            </a:prstGeom>
            <a:noFill/>
            <a:ln w="12700" cap="flat" cmpd="sng" algn="ctr">
              <a:solidFill>
                <a:schemeClr val="tx1"/>
              </a:solidFill>
              <a:prstDash val="solid"/>
              <a:round/>
              <a:headEnd type="none" w="med" len="med"/>
              <a:tailEnd type="none" w="med" len="med"/>
            </a:ln>
            <a:effectLst/>
          </p:spPr>
        </p:cxnSp>
        <p:sp>
          <p:nvSpPr>
            <p:cNvPr id="117" name="TextBox 136">
              <a:extLst>
                <a:ext uri="{FF2B5EF4-FFF2-40B4-BE49-F238E27FC236}">
                  <a16:creationId xmlns:a16="http://schemas.microsoft.com/office/drawing/2014/main" id="{6B8AEE64-E42F-48AD-8206-C18D6FC5F835}"/>
                </a:ext>
              </a:extLst>
            </p:cNvPr>
            <p:cNvSpPr txBox="1">
              <a:spLocks noChangeArrowheads="1"/>
            </p:cNvSpPr>
            <p:nvPr/>
          </p:nvSpPr>
          <p:spPr bwMode="auto">
            <a:xfrm>
              <a:off x="1394600" y="1917052"/>
              <a:ext cx="277640"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118" name="Straight Connector 117">
              <a:extLst>
                <a:ext uri="{FF2B5EF4-FFF2-40B4-BE49-F238E27FC236}">
                  <a16:creationId xmlns:a16="http://schemas.microsoft.com/office/drawing/2014/main" id="{506C94A3-B9CB-4B52-9695-56D6FDDCD946}"/>
                </a:ext>
              </a:extLst>
            </p:cNvPr>
            <p:cNvCxnSpPr>
              <a:cxnSpLocks/>
            </p:cNvCxnSpPr>
            <p:nvPr/>
          </p:nvCxnSpPr>
          <p:spPr bwMode="auto">
            <a:xfrm rot="5400000">
              <a:off x="1484842" y="1906537"/>
              <a:ext cx="91440" cy="0"/>
            </a:xfrm>
            <a:prstGeom prst="line">
              <a:avLst/>
            </a:prstGeom>
            <a:noFill/>
            <a:ln w="12700" cap="flat" cmpd="sng" algn="ctr">
              <a:solidFill>
                <a:schemeClr val="tx1"/>
              </a:solidFill>
              <a:prstDash val="solid"/>
              <a:round/>
              <a:headEnd type="none" w="med" len="med"/>
              <a:tailEnd type="none" w="med" len="med"/>
            </a:ln>
            <a:effectLst/>
          </p:spPr>
        </p:cxnSp>
        <p:sp>
          <p:nvSpPr>
            <p:cNvPr id="119" name="TextBox 136">
              <a:extLst>
                <a:ext uri="{FF2B5EF4-FFF2-40B4-BE49-F238E27FC236}">
                  <a16:creationId xmlns:a16="http://schemas.microsoft.com/office/drawing/2014/main" id="{86DDB90E-7016-4750-9331-8FDF58ECFC73}"/>
                </a:ext>
              </a:extLst>
            </p:cNvPr>
            <p:cNvSpPr txBox="1">
              <a:spLocks noChangeArrowheads="1"/>
            </p:cNvSpPr>
            <p:nvPr/>
          </p:nvSpPr>
          <p:spPr bwMode="auto">
            <a:xfrm>
              <a:off x="2502296" y="1917052"/>
              <a:ext cx="370614"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50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120" name="Straight Connector 119">
              <a:extLst>
                <a:ext uri="{FF2B5EF4-FFF2-40B4-BE49-F238E27FC236}">
                  <a16:creationId xmlns:a16="http://schemas.microsoft.com/office/drawing/2014/main" id="{8D223238-48E3-4509-8D67-C8552C1C77EA}"/>
                </a:ext>
              </a:extLst>
            </p:cNvPr>
            <p:cNvCxnSpPr>
              <a:cxnSpLocks/>
            </p:cNvCxnSpPr>
            <p:nvPr/>
          </p:nvCxnSpPr>
          <p:spPr bwMode="auto">
            <a:xfrm rot="5400000">
              <a:off x="2636986" y="1906537"/>
              <a:ext cx="91440" cy="0"/>
            </a:xfrm>
            <a:prstGeom prst="line">
              <a:avLst/>
            </a:prstGeom>
            <a:noFill/>
            <a:ln w="12700" cap="flat" cmpd="sng" algn="ctr">
              <a:solidFill>
                <a:schemeClr val="tx1"/>
              </a:solidFill>
              <a:prstDash val="solid"/>
              <a:round/>
              <a:headEnd type="none" w="med" len="med"/>
              <a:tailEnd type="none" w="med" len="med"/>
            </a:ln>
            <a:effectLst/>
          </p:spPr>
        </p:cxnSp>
        <p:sp>
          <p:nvSpPr>
            <p:cNvPr id="121" name="TextBox 136">
              <a:extLst>
                <a:ext uri="{FF2B5EF4-FFF2-40B4-BE49-F238E27FC236}">
                  <a16:creationId xmlns:a16="http://schemas.microsoft.com/office/drawing/2014/main" id="{CAFE80D7-5DE9-4D10-8852-64A13D279BA2}"/>
                </a:ext>
              </a:extLst>
            </p:cNvPr>
            <p:cNvSpPr txBox="1">
              <a:spLocks noChangeArrowheads="1"/>
            </p:cNvSpPr>
            <p:nvPr/>
          </p:nvSpPr>
          <p:spPr bwMode="auto">
            <a:xfrm>
              <a:off x="3599643" y="1917052"/>
              <a:ext cx="463588"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122" name="Straight Connector 121">
              <a:extLst>
                <a:ext uri="{FF2B5EF4-FFF2-40B4-BE49-F238E27FC236}">
                  <a16:creationId xmlns:a16="http://schemas.microsoft.com/office/drawing/2014/main" id="{786EAAA3-A8E6-4FC7-8C0D-BB89FAE95739}"/>
                </a:ext>
              </a:extLst>
            </p:cNvPr>
            <p:cNvCxnSpPr>
              <a:cxnSpLocks/>
            </p:cNvCxnSpPr>
            <p:nvPr/>
          </p:nvCxnSpPr>
          <p:spPr bwMode="auto">
            <a:xfrm rot="5400000">
              <a:off x="3789130" y="1906537"/>
              <a:ext cx="91440" cy="0"/>
            </a:xfrm>
            <a:prstGeom prst="line">
              <a:avLst/>
            </a:prstGeom>
            <a:noFill/>
            <a:ln w="12700" cap="flat" cmpd="sng" algn="ctr">
              <a:solidFill>
                <a:schemeClr val="tx1"/>
              </a:solidFill>
              <a:prstDash val="solid"/>
              <a:round/>
              <a:headEnd type="none" w="med" len="med"/>
              <a:tailEnd type="none" w="med" len="med"/>
            </a:ln>
            <a:effectLst/>
          </p:spPr>
        </p:cxnSp>
        <p:sp>
          <p:nvSpPr>
            <p:cNvPr id="123" name="TextBox 136">
              <a:extLst>
                <a:ext uri="{FF2B5EF4-FFF2-40B4-BE49-F238E27FC236}">
                  <a16:creationId xmlns:a16="http://schemas.microsoft.com/office/drawing/2014/main" id="{95C53869-1095-4FA6-9E49-69966D33A672}"/>
                </a:ext>
              </a:extLst>
            </p:cNvPr>
            <p:cNvSpPr txBox="1">
              <a:spLocks noChangeArrowheads="1"/>
            </p:cNvSpPr>
            <p:nvPr/>
          </p:nvSpPr>
          <p:spPr bwMode="auto">
            <a:xfrm>
              <a:off x="4755200" y="1917052"/>
              <a:ext cx="463588"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150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124" name="Straight Connector 123">
              <a:extLst>
                <a:ext uri="{FF2B5EF4-FFF2-40B4-BE49-F238E27FC236}">
                  <a16:creationId xmlns:a16="http://schemas.microsoft.com/office/drawing/2014/main" id="{BEC8A465-A9B8-4B72-9EB5-21156C69E10C}"/>
                </a:ext>
              </a:extLst>
            </p:cNvPr>
            <p:cNvCxnSpPr>
              <a:cxnSpLocks/>
            </p:cNvCxnSpPr>
            <p:nvPr/>
          </p:nvCxnSpPr>
          <p:spPr bwMode="auto">
            <a:xfrm rot="5400000">
              <a:off x="4941274" y="1906537"/>
              <a:ext cx="91440" cy="0"/>
            </a:xfrm>
            <a:prstGeom prst="line">
              <a:avLst/>
            </a:prstGeom>
            <a:noFill/>
            <a:ln w="12700" cap="flat" cmpd="sng" algn="ctr">
              <a:solidFill>
                <a:schemeClr val="tx1"/>
              </a:solidFill>
              <a:prstDash val="solid"/>
              <a:round/>
              <a:headEnd type="none" w="med" len="med"/>
              <a:tailEnd type="none" w="med" len="med"/>
            </a:ln>
            <a:effectLst/>
          </p:spPr>
        </p:cxnSp>
        <p:sp>
          <p:nvSpPr>
            <p:cNvPr id="125" name="TextBox 136">
              <a:extLst>
                <a:ext uri="{FF2B5EF4-FFF2-40B4-BE49-F238E27FC236}">
                  <a16:creationId xmlns:a16="http://schemas.microsoft.com/office/drawing/2014/main" id="{B2D06483-CF95-49DE-9255-3FADA8F3C569}"/>
                </a:ext>
              </a:extLst>
            </p:cNvPr>
            <p:cNvSpPr txBox="1">
              <a:spLocks noChangeArrowheads="1"/>
            </p:cNvSpPr>
            <p:nvPr/>
          </p:nvSpPr>
          <p:spPr bwMode="auto">
            <a:xfrm>
              <a:off x="5909251" y="1917052"/>
              <a:ext cx="463588" cy="292388"/>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200</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126" name="Straight Connector 125">
              <a:extLst>
                <a:ext uri="{FF2B5EF4-FFF2-40B4-BE49-F238E27FC236}">
                  <a16:creationId xmlns:a16="http://schemas.microsoft.com/office/drawing/2014/main" id="{0932F77E-6839-4DD8-A32E-DFE2E6C2306F}"/>
                </a:ext>
              </a:extLst>
            </p:cNvPr>
            <p:cNvCxnSpPr>
              <a:cxnSpLocks/>
            </p:cNvCxnSpPr>
            <p:nvPr/>
          </p:nvCxnSpPr>
          <p:spPr bwMode="auto">
            <a:xfrm rot="5400000">
              <a:off x="6093418" y="1906537"/>
              <a:ext cx="91440" cy="0"/>
            </a:xfrm>
            <a:prstGeom prst="line">
              <a:avLst/>
            </a:prstGeom>
            <a:noFill/>
            <a:ln w="12700" cap="flat" cmpd="sng" algn="ctr">
              <a:solidFill>
                <a:schemeClr val="tx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F3AD235-622C-46EF-A505-4D298B5F79A6}"/>
                </a:ext>
              </a:extLst>
            </p:cNvPr>
            <p:cNvCxnSpPr>
              <a:cxnSpLocks/>
            </p:cNvCxnSpPr>
            <p:nvPr/>
          </p:nvCxnSpPr>
          <p:spPr bwMode="auto">
            <a:xfrm rot="5400000">
              <a:off x="7245563" y="1906537"/>
              <a:ext cx="91440" cy="0"/>
            </a:xfrm>
            <a:prstGeom prst="line">
              <a:avLst/>
            </a:prstGeom>
            <a:noFill/>
            <a:ln w="12700" cap="flat" cmpd="sng" algn="ctr">
              <a:solidFill>
                <a:schemeClr val="tx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88E20E52-D90A-4CB5-A1C1-F8584BC26EAB}"/>
              </a:ext>
            </a:extLst>
          </p:cNvPr>
          <p:cNvGrpSpPr/>
          <p:nvPr/>
        </p:nvGrpSpPr>
        <p:grpSpPr>
          <a:xfrm>
            <a:off x="7631500" y="1034986"/>
            <a:ext cx="1452623" cy="3352845"/>
            <a:chOff x="7669909" y="1034986"/>
            <a:chExt cx="1452623" cy="3352845"/>
          </a:xfrm>
        </p:grpSpPr>
        <p:grpSp>
          <p:nvGrpSpPr>
            <p:cNvPr id="130" name="Group 129">
              <a:extLst>
                <a:ext uri="{FF2B5EF4-FFF2-40B4-BE49-F238E27FC236}">
                  <a16:creationId xmlns:a16="http://schemas.microsoft.com/office/drawing/2014/main" id="{6CEE8465-8AA6-4909-B2B6-2BBD3072DC23}"/>
                </a:ext>
              </a:extLst>
            </p:cNvPr>
            <p:cNvGrpSpPr/>
            <p:nvPr/>
          </p:nvGrpSpPr>
          <p:grpSpPr>
            <a:xfrm>
              <a:off x="7669909" y="1034986"/>
              <a:ext cx="1005386" cy="292388"/>
              <a:chOff x="2853824" y="607800"/>
              <a:chExt cx="1005386" cy="292388"/>
            </a:xfrm>
          </p:grpSpPr>
          <p:sp>
            <p:nvSpPr>
              <p:cNvPr id="134" name="TextBox 136">
                <a:extLst>
                  <a:ext uri="{FF2B5EF4-FFF2-40B4-BE49-F238E27FC236}">
                    <a16:creationId xmlns:a16="http://schemas.microsoft.com/office/drawing/2014/main" id="{62C7609A-D4DC-4E78-BE20-E5F6DF4E1EC9}"/>
                  </a:ext>
                </a:extLst>
              </p:cNvPr>
              <p:cNvSpPr txBox="1">
                <a:spLocks noChangeArrowheads="1"/>
              </p:cNvSpPr>
              <p:nvPr/>
            </p:nvSpPr>
            <p:spPr bwMode="auto">
              <a:xfrm>
                <a:off x="3089447" y="607800"/>
                <a:ext cx="769763"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Copper</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35" name="Rectangle 78">
                <a:extLst>
                  <a:ext uri="{FF2B5EF4-FFF2-40B4-BE49-F238E27FC236}">
                    <a16:creationId xmlns:a16="http://schemas.microsoft.com/office/drawing/2014/main" id="{CC46C6E4-F658-4D0A-8AFB-1707467AC6C6}"/>
                  </a:ext>
                </a:extLst>
              </p:cNvPr>
              <p:cNvSpPr>
                <a:spLocks noChangeArrowheads="1"/>
              </p:cNvSpPr>
              <p:nvPr/>
            </p:nvSpPr>
            <p:spPr bwMode="auto">
              <a:xfrm>
                <a:off x="2853824" y="691499"/>
                <a:ext cx="228600" cy="137160"/>
              </a:xfrm>
              <a:prstGeom prst="rect">
                <a:avLst/>
              </a:prstGeom>
              <a:solidFill>
                <a:srgbClr val="002060"/>
              </a:solidFill>
              <a:ln w="317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36" name="Group 135">
              <a:extLst>
                <a:ext uri="{FF2B5EF4-FFF2-40B4-BE49-F238E27FC236}">
                  <a16:creationId xmlns:a16="http://schemas.microsoft.com/office/drawing/2014/main" id="{50EE0100-F5E9-4C10-A616-A19E48EA9D8C}"/>
                </a:ext>
              </a:extLst>
            </p:cNvPr>
            <p:cNvGrpSpPr/>
            <p:nvPr/>
          </p:nvGrpSpPr>
          <p:grpSpPr>
            <a:xfrm>
              <a:off x="7669909" y="1314282"/>
              <a:ext cx="1024622" cy="292388"/>
              <a:chOff x="2853824" y="607800"/>
              <a:chExt cx="1024622" cy="292388"/>
            </a:xfrm>
          </p:grpSpPr>
          <p:sp>
            <p:nvSpPr>
              <p:cNvPr id="137" name="TextBox 136">
                <a:extLst>
                  <a:ext uri="{FF2B5EF4-FFF2-40B4-BE49-F238E27FC236}">
                    <a16:creationId xmlns:a16="http://schemas.microsoft.com/office/drawing/2014/main" id="{29DD81D1-7238-4EE0-8F8A-131FF488D65C}"/>
                  </a:ext>
                </a:extLst>
              </p:cNvPr>
              <p:cNvSpPr txBox="1">
                <a:spLocks noChangeArrowheads="1"/>
              </p:cNvSpPr>
              <p:nvPr/>
            </p:nvSpPr>
            <p:spPr bwMode="auto">
              <a:xfrm>
                <a:off x="3089447" y="607800"/>
                <a:ext cx="788999"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Lithium</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38" name="Rectangle 78">
                <a:extLst>
                  <a:ext uri="{FF2B5EF4-FFF2-40B4-BE49-F238E27FC236}">
                    <a16:creationId xmlns:a16="http://schemas.microsoft.com/office/drawing/2014/main" id="{4D143FBD-F182-4197-8777-6FF7038BED9E}"/>
                  </a:ext>
                </a:extLst>
              </p:cNvPr>
              <p:cNvSpPr>
                <a:spLocks noChangeArrowheads="1"/>
              </p:cNvSpPr>
              <p:nvPr/>
            </p:nvSpPr>
            <p:spPr bwMode="auto">
              <a:xfrm>
                <a:off x="2853824" y="691499"/>
                <a:ext cx="228600" cy="137160"/>
              </a:xfrm>
              <a:prstGeom prst="rect">
                <a:avLst/>
              </a:prstGeom>
              <a:solidFill>
                <a:srgbClr val="CC0099"/>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39" name="Group 138">
              <a:extLst>
                <a:ext uri="{FF2B5EF4-FFF2-40B4-BE49-F238E27FC236}">
                  <a16:creationId xmlns:a16="http://schemas.microsoft.com/office/drawing/2014/main" id="{CA5796FB-3222-47A1-9CA4-B79BCFC185AE}"/>
                </a:ext>
              </a:extLst>
            </p:cNvPr>
            <p:cNvGrpSpPr/>
            <p:nvPr/>
          </p:nvGrpSpPr>
          <p:grpSpPr>
            <a:xfrm>
              <a:off x="7669909" y="1593578"/>
              <a:ext cx="912411" cy="292388"/>
              <a:chOff x="2853824" y="607800"/>
              <a:chExt cx="912411" cy="292388"/>
            </a:xfrm>
          </p:grpSpPr>
          <p:sp>
            <p:nvSpPr>
              <p:cNvPr id="140" name="TextBox 139">
                <a:extLst>
                  <a:ext uri="{FF2B5EF4-FFF2-40B4-BE49-F238E27FC236}">
                    <a16:creationId xmlns:a16="http://schemas.microsoft.com/office/drawing/2014/main" id="{B3ED6574-53F8-4588-B6BB-C1D588E493C1}"/>
                  </a:ext>
                </a:extLst>
              </p:cNvPr>
              <p:cNvSpPr txBox="1">
                <a:spLocks noChangeArrowheads="1"/>
              </p:cNvSpPr>
              <p:nvPr/>
            </p:nvSpPr>
            <p:spPr bwMode="auto">
              <a:xfrm>
                <a:off x="3089447" y="607800"/>
                <a:ext cx="676788"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Nickel</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1" name="Rectangle 78">
                <a:extLst>
                  <a:ext uri="{FF2B5EF4-FFF2-40B4-BE49-F238E27FC236}">
                    <a16:creationId xmlns:a16="http://schemas.microsoft.com/office/drawing/2014/main" id="{293CAFC1-A81D-468A-B7BC-A8A5D298A740}"/>
                  </a:ext>
                </a:extLst>
              </p:cNvPr>
              <p:cNvSpPr>
                <a:spLocks noChangeArrowheads="1"/>
              </p:cNvSpPr>
              <p:nvPr/>
            </p:nvSpPr>
            <p:spPr bwMode="auto">
              <a:xfrm>
                <a:off x="2853824" y="691499"/>
                <a:ext cx="228600" cy="137160"/>
              </a:xfrm>
              <a:prstGeom prst="rect">
                <a:avLst/>
              </a:prstGeom>
              <a:solidFill>
                <a:srgbClr val="FFC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42" name="Group 141">
              <a:extLst>
                <a:ext uri="{FF2B5EF4-FFF2-40B4-BE49-F238E27FC236}">
                  <a16:creationId xmlns:a16="http://schemas.microsoft.com/office/drawing/2014/main" id="{460E7ED2-A69F-4D2B-8981-117018E8EA33}"/>
                </a:ext>
              </a:extLst>
            </p:cNvPr>
            <p:cNvGrpSpPr/>
            <p:nvPr/>
          </p:nvGrpSpPr>
          <p:grpSpPr>
            <a:xfrm>
              <a:off x="7669909" y="1872874"/>
              <a:ext cx="1332398" cy="292388"/>
              <a:chOff x="2853824" y="607800"/>
              <a:chExt cx="1332398" cy="292388"/>
            </a:xfrm>
          </p:grpSpPr>
          <p:sp>
            <p:nvSpPr>
              <p:cNvPr id="143" name="TextBox 142">
                <a:extLst>
                  <a:ext uri="{FF2B5EF4-FFF2-40B4-BE49-F238E27FC236}">
                    <a16:creationId xmlns:a16="http://schemas.microsoft.com/office/drawing/2014/main" id="{4E422C30-B8AC-4F7F-8C8A-8061096E13E0}"/>
                  </a:ext>
                </a:extLst>
              </p:cNvPr>
              <p:cNvSpPr txBox="1">
                <a:spLocks noChangeArrowheads="1"/>
              </p:cNvSpPr>
              <p:nvPr/>
            </p:nvSpPr>
            <p:spPr bwMode="auto">
              <a:xfrm>
                <a:off x="3089447" y="607800"/>
                <a:ext cx="1096775"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Manganese</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4" name="Rectangle 78">
                <a:extLst>
                  <a:ext uri="{FF2B5EF4-FFF2-40B4-BE49-F238E27FC236}">
                    <a16:creationId xmlns:a16="http://schemas.microsoft.com/office/drawing/2014/main" id="{7B765337-B6BD-4C15-95E3-1D8B61D469A4}"/>
                  </a:ext>
                </a:extLst>
              </p:cNvPr>
              <p:cNvSpPr>
                <a:spLocks noChangeArrowheads="1"/>
              </p:cNvSpPr>
              <p:nvPr/>
            </p:nvSpPr>
            <p:spPr bwMode="auto">
              <a:xfrm>
                <a:off x="2853824" y="691499"/>
                <a:ext cx="228600" cy="137160"/>
              </a:xfrm>
              <a:prstGeom prst="rect">
                <a:avLst/>
              </a:prstGeom>
              <a:solidFill>
                <a:srgbClr val="0066FF"/>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45" name="Group 144">
              <a:extLst>
                <a:ext uri="{FF2B5EF4-FFF2-40B4-BE49-F238E27FC236}">
                  <a16:creationId xmlns:a16="http://schemas.microsoft.com/office/drawing/2014/main" id="{DE80D200-9ABE-4DD4-A9F0-035AB5EB7BCD}"/>
                </a:ext>
              </a:extLst>
            </p:cNvPr>
            <p:cNvGrpSpPr/>
            <p:nvPr/>
          </p:nvGrpSpPr>
          <p:grpSpPr>
            <a:xfrm>
              <a:off x="7669909" y="2152170"/>
              <a:ext cx="941265" cy="292388"/>
              <a:chOff x="2853824" y="607800"/>
              <a:chExt cx="941265" cy="292388"/>
            </a:xfrm>
          </p:grpSpPr>
          <p:sp>
            <p:nvSpPr>
              <p:cNvPr id="146" name="TextBox 145">
                <a:extLst>
                  <a:ext uri="{FF2B5EF4-FFF2-40B4-BE49-F238E27FC236}">
                    <a16:creationId xmlns:a16="http://schemas.microsoft.com/office/drawing/2014/main" id="{59286D5C-B241-4835-930A-E44B8C7C9F5F}"/>
                  </a:ext>
                </a:extLst>
              </p:cNvPr>
              <p:cNvSpPr txBox="1">
                <a:spLocks noChangeArrowheads="1"/>
              </p:cNvSpPr>
              <p:nvPr/>
            </p:nvSpPr>
            <p:spPr bwMode="auto">
              <a:xfrm>
                <a:off x="3089447" y="607800"/>
                <a:ext cx="705642"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Cobalt</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47" name="Rectangle 78">
                <a:extLst>
                  <a:ext uri="{FF2B5EF4-FFF2-40B4-BE49-F238E27FC236}">
                    <a16:creationId xmlns:a16="http://schemas.microsoft.com/office/drawing/2014/main" id="{3E93DA6A-DC2E-4A37-AE7D-7B658FC02D3F}"/>
                  </a:ext>
                </a:extLst>
              </p:cNvPr>
              <p:cNvSpPr>
                <a:spLocks noChangeArrowheads="1"/>
              </p:cNvSpPr>
              <p:nvPr/>
            </p:nvSpPr>
            <p:spPr bwMode="auto">
              <a:xfrm>
                <a:off x="2853824" y="691499"/>
                <a:ext cx="228600" cy="137160"/>
              </a:xfrm>
              <a:prstGeom prst="rect">
                <a:avLst/>
              </a:prstGeom>
              <a:solidFill>
                <a:srgbClr val="92D05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48" name="Group 147">
              <a:extLst>
                <a:ext uri="{FF2B5EF4-FFF2-40B4-BE49-F238E27FC236}">
                  <a16:creationId xmlns:a16="http://schemas.microsoft.com/office/drawing/2014/main" id="{0516F3A5-F73F-42B9-94B8-6571E4B2B2DA}"/>
                </a:ext>
              </a:extLst>
            </p:cNvPr>
            <p:cNvGrpSpPr/>
            <p:nvPr/>
          </p:nvGrpSpPr>
          <p:grpSpPr>
            <a:xfrm>
              <a:off x="7669909" y="2431466"/>
              <a:ext cx="1107978" cy="292388"/>
              <a:chOff x="2853824" y="607800"/>
              <a:chExt cx="1107978" cy="292388"/>
            </a:xfrm>
          </p:grpSpPr>
          <p:sp>
            <p:nvSpPr>
              <p:cNvPr id="149" name="TextBox 148">
                <a:extLst>
                  <a:ext uri="{FF2B5EF4-FFF2-40B4-BE49-F238E27FC236}">
                    <a16:creationId xmlns:a16="http://schemas.microsoft.com/office/drawing/2014/main" id="{512D97C7-FA84-482C-B0E8-7741FC4CA71A}"/>
                  </a:ext>
                </a:extLst>
              </p:cNvPr>
              <p:cNvSpPr txBox="1">
                <a:spLocks noChangeArrowheads="1"/>
              </p:cNvSpPr>
              <p:nvPr/>
            </p:nvSpPr>
            <p:spPr bwMode="auto">
              <a:xfrm>
                <a:off x="3089447" y="607800"/>
                <a:ext cx="872355"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Graphite</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50" name="Rectangle 78">
                <a:extLst>
                  <a:ext uri="{FF2B5EF4-FFF2-40B4-BE49-F238E27FC236}">
                    <a16:creationId xmlns:a16="http://schemas.microsoft.com/office/drawing/2014/main" id="{73BE5B78-1C68-4896-AE5C-3BC704B88891}"/>
                  </a:ext>
                </a:extLst>
              </p:cNvPr>
              <p:cNvSpPr>
                <a:spLocks noChangeArrowheads="1"/>
              </p:cNvSpPr>
              <p:nvPr/>
            </p:nvSpPr>
            <p:spPr bwMode="auto">
              <a:xfrm>
                <a:off x="2853824" y="691499"/>
                <a:ext cx="228600" cy="137160"/>
              </a:xfrm>
              <a:prstGeom prst="rect">
                <a:avLst/>
              </a:prstGeom>
              <a:solidFill>
                <a:srgbClr val="7030A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51" name="Group 150">
              <a:extLst>
                <a:ext uri="{FF2B5EF4-FFF2-40B4-BE49-F238E27FC236}">
                  <a16:creationId xmlns:a16="http://schemas.microsoft.com/office/drawing/2014/main" id="{6F77CA5D-4C5A-43B3-8FE3-0C086F638215}"/>
                </a:ext>
              </a:extLst>
            </p:cNvPr>
            <p:cNvGrpSpPr/>
            <p:nvPr/>
          </p:nvGrpSpPr>
          <p:grpSpPr>
            <a:xfrm>
              <a:off x="7669909" y="2710762"/>
              <a:ext cx="764935" cy="292388"/>
              <a:chOff x="2853824" y="607800"/>
              <a:chExt cx="764935" cy="292388"/>
            </a:xfrm>
          </p:grpSpPr>
          <p:sp>
            <p:nvSpPr>
              <p:cNvPr id="153" name="TextBox 152">
                <a:extLst>
                  <a:ext uri="{FF2B5EF4-FFF2-40B4-BE49-F238E27FC236}">
                    <a16:creationId xmlns:a16="http://schemas.microsoft.com/office/drawing/2014/main" id="{2EDB46BA-DFC4-40CE-B0FD-9016F18F392B}"/>
                  </a:ext>
                </a:extLst>
              </p:cNvPr>
              <p:cNvSpPr txBox="1">
                <a:spLocks noChangeArrowheads="1"/>
              </p:cNvSpPr>
              <p:nvPr/>
            </p:nvSpPr>
            <p:spPr bwMode="auto">
              <a:xfrm>
                <a:off x="3089447" y="607800"/>
                <a:ext cx="529312"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Zinc</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54" name="Rectangle 78">
                <a:extLst>
                  <a:ext uri="{FF2B5EF4-FFF2-40B4-BE49-F238E27FC236}">
                    <a16:creationId xmlns:a16="http://schemas.microsoft.com/office/drawing/2014/main" id="{068F7A7B-88D9-4AE7-B4A9-19C33D40B0E6}"/>
                  </a:ext>
                </a:extLst>
              </p:cNvPr>
              <p:cNvSpPr>
                <a:spLocks noChangeArrowheads="1"/>
              </p:cNvSpPr>
              <p:nvPr/>
            </p:nvSpPr>
            <p:spPr bwMode="auto">
              <a:xfrm>
                <a:off x="2853824" y="691499"/>
                <a:ext cx="228600" cy="137160"/>
              </a:xfrm>
              <a:prstGeom prst="rect">
                <a:avLst/>
              </a:prstGeom>
              <a:solidFill>
                <a:srgbClr val="FF00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55" name="Group 154">
              <a:extLst>
                <a:ext uri="{FF2B5EF4-FFF2-40B4-BE49-F238E27FC236}">
                  <a16:creationId xmlns:a16="http://schemas.microsoft.com/office/drawing/2014/main" id="{5FE53DDF-16AC-4F5C-B779-FEA97C8FDBA0}"/>
                </a:ext>
              </a:extLst>
            </p:cNvPr>
            <p:cNvGrpSpPr/>
            <p:nvPr/>
          </p:nvGrpSpPr>
          <p:grpSpPr>
            <a:xfrm>
              <a:off x="7669909" y="2990058"/>
              <a:ext cx="1356443" cy="292388"/>
              <a:chOff x="2853824" y="607800"/>
              <a:chExt cx="1356443" cy="292388"/>
            </a:xfrm>
          </p:grpSpPr>
          <p:sp>
            <p:nvSpPr>
              <p:cNvPr id="156" name="TextBox 155">
                <a:extLst>
                  <a:ext uri="{FF2B5EF4-FFF2-40B4-BE49-F238E27FC236}">
                    <a16:creationId xmlns:a16="http://schemas.microsoft.com/office/drawing/2014/main" id="{0D4D470C-194E-4AB4-AEE8-27723707571B}"/>
                  </a:ext>
                </a:extLst>
              </p:cNvPr>
              <p:cNvSpPr txBox="1">
                <a:spLocks noChangeArrowheads="1"/>
              </p:cNvSpPr>
              <p:nvPr/>
            </p:nvSpPr>
            <p:spPr bwMode="auto">
              <a:xfrm>
                <a:off x="3089447" y="607800"/>
                <a:ext cx="1120820"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Rare Earths</a:t>
                </a:r>
              </a:p>
            </p:txBody>
          </p:sp>
          <p:sp>
            <p:nvSpPr>
              <p:cNvPr id="157" name="Rectangle 78">
                <a:extLst>
                  <a:ext uri="{FF2B5EF4-FFF2-40B4-BE49-F238E27FC236}">
                    <a16:creationId xmlns:a16="http://schemas.microsoft.com/office/drawing/2014/main" id="{2ED8F6E6-AB58-4117-8248-C3CC65421D65}"/>
                  </a:ext>
                </a:extLst>
              </p:cNvPr>
              <p:cNvSpPr>
                <a:spLocks noChangeArrowheads="1"/>
              </p:cNvSpPr>
              <p:nvPr/>
            </p:nvSpPr>
            <p:spPr bwMode="auto">
              <a:xfrm>
                <a:off x="2853824" y="691499"/>
                <a:ext cx="228600" cy="137160"/>
              </a:xfrm>
              <a:prstGeom prst="rect">
                <a:avLst/>
              </a:prstGeom>
              <a:solidFill>
                <a:srgbClr val="00ADA1"/>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1" name="Group 160">
              <a:extLst>
                <a:ext uri="{FF2B5EF4-FFF2-40B4-BE49-F238E27FC236}">
                  <a16:creationId xmlns:a16="http://schemas.microsoft.com/office/drawing/2014/main" id="{B19464DA-44FD-43B6-8B71-8B5757BB6072}"/>
                </a:ext>
              </a:extLst>
            </p:cNvPr>
            <p:cNvGrpSpPr/>
            <p:nvPr/>
          </p:nvGrpSpPr>
          <p:grpSpPr>
            <a:xfrm>
              <a:off x="7669909" y="3257550"/>
              <a:ext cx="1253850" cy="292388"/>
              <a:chOff x="2853824" y="395941"/>
              <a:chExt cx="1253850" cy="292388"/>
            </a:xfrm>
          </p:grpSpPr>
          <p:sp>
            <p:nvSpPr>
              <p:cNvPr id="162" name="TextBox 161">
                <a:extLst>
                  <a:ext uri="{FF2B5EF4-FFF2-40B4-BE49-F238E27FC236}">
                    <a16:creationId xmlns:a16="http://schemas.microsoft.com/office/drawing/2014/main" id="{E2D698C3-F809-4BE4-AA92-15A649C0B0A6}"/>
                  </a:ext>
                </a:extLst>
              </p:cNvPr>
              <p:cNvSpPr txBox="1">
                <a:spLocks noChangeArrowheads="1"/>
              </p:cNvSpPr>
              <p:nvPr/>
            </p:nvSpPr>
            <p:spPr bwMode="auto">
              <a:xfrm>
                <a:off x="3089447" y="395941"/>
                <a:ext cx="1018227"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Chromium</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63" name="Rectangle 78">
                <a:extLst>
                  <a:ext uri="{FF2B5EF4-FFF2-40B4-BE49-F238E27FC236}">
                    <a16:creationId xmlns:a16="http://schemas.microsoft.com/office/drawing/2014/main" id="{7CC0B9AB-D17C-4DE1-A96E-C8D1D6494F0D}"/>
                  </a:ext>
                </a:extLst>
              </p:cNvPr>
              <p:cNvSpPr>
                <a:spLocks noChangeArrowheads="1"/>
              </p:cNvSpPr>
              <p:nvPr/>
            </p:nvSpPr>
            <p:spPr bwMode="auto">
              <a:xfrm>
                <a:off x="2853824" y="479640"/>
                <a:ext cx="228600" cy="137160"/>
              </a:xfrm>
              <a:prstGeom prst="rect">
                <a:avLst/>
              </a:prstGeom>
              <a:solidFill>
                <a:srgbClr val="FF990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4" name="Group 163">
              <a:extLst>
                <a:ext uri="{FF2B5EF4-FFF2-40B4-BE49-F238E27FC236}">
                  <a16:creationId xmlns:a16="http://schemas.microsoft.com/office/drawing/2014/main" id="{D9C459B1-7A02-4737-ACE4-61BAE620FA7C}"/>
                </a:ext>
              </a:extLst>
            </p:cNvPr>
            <p:cNvGrpSpPr/>
            <p:nvPr/>
          </p:nvGrpSpPr>
          <p:grpSpPr>
            <a:xfrm>
              <a:off x="7669909" y="3536846"/>
              <a:ext cx="1452623" cy="292388"/>
              <a:chOff x="2853824" y="395941"/>
              <a:chExt cx="1452623" cy="292388"/>
            </a:xfrm>
          </p:grpSpPr>
          <p:sp>
            <p:nvSpPr>
              <p:cNvPr id="165" name="TextBox 164">
                <a:extLst>
                  <a:ext uri="{FF2B5EF4-FFF2-40B4-BE49-F238E27FC236}">
                    <a16:creationId xmlns:a16="http://schemas.microsoft.com/office/drawing/2014/main" id="{69A92561-E295-42B5-B85B-F2AFF4B4D177}"/>
                  </a:ext>
                </a:extLst>
              </p:cNvPr>
              <p:cNvSpPr txBox="1">
                <a:spLocks noChangeArrowheads="1"/>
              </p:cNvSpPr>
              <p:nvPr/>
            </p:nvSpPr>
            <p:spPr bwMode="auto">
              <a:xfrm>
                <a:off x="3089447" y="395941"/>
                <a:ext cx="1217000"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Molybdenum</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66" name="Rectangle 78">
                <a:extLst>
                  <a:ext uri="{FF2B5EF4-FFF2-40B4-BE49-F238E27FC236}">
                    <a16:creationId xmlns:a16="http://schemas.microsoft.com/office/drawing/2014/main" id="{D5E8C9E0-4D1F-4E42-9EB4-59FCE61A577F}"/>
                  </a:ext>
                </a:extLst>
              </p:cNvPr>
              <p:cNvSpPr>
                <a:spLocks noChangeArrowheads="1"/>
              </p:cNvSpPr>
              <p:nvPr/>
            </p:nvSpPr>
            <p:spPr bwMode="auto">
              <a:xfrm>
                <a:off x="2853824" y="479640"/>
                <a:ext cx="228600" cy="137160"/>
              </a:xfrm>
              <a:prstGeom prst="rect">
                <a:avLst/>
              </a:prstGeom>
              <a:solidFill>
                <a:srgbClr val="00B05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7" name="Group 166">
              <a:extLst>
                <a:ext uri="{FF2B5EF4-FFF2-40B4-BE49-F238E27FC236}">
                  <a16:creationId xmlns:a16="http://schemas.microsoft.com/office/drawing/2014/main" id="{332D8D25-6D3A-4AAB-89A0-90687E0C759F}"/>
                </a:ext>
              </a:extLst>
            </p:cNvPr>
            <p:cNvGrpSpPr/>
            <p:nvPr/>
          </p:nvGrpSpPr>
          <p:grpSpPr>
            <a:xfrm>
              <a:off x="7669909" y="3816142"/>
              <a:ext cx="968516" cy="292388"/>
              <a:chOff x="2853824" y="395941"/>
              <a:chExt cx="968516" cy="292388"/>
            </a:xfrm>
          </p:grpSpPr>
          <p:sp>
            <p:nvSpPr>
              <p:cNvPr id="168" name="TextBox 167">
                <a:extLst>
                  <a:ext uri="{FF2B5EF4-FFF2-40B4-BE49-F238E27FC236}">
                    <a16:creationId xmlns:a16="http://schemas.microsoft.com/office/drawing/2014/main" id="{D69E6A75-B193-4E42-8343-891C209D82BB}"/>
                  </a:ext>
                </a:extLst>
              </p:cNvPr>
              <p:cNvSpPr txBox="1">
                <a:spLocks noChangeArrowheads="1"/>
              </p:cNvSpPr>
              <p:nvPr/>
            </p:nvSpPr>
            <p:spPr bwMode="auto">
              <a:xfrm>
                <a:off x="3089447" y="395941"/>
                <a:ext cx="732893"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Silicon</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69" name="Rectangle 78">
                <a:extLst>
                  <a:ext uri="{FF2B5EF4-FFF2-40B4-BE49-F238E27FC236}">
                    <a16:creationId xmlns:a16="http://schemas.microsoft.com/office/drawing/2014/main" id="{8EA4A93C-CFA4-4689-8C1F-95EB035F98E5}"/>
                  </a:ext>
                </a:extLst>
              </p:cNvPr>
              <p:cNvSpPr>
                <a:spLocks noChangeArrowheads="1"/>
              </p:cNvSpPr>
              <p:nvPr/>
            </p:nvSpPr>
            <p:spPr bwMode="auto">
              <a:xfrm>
                <a:off x="2853824" y="479640"/>
                <a:ext cx="228600" cy="137160"/>
              </a:xfrm>
              <a:prstGeom prst="rect">
                <a:avLst/>
              </a:prstGeom>
              <a:solidFill>
                <a:srgbClr val="00B0F0"/>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70" name="Group 169">
              <a:extLst>
                <a:ext uri="{FF2B5EF4-FFF2-40B4-BE49-F238E27FC236}">
                  <a16:creationId xmlns:a16="http://schemas.microsoft.com/office/drawing/2014/main" id="{5F3114E8-CD9F-4A37-8457-CB7B3416A986}"/>
                </a:ext>
              </a:extLst>
            </p:cNvPr>
            <p:cNvGrpSpPr/>
            <p:nvPr/>
          </p:nvGrpSpPr>
          <p:grpSpPr>
            <a:xfrm>
              <a:off x="7669909" y="4095443"/>
              <a:ext cx="958898" cy="292388"/>
              <a:chOff x="2853824" y="395941"/>
              <a:chExt cx="958898" cy="292388"/>
            </a:xfrm>
          </p:grpSpPr>
          <p:sp>
            <p:nvSpPr>
              <p:cNvPr id="171" name="TextBox 170">
                <a:extLst>
                  <a:ext uri="{FF2B5EF4-FFF2-40B4-BE49-F238E27FC236}">
                    <a16:creationId xmlns:a16="http://schemas.microsoft.com/office/drawing/2014/main" id="{F7F8995F-9A21-4F38-B353-43758B36147A}"/>
                  </a:ext>
                </a:extLst>
              </p:cNvPr>
              <p:cNvSpPr txBox="1">
                <a:spLocks noChangeArrowheads="1"/>
              </p:cNvSpPr>
              <p:nvPr/>
            </p:nvSpPr>
            <p:spPr bwMode="auto">
              <a:xfrm>
                <a:off x="3089447" y="395941"/>
                <a:ext cx="723275" cy="292388"/>
              </a:xfrm>
              <a:prstGeom prst="rect">
                <a:avLst/>
              </a:prstGeom>
              <a:noFill/>
              <a:ln w="9525">
                <a:noFill/>
                <a:miter lim="800000"/>
                <a:headEnd/>
                <a:tailEnd/>
              </a:ln>
            </p:spPr>
            <p:txBody>
              <a:bodyPr wrap="non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Others</a:t>
                </a:r>
                <a:endParaRPr kumimoji="0" lang="en-US" sz="1300" b="1" i="1" u="none" strike="noStrike" kern="120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72" name="Rectangle 78">
                <a:extLst>
                  <a:ext uri="{FF2B5EF4-FFF2-40B4-BE49-F238E27FC236}">
                    <a16:creationId xmlns:a16="http://schemas.microsoft.com/office/drawing/2014/main" id="{F8311B7D-6894-4142-8326-B0300861FC58}"/>
                  </a:ext>
                </a:extLst>
              </p:cNvPr>
              <p:cNvSpPr>
                <a:spLocks noChangeArrowheads="1"/>
              </p:cNvSpPr>
              <p:nvPr/>
            </p:nvSpPr>
            <p:spPr bwMode="auto">
              <a:xfrm>
                <a:off x="2853824" y="479640"/>
                <a:ext cx="228600" cy="137160"/>
              </a:xfrm>
              <a:prstGeom prst="rect">
                <a:avLst/>
              </a:prstGeom>
              <a:solidFill>
                <a:srgbClr val="FFFFB3"/>
              </a:solidFill>
              <a:ln w="952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8" name="Graphic 5">
            <a:extLst>
              <a:ext uri="{FF2B5EF4-FFF2-40B4-BE49-F238E27FC236}">
                <a16:creationId xmlns:a16="http://schemas.microsoft.com/office/drawing/2014/main" id="{AB664C65-946D-4AF3-ABA5-52FFE0398B00}"/>
              </a:ext>
            </a:extLst>
          </p:cNvPr>
          <p:cNvGrpSpPr/>
          <p:nvPr/>
        </p:nvGrpSpPr>
        <p:grpSpPr>
          <a:xfrm>
            <a:off x="1538713" y="1203217"/>
            <a:ext cx="773359" cy="207226"/>
            <a:chOff x="3040856" y="1564481"/>
            <a:chExt cx="486251" cy="149066"/>
          </a:xfrm>
          <a:solidFill>
            <a:srgbClr val="7F7F7F"/>
          </a:solidFill>
          <a:effectLst>
            <a:outerShdw blurRad="50800" dist="38100" dir="2700000" algn="tl" rotWithShape="0">
              <a:prstClr val="black">
                <a:alpha val="40000"/>
              </a:prstClr>
            </a:outerShdw>
          </a:effectLst>
        </p:grpSpPr>
        <p:sp>
          <p:nvSpPr>
            <p:cNvPr id="9" name="Freeform: Shape 8">
              <a:extLst>
                <a:ext uri="{FF2B5EF4-FFF2-40B4-BE49-F238E27FC236}">
                  <a16:creationId xmlns:a16="http://schemas.microsoft.com/office/drawing/2014/main" id="{274F3201-21D9-49D0-B084-611C09302512}"/>
                </a:ext>
              </a:extLst>
            </p:cNvPr>
            <p:cNvSpPr/>
            <p:nvPr/>
          </p:nvSpPr>
          <p:spPr>
            <a:xfrm>
              <a:off x="3040856" y="1564481"/>
              <a:ext cx="318039" cy="149066"/>
            </a:xfrm>
            <a:custGeom>
              <a:avLst/>
              <a:gdLst>
                <a:gd name="connsiteX0" fmla="*/ 0 w 318039"/>
                <a:gd name="connsiteY0" fmla="*/ 0 h 149066"/>
                <a:gd name="connsiteX1" fmla="*/ 318040 w 318039"/>
                <a:gd name="connsiteY1" fmla="*/ 0 h 149066"/>
                <a:gd name="connsiteX2" fmla="*/ 318040 w 318039"/>
                <a:gd name="connsiteY2" fmla="*/ 149066 h 149066"/>
                <a:gd name="connsiteX3" fmla="*/ 0 w 318039"/>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318039" h="149066">
                  <a:moveTo>
                    <a:pt x="0" y="0"/>
                  </a:moveTo>
                  <a:lnTo>
                    <a:pt x="318040" y="0"/>
                  </a:lnTo>
                  <a:lnTo>
                    <a:pt x="318040" y="149066"/>
                  </a:lnTo>
                  <a:lnTo>
                    <a:pt x="0" y="149066"/>
                  </a:lnTo>
                  <a:close/>
                </a:path>
              </a:pathLst>
            </a:custGeom>
            <a:solidFill>
              <a:srgbClr val="002060"/>
            </a:solidFill>
            <a:ln w="6350" cap="flat">
              <a:solidFill>
                <a:srgbClr val="000000"/>
              </a:solid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4C8CCFE3-2FDA-484C-BCEE-D22BC74173A8}"/>
                </a:ext>
              </a:extLst>
            </p:cNvPr>
            <p:cNvSpPr/>
            <p:nvPr/>
          </p:nvSpPr>
          <p:spPr>
            <a:xfrm>
              <a:off x="3358896" y="1564481"/>
              <a:ext cx="168211" cy="149066"/>
            </a:xfrm>
            <a:custGeom>
              <a:avLst/>
              <a:gdLst>
                <a:gd name="connsiteX0" fmla="*/ 0 w 168211"/>
                <a:gd name="connsiteY0" fmla="*/ 0 h 149066"/>
                <a:gd name="connsiteX1" fmla="*/ 168212 w 168211"/>
                <a:gd name="connsiteY1" fmla="*/ 0 h 149066"/>
                <a:gd name="connsiteX2" fmla="*/ 168212 w 168211"/>
                <a:gd name="connsiteY2" fmla="*/ 149066 h 149066"/>
                <a:gd name="connsiteX3" fmla="*/ 0 w 168211"/>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68211" h="149066">
                  <a:moveTo>
                    <a:pt x="0" y="0"/>
                  </a:moveTo>
                  <a:lnTo>
                    <a:pt x="168212" y="0"/>
                  </a:lnTo>
                  <a:lnTo>
                    <a:pt x="168212" y="149066"/>
                  </a:lnTo>
                  <a:lnTo>
                    <a:pt x="0" y="149066"/>
                  </a:lnTo>
                  <a:close/>
                </a:path>
              </a:pathLst>
            </a:custGeom>
            <a:solidFill>
              <a:srgbClr val="0066FF"/>
            </a:solidFill>
            <a:ln w="6350" cap="flat">
              <a:solidFill>
                <a:srgbClr val="000000"/>
              </a:solidFill>
              <a:prstDash val="solid"/>
              <a:miter/>
            </a:ln>
          </p:spPr>
          <p:txBody>
            <a:bodyPr rtlCol="0" anchor="ctr"/>
            <a:lstStyle/>
            <a:p>
              <a:endParaRPr lang="en-US" dirty="0"/>
            </a:p>
          </p:txBody>
        </p:sp>
      </p:grpSp>
      <p:grpSp>
        <p:nvGrpSpPr>
          <p:cNvPr id="20" name="Graphic 5">
            <a:extLst>
              <a:ext uri="{FF2B5EF4-FFF2-40B4-BE49-F238E27FC236}">
                <a16:creationId xmlns:a16="http://schemas.microsoft.com/office/drawing/2014/main" id="{DF0FB003-5EBB-492D-955E-FDB204A7F310}"/>
              </a:ext>
            </a:extLst>
          </p:cNvPr>
          <p:cNvGrpSpPr/>
          <p:nvPr/>
        </p:nvGrpSpPr>
        <p:grpSpPr>
          <a:xfrm>
            <a:off x="1551586" y="1574324"/>
            <a:ext cx="4770586" cy="207226"/>
            <a:chOff x="3040856" y="1821465"/>
            <a:chExt cx="2999517" cy="149066"/>
          </a:xfrm>
          <a:solidFill>
            <a:srgbClr val="7F7F7F"/>
          </a:solidFill>
          <a:effectLst>
            <a:outerShdw blurRad="50800" dist="38100" dir="2700000" algn="tl" rotWithShape="0">
              <a:prstClr val="black">
                <a:alpha val="40000"/>
              </a:prstClr>
            </a:outerShdw>
          </a:effectLst>
        </p:grpSpPr>
        <p:sp>
          <p:nvSpPr>
            <p:cNvPr id="21" name="Freeform: Shape 20">
              <a:extLst>
                <a:ext uri="{FF2B5EF4-FFF2-40B4-BE49-F238E27FC236}">
                  <a16:creationId xmlns:a16="http://schemas.microsoft.com/office/drawing/2014/main" id="{DF26441B-E16E-4B29-BF81-C29A24494AE0}"/>
                </a:ext>
              </a:extLst>
            </p:cNvPr>
            <p:cNvSpPr/>
            <p:nvPr/>
          </p:nvSpPr>
          <p:spPr>
            <a:xfrm>
              <a:off x="3933920" y="1821465"/>
              <a:ext cx="582834" cy="149066"/>
            </a:xfrm>
            <a:custGeom>
              <a:avLst/>
              <a:gdLst>
                <a:gd name="connsiteX0" fmla="*/ 0 w 582834"/>
                <a:gd name="connsiteY0" fmla="*/ 0 h 149066"/>
                <a:gd name="connsiteX1" fmla="*/ 582835 w 582834"/>
                <a:gd name="connsiteY1" fmla="*/ 0 h 149066"/>
                <a:gd name="connsiteX2" fmla="*/ 582835 w 582834"/>
                <a:gd name="connsiteY2" fmla="*/ 149066 h 149066"/>
                <a:gd name="connsiteX3" fmla="*/ 0 w 582834"/>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582834" h="149066">
                  <a:moveTo>
                    <a:pt x="0" y="0"/>
                  </a:moveTo>
                  <a:lnTo>
                    <a:pt x="582835" y="0"/>
                  </a:lnTo>
                  <a:lnTo>
                    <a:pt x="582835" y="149066"/>
                  </a:lnTo>
                  <a:lnTo>
                    <a:pt x="0" y="149066"/>
                  </a:lnTo>
                  <a:close/>
                </a:path>
              </a:pathLst>
            </a:custGeom>
            <a:solidFill>
              <a:srgbClr val="FFC000"/>
            </a:solidFill>
            <a:ln w="6350" cap="flat">
              <a:solidFill>
                <a:srgbClr val="000000"/>
              </a:solid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020A9639-B54C-44D2-B85F-3D6E6C3FC954}"/>
                </a:ext>
              </a:extLst>
            </p:cNvPr>
            <p:cNvSpPr/>
            <p:nvPr/>
          </p:nvSpPr>
          <p:spPr>
            <a:xfrm>
              <a:off x="3805428" y="1821465"/>
              <a:ext cx="128492" cy="149066"/>
            </a:xfrm>
            <a:custGeom>
              <a:avLst/>
              <a:gdLst>
                <a:gd name="connsiteX0" fmla="*/ 0 w 128492"/>
                <a:gd name="connsiteY0" fmla="*/ 0 h 149066"/>
                <a:gd name="connsiteX1" fmla="*/ 128492 w 128492"/>
                <a:gd name="connsiteY1" fmla="*/ 0 h 149066"/>
                <a:gd name="connsiteX2" fmla="*/ 128492 w 128492"/>
                <a:gd name="connsiteY2" fmla="*/ 149066 h 149066"/>
                <a:gd name="connsiteX3" fmla="*/ 0 w 128492"/>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28492" h="149066">
                  <a:moveTo>
                    <a:pt x="0" y="0"/>
                  </a:moveTo>
                  <a:lnTo>
                    <a:pt x="128492" y="0"/>
                  </a:lnTo>
                  <a:lnTo>
                    <a:pt x="128492" y="149066"/>
                  </a:lnTo>
                  <a:lnTo>
                    <a:pt x="0" y="149066"/>
                  </a:lnTo>
                  <a:close/>
                </a:path>
              </a:pathLst>
            </a:custGeom>
            <a:solidFill>
              <a:srgbClr val="CC0099"/>
            </a:solidFill>
            <a:ln w="6350" cap="flat">
              <a:solidFill>
                <a:srgbClr val="000000"/>
              </a:solid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47F9D725-3F2D-4D59-8116-7741C9F99318}"/>
                </a:ext>
              </a:extLst>
            </p:cNvPr>
            <p:cNvSpPr/>
            <p:nvPr/>
          </p:nvSpPr>
          <p:spPr>
            <a:xfrm>
              <a:off x="3040856" y="1821465"/>
              <a:ext cx="764571" cy="149066"/>
            </a:xfrm>
            <a:custGeom>
              <a:avLst/>
              <a:gdLst>
                <a:gd name="connsiteX0" fmla="*/ 0 w 764571"/>
                <a:gd name="connsiteY0" fmla="*/ 0 h 149066"/>
                <a:gd name="connsiteX1" fmla="*/ 764572 w 764571"/>
                <a:gd name="connsiteY1" fmla="*/ 0 h 149066"/>
                <a:gd name="connsiteX2" fmla="*/ 764572 w 764571"/>
                <a:gd name="connsiteY2" fmla="*/ 149066 h 149066"/>
                <a:gd name="connsiteX3" fmla="*/ 0 w 764571"/>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764571" h="149066">
                  <a:moveTo>
                    <a:pt x="0" y="0"/>
                  </a:moveTo>
                  <a:lnTo>
                    <a:pt x="764572" y="0"/>
                  </a:lnTo>
                  <a:lnTo>
                    <a:pt x="764572" y="149066"/>
                  </a:lnTo>
                  <a:lnTo>
                    <a:pt x="0" y="149066"/>
                  </a:lnTo>
                  <a:close/>
                </a:path>
              </a:pathLst>
            </a:custGeom>
            <a:solidFill>
              <a:srgbClr val="002060"/>
            </a:solidFill>
            <a:ln w="6350" cap="flat">
              <a:solidFill>
                <a:srgbClr val="000000"/>
              </a:solid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BD55EA62-57CF-4B66-BA2D-EB2A08BEAB7F}"/>
                </a:ext>
              </a:extLst>
            </p:cNvPr>
            <p:cNvSpPr/>
            <p:nvPr/>
          </p:nvSpPr>
          <p:spPr>
            <a:xfrm>
              <a:off x="6023324" y="1821465"/>
              <a:ext cx="17049" cy="149066"/>
            </a:xfrm>
            <a:custGeom>
              <a:avLst/>
              <a:gdLst>
                <a:gd name="connsiteX0" fmla="*/ 0 w 17049"/>
                <a:gd name="connsiteY0" fmla="*/ 0 h 149066"/>
                <a:gd name="connsiteX1" fmla="*/ 17050 w 17049"/>
                <a:gd name="connsiteY1" fmla="*/ 0 h 149066"/>
                <a:gd name="connsiteX2" fmla="*/ 17050 w 17049"/>
                <a:gd name="connsiteY2" fmla="*/ 149066 h 149066"/>
                <a:gd name="connsiteX3" fmla="*/ 0 w 17049"/>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7049" h="149066">
                  <a:moveTo>
                    <a:pt x="0" y="0"/>
                  </a:moveTo>
                  <a:lnTo>
                    <a:pt x="17050" y="0"/>
                  </a:lnTo>
                  <a:lnTo>
                    <a:pt x="17050" y="149066"/>
                  </a:lnTo>
                  <a:lnTo>
                    <a:pt x="0" y="149066"/>
                  </a:lnTo>
                  <a:close/>
                </a:path>
              </a:pathLst>
            </a:custGeom>
            <a:solidFill>
              <a:srgbClr val="00B0F0"/>
            </a:solidFill>
            <a:ln w="6350" cap="flat">
              <a:solidFill>
                <a:srgbClr val="000000"/>
              </a:solidFill>
              <a:prstDash val="solid"/>
              <a:miter/>
            </a:ln>
          </p:spPr>
          <p:txBody>
            <a:bodyPr rtlCol="0" anchor="ctr"/>
            <a:lstStyle/>
            <a:p>
              <a:r>
                <a:rPr lang="en-US" dirty="0"/>
                <a:t> </a:t>
              </a:r>
            </a:p>
          </p:txBody>
        </p:sp>
        <p:sp>
          <p:nvSpPr>
            <p:cNvPr id="36" name="Freeform: Shape 35">
              <a:extLst>
                <a:ext uri="{FF2B5EF4-FFF2-40B4-BE49-F238E27FC236}">
                  <a16:creationId xmlns:a16="http://schemas.microsoft.com/office/drawing/2014/main" id="{5E217FAA-E5BB-4445-AAC6-04441599D414}"/>
                </a:ext>
              </a:extLst>
            </p:cNvPr>
            <p:cNvSpPr/>
            <p:nvPr/>
          </p:nvSpPr>
          <p:spPr>
            <a:xfrm>
              <a:off x="5060632" y="1821465"/>
              <a:ext cx="962691" cy="149066"/>
            </a:xfrm>
            <a:custGeom>
              <a:avLst/>
              <a:gdLst>
                <a:gd name="connsiteX0" fmla="*/ 0 w 962691"/>
                <a:gd name="connsiteY0" fmla="*/ 0 h 149066"/>
                <a:gd name="connsiteX1" fmla="*/ 962692 w 962691"/>
                <a:gd name="connsiteY1" fmla="*/ 0 h 149066"/>
                <a:gd name="connsiteX2" fmla="*/ 962692 w 962691"/>
                <a:gd name="connsiteY2" fmla="*/ 149066 h 149066"/>
                <a:gd name="connsiteX3" fmla="*/ 0 w 962691"/>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962691" h="149066">
                  <a:moveTo>
                    <a:pt x="0" y="0"/>
                  </a:moveTo>
                  <a:lnTo>
                    <a:pt x="962692" y="0"/>
                  </a:lnTo>
                  <a:lnTo>
                    <a:pt x="962692" y="149066"/>
                  </a:lnTo>
                  <a:lnTo>
                    <a:pt x="0" y="149066"/>
                  </a:lnTo>
                  <a:close/>
                </a:path>
              </a:pathLst>
            </a:custGeom>
            <a:solidFill>
              <a:srgbClr val="7030A0"/>
            </a:solidFill>
            <a:ln w="6350" cap="flat">
              <a:solidFill>
                <a:srgbClr val="000000"/>
              </a:solid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70A80BDF-AB68-4207-94F9-754491E86AA8}"/>
                </a:ext>
              </a:extLst>
            </p:cNvPr>
            <p:cNvSpPr/>
            <p:nvPr/>
          </p:nvSpPr>
          <p:spPr>
            <a:xfrm>
              <a:off x="4869656" y="1821465"/>
              <a:ext cx="190976" cy="149066"/>
            </a:xfrm>
            <a:custGeom>
              <a:avLst/>
              <a:gdLst>
                <a:gd name="connsiteX0" fmla="*/ 0 w 190976"/>
                <a:gd name="connsiteY0" fmla="*/ 0 h 149066"/>
                <a:gd name="connsiteX1" fmla="*/ 190976 w 190976"/>
                <a:gd name="connsiteY1" fmla="*/ 0 h 149066"/>
                <a:gd name="connsiteX2" fmla="*/ 190976 w 190976"/>
                <a:gd name="connsiteY2" fmla="*/ 149066 h 149066"/>
                <a:gd name="connsiteX3" fmla="*/ 0 w 190976"/>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90976" h="149066">
                  <a:moveTo>
                    <a:pt x="0" y="0"/>
                  </a:moveTo>
                  <a:lnTo>
                    <a:pt x="190976" y="0"/>
                  </a:lnTo>
                  <a:lnTo>
                    <a:pt x="190976" y="149066"/>
                  </a:lnTo>
                  <a:lnTo>
                    <a:pt x="0" y="149066"/>
                  </a:lnTo>
                  <a:close/>
                </a:path>
              </a:pathLst>
            </a:custGeom>
            <a:solidFill>
              <a:srgbClr val="92D050"/>
            </a:solidFill>
            <a:ln w="6350" cap="flat">
              <a:solidFill>
                <a:srgbClr val="000000"/>
              </a:solid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334B423B-1D7A-425E-8CBE-169E076D9BBE}"/>
                </a:ext>
              </a:extLst>
            </p:cNvPr>
            <p:cNvSpPr/>
            <p:nvPr/>
          </p:nvSpPr>
          <p:spPr>
            <a:xfrm>
              <a:off x="4516850" y="1821465"/>
              <a:ext cx="352805" cy="149066"/>
            </a:xfrm>
            <a:custGeom>
              <a:avLst/>
              <a:gdLst>
                <a:gd name="connsiteX0" fmla="*/ 0 w 352805"/>
                <a:gd name="connsiteY0" fmla="*/ 0 h 149066"/>
                <a:gd name="connsiteX1" fmla="*/ 352806 w 352805"/>
                <a:gd name="connsiteY1" fmla="*/ 0 h 149066"/>
                <a:gd name="connsiteX2" fmla="*/ 352806 w 352805"/>
                <a:gd name="connsiteY2" fmla="*/ 149066 h 149066"/>
                <a:gd name="connsiteX3" fmla="*/ 0 w 352805"/>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352805" h="149066">
                  <a:moveTo>
                    <a:pt x="0" y="0"/>
                  </a:moveTo>
                  <a:lnTo>
                    <a:pt x="352806" y="0"/>
                  </a:lnTo>
                  <a:lnTo>
                    <a:pt x="352806" y="149066"/>
                  </a:lnTo>
                  <a:lnTo>
                    <a:pt x="0" y="149066"/>
                  </a:lnTo>
                  <a:close/>
                </a:path>
              </a:pathLst>
            </a:custGeom>
            <a:solidFill>
              <a:srgbClr val="0066FF"/>
            </a:solidFill>
            <a:ln w="6350" cap="flat">
              <a:solidFill>
                <a:srgbClr val="000000"/>
              </a:solidFill>
              <a:prstDash val="solid"/>
              <a:miter/>
            </a:ln>
          </p:spPr>
          <p:txBody>
            <a:bodyPr rtlCol="0" anchor="ctr"/>
            <a:lstStyle/>
            <a:p>
              <a:endParaRPr lang="en-US" dirty="0"/>
            </a:p>
          </p:txBody>
        </p:sp>
      </p:grpSp>
      <p:grpSp>
        <p:nvGrpSpPr>
          <p:cNvPr id="185" name="Group 184">
            <a:extLst>
              <a:ext uri="{FF2B5EF4-FFF2-40B4-BE49-F238E27FC236}">
                <a16:creationId xmlns:a16="http://schemas.microsoft.com/office/drawing/2014/main" id="{AE5ED459-0197-4C37-9DD6-486C27CF0FCA}"/>
              </a:ext>
            </a:extLst>
          </p:cNvPr>
          <p:cNvGrpSpPr/>
          <p:nvPr/>
        </p:nvGrpSpPr>
        <p:grpSpPr>
          <a:xfrm>
            <a:off x="1538713" y="2755517"/>
            <a:ext cx="364940" cy="207226"/>
            <a:chOff x="1538713" y="2469788"/>
            <a:chExt cx="364940" cy="207226"/>
          </a:xfrm>
          <a:effectLst>
            <a:outerShdw blurRad="50800" dist="38100" dir="2700000" algn="tl" rotWithShape="0">
              <a:prstClr val="black">
                <a:alpha val="40000"/>
              </a:prstClr>
            </a:outerShdw>
          </a:effectLst>
        </p:grpSpPr>
        <p:sp>
          <p:nvSpPr>
            <p:cNvPr id="45" name="Freeform: Shape 44">
              <a:extLst>
                <a:ext uri="{FF2B5EF4-FFF2-40B4-BE49-F238E27FC236}">
                  <a16:creationId xmlns:a16="http://schemas.microsoft.com/office/drawing/2014/main" id="{953431E2-4BE0-44C9-A34C-1D0FF53ED541}"/>
                </a:ext>
              </a:extLst>
            </p:cNvPr>
            <p:cNvSpPr/>
            <p:nvPr/>
          </p:nvSpPr>
          <p:spPr>
            <a:xfrm>
              <a:off x="1538713" y="2469788"/>
              <a:ext cx="330855" cy="207226"/>
            </a:xfrm>
            <a:custGeom>
              <a:avLst/>
              <a:gdLst>
                <a:gd name="connsiteX0" fmla="*/ 0 w 208026"/>
                <a:gd name="connsiteY0" fmla="*/ 0 h 149066"/>
                <a:gd name="connsiteX1" fmla="*/ 208026 w 208026"/>
                <a:gd name="connsiteY1" fmla="*/ 0 h 149066"/>
                <a:gd name="connsiteX2" fmla="*/ 208026 w 208026"/>
                <a:gd name="connsiteY2" fmla="*/ 149066 h 149066"/>
                <a:gd name="connsiteX3" fmla="*/ 0 w 208026"/>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208026" h="149066">
                  <a:moveTo>
                    <a:pt x="0" y="0"/>
                  </a:moveTo>
                  <a:lnTo>
                    <a:pt x="208026" y="0"/>
                  </a:lnTo>
                  <a:lnTo>
                    <a:pt x="208026" y="149066"/>
                  </a:lnTo>
                  <a:lnTo>
                    <a:pt x="0" y="149066"/>
                  </a:lnTo>
                  <a:close/>
                </a:path>
              </a:pathLst>
            </a:custGeom>
            <a:solidFill>
              <a:srgbClr val="002060"/>
            </a:solidFill>
            <a:ln w="6350" cap="flat">
              <a:solidFill>
                <a:srgbClr val="000000"/>
              </a:solidFill>
              <a:prstDash val="solid"/>
              <a:miter/>
            </a:ln>
          </p:spPr>
          <p:txBody>
            <a:bodyPr rtlCol="0" anchor="ctr"/>
            <a:lstStyle/>
            <a:p>
              <a:endParaRPr lang="en-US" dirty="0"/>
            </a:p>
          </p:txBody>
        </p:sp>
        <p:grpSp>
          <p:nvGrpSpPr>
            <p:cNvPr id="46" name="Graphic 5">
              <a:extLst>
                <a:ext uri="{FF2B5EF4-FFF2-40B4-BE49-F238E27FC236}">
                  <a16:creationId xmlns:a16="http://schemas.microsoft.com/office/drawing/2014/main" id="{92AAD72C-BB90-40C3-BA8C-9C3140619DBC}"/>
                </a:ext>
              </a:extLst>
            </p:cNvPr>
            <p:cNvGrpSpPr/>
            <p:nvPr/>
          </p:nvGrpSpPr>
          <p:grpSpPr>
            <a:xfrm>
              <a:off x="1869568" y="2469788"/>
              <a:ext cx="34085" cy="207226"/>
              <a:chOff x="3248882" y="2422969"/>
              <a:chExt cx="21431" cy="149066"/>
            </a:xfrm>
            <a:solidFill>
              <a:srgbClr val="7F7F7F"/>
            </a:solidFill>
          </p:grpSpPr>
          <p:sp>
            <p:nvSpPr>
              <p:cNvPr id="47" name="Freeform: Shape 46">
                <a:extLst>
                  <a:ext uri="{FF2B5EF4-FFF2-40B4-BE49-F238E27FC236}">
                    <a16:creationId xmlns:a16="http://schemas.microsoft.com/office/drawing/2014/main" id="{C3D8F8EF-50F7-4392-ADE1-BC43A0A19FD8}"/>
                  </a:ext>
                </a:extLst>
              </p:cNvPr>
              <p:cNvSpPr/>
              <p:nvPr/>
            </p:nvSpPr>
            <p:spPr>
              <a:xfrm>
                <a:off x="3248882" y="2422969"/>
                <a:ext cx="8572" cy="149066"/>
              </a:xfrm>
              <a:custGeom>
                <a:avLst/>
                <a:gdLst>
                  <a:gd name="connsiteX0" fmla="*/ 0 w 8572"/>
                  <a:gd name="connsiteY0" fmla="*/ 0 h 149066"/>
                  <a:gd name="connsiteX1" fmla="*/ 8572 w 8572"/>
                  <a:gd name="connsiteY1" fmla="*/ 0 h 149066"/>
                  <a:gd name="connsiteX2" fmla="*/ 8572 w 8572"/>
                  <a:gd name="connsiteY2" fmla="*/ 149066 h 149066"/>
                  <a:gd name="connsiteX3" fmla="*/ 0 w 8572"/>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8572" h="149066">
                    <a:moveTo>
                      <a:pt x="0" y="0"/>
                    </a:moveTo>
                    <a:lnTo>
                      <a:pt x="8572" y="0"/>
                    </a:lnTo>
                    <a:lnTo>
                      <a:pt x="8572" y="149066"/>
                    </a:lnTo>
                    <a:lnTo>
                      <a:pt x="0" y="149066"/>
                    </a:lnTo>
                    <a:close/>
                  </a:path>
                </a:pathLst>
              </a:custGeom>
              <a:solidFill>
                <a:srgbClr val="FFC000"/>
              </a:solidFill>
              <a:ln w="6350" cap="flat">
                <a:solidFill>
                  <a:srgbClr val="000000"/>
                </a:solid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507FD15C-1104-4343-8872-052DCF52527D}"/>
                  </a:ext>
                </a:extLst>
              </p:cNvPr>
              <p:cNvSpPr/>
              <p:nvPr/>
            </p:nvSpPr>
            <p:spPr>
              <a:xfrm>
                <a:off x="3257359" y="2422969"/>
                <a:ext cx="12953" cy="149066"/>
              </a:xfrm>
              <a:custGeom>
                <a:avLst/>
                <a:gdLst>
                  <a:gd name="connsiteX0" fmla="*/ 0 w 12953"/>
                  <a:gd name="connsiteY0" fmla="*/ 0 h 149066"/>
                  <a:gd name="connsiteX1" fmla="*/ 12954 w 12953"/>
                  <a:gd name="connsiteY1" fmla="*/ 0 h 149066"/>
                  <a:gd name="connsiteX2" fmla="*/ 12954 w 12953"/>
                  <a:gd name="connsiteY2" fmla="*/ 149066 h 149066"/>
                  <a:gd name="connsiteX3" fmla="*/ 0 w 12953"/>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2953" h="149066">
                    <a:moveTo>
                      <a:pt x="0" y="0"/>
                    </a:moveTo>
                    <a:lnTo>
                      <a:pt x="12954" y="0"/>
                    </a:lnTo>
                    <a:lnTo>
                      <a:pt x="12954" y="149066"/>
                    </a:lnTo>
                    <a:lnTo>
                      <a:pt x="0" y="149066"/>
                    </a:lnTo>
                    <a:close/>
                  </a:path>
                </a:pathLst>
              </a:custGeom>
              <a:solidFill>
                <a:srgbClr val="FF9900"/>
              </a:solidFill>
              <a:ln w="6350" cap="flat">
                <a:solidFill>
                  <a:srgbClr val="000000"/>
                </a:solidFill>
                <a:prstDash val="solid"/>
                <a:miter/>
              </a:ln>
            </p:spPr>
            <p:txBody>
              <a:bodyPr rtlCol="0" anchor="ctr"/>
              <a:lstStyle/>
              <a:p>
                <a:endParaRPr lang="en-US" dirty="0"/>
              </a:p>
            </p:txBody>
          </p:sp>
        </p:grpSp>
      </p:grpSp>
      <p:grpSp>
        <p:nvGrpSpPr>
          <p:cNvPr id="49" name="Graphic 5">
            <a:extLst>
              <a:ext uri="{FF2B5EF4-FFF2-40B4-BE49-F238E27FC236}">
                <a16:creationId xmlns:a16="http://schemas.microsoft.com/office/drawing/2014/main" id="{4043007D-68DC-4D9B-9ACA-9CDE0C6B9201}"/>
              </a:ext>
            </a:extLst>
          </p:cNvPr>
          <p:cNvGrpSpPr/>
          <p:nvPr/>
        </p:nvGrpSpPr>
        <p:grpSpPr>
          <a:xfrm>
            <a:off x="1538713" y="3121277"/>
            <a:ext cx="785931" cy="207226"/>
            <a:chOff x="3040856" y="2677096"/>
            <a:chExt cx="494156" cy="149066"/>
          </a:xfrm>
          <a:solidFill>
            <a:srgbClr val="7F7F7F"/>
          </a:solidFill>
          <a:effectLst>
            <a:outerShdw blurRad="50800" dist="38100" dir="2700000" algn="tl" rotWithShape="0">
              <a:prstClr val="black">
                <a:alpha val="40000"/>
              </a:prstClr>
            </a:outerShdw>
          </a:effectLst>
        </p:grpSpPr>
        <p:sp>
          <p:nvSpPr>
            <p:cNvPr id="50" name="Freeform: Shape 49">
              <a:extLst>
                <a:ext uri="{FF2B5EF4-FFF2-40B4-BE49-F238E27FC236}">
                  <a16:creationId xmlns:a16="http://schemas.microsoft.com/office/drawing/2014/main" id="{1FAF07E3-51EA-4C57-8979-C10DDFC0FA8A}"/>
                </a:ext>
              </a:extLst>
            </p:cNvPr>
            <p:cNvSpPr/>
            <p:nvPr/>
          </p:nvSpPr>
          <p:spPr>
            <a:xfrm>
              <a:off x="3407568" y="2677096"/>
              <a:ext cx="40100" cy="149066"/>
            </a:xfrm>
            <a:custGeom>
              <a:avLst/>
              <a:gdLst>
                <a:gd name="connsiteX0" fmla="*/ 0 w 40100"/>
                <a:gd name="connsiteY0" fmla="*/ 0 h 149066"/>
                <a:gd name="connsiteX1" fmla="*/ 40100 w 40100"/>
                <a:gd name="connsiteY1" fmla="*/ 0 h 149066"/>
                <a:gd name="connsiteX2" fmla="*/ 40100 w 40100"/>
                <a:gd name="connsiteY2" fmla="*/ 149066 h 149066"/>
                <a:gd name="connsiteX3" fmla="*/ 0 w 40100"/>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40100" h="149066">
                  <a:moveTo>
                    <a:pt x="0" y="0"/>
                  </a:moveTo>
                  <a:lnTo>
                    <a:pt x="40100" y="0"/>
                  </a:lnTo>
                  <a:lnTo>
                    <a:pt x="40100" y="149066"/>
                  </a:lnTo>
                  <a:lnTo>
                    <a:pt x="0" y="149066"/>
                  </a:lnTo>
                  <a:close/>
                </a:path>
              </a:pathLst>
            </a:custGeom>
            <a:solidFill>
              <a:srgbClr val="92D050"/>
            </a:solidFill>
            <a:ln w="6350" cap="flat">
              <a:solidFill>
                <a:srgbClr val="000000"/>
              </a:solid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AC41B87B-D3F6-45AC-A9F9-F14FBC0C900A}"/>
                </a:ext>
              </a:extLst>
            </p:cNvPr>
            <p:cNvSpPr/>
            <p:nvPr/>
          </p:nvSpPr>
          <p:spPr>
            <a:xfrm>
              <a:off x="3261264" y="2677096"/>
              <a:ext cx="146208" cy="149066"/>
            </a:xfrm>
            <a:custGeom>
              <a:avLst/>
              <a:gdLst>
                <a:gd name="connsiteX0" fmla="*/ 0 w 146208"/>
                <a:gd name="connsiteY0" fmla="*/ 0 h 149066"/>
                <a:gd name="connsiteX1" fmla="*/ 146209 w 146208"/>
                <a:gd name="connsiteY1" fmla="*/ 0 h 149066"/>
                <a:gd name="connsiteX2" fmla="*/ 146209 w 146208"/>
                <a:gd name="connsiteY2" fmla="*/ 149066 h 149066"/>
                <a:gd name="connsiteX3" fmla="*/ 0 w 146208"/>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46208" h="149066">
                  <a:moveTo>
                    <a:pt x="0" y="0"/>
                  </a:moveTo>
                  <a:lnTo>
                    <a:pt x="146209" y="0"/>
                  </a:lnTo>
                  <a:lnTo>
                    <a:pt x="146209" y="149066"/>
                  </a:lnTo>
                  <a:lnTo>
                    <a:pt x="0" y="149066"/>
                  </a:lnTo>
                  <a:close/>
                </a:path>
              </a:pathLst>
            </a:custGeom>
            <a:solidFill>
              <a:srgbClr val="FFC000"/>
            </a:solidFill>
            <a:ln w="6350" cap="flat">
              <a:solidFill>
                <a:srgbClr val="000000"/>
              </a:solid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169FA3AF-DE9E-4056-8F7A-96C779164D4D}"/>
                </a:ext>
              </a:extLst>
            </p:cNvPr>
            <p:cNvSpPr/>
            <p:nvPr/>
          </p:nvSpPr>
          <p:spPr>
            <a:xfrm>
              <a:off x="3040856" y="2677096"/>
              <a:ext cx="220408" cy="149066"/>
            </a:xfrm>
            <a:custGeom>
              <a:avLst/>
              <a:gdLst>
                <a:gd name="connsiteX0" fmla="*/ 0 w 220408"/>
                <a:gd name="connsiteY0" fmla="*/ 0 h 149066"/>
                <a:gd name="connsiteX1" fmla="*/ 220409 w 220408"/>
                <a:gd name="connsiteY1" fmla="*/ 0 h 149066"/>
                <a:gd name="connsiteX2" fmla="*/ 220409 w 220408"/>
                <a:gd name="connsiteY2" fmla="*/ 149066 h 149066"/>
                <a:gd name="connsiteX3" fmla="*/ 0 w 220408"/>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220408" h="149066">
                  <a:moveTo>
                    <a:pt x="0" y="0"/>
                  </a:moveTo>
                  <a:lnTo>
                    <a:pt x="220409" y="0"/>
                  </a:lnTo>
                  <a:lnTo>
                    <a:pt x="220409" y="149066"/>
                  </a:lnTo>
                  <a:lnTo>
                    <a:pt x="0" y="149066"/>
                  </a:lnTo>
                  <a:close/>
                </a:path>
              </a:pathLst>
            </a:custGeom>
            <a:solidFill>
              <a:srgbClr val="002060"/>
            </a:solidFill>
            <a:ln w="6350" cap="flat">
              <a:solidFill>
                <a:srgbClr val="000000"/>
              </a:solid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2AC5156C-B18D-4A3C-A916-62F1B81B49B2}"/>
                </a:ext>
              </a:extLst>
            </p:cNvPr>
            <p:cNvSpPr/>
            <p:nvPr/>
          </p:nvSpPr>
          <p:spPr>
            <a:xfrm>
              <a:off x="3447669" y="2677096"/>
              <a:ext cx="61721" cy="149066"/>
            </a:xfrm>
            <a:custGeom>
              <a:avLst/>
              <a:gdLst>
                <a:gd name="connsiteX0" fmla="*/ 0 w 61721"/>
                <a:gd name="connsiteY0" fmla="*/ 0 h 149066"/>
                <a:gd name="connsiteX1" fmla="*/ 61722 w 61721"/>
                <a:gd name="connsiteY1" fmla="*/ 0 h 149066"/>
                <a:gd name="connsiteX2" fmla="*/ 61722 w 61721"/>
                <a:gd name="connsiteY2" fmla="*/ 149066 h 149066"/>
                <a:gd name="connsiteX3" fmla="*/ 0 w 61721"/>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61721" h="149066">
                  <a:moveTo>
                    <a:pt x="0" y="0"/>
                  </a:moveTo>
                  <a:lnTo>
                    <a:pt x="61722" y="0"/>
                  </a:lnTo>
                  <a:lnTo>
                    <a:pt x="61722" y="149066"/>
                  </a:lnTo>
                  <a:lnTo>
                    <a:pt x="0" y="149066"/>
                  </a:lnTo>
                  <a:close/>
                </a:path>
              </a:pathLst>
            </a:custGeom>
            <a:solidFill>
              <a:srgbClr val="FF9900"/>
            </a:solidFill>
            <a:ln w="6350" cap="flat">
              <a:solidFill>
                <a:srgbClr val="000000"/>
              </a:solid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F2D22918-3B58-409B-8EB1-0EBE3FEED8BE}"/>
                </a:ext>
              </a:extLst>
            </p:cNvPr>
            <p:cNvSpPr/>
            <p:nvPr/>
          </p:nvSpPr>
          <p:spPr>
            <a:xfrm>
              <a:off x="3524726" y="2677096"/>
              <a:ext cx="10286" cy="149066"/>
            </a:xfrm>
            <a:custGeom>
              <a:avLst/>
              <a:gdLst>
                <a:gd name="connsiteX0" fmla="*/ 0 w 10286"/>
                <a:gd name="connsiteY0" fmla="*/ 0 h 149066"/>
                <a:gd name="connsiteX1" fmla="*/ 10287 w 10286"/>
                <a:gd name="connsiteY1" fmla="*/ 0 h 149066"/>
                <a:gd name="connsiteX2" fmla="*/ 10287 w 10286"/>
                <a:gd name="connsiteY2" fmla="*/ 149066 h 149066"/>
                <a:gd name="connsiteX3" fmla="*/ 0 w 10286"/>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0286" h="149066">
                  <a:moveTo>
                    <a:pt x="0" y="0"/>
                  </a:moveTo>
                  <a:lnTo>
                    <a:pt x="10287" y="0"/>
                  </a:lnTo>
                  <a:lnTo>
                    <a:pt x="10287" y="149066"/>
                  </a:lnTo>
                  <a:lnTo>
                    <a:pt x="0" y="149066"/>
                  </a:lnTo>
                  <a:close/>
                </a:path>
              </a:pathLst>
            </a:custGeom>
            <a:solidFill>
              <a:srgbClr val="FFFFB3"/>
            </a:solidFill>
            <a:ln w="6350" cap="flat">
              <a:solidFill>
                <a:srgbClr val="000000"/>
              </a:solid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5A6991A3-DCE8-49F9-9F04-0B1CEBC2700F}"/>
                </a:ext>
              </a:extLst>
            </p:cNvPr>
            <p:cNvSpPr/>
            <p:nvPr/>
          </p:nvSpPr>
          <p:spPr>
            <a:xfrm>
              <a:off x="3509391" y="2677096"/>
              <a:ext cx="15240" cy="149066"/>
            </a:xfrm>
            <a:custGeom>
              <a:avLst/>
              <a:gdLst>
                <a:gd name="connsiteX0" fmla="*/ 0 w 15240"/>
                <a:gd name="connsiteY0" fmla="*/ 0 h 149066"/>
                <a:gd name="connsiteX1" fmla="*/ 15240 w 15240"/>
                <a:gd name="connsiteY1" fmla="*/ 0 h 149066"/>
                <a:gd name="connsiteX2" fmla="*/ 15240 w 15240"/>
                <a:gd name="connsiteY2" fmla="*/ 149066 h 149066"/>
                <a:gd name="connsiteX3" fmla="*/ 0 w 15240"/>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5240" h="149066">
                  <a:moveTo>
                    <a:pt x="0" y="0"/>
                  </a:moveTo>
                  <a:lnTo>
                    <a:pt x="15240" y="0"/>
                  </a:lnTo>
                  <a:lnTo>
                    <a:pt x="15240" y="149066"/>
                  </a:lnTo>
                  <a:lnTo>
                    <a:pt x="0" y="149066"/>
                  </a:lnTo>
                  <a:close/>
                </a:path>
              </a:pathLst>
            </a:custGeom>
            <a:solidFill>
              <a:srgbClr val="00B050"/>
            </a:solidFill>
            <a:ln w="6350" cap="flat">
              <a:solidFill>
                <a:srgbClr val="000000"/>
              </a:solidFill>
              <a:prstDash val="solid"/>
              <a:miter/>
            </a:ln>
          </p:spPr>
          <p:txBody>
            <a:bodyPr rtlCol="0" anchor="ctr"/>
            <a:lstStyle/>
            <a:p>
              <a:endParaRPr lang="en-US" dirty="0"/>
            </a:p>
          </p:txBody>
        </p:sp>
      </p:grpSp>
      <p:grpSp>
        <p:nvGrpSpPr>
          <p:cNvPr id="56" name="Graphic 5">
            <a:extLst>
              <a:ext uri="{FF2B5EF4-FFF2-40B4-BE49-F238E27FC236}">
                <a16:creationId xmlns:a16="http://schemas.microsoft.com/office/drawing/2014/main" id="{212F7BFB-7EC5-41CC-8AB3-EFEC279FE64E}"/>
              </a:ext>
            </a:extLst>
          </p:cNvPr>
          <p:cNvGrpSpPr/>
          <p:nvPr/>
        </p:nvGrpSpPr>
        <p:grpSpPr>
          <a:xfrm>
            <a:off x="1538713" y="3487037"/>
            <a:ext cx="2163435" cy="207226"/>
            <a:chOff x="3040856" y="2927127"/>
            <a:chExt cx="1360265" cy="149066"/>
          </a:xfrm>
          <a:solidFill>
            <a:srgbClr val="7F7F7F"/>
          </a:solidFill>
          <a:effectLst>
            <a:outerShdw blurRad="50800" dist="38100" dir="2700000" algn="tl" rotWithShape="0">
              <a:prstClr val="black">
                <a:alpha val="40000"/>
              </a:prstClr>
            </a:outerShdw>
          </a:effectLst>
        </p:grpSpPr>
        <p:sp>
          <p:nvSpPr>
            <p:cNvPr id="58" name="Freeform: Shape 57">
              <a:extLst>
                <a:ext uri="{FF2B5EF4-FFF2-40B4-BE49-F238E27FC236}">
                  <a16:creationId xmlns:a16="http://schemas.microsoft.com/office/drawing/2014/main" id="{19AC9720-8949-482A-AA5F-D7448656EE9E}"/>
                </a:ext>
              </a:extLst>
            </p:cNvPr>
            <p:cNvSpPr/>
            <p:nvPr/>
          </p:nvSpPr>
          <p:spPr>
            <a:xfrm>
              <a:off x="3593877" y="2927127"/>
              <a:ext cx="9525" cy="149066"/>
            </a:xfrm>
            <a:custGeom>
              <a:avLst/>
              <a:gdLst>
                <a:gd name="connsiteX0" fmla="*/ 0 w 9525"/>
                <a:gd name="connsiteY0" fmla="*/ 0 h 149066"/>
                <a:gd name="connsiteX1" fmla="*/ 9525 w 9525"/>
                <a:gd name="connsiteY1" fmla="*/ 0 h 149066"/>
                <a:gd name="connsiteX2" fmla="*/ 9525 w 9525"/>
                <a:gd name="connsiteY2" fmla="*/ 149066 h 149066"/>
                <a:gd name="connsiteX3" fmla="*/ 0 w 9525"/>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9525" h="149066">
                  <a:moveTo>
                    <a:pt x="0" y="0"/>
                  </a:moveTo>
                  <a:lnTo>
                    <a:pt x="9525" y="0"/>
                  </a:lnTo>
                  <a:lnTo>
                    <a:pt x="9525" y="149066"/>
                  </a:lnTo>
                  <a:lnTo>
                    <a:pt x="0" y="149066"/>
                  </a:lnTo>
                  <a:close/>
                </a:path>
              </a:pathLst>
            </a:custGeom>
            <a:solidFill>
              <a:srgbClr val="FF0000"/>
            </a:solidFill>
            <a:ln w="6350" cap="flat">
              <a:solidFill>
                <a:srgbClr val="000000"/>
              </a:solid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F3EA99B6-2C9D-40DF-A5E2-9790550F1E39}"/>
                </a:ext>
              </a:extLst>
            </p:cNvPr>
            <p:cNvSpPr/>
            <p:nvPr/>
          </p:nvSpPr>
          <p:spPr>
            <a:xfrm>
              <a:off x="3040856" y="2927127"/>
              <a:ext cx="553021" cy="149066"/>
            </a:xfrm>
            <a:custGeom>
              <a:avLst/>
              <a:gdLst>
                <a:gd name="connsiteX0" fmla="*/ 0 w 553021"/>
                <a:gd name="connsiteY0" fmla="*/ 0 h 149066"/>
                <a:gd name="connsiteX1" fmla="*/ 553022 w 553021"/>
                <a:gd name="connsiteY1" fmla="*/ 0 h 149066"/>
                <a:gd name="connsiteX2" fmla="*/ 553022 w 553021"/>
                <a:gd name="connsiteY2" fmla="*/ 149066 h 149066"/>
                <a:gd name="connsiteX3" fmla="*/ 0 w 553021"/>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553021" h="149066">
                  <a:moveTo>
                    <a:pt x="0" y="0"/>
                  </a:moveTo>
                  <a:lnTo>
                    <a:pt x="553022" y="0"/>
                  </a:lnTo>
                  <a:lnTo>
                    <a:pt x="553022" y="149066"/>
                  </a:lnTo>
                  <a:lnTo>
                    <a:pt x="0" y="149066"/>
                  </a:lnTo>
                  <a:close/>
                </a:path>
              </a:pathLst>
            </a:custGeom>
            <a:solidFill>
              <a:srgbClr val="002060"/>
            </a:solidFill>
            <a:ln w="6350" cap="flat">
              <a:solidFill>
                <a:srgbClr val="000000"/>
              </a:solid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74796D35-6B5E-4462-885B-60976B3774A8}"/>
                </a:ext>
              </a:extLst>
            </p:cNvPr>
            <p:cNvSpPr/>
            <p:nvPr/>
          </p:nvSpPr>
          <p:spPr>
            <a:xfrm>
              <a:off x="3603402" y="2927127"/>
              <a:ext cx="787145" cy="149066"/>
            </a:xfrm>
            <a:custGeom>
              <a:avLst/>
              <a:gdLst>
                <a:gd name="connsiteX0" fmla="*/ 0 w 787145"/>
                <a:gd name="connsiteY0" fmla="*/ 0 h 149066"/>
                <a:gd name="connsiteX1" fmla="*/ 787146 w 787145"/>
                <a:gd name="connsiteY1" fmla="*/ 0 h 149066"/>
                <a:gd name="connsiteX2" fmla="*/ 787146 w 787145"/>
                <a:gd name="connsiteY2" fmla="*/ 149066 h 149066"/>
                <a:gd name="connsiteX3" fmla="*/ 0 w 787145"/>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787145" h="149066">
                  <a:moveTo>
                    <a:pt x="0" y="0"/>
                  </a:moveTo>
                  <a:lnTo>
                    <a:pt x="787146" y="0"/>
                  </a:lnTo>
                  <a:lnTo>
                    <a:pt x="787146" y="149066"/>
                  </a:lnTo>
                  <a:lnTo>
                    <a:pt x="0" y="149066"/>
                  </a:lnTo>
                  <a:close/>
                </a:path>
              </a:pathLst>
            </a:custGeom>
            <a:solidFill>
              <a:srgbClr val="00B0F0"/>
            </a:solidFill>
            <a:ln w="6350" cap="flat">
              <a:solidFill>
                <a:srgbClr val="000000"/>
              </a:solid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A017D5AD-B16A-4031-8789-828F94473211}"/>
                </a:ext>
              </a:extLst>
            </p:cNvPr>
            <p:cNvSpPr/>
            <p:nvPr/>
          </p:nvSpPr>
          <p:spPr>
            <a:xfrm>
              <a:off x="4390644" y="2927127"/>
              <a:ext cx="10477" cy="149066"/>
            </a:xfrm>
            <a:custGeom>
              <a:avLst/>
              <a:gdLst>
                <a:gd name="connsiteX0" fmla="*/ 0 w 10477"/>
                <a:gd name="connsiteY0" fmla="*/ 0 h 149066"/>
                <a:gd name="connsiteX1" fmla="*/ 10478 w 10477"/>
                <a:gd name="connsiteY1" fmla="*/ 0 h 149066"/>
                <a:gd name="connsiteX2" fmla="*/ 10478 w 10477"/>
                <a:gd name="connsiteY2" fmla="*/ 149066 h 149066"/>
                <a:gd name="connsiteX3" fmla="*/ 0 w 10477"/>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0477" h="149066">
                  <a:moveTo>
                    <a:pt x="0" y="0"/>
                  </a:moveTo>
                  <a:lnTo>
                    <a:pt x="10478" y="0"/>
                  </a:lnTo>
                  <a:lnTo>
                    <a:pt x="10478" y="149066"/>
                  </a:lnTo>
                  <a:lnTo>
                    <a:pt x="0" y="149066"/>
                  </a:lnTo>
                  <a:close/>
                </a:path>
              </a:pathLst>
            </a:custGeom>
            <a:solidFill>
              <a:srgbClr val="FFFFB3"/>
            </a:solidFill>
            <a:ln w="6350" cap="flat">
              <a:solidFill>
                <a:srgbClr val="000000"/>
              </a:solidFill>
              <a:prstDash val="solid"/>
              <a:miter/>
            </a:ln>
          </p:spPr>
          <p:txBody>
            <a:bodyPr rtlCol="0" anchor="ctr"/>
            <a:lstStyle/>
            <a:p>
              <a:endParaRPr lang="en-US" dirty="0"/>
            </a:p>
          </p:txBody>
        </p:sp>
      </p:grpSp>
      <p:grpSp>
        <p:nvGrpSpPr>
          <p:cNvPr id="62" name="Graphic 5">
            <a:extLst>
              <a:ext uri="{FF2B5EF4-FFF2-40B4-BE49-F238E27FC236}">
                <a16:creationId xmlns:a16="http://schemas.microsoft.com/office/drawing/2014/main" id="{BE5ACA5A-B4B3-438A-9294-B2D34141F6AE}"/>
              </a:ext>
            </a:extLst>
          </p:cNvPr>
          <p:cNvGrpSpPr/>
          <p:nvPr/>
        </p:nvGrpSpPr>
        <p:grpSpPr>
          <a:xfrm>
            <a:off x="1538713" y="3852797"/>
            <a:ext cx="3220688" cy="207226"/>
            <a:chOff x="3040856" y="3175349"/>
            <a:chExt cx="2025015" cy="149066"/>
          </a:xfrm>
          <a:solidFill>
            <a:srgbClr val="7F7F7F"/>
          </a:solidFill>
          <a:effectLst>
            <a:outerShdw blurRad="50800" dist="38100" dir="2700000" algn="tl" rotWithShape="0">
              <a:prstClr val="black">
                <a:alpha val="40000"/>
              </a:prstClr>
            </a:outerShdw>
          </a:effectLst>
        </p:grpSpPr>
        <p:sp>
          <p:nvSpPr>
            <p:cNvPr id="63" name="Freeform: Shape 62">
              <a:extLst>
                <a:ext uri="{FF2B5EF4-FFF2-40B4-BE49-F238E27FC236}">
                  <a16:creationId xmlns:a16="http://schemas.microsoft.com/office/drawing/2014/main" id="{2CEB11BD-A32C-40F3-99F3-65A048F034DB}"/>
                </a:ext>
              </a:extLst>
            </p:cNvPr>
            <p:cNvSpPr/>
            <p:nvPr/>
          </p:nvSpPr>
          <p:spPr>
            <a:xfrm>
              <a:off x="3040856" y="3175349"/>
              <a:ext cx="569976" cy="149066"/>
            </a:xfrm>
            <a:custGeom>
              <a:avLst/>
              <a:gdLst>
                <a:gd name="connsiteX0" fmla="*/ 0 w 569976"/>
                <a:gd name="connsiteY0" fmla="*/ 0 h 149066"/>
                <a:gd name="connsiteX1" fmla="*/ 569976 w 569976"/>
                <a:gd name="connsiteY1" fmla="*/ 0 h 149066"/>
                <a:gd name="connsiteX2" fmla="*/ 569976 w 569976"/>
                <a:gd name="connsiteY2" fmla="*/ 149066 h 149066"/>
                <a:gd name="connsiteX3" fmla="*/ 0 w 569976"/>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569976" h="149066">
                  <a:moveTo>
                    <a:pt x="0" y="0"/>
                  </a:moveTo>
                  <a:lnTo>
                    <a:pt x="569976" y="0"/>
                  </a:lnTo>
                  <a:lnTo>
                    <a:pt x="569976" y="149066"/>
                  </a:lnTo>
                  <a:lnTo>
                    <a:pt x="0" y="149066"/>
                  </a:lnTo>
                  <a:close/>
                </a:path>
              </a:pathLst>
            </a:custGeom>
            <a:solidFill>
              <a:srgbClr val="002060"/>
            </a:solidFill>
            <a:ln w="6350" cap="flat">
              <a:solidFill>
                <a:srgbClr val="000000"/>
              </a:solid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810FB33E-5210-424E-ADC3-40586158D0A0}"/>
                </a:ext>
              </a:extLst>
            </p:cNvPr>
            <p:cNvSpPr/>
            <p:nvPr/>
          </p:nvSpPr>
          <p:spPr>
            <a:xfrm>
              <a:off x="3692937" y="3175349"/>
              <a:ext cx="155638" cy="149066"/>
            </a:xfrm>
            <a:custGeom>
              <a:avLst/>
              <a:gdLst>
                <a:gd name="connsiteX0" fmla="*/ 0 w 155638"/>
                <a:gd name="connsiteY0" fmla="*/ 0 h 149066"/>
                <a:gd name="connsiteX1" fmla="*/ 155638 w 155638"/>
                <a:gd name="connsiteY1" fmla="*/ 0 h 149066"/>
                <a:gd name="connsiteX2" fmla="*/ 155638 w 155638"/>
                <a:gd name="connsiteY2" fmla="*/ 149066 h 149066"/>
                <a:gd name="connsiteX3" fmla="*/ 0 w 155638"/>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55638" h="149066">
                  <a:moveTo>
                    <a:pt x="0" y="0"/>
                  </a:moveTo>
                  <a:lnTo>
                    <a:pt x="155638" y="0"/>
                  </a:lnTo>
                  <a:lnTo>
                    <a:pt x="155638" y="149066"/>
                  </a:lnTo>
                  <a:lnTo>
                    <a:pt x="0" y="149066"/>
                  </a:lnTo>
                  <a:close/>
                </a:path>
              </a:pathLst>
            </a:custGeom>
            <a:solidFill>
              <a:srgbClr val="0066FF"/>
            </a:solidFill>
            <a:ln w="6350" cap="flat">
              <a:solidFill>
                <a:srgbClr val="000000"/>
              </a:solidFill>
              <a:prstDash val="solid"/>
              <a:miter/>
            </a:ln>
          </p:spPr>
          <p:txBody>
            <a:bodyPr rtlCol="0" anchor="ctr"/>
            <a:lstStyle/>
            <a:p>
              <a:endParaRPr lang="en-US" dirty="0"/>
            </a:p>
          </p:txBody>
        </p:sp>
        <p:sp>
          <p:nvSpPr>
            <p:cNvPr id="65" name="Freeform: Shape 64">
              <a:extLst>
                <a:ext uri="{FF2B5EF4-FFF2-40B4-BE49-F238E27FC236}">
                  <a16:creationId xmlns:a16="http://schemas.microsoft.com/office/drawing/2014/main" id="{06805DBA-8CF1-4C1F-B7E4-66F0CDABE2CB}"/>
                </a:ext>
              </a:extLst>
            </p:cNvPr>
            <p:cNvSpPr/>
            <p:nvPr/>
          </p:nvSpPr>
          <p:spPr>
            <a:xfrm>
              <a:off x="3848671" y="3175349"/>
              <a:ext cx="1097756" cy="149066"/>
            </a:xfrm>
            <a:custGeom>
              <a:avLst/>
              <a:gdLst>
                <a:gd name="connsiteX0" fmla="*/ 0 w 1097756"/>
                <a:gd name="connsiteY0" fmla="*/ 0 h 149066"/>
                <a:gd name="connsiteX1" fmla="*/ 1097756 w 1097756"/>
                <a:gd name="connsiteY1" fmla="*/ 0 h 149066"/>
                <a:gd name="connsiteX2" fmla="*/ 1097756 w 1097756"/>
                <a:gd name="connsiteY2" fmla="*/ 149066 h 149066"/>
                <a:gd name="connsiteX3" fmla="*/ 0 w 1097756"/>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097756" h="149066">
                  <a:moveTo>
                    <a:pt x="0" y="0"/>
                  </a:moveTo>
                  <a:lnTo>
                    <a:pt x="1097756" y="0"/>
                  </a:lnTo>
                  <a:lnTo>
                    <a:pt x="1097756" y="149066"/>
                  </a:lnTo>
                  <a:lnTo>
                    <a:pt x="0" y="149066"/>
                  </a:lnTo>
                  <a:close/>
                </a:path>
              </a:pathLst>
            </a:custGeom>
            <a:solidFill>
              <a:srgbClr val="FF0000"/>
            </a:solidFill>
            <a:ln w="6350" cap="flat">
              <a:solidFill>
                <a:srgbClr val="000000"/>
              </a:solid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0956D1CD-907A-4A38-B60F-7C0789414679}"/>
                </a:ext>
              </a:extLst>
            </p:cNvPr>
            <p:cNvSpPr/>
            <p:nvPr/>
          </p:nvSpPr>
          <p:spPr>
            <a:xfrm>
              <a:off x="3610832" y="3175349"/>
              <a:ext cx="82200" cy="149066"/>
            </a:xfrm>
            <a:custGeom>
              <a:avLst/>
              <a:gdLst>
                <a:gd name="connsiteX0" fmla="*/ 0 w 82200"/>
                <a:gd name="connsiteY0" fmla="*/ 0 h 149066"/>
                <a:gd name="connsiteX1" fmla="*/ 82201 w 82200"/>
                <a:gd name="connsiteY1" fmla="*/ 0 h 149066"/>
                <a:gd name="connsiteX2" fmla="*/ 82201 w 82200"/>
                <a:gd name="connsiteY2" fmla="*/ 149066 h 149066"/>
                <a:gd name="connsiteX3" fmla="*/ 0 w 82200"/>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82200" h="149066">
                  <a:moveTo>
                    <a:pt x="0" y="0"/>
                  </a:moveTo>
                  <a:lnTo>
                    <a:pt x="82201" y="0"/>
                  </a:lnTo>
                  <a:lnTo>
                    <a:pt x="82201" y="149066"/>
                  </a:lnTo>
                  <a:lnTo>
                    <a:pt x="0" y="149066"/>
                  </a:lnTo>
                  <a:close/>
                </a:path>
              </a:pathLst>
            </a:custGeom>
            <a:solidFill>
              <a:srgbClr val="FFC000"/>
            </a:solidFill>
            <a:ln w="6350" cap="flat">
              <a:solidFill>
                <a:srgbClr val="000000"/>
              </a:solidFill>
              <a:prstDash val="solid"/>
              <a:miter/>
            </a:ln>
          </p:spPr>
          <p:txBody>
            <a:bodyPr rtlCol="0" anchor="ctr"/>
            <a:lstStyle/>
            <a:p>
              <a:endParaRPr lang="en-US" dirty="0"/>
            </a:p>
          </p:txBody>
        </p:sp>
        <p:sp>
          <p:nvSpPr>
            <p:cNvPr id="173" name="Freeform: Shape 172">
              <a:extLst>
                <a:ext uri="{FF2B5EF4-FFF2-40B4-BE49-F238E27FC236}">
                  <a16:creationId xmlns:a16="http://schemas.microsoft.com/office/drawing/2014/main" id="{CF07BE68-310F-4B10-A430-A59A6076F3F7}"/>
                </a:ext>
              </a:extLst>
            </p:cNvPr>
            <p:cNvSpPr/>
            <p:nvPr/>
          </p:nvSpPr>
          <p:spPr>
            <a:xfrm>
              <a:off x="5056346" y="3175349"/>
              <a:ext cx="9525" cy="149066"/>
            </a:xfrm>
            <a:custGeom>
              <a:avLst/>
              <a:gdLst>
                <a:gd name="connsiteX0" fmla="*/ 0 w 9525"/>
                <a:gd name="connsiteY0" fmla="*/ 0 h 149066"/>
                <a:gd name="connsiteX1" fmla="*/ 9525 w 9525"/>
                <a:gd name="connsiteY1" fmla="*/ 0 h 149066"/>
                <a:gd name="connsiteX2" fmla="*/ 9525 w 9525"/>
                <a:gd name="connsiteY2" fmla="*/ 149066 h 149066"/>
                <a:gd name="connsiteX3" fmla="*/ 0 w 9525"/>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9525" h="149066">
                  <a:moveTo>
                    <a:pt x="0" y="0"/>
                  </a:moveTo>
                  <a:lnTo>
                    <a:pt x="9525" y="0"/>
                  </a:lnTo>
                  <a:lnTo>
                    <a:pt x="9525" y="149066"/>
                  </a:lnTo>
                  <a:lnTo>
                    <a:pt x="0" y="149066"/>
                  </a:lnTo>
                  <a:close/>
                </a:path>
              </a:pathLst>
            </a:custGeom>
            <a:solidFill>
              <a:srgbClr val="00ADA1"/>
            </a:solidFill>
            <a:ln w="6350" cap="flat">
              <a:solidFill>
                <a:srgbClr val="000000"/>
              </a:solidFill>
              <a:prstDash val="solid"/>
              <a:miter/>
            </a:ln>
          </p:spPr>
          <p:txBody>
            <a:bodyPr rtlCol="0" anchor="ctr"/>
            <a:lstStyle/>
            <a:p>
              <a:endParaRPr lang="en-US" dirty="0"/>
            </a:p>
          </p:txBody>
        </p:sp>
        <p:sp>
          <p:nvSpPr>
            <p:cNvPr id="174" name="Freeform: Shape 173">
              <a:extLst>
                <a:ext uri="{FF2B5EF4-FFF2-40B4-BE49-F238E27FC236}">
                  <a16:creationId xmlns:a16="http://schemas.microsoft.com/office/drawing/2014/main" id="{4B0DD5A3-4393-44E5-8C3B-FC3DD7B5D521}"/>
                </a:ext>
              </a:extLst>
            </p:cNvPr>
            <p:cNvSpPr/>
            <p:nvPr/>
          </p:nvSpPr>
          <p:spPr>
            <a:xfrm>
              <a:off x="4946427" y="3175349"/>
              <a:ext cx="88677" cy="149066"/>
            </a:xfrm>
            <a:custGeom>
              <a:avLst/>
              <a:gdLst>
                <a:gd name="connsiteX0" fmla="*/ 0 w 88677"/>
                <a:gd name="connsiteY0" fmla="*/ 0 h 149066"/>
                <a:gd name="connsiteX1" fmla="*/ 88678 w 88677"/>
                <a:gd name="connsiteY1" fmla="*/ 0 h 149066"/>
                <a:gd name="connsiteX2" fmla="*/ 88678 w 88677"/>
                <a:gd name="connsiteY2" fmla="*/ 149066 h 149066"/>
                <a:gd name="connsiteX3" fmla="*/ 0 w 88677"/>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88677" h="149066">
                  <a:moveTo>
                    <a:pt x="0" y="0"/>
                  </a:moveTo>
                  <a:lnTo>
                    <a:pt x="88678" y="0"/>
                  </a:lnTo>
                  <a:lnTo>
                    <a:pt x="88678" y="149066"/>
                  </a:lnTo>
                  <a:lnTo>
                    <a:pt x="0" y="149066"/>
                  </a:lnTo>
                  <a:close/>
                </a:path>
              </a:pathLst>
            </a:custGeom>
            <a:solidFill>
              <a:srgbClr val="FF9900"/>
            </a:solidFill>
            <a:ln w="6350" cap="flat">
              <a:solidFill>
                <a:srgbClr val="000000"/>
              </a:solidFill>
              <a:prstDash val="solid"/>
              <a:miter/>
            </a:ln>
          </p:spPr>
          <p:txBody>
            <a:bodyPr rtlCol="0" anchor="ctr"/>
            <a:lstStyle/>
            <a:p>
              <a:endParaRPr lang="en-US" dirty="0"/>
            </a:p>
          </p:txBody>
        </p:sp>
        <p:sp>
          <p:nvSpPr>
            <p:cNvPr id="175" name="Freeform: Shape 174">
              <a:extLst>
                <a:ext uri="{FF2B5EF4-FFF2-40B4-BE49-F238E27FC236}">
                  <a16:creationId xmlns:a16="http://schemas.microsoft.com/office/drawing/2014/main" id="{8FBB560A-DBD0-480F-9D62-128CFC6AA339}"/>
                </a:ext>
              </a:extLst>
            </p:cNvPr>
            <p:cNvSpPr/>
            <p:nvPr/>
          </p:nvSpPr>
          <p:spPr>
            <a:xfrm>
              <a:off x="5035105" y="3175349"/>
              <a:ext cx="21336" cy="149066"/>
            </a:xfrm>
            <a:custGeom>
              <a:avLst/>
              <a:gdLst>
                <a:gd name="connsiteX0" fmla="*/ 0 w 21336"/>
                <a:gd name="connsiteY0" fmla="*/ 0 h 149066"/>
                <a:gd name="connsiteX1" fmla="*/ 21336 w 21336"/>
                <a:gd name="connsiteY1" fmla="*/ 0 h 149066"/>
                <a:gd name="connsiteX2" fmla="*/ 21336 w 21336"/>
                <a:gd name="connsiteY2" fmla="*/ 149066 h 149066"/>
                <a:gd name="connsiteX3" fmla="*/ 0 w 21336"/>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21336" h="149066">
                  <a:moveTo>
                    <a:pt x="0" y="0"/>
                  </a:moveTo>
                  <a:lnTo>
                    <a:pt x="21336" y="0"/>
                  </a:lnTo>
                  <a:lnTo>
                    <a:pt x="21336" y="149066"/>
                  </a:lnTo>
                  <a:lnTo>
                    <a:pt x="0" y="149066"/>
                  </a:lnTo>
                  <a:close/>
                </a:path>
              </a:pathLst>
            </a:custGeom>
            <a:solidFill>
              <a:srgbClr val="00B050"/>
            </a:solidFill>
            <a:ln w="6350" cap="flat">
              <a:solidFill>
                <a:srgbClr val="000000"/>
              </a:solidFill>
              <a:prstDash val="solid"/>
              <a:miter/>
            </a:ln>
          </p:spPr>
          <p:txBody>
            <a:bodyPr rtlCol="0" anchor="ctr"/>
            <a:lstStyle/>
            <a:p>
              <a:endParaRPr lang="en-US" dirty="0"/>
            </a:p>
          </p:txBody>
        </p:sp>
      </p:grpSp>
      <p:grpSp>
        <p:nvGrpSpPr>
          <p:cNvPr id="176" name="Graphic 5">
            <a:extLst>
              <a:ext uri="{FF2B5EF4-FFF2-40B4-BE49-F238E27FC236}">
                <a16:creationId xmlns:a16="http://schemas.microsoft.com/office/drawing/2014/main" id="{9CDE4862-C794-47E6-8AE3-B27B73DD2A9A}"/>
              </a:ext>
            </a:extLst>
          </p:cNvPr>
          <p:cNvGrpSpPr/>
          <p:nvPr/>
        </p:nvGrpSpPr>
        <p:grpSpPr>
          <a:xfrm>
            <a:off x="1551586" y="4247968"/>
            <a:ext cx="4873752" cy="207226"/>
            <a:chOff x="3040856" y="3429285"/>
            <a:chExt cx="3064383" cy="149066"/>
          </a:xfrm>
          <a:solidFill>
            <a:srgbClr val="7F7F7F"/>
          </a:solidFill>
          <a:effectLst>
            <a:outerShdw blurRad="50800" dist="38100" dir="2700000" algn="tl" rotWithShape="0">
              <a:prstClr val="black">
                <a:alpha val="40000"/>
              </a:prstClr>
            </a:outerShdw>
          </a:effectLst>
        </p:grpSpPr>
        <p:sp>
          <p:nvSpPr>
            <p:cNvPr id="177" name="Freeform: Shape 176">
              <a:extLst>
                <a:ext uri="{FF2B5EF4-FFF2-40B4-BE49-F238E27FC236}">
                  <a16:creationId xmlns:a16="http://schemas.microsoft.com/office/drawing/2014/main" id="{B887D42B-4A0F-41F2-B5D5-BA9D2445A6D4}"/>
                </a:ext>
              </a:extLst>
            </p:cNvPr>
            <p:cNvSpPr/>
            <p:nvPr/>
          </p:nvSpPr>
          <p:spPr>
            <a:xfrm>
              <a:off x="4626959" y="3429285"/>
              <a:ext cx="48482" cy="149066"/>
            </a:xfrm>
            <a:custGeom>
              <a:avLst/>
              <a:gdLst>
                <a:gd name="connsiteX0" fmla="*/ 0 w 48482"/>
                <a:gd name="connsiteY0" fmla="*/ 0 h 149066"/>
                <a:gd name="connsiteX1" fmla="*/ 48482 w 48482"/>
                <a:gd name="connsiteY1" fmla="*/ 0 h 149066"/>
                <a:gd name="connsiteX2" fmla="*/ 48482 w 48482"/>
                <a:gd name="connsiteY2" fmla="*/ 149066 h 149066"/>
                <a:gd name="connsiteX3" fmla="*/ 0 w 48482"/>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48482" h="149066">
                  <a:moveTo>
                    <a:pt x="0" y="0"/>
                  </a:moveTo>
                  <a:lnTo>
                    <a:pt x="48482" y="0"/>
                  </a:lnTo>
                  <a:lnTo>
                    <a:pt x="48482" y="149066"/>
                  </a:lnTo>
                  <a:lnTo>
                    <a:pt x="0" y="149066"/>
                  </a:lnTo>
                  <a:close/>
                </a:path>
              </a:pathLst>
            </a:custGeom>
            <a:solidFill>
              <a:srgbClr val="FFC000"/>
            </a:solidFill>
            <a:ln w="6350" cap="flat">
              <a:solidFill>
                <a:srgbClr val="000000"/>
              </a:solidFill>
              <a:prstDash val="solid"/>
              <a:miter/>
            </a:ln>
          </p:spPr>
          <p:txBody>
            <a:bodyPr rtlCol="0" anchor="ctr"/>
            <a:lstStyle/>
            <a:p>
              <a:endParaRPr lang="en-US" dirty="0"/>
            </a:p>
          </p:txBody>
        </p:sp>
        <p:sp>
          <p:nvSpPr>
            <p:cNvPr id="178" name="Freeform: Shape 177">
              <a:extLst>
                <a:ext uri="{FF2B5EF4-FFF2-40B4-BE49-F238E27FC236}">
                  <a16:creationId xmlns:a16="http://schemas.microsoft.com/office/drawing/2014/main" id="{243A38FD-955C-466D-8CFC-10047F96303E}"/>
                </a:ext>
              </a:extLst>
            </p:cNvPr>
            <p:cNvSpPr/>
            <p:nvPr/>
          </p:nvSpPr>
          <p:spPr>
            <a:xfrm>
              <a:off x="3040856" y="3429285"/>
              <a:ext cx="1586103" cy="149066"/>
            </a:xfrm>
            <a:custGeom>
              <a:avLst/>
              <a:gdLst>
                <a:gd name="connsiteX0" fmla="*/ 0 w 1586103"/>
                <a:gd name="connsiteY0" fmla="*/ 0 h 149066"/>
                <a:gd name="connsiteX1" fmla="*/ 1586103 w 1586103"/>
                <a:gd name="connsiteY1" fmla="*/ 0 h 149066"/>
                <a:gd name="connsiteX2" fmla="*/ 1586103 w 1586103"/>
                <a:gd name="connsiteY2" fmla="*/ 149066 h 149066"/>
                <a:gd name="connsiteX3" fmla="*/ 0 w 1586103"/>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586103" h="149066">
                  <a:moveTo>
                    <a:pt x="0" y="0"/>
                  </a:moveTo>
                  <a:lnTo>
                    <a:pt x="1586103" y="0"/>
                  </a:lnTo>
                  <a:lnTo>
                    <a:pt x="1586103" y="149066"/>
                  </a:lnTo>
                  <a:lnTo>
                    <a:pt x="0" y="149066"/>
                  </a:lnTo>
                  <a:close/>
                </a:path>
              </a:pathLst>
            </a:custGeom>
            <a:solidFill>
              <a:srgbClr val="002060"/>
            </a:solidFill>
            <a:ln w="6350" cap="flat">
              <a:solidFill>
                <a:srgbClr val="000000"/>
              </a:solidFill>
              <a:prstDash val="solid"/>
              <a:miter/>
            </a:ln>
          </p:spPr>
          <p:txBody>
            <a:bodyPr rtlCol="0" anchor="ctr"/>
            <a:lstStyle/>
            <a:p>
              <a:endParaRPr lang="en-US" dirty="0"/>
            </a:p>
          </p:txBody>
        </p:sp>
        <p:sp>
          <p:nvSpPr>
            <p:cNvPr id="179" name="Freeform: Shape 178">
              <a:extLst>
                <a:ext uri="{FF2B5EF4-FFF2-40B4-BE49-F238E27FC236}">
                  <a16:creationId xmlns:a16="http://schemas.microsoft.com/office/drawing/2014/main" id="{917D2886-2F04-4F2F-8827-9F16A8C8CEB4}"/>
                </a:ext>
              </a:extLst>
            </p:cNvPr>
            <p:cNvSpPr/>
            <p:nvPr/>
          </p:nvSpPr>
          <p:spPr>
            <a:xfrm>
              <a:off x="4675346" y="3429285"/>
              <a:ext cx="158114" cy="149066"/>
            </a:xfrm>
            <a:custGeom>
              <a:avLst/>
              <a:gdLst>
                <a:gd name="connsiteX0" fmla="*/ 0 w 158114"/>
                <a:gd name="connsiteY0" fmla="*/ 0 h 149066"/>
                <a:gd name="connsiteX1" fmla="*/ 158115 w 158114"/>
                <a:gd name="connsiteY1" fmla="*/ 0 h 149066"/>
                <a:gd name="connsiteX2" fmla="*/ 158115 w 158114"/>
                <a:gd name="connsiteY2" fmla="*/ 149066 h 149066"/>
                <a:gd name="connsiteX3" fmla="*/ 0 w 158114"/>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58114" h="149066">
                  <a:moveTo>
                    <a:pt x="0" y="0"/>
                  </a:moveTo>
                  <a:lnTo>
                    <a:pt x="158115" y="0"/>
                  </a:lnTo>
                  <a:lnTo>
                    <a:pt x="158115" y="149066"/>
                  </a:lnTo>
                  <a:lnTo>
                    <a:pt x="0" y="149066"/>
                  </a:lnTo>
                  <a:close/>
                </a:path>
              </a:pathLst>
            </a:custGeom>
            <a:solidFill>
              <a:srgbClr val="0066FF"/>
            </a:solidFill>
            <a:ln w="6350" cap="flat">
              <a:solidFill>
                <a:srgbClr val="000000"/>
              </a:solidFill>
              <a:prstDash val="solid"/>
              <a:miter/>
            </a:ln>
          </p:spPr>
          <p:txBody>
            <a:bodyPr rtlCol="0" anchor="ctr"/>
            <a:lstStyle/>
            <a:p>
              <a:endParaRPr lang="en-US" dirty="0"/>
            </a:p>
          </p:txBody>
        </p:sp>
        <p:sp>
          <p:nvSpPr>
            <p:cNvPr id="180" name="Freeform: Shape 179">
              <a:extLst>
                <a:ext uri="{FF2B5EF4-FFF2-40B4-BE49-F238E27FC236}">
                  <a16:creationId xmlns:a16="http://schemas.microsoft.com/office/drawing/2014/main" id="{57D4FF4F-2D34-4D2C-A721-F114AD942E5C}"/>
                </a:ext>
              </a:extLst>
            </p:cNvPr>
            <p:cNvSpPr/>
            <p:nvPr/>
          </p:nvSpPr>
          <p:spPr>
            <a:xfrm>
              <a:off x="6053613" y="3429285"/>
              <a:ext cx="51625" cy="149066"/>
            </a:xfrm>
            <a:custGeom>
              <a:avLst/>
              <a:gdLst>
                <a:gd name="connsiteX0" fmla="*/ 0 w 51625"/>
                <a:gd name="connsiteY0" fmla="*/ 0 h 149066"/>
                <a:gd name="connsiteX1" fmla="*/ 51626 w 51625"/>
                <a:gd name="connsiteY1" fmla="*/ 0 h 149066"/>
                <a:gd name="connsiteX2" fmla="*/ 51626 w 51625"/>
                <a:gd name="connsiteY2" fmla="*/ 149066 h 149066"/>
                <a:gd name="connsiteX3" fmla="*/ 0 w 51625"/>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51625" h="149066">
                  <a:moveTo>
                    <a:pt x="0" y="0"/>
                  </a:moveTo>
                  <a:lnTo>
                    <a:pt x="51626" y="0"/>
                  </a:lnTo>
                  <a:lnTo>
                    <a:pt x="51626" y="149066"/>
                  </a:lnTo>
                  <a:lnTo>
                    <a:pt x="0" y="149066"/>
                  </a:lnTo>
                  <a:close/>
                </a:path>
              </a:pathLst>
            </a:custGeom>
            <a:solidFill>
              <a:srgbClr val="00ADA1"/>
            </a:solidFill>
            <a:ln w="6350" cap="flat">
              <a:solidFill>
                <a:srgbClr val="000000"/>
              </a:solidFill>
              <a:prstDash val="solid"/>
              <a:miter/>
            </a:ln>
          </p:spPr>
          <p:txBody>
            <a:bodyPr rtlCol="0" anchor="ctr"/>
            <a:lstStyle/>
            <a:p>
              <a:endParaRPr lang="en-US" dirty="0"/>
            </a:p>
          </p:txBody>
        </p:sp>
        <p:sp>
          <p:nvSpPr>
            <p:cNvPr id="181" name="Freeform: Shape 180">
              <a:extLst>
                <a:ext uri="{FF2B5EF4-FFF2-40B4-BE49-F238E27FC236}">
                  <a16:creationId xmlns:a16="http://schemas.microsoft.com/office/drawing/2014/main" id="{56F418F2-9832-4897-B48B-4FA234432D1E}"/>
                </a:ext>
              </a:extLst>
            </p:cNvPr>
            <p:cNvSpPr/>
            <p:nvPr/>
          </p:nvSpPr>
          <p:spPr>
            <a:xfrm>
              <a:off x="4833461" y="3429285"/>
              <a:ext cx="1095756" cy="149066"/>
            </a:xfrm>
            <a:custGeom>
              <a:avLst/>
              <a:gdLst>
                <a:gd name="connsiteX0" fmla="*/ 0 w 1095756"/>
                <a:gd name="connsiteY0" fmla="*/ 0 h 149066"/>
                <a:gd name="connsiteX1" fmla="*/ 1095756 w 1095756"/>
                <a:gd name="connsiteY1" fmla="*/ 0 h 149066"/>
                <a:gd name="connsiteX2" fmla="*/ 1095756 w 1095756"/>
                <a:gd name="connsiteY2" fmla="*/ 149066 h 149066"/>
                <a:gd name="connsiteX3" fmla="*/ 0 w 1095756"/>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095756" h="149066">
                  <a:moveTo>
                    <a:pt x="0" y="0"/>
                  </a:moveTo>
                  <a:lnTo>
                    <a:pt x="1095756" y="0"/>
                  </a:lnTo>
                  <a:lnTo>
                    <a:pt x="1095756" y="149066"/>
                  </a:lnTo>
                  <a:lnTo>
                    <a:pt x="0" y="149066"/>
                  </a:lnTo>
                  <a:close/>
                </a:path>
              </a:pathLst>
            </a:custGeom>
            <a:solidFill>
              <a:srgbClr val="FF0000"/>
            </a:solidFill>
            <a:ln w="6350" cap="flat">
              <a:solidFill>
                <a:srgbClr val="000000"/>
              </a:solidFill>
              <a:prstDash val="solid"/>
              <a:miter/>
            </a:ln>
          </p:spPr>
          <p:txBody>
            <a:bodyPr rtlCol="0" anchor="ctr"/>
            <a:lstStyle/>
            <a:p>
              <a:endParaRPr lang="en-US" dirty="0"/>
            </a:p>
          </p:txBody>
        </p:sp>
        <p:sp>
          <p:nvSpPr>
            <p:cNvPr id="182" name="Freeform: Shape 181">
              <a:extLst>
                <a:ext uri="{FF2B5EF4-FFF2-40B4-BE49-F238E27FC236}">
                  <a16:creationId xmlns:a16="http://schemas.microsoft.com/office/drawing/2014/main" id="{07B0E52C-5D94-4286-82F5-00487BA630A8}"/>
                </a:ext>
              </a:extLst>
            </p:cNvPr>
            <p:cNvSpPr/>
            <p:nvPr/>
          </p:nvSpPr>
          <p:spPr>
            <a:xfrm>
              <a:off x="6034087" y="3429285"/>
              <a:ext cx="19526" cy="149066"/>
            </a:xfrm>
            <a:custGeom>
              <a:avLst/>
              <a:gdLst>
                <a:gd name="connsiteX0" fmla="*/ 0 w 19526"/>
                <a:gd name="connsiteY0" fmla="*/ 0 h 149066"/>
                <a:gd name="connsiteX1" fmla="*/ 19526 w 19526"/>
                <a:gd name="connsiteY1" fmla="*/ 0 h 149066"/>
                <a:gd name="connsiteX2" fmla="*/ 19526 w 19526"/>
                <a:gd name="connsiteY2" fmla="*/ 149066 h 149066"/>
                <a:gd name="connsiteX3" fmla="*/ 0 w 19526"/>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9526" h="149066">
                  <a:moveTo>
                    <a:pt x="0" y="0"/>
                  </a:moveTo>
                  <a:lnTo>
                    <a:pt x="19526" y="0"/>
                  </a:lnTo>
                  <a:lnTo>
                    <a:pt x="19526" y="149066"/>
                  </a:lnTo>
                  <a:lnTo>
                    <a:pt x="0" y="149066"/>
                  </a:lnTo>
                  <a:close/>
                </a:path>
              </a:pathLst>
            </a:custGeom>
            <a:solidFill>
              <a:srgbClr val="00B050"/>
            </a:solidFill>
            <a:ln w="6350" cap="flat">
              <a:solidFill>
                <a:srgbClr val="000000"/>
              </a:solidFill>
              <a:prstDash val="solid"/>
              <a:miter/>
            </a:ln>
          </p:spPr>
          <p:txBody>
            <a:bodyPr rtlCol="0" anchor="ctr"/>
            <a:lstStyle/>
            <a:p>
              <a:endParaRPr lang="en-US" dirty="0"/>
            </a:p>
          </p:txBody>
        </p:sp>
        <p:sp>
          <p:nvSpPr>
            <p:cNvPr id="183" name="Freeform: Shape 182">
              <a:extLst>
                <a:ext uri="{FF2B5EF4-FFF2-40B4-BE49-F238E27FC236}">
                  <a16:creationId xmlns:a16="http://schemas.microsoft.com/office/drawing/2014/main" id="{29A3B060-980C-49D9-9B86-FA9AB6E9F98C}"/>
                </a:ext>
              </a:extLst>
            </p:cNvPr>
            <p:cNvSpPr/>
            <p:nvPr/>
          </p:nvSpPr>
          <p:spPr>
            <a:xfrm>
              <a:off x="5929312" y="3429285"/>
              <a:ext cx="104775" cy="149066"/>
            </a:xfrm>
            <a:custGeom>
              <a:avLst/>
              <a:gdLst>
                <a:gd name="connsiteX0" fmla="*/ 0 w 104775"/>
                <a:gd name="connsiteY0" fmla="*/ 0 h 149066"/>
                <a:gd name="connsiteX1" fmla="*/ 104775 w 104775"/>
                <a:gd name="connsiteY1" fmla="*/ 0 h 149066"/>
                <a:gd name="connsiteX2" fmla="*/ 104775 w 104775"/>
                <a:gd name="connsiteY2" fmla="*/ 149066 h 149066"/>
                <a:gd name="connsiteX3" fmla="*/ 0 w 104775"/>
                <a:gd name="connsiteY3" fmla="*/ 149066 h 149066"/>
              </a:gdLst>
              <a:ahLst/>
              <a:cxnLst>
                <a:cxn ang="0">
                  <a:pos x="connsiteX0" y="connsiteY0"/>
                </a:cxn>
                <a:cxn ang="0">
                  <a:pos x="connsiteX1" y="connsiteY1"/>
                </a:cxn>
                <a:cxn ang="0">
                  <a:pos x="connsiteX2" y="connsiteY2"/>
                </a:cxn>
                <a:cxn ang="0">
                  <a:pos x="connsiteX3" y="connsiteY3"/>
                </a:cxn>
              </a:cxnLst>
              <a:rect l="l" t="t" r="r" b="b"/>
              <a:pathLst>
                <a:path w="104775" h="149066">
                  <a:moveTo>
                    <a:pt x="0" y="0"/>
                  </a:moveTo>
                  <a:lnTo>
                    <a:pt x="104775" y="0"/>
                  </a:lnTo>
                  <a:lnTo>
                    <a:pt x="104775" y="149066"/>
                  </a:lnTo>
                  <a:lnTo>
                    <a:pt x="0" y="149066"/>
                  </a:lnTo>
                  <a:close/>
                </a:path>
              </a:pathLst>
            </a:custGeom>
            <a:solidFill>
              <a:srgbClr val="FF9900"/>
            </a:solidFill>
            <a:ln w="6350" cap="flat">
              <a:solidFill>
                <a:srgbClr val="000000"/>
              </a:solidFill>
              <a:prstDash val="solid"/>
              <a:miter/>
            </a:ln>
          </p:spPr>
          <p:txBody>
            <a:bodyPr rtlCol="0" anchor="ctr"/>
            <a:lstStyle/>
            <a:p>
              <a:endParaRPr lang="en-US" dirty="0"/>
            </a:p>
          </p:txBody>
        </p:sp>
      </p:grpSp>
      <p:sp>
        <p:nvSpPr>
          <p:cNvPr id="267" name="TextBox 136">
            <a:extLst>
              <a:ext uri="{FF2B5EF4-FFF2-40B4-BE49-F238E27FC236}">
                <a16:creationId xmlns:a16="http://schemas.microsoft.com/office/drawing/2014/main" id="{B9E92C33-FF99-41DA-A776-765751664C65}"/>
              </a:ext>
            </a:extLst>
          </p:cNvPr>
          <p:cNvSpPr txBox="1">
            <a:spLocks noChangeArrowheads="1"/>
          </p:cNvSpPr>
          <p:nvPr/>
        </p:nvSpPr>
        <p:spPr bwMode="auto">
          <a:xfrm>
            <a:off x="3940562" y="2817966"/>
            <a:ext cx="3077908" cy="830997"/>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spcBef>
                <a:spcPts val="600"/>
              </a:spcBef>
              <a:spcAft>
                <a:spcPct val="0"/>
              </a:spcAft>
              <a:buClrTx/>
              <a:buSzTx/>
              <a:buFontTx/>
              <a:buNone/>
              <a:tabLst/>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Solar and Wind are ~ 500% more mineral-intensive than conventional fuels</a:t>
            </a:r>
            <a:endParaRPr kumimoji="0" lang="en-US" b="1" i="1" u="none" strike="noStrike" kern="120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
        <p:nvSpPr>
          <p:cNvPr id="158" name="TextBox 136">
            <a:extLst>
              <a:ext uri="{FF2B5EF4-FFF2-40B4-BE49-F238E27FC236}">
                <a16:creationId xmlns:a16="http://schemas.microsoft.com/office/drawing/2014/main" id="{214E0235-5A7E-4DA5-9097-2D995A75114B}"/>
              </a:ext>
            </a:extLst>
          </p:cNvPr>
          <p:cNvSpPr txBox="1">
            <a:spLocks noChangeArrowheads="1"/>
          </p:cNvSpPr>
          <p:nvPr/>
        </p:nvSpPr>
        <p:spPr bwMode="auto">
          <a:xfrm>
            <a:off x="2286000" y="1192637"/>
            <a:ext cx="5110319" cy="338554"/>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spcBef>
                <a:spcPts val="600"/>
              </a:spcBef>
              <a:spcAft>
                <a:spcPct val="0"/>
              </a:spcAft>
              <a:buClrTx/>
              <a:buSzTx/>
              <a:buFontTx/>
              <a:buNone/>
              <a:tabLst/>
              <a:defRPr/>
            </a:pP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EVs are ~ 600% more mineral-intensive than ICEs</a:t>
            </a:r>
            <a:endParaRPr kumimoji="0" lang="en-US" b="1" i="1" u="none" strike="noStrike" kern="120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27135A06-3B64-45C9-B8BF-CD586C03A913}"/>
              </a:ext>
            </a:extLst>
          </p:cNvPr>
          <p:cNvSpPr/>
          <p:nvPr/>
        </p:nvSpPr>
        <p:spPr>
          <a:xfrm>
            <a:off x="3657600" y="647640"/>
            <a:ext cx="1704313" cy="461665"/>
          </a:xfrm>
          <a:prstGeom prst="rect">
            <a:avLst/>
          </a:prstGeom>
        </p:spPr>
        <p:txBody>
          <a:bodyPr wrap="none">
            <a:spAutoFit/>
          </a:bodyPr>
          <a:lstStyle/>
          <a:p>
            <a:r>
              <a:rPr lang="en-US" sz="2400" b="1" cap="small" dirty="0">
                <a:solidFill>
                  <a:srgbClr val="CCFFCC"/>
                </a:solidFill>
                <a:effectLst>
                  <a:outerShdw blurRad="38100" dist="38100" dir="2700000" algn="tl">
                    <a:srgbClr val="000000"/>
                  </a:outerShdw>
                </a:effectLst>
                <a:latin typeface="Arial" pitchFamily="34" charset="0"/>
              </a:rPr>
              <a:t>kg/vehicle</a:t>
            </a:r>
            <a:endParaRPr lang="en-US" sz="2400" cap="small" dirty="0"/>
          </a:p>
        </p:txBody>
      </p:sp>
      <p:sp>
        <p:nvSpPr>
          <p:cNvPr id="152" name="Rectangle 151">
            <a:extLst>
              <a:ext uri="{FF2B5EF4-FFF2-40B4-BE49-F238E27FC236}">
                <a16:creationId xmlns:a16="http://schemas.microsoft.com/office/drawing/2014/main" id="{C3E0DF97-CFC4-4DBC-A801-31BEA69D34AE}"/>
              </a:ext>
            </a:extLst>
          </p:cNvPr>
          <p:cNvSpPr/>
          <p:nvPr/>
        </p:nvSpPr>
        <p:spPr>
          <a:xfrm>
            <a:off x="3967236" y="2279184"/>
            <a:ext cx="1095172" cy="400110"/>
          </a:xfrm>
          <a:prstGeom prst="rect">
            <a:avLst/>
          </a:prstGeom>
        </p:spPr>
        <p:txBody>
          <a:bodyPr wrap="none">
            <a:spAutoFit/>
          </a:bodyPr>
          <a:lstStyle/>
          <a:p>
            <a:r>
              <a:rPr lang="en-US" sz="2000" b="1" cap="small" dirty="0">
                <a:solidFill>
                  <a:srgbClr val="CCFFCC"/>
                </a:solidFill>
                <a:effectLst>
                  <a:outerShdw blurRad="38100" dist="38100" dir="2700000" algn="tl">
                    <a:srgbClr val="000000"/>
                  </a:outerShdw>
                </a:effectLst>
                <a:latin typeface="Arial" pitchFamily="34" charset="0"/>
              </a:rPr>
              <a:t>KG/MW</a:t>
            </a:r>
          </a:p>
        </p:txBody>
      </p:sp>
      <p:pic>
        <p:nvPicPr>
          <p:cNvPr id="14" name="Picture 13">
            <a:extLst>
              <a:ext uri="{FF2B5EF4-FFF2-40B4-BE49-F238E27FC236}">
                <a16:creationId xmlns:a16="http://schemas.microsoft.com/office/drawing/2014/main" id="{3B05BD8D-78A8-4A67-AB76-D9B04611BD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5227" y="142875"/>
            <a:ext cx="6553546" cy="4857750"/>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CE9B5C74-ED35-4DC6-8A63-1DBB57A12E1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9469" y="87351"/>
            <a:ext cx="6625063" cy="4968798"/>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B379D81C-ECFD-4579-9532-848E42AE7F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8588" y="168810"/>
            <a:ext cx="7046824" cy="4805880"/>
          </a:xfrm>
          <a:prstGeom prst="rect">
            <a:avLst/>
          </a:prstGeom>
          <a:effectLst>
            <a:outerShdw blurRad="50800" dist="38100" dir="2700000" algn="tl" rotWithShape="0">
              <a:prstClr val="black">
                <a:alpha val="40000"/>
              </a:prstClr>
            </a:outerShdw>
          </a:effectLst>
        </p:spPr>
      </p:pic>
      <p:sp>
        <p:nvSpPr>
          <p:cNvPr id="23" name="Rectangle 22">
            <a:extLst>
              <a:ext uri="{FF2B5EF4-FFF2-40B4-BE49-F238E27FC236}">
                <a16:creationId xmlns:a16="http://schemas.microsoft.com/office/drawing/2014/main" id="{88F66CFC-D1F5-96E7-77C0-CE05BB9713F5}"/>
              </a:ext>
            </a:extLst>
          </p:cNvPr>
          <p:cNvSpPr/>
          <p:nvPr/>
        </p:nvSpPr>
        <p:spPr>
          <a:xfrm>
            <a:off x="1676400" y="2493824"/>
            <a:ext cx="5372743" cy="1754326"/>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effectLst>
                  <a:outerShdw blurRad="38100" dist="38100" dir="2700000" algn="tl">
                    <a:srgbClr val="000000">
                      <a:alpha val="43137"/>
                    </a:srgbClr>
                  </a:outerShdw>
                </a:effectLst>
                <a:uLnTx/>
                <a:uFillTx/>
                <a:latin typeface="Arial" charset="0"/>
                <a:ea typeface="+mn-ea"/>
                <a:cs typeface="+mn-cs"/>
              </a:rPr>
              <a:t>Energy Density in Practice</a:t>
            </a:r>
          </a:p>
        </p:txBody>
      </p:sp>
      <p:pic>
        <p:nvPicPr>
          <p:cNvPr id="27" name="Picture 26">
            <a:extLst>
              <a:ext uri="{FF2B5EF4-FFF2-40B4-BE49-F238E27FC236}">
                <a16:creationId xmlns:a16="http://schemas.microsoft.com/office/drawing/2014/main" id="{AD934017-E790-477B-A5E6-2F14415F0D2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95777" y="65563"/>
            <a:ext cx="6009222" cy="4976832"/>
          </a:xfrm>
          <a:prstGeom prst="rect">
            <a:avLst/>
          </a:prstGeom>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231011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1250"/>
                                        <p:tgtEl>
                                          <p:spTgt spid="20"/>
                                        </p:tgtEl>
                                      </p:cBhvr>
                                    </p:animEffect>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158"/>
                                        </p:tgtEl>
                                        <p:attrNameLst>
                                          <p:attrName>style.visibility</p:attrName>
                                        </p:attrNameLst>
                                      </p:cBhvr>
                                      <p:to>
                                        <p:strVal val="visible"/>
                                      </p:to>
                                    </p:set>
                                    <p:anim calcmode="lin" valueType="num">
                                      <p:cBhvr>
                                        <p:cTn id="15" dur="1000" fill="hold"/>
                                        <p:tgtEl>
                                          <p:spTgt spid="158"/>
                                        </p:tgtEl>
                                        <p:attrNameLst>
                                          <p:attrName>ppt_w</p:attrName>
                                        </p:attrNameLst>
                                      </p:cBhvr>
                                      <p:tavLst>
                                        <p:tav tm="0">
                                          <p:val>
                                            <p:fltVal val="0"/>
                                          </p:val>
                                        </p:tav>
                                        <p:tav tm="100000">
                                          <p:val>
                                            <p:strVal val="#ppt_w"/>
                                          </p:val>
                                        </p:tav>
                                      </p:tavLst>
                                    </p:anim>
                                    <p:anim calcmode="lin" valueType="num">
                                      <p:cBhvr>
                                        <p:cTn id="16" dur="1000" fill="hold"/>
                                        <p:tgtEl>
                                          <p:spTgt spid="158"/>
                                        </p:tgtEl>
                                        <p:attrNameLst>
                                          <p:attrName>ppt_h</p:attrName>
                                        </p:attrNameLst>
                                      </p:cBhvr>
                                      <p:tavLst>
                                        <p:tav tm="0">
                                          <p:val>
                                            <p:fltVal val="0"/>
                                          </p:val>
                                        </p:tav>
                                        <p:tav tm="100000">
                                          <p:val>
                                            <p:strVal val="#ppt_h"/>
                                          </p:val>
                                        </p:tav>
                                      </p:tavLst>
                                    </p:anim>
                                    <p:animEffect transition="in" filter="fade">
                                      <p:cBhvr>
                                        <p:cTn id="17" dur="1000"/>
                                        <p:tgtEl>
                                          <p:spTgt spid="1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23"/>
                                        </p:tgtEl>
                                      </p:cBhvr>
                                    </p:animEffect>
                                    <p:set>
                                      <p:cBhvr>
                                        <p:cTn id="22" dur="1" fill="hold">
                                          <p:stCondLst>
                                            <p:cond delay="499"/>
                                          </p:stCondLst>
                                        </p:cTn>
                                        <p:tgtEl>
                                          <p:spTgt spid="23"/>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1500"/>
                                        <p:tgtEl>
                                          <p:spTgt spid="12"/>
                                        </p:tgtEl>
                                      </p:cBhvr>
                                    </p:animEffect>
                                  </p:childTnLst>
                                </p:cTn>
                              </p:par>
                              <p:par>
                                <p:cTn id="36" presetID="10" presetClass="exit" presetSubtype="0" fill="hold" nodeType="withEffect">
                                  <p:stCondLst>
                                    <p:cond delay="0"/>
                                  </p:stCondLst>
                                  <p:childTnLst>
                                    <p:animEffect transition="out" filter="fade">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19"/>
                                        </p:tgtEl>
                                      </p:cBhvr>
                                    </p:animEffect>
                                    <p:set>
                                      <p:cBhvr>
                                        <p:cTn id="41" dur="1" fill="hold">
                                          <p:stCondLst>
                                            <p:cond delay="499"/>
                                          </p:stCondLst>
                                        </p:cTn>
                                        <p:tgtEl>
                                          <p:spTgt spid="19"/>
                                        </p:tgtEl>
                                        <p:attrNameLst>
                                          <p:attrName>style.visibility</p:attrName>
                                        </p:attrNameLst>
                                      </p:cBhvr>
                                      <p:to>
                                        <p:strVal val="hidden"/>
                                      </p:to>
                                    </p:set>
                                  </p:childTnLst>
                                </p:cTn>
                              </p:par>
                              <p:par>
                                <p:cTn id="42" presetID="10" presetClass="entr" presetSubtype="0" fill="hold" grpId="0" nodeType="withEffect">
                                  <p:stCondLst>
                                    <p:cond delay="0"/>
                                  </p:stCondLst>
                                  <p:childTnLst>
                                    <p:set>
                                      <p:cBhvr>
                                        <p:cTn id="43" dur="1" fill="hold">
                                          <p:stCondLst>
                                            <p:cond delay="0"/>
                                          </p:stCondLst>
                                        </p:cTn>
                                        <p:tgtEl>
                                          <p:spTgt spid="152"/>
                                        </p:tgtEl>
                                        <p:attrNameLst>
                                          <p:attrName>style.visibility</p:attrName>
                                        </p:attrNameLst>
                                      </p:cBhvr>
                                      <p:to>
                                        <p:strVal val="visible"/>
                                      </p:to>
                                    </p:set>
                                    <p:animEffect transition="in" filter="fade">
                                      <p:cBhvr>
                                        <p:cTn id="44" dur="1500"/>
                                        <p:tgtEl>
                                          <p:spTgt spid="152"/>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185"/>
                                        </p:tgtEl>
                                        <p:attrNameLst>
                                          <p:attrName>style.visibility</p:attrName>
                                        </p:attrNameLst>
                                      </p:cBhvr>
                                      <p:to>
                                        <p:strVal val="visible"/>
                                      </p:to>
                                    </p:set>
                                    <p:animEffect transition="in" filter="wipe(left)">
                                      <p:cBhvr>
                                        <p:cTn id="48" dur="500"/>
                                        <p:tgtEl>
                                          <p:spTgt spid="185"/>
                                        </p:tgtEl>
                                      </p:cBhvr>
                                    </p:animEffect>
                                  </p:childTnLst>
                                </p:cTn>
                              </p:par>
                            </p:childTnLst>
                          </p:cTn>
                        </p:par>
                        <p:par>
                          <p:cTn id="49" fill="hold">
                            <p:stCondLst>
                              <p:cond delay="2000"/>
                            </p:stCondLst>
                            <p:childTnLst>
                              <p:par>
                                <p:cTn id="50" presetID="22" presetClass="entr" presetSubtype="8"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wipe(left)">
                                      <p:cBhvr>
                                        <p:cTn id="52" dur="750"/>
                                        <p:tgtEl>
                                          <p:spTgt spid="49"/>
                                        </p:tgtEl>
                                      </p:cBhvr>
                                    </p:animEffect>
                                  </p:childTnLst>
                                </p:cTn>
                              </p:par>
                            </p:childTnLst>
                          </p:cTn>
                        </p:par>
                        <p:par>
                          <p:cTn id="53" fill="hold">
                            <p:stCondLst>
                              <p:cond delay="2750"/>
                            </p:stCondLst>
                            <p:childTnLst>
                              <p:par>
                                <p:cTn id="54" presetID="22" presetClass="entr" presetSubtype="8"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left)">
                                      <p:cBhvr>
                                        <p:cTn id="56" dur="1000"/>
                                        <p:tgtEl>
                                          <p:spTgt spid="56"/>
                                        </p:tgtEl>
                                      </p:cBhvr>
                                    </p:animEffect>
                                  </p:childTnLst>
                                </p:cTn>
                              </p:par>
                            </p:childTnLst>
                          </p:cTn>
                        </p:par>
                        <p:par>
                          <p:cTn id="57" fill="hold">
                            <p:stCondLst>
                              <p:cond delay="3750"/>
                            </p:stCondLst>
                            <p:childTnLst>
                              <p:par>
                                <p:cTn id="58" presetID="22" presetClass="entr" presetSubtype="8" fill="hold"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wipe(left)">
                                      <p:cBhvr>
                                        <p:cTn id="60" dur="1250"/>
                                        <p:tgtEl>
                                          <p:spTgt spid="62"/>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176"/>
                                        </p:tgtEl>
                                        <p:attrNameLst>
                                          <p:attrName>style.visibility</p:attrName>
                                        </p:attrNameLst>
                                      </p:cBhvr>
                                      <p:to>
                                        <p:strVal val="visible"/>
                                      </p:to>
                                    </p:set>
                                    <p:animEffect transition="in" filter="wipe(left)">
                                      <p:cBhvr>
                                        <p:cTn id="64" dur="1500"/>
                                        <p:tgtEl>
                                          <p:spTgt spid="176"/>
                                        </p:tgtEl>
                                      </p:cBhvr>
                                    </p:animEffect>
                                  </p:childTnLst>
                                </p:cTn>
                              </p:par>
                            </p:childTnLst>
                          </p:cTn>
                        </p:par>
                        <p:par>
                          <p:cTn id="65" fill="hold">
                            <p:stCondLst>
                              <p:cond delay="6500"/>
                            </p:stCondLst>
                            <p:childTnLst>
                              <p:par>
                                <p:cTn id="66" presetID="53" presetClass="entr" presetSubtype="16" fill="hold" grpId="0" nodeType="afterEffect">
                                  <p:stCondLst>
                                    <p:cond delay="0"/>
                                  </p:stCondLst>
                                  <p:childTnLst>
                                    <p:set>
                                      <p:cBhvr>
                                        <p:cTn id="67" dur="1" fill="hold">
                                          <p:stCondLst>
                                            <p:cond delay="0"/>
                                          </p:stCondLst>
                                        </p:cTn>
                                        <p:tgtEl>
                                          <p:spTgt spid="267"/>
                                        </p:tgtEl>
                                        <p:attrNameLst>
                                          <p:attrName>style.visibility</p:attrName>
                                        </p:attrNameLst>
                                      </p:cBhvr>
                                      <p:to>
                                        <p:strVal val="visible"/>
                                      </p:to>
                                    </p:set>
                                    <p:anim calcmode="lin" valueType="num">
                                      <p:cBhvr>
                                        <p:cTn id="68" dur="750" fill="hold"/>
                                        <p:tgtEl>
                                          <p:spTgt spid="267"/>
                                        </p:tgtEl>
                                        <p:attrNameLst>
                                          <p:attrName>ppt_w</p:attrName>
                                        </p:attrNameLst>
                                      </p:cBhvr>
                                      <p:tavLst>
                                        <p:tav tm="0">
                                          <p:val>
                                            <p:fltVal val="0"/>
                                          </p:val>
                                        </p:tav>
                                        <p:tav tm="100000">
                                          <p:val>
                                            <p:strVal val="#ppt_w"/>
                                          </p:val>
                                        </p:tav>
                                      </p:tavLst>
                                    </p:anim>
                                    <p:anim calcmode="lin" valueType="num">
                                      <p:cBhvr>
                                        <p:cTn id="69" dur="750" fill="hold"/>
                                        <p:tgtEl>
                                          <p:spTgt spid="267"/>
                                        </p:tgtEl>
                                        <p:attrNameLst>
                                          <p:attrName>ppt_h</p:attrName>
                                        </p:attrNameLst>
                                      </p:cBhvr>
                                      <p:tavLst>
                                        <p:tav tm="0">
                                          <p:val>
                                            <p:fltVal val="0"/>
                                          </p:val>
                                        </p:tav>
                                        <p:tav tm="100000">
                                          <p:val>
                                            <p:strVal val="#ppt_h"/>
                                          </p:val>
                                        </p:tav>
                                      </p:tavLst>
                                    </p:anim>
                                    <p:animEffect transition="in" filter="fade">
                                      <p:cBhvr>
                                        <p:cTn id="70" dur="750"/>
                                        <p:tgtEl>
                                          <p:spTgt spid="267"/>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1500"/>
                                        <p:tgtEl>
                                          <p:spTgt spid="1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17"/>
                                        </p:tgtEl>
                                      </p:cBhvr>
                                    </p:animEffect>
                                    <p:set>
                                      <p:cBhvr>
                                        <p:cTn id="80" dur="1" fill="hold">
                                          <p:stCondLst>
                                            <p:cond delay="499"/>
                                          </p:stCondLst>
                                        </p:cTn>
                                        <p:tgtEl>
                                          <p:spTgt spid="17"/>
                                        </p:tgtEl>
                                        <p:attrNameLst>
                                          <p:attrName>style.visibility</p:attrName>
                                        </p:attrNameLst>
                                      </p:cBhvr>
                                      <p:to>
                                        <p:strVal val="hidden"/>
                                      </p:to>
                                    </p:set>
                                  </p:childTnLst>
                                </p:cTn>
                              </p:par>
                              <p:par>
                                <p:cTn id="81" presetID="10" presetClass="entr" presetSubtype="0" fill="hold"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1500"/>
                                        <p:tgtEl>
                                          <p:spTgt spid="27"/>
                                        </p:tgtEl>
                                      </p:cBhvr>
                                    </p:animEffect>
                                  </p:childTnLst>
                                </p:cTn>
                              </p:par>
                            </p:childTnLst>
                          </p:cTn>
                        </p:par>
                        <p:par>
                          <p:cTn id="84" fill="hold">
                            <p:stCondLst>
                              <p:cond delay="1500"/>
                            </p:stCondLst>
                            <p:childTnLst>
                              <p:par>
                                <p:cTn id="85" presetID="6" presetClass="emph" presetSubtype="0" fill="hold" nodeType="afterEffect">
                                  <p:stCondLst>
                                    <p:cond delay="0"/>
                                  </p:stCondLst>
                                  <p:childTnLst>
                                    <p:animScale>
                                      <p:cBhvr>
                                        <p:cTn id="86" dur="2000" fill="hold"/>
                                        <p:tgtEl>
                                          <p:spTgt spid="27"/>
                                        </p:tgtEl>
                                      </p:cBhvr>
                                      <p:by x="150000" y="150000"/>
                                    </p:animScale>
                                  </p:childTnLst>
                                </p:cTn>
                              </p:par>
                              <p:par>
                                <p:cTn id="87" presetID="42" presetClass="path" presetSubtype="0" accel="50000" decel="50000" fill="hold" nodeType="withEffect">
                                  <p:stCondLst>
                                    <p:cond delay="0"/>
                                  </p:stCondLst>
                                  <p:childTnLst>
                                    <p:animMotion origin="layout" path="M -2.5E-6 3.7037E-6 L -0.00295 -0.12346 " pathEditMode="relative" rAng="0" ptsTypes="AA">
                                      <p:cBhvr>
                                        <p:cTn id="88" dur="2000" fill="hold"/>
                                        <p:tgtEl>
                                          <p:spTgt spid="27"/>
                                        </p:tgtEl>
                                        <p:attrNameLst>
                                          <p:attrName>ppt_x</p:attrName>
                                          <p:attrName>ppt_y</p:attrName>
                                        </p:attrNameLst>
                                      </p:cBhvr>
                                      <p:rCtr x="-156" y="-61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p:bldP spid="158" grpId="0"/>
      <p:bldP spid="152" grpId="0"/>
      <p:bldP spid="2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EEAC8-33AB-46F0-E844-E3E69AF4620D}"/>
            </a:ext>
          </a:extLst>
        </p:cNvPr>
        <p:cNvGrpSpPr/>
        <p:nvPr/>
      </p:nvGrpSpPr>
      <p:grpSpPr>
        <a:xfrm>
          <a:off x="0" y="0"/>
          <a:ext cx="0" cy="0"/>
          <a:chOff x="0" y="0"/>
          <a:chExt cx="0" cy="0"/>
        </a:xfrm>
      </p:grpSpPr>
      <p:sp>
        <p:nvSpPr>
          <p:cNvPr id="96" name="Rectangle 111">
            <a:extLst>
              <a:ext uri="{FF2B5EF4-FFF2-40B4-BE49-F238E27FC236}">
                <a16:creationId xmlns:a16="http://schemas.microsoft.com/office/drawing/2014/main" id="{0BEA7E15-E4AF-278C-1B78-FD67EC38145B}"/>
              </a:ext>
            </a:extLst>
          </p:cNvPr>
          <p:cNvSpPr>
            <a:spLocks noChangeArrowheads="1"/>
          </p:cNvSpPr>
          <p:nvPr/>
        </p:nvSpPr>
        <p:spPr bwMode="auto">
          <a:xfrm>
            <a:off x="1035964" y="209550"/>
            <a:ext cx="7072072" cy="838200"/>
          </a:xfrm>
          <a:prstGeom prst="rect">
            <a:avLst/>
          </a:prstGeom>
          <a:noFill/>
          <a:ln w="9525">
            <a:noFill/>
            <a:miter lim="800000"/>
            <a:headEnd/>
            <a:tailEnd/>
          </a:ln>
          <a:effectLst/>
        </p:spPr>
        <p:txBody>
          <a:bodyPr anchor="b" anchorCtr="1"/>
          <a:lstStyle/>
          <a:p>
            <a:pPr marL="0" marR="0" lvl="0" indent="0" algn="ctr" defTabSz="914400" rtl="0" eaLnBrk="1" fontAlgn="base" latinLnBrk="0" hangingPunct="1">
              <a:lnSpc>
                <a:spcPts val="3200"/>
              </a:lnSpc>
              <a:spcBef>
                <a:spcPct val="0"/>
              </a:spcBef>
              <a:spcAft>
                <a:spcPct val="0"/>
              </a:spcAft>
              <a:buClrTx/>
              <a:buSzTx/>
              <a:buFontTx/>
              <a:buNone/>
              <a:tabLst/>
              <a:defRPr/>
            </a:pPr>
            <a:r>
              <a:rPr lang="en-US" sz="3200" b="1" dirty="0">
                <a:solidFill>
                  <a:srgbClr val="808000">
                    <a:lumMod val="20000"/>
                    <a:lumOff val="80000"/>
                  </a:srgbClr>
                </a:solidFill>
                <a:effectLst>
                  <a:outerShdw blurRad="38100" dist="38100" dir="2700000" algn="tl">
                    <a:srgbClr val="000000"/>
                  </a:outerShdw>
                </a:effectLst>
                <a:latin typeface="Arial" pitchFamily="34" charset="0"/>
              </a:rPr>
              <a:t>Critical Minerals Supply, 2024</a:t>
            </a:r>
          </a:p>
          <a:p>
            <a:pPr marL="0" marR="0" lvl="0" indent="0" algn="ctr" defTabSz="914400" rtl="0" eaLnBrk="1" fontAlgn="base" latinLnBrk="0" hangingPunct="1">
              <a:lnSpc>
                <a:spcPts val="3200"/>
              </a:lnSpc>
              <a:spcBef>
                <a:spcPct val="0"/>
              </a:spcBef>
              <a:spcAft>
                <a:spcPct val="0"/>
              </a:spcAft>
              <a:buClrTx/>
              <a:buSzTx/>
              <a:buFontTx/>
              <a:buNone/>
              <a:tabLst/>
              <a:defRPr/>
            </a:pPr>
            <a:r>
              <a:rPr lang="en-US" sz="2400" b="1" dirty="0">
                <a:solidFill>
                  <a:srgbClr val="808000">
                    <a:lumMod val="20000"/>
                    <a:lumOff val="80000"/>
                  </a:srgbClr>
                </a:solidFill>
                <a:effectLst>
                  <a:outerShdw blurRad="38100" dist="38100" dir="2700000" algn="tl">
                    <a:srgbClr val="000000"/>
                  </a:outerShdw>
                </a:effectLst>
                <a:latin typeface="Arial" pitchFamily="34" charset="0"/>
              </a:rPr>
              <a:t>% of Total</a:t>
            </a:r>
            <a:endParaRPr kumimoji="0" lang="en-US" sz="2400" b="1" i="1" u="none" strike="noStrike" kern="1200" cap="none" spc="0" normalizeH="0" baseline="0" noProof="0" dirty="0">
              <a:ln>
                <a:noFill/>
              </a:ln>
              <a:solidFill>
                <a:srgbClr val="808000">
                  <a:lumMod val="20000"/>
                  <a:lumOff val="80000"/>
                </a:srgbClr>
              </a:solidFill>
              <a:effectLst>
                <a:outerShdw blurRad="38100" dist="38100" dir="2700000" algn="tl">
                  <a:srgbClr val="000000"/>
                </a:outerShdw>
              </a:effectLst>
              <a:uLnTx/>
              <a:uFillTx/>
              <a:latin typeface="Arial" pitchFamily="34" charset="0"/>
              <a:ea typeface="+mn-ea"/>
              <a:cs typeface="+mn-cs"/>
            </a:endParaRPr>
          </a:p>
        </p:txBody>
      </p:sp>
      <p:sp>
        <p:nvSpPr>
          <p:cNvPr id="149" name="Rectangle 148" hidden="1">
            <a:extLst>
              <a:ext uri="{FF2B5EF4-FFF2-40B4-BE49-F238E27FC236}">
                <a16:creationId xmlns:a16="http://schemas.microsoft.com/office/drawing/2014/main" id="{8A250E2E-02C0-ABD3-5431-2246AA4A20D3}"/>
              </a:ext>
            </a:extLst>
          </p:cNvPr>
          <p:cNvSpPr/>
          <p:nvPr/>
        </p:nvSpPr>
        <p:spPr bwMode="auto">
          <a:xfrm rot="10800000" flipV="1">
            <a:off x="1462329" y="923960"/>
            <a:ext cx="5828148" cy="3529199"/>
          </a:xfrm>
          <a:prstGeom prst="rect">
            <a:avLst/>
          </a:prstGeom>
          <a:solidFill>
            <a:schemeClr val="tx1">
              <a:lumMod val="75000"/>
              <a:alpha val="7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itchFamily="34" charset="0"/>
              <a:ea typeface="+mn-ea"/>
              <a:cs typeface="+mn-cs"/>
            </a:endParaRPr>
          </a:p>
        </p:txBody>
      </p:sp>
      <p:sp>
        <p:nvSpPr>
          <p:cNvPr id="50" name="TextBox 66">
            <a:extLst>
              <a:ext uri="{FF2B5EF4-FFF2-40B4-BE49-F238E27FC236}">
                <a16:creationId xmlns:a16="http://schemas.microsoft.com/office/drawing/2014/main" id="{AD3CBC6E-7C9A-FFDB-9130-23E15A05F60E}"/>
              </a:ext>
            </a:extLst>
          </p:cNvPr>
          <p:cNvSpPr txBox="1">
            <a:spLocks noChangeArrowheads="1"/>
          </p:cNvSpPr>
          <p:nvPr/>
        </p:nvSpPr>
        <p:spPr bwMode="auto">
          <a:xfrm>
            <a:off x="2719353" y="4850880"/>
            <a:ext cx="370529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tx1"/>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accent2"/>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tx1"/>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rgbClr val="FFCC66"/>
              </a:buClr>
              <a:buSzPct val="65000"/>
              <a:buFont typeface="Wingdings" panose="05000000000000000000" pitchFamily="2" charset="2"/>
              <a:buNone/>
              <a:tabLst/>
              <a:defRPr/>
            </a:pPr>
            <a:r>
              <a:rPr kumimoji="0" lang="en-US" altLang="en-US"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Source</a:t>
            </a:r>
            <a:r>
              <a:rPr lang="en-US" altLang="en-US" sz="900" b="1" dirty="0">
                <a:solidFill>
                  <a:srgbClr val="FFFFFF"/>
                </a:solidFill>
                <a:effectLst>
                  <a:outerShdw blurRad="38100" dist="38100" dir="2700000" algn="tl">
                    <a:srgbClr val="000000">
                      <a:alpha val="43137"/>
                    </a:srgbClr>
                  </a:outerShdw>
                </a:effectLst>
                <a:latin typeface="Arial"/>
              </a:rPr>
              <a:t>s</a:t>
            </a:r>
            <a:r>
              <a:rPr kumimoji="0" lang="en-US" altLang="en-US"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n-ea"/>
                <a:cs typeface="+mn-cs"/>
              </a:rPr>
              <a:t>: IEA; USGS</a:t>
            </a:r>
          </a:p>
        </p:txBody>
      </p:sp>
      <p:pic>
        <p:nvPicPr>
          <p:cNvPr id="118" name="Picture 117">
            <a:extLst>
              <a:ext uri="{FF2B5EF4-FFF2-40B4-BE49-F238E27FC236}">
                <a16:creationId xmlns:a16="http://schemas.microsoft.com/office/drawing/2014/main" id="{DE1692FF-5BE8-38D2-F434-D31F3C4E5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99915"/>
            <a:ext cx="2953162" cy="4839375"/>
          </a:xfrm>
          <a:prstGeom prst="rect">
            <a:avLst/>
          </a:prstGeom>
        </p:spPr>
      </p:pic>
      <p:grpSp>
        <p:nvGrpSpPr>
          <p:cNvPr id="232" name="Group 231">
            <a:extLst>
              <a:ext uri="{FF2B5EF4-FFF2-40B4-BE49-F238E27FC236}">
                <a16:creationId xmlns:a16="http://schemas.microsoft.com/office/drawing/2014/main" id="{43D08C44-0A19-48DF-6D5B-AD344A709842}"/>
              </a:ext>
            </a:extLst>
          </p:cNvPr>
          <p:cNvGrpSpPr/>
          <p:nvPr/>
        </p:nvGrpSpPr>
        <p:grpSpPr>
          <a:xfrm>
            <a:off x="976278" y="1627118"/>
            <a:ext cx="3707277" cy="323165"/>
            <a:chOff x="976278" y="1200150"/>
            <a:chExt cx="3707277" cy="323165"/>
          </a:xfrm>
        </p:grpSpPr>
        <p:sp>
          <p:nvSpPr>
            <p:cNvPr id="126" name="TextBox 125">
              <a:extLst>
                <a:ext uri="{FF2B5EF4-FFF2-40B4-BE49-F238E27FC236}">
                  <a16:creationId xmlns:a16="http://schemas.microsoft.com/office/drawing/2014/main" id="{2105610C-7B7E-FAAC-E72C-D6113A60B15F}"/>
                </a:ext>
              </a:extLst>
            </p:cNvPr>
            <p:cNvSpPr txBox="1"/>
            <p:nvPr/>
          </p:nvSpPr>
          <p:spPr>
            <a:xfrm>
              <a:off x="976278" y="1200150"/>
              <a:ext cx="252658" cy="323165"/>
            </a:xfrm>
            <a:prstGeom prst="rect">
              <a:avLst/>
            </a:prstGeom>
            <a:noFill/>
          </p:spPr>
          <p:txBody>
            <a:bodyPr wrap="square" rtlCol="0">
              <a:spAutoFit/>
            </a:bodyPr>
            <a:lstStyle/>
            <a:p>
              <a:r>
                <a:rPr lang="en-US" sz="1500" b="1" dirty="0"/>
                <a:t>0</a:t>
              </a:r>
            </a:p>
          </p:txBody>
        </p:sp>
        <p:sp>
          <p:nvSpPr>
            <p:cNvPr id="127" name="TextBox 126">
              <a:extLst>
                <a:ext uri="{FF2B5EF4-FFF2-40B4-BE49-F238E27FC236}">
                  <a16:creationId xmlns:a16="http://schemas.microsoft.com/office/drawing/2014/main" id="{0F2E7BA1-A0C5-B213-8C17-99DC32AEA166}"/>
                </a:ext>
              </a:extLst>
            </p:cNvPr>
            <p:cNvSpPr txBox="1"/>
            <p:nvPr/>
          </p:nvSpPr>
          <p:spPr>
            <a:xfrm>
              <a:off x="1574424" y="1200150"/>
              <a:ext cx="401198" cy="323165"/>
            </a:xfrm>
            <a:prstGeom prst="rect">
              <a:avLst/>
            </a:prstGeom>
            <a:noFill/>
          </p:spPr>
          <p:txBody>
            <a:bodyPr wrap="square" rtlCol="0">
              <a:spAutoFit/>
            </a:bodyPr>
            <a:lstStyle/>
            <a:p>
              <a:r>
                <a:rPr lang="en-US" sz="1500" b="1" dirty="0"/>
                <a:t>20</a:t>
              </a:r>
            </a:p>
          </p:txBody>
        </p:sp>
        <p:sp>
          <p:nvSpPr>
            <p:cNvPr id="128" name="TextBox 127">
              <a:extLst>
                <a:ext uri="{FF2B5EF4-FFF2-40B4-BE49-F238E27FC236}">
                  <a16:creationId xmlns:a16="http://schemas.microsoft.com/office/drawing/2014/main" id="{229A23E6-1583-CFF0-5612-F4B32A893029}"/>
                </a:ext>
              </a:extLst>
            </p:cNvPr>
            <p:cNvSpPr txBox="1"/>
            <p:nvPr/>
          </p:nvSpPr>
          <p:spPr>
            <a:xfrm>
              <a:off x="2241799" y="1200150"/>
              <a:ext cx="410774" cy="323165"/>
            </a:xfrm>
            <a:prstGeom prst="rect">
              <a:avLst/>
            </a:prstGeom>
            <a:noFill/>
          </p:spPr>
          <p:txBody>
            <a:bodyPr wrap="square" rtlCol="0">
              <a:spAutoFit/>
            </a:bodyPr>
            <a:lstStyle/>
            <a:p>
              <a:r>
                <a:rPr lang="en-US" sz="1500" b="1" dirty="0"/>
                <a:t>40</a:t>
              </a:r>
            </a:p>
          </p:txBody>
        </p:sp>
        <p:sp>
          <p:nvSpPr>
            <p:cNvPr id="129" name="TextBox 128">
              <a:extLst>
                <a:ext uri="{FF2B5EF4-FFF2-40B4-BE49-F238E27FC236}">
                  <a16:creationId xmlns:a16="http://schemas.microsoft.com/office/drawing/2014/main" id="{FED66CF2-D83E-2A8B-4D96-1DDF2D10AD0F}"/>
                </a:ext>
              </a:extLst>
            </p:cNvPr>
            <p:cNvSpPr txBox="1"/>
            <p:nvPr/>
          </p:nvSpPr>
          <p:spPr>
            <a:xfrm>
              <a:off x="2904073" y="1200150"/>
              <a:ext cx="410774" cy="323165"/>
            </a:xfrm>
            <a:prstGeom prst="rect">
              <a:avLst/>
            </a:prstGeom>
            <a:noFill/>
          </p:spPr>
          <p:txBody>
            <a:bodyPr wrap="square" rtlCol="0">
              <a:spAutoFit/>
            </a:bodyPr>
            <a:lstStyle/>
            <a:p>
              <a:r>
                <a:rPr lang="en-US" sz="1500" b="1" dirty="0"/>
                <a:t>60</a:t>
              </a:r>
            </a:p>
          </p:txBody>
        </p:sp>
        <p:sp>
          <p:nvSpPr>
            <p:cNvPr id="130" name="TextBox 129">
              <a:extLst>
                <a:ext uri="{FF2B5EF4-FFF2-40B4-BE49-F238E27FC236}">
                  <a16:creationId xmlns:a16="http://schemas.microsoft.com/office/drawing/2014/main" id="{8C054805-72F3-12D8-D509-FC92F20439C6}"/>
                </a:ext>
              </a:extLst>
            </p:cNvPr>
            <p:cNvSpPr txBox="1"/>
            <p:nvPr/>
          </p:nvSpPr>
          <p:spPr>
            <a:xfrm>
              <a:off x="3581995" y="1200150"/>
              <a:ext cx="402847" cy="323165"/>
            </a:xfrm>
            <a:prstGeom prst="rect">
              <a:avLst/>
            </a:prstGeom>
            <a:noFill/>
          </p:spPr>
          <p:txBody>
            <a:bodyPr wrap="square" rtlCol="0">
              <a:spAutoFit/>
            </a:bodyPr>
            <a:lstStyle/>
            <a:p>
              <a:r>
                <a:rPr lang="en-US" sz="1500" b="1" dirty="0"/>
                <a:t>80</a:t>
              </a:r>
            </a:p>
          </p:txBody>
        </p:sp>
        <p:sp>
          <p:nvSpPr>
            <p:cNvPr id="131" name="TextBox 130">
              <a:extLst>
                <a:ext uri="{FF2B5EF4-FFF2-40B4-BE49-F238E27FC236}">
                  <a16:creationId xmlns:a16="http://schemas.microsoft.com/office/drawing/2014/main" id="{06DEC561-CCD3-22F0-8303-805043E09395}"/>
                </a:ext>
              </a:extLst>
            </p:cNvPr>
            <p:cNvSpPr txBox="1"/>
            <p:nvPr/>
          </p:nvSpPr>
          <p:spPr>
            <a:xfrm>
              <a:off x="4177525" y="1200150"/>
              <a:ext cx="506030" cy="323165"/>
            </a:xfrm>
            <a:prstGeom prst="rect">
              <a:avLst/>
            </a:prstGeom>
            <a:noFill/>
          </p:spPr>
          <p:txBody>
            <a:bodyPr wrap="square" rtlCol="0">
              <a:spAutoFit/>
            </a:bodyPr>
            <a:lstStyle/>
            <a:p>
              <a:r>
                <a:rPr lang="en-US" sz="1500" b="1" dirty="0"/>
                <a:t>100</a:t>
              </a:r>
            </a:p>
          </p:txBody>
        </p:sp>
      </p:grpSp>
      <p:grpSp>
        <p:nvGrpSpPr>
          <p:cNvPr id="136" name="Graphic 132">
            <a:extLst>
              <a:ext uri="{FF2B5EF4-FFF2-40B4-BE49-F238E27FC236}">
                <a16:creationId xmlns:a16="http://schemas.microsoft.com/office/drawing/2014/main" id="{B44CAC6F-3BF9-C8AF-E458-67FD480A76A8}"/>
              </a:ext>
            </a:extLst>
          </p:cNvPr>
          <p:cNvGrpSpPr/>
          <p:nvPr/>
        </p:nvGrpSpPr>
        <p:grpSpPr>
          <a:xfrm>
            <a:off x="1115459" y="2026685"/>
            <a:ext cx="3319585" cy="2651761"/>
            <a:chOff x="292221" y="2239706"/>
            <a:chExt cx="3466279" cy="2234241"/>
          </a:xfrm>
          <a:solidFill>
            <a:srgbClr val="BFBFBF"/>
          </a:solidFill>
        </p:grpSpPr>
        <p:sp>
          <p:nvSpPr>
            <p:cNvPr id="137" name="Rectangle 136">
              <a:extLst>
                <a:ext uri="{FF2B5EF4-FFF2-40B4-BE49-F238E27FC236}">
                  <a16:creationId xmlns:a16="http://schemas.microsoft.com/office/drawing/2014/main" id="{F73436AE-8AEF-76A4-BCBC-EC2D0E928A35}"/>
                </a:ext>
              </a:extLst>
            </p:cNvPr>
            <p:cNvSpPr/>
            <p:nvPr/>
          </p:nvSpPr>
          <p:spPr>
            <a:xfrm>
              <a:off x="292221" y="2241298"/>
              <a:ext cx="3466279" cy="2228322"/>
            </a:xfrm>
            <a:prstGeom prst="rect">
              <a:avLst/>
            </a:prstGeom>
            <a:solidFill>
              <a:srgbClr val="BFBFBF"/>
            </a:solidFill>
            <a:ln w="12700" cap="flat">
              <a:solidFill>
                <a:srgbClr val="FFFFFF"/>
              </a:solidFill>
              <a:prstDash val="solid"/>
              <a:miter/>
            </a:ln>
          </p:spPr>
          <p:txBody>
            <a:bodyPr/>
            <a:lstStyle/>
            <a:p>
              <a:endParaRPr lang="en-US" dirty="0"/>
            </a:p>
          </p:txBody>
        </p:sp>
        <p:sp>
          <p:nvSpPr>
            <p:cNvPr id="138" name="Freeform: Shape 137">
              <a:extLst>
                <a:ext uri="{FF2B5EF4-FFF2-40B4-BE49-F238E27FC236}">
                  <a16:creationId xmlns:a16="http://schemas.microsoft.com/office/drawing/2014/main" id="{33CD1691-9E54-3B4A-3F0C-A62FF1802E7B}"/>
                </a:ext>
              </a:extLst>
            </p:cNvPr>
            <p:cNvSpPr/>
            <p:nvPr/>
          </p:nvSpPr>
          <p:spPr>
            <a:xfrm>
              <a:off x="979925" y="2239706"/>
              <a:ext cx="15171" cy="2234241"/>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alpha val="55000"/>
                </a:srgbClr>
              </a:solidFill>
              <a:prstDash val="solid"/>
              <a:miter/>
            </a:ln>
          </p:spPr>
          <p:txBody>
            <a:bodyPr/>
            <a:lstStyle/>
            <a:p>
              <a:endParaRPr lang="en-US"/>
            </a:p>
          </p:txBody>
        </p:sp>
        <p:sp>
          <p:nvSpPr>
            <p:cNvPr id="139" name="Freeform: Shape 138">
              <a:extLst>
                <a:ext uri="{FF2B5EF4-FFF2-40B4-BE49-F238E27FC236}">
                  <a16:creationId xmlns:a16="http://schemas.microsoft.com/office/drawing/2014/main" id="{F511297A-0A72-0432-3970-5BF60DD60C91}"/>
                </a:ext>
              </a:extLst>
            </p:cNvPr>
            <p:cNvSpPr/>
            <p:nvPr/>
          </p:nvSpPr>
          <p:spPr>
            <a:xfrm>
              <a:off x="1676730" y="2239706"/>
              <a:ext cx="15171" cy="2234241"/>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alpha val="55000"/>
                </a:srgbClr>
              </a:solidFill>
              <a:prstDash val="solid"/>
              <a:miter/>
            </a:ln>
          </p:spPr>
          <p:txBody>
            <a:bodyPr/>
            <a:lstStyle/>
            <a:p>
              <a:endParaRPr lang="en-US"/>
            </a:p>
          </p:txBody>
        </p:sp>
        <p:sp>
          <p:nvSpPr>
            <p:cNvPr id="140" name="Freeform: Shape 139">
              <a:extLst>
                <a:ext uri="{FF2B5EF4-FFF2-40B4-BE49-F238E27FC236}">
                  <a16:creationId xmlns:a16="http://schemas.microsoft.com/office/drawing/2014/main" id="{84337979-EF81-9698-DA1A-11F991410709}"/>
                </a:ext>
              </a:extLst>
            </p:cNvPr>
            <p:cNvSpPr/>
            <p:nvPr/>
          </p:nvSpPr>
          <p:spPr>
            <a:xfrm>
              <a:off x="2373688" y="2239706"/>
              <a:ext cx="15171" cy="2234241"/>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alpha val="55000"/>
                </a:srgbClr>
              </a:solidFill>
              <a:prstDash val="solid"/>
              <a:miter/>
            </a:ln>
          </p:spPr>
          <p:txBody>
            <a:bodyPr/>
            <a:lstStyle/>
            <a:p>
              <a:endParaRPr lang="en-US"/>
            </a:p>
          </p:txBody>
        </p:sp>
        <p:sp>
          <p:nvSpPr>
            <p:cNvPr id="141" name="Freeform: Shape 140">
              <a:extLst>
                <a:ext uri="{FF2B5EF4-FFF2-40B4-BE49-F238E27FC236}">
                  <a16:creationId xmlns:a16="http://schemas.microsoft.com/office/drawing/2014/main" id="{C96D319D-6173-B4FD-9291-F3DCD1722865}"/>
                </a:ext>
              </a:extLst>
            </p:cNvPr>
            <p:cNvSpPr/>
            <p:nvPr/>
          </p:nvSpPr>
          <p:spPr>
            <a:xfrm>
              <a:off x="3070494" y="2239706"/>
              <a:ext cx="15171" cy="2234241"/>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alpha val="55000"/>
                </a:srgbClr>
              </a:solidFill>
              <a:prstDash val="solid"/>
              <a:miter/>
            </a:ln>
          </p:spPr>
          <p:txBody>
            <a:bodyPr/>
            <a:lstStyle/>
            <a:p>
              <a:endParaRPr lang="en-US"/>
            </a:p>
          </p:txBody>
        </p:sp>
      </p:grpSp>
      <p:sp>
        <p:nvSpPr>
          <p:cNvPr id="179" name="TextBox 178">
            <a:extLst>
              <a:ext uri="{FF2B5EF4-FFF2-40B4-BE49-F238E27FC236}">
                <a16:creationId xmlns:a16="http://schemas.microsoft.com/office/drawing/2014/main" id="{E0977081-E74C-C752-273E-3202C6156A10}"/>
              </a:ext>
            </a:extLst>
          </p:cNvPr>
          <p:cNvSpPr txBox="1"/>
          <p:nvPr/>
        </p:nvSpPr>
        <p:spPr>
          <a:xfrm>
            <a:off x="-60757" y="2094011"/>
            <a:ext cx="1196527" cy="307777"/>
          </a:xfrm>
          <a:prstGeom prst="rect">
            <a:avLst/>
          </a:prstGeom>
          <a:noFill/>
        </p:spPr>
        <p:txBody>
          <a:bodyPr wrap="square" rtlCol="0">
            <a:spAutoFit/>
          </a:bodyPr>
          <a:lstStyle/>
          <a:p>
            <a:pPr algn="r"/>
            <a:r>
              <a:rPr lang="en-US" sz="1400" b="1" dirty="0"/>
              <a:t>Graphite</a:t>
            </a:r>
            <a:endParaRPr lang="en-US" sz="1200" b="1" dirty="0"/>
          </a:p>
        </p:txBody>
      </p:sp>
      <p:sp>
        <p:nvSpPr>
          <p:cNvPr id="181" name="TextBox 180">
            <a:extLst>
              <a:ext uri="{FF2B5EF4-FFF2-40B4-BE49-F238E27FC236}">
                <a16:creationId xmlns:a16="http://schemas.microsoft.com/office/drawing/2014/main" id="{B253DAC5-E577-2EA6-26DD-ABF0F8C6FED0}"/>
              </a:ext>
            </a:extLst>
          </p:cNvPr>
          <p:cNvSpPr txBox="1"/>
          <p:nvPr/>
        </p:nvSpPr>
        <p:spPr>
          <a:xfrm>
            <a:off x="-60757" y="2537033"/>
            <a:ext cx="1196527" cy="307777"/>
          </a:xfrm>
          <a:prstGeom prst="rect">
            <a:avLst/>
          </a:prstGeom>
        </p:spPr>
        <p:txBody>
          <a:bodyPr wrap="square" rtlCol="0">
            <a:spAutoFit/>
          </a:bodyPr>
          <a:lstStyle/>
          <a:p>
            <a:pPr algn="r"/>
            <a:r>
              <a:rPr lang="en-US" sz="1400" b="1" dirty="0"/>
              <a:t>Tungsten</a:t>
            </a:r>
            <a:endParaRPr lang="en-US" sz="1200" b="1" dirty="0"/>
          </a:p>
        </p:txBody>
      </p:sp>
      <p:sp>
        <p:nvSpPr>
          <p:cNvPr id="182" name="TextBox 181">
            <a:extLst>
              <a:ext uri="{FF2B5EF4-FFF2-40B4-BE49-F238E27FC236}">
                <a16:creationId xmlns:a16="http://schemas.microsoft.com/office/drawing/2014/main" id="{481E6FF3-8B2F-8147-A0CB-A9714C130DC5}"/>
              </a:ext>
            </a:extLst>
          </p:cNvPr>
          <p:cNvSpPr txBox="1"/>
          <p:nvPr/>
        </p:nvSpPr>
        <p:spPr>
          <a:xfrm>
            <a:off x="-60757" y="2980055"/>
            <a:ext cx="1196527" cy="307777"/>
          </a:xfrm>
          <a:prstGeom prst="rect">
            <a:avLst/>
          </a:prstGeom>
          <a:noFill/>
        </p:spPr>
        <p:txBody>
          <a:bodyPr wrap="square" rtlCol="0">
            <a:spAutoFit/>
          </a:bodyPr>
          <a:lstStyle/>
          <a:p>
            <a:pPr algn="r"/>
            <a:r>
              <a:rPr lang="en-US" sz="1400" b="1" dirty="0"/>
              <a:t>Rare earths</a:t>
            </a:r>
            <a:endParaRPr lang="en-US" sz="1200" b="1" dirty="0"/>
          </a:p>
        </p:txBody>
      </p:sp>
      <p:sp>
        <p:nvSpPr>
          <p:cNvPr id="184" name="TextBox 183">
            <a:extLst>
              <a:ext uri="{FF2B5EF4-FFF2-40B4-BE49-F238E27FC236}">
                <a16:creationId xmlns:a16="http://schemas.microsoft.com/office/drawing/2014/main" id="{1255078C-5A5B-209E-4E70-A7761E7ADE1E}"/>
              </a:ext>
            </a:extLst>
          </p:cNvPr>
          <p:cNvSpPr txBox="1"/>
          <p:nvPr/>
        </p:nvSpPr>
        <p:spPr>
          <a:xfrm>
            <a:off x="-60757" y="3423077"/>
            <a:ext cx="1196527" cy="307777"/>
          </a:xfrm>
          <a:prstGeom prst="rect">
            <a:avLst/>
          </a:prstGeom>
          <a:noFill/>
        </p:spPr>
        <p:txBody>
          <a:bodyPr wrap="square" rtlCol="0">
            <a:spAutoFit/>
          </a:bodyPr>
          <a:lstStyle/>
          <a:p>
            <a:pPr algn="r"/>
            <a:r>
              <a:rPr lang="en-US" sz="1400" b="1" dirty="0"/>
              <a:t>Lithium</a:t>
            </a:r>
            <a:endParaRPr lang="en-US" sz="1200" b="1" dirty="0"/>
          </a:p>
        </p:txBody>
      </p:sp>
      <p:sp>
        <p:nvSpPr>
          <p:cNvPr id="185" name="TextBox 184">
            <a:extLst>
              <a:ext uri="{FF2B5EF4-FFF2-40B4-BE49-F238E27FC236}">
                <a16:creationId xmlns:a16="http://schemas.microsoft.com/office/drawing/2014/main" id="{5CE8CD14-784B-9864-A78E-CD781FA7E769}"/>
              </a:ext>
            </a:extLst>
          </p:cNvPr>
          <p:cNvSpPr txBox="1"/>
          <p:nvPr/>
        </p:nvSpPr>
        <p:spPr>
          <a:xfrm>
            <a:off x="-60757" y="3866099"/>
            <a:ext cx="1196527" cy="307777"/>
          </a:xfrm>
          <a:prstGeom prst="rect">
            <a:avLst/>
          </a:prstGeom>
          <a:noFill/>
        </p:spPr>
        <p:txBody>
          <a:bodyPr wrap="square" rtlCol="0">
            <a:spAutoFit/>
          </a:bodyPr>
          <a:lstStyle/>
          <a:p>
            <a:pPr algn="r"/>
            <a:r>
              <a:rPr lang="en-US" sz="1400" b="1" dirty="0"/>
              <a:t>Copper</a:t>
            </a:r>
            <a:endParaRPr lang="en-US" sz="1200" b="1" dirty="0"/>
          </a:p>
        </p:txBody>
      </p:sp>
      <p:sp>
        <p:nvSpPr>
          <p:cNvPr id="186" name="TextBox 185">
            <a:extLst>
              <a:ext uri="{FF2B5EF4-FFF2-40B4-BE49-F238E27FC236}">
                <a16:creationId xmlns:a16="http://schemas.microsoft.com/office/drawing/2014/main" id="{43ABBD6A-ACA8-A30F-474E-EB52799F6938}"/>
              </a:ext>
            </a:extLst>
          </p:cNvPr>
          <p:cNvSpPr txBox="1"/>
          <p:nvPr/>
        </p:nvSpPr>
        <p:spPr>
          <a:xfrm>
            <a:off x="-60757" y="4309120"/>
            <a:ext cx="1196527" cy="307777"/>
          </a:xfrm>
          <a:prstGeom prst="rect">
            <a:avLst/>
          </a:prstGeom>
          <a:noFill/>
        </p:spPr>
        <p:txBody>
          <a:bodyPr wrap="square" rtlCol="0">
            <a:spAutoFit/>
          </a:bodyPr>
          <a:lstStyle/>
          <a:p>
            <a:pPr algn="r"/>
            <a:r>
              <a:rPr lang="en-US" sz="1400" b="1" dirty="0"/>
              <a:t>Nickel</a:t>
            </a:r>
            <a:endParaRPr lang="en-US" sz="1200" b="1" dirty="0"/>
          </a:p>
        </p:txBody>
      </p:sp>
      <p:sp>
        <p:nvSpPr>
          <p:cNvPr id="193" name="TextBox 192">
            <a:extLst>
              <a:ext uri="{FF2B5EF4-FFF2-40B4-BE49-F238E27FC236}">
                <a16:creationId xmlns:a16="http://schemas.microsoft.com/office/drawing/2014/main" id="{F2A3C9A6-E352-4530-0D4A-A993543AAAE5}"/>
              </a:ext>
            </a:extLst>
          </p:cNvPr>
          <p:cNvSpPr txBox="1"/>
          <p:nvPr/>
        </p:nvSpPr>
        <p:spPr>
          <a:xfrm>
            <a:off x="2118320" y="1113104"/>
            <a:ext cx="1196527" cy="461665"/>
          </a:xfrm>
          <a:prstGeom prst="rect">
            <a:avLst/>
          </a:prstGeom>
          <a:noFill/>
        </p:spPr>
        <p:txBody>
          <a:bodyPr wrap="square" rtlCol="0">
            <a:spAutoFit/>
          </a:bodyPr>
          <a:lstStyle/>
          <a:p>
            <a:pPr algn="ctr"/>
            <a:r>
              <a:rPr lang="en-US" sz="2400" b="1" dirty="0"/>
              <a:t>Mining</a:t>
            </a:r>
            <a:endParaRPr lang="en-US" sz="2000" b="1" dirty="0"/>
          </a:p>
        </p:txBody>
      </p:sp>
      <p:sp>
        <p:nvSpPr>
          <p:cNvPr id="214" name="Freeform: Shape 213">
            <a:extLst>
              <a:ext uri="{FF2B5EF4-FFF2-40B4-BE49-F238E27FC236}">
                <a16:creationId xmlns:a16="http://schemas.microsoft.com/office/drawing/2014/main" id="{FEFEBE47-C37C-A1A8-ED6C-1DB41E9BE77E}"/>
              </a:ext>
            </a:extLst>
          </p:cNvPr>
          <p:cNvSpPr/>
          <p:nvPr/>
        </p:nvSpPr>
        <p:spPr>
          <a:xfrm>
            <a:off x="1115458" y="2024971"/>
            <a:ext cx="14529" cy="265176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15" name="Freeform: Shape 214">
            <a:extLst>
              <a:ext uri="{FF2B5EF4-FFF2-40B4-BE49-F238E27FC236}">
                <a16:creationId xmlns:a16="http://schemas.microsoft.com/office/drawing/2014/main" id="{1C5ACD5D-A8C4-64B9-E3BF-631DE86F2C43}"/>
              </a:ext>
            </a:extLst>
          </p:cNvPr>
          <p:cNvSpPr/>
          <p:nvPr/>
        </p:nvSpPr>
        <p:spPr>
          <a:xfrm>
            <a:off x="4430229" y="2024971"/>
            <a:ext cx="14529" cy="265176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16" name="Freeform: Shape 215">
            <a:extLst>
              <a:ext uri="{FF2B5EF4-FFF2-40B4-BE49-F238E27FC236}">
                <a16:creationId xmlns:a16="http://schemas.microsoft.com/office/drawing/2014/main" id="{A6BA45B4-55C8-EA48-A132-70C863D10942}"/>
              </a:ext>
            </a:extLst>
          </p:cNvPr>
          <p:cNvSpPr/>
          <p:nvPr/>
        </p:nvSpPr>
        <p:spPr>
          <a:xfrm>
            <a:off x="1115457" y="1930632"/>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17" name="Freeform: Shape 216">
            <a:extLst>
              <a:ext uri="{FF2B5EF4-FFF2-40B4-BE49-F238E27FC236}">
                <a16:creationId xmlns:a16="http://schemas.microsoft.com/office/drawing/2014/main" id="{3C779001-F267-403B-DDAD-DFE4B948B419}"/>
              </a:ext>
            </a:extLst>
          </p:cNvPr>
          <p:cNvSpPr/>
          <p:nvPr/>
        </p:nvSpPr>
        <p:spPr>
          <a:xfrm>
            <a:off x="1774058" y="1930632"/>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18" name="Freeform: Shape 217">
            <a:extLst>
              <a:ext uri="{FF2B5EF4-FFF2-40B4-BE49-F238E27FC236}">
                <a16:creationId xmlns:a16="http://schemas.microsoft.com/office/drawing/2014/main" id="{BEEBD6D3-7F2C-633E-314C-161D7408A7F1}"/>
              </a:ext>
            </a:extLst>
          </p:cNvPr>
          <p:cNvSpPr/>
          <p:nvPr/>
        </p:nvSpPr>
        <p:spPr>
          <a:xfrm>
            <a:off x="2440972" y="1930632"/>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19" name="Freeform: Shape 218">
            <a:extLst>
              <a:ext uri="{FF2B5EF4-FFF2-40B4-BE49-F238E27FC236}">
                <a16:creationId xmlns:a16="http://schemas.microsoft.com/office/drawing/2014/main" id="{E609ECD2-2B5E-1F35-EE60-070D2F945FC9}"/>
              </a:ext>
            </a:extLst>
          </p:cNvPr>
          <p:cNvSpPr/>
          <p:nvPr/>
        </p:nvSpPr>
        <p:spPr>
          <a:xfrm>
            <a:off x="3106835" y="1930632"/>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20" name="Freeform: Shape 219">
            <a:extLst>
              <a:ext uri="{FF2B5EF4-FFF2-40B4-BE49-F238E27FC236}">
                <a16:creationId xmlns:a16="http://schemas.microsoft.com/office/drawing/2014/main" id="{7B8D2B3B-4C63-89D5-FD4F-2D9565FB3DAC}"/>
              </a:ext>
            </a:extLst>
          </p:cNvPr>
          <p:cNvSpPr/>
          <p:nvPr/>
        </p:nvSpPr>
        <p:spPr>
          <a:xfrm>
            <a:off x="3778415" y="1930632"/>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21" name="Freeform: Shape 220">
            <a:extLst>
              <a:ext uri="{FF2B5EF4-FFF2-40B4-BE49-F238E27FC236}">
                <a16:creationId xmlns:a16="http://schemas.microsoft.com/office/drawing/2014/main" id="{27CAE196-8059-1A27-F40A-A71442754C09}"/>
              </a:ext>
            </a:extLst>
          </p:cNvPr>
          <p:cNvSpPr/>
          <p:nvPr/>
        </p:nvSpPr>
        <p:spPr>
          <a:xfrm>
            <a:off x="4435466" y="1930632"/>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cxnSp>
        <p:nvCxnSpPr>
          <p:cNvPr id="231" name="Connector: Elbow 230">
            <a:extLst>
              <a:ext uri="{FF2B5EF4-FFF2-40B4-BE49-F238E27FC236}">
                <a16:creationId xmlns:a16="http://schemas.microsoft.com/office/drawing/2014/main" id="{1CB48023-6AE0-C6A2-FB3C-384C9A0D17FC}"/>
              </a:ext>
            </a:extLst>
          </p:cNvPr>
          <p:cNvCxnSpPr/>
          <p:nvPr/>
        </p:nvCxnSpPr>
        <p:spPr bwMode="auto">
          <a:xfrm>
            <a:off x="9144000" y="2236718"/>
            <a:ext cx="914400" cy="914400"/>
          </a:xfrm>
          <a:prstGeom prst="bentConnector3">
            <a:avLst/>
          </a:prstGeom>
          <a:noFill/>
          <a:ln w="57150" cap="flat" cmpd="sng" algn="ctr">
            <a:noFill/>
            <a:prstDash val="solid"/>
            <a:round/>
            <a:headEnd type="none" w="med" len="med"/>
            <a:tailEnd type="triangle"/>
          </a:ln>
          <a:effectLst/>
        </p:spPr>
      </p:cxnSp>
      <p:grpSp>
        <p:nvGrpSpPr>
          <p:cNvPr id="142" name="Graphic 132">
            <a:extLst>
              <a:ext uri="{FF2B5EF4-FFF2-40B4-BE49-F238E27FC236}">
                <a16:creationId xmlns:a16="http://schemas.microsoft.com/office/drawing/2014/main" id="{186FFF19-7068-1F71-B88D-C0B9FDE4FB2A}"/>
              </a:ext>
            </a:extLst>
          </p:cNvPr>
          <p:cNvGrpSpPr/>
          <p:nvPr/>
        </p:nvGrpSpPr>
        <p:grpSpPr>
          <a:xfrm>
            <a:off x="5595812" y="2029845"/>
            <a:ext cx="3319585" cy="2653486"/>
            <a:chOff x="5840271" y="2241297"/>
            <a:chExt cx="3466279" cy="2235695"/>
          </a:xfrm>
          <a:solidFill>
            <a:srgbClr val="BFBFBF"/>
          </a:solidFill>
        </p:grpSpPr>
        <p:sp>
          <p:nvSpPr>
            <p:cNvPr id="143" name="Rectangle 142">
              <a:extLst>
                <a:ext uri="{FF2B5EF4-FFF2-40B4-BE49-F238E27FC236}">
                  <a16:creationId xmlns:a16="http://schemas.microsoft.com/office/drawing/2014/main" id="{0160121D-F644-A74A-9D50-63958DF88BA6}"/>
                </a:ext>
              </a:extLst>
            </p:cNvPr>
            <p:cNvSpPr/>
            <p:nvPr/>
          </p:nvSpPr>
          <p:spPr>
            <a:xfrm>
              <a:off x="5840271" y="2241297"/>
              <a:ext cx="3466279" cy="2228322"/>
            </a:xfrm>
            <a:prstGeom prst="rect">
              <a:avLst/>
            </a:prstGeom>
            <a:solidFill>
              <a:srgbClr val="BFBFBF"/>
            </a:solidFill>
            <a:ln w="12700" cap="flat">
              <a:solidFill>
                <a:srgbClr val="FFFFFF"/>
              </a:solidFill>
              <a:prstDash val="solid"/>
              <a:miter/>
            </a:ln>
          </p:spPr>
          <p:txBody>
            <a:bodyPr/>
            <a:lstStyle/>
            <a:p>
              <a:endParaRPr lang="en-US"/>
            </a:p>
          </p:txBody>
        </p:sp>
        <p:sp>
          <p:nvSpPr>
            <p:cNvPr id="144" name="Freeform: Shape 143">
              <a:extLst>
                <a:ext uri="{FF2B5EF4-FFF2-40B4-BE49-F238E27FC236}">
                  <a16:creationId xmlns:a16="http://schemas.microsoft.com/office/drawing/2014/main" id="{32FE7A70-8152-94D8-D617-CA0EF9D3C23B}"/>
                </a:ext>
              </a:extLst>
            </p:cNvPr>
            <p:cNvSpPr/>
            <p:nvPr/>
          </p:nvSpPr>
          <p:spPr>
            <a:xfrm>
              <a:off x="6529430" y="2242751"/>
              <a:ext cx="15171" cy="2234241"/>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alpha val="55000"/>
                </a:srgbClr>
              </a:solidFill>
              <a:prstDash val="solid"/>
              <a:miter/>
            </a:ln>
          </p:spPr>
          <p:txBody>
            <a:bodyPr/>
            <a:lstStyle/>
            <a:p>
              <a:endParaRPr lang="en-US"/>
            </a:p>
          </p:txBody>
        </p:sp>
        <p:sp>
          <p:nvSpPr>
            <p:cNvPr id="145" name="Freeform: Shape 144">
              <a:extLst>
                <a:ext uri="{FF2B5EF4-FFF2-40B4-BE49-F238E27FC236}">
                  <a16:creationId xmlns:a16="http://schemas.microsoft.com/office/drawing/2014/main" id="{80FEC495-E63E-2690-F3D6-BC160D725B82}"/>
                </a:ext>
              </a:extLst>
            </p:cNvPr>
            <p:cNvSpPr/>
            <p:nvPr/>
          </p:nvSpPr>
          <p:spPr>
            <a:xfrm>
              <a:off x="7226236" y="2242751"/>
              <a:ext cx="15171" cy="2234241"/>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alpha val="55000"/>
                </a:srgbClr>
              </a:solidFill>
              <a:prstDash val="solid"/>
              <a:miter/>
            </a:ln>
          </p:spPr>
          <p:txBody>
            <a:bodyPr/>
            <a:lstStyle/>
            <a:p>
              <a:endParaRPr lang="en-US"/>
            </a:p>
          </p:txBody>
        </p:sp>
        <p:sp>
          <p:nvSpPr>
            <p:cNvPr id="146" name="Freeform: Shape 145">
              <a:extLst>
                <a:ext uri="{FF2B5EF4-FFF2-40B4-BE49-F238E27FC236}">
                  <a16:creationId xmlns:a16="http://schemas.microsoft.com/office/drawing/2014/main" id="{EF90933C-FF37-2D63-F8E9-52AB4150D219}"/>
                </a:ext>
              </a:extLst>
            </p:cNvPr>
            <p:cNvSpPr/>
            <p:nvPr/>
          </p:nvSpPr>
          <p:spPr>
            <a:xfrm>
              <a:off x="7923043" y="2242751"/>
              <a:ext cx="15171" cy="2234241"/>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alpha val="55000"/>
                </a:srgbClr>
              </a:solidFill>
              <a:prstDash val="solid"/>
              <a:miter/>
            </a:ln>
          </p:spPr>
          <p:txBody>
            <a:bodyPr/>
            <a:lstStyle/>
            <a:p>
              <a:endParaRPr lang="en-US"/>
            </a:p>
          </p:txBody>
        </p:sp>
        <p:sp>
          <p:nvSpPr>
            <p:cNvPr id="147" name="Freeform: Shape 146">
              <a:extLst>
                <a:ext uri="{FF2B5EF4-FFF2-40B4-BE49-F238E27FC236}">
                  <a16:creationId xmlns:a16="http://schemas.microsoft.com/office/drawing/2014/main" id="{8D917239-7E53-FF3D-1C70-CBB409391F55}"/>
                </a:ext>
              </a:extLst>
            </p:cNvPr>
            <p:cNvSpPr/>
            <p:nvPr/>
          </p:nvSpPr>
          <p:spPr>
            <a:xfrm>
              <a:off x="8620001" y="2242751"/>
              <a:ext cx="15171" cy="2234241"/>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alpha val="55000"/>
                </a:srgbClr>
              </a:solidFill>
              <a:prstDash val="solid"/>
              <a:miter/>
            </a:ln>
          </p:spPr>
          <p:txBody>
            <a:bodyPr/>
            <a:lstStyle/>
            <a:p>
              <a:endParaRPr lang="en-US"/>
            </a:p>
          </p:txBody>
        </p:sp>
      </p:grpSp>
      <p:grpSp>
        <p:nvGrpSpPr>
          <p:cNvPr id="14" name="Group 13">
            <a:extLst>
              <a:ext uri="{FF2B5EF4-FFF2-40B4-BE49-F238E27FC236}">
                <a16:creationId xmlns:a16="http://schemas.microsoft.com/office/drawing/2014/main" id="{F7881116-499F-5935-316E-DCD97BFF4137}"/>
              </a:ext>
            </a:extLst>
          </p:cNvPr>
          <p:cNvGrpSpPr/>
          <p:nvPr/>
        </p:nvGrpSpPr>
        <p:grpSpPr>
          <a:xfrm>
            <a:off x="4430201" y="2507309"/>
            <a:ext cx="4464329" cy="2121342"/>
            <a:chOff x="4430201" y="2507309"/>
            <a:chExt cx="4464329" cy="2121342"/>
          </a:xfrm>
        </p:grpSpPr>
        <p:grpSp>
          <p:nvGrpSpPr>
            <p:cNvPr id="7" name="Group 6">
              <a:extLst>
                <a:ext uri="{FF2B5EF4-FFF2-40B4-BE49-F238E27FC236}">
                  <a16:creationId xmlns:a16="http://schemas.microsoft.com/office/drawing/2014/main" id="{324A6649-D1BF-9639-9F48-6F54A01E00F3}"/>
                </a:ext>
              </a:extLst>
            </p:cNvPr>
            <p:cNvGrpSpPr/>
            <p:nvPr/>
          </p:nvGrpSpPr>
          <p:grpSpPr>
            <a:xfrm>
              <a:off x="4430201" y="2507309"/>
              <a:ext cx="4464329" cy="354497"/>
              <a:chOff x="4448307" y="2085880"/>
              <a:chExt cx="4464329" cy="354497"/>
            </a:xfrm>
          </p:grpSpPr>
          <p:sp>
            <p:nvSpPr>
              <p:cNvPr id="162" name="Rectangle 161">
                <a:extLst>
                  <a:ext uri="{FF2B5EF4-FFF2-40B4-BE49-F238E27FC236}">
                    <a16:creationId xmlns:a16="http://schemas.microsoft.com/office/drawing/2014/main" id="{D1DD9E44-DB10-2928-F5CE-E8E080A33B74}"/>
                  </a:ext>
                </a:extLst>
              </p:cNvPr>
              <p:cNvSpPr/>
              <p:nvPr/>
            </p:nvSpPr>
            <p:spPr>
              <a:xfrm>
                <a:off x="5600462" y="2096641"/>
                <a:ext cx="3269896"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63" name="Rectangle 162">
                <a:extLst>
                  <a:ext uri="{FF2B5EF4-FFF2-40B4-BE49-F238E27FC236}">
                    <a16:creationId xmlns:a16="http://schemas.microsoft.com/office/drawing/2014/main" id="{03B11C79-8778-7CA2-2298-C59A5CA2F82D}"/>
                  </a:ext>
                </a:extLst>
              </p:cNvPr>
              <p:cNvSpPr/>
              <p:nvPr/>
            </p:nvSpPr>
            <p:spPr>
              <a:xfrm>
                <a:off x="8870357" y="2089805"/>
                <a:ext cx="42279"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87" name="TextBox 186">
                <a:extLst>
                  <a:ext uri="{FF2B5EF4-FFF2-40B4-BE49-F238E27FC236}">
                    <a16:creationId xmlns:a16="http://schemas.microsoft.com/office/drawing/2014/main" id="{1D7B7C65-1EDD-0AF7-08E4-1D87A8378168}"/>
                  </a:ext>
                </a:extLst>
              </p:cNvPr>
              <p:cNvSpPr txBox="1"/>
              <p:nvPr/>
            </p:nvSpPr>
            <p:spPr>
              <a:xfrm>
                <a:off x="4448307" y="2085880"/>
                <a:ext cx="1181093" cy="307777"/>
              </a:xfrm>
              <a:prstGeom prst="rect">
                <a:avLst/>
              </a:prstGeom>
              <a:noFill/>
            </p:spPr>
            <p:txBody>
              <a:bodyPr wrap="square" rtlCol="0">
                <a:spAutoFit/>
              </a:bodyPr>
              <a:lstStyle/>
              <a:p>
                <a:pPr algn="r"/>
                <a:r>
                  <a:rPr lang="en-US" sz="1400" b="1" dirty="0"/>
                  <a:t>Gallium</a:t>
                </a:r>
                <a:endParaRPr lang="en-US" sz="1200" b="1" dirty="0"/>
              </a:p>
            </p:txBody>
          </p:sp>
        </p:grpSp>
        <p:grpSp>
          <p:nvGrpSpPr>
            <p:cNvPr id="9" name="Group 8">
              <a:extLst>
                <a:ext uri="{FF2B5EF4-FFF2-40B4-BE49-F238E27FC236}">
                  <a16:creationId xmlns:a16="http://schemas.microsoft.com/office/drawing/2014/main" id="{5D28E296-F3A4-041C-8762-355736E6C9F8}"/>
                </a:ext>
              </a:extLst>
            </p:cNvPr>
            <p:cNvGrpSpPr/>
            <p:nvPr/>
          </p:nvGrpSpPr>
          <p:grpSpPr>
            <a:xfrm>
              <a:off x="4430347" y="4269509"/>
              <a:ext cx="4464183" cy="359142"/>
              <a:chOff x="4448307" y="3414946"/>
              <a:chExt cx="4464183" cy="359142"/>
            </a:xfrm>
          </p:grpSpPr>
          <p:sp>
            <p:nvSpPr>
              <p:cNvPr id="168" name="Rectangle 167">
                <a:extLst>
                  <a:ext uri="{FF2B5EF4-FFF2-40B4-BE49-F238E27FC236}">
                    <a16:creationId xmlns:a16="http://schemas.microsoft.com/office/drawing/2014/main" id="{ED7E0ACF-9177-2D0D-3064-1259D4237B0C}"/>
                  </a:ext>
                </a:extLst>
              </p:cNvPr>
              <p:cNvSpPr/>
              <p:nvPr/>
            </p:nvSpPr>
            <p:spPr>
              <a:xfrm>
                <a:off x="5600462" y="3430352"/>
                <a:ext cx="2579623"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69" name="Rectangle 168">
                <a:extLst>
                  <a:ext uri="{FF2B5EF4-FFF2-40B4-BE49-F238E27FC236}">
                    <a16:creationId xmlns:a16="http://schemas.microsoft.com/office/drawing/2014/main" id="{FA12B92F-10C3-60E0-10D5-CD55EB35D03D}"/>
                  </a:ext>
                </a:extLst>
              </p:cNvPr>
              <p:cNvSpPr/>
              <p:nvPr/>
            </p:nvSpPr>
            <p:spPr>
              <a:xfrm>
                <a:off x="8179939" y="3423516"/>
                <a:ext cx="732551"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90" name="TextBox 189">
                <a:extLst>
                  <a:ext uri="{FF2B5EF4-FFF2-40B4-BE49-F238E27FC236}">
                    <a16:creationId xmlns:a16="http://schemas.microsoft.com/office/drawing/2014/main" id="{96958FA7-C07D-FF9C-217B-F008B1A0C26F}"/>
                  </a:ext>
                </a:extLst>
              </p:cNvPr>
              <p:cNvSpPr txBox="1"/>
              <p:nvPr/>
            </p:nvSpPr>
            <p:spPr>
              <a:xfrm>
                <a:off x="4448307" y="3414946"/>
                <a:ext cx="1181093" cy="307777"/>
              </a:xfrm>
              <a:prstGeom prst="rect">
                <a:avLst/>
              </a:prstGeom>
              <a:noFill/>
            </p:spPr>
            <p:txBody>
              <a:bodyPr wrap="square" rtlCol="0">
                <a:spAutoFit/>
              </a:bodyPr>
              <a:lstStyle/>
              <a:p>
                <a:pPr algn="r"/>
                <a:r>
                  <a:rPr lang="en-US" sz="1400" b="1" dirty="0"/>
                  <a:t>Cobalt</a:t>
                </a:r>
                <a:endParaRPr lang="en-US" sz="1200" b="1" dirty="0"/>
              </a:p>
            </p:txBody>
          </p:sp>
        </p:grpSp>
      </p:grpSp>
      <p:grpSp>
        <p:nvGrpSpPr>
          <p:cNvPr id="13" name="Group 12">
            <a:extLst>
              <a:ext uri="{FF2B5EF4-FFF2-40B4-BE49-F238E27FC236}">
                <a16:creationId xmlns:a16="http://schemas.microsoft.com/office/drawing/2014/main" id="{E126AA27-CF49-E9F8-9663-3BC1448664A0}"/>
              </a:ext>
            </a:extLst>
          </p:cNvPr>
          <p:cNvGrpSpPr/>
          <p:nvPr/>
        </p:nvGrpSpPr>
        <p:grpSpPr>
          <a:xfrm>
            <a:off x="4430201" y="2065036"/>
            <a:ext cx="4464329" cy="2116626"/>
            <a:chOff x="4430201" y="2065036"/>
            <a:chExt cx="4464329" cy="2116626"/>
          </a:xfrm>
        </p:grpSpPr>
        <p:grpSp>
          <p:nvGrpSpPr>
            <p:cNvPr id="6" name="Group 5">
              <a:extLst>
                <a:ext uri="{FF2B5EF4-FFF2-40B4-BE49-F238E27FC236}">
                  <a16:creationId xmlns:a16="http://schemas.microsoft.com/office/drawing/2014/main" id="{DD15C8F4-E610-61A8-05BF-10BD8F925CA5}"/>
                </a:ext>
              </a:extLst>
            </p:cNvPr>
            <p:cNvGrpSpPr/>
            <p:nvPr/>
          </p:nvGrpSpPr>
          <p:grpSpPr>
            <a:xfrm>
              <a:off x="4430201" y="2065036"/>
              <a:ext cx="4464329" cy="354425"/>
              <a:chOff x="4448307" y="2528902"/>
              <a:chExt cx="4464329" cy="354425"/>
            </a:xfrm>
          </p:grpSpPr>
          <p:sp>
            <p:nvSpPr>
              <p:cNvPr id="164" name="Rectangle 163">
                <a:extLst>
                  <a:ext uri="{FF2B5EF4-FFF2-40B4-BE49-F238E27FC236}">
                    <a16:creationId xmlns:a16="http://schemas.microsoft.com/office/drawing/2014/main" id="{1BFC5862-573D-B632-7BFF-6DC197D8DF57}"/>
                  </a:ext>
                </a:extLst>
              </p:cNvPr>
              <p:cNvSpPr/>
              <p:nvPr/>
            </p:nvSpPr>
            <p:spPr>
              <a:xfrm>
                <a:off x="5600462" y="2539591"/>
                <a:ext cx="3165142"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65" name="Rectangle 164">
                <a:extLst>
                  <a:ext uri="{FF2B5EF4-FFF2-40B4-BE49-F238E27FC236}">
                    <a16:creationId xmlns:a16="http://schemas.microsoft.com/office/drawing/2014/main" id="{E4B4AB1B-2F2B-577D-FDB6-9837AE200AE6}"/>
                  </a:ext>
                </a:extLst>
              </p:cNvPr>
              <p:cNvSpPr/>
              <p:nvPr/>
            </p:nvSpPr>
            <p:spPr>
              <a:xfrm>
                <a:off x="8765603" y="2532755"/>
                <a:ext cx="147033"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88" name="TextBox 187">
                <a:extLst>
                  <a:ext uri="{FF2B5EF4-FFF2-40B4-BE49-F238E27FC236}">
                    <a16:creationId xmlns:a16="http://schemas.microsoft.com/office/drawing/2014/main" id="{E2A9DAF6-0339-B812-828D-396CF14EAB4E}"/>
                  </a:ext>
                </a:extLst>
              </p:cNvPr>
              <p:cNvSpPr txBox="1"/>
              <p:nvPr/>
            </p:nvSpPr>
            <p:spPr>
              <a:xfrm>
                <a:off x="4448307" y="2528902"/>
                <a:ext cx="1181093" cy="307777"/>
              </a:xfrm>
              <a:prstGeom prst="rect">
                <a:avLst/>
              </a:prstGeom>
            </p:spPr>
            <p:txBody>
              <a:bodyPr wrap="square" rtlCol="0">
                <a:spAutoFit/>
              </a:bodyPr>
              <a:lstStyle/>
              <a:p>
                <a:pPr algn="r"/>
                <a:r>
                  <a:rPr lang="en-US" sz="1400" b="1" dirty="0"/>
                  <a:t>Graphite</a:t>
                </a:r>
                <a:endParaRPr lang="en-US" sz="1200" b="1" dirty="0"/>
              </a:p>
            </p:txBody>
          </p:sp>
        </p:grpSp>
        <p:grpSp>
          <p:nvGrpSpPr>
            <p:cNvPr id="8" name="Group 7">
              <a:extLst>
                <a:ext uri="{FF2B5EF4-FFF2-40B4-BE49-F238E27FC236}">
                  <a16:creationId xmlns:a16="http://schemas.microsoft.com/office/drawing/2014/main" id="{EF88666A-F2FD-67B0-FA13-CF5C978AB036}"/>
                </a:ext>
              </a:extLst>
            </p:cNvPr>
            <p:cNvGrpSpPr/>
            <p:nvPr/>
          </p:nvGrpSpPr>
          <p:grpSpPr>
            <a:xfrm>
              <a:off x="4430346" y="2949654"/>
              <a:ext cx="4464184" cy="354352"/>
              <a:chOff x="4448307" y="2971924"/>
              <a:chExt cx="4464184" cy="354352"/>
            </a:xfrm>
          </p:grpSpPr>
          <p:sp>
            <p:nvSpPr>
              <p:cNvPr id="166" name="Rectangle 165">
                <a:extLst>
                  <a:ext uri="{FF2B5EF4-FFF2-40B4-BE49-F238E27FC236}">
                    <a16:creationId xmlns:a16="http://schemas.microsoft.com/office/drawing/2014/main" id="{BDF018D3-E826-80A4-E917-89EB937E8EB5}"/>
                  </a:ext>
                </a:extLst>
              </p:cNvPr>
              <p:cNvSpPr/>
              <p:nvPr/>
            </p:nvSpPr>
            <p:spPr>
              <a:xfrm>
                <a:off x="5600462" y="2982540"/>
                <a:ext cx="3009826"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67" name="Rectangle 166">
                <a:extLst>
                  <a:ext uri="{FF2B5EF4-FFF2-40B4-BE49-F238E27FC236}">
                    <a16:creationId xmlns:a16="http://schemas.microsoft.com/office/drawing/2014/main" id="{CA9120B1-78C1-BCD6-22FA-216C4910BCDA}"/>
                  </a:ext>
                </a:extLst>
              </p:cNvPr>
              <p:cNvSpPr/>
              <p:nvPr/>
            </p:nvSpPr>
            <p:spPr>
              <a:xfrm>
                <a:off x="8610288" y="2975704"/>
                <a:ext cx="302203"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89" name="TextBox 188">
                <a:extLst>
                  <a:ext uri="{FF2B5EF4-FFF2-40B4-BE49-F238E27FC236}">
                    <a16:creationId xmlns:a16="http://schemas.microsoft.com/office/drawing/2014/main" id="{4E4C6BC7-1574-40E2-46E1-D9B65103DE64}"/>
                  </a:ext>
                </a:extLst>
              </p:cNvPr>
              <p:cNvSpPr txBox="1"/>
              <p:nvPr/>
            </p:nvSpPr>
            <p:spPr>
              <a:xfrm>
                <a:off x="4448307" y="2971924"/>
                <a:ext cx="1181093" cy="307777"/>
              </a:xfrm>
              <a:prstGeom prst="rect">
                <a:avLst/>
              </a:prstGeom>
              <a:noFill/>
            </p:spPr>
            <p:txBody>
              <a:bodyPr wrap="square" rtlCol="0">
                <a:spAutoFit/>
              </a:bodyPr>
              <a:lstStyle/>
              <a:p>
                <a:pPr algn="r"/>
                <a:r>
                  <a:rPr lang="en-US" sz="1400" b="1" dirty="0"/>
                  <a:t>Rare earths</a:t>
                </a:r>
                <a:endParaRPr lang="en-US" sz="1200" b="1" dirty="0"/>
              </a:p>
            </p:txBody>
          </p:sp>
        </p:grpSp>
        <p:grpSp>
          <p:nvGrpSpPr>
            <p:cNvPr id="10" name="Group 9">
              <a:extLst>
                <a:ext uri="{FF2B5EF4-FFF2-40B4-BE49-F238E27FC236}">
                  <a16:creationId xmlns:a16="http://schemas.microsoft.com/office/drawing/2014/main" id="{89326AC0-FF0F-DB53-69FD-6BCF074DD6E3}"/>
                </a:ext>
              </a:extLst>
            </p:cNvPr>
            <p:cNvGrpSpPr/>
            <p:nvPr/>
          </p:nvGrpSpPr>
          <p:grpSpPr>
            <a:xfrm>
              <a:off x="4430346" y="3391854"/>
              <a:ext cx="4464184" cy="350572"/>
              <a:chOff x="4448307" y="3847560"/>
              <a:chExt cx="4464184" cy="350572"/>
            </a:xfrm>
          </p:grpSpPr>
          <p:sp>
            <p:nvSpPr>
              <p:cNvPr id="170" name="Rectangle 169">
                <a:extLst>
                  <a:ext uri="{FF2B5EF4-FFF2-40B4-BE49-F238E27FC236}">
                    <a16:creationId xmlns:a16="http://schemas.microsoft.com/office/drawing/2014/main" id="{A72133F6-58B4-10B1-3F06-2435BC8DF3FD}"/>
                  </a:ext>
                </a:extLst>
              </p:cNvPr>
              <p:cNvSpPr/>
              <p:nvPr/>
            </p:nvSpPr>
            <p:spPr>
              <a:xfrm>
                <a:off x="5600462" y="3854396"/>
                <a:ext cx="2315777"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71" name="Rectangle 170">
                <a:extLst>
                  <a:ext uri="{FF2B5EF4-FFF2-40B4-BE49-F238E27FC236}">
                    <a16:creationId xmlns:a16="http://schemas.microsoft.com/office/drawing/2014/main" id="{2E4FA31B-C8B4-AFFD-43A5-491B0C67E00D}"/>
                  </a:ext>
                </a:extLst>
              </p:cNvPr>
              <p:cNvSpPr/>
              <p:nvPr/>
            </p:nvSpPr>
            <p:spPr>
              <a:xfrm>
                <a:off x="7916238" y="3847560"/>
                <a:ext cx="996253"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91" name="TextBox 190">
                <a:extLst>
                  <a:ext uri="{FF2B5EF4-FFF2-40B4-BE49-F238E27FC236}">
                    <a16:creationId xmlns:a16="http://schemas.microsoft.com/office/drawing/2014/main" id="{8426337F-2AF2-6CD5-DE43-BBB4C8B7E52C}"/>
                  </a:ext>
                </a:extLst>
              </p:cNvPr>
              <p:cNvSpPr txBox="1"/>
              <p:nvPr/>
            </p:nvSpPr>
            <p:spPr>
              <a:xfrm>
                <a:off x="4448307" y="3857968"/>
                <a:ext cx="1181093" cy="307777"/>
              </a:xfrm>
              <a:prstGeom prst="rect">
                <a:avLst/>
              </a:prstGeom>
              <a:noFill/>
            </p:spPr>
            <p:txBody>
              <a:bodyPr wrap="square" rtlCol="0">
                <a:spAutoFit/>
              </a:bodyPr>
              <a:lstStyle/>
              <a:p>
                <a:pPr algn="r"/>
                <a:r>
                  <a:rPr lang="en-US" sz="1400" b="1" dirty="0"/>
                  <a:t>Lithium</a:t>
                </a:r>
                <a:endParaRPr lang="en-US" sz="1200" b="1" dirty="0"/>
              </a:p>
            </p:txBody>
          </p:sp>
        </p:grpSp>
        <p:grpSp>
          <p:nvGrpSpPr>
            <p:cNvPr id="11" name="Group 10">
              <a:extLst>
                <a:ext uri="{FF2B5EF4-FFF2-40B4-BE49-F238E27FC236}">
                  <a16:creationId xmlns:a16="http://schemas.microsoft.com/office/drawing/2014/main" id="{DEFE3628-EF14-AAB2-3D12-1F6FEBFBAA42}"/>
                </a:ext>
              </a:extLst>
            </p:cNvPr>
            <p:cNvGrpSpPr/>
            <p:nvPr/>
          </p:nvGrpSpPr>
          <p:grpSpPr>
            <a:xfrm>
              <a:off x="4430346" y="3830274"/>
              <a:ext cx="4464184" cy="351388"/>
              <a:chOff x="4448307" y="4283488"/>
              <a:chExt cx="4464184" cy="351388"/>
            </a:xfrm>
          </p:grpSpPr>
          <p:sp>
            <p:nvSpPr>
              <p:cNvPr id="173" name="Rectangle 172">
                <a:extLst>
                  <a:ext uri="{FF2B5EF4-FFF2-40B4-BE49-F238E27FC236}">
                    <a16:creationId xmlns:a16="http://schemas.microsoft.com/office/drawing/2014/main" id="{10075478-20AB-8CC6-2E8B-D5681118F50D}"/>
                  </a:ext>
                </a:extLst>
              </p:cNvPr>
              <p:cNvSpPr/>
              <p:nvPr/>
            </p:nvSpPr>
            <p:spPr>
              <a:xfrm>
                <a:off x="5605250" y="4291140"/>
                <a:ext cx="1494452"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72" name="Rectangle 171">
                <a:extLst>
                  <a:ext uri="{FF2B5EF4-FFF2-40B4-BE49-F238E27FC236}">
                    <a16:creationId xmlns:a16="http://schemas.microsoft.com/office/drawing/2014/main" id="{5F989B0F-A9E5-30E3-4D9D-783222ACDADA}"/>
                  </a:ext>
                </a:extLst>
              </p:cNvPr>
              <p:cNvSpPr/>
              <p:nvPr/>
            </p:nvSpPr>
            <p:spPr>
              <a:xfrm>
                <a:off x="7094914" y="4283488"/>
                <a:ext cx="1817577"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92" name="TextBox 191">
                <a:extLst>
                  <a:ext uri="{FF2B5EF4-FFF2-40B4-BE49-F238E27FC236}">
                    <a16:creationId xmlns:a16="http://schemas.microsoft.com/office/drawing/2014/main" id="{B7B68AF3-09B1-FC45-7344-8FD4C771C4B6}"/>
                  </a:ext>
                </a:extLst>
              </p:cNvPr>
              <p:cNvSpPr txBox="1"/>
              <p:nvPr/>
            </p:nvSpPr>
            <p:spPr>
              <a:xfrm>
                <a:off x="4448307" y="4300989"/>
                <a:ext cx="1181093" cy="307777"/>
              </a:xfrm>
              <a:prstGeom prst="rect">
                <a:avLst/>
              </a:prstGeom>
              <a:noFill/>
            </p:spPr>
            <p:txBody>
              <a:bodyPr wrap="square" rtlCol="0">
                <a:spAutoFit/>
              </a:bodyPr>
              <a:lstStyle/>
              <a:p>
                <a:pPr algn="r"/>
                <a:r>
                  <a:rPr lang="en-US" sz="1400" b="1" dirty="0"/>
                  <a:t>Copper</a:t>
                </a:r>
                <a:endParaRPr lang="en-US" sz="1200" b="1" dirty="0"/>
              </a:p>
            </p:txBody>
          </p:sp>
        </p:grpSp>
      </p:grpSp>
      <p:sp>
        <p:nvSpPr>
          <p:cNvPr id="203" name="TextBox 202">
            <a:extLst>
              <a:ext uri="{FF2B5EF4-FFF2-40B4-BE49-F238E27FC236}">
                <a16:creationId xmlns:a16="http://schemas.microsoft.com/office/drawing/2014/main" id="{BD70FCDE-5C1C-4D63-30E6-60B01C22546E}"/>
              </a:ext>
            </a:extLst>
          </p:cNvPr>
          <p:cNvSpPr txBox="1"/>
          <p:nvPr/>
        </p:nvSpPr>
        <p:spPr>
          <a:xfrm>
            <a:off x="5722695" y="1113104"/>
            <a:ext cx="3173741" cy="461665"/>
          </a:xfrm>
          <a:prstGeom prst="rect">
            <a:avLst/>
          </a:prstGeom>
          <a:noFill/>
        </p:spPr>
        <p:txBody>
          <a:bodyPr wrap="square" rtlCol="0">
            <a:spAutoFit/>
          </a:bodyPr>
          <a:lstStyle/>
          <a:p>
            <a:pPr algn="ctr"/>
            <a:r>
              <a:rPr lang="en-US" sz="2400" b="1" dirty="0"/>
              <a:t>Refining/Processing</a:t>
            </a:r>
            <a:endParaRPr lang="en-US" sz="2000" b="1" dirty="0"/>
          </a:p>
        </p:txBody>
      </p:sp>
      <p:sp>
        <p:nvSpPr>
          <p:cNvPr id="222" name="Freeform: Shape 221">
            <a:extLst>
              <a:ext uri="{FF2B5EF4-FFF2-40B4-BE49-F238E27FC236}">
                <a16:creationId xmlns:a16="http://schemas.microsoft.com/office/drawing/2014/main" id="{CABD1A29-E528-0674-4C07-60DC7C5F3867}"/>
              </a:ext>
            </a:extLst>
          </p:cNvPr>
          <p:cNvSpPr/>
          <p:nvPr/>
        </p:nvSpPr>
        <p:spPr>
          <a:xfrm>
            <a:off x="5595431" y="2022072"/>
            <a:ext cx="14529" cy="265176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23" name="Freeform: Shape 222">
            <a:extLst>
              <a:ext uri="{FF2B5EF4-FFF2-40B4-BE49-F238E27FC236}">
                <a16:creationId xmlns:a16="http://schemas.microsoft.com/office/drawing/2014/main" id="{701C6DBB-D377-DF37-661D-53039EEA6351}"/>
              </a:ext>
            </a:extLst>
          </p:cNvPr>
          <p:cNvSpPr/>
          <p:nvPr/>
        </p:nvSpPr>
        <p:spPr>
          <a:xfrm>
            <a:off x="8912207" y="2024971"/>
            <a:ext cx="14529" cy="265176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24" name="Freeform: Shape 223">
            <a:extLst>
              <a:ext uri="{FF2B5EF4-FFF2-40B4-BE49-F238E27FC236}">
                <a16:creationId xmlns:a16="http://schemas.microsoft.com/office/drawing/2014/main" id="{F089BBFE-56ED-9E0E-D268-CD03D31227D5}"/>
              </a:ext>
            </a:extLst>
          </p:cNvPr>
          <p:cNvSpPr/>
          <p:nvPr/>
        </p:nvSpPr>
        <p:spPr>
          <a:xfrm>
            <a:off x="5596605" y="1936349"/>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25" name="Freeform: Shape 224">
            <a:extLst>
              <a:ext uri="{FF2B5EF4-FFF2-40B4-BE49-F238E27FC236}">
                <a16:creationId xmlns:a16="http://schemas.microsoft.com/office/drawing/2014/main" id="{7A63A85C-BEAD-0F6A-43DF-12A4B12F693D}"/>
              </a:ext>
            </a:extLst>
          </p:cNvPr>
          <p:cNvSpPr/>
          <p:nvPr/>
        </p:nvSpPr>
        <p:spPr>
          <a:xfrm>
            <a:off x="6255484" y="1936349"/>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26" name="Freeform: Shape 225">
            <a:extLst>
              <a:ext uri="{FF2B5EF4-FFF2-40B4-BE49-F238E27FC236}">
                <a16:creationId xmlns:a16="http://schemas.microsoft.com/office/drawing/2014/main" id="{94970578-4723-F89B-E5E8-F23470C31944}"/>
              </a:ext>
            </a:extLst>
          </p:cNvPr>
          <p:cNvSpPr/>
          <p:nvPr/>
        </p:nvSpPr>
        <p:spPr>
          <a:xfrm>
            <a:off x="6920233" y="1936349"/>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27" name="Freeform: Shape 226">
            <a:extLst>
              <a:ext uri="{FF2B5EF4-FFF2-40B4-BE49-F238E27FC236}">
                <a16:creationId xmlns:a16="http://schemas.microsoft.com/office/drawing/2014/main" id="{75DC42FF-56C7-2F00-8C58-E78388F642CB}"/>
              </a:ext>
            </a:extLst>
          </p:cNvPr>
          <p:cNvSpPr/>
          <p:nvPr/>
        </p:nvSpPr>
        <p:spPr>
          <a:xfrm>
            <a:off x="7590844" y="1936349"/>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28" name="Freeform: Shape 227">
            <a:extLst>
              <a:ext uri="{FF2B5EF4-FFF2-40B4-BE49-F238E27FC236}">
                <a16:creationId xmlns:a16="http://schemas.microsoft.com/office/drawing/2014/main" id="{CDDC7DAF-288E-E3E8-ADC5-93BA95D28BAB}"/>
              </a:ext>
            </a:extLst>
          </p:cNvPr>
          <p:cNvSpPr/>
          <p:nvPr/>
        </p:nvSpPr>
        <p:spPr>
          <a:xfrm>
            <a:off x="8254289" y="1936349"/>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sp>
        <p:nvSpPr>
          <p:cNvPr id="229" name="Freeform: Shape 228">
            <a:extLst>
              <a:ext uri="{FF2B5EF4-FFF2-40B4-BE49-F238E27FC236}">
                <a16:creationId xmlns:a16="http://schemas.microsoft.com/office/drawing/2014/main" id="{2CF9725E-D256-DE53-3E13-7E19DF9A4BAC}"/>
              </a:ext>
            </a:extLst>
          </p:cNvPr>
          <p:cNvSpPr/>
          <p:nvPr/>
        </p:nvSpPr>
        <p:spPr>
          <a:xfrm>
            <a:off x="8914342" y="1938508"/>
            <a:ext cx="14529" cy="91440"/>
          </a:xfrm>
          <a:custGeom>
            <a:avLst/>
            <a:gdLst>
              <a:gd name="csX0" fmla="*/ 0 w 15171"/>
              <a:gd name="csY0" fmla="*/ 0 h 2212089"/>
              <a:gd name="csX1" fmla="*/ 0 w 15171"/>
              <a:gd name="csY1" fmla="*/ 2212090 h 2212089"/>
            </a:gdLst>
            <a:ahLst/>
            <a:cxnLst>
              <a:cxn ang="0">
                <a:pos x="csX0" y="csY0"/>
              </a:cxn>
              <a:cxn ang="0">
                <a:pos x="csX1" y="csY1"/>
              </a:cxn>
            </a:cxnLst>
            <a:rect l="l" t="t" r="r" b="b"/>
            <a:pathLst>
              <a:path w="15171" h="2212089">
                <a:moveTo>
                  <a:pt x="0" y="0"/>
                </a:moveTo>
                <a:lnTo>
                  <a:pt x="0" y="2212090"/>
                </a:lnTo>
              </a:path>
            </a:pathLst>
          </a:custGeom>
          <a:ln w="12700" cap="flat">
            <a:solidFill>
              <a:srgbClr val="FFFFFF"/>
            </a:solidFill>
            <a:prstDash val="solid"/>
            <a:miter/>
          </a:ln>
        </p:spPr>
        <p:txBody>
          <a:bodyPr/>
          <a:lstStyle/>
          <a:p>
            <a:endParaRPr lang="en-US"/>
          </a:p>
        </p:txBody>
      </p:sp>
      <p:grpSp>
        <p:nvGrpSpPr>
          <p:cNvPr id="233" name="Group 232">
            <a:extLst>
              <a:ext uri="{FF2B5EF4-FFF2-40B4-BE49-F238E27FC236}">
                <a16:creationId xmlns:a16="http://schemas.microsoft.com/office/drawing/2014/main" id="{32026109-6B41-592E-EF9A-1A52262B895F}"/>
              </a:ext>
            </a:extLst>
          </p:cNvPr>
          <p:cNvGrpSpPr/>
          <p:nvPr/>
        </p:nvGrpSpPr>
        <p:grpSpPr>
          <a:xfrm>
            <a:off x="5457436" y="1627118"/>
            <a:ext cx="3707277" cy="323165"/>
            <a:chOff x="976278" y="1200150"/>
            <a:chExt cx="3707277" cy="323165"/>
          </a:xfrm>
        </p:grpSpPr>
        <p:sp>
          <p:nvSpPr>
            <p:cNvPr id="234" name="TextBox 233">
              <a:extLst>
                <a:ext uri="{FF2B5EF4-FFF2-40B4-BE49-F238E27FC236}">
                  <a16:creationId xmlns:a16="http://schemas.microsoft.com/office/drawing/2014/main" id="{1FE92B8D-A10F-30E1-FBCD-568002C6F5E0}"/>
                </a:ext>
              </a:extLst>
            </p:cNvPr>
            <p:cNvSpPr txBox="1"/>
            <p:nvPr/>
          </p:nvSpPr>
          <p:spPr>
            <a:xfrm>
              <a:off x="976278" y="1200150"/>
              <a:ext cx="252658" cy="323165"/>
            </a:xfrm>
            <a:prstGeom prst="rect">
              <a:avLst/>
            </a:prstGeom>
            <a:noFill/>
          </p:spPr>
          <p:txBody>
            <a:bodyPr wrap="square" rtlCol="0">
              <a:spAutoFit/>
            </a:bodyPr>
            <a:lstStyle/>
            <a:p>
              <a:r>
                <a:rPr lang="en-US" sz="1500" b="1" dirty="0"/>
                <a:t>0</a:t>
              </a:r>
            </a:p>
          </p:txBody>
        </p:sp>
        <p:sp>
          <p:nvSpPr>
            <p:cNvPr id="235" name="TextBox 234">
              <a:extLst>
                <a:ext uri="{FF2B5EF4-FFF2-40B4-BE49-F238E27FC236}">
                  <a16:creationId xmlns:a16="http://schemas.microsoft.com/office/drawing/2014/main" id="{8099C576-EBB2-D262-E8C8-A5835B76DA70}"/>
                </a:ext>
              </a:extLst>
            </p:cNvPr>
            <p:cNvSpPr txBox="1"/>
            <p:nvPr/>
          </p:nvSpPr>
          <p:spPr>
            <a:xfrm>
              <a:off x="1574424" y="1200150"/>
              <a:ext cx="401198" cy="323165"/>
            </a:xfrm>
            <a:prstGeom prst="rect">
              <a:avLst/>
            </a:prstGeom>
            <a:noFill/>
          </p:spPr>
          <p:txBody>
            <a:bodyPr wrap="square" rtlCol="0">
              <a:spAutoFit/>
            </a:bodyPr>
            <a:lstStyle/>
            <a:p>
              <a:r>
                <a:rPr lang="en-US" sz="1500" b="1" dirty="0"/>
                <a:t>20</a:t>
              </a:r>
            </a:p>
          </p:txBody>
        </p:sp>
        <p:sp>
          <p:nvSpPr>
            <p:cNvPr id="236" name="TextBox 235">
              <a:extLst>
                <a:ext uri="{FF2B5EF4-FFF2-40B4-BE49-F238E27FC236}">
                  <a16:creationId xmlns:a16="http://schemas.microsoft.com/office/drawing/2014/main" id="{CA641DA2-D7D2-BFF1-6722-4FBE7AB8D1A8}"/>
                </a:ext>
              </a:extLst>
            </p:cNvPr>
            <p:cNvSpPr txBox="1"/>
            <p:nvPr/>
          </p:nvSpPr>
          <p:spPr>
            <a:xfrm>
              <a:off x="2241799" y="1200150"/>
              <a:ext cx="410774" cy="323165"/>
            </a:xfrm>
            <a:prstGeom prst="rect">
              <a:avLst/>
            </a:prstGeom>
            <a:noFill/>
          </p:spPr>
          <p:txBody>
            <a:bodyPr wrap="square" rtlCol="0">
              <a:spAutoFit/>
            </a:bodyPr>
            <a:lstStyle/>
            <a:p>
              <a:r>
                <a:rPr lang="en-US" sz="1500" b="1" dirty="0"/>
                <a:t>40</a:t>
              </a:r>
            </a:p>
          </p:txBody>
        </p:sp>
        <p:sp>
          <p:nvSpPr>
            <p:cNvPr id="237" name="TextBox 236">
              <a:extLst>
                <a:ext uri="{FF2B5EF4-FFF2-40B4-BE49-F238E27FC236}">
                  <a16:creationId xmlns:a16="http://schemas.microsoft.com/office/drawing/2014/main" id="{3999C5EA-1FCC-E149-47F6-93013881B0E8}"/>
                </a:ext>
              </a:extLst>
            </p:cNvPr>
            <p:cNvSpPr txBox="1"/>
            <p:nvPr/>
          </p:nvSpPr>
          <p:spPr>
            <a:xfrm>
              <a:off x="2904073" y="1200150"/>
              <a:ext cx="410774" cy="323165"/>
            </a:xfrm>
            <a:prstGeom prst="rect">
              <a:avLst/>
            </a:prstGeom>
            <a:noFill/>
          </p:spPr>
          <p:txBody>
            <a:bodyPr wrap="square" rtlCol="0">
              <a:spAutoFit/>
            </a:bodyPr>
            <a:lstStyle/>
            <a:p>
              <a:r>
                <a:rPr lang="en-US" sz="1500" b="1" dirty="0"/>
                <a:t>60</a:t>
              </a:r>
            </a:p>
          </p:txBody>
        </p:sp>
        <p:sp>
          <p:nvSpPr>
            <p:cNvPr id="238" name="TextBox 237">
              <a:extLst>
                <a:ext uri="{FF2B5EF4-FFF2-40B4-BE49-F238E27FC236}">
                  <a16:creationId xmlns:a16="http://schemas.microsoft.com/office/drawing/2014/main" id="{48152270-10E4-E34C-A844-155003D7EAE7}"/>
                </a:ext>
              </a:extLst>
            </p:cNvPr>
            <p:cNvSpPr txBox="1"/>
            <p:nvPr/>
          </p:nvSpPr>
          <p:spPr>
            <a:xfrm>
              <a:off x="3581995" y="1200150"/>
              <a:ext cx="402847" cy="323165"/>
            </a:xfrm>
            <a:prstGeom prst="rect">
              <a:avLst/>
            </a:prstGeom>
            <a:noFill/>
          </p:spPr>
          <p:txBody>
            <a:bodyPr wrap="square" rtlCol="0">
              <a:spAutoFit/>
            </a:bodyPr>
            <a:lstStyle/>
            <a:p>
              <a:r>
                <a:rPr lang="en-US" sz="1500" b="1" dirty="0"/>
                <a:t>80</a:t>
              </a:r>
            </a:p>
          </p:txBody>
        </p:sp>
        <p:sp>
          <p:nvSpPr>
            <p:cNvPr id="239" name="TextBox 238">
              <a:extLst>
                <a:ext uri="{FF2B5EF4-FFF2-40B4-BE49-F238E27FC236}">
                  <a16:creationId xmlns:a16="http://schemas.microsoft.com/office/drawing/2014/main" id="{D1A07611-5C69-8E14-5F6B-AC32801CE93E}"/>
                </a:ext>
              </a:extLst>
            </p:cNvPr>
            <p:cNvSpPr txBox="1"/>
            <p:nvPr/>
          </p:nvSpPr>
          <p:spPr>
            <a:xfrm>
              <a:off x="4177525" y="1200150"/>
              <a:ext cx="506030" cy="323165"/>
            </a:xfrm>
            <a:prstGeom prst="rect">
              <a:avLst/>
            </a:prstGeom>
            <a:noFill/>
          </p:spPr>
          <p:txBody>
            <a:bodyPr wrap="square" rtlCol="0">
              <a:spAutoFit/>
            </a:bodyPr>
            <a:lstStyle/>
            <a:p>
              <a:r>
                <a:rPr lang="en-US" sz="1500" b="1" dirty="0"/>
                <a:t>100</a:t>
              </a:r>
            </a:p>
          </p:txBody>
        </p:sp>
      </p:grpSp>
      <p:grpSp>
        <p:nvGrpSpPr>
          <p:cNvPr id="17" name="Group 16">
            <a:extLst>
              <a:ext uri="{FF2B5EF4-FFF2-40B4-BE49-F238E27FC236}">
                <a16:creationId xmlns:a16="http://schemas.microsoft.com/office/drawing/2014/main" id="{4CE3CE60-72E6-7BBA-9415-84FA371B5E80}"/>
              </a:ext>
            </a:extLst>
          </p:cNvPr>
          <p:cNvGrpSpPr/>
          <p:nvPr/>
        </p:nvGrpSpPr>
        <p:grpSpPr>
          <a:xfrm>
            <a:off x="1118510" y="2087272"/>
            <a:ext cx="3447140" cy="2537424"/>
            <a:chOff x="1118510" y="2087272"/>
            <a:chExt cx="3447140" cy="2537424"/>
          </a:xfrm>
        </p:grpSpPr>
        <p:grpSp>
          <p:nvGrpSpPr>
            <p:cNvPr id="2" name="Group 1">
              <a:extLst>
                <a:ext uri="{FF2B5EF4-FFF2-40B4-BE49-F238E27FC236}">
                  <a16:creationId xmlns:a16="http://schemas.microsoft.com/office/drawing/2014/main" id="{A91D947E-BEBD-E197-95F2-60566B7D3832}"/>
                </a:ext>
              </a:extLst>
            </p:cNvPr>
            <p:cNvGrpSpPr/>
            <p:nvPr/>
          </p:nvGrpSpPr>
          <p:grpSpPr>
            <a:xfrm>
              <a:off x="1118510" y="2087272"/>
              <a:ext cx="2848266" cy="2537424"/>
              <a:chOff x="1118510" y="2087272"/>
              <a:chExt cx="2848266" cy="2537424"/>
            </a:xfrm>
          </p:grpSpPr>
          <p:sp>
            <p:nvSpPr>
              <p:cNvPr id="150" name="Rectangle 149">
                <a:extLst>
                  <a:ext uri="{FF2B5EF4-FFF2-40B4-BE49-F238E27FC236}">
                    <a16:creationId xmlns:a16="http://schemas.microsoft.com/office/drawing/2014/main" id="{A43A6E51-6C64-E70B-C584-BE5951674E0A}"/>
                  </a:ext>
                </a:extLst>
              </p:cNvPr>
              <p:cNvSpPr/>
              <p:nvPr/>
            </p:nvSpPr>
            <p:spPr>
              <a:xfrm>
                <a:off x="1118510" y="2087272"/>
                <a:ext cx="2848266"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52" name="Rectangle 151">
                <a:extLst>
                  <a:ext uri="{FF2B5EF4-FFF2-40B4-BE49-F238E27FC236}">
                    <a16:creationId xmlns:a16="http://schemas.microsoft.com/office/drawing/2014/main" id="{4CC3DE45-6DDB-16D4-A439-A1A90826D30E}"/>
                  </a:ext>
                </a:extLst>
              </p:cNvPr>
              <p:cNvSpPr/>
              <p:nvPr/>
            </p:nvSpPr>
            <p:spPr>
              <a:xfrm>
                <a:off x="1118510" y="2530404"/>
                <a:ext cx="2755281"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54" name="Rectangle 153">
                <a:extLst>
                  <a:ext uri="{FF2B5EF4-FFF2-40B4-BE49-F238E27FC236}">
                    <a16:creationId xmlns:a16="http://schemas.microsoft.com/office/drawing/2014/main" id="{6981B151-BC2B-566E-E8D4-8285E33C9A68}"/>
                  </a:ext>
                </a:extLst>
              </p:cNvPr>
              <p:cNvSpPr/>
              <p:nvPr/>
            </p:nvSpPr>
            <p:spPr>
              <a:xfrm>
                <a:off x="1118510" y="2973352"/>
                <a:ext cx="1956474"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56" name="Rectangle 155">
                <a:extLst>
                  <a:ext uri="{FF2B5EF4-FFF2-40B4-BE49-F238E27FC236}">
                    <a16:creationId xmlns:a16="http://schemas.microsoft.com/office/drawing/2014/main" id="{CAFDF6D4-1F90-3A64-0440-B960524661A9}"/>
                  </a:ext>
                </a:extLst>
              </p:cNvPr>
              <p:cNvSpPr/>
              <p:nvPr/>
            </p:nvSpPr>
            <p:spPr>
              <a:xfrm>
                <a:off x="1118510" y="3420984"/>
                <a:ext cx="746209"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58" name="Rectangle 157">
                <a:extLst>
                  <a:ext uri="{FF2B5EF4-FFF2-40B4-BE49-F238E27FC236}">
                    <a16:creationId xmlns:a16="http://schemas.microsoft.com/office/drawing/2014/main" id="{128D4C97-B802-AA28-F7ED-F02E906A91A3}"/>
                  </a:ext>
                </a:extLst>
              </p:cNvPr>
              <p:cNvSpPr/>
              <p:nvPr/>
            </p:nvSpPr>
            <p:spPr>
              <a:xfrm>
                <a:off x="1118510" y="3845209"/>
                <a:ext cx="271574"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61" name="Rectangle 160">
                <a:extLst>
                  <a:ext uri="{FF2B5EF4-FFF2-40B4-BE49-F238E27FC236}">
                    <a16:creationId xmlns:a16="http://schemas.microsoft.com/office/drawing/2014/main" id="{6499FDD5-3243-2A72-30F0-E1525927D651}"/>
                  </a:ext>
                </a:extLst>
              </p:cNvPr>
              <p:cNvSpPr/>
              <p:nvPr/>
            </p:nvSpPr>
            <p:spPr>
              <a:xfrm>
                <a:off x="1118510" y="4280960"/>
                <a:ext cx="118556" cy="343736"/>
              </a:xfrm>
              <a:prstGeom prst="rect">
                <a:avLst/>
              </a:prstGeom>
              <a:solidFill>
                <a:srgbClr val="FF0000"/>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grpSp>
        <p:grpSp>
          <p:nvGrpSpPr>
            <p:cNvPr id="4" name="Group 3">
              <a:extLst>
                <a:ext uri="{FF2B5EF4-FFF2-40B4-BE49-F238E27FC236}">
                  <a16:creationId xmlns:a16="http://schemas.microsoft.com/office/drawing/2014/main" id="{A6B704A0-6F7B-3271-B252-C5558E9A953F}"/>
                </a:ext>
              </a:extLst>
            </p:cNvPr>
            <p:cNvGrpSpPr/>
            <p:nvPr/>
          </p:nvGrpSpPr>
          <p:grpSpPr>
            <a:xfrm>
              <a:off x="1234016" y="2087275"/>
              <a:ext cx="3196672" cy="2537413"/>
              <a:chOff x="1234016" y="2087275"/>
              <a:chExt cx="3196672" cy="2537413"/>
            </a:xfrm>
          </p:grpSpPr>
          <p:sp>
            <p:nvSpPr>
              <p:cNvPr id="151" name="Rectangle 150">
                <a:extLst>
                  <a:ext uri="{FF2B5EF4-FFF2-40B4-BE49-F238E27FC236}">
                    <a16:creationId xmlns:a16="http://schemas.microsoft.com/office/drawing/2014/main" id="{D89D1E7C-A368-3AFC-B219-593E09E68926}"/>
                  </a:ext>
                </a:extLst>
              </p:cNvPr>
              <p:cNvSpPr/>
              <p:nvPr/>
            </p:nvSpPr>
            <p:spPr>
              <a:xfrm>
                <a:off x="3966777" y="2087275"/>
                <a:ext cx="463911"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dirty="0"/>
              </a:p>
            </p:txBody>
          </p:sp>
          <p:sp>
            <p:nvSpPr>
              <p:cNvPr id="153" name="Rectangle 152">
                <a:extLst>
                  <a:ext uri="{FF2B5EF4-FFF2-40B4-BE49-F238E27FC236}">
                    <a16:creationId xmlns:a16="http://schemas.microsoft.com/office/drawing/2014/main" id="{83158B91-392B-92C2-C346-994EBC3DD77C}"/>
                  </a:ext>
                </a:extLst>
              </p:cNvPr>
              <p:cNvSpPr/>
              <p:nvPr/>
            </p:nvSpPr>
            <p:spPr>
              <a:xfrm>
                <a:off x="3873791" y="2530404"/>
                <a:ext cx="556896"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55" name="Rectangle 154">
                <a:extLst>
                  <a:ext uri="{FF2B5EF4-FFF2-40B4-BE49-F238E27FC236}">
                    <a16:creationId xmlns:a16="http://schemas.microsoft.com/office/drawing/2014/main" id="{F017CCE9-3FEA-90F9-72E3-E0FE13F061EE}"/>
                  </a:ext>
                </a:extLst>
              </p:cNvPr>
              <p:cNvSpPr/>
              <p:nvPr/>
            </p:nvSpPr>
            <p:spPr>
              <a:xfrm>
                <a:off x="3074114" y="2973352"/>
                <a:ext cx="1356574"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57" name="Rectangle 156">
                <a:extLst>
                  <a:ext uri="{FF2B5EF4-FFF2-40B4-BE49-F238E27FC236}">
                    <a16:creationId xmlns:a16="http://schemas.microsoft.com/office/drawing/2014/main" id="{781FCD7E-322F-E6BF-646B-7E6D875BB9C7}"/>
                  </a:ext>
                </a:extLst>
              </p:cNvPr>
              <p:cNvSpPr/>
              <p:nvPr/>
            </p:nvSpPr>
            <p:spPr>
              <a:xfrm>
                <a:off x="1862397" y="3420983"/>
                <a:ext cx="2568146"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59" name="Rectangle 158">
                <a:extLst>
                  <a:ext uri="{FF2B5EF4-FFF2-40B4-BE49-F238E27FC236}">
                    <a16:creationId xmlns:a16="http://schemas.microsoft.com/office/drawing/2014/main" id="{F32BE5B4-4F7D-2BB2-B98F-1C32A6DA0B54}"/>
                  </a:ext>
                </a:extLst>
              </p:cNvPr>
              <p:cNvSpPr/>
              <p:nvPr/>
            </p:nvSpPr>
            <p:spPr>
              <a:xfrm>
                <a:off x="1390085" y="3845212"/>
                <a:ext cx="3040458"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sp>
            <p:nvSpPr>
              <p:cNvPr id="160" name="Rectangle 159">
                <a:extLst>
                  <a:ext uri="{FF2B5EF4-FFF2-40B4-BE49-F238E27FC236}">
                    <a16:creationId xmlns:a16="http://schemas.microsoft.com/office/drawing/2014/main" id="{FA709A25-6885-888D-747B-6079CCB75D2E}"/>
                  </a:ext>
                </a:extLst>
              </p:cNvPr>
              <p:cNvSpPr/>
              <p:nvPr/>
            </p:nvSpPr>
            <p:spPr>
              <a:xfrm>
                <a:off x="1234016" y="4280952"/>
                <a:ext cx="3196526" cy="343736"/>
              </a:xfrm>
              <a:prstGeom prst="rect">
                <a:avLst/>
              </a:prstGeom>
              <a:solidFill>
                <a:schemeClr val="accent6">
                  <a:lumMod val="20000"/>
                  <a:lumOff val="80000"/>
                </a:schemeClr>
              </a:solidFill>
              <a:ln w="6350" cap="flat">
                <a:solidFill>
                  <a:schemeClr val="accent4">
                    <a:lumMod val="10000"/>
                  </a:schemeClr>
                </a:solidFill>
                <a:prstDash val="solid"/>
                <a:miter/>
              </a:ln>
              <a:effectLst>
                <a:outerShdw blurRad="50800" dist="38100" dir="2700000" algn="tl" rotWithShape="0">
                  <a:prstClr val="black">
                    <a:alpha val="40000"/>
                  </a:prstClr>
                </a:outerShdw>
              </a:effectLst>
            </p:spPr>
            <p:txBody>
              <a:bodyPr/>
              <a:lstStyle/>
              <a:p>
                <a:endParaRPr lang="en-US"/>
              </a:p>
            </p:txBody>
          </p:sp>
        </p:grpSp>
        <p:sp>
          <p:nvSpPr>
            <p:cNvPr id="12" name="TextBox 11">
              <a:extLst>
                <a:ext uri="{FF2B5EF4-FFF2-40B4-BE49-F238E27FC236}">
                  <a16:creationId xmlns:a16="http://schemas.microsoft.com/office/drawing/2014/main" id="{4409BC5B-20AA-9CCF-FF8E-8024E662542A}"/>
                </a:ext>
              </a:extLst>
            </p:cNvPr>
            <p:cNvSpPr txBox="1"/>
            <p:nvPr/>
          </p:nvSpPr>
          <p:spPr>
            <a:xfrm>
              <a:off x="1729043" y="2985037"/>
              <a:ext cx="954610" cy="338554"/>
            </a:xfrm>
            <a:prstGeom prst="rect">
              <a:avLst/>
            </a:prstGeom>
            <a:noFill/>
          </p:spPr>
          <p:txBody>
            <a:bodyPr wrap="square" rtlCol="0">
              <a:spAutoFit/>
            </a:bodyPr>
            <a:lstStyle/>
            <a:p>
              <a:r>
                <a:rPr lang="en-US" b="1" dirty="0"/>
                <a:t>China</a:t>
              </a:r>
              <a:endParaRPr lang="en-US" sz="1400" b="1" dirty="0"/>
            </a:p>
          </p:txBody>
        </p:sp>
        <p:sp>
          <p:nvSpPr>
            <p:cNvPr id="15" name="TextBox 14">
              <a:extLst>
                <a:ext uri="{FF2B5EF4-FFF2-40B4-BE49-F238E27FC236}">
                  <a16:creationId xmlns:a16="http://schemas.microsoft.com/office/drawing/2014/main" id="{0EAD0D37-F410-0B6A-05C5-21F6497040A6}"/>
                </a:ext>
              </a:extLst>
            </p:cNvPr>
            <p:cNvSpPr txBox="1"/>
            <p:nvPr/>
          </p:nvSpPr>
          <p:spPr>
            <a:xfrm>
              <a:off x="3099603" y="2998915"/>
              <a:ext cx="1466047" cy="307777"/>
            </a:xfrm>
            <a:prstGeom prst="rect">
              <a:avLst/>
            </a:prstGeom>
            <a:noFill/>
          </p:spPr>
          <p:txBody>
            <a:bodyPr wrap="square" rtlCol="0">
              <a:spAutoFit/>
            </a:bodyPr>
            <a:lstStyle/>
            <a:p>
              <a:r>
                <a:rPr lang="en-US" sz="1400" b="1" dirty="0">
                  <a:solidFill>
                    <a:srgbClr val="000000"/>
                  </a:solidFill>
                </a:rPr>
                <a:t>Rest of World</a:t>
              </a:r>
              <a:endParaRPr lang="en-US" sz="1200" b="1" dirty="0">
                <a:solidFill>
                  <a:srgbClr val="000000"/>
                </a:solidFill>
              </a:endParaRPr>
            </a:p>
          </p:txBody>
        </p:sp>
      </p:grpSp>
      <p:grpSp>
        <p:nvGrpSpPr>
          <p:cNvPr id="3" name="Group 2">
            <a:extLst>
              <a:ext uri="{FF2B5EF4-FFF2-40B4-BE49-F238E27FC236}">
                <a16:creationId xmlns:a16="http://schemas.microsoft.com/office/drawing/2014/main" id="{EA72E9C7-539D-76C2-6113-3BE8CF734394}"/>
              </a:ext>
            </a:extLst>
          </p:cNvPr>
          <p:cNvGrpSpPr/>
          <p:nvPr/>
        </p:nvGrpSpPr>
        <p:grpSpPr>
          <a:xfrm>
            <a:off x="1895611" y="42683"/>
            <a:ext cx="5352779" cy="5058134"/>
            <a:chOff x="798459" y="0"/>
            <a:chExt cx="4891627" cy="4622366"/>
          </a:xfrm>
        </p:grpSpPr>
        <p:pic>
          <p:nvPicPr>
            <p:cNvPr id="5" name="Picture 4">
              <a:extLst>
                <a:ext uri="{FF2B5EF4-FFF2-40B4-BE49-F238E27FC236}">
                  <a16:creationId xmlns:a16="http://schemas.microsoft.com/office/drawing/2014/main" id="{4BADA51A-D219-4E9F-DA86-361908544A18}"/>
                </a:ext>
              </a:extLst>
            </p:cNvPr>
            <p:cNvPicPr>
              <a:picLocks noChangeAspect="1"/>
            </p:cNvPicPr>
            <p:nvPr/>
          </p:nvPicPr>
          <p:blipFill>
            <a:blip r:embed="rId4"/>
            <a:stretch>
              <a:fillRect/>
            </a:stretch>
          </p:blipFill>
          <p:spPr>
            <a:xfrm>
              <a:off x="798459" y="0"/>
              <a:ext cx="4891627" cy="3333750"/>
            </a:xfrm>
            <a:prstGeom prst="rect">
              <a:avLst/>
            </a:prstGeom>
          </p:spPr>
        </p:pic>
        <p:pic>
          <p:nvPicPr>
            <p:cNvPr id="16" name="Picture 15">
              <a:extLst>
                <a:ext uri="{FF2B5EF4-FFF2-40B4-BE49-F238E27FC236}">
                  <a16:creationId xmlns:a16="http://schemas.microsoft.com/office/drawing/2014/main" id="{680ED060-9811-CD00-5F47-5DE854F5C02C}"/>
                </a:ext>
              </a:extLst>
            </p:cNvPr>
            <p:cNvPicPr>
              <a:picLocks noChangeAspect="1"/>
            </p:cNvPicPr>
            <p:nvPr/>
          </p:nvPicPr>
          <p:blipFill>
            <a:blip r:embed="rId5"/>
            <a:stretch>
              <a:fillRect/>
            </a:stretch>
          </p:blipFill>
          <p:spPr>
            <a:xfrm>
              <a:off x="798459" y="3286303"/>
              <a:ext cx="4891627" cy="1336063"/>
            </a:xfrm>
            <a:prstGeom prst="rect">
              <a:avLst/>
            </a:prstGeom>
          </p:spPr>
        </p:pic>
      </p:grpSp>
      <p:sp>
        <p:nvSpPr>
          <p:cNvPr id="20" name="Rectangle 19">
            <a:extLst>
              <a:ext uri="{FF2B5EF4-FFF2-40B4-BE49-F238E27FC236}">
                <a16:creationId xmlns:a16="http://schemas.microsoft.com/office/drawing/2014/main" id="{4C4B93E7-19A4-FBDD-A389-75FC6B42D8F8}"/>
              </a:ext>
            </a:extLst>
          </p:cNvPr>
          <p:cNvSpPr/>
          <p:nvPr/>
        </p:nvSpPr>
        <p:spPr>
          <a:xfrm>
            <a:off x="1097584" y="2213410"/>
            <a:ext cx="7781147" cy="2308324"/>
          </a:xfrm>
          <a:prstGeom prst="rect">
            <a:avLst/>
          </a:prstGeom>
          <a:solidFill>
            <a:srgbClr val="000000"/>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rPr>
              <a:t>Critical minerals, REEs, and metals represent an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1" i="0" u="none" strike="noStrike" kern="1200" cap="none" spc="0" normalizeH="0" baseline="0" noProof="0" dirty="0">
                <a:ln>
                  <a:noFill/>
                </a:ln>
                <a:solidFill>
                  <a:schemeClr val="accent6">
                    <a:lumMod val="20000"/>
                    <a:lumOff val="80000"/>
                  </a:schemeClr>
                </a:solidFill>
                <a:effectLst>
                  <a:outerShdw blurRad="38100" dist="38100" dir="2700000" algn="tl">
                    <a:srgbClr val="000000">
                      <a:alpha val="43137"/>
                    </a:srgbClr>
                  </a:outerShdw>
                </a:effectLst>
                <a:uLnTx/>
                <a:uFillTx/>
              </a:rPr>
              <a:t>Energy </a:t>
            </a:r>
            <a:r>
              <a:rPr lang="en-US" sz="4800" b="1" noProof="0" dirty="0">
                <a:solidFill>
                  <a:schemeClr val="accent6">
                    <a:lumMod val="20000"/>
                    <a:lumOff val="80000"/>
                  </a:schemeClr>
                </a:solidFill>
                <a:effectLst>
                  <a:outerShdw blurRad="38100" dist="38100" dir="2700000" algn="tl">
                    <a:srgbClr val="000000">
                      <a:alpha val="43137"/>
                    </a:srgbClr>
                  </a:outerShdw>
                </a:effectLst>
              </a:rPr>
              <a:t>Security</a:t>
            </a:r>
            <a:r>
              <a:rPr kumimoji="0" lang="en-US" sz="4800" b="1" i="0" u="none" strike="noStrike" kern="1200" cap="none" spc="0" normalizeH="0" baseline="0" noProof="0" dirty="0">
                <a:ln>
                  <a:noFill/>
                </a:ln>
                <a:solidFill>
                  <a:schemeClr val="accent6">
                    <a:lumMod val="20000"/>
                    <a:lumOff val="80000"/>
                  </a:schemeClr>
                </a:solidFill>
                <a:effectLst>
                  <a:outerShdw blurRad="38100" dist="38100" dir="2700000" algn="tl">
                    <a:srgbClr val="000000">
                      <a:alpha val="43137"/>
                    </a:srgbClr>
                  </a:outerShdw>
                </a:effectLst>
                <a:uLnTx/>
                <a:uFillTx/>
              </a:rPr>
              <a:t> </a:t>
            </a:r>
            <a:r>
              <a:rPr kumimoji="0" lang="en-US" sz="4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rPr>
              <a:t>risk</a:t>
            </a:r>
          </a:p>
        </p:txBody>
      </p:sp>
      <p:pic>
        <p:nvPicPr>
          <p:cNvPr id="19" name="Picture 18">
            <a:extLst>
              <a:ext uri="{FF2B5EF4-FFF2-40B4-BE49-F238E27FC236}">
                <a16:creationId xmlns:a16="http://schemas.microsoft.com/office/drawing/2014/main" id="{1D043A5F-3C2B-C69F-5898-772ED8412D98}"/>
              </a:ext>
            </a:extLst>
          </p:cNvPr>
          <p:cNvPicPr>
            <a:picLocks noChangeAspect="1"/>
          </p:cNvPicPr>
          <p:nvPr/>
        </p:nvPicPr>
        <p:blipFill>
          <a:blip r:embed="rId6"/>
          <a:stretch>
            <a:fillRect/>
          </a:stretch>
        </p:blipFill>
        <p:spPr>
          <a:xfrm>
            <a:off x="205029" y="1705216"/>
            <a:ext cx="8733942" cy="3056880"/>
          </a:xfrm>
          <a:prstGeom prst="rect">
            <a:avLst/>
          </a:prstGeom>
        </p:spPr>
      </p:pic>
      <p:pic>
        <p:nvPicPr>
          <p:cNvPr id="22" name="Picture 21">
            <a:extLst>
              <a:ext uri="{FF2B5EF4-FFF2-40B4-BE49-F238E27FC236}">
                <a16:creationId xmlns:a16="http://schemas.microsoft.com/office/drawing/2014/main" id="{87766AAA-5090-B868-4FF9-6104B3173A5B}"/>
              </a:ext>
            </a:extLst>
          </p:cNvPr>
          <p:cNvPicPr>
            <a:picLocks noChangeAspect="1"/>
          </p:cNvPicPr>
          <p:nvPr/>
        </p:nvPicPr>
        <p:blipFill>
          <a:blip r:embed="rId7"/>
          <a:stretch>
            <a:fillRect/>
          </a:stretch>
        </p:blipFill>
        <p:spPr>
          <a:xfrm>
            <a:off x="3235653" y="1705216"/>
            <a:ext cx="2914800" cy="2844946"/>
          </a:xfrm>
          <a:prstGeom prst="rect">
            <a:avLst/>
          </a:prstGeom>
        </p:spPr>
      </p:pic>
    </p:spTree>
    <p:extLst>
      <p:ext uri="{BB962C8B-B14F-4D97-AF65-F5344CB8AC3E}">
        <p14:creationId xmlns:p14="http://schemas.microsoft.com/office/powerpoint/2010/main" val="150874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2000"/>
                                        <p:tgtEl>
                                          <p:spTgt spid="13"/>
                                        </p:tgtEl>
                                      </p:cBhvr>
                                    </p:animEffect>
                                  </p:childTnLst>
                                </p:cTn>
                              </p:par>
                              <p:par>
                                <p:cTn id="13" presetID="22" presetClass="entr" presetSubtype="8"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20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3"/>
                                        </p:tgtEl>
                                      </p:cBhvr>
                                    </p:animEffect>
                                    <p:set>
                                      <p:cBhvr>
                                        <p:cTn id="25" dur="1" fill="hold">
                                          <p:stCondLst>
                                            <p:cond delay="499"/>
                                          </p:stCondLst>
                                        </p:cTn>
                                        <p:tgtEl>
                                          <p:spTgt spid="3"/>
                                        </p:tgtEl>
                                        <p:attrNameLst>
                                          <p:attrName>style.visibility</p:attrName>
                                        </p:attrNameLst>
                                      </p:cBhvr>
                                      <p:to>
                                        <p:strVal val="hidden"/>
                                      </p:to>
                                    </p:set>
                                  </p:childTnLst>
                                </p:cTn>
                              </p:par>
                              <p:par>
                                <p:cTn id="26" presetID="53" presetClass="entr" presetSubtype="16"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250" fill="hold"/>
                                        <p:tgtEl>
                                          <p:spTgt spid="20"/>
                                        </p:tgtEl>
                                        <p:attrNameLst>
                                          <p:attrName>ppt_w</p:attrName>
                                        </p:attrNameLst>
                                      </p:cBhvr>
                                      <p:tavLst>
                                        <p:tav tm="0">
                                          <p:val>
                                            <p:fltVal val="0"/>
                                          </p:val>
                                        </p:tav>
                                        <p:tav tm="100000">
                                          <p:val>
                                            <p:strVal val="#ppt_w"/>
                                          </p:val>
                                        </p:tav>
                                      </p:tavLst>
                                    </p:anim>
                                    <p:anim calcmode="lin" valueType="num">
                                      <p:cBhvr>
                                        <p:cTn id="29" dur="1250" fill="hold"/>
                                        <p:tgtEl>
                                          <p:spTgt spid="20"/>
                                        </p:tgtEl>
                                        <p:attrNameLst>
                                          <p:attrName>ppt_h</p:attrName>
                                        </p:attrNameLst>
                                      </p:cBhvr>
                                      <p:tavLst>
                                        <p:tav tm="0">
                                          <p:val>
                                            <p:fltVal val="0"/>
                                          </p:val>
                                        </p:tav>
                                        <p:tav tm="100000">
                                          <p:val>
                                            <p:strVal val="#ppt_h"/>
                                          </p:val>
                                        </p:tav>
                                      </p:tavLst>
                                    </p:anim>
                                    <p:animEffect transition="in" filter="fade">
                                      <p:cBhvr>
                                        <p:cTn id="30" dur="125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childTnLst>
                                </p:cTn>
                              </p:par>
                              <p:par>
                                <p:cTn id="41" presetID="10" presetClass="exit" presetSubtype="0" fill="hold" nodeType="withEffect">
                                  <p:stCondLst>
                                    <p:cond delay="0"/>
                                  </p:stCondLst>
                                  <p:childTnLst>
                                    <p:animEffect transition="out" filter="fade">
                                      <p:cBhvr>
                                        <p:cTn id="42" dur="500"/>
                                        <p:tgtEl>
                                          <p:spTgt spid="19"/>
                                        </p:tgtEl>
                                      </p:cBhvr>
                                    </p:animEffect>
                                    <p:set>
                                      <p:cBhvr>
                                        <p:cTn id="43"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94233-1479-7DBC-C620-626A0BF3ACE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658109CD-11E5-EBE0-85F9-E0FA5AA307E8}"/>
              </a:ext>
            </a:extLst>
          </p:cNvPr>
          <p:cNvSpPr txBox="1"/>
          <p:nvPr/>
        </p:nvSpPr>
        <p:spPr>
          <a:xfrm>
            <a:off x="857250" y="986701"/>
            <a:ext cx="7429500" cy="3170099"/>
          </a:xfrm>
          <a:prstGeom prst="rect">
            <a:avLst/>
          </a:prstGeom>
          <a:noFill/>
        </p:spPr>
        <p:txBody>
          <a:bodyPr wrap="square">
            <a:spAutoFit/>
          </a:bodyPr>
          <a:lstStyle/>
          <a:p>
            <a:pPr algn="ctr">
              <a:spcBef>
                <a:spcPts val="1200"/>
              </a:spcBef>
            </a:pPr>
            <a:r>
              <a:rPr lang="en-US" sz="3600" b="1" dirty="0">
                <a:solidFill>
                  <a:srgbClr val="CCFFCC"/>
                </a:solidFill>
                <a:effectLst>
                  <a:outerShdw blurRad="38100" dist="38100" dir="2700000" algn="tl">
                    <a:srgbClr val="000000">
                      <a:alpha val="43137"/>
                    </a:srgbClr>
                  </a:outerShdw>
                </a:effectLst>
              </a:rPr>
              <a:t>Batteries </a:t>
            </a:r>
            <a:r>
              <a:rPr lang="en-US" sz="3600" b="1" i="1" dirty="0">
                <a:solidFill>
                  <a:srgbClr val="CCFFCC"/>
                </a:solidFill>
                <a:effectLst>
                  <a:outerShdw blurRad="38100" dist="38100" dir="2700000" algn="tl">
                    <a:srgbClr val="000000">
                      <a:alpha val="43137"/>
                    </a:srgbClr>
                  </a:outerShdw>
                </a:effectLst>
              </a:rPr>
              <a:t>reduce</a:t>
            </a:r>
            <a:r>
              <a:rPr lang="en-US" sz="3600" b="1" dirty="0">
                <a:solidFill>
                  <a:srgbClr val="CCFFCC"/>
                </a:solidFill>
                <a:effectLst>
                  <a:outerShdw blurRad="38100" dist="38100" dir="2700000" algn="tl">
                    <a:srgbClr val="000000">
                      <a:alpha val="43137"/>
                    </a:srgbClr>
                  </a:outerShdw>
                </a:effectLst>
              </a:rPr>
              <a:t> dependency on </a:t>
            </a:r>
            <a:r>
              <a:rPr lang="en-US" sz="3600" b="1" u="sng" dirty="0">
                <a:solidFill>
                  <a:srgbClr val="CCFFCC"/>
                </a:solidFill>
                <a:effectLst>
                  <a:outerShdw blurRad="38100" dist="38100" dir="2700000" algn="tl">
                    <a:srgbClr val="000000">
                      <a:alpha val="43137"/>
                    </a:srgbClr>
                  </a:outerShdw>
                </a:effectLst>
              </a:rPr>
              <a:t>OPEC</a:t>
            </a:r>
            <a:r>
              <a:rPr lang="en-US" sz="3600" b="1" dirty="0">
                <a:solidFill>
                  <a:srgbClr val="CCFFCC"/>
                </a:solidFill>
                <a:effectLst>
                  <a:outerShdw blurRad="38100" dist="38100" dir="2700000" algn="tl">
                    <a:srgbClr val="000000">
                      <a:alpha val="43137"/>
                    </a:srgbClr>
                  </a:outerShdw>
                </a:effectLst>
              </a:rPr>
              <a:t> for transportation fuels</a:t>
            </a:r>
          </a:p>
          <a:p>
            <a:pPr algn="ctr">
              <a:spcBef>
                <a:spcPts val="1200"/>
              </a:spcBef>
            </a:pPr>
            <a:r>
              <a:rPr lang="en-US" sz="3600" b="1" dirty="0">
                <a:solidFill>
                  <a:srgbClr val="CCFFCC"/>
                </a:solidFill>
                <a:effectLst>
                  <a:outerShdw blurRad="38100" dist="38100" dir="2700000" algn="tl">
                    <a:srgbClr val="000000">
                      <a:alpha val="43137"/>
                    </a:srgbClr>
                  </a:outerShdw>
                </a:effectLst>
              </a:rPr>
              <a:t> </a:t>
            </a:r>
            <a:r>
              <a:rPr lang="en-US" sz="3600" b="1" dirty="0">
                <a:effectLst>
                  <a:outerShdw blurRad="38100" dist="38100" dir="2700000" algn="tl">
                    <a:srgbClr val="000000">
                      <a:alpha val="43137"/>
                    </a:srgbClr>
                  </a:outerShdw>
                </a:effectLst>
              </a:rPr>
              <a:t>AND</a:t>
            </a:r>
          </a:p>
          <a:p>
            <a:pPr algn="ctr">
              <a:spcBef>
                <a:spcPts val="1200"/>
              </a:spcBef>
            </a:pPr>
            <a:r>
              <a:rPr lang="en-US" sz="3600" b="1" dirty="0">
                <a:solidFill>
                  <a:schemeClr val="accent6">
                    <a:lumMod val="20000"/>
                    <a:lumOff val="80000"/>
                  </a:schemeClr>
                </a:solidFill>
                <a:effectLst>
                  <a:outerShdw blurRad="38100" dist="38100" dir="2700000" algn="tl">
                    <a:srgbClr val="000000">
                      <a:alpha val="43137"/>
                    </a:srgbClr>
                  </a:outerShdw>
                </a:effectLst>
              </a:rPr>
              <a:t>Batteries </a:t>
            </a:r>
            <a:r>
              <a:rPr lang="en-US" sz="3600" b="1" i="1" dirty="0">
                <a:solidFill>
                  <a:schemeClr val="accent6">
                    <a:lumMod val="20000"/>
                    <a:lumOff val="80000"/>
                  </a:schemeClr>
                </a:solidFill>
                <a:effectLst>
                  <a:outerShdw blurRad="38100" dist="38100" dir="2700000" algn="tl">
                    <a:srgbClr val="000000">
                      <a:alpha val="43137"/>
                    </a:srgbClr>
                  </a:outerShdw>
                </a:effectLst>
              </a:rPr>
              <a:t>increase</a:t>
            </a:r>
            <a:r>
              <a:rPr lang="en-US" sz="3600" b="1" dirty="0">
                <a:solidFill>
                  <a:schemeClr val="accent6">
                    <a:lumMod val="20000"/>
                    <a:lumOff val="80000"/>
                  </a:schemeClr>
                </a:solidFill>
                <a:effectLst>
                  <a:outerShdw blurRad="38100" dist="38100" dir="2700000" algn="tl">
                    <a:srgbClr val="000000">
                      <a:alpha val="43137"/>
                    </a:srgbClr>
                  </a:outerShdw>
                </a:effectLst>
              </a:rPr>
              <a:t> dependency on </a:t>
            </a:r>
            <a:r>
              <a:rPr lang="en-US" sz="3600" b="1" u="sng" dirty="0">
                <a:solidFill>
                  <a:schemeClr val="accent6">
                    <a:lumMod val="20000"/>
                    <a:lumOff val="80000"/>
                  </a:schemeClr>
                </a:solidFill>
                <a:effectLst>
                  <a:outerShdw blurRad="38100" dist="38100" dir="2700000" algn="tl">
                    <a:srgbClr val="000000">
                      <a:alpha val="43137"/>
                    </a:srgbClr>
                  </a:outerShdw>
                </a:effectLst>
              </a:rPr>
              <a:t>China</a:t>
            </a:r>
            <a:r>
              <a:rPr lang="en-US" sz="3600" b="1" dirty="0">
                <a:solidFill>
                  <a:schemeClr val="accent6">
                    <a:lumMod val="20000"/>
                    <a:lumOff val="80000"/>
                  </a:schemeClr>
                </a:solidFill>
                <a:effectLst>
                  <a:outerShdw blurRad="38100" dist="38100" dir="2700000" algn="tl">
                    <a:srgbClr val="000000">
                      <a:alpha val="43137"/>
                    </a:srgbClr>
                  </a:outerShdw>
                </a:effectLst>
              </a:rPr>
              <a:t> for transportation fuels</a:t>
            </a:r>
          </a:p>
        </p:txBody>
      </p:sp>
      <p:pic>
        <p:nvPicPr>
          <p:cNvPr id="2" name="Picture 1">
            <a:extLst>
              <a:ext uri="{FF2B5EF4-FFF2-40B4-BE49-F238E27FC236}">
                <a16:creationId xmlns:a16="http://schemas.microsoft.com/office/drawing/2014/main" id="{C445131C-CAFC-A56A-1FE7-FFFA733D7776}"/>
              </a:ext>
            </a:extLst>
          </p:cNvPr>
          <p:cNvPicPr>
            <a:picLocks noChangeAspect="1"/>
          </p:cNvPicPr>
          <p:nvPr/>
        </p:nvPicPr>
        <p:blipFill>
          <a:blip r:embed="rId3"/>
          <a:stretch>
            <a:fillRect/>
          </a:stretch>
        </p:blipFill>
        <p:spPr>
          <a:xfrm>
            <a:off x="152400" y="208383"/>
            <a:ext cx="8839200" cy="4726735"/>
          </a:xfrm>
          <a:prstGeom prst="rect">
            <a:avLst/>
          </a:prstGeom>
        </p:spPr>
      </p:pic>
    </p:spTree>
    <p:extLst>
      <p:ext uri="{BB962C8B-B14F-4D97-AF65-F5344CB8AC3E}">
        <p14:creationId xmlns:p14="http://schemas.microsoft.com/office/powerpoint/2010/main" val="2825395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10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fade">
                                      <p:cBhvr>
                                        <p:cTn id="17" dur="10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A3E5E-2649-EF3B-A4F1-C09D58283000}"/>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8D614955-1466-A5E5-9F34-C5A52EABACC9}"/>
              </a:ext>
            </a:extLst>
          </p:cNvPr>
          <p:cNvSpPr txBox="1"/>
          <p:nvPr/>
        </p:nvSpPr>
        <p:spPr>
          <a:xfrm rot="19974890">
            <a:off x="428533" y="3385019"/>
            <a:ext cx="3232014" cy="707886"/>
          </a:xfrm>
          <a:prstGeom prst="rect">
            <a:avLst/>
          </a:prstGeom>
          <a:noFill/>
        </p:spPr>
        <p:txBody>
          <a:bodyPr wrap="square">
            <a:spAutoFit/>
          </a:bodyPr>
          <a:lstStyle/>
          <a:p>
            <a:pPr algn="ctr">
              <a:spcBef>
                <a:spcPts val="600"/>
              </a:spcBef>
            </a:pPr>
            <a:r>
              <a:rPr lang="en-US" sz="4000" b="1" dirty="0">
                <a:solidFill>
                  <a:srgbClr val="FF6699"/>
                </a:solidFill>
              </a:rPr>
              <a:t>Geothermal</a:t>
            </a:r>
          </a:p>
        </p:txBody>
      </p:sp>
      <p:sp>
        <p:nvSpPr>
          <p:cNvPr id="15" name="TextBox 14">
            <a:extLst>
              <a:ext uri="{FF2B5EF4-FFF2-40B4-BE49-F238E27FC236}">
                <a16:creationId xmlns:a16="http://schemas.microsoft.com/office/drawing/2014/main" id="{531924FC-8364-37AF-52A0-D7DAFFDE8954}"/>
              </a:ext>
            </a:extLst>
          </p:cNvPr>
          <p:cNvSpPr txBox="1"/>
          <p:nvPr/>
        </p:nvSpPr>
        <p:spPr>
          <a:xfrm>
            <a:off x="6406802" y="2217807"/>
            <a:ext cx="1572866" cy="707886"/>
          </a:xfrm>
          <a:prstGeom prst="rect">
            <a:avLst/>
          </a:prstGeom>
          <a:noFill/>
        </p:spPr>
        <p:txBody>
          <a:bodyPr wrap="square">
            <a:spAutoFit/>
          </a:bodyPr>
          <a:lstStyle/>
          <a:p>
            <a:pPr algn="ctr">
              <a:spcBef>
                <a:spcPts val="600"/>
              </a:spcBef>
            </a:pPr>
            <a:r>
              <a:rPr lang="en-US" sz="4000" b="1" dirty="0">
                <a:solidFill>
                  <a:srgbClr val="FF0000"/>
                </a:solidFill>
              </a:rPr>
              <a:t>Gas</a:t>
            </a:r>
          </a:p>
        </p:txBody>
      </p:sp>
      <p:sp>
        <p:nvSpPr>
          <p:cNvPr id="16" name="TextBox 15">
            <a:extLst>
              <a:ext uri="{FF2B5EF4-FFF2-40B4-BE49-F238E27FC236}">
                <a16:creationId xmlns:a16="http://schemas.microsoft.com/office/drawing/2014/main" id="{029C0EA0-448F-DF0C-6ECA-623DF3487204}"/>
              </a:ext>
            </a:extLst>
          </p:cNvPr>
          <p:cNvSpPr txBox="1"/>
          <p:nvPr/>
        </p:nvSpPr>
        <p:spPr>
          <a:xfrm>
            <a:off x="4634623" y="475014"/>
            <a:ext cx="1888169" cy="707886"/>
          </a:xfrm>
          <a:prstGeom prst="rect">
            <a:avLst/>
          </a:prstGeom>
          <a:noFill/>
        </p:spPr>
        <p:txBody>
          <a:bodyPr wrap="square">
            <a:spAutoFit/>
          </a:bodyPr>
          <a:lstStyle/>
          <a:p>
            <a:pPr algn="ctr">
              <a:spcBef>
                <a:spcPts val="600"/>
              </a:spcBef>
            </a:pPr>
            <a:r>
              <a:rPr lang="en-US" sz="4000" b="1" dirty="0">
                <a:solidFill>
                  <a:schemeClr val="accent2">
                    <a:lumMod val="40000"/>
                    <a:lumOff val="60000"/>
                  </a:schemeClr>
                </a:solidFill>
              </a:rPr>
              <a:t>Solar</a:t>
            </a:r>
          </a:p>
        </p:txBody>
      </p:sp>
      <p:sp>
        <p:nvSpPr>
          <p:cNvPr id="17" name="TextBox 16">
            <a:extLst>
              <a:ext uri="{FF2B5EF4-FFF2-40B4-BE49-F238E27FC236}">
                <a16:creationId xmlns:a16="http://schemas.microsoft.com/office/drawing/2014/main" id="{C3FEE0F3-B0DE-6F73-2379-5242DF9072E4}"/>
              </a:ext>
            </a:extLst>
          </p:cNvPr>
          <p:cNvSpPr txBox="1"/>
          <p:nvPr/>
        </p:nvSpPr>
        <p:spPr>
          <a:xfrm rot="1334643">
            <a:off x="891515" y="1138470"/>
            <a:ext cx="2874227" cy="707886"/>
          </a:xfrm>
          <a:prstGeom prst="rect">
            <a:avLst/>
          </a:prstGeom>
          <a:noFill/>
        </p:spPr>
        <p:txBody>
          <a:bodyPr wrap="square">
            <a:spAutoFit/>
          </a:bodyPr>
          <a:lstStyle/>
          <a:p>
            <a:pPr algn="ctr">
              <a:spcBef>
                <a:spcPts val="600"/>
              </a:spcBef>
            </a:pPr>
            <a:r>
              <a:rPr lang="en-US" sz="4000" b="1" dirty="0">
                <a:solidFill>
                  <a:srgbClr val="00B0F0"/>
                </a:solidFill>
              </a:rPr>
              <a:t>Hydro</a:t>
            </a:r>
          </a:p>
        </p:txBody>
      </p:sp>
      <p:sp>
        <p:nvSpPr>
          <p:cNvPr id="18" name="TextBox 17">
            <a:extLst>
              <a:ext uri="{FF2B5EF4-FFF2-40B4-BE49-F238E27FC236}">
                <a16:creationId xmlns:a16="http://schemas.microsoft.com/office/drawing/2014/main" id="{DF2254C1-76BD-D34B-2E65-F9C7C8C2FF8C}"/>
              </a:ext>
            </a:extLst>
          </p:cNvPr>
          <p:cNvSpPr txBox="1"/>
          <p:nvPr/>
        </p:nvSpPr>
        <p:spPr>
          <a:xfrm>
            <a:off x="294183" y="2217807"/>
            <a:ext cx="3317345" cy="707886"/>
          </a:xfrm>
          <a:prstGeom prst="rect">
            <a:avLst/>
          </a:prstGeom>
          <a:noFill/>
        </p:spPr>
        <p:txBody>
          <a:bodyPr wrap="square">
            <a:spAutoFit/>
          </a:bodyPr>
          <a:lstStyle/>
          <a:p>
            <a:pPr algn="ctr">
              <a:spcBef>
                <a:spcPts val="600"/>
              </a:spcBef>
            </a:pPr>
            <a:r>
              <a:rPr lang="en-US" sz="4000" b="1" dirty="0">
                <a:solidFill>
                  <a:srgbClr val="66FF99"/>
                </a:solidFill>
              </a:rPr>
              <a:t>Oil</a:t>
            </a:r>
          </a:p>
        </p:txBody>
      </p:sp>
      <p:sp>
        <p:nvSpPr>
          <p:cNvPr id="11" name="TextBox 10">
            <a:extLst>
              <a:ext uri="{FF2B5EF4-FFF2-40B4-BE49-F238E27FC236}">
                <a16:creationId xmlns:a16="http://schemas.microsoft.com/office/drawing/2014/main" id="{D87DBCC0-0563-6129-1821-74D9916CF993}"/>
              </a:ext>
            </a:extLst>
          </p:cNvPr>
          <p:cNvSpPr txBox="1"/>
          <p:nvPr/>
        </p:nvSpPr>
        <p:spPr>
          <a:xfrm rot="19773213">
            <a:off x="5343781" y="1150045"/>
            <a:ext cx="2709221" cy="707886"/>
          </a:xfrm>
          <a:prstGeom prst="rect">
            <a:avLst/>
          </a:prstGeom>
          <a:noFill/>
        </p:spPr>
        <p:txBody>
          <a:bodyPr wrap="square">
            <a:spAutoFit/>
          </a:bodyPr>
          <a:lstStyle/>
          <a:p>
            <a:pPr algn="ctr">
              <a:spcBef>
                <a:spcPts val="600"/>
              </a:spcBef>
            </a:pPr>
            <a:r>
              <a:rPr lang="en-US" sz="4000" b="1" dirty="0">
                <a:solidFill>
                  <a:schemeClr val="tx1">
                    <a:lumMod val="85000"/>
                  </a:schemeClr>
                </a:solidFill>
              </a:rPr>
              <a:t>Mining</a:t>
            </a:r>
          </a:p>
        </p:txBody>
      </p:sp>
      <p:sp>
        <p:nvSpPr>
          <p:cNvPr id="2" name="TextBox 1">
            <a:extLst>
              <a:ext uri="{FF2B5EF4-FFF2-40B4-BE49-F238E27FC236}">
                <a16:creationId xmlns:a16="http://schemas.microsoft.com/office/drawing/2014/main" id="{830BBF97-EF0E-BDC5-4287-F4CF9CB7B878}"/>
              </a:ext>
            </a:extLst>
          </p:cNvPr>
          <p:cNvSpPr txBox="1"/>
          <p:nvPr/>
        </p:nvSpPr>
        <p:spPr>
          <a:xfrm>
            <a:off x="2577509" y="3906464"/>
            <a:ext cx="1961279" cy="707886"/>
          </a:xfrm>
          <a:prstGeom prst="rect">
            <a:avLst/>
          </a:prstGeom>
          <a:noFill/>
        </p:spPr>
        <p:txBody>
          <a:bodyPr wrap="square">
            <a:spAutoFit/>
          </a:bodyPr>
          <a:lstStyle/>
          <a:p>
            <a:pPr algn="ctr">
              <a:spcBef>
                <a:spcPts val="600"/>
              </a:spcBef>
            </a:pPr>
            <a:r>
              <a:rPr lang="en-US" sz="4000" b="1" dirty="0">
                <a:solidFill>
                  <a:srgbClr val="00F0F0"/>
                </a:solidFill>
              </a:rPr>
              <a:t>Water</a:t>
            </a:r>
          </a:p>
        </p:txBody>
      </p:sp>
      <p:sp>
        <p:nvSpPr>
          <p:cNvPr id="23" name="TextBox 22">
            <a:extLst>
              <a:ext uri="{FF2B5EF4-FFF2-40B4-BE49-F238E27FC236}">
                <a16:creationId xmlns:a16="http://schemas.microsoft.com/office/drawing/2014/main" id="{A758500C-7F2A-2903-A030-A73FDC659CBB}"/>
              </a:ext>
            </a:extLst>
          </p:cNvPr>
          <p:cNvSpPr txBox="1"/>
          <p:nvPr/>
        </p:nvSpPr>
        <p:spPr>
          <a:xfrm>
            <a:off x="1952855" y="468125"/>
            <a:ext cx="3104599" cy="707886"/>
          </a:xfrm>
          <a:prstGeom prst="rect">
            <a:avLst/>
          </a:prstGeom>
          <a:noFill/>
        </p:spPr>
        <p:txBody>
          <a:bodyPr wrap="square">
            <a:spAutoFit/>
          </a:bodyPr>
          <a:lstStyle/>
          <a:p>
            <a:pPr algn="ctr">
              <a:spcBef>
                <a:spcPts val="600"/>
              </a:spcBef>
            </a:pPr>
            <a:r>
              <a:rPr lang="en-US" sz="4000" b="1" dirty="0">
                <a:solidFill>
                  <a:schemeClr val="accent2">
                    <a:lumMod val="20000"/>
                    <a:lumOff val="80000"/>
                  </a:schemeClr>
                </a:solidFill>
              </a:rPr>
              <a:t>Wind</a:t>
            </a:r>
          </a:p>
        </p:txBody>
      </p:sp>
      <p:sp>
        <p:nvSpPr>
          <p:cNvPr id="24" name="TextBox 23">
            <a:extLst>
              <a:ext uri="{FF2B5EF4-FFF2-40B4-BE49-F238E27FC236}">
                <a16:creationId xmlns:a16="http://schemas.microsoft.com/office/drawing/2014/main" id="{45872CE1-8BEA-8904-4BB4-9E3FD5349200}"/>
              </a:ext>
            </a:extLst>
          </p:cNvPr>
          <p:cNvSpPr txBox="1"/>
          <p:nvPr/>
        </p:nvSpPr>
        <p:spPr>
          <a:xfrm>
            <a:off x="4560191" y="3927039"/>
            <a:ext cx="2070977" cy="707886"/>
          </a:xfrm>
          <a:prstGeom prst="rect">
            <a:avLst/>
          </a:prstGeom>
          <a:noFill/>
        </p:spPr>
        <p:txBody>
          <a:bodyPr wrap="square">
            <a:spAutoFit/>
          </a:bodyPr>
          <a:lstStyle/>
          <a:p>
            <a:pPr algn="ctr">
              <a:spcBef>
                <a:spcPts val="600"/>
              </a:spcBef>
            </a:pPr>
            <a:r>
              <a:rPr lang="en-US" sz="4000" b="1" dirty="0">
                <a:solidFill>
                  <a:schemeClr val="accent1">
                    <a:lumMod val="60000"/>
                    <a:lumOff val="40000"/>
                  </a:schemeClr>
                </a:solidFill>
              </a:rPr>
              <a:t>Nuclear</a:t>
            </a:r>
          </a:p>
        </p:txBody>
      </p:sp>
      <p:sp>
        <p:nvSpPr>
          <p:cNvPr id="10" name="TextBox 9">
            <a:extLst>
              <a:ext uri="{FF2B5EF4-FFF2-40B4-BE49-F238E27FC236}">
                <a16:creationId xmlns:a16="http://schemas.microsoft.com/office/drawing/2014/main" id="{BF122AD1-5D83-CA24-C5EE-DC0B13F74FEB}"/>
              </a:ext>
            </a:extLst>
          </p:cNvPr>
          <p:cNvSpPr txBox="1"/>
          <p:nvPr/>
        </p:nvSpPr>
        <p:spPr>
          <a:xfrm rot="1334643">
            <a:off x="5661240" y="3541182"/>
            <a:ext cx="2874227" cy="707886"/>
          </a:xfrm>
          <a:prstGeom prst="rect">
            <a:avLst/>
          </a:prstGeom>
          <a:noFill/>
        </p:spPr>
        <p:txBody>
          <a:bodyPr wrap="square">
            <a:spAutoFit/>
          </a:bodyPr>
          <a:lstStyle/>
          <a:p>
            <a:pPr algn="ctr">
              <a:spcBef>
                <a:spcPts val="600"/>
              </a:spcBef>
            </a:pPr>
            <a:r>
              <a:rPr lang="en-US" sz="4000" b="1" dirty="0">
                <a:solidFill>
                  <a:srgbClr val="CC99FF"/>
                </a:solidFill>
              </a:rPr>
              <a:t>Storage</a:t>
            </a:r>
          </a:p>
        </p:txBody>
      </p:sp>
      <p:pic>
        <p:nvPicPr>
          <p:cNvPr id="20" name="Picture 19">
            <a:extLst>
              <a:ext uri="{FF2B5EF4-FFF2-40B4-BE49-F238E27FC236}">
                <a16:creationId xmlns:a16="http://schemas.microsoft.com/office/drawing/2014/main" id="{15FBADAC-8AE2-C74B-DFBB-E7FA80995644}"/>
              </a:ext>
            </a:extLst>
          </p:cNvPr>
          <p:cNvPicPr>
            <a:picLocks noChangeAspect="1"/>
          </p:cNvPicPr>
          <p:nvPr/>
        </p:nvPicPr>
        <p:blipFill>
          <a:blip r:embed="rId4"/>
          <a:stretch>
            <a:fillRect/>
          </a:stretch>
        </p:blipFill>
        <p:spPr>
          <a:xfrm>
            <a:off x="3515302" y="1581574"/>
            <a:ext cx="2267203" cy="2135944"/>
          </a:xfrm>
          <a:prstGeom prst="rect">
            <a:avLst/>
          </a:prstGeom>
        </p:spPr>
      </p:pic>
    </p:spTree>
    <p:custDataLst>
      <p:tags r:id="rId1"/>
    </p:custDataLst>
    <p:extLst>
      <p:ext uri="{BB962C8B-B14F-4D97-AF65-F5344CB8AC3E}">
        <p14:creationId xmlns:p14="http://schemas.microsoft.com/office/powerpoint/2010/main" val="2571777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15"/>
                                        </p:tgtEl>
                                      </p:cBhvr>
                                    </p:animEffect>
                                    <p:set>
                                      <p:cBhvr>
                                        <p:cTn id="7" dur="1" fill="hold">
                                          <p:stCondLst>
                                            <p:cond delay="9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6"/>
                                        </p:tgtEl>
                                      </p:cBhvr>
                                    </p:animEffect>
                                    <p:set>
                                      <p:cBhvr>
                                        <p:cTn id="10" dur="1" fill="hold">
                                          <p:stCondLst>
                                            <p:cond delay="999"/>
                                          </p:stCondLst>
                                        </p:cTn>
                                        <p:tgtEl>
                                          <p:spTgt spid="16"/>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23"/>
                                        </p:tgtEl>
                                      </p:cBhvr>
                                    </p:animEffect>
                                    <p:set>
                                      <p:cBhvr>
                                        <p:cTn id="13" dur="1" fill="hold">
                                          <p:stCondLst>
                                            <p:cond delay="999"/>
                                          </p:stCondLst>
                                        </p:cTn>
                                        <p:tgtEl>
                                          <p:spTgt spid="23"/>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1000"/>
                                        <p:tgtEl>
                                          <p:spTgt spid="17"/>
                                        </p:tgtEl>
                                      </p:cBhvr>
                                    </p:animEffect>
                                    <p:set>
                                      <p:cBhvr>
                                        <p:cTn id="16" dur="1" fill="hold">
                                          <p:stCondLst>
                                            <p:cond delay="999"/>
                                          </p:stCondLst>
                                        </p:cTn>
                                        <p:tgtEl>
                                          <p:spTgt spid="17"/>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1000"/>
                                        <p:tgtEl>
                                          <p:spTgt spid="18"/>
                                        </p:tgtEl>
                                      </p:cBhvr>
                                    </p:animEffect>
                                    <p:set>
                                      <p:cBhvr>
                                        <p:cTn id="19" dur="1" fill="hold">
                                          <p:stCondLst>
                                            <p:cond delay="999"/>
                                          </p:stCondLst>
                                        </p:cTn>
                                        <p:tgtEl>
                                          <p:spTgt spid="18"/>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1000"/>
                                        <p:tgtEl>
                                          <p:spTgt spid="14"/>
                                        </p:tgtEl>
                                      </p:cBhvr>
                                    </p:animEffect>
                                    <p:set>
                                      <p:cBhvr>
                                        <p:cTn id="22" dur="1" fill="hold">
                                          <p:stCondLst>
                                            <p:cond delay="999"/>
                                          </p:stCondLst>
                                        </p:cTn>
                                        <p:tgtEl>
                                          <p:spTgt spid="14"/>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1000"/>
                                        <p:tgtEl>
                                          <p:spTgt spid="10"/>
                                        </p:tgtEl>
                                      </p:cBhvr>
                                    </p:animEffect>
                                    <p:set>
                                      <p:cBhvr>
                                        <p:cTn id="25" dur="1" fill="hold">
                                          <p:stCondLst>
                                            <p:cond delay="999"/>
                                          </p:stCondLst>
                                        </p:cTn>
                                        <p:tgtEl>
                                          <p:spTgt spid="10"/>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1000"/>
                                        <p:tgtEl>
                                          <p:spTgt spid="24"/>
                                        </p:tgtEl>
                                      </p:cBhvr>
                                    </p:animEffect>
                                    <p:set>
                                      <p:cBhvr>
                                        <p:cTn id="28" dur="1" fill="hold">
                                          <p:stCondLst>
                                            <p:cond delay="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23" grpId="0"/>
      <p:bldP spid="24" grpId="0"/>
      <p:bldP spid="1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a:extLst>
              <a:ext uri="{FF2B5EF4-FFF2-40B4-BE49-F238E27FC236}">
                <a16:creationId xmlns:a16="http://schemas.microsoft.com/office/drawing/2014/main" id="{67FB28CE-97FA-4013-9B3C-1ECC700068F5}"/>
              </a:ext>
            </a:extLst>
          </p:cNvPr>
          <p:cNvSpPr txBox="1">
            <a:spLocks/>
          </p:cNvSpPr>
          <p:nvPr/>
        </p:nvSpPr>
        <p:spPr>
          <a:xfrm>
            <a:off x="876300" y="236128"/>
            <a:ext cx="7391400" cy="583022"/>
          </a:xfrm>
          <a:prstGeom prst="rect">
            <a:avLst/>
          </a:prstGeom>
          <a:noFill/>
          <a:ln w="9525">
            <a:noFill/>
            <a:miter lim="800000"/>
            <a:headEnd/>
            <a:tailEnd/>
          </a:ln>
          <a:effectLst/>
        </p:spPr>
        <p:txBody>
          <a:bodyPr anchor="b" anchorCtr="1"/>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lnSpc>
                <a:spcPts val="2500"/>
              </a:lnSpc>
              <a:spcBef>
                <a:spcPts val="1200"/>
              </a:spcBef>
              <a:spcAft>
                <a:spcPct val="0"/>
              </a:spcAft>
              <a:buClrTx/>
              <a:buSzTx/>
              <a:buFontTx/>
              <a:buNone/>
              <a:tabLst/>
              <a:defRPr/>
            </a:pPr>
            <a:r>
              <a:rPr kumimoji="0" lang="en-US" sz="4800" b="1" i="0"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rPr>
              <a:t>Data Centers</a:t>
            </a:r>
            <a:endParaRPr kumimoji="0" lang="en-US" sz="4800" b="1" i="1"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endParaRPr>
          </a:p>
        </p:txBody>
      </p:sp>
      <p:grpSp>
        <p:nvGrpSpPr>
          <p:cNvPr id="9" name="Group 8">
            <a:extLst>
              <a:ext uri="{FF2B5EF4-FFF2-40B4-BE49-F238E27FC236}">
                <a16:creationId xmlns:a16="http://schemas.microsoft.com/office/drawing/2014/main" id="{E6B254F5-55A7-FD63-828E-A758964DA542}"/>
              </a:ext>
            </a:extLst>
          </p:cNvPr>
          <p:cNvGrpSpPr/>
          <p:nvPr/>
        </p:nvGrpSpPr>
        <p:grpSpPr>
          <a:xfrm>
            <a:off x="533400" y="823313"/>
            <a:ext cx="4305300" cy="3874770"/>
            <a:chOff x="1524000" y="1126095"/>
            <a:chExt cx="4305300" cy="3874770"/>
          </a:xfrm>
        </p:grpSpPr>
        <p:pic>
          <p:nvPicPr>
            <p:cNvPr id="4" name="Picture 3">
              <a:extLst>
                <a:ext uri="{FF2B5EF4-FFF2-40B4-BE49-F238E27FC236}">
                  <a16:creationId xmlns:a16="http://schemas.microsoft.com/office/drawing/2014/main" id="{BACBBA68-636B-E079-1F32-875D8F794D07}"/>
                </a:ext>
              </a:extLst>
            </p:cNvPr>
            <p:cNvPicPr>
              <a:picLocks noChangeAspect="1"/>
            </p:cNvPicPr>
            <p:nvPr/>
          </p:nvPicPr>
          <p:blipFill>
            <a:blip r:embed="rId4"/>
            <a:stretch>
              <a:fillRect/>
            </a:stretch>
          </p:blipFill>
          <p:spPr>
            <a:xfrm>
              <a:off x="1524000" y="1126095"/>
              <a:ext cx="4305300" cy="3874770"/>
            </a:xfrm>
            <a:prstGeom prst="rect">
              <a:avLst/>
            </a:prstGeom>
          </p:spPr>
        </p:pic>
        <p:pic>
          <p:nvPicPr>
            <p:cNvPr id="6" name="Picture 5">
              <a:extLst>
                <a:ext uri="{FF2B5EF4-FFF2-40B4-BE49-F238E27FC236}">
                  <a16:creationId xmlns:a16="http://schemas.microsoft.com/office/drawing/2014/main" id="{86446D68-1718-3A66-74AA-D5799347F751}"/>
                </a:ext>
              </a:extLst>
            </p:cNvPr>
            <p:cNvPicPr>
              <a:picLocks noChangeAspect="1"/>
            </p:cNvPicPr>
            <p:nvPr/>
          </p:nvPicPr>
          <p:blipFill>
            <a:blip r:embed="rId5"/>
            <a:stretch>
              <a:fillRect/>
            </a:stretch>
          </p:blipFill>
          <p:spPr>
            <a:xfrm>
              <a:off x="1676400" y="4095750"/>
              <a:ext cx="2305298" cy="353231"/>
            </a:xfrm>
            <a:prstGeom prst="rect">
              <a:avLst/>
            </a:prstGeom>
          </p:spPr>
        </p:pic>
      </p:grpSp>
      <p:sp>
        <p:nvSpPr>
          <p:cNvPr id="8" name="TextBox 7">
            <a:extLst>
              <a:ext uri="{FF2B5EF4-FFF2-40B4-BE49-F238E27FC236}">
                <a16:creationId xmlns:a16="http://schemas.microsoft.com/office/drawing/2014/main" id="{077D1F9B-F7B3-9683-3913-FFE72D72A3D7}"/>
              </a:ext>
            </a:extLst>
          </p:cNvPr>
          <p:cNvSpPr txBox="1"/>
          <p:nvPr/>
        </p:nvSpPr>
        <p:spPr>
          <a:xfrm>
            <a:off x="2952750" y="4872183"/>
            <a:ext cx="3238500" cy="246221"/>
          </a:xfrm>
          <a:prstGeom prst="rect">
            <a:avLst/>
          </a:prstGeom>
          <a:noFill/>
        </p:spPr>
        <p:txBody>
          <a:bodyPr wrap="square">
            <a:spAutoFit/>
          </a:bodyPr>
          <a:lstStyle/>
          <a:p>
            <a:r>
              <a:rPr lang="en-US" sz="1000" b="1" dirty="0"/>
              <a:t>https://cleanview.co/public/data-centers/texas</a:t>
            </a:r>
          </a:p>
        </p:txBody>
      </p:sp>
      <p:sp>
        <p:nvSpPr>
          <p:cNvPr id="11" name="TextBox 10">
            <a:extLst>
              <a:ext uri="{FF2B5EF4-FFF2-40B4-BE49-F238E27FC236}">
                <a16:creationId xmlns:a16="http://schemas.microsoft.com/office/drawing/2014/main" id="{2EDB2603-CF07-F9C7-2EBC-D8C236200696}"/>
              </a:ext>
            </a:extLst>
          </p:cNvPr>
          <p:cNvSpPr txBox="1"/>
          <p:nvPr/>
        </p:nvSpPr>
        <p:spPr>
          <a:xfrm>
            <a:off x="5105400" y="1733550"/>
            <a:ext cx="3810000" cy="1323439"/>
          </a:xfrm>
          <a:prstGeom prst="rect">
            <a:avLst/>
          </a:prstGeom>
          <a:noFill/>
        </p:spPr>
        <p:txBody>
          <a:bodyPr wrap="square">
            <a:spAutoFit/>
          </a:bodyPr>
          <a:lstStyle/>
          <a:p>
            <a:r>
              <a:rPr lang="en-US" b="1" i="0" dirty="0">
                <a:effectLst/>
                <a:latin typeface="+mj-lt"/>
              </a:rPr>
              <a:t>March, 2026. </a:t>
            </a:r>
          </a:p>
          <a:p>
            <a:pPr marL="285750" indent="-285750">
              <a:buFont typeface="Arial" panose="020B0604020202020204" pitchFamily="34" charset="0"/>
              <a:buChar char="•"/>
            </a:pPr>
            <a:r>
              <a:rPr lang="en-US" b="1" i="0" dirty="0">
                <a:effectLst/>
                <a:latin typeface="+mj-lt"/>
              </a:rPr>
              <a:t>84 operating</a:t>
            </a:r>
            <a:r>
              <a:rPr lang="en-US" b="1" dirty="0">
                <a:latin typeface="+mj-lt"/>
              </a:rPr>
              <a:t>: </a:t>
            </a:r>
            <a:r>
              <a:rPr lang="en-US" b="1" i="0" dirty="0">
                <a:effectLst/>
                <a:latin typeface="+mj-lt"/>
              </a:rPr>
              <a:t>3,789 MW capacity </a:t>
            </a:r>
          </a:p>
          <a:p>
            <a:pPr marL="285750" indent="-285750">
              <a:buFont typeface="Arial" panose="020B0604020202020204" pitchFamily="34" charset="0"/>
              <a:buChar char="•"/>
            </a:pPr>
            <a:r>
              <a:rPr lang="en-US" b="1" dirty="0">
                <a:solidFill>
                  <a:schemeClr val="accent6">
                    <a:lumMod val="20000"/>
                    <a:lumOff val="80000"/>
                  </a:schemeClr>
                </a:solidFill>
                <a:latin typeface="+mj-lt"/>
              </a:rPr>
              <a:t>1</a:t>
            </a:r>
            <a:r>
              <a:rPr lang="en-US" b="1" i="0" dirty="0">
                <a:solidFill>
                  <a:schemeClr val="accent6">
                    <a:lumMod val="20000"/>
                    <a:lumOff val="80000"/>
                  </a:schemeClr>
                </a:solidFill>
                <a:effectLst/>
                <a:latin typeface="+mj-lt"/>
              </a:rPr>
              <a:t>39 planned: 63,889 MW capacity</a:t>
            </a:r>
          </a:p>
          <a:p>
            <a:pPr marL="285750" indent="-285750">
              <a:buFont typeface="Arial" panose="020B0604020202020204" pitchFamily="34" charset="0"/>
              <a:buChar char="•"/>
            </a:pPr>
            <a:r>
              <a:rPr lang="en-US" b="1" dirty="0">
                <a:latin typeface="+mj-lt"/>
              </a:rPr>
              <a:t>ECCOT peak ~ 85,000 MW</a:t>
            </a:r>
          </a:p>
          <a:p>
            <a:pPr marL="285750" indent="-285750">
              <a:buFont typeface="Arial" panose="020B0604020202020204" pitchFamily="34" charset="0"/>
              <a:buChar char="•"/>
            </a:pPr>
            <a:endParaRPr lang="en-US" b="1" i="0" dirty="0">
              <a:effectLst/>
              <a:latin typeface="+mj-lt"/>
            </a:endParaRPr>
          </a:p>
        </p:txBody>
      </p:sp>
      <p:sp>
        <p:nvSpPr>
          <p:cNvPr id="3" name="TextBox 2">
            <a:extLst>
              <a:ext uri="{FF2B5EF4-FFF2-40B4-BE49-F238E27FC236}">
                <a16:creationId xmlns:a16="http://schemas.microsoft.com/office/drawing/2014/main" id="{1EE299DF-DD48-9946-2895-AF266CF893C5}"/>
              </a:ext>
            </a:extLst>
          </p:cNvPr>
          <p:cNvSpPr txBox="1"/>
          <p:nvPr/>
        </p:nvSpPr>
        <p:spPr>
          <a:xfrm>
            <a:off x="5118100" y="2947724"/>
            <a:ext cx="3797300" cy="338554"/>
          </a:xfrm>
          <a:prstGeom prst="rect">
            <a:avLst/>
          </a:prstGeom>
          <a:noFill/>
        </p:spPr>
        <p:txBody>
          <a:bodyPr wrap="square">
            <a:spAutoFit/>
          </a:bodyPr>
          <a:lstStyle/>
          <a:p>
            <a:pPr marL="285750" indent="-285750">
              <a:buFont typeface="Arial" panose="020B0604020202020204" pitchFamily="34" charset="0"/>
              <a:buChar char="•"/>
            </a:pPr>
            <a:r>
              <a:rPr lang="en-US" b="1" dirty="0">
                <a:solidFill>
                  <a:schemeClr val="accent6">
                    <a:lumMod val="20000"/>
                    <a:lumOff val="80000"/>
                  </a:schemeClr>
                </a:solidFill>
              </a:rPr>
              <a:t>640 SMRs at 100 MW</a:t>
            </a:r>
          </a:p>
        </p:txBody>
      </p:sp>
      <p:sp>
        <p:nvSpPr>
          <p:cNvPr id="5" name="TextBox 4">
            <a:extLst>
              <a:ext uri="{FF2B5EF4-FFF2-40B4-BE49-F238E27FC236}">
                <a16:creationId xmlns:a16="http://schemas.microsoft.com/office/drawing/2014/main" id="{7D9267C2-64D0-6DE1-DE34-8928DC70DD11}"/>
              </a:ext>
            </a:extLst>
          </p:cNvPr>
          <p:cNvSpPr txBox="1"/>
          <p:nvPr/>
        </p:nvSpPr>
        <p:spPr>
          <a:xfrm>
            <a:off x="5118100" y="3438678"/>
            <a:ext cx="3797300" cy="338554"/>
          </a:xfrm>
          <a:prstGeom prst="rect">
            <a:avLst/>
          </a:prstGeom>
          <a:noFill/>
        </p:spPr>
        <p:txBody>
          <a:bodyPr wrap="square">
            <a:spAutoFit/>
          </a:bodyPr>
          <a:lstStyle/>
          <a:p>
            <a:pPr marL="285750" indent="-285750">
              <a:buFont typeface="Arial" panose="020B0604020202020204" pitchFamily="34" charset="0"/>
              <a:buChar char="•"/>
            </a:pPr>
            <a:r>
              <a:rPr lang="en-US" b="1" dirty="0">
                <a:solidFill>
                  <a:schemeClr val="accent6">
                    <a:lumMod val="20000"/>
                    <a:lumOff val="80000"/>
                  </a:schemeClr>
                </a:solidFill>
              </a:rPr>
              <a:t>128 GCC at 500 MW</a:t>
            </a:r>
          </a:p>
        </p:txBody>
      </p:sp>
      <p:pic>
        <p:nvPicPr>
          <p:cNvPr id="22" name="Picture 21">
            <a:extLst>
              <a:ext uri="{FF2B5EF4-FFF2-40B4-BE49-F238E27FC236}">
                <a16:creationId xmlns:a16="http://schemas.microsoft.com/office/drawing/2014/main" id="{1B478E72-9FC2-A29A-4690-C3E9C6421FE1}"/>
              </a:ext>
            </a:extLst>
          </p:cNvPr>
          <p:cNvPicPr>
            <a:picLocks noChangeAspect="1"/>
          </p:cNvPicPr>
          <p:nvPr/>
        </p:nvPicPr>
        <p:blipFill>
          <a:blip r:embed="rId6"/>
          <a:stretch>
            <a:fillRect/>
          </a:stretch>
        </p:blipFill>
        <p:spPr>
          <a:xfrm>
            <a:off x="1035658" y="133350"/>
            <a:ext cx="7072684" cy="4692671"/>
          </a:xfrm>
          <a:prstGeom prst="rect">
            <a:avLst/>
          </a:prstGeom>
        </p:spPr>
      </p:pic>
    </p:spTree>
    <p:custDataLst>
      <p:tags r:id="rId1"/>
    </p:custDataLst>
    <p:extLst>
      <p:ext uri="{BB962C8B-B14F-4D97-AF65-F5344CB8AC3E}">
        <p14:creationId xmlns:p14="http://schemas.microsoft.com/office/powerpoint/2010/main" val="40535626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0EEE6C-0D6A-212B-5CB7-6F57E944B3BB}"/>
              </a:ext>
            </a:extLst>
          </p:cNvPr>
          <p:cNvPicPr>
            <a:picLocks noChangeAspect="1"/>
          </p:cNvPicPr>
          <p:nvPr/>
        </p:nvPicPr>
        <p:blipFill>
          <a:blip r:embed="rId4"/>
          <a:stretch>
            <a:fillRect/>
          </a:stretch>
        </p:blipFill>
        <p:spPr>
          <a:xfrm>
            <a:off x="870244" y="1047750"/>
            <a:ext cx="7315200" cy="3774976"/>
          </a:xfrm>
          <a:prstGeom prst="rect">
            <a:avLst/>
          </a:prstGeom>
        </p:spPr>
      </p:pic>
      <p:sp>
        <p:nvSpPr>
          <p:cNvPr id="23" name="Title 2">
            <a:extLst>
              <a:ext uri="{FF2B5EF4-FFF2-40B4-BE49-F238E27FC236}">
                <a16:creationId xmlns:a16="http://schemas.microsoft.com/office/drawing/2014/main" id="{67FB28CE-97FA-4013-9B3C-1ECC700068F5}"/>
              </a:ext>
            </a:extLst>
          </p:cNvPr>
          <p:cNvSpPr txBox="1">
            <a:spLocks/>
          </p:cNvSpPr>
          <p:nvPr/>
        </p:nvSpPr>
        <p:spPr>
          <a:xfrm>
            <a:off x="876300" y="236128"/>
            <a:ext cx="7391400" cy="583022"/>
          </a:xfrm>
          <a:prstGeom prst="rect">
            <a:avLst/>
          </a:prstGeom>
          <a:noFill/>
          <a:ln w="9525">
            <a:noFill/>
            <a:miter lim="800000"/>
            <a:headEnd/>
            <a:tailEnd/>
          </a:ln>
          <a:effectLst/>
        </p:spPr>
        <p:txBody>
          <a:bodyPr anchor="b" anchorCtr="1"/>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lnSpc>
                <a:spcPts val="2500"/>
              </a:lnSpc>
              <a:spcBef>
                <a:spcPts val="1200"/>
              </a:spcBef>
              <a:spcAft>
                <a:spcPct val="0"/>
              </a:spcAft>
              <a:buClrTx/>
              <a:buSzTx/>
              <a:buFontTx/>
              <a:buNone/>
              <a:tabLst/>
              <a:defRPr/>
            </a:pPr>
            <a:r>
              <a:rPr kumimoji="0" lang="en-US" sz="4800" b="1" i="0"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rPr>
              <a:t>Oil and Gas</a:t>
            </a:r>
            <a:endParaRPr kumimoji="0" lang="en-US" sz="4800" b="1" i="1"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endParaRPr>
          </a:p>
        </p:txBody>
      </p:sp>
      <p:pic>
        <p:nvPicPr>
          <p:cNvPr id="3" name="Picture 2">
            <a:extLst>
              <a:ext uri="{FF2B5EF4-FFF2-40B4-BE49-F238E27FC236}">
                <a16:creationId xmlns:a16="http://schemas.microsoft.com/office/drawing/2014/main" id="{EA6FFF4C-0917-F9BC-736E-518044061333}"/>
              </a:ext>
            </a:extLst>
          </p:cNvPr>
          <p:cNvPicPr>
            <a:picLocks noChangeAspect="1"/>
          </p:cNvPicPr>
          <p:nvPr/>
        </p:nvPicPr>
        <p:blipFill>
          <a:blip r:embed="rId5"/>
          <a:stretch>
            <a:fillRect/>
          </a:stretch>
        </p:blipFill>
        <p:spPr>
          <a:xfrm>
            <a:off x="5073650" y="1657350"/>
            <a:ext cx="2508250" cy="1905000"/>
          </a:xfrm>
          <a:prstGeom prst="rect">
            <a:avLst/>
          </a:prstGeom>
        </p:spPr>
      </p:pic>
      <p:sp>
        <p:nvSpPr>
          <p:cNvPr id="6" name="Freeform: Shape 5">
            <a:extLst>
              <a:ext uri="{FF2B5EF4-FFF2-40B4-BE49-F238E27FC236}">
                <a16:creationId xmlns:a16="http://schemas.microsoft.com/office/drawing/2014/main" id="{0FCC37F5-F9A1-7F77-4F5B-8C3E7F4341AE}"/>
              </a:ext>
            </a:extLst>
          </p:cNvPr>
          <p:cNvSpPr/>
          <p:nvPr/>
        </p:nvSpPr>
        <p:spPr bwMode="auto">
          <a:xfrm>
            <a:off x="6032500" y="1650998"/>
            <a:ext cx="1701800" cy="1319800"/>
          </a:xfrm>
          <a:custGeom>
            <a:avLst/>
            <a:gdLst>
              <a:gd name="csX0" fmla="*/ 0 w 441277"/>
              <a:gd name="csY0" fmla="*/ 363940 h 363940"/>
              <a:gd name="csX1" fmla="*/ 441277 w 441277"/>
              <a:gd name="csY1" fmla="*/ 354842 h 363940"/>
              <a:gd name="csX2" fmla="*/ 441277 w 441277"/>
              <a:gd name="csY2" fmla="*/ 118280 h 363940"/>
              <a:gd name="csX3" fmla="*/ 359391 w 441277"/>
              <a:gd name="csY3" fmla="*/ 118280 h 363940"/>
              <a:gd name="csX4" fmla="*/ 363940 w 441277"/>
              <a:gd name="csY4" fmla="*/ 0 h 363940"/>
              <a:gd name="csX5" fmla="*/ 0 w 441277"/>
              <a:gd name="csY5" fmla="*/ 9098 h 363940"/>
              <a:gd name="csX6" fmla="*/ 0 w 441277"/>
              <a:gd name="csY6" fmla="*/ 363940 h 363940"/>
              <a:gd name="csX0" fmla="*/ 0 w 441277"/>
              <a:gd name="csY0" fmla="*/ 351931 h 354842"/>
              <a:gd name="csX1" fmla="*/ 441277 w 441277"/>
              <a:gd name="csY1" fmla="*/ 354842 h 354842"/>
              <a:gd name="csX2" fmla="*/ 441277 w 441277"/>
              <a:gd name="csY2" fmla="*/ 118280 h 354842"/>
              <a:gd name="csX3" fmla="*/ 359391 w 441277"/>
              <a:gd name="csY3" fmla="*/ 118280 h 354842"/>
              <a:gd name="csX4" fmla="*/ 363940 w 441277"/>
              <a:gd name="csY4" fmla="*/ 0 h 354842"/>
              <a:gd name="csX5" fmla="*/ 0 w 441277"/>
              <a:gd name="csY5" fmla="*/ 9098 h 354842"/>
              <a:gd name="csX6" fmla="*/ 0 w 441277"/>
              <a:gd name="csY6" fmla="*/ 351931 h 354842"/>
              <a:gd name="csX0" fmla="*/ 0 w 441277"/>
              <a:gd name="csY0" fmla="*/ 351931 h 354842"/>
              <a:gd name="csX1" fmla="*/ 441277 w 441277"/>
              <a:gd name="csY1" fmla="*/ 354842 h 354842"/>
              <a:gd name="csX2" fmla="*/ 441277 w 441277"/>
              <a:gd name="csY2" fmla="*/ 118280 h 354842"/>
              <a:gd name="csX3" fmla="*/ 369270 w 441277"/>
              <a:gd name="csY3" fmla="*/ 118280 h 354842"/>
              <a:gd name="csX4" fmla="*/ 363940 w 441277"/>
              <a:gd name="csY4" fmla="*/ 0 h 354842"/>
              <a:gd name="csX5" fmla="*/ 0 w 441277"/>
              <a:gd name="csY5" fmla="*/ 9098 h 354842"/>
              <a:gd name="csX6" fmla="*/ 0 w 441277"/>
              <a:gd name="csY6" fmla="*/ 351931 h 354842"/>
              <a:gd name="csX0" fmla="*/ 0 w 441277"/>
              <a:gd name="csY0" fmla="*/ 351931 h 354842"/>
              <a:gd name="csX1" fmla="*/ 441277 w 441277"/>
              <a:gd name="csY1" fmla="*/ 354842 h 354842"/>
              <a:gd name="csX2" fmla="*/ 441277 w 441277"/>
              <a:gd name="csY2" fmla="*/ 118280 h 354842"/>
              <a:gd name="csX3" fmla="*/ 359391 w 441277"/>
              <a:gd name="csY3" fmla="*/ 118280 h 354842"/>
              <a:gd name="csX4" fmla="*/ 363940 w 441277"/>
              <a:gd name="csY4" fmla="*/ 0 h 354842"/>
              <a:gd name="csX5" fmla="*/ 0 w 441277"/>
              <a:gd name="csY5" fmla="*/ 9098 h 354842"/>
              <a:gd name="csX6" fmla="*/ 0 w 441277"/>
              <a:gd name="csY6" fmla="*/ 351931 h 354842"/>
              <a:gd name="csX0" fmla="*/ 0 w 441277"/>
              <a:gd name="csY0" fmla="*/ 353647 h 356558"/>
              <a:gd name="csX1" fmla="*/ 441277 w 441277"/>
              <a:gd name="csY1" fmla="*/ 356558 h 356558"/>
              <a:gd name="csX2" fmla="*/ 441277 w 441277"/>
              <a:gd name="csY2" fmla="*/ 119996 h 356558"/>
              <a:gd name="csX3" fmla="*/ 359391 w 441277"/>
              <a:gd name="csY3" fmla="*/ 119996 h 356558"/>
              <a:gd name="csX4" fmla="*/ 359000 w 441277"/>
              <a:gd name="csY4" fmla="*/ 0 h 356558"/>
              <a:gd name="csX5" fmla="*/ 0 w 441277"/>
              <a:gd name="csY5" fmla="*/ 10814 h 356558"/>
              <a:gd name="csX6" fmla="*/ 0 w 441277"/>
              <a:gd name="csY6" fmla="*/ 353647 h 356558"/>
              <a:gd name="csX0" fmla="*/ 0 w 441277"/>
              <a:gd name="csY0" fmla="*/ 353647 h 356558"/>
              <a:gd name="csX1" fmla="*/ 441277 w 441277"/>
              <a:gd name="csY1" fmla="*/ 356558 h 356558"/>
              <a:gd name="csX2" fmla="*/ 441277 w 441277"/>
              <a:gd name="csY2" fmla="*/ 119996 h 356558"/>
              <a:gd name="csX3" fmla="*/ 359391 w 441277"/>
              <a:gd name="csY3" fmla="*/ 119996 h 356558"/>
              <a:gd name="csX4" fmla="*/ 359000 w 441277"/>
              <a:gd name="csY4" fmla="*/ 0 h 356558"/>
              <a:gd name="csX5" fmla="*/ 3293 w 441277"/>
              <a:gd name="csY5" fmla="*/ 2236 h 356558"/>
              <a:gd name="csX6" fmla="*/ 0 w 441277"/>
              <a:gd name="csY6" fmla="*/ 353647 h 3565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1277" h="356558">
                <a:moveTo>
                  <a:pt x="0" y="353647"/>
                </a:moveTo>
                <a:lnTo>
                  <a:pt x="441277" y="356558"/>
                </a:lnTo>
                <a:lnTo>
                  <a:pt x="441277" y="119996"/>
                </a:lnTo>
                <a:lnTo>
                  <a:pt x="359391" y="119996"/>
                </a:lnTo>
                <a:cubicBezTo>
                  <a:pt x="359261" y="79997"/>
                  <a:pt x="359130" y="39999"/>
                  <a:pt x="359000" y="0"/>
                </a:cubicBezTo>
                <a:lnTo>
                  <a:pt x="3293" y="2236"/>
                </a:lnTo>
                <a:cubicBezTo>
                  <a:pt x="2195" y="119373"/>
                  <a:pt x="1098" y="236510"/>
                  <a:pt x="0" y="353647"/>
                </a:cubicBezTo>
                <a:close/>
              </a:path>
            </a:pathLst>
          </a:custGeom>
          <a:no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grpSp>
        <p:nvGrpSpPr>
          <p:cNvPr id="8" name="Group 7">
            <a:extLst>
              <a:ext uri="{FF2B5EF4-FFF2-40B4-BE49-F238E27FC236}">
                <a16:creationId xmlns:a16="http://schemas.microsoft.com/office/drawing/2014/main" id="{B8C682D2-0E97-E189-60A6-9DFC1BB4FCCD}"/>
              </a:ext>
            </a:extLst>
          </p:cNvPr>
          <p:cNvGrpSpPr/>
          <p:nvPr/>
        </p:nvGrpSpPr>
        <p:grpSpPr>
          <a:xfrm>
            <a:off x="4225139" y="1644650"/>
            <a:ext cx="4156861" cy="2832100"/>
            <a:chOff x="4229100" y="1644650"/>
            <a:chExt cx="4076700" cy="2777486"/>
          </a:xfrm>
        </p:grpSpPr>
        <p:pic>
          <p:nvPicPr>
            <p:cNvPr id="7" name="Picture 6">
              <a:extLst>
                <a:ext uri="{FF2B5EF4-FFF2-40B4-BE49-F238E27FC236}">
                  <a16:creationId xmlns:a16="http://schemas.microsoft.com/office/drawing/2014/main" id="{CF371248-237A-FF32-C17E-3DC872F528E8}"/>
                </a:ext>
              </a:extLst>
            </p:cNvPr>
            <p:cNvPicPr>
              <a:picLocks noChangeAspect="1"/>
            </p:cNvPicPr>
            <p:nvPr/>
          </p:nvPicPr>
          <p:blipFill>
            <a:blip r:embed="rId6"/>
            <a:stretch>
              <a:fillRect/>
            </a:stretch>
          </p:blipFill>
          <p:spPr>
            <a:xfrm>
              <a:off x="4229100" y="1644650"/>
              <a:ext cx="4076700" cy="2777486"/>
            </a:xfrm>
            <a:prstGeom prst="rect">
              <a:avLst/>
            </a:prstGeom>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09509124-FC2E-8A25-DABF-0149947FF114}"/>
                </a:ext>
              </a:extLst>
            </p:cNvPr>
            <p:cNvSpPr txBox="1"/>
            <p:nvPr/>
          </p:nvSpPr>
          <p:spPr>
            <a:xfrm flipH="1">
              <a:off x="4236718" y="1657350"/>
              <a:ext cx="2240282" cy="584775"/>
            </a:xfrm>
            <a:prstGeom prst="rect">
              <a:avLst/>
            </a:prstGeom>
            <a:solidFill>
              <a:schemeClr val="tx1">
                <a:lumMod val="95000"/>
              </a:schemeClr>
            </a:solidFill>
          </p:spPr>
          <p:txBody>
            <a:bodyPr wrap="square" rtlCol="0">
              <a:spAutoFit/>
            </a:bodyPr>
            <a:lstStyle/>
            <a:p>
              <a:r>
                <a:rPr lang="en-US" b="1" dirty="0">
                  <a:solidFill>
                    <a:srgbClr val="000000"/>
                  </a:solidFill>
                </a:rPr>
                <a:t>Earthquakes &gt; 2.0</a:t>
              </a:r>
            </a:p>
            <a:p>
              <a:r>
                <a:rPr lang="en-US" b="1" dirty="0">
                  <a:solidFill>
                    <a:srgbClr val="000000"/>
                  </a:solidFill>
                </a:rPr>
                <a:t>Month of March 2026</a:t>
              </a:r>
            </a:p>
          </p:txBody>
        </p:sp>
      </p:grpSp>
      <p:pic>
        <p:nvPicPr>
          <p:cNvPr id="5" name="Picture 4">
            <a:extLst>
              <a:ext uri="{FF2B5EF4-FFF2-40B4-BE49-F238E27FC236}">
                <a16:creationId xmlns:a16="http://schemas.microsoft.com/office/drawing/2014/main" id="{03952252-3B94-E654-5851-1B5A87BE3B25}"/>
              </a:ext>
            </a:extLst>
          </p:cNvPr>
          <p:cNvPicPr>
            <a:picLocks noChangeAspect="1"/>
          </p:cNvPicPr>
          <p:nvPr/>
        </p:nvPicPr>
        <p:blipFill>
          <a:blip r:embed="rId7"/>
          <a:stretch>
            <a:fillRect/>
          </a:stretch>
        </p:blipFill>
        <p:spPr>
          <a:xfrm>
            <a:off x="1164529" y="1085850"/>
            <a:ext cx="2915978" cy="3048000"/>
          </a:xfrm>
          <a:prstGeom prst="rect">
            <a:avLst/>
          </a:prstGeom>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9647550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3"/>
                                        </p:tgtEl>
                                      </p:cBhvr>
                                    </p:animEffect>
                                    <p:set>
                                      <p:cBhvr>
                                        <p:cTn id="25" dur="1" fill="hold">
                                          <p:stCondLst>
                                            <p:cond delay="499"/>
                                          </p:stCondLst>
                                        </p:cTn>
                                        <p:tgtEl>
                                          <p:spTgt spid="3"/>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a:extLst>
              <a:ext uri="{FF2B5EF4-FFF2-40B4-BE49-F238E27FC236}">
                <a16:creationId xmlns:a16="http://schemas.microsoft.com/office/drawing/2014/main" id="{67FB28CE-97FA-4013-9B3C-1ECC700068F5}"/>
              </a:ext>
            </a:extLst>
          </p:cNvPr>
          <p:cNvSpPr txBox="1">
            <a:spLocks/>
          </p:cNvSpPr>
          <p:nvPr/>
        </p:nvSpPr>
        <p:spPr>
          <a:xfrm>
            <a:off x="876300" y="236128"/>
            <a:ext cx="7391400" cy="583022"/>
          </a:xfrm>
          <a:prstGeom prst="rect">
            <a:avLst/>
          </a:prstGeom>
          <a:noFill/>
          <a:ln w="9525">
            <a:noFill/>
            <a:miter lim="800000"/>
            <a:headEnd/>
            <a:tailEnd/>
          </a:ln>
          <a:effectLst/>
        </p:spPr>
        <p:txBody>
          <a:bodyPr anchor="b" anchorCtr="1"/>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lnSpc>
                <a:spcPts val="2500"/>
              </a:lnSpc>
              <a:spcBef>
                <a:spcPts val="1200"/>
              </a:spcBef>
              <a:spcAft>
                <a:spcPct val="0"/>
              </a:spcAft>
              <a:buClrTx/>
              <a:buSzTx/>
              <a:buFontTx/>
              <a:buNone/>
              <a:tabLst/>
              <a:defRPr/>
            </a:pPr>
            <a:r>
              <a:rPr kumimoji="0" lang="en-US" sz="4800" b="1"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rPr>
              <a:t>Ag &amp; Cotton</a:t>
            </a:r>
          </a:p>
        </p:txBody>
      </p:sp>
      <p:pic>
        <p:nvPicPr>
          <p:cNvPr id="7" name="Picture 6">
            <a:extLst>
              <a:ext uri="{FF2B5EF4-FFF2-40B4-BE49-F238E27FC236}">
                <a16:creationId xmlns:a16="http://schemas.microsoft.com/office/drawing/2014/main" id="{2B1035DB-76B3-6089-7F17-0E3BEDF68661}"/>
              </a:ext>
            </a:extLst>
          </p:cNvPr>
          <p:cNvPicPr>
            <a:picLocks noChangeAspect="1"/>
          </p:cNvPicPr>
          <p:nvPr/>
        </p:nvPicPr>
        <p:blipFill>
          <a:blip r:embed="rId4"/>
          <a:stretch>
            <a:fillRect/>
          </a:stretch>
        </p:blipFill>
        <p:spPr>
          <a:xfrm>
            <a:off x="609600" y="895350"/>
            <a:ext cx="8001000" cy="3839644"/>
          </a:xfrm>
          <a:prstGeom prst="rect">
            <a:avLst/>
          </a:prstGeom>
        </p:spPr>
      </p:pic>
      <p:pic>
        <p:nvPicPr>
          <p:cNvPr id="1027" name="Picture 3">
            <a:extLst>
              <a:ext uri="{FF2B5EF4-FFF2-40B4-BE49-F238E27FC236}">
                <a16:creationId xmlns:a16="http://schemas.microsoft.com/office/drawing/2014/main" id="{088B33C8-4C6F-1EB9-6C6F-6F4BBD8ABA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159" y="1200150"/>
            <a:ext cx="5353050" cy="23431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Shape 3">
            <a:extLst>
              <a:ext uri="{FF2B5EF4-FFF2-40B4-BE49-F238E27FC236}">
                <a16:creationId xmlns:a16="http://schemas.microsoft.com/office/drawing/2014/main" id="{9D28A143-0985-468F-F1A7-0C370BB75F14}"/>
              </a:ext>
            </a:extLst>
          </p:cNvPr>
          <p:cNvSpPr/>
          <p:nvPr/>
        </p:nvSpPr>
        <p:spPr bwMode="auto">
          <a:xfrm>
            <a:off x="5891284" y="2274627"/>
            <a:ext cx="441277" cy="363940"/>
          </a:xfrm>
          <a:custGeom>
            <a:avLst/>
            <a:gdLst>
              <a:gd name="csX0" fmla="*/ 0 w 441277"/>
              <a:gd name="csY0" fmla="*/ 363940 h 363940"/>
              <a:gd name="csX1" fmla="*/ 441277 w 441277"/>
              <a:gd name="csY1" fmla="*/ 354842 h 363940"/>
              <a:gd name="csX2" fmla="*/ 441277 w 441277"/>
              <a:gd name="csY2" fmla="*/ 118280 h 363940"/>
              <a:gd name="csX3" fmla="*/ 359391 w 441277"/>
              <a:gd name="csY3" fmla="*/ 118280 h 363940"/>
              <a:gd name="csX4" fmla="*/ 363940 w 441277"/>
              <a:gd name="csY4" fmla="*/ 0 h 363940"/>
              <a:gd name="csX5" fmla="*/ 0 w 441277"/>
              <a:gd name="csY5" fmla="*/ 9098 h 363940"/>
              <a:gd name="csX6" fmla="*/ 0 w 441277"/>
              <a:gd name="csY6" fmla="*/ 363940 h 3639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1277" h="363940">
                <a:moveTo>
                  <a:pt x="0" y="363940"/>
                </a:moveTo>
                <a:lnTo>
                  <a:pt x="441277" y="354842"/>
                </a:lnTo>
                <a:lnTo>
                  <a:pt x="441277" y="118280"/>
                </a:lnTo>
                <a:lnTo>
                  <a:pt x="359391" y="118280"/>
                </a:lnTo>
                <a:lnTo>
                  <a:pt x="363940" y="0"/>
                </a:lnTo>
                <a:lnTo>
                  <a:pt x="0" y="9098"/>
                </a:lnTo>
                <a:lnTo>
                  <a:pt x="0" y="363940"/>
                </a:lnTo>
                <a:close/>
              </a:path>
            </a:pathLst>
          </a:cu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pic>
        <p:nvPicPr>
          <p:cNvPr id="6" name="Picture 5">
            <a:extLst>
              <a:ext uri="{FF2B5EF4-FFF2-40B4-BE49-F238E27FC236}">
                <a16:creationId xmlns:a16="http://schemas.microsoft.com/office/drawing/2014/main" id="{B3CEC02A-4289-606C-EBC3-37CB8BBC9A8D}"/>
              </a:ext>
            </a:extLst>
          </p:cNvPr>
          <p:cNvPicPr>
            <a:picLocks noChangeAspect="1"/>
          </p:cNvPicPr>
          <p:nvPr/>
        </p:nvPicPr>
        <p:blipFill>
          <a:blip r:embed="rId6"/>
          <a:stretch>
            <a:fillRect/>
          </a:stretch>
        </p:blipFill>
        <p:spPr>
          <a:xfrm>
            <a:off x="6400800" y="2425636"/>
            <a:ext cx="2598849" cy="2086505"/>
          </a:xfrm>
          <a:prstGeom prst="rect">
            <a:avLst/>
          </a:prstGeom>
          <a:effectLst>
            <a:outerShdw blurRad="50800" dist="38100" dir="2700000" algn="tl" rotWithShape="0">
              <a:prstClr val="black">
                <a:alpha val="40000"/>
              </a:prstClr>
            </a:outerShdw>
          </a:effectLst>
        </p:spPr>
      </p:pic>
      <p:sp>
        <p:nvSpPr>
          <p:cNvPr id="2" name="Rectangle 1">
            <a:extLst>
              <a:ext uri="{FF2B5EF4-FFF2-40B4-BE49-F238E27FC236}">
                <a16:creationId xmlns:a16="http://schemas.microsoft.com/office/drawing/2014/main" id="{3579358E-4DBD-1B75-D7C5-9A62AAAA8C59}"/>
              </a:ext>
            </a:extLst>
          </p:cNvPr>
          <p:cNvSpPr/>
          <p:nvPr/>
        </p:nvSpPr>
        <p:spPr bwMode="auto">
          <a:xfrm>
            <a:off x="3581400" y="3203428"/>
            <a:ext cx="1081434" cy="339872"/>
          </a:xfrm>
          <a:prstGeom prst="rect">
            <a:avLst/>
          </a:prstGeom>
          <a:noFill/>
          <a:ln w="571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3" name="TextBox 2">
            <a:extLst>
              <a:ext uri="{FF2B5EF4-FFF2-40B4-BE49-F238E27FC236}">
                <a16:creationId xmlns:a16="http://schemas.microsoft.com/office/drawing/2014/main" id="{574AD218-E49C-F142-14BB-5BEEAA6F46C7}"/>
              </a:ext>
            </a:extLst>
          </p:cNvPr>
          <p:cNvSpPr txBox="1"/>
          <p:nvPr/>
        </p:nvSpPr>
        <p:spPr>
          <a:xfrm>
            <a:off x="2825929" y="2719685"/>
            <a:ext cx="2592376" cy="461665"/>
          </a:xfrm>
          <a:prstGeom prst="rect">
            <a:avLst/>
          </a:prstGeom>
          <a:solidFill>
            <a:schemeClr val="tx1"/>
          </a:solidFill>
        </p:spPr>
        <p:txBody>
          <a:bodyPr wrap="none" rtlCol="0">
            <a:spAutoFit/>
          </a:bodyPr>
          <a:lstStyle/>
          <a:p>
            <a:pPr algn="ctr"/>
            <a:r>
              <a:rPr lang="en-US" sz="2400" b="1" dirty="0">
                <a:solidFill>
                  <a:srgbClr val="000000"/>
                </a:solidFill>
              </a:rPr>
              <a:t>Cotton Irrigation</a:t>
            </a:r>
          </a:p>
        </p:txBody>
      </p:sp>
    </p:spTree>
    <p:custDataLst>
      <p:tags r:id="rId1"/>
    </p:custDataLst>
    <p:extLst>
      <p:ext uri="{BB962C8B-B14F-4D97-AF65-F5344CB8AC3E}">
        <p14:creationId xmlns:p14="http://schemas.microsoft.com/office/powerpoint/2010/main" val="35974832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27"/>
                                        </p:tgtEl>
                                        <p:attrNameLst>
                                          <p:attrName>style.visibility</p:attrName>
                                        </p:attrNameLst>
                                      </p:cBhvr>
                                      <p:to>
                                        <p:strVal val="visible"/>
                                      </p:to>
                                    </p:set>
                                    <p:animEffect transition="in" filter="fade">
                                      <p:cBhvr>
                                        <p:cTn id="16" dur="1000"/>
                                        <p:tgtEl>
                                          <p:spTgt spid="102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a:extLst>
              <a:ext uri="{FF2B5EF4-FFF2-40B4-BE49-F238E27FC236}">
                <a16:creationId xmlns:a16="http://schemas.microsoft.com/office/drawing/2014/main" id="{67FB28CE-97FA-4013-9B3C-1ECC700068F5}"/>
              </a:ext>
            </a:extLst>
          </p:cNvPr>
          <p:cNvSpPr txBox="1">
            <a:spLocks/>
          </p:cNvSpPr>
          <p:nvPr/>
        </p:nvSpPr>
        <p:spPr>
          <a:xfrm>
            <a:off x="876300" y="236128"/>
            <a:ext cx="7391400" cy="506822"/>
          </a:xfrm>
          <a:prstGeom prst="rect">
            <a:avLst/>
          </a:prstGeom>
          <a:noFill/>
          <a:ln w="9525">
            <a:noFill/>
            <a:miter lim="800000"/>
            <a:headEnd/>
            <a:tailEnd/>
          </a:ln>
          <a:effectLst/>
        </p:spPr>
        <p:txBody>
          <a:bodyPr anchor="b" anchorCtr="1"/>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lnSpc>
                <a:spcPts val="2500"/>
              </a:lnSpc>
              <a:spcBef>
                <a:spcPts val="1200"/>
              </a:spcBef>
              <a:spcAft>
                <a:spcPct val="0"/>
              </a:spcAft>
              <a:buClrTx/>
              <a:buSzTx/>
              <a:buFontTx/>
              <a:buNone/>
              <a:tabLst/>
              <a:defRPr/>
            </a:pPr>
            <a:r>
              <a:rPr kumimoji="0" lang="en-US" sz="4000" b="1" i="0"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rPr>
              <a:t>Water to Cotton Economics</a:t>
            </a:r>
            <a:endParaRPr kumimoji="0" lang="en-US" sz="4000" b="1" i="1"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endParaRPr>
          </a:p>
        </p:txBody>
      </p:sp>
      <p:sp>
        <p:nvSpPr>
          <p:cNvPr id="13" name="TextBox 12">
            <a:extLst>
              <a:ext uri="{FF2B5EF4-FFF2-40B4-BE49-F238E27FC236}">
                <a16:creationId xmlns:a16="http://schemas.microsoft.com/office/drawing/2014/main" id="{23260D4E-C234-4167-93FD-38190D561AFA}"/>
              </a:ext>
            </a:extLst>
          </p:cNvPr>
          <p:cNvSpPr txBox="1"/>
          <p:nvPr/>
        </p:nvSpPr>
        <p:spPr>
          <a:xfrm>
            <a:off x="609600" y="819150"/>
            <a:ext cx="8686800" cy="4031873"/>
          </a:xfrm>
          <a:prstGeom prst="rect">
            <a:avLst/>
          </a:prstGeom>
          <a:noFill/>
        </p:spPr>
        <p:txBody>
          <a:bodyPr wrap="square" rtlCol="0">
            <a:spAutoFit/>
          </a:bodyPr>
          <a:lstStyle/>
          <a:p>
            <a:pPr marL="228600" lvl="2" indent="-228600">
              <a:spcBef>
                <a:spcPts val="1200"/>
              </a:spcBef>
              <a:buFont typeface="Arial" panose="020B0604020202020204" pitchFamily="34" charset="0"/>
              <a:buChar char="•"/>
              <a:defRPr/>
            </a:pPr>
            <a:r>
              <a:rPr lang="en-US" sz="2800" b="1" u="sng" dirty="0">
                <a:effectLst>
                  <a:outerShdw blurRad="38100" dist="38100" dir="2700000" algn="tl">
                    <a:srgbClr val="000000">
                      <a:alpha val="43137"/>
                    </a:srgbClr>
                  </a:outerShdw>
                </a:effectLst>
              </a:rPr>
              <a:t>Disposal</a:t>
            </a:r>
            <a:r>
              <a:rPr lang="en-US" sz="2800" b="1" dirty="0">
                <a:effectLst>
                  <a:outerShdw blurRad="38100" dist="38100" dir="2700000" algn="tl">
                    <a:srgbClr val="000000">
                      <a:alpha val="43137"/>
                    </a:srgbClr>
                  </a:outerShdw>
                </a:effectLst>
              </a:rPr>
              <a:t> cost/barrel</a:t>
            </a:r>
          </a:p>
          <a:p>
            <a:pPr marL="228600" lvl="2" indent="-228600">
              <a:spcBef>
                <a:spcPts val="1200"/>
              </a:spcBef>
              <a:buFont typeface="Arial" panose="020B0604020202020204" pitchFamily="34" charset="0"/>
              <a:buChar char="•"/>
              <a:defRPr/>
            </a:pPr>
            <a:r>
              <a:rPr lang="en-US" sz="2800" b="1" dirty="0">
                <a:effectLst>
                  <a:outerShdw blurRad="38100" dist="38100" dir="2700000" algn="tl">
                    <a:srgbClr val="000000">
                      <a:alpha val="43137"/>
                    </a:srgbClr>
                  </a:outerShdw>
                </a:effectLst>
              </a:rPr>
              <a:t>Earthquakes</a:t>
            </a:r>
          </a:p>
          <a:p>
            <a:pPr marL="228600" lvl="2" indent="-228600">
              <a:spcBef>
                <a:spcPts val="1200"/>
              </a:spcBef>
              <a:buFont typeface="Arial" panose="020B0604020202020204" pitchFamily="34" charset="0"/>
              <a:buChar char="•"/>
              <a:defRPr/>
            </a:pPr>
            <a:r>
              <a:rPr lang="en-US" sz="2800" b="1" dirty="0">
                <a:effectLst>
                  <a:outerShdw blurRad="38100" dist="38100" dir="2700000" algn="tl">
                    <a:srgbClr val="000000">
                      <a:alpha val="43137"/>
                    </a:srgbClr>
                  </a:outerShdw>
                </a:effectLst>
              </a:rPr>
              <a:t>License to Operate</a:t>
            </a:r>
          </a:p>
          <a:p>
            <a:pPr marL="228600" lvl="2" indent="-228600">
              <a:spcBef>
                <a:spcPts val="1200"/>
              </a:spcBef>
              <a:buFont typeface="Arial" panose="020B0604020202020204" pitchFamily="34" charset="0"/>
              <a:buChar char="•"/>
              <a:defRPr/>
            </a:pPr>
            <a:r>
              <a:rPr lang="en-US" sz="2800" b="1" u="sng" dirty="0">
                <a:solidFill>
                  <a:schemeClr val="accent6">
                    <a:lumMod val="20000"/>
                    <a:lumOff val="80000"/>
                  </a:schemeClr>
                </a:solidFill>
                <a:effectLst>
                  <a:outerShdw blurRad="38100" dist="38100" dir="2700000" algn="tl">
                    <a:srgbClr val="000000">
                      <a:alpha val="43137"/>
                    </a:srgbClr>
                  </a:outerShdw>
                </a:effectLst>
              </a:rPr>
              <a:t>Desal</a:t>
            </a:r>
            <a:r>
              <a:rPr lang="en-US" sz="2800" b="1" dirty="0">
                <a:solidFill>
                  <a:schemeClr val="accent6">
                    <a:lumMod val="20000"/>
                    <a:lumOff val="80000"/>
                  </a:schemeClr>
                </a:solidFill>
                <a:effectLst>
                  <a:outerShdw blurRad="38100" dist="38100" dir="2700000" algn="tl">
                    <a:srgbClr val="000000">
                      <a:alpha val="43137"/>
                    </a:srgbClr>
                  </a:outerShdw>
                </a:effectLst>
              </a:rPr>
              <a:t> cost/barrel </a:t>
            </a:r>
          </a:p>
          <a:p>
            <a:pPr marL="228600" lvl="2" indent="-228600">
              <a:spcBef>
                <a:spcPts val="1200"/>
              </a:spcBef>
              <a:buFont typeface="Arial" panose="020B0604020202020204" pitchFamily="34" charset="0"/>
              <a:buChar char="•"/>
              <a:defRPr/>
            </a:pPr>
            <a:r>
              <a:rPr lang="en-US" sz="2800" b="1" dirty="0">
                <a:solidFill>
                  <a:schemeClr val="accent6">
                    <a:lumMod val="20000"/>
                    <a:lumOff val="80000"/>
                  </a:schemeClr>
                </a:solidFill>
                <a:effectLst>
                  <a:outerShdw blurRad="38100" dist="38100" dir="2700000" algn="tl">
                    <a:srgbClr val="000000">
                      <a:alpha val="43137"/>
                    </a:srgbClr>
                  </a:outerShdw>
                </a:effectLst>
              </a:rPr>
              <a:t>Pipeline and reservoir storage costs</a:t>
            </a:r>
          </a:p>
          <a:p>
            <a:pPr marL="228600" lvl="2" indent="-228600">
              <a:spcBef>
                <a:spcPts val="1200"/>
              </a:spcBef>
              <a:buFont typeface="Arial" panose="020B0604020202020204" pitchFamily="34" charset="0"/>
              <a:buChar char="•"/>
              <a:defRPr/>
            </a:pPr>
            <a:r>
              <a:rPr lang="en-US" sz="2800" b="1" dirty="0">
                <a:solidFill>
                  <a:schemeClr val="accent6">
                    <a:lumMod val="20000"/>
                    <a:lumOff val="80000"/>
                  </a:schemeClr>
                </a:solidFill>
                <a:effectLst>
                  <a:outerShdw blurRad="38100" dist="38100" dir="2700000" algn="tl">
                    <a:srgbClr val="000000">
                      <a:alpha val="43137"/>
                    </a:srgbClr>
                  </a:outerShdw>
                </a:effectLst>
              </a:rPr>
              <a:t>Mining the brines: ammonia, lithium, etc.</a:t>
            </a:r>
          </a:p>
          <a:p>
            <a:pPr marL="228600" lvl="2" indent="-228600">
              <a:spcBef>
                <a:spcPts val="1200"/>
              </a:spcBef>
              <a:buFont typeface="Arial" panose="020B0604020202020204" pitchFamily="34" charset="0"/>
              <a:buChar char="•"/>
              <a:defRPr/>
            </a:pPr>
            <a:r>
              <a:rPr lang="en-US" sz="2800" b="1" dirty="0">
                <a:solidFill>
                  <a:schemeClr val="accent6">
                    <a:lumMod val="20000"/>
                    <a:lumOff val="80000"/>
                  </a:schemeClr>
                </a:solidFill>
                <a:effectLst>
                  <a:outerShdw blurRad="38100" dist="38100" dir="2700000" algn="tl">
                    <a:srgbClr val="000000">
                      <a:alpha val="43137"/>
                    </a:srgbClr>
                  </a:outerShdw>
                </a:effectLst>
              </a:rPr>
              <a:t>Reduced water disposal and aquifer pumping</a:t>
            </a:r>
          </a:p>
        </p:txBody>
      </p:sp>
      <p:pic>
        <p:nvPicPr>
          <p:cNvPr id="21" name="Picture 20">
            <a:extLst>
              <a:ext uri="{FF2B5EF4-FFF2-40B4-BE49-F238E27FC236}">
                <a16:creationId xmlns:a16="http://schemas.microsoft.com/office/drawing/2014/main" id="{533024DE-24B8-6486-D820-56D6B3886F32}"/>
              </a:ext>
            </a:extLst>
          </p:cNvPr>
          <p:cNvPicPr>
            <a:picLocks noChangeAspect="1"/>
          </p:cNvPicPr>
          <p:nvPr/>
        </p:nvPicPr>
        <p:blipFill>
          <a:blip r:embed="rId4"/>
          <a:stretch>
            <a:fillRect/>
          </a:stretch>
        </p:blipFill>
        <p:spPr>
          <a:xfrm>
            <a:off x="6096000" y="825253"/>
            <a:ext cx="2599046" cy="2849055"/>
          </a:xfrm>
          <a:prstGeom prst="rect">
            <a:avLst/>
          </a:prstGeom>
        </p:spPr>
      </p:pic>
    </p:spTree>
    <p:custDataLst>
      <p:tags r:id="rId1"/>
    </p:custDataLst>
    <p:extLst>
      <p:ext uri="{BB962C8B-B14F-4D97-AF65-F5344CB8AC3E}">
        <p14:creationId xmlns:p14="http://schemas.microsoft.com/office/powerpoint/2010/main" val="34826138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1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wipe(left)">
                                      <p:cBhvr>
                                        <p:cTn id="12" dur="10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wipe(left)">
                                      <p:cBhvr>
                                        <p:cTn id="17" dur="10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wipe(left)">
                                      <p:cBhvr>
                                        <p:cTn id="22" dur="10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wipe(left)">
                                      <p:cBhvr>
                                        <p:cTn id="27" dur="1000"/>
                                        <p:tgtEl>
                                          <p:spTgt spid="1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
                                            <p:txEl>
                                              <p:pRg st="5" end="5"/>
                                            </p:txEl>
                                          </p:spTgt>
                                        </p:tgtEl>
                                        <p:attrNameLst>
                                          <p:attrName>style.visibility</p:attrName>
                                        </p:attrNameLst>
                                      </p:cBhvr>
                                      <p:to>
                                        <p:strVal val="visible"/>
                                      </p:to>
                                    </p:set>
                                    <p:animEffect transition="in" filter="wipe(left)">
                                      <p:cBhvr>
                                        <p:cTn id="32" dur="1000"/>
                                        <p:tgtEl>
                                          <p:spTgt spid="1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
                                            <p:txEl>
                                              <p:pRg st="6" end="6"/>
                                            </p:txEl>
                                          </p:spTgt>
                                        </p:tgtEl>
                                        <p:attrNameLst>
                                          <p:attrName>style.visibility</p:attrName>
                                        </p:attrNameLst>
                                      </p:cBhvr>
                                      <p:to>
                                        <p:strVal val="visible"/>
                                      </p:to>
                                    </p:set>
                                    <p:animEffect transition="in" filter="wipe(left)">
                                      <p:cBhvr>
                                        <p:cTn id="37" dur="1000"/>
                                        <p:tgtEl>
                                          <p:spTgt spid="1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a:extLst>
              <a:ext uri="{FF2B5EF4-FFF2-40B4-BE49-F238E27FC236}">
                <a16:creationId xmlns:a16="http://schemas.microsoft.com/office/drawing/2014/main" id="{67FB28CE-97FA-4013-9B3C-1ECC700068F5}"/>
              </a:ext>
            </a:extLst>
          </p:cNvPr>
          <p:cNvSpPr txBox="1">
            <a:spLocks/>
          </p:cNvSpPr>
          <p:nvPr/>
        </p:nvSpPr>
        <p:spPr>
          <a:xfrm>
            <a:off x="876300" y="236128"/>
            <a:ext cx="7391400" cy="583022"/>
          </a:xfrm>
          <a:prstGeom prst="rect">
            <a:avLst/>
          </a:prstGeom>
          <a:noFill/>
          <a:ln w="9525">
            <a:noFill/>
            <a:miter lim="800000"/>
            <a:headEnd/>
            <a:tailEnd/>
          </a:ln>
          <a:effectLst/>
        </p:spPr>
        <p:txBody>
          <a:bodyPr anchor="b" anchorCtr="1"/>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1" fontAlgn="base" latinLnBrk="0" hangingPunct="1">
              <a:lnSpc>
                <a:spcPts val="2500"/>
              </a:lnSpc>
              <a:spcBef>
                <a:spcPts val="1200"/>
              </a:spcBef>
              <a:spcAft>
                <a:spcPct val="0"/>
              </a:spcAft>
              <a:buClrTx/>
              <a:buSzTx/>
              <a:buFontTx/>
              <a:buNone/>
              <a:tabLst/>
              <a:defRPr/>
            </a:pPr>
            <a:r>
              <a:rPr kumimoji="0" lang="en-US" sz="4800" b="1" i="0"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rPr>
              <a:t>License to Operate</a:t>
            </a:r>
            <a:endParaRPr kumimoji="0" lang="en-US" sz="4800" b="1" i="1" u="none" strike="noStrike" kern="1200" cap="none" spc="0" normalizeH="0" baseline="0" noProof="0" dirty="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endParaRPr>
          </a:p>
        </p:txBody>
      </p:sp>
      <p:sp>
        <p:nvSpPr>
          <p:cNvPr id="13" name="TextBox 12">
            <a:extLst>
              <a:ext uri="{FF2B5EF4-FFF2-40B4-BE49-F238E27FC236}">
                <a16:creationId xmlns:a16="http://schemas.microsoft.com/office/drawing/2014/main" id="{A422CB27-EFF1-A919-52EA-2EB1E3180E6C}"/>
              </a:ext>
            </a:extLst>
          </p:cNvPr>
          <p:cNvSpPr txBox="1"/>
          <p:nvPr/>
        </p:nvSpPr>
        <p:spPr>
          <a:xfrm>
            <a:off x="533400" y="1352550"/>
            <a:ext cx="6210300" cy="2862322"/>
          </a:xfrm>
          <a:prstGeom prst="rect">
            <a:avLst/>
          </a:prstGeom>
          <a:noFill/>
        </p:spPr>
        <p:txBody>
          <a:bodyPr wrap="square" rtlCol="0">
            <a:spAutoFit/>
          </a:bodyPr>
          <a:lstStyle/>
          <a:p>
            <a:pPr marL="228600" lvl="2" indent="-228600">
              <a:spcBef>
                <a:spcPts val="1200"/>
              </a:spcBef>
              <a:buFont typeface="Arial" panose="020B0604020202020204" pitchFamily="34" charset="0"/>
              <a:buChar char="•"/>
              <a:defRPr/>
            </a:pPr>
            <a:r>
              <a:rPr lang="en-US" sz="2800" b="1" dirty="0">
                <a:effectLst>
                  <a:outerShdw blurRad="38100" dist="38100" dir="2700000" algn="tl">
                    <a:srgbClr val="000000">
                      <a:alpha val="43137"/>
                    </a:srgbClr>
                  </a:outerShdw>
                </a:effectLst>
              </a:rPr>
              <a:t>Desal at scale to reduce quakes</a:t>
            </a:r>
          </a:p>
          <a:p>
            <a:pPr marL="228600" lvl="2" indent="-228600">
              <a:spcBef>
                <a:spcPts val="1200"/>
              </a:spcBef>
              <a:buFont typeface="Arial" panose="020B0604020202020204" pitchFamily="34" charset="0"/>
              <a:buChar char="•"/>
              <a:defRPr/>
            </a:pPr>
            <a:r>
              <a:rPr lang="en-US" sz="2800" b="1" dirty="0">
                <a:effectLst>
                  <a:outerShdw blurRad="38100" dist="38100" dir="2700000" algn="tl">
                    <a:srgbClr val="000000">
                      <a:alpha val="43137"/>
                    </a:srgbClr>
                  </a:outerShdw>
                </a:effectLst>
              </a:rPr>
              <a:t>Short pipeline</a:t>
            </a:r>
          </a:p>
          <a:p>
            <a:pPr marL="228600" lvl="2" indent="-228600">
              <a:spcBef>
                <a:spcPts val="1200"/>
              </a:spcBef>
              <a:buFont typeface="Arial" panose="020B0604020202020204" pitchFamily="34" charset="0"/>
              <a:buChar char="•"/>
              <a:defRPr/>
            </a:pPr>
            <a:r>
              <a:rPr lang="en-US" sz="2800" b="1" dirty="0">
                <a:effectLst>
                  <a:outerShdw blurRad="38100" dist="38100" dir="2700000" algn="tl">
                    <a:srgbClr val="000000">
                      <a:alpha val="43137"/>
                    </a:srgbClr>
                  </a:outerShdw>
                </a:effectLst>
              </a:rPr>
              <a:t>Surface reservoir with solar</a:t>
            </a:r>
          </a:p>
          <a:p>
            <a:pPr marL="228600" lvl="2" indent="-228600">
              <a:spcBef>
                <a:spcPts val="1200"/>
              </a:spcBef>
              <a:buFont typeface="Arial" panose="020B0604020202020204" pitchFamily="34" charset="0"/>
              <a:buChar char="•"/>
              <a:defRPr/>
            </a:pPr>
            <a:r>
              <a:rPr lang="en-US" sz="2800" b="1" dirty="0">
                <a:effectLst>
                  <a:outerShdw blurRad="38100" dist="38100" dir="2700000" algn="tl">
                    <a:srgbClr val="000000">
                      <a:alpha val="43137"/>
                    </a:srgbClr>
                  </a:outerShdw>
                </a:effectLst>
              </a:rPr>
              <a:t>Provide water for cotton farmers</a:t>
            </a:r>
          </a:p>
          <a:p>
            <a:pPr marL="228600" lvl="2" indent="-228600">
              <a:spcBef>
                <a:spcPts val="1200"/>
              </a:spcBef>
              <a:buFont typeface="Arial" panose="020B0604020202020204" pitchFamily="34" charset="0"/>
              <a:buChar char="•"/>
              <a:defRPr/>
            </a:pPr>
            <a:r>
              <a:rPr lang="en-US" sz="2800" b="1" dirty="0">
                <a:effectLst>
                  <a:outerShdw blurRad="38100" dist="38100" dir="2700000" algn="tl">
                    <a:srgbClr val="000000">
                      <a:alpha val="43137"/>
                    </a:srgbClr>
                  </a:outerShdw>
                </a:effectLst>
              </a:rPr>
              <a:t>Rest the Ogallala</a:t>
            </a:r>
          </a:p>
        </p:txBody>
      </p:sp>
      <p:pic>
        <p:nvPicPr>
          <p:cNvPr id="5" name="Picture 4">
            <a:extLst>
              <a:ext uri="{FF2B5EF4-FFF2-40B4-BE49-F238E27FC236}">
                <a16:creationId xmlns:a16="http://schemas.microsoft.com/office/drawing/2014/main" id="{89390D8E-F813-E1D3-CC70-5C846E88F157}"/>
              </a:ext>
            </a:extLst>
          </p:cNvPr>
          <p:cNvPicPr>
            <a:picLocks noChangeAspect="1"/>
          </p:cNvPicPr>
          <p:nvPr/>
        </p:nvPicPr>
        <p:blipFill>
          <a:blip r:embed="rId4"/>
          <a:stretch>
            <a:fillRect/>
          </a:stretch>
        </p:blipFill>
        <p:spPr>
          <a:xfrm>
            <a:off x="6629400" y="1885950"/>
            <a:ext cx="2247900" cy="2136302"/>
          </a:xfrm>
          <a:prstGeom prst="rect">
            <a:avLst/>
          </a:prstGeom>
        </p:spPr>
      </p:pic>
      <p:sp>
        <p:nvSpPr>
          <p:cNvPr id="6" name="Oval 5">
            <a:extLst>
              <a:ext uri="{FF2B5EF4-FFF2-40B4-BE49-F238E27FC236}">
                <a16:creationId xmlns:a16="http://schemas.microsoft.com/office/drawing/2014/main" id="{10395C2F-8ECC-5D0E-0F9B-6166CD3E66CC}"/>
              </a:ext>
            </a:extLst>
          </p:cNvPr>
          <p:cNvSpPr/>
          <p:nvPr/>
        </p:nvSpPr>
        <p:spPr bwMode="auto">
          <a:xfrm>
            <a:off x="7010400" y="2876550"/>
            <a:ext cx="914400" cy="609600"/>
          </a:xfrm>
          <a:prstGeom prst="ellipse">
            <a:avLst/>
          </a:prstGeom>
          <a:solidFill>
            <a:srgbClr val="0070C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8" name="Oval 7">
            <a:extLst>
              <a:ext uri="{FF2B5EF4-FFF2-40B4-BE49-F238E27FC236}">
                <a16:creationId xmlns:a16="http://schemas.microsoft.com/office/drawing/2014/main" id="{97456296-1EBC-B7CD-F052-E020B97AB0A3}"/>
              </a:ext>
            </a:extLst>
          </p:cNvPr>
          <p:cNvSpPr/>
          <p:nvPr/>
        </p:nvSpPr>
        <p:spPr bwMode="auto">
          <a:xfrm>
            <a:off x="7213600" y="1939925"/>
            <a:ext cx="914400" cy="609600"/>
          </a:xfrm>
          <a:prstGeom prst="ellipse">
            <a:avLst/>
          </a:prstGeom>
          <a:solidFill>
            <a:srgbClr val="CCFFCC"/>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10" name="Freeform: Shape 9">
            <a:extLst>
              <a:ext uri="{FF2B5EF4-FFF2-40B4-BE49-F238E27FC236}">
                <a16:creationId xmlns:a16="http://schemas.microsoft.com/office/drawing/2014/main" id="{3B4C84F4-A0C7-9FCC-07BC-69A070785B61}"/>
              </a:ext>
            </a:extLst>
          </p:cNvPr>
          <p:cNvSpPr/>
          <p:nvPr/>
        </p:nvSpPr>
        <p:spPr bwMode="auto">
          <a:xfrm>
            <a:off x="7435850" y="2768747"/>
            <a:ext cx="82550" cy="384939"/>
          </a:xfrm>
          <a:custGeom>
            <a:avLst/>
            <a:gdLst>
              <a:gd name="csX0" fmla="*/ 0 w 76200"/>
              <a:gd name="csY0" fmla="*/ 450850 h 450850"/>
              <a:gd name="csX1" fmla="*/ 76200 w 76200"/>
              <a:gd name="csY1" fmla="*/ 0 h 450850"/>
            </a:gdLst>
            <a:ahLst/>
            <a:cxnLst>
              <a:cxn ang="0">
                <a:pos x="csX0" y="csY0"/>
              </a:cxn>
              <a:cxn ang="0">
                <a:pos x="csX1" y="csY1"/>
              </a:cxn>
            </a:cxnLst>
            <a:rect l="l" t="t" r="r" b="b"/>
            <a:pathLst>
              <a:path w="76200" h="450850">
                <a:moveTo>
                  <a:pt x="0" y="450850"/>
                </a:moveTo>
                <a:lnTo>
                  <a:pt x="76200" y="0"/>
                </a:lnTo>
              </a:path>
            </a:pathLst>
          </a:custGeom>
          <a:noFill/>
          <a:ln w="571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11" name="Freeform: Shape 10">
            <a:extLst>
              <a:ext uri="{FF2B5EF4-FFF2-40B4-BE49-F238E27FC236}">
                <a16:creationId xmlns:a16="http://schemas.microsoft.com/office/drawing/2014/main" id="{6C4AC6CA-C474-CBDF-5BC5-B9564727BB46}"/>
              </a:ext>
            </a:extLst>
          </p:cNvPr>
          <p:cNvSpPr/>
          <p:nvPr/>
        </p:nvSpPr>
        <p:spPr bwMode="auto">
          <a:xfrm>
            <a:off x="7537450" y="2227497"/>
            <a:ext cx="114300" cy="408811"/>
          </a:xfrm>
          <a:custGeom>
            <a:avLst/>
            <a:gdLst>
              <a:gd name="csX0" fmla="*/ 0 w 76200"/>
              <a:gd name="csY0" fmla="*/ 450850 h 450850"/>
              <a:gd name="csX1" fmla="*/ 76200 w 76200"/>
              <a:gd name="csY1" fmla="*/ 0 h 450850"/>
            </a:gdLst>
            <a:ahLst/>
            <a:cxnLst>
              <a:cxn ang="0">
                <a:pos x="csX0" y="csY0"/>
              </a:cxn>
              <a:cxn ang="0">
                <a:pos x="csX1" y="csY1"/>
              </a:cxn>
            </a:cxnLst>
            <a:rect l="l" t="t" r="r" b="b"/>
            <a:pathLst>
              <a:path w="76200" h="450850">
                <a:moveTo>
                  <a:pt x="0" y="450850"/>
                </a:moveTo>
                <a:lnTo>
                  <a:pt x="76200" y="0"/>
                </a:lnTo>
              </a:path>
            </a:pathLst>
          </a:custGeom>
          <a:noFill/>
          <a:ln w="571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7" name="Oval 6">
            <a:extLst>
              <a:ext uri="{FF2B5EF4-FFF2-40B4-BE49-F238E27FC236}">
                <a16:creationId xmlns:a16="http://schemas.microsoft.com/office/drawing/2014/main" id="{A27AE01C-BB3E-74DA-7C23-180D3743C8D4}"/>
              </a:ext>
            </a:extLst>
          </p:cNvPr>
          <p:cNvSpPr/>
          <p:nvPr/>
        </p:nvSpPr>
        <p:spPr bwMode="auto">
          <a:xfrm>
            <a:off x="7391400" y="2603500"/>
            <a:ext cx="279400" cy="186267"/>
          </a:xfrm>
          <a:prstGeom prst="ellipse">
            <a:avLst/>
          </a:prstGeom>
          <a:solidFill>
            <a:srgbClr val="4BD0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Tree>
    <p:custDataLst>
      <p:tags r:id="rId1"/>
    </p:custDataLst>
    <p:extLst>
      <p:ext uri="{BB962C8B-B14F-4D97-AF65-F5344CB8AC3E}">
        <p14:creationId xmlns:p14="http://schemas.microsoft.com/office/powerpoint/2010/main" val="32135329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1000"/>
                                        <p:tgtEl>
                                          <p:spTgt spid="1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wipe(left)">
                                      <p:cBhvr>
                                        <p:cTn id="15" dur="1000"/>
                                        <p:tgtEl>
                                          <p:spTgt spid="13">
                                            <p:txEl>
                                              <p:pRg st="1" end="1"/>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animEffect transition="in" filter="wipe(left)">
                                      <p:cBhvr>
                                        <p:cTn id="23" dur="1000"/>
                                        <p:tgtEl>
                                          <p:spTgt spid="13">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3">
                                            <p:txEl>
                                              <p:pRg st="3" end="3"/>
                                            </p:txEl>
                                          </p:spTgt>
                                        </p:tgtEl>
                                        <p:attrNameLst>
                                          <p:attrName>style.visibility</p:attrName>
                                        </p:attrNameLst>
                                      </p:cBhvr>
                                      <p:to>
                                        <p:strVal val="visible"/>
                                      </p:to>
                                    </p:set>
                                    <p:animEffect transition="in" filter="wipe(left)">
                                      <p:cBhvr>
                                        <p:cTn id="31" dur="1000"/>
                                        <p:tgtEl>
                                          <p:spTgt spid="13">
                                            <p:txEl>
                                              <p:pRg st="3" end="3"/>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1000"/>
                                        <p:tgtEl>
                                          <p:spTgt spid="11"/>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3">
                                            <p:txEl>
                                              <p:pRg st="4" end="4"/>
                                            </p:txEl>
                                          </p:spTgt>
                                        </p:tgtEl>
                                        <p:attrNameLst>
                                          <p:attrName>style.visibility</p:attrName>
                                        </p:attrNameLst>
                                      </p:cBhvr>
                                      <p:to>
                                        <p:strVal val="visible"/>
                                      </p:to>
                                    </p:set>
                                    <p:animEffect transition="in" filter="wipe(left)">
                                      <p:cBhvr>
                                        <p:cTn id="43" dur="10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6" grpId="0" animBg="1"/>
      <p:bldP spid="8" grpId="0" animBg="1"/>
      <p:bldP spid="10" grpId="0" animBg="1"/>
      <p:bldP spid="11" grpId="0" animBg="1"/>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00A052-5962-4236-F4D6-9064908F18A9}"/>
              </a:ext>
            </a:extLst>
          </p:cNvPr>
          <p:cNvSpPr txBox="1"/>
          <p:nvPr/>
        </p:nvSpPr>
        <p:spPr>
          <a:xfrm>
            <a:off x="3683876" y="971550"/>
            <a:ext cx="5081771" cy="3539430"/>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“No one will place the truth in your mind. </a:t>
            </a:r>
          </a:p>
          <a:p>
            <a:pPr algn="ctr"/>
            <a:endParaRPr lang="en-US" sz="3200" b="1" dirty="0">
              <a:effectLst>
                <a:outerShdw blurRad="38100" dist="38100" dir="2700000" algn="tl">
                  <a:srgbClr val="000000">
                    <a:alpha val="43137"/>
                  </a:srgbClr>
                </a:outerShdw>
              </a:effectLst>
            </a:endParaRPr>
          </a:p>
          <a:p>
            <a:pPr algn="ctr"/>
            <a:r>
              <a:rPr lang="en-US" sz="3200" b="1" dirty="0">
                <a:effectLst>
                  <a:outerShdw blurRad="38100" dist="38100" dir="2700000" algn="tl">
                    <a:srgbClr val="000000">
                      <a:alpha val="43137"/>
                    </a:srgbClr>
                  </a:outerShdw>
                </a:effectLst>
              </a:rPr>
              <a:t>It is something you must discover for yourself.”</a:t>
            </a:r>
          </a:p>
          <a:p>
            <a:pPr algn="r"/>
            <a:r>
              <a:rPr lang="en-US" sz="3200" b="1" dirty="0">
                <a:effectLst>
                  <a:outerShdw blurRad="38100" dist="38100" dir="2700000" algn="tl">
                    <a:srgbClr val="000000">
                      <a:alpha val="43137"/>
                    </a:srgbClr>
                  </a:outerShdw>
                </a:effectLst>
              </a:rPr>
              <a:t> </a:t>
            </a:r>
          </a:p>
          <a:p>
            <a:pPr algn="r"/>
            <a:r>
              <a:rPr lang="en-US" sz="3200" b="1" i="1" dirty="0">
                <a:effectLst>
                  <a:outerShdw blurRad="38100" dist="38100" dir="2700000" algn="tl">
                    <a:srgbClr val="000000">
                      <a:alpha val="43137"/>
                    </a:srgbClr>
                  </a:outerShdw>
                </a:effectLst>
              </a:rPr>
              <a:t>- Noam Chomsky</a:t>
            </a:r>
          </a:p>
        </p:txBody>
      </p:sp>
      <p:pic>
        <p:nvPicPr>
          <p:cNvPr id="4" name="Picture 3">
            <a:extLst>
              <a:ext uri="{FF2B5EF4-FFF2-40B4-BE49-F238E27FC236}">
                <a16:creationId xmlns:a16="http://schemas.microsoft.com/office/drawing/2014/main" id="{05D75F32-E051-1656-276A-B2F15332DE00}"/>
              </a:ext>
            </a:extLst>
          </p:cNvPr>
          <p:cNvPicPr>
            <a:picLocks noChangeAspect="1"/>
          </p:cNvPicPr>
          <p:nvPr/>
        </p:nvPicPr>
        <p:blipFill>
          <a:blip r:embed="rId3"/>
          <a:stretch>
            <a:fillRect/>
          </a:stretch>
        </p:blipFill>
        <p:spPr>
          <a:xfrm>
            <a:off x="457200" y="1504950"/>
            <a:ext cx="3200400" cy="2382677"/>
          </a:xfrm>
          <a:prstGeom prst="rect">
            <a:avLst/>
          </a:prstGeom>
        </p:spPr>
      </p:pic>
    </p:spTree>
    <p:extLst>
      <p:ext uri="{BB962C8B-B14F-4D97-AF65-F5344CB8AC3E}">
        <p14:creationId xmlns:p14="http://schemas.microsoft.com/office/powerpoint/2010/main" val="12664653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1BD390-4059-4544-9EAF-F1C45EF72A28}"/>
              </a:ext>
            </a:extLst>
          </p:cNvPr>
          <p:cNvSpPr txBox="1"/>
          <p:nvPr/>
        </p:nvSpPr>
        <p:spPr>
          <a:xfrm>
            <a:off x="469553" y="1657350"/>
            <a:ext cx="8204894" cy="2616101"/>
          </a:xfrm>
          <a:prstGeom prst="rect">
            <a:avLst/>
          </a:prstGeom>
          <a:noFill/>
        </p:spPr>
        <p:txBody>
          <a:bodyPr wrap="square" rtlCol="0">
            <a:spAutoFit/>
          </a:bodyPr>
          <a:lstStyle/>
          <a:p>
            <a:pPr marL="228600" lvl="2" indent="-228600">
              <a:spcBef>
                <a:spcPts val="1200"/>
              </a:spcBef>
              <a:buFont typeface="Arial" panose="020B0604020202020204" pitchFamily="34" charset="0"/>
              <a:buChar char="•"/>
              <a:defRPr/>
            </a:pPr>
            <a:r>
              <a:rPr lang="en-US" sz="3600" b="1" dirty="0">
                <a:effectLst>
                  <a:outerShdw blurRad="38100" dist="38100" dir="2700000" algn="tl">
                    <a:srgbClr val="000000">
                      <a:alpha val="43137"/>
                    </a:srgbClr>
                  </a:outerShdw>
                </a:effectLst>
              </a:rPr>
              <a:t>The Perman is vital for US energy security</a:t>
            </a:r>
          </a:p>
          <a:p>
            <a:pPr marL="228600" lvl="2" indent="-228600">
              <a:spcBef>
                <a:spcPts val="1200"/>
              </a:spcBef>
              <a:buFont typeface="Arial" panose="020B0604020202020204" pitchFamily="34" charset="0"/>
              <a:buChar char="•"/>
              <a:defRPr/>
            </a:pPr>
            <a:r>
              <a:rPr lang="en-US" sz="3600" b="1" dirty="0">
                <a:effectLst>
                  <a:outerShdw blurRad="38100" dist="38100" dir="2700000" algn="tl">
                    <a:srgbClr val="000000">
                      <a:alpha val="43137"/>
                    </a:srgbClr>
                  </a:outerShdw>
                </a:effectLst>
              </a:rPr>
              <a:t>Geoscientists are problem solvers</a:t>
            </a:r>
          </a:p>
          <a:p>
            <a:pPr marL="228600" lvl="2" indent="-228600">
              <a:spcBef>
                <a:spcPts val="1200"/>
              </a:spcBef>
              <a:buFont typeface="Arial" panose="020B0604020202020204" pitchFamily="34" charset="0"/>
              <a:buChar char="•"/>
              <a:defRPr/>
            </a:pPr>
            <a:r>
              <a:rPr lang="en-US" sz="3600" b="1" dirty="0">
                <a:effectLst>
                  <a:outerShdw blurRad="38100" dist="38100" dir="2700000" algn="tl">
                    <a:srgbClr val="000000">
                      <a:alpha val="43137"/>
                    </a:srgbClr>
                  </a:outerShdw>
                </a:effectLst>
              </a:rPr>
              <a:t>Maximize each of your “life curves”</a:t>
            </a:r>
          </a:p>
        </p:txBody>
      </p:sp>
      <p:sp>
        <p:nvSpPr>
          <p:cNvPr id="23" name="Title 2">
            <a:extLst>
              <a:ext uri="{FF2B5EF4-FFF2-40B4-BE49-F238E27FC236}">
                <a16:creationId xmlns:a16="http://schemas.microsoft.com/office/drawing/2014/main" id="{67FB28CE-97FA-4013-9B3C-1ECC700068F5}"/>
              </a:ext>
            </a:extLst>
          </p:cNvPr>
          <p:cNvSpPr txBox="1">
            <a:spLocks/>
          </p:cNvSpPr>
          <p:nvPr/>
        </p:nvSpPr>
        <p:spPr>
          <a:xfrm>
            <a:off x="876300" y="312328"/>
            <a:ext cx="7391400" cy="659222"/>
          </a:xfrm>
          <a:prstGeom prst="rect">
            <a:avLst/>
          </a:prstGeom>
          <a:noFill/>
          <a:ln w="9525">
            <a:noFill/>
            <a:miter lim="800000"/>
            <a:headEnd/>
            <a:tailEnd/>
          </a:ln>
          <a:effectLst/>
        </p:spPr>
        <p:txBody>
          <a:bodyPr anchor="b" anchorCtr="1"/>
          <a:lstStyle>
            <a:defPPr>
              <a:defRPr lang="en-US"/>
            </a:defPPr>
            <a:lvl1pPr marL="0" marR="0" lvl="0" indent="0" algn="ctr" defTabSz="914400" eaLnBrk="1" latinLnBrk="0" hangingPunct="1">
              <a:lnSpc>
                <a:spcPts val="2500"/>
              </a:lnSpc>
              <a:spcBef>
                <a:spcPts val="1200"/>
              </a:spcBef>
              <a:buClrTx/>
              <a:buSzTx/>
              <a:buFontTx/>
              <a:buNone/>
              <a:tabLst/>
              <a:defRPr kumimoji="0" sz="4400" b="1" u="none" cap="small" spc="0" normalizeH="0">
                <a:ln>
                  <a:noFill/>
                </a:ln>
                <a:solidFill>
                  <a:schemeClr val="accent2">
                    <a:lumMod val="20000"/>
                    <a:lumOff val="80000"/>
                  </a:schemeClr>
                </a:solidFill>
                <a:effectLst>
                  <a:outerShdw blurRad="38100" dist="38100" dir="2700000" algn="tl">
                    <a:srgbClr val="000000"/>
                  </a:outerShdw>
                </a:effectLst>
                <a:uLnTx/>
                <a:uFillTx/>
                <a:latin typeface="Arial"/>
                <a:ea typeface="+mj-ea"/>
                <a:cs typeface="+mj-cs"/>
              </a:defRPr>
            </a:lvl1pPr>
            <a:lvl2pPr algn="ctr" eaLnBrk="0" hangingPunct="0">
              <a:defRPr sz="4400">
                <a:solidFill>
                  <a:schemeClr val="tx2"/>
                </a:solidFill>
                <a:effectLst>
                  <a:outerShdw blurRad="38100" dist="38100" dir="2700000" algn="tl">
                    <a:srgbClr val="000000"/>
                  </a:outerShdw>
                </a:effectLst>
                <a:latin typeface="Arial" pitchFamily="34" charset="0"/>
              </a:defRPr>
            </a:lvl2pPr>
            <a:lvl3pPr algn="ctr" eaLnBrk="0" hangingPunct="0">
              <a:defRPr sz="4400">
                <a:solidFill>
                  <a:schemeClr val="tx2"/>
                </a:solidFill>
                <a:effectLst>
                  <a:outerShdw blurRad="38100" dist="38100" dir="2700000" algn="tl">
                    <a:srgbClr val="000000"/>
                  </a:outerShdw>
                </a:effectLst>
                <a:latin typeface="Arial" pitchFamily="34" charset="0"/>
              </a:defRPr>
            </a:lvl3pPr>
            <a:lvl4pPr algn="ctr" eaLnBrk="0" hangingPunct="0">
              <a:defRPr sz="4400">
                <a:solidFill>
                  <a:schemeClr val="tx2"/>
                </a:solidFill>
                <a:effectLst>
                  <a:outerShdw blurRad="38100" dist="38100" dir="2700000" algn="tl">
                    <a:srgbClr val="000000"/>
                  </a:outerShdw>
                </a:effectLst>
                <a:latin typeface="Arial" pitchFamily="34" charset="0"/>
              </a:defRPr>
            </a:lvl4pPr>
            <a:lvl5pPr algn="ctr" eaLnBrk="0" hangingPunct="0">
              <a:defRPr sz="4400">
                <a:solidFill>
                  <a:schemeClr val="tx2"/>
                </a:solidFill>
                <a:effectLst>
                  <a:outerShdw blurRad="38100" dist="38100" dir="2700000" algn="tl">
                    <a:srgbClr val="000000"/>
                  </a:outerShdw>
                </a:effectLst>
                <a:latin typeface="Arial" pitchFamily="34" charset="0"/>
              </a:defRPr>
            </a:lvl5pPr>
            <a:lvl6pPr marL="4572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r>
              <a:rPr lang="en-US" cap="none" dirty="0"/>
              <a:t>Musings</a:t>
            </a:r>
          </a:p>
        </p:txBody>
      </p:sp>
    </p:spTree>
    <p:extLst>
      <p:ext uri="{BB962C8B-B14F-4D97-AF65-F5344CB8AC3E}">
        <p14:creationId xmlns:p14="http://schemas.microsoft.com/office/powerpoint/2010/main" val="3192354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allAtOnce"/>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238A6-E2C3-6C6C-AB3C-FF254EFD4D9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99ADD1F-1695-C64F-B7B8-FE298DA85B12}"/>
              </a:ext>
            </a:extLst>
          </p:cNvPr>
          <p:cNvPicPr>
            <a:picLocks noChangeAspect="1"/>
          </p:cNvPicPr>
          <p:nvPr/>
        </p:nvPicPr>
        <p:blipFill>
          <a:blip r:embed="rId3"/>
          <a:stretch>
            <a:fillRect/>
          </a:stretch>
        </p:blipFill>
        <p:spPr>
          <a:xfrm>
            <a:off x="876300" y="514593"/>
            <a:ext cx="7391400" cy="4343157"/>
          </a:xfrm>
          <a:prstGeom prst="rect">
            <a:avLst/>
          </a:prstGeom>
        </p:spPr>
      </p:pic>
      <p:sp>
        <p:nvSpPr>
          <p:cNvPr id="2" name="TextBox 1">
            <a:extLst>
              <a:ext uri="{FF2B5EF4-FFF2-40B4-BE49-F238E27FC236}">
                <a16:creationId xmlns:a16="http://schemas.microsoft.com/office/drawing/2014/main" id="{B9054C3D-F60B-3C8A-9E80-D2D471AA9066}"/>
              </a:ext>
            </a:extLst>
          </p:cNvPr>
          <p:cNvSpPr txBox="1"/>
          <p:nvPr/>
        </p:nvSpPr>
        <p:spPr>
          <a:xfrm>
            <a:off x="914401" y="1619372"/>
            <a:ext cx="3809999" cy="2431435"/>
          </a:xfrm>
          <a:prstGeom prst="rect">
            <a:avLst/>
          </a:prstGeom>
          <a:noFill/>
        </p:spPr>
        <p:txBody>
          <a:bodyPr wrap="square" rtlCol="0">
            <a:spAutoFit/>
          </a:bodyPr>
          <a:lstStyle/>
          <a:p>
            <a:pPr marL="0" lvl="2">
              <a:spcBef>
                <a:spcPts val="1200"/>
              </a:spcBef>
              <a:defRPr/>
            </a:pPr>
            <a:r>
              <a:rPr lang="en-US" sz="4400" b="1" dirty="0">
                <a:solidFill>
                  <a:srgbClr val="000000"/>
                </a:solidFill>
                <a:latin typeface="Freestyle Script" panose="030804020302050B0404" pitchFamily="66" charset="0"/>
              </a:rPr>
              <a:t>Dear West Texas,</a:t>
            </a:r>
          </a:p>
          <a:p>
            <a:pPr marL="0" lvl="2">
              <a:spcBef>
                <a:spcPts val="1200"/>
              </a:spcBef>
              <a:defRPr/>
            </a:pPr>
            <a:r>
              <a:rPr lang="en-US" sz="4400" b="1" dirty="0">
                <a:solidFill>
                  <a:srgbClr val="000000"/>
                </a:solidFill>
                <a:latin typeface="Freestyle Script" panose="030804020302050B0404" pitchFamily="66" charset="0"/>
              </a:rPr>
              <a:t>Thanks for what you do! </a:t>
            </a:r>
          </a:p>
          <a:p>
            <a:pPr marL="0" lvl="2">
              <a:spcBef>
                <a:spcPts val="1200"/>
              </a:spcBef>
              <a:defRPr/>
            </a:pPr>
            <a:r>
              <a:rPr lang="en-US" sz="4400" b="1" dirty="0">
                <a:solidFill>
                  <a:srgbClr val="000000"/>
                </a:solidFill>
                <a:latin typeface="Freestyle Script" panose="030804020302050B0404" pitchFamily="66" charset="0"/>
              </a:rPr>
              <a:t>Our Nation needs you… </a:t>
            </a:r>
          </a:p>
        </p:txBody>
      </p:sp>
      <p:sp>
        <p:nvSpPr>
          <p:cNvPr id="7" name="TextBox 6">
            <a:extLst>
              <a:ext uri="{FF2B5EF4-FFF2-40B4-BE49-F238E27FC236}">
                <a16:creationId xmlns:a16="http://schemas.microsoft.com/office/drawing/2014/main" id="{67F33442-084D-11BB-5C03-3B4299140FF1}"/>
              </a:ext>
            </a:extLst>
          </p:cNvPr>
          <p:cNvSpPr txBox="1"/>
          <p:nvPr/>
        </p:nvSpPr>
        <p:spPr>
          <a:xfrm>
            <a:off x="5257800" y="2914772"/>
            <a:ext cx="1752600" cy="830997"/>
          </a:xfrm>
          <a:prstGeom prst="rect">
            <a:avLst/>
          </a:prstGeom>
          <a:noFill/>
        </p:spPr>
        <p:txBody>
          <a:bodyPr wrap="square">
            <a:spAutoFit/>
          </a:bodyPr>
          <a:lstStyle/>
          <a:p>
            <a:pPr marL="0" lvl="2" algn="ctr">
              <a:spcBef>
                <a:spcPts val="1200"/>
              </a:spcBef>
              <a:defRPr/>
            </a:pPr>
            <a:r>
              <a:rPr lang="en-US" sz="4800" b="1" dirty="0">
                <a:solidFill>
                  <a:srgbClr val="000000"/>
                </a:solidFill>
                <a:latin typeface="Freestyle Script" panose="030804020302050B0404" pitchFamily="66" charset="0"/>
              </a:rPr>
              <a:t>Scott</a:t>
            </a:r>
          </a:p>
        </p:txBody>
      </p:sp>
      <p:sp>
        <p:nvSpPr>
          <p:cNvPr id="8" name="Rectangle 7">
            <a:extLst>
              <a:ext uri="{FF2B5EF4-FFF2-40B4-BE49-F238E27FC236}">
                <a16:creationId xmlns:a16="http://schemas.microsoft.com/office/drawing/2014/main" id="{B1890700-72BF-C5C1-FB96-65202B02E32D}"/>
              </a:ext>
            </a:extLst>
          </p:cNvPr>
          <p:cNvSpPr/>
          <p:nvPr/>
        </p:nvSpPr>
        <p:spPr bwMode="auto">
          <a:xfrm>
            <a:off x="876300" y="361951"/>
            <a:ext cx="7450954" cy="196353"/>
          </a:xfrm>
          <a:prstGeom prst="rect">
            <a:avLst/>
          </a:prstGeom>
          <a:solidFill>
            <a:srgbClr val="000000"/>
          </a:solidFill>
          <a:ln w="571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2941968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1500"/>
                                        <p:tgtEl>
                                          <p:spTgt spid="2">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1500"/>
                                        <p:tgtEl>
                                          <p:spTgt spid="2">
                                            <p:txEl>
                                              <p:pRg st="1" end="1"/>
                                            </p:txEl>
                                          </p:spTgt>
                                        </p:tgtEl>
                                      </p:cBhvr>
                                    </p:animEffect>
                                  </p:childTnLst>
                                </p:cTn>
                              </p:par>
                            </p:childTnLst>
                          </p:cTn>
                        </p:par>
                        <p:par>
                          <p:cTn id="12" fill="hold">
                            <p:stCondLst>
                              <p:cond delay="3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1500"/>
                                        <p:tgtEl>
                                          <p:spTgt spid="2">
                                            <p:txEl>
                                              <p:pRg st="2" end="2"/>
                                            </p:txEl>
                                          </p:spTgt>
                                        </p:tgtEl>
                                      </p:cBhvr>
                                    </p:animEffect>
                                  </p:childTnLst>
                                </p:cTn>
                              </p:par>
                            </p:childTnLst>
                          </p:cTn>
                        </p:par>
                        <p:par>
                          <p:cTn id="16" fill="hold">
                            <p:stCondLst>
                              <p:cond delay="4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3FBB1-D69A-7FEF-8F69-0702EE70BC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86EA60-6705-A686-4B9F-E4DB792090BF}"/>
              </a:ext>
            </a:extLst>
          </p:cNvPr>
          <p:cNvPicPr>
            <a:picLocks noChangeAspect="1"/>
          </p:cNvPicPr>
          <p:nvPr/>
        </p:nvPicPr>
        <p:blipFill>
          <a:blip r:embed="rId4"/>
          <a:stretch>
            <a:fillRect/>
          </a:stretch>
        </p:blipFill>
        <p:spPr>
          <a:xfrm>
            <a:off x="-108942" y="0"/>
            <a:ext cx="5823942" cy="5143500"/>
          </a:xfrm>
          <a:prstGeom prst="rect">
            <a:avLst/>
          </a:prstGeom>
        </p:spPr>
      </p:pic>
      <p:sp>
        <p:nvSpPr>
          <p:cNvPr id="2" name="TextBox 1">
            <a:extLst>
              <a:ext uri="{FF2B5EF4-FFF2-40B4-BE49-F238E27FC236}">
                <a16:creationId xmlns:a16="http://schemas.microsoft.com/office/drawing/2014/main" id="{B97FDE6D-6923-CDF9-04FD-3EC635458285}"/>
              </a:ext>
            </a:extLst>
          </p:cNvPr>
          <p:cNvSpPr txBox="1"/>
          <p:nvPr/>
        </p:nvSpPr>
        <p:spPr>
          <a:xfrm>
            <a:off x="1266776" y="1962150"/>
            <a:ext cx="3229024" cy="1015663"/>
          </a:xfrm>
          <a:prstGeom prst="rect">
            <a:avLst/>
          </a:prstGeom>
          <a:noFill/>
        </p:spPr>
        <p:txBody>
          <a:bodyPr wrap="square">
            <a:spAutoFit/>
          </a:bodyPr>
          <a:lstStyle/>
          <a:p>
            <a:pPr algn="ctr"/>
            <a:r>
              <a:rPr lang="en-US" sz="6000" b="1" dirty="0">
                <a:effectLst>
                  <a:outerShdw blurRad="38100" dist="38100" dir="2700000" algn="tl">
                    <a:srgbClr val="000000">
                      <a:alpha val="43137"/>
                    </a:srgbClr>
                  </a:outerShdw>
                </a:effectLst>
              </a:rPr>
              <a:t>Thanks!</a:t>
            </a:r>
            <a:endParaRPr lang="en-US" sz="6000" dirty="0"/>
          </a:p>
        </p:txBody>
      </p:sp>
      <p:grpSp>
        <p:nvGrpSpPr>
          <p:cNvPr id="5" name="Group 4">
            <a:extLst>
              <a:ext uri="{FF2B5EF4-FFF2-40B4-BE49-F238E27FC236}">
                <a16:creationId xmlns:a16="http://schemas.microsoft.com/office/drawing/2014/main" id="{9084DE4A-035D-3FF9-28ED-0816D54830FF}"/>
              </a:ext>
            </a:extLst>
          </p:cNvPr>
          <p:cNvGrpSpPr/>
          <p:nvPr/>
        </p:nvGrpSpPr>
        <p:grpSpPr>
          <a:xfrm>
            <a:off x="5791200" y="668965"/>
            <a:ext cx="3229024" cy="4058471"/>
            <a:chOff x="5925128" y="668965"/>
            <a:chExt cx="3229024" cy="4058471"/>
          </a:xfrm>
        </p:grpSpPr>
        <p:pic>
          <p:nvPicPr>
            <p:cNvPr id="47" name="Picture 46">
              <a:extLst>
                <a:ext uri="{FF2B5EF4-FFF2-40B4-BE49-F238E27FC236}">
                  <a16:creationId xmlns:a16="http://schemas.microsoft.com/office/drawing/2014/main" id="{8DB0B42C-B9B9-EA19-87BD-F9A8F05CEB09}"/>
                </a:ext>
              </a:extLst>
            </p:cNvPr>
            <p:cNvPicPr>
              <a:picLocks noChangeAspect="1"/>
            </p:cNvPicPr>
            <p:nvPr/>
          </p:nvPicPr>
          <p:blipFill>
            <a:blip r:embed="rId5"/>
            <a:stretch>
              <a:fillRect/>
            </a:stretch>
          </p:blipFill>
          <p:spPr>
            <a:xfrm>
              <a:off x="5977540" y="668965"/>
              <a:ext cx="3124200" cy="3124200"/>
            </a:xfrm>
            <a:prstGeom prst="rect">
              <a:avLst/>
            </a:prstGeom>
          </p:spPr>
        </p:pic>
        <p:sp>
          <p:nvSpPr>
            <p:cNvPr id="4" name="TextBox 3">
              <a:extLst>
                <a:ext uri="{FF2B5EF4-FFF2-40B4-BE49-F238E27FC236}">
                  <a16:creationId xmlns:a16="http://schemas.microsoft.com/office/drawing/2014/main" id="{02F5936C-4A4C-C58A-1E5F-066E6ECFE62B}"/>
                </a:ext>
              </a:extLst>
            </p:cNvPr>
            <p:cNvSpPr txBox="1"/>
            <p:nvPr/>
          </p:nvSpPr>
          <p:spPr>
            <a:xfrm>
              <a:off x="5925128" y="4019550"/>
              <a:ext cx="3229024" cy="707886"/>
            </a:xfrm>
            <a:prstGeom prst="rect">
              <a:avLst/>
            </a:prstGeom>
            <a:noFill/>
          </p:spPr>
          <p:txBody>
            <a:bodyPr wrap="square">
              <a:spAutoFit/>
            </a:bodyPr>
            <a:lstStyle/>
            <a:p>
              <a:pPr algn="ctr"/>
              <a:r>
                <a:rPr lang="en-US" sz="4000" b="1" dirty="0">
                  <a:effectLst>
                    <a:outerShdw blurRad="38100" dist="38100" dir="2700000" algn="tl">
                      <a:srgbClr val="000000">
                        <a:alpha val="43137"/>
                      </a:srgbClr>
                    </a:outerShdw>
                  </a:effectLst>
                </a:rPr>
                <a:t>LinkedIn</a:t>
              </a:r>
              <a:endParaRPr lang="en-US" sz="4000" dirty="0"/>
            </a:p>
          </p:txBody>
        </p:sp>
      </p:grpSp>
    </p:spTree>
    <p:custDataLst>
      <p:tags r:id="rId1"/>
    </p:custDataLst>
    <p:extLst>
      <p:ext uri="{BB962C8B-B14F-4D97-AF65-F5344CB8AC3E}">
        <p14:creationId xmlns:p14="http://schemas.microsoft.com/office/powerpoint/2010/main" val="18239405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5.2|3.4|6.1"/>
</p:tagLst>
</file>

<file path=ppt/tags/tag2.xml><?xml version="1.0" encoding="utf-8"?>
<p:tagLst xmlns:a="http://schemas.openxmlformats.org/drawingml/2006/main" xmlns:r="http://schemas.openxmlformats.org/officeDocument/2006/relationships" xmlns:p="http://schemas.openxmlformats.org/presentationml/2006/main">
  <p:tag name="TIMING" val="|5.2|3.4|6.1"/>
</p:tagLst>
</file>

<file path=ppt/tags/tag3.xml><?xml version="1.0" encoding="utf-8"?>
<p:tagLst xmlns:a="http://schemas.openxmlformats.org/drawingml/2006/main" xmlns:r="http://schemas.openxmlformats.org/officeDocument/2006/relationships" xmlns:p="http://schemas.openxmlformats.org/presentationml/2006/main">
  <p:tag name="TIMING" val="|5.2|3.4|6.1"/>
</p:tagLst>
</file>

<file path=ppt/tags/tag4.xml><?xml version="1.0" encoding="utf-8"?>
<p:tagLst xmlns:a="http://schemas.openxmlformats.org/drawingml/2006/main" xmlns:r="http://schemas.openxmlformats.org/officeDocument/2006/relationships" xmlns:p="http://schemas.openxmlformats.org/presentationml/2006/main">
  <p:tag name="TIMING" val="|5.2|3.4|6.1"/>
</p:tagLst>
</file>

<file path=ppt/tags/tag5.xml><?xml version="1.0" encoding="utf-8"?>
<p:tagLst xmlns:a="http://schemas.openxmlformats.org/drawingml/2006/main" xmlns:r="http://schemas.openxmlformats.org/officeDocument/2006/relationships" xmlns:p="http://schemas.openxmlformats.org/presentationml/2006/main">
  <p:tag name="TIMING" val="|5.2|3.4|6.1"/>
</p:tagLst>
</file>

<file path=ppt/tags/tag6.xml><?xml version="1.0" encoding="utf-8"?>
<p:tagLst xmlns:a="http://schemas.openxmlformats.org/drawingml/2006/main" xmlns:r="http://schemas.openxmlformats.org/officeDocument/2006/relationships" xmlns:p="http://schemas.openxmlformats.org/presentationml/2006/main">
  <p:tag name="TIMING" val="|8.1|8.8|3.7|3.3|4.5|5.9|7.2"/>
</p:tagLst>
</file>

<file path=ppt/tags/tag7.xml><?xml version="1.0" encoding="utf-8"?>
<p:tagLst xmlns:a="http://schemas.openxmlformats.org/drawingml/2006/main" xmlns:r="http://schemas.openxmlformats.org/officeDocument/2006/relationships" xmlns:p="http://schemas.openxmlformats.org/presentationml/2006/main">
  <p:tag name="TIMING" val="|8.1|8.8|3.7|3.3|4.5|5.9|7.2"/>
</p:tagLst>
</file>

<file path=ppt/tags/tag8.xml><?xml version="1.0" encoding="utf-8"?>
<p:tagLst xmlns:a="http://schemas.openxmlformats.org/drawingml/2006/main" xmlns:r="http://schemas.openxmlformats.org/officeDocument/2006/relationships" xmlns:p="http://schemas.openxmlformats.org/presentationml/2006/main">
  <p:tag name="TIMING" val="|5.2|3.4|6.1"/>
</p:tagLst>
</file>

<file path=ppt/tags/tag9.xml><?xml version="1.0" encoding="utf-8"?>
<p:tagLst xmlns:a="http://schemas.openxmlformats.org/drawingml/2006/main" xmlns:r="http://schemas.openxmlformats.org/officeDocument/2006/relationships" xmlns:p="http://schemas.openxmlformats.org/presentationml/2006/main">
  <p:tag name="TIMING" val="|5.2|3.4|6.1"/>
</p:tagLst>
</file>

<file path=ppt/tags/tag10.xml><?xml version="1.0" encoding="utf-8"?>
<p:tagLst xmlns:a="http://schemas.openxmlformats.org/drawingml/2006/main" xmlns:r="http://schemas.openxmlformats.org/officeDocument/2006/relationships" xmlns:p="http://schemas.openxmlformats.org/presentationml/2006/main">
  <p:tag name="TIMING" val="|5.2|3.4|6.1"/>
</p:tagLst>
</file>

<file path=ppt/tags/tag11.xml><?xml version="1.0" encoding="utf-8"?>
<p:tagLst xmlns:a="http://schemas.openxmlformats.org/drawingml/2006/main" xmlns:r="http://schemas.openxmlformats.org/officeDocument/2006/relationships" xmlns:p="http://schemas.openxmlformats.org/presentationml/2006/main">
  <p:tag name="TIMING" val="|5.2|3.4|6.1"/>
</p:tagLst>
</file>

<file path=ppt/tags/tag12.xml><?xml version="1.0" encoding="utf-8"?>
<p:tagLst xmlns:a="http://schemas.openxmlformats.org/drawingml/2006/main" xmlns:r="http://schemas.openxmlformats.org/officeDocument/2006/relationships" xmlns:p="http://schemas.openxmlformats.org/presentationml/2006/main">
  <p:tag name="TIMING" val="|5.2|3.4|6.1"/>
</p:tagLst>
</file>

<file path=ppt/tags/tag13.xml><?xml version="1.0" encoding="utf-8"?>
<p:tagLst xmlns:a="http://schemas.openxmlformats.org/drawingml/2006/main" xmlns:r="http://schemas.openxmlformats.org/officeDocument/2006/relationships" xmlns:p="http://schemas.openxmlformats.org/presentationml/2006/main">
  <p:tag name="TIMING" val="|6.8|6.6"/>
</p:tagLst>
</file>

<file path=ppt/tags/tag14.xml><?xml version="1.0" encoding="utf-8"?>
<p:tagLst xmlns:a="http://schemas.openxmlformats.org/drawingml/2006/main" xmlns:r="http://schemas.openxmlformats.org/officeDocument/2006/relationships" xmlns:p="http://schemas.openxmlformats.org/presentationml/2006/main">
  <p:tag name="TIMING" val="|11|8.8"/>
</p:tagLst>
</file>

<file path=ppt/tags/tag15.xml><?xml version="1.0" encoding="utf-8"?>
<p:tagLst xmlns:a="http://schemas.openxmlformats.org/drawingml/2006/main" xmlns:r="http://schemas.openxmlformats.org/officeDocument/2006/relationships" xmlns:p="http://schemas.openxmlformats.org/presentationml/2006/main">
  <p:tag name="TIMING" val="|11|8.8"/>
</p:tagLst>
</file>

<file path=ppt/tags/tag16.xml><?xml version="1.0" encoding="utf-8"?>
<p:tagLst xmlns:a="http://schemas.openxmlformats.org/drawingml/2006/main" xmlns:r="http://schemas.openxmlformats.org/officeDocument/2006/relationships" xmlns:p="http://schemas.openxmlformats.org/presentationml/2006/main">
  <p:tag name="TIMING" val="|11|8.8"/>
</p:tagLst>
</file>

<file path=ppt/tags/tag17.xml><?xml version="1.0" encoding="utf-8"?>
<p:tagLst xmlns:a="http://schemas.openxmlformats.org/drawingml/2006/main" xmlns:r="http://schemas.openxmlformats.org/officeDocument/2006/relationships" xmlns:p="http://schemas.openxmlformats.org/presentationml/2006/main">
  <p:tag name="TIMING" val="|11|8.8"/>
</p:tagLst>
</file>

<file path=ppt/tags/tag18.xml><?xml version="1.0" encoding="utf-8"?>
<p:tagLst xmlns:a="http://schemas.openxmlformats.org/drawingml/2006/main" xmlns:r="http://schemas.openxmlformats.org/officeDocument/2006/relationships" xmlns:p="http://schemas.openxmlformats.org/presentationml/2006/main">
  <p:tag name="TIMING" val="|11|8.8"/>
</p:tagLst>
</file>

<file path=ppt/tags/tag19.xml><?xml version="1.0" encoding="utf-8"?>
<p:tagLst xmlns:a="http://schemas.openxmlformats.org/drawingml/2006/main" xmlns:r="http://schemas.openxmlformats.org/officeDocument/2006/relationships" xmlns:p="http://schemas.openxmlformats.org/presentationml/2006/main">
  <p:tag name="TIMING" val="|11|8.8"/>
</p:tagLst>
</file>

<file path=ppt/tags/tag20.xml><?xml version="1.0" encoding="utf-8"?>
<p:tagLst xmlns:a="http://schemas.openxmlformats.org/drawingml/2006/main" xmlns:r="http://schemas.openxmlformats.org/officeDocument/2006/relationships" xmlns:p="http://schemas.openxmlformats.org/presentationml/2006/main">
  <p:tag name="TIMING" val="|11|8.8"/>
</p:tagLst>
</file>

<file path=ppt/tags/tag21.xml><?xml version="1.0" encoding="utf-8"?>
<p:tagLst xmlns:a="http://schemas.openxmlformats.org/drawingml/2006/main" xmlns:r="http://schemas.openxmlformats.org/officeDocument/2006/relationships" xmlns:p="http://schemas.openxmlformats.org/presentationml/2006/main">
  <p:tag name="TIMING" val="|11|8.8"/>
</p:tagLst>
</file>

<file path=ppt/tags/tag22.xml><?xml version="1.0" encoding="utf-8"?>
<p:tagLst xmlns:a="http://schemas.openxmlformats.org/drawingml/2006/main" xmlns:r="http://schemas.openxmlformats.org/officeDocument/2006/relationships" xmlns:p="http://schemas.openxmlformats.org/presentationml/2006/main">
  <p:tag name="TIMING" val="|11|8.8"/>
</p:tagLst>
</file>

<file path=ppt/tags/tag23.xml><?xml version="1.0" encoding="utf-8"?>
<p:tagLst xmlns:a="http://schemas.openxmlformats.org/drawingml/2006/main" xmlns:r="http://schemas.openxmlformats.org/officeDocument/2006/relationships" xmlns:p="http://schemas.openxmlformats.org/presentationml/2006/main">
  <p:tag name="TIMING" val="|11|8.8"/>
</p:tagLst>
</file>

<file path=ppt/tags/tag24.xml><?xml version="1.0" encoding="utf-8"?>
<p:tagLst xmlns:a="http://schemas.openxmlformats.org/drawingml/2006/main" xmlns:r="http://schemas.openxmlformats.org/officeDocument/2006/relationships" xmlns:p="http://schemas.openxmlformats.org/presentationml/2006/main">
  <p:tag name="TIMING" val="|5.2|3.4|6.1"/>
</p:tagLst>
</file>

<file path=ppt/tags/tag25.xml><?xml version="1.0" encoding="utf-8"?>
<p:tagLst xmlns:a="http://schemas.openxmlformats.org/drawingml/2006/main" xmlns:r="http://schemas.openxmlformats.org/officeDocument/2006/relationships" xmlns:p="http://schemas.openxmlformats.org/presentationml/2006/main">
  <p:tag name="TIMING" val="|5.2|3.4|6.1"/>
</p:tagLst>
</file>

<file path=ppt/tags/tag26.xml><?xml version="1.0" encoding="utf-8"?>
<p:tagLst xmlns:a="http://schemas.openxmlformats.org/drawingml/2006/main" xmlns:r="http://schemas.openxmlformats.org/officeDocument/2006/relationships" xmlns:p="http://schemas.openxmlformats.org/presentationml/2006/main">
  <p:tag name="TIMING" val="|5.2|3.4|6.1"/>
</p:tagLst>
</file>

<file path=ppt/tags/tag27.xml><?xml version="1.0" encoding="utf-8"?>
<p:tagLst xmlns:a="http://schemas.openxmlformats.org/drawingml/2006/main" xmlns:r="http://schemas.openxmlformats.org/officeDocument/2006/relationships" xmlns:p="http://schemas.openxmlformats.org/presentationml/2006/main">
  <p:tag name="TIMING" val="|5.2|3.4|6.1"/>
</p:tagLst>
</file>

<file path=ppt/tags/tag28.xml><?xml version="1.0" encoding="utf-8"?>
<p:tagLst xmlns:a="http://schemas.openxmlformats.org/drawingml/2006/main" xmlns:r="http://schemas.openxmlformats.org/officeDocument/2006/relationships" xmlns:p="http://schemas.openxmlformats.org/presentationml/2006/main">
  <p:tag name="TIMING" val="|5.2|3.4|6.1"/>
</p:tagLst>
</file>

<file path=ppt/tags/tag29.xml><?xml version="1.0" encoding="utf-8"?>
<p:tagLst xmlns:a="http://schemas.openxmlformats.org/drawingml/2006/main" xmlns:r="http://schemas.openxmlformats.org/officeDocument/2006/relationships" xmlns:p="http://schemas.openxmlformats.org/presentationml/2006/main">
  <p:tag name="TIMING" val="|5.2|3.4|6.1"/>
</p:tagLst>
</file>

<file path=ppt/tags/tag30.xml><?xml version="1.0" encoding="utf-8"?>
<p:tagLst xmlns:a="http://schemas.openxmlformats.org/drawingml/2006/main" xmlns:r="http://schemas.openxmlformats.org/officeDocument/2006/relationships" xmlns:p="http://schemas.openxmlformats.org/presentationml/2006/main">
  <p:tag name="TIMING" val="|5.2|3.4|6.1"/>
</p:tagLst>
</file>

<file path=ppt/tags/tag31.xml><?xml version="1.0" encoding="utf-8"?>
<p:tagLst xmlns:a="http://schemas.openxmlformats.org/drawingml/2006/main" xmlns:r="http://schemas.openxmlformats.org/officeDocument/2006/relationships" xmlns:p="http://schemas.openxmlformats.org/presentationml/2006/main">
  <p:tag name="TIMING" val="|16.9|26.9"/>
</p:tagLst>
</file>

<file path=ppt/tags/tag32.xml><?xml version="1.0" encoding="utf-8"?>
<p:tagLst xmlns:a="http://schemas.openxmlformats.org/drawingml/2006/main" xmlns:r="http://schemas.openxmlformats.org/officeDocument/2006/relationships" xmlns:p="http://schemas.openxmlformats.org/presentationml/2006/main">
  <p:tag name="TIMING" val="|5.2|3.4|6.1"/>
</p:tagLst>
</file>

<file path=ppt/tags/tag33.xml><?xml version="1.0" encoding="utf-8"?>
<p:tagLst xmlns:a="http://schemas.openxmlformats.org/drawingml/2006/main" xmlns:r="http://schemas.openxmlformats.org/officeDocument/2006/relationships" xmlns:p="http://schemas.openxmlformats.org/presentationml/2006/main">
  <p:tag name="TIMING" val="|5.2|3.4|6.1"/>
</p:tagLst>
</file>

<file path=ppt/tags/tag34.xml><?xml version="1.0" encoding="utf-8"?>
<p:tagLst xmlns:a="http://schemas.openxmlformats.org/drawingml/2006/main" xmlns:r="http://schemas.openxmlformats.org/officeDocument/2006/relationships" xmlns:p="http://schemas.openxmlformats.org/presentationml/2006/main">
  <p:tag name="TIMING" val="|5.2|3.4|6.1"/>
</p:tagLst>
</file>

<file path=ppt/tags/tag35.xml><?xml version="1.0" encoding="utf-8"?>
<p:tagLst xmlns:a="http://schemas.openxmlformats.org/drawingml/2006/main" xmlns:r="http://schemas.openxmlformats.org/officeDocument/2006/relationships" xmlns:p="http://schemas.openxmlformats.org/presentationml/2006/main">
  <p:tag name="TIMING" val="|5.2|3.4|6.1"/>
</p:tagLst>
</file>

<file path=ppt/tags/tag36.xml><?xml version="1.0" encoding="utf-8"?>
<p:tagLst xmlns:a="http://schemas.openxmlformats.org/drawingml/2006/main" xmlns:r="http://schemas.openxmlformats.org/officeDocument/2006/relationships" xmlns:p="http://schemas.openxmlformats.org/presentationml/2006/main">
  <p:tag name="TIMING" val="|5.2|3.4|6.1"/>
</p:tagLst>
</file>

<file path=ppt/tags/tag37.xml><?xml version="1.0" encoding="utf-8"?>
<p:tagLst xmlns:a="http://schemas.openxmlformats.org/drawingml/2006/main" xmlns:r="http://schemas.openxmlformats.org/officeDocument/2006/relationships" xmlns:p="http://schemas.openxmlformats.org/presentationml/2006/main">
  <p:tag name="TIMING" val="|5.2|3.4|6.1"/>
</p:tagLst>
</file>

<file path=ppt/tags/tag38.xml><?xml version="1.0" encoding="utf-8"?>
<p:tagLst xmlns:a="http://schemas.openxmlformats.org/drawingml/2006/main" xmlns:r="http://schemas.openxmlformats.org/officeDocument/2006/relationships" xmlns:p="http://schemas.openxmlformats.org/presentationml/2006/main">
  <p:tag name="TIMING" val="|5.2|3.4|6.1"/>
</p:tagLst>
</file>

<file path=ppt/theme/theme1.xml><?xml version="1.0" encoding="utf-8"?>
<a:theme xmlns:a="http://schemas.openxmlformats.org/drawingml/2006/main" name="6_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5715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5715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178152</TotalTime>
  <Words>2333</Words>
  <Application>Microsoft Office PowerPoint</Application>
  <PresentationFormat>On-screen Show (16:9)</PresentationFormat>
  <Paragraphs>716</Paragraphs>
  <Slides>67</Slides>
  <Notes>67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67</vt:i4>
      </vt:variant>
    </vt:vector>
  </HeadingPairs>
  <TitlesOfParts>
    <vt:vector size="78" baseType="lpstr">
      <vt:lpstr>Aptos Narrow</vt:lpstr>
      <vt:lpstr>Arial</vt:lpstr>
      <vt:lpstr>Arial Narrow</vt:lpstr>
      <vt:lpstr>Calibri</vt:lpstr>
      <vt:lpstr>Freestyle Script</vt:lpstr>
      <vt:lpstr>Google Sans</vt:lpstr>
      <vt:lpstr>Lato</vt:lpstr>
      <vt:lpstr>Tahoma</vt:lpstr>
      <vt:lpstr>Times New Roman</vt:lpstr>
      <vt:lpstr>Wingdings</vt:lpstr>
      <vt:lpstr>6_Balance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Texas at Austin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has taught me</dc:title>
  <dc:creator>Scott Tinker</dc:creator>
  <cp:lastModifiedBy>Tinker, Scott W</cp:lastModifiedBy>
  <cp:revision>9921</cp:revision>
  <dcterms:created xsi:type="dcterms:W3CDTF">2003-01-24T19:14:16Z</dcterms:created>
  <dcterms:modified xsi:type="dcterms:W3CDTF">2026-10-28T20:07:23Z</dcterms:modified>
</cp:coreProperties>
</file>